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5"/>
    <p:sldMasterId id="2147483666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1" r:id="rId93"/>
  </p:sldIdLst>
  <p:sldSz cy="5143500" cx="9144000"/>
  <p:notesSz cx="6858000" cy="9144000"/>
  <p:embeddedFontLst>
    <p:embeddedFont>
      <p:font typeface="Roboto Mono"/>
      <p:regular r:id="rId94"/>
      <p:bold r:id="rId95"/>
      <p:italic r:id="rId96"/>
      <p:boldItalic r:id="rId9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957A53B-9433-41C8-A5CD-FC158880D459}">
  <a:tblStyle styleId="{E957A53B-9433-41C8-A5CD-FC158880D45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95" Type="http://schemas.openxmlformats.org/officeDocument/2006/relationships/font" Target="fonts/RobotoMono-bold.fntdata"/><Relationship Id="rId94" Type="http://schemas.openxmlformats.org/officeDocument/2006/relationships/font" Target="fonts/RobotoMono-regular.fntdata"/><Relationship Id="rId97" Type="http://schemas.openxmlformats.org/officeDocument/2006/relationships/font" Target="fonts/RobotoMono-boldItalic.fntdata"/><Relationship Id="rId96" Type="http://schemas.openxmlformats.org/officeDocument/2006/relationships/font" Target="fonts/RobotoMono-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91" Type="http://schemas.openxmlformats.org/officeDocument/2006/relationships/slide" Target="slides/slide84.xml"/><Relationship Id="rId90" Type="http://schemas.openxmlformats.org/officeDocument/2006/relationships/slide" Target="slides/slide83.xml"/><Relationship Id="rId93" Type="http://schemas.openxmlformats.org/officeDocument/2006/relationships/slide" Target="slides/slide86.xml"/><Relationship Id="rId92" Type="http://schemas.openxmlformats.org/officeDocument/2006/relationships/slide" Target="slides/slide8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84" Type="http://schemas.openxmlformats.org/officeDocument/2006/relationships/slide" Target="slides/slide77.xml"/><Relationship Id="rId83" Type="http://schemas.openxmlformats.org/officeDocument/2006/relationships/slide" Target="slides/slide76.xml"/><Relationship Id="rId86" Type="http://schemas.openxmlformats.org/officeDocument/2006/relationships/slide" Target="slides/slide79.xml"/><Relationship Id="rId85" Type="http://schemas.openxmlformats.org/officeDocument/2006/relationships/slide" Target="slides/slide78.xml"/><Relationship Id="rId88" Type="http://schemas.openxmlformats.org/officeDocument/2006/relationships/slide" Target="slides/slide81.xml"/><Relationship Id="rId87" Type="http://schemas.openxmlformats.org/officeDocument/2006/relationships/slide" Target="slides/slide80.xml"/><Relationship Id="rId89" Type="http://schemas.openxmlformats.org/officeDocument/2006/relationships/slide" Target="slides/slide82.xml"/><Relationship Id="rId80" Type="http://schemas.openxmlformats.org/officeDocument/2006/relationships/slide" Target="slides/slide73.xml"/><Relationship Id="rId82" Type="http://schemas.openxmlformats.org/officeDocument/2006/relationships/slide" Target="slides/slide75.xml"/><Relationship Id="rId81" Type="http://schemas.openxmlformats.org/officeDocument/2006/relationships/slide" Target="slides/slide74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3" Type="http://schemas.openxmlformats.org/officeDocument/2006/relationships/slide" Target="slides/slide66.xml"/><Relationship Id="rId72" Type="http://schemas.openxmlformats.org/officeDocument/2006/relationships/slide" Target="slides/slide65.xml"/><Relationship Id="rId75" Type="http://schemas.openxmlformats.org/officeDocument/2006/relationships/slide" Target="slides/slide68.xml"/><Relationship Id="rId74" Type="http://schemas.openxmlformats.org/officeDocument/2006/relationships/slide" Target="slides/slide67.xml"/><Relationship Id="rId77" Type="http://schemas.openxmlformats.org/officeDocument/2006/relationships/slide" Target="slides/slide70.xml"/><Relationship Id="rId76" Type="http://schemas.openxmlformats.org/officeDocument/2006/relationships/slide" Target="slides/slide69.xml"/><Relationship Id="rId79" Type="http://schemas.openxmlformats.org/officeDocument/2006/relationships/slide" Target="slides/slide72.xml"/><Relationship Id="rId78" Type="http://schemas.openxmlformats.org/officeDocument/2006/relationships/slide" Target="slides/slide71.xml"/><Relationship Id="rId71" Type="http://schemas.openxmlformats.org/officeDocument/2006/relationships/slide" Target="slides/slide64.xml"/><Relationship Id="rId70" Type="http://schemas.openxmlformats.org/officeDocument/2006/relationships/slide" Target="slides/slide63.xml"/><Relationship Id="rId62" Type="http://schemas.openxmlformats.org/officeDocument/2006/relationships/slide" Target="slides/slide55.xml"/><Relationship Id="rId61" Type="http://schemas.openxmlformats.org/officeDocument/2006/relationships/slide" Target="slides/slide54.xml"/><Relationship Id="rId64" Type="http://schemas.openxmlformats.org/officeDocument/2006/relationships/slide" Target="slides/slide57.xml"/><Relationship Id="rId63" Type="http://schemas.openxmlformats.org/officeDocument/2006/relationships/slide" Target="slides/slide56.xml"/><Relationship Id="rId66" Type="http://schemas.openxmlformats.org/officeDocument/2006/relationships/slide" Target="slides/slide59.xml"/><Relationship Id="rId65" Type="http://schemas.openxmlformats.org/officeDocument/2006/relationships/slide" Target="slides/slide58.xml"/><Relationship Id="rId68" Type="http://schemas.openxmlformats.org/officeDocument/2006/relationships/slide" Target="slides/slide61.xml"/><Relationship Id="rId67" Type="http://schemas.openxmlformats.org/officeDocument/2006/relationships/slide" Target="slides/slide60.xml"/><Relationship Id="rId60" Type="http://schemas.openxmlformats.org/officeDocument/2006/relationships/slide" Target="slides/slide53.xml"/><Relationship Id="rId69" Type="http://schemas.openxmlformats.org/officeDocument/2006/relationships/slide" Target="slides/slide6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55" Type="http://schemas.openxmlformats.org/officeDocument/2006/relationships/slide" Target="slides/slide48.xml"/><Relationship Id="rId54" Type="http://schemas.openxmlformats.org/officeDocument/2006/relationships/slide" Target="slides/slide47.xml"/><Relationship Id="rId57" Type="http://schemas.openxmlformats.org/officeDocument/2006/relationships/slide" Target="slides/slide50.xml"/><Relationship Id="rId56" Type="http://schemas.openxmlformats.org/officeDocument/2006/relationships/slide" Target="slides/slide49.xml"/><Relationship Id="rId59" Type="http://schemas.openxmlformats.org/officeDocument/2006/relationships/slide" Target="slides/slide52.xml"/><Relationship Id="rId58" Type="http://schemas.openxmlformats.org/officeDocument/2006/relationships/slide" Target="slides/slide5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9fcb02af0_0_412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89fcb02af0_0_4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8aca26a360_2_18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8aca26a360_2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8aca26a360_2_2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8aca26a360_2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8aca26a360_2_27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8aca26a360_2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8aca26a360_2_3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8aca26a360_2_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8aca26a360_2_3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8aca26a360_2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8aca26a360_2_3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8aca26a360_2_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8aca26a360_2_3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8aca26a360_2_3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8aca26a360_2_36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8aca26a360_2_3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8aca26a360_2_39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8aca26a360_2_3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8aca26a360_2_41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8aca26a360_2_4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8aca26a360_2_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8aca26a360_2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8aca26a360_2_44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8aca26a360_2_4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8aca26a360_2_46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8aca26a360_2_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8aca26a360_2_48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8aca26a360_2_4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8aca26a360_2_51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8aca26a360_2_5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8aca26a360_2_5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8aca26a360_2_5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8aca26a360_2_57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8aca26a360_2_5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8aca26a360_2_60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8aca26a360_2_6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8aca26a360_2_62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8aca26a360_2_6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8aca26a360_2_65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9" name="Google Shape;749;g8aca26a360_2_6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8aca26a360_2_6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8aca26a360_2_6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aca26a360_2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aca26a360_2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8aca26a360_2_71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8aca26a360_2_7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g8aca26a360_2_73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0" name="Google Shape;840;g8aca26a360_2_7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g8aca26a360_2_74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5" name="Google Shape;845;g8aca26a360_2_7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8aca26a360_2_76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8aca26a360_2_7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8aca26a360_2_77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Google Shape;881;g8aca26a360_2_7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g8aca26a360_2_79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2" name="Google Shape;902;g8aca26a360_2_7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g8aca26a360_2_82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2" name="Google Shape;932;g8aca26a360_2_8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8aca26a360_2_85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2" name="Google Shape;962;g8aca26a360_2_8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g8aca26a360_2_88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2" name="Google Shape;992;g8aca26a360_2_8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0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g8aca26a360_2_9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2" name="Google Shape;1022;g8aca26a360_2_9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aca26a360_2_1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8aca26a360_2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g8aca26a360_2_9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3" name="Google Shape;1043;g8aca26a360_2_9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2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g8aca26a360_2_9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4" name="Google Shape;1064;g8aca26a360_2_9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g8aca26a360_2_98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3" name="Google Shape;1093;g8aca26a360_2_9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g8aca26a360_2_10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3" name="Google Shape;1123;g8aca26a360_2_10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8aca26a360_2_103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8aca26a360_2_10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g8aca26a360_2_106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3" name="Google Shape;1183;g8aca26a360_2_10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2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g8aca26a360_2_108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4" name="Google Shape;1204;g8aca26a360_2_10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g8aca26a360_2_111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3" name="Google Shape;1233;g8aca26a360_2_1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5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g8aca26a360_2_113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7" name="Google Shape;1257;g8aca26a360_2_1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7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g8aca26a360_2_117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9" name="Google Shape;1289;g8aca26a360_2_1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aca26a360_2_2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aca26a360_2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0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g8aca26a360_2_120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2" name="Google Shape;1322;g8aca26a360_2_1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3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g8aca26a360_2_12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5" name="Google Shape;1355;g8aca26a360_2_1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g8aca26a360_2_126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8" name="Google Shape;1388;g8aca26a360_2_1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0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g8aca26a360_2_128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2" name="Google Shape;1412;g8aca26a360_2_1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5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g8aca26a360_2_129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7" name="Google Shape;1417;g8aca26a360_2_1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3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Google Shape;1424;g8aca26a360_2_13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5" name="Google Shape;1425;g8aca26a360_2_1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2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g8aca26a360_2_130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4" name="Google Shape;1434;g8aca26a360_2_1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6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g8aca26a360_2_133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8" name="Google Shape;1458;g8aca26a360_2_1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g8aca26a360_2_135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3" name="Google Shape;1483;g8aca26a360_2_13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6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g8aca26a360_2_137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8" name="Google Shape;1508;g8aca26a360_2_1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aca26a360_2_2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8aca26a360_2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0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g8aca26a360_2_140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2" name="Google Shape;1532;g8aca26a360_2_14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5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g8aca26a360_2_142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7" name="Google Shape;1557;g8aca26a360_2_14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9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g8aca26a360_2_144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1" name="Google Shape;1581;g8aca26a360_2_14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4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Google Shape;1605;g8aca26a360_2_14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6" name="Google Shape;1606;g8aca26a360_2_14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8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g8aca26a360_2_149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0" name="Google Shape;1630;g8aca26a360_2_14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4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8aca26a360_2_15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6" name="Google Shape;1656;g8aca26a360_2_15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9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g8aca26a360_2_15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1" name="Google Shape;1681;g8aca26a360_2_15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7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Google Shape;1708;g8aca26a360_2_157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9" name="Google Shape;1709;g8aca26a360_2_15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2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aca26a360_2_159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aca26a360_2_15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8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g8aca26a360_2_160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0" name="Google Shape;1740;g8aca26a360_2_16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aca26a360_2_5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8aca26a360_2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3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" name="Google Shape;1744;g8aca26a360_2_160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5" name="Google Shape;1745;g8aca26a360_2_16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0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" name="Google Shape;1751;g8aca26a360_2_16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2" name="Google Shape;1752;g8aca26a360_2_16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0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Google Shape;1791;g8aca26a360_2_165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2" name="Google Shape;1792;g8aca26a360_2_16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8aca26a360_2_169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8aca26a360_2_16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3" name="Shape 1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" name="Google Shape;1874;g8aca26a360_2_173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5" name="Google Shape;1875;g8aca26a360_2_17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6" name="Shape 1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7" name="Google Shape;1917;g8aca26a360_2_17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8" name="Google Shape;1918;g8aca26a360_2_17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9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" name="Google Shape;1960;g8aca26a360_2_18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1" name="Google Shape;1961;g8aca26a360_2_18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2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3" name="Google Shape;2003;g8aca26a360_2_18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4" name="Google Shape;2004;g8aca26a360_2_18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8" name="Shape 2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Google Shape;2049;g8aca26a360_2_190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0" name="Google Shape;2050;g8aca26a360_2_19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1" name="Shape 2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2" name="Google Shape;2092;g8aca26a360_2_19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3" name="Google Shape;2093;g8aca26a360_2_19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8aca26a360_2_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8aca26a360_2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6" name="Shape 2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g8aca26a360_2_198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8" name="Google Shape;2138;g8aca26a360_2_19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3" name="Shape 2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4" name="Google Shape;2174;g8aca26a360_2_202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5" name="Google Shape;2175;g8aca26a360_2_20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9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g8aca26a360_2_2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1" name="Google Shape;2181;g8aca26a360_2_2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4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5" name="Google Shape;2185;g8aca26a360_2_2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6" name="Google Shape;2186;g8aca26a360_2_2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0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" name="Google Shape;2191;g8aca26a360_2_20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2" name="Google Shape;2192;g8aca26a360_2_20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5" name="Shape 2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Google Shape;2206;g8aca26a360_2_205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7" name="Google Shape;2207;g8aca26a360_2_20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6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7" name="Google Shape;2247;g8aca26a360_2_209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8" name="Google Shape;2248;g8aca26a360_2_20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8aca26a360_2_1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8aca26a360_2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ctrTitle"/>
          </p:nvPr>
        </p:nvSpPr>
        <p:spPr>
          <a:xfrm>
            <a:off x="211425" y="1941275"/>
            <a:ext cx="52062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200"/>
              <a:buFont typeface="Calibri"/>
              <a:buNone/>
              <a:defRPr b="1" i="0" sz="3200" u="none" cap="none" strike="noStrike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1" type="subTitle"/>
          </p:nvPr>
        </p:nvSpPr>
        <p:spPr>
          <a:xfrm>
            <a:off x="161925" y="2612325"/>
            <a:ext cx="53808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56" name="Google Shape;56;p14"/>
          <p:cNvCxnSpPr/>
          <p:nvPr/>
        </p:nvCxnSpPr>
        <p:spPr>
          <a:xfrm>
            <a:off x="290700" y="2669200"/>
            <a:ext cx="8443800" cy="0"/>
          </a:xfrm>
          <a:prstGeom prst="straightConnector1">
            <a:avLst/>
          </a:prstGeom>
          <a:noFill/>
          <a:ln cap="flat" cmpd="sng" w="19050">
            <a:solidFill>
              <a:srgbClr val="1072BD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2400"/>
              <a:buFont typeface="Calibri"/>
              <a:buNone/>
              <a:defRPr b="1" sz="24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59" name="Google Shape;59;p15"/>
          <p:cNvCxnSpPr/>
          <p:nvPr/>
        </p:nvCxnSpPr>
        <p:spPr>
          <a:xfrm>
            <a:off x="243000" y="587800"/>
            <a:ext cx="8443800" cy="0"/>
          </a:xfrm>
          <a:prstGeom prst="straightConnector1">
            <a:avLst/>
          </a:prstGeom>
          <a:noFill/>
          <a:ln cap="flat" cmpd="sng" w="19050">
            <a:solidFill>
              <a:srgbClr val="1072BD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243000" y="556500"/>
            <a:ext cx="8443800" cy="41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Font typeface="Calibri"/>
              <a:buChar char="●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  <a:defRPr sz="2000"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■"/>
              <a:defRPr sz="1800"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  <a:defRPr sz="1800"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■"/>
              <a:defRPr sz="1800"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  <a:defRPr sz="1800"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  <a:defRPr sz="1800"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■"/>
              <a:defRPr sz="18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4" name="Google Shape;64;p16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928950" y="2143050"/>
            <a:ext cx="7286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2400"/>
              <a:buFont typeface="Calibri"/>
              <a:buNone/>
              <a:defRPr b="1" sz="24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>
                <a:solidFill>
                  <a:schemeClr val="dk1"/>
                </a:solidFill>
              </a:defRPr>
            </a:lvl1pPr>
            <a:lvl2pPr indent="-3429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>
                <a:solidFill>
                  <a:schemeClr val="dk1"/>
                </a:solidFill>
              </a:defRPr>
            </a:lvl2pPr>
            <a:lvl3pPr indent="-34290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>
                <a:solidFill>
                  <a:schemeClr val="dk1"/>
                </a:solidFill>
              </a:defRPr>
            </a:lvl3pPr>
            <a:lvl4pPr indent="-34290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>
                <a:solidFill>
                  <a:schemeClr val="dk1"/>
                </a:solidFill>
              </a:defRPr>
            </a:lvl4pPr>
            <a:lvl5pPr indent="-3429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>
                <a:solidFill>
                  <a:schemeClr val="dk1"/>
                </a:solidFill>
              </a:defRPr>
            </a:lvl5pPr>
            <a:lvl6pPr indent="-342900" lvl="5" marL="2743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>
                <a:solidFill>
                  <a:schemeClr val="dk1"/>
                </a:solidFill>
              </a:defRPr>
            </a:lvl6pPr>
            <a:lvl7pPr indent="-342900" lvl="6" marL="3200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>
                <a:solidFill>
                  <a:schemeClr val="dk1"/>
                </a:solidFill>
              </a:defRPr>
            </a:lvl7pPr>
            <a:lvl8pPr indent="-342900" lvl="7" marL="3657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>
                <a:solidFill>
                  <a:schemeClr val="dk1"/>
                </a:solidFill>
              </a:defRPr>
            </a:lvl8pPr>
            <a:lvl9pPr indent="-342900" lvl="8" marL="4114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5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5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5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5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5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5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5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5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5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6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7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8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8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8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8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8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8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8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8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8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8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8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9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10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10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10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10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10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10.pn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10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10.pn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4.xml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14.jpg"/><Relationship Id="rId4" Type="http://schemas.openxmlformats.org/officeDocument/2006/relationships/image" Target="../media/image11.jpg"/><Relationship Id="rId5" Type="http://schemas.openxmlformats.org/officeDocument/2006/relationships/image" Target="../media/image15.jpg"/><Relationship Id="rId6" Type="http://schemas.openxmlformats.org/officeDocument/2006/relationships/image" Target="../media/image12.jpg"/><Relationship Id="rId7" Type="http://schemas.openxmlformats.org/officeDocument/2006/relationships/image" Target="../media/image13.jp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0"/>
          <p:cNvSpPr txBox="1"/>
          <p:nvPr>
            <p:ph type="ctrTitle"/>
          </p:nvPr>
        </p:nvSpPr>
        <p:spPr>
          <a:xfrm>
            <a:off x="211425" y="1941275"/>
            <a:ext cx="5206200" cy="7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Section 1 CSE143 Review	</a:t>
            </a:r>
            <a:endParaRPr/>
          </a:p>
        </p:txBody>
      </p:sp>
      <p:sp>
        <p:nvSpPr>
          <p:cNvPr id="75" name="Google Shape;75;p20"/>
          <p:cNvSpPr txBox="1"/>
          <p:nvPr>
            <p:ph idx="1" type="subTitle"/>
          </p:nvPr>
        </p:nvSpPr>
        <p:spPr>
          <a:xfrm>
            <a:off x="124125" y="2179350"/>
            <a:ext cx="5380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Worksheet: 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cs.washington.edu/373/sections/section01.pdf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OR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Go to our website -&gt; Click on blank worksheet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p20"/>
          <p:cNvPicPr preferRelativeResize="0"/>
          <p:nvPr/>
        </p:nvPicPr>
        <p:blipFill rotWithShape="1">
          <a:blip r:embed="rId3">
            <a:alphaModFix/>
          </a:blip>
          <a:srcRect b="26704" l="28927" r="30075" t="15952"/>
          <a:stretch/>
        </p:blipFill>
        <p:spPr>
          <a:xfrm>
            <a:off x="5053076" y="1552113"/>
            <a:ext cx="3894475" cy="306397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0"/>
          <p:cNvSpPr/>
          <p:nvPr/>
        </p:nvSpPr>
        <p:spPr>
          <a:xfrm>
            <a:off x="7263175" y="3757175"/>
            <a:ext cx="1336200" cy="2814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9"/>
          <p:cNvSpPr/>
          <p:nvPr/>
        </p:nvSpPr>
        <p:spPr>
          <a:xfrm>
            <a:off x="5346350" y="381900"/>
            <a:ext cx="1861800" cy="1873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9"/>
          <p:cNvSpPr txBox="1"/>
          <p:nvPr/>
        </p:nvSpPr>
        <p:spPr>
          <a:xfrm>
            <a:off x="5489575" y="489325"/>
            <a:ext cx="1396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main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66" name="Google Shape;266;p29"/>
          <p:cNvSpPr txBox="1"/>
          <p:nvPr/>
        </p:nvSpPr>
        <p:spPr>
          <a:xfrm>
            <a:off x="5489575" y="92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x</a:t>
            </a:r>
            <a:endParaRPr b="1"/>
          </a:p>
        </p:txBody>
      </p:sp>
      <p:sp>
        <p:nvSpPr>
          <p:cNvPr id="267" name="Google Shape;267;p29"/>
          <p:cNvSpPr txBox="1"/>
          <p:nvPr/>
        </p:nvSpPr>
        <p:spPr>
          <a:xfrm>
            <a:off x="548957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</a:t>
            </a:r>
            <a:endParaRPr b="1"/>
          </a:p>
        </p:txBody>
      </p:sp>
      <p:sp>
        <p:nvSpPr>
          <p:cNvPr id="268" name="Google Shape;268;p29"/>
          <p:cNvSpPr/>
          <p:nvPr/>
        </p:nvSpPr>
        <p:spPr>
          <a:xfrm>
            <a:off x="5859525" y="9281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9"/>
          <p:cNvSpPr/>
          <p:nvPr/>
        </p:nvSpPr>
        <p:spPr>
          <a:xfrm>
            <a:off x="5859525" y="1366975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9"/>
          <p:cNvSpPr txBox="1"/>
          <p:nvPr/>
        </p:nvSpPr>
        <p:spPr>
          <a:xfrm>
            <a:off x="5859525" y="92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</a:t>
            </a:r>
            <a:endParaRPr b="1"/>
          </a:p>
        </p:txBody>
      </p:sp>
      <p:cxnSp>
        <p:nvCxnSpPr>
          <p:cNvPr id="271" name="Google Shape;271;p29"/>
          <p:cNvCxnSpPr>
            <a:stCxn id="269" idx="1"/>
          </p:cNvCxnSpPr>
          <p:nvPr/>
        </p:nvCxnSpPr>
        <p:spPr>
          <a:xfrm>
            <a:off x="5859525" y="1540075"/>
            <a:ext cx="16827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2" name="Google Shape;272;p29"/>
          <p:cNvSpPr/>
          <p:nvPr/>
        </p:nvSpPr>
        <p:spPr>
          <a:xfrm>
            <a:off x="7751125" y="13550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9"/>
          <p:cNvSpPr/>
          <p:nvPr/>
        </p:nvSpPr>
        <p:spPr>
          <a:xfrm>
            <a:off x="8040325" y="13550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9"/>
          <p:cNvSpPr txBox="1"/>
          <p:nvPr/>
        </p:nvSpPr>
        <p:spPr>
          <a:xfrm>
            <a:off x="775112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0</a:t>
            </a:r>
            <a:endParaRPr b="1"/>
          </a:p>
        </p:txBody>
      </p:sp>
      <p:sp>
        <p:nvSpPr>
          <p:cNvPr id="275" name="Google Shape;275;p29"/>
          <p:cNvSpPr txBox="1"/>
          <p:nvPr/>
        </p:nvSpPr>
        <p:spPr>
          <a:xfrm>
            <a:off x="804032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</a:t>
            </a:r>
            <a:endParaRPr b="1"/>
          </a:p>
        </p:txBody>
      </p:sp>
      <p:pic>
        <p:nvPicPr>
          <p:cNvPr id="276" name="Google Shape;276;p29"/>
          <p:cNvPicPr preferRelativeResize="0"/>
          <p:nvPr/>
        </p:nvPicPr>
        <p:blipFill rotWithShape="1">
          <a:blip r:embed="rId3">
            <a:alphaModFix/>
          </a:blip>
          <a:srcRect b="0" l="0" r="0" t="3334"/>
          <a:stretch/>
        </p:blipFill>
        <p:spPr>
          <a:xfrm>
            <a:off x="72750" y="597157"/>
            <a:ext cx="4900375" cy="3270531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9"/>
          <p:cNvSpPr txBox="1"/>
          <p:nvPr/>
        </p:nvSpPr>
        <p:spPr>
          <a:xfrm>
            <a:off x="5489575" y="180580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z</a:t>
            </a:r>
            <a:endParaRPr b="1"/>
          </a:p>
        </p:txBody>
      </p:sp>
      <p:sp>
        <p:nvSpPr>
          <p:cNvPr id="278" name="Google Shape;278;p29"/>
          <p:cNvSpPr/>
          <p:nvPr/>
        </p:nvSpPr>
        <p:spPr>
          <a:xfrm>
            <a:off x="5859525" y="1817725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79" name="Google Shape;279;p29"/>
          <p:cNvCxnSpPr>
            <a:stCxn id="278" idx="1"/>
          </p:cNvCxnSpPr>
          <p:nvPr/>
        </p:nvCxnSpPr>
        <p:spPr>
          <a:xfrm>
            <a:off x="5859525" y="1990825"/>
            <a:ext cx="16827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280" name="Google Shape;280;p29"/>
          <p:cNvGrpSpPr/>
          <p:nvPr/>
        </p:nvGrpSpPr>
        <p:grpSpPr>
          <a:xfrm>
            <a:off x="7751125" y="1909500"/>
            <a:ext cx="578400" cy="346200"/>
            <a:chOff x="6853725" y="1865575"/>
            <a:chExt cx="578400" cy="346200"/>
          </a:xfrm>
        </p:grpSpPr>
        <p:sp>
          <p:nvSpPr>
            <p:cNvPr id="281" name="Google Shape;281;p29"/>
            <p:cNvSpPr/>
            <p:nvPr/>
          </p:nvSpPr>
          <p:spPr>
            <a:xfrm>
              <a:off x="68537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29"/>
            <p:cNvSpPr/>
            <p:nvPr/>
          </p:nvSpPr>
          <p:spPr>
            <a:xfrm>
              <a:off x="71429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3" name="Google Shape;283;p29"/>
          <p:cNvSpPr txBox="1"/>
          <p:nvPr/>
        </p:nvSpPr>
        <p:spPr>
          <a:xfrm>
            <a:off x="7751125" y="190950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0</a:t>
            </a:r>
            <a:endParaRPr b="1"/>
          </a:p>
        </p:txBody>
      </p:sp>
      <p:sp>
        <p:nvSpPr>
          <p:cNvPr id="284" name="Google Shape;284;p29"/>
          <p:cNvSpPr txBox="1"/>
          <p:nvPr/>
        </p:nvSpPr>
        <p:spPr>
          <a:xfrm>
            <a:off x="8040325" y="190950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</a:t>
            </a:r>
            <a:endParaRPr b="1"/>
          </a:p>
        </p:txBody>
      </p:sp>
      <p:sp>
        <p:nvSpPr>
          <p:cNvPr id="285" name="Google Shape;285;p29"/>
          <p:cNvSpPr/>
          <p:nvPr/>
        </p:nvSpPr>
        <p:spPr>
          <a:xfrm>
            <a:off x="8329525" y="13550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29"/>
          <p:cNvSpPr/>
          <p:nvPr/>
        </p:nvSpPr>
        <p:spPr>
          <a:xfrm>
            <a:off x="8329525" y="190950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29"/>
          <p:cNvSpPr txBox="1"/>
          <p:nvPr/>
        </p:nvSpPr>
        <p:spPr>
          <a:xfrm>
            <a:off x="8329525" y="1366975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2</a:t>
            </a:r>
            <a:endParaRPr b="1"/>
          </a:p>
        </p:txBody>
      </p:sp>
      <p:sp>
        <p:nvSpPr>
          <p:cNvPr id="288" name="Google Shape;288;p29"/>
          <p:cNvSpPr txBox="1"/>
          <p:nvPr/>
        </p:nvSpPr>
        <p:spPr>
          <a:xfrm>
            <a:off x="8329525" y="190950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2</a:t>
            </a:r>
            <a:endParaRPr b="1"/>
          </a:p>
        </p:txBody>
      </p:sp>
      <p:cxnSp>
        <p:nvCxnSpPr>
          <p:cNvPr id="289" name="Google Shape;289;p29"/>
          <p:cNvCxnSpPr/>
          <p:nvPr/>
        </p:nvCxnSpPr>
        <p:spPr>
          <a:xfrm>
            <a:off x="600675" y="3710975"/>
            <a:ext cx="38445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0" name="Google Shape;290;p29"/>
          <p:cNvSpPr/>
          <p:nvPr/>
        </p:nvSpPr>
        <p:spPr>
          <a:xfrm>
            <a:off x="5346350" y="2441575"/>
            <a:ext cx="1861800" cy="1873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29"/>
          <p:cNvSpPr txBox="1"/>
          <p:nvPr/>
        </p:nvSpPr>
        <p:spPr>
          <a:xfrm>
            <a:off x="5489575" y="2549000"/>
            <a:ext cx="1396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foo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292" name="Google Shape;292;p29"/>
          <p:cNvSpPr/>
          <p:nvPr/>
        </p:nvSpPr>
        <p:spPr>
          <a:xfrm>
            <a:off x="5859525" y="2987825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9"/>
          <p:cNvSpPr/>
          <p:nvPr/>
        </p:nvSpPr>
        <p:spPr>
          <a:xfrm>
            <a:off x="5859525" y="34266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29"/>
          <p:cNvSpPr txBox="1"/>
          <p:nvPr/>
        </p:nvSpPr>
        <p:spPr>
          <a:xfrm>
            <a:off x="5859525" y="2987825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2</a:t>
            </a:r>
            <a:endParaRPr b="1"/>
          </a:p>
        </p:txBody>
      </p:sp>
      <p:sp>
        <p:nvSpPr>
          <p:cNvPr id="295" name="Google Shape;295;p29"/>
          <p:cNvSpPr/>
          <p:nvPr/>
        </p:nvSpPr>
        <p:spPr>
          <a:xfrm>
            <a:off x="5859525" y="387740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29"/>
          <p:cNvSpPr txBox="1"/>
          <p:nvPr/>
        </p:nvSpPr>
        <p:spPr>
          <a:xfrm>
            <a:off x="5489575" y="2987825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x</a:t>
            </a:r>
            <a:endParaRPr b="1"/>
          </a:p>
        </p:txBody>
      </p:sp>
      <p:sp>
        <p:nvSpPr>
          <p:cNvPr id="297" name="Google Shape;297;p29"/>
          <p:cNvSpPr txBox="1"/>
          <p:nvPr/>
        </p:nvSpPr>
        <p:spPr>
          <a:xfrm>
            <a:off x="5489575" y="387740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z</a:t>
            </a:r>
            <a:endParaRPr b="1"/>
          </a:p>
        </p:txBody>
      </p:sp>
      <p:sp>
        <p:nvSpPr>
          <p:cNvPr id="298" name="Google Shape;298;p29"/>
          <p:cNvSpPr txBox="1"/>
          <p:nvPr/>
        </p:nvSpPr>
        <p:spPr>
          <a:xfrm>
            <a:off x="5489575" y="34695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</a:t>
            </a:r>
            <a:endParaRPr b="1"/>
          </a:p>
        </p:txBody>
      </p:sp>
      <p:cxnSp>
        <p:nvCxnSpPr>
          <p:cNvPr id="299" name="Google Shape;299;p29"/>
          <p:cNvCxnSpPr>
            <a:stCxn id="295" idx="1"/>
            <a:endCxn id="284" idx="2"/>
          </p:cNvCxnSpPr>
          <p:nvPr/>
        </p:nvCxnSpPr>
        <p:spPr>
          <a:xfrm flipH="1" rot="10800000">
            <a:off x="5859525" y="2255600"/>
            <a:ext cx="2325300" cy="1794900"/>
          </a:xfrm>
          <a:prstGeom prst="bentConnector4">
            <a:avLst>
              <a:gd fmla="val 130819" name="adj1"/>
              <a:gd fmla="val 61483" name="adj2"/>
            </a:avLst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0" name="Google Shape;300;p29"/>
          <p:cNvCxnSpPr/>
          <p:nvPr/>
        </p:nvCxnSpPr>
        <p:spPr>
          <a:xfrm>
            <a:off x="600663" y="1462150"/>
            <a:ext cx="38445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1" name="Google Shape;301;p29"/>
          <p:cNvCxnSpPr/>
          <p:nvPr/>
        </p:nvCxnSpPr>
        <p:spPr>
          <a:xfrm>
            <a:off x="5859525" y="3611675"/>
            <a:ext cx="16827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02" name="Google Shape;302;p29"/>
          <p:cNvSpPr/>
          <p:nvPr/>
        </p:nvSpPr>
        <p:spPr>
          <a:xfrm>
            <a:off x="7751125" y="34266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9"/>
          <p:cNvSpPr/>
          <p:nvPr/>
        </p:nvSpPr>
        <p:spPr>
          <a:xfrm>
            <a:off x="8040325" y="34266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9"/>
          <p:cNvSpPr txBox="1"/>
          <p:nvPr/>
        </p:nvSpPr>
        <p:spPr>
          <a:xfrm>
            <a:off x="7751125" y="34266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</a:t>
            </a:r>
            <a:endParaRPr b="1"/>
          </a:p>
        </p:txBody>
      </p:sp>
      <p:sp>
        <p:nvSpPr>
          <p:cNvPr id="305" name="Google Shape;305;p29"/>
          <p:cNvSpPr txBox="1"/>
          <p:nvPr/>
        </p:nvSpPr>
        <p:spPr>
          <a:xfrm>
            <a:off x="8040325" y="34266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2</a:t>
            </a:r>
            <a:endParaRPr b="1"/>
          </a:p>
        </p:txBody>
      </p:sp>
      <p:sp>
        <p:nvSpPr>
          <p:cNvPr id="306" name="Google Shape;306;p29"/>
          <p:cNvSpPr/>
          <p:nvPr/>
        </p:nvSpPr>
        <p:spPr>
          <a:xfrm>
            <a:off x="8329525" y="34266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9"/>
          <p:cNvSpPr txBox="1"/>
          <p:nvPr/>
        </p:nvSpPr>
        <p:spPr>
          <a:xfrm>
            <a:off x="8329525" y="3438575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3</a:t>
            </a:r>
            <a:endParaRPr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0"/>
          <p:cNvSpPr/>
          <p:nvPr/>
        </p:nvSpPr>
        <p:spPr>
          <a:xfrm>
            <a:off x="5346350" y="381900"/>
            <a:ext cx="1861800" cy="1873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30"/>
          <p:cNvSpPr txBox="1"/>
          <p:nvPr/>
        </p:nvSpPr>
        <p:spPr>
          <a:xfrm>
            <a:off x="5489575" y="489325"/>
            <a:ext cx="1396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main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314" name="Google Shape;314;p30"/>
          <p:cNvSpPr txBox="1"/>
          <p:nvPr/>
        </p:nvSpPr>
        <p:spPr>
          <a:xfrm>
            <a:off x="5489575" y="92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x</a:t>
            </a:r>
            <a:endParaRPr b="1"/>
          </a:p>
        </p:txBody>
      </p:sp>
      <p:sp>
        <p:nvSpPr>
          <p:cNvPr id="315" name="Google Shape;315;p30"/>
          <p:cNvSpPr txBox="1"/>
          <p:nvPr/>
        </p:nvSpPr>
        <p:spPr>
          <a:xfrm>
            <a:off x="548957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</a:t>
            </a:r>
            <a:endParaRPr b="1"/>
          </a:p>
        </p:txBody>
      </p:sp>
      <p:sp>
        <p:nvSpPr>
          <p:cNvPr id="316" name="Google Shape;316;p30"/>
          <p:cNvSpPr/>
          <p:nvPr/>
        </p:nvSpPr>
        <p:spPr>
          <a:xfrm>
            <a:off x="5859525" y="9281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30"/>
          <p:cNvSpPr/>
          <p:nvPr/>
        </p:nvSpPr>
        <p:spPr>
          <a:xfrm>
            <a:off x="5859525" y="1366975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30"/>
          <p:cNvSpPr txBox="1"/>
          <p:nvPr/>
        </p:nvSpPr>
        <p:spPr>
          <a:xfrm>
            <a:off x="5859525" y="92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</a:t>
            </a:r>
            <a:endParaRPr b="1"/>
          </a:p>
        </p:txBody>
      </p:sp>
      <p:cxnSp>
        <p:nvCxnSpPr>
          <p:cNvPr id="319" name="Google Shape;319;p30"/>
          <p:cNvCxnSpPr>
            <a:stCxn id="317" idx="1"/>
          </p:cNvCxnSpPr>
          <p:nvPr/>
        </p:nvCxnSpPr>
        <p:spPr>
          <a:xfrm>
            <a:off x="5859525" y="1540075"/>
            <a:ext cx="16827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0" name="Google Shape;320;p30"/>
          <p:cNvSpPr/>
          <p:nvPr/>
        </p:nvSpPr>
        <p:spPr>
          <a:xfrm>
            <a:off x="7751125" y="13550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30"/>
          <p:cNvSpPr/>
          <p:nvPr/>
        </p:nvSpPr>
        <p:spPr>
          <a:xfrm>
            <a:off x="8040325" y="13550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30"/>
          <p:cNvSpPr txBox="1"/>
          <p:nvPr/>
        </p:nvSpPr>
        <p:spPr>
          <a:xfrm>
            <a:off x="775112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0</a:t>
            </a:r>
            <a:endParaRPr b="1"/>
          </a:p>
        </p:txBody>
      </p:sp>
      <p:sp>
        <p:nvSpPr>
          <p:cNvPr id="323" name="Google Shape;323;p30"/>
          <p:cNvSpPr txBox="1"/>
          <p:nvPr/>
        </p:nvSpPr>
        <p:spPr>
          <a:xfrm>
            <a:off x="804032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</a:t>
            </a:r>
            <a:endParaRPr b="1"/>
          </a:p>
        </p:txBody>
      </p:sp>
      <p:pic>
        <p:nvPicPr>
          <p:cNvPr id="324" name="Google Shape;324;p30"/>
          <p:cNvPicPr preferRelativeResize="0"/>
          <p:nvPr/>
        </p:nvPicPr>
        <p:blipFill rotWithShape="1">
          <a:blip r:embed="rId3">
            <a:alphaModFix/>
          </a:blip>
          <a:srcRect b="0" l="0" r="0" t="3334"/>
          <a:stretch/>
        </p:blipFill>
        <p:spPr>
          <a:xfrm>
            <a:off x="72750" y="597157"/>
            <a:ext cx="4900375" cy="3270531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30"/>
          <p:cNvSpPr txBox="1"/>
          <p:nvPr/>
        </p:nvSpPr>
        <p:spPr>
          <a:xfrm>
            <a:off x="5489575" y="180580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z</a:t>
            </a:r>
            <a:endParaRPr b="1"/>
          </a:p>
        </p:txBody>
      </p:sp>
      <p:sp>
        <p:nvSpPr>
          <p:cNvPr id="326" name="Google Shape;326;p30"/>
          <p:cNvSpPr/>
          <p:nvPr/>
        </p:nvSpPr>
        <p:spPr>
          <a:xfrm>
            <a:off x="5859525" y="1817725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27" name="Google Shape;327;p30"/>
          <p:cNvCxnSpPr>
            <a:stCxn id="326" idx="1"/>
          </p:cNvCxnSpPr>
          <p:nvPr/>
        </p:nvCxnSpPr>
        <p:spPr>
          <a:xfrm>
            <a:off x="5859525" y="1990825"/>
            <a:ext cx="16827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328" name="Google Shape;328;p30"/>
          <p:cNvGrpSpPr/>
          <p:nvPr/>
        </p:nvGrpSpPr>
        <p:grpSpPr>
          <a:xfrm>
            <a:off x="7751125" y="1909500"/>
            <a:ext cx="578400" cy="346200"/>
            <a:chOff x="6853725" y="1865575"/>
            <a:chExt cx="578400" cy="346200"/>
          </a:xfrm>
        </p:grpSpPr>
        <p:sp>
          <p:nvSpPr>
            <p:cNvPr id="329" name="Google Shape;329;p30"/>
            <p:cNvSpPr/>
            <p:nvPr/>
          </p:nvSpPr>
          <p:spPr>
            <a:xfrm>
              <a:off x="68537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30"/>
            <p:cNvSpPr/>
            <p:nvPr/>
          </p:nvSpPr>
          <p:spPr>
            <a:xfrm>
              <a:off x="71429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1" name="Google Shape;331;p30"/>
          <p:cNvSpPr txBox="1"/>
          <p:nvPr/>
        </p:nvSpPr>
        <p:spPr>
          <a:xfrm>
            <a:off x="7751125" y="190950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5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332" name="Google Shape;332;p30"/>
          <p:cNvSpPr txBox="1"/>
          <p:nvPr/>
        </p:nvSpPr>
        <p:spPr>
          <a:xfrm>
            <a:off x="8040325" y="190950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</a:t>
            </a:r>
            <a:endParaRPr b="1"/>
          </a:p>
        </p:txBody>
      </p:sp>
      <p:sp>
        <p:nvSpPr>
          <p:cNvPr id="333" name="Google Shape;333;p30"/>
          <p:cNvSpPr/>
          <p:nvPr/>
        </p:nvSpPr>
        <p:spPr>
          <a:xfrm>
            <a:off x="8329525" y="13550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30"/>
          <p:cNvSpPr/>
          <p:nvPr/>
        </p:nvSpPr>
        <p:spPr>
          <a:xfrm>
            <a:off x="8329525" y="190950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30"/>
          <p:cNvSpPr txBox="1"/>
          <p:nvPr/>
        </p:nvSpPr>
        <p:spPr>
          <a:xfrm>
            <a:off x="8329525" y="1366975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2</a:t>
            </a:r>
            <a:endParaRPr b="1"/>
          </a:p>
        </p:txBody>
      </p:sp>
      <p:sp>
        <p:nvSpPr>
          <p:cNvPr id="336" name="Google Shape;336;p30"/>
          <p:cNvSpPr txBox="1"/>
          <p:nvPr/>
        </p:nvSpPr>
        <p:spPr>
          <a:xfrm>
            <a:off x="8329525" y="190950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2</a:t>
            </a:r>
            <a:endParaRPr b="1"/>
          </a:p>
        </p:txBody>
      </p:sp>
      <p:cxnSp>
        <p:nvCxnSpPr>
          <p:cNvPr id="337" name="Google Shape;337;p30"/>
          <p:cNvCxnSpPr/>
          <p:nvPr/>
        </p:nvCxnSpPr>
        <p:spPr>
          <a:xfrm>
            <a:off x="600675" y="3710975"/>
            <a:ext cx="38445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8" name="Google Shape;338;p30"/>
          <p:cNvSpPr/>
          <p:nvPr/>
        </p:nvSpPr>
        <p:spPr>
          <a:xfrm>
            <a:off x="5346350" y="2441575"/>
            <a:ext cx="1861800" cy="1873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30"/>
          <p:cNvSpPr txBox="1"/>
          <p:nvPr/>
        </p:nvSpPr>
        <p:spPr>
          <a:xfrm>
            <a:off x="5489575" y="2549000"/>
            <a:ext cx="1396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foo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340" name="Google Shape;340;p30"/>
          <p:cNvSpPr/>
          <p:nvPr/>
        </p:nvSpPr>
        <p:spPr>
          <a:xfrm>
            <a:off x="5859525" y="2987825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30"/>
          <p:cNvSpPr/>
          <p:nvPr/>
        </p:nvSpPr>
        <p:spPr>
          <a:xfrm>
            <a:off x="5859525" y="34266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30"/>
          <p:cNvSpPr txBox="1"/>
          <p:nvPr/>
        </p:nvSpPr>
        <p:spPr>
          <a:xfrm>
            <a:off x="5859525" y="2987825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2</a:t>
            </a:r>
            <a:endParaRPr b="1"/>
          </a:p>
        </p:txBody>
      </p:sp>
      <p:sp>
        <p:nvSpPr>
          <p:cNvPr id="343" name="Google Shape;343;p30"/>
          <p:cNvSpPr/>
          <p:nvPr/>
        </p:nvSpPr>
        <p:spPr>
          <a:xfrm>
            <a:off x="5859525" y="387740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30"/>
          <p:cNvSpPr txBox="1"/>
          <p:nvPr/>
        </p:nvSpPr>
        <p:spPr>
          <a:xfrm>
            <a:off x="5489575" y="2987825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x</a:t>
            </a:r>
            <a:endParaRPr b="1"/>
          </a:p>
        </p:txBody>
      </p:sp>
      <p:sp>
        <p:nvSpPr>
          <p:cNvPr id="345" name="Google Shape;345;p30"/>
          <p:cNvSpPr txBox="1"/>
          <p:nvPr/>
        </p:nvSpPr>
        <p:spPr>
          <a:xfrm>
            <a:off x="5489575" y="387740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z</a:t>
            </a:r>
            <a:endParaRPr b="1"/>
          </a:p>
        </p:txBody>
      </p:sp>
      <p:sp>
        <p:nvSpPr>
          <p:cNvPr id="346" name="Google Shape;346;p30"/>
          <p:cNvSpPr txBox="1"/>
          <p:nvPr/>
        </p:nvSpPr>
        <p:spPr>
          <a:xfrm>
            <a:off x="5489575" y="34695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</a:t>
            </a:r>
            <a:endParaRPr b="1"/>
          </a:p>
        </p:txBody>
      </p:sp>
      <p:cxnSp>
        <p:nvCxnSpPr>
          <p:cNvPr id="347" name="Google Shape;347;p30"/>
          <p:cNvCxnSpPr>
            <a:stCxn id="343" idx="1"/>
            <a:endCxn id="332" idx="2"/>
          </p:cNvCxnSpPr>
          <p:nvPr/>
        </p:nvCxnSpPr>
        <p:spPr>
          <a:xfrm flipH="1" rot="10800000">
            <a:off x="5859525" y="2255600"/>
            <a:ext cx="2325300" cy="1794900"/>
          </a:xfrm>
          <a:prstGeom prst="bentConnector4">
            <a:avLst>
              <a:gd fmla="val 130819" name="adj1"/>
              <a:gd fmla="val 61483" name="adj2"/>
            </a:avLst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8" name="Google Shape;348;p30"/>
          <p:cNvCxnSpPr/>
          <p:nvPr/>
        </p:nvCxnSpPr>
        <p:spPr>
          <a:xfrm>
            <a:off x="600663" y="1713175"/>
            <a:ext cx="38445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9" name="Google Shape;349;p30"/>
          <p:cNvCxnSpPr/>
          <p:nvPr/>
        </p:nvCxnSpPr>
        <p:spPr>
          <a:xfrm>
            <a:off x="5859525" y="3611675"/>
            <a:ext cx="16827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50" name="Google Shape;350;p30"/>
          <p:cNvSpPr/>
          <p:nvPr/>
        </p:nvSpPr>
        <p:spPr>
          <a:xfrm>
            <a:off x="7751125" y="34266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30"/>
          <p:cNvSpPr/>
          <p:nvPr/>
        </p:nvSpPr>
        <p:spPr>
          <a:xfrm>
            <a:off x="8040325" y="34266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30"/>
          <p:cNvSpPr txBox="1"/>
          <p:nvPr/>
        </p:nvSpPr>
        <p:spPr>
          <a:xfrm>
            <a:off x="7751125" y="34266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</a:t>
            </a:r>
            <a:endParaRPr b="1"/>
          </a:p>
        </p:txBody>
      </p:sp>
      <p:sp>
        <p:nvSpPr>
          <p:cNvPr id="353" name="Google Shape;353;p30"/>
          <p:cNvSpPr txBox="1"/>
          <p:nvPr/>
        </p:nvSpPr>
        <p:spPr>
          <a:xfrm>
            <a:off x="8040325" y="34266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2</a:t>
            </a:r>
            <a:endParaRPr b="1"/>
          </a:p>
        </p:txBody>
      </p:sp>
      <p:sp>
        <p:nvSpPr>
          <p:cNvPr id="354" name="Google Shape;354;p30"/>
          <p:cNvSpPr/>
          <p:nvPr/>
        </p:nvSpPr>
        <p:spPr>
          <a:xfrm>
            <a:off x="8329525" y="34266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30"/>
          <p:cNvSpPr txBox="1"/>
          <p:nvPr/>
        </p:nvSpPr>
        <p:spPr>
          <a:xfrm>
            <a:off x="8329525" y="3438575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3</a:t>
            </a:r>
            <a:endParaRPr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1"/>
          <p:cNvSpPr/>
          <p:nvPr/>
        </p:nvSpPr>
        <p:spPr>
          <a:xfrm>
            <a:off x="5346350" y="381900"/>
            <a:ext cx="1861800" cy="1873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31"/>
          <p:cNvSpPr txBox="1"/>
          <p:nvPr/>
        </p:nvSpPr>
        <p:spPr>
          <a:xfrm>
            <a:off x="5489575" y="489325"/>
            <a:ext cx="1396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main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362" name="Google Shape;362;p31"/>
          <p:cNvSpPr txBox="1"/>
          <p:nvPr/>
        </p:nvSpPr>
        <p:spPr>
          <a:xfrm>
            <a:off x="5489575" y="92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x</a:t>
            </a:r>
            <a:endParaRPr b="1"/>
          </a:p>
        </p:txBody>
      </p:sp>
      <p:sp>
        <p:nvSpPr>
          <p:cNvPr id="363" name="Google Shape;363;p31"/>
          <p:cNvSpPr txBox="1"/>
          <p:nvPr/>
        </p:nvSpPr>
        <p:spPr>
          <a:xfrm>
            <a:off x="548957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</a:t>
            </a:r>
            <a:endParaRPr b="1"/>
          </a:p>
        </p:txBody>
      </p:sp>
      <p:sp>
        <p:nvSpPr>
          <p:cNvPr id="364" name="Google Shape;364;p31"/>
          <p:cNvSpPr/>
          <p:nvPr/>
        </p:nvSpPr>
        <p:spPr>
          <a:xfrm>
            <a:off x="5859525" y="9281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31"/>
          <p:cNvSpPr/>
          <p:nvPr/>
        </p:nvSpPr>
        <p:spPr>
          <a:xfrm>
            <a:off x="5859525" y="1366975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31"/>
          <p:cNvSpPr txBox="1"/>
          <p:nvPr/>
        </p:nvSpPr>
        <p:spPr>
          <a:xfrm>
            <a:off x="5859525" y="92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</a:t>
            </a:r>
            <a:endParaRPr b="1"/>
          </a:p>
        </p:txBody>
      </p:sp>
      <p:cxnSp>
        <p:nvCxnSpPr>
          <p:cNvPr id="367" name="Google Shape;367;p31"/>
          <p:cNvCxnSpPr>
            <a:stCxn id="365" idx="1"/>
          </p:cNvCxnSpPr>
          <p:nvPr/>
        </p:nvCxnSpPr>
        <p:spPr>
          <a:xfrm>
            <a:off x="5859525" y="1540075"/>
            <a:ext cx="16827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68" name="Google Shape;368;p31"/>
          <p:cNvSpPr/>
          <p:nvPr/>
        </p:nvSpPr>
        <p:spPr>
          <a:xfrm>
            <a:off x="7751125" y="13550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31"/>
          <p:cNvSpPr/>
          <p:nvPr/>
        </p:nvSpPr>
        <p:spPr>
          <a:xfrm>
            <a:off x="8040325" y="13550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31"/>
          <p:cNvSpPr txBox="1"/>
          <p:nvPr/>
        </p:nvSpPr>
        <p:spPr>
          <a:xfrm>
            <a:off x="775112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0</a:t>
            </a:r>
            <a:endParaRPr b="1"/>
          </a:p>
        </p:txBody>
      </p:sp>
      <p:sp>
        <p:nvSpPr>
          <p:cNvPr id="371" name="Google Shape;371;p31"/>
          <p:cNvSpPr txBox="1"/>
          <p:nvPr/>
        </p:nvSpPr>
        <p:spPr>
          <a:xfrm>
            <a:off x="804032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</a:t>
            </a:r>
            <a:endParaRPr b="1"/>
          </a:p>
        </p:txBody>
      </p:sp>
      <p:pic>
        <p:nvPicPr>
          <p:cNvPr id="372" name="Google Shape;372;p31"/>
          <p:cNvPicPr preferRelativeResize="0"/>
          <p:nvPr/>
        </p:nvPicPr>
        <p:blipFill rotWithShape="1">
          <a:blip r:embed="rId3">
            <a:alphaModFix/>
          </a:blip>
          <a:srcRect b="0" l="0" r="0" t="3334"/>
          <a:stretch/>
        </p:blipFill>
        <p:spPr>
          <a:xfrm>
            <a:off x="72750" y="597157"/>
            <a:ext cx="4900375" cy="3270531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31"/>
          <p:cNvSpPr txBox="1"/>
          <p:nvPr/>
        </p:nvSpPr>
        <p:spPr>
          <a:xfrm>
            <a:off x="5489575" y="180580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z</a:t>
            </a:r>
            <a:endParaRPr b="1"/>
          </a:p>
        </p:txBody>
      </p:sp>
      <p:sp>
        <p:nvSpPr>
          <p:cNvPr id="374" name="Google Shape;374;p31"/>
          <p:cNvSpPr/>
          <p:nvPr/>
        </p:nvSpPr>
        <p:spPr>
          <a:xfrm>
            <a:off x="5859525" y="1817725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75" name="Google Shape;375;p31"/>
          <p:cNvCxnSpPr>
            <a:stCxn id="374" idx="1"/>
          </p:cNvCxnSpPr>
          <p:nvPr/>
        </p:nvCxnSpPr>
        <p:spPr>
          <a:xfrm>
            <a:off x="5859525" y="1990825"/>
            <a:ext cx="16827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376" name="Google Shape;376;p31"/>
          <p:cNvGrpSpPr/>
          <p:nvPr/>
        </p:nvGrpSpPr>
        <p:grpSpPr>
          <a:xfrm>
            <a:off x="7751125" y="1909500"/>
            <a:ext cx="578400" cy="346200"/>
            <a:chOff x="6853725" y="1865575"/>
            <a:chExt cx="578400" cy="346200"/>
          </a:xfrm>
        </p:grpSpPr>
        <p:sp>
          <p:nvSpPr>
            <p:cNvPr id="377" name="Google Shape;377;p31"/>
            <p:cNvSpPr/>
            <p:nvPr/>
          </p:nvSpPr>
          <p:spPr>
            <a:xfrm>
              <a:off x="68537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31"/>
            <p:cNvSpPr/>
            <p:nvPr/>
          </p:nvSpPr>
          <p:spPr>
            <a:xfrm>
              <a:off x="71429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9" name="Google Shape;379;p31"/>
          <p:cNvSpPr txBox="1"/>
          <p:nvPr/>
        </p:nvSpPr>
        <p:spPr>
          <a:xfrm>
            <a:off x="7751125" y="190950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5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380" name="Google Shape;380;p31"/>
          <p:cNvSpPr txBox="1"/>
          <p:nvPr/>
        </p:nvSpPr>
        <p:spPr>
          <a:xfrm>
            <a:off x="8040325" y="190950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</a:t>
            </a:r>
            <a:endParaRPr b="1"/>
          </a:p>
        </p:txBody>
      </p:sp>
      <p:sp>
        <p:nvSpPr>
          <p:cNvPr id="381" name="Google Shape;381;p31"/>
          <p:cNvSpPr/>
          <p:nvPr/>
        </p:nvSpPr>
        <p:spPr>
          <a:xfrm>
            <a:off x="8329525" y="13550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31"/>
          <p:cNvSpPr/>
          <p:nvPr/>
        </p:nvSpPr>
        <p:spPr>
          <a:xfrm>
            <a:off x="8329525" y="190950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31"/>
          <p:cNvSpPr txBox="1"/>
          <p:nvPr/>
        </p:nvSpPr>
        <p:spPr>
          <a:xfrm>
            <a:off x="8329525" y="1366975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2</a:t>
            </a:r>
            <a:endParaRPr b="1"/>
          </a:p>
        </p:txBody>
      </p:sp>
      <p:sp>
        <p:nvSpPr>
          <p:cNvPr id="384" name="Google Shape;384;p31"/>
          <p:cNvSpPr txBox="1"/>
          <p:nvPr/>
        </p:nvSpPr>
        <p:spPr>
          <a:xfrm>
            <a:off x="8329525" y="190950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2</a:t>
            </a:r>
            <a:endParaRPr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2"/>
          <p:cNvSpPr txBox="1"/>
          <p:nvPr>
            <p:ph type="title"/>
          </p:nvPr>
        </p:nvSpPr>
        <p:spPr>
          <a:xfrm>
            <a:off x="928950" y="2325150"/>
            <a:ext cx="7286100" cy="49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1.1a Reference Semantics</a:t>
            </a:r>
            <a:endParaRPr/>
          </a:p>
        </p:txBody>
      </p:sp>
      <p:sp>
        <p:nvSpPr>
          <p:cNvPr id="390" name="Google Shape;390;p32"/>
          <p:cNvSpPr txBox="1"/>
          <p:nvPr>
            <p:ph idx="4294967295" type="subTitle"/>
          </p:nvPr>
        </p:nvSpPr>
        <p:spPr>
          <a:xfrm>
            <a:off x="2263950" y="1540350"/>
            <a:ext cx="5380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Worksheet: 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cs.washington.edu/373/sections/section01.pdf</a:t>
            </a:r>
            <a:endParaRPr sz="3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3"/>
          <p:cNvSpPr txBox="1"/>
          <p:nvPr>
            <p:ph type="title"/>
          </p:nvPr>
        </p:nvSpPr>
        <p:spPr>
          <a:xfrm>
            <a:off x="928950" y="2143050"/>
            <a:ext cx="7286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Note: </a:t>
            </a:r>
            <a:r>
              <a:rPr b="0" lang="en"/>
              <a:t>The underlined code has </a:t>
            </a:r>
            <a:r>
              <a:rPr b="0" i="1" lang="en"/>
              <a:t>just</a:t>
            </a:r>
            <a:r>
              <a:rPr b="0" lang="en"/>
              <a:t> been executed.</a:t>
            </a:r>
            <a:br>
              <a:rPr b="0" lang="en"/>
            </a:br>
            <a:br>
              <a:rPr b="0" lang="en"/>
            </a:br>
            <a:r>
              <a:rPr b="0" lang="en"/>
              <a:t>Code for main is underlined in </a:t>
            </a:r>
            <a:r>
              <a:rPr b="0" lang="en">
                <a:solidFill>
                  <a:srgbClr val="FF0000"/>
                </a:solidFill>
              </a:rPr>
              <a:t>red</a:t>
            </a:r>
            <a:r>
              <a:rPr b="0" lang="en"/>
              <a:t>. Code in functions called by main is underlined in </a:t>
            </a:r>
            <a:r>
              <a:rPr b="0" lang="en">
                <a:solidFill>
                  <a:srgbClr val="0000FF"/>
                </a:solidFill>
              </a:rPr>
              <a:t>blue</a:t>
            </a:r>
            <a:r>
              <a:rPr b="0" lang="en"/>
              <a:t>.</a:t>
            </a:r>
            <a:endParaRPr b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725" y="152400"/>
            <a:ext cx="4710643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34"/>
          <p:cNvSpPr/>
          <p:nvPr/>
        </p:nvSpPr>
        <p:spPr>
          <a:xfrm>
            <a:off x="5346350" y="381900"/>
            <a:ext cx="1861800" cy="1426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34"/>
          <p:cNvSpPr txBox="1"/>
          <p:nvPr/>
        </p:nvSpPr>
        <p:spPr>
          <a:xfrm>
            <a:off x="5489575" y="489325"/>
            <a:ext cx="1396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main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403" name="Google Shape;403;p34"/>
          <p:cNvSpPr txBox="1"/>
          <p:nvPr/>
        </p:nvSpPr>
        <p:spPr>
          <a:xfrm>
            <a:off x="5489575" y="92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x</a:t>
            </a:r>
            <a:endParaRPr b="1"/>
          </a:p>
        </p:txBody>
      </p:sp>
      <p:sp>
        <p:nvSpPr>
          <p:cNvPr id="404" name="Google Shape;404;p34"/>
          <p:cNvSpPr txBox="1"/>
          <p:nvPr/>
        </p:nvSpPr>
        <p:spPr>
          <a:xfrm>
            <a:off x="548957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</a:t>
            </a:r>
            <a:endParaRPr b="1"/>
          </a:p>
        </p:txBody>
      </p:sp>
      <p:sp>
        <p:nvSpPr>
          <p:cNvPr id="405" name="Google Shape;405;p34"/>
          <p:cNvSpPr/>
          <p:nvPr/>
        </p:nvSpPr>
        <p:spPr>
          <a:xfrm>
            <a:off x="5859525" y="9281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34"/>
          <p:cNvSpPr/>
          <p:nvPr/>
        </p:nvSpPr>
        <p:spPr>
          <a:xfrm>
            <a:off x="5859525" y="1366975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34"/>
          <p:cNvSpPr txBox="1"/>
          <p:nvPr/>
        </p:nvSpPr>
        <p:spPr>
          <a:xfrm>
            <a:off x="5859525" y="92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</a:t>
            </a:r>
            <a:endParaRPr b="1"/>
          </a:p>
        </p:txBody>
      </p:sp>
      <p:cxnSp>
        <p:nvCxnSpPr>
          <p:cNvPr id="408" name="Google Shape;408;p34"/>
          <p:cNvCxnSpPr>
            <a:stCxn id="406" idx="1"/>
          </p:cNvCxnSpPr>
          <p:nvPr/>
        </p:nvCxnSpPr>
        <p:spPr>
          <a:xfrm>
            <a:off x="5859525" y="1540075"/>
            <a:ext cx="16827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409" name="Google Shape;409;p34"/>
          <p:cNvGrpSpPr/>
          <p:nvPr/>
        </p:nvGrpSpPr>
        <p:grpSpPr>
          <a:xfrm>
            <a:off x="7751125" y="1355050"/>
            <a:ext cx="578400" cy="346200"/>
            <a:chOff x="6853725" y="1865575"/>
            <a:chExt cx="578400" cy="346200"/>
          </a:xfrm>
        </p:grpSpPr>
        <p:sp>
          <p:nvSpPr>
            <p:cNvPr id="410" name="Google Shape;410;p34"/>
            <p:cNvSpPr/>
            <p:nvPr/>
          </p:nvSpPr>
          <p:spPr>
            <a:xfrm>
              <a:off x="68537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34"/>
            <p:cNvSpPr/>
            <p:nvPr/>
          </p:nvSpPr>
          <p:spPr>
            <a:xfrm>
              <a:off x="71429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2" name="Google Shape;412;p34"/>
          <p:cNvSpPr txBox="1"/>
          <p:nvPr/>
        </p:nvSpPr>
        <p:spPr>
          <a:xfrm>
            <a:off x="775112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0</a:t>
            </a:r>
            <a:endParaRPr b="1"/>
          </a:p>
        </p:txBody>
      </p:sp>
      <p:sp>
        <p:nvSpPr>
          <p:cNvPr id="413" name="Google Shape;413;p34"/>
          <p:cNvSpPr txBox="1"/>
          <p:nvPr/>
        </p:nvSpPr>
        <p:spPr>
          <a:xfrm>
            <a:off x="804032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0</a:t>
            </a:r>
            <a:endParaRPr b="1"/>
          </a:p>
        </p:txBody>
      </p:sp>
      <p:sp>
        <p:nvSpPr>
          <p:cNvPr id="414" name="Google Shape;414;p34"/>
          <p:cNvSpPr txBox="1"/>
          <p:nvPr/>
        </p:nvSpPr>
        <p:spPr>
          <a:xfrm>
            <a:off x="5059975" y="4332000"/>
            <a:ext cx="40839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Output: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415" name="Google Shape;415;p34"/>
          <p:cNvCxnSpPr/>
          <p:nvPr/>
        </p:nvCxnSpPr>
        <p:spPr>
          <a:xfrm>
            <a:off x="801900" y="914400"/>
            <a:ext cx="33891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6" name="Google Shape;416;p34"/>
          <p:cNvSpPr txBox="1"/>
          <p:nvPr/>
        </p:nvSpPr>
        <p:spPr>
          <a:xfrm>
            <a:off x="5105400" y="3581400"/>
            <a:ext cx="39315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Note: </a:t>
            </a:r>
            <a:r>
              <a:rPr lang="en">
                <a:solidFill>
                  <a:schemeClr val="dk1"/>
                </a:solidFill>
              </a:rPr>
              <a:t>When an array is born, it holds the default value for its data type unless otherwise specified. (The default for int is 0!)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725" y="152400"/>
            <a:ext cx="4710643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35"/>
          <p:cNvSpPr/>
          <p:nvPr/>
        </p:nvSpPr>
        <p:spPr>
          <a:xfrm>
            <a:off x="5346350" y="381900"/>
            <a:ext cx="1861800" cy="1426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35"/>
          <p:cNvSpPr txBox="1"/>
          <p:nvPr/>
        </p:nvSpPr>
        <p:spPr>
          <a:xfrm>
            <a:off x="5489575" y="489325"/>
            <a:ext cx="1396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main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424" name="Google Shape;424;p35"/>
          <p:cNvSpPr txBox="1"/>
          <p:nvPr/>
        </p:nvSpPr>
        <p:spPr>
          <a:xfrm>
            <a:off x="5489575" y="92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x</a:t>
            </a:r>
            <a:endParaRPr b="1"/>
          </a:p>
        </p:txBody>
      </p:sp>
      <p:sp>
        <p:nvSpPr>
          <p:cNvPr id="425" name="Google Shape;425;p35"/>
          <p:cNvSpPr txBox="1"/>
          <p:nvPr/>
        </p:nvSpPr>
        <p:spPr>
          <a:xfrm>
            <a:off x="548957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</a:t>
            </a:r>
            <a:endParaRPr b="1"/>
          </a:p>
        </p:txBody>
      </p:sp>
      <p:sp>
        <p:nvSpPr>
          <p:cNvPr id="426" name="Google Shape;426;p35"/>
          <p:cNvSpPr/>
          <p:nvPr/>
        </p:nvSpPr>
        <p:spPr>
          <a:xfrm>
            <a:off x="5859525" y="9281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35"/>
          <p:cNvSpPr/>
          <p:nvPr/>
        </p:nvSpPr>
        <p:spPr>
          <a:xfrm>
            <a:off x="5859525" y="1366975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35"/>
          <p:cNvSpPr txBox="1"/>
          <p:nvPr/>
        </p:nvSpPr>
        <p:spPr>
          <a:xfrm>
            <a:off x="5859525" y="92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</a:t>
            </a:r>
            <a:endParaRPr b="1"/>
          </a:p>
        </p:txBody>
      </p:sp>
      <p:cxnSp>
        <p:nvCxnSpPr>
          <p:cNvPr id="429" name="Google Shape;429;p35"/>
          <p:cNvCxnSpPr>
            <a:stCxn id="427" idx="1"/>
          </p:cNvCxnSpPr>
          <p:nvPr/>
        </p:nvCxnSpPr>
        <p:spPr>
          <a:xfrm>
            <a:off x="5859525" y="1540075"/>
            <a:ext cx="16827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430" name="Google Shape;430;p35"/>
          <p:cNvGrpSpPr/>
          <p:nvPr/>
        </p:nvGrpSpPr>
        <p:grpSpPr>
          <a:xfrm>
            <a:off x="7751125" y="1355050"/>
            <a:ext cx="578400" cy="346200"/>
            <a:chOff x="6853725" y="1865575"/>
            <a:chExt cx="578400" cy="346200"/>
          </a:xfrm>
        </p:grpSpPr>
        <p:sp>
          <p:nvSpPr>
            <p:cNvPr id="431" name="Google Shape;431;p35"/>
            <p:cNvSpPr/>
            <p:nvPr/>
          </p:nvSpPr>
          <p:spPr>
            <a:xfrm>
              <a:off x="68537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35"/>
            <p:cNvSpPr/>
            <p:nvPr/>
          </p:nvSpPr>
          <p:spPr>
            <a:xfrm>
              <a:off x="71429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3" name="Google Shape;433;p35"/>
          <p:cNvSpPr txBox="1"/>
          <p:nvPr/>
        </p:nvSpPr>
        <p:spPr>
          <a:xfrm>
            <a:off x="775112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0</a:t>
            </a:r>
            <a:endParaRPr b="1"/>
          </a:p>
        </p:txBody>
      </p:sp>
      <p:sp>
        <p:nvSpPr>
          <p:cNvPr id="434" name="Google Shape;434;p35"/>
          <p:cNvSpPr txBox="1"/>
          <p:nvPr/>
        </p:nvSpPr>
        <p:spPr>
          <a:xfrm>
            <a:off x="804032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0</a:t>
            </a:r>
            <a:endParaRPr b="1"/>
          </a:p>
        </p:txBody>
      </p:sp>
      <p:sp>
        <p:nvSpPr>
          <p:cNvPr id="435" name="Google Shape;435;p35"/>
          <p:cNvSpPr txBox="1"/>
          <p:nvPr/>
        </p:nvSpPr>
        <p:spPr>
          <a:xfrm>
            <a:off x="5059975" y="4332000"/>
            <a:ext cx="40839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Output: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436" name="Google Shape;436;p35"/>
          <p:cNvCxnSpPr/>
          <p:nvPr/>
        </p:nvCxnSpPr>
        <p:spPr>
          <a:xfrm>
            <a:off x="762000" y="1066800"/>
            <a:ext cx="33891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7" name="Google Shape;437;p35"/>
          <p:cNvSpPr/>
          <p:nvPr/>
        </p:nvSpPr>
        <p:spPr>
          <a:xfrm>
            <a:off x="5346350" y="1951900"/>
            <a:ext cx="1861800" cy="1426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35"/>
          <p:cNvSpPr txBox="1"/>
          <p:nvPr/>
        </p:nvSpPr>
        <p:spPr>
          <a:xfrm>
            <a:off x="5489575" y="2059325"/>
            <a:ext cx="2052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mystery1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439" name="Google Shape;439;p35"/>
          <p:cNvSpPr txBox="1"/>
          <p:nvPr/>
        </p:nvSpPr>
        <p:spPr>
          <a:xfrm>
            <a:off x="5489575" y="249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x</a:t>
            </a:r>
            <a:endParaRPr b="1"/>
          </a:p>
        </p:txBody>
      </p:sp>
      <p:sp>
        <p:nvSpPr>
          <p:cNvPr id="440" name="Google Shape;440;p35"/>
          <p:cNvSpPr txBox="1"/>
          <p:nvPr/>
        </p:nvSpPr>
        <p:spPr>
          <a:xfrm>
            <a:off x="5346350" y="2936975"/>
            <a:ext cx="477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list</a:t>
            </a:r>
            <a:endParaRPr b="1"/>
          </a:p>
        </p:txBody>
      </p:sp>
      <p:sp>
        <p:nvSpPr>
          <p:cNvPr id="441" name="Google Shape;441;p35"/>
          <p:cNvSpPr/>
          <p:nvPr/>
        </p:nvSpPr>
        <p:spPr>
          <a:xfrm>
            <a:off x="5859525" y="24981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35"/>
          <p:cNvSpPr/>
          <p:nvPr/>
        </p:nvSpPr>
        <p:spPr>
          <a:xfrm>
            <a:off x="5859525" y="2936975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35"/>
          <p:cNvSpPr txBox="1"/>
          <p:nvPr/>
        </p:nvSpPr>
        <p:spPr>
          <a:xfrm>
            <a:off x="5859525" y="249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</a:t>
            </a:r>
            <a:endParaRPr b="1"/>
          </a:p>
        </p:txBody>
      </p:sp>
      <p:cxnSp>
        <p:nvCxnSpPr>
          <p:cNvPr id="444" name="Google Shape;444;p35"/>
          <p:cNvCxnSpPr/>
          <p:nvPr/>
        </p:nvCxnSpPr>
        <p:spPr>
          <a:xfrm flipH="1" rot="10800000">
            <a:off x="5928025" y="1754263"/>
            <a:ext cx="1662000" cy="14358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45" name="Google Shape;445;p35"/>
          <p:cNvSpPr txBox="1"/>
          <p:nvPr/>
        </p:nvSpPr>
        <p:spPr>
          <a:xfrm>
            <a:off x="5105400" y="3581400"/>
            <a:ext cx="39315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Note: </a:t>
            </a:r>
            <a:r>
              <a:rPr lang="en">
                <a:solidFill>
                  <a:schemeClr val="dk1"/>
                </a:solidFill>
              </a:rPr>
              <a:t>The int is passed by value, the array by reference.This is because an int is a </a:t>
            </a:r>
            <a:r>
              <a:rPr b="1" lang="en">
                <a:solidFill>
                  <a:schemeClr val="dk1"/>
                </a:solidFill>
              </a:rPr>
              <a:t>primitive type, </a:t>
            </a:r>
            <a:r>
              <a:rPr lang="en">
                <a:solidFill>
                  <a:schemeClr val="dk1"/>
                </a:solidFill>
              </a:rPr>
              <a:t>while an array is not!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Google Shape;45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725" y="152400"/>
            <a:ext cx="4710643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36"/>
          <p:cNvSpPr/>
          <p:nvPr/>
        </p:nvSpPr>
        <p:spPr>
          <a:xfrm>
            <a:off x="5346350" y="381900"/>
            <a:ext cx="1861800" cy="1426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36"/>
          <p:cNvSpPr txBox="1"/>
          <p:nvPr/>
        </p:nvSpPr>
        <p:spPr>
          <a:xfrm>
            <a:off x="5489575" y="489325"/>
            <a:ext cx="1396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main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453" name="Google Shape;453;p36"/>
          <p:cNvSpPr txBox="1"/>
          <p:nvPr/>
        </p:nvSpPr>
        <p:spPr>
          <a:xfrm>
            <a:off x="5489575" y="92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x</a:t>
            </a:r>
            <a:endParaRPr b="1"/>
          </a:p>
        </p:txBody>
      </p:sp>
      <p:sp>
        <p:nvSpPr>
          <p:cNvPr id="454" name="Google Shape;454;p36"/>
          <p:cNvSpPr txBox="1"/>
          <p:nvPr/>
        </p:nvSpPr>
        <p:spPr>
          <a:xfrm>
            <a:off x="548957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</a:t>
            </a:r>
            <a:endParaRPr b="1"/>
          </a:p>
        </p:txBody>
      </p:sp>
      <p:sp>
        <p:nvSpPr>
          <p:cNvPr id="455" name="Google Shape;455;p36"/>
          <p:cNvSpPr/>
          <p:nvPr/>
        </p:nvSpPr>
        <p:spPr>
          <a:xfrm>
            <a:off x="5859525" y="9281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36"/>
          <p:cNvSpPr/>
          <p:nvPr/>
        </p:nvSpPr>
        <p:spPr>
          <a:xfrm>
            <a:off x="5859525" y="1366975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36"/>
          <p:cNvSpPr txBox="1"/>
          <p:nvPr/>
        </p:nvSpPr>
        <p:spPr>
          <a:xfrm>
            <a:off x="5859525" y="92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</a:t>
            </a:r>
            <a:endParaRPr b="1"/>
          </a:p>
        </p:txBody>
      </p:sp>
      <p:cxnSp>
        <p:nvCxnSpPr>
          <p:cNvPr id="458" name="Google Shape;458;p36"/>
          <p:cNvCxnSpPr>
            <a:stCxn id="456" idx="1"/>
          </p:cNvCxnSpPr>
          <p:nvPr/>
        </p:nvCxnSpPr>
        <p:spPr>
          <a:xfrm>
            <a:off x="5859525" y="1540075"/>
            <a:ext cx="16827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459" name="Google Shape;459;p36"/>
          <p:cNvGrpSpPr/>
          <p:nvPr/>
        </p:nvGrpSpPr>
        <p:grpSpPr>
          <a:xfrm>
            <a:off x="7751125" y="1355050"/>
            <a:ext cx="578400" cy="346200"/>
            <a:chOff x="6853725" y="1865575"/>
            <a:chExt cx="578400" cy="346200"/>
          </a:xfrm>
        </p:grpSpPr>
        <p:sp>
          <p:nvSpPr>
            <p:cNvPr id="460" name="Google Shape;460;p36"/>
            <p:cNvSpPr/>
            <p:nvPr/>
          </p:nvSpPr>
          <p:spPr>
            <a:xfrm>
              <a:off x="68537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36"/>
            <p:cNvSpPr/>
            <p:nvPr/>
          </p:nvSpPr>
          <p:spPr>
            <a:xfrm>
              <a:off x="71429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2" name="Google Shape;462;p36"/>
          <p:cNvSpPr txBox="1"/>
          <p:nvPr/>
        </p:nvSpPr>
        <p:spPr>
          <a:xfrm>
            <a:off x="775112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0</a:t>
            </a:r>
            <a:endParaRPr b="1"/>
          </a:p>
        </p:txBody>
      </p:sp>
      <p:sp>
        <p:nvSpPr>
          <p:cNvPr id="463" name="Google Shape;463;p36"/>
          <p:cNvSpPr txBox="1"/>
          <p:nvPr/>
        </p:nvSpPr>
        <p:spPr>
          <a:xfrm>
            <a:off x="804032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</a:t>
            </a:r>
            <a:endParaRPr b="1"/>
          </a:p>
        </p:txBody>
      </p:sp>
      <p:sp>
        <p:nvSpPr>
          <p:cNvPr id="464" name="Google Shape;464;p36"/>
          <p:cNvSpPr txBox="1"/>
          <p:nvPr/>
        </p:nvSpPr>
        <p:spPr>
          <a:xfrm>
            <a:off x="5059975" y="4332000"/>
            <a:ext cx="40839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Output: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465" name="Google Shape;465;p36"/>
          <p:cNvCxnSpPr/>
          <p:nvPr/>
        </p:nvCxnSpPr>
        <p:spPr>
          <a:xfrm>
            <a:off x="762000" y="1066800"/>
            <a:ext cx="33891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6" name="Google Shape;466;p36"/>
          <p:cNvSpPr/>
          <p:nvPr/>
        </p:nvSpPr>
        <p:spPr>
          <a:xfrm>
            <a:off x="5346350" y="1951900"/>
            <a:ext cx="1861800" cy="1426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36"/>
          <p:cNvSpPr txBox="1"/>
          <p:nvPr/>
        </p:nvSpPr>
        <p:spPr>
          <a:xfrm>
            <a:off x="5489575" y="2059325"/>
            <a:ext cx="2052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mystery1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468" name="Google Shape;468;p36"/>
          <p:cNvSpPr txBox="1"/>
          <p:nvPr/>
        </p:nvSpPr>
        <p:spPr>
          <a:xfrm>
            <a:off x="5489575" y="249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x</a:t>
            </a:r>
            <a:endParaRPr b="1"/>
          </a:p>
        </p:txBody>
      </p:sp>
      <p:sp>
        <p:nvSpPr>
          <p:cNvPr id="469" name="Google Shape;469;p36"/>
          <p:cNvSpPr txBox="1"/>
          <p:nvPr/>
        </p:nvSpPr>
        <p:spPr>
          <a:xfrm>
            <a:off x="5346350" y="2936975"/>
            <a:ext cx="477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list</a:t>
            </a:r>
            <a:endParaRPr b="1"/>
          </a:p>
        </p:txBody>
      </p:sp>
      <p:sp>
        <p:nvSpPr>
          <p:cNvPr id="470" name="Google Shape;470;p36"/>
          <p:cNvSpPr/>
          <p:nvPr/>
        </p:nvSpPr>
        <p:spPr>
          <a:xfrm>
            <a:off x="5859525" y="24981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36"/>
          <p:cNvSpPr/>
          <p:nvPr/>
        </p:nvSpPr>
        <p:spPr>
          <a:xfrm>
            <a:off x="5859525" y="2936975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36"/>
          <p:cNvSpPr txBox="1"/>
          <p:nvPr/>
        </p:nvSpPr>
        <p:spPr>
          <a:xfrm>
            <a:off x="5859525" y="249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</a:t>
            </a:r>
            <a:endParaRPr b="1"/>
          </a:p>
        </p:txBody>
      </p:sp>
      <p:cxnSp>
        <p:nvCxnSpPr>
          <p:cNvPr id="473" name="Google Shape;473;p36"/>
          <p:cNvCxnSpPr/>
          <p:nvPr/>
        </p:nvCxnSpPr>
        <p:spPr>
          <a:xfrm flipH="1" rot="10800000">
            <a:off x="5928025" y="1754263"/>
            <a:ext cx="1662000" cy="14358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74" name="Google Shape;474;p36"/>
          <p:cNvSpPr txBox="1"/>
          <p:nvPr/>
        </p:nvSpPr>
        <p:spPr>
          <a:xfrm>
            <a:off x="5105400" y="3581400"/>
            <a:ext cx="39315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475" name="Google Shape;475;p36"/>
          <p:cNvCxnSpPr/>
          <p:nvPr/>
        </p:nvCxnSpPr>
        <p:spPr>
          <a:xfrm>
            <a:off x="762000" y="3352800"/>
            <a:ext cx="3389100" cy="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Google Shape;48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725" y="152400"/>
            <a:ext cx="4710643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37"/>
          <p:cNvSpPr/>
          <p:nvPr/>
        </p:nvSpPr>
        <p:spPr>
          <a:xfrm>
            <a:off x="5346350" y="381900"/>
            <a:ext cx="1861800" cy="1426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37"/>
          <p:cNvSpPr txBox="1"/>
          <p:nvPr/>
        </p:nvSpPr>
        <p:spPr>
          <a:xfrm>
            <a:off x="5489575" y="489325"/>
            <a:ext cx="1396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main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483" name="Google Shape;483;p37"/>
          <p:cNvSpPr txBox="1"/>
          <p:nvPr/>
        </p:nvSpPr>
        <p:spPr>
          <a:xfrm>
            <a:off x="5489575" y="92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x</a:t>
            </a:r>
            <a:endParaRPr b="1"/>
          </a:p>
        </p:txBody>
      </p:sp>
      <p:sp>
        <p:nvSpPr>
          <p:cNvPr id="484" name="Google Shape;484;p37"/>
          <p:cNvSpPr txBox="1"/>
          <p:nvPr/>
        </p:nvSpPr>
        <p:spPr>
          <a:xfrm>
            <a:off x="548957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</a:t>
            </a:r>
            <a:endParaRPr b="1"/>
          </a:p>
        </p:txBody>
      </p:sp>
      <p:sp>
        <p:nvSpPr>
          <p:cNvPr id="485" name="Google Shape;485;p37"/>
          <p:cNvSpPr/>
          <p:nvPr/>
        </p:nvSpPr>
        <p:spPr>
          <a:xfrm>
            <a:off x="5859525" y="9281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37"/>
          <p:cNvSpPr/>
          <p:nvPr/>
        </p:nvSpPr>
        <p:spPr>
          <a:xfrm>
            <a:off x="5859525" y="1366975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37"/>
          <p:cNvSpPr txBox="1"/>
          <p:nvPr/>
        </p:nvSpPr>
        <p:spPr>
          <a:xfrm>
            <a:off x="5859525" y="92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</a:t>
            </a:r>
            <a:endParaRPr b="1"/>
          </a:p>
        </p:txBody>
      </p:sp>
      <p:cxnSp>
        <p:nvCxnSpPr>
          <p:cNvPr id="488" name="Google Shape;488;p37"/>
          <p:cNvCxnSpPr>
            <a:stCxn id="486" idx="1"/>
          </p:cNvCxnSpPr>
          <p:nvPr/>
        </p:nvCxnSpPr>
        <p:spPr>
          <a:xfrm>
            <a:off x="5859525" y="1540075"/>
            <a:ext cx="16827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489" name="Google Shape;489;p37"/>
          <p:cNvGrpSpPr/>
          <p:nvPr/>
        </p:nvGrpSpPr>
        <p:grpSpPr>
          <a:xfrm>
            <a:off x="7751125" y="1355050"/>
            <a:ext cx="578400" cy="346200"/>
            <a:chOff x="6853725" y="1865575"/>
            <a:chExt cx="578400" cy="346200"/>
          </a:xfrm>
        </p:grpSpPr>
        <p:sp>
          <p:nvSpPr>
            <p:cNvPr id="490" name="Google Shape;490;p37"/>
            <p:cNvSpPr/>
            <p:nvPr/>
          </p:nvSpPr>
          <p:spPr>
            <a:xfrm>
              <a:off x="68537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37"/>
            <p:cNvSpPr/>
            <p:nvPr/>
          </p:nvSpPr>
          <p:spPr>
            <a:xfrm>
              <a:off x="71429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2" name="Google Shape;492;p37"/>
          <p:cNvSpPr txBox="1"/>
          <p:nvPr/>
        </p:nvSpPr>
        <p:spPr>
          <a:xfrm>
            <a:off x="775112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0</a:t>
            </a:r>
            <a:endParaRPr b="1"/>
          </a:p>
        </p:txBody>
      </p:sp>
      <p:sp>
        <p:nvSpPr>
          <p:cNvPr id="493" name="Google Shape;493;p37"/>
          <p:cNvSpPr txBox="1"/>
          <p:nvPr/>
        </p:nvSpPr>
        <p:spPr>
          <a:xfrm>
            <a:off x="804032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</a:t>
            </a:r>
            <a:endParaRPr b="1"/>
          </a:p>
        </p:txBody>
      </p:sp>
      <p:sp>
        <p:nvSpPr>
          <p:cNvPr id="494" name="Google Shape;494;p37"/>
          <p:cNvSpPr txBox="1"/>
          <p:nvPr/>
        </p:nvSpPr>
        <p:spPr>
          <a:xfrm>
            <a:off x="5059975" y="4332000"/>
            <a:ext cx="40839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Output: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495" name="Google Shape;495;p37"/>
          <p:cNvCxnSpPr/>
          <p:nvPr/>
        </p:nvCxnSpPr>
        <p:spPr>
          <a:xfrm>
            <a:off x="762000" y="1066800"/>
            <a:ext cx="33891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6" name="Google Shape;496;p37"/>
          <p:cNvSpPr/>
          <p:nvPr/>
        </p:nvSpPr>
        <p:spPr>
          <a:xfrm>
            <a:off x="5346350" y="1951900"/>
            <a:ext cx="1861800" cy="1426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37"/>
          <p:cNvSpPr txBox="1"/>
          <p:nvPr/>
        </p:nvSpPr>
        <p:spPr>
          <a:xfrm>
            <a:off x="5489575" y="2059325"/>
            <a:ext cx="2052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mystery1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498" name="Google Shape;498;p37"/>
          <p:cNvSpPr txBox="1"/>
          <p:nvPr/>
        </p:nvSpPr>
        <p:spPr>
          <a:xfrm>
            <a:off x="5489575" y="249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x</a:t>
            </a:r>
            <a:endParaRPr b="1"/>
          </a:p>
        </p:txBody>
      </p:sp>
      <p:sp>
        <p:nvSpPr>
          <p:cNvPr id="499" name="Google Shape;499;p37"/>
          <p:cNvSpPr txBox="1"/>
          <p:nvPr/>
        </p:nvSpPr>
        <p:spPr>
          <a:xfrm>
            <a:off x="5346350" y="2936975"/>
            <a:ext cx="477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list</a:t>
            </a:r>
            <a:endParaRPr b="1"/>
          </a:p>
        </p:txBody>
      </p:sp>
      <p:sp>
        <p:nvSpPr>
          <p:cNvPr id="500" name="Google Shape;500;p37"/>
          <p:cNvSpPr/>
          <p:nvPr/>
        </p:nvSpPr>
        <p:spPr>
          <a:xfrm>
            <a:off x="5859525" y="24981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37"/>
          <p:cNvSpPr/>
          <p:nvPr/>
        </p:nvSpPr>
        <p:spPr>
          <a:xfrm>
            <a:off x="5859525" y="2936975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37"/>
          <p:cNvSpPr txBox="1"/>
          <p:nvPr/>
        </p:nvSpPr>
        <p:spPr>
          <a:xfrm>
            <a:off x="5859525" y="249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2</a:t>
            </a:r>
            <a:endParaRPr b="1"/>
          </a:p>
        </p:txBody>
      </p:sp>
      <p:cxnSp>
        <p:nvCxnSpPr>
          <p:cNvPr id="503" name="Google Shape;503;p37"/>
          <p:cNvCxnSpPr/>
          <p:nvPr/>
        </p:nvCxnSpPr>
        <p:spPr>
          <a:xfrm flipH="1" rot="10800000">
            <a:off x="5928025" y="1754263"/>
            <a:ext cx="1662000" cy="14358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04" name="Google Shape;504;p37"/>
          <p:cNvSpPr txBox="1"/>
          <p:nvPr/>
        </p:nvSpPr>
        <p:spPr>
          <a:xfrm>
            <a:off x="5105400" y="3581400"/>
            <a:ext cx="39315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Note: Each method has its </a:t>
            </a:r>
            <a:r>
              <a:rPr b="1" lang="en">
                <a:solidFill>
                  <a:schemeClr val="dk1"/>
                </a:solidFill>
              </a:rPr>
              <a:t>own</a:t>
            </a:r>
            <a:r>
              <a:rPr lang="en">
                <a:solidFill>
                  <a:schemeClr val="dk1"/>
                </a:solidFill>
              </a:rPr>
              <a:t> set of variables that it acts on!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(So the x in the </a:t>
            </a:r>
            <a:r>
              <a:rPr lang="en">
                <a:solidFill>
                  <a:srgbClr val="0000FF"/>
                </a:solidFill>
              </a:rPr>
              <a:t>mystery1</a:t>
            </a:r>
            <a:r>
              <a:rPr lang="en">
                <a:solidFill>
                  <a:schemeClr val="dk1"/>
                </a:solidFill>
              </a:rPr>
              <a:t> method changes).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505" name="Google Shape;505;p37"/>
          <p:cNvCxnSpPr/>
          <p:nvPr/>
        </p:nvCxnSpPr>
        <p:spPr>
          <a:xfrm>
            <a:off x="762000" y="3505200"/>
            <a:ext cx="3389100" cy="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Google Shape;51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725" y="152400"/>
            <a:ext cx="4710643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38"/>
          <p:cNvSpPr/>
          <p:nvPr/>
        </p:nvSpPr>
        <p:spPr>
          <a:xfrm>
            <a:off x="5346350" y="381900"/>
            <a:ext cx="1861800" cy="1426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38"/>
          <p:cNvSpPr txBox="1"/>
          <p:nvPr/>
        </p:nvSpPr>
        <p:spPr>
          <a:xfrm>
            <a:off x="5489575" y="489325"/>
            <a:ext cx="1396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main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513" name="Google Shape;513;p38"/>
          <p:cNvSpPr txBox="1"/>
          <p:nvPr/>
        </p:nvSpPr>
        <p:spPr>
          <a:xfrm>
            <a:off x="5489575" y="92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x</a:t>
            </a:r>
            <a:endParaRPr b="1"/>
          </a:p>
        </p:txBody>
      </p:sp>
      <p:sp>
        <p:nvSpPr>
          <p:cNvPr id="514" name="Google Shape;514;p38"/>
          <p:cNvSpPr txBox="1"/>
          <p:nvPr/>
        </p:nvSpPr>
        <p:spPr>
          <a:xfrm>
            <a:off x="548957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</a:t>
            </a:r>
            <a:endParaRPr b="1"/>
          </a:p>
        </p:txBody>
      </p:sp>
      <p:sp>
        <p:nvSpPr>
          <p:cNvPr id="515" name="Google Shape;515;p38"/>
          <p:cNvSpPr/>
          <p:nvPr/>
        </p:nvSpPr>
        <p:spPr>
          <a:xfrm>
            <a:off x="5859525" y="9281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38"/>
          <p:cNvSpPr/>
          <p:nvPr/>
        </p:nvSpPr>
        <p:spPr>
          <a:xfrm>
            <a:off x="5859525" y="1366975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38"/>
          <p:cNvSpPr txBox="1"/>
          <p:nvPr/>
        </p:nvSpPr>
        <p:spPr>
          <a:xfrm>
            <a:off x="5859525" y="92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</a:t>
            </a:r>
            <a:endParaRPr b="1"/>
          </a:p>
        </p:txBody>
      </p:sp>
      <p:cxnSp>
        <p:nvCxnSpPr>
          <p:cNvPr id="518" name="Google Shape;518;p38"/>
          <p:cNvCxnSpPr>
            <a:stCxn id="516" idx="1"/>
          </p:cNvCxnSpPr>
          <p:nvPr/>
        </p:nvCxnSpPr>
        <p:spPr>
          <a:xfrm>
            <a:off x="5859525" y="1540075"/>
            <a:ext cx="16827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519" name="Google Shape;519;p38"/>
          <p:cNvGrpSpPr/>
          <p:nvPr/>
        </p:nvGrpSpPr>
        <p:grpSpPr>
          <a:xfrm>
            <a:off x="7751125" y="1355050"/>
            <a:ext cx="578400" cy="346200"/>
            <a:chOff x="6853725" y="1865575"/>
            <a:chExt cx="578400" cy="346200"/>
          </a:xfrm>
        </p:grpSpPr>
        <p:sp>
          <p:nvSpPr>
            <p:cNvPr id="520" name="Google Shape;520;p38"/>
            <p:cNvSpPr/>
            <p:nvPr/>
          </p:nvSpPr>
          <p:spPr>
            <a:xfrm>
              <a:off x="68537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38"/>
            <p:cNvSpPr/>
            <p:nvPr/>
          </p:nvSpPr>
          <p:spPr>
            <a:xfrm>
              <a:off x="71429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2" name="Google Shape;522;p38"/>
          <p:cNvSpPr txBox="1"/>
          <p:nvPr/>
        </p:nvSpPr>
        <p:spPr>
          <a:xfrm>
            <a:off x="775112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0</a:t>
            </a:r>
            <a:endParaRPr b="1"/>
          </a:p>
        </p:txBody>
      </p:sp>
      <p:sp>
        <p:nvSpPr>
          <p:cNvPr id="523" name="Google Shape;523;p38"/>
          <p:cNvSpPr txBox="1"/>
          <p:nvPr/>
        </p:nvSpPr>
        <p:spPr>
          <a:xfrm>
            <a:off x="804032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</a:t>
            </a:r>
            <a:endParaRPr b="1"/>
          </a:p>
        </p:txBody>
      </p:sp>
      <p:sp>
        <p:nvSpPr>
          <p:cNvPr id="524" name="Google Shape;524;p38"/>
          <p:cNvSpPr txBox="1"/>
          <p:nvPr/>
        </p:nvSpPr>
        <p:spPr>
          <a:xfrm>
            <a:off x="5059975" y="4332000"/>
            <a:ext cx="40839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Output: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2 [0, 1]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525" name="Google Shape;525;p38"/>
          <p:cNvCxnSpPr/>
          <p:nvPr/>
        </p:nvCxnSpPr>
        <p:spPr>
          <a:xfrm>
            <a:off x="762000" y="1066800"/>
            <a:ext cx="33891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26" name="Google Shape;526;p38"/>
          <p:cNvSpPr/>
          <p:nvPr/>
        </p:nvSpPr>
        <p:spPr>
          <a:xfrm>
            <a:off x="5346350" y="1951900"/>
            <a:ext cx="1861800" cy="1426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38"/>
          <p:cNvSpPr txBox="1"/>
          <p:nvPr/>
        </p:nvSpPr>
        <p:spPr>
          <a:xfrm>
            <a:off x="5489575" y="2059325"/>
            <a:ext cx="2052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mystery1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528" name="Google Shape;528;p38"/>
          <p:cNvSpPr txBox="1"/>
          <p:nvPr/>
        </p:nvSpPr>
        <p:spPr>
          <a:xfrm>
            <a:off x="5489575" y="249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x</a:t>
            </a:r>
            <a:endParaRPr b="1"/>
          </a:p>
        </p:txBody>
      </p:sp>
      <p:sp>
        <p:nvSpPr>
          <p:cNvPr id="529" name="Google Shape;529;p38"/>
          <p:cNvSpPr txBox="1"/>
          <p:nvPr/>
        </p:nvSpPr>
        <p:spPr>
          <a:xfrm>
            <a:off x="5346350" y="2936975"/>
            <a:ext cx="477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list</a:t>
            </a:r>
            <a:endParaRPr b="1"/>
          </a:p>
        </p:txBody>
      </p:sp>
      <p:sp>
        <p:nvSpPr>
          <p:cNvPr id="530" name="Google Shape;530;p38"/>
          <p:cNvSpPr/>
          <p:nvPr/>
        </p:nvSpPr>
        <p:spPr>
          <a:xfrm>
            <a:off x="5859525" y="24981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38"/>
          <p:cNvSpPr/>
          <p:nvPr/>
        </p:nvSpPr>
        <p:spPr>
          <a:xfrm>
            <a:off x="5859525" y="2936975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38"/>
          <p:cNvSpPr txBox="1"/>
          <p:nvPr/>
        </p:nvSpPr>
        <p:spPr>
          <a:xfrm>
            <a:off x="5859525" y="249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2</a:t>
            </a:r>
            <a:endParaRPr b="1"/>
          </a:p>
        </p:txBody>
      </p:sp>
      <p:cxnSp>
        <p:nvCxnSpPr>
          <p:cNvPr id="533" name="Google Shape;533;p38"/>
          <p:cNvCxnSpPr/>
          <p:nvPr/>
        </p:nvCxnSpPr>
        <p:spPr>
          <a:xfrm flipH="1" rot="10800000">
            <a:off x="5928025" y="1754263"/>
            <a:ext cx="1662000" cy="14358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34" name="Google Shape;534;p38"/>
          <p:cNvSpPr txBox="1"/>
          <p:nvPr/>
        </p:nvSpPr>
        <p:spPr>
          <a:xfrm>
            <a:off x="5105400" y="3581400"/>
            <a:ext cx="39315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535" name="Google Shape;535;p38"/>
          <p:cNvCxnSpPr/>
          <p:nvPr/>
        </p:nvCxnSpPr>
        <p:spPr>
          <a:xfrm>
            <a:off x="762000" y="3733800"/>
            <a:ext cx="3389100" cy="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me</a:t>
            </a:r>
            <a:endParaRPr/>
          </a:p>
        </p:txBody>
      </p:sp>
      <p:sp>
        <p:nvSpPr>
          <p:cNvPr id="83" name="Google Shape;83;p21"/>
          <p:cNvSpPr txBox="1"/>
          <p:nvPr>
            <p:ph idx="1" type="body"/>
          </p:nvPr>
        </p:nvSpPr>
        <p:spPr>
          <a:xfrm>
            <a:off x="271600" y="700600"/>
            <a:ext cx="4460100" cy="365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600"/>
              </a:spcBef>
              <a:spcAft>
                <a:spcPts val="0"/>
              </a:spcAft>
              <a:buSzPts val="1700"/>
              <a:buFont typeface="Courier New"/>
              <a:buChar char="-"/>
            </a:pPr>
            <a:r>
              <a:rPr lang="en" sz="1700">
                <a:latin typeface="Courier New"/>
                <a:ea typeface="Courier New"/>
                <a:cs typeface="Courier New"/>
                <a:sym typeface="Courier New"/>
              </a:rPr>
              <a:t>From: Jakarta, Indonesia</a:t>
            </a:r>
            <a:endParaRPr sz="1700">
              <a:latin typeface="Courier New"/>
              <a:ea typeface="Courier New"/>
              <a:cs typeface="Courier New"/>
              <a:sym typeface="Courier New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Courier New"/>
              <a:buChar char="-"/>
            </a:pPr>
            <a:r>
              <a:rPr lang="en" sz="1700">
                <a:latin typeface="Courier New"/>
                <a:ea typeface="Courier New"/>
                <a:cs typeface="Courier New"/>
                <a:sym typeface="Courier New"/>
              </a:rPr>
              <a:t>Major: Computer Science</a:t>
            </a:r>
            <a:endParaRPr sz="1700">
              <a:latin typeface="Courier New"/>
              <a:ea typeface="Courier New"/>
              <a:cs typeface="Courier New"/>
              <a:sym typeface="Courier New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Courier New"/>
              <a:buChar char="-"/>
            </a:pPr>
            <a:r>
              <a:rPr lang="en" sz="1700">
                <a:latin typeface="Courier New"/>
                <a:ea typeface="Courier New"/>
                <a:cs typeface="Courier New"/>
                <a:sym typeface="Courier New"/>
              </a:rPr>
              <a:t>Classes I’m taking:</a:t>
            </a:r>
            <a:endParaRPr sz="1700">
              <a:latin typeface="Courier New"/>
              <a:ea typeface="Courier New"/>
              <a:cs typeface="Courier New"/>
              <a:sym typeface="Courier New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Font typeface="Courier New"/>
              <a:buChar char="-"/>
            </a:pPr>
            <a:r>
              <a:rPr lang="en" sz="1700">
                <a:latin typeface="Courier New"/>
                <a:ea typeface="Courier New"/>
                <a:cs typeface="Courier New"/>
                <a:sym typeface="Courier New"/>
              </a:rPr>
              <a:t>MATH394</a:t>
            </a:r>
            <a:endParaRPr sz="1700">
              <a:latin typeface="Courier New"/>
              <a:ea typeface="Courier New"/>
              <a:cs typeface="Courier New"/>
              <a:sym typeface="Courier New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Courier New"/>
              <a:buChar char="-"/>
            </a:pPr>
            <a:r>
              <a:rPr lang="en" sz="1700">
                <a:latin typeface="Courier New"/>
                <a:ea typeface="Courier New"/>
                <a:cs typeface="Courier New"/>
                <a:sym typeface="Courier New"/>
              </a:rPr>
              <a:t>Hobbies:</a:t>
            </a:r>
            <a:endParaRPr sz="1700">
              <a:latin typeface="Courier New"/>
              <a:ea typeface="Courier New"/>
              <a:cs typeface="Courier New"/>
              <a:sym typeface="Courier New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Font typeface="Courier New"/>
              <a:buChar char="-"/>
            </a:pPr>
            <a:r>
              <a:rPr lang="en" sz="1700">
                <a:latin typeface="Courier New"/>
                <a:ea typeface="Courier New"/>
                <a:cs typeface="Courier New"/>
                <a:sym typeface="Courier New"/>
              </a:rPr>
              <a:t>Guitar/Piano</a:t>
            </a:r>
            <a:endParaRPr sz="1700">
              <a:latin typeface="Courier New"/>
              <a:ea typeface="Courier New"/>
              <a:cs typeface="Courier New"/>
              <a:sym typeface="Courier New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Font typeface="Courier New"/>
              <a:buChar char="-"/>
            </a:pPr>
            <a:r>
              <a:rPr lang="en" sz="1700">
                <a:latin typeface="Courier New"/>
                <a:ea typeface="Courier New"/>
                <a:cs typeface="Courier New"/>
                <a:sym typeface="Courier New"/>
              </a:rPr>
              <a:t>Card magic</a:t>
            </a:r>
            <a:endParaRPr sz="1700">
              <a:latin typeface="Courier New"/>
              <a:ea typeface="Courier New"/>
              <a:cs typeface="Courier New"/>
              <a:sym typeface="Courier New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Font typeface="Courier New"/>
              <a:buChar char="-"/>
            </a:pPr>
            <a:r>
              <a:rPr lang="en" sz="1700">
                <a:latin typeface="Courier New"/>
                <a:ea typeface="Courier New"/>
                <a:cs typeface="Courier New"/>
                <a:sym typeface="Courier New"/>
              </a:rPr>
              <a:t>Rubik’s cube</a:t>
            </a:r>
            <a:endParaRPr sz="1700">
              <a:latin typeface="Courier New"/>
              <a:ea typeface="Courier New"/>
              <a:cs typeface="Courier New"/>
              <a:sym typeface="Courier New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Font typeface="Courier New"/>
              <a:buChar char="-"/>
            </a:pPr>
            <a:r>
              <a:rPr b="1" lang="en" sz="1700">
                <a:latin typeface="Courier New"/>
                <a:ea typeface="Courier New"/>
                <a:cs typeface="Courier New"/>
                <a:sym typeface="Courier New"/>
              </a:rPr>
              <a:t>League of Legends</a:t>
            </a:r>
            <a:endParaRPr b="1" sz="1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</p:txBody>
      </p:sp>
      <p:pic>
        <p:nvPicPr>
          <p:cNvPr id="84" name="Google Shape;8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0800" y="1162001"/>
            <a:ext cx="4460100" cy="2971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" name="Google Shape;54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725" y="152400"/>
            <a:ext cx="4710643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39"/>
          <p:cNvSpPr/>
          <p:nvPr/>
        </p:nvSpPr>
        <p:spPr>
          <a:xfrm>
            <a:off x="5346350" y="381900"/>
            <a:ext cx="1861800" cy="1426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39"/>
          <p:cNvSpPr txBox="1"/>
          <p:nvPr/>
        </p:nvSpPr>
        <p:spPr>
          <a:xfrm>
            <a:off x="5489575" y="489325"/>
            <a:ext cx="1396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main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543" name="Google Shape;543;p39"/>
          <p:cNvSpPr txBox="1"/>
          <p:nvPr/>
        </p:nvSpPr>
        <p:spPr>
          <a:xfrm>
            <a:off x="5489575" y="92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x</a:t>
            </a:r>
            <a:endParaRPr b="1"/>
          </a:p>
        </p:txBody>
      </p:sp>
      <p:sp>
        <p:nvSpPr>
          <p:cNvPr id="544" name="Google Shape;544;p39"/>
          <p:cNvSpPr txBox="1"/>
          <p:nvPr/>
        </p:nvSpPr>
        <p:spPr>
          <a:xfrm>
            <a:off x="548957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</a:t>
            </a:r>
            <a:endParaRPr b="1"/>
          </a:p>
        </p:txBody>
      </p:sp>
      <p:sp>
        <p:nvSpPr>
          <p:cNvPr id="545" name="Google Shape;545;p39"/>
          <p:cNvSpPr/>
          <p:nvPr/>
        </p:nvSpPr>
        <p:spPr>
          <a:xfrm>
            <a:off x="5859525" y="9281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39"/>
          <p:cNvSpPr/>
          <p:nvPr/>
        </p:nvSpPr>
        <p:spPr>
          <a:xfrm>
            <a:off x="5859525" y="1366975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39"/>
          <p:cNvSpPr txBox="1"/>
          <p:nvPr/>
        </p:nvSpPr>
        <p:spPr>
          <a:xfrm>
            <a:off x="5859525" y="92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</a:t>
            </a:r>
            <a:endParaRPr b="1"/>
          </a:p>
        </p:txBody>
      </p:sp>
      <p:cxnSp>
        <p:nvCxnSpPr>
          <p:cNvPr id="548" name="Google Shape;548;p39"/>
          <p:cNvCxnSpPr>
            <a:stCxn id="546" idx="1"/>
          </p:cNvCxnSpPr>
          <p:nvPr/>
        </p:nvCxnSpPr>
        <p:spPr>
          <a:xfrm>
            <a:off x="5859525" y="1540075"/>
            <a:ext cx="16827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549" name="Google Shape;549;p39"/>
          <p:cNvGrpSpPr/>
          <p:nvPr/>
        </p:nvGrpSpPr>
        <p:grpSpPr>
          <a:xfrm>
            <a:off x="7751125" y="1355050"/>
            <a:ext cx="578400" cy="346200"/>
            <a:chOff x="6853725" y="1865575"/>
            <a:chExt cx="578400" cy="346200"/>
          </a:xfrm>
        </p:grpSpPr>
        <p:sp>
          <p:nvSpPr>
            <p:cNvPr id="550" name="Google Shape;550;p39"/>
            <p:cNvSpPr/>
            <p:nvPr/>
          </p:nvSpPr>
          <p:spPr>
            <a:xfrm>
              <a:off x="68537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39"/>
            <p:cNvSpPr/>
            <p:nvPr/>
          </p:nvSpPr>
          <p:spPr>
            <a:xfrm>
              <a:off x="71429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2" name="Google Shape;552;p39"/>
          <p:cNvSpPr txBox="1"/>
          <p:nvPr/>
        </p:nvSpPr>
        <p:spPr>
          <a:xfrm>
            <a:off x="775112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0</a:t>
            </a:r>
            <a:endParaRPr b="1"/>
          </a:p>
        </p:txBody>
      </p:sp>
      <p:sp>
        <p:nvSpPr>
          <p:cNvPr id="553" name="Google Shape;553;p39"/>
          <p:cNvSpPr txBox="1"/>
          <p:nvPr/>
        </p:nvSpPr>
        <p:spPr>
          <a:xfrm>
            <a:off x="804032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</a:t>
            </a:r>
            <a:endParaRPr b="1"/>
          </a:p>
        </p:txBody>
      </p:sp>
      <p:sp>
        <p:nvSpPr>
          <p:cNvPr id="554" name="Google Shape;554;p39"/>
          <p:cNvSpPr txBox="1"/>
          <p:nvPr/>
        </p:nvSpPr>
        <p:spPr>
          <a:xfrm>
            <a:off x="5059975" y="4332000"/>
            <a:ext cx="40839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Output: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 [0, 1]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555" name="Google Shape;555;p39"/>
          <p:cNvCxnSpPr/>
          <p:nvPr/>
        </p:nvCxnSpPr>
        <p:spPr>
          <a:xfrm>
            <a:off x="762000" y="1219200"/>
            <a:ext cx="33891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6" name="Google Shape;556;p39"/>
          <p:cNvSpPr txBox="1"/>
          <p:nvPr/>
        </p:nvSpPr>
        <p:spPr>
          <a:xfrm>
            <a:off x="5105400" y="3581400"/>
            <a:ext cx="39315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Google Shape;56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725" y="152400"/>
            <a:ext cx="4710643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40"/>
          <p:cNvSpPr/>
          <p:nvPr/>
        </p:nvSpPr>
        <p:spPr>
          <a:xfrm>
            <a:off x="5346350" y="381900"/>
            <a:ext cx="1861800" cy="1426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40"/>
          <p:cNvSpPr txBox="1"/>
          <p:nvPr/>
        </p:nvSpPr>
        <p:spPr>
          <a:xfrm>
            <a:off x="5489575" y="489325"/>
            <a:ext cx="1396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main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564" name="Google Shape;564;p40"/>
          <p:cNvSpPr txBox="1"/>
          <p:nvPr/>
        </p:nvSpPr>
        <p:spPr>
          <a:xfrm>
            <a:off x="5489575" y="92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x</a:t>
            </a:r>
            <a:endParaRPr b="1"/>
          </a:p>
        </p:txBody>
      </p:sp>
      <p:sp>
        <p:nvSpPr>
          <p:cNvPr id="565" name="Google Shape;565;p40"/>
          <p:cNvSpPr txBox="1"/>
          <p:nvPr/>
        </p:nvSpPr>
        <p:spPr>
          <a:xfrm>
            <a:off x="548957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</a:t>
            </a:r>
            <a:endParaRPr b="1"/>
          </a:p>
        </p:txBody>
      </p:sp>
      <p:sp>
        <p:nvSpPr>
          <p:cNvPr id="566" name="Google Shape;566;p40"/>
          <p:cNvSpPr/>
          <p:nvPr/>
        </p:nvSpPr>
        <p:spPr>
          <a:xfrm>
            <a:off x="5859525" y="9281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40"/>
          <p:cNvSpPr/>
          <p:nvPr/>
        </p:nvSpPr>
        <p:spPr>
          <a:xfrm>
            <a:off x="5859525" y="1366975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40"/>
          <p:cNvSpPr txBox="1"/>
          <p:nvPr/>
        </p:nvSpPr>
        <p:spPr>
          <a:xfrm>
            <a:off x="5859525" y="92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0</a:t>
            </a:r>
            <a:endParaRPr b="1"/>
          </a:p>
        </p:txBody>
      </p:sp>
      <p:cxnSp>
        <p:nvCxnSpPr>
          <p:cNvPr id="569" name="Google Shape;569;p40"/>
          <p:cNvCxnSpPr>
            <a:stCxn id="567" idx="1"/>
          </p:cNvCxnSpPr>
          <p:nvPr/>
        </p:nvCxnSpPr>
        <p:spPr>
          <a:xfrm>
            <a:off x="5859525" y="1540075"/>
            <a:ext cx="16827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570" name="Google Shape;570;p40"/>
          <p:cNvGrpSpPr/>
          <p:nvPr/>
        </p:nvGrpSpPr>
        <p:grpSpPr>
          <a:xfrm>
            <a:off x="7751125" y="1355050"/>
            <a:ext cx="578400" cy="346200"/>
            <a:chOff x="6853725" y="1865575"/>
            <a:chExt cx="578400" cy="346200"/>
          </a:xfrm>
        </p:grpSpPr>
        <p:sp>
          <p:nvSpPr>
            <p:cNvPr id="571" name="Google Shape;571;p40"/>
            <p:cNvSpPr/>
            <p:nvPr/>
          </p:nvSpPr>
          <p:spPr>
            <a:xfrm>
              <a:off x="68537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71429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3" name="Google Shape;573;p40"/>
          <p:cNvSpPr txBox="1"/>
          <p:nvPr/>
        </p:nvSpPr>
        <p:spPr>
          <a:xfrm>
            <a:off x="775112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0</a:t>
            </a:r>
            <a:endParaRPr b="1"/>
          </a:p>
        </p:txBody>
      </p:sp>
      <p:sp>
        <p:nvSpPr>
          <p:cNvPr id="574" name="Google Shape;574;p40"/>
          <p:cNvSpPr txBox="1"/>
          <p:nvPr/>
        </p:nvSpPr>
        <p:spPr>
          <a:xfrm>
            <a:off x="804032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2</a:t>
            </a:r>
            <a:endParaRPr b="1"/>
          </a:p>
        </p:txBody>
      </p:sp>
      <p:sp>
        <p:nvSpPr>
          <p:cNvPr id="575" name="Google Shape;575;p40"/>
          <p:cNvSpPr txBox="1"/>
          <p:nvPr/>
        </p:nvSpPr>
        <p:spPr>
          <a:xfrm>
            <a:off x="5059975" y="4332000"/>
            <a:ext cx="40839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Output: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576" name="Google Shape;576;p40"/>
          <p:cNvCxnSpPr/>
          <p:nvPr/>
        </p:nvCxnSpPr>
        <p:spPr>
          <a:xfrm>
            <a:off x="762000" y="1752600"/>
            <a:ext cx="33891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77" name="Google Shape;577;p40"/>
          <p:cNvSpPr txBox="1"/>
          <p:nvPr/>
        </p:nvSpPr>
        <p:spPr>
          <a:xfrm>
            <a:off x="5105400" y="3581400"/>
            <a:ext cx="39315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" name="Google Shape;58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957" y="152400"/>
            <a:ext cx="4710643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41"/>
          <p:cNvSpPr/>
          <p:nvPr/>
        </p:nvSpPr>
        <p:spPr>
          <a:xfrm>
            <a:off x="5346350" y="381900"/>
            <a:ext cx="1861800" cy="1426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41"/>
          <p:cNvSpPr txBox="1"/>
          <p:nvPr/>
        </p:nvSpPr>
        <p:spPr>
          <a:xfrm>
            <a:off x="5489575" y="489325"/>
            <a:ext cx="1396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main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585" name="Google Shape;585;p41"/>
          <p:cNvSpPr txBox="1"/>
          <p:nvPr/>
        </p:nvSpPr>
        <p:spPr>
          <a:xfrm>
            <a:off x="5489575" y="92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x</a:t>
            </a:r>
            <a:endParaRPr b="1"/>
          </a:p>
        </p:txBody>
      </p:sp>
      <p:sp>
        <p:nvSpPr>
          <p:cNvPr id="586" name="Google Shape;586;p41"/>
          <p:cNvSpPr txBox="1"/>
          <p:nvPr/>
        </p:nvSpPr>
        <p:spPr>
          <a:xfrm>
            <a:off x="548957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</a:t>
            </a:r>
            <a:endParaRPr b="1"/>
          </a:p>
        </p:txBody>
      </p:sp>
      <p:sp>
        <p:nvSpPr>
          <p:cNvPr id="587" name="Google Shape;587;p41"/>
          <p:cNvSpPr/>
          <p:nvPr/>
        </p:nvSpPr>
        <p:spPr>
          <a:xfrm>
            <a:off x="5859525" y="9281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41"/>
          <p:cNvSpPr/>
          <p:nvPr/>
        </p:nvSpPr>
        <p:spPr>
          <a:xfrm>
            <a:off x="5859525" y="1366975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41"/>
          <p:cNvSpPr txBox="1"/>
          <p:nvPr/>
        </p:nvSpPr>
        <p:spPr>
          <a:xfrm>
            <a:off x="5859525" y="92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0</a:t>
            </a:r>
            <a:endParaRPr b="1"/>
          </a:p>
        </p:txBody>
      </p:sp>
      <p:cxnSp>
        <p:nvCxnSpPr>
          <p:cNvPr id="590" name="Google Shape;590;p41"/>
          <p:cNvCxnSpPr>
            <a:stCxn id="588" idx="1"/>
          </p:cNvCxnSpPr>
          <p:nvPr/>
        </p:nvCxnSpPr>
        <p:spPr>
          <a:xfrm>
            <a:off x="5859525" y="1540075"/>
            <a:ext cx="16827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591" name="Google Shape;591;p41"/>
          <p:cNvGrpSpPr/>
          <p:nvPr/>
        </p:nvGrpSpPr>
        <p:grpSpPr>
          <a:xfrm>
            <a:off x="7751125" y="1355050"/>
            <a:ext cx="578400" cy="346200"/>
            <a:chOff x="6853725" y="1865575"/>
            <a:chExt cx="578400" cy="346200"/>
          </a:xfrm>
        </p:grpSpPr>
        <p:sp>
          <p:nvSpPr>
            <p:cNvPr id="592" name="Google Shape;592;p41"/>
            <p:cNvSpPr/>
            <p:nvPr/>
          </p:nvSpPr>
          <p:spPr>
            <a:xfrm>
              <a:off x="68537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41"/>
            <p:cNvSpPr/>
            <p:nvPr/>
          </p:nvSpPr>
          <p:spPr>
            <a:xfrm>
              <a:off x="71429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4" name="Google Shape;594;p41"/>
          <p:cNvSpPr txBox="1"/>
          <p:nvPr/>
        </p:nvSpPr>
        <p:spPr>
          <a:xfrm>
            <a:off x="775112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0</a:t>
            </a:r>
            <a:endParaRPr b="1"/>
          </a:p>
        </p:txBody>
      </p:sp>
      <p:sp>
        <p:nvSpPr>
          <p:cNvPr id="595" name="Google Shape;595;p41"/>
          <p:cNvSpPr txBox="1"/>
          <p:nvPr/>
        </p:nvSpPr>
        <p:spPr>
          <a:xfrm>
            <a:off x="804032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2</a:t>
            </a:r>
            <a:endParaRPr b="1"/>
          </a:p>
        </p:txBody>
      </p:sp>
      <p:sp>
        <p:nvSpPr>
          <p:cNvPr id="596" name="Google Shape;596;p41"/>
          <p:cNvSpPr txBox="1"/>
          <p:nvPr/>
        </p:nvSpPr>
        <p:spPr>
          <a:xfrm>
            <a:off x="5059975" y="4332000"/>
            <a:ext cx="40839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Output: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597" name="Google Shape;597;p41"/>
          <p:cNvCxnSpPr/>
          <p:nvPr/>
        </p:nvCxnSpPr>
        <p:spPr>
          <a:xfrm>
            <a:off x="762000" y="1981200"/>
            <a:ext cx="33891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98" name="Google Shape;598;p41"/>
          <p:cNvSpPr txBox="1"/>
          <p:nvPr/>
        </p:nvSpPr>
        <p:spPr>
          <a:xfrm>
            <a:off x="5105400" y="3581400"/>
            <a:ext cx="39315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99" name="Google Shape;599;p41"/>
          <p:cNvSpPr/>
          <p:nvPr/>
        </p:nvSpPr>
        <p:spPr>
          <a:xfrm>
            <a:off x="5346350" y="1951900"/>
            <a:ext cx="1861800" cy="1426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41"/>
          <p:cNvSpPr txBox="1"/>
          <p:nvPr/>
        </p:nvSpPr>
        <p:spPr>
          <a:xfrm>
            <a:off x="5489575" y="2059325"/>
            <a:ext cx="2052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mystery1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601" name="Google Shape;601;p41"/>
          <p:cNvSpPr txBox="1"/>
          <p:nvPr/>
        </p:nvSpPr>
        <p:spPr>
          <a:xfrm>
            <a:off x="5489575" y="249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x</a:t>
            </a:r>
            <a:endParaRPr b="1"/>
          </a:p>
        </p:txBody>
      </p:sp>
      <p:sp>
        <p:nvSpPr>
          <p:cNvPr id="602" name="Google Shape;602;p41"/>
          <p:cNvSpPr txBox="1"/>
          <p:nvPr/>
        </p:nvSpPr>
        <p:spPr>
          <a:xfrm>
            <a:off x="5346350" y="2936975"/>
            <a:ext cx="477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list</a:t>
            </a:r>
            <a:endParaRPr b="1"/>
          </a:p>
        </p:txBody>
      </p:sp>
      <p:sp>
        <p:nvSpPr>
          <p:cNvPr id="603" name="Google Shape;603;p41"/>
          <p:cNvSpPr/>
          <p:nvPr/>
        </p:nvSpPr>
        <p:spPr>
          <a:xfrm>
            <a:off x="5859525" y="24981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41"/>
          <p:cNvSpPr/>
          <p:nvPr/>
        </p:nvSpPr>
        <p:spPr>
          <a:xfrm>
            <a:off x="5859525" y="2936975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41"/>
          <p:cNvSpPr txBox="1"/>
          <p:nvPr/>
        </p:nvSpPr>
        <p:spPr>
          <a:xfrm>
            <a:off x="5859525" y="249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0</a:t>
            </a:r>
            <a:endParaRPr b="1"/>
          </a:p>
        </p:txBody>
      </p:sp>
      <p:cxnSp>
        <p:nvCxnSpPr>
          <p:cNvPr id="606" name="Google Shape;606;p41"/>
          <p:cNvCxnSpPr/>
          <p:nvPr/>
        </p:nvCxnSpPr>
        <p:spPr>
          <a:xfrm flipH="1" rot="10800000">
            <a:off x="5928025" y="1754263"/>
            <a:ext cx="1662000" cy="14358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" name="Google Shape;61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957" y="152400"/>
            <a:ext cx="4710643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p42"/>
          <p:cNvSpPr/>
          <p:nvPr/>
        </p:nvSpPr>
        <p:spPr>
          <a:xfrm>
            <a:off x="5346350" y="381900"/>
            <a:ext cx="1861800" cy="1426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42"/>
          <p:cNvSpPr txBox="1"/>
          <p:nvPr/>
        </p:nvSpPr>
        <p:spPr>
          <a:xfrm>
            <a:off x="5489575" y="489325"/>
            <a:ext cx="1396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main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614" name="Google Shape;614;p42"/>
          <p:cNvSpPr txBox="1"/>
          <p:nvPr/>
        </p:nvSpPr>
        <p:spPr>
          <a:xfrm>
            <a:off x="5489575" y="92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x</a:t>
            </a:r>
            <a:endParaRPr b="1"/>
          </a:p>
        </p:txBody>
      </p:sp>
      <p:sp>
        <p:nvSpPr>
          <p:cNvPr id="615" name="Google Shape;615;p42"/>
          <p:cNvSpPr txBox="1"/>
          <p:nvPr/>
        </p:nvSpPr>
        <p:spPr>
          <a:xfrm>
            <a:off x="548957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</a:t>
            </a:r>
            <a:endParaRPr b="1"/>
          </a:p>
        </p:txBody>
      </p:sp>
      <p:sp>
        <p:nvSpPr>
          <p:cNvPr id="616" name="Google Shape;616;p42"/>
          <p:cNvSpPr/>
          <p:nvPr/>
        </p:nvSpPr>
        <p:spPr>
          <a:xfrm>
            <a:off x="5859525" y="9281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42"/>
          <p:cNvSpPr/>
          <p:nvPr/>
        </p:nvSpPr>
        <p:spPr>
          <a:xfrm>
            <a:off x="5859525" y="1366975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42"/>
          <p:cNvSpPr txBox="1"/>
          <p:nvPr/>
        </p:nvSpPr>
        <p:spPr>
          <a:xfrm>
            <a:off x="5859525" y="92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0</a:t>
            </a:r>
            <a:endParaRPr b="1"/>
          </a:p>
        </p:txBody>
      </p:sp>
      <p:cxnSp>
        <p:nvCxnSpPr>
          <p:cNvPr id="619" name="Google Shape;619;p42"/>
          <p:cNvCxnSpPr>
            <a:stCxn id="617" idx="1"/>
          </p:cNvCxnSpPr>
          <p:nvPr/>
        </p:nvCxnSpPr>
        <p:spPr>
          <a:xfrm>
            <a:off x="5859525" y="1540075"/>
            <a:ext cx="16827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620" name="Google Shape;620;p42"/>
          <p:cNvGrpSpPr/>
          <p:nvPr/>
        </p:nvGrpSpPr>
        <p:grpSpPr>
          <a:xfrm>
            <a:off x="7751125" y="1355050"/>
            <a:ext cx="578400" cy="346200"/>
            <a:chOff x="6853725" y="1865575"/>
            <a:chExt cx="578400" cy="346200"/>
          </a:xfrm>
        </p:grpSpPr>
        <p:sp>
          <p:nvSpPr>
            <p:cNvPr id="621" name="Google Shape;621;p42"/>
            <p:cNvSpPr/>
            <p:nvPr/>
          </p:nvSpPr>
          <p:spPr>
            <a:xfrm>
              <a:off x="68537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42"/>
            <p:cNvSpPr/>
            <p:nvPr/>
          </p:nvSpPr>
          <p:spPr>
            <a:xfrm>
              <a:off x="71429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3" name="Google Shape;623;p42"/>
          <p:cNvSpPr txBox="1"/>
          <p:nvPr/>
        </p:nvSpPr>
        <p:spPr>
          <a:xfrm>
            <a:off x="775112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</a:t>
            </a:r>
            <a:endParaRPr b="1"/>
          </a:p>
        </p:txBody>
      </p:sp>
      <p:sp>
        <p:nvSpPr>
          <p:cNvPr id="624" name="Google Shape;624;p42"/>
          <p:cNvSpPr txBox="1"/>
          <p:nvPr/>
        </p:nvSpPr>
        <p:spPr>
          <a:xfrm>
            <a:off x="804032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2</a:t>
            </a:r>
            <a:endParaRPr b="1"/>
          </a:p>
        </p:txBody>
      </p:sp>
      <p:sp>
        <p:nvSpPr>
          <p:cNvPr id="625" name="Google Shape;625;p42"/>
          <p:cNvSpPr txBox="1"/>
          <p:nvPr/>
        </p:nvSpPr>
        <p:spPr>
          <a:xfrm>
            <a:off x="5059975" y="4332000"/>
            <a:ext cx="40839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Output: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626" name="Google Shape;626;p42"/>
          <p:cNvCxnSpPr/>
          <p:nvPr/>
        </p:nvCxnSpPr>
        <p:spPr>
          <a:xfrm>
            <a:off x="762000" y="1981200"/>
            <a:ext cx="33891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7" name="Google Shape;627;p42"/>
          <p:cNvSpPr txBox="1"/>
          <p:nvPr/>
        </p:nvSpPr>
        <p:spPr>
          <a:xfrm>
            <a:off x="5105400" y="3581400"/>
            <a:ext cx="39315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28" name="Google Shape;628;p42"/>
          <p:cNvSpPr/>
          <p:nvPr/>
        </p:nvSpPr>
        <p:spPr>
          <a:xfrm>
            <a:off x="5346350" y="1951900"/>
            <a:ext cx="1861800" cy="1426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42"/>
          <p:cNvSpPr txBox="1"/>
          <p:nvPr/>
        </p:nvSpPr>
        <p:spPr>
          <a:xfrm>
            <a:off x="5489575" y="2059325"/>
            <a:ext cx="2052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mystery1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630" name="Google Shape;630;p42"/>
          <p:cNvSpPr txBox="1"/>
          <p:nvPr/>
        </p:nvSpPr>
        <p:spPr>
          <a:xfrm>
            <a:off x="5489575" y="249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x</a:t>
            </a:r>
            <a:endParaRPr b="1"/>
          </a:p>
        </p:txBody>
      </p:sp>
      <p:sp>
        <p:nvSpPr>
          <p:cNvPr id="631" name="Google Shape;631;p42"/>
          <p:cNvSpPr txBox="1"/>
          <p:nvPr/>
        </p:nvSpPr>
        <p:spPr>
          <a:xfrm>
            <a:off x="5346350" y="2936975"/>
            <a:ext cx="477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list</a:t>
            </a:r>
            <a:endParaRPr b="1"/>
          </a:p>
        </p:txBody>
      </p:sp>
      <p:sp>
        <p:nvSpPr>
          <p:cNvPr id="632" name="Google Shape;632;p42"/>
          <p:cNvSpPr/>
          <p:nvPr/>
        </p:nvSpPr>
        <p:spPr>
          <a:xfrm>
            <a:off x="5859525" y="24981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42"/>
          <p:cNvSpPr/>
          <p:nvPr/>
        </p:nvSpPr>
        <p:spPr>
          <a:xfrm>
            <a:off x="5859525" y="2936975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42"/>
          <p:cNvSpPr txBox="1"/>
          <p:nvPr/>
        </p:nvSpPr>
        <p:spPr>
          <a:xfrm>
            <a:off x="5859525" y="249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0</a:t>
            </a:r>
            <a:endParaRPr b="1"/>
          </a:p>
        </p:txBody>
      </p:sp>
      <p:cxnSp>
        <p:nvCxnSpPr>
          <p:cNvPr id="635" name="Google Shape;635;p42"/>
          <p:cNvCxnSpPr/>
          <p:nvPr/>
        </p:nvCxnSpPr>
        <p:spPr>
          <a:xfrm flipH="1" rot="10800000">
            <a:off x="5928025" y="1754263"/>
            <a:ext cx="1662000" cy="14358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36" name="Google Shape;636;p42"/>
          <p:cNvCxnSpPr/>
          <p:nvPr/>
        </p:nvCxnSpPr>
        <p:spPr>
          <a:xfrm>
            <a:off x="801900" y="3352800"/>
            <a:ext cx="3389100" cy="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" name="Google Shape;64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957" y="152400"/>
            <a:ext cx="4710643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642" name="Google Shape;642;p43"/>
          <p:cNvSpPr/>
          <p:nvPr/>
        </p:nvSpPr>
        <p:spPr>
          <a:xfrm>
            <a:off x="5346350" y="381900"/>
            <a:ext cx="1861800" cy="1426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43"/>
          <p:cNvSpPr txBox="1"/>
          <p:nvPr/>
        </p:nvSpPr>
        <p:spPr>
          <a:xfrm>
            <a:off x="5489575" y="489325"/>
            <a:ext cx="1396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main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644" name="Google Shape;644;p43"/>
          <p:cNvSpPr txBox="1"/>
          <p:nvPr/>
        </p:nvSpPr>
        <p:spPr>
          <a:xfrm>
            <a:off x="5489575" y="92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x</a:t>
            </a:r>
            <a:endParaRPr b="1"/>
          </a:p>
        </p:txBody>
      </p:sp>
      <p:sp>
        <p:nvSpPr>
          <p:cNvPr id="645" name="Google Shape;645;p43"/>
          <p:cNvSpPr txBox="1"/>
          <p:nvPr/>
        </p:nvSpPr>
        <p:spPr>
          <a:xfrm>
            <a:off x="548957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</a:t>
            </a:r>
            <a:endParaRPr b="1"/>
          </a:p>
        </p:txBody>
      </p:sp>
      <p:sp>
        <p:nvSpPr>
          <p:cNvPr id="646" name="Google Shape;646;p43"/>
          <p:cNvSpPr/>
          <p:nvPr/>
        </p:nvSpPr>
        <p:spPr>
          <a:xfrm>
            <a:off x="5859525" y="9281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43"/>
          <p:cNvSpPr/>
          <p:nvPr/>
        </p:nvSpPr>
        <p:spPr>
          <a:xfrm>
            <a:off x="5859525" y="1366975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43"/>
          <p:cNvSpPr txBox="1"/>
          <p:nvPr/>
        </p:nvSpPr>
        <p:spPr>
          <a:xfrm>
            <a:off x="5859525" y="92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0</a:t>
            </a:r>
            <a:endParaRPr b="1"/>
          </a:p>
        </p:txBody>
      </p:sp>
      <p:cxnSp>
        <p:nvCxnSpPr>
          <p:cNvPr id="649" name="Google Shape;649;p43"/>
          <p:cNvCxnSpPr>
            <a:stCxn id="647" idx="1"/>
          </p:cNvCxnSpPr>
          <p:nvPr/>
        </p:nvCxnSpPr>
        <p:spPr>
          <a:xfrm>
            <a:off x="5859525" y="1540075"/>
            <a:ext cx="16827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650" name="Google Shape;650;p43"/>
          <p:cNvGrpSpPr/>
          <p:nvPr/>
        </p:nvGrpSpPr>
        <p:grpSpPr>
          <a:xfrm>
            <a:off x="7751125" y="1355050"/>
            <a:ext cx="578400" cy="346200"/>
            <a:chOff x="6853725" y="1865575"/>
            <a:chExt cx="578400" cy="346200"/>
          </a:xfrm>
        </p:grpSpPr>
        <p:sp>
          <p:nvSpPr>
            <p:cNvPr id="651" name="Google Shape;651;p43"/>
            <p:cNvSpPr/>
            <p:nvPr/>
          </p:nvSpPr>
          <p:spPr>
            <a:xfrm>
              <a:off x="68537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43"/>
            <p:cNvSpPr/>
            <p:nvPr/>
          </p:nvSpPr>
          <p:spPr>
            <a:xfrm>
              <a:off x="71429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3" name="Google Shape;653;p43"/>
          <p:cNvSpPr txBox="1"/>
          <p:nvPr/>
        </p:nvSpPr>
        <p:spPr>
          <a:xfrm>
            <a:off x="775112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</a:t>
            </a:r>
            <a:endParaRPr b="1"/>
          </a:p>
        </p:txBody>
      </p:sp>
      <p:sp>
        <p:nvSpPr>
          <p:cNvPr id="654" name="Google Shape;654;p43"/>
          <p:cNvSpPr txBox="1"/>
          <p:nvPr/>
        </p:nvSpPr>
        <p:spPr>
          <a:xfrm>
            <a:off x="804032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2</a:t>
            </a:r>
            <a:endParaRPr b="1"/>
          </a:p>
        </p:txBody>
      </p:sp>
      <p:sp>
        <p:nvSpPr>
          <p:cNvPr id="655" name="Google Shape;655;p43"/>
          <p:cNvSpPr txBox="1"/>
          <p:nvPr/>
        </p:nvSpPr>
        <p:spPr>
          <a:xfrm>
            <a:off x="5059975" y="4332000"/>
            <a:ext cx="40839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Output: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656" name="Google Shape;656;p43"/>
          <p:cNvCxnSpPr/>
          <p:nvPr/>
        </p:nvCxnSpPr>
        <p:spPr>
          <a:xfrm>
            <a:off x="762000" y="1981200"/>
            <a:ext cx="33891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57" name="Google Shape;657;p43"/>
          <p:cNvSpPr txBox="1"/>
          <p:nvPr/>
        </p:nvSpPr>
        <p:spPr>
          <a:xfrm>
            <a:off x="5105400" y="3581400"/>
            <a:ext cx="39315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58" name="Google Shape;658;p43"/>
          <p:cNvSpPr/>
          <p:nvPr/>
        </p:nvSpPr>
        <p:spPr>
          <a:xfrm>
            <a:off x="5346350" y="1951900"/>
            <a:ext cx="1861800" cy="1426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43"/>
          <p:cNvSpPr txBox="1"/>
          <p:nvPr/>
        </p:nvSpPr>
        <p:spPr>
          <a:xfrm>
            <a:off x="5489575" y="2059325"/>
            <a:ext cx="2052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mystery1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660" name="Google Shape;660;p43"/>
          <p:cNvSpPr txBox="1"/>
          <p:nvPr/>
        </p:nvSpPr>
        <p:spPr>
          <a:xfrm>
            <a:off x="5489575" y="249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x</a:t>
            </a:r>
            <a:endParaRPr b="1"/>
          </a:p>
        </p:txBody>
      </p:sp>
      <p:sp>
        <p:nvSpPr>
          <p:cNvPr id="661" name="Google Shape;661;p43"/>
          <p:cNvSpPr txBox="1"/>
          <p:nvPr/>
        </p:nvSpPr>
        <p:spPr>
          <a:xfrm>
            <a:off x="5346350" y="2936975"/>
            <a:ext cx="477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list</a:t>
            </a:r>
            <a:endParaRPr b="1"/>
          </a:p>
        </p:txBody>
      </p:sp>
      <p:sp>
        <p:nvSpPr>
          <p:cNvPr id="662" name="Google Shape;662;p43"/>
          <p:cNvSpPr/>
          <p:nvPr/>
        </p:nvSpPr>
        <p:spPr>
          <a:xfrm>
            <a:off x="5859525" y="24981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43"/>
          <p:cNvSpPr/>
          <p:nvPr/>
        </p:nvSpPr>
        <p:spPr>
          <a:xfrm>
            <a:off x="5859525" y="2936975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43"/>
          <p:cNvSpPr txBox="1"/>
          <p:nvPr/>
        </p:nvSpPr>
        <p:spPr>
          <a:xfrm>
            <a:off x="5859525" y="249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</a:t>
            </a:r>
            <a:endParaRPr b="1"/>
          </a:p>
        </p:txBody>
      </p:sp>
      <p:cxnSp>
        <p:nvCxnSpPr>
          <p:cNvPr id="665" name="Google Shape;665;p43"/>
          <p:cNvCxnSpPr/>
          <p:nvPr/>
        </p:nvCxnSpPr>
        <p:spPr>
          <a:xfrm flipH="1" rot="10800000">
            <a:off x="5928025" y="1754263"/>
            <a:ext cx="1662000" cy="14358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66" name="Google Shape;666;p43"/>
          <p:cNvCxnSpPr/>
          <p:nvPr/>
        </p:nvCxnSpPr>
        <p:spPr>
          <a:xfrm>
            <a:off x="762000" y="3505200"/>
            <a:ext cx="3389100" cy="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1" name="Google Shape;67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957" y="152400"/>
            <a:ext cx="4710643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672" name="Google Shape;672;p44"/>
          <p:cNvSpPr/>
          <p:nvPr/>
        </p:nvSpPr>
        <p:spPr>
          <a:xfrm>
            <a:off x="5346350" y="381900"/>
            <a:ext cx="1861800" cy="1426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44"/>
          <p:cNvSpPr txBox="1"/>
          <p:nvPr/>
        </p:nvSpPr>
        <p:spPr>
          <a:xfrm>
            <a:off x="5489575" y="489325"/>
            <a:ext cx="1396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main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674" name="Google Shape;674;p44"/>
          <p:cNvSpPr txBox="1"/>
          <p:nvPr/>
        </p:nvSpPr>
        <p:spPr>
          <a:xfrm>
            <a:off x="5489575" y="92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x</a:t>
            </a:r>
            <a:endParaRPr b="1"/>
          </a:p>
        </p:txBody>
      </p:sp>
      <p:sp>
        <p:nvSpPr>
          <p:cNvPr id="675" name="Google Shape;675;p44"/>
          <p:cNvSpPr txBox="1"/>
          <p:nvPr/>
        </p:nvSpPr>
        <p:spPr>
          <a:xfrm>
            <a:off x="548957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</a:t>
            </a:r>
            <a:endParaRPr b="1"/>
          </a:p>
        </p:txBody>
      </p:sp>
      <p:sp>
        <p:nvSpPr>
          <p:cNvPr id="676" name="Google Shape;676;p44"/>
          <p:cNvSpPr/>
          <p:nvPr/>
        </p:nvSpPr>
        <p:spPr>
          <a:xfrm>
            <a:off x="5859525" y="9281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44"/>
          <p:cNvSpPr/>
          <p:nvPr/>
        </p:nvSpPr>
        <p:spPr>
          <a:xfrm>
            <a:off x="5859525" y="1366975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44"/>
          <p:cNvSpPr txBox="1"/>
          <p:nvPr/>
        </p:nvSpPr>
        <p:spPr>
          <a:xfrm>
            <a:off x="5859525" y="92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0</a:t>
            </a:r>
            <a:endParaRPr b="1"/>
          </a:p>
        </p:txBody>
      </p:sp>
      <p:cxnSp>
        <p:nvCxnSpPr>
          <p:cNvPr id="679" name="Google Shape;679;p44"/>
          <p:cNvCxnSpPr>
            <a:stCxn id="677" idx="1"/>
          </p:cNvCxnSpPr>
          <p:nvPr/>
        </p:nvCxnSpPr>
        <p:spPr>
          <a:xfrm>
            <a:off x="5859525" y="1540075"/>
            <a:ext cx="16827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680" name="Google Shape;680;p44"/>
          <p:cNvGrpSpPr/>
          <p:nvPr/>
        </p:nvGrpSpPr>
        <p:grpSpPr>
          <a:xfrm>
            <a:off x="7751125" y="1355050"/>
            <a:ext cx="578400" cy="346200"/>
            <a:chOff x="6853725" y="1865575"/>
            <a:chExt cx="578400" cy="346200"/>
          </a:xfrm>
        </p:grpSpPr>
        <p:sp>
          <p:nvSpPr>
            <p:cNvPr id="681" name="Google Shape;681;p44"/>
            <p:cNvSpPr/>
            <p:nvPr/>
          </p:nvSpPr>
          <p:spPr>
            <a:xfrm>
              <a:off x="68537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44"/>
            <p:cNvSpPr/>
            <p:nvPr/>
          </p:nvSpPr>
          <p:spPr>
            <a:xfrm>
              <a:off x="71429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3" name="Google Shape;683;p44"/>
          <p:cNvSpPr txBox="1"/>
          <p:nvPr/>
        </p:nvSpPr>
        <p:spPr>
          <a:xfrm>
            <a:off x="775112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</a:t>
            </a:r>
            <a:endParaRPr b="1"/>
          </a:p>
        </p:txBody>
      </p:sp>
      <p:sp>
        <p:nvSpPr>
          <p:cNvPr id="684" name="Google Shape;684;p44"/>
          <p:cNvSpPr txBox="1"/>
          <p:nvPr/>
        </p:nvSpPr>
        <p:spPr>
          <a:xfrm>
            <a:off x="804032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2</a:t>
            </a:r>
            <a:endParaRPr b="1"/>
          </a:p>
        </p:txBody>
      </p:sp>
      <p:sp>
        <p:nvSpPr>
          <p:cNvPr id="685" name="Google Shape;685;p44"/>
          <p:cNvSpPr txBox="1"/>
          <p:nvPr/>
        </p:nvSpPr>
        <p:spPr>
          <a:xfrm>
            <a:off x="5059975" y="4332000"/>
            <a:ext cx="40839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Output: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 [1, 2]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686" name="Google Shape;686;p44"/>
          <p:cNvCxnSpPr/>
          <p:nvPr/>
        </p:nvCxnSpPr>
        <p:spPr>
          <a:xfrm>
            <a:off x="762000" y="1981200"/>
            <a:ext cx="33891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87" name="Google Shape;687;p44"/>
          <p:cNvSpPr txBox="1"/>
          <p:nvPr/>
        </p:nvSpPr>
        <p:spPr>
          <a:xfrm>
            <a:off x="5105400" y="3581400"/>
            <a:ext cx="39315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88" name="Google Shape;688;p44"/>
          <p:cNvSpPr/>
          <p:nvPr/>
        </p:nvSpPr>
        <p:spPr>
          <a:xfrm>
            <a:off x="5346350" y="1951900"/>
            <a:ext cx="1861800" cy="1426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44"/>
          <p:cNvSpPr txBox="1"/>
          <p:nvPr/>
        </p:nvSpPr>
        <p:spPr>
          <a:xfrm>
            <a:off x="5489575" y="2059325"/>
            <a:ext cx="2052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mystery1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690" name="Google Shape;690;p44"/>
          <p:cNvSpPr txBox="1"/>
          <p:nvPr/>
        </p:nvSpPr>
        <p:spPr>
          <a:xfrm>
            <a:off x="5489575" y="249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x</a:t>
            </a:r>
            <a:endParaRPr b="1"/>
          </a:p>
        </p:txBody>
      </p:sp>
      <p:sp>
        <p:nvSpPr>
          <p:cNvPr id="691" name="Google Shape;691;p44"/>
          <p:cNvSpPr txBox="1"/>
          <p:nvPr/>
        </p:nvSpPr>
        <p:spPr>
          <a:xfrm>
            <a:off x="5346350" y="2936975"/>
            <a:ext cx="477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list</a:t>
            </a:r>
            <a:endParaRPr b="1"/>
          </a:p>
        </p:txBody>
      </p:sp>
      <p:sp>
        <p:nvSpPr>
          <p:cNvPr id="692" name="Google Shape;692;p44"/>
          <p:cNvSpPr/>
          <p:nvPr/>
        </p:nvSpPr>
        <p:spPr>
          <a:xfrm>
            <a:off x="5859525" y="24981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Google Shape;693;p44"/>
          <p:cNvSpPr/>
          <p:nvPr/>
        </p:nvSpPr>
        <p:spPr>
          <a:xfrm>
            <a:off x="5859525" y="2936975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p44"/>
          <p:cNvSpPr txBox="1"/>
          <p:nvPr/>
        </p:nvSpPr>
        <p:spPr>
          <a:xfrm>
            <a:off x="5859525" y="249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</a:t>
            </a:r>
            <a:endParaRPr b="1"/>
          </a:p>
        </p:txBody>
      </p:sp>
      <p:cxnSp>
        <p:nvCxnSpPr>
          <p:cNvPr id="695" name="Google Shape;695;p44"/>
          <p:cNvCxnSpPr/>
          <p:nvPr/>
        </p:nvCxnSpPr>
        <p:spPr>
          <a:xfrm flipH="1" rot="10800000">
            <a:off x="5928025" y="1754263"/>
            <a:ext cx="1662000" cy="14358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96" name="Google Shape;696;p44"/>
          <p:cNvCxnSpPr/>
          <p:nvPr/>
        </p:nvCxnSpPr>
        <p:spPr>
          <a:xfrm>
            <a:off x="762000" y="3733800"/>
            <a:ext cx="3389100" cy="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1" name="Google Shape;70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957" y="152400"/>
            <a:ext cx="4710643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702" name="Google Shape;702;p45"/>
          <p:cNvSpPr/>
          <p:nvPr/>
        </p:nvSpPr>
        <p:spPr>
          <a:xfrm>
            <a:off x="5346350" y="381900"/>
            <a:ext cx="1861800" cy="1426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3" name="Google Shape;703;p45"/>
          <p:cNvSpPr txBox="1"/>
          <p:nvPr/>
        </p:nvSpPr>
        <p:spPr>
          <a:xfrm>
            <a:off x="5489575" y="489325"/>
            <a:ext cx="1396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main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704" name="Google Shape;704;p45"/>
          <p:cNvSpPr txBox="1"/>
          <p:nvPr/>
        </p:nvSpPr>
        <p:spPr>
          <a:xfrm>
            <a:off x="5489575" y="92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x</a:t>
            </a:r>
            <a:endParaRPr b="1"/>
          </a:p>
        </p:txBody>
      </p:sp>
      <p:sp>
        <p:nvSpPr>
          <p:cNvPr id="705" name="Google Shape;705;p45"/>
          <p:cNvSpPr txBox="1"/>
          <p:nvPr/>
        </p:nvSpPr>
        <p:spPr>
          <a:xfrm>
            <a:off x="548957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</a:t>
            </a:r>
            <a:endParaRPr b="1"/>
          </a:p>
        </p:txBody>
      </p:sp>
      <p:sp>
        <p:nvSpPr>
          <p:cNvPr id="706" name="Google Shape;706;p45"/>
          <p:cNvSpPr/>
          <p:nvPr/>
        </p:nvSpPr>
        <p:spPr>
          <a:xfrm>
            <a:off x="5859525" y="9281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p45"/>
          <p:cNvSpPr/>
          <p:nvPr/>
        </p:nvSpPr>
        <p:spPr>
          <a:xfrm>
            <a:off x="5859525" y="1366975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" name="Google Shape;708;p45"/>
          <p:cNvSpPr txBox="1"/>
          <p:nvPr/>
        </p:nvSpPr>
        <p:spPr>
          <a:xfrm>
            <a:off x="5859525" y="92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0</a:t>
            </a:r>
            <a:endParaRPr b="1"/>
          </a:p>
        </p:txBody>
      </p:sp>
      <p:cxnSp>
        <p:nvCxnSpPr>
          <p:cNvPr id="709" name="Google Shape;709;p45"/>
          <p:cNvCxnSpPr>
            <a:stCxn id="707" idx="1"/>
          </p:cNvCxnSpPr>
          <p:nvPr/>
        </p:nvCxnSpPr>
        <p:spPr>
          <a:xfrm>
            <a:off x="5859525" y="1540075"/>
            <a:ext cx="16827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710" name="Google Shape;710;p45"/>
          <p:cNvGrpSpPr/>
          <p:nvPr/>
        </p:nvGrpSpPr>
        <p:grpSpPr>
          <a:xfrm>
            <a:off x="7751125" y="1355050"/>
            <a:ext cx="578400" cy="346200"/>
            <a:chOff x="6853725" y="1865575"/>
            <a:chExt cx="578400" cy="346200"/>
          </a:xfrm>
        </p:grpSpPr>
        <p:sp>
          <p:nvSpPr>
            <p:cNvPr id="711" name="Google Shape;711;p45"/>
            <p:cNvSpPr/>
            <p:nvPr/>
          </p:nvSpPr>
          <p:spPr>
            <a:xfrm>
              <a:off x="68537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45"/>
            <p:cNvSpPr/>
            <p:nvPr/>
          </p:nvSpPr>
          <p:spPr>
            <a:xfrm>
              <a:off x="71429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3" name="Google Shape;713;p45"/>
          <p:cNvSpPr txBox="1"/>
          <p:nvPr/>
        </p:nvSpPr>
        <p:spPr>
          <a:xfrm>
            <a:off x="775112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</a:t>
            </a:r>
            <a:endParaRPr b="1"/>
          </a:p>
        </p:txBody>
      </p:sp>
      <p:sp>
        <p:nvSpPr>
          <p:cNvPr id="714" name="Google Shape;714;p45"/>
          <p:cNvSpPr txBox="1"/>
          <p:nvPr/>
        </p:nvSpPr>
        <p:spPr>
          <a:xfrm>
            <a:off x="804032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2</a:t>
            </a:r>
            <a:endParaRPr b="1"/>
          </a:p>
        </p:txBody>
      </p:sp>
      <p:sp>
        <p:nvSpPr>
          <p:cNvPr id="715" name="Google Shape;715;p45"/>
          <p:cNvSpPr txBox="1"/>
          <p:nvPr/>
        </p:nvSpPr>
        <p:spPr>
          <a:xfrm>
            <a:off x="5059975" y="4332000"/>
            <a:ext cx="40839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Output: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0 [1, 2]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716" name="Google Shape;716;p45"/>
          <p:cNvCxnSpPr/>
          <p:nvPr/>
        </p:nvCxnSpPr>
        <p:spPr>
          <a:xfrm>
            <a:off x="762000" y="2133600"/>
            <a:ext cx="33891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17" name="Google Shape;717;p45"/>
          <p:cNvSpPr txBox="1"/>
          <p:nvPr/>
        </p:nvSpPr>
        <p:spPr>
          <a:xfrm>
            <a:off x="5105400" y="3581400"/>
            <a:ext cx="39315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2" name="Google Shape;72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957" y="152400"/>
            <a:ext cx="4710643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723" name="Google Shape;723;p46"/>
          <p:cNvSpPr/>
          <p:nvPr/>
        </p:nvSpPr>
        <p:spPr>
          <a:xfrm>
            <a:off x="5346350" y="381900"/>
            <a:ext cx="1861800" cy="1426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4" name="Google Shape;724;p46"/>
          <p:cNvSpPr txBox="1"/>
          <p:nvPr/>
        </p:nvSpPr>
        <p:spPr>
          <a:xfrm>
            <a:off x="5489575" y="489325"/>
            <a:ext cx="1396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main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725" name="Google Shape;725;p46"/>
          <p:cNvSpPr txBox="1"/>
          <p:nvPr/>
        </p:nvSpPr>
        <p:spPr>
          <a:xfrm>
            <a:off x="5489575" y="92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x</a:t>
            </a:r>
            <a:endParaRPr b="1"/>
          </a:p>
        </p:txBody>
      </p:sp>
      <p:sp>
        <p:nvSpPr>
          <p:cNvPr id="726" name="Google Shape;726;p46"/>
          <p:cNvSpPr txBox="1"/>
          <p:nvPr/>
        </p:nvSpPr>
        <p:spPr>
          <a:xfrm>
            <a:off x="548957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</a:t>
            </a:r>
            <a:endParaRPr b="1"/>
          </a:p>
        </p:txBody>
      </p:sp>
      <p:sp>
        <p:nvSpPr>
          <p:cNvPr id="727" name="Google Shape;727;p46"/>
          <p:cNvSpPr/>
          <p:nvPr/>
        </p:nvSpPr>
        <p:spPr>
          <a:xfrm>
            <a:off x="5859525" y="9281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8" name="Google Shape;728;p46"/>
          <p:cNvSpPr/>
          <p:nvPr/>
        </p:nvSpPr>
        <p:spPr>
          <a:xfrm>
            <a:off x="5859525" y="1366975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9" name="Google Shape;729;p46"/>
          <p:cNvSpPr txBox="1"/>
          <p:nvPr/>
        </p:nvSpPr>
        <p:spPr>
          <a:xfrm>
            <a:off x="5859525" y="92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0</a:t>
            </a:r>
            <a:endParaRPr b="1"/>
          </a:p>
        </p:txBody>
      </p:sp>
      <p:cxnSp>
        <p:nvCxnSpPr>
          <p:cNvPr id="730" name="Google Shape;730;p46"/>
          <p:cNvCxnSpPr>
            <a:stCxn id="728" idx="1"/>
          </p:cNvCxnSpPr>
          <p:nvPr/>
        </p:nvCxnSpPr>
        <p:spPr>
          <a:xfrm>
            <a:off x="5859525" y="1540075"/>
            <a:ext cx="16827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731" name="Google Shape;731;p46"/>
          <p:cNvGrpSpPr/>
          <p:nvPr/>
        </p:nvGrpSpPr>
        <p:grpSpPr>
          <a:xfrm>
            <a:off x="7751125" y="1355050"/>
            <a:ext cx="578400" cy="346200"/>
            <a:chOff x="6853725" y="1865575"/>
            <a:chExt cx="578400" cy="346200"/>
          </a:xfrm>
        </p:grpSpPr>
        <p:sp>
          <p:nvSpPr>
            <p:cNvPr id="732" name="Google Shape;732;p46"/>
            <p:cNvSpPr/>
            <p:nvPr/>
          </p:nvSpPr>
          <p:spPr>
            <a:xfrm>
              <a:off x="68537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46"/>
            <p:cNvSpPr/>
            <p:nvPr/>
          </p:nvSpPr>
          <p:spPr>
            <a:xfrm>
              <a:off x="71429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4" name="Google Shape;734;p46"/>
          <p:cNvSpPr txBox="1"/>
          <p:nvPr/>
        </p:nvSpPr>
        <p:spPr>
          <a:xfrm>
            <a:off x="775112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</a:t>
            </a:r>
            <a:endParaRPr b="1"/>
          </a:p>
        </p:txBody>
      </p:sp>
      <p:sp>
        <p:nvSpPr>
          <p:cNvPr id="735" name="Google Shape;735;p46"/>
          <p:cNvSpPr txBox="1"/>
          <p:nvPr/>
        </p:nvSpPr>
        <p:spPr>
          <a:xfrm>
            <a:off x="804032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2</a:t>
            </a:r>
            <a:endParaRPr b="1"/>
          </a:p>
        </p:txBody>
      </p:sp>
      <p:sp>
        <p:nvSpPr>
          <p:cNvPr id="736" name="Google Shape;736;p46"/>
          <p:cNvSpPr txBox="1"/>
          <p:nvPr/>
        </p:nvSpPr>
        <p:spPr>
          <a:xfrm>
            <a:off x="5059975" y="4332000"/>
            <a:ext cx="40839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Output: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737" name="Google Shape;737;p46"/>
          <p:cNvCxnSpPr/>
          <p:nvPr/>
        </p:nvCxnSpPr>
        <p:spPr>
          <a:xfrm>
            <a:off x="762000" y="2514600"/>
            <a:ext cx="33891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38" name="Google Shape;738;p46"/>
          <p:cNvSpPr txBox="1"/>
          <p:nvPr/>
        </p:nvSpPr>
        <p:spPr>
          <a:xfrm>
            <a:off x="5105400" y="3581400"/>
            <a:ext cx="39315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39" name="Google Shape;739;p46"/>
          <p:cNvSpPr/>
          <p:nvPr/>
        </p:nvSpPr>
        <p:spPr>
          <a:xfrm>
            <a:off x="5346350" y="1951900"/>
            <a:ext cx="1861800" cy="1426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" name="Google Shape;740;p46"/>
          <p:cNvSpPr txBox="1"/>
          <p:nvPr/>
        </p:nvSpPr>
        <p:spPr>
          <a:xfrm>
            <a:off x="5489575" y="2059325"/>
            <a:ext cx="2052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mystery2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741" name="Google Shape;741;p46"/>
          <p:cNvSpPr txBox="1"/>
          <p:nvPr/>
        </p:nvSpPr>
        <p:spPr>
          <a:xfrm>
            <a:off x="5489575" y="249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x</a:t>
            </a:r>
            <a:endParaRPr b="1"/>
          </a:p>
        </p:txBody>
      </p:sp>
      <p:sp>
        <p:nvSpPr>
          <p:cNvPr id="742" name="Google Shape;742;p46"/>
          <p:cNvSpPr txBox="1"/>
          <p:nvPr/>
        </p:nvSpPr>
        <p:spPr>
          <a:xfrm>
            <a:off x="5346350" y="2936975"/>
            <a:ext cx="477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list</a:t>
            </a:r>
            <a:endParaRPr b="1"/>
          </a:p>
        </p:txBody>
      </p:sp>
      <p:sp>
        <p:nvSpPr>
          <p:cNvPr id="743" name="Google Shape;743;p46"/>
          <p:cNvSpPr/>
          <p:nvPr/>
        </p:nvSpPr>
        <p:spPr>
          <a:xfrm>
            <a:off x="5859525" y="24981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4" name="Google Shape;744;p46"/>
          <p:cNvSpPr/>
          <p:nvPr/>
        </p:nvSpPr>
        <p:spPr>
          <a:xfrm>
            <a:off x="5859525" y="2936975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5" name="Google Shape;745;p46"/>
          <p:cNvSpPr txBox="1"/>
          <p:nvPr/>
        </p:nvSpPr>
        <p:spPr>
          <a:xfrm>
            <a:off x="5859525" y="249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0</a:t>
            </a:r>
            <a:endParaRPr b="1"/>
          </a:p>
        </p:txBody>
      </p:sp>
      <p:cxnSp>
        <p:nvCxnSpPr>
          <p:cNvPr id="746" name="Google Shape;746;p46"/>
          <p:cNvCxnSpPr/>
          <p:nvPr/>
        </p:nvCxnSpPr>
        <p:spPr>
          <a:xfrm flipH="1" rot="10800000">
            <a:off x="5928025" y="1754263"/>
            <a:ext cx="1662000" cy="14358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1" name="Google Shape;751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957" y="152400"/>
            <a:ext cx="4710643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752" name="Google Shape;752;p47"/>
          <p:cNvSpPr/>
          <p:nvPr/>
        </p:nvSpPr>
        <p:spPr>
          <a:xfrm>
            <a:off x="5346350" y="381900"/>
            <a:ext cx="1861800" cy="1426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3" name="Google Shape;753;p47"/>
          <p:cNvSpPr txBox="1"/>
          <p:nvPr/>
        </p:nvSpPr>
        <p:spPr>
          <a:xfrm>
            <a:off x="5489575" y="489325"/>
            <a:ext cx="1396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main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754" name="Google Shape;754;p47"/>
          <p:cNvSpPr txBox="1"/>
          <p:nvPr/>
        </p:nvSpPr>
        <p:spPr>
          <a:xfrm>
            <a:off x="5489575" y="92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x</a:t>
            </a:r>
            <a:endParaRPr b="1"/>
          </a:p>
        </p:txBody>
      </p:sp>
      <p:sp>
        <p:nvSpPr>
          <p:cNvPr id="755" name="Google Shape;755;p47"/>
          <p:cNvSpPr txBox="1"/>
          <p:nvPr/>
        </p:nvSpPr>
        <p:spPr>
          <a:xfrm>
            <a:off x="548957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</a:t>
            </a:r>
            <a:endParaRPr b="1"/>
          </a:p>
        </p:txBody>
      </p:sp>
      <p:sp>
        <p:nvSpPr>
          <p:cNvPr id="756" name="Google Shape;756;p47"/>
          <p:cNvSpPr/>
          <p:nvPr/>
        </p:nvSpPr>
        <p:spPr>
          <a:xfrm>
            <a:off x="5859525" y="9281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7" name="Google Shape;757;p47"/>
          <p:cNvSpPr/>
          <p:nvPr/>
        </p:nvSpPr>
        <p:spPr>
          <a:xfrm>
            <a:off x="5859525" y="1366975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8" name="Google Shape;758;p47"/>
          <p:cNvSpPr txBox="1"/>
          <p:nvPr/>
        </p:nvSpPr>
        <p:spPr>
          <a:xfrm>
            <a:off x="5859525" y="92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0</a:t>
            </a:r>
            <a:endParaRPr b="1"/>
          </a:p>
        </p:txBody>
      </p:sp>
      <p:cxnSp>
        <p:nvCxnSpPr>
          <p:cNvPr id="759" name="Google Shape;759;p47"/>
          <p:cNvCxnSpPr>
            <a:stCxn id="757" idx="1"/>
          </p:cNvCxnSpPr>
          <p:nvPr/>
        </p:nvCxnSpPr>
        <p:spPr>
          <a:xfrm>
            <a:off x="5859525" y="1540075"/>
            <a:ext cx="16827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760" name="Google Shape;760;p47"/>
          <p:cNvGrpSpPr/>
          <p:nvPr/>
        </p:nvGrpSpPr>
        <p:grpSpPr>
          <a:xfrm>
            <a:off x="7751125" y="1355050"/>
            <a:ext cx="578400" cy="346200"/>
            <a:chOff x="6853725" y="1865575"/>
            <a:chExt cx="578400" cy="346200"/>
          </a:xfrm>
        </p:grpSpPr>
        <p:sp>
          <p:nvSpPr>
            <p:cNvPr id="761" name="Google Shape;761;p47"/>
            <p:cNvSpPr/>
            <p:nvPr/>
          </p:nvSpPr>
          <p:spPr>
            <a:xfrm>
              <a:off x="68537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47"/>
            <p:cNvSpPr/>
            <p:nvPr/>
          </p:nvSpPr>
          <p:spPr>
            <a:xfrm>
              <a:off x="71429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3" name="Google Shape;763;p47"/>
          <p:cNvSpPr txBox="1"/>
          <p:nvPr/>
        </p:nvSpPr>
        <p:spPr>
          <a:xfrm>
            <a:off x="775112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</a:t>
            </a:r>
            <a:endParaRPr b="1"/>
          </a:p>
        </p:txBody>
      </p:sp>
      <p:sp>
        <p:nvSpPr>
          <p:cNvPr id="764" name="Google Shape;764;p47"/>
          <p:cNvSpPr txBox="1"/>
          <p:nvPr/>
        </p:nvSpPr>
        <p:spPr>
          <a:xfrm>
            <a:off x="804032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2</a:t>
            </a:r>
            <a:endParaRPr b="1"/>
          </a:p>
        </p:txBody>
      </p:sp>
      <p:sp>
        <p:nvSpPr>
          <p:cNvPr id="765" name="Google Shape;765;p47"/>
          <p:cNvSpPr txBox="1"/>
          <p:nvPr/>
        </p:nvSpPr>
        <p:spPr>
          <a:xfrm>
            <a:off x="5059975" y="4332000"/>
            <a:ext cx="40839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Output: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766" name="Google Shape;766;p47"/>
          <p:cNvCxnSpPr/>
          <p:nvPr/>
        </p:nvCxnSpPr>
        <p:spPr>
          <a:xfrm>
            <a:off x="762000" y="2514600"/>
            <a:ext cx="33891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67" name="Google Shape;767;p47"/>
          <p:cNvSpPr txBox="1"/>
          <p:nvPr/>
        </p:nvSpPr>
        <p:spPr>
          <a:xfrm>
            <a:off x="5105400" y="3581400"/>
            <a:ext cx="39315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Note</a:t>
            </a:r>
            <a:r>
              <a:rPr lang="en">
                <a:solidFill>
                  <a:schemeClr val="dk1"/>
                </a:solidFill>
              </a:rPr>
              <a:t>: </a:t>
            </a: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list </a:t>
            </a:r>
            <a:r>
              <a:rPr lang="en">
                <a:solidFill>
                  <a:schemeClr val="dk1"/>
                </a:solidFill>
              </a:rPr>
              <a:t>is a </a:t>
            </a:r>
            <a:r>
              <a:rPr i="1" lang="en">
                <a:solidFill>
                  <a:schemeClr val="dk1"/>
                </a:solidFill>
              </a:rPr>
              <a:t>reference</a:t>
            </a:r>
            <a:r>
              <a:rPr lang="en">
                <a:solidFill>
                  <a:schemeClr val="dk1"/>
                </a:solidFill>
              </a:rPr>
              <a:t> (or pointer) to an array, so here we change the reference to point to a new array.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68" name="Google Shape;768;p47"/>
          <p:cNvSpPr/>
          <p:nvPr/>
        </p:nvSpPr>
        <p:spPr>
          <a:xfrm>
            <a:off x="5346350" y="1951900"/>
            <a:ext cx="1861800" cy="1426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9" name="Google Shape;769;p47"/>
          <p:cNvSpPr txBox="1"/>
          <p:nvPr/>
        </p:nvSpPr>
        <p:spPr>
          <a:xfrm>
            <a:off x="5489575" y="2059325"/>
            <a:ext cx="2052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mystery2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770" name="Google Shape;770;p47"/>
          <p:cNvSpPr txBox="1"/>
          <p:nvPr/>
        </p:nvSpPr>
        <p:spPr>
          <a:xfrm>
            <a:off x="5489575" y="249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x</a:t>
            </a:r>
            <a:endParaRPr b="1"/>
          </a:p>
        </p:txBody>
      </p:sp>
      <p:sp>
        <p:nvSpPr>
          <p:cNvPr id="771" name="Google Shape;771;p47"/>
          <p:cNvSpPr txBox="1"/>
          <p:nvPr/>
        </p:nvSpPr>
        <p:spPr>
          <a:xfrm>
            <a:off x="5346350" y="2936975"/>
            <a:ext cx="477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list</a:t>
            </a:r>
            <a:endParaRPr b="1"/>
          </a:p>
        </p:txBody>
      </p:sp>
      <p:sp>
        <p:nvSpPr>
          <p:cNvPr id="772" name="Google Shape;772;p47"/>
          <p:cNvSpPr/>
          <p:nvPr/>
        </p:nvSpPr>
        <p:spPr>
          <a:xfrm>
            <a:off x="5859525" y="24981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3" name="Google Shape;773;p47"/>
          <p:cNvSpPr/>
          <p:nvPr/>
        </p:nvSpPr>
        <p:spPr>
          <a:xfrm>
            <a:off x="5859525" y="2936975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4" name="Google Shape;774;p47"/>
          <p:cNvSpPr txBox="1"/>
          <p:nvPr/>
        </p:nvSpPr>
        <p:spPr>
          <a:xfrm>
            <a:off x="5859525" y="249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0</a:t>
            </a:r>
            <a:endParaRPr b="1"/>
          </a:p>
        </p:txBody>
      </p:sp>
      <p:cxnSp>
        <p:nvCxnSpPr>
          <p:cNvPr id="775" name="Google Shape;775;p47"/>
          <p:cNvCxnSpPr/>
          <p:nvPr/>
        </p:nvCxnSpPr>
        <p:spPr>
          <a:xfrm>
            <a:off x="762000" y="4419600"/>
            <a:ext cx="3389100" cy="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76" name="Google Shape;776;p47"/>
          <p:cNvCxnSpPr/>
          <p:nvPr/>
        </p:nvCxnSpPr>
        <p:spPr>
          <a:xfrm>
            <a:off x="5866925" y="3122000"/>
            <a:ext cx="16827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777" name="Google Shape;777;p47"/>
          <p:cNvGrpSpPr/>
          <p:nvPr/>
        </p:nvGrpSpPr>
        <p:grpSpPr>
          <a:xfrm>
            <a:off x="7758525" y="2936975"/>
            <a:ext cx="578400" cy="346200"/>
            <a:chOff x="6853725" y="1865575"/>
            <a:chExt cx="578400" cy="346200"/>
          </a:xfrm>
        </p:grpSpPr>
        <p:sp>
          <p:nvSpPr>
            <p:cNvPr id="778" name="Google Shape;778;p47"/>
            <p:cNvSpPr/>
            <p:nvPr/>
          </p:nvSpPr>
          <p:spPr>
            <a:xfrm>
              <a:off x="68537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47"/>
            <p:cNvSpPr/>
            <p:nvPr/>
          </p:nvSpPr>
          <p:spPr>
            <a:xfrm>
              <a:off x="71429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0" name="Google Shape;780;p47"/>
          <p:cNvSpPr txBox="1"/>
          <p:nvPr/>
        </p:nvSpPr>
        <p:spPr>
          <a:xfrm>
            <a:off x="7758525" y="2936975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0</a:t>
            </a:r>
            <a:endParaRPr b="1"/>
          </a:p>
        </p:txBody>
      </p:sp>
      <p:sp>
        <p:nvSpPr>
          <p:cNvPr id="781" name="Google Shape;781;p47"/>
          <p:cNvSpPr txBox="1"/>
          <p:nvPr/>
        </p:nvSpPr>
        <p:spPr>
          <a:xfrm>
            <a:off x="8047725" y="2936975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0</a:t>
            </a:r>
            <a:endParaRPr b="1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6" name="Google Shape;78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957" y="152400"/>
            <a:ext cx="4710643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787" name="Google Shape;787;p48"/>
          <p:cNvSpPr/>
          <p:nvPr/>
        </p:nvSpPr>
        <p:spPr>
          <a:xfrm>
            <a:off x="5346350" y="381900"/>
            <a:ext cx="1861800" cy="1426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8" name="Google Shape;788;p48"/>
          <p:cNvSpPr txBox="1"/>
          <p:nvPr/>
        </p:nvSpPr>
        <p:spPr>
          <a:xfrm>
            <a:off x="5489575" y="489325"/>
            <a:ext cx="1396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main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789" name="Google Shape;789;p48"/>
          <p:cNvSpPr txBox="1"/>
          <p:nvPr/>
        </p:nvSpPr>
        <p:spPr>
          <a:xfrm>
            <a:off x="5489575" y="92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x</a:t>
            </a:r>
            <a:endParaRPr b="1"/>
          </a:p>
        </p:txBody>
      </p:sp>
      <p:sp>
        <p:nvSpPr>
          <p:cNvPr id="790" name="Google Shape;790;p48"/>
          <p:cNvSpPr txBox="1"/>
          <p:nvPr/>
        </p:nvSpPr>
        <p:spPr>
          <a:xfrm>
            <a:off x="548957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</a:t>
            </a:r>
            <a:endParaRPr b="1"/>
          </a:p>
        </p:txBody>
      </p:sp>
      <p:sp>
        <p:nvSpPr>
          <p:cNvPr id="791" name="Google Shape;791;p48"/>
          <p:cNvSpPr/>
          <p:nvPr/>
        </p:nvSpPr>
        <p:spPr>
          <a:xfrm>
            <a:off x="5859525" y="9281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2" name="Google Shape;792;p48"/>
          <p:cNvSpPr/>
          <p:nvPr/>
        </p:nvSpPr>
        <p:spPr>
          <a:xfrm>
            <a:off x="5859525" y="1366975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3" name="Google Shape;793;p48"/>
          <p:cNvSpPr txBox="1"/>
          <p:nvPr/>
        </p:nvSpPr>
        <p:spPr>
          <a:xfrm>
            <a:off x="5859525" y="92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0</a:t>
            </a:r>
            <a:endParaRPr b="1"/>
          </a:p>
        </p:txBody>
      </p:sp>
      <p:cxnSp>
        <p:nvCxnSpPr>
          <p:cNvPr id="794" name="Google Shape;794;p48"/>
          <p:cNvCxnSpPr>
            <a:stCxn id="792" idx="1"/>
          </p:cNvCxnSpPr>
          <p:nvPr/>
        </p:nvCxnSpPr>
        <p:spPr>
          <a:xfrm>
            <a:off x="5859525" y="1540075"/>
            <a:ext cx="16827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795" name="Google Shape;795;p48"/>
          <p:cNvGrpSpPr/>
          <p:nvPr/>
        </p:nvGrpSpPr>
        <p:grpSpPr>
          <a:xfrm>
            <a:off x="7751125" y="1355050"/>
            <a:ext cx="578400" cy="346200"/>
            <a:chOff x="6853725" y="1865575"/>
            <a:chExt cx="578400" cy="346200"/>
          </a:xfrm>
        </p:grpSpPr>
        <p:sp>
          <p:nvSpPr>
            <p:cNvPr id="796" name="Google Shape;796;p48"/>
            <p:cNvSpPr/>
            <p:nvPr/>
          </p:nvSpPr>
          <p:spPr>
            <a:xfrm>
              <a:off x="68537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48"/>
            <p:cNvSpPr/>
            <p:nvPr/>
          </p:nvSpPr>
          <p:spPr>
            <a:xfrm>
              <a:off x="71429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8" name="Google Shape;798;p48"/>
          <p:cNvSpPr txBox="1"/>
          <p:nvPr/>
        </p:nvSpPr>
        <p:spPr>
          <a:xfrm>
            <a:off x="775112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</a:t>
            </a:r>
            <a:endParaRPr b="1"/>
          </a:p>
        </p:txBody>
      </p:sp>
      <p:sp>
        <p:nvSpPr>
          <p:cNvPr id="799" name="Google Shape;799;p48"/>
          <p:cNvSpPr txBox="1"/>
          <p:nvPr/>
        </p:nvSpPr>
        <p:spPr>
          <a:xfrm>
            <a:off x="804032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2</a:t>
            </a:r>
            <a:endParaRPr b="1"/>
          </a:p>
        </p:txBody>
      </p:sp>
      <p:sp>
        <p:nvSpPr>
          <p:cNvPr id="800" name="Google Shape;800;p48"/>
          <p:cNvSpPr txBox="1"/>
          <p:nvPr/>
        </p:nvSpPr>
        <p:spPr>
          <a:xfrm>
            <a:off x="5059975" y="4332000"/>
            <a:ext cx="40839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Output: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0 [0, 0]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801" name="Google Shape;801;p48"/>
          <p:cNvCxnSpPr/>
          <p:nvPr/>
        </p:nvCxnSpPr>
        <p:spPr>
          <a:xfrm>
            <a:off x="762000" y="2514600"/>
            <a:ext cx="33891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02" name="Google Shape;802;p48"/>
          <p:cNvSpPr txBox="1"/>
          <p:nvPr/>
        </p:nvSpPr>
        <p:spPr>
          <a:xfrm>
            <a:off x="5105400" y="3581400"/>
            <a:ext cx="39315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03" name="Google Shape;803;p48"/>
          <p:cNvSpPr/>
          <p:nvPr/>
        </p:nvSpPr>
        <p:spPr>
          <a:xfrm>
            <a:off x="5346350" y="1951900"/>
            <a:ext cx="1861800" cy="1426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4" name="Google Shape;804;p48"/>
          <p:cNvSpPr txBox="1"/>
          <p:nvPr/>
        </p:nvSpPr>
        <p:spPr>
          <a:xfrm>
            <a:off x="5489575" y="2059325"/>
            <a:ext cx="2052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mystery2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805" name="Google Shape;805;p48"/>
          <p:cNvSpPr txBox="1"/>
          <p:nvPr/>
        </p:nvSpPr>
        <p:spPr>
          <a:xfrm>
            <a:off x="5489575" y="249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x</a:t>
            </a:r>
            <a:endParaRPr b="1"/>
          </a:p>
        </p:txBody>
      </p:sp>
      <p:sp>
        <p:nvSpPr>
          <p:cNvPr id="806" name="Google Shape;806;p48"/>
          <p:cNvSpPr txBox="1"/>
          <p:nvPr/>
        </p:nvSpPr>
        <p:spPr>
          <a:xfrm>
            <a:off x="5346350" y="2936975"/>
            <a:ext cx="477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list</a:t>
            </a:r>
            <a:endParaRPr b="1"/>
          </a:p>
        </p:txBody>
      </p:sp>
      <p:sp>
        <p:nvSpPr>
          <p:cNvPr id="807" name="Google Shape;807;p48"/>
          <p:cNvSpPr/>
          <p:nvPr/>
        </p:nvSpPr>
        <p:spPr>
          <a:xfrm>
            <a:off x="5859525" y="24981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8" name="Google Shape;808;p48"/>
          <p:cNvSpPr/>
          <p:nvPr/>
        </p:nvSpPr>
        <p:spPr>
          <a:xfrm>
            <a:off x="5859525" y="2936975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9" name="Google Shape;809;p48"/>
          <p:cNvSpPr txBox="1"/>
          <p:nvPr/>
        </p:nvSpPr>
        <p:spPr>
          <a:xfrm>
            <a:off x="5859525" y="249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0</a:t>
            </a:r>
            <a:endParaRPr b="1"/>
          </a:p>
        </p:txBody>
      </p:sp>
      <p:cxnSp>
        <p:nvCxnSpPr>
          <p:cNvPr id="810" name="Google Shape;810;p48"/>
          <p:cNvCxnSpPr/>
          <p:nvPr/>
        </p:nvCxnSpPr>
        <p:spPr>
          <a:xfrm>
            <a:off x="762000" y="4598600"/>
            <a:ext cx="3389100" cy="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11" name="Google Shape;811;p48"/>
          <p:cNvCxnSpPr/>
          <p:nvPr/>
        </p:nvCxnSpPr>
        <p:spPr>
          <a:xfrm>
            <a:off x="5866925" y="3122000"/>
            <a:ext cx="16827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812" name="Google Shape;812;p48"/>
          <p:cNvGrpSpPr/>
          <p:nvPr/>
        </p:nvGrpSpPr>
        <p:grpSpPr>
          <a:xfrm>
            <a:off x="7758525" y="2936975"/>
            <a:ext cx="578400" cy="346200"/>
            <a:chOff x="6853725" y="1865575"/>
            <a:chExt cx="578400" cy="346200"/>
          </a:xfrm>
        </p:grpSpPr>
        <p:sp>
          <p:nvSpPr>
            <p:cNvPr id="813" name="Google Shape;813;p48"/>
            <p:cNvSpPr/>
            <p:nvPr/>
          </p:nvSpPr>
          <p:spPr>
            <a:xfrm>
              <a:off x="68537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48"/>
            <p:cNvSpPr/>
            <p:nvPr/>
          </p:nvSpPr>
          <p:spPr>
            <a:xfrm>
              <a:off x="71429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5" name="Google Shape;815;p48"/>
          <p:cNvSpPr txBox="1"/>
          <p:nvPr/>
        </p:nvSpPr>
        <p:spPr>
          <a:xfrm>
            <a:off x="7758525" y="2936975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0</a:t>
            </a:r>
            <a:endParaRPr b="1"/>
          </a:p>
        </p:txBody>
      </p:sp>
      <p:sp>
        <p:nvSpPr>
          <p:cNvPr id="816" name="Google Shape;816;p48"/>
          <p:cNvSpPr txBox="1"/>
          <p:nvPr/>
        </p:nvSpPr>
        <p:spPr>
          <a:xfrm>
            <a:off x="8047725" y="2936975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0</a:t>
            </a:r>
            <a:endParaRPr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about you??</a:t>
            </a:r>
            <a:endParaRPr/>
          </a:p>
        </p:txBody>
      </p:sp>
      <p:sp>
        <p:nvSpPr>
          <p:cNvPr id="90" name="Google Shape;90;p22"/>
          <p:cNvSpPr txBox="1"/>
          <p:nvPr>
            <p:ph idx="1" type="body"/>
          </p:nvPr>
        </p:nvSpPr>
        <p:spPr>
          <a:xfrm>
            <a:off x="243000" y="556500"/>
            <a:ext cx="8443800" cy="415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Name?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Other classes you are taking?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Hobbies?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" name="Google Shape;821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957" y="152400"/>
            <a:ext cx="4710643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822" name="Google Shape;822;p49"/>
          <p:cNvSpPr/>
          <p:nvPr/>
        </p:nvSpPr>
        <p:spPr>
          <a:xfrm>
            <a:off x="5346350" y="381900"/>
            <a:ext cx="1861800" cy="1426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3" name="Google Shape;823;p49"/>
          <p:cNvSpPr txBox="1"/>
          <p:nvPr/>
        </p:nvSpPr>
        <p:spPr>
          <a:xfrm>
            <a:off x="5489575" y="489325"/>
            <a:ext cx="1396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main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824" name="Google Shape;824;p49"/>
          <p:cNvSpPr txBox="1"/>
          <p:nvPr/>
        </p:nvSpPr>
        <p:spPr>
          <a:xfrm>
            <a:off x="5489575" y="92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x</a:t>
            </a:r>
            <a:endParaRPr b="1"/>
          </a:p>
        </p:txBody>
      </p:sp>
      <p:sp>
        <p:nvSpPr>
          <p:cNvPr id="825" name="Google Shape;825;p49"/>
          <p:cNvSpPr txBox="1"/>
          <p:nvPr/>
        </p:nvSpPr>
        <p:spPr>
          <a:xfrm>
            <a:off x="548957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</a:t>
            </a:r>
            <a:endParaRPr b="1"/>
          </a:p>
        </p:txBody>
      </p:sp>
      <p:sp>
        <p:nvSpPr>
          <p:cNvPr id="826" name="Google Shape;826;p49"/>
          <p:cNvSpPr/>
          <p:nvPr/>
        </p:nvSpPr>
        <p:spPr>
          <a:xfrm>
            <a:off x="5859525" y="9281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7" name="Google Shape;827;p49"/>
          <p:cNvSpPr/>
          <p:nvPr/>
        </p:nvSpPr>
        <p:spPr>
          <a:xfrm>
            <a:off x="5859525" y="1366975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8" name="Google Shape;828;p49"/>
          <p:cNvSpPr txBox="1"/>
          <p:nvPr/>
        </p:nvSpPr>
        <p:spPr>
          <a:xfrm>
            <a:off x="5859525" y="92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0</a:t>
            </a:r>
            <a:endParaRPr b="1"/>
          </a:p>
        </p:txBody>
      </p:sp>
      <p:cxnSp>
        <p:nvCxnSpPr>
          <p:cNvPr id="829" name="Google Shape;829;p49"/>
          <p:cNvCxnSpPr>
            <a:stCxn id="827" idx="1"/>
          </p:cNvCxnSpPr>
          <p:nvPr/>
        </p:nvCxnSpPr>
        <p:spPr>
          <a:xfrm>
            <a:off x="5859525" y="1540075"/>
            <a:ext cx="16827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830" name="Google Shape;830;p49"/>
          <p:cNvGrpSpPr/>
          <p:nvPr/>
        </p:nvGrpSpPr>
        <p:grpSpPr>
          <a:xfrm>
            <a:off x="7751125" y="1355050"/>
            <a:ext cx="578400" cy="346200"/>
            <a:chOff x="6853725" y="1865575"/>
            <a:chExt cx="578400" cy="346200"/>
          </a:xfrm>
        </p:grpSpPr>
        <p:sp>
          <p:nvSpPr>
            <p:cNvPr id="831" name="Google Shape;831;p49"/>
            <p:cNvSpPr/>
            <p:nvPr/>
          </p:nvSpPr>
          <p:spPr>
            <a:xfrm>
              <a:off x="68537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49"/>
            <p:cNvSpPr/>
            <p:nvPr/>
          </p:nvSpPr>
          <p:spPr>
            <a:xfrm>
              <a:off x="71429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3" name="Google Shape;833;p49"/>
          <p:cNvSpPr txBox="1"/>
          <p:nvPr/>
        </p:nvSpPr>
        <p:spPr>
          <a:xfrm>
            <a:off x="775112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</a:t>
            </a:r>
            <a:endParaRPr b="1"/>
          </a:p>
        </p:txBody>
      </p:sp>
      <p:sp>
        <p:nvSpPr>
          <p:cNvPr id="834" name="Google Shape;834;p49"/>
          <p:cNvSpPr txBox="1"/>
          <p:nvPr/>
        </p:nvSpPr>
        <p:spPr>
          <a:xfrm>
            <a:off x="804032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2</a:t>
            </a:r>
            <a:endParaRPr b="1"/>
          </a:p>
        </p:txBody>
      </p:sp>
      <p:sp>
        <p:nvSpPr>
          <p:cNvPr id="835" name="Google Shape;835;p49"/>
          <p:cNvSpPr txBox="1"/>
          <p:nvPr/>
        </p:nvSpPr>
        <p:spPr>
          <a:xfrm>
            <a:off x="5059975" y="4332000"/>
            <a:ext cx="40839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Output: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0 [1, 2]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836" name="Google Shape;836;p49"/>
          <p:cNvCxnSpPr/>
          <p:nvPr/>
        </p:nvCxnSpPr>
        <p:spPr>
          <a:xfrm>
            <a:off x="750725" y="2681675"/>
            <a:ext cx="33891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37" name="Google Shape;837;p49"/>
          <p:cNvSpPr txBox="1"/>
          <p:nvPr/>
        </p:nvSpPr>
        <p:spPr>
          <a:xfrm>
            <a:off x="5105400" y="3581400"/>
            <a:ext cx="39315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50"/>
          <p:cNvSpPr txBox="1"/>
          <p:nvPr>
            <p:ph type="title"/>
          </p:nvPr>
        </p:nvSpPr>
        <p:spPr>
          <a:xfrm>
            <a:off x="928950" y="2325150"/>
            <a:ext cx="7286100" cy="49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1.1b Reference Semantics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51"/>
          <p:cNvSpPr/>
          <p:nvPr/>
        </p:nvSpPr>
        <p:spPr>
          <a:xfrm>
            <a:off x="5346350" y="381900"/>
            <a:ext cx="1861800" cy="1426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8" name="Google Shape;848;p51"/>
          <p:cNvSpPr txBox="1"/>
          <p:nvPr/>
        </p:nvSpPr>
        <p:spPr>
          <a:xfrm>
            <a:off x="5489575" y="489325"/>
            <a:ext cx="1396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main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849" name="Google Shape;849;p51"/>
          <p:cNvSpPr txBox="1"/>
          <p:nvPr/>
        </p:nvSpPr>
        <p:spPr>
          <a:xfrm>
            <a:off x="548957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</a:t>
            </a:r>
            <a:endParaRPr b="1"/>
          </a:p>
        </p:txBody>
      </p:sp>
      <p:sp>
        <p:nvSpPr>
          <p:cNvPr id="850" name="Google Shape;850;p51"/>
          <p:cNvSpPr/>
          <p:nvPr/>
        </p:nvSpPr>
        <p:spPr>
          <a:xfrm>
            <a:off x="5859525" y="1366975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51" name="Google Shape;851;p51"/>
          <p:cNvCxnSpPr>
            <a:stCxn id="850" idx="1"/>
          </p:cNvCxnSpPr>
          <p:nvPr/>
        </p:nvCxnSpPr>
        <p:spPr>
          <a:xfrm>
            <a:off x="5859525" y="1540075"/>
            <a:ext cx="16827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852" name="Google Shape;852;p51"/>
          <p:cNvGrpSpPr/>
          <p:nvPr/>
        </p:nvGrpSpPr>
        <p:grpSpPr>
          <a:xfrm>
            <a:off x="7720658" y="1355050"/>
            <a:ext cx="1309729" cy="346200"/>
            <a:chOff x="6853725" y="1865575"/>
            <a:chExt cx="578400" cy="346200"/>
          </a:xfrm>
        </p:grpSpPr>
        <p:sp>
          <p:nvSpPr>
            <p:cNvPr id="853" name="Google Shape;853;p51"/>
            <p:cNvSpPr/>
            <p:nvPr/>
          </p:nvSpPr>
          <p:spPr>
            <a:xfrm>
              <a:off x="68537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51"/>
            <p:cNvSpPr/>
            <p:nvPr/>
          </p:nvSpPr>
          <p:spPr>
            <a:xfrm>
              <a:off x="71429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5" name="Google Shape;855;p51"/>
          <p:cNvSpPr txBox="1"/>
          <p:nvPr/>
        </p:nvSpPr>
        <p:spPr>
          <a:xfrm>
            <a:off x="7720650" y="1355050"/>
            <a:ext cx="6738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x: 11</a:t>
            </a:r>
            <a:endParaRPr b="1"/>
          </a:p>
        </p:txBody>
      </p:sp>
      <p:sp>
        <p:nvSpPr>
          <p:cNvPr id="856" name="Google Shape;856;p51"/>
          <p:cNvSpPr txBox="1"/>
          <p:nvPr/>
        </p:nvSpPr>
        <p:spPr>
          <a:xfrm>
            <a:off x="8394450" y="1355050"/>
            <a:ext cx="6738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y: 22</a:t>
            </a:r>
            <a:endParaRPr b="1"/>
          </a:p>
        </p:txBody>
      </p:sp>
      <p:sp>
        <p:nvSpPr>
          <p:cNvPr id="857" name="Google Shape;857;p51"/>
          <p:cNvSpPr txBox="1"/>
          <p:nvPr/>
        </p:nvSpPr>
        <p:spPr>
          <a:xfrm>
            <a:off x="5059975" y="4332000"/>
            <a:ext cx="40839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Output: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858" name="Google Shape;858;p51"/>
          <p:cNvCxnSpPr/>
          <p:nvPr/>
        </p:nvCxnSpPr>
        <p:spPr>
          <a:xfrm>
            <a:off x="801900" y="914400"/>
            <a:ext cx="33891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59" name="Google Shape;859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643920" cy="48386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0" name="Google Shape;860;p51"/>
          <p:cNvCxnSpPr/>
          <p:nvPr/>
        </p:nvCxnSpPr>
        <p:spPr>
          <a:xfrm>
            <a:off x="560550" y="781800"/>
            <a:ext cx="33891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52"/>
          <p:cNvSpPr/>
          <p:nvPr/>
        </p:nvSpPr>
        <p:spPr>
          <a:xfrm>
            <a:off x="5346350" y="381900"/>
            <a:ext cx="1861800" cy="1426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6" name="Google Shape;866;p52"/>
          <p:cNvSpPr txBox="1"/>
          <p:nvPr/>
        </p:nvSpPr>
        <p:spPr>
          <a:xfrm>
            <a:off x="5489575" y="489325"/>
            <a:ext cx="1396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main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867" name="Google Shape;867;p52"/>
          <p:cNvSpPr txBox="1"/>
          <p:nvPr/>
        </p:nvSpPr>
        <p:spPr>
          <a:xfrm>
            <a:off x="548957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</a:t>
            </a:r>
            <a:endParaRPr b="1"/>
          </a:p>
        </p:txBody>
      </p:sp>
      <p:sp>
        <p:nvSpPr>
          <p:cNvPr id="868" name="Google Shape;868;p52"/>
          <p:cNvSpPr/>
          <p:nvPr/>
        </p:nvSpPr>
        <p:spPr>
          <a:xfrm>
            <a:off x="5859525" y="1366975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69" name="Google Shape;869;p52"/>
          <p:cNvCxnSpPr>
            <a:stCxn id="868" idx="1"/>
          </p:cNvCxnSpPr>
          <p:nvPr/>
        </p:nvCxnSpPr>
        <p:spPr>
          <a:xfrm>
            <a:off x="5859525" y="1540075"/>
            <a:ext cx="16827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870" name="Google Shape;870;p52"/>
          <p:cNvGrpSpPr/>
          <p:nvPr/>
        </p:nvGrpSpPr>
        <p:grpSpPr>
          <a:xfrm>
            <a:off x="7720658" y="1355050"/>
            <a:ext cx="1309729" cy="346200"/>
            <a:chOff x="6853725" y="1865575"/>
            <a:chExt cx="578400" cy="346200"/>
          </a:xfrm>
        </p:grpSpPr>
        <p:sp>
          <p:nvSpPr>
            <p:cNvPr id="871" name="Google Shape;871;p52"/>
            <p:cNvSpPr/>
            <p:nvPr/>
          </p:nvSpPr>
          <p:spPr>
            <a:xfrm>
              <a:off x="68537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52"/>
            <p:cNvSpPr/>
            <p:nvPr/>
          </p:nvSpPr>
          <p:spPr>
            <a:xfrm>
              <a:off x="71429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3" name="Google Shape;873;p52"/>
          <p:cNvSpPr txBox="1"/>
          <p:nvPr/>
        </p:nvSpPr>
        <p:spPr>
          <a:xfrm>
            <a:off x="7720650" y="1355050"/>
            <a:ext cx="6738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x: 11</a:t>
            </a:r>
            <a:endParaRPr b="1"/>
          </a:p>
        </p:txBody>
      </p:sp>
      <p:sp>
        <p:nvSpPr>
          <p:cNvPr id="874" name="Google Shape;874;p52"/>
          <p:cNvSpPr txBox="1"/>
          <p:nvPr/>
        </p:nvSpPr>
        <p:spPr>
          <a:xfrm>
            <a:off x="8394450" y="1355050"/>
            <a:ext cx="6738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y: 22</a:t>
            </a:r>
            <a:endParaRPr b="1"/>
          </a:p>
        </p:txBody>
      </p:sp>
      <p:sp>
        <p:nvSpPr>
          <p:cNvPr id="875" name="Google Shape;875;p52"/>
          <p:cNvSpPr txBox="1"/>
          <p:nvPr/>
        </p:nvSpPr>
        <p:spPr>
          <a:xfrm>
            <a:off x="5059975" y="4332000"/>
            <a:ext cx="40839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Output: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(11, 22)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876" name="Google Shape;876;p52"/>
          <p:cNvCxnSpPr/>
          <p:nvPr/>
        </p:nvCxnSpPr>
        <p:spPr>
          <a:xfrm>
            <a:off x="801900" y="914400"/>
            <a:ext cx="33891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77" name="Google Shape;877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643920" cy="48386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8" name="Google Shape;878;p52"/>
          <p:cNvCxnSpPr/>
          <p:nvPr/>
        </p:nvCxnSpPr>
        <p:spPr>
          <a:xfrm>
            <a:off x="520250" y="1023550"/>
            <a:ext cx="33891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53"/>
          <p:cNvSpPr/>
          <p:nvPr/>
        </p:nvSpPr>
        <p:spPr>
          <a:xfrm>
            <a:off x="5346350" y="381900"/>
            <a:ext cx="1861800" cy="1426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4" name="Google Shape;884;p53"/>
          <p:cNvSpPr txBox="1"/>
          <p:nvPr/>
        </p:nvSpPr>
        <p:spPr>
          <a:xfrm>
            <a:off x="5489575" y="489325"/>
            <a:ext cx="1396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main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885" name="Google Shape;885;p53"/>
          <p:cNvSpPr txBox="1"/>
          <p:nvPr/>
        </p:nvSpPr>
        <p:spPr>
          <a:xfrm>
            <a:off x="548957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</a:t>
            </a:r>
            <a:endParaRPr b="1"/>
          </a:p>
        </p:txBody>
      </p:sp>
      <p:sp>
        <p:nvSpPr>
          <p:cNvPr id="886" name="Google Shape;886;p53"/>
          <p:cNvSpPr/>
          <p:nvPr/>
        </p:nvSpPr>
        <p:spPr>
          <a:xfrm>
            <a:off x="5859525" y="1366975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87" name="Google Shape;887;p53"/>
          <p:cNvCxnSpPr>
            <a:stCxn id="886" idx="1"/>
          </p:cNvCxnSpPr>
          <p:nvPr/>
        </p:nvCxnSpPr>
        <p:spPr>
          <a:xfrm>
            <a:off x="5859525" y="1540075"/>
            <a:ext cx="16827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888" name="Google Shape;888;p53"/>
          <p:cNvGrpSpPr/>
          <p:nvPr/>
        </p:nvGrpSpPr>
        <p:grpSpPr>
          <a:xfrm>
            <a:off x="7720658" y="1355050"/>
            <a:ext cx="1309729" cy="346200"/>
            <a:chOff x="6853725" y="1865575"/>
            <a:chExt cx="578400" cy="346200"/>
          </a:xfrm>
        </p:grpSpPr>
        <p:sp>
          <p:nvSpPr>
            <p:cNvPr id="889" name="Google Shape;889;p53"/>
            <p:cNvSpPr/>
            <p:nvPr/>
          </p:nvSpPr>
          <p:spPr>
            <a:xfrm>
              <a:off x="68537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53"/>
            <p:cNvSpPr/>
            <p:nvPr/>
          </p:nvSpPr>
          <p:spPr>
            <a:xfrm>
              <a:off x="71429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1" name="Google Shape;891;p53"/>
          <p:cNvSpPr txBox="1"/>
          <p:nvPr/>
        </p:nvSpPr>
        <p:spPr>
          <a:xfrm>
            <a:off x="7720650" y="1355050"/>
            <a:ext cx="6738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x: 11</a:t>
            </a:r>
            <a:endParaRPr b="1"/>
          </a:p>
        </p:txBody>
      </p:sp>
      <p:sp>
        <p:nvSpPr>
          <p:cNvPr id="892" name="Google Shape;892;p53"/>
          <p:cNvSpPr txBox="1"/>
          <p:nvPr/>
        </p:nvSpPr>
        <p:spPr>
          <a:xfrm>
            <a:off x="8394450" y="1355050"/>
            <a:ext cx="6738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y: 22</a:t>
            </a:r>
            <a:endParaRPr b="1"/>
          </a:p>
        </p:txBody>
      </p:sp>
      <p:sp>
        <p:nvSpPr>
          <p:cNvPr id="893" name="Google Shape;893;p53"/>
          <p:cNvSpPr txBox="1"/>
          <p:nvPr/>
        </p:nvSpPr>
        <p:spPr>
          <a:xfrm>
            <a:off x="5059975" y="4332000"/>
            <a:ext cx="40839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Output: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894" name="Google Shape;894;p53"/>
          <p:cNvCxnSpPr/>
          <p:nvPr/>
        </p:nvCxnSpPr>
        <p:spPr>
          <a:xfrm>
            <a:off x="801900" y="914400"/>
            <a:ext cx="33891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95" name="Google Shape;895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643920" cy="48386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6" name="Google Shape;896;p53"/>
          <p:cNvCxnSpPr/>
          <p:nvPr/>
        </p:nvCxnSpPr>
        <p:spPr>
          <a:xfrm>
            <a:off x="453100" y="1366975"/>
            <a:ext cx="33891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97" name="Google Shape;897;p53"/>
          <p:cNvSpPr txBox="1"/>
          <p:nvPr/>
        </p:nvSpPr>
        <p:spPr>
          <a:xfrm>
            <a:off x="5489575" y="92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</a:t>
            </a:r>
            <a:endParaRPr b="1"/>
          </a:p>
        </p:txBody>
      </p:sp>
      <p:sp>
        <p:nvSpPr>
          <p:cNvPr id="898" name="Google Shape;898;p53"/>
          <p:cNvSpPr/>
          <p:nvPr/>
        </p:nvSpPr>
        <p:spPr>
          <a:xfrm>
            <a:off x="5859525" y="9281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9" name="Google Shape;899;p53"/>
          <p:cNvSpPr txBox="1"/>
          <p:nvPr/>
        </p:nvSpPr>
        <p:spPr>
          <a:xfrm>
            <a:off x="5859525" y="92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5</a:t>
            </a:r>
            <a:endParaRPr b="1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54"/>
          <p:cNvSpPr/>
          <p:nvPr/>
        </p:nvSpPr>
        <p:spPr>
          <a:xfrm>
            <a:off x="5346350" y="381900"/>
            <a:ext cx="1861800" cy="1426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5" name="Google Shape;905;p54"/>
          <p:cNvSpPr txBox="1"/>
          <p:nvPr/>
        </p:nvSpPr>
        <p:spPr>
          <a:xfrm>
            <a:off x="5489575" y="489325"/>
            <a:ext cx="1396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main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906" name="Google Shape;906;p54"/>
          <p:cNvSpPr txBox="1"/>
          <p:nvPr/>
        </p:nvSpPr>
        <p:spPr>
          <a:xfrm>
            <a:off x="548957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</a:t>
            </a:r>
            <a:endParaRPr b="1"/>
          </a:p>
        </p:txBody>
      </p:sp>
      <p:sp>
        <p:nvSpPr>
          <p:cNvPr id="907" name="Google Shape;907;p54"/>
          <p:cNvSpPr/>
          <p:nvPr/>
        </p:nvSpPr>
        <p:spPr>
          <a:xfrm>
            <a:off x="5859525" y="1366975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08" name="Google Shape;908;p54"/>
          <p:cNvCxnSpPr>
            <a:stCxn id="907" idx="1"/>
          </p:cNvCxnSpPr>
          <p:nvPr/>
        </p:nvCxnSpPr>
        <p:spPr>
          <a:xfrm>
            <a:off x="5859525" y="1540075"/>
            <a:ext cx="16827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909" name="Google Shape;909;p54"/>
          <p:cNvGrpSpPr/>
          <p:nvPr/>
        </p:nvGrpSpPr>
        <p:grpSpPr>
          <a:xfrm>
            <a:off x="7720658" y="1355050"/>
            <a:ext cx="1309729" cy="346200"/>
            <a:chOff x="6853725" y="1865575"/>
            <a:chExt cx="578400" cy="346200"/>
          </a:xfrm>
        </p:grpSpPr>
        <p:sp>
          <p:nvSpPr>
            <p:cNvPr id="910" name="Google Shape;910;p54"/>
            <p:cNvSpPr/>
            <p:nvPr/>
          </p:nvSpPr>
          <p:spPr>
            <a:xfrm>
              <a:off x="68537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54"/>
            <p:cNvSpPr/>
            <p:nvPr/>
          </p:nvSpPr>
          <p:spPr>
            <a:xfrm>
              <a:off x="71429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2" name="Google Shape;912;p54"/>
          <p:cNvSpPr txBox="1"/>
          <p:nvPr/>
        </p:nvSpPr>
        <p:spPr>
          <a:xfrm>
            <a:off x="7720650" y="1355050"/>
            <a:ext cx="6738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x: 11</a:t>
            </a:r>
            <a:endParaRPr b="1"/>
          </a:p>
        </p:txBody>
      </p:sp>
      <p:sp>
        <p:nvSpPr>
          <p:cNvPr id="913" name="Google Shape;913;p54"/>
          <p:cNvSpPr txBox="1"/>
          <p:nvPr/>
        </p:nvSpPr>
        <p:spPr>
          <a:xfrm>
            <a:off x="8394450" y="1355050"/>
            <a:ext cx="6738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y: 22</a:t>
            </a:r>
            <a:endParaRPr b="1"/>
          </a:p>
        </p:txBody>
      </p:sp>
      <p:sp>
        <p:nvSpPr>
          <p:cNvPr id="914" name="Google Shape;914;p54"/>
          <p:cNvSpPr txBox="1"/>
          <p:nvPr/>
        </p:nvSpPr>
        <p:spPr>
          <a:xfrm>
            <a:off x="5059975" y="4332000"/>
            <a:ext cx="40839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Output: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915" name="Google Shape;915;p54"/>
          <p:cNvCxnSpPr/>
          <p:nvPr/>
        </p:nvCxnSpPr>
        <p:spPr>
          <a:xfrm>
            <a:off x="801900" y="914400"/>
            <a:ext cx="33891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16" name="Google Shape;916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643920" cy="48386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7" name="Google Shape;917;p54"/>
          <p:cNvCxnSpPr/>
          <p:nvPr/>
        </p:nvCxnSpPr>
        <p:spPr>
          <a:xfrm>
            <a:off x="399375" y="1595275"/>
            <a:ext cx="33891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18" name="Google Shape;918;p54"/>
          <p:cNvSpPr txBox="1"/>
          <p:nvPr/>
        </p:nvSpPr>
        <p:spPr>
          <a:xfrm>
            <a:off x="5489575" y="92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</a:t>
            </a:r>
            <a:endParaRPr b="1"/>
          </a:p>
        </p:txBody>
      </p:sp>
      <p:sp>
        <p:nvSpPr>
          <p:cNvPr id="919" name="Google Shape;919;p54"/>
          <p:cNvSpPr/>
          <p:nvPr/>
        </p:nvSpPr>
        <p:spPr>
          <a:xfrm>
            <a:off x="5859525" y="9281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0" name="Google Shape;920;p54"/>
          <p:cNvSpPr txBox="1"/>
          <p:nvPr/>
        </p:nvSpPr>
        <p:spPr>
          <a:xfrm>
            <a:off x="5859525" y="92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5</a:t>
            </a:r>
            <a:endParaRPr b="1"/>
          </a:p>
        </p:txBody>
      </p:sp>
      <p:sp>
        <p:nvSpPr>
          <p:cNvPr id="921" name="Google Shape;921;p54"/>
          <p:cNvSpPr/>
          <p:nvPr/>
        </p:nvSpPr>
        <p:spPr>
          <a:xfrm>
            <a:off x="5346350" y="1951900"/>
            <a:ext cx="1861800" cy="1426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2" name="Google Shape;922;p54"/>
          <p:cNvSpPr txBox="1"/>
          <p:nvPr/>
        </p:nvSpPr>
        <p:spPr>
          <a:xfrm>
            <a:off x="5489575" y="2059325"/>
            <a:ext cx="2052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mystery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923" name="Google Shape;923;p54"/>
          <p:cNvSpPr txBox="1"/>
          <p:nvPr/>
        </p:nvSpPr>
        <p:spPr>
          <a:xfrm>
            <a:off x="5489575" y="249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</a:t>
            </a:r>
            <a:endParaRPr b="1"/>
          </a:p>
        </p:txBody>
      </p:sp>
      <p:sp>
        <p:nvSpPr>
          <p:cNvPr id="924" name="Google Shape;924;p54"/>
          <p:cNvSpPr txBox="1"/>
          <p:nvPr/>
        </p:nvSpPr>
        <p:spPr>
          <a:xfrm>
            <a:off x="5489575" y="28972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</a:t>
            </a:r>
            <a:endParaRPr b="1"/>
          </a:p>
        </p:txBody>
      </p:sp>
      <p:sp>
        <p:nvSpPr>
          <p:cNvPr id="925" name="Google Shape;925;p54"/>
          <p:cNvSpPr/>
          <p:nvPr/>
        </p:nvSpPr>
        <p:spPr>
          <a:xfrm>
            <a:off x="5859525" y="24981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6" name="Google Shape;926;p54"/>
          <p:cNvSpPr/>
          <p:nvPr/>
        </p:nvSpPr>
        <p:spPr>
          <a:xfrm>
            <a:off x="5859525" y="2936975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7" name="Google Shape;927;p54"/>
          <p:cNvSpPr txBox="1"/>
          <p:nvPr/>
        </p:nvSpPr>
        <p:spPr>
          <a:xfrm>
            <a:off x="5859525" y="249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5</a:t>
            </a:r>
            <a:endParaRPr b="1"/>
          </a:p>
        </p:txBody>
      </p:sp>
      <p:cxnSp>
        <p:nvCxnSpPr>
          <p:cNvPr id="928" name="Google Shape;928;p54"/>
          <p:cNvCxnSpPr/>
          <p:nvPr/>
        </p:nvCxnSpPr>
        <p:spPr>
          <a:xfrm flipH="1" rot="10800000">
            <a:off x="5928025" y="1754263"/>
            <a:ext cx="1662000" cy="14358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29" name="Google Shape;929;p54"/>
          <p:cNvSpPr txBox="1"/>
          <p:nvPr/>
        </p:nvSpPr>
        <p:spPr>
          <a:xfrm>
            <a:off x="5105400" y="3581400"/>
            <a:ext cx="39315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Note: </a:t>
            </a:r>
            <a:r>
              <a:rPr lang="en">
                <a:solidFill>
                  <a:schemeClr val="dk1"/>
                </a:solidFill>
              </a:rPr>
              <a:t>The int is passed by value, the point by reference.This is because an int is a </a:t>
            </a:r>
            <a:r>
              <a:rPr b="1" lang="en">
                <a:solidFill>
                  <a:schemeClr val="dk1"/>
                </a:solidFill>
              </a:rPr>
              <a:t>primitive type, </a:t>
            </a:r>
            <a:r>
              <a:rPr lang="en">
                <a:solidFill>
                  <a:schemeClr val="dk1"/>
                </a:solidFill>
              </a:rPr>
              <a:t>while the point is not!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55"/>
          <p:cNvSpPr/>
          <p:nvPr/>
        </p:nvSpPr>
        <p:spPr>
          <a:xfrm>
            <a:off x="5346350" y="381900"/>
            <a:ext cx="1861800" cy="1426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5" name="Google Shape;935;p55"/>
          <p:cNvSpPr txBox="1"/>
          <p:nvPr/>
        </p:nvSpPr>
        <p:spPr>
          <a:xfrm>
            <a:off x="5489575" y="489325"/>
            <a:ext cx="1396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main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936" name="Google Shape;936;p55"/>
          <p:cNvSpPr txBox="1"/>
          <p:nvPr/>
        </p:nvSpPr>
        <p:spPr>
          <a:xfrm>
            <a:off x="548957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</a:t>
            </a:r>
            <a:endParaRPr b="1"/>
          </a:p>
        </p:txBody>
      </p:sp>
      <p:sp>
        <p:nvSpPr>
          <p:cNvPr id="937" name="Google Shape;937;p55"/>
          <p:cNvSpPr/>
          <p:nvPr/>
        </p:nvSpPr>
        <p:spPr>
          <a:xfrm>
            <a:off x="5859525" y="1366975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38" name="Google Shape;938;p55"/>
          <p:cNvCxnSpPr>
            <a:stCxn id="937" idx="1"/>
          </p:cNvCxnSpPr>
          <p:nvPr/>
        </p:nvCxnSpPr>
        <p:spPr>
          <a:xfrm>
            <a:off x="5859525" y="1540075"/>
            <a:ext cx="16827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939" name="Google Shape;939;p55"/>
          <p:cNvGrpSpPr/>
          <p:nvPr/>
        </p:nvGrpSpPr>
        <p:grpSpPr>
          <a:xfrm>
            <a:off x="7720658" y="1355050"/>
            <a:ext cx="1309729" cy="346200"/>
            <a:chOff x="6853725" y="1865575"/>
            <a:chExt cx="578400" cy="346200"/>
          </a:xfrm>
        </p:grpSpPr>
        <p:sp>
          <p:nvSpPr>
            <p:cNvPr id="940" name="Google Shape;940;p55"/>
            <p:cNvSpPr/>
            <p:nvPr/>
          </p:nvSpPr>
          <p:spPr>
            <a:xfrm>
              <a:off x="68537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55"/>
            <p:cNvSpPr/>
            <p:nvPr/>
          </p:nvSpPr>
          <p:spPr>
            <a:xfrm>
              <a:off x="71429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42" name="Google Shape;942;p55"/>
          <p:cNvSpPr txBox="1"/>
          <p:nvPr/>
        </p:nvSpPr>
        <p:spPr>
          <a:xfrm>
            <a:off x="7720650" y="1355050"/>
            <a:ext cx="6738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x: 11</a:t>
            </a:r>
            <a:endParaRPr b="1"/>
          </a:p>
        </p:txBody>
      </p:sp>
      <p:sp>
        <p:nvSpPr>
          <p:cNvPr id="943" name="Google Shape;943;p55"/>
          <p:cNvSpPr txBox="1"/>
          <p:nvPr/>
        </p:nvSpPr>
        <p:spPr>
          <a:xfrm>
            <a:off x="8394450" y="1355050"/>
            <a:ext cx="6738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y: 22</a:t>
            </a:r>
            <a:endParaRPr b="1"/>
          </a:p>
        </p:txBody>
      </p:sp>
      <p:sp>
        <p:nvSpPr>
          <p:cNvPr id="944" name="Google Shape;944;p55"/>
          <p:cNvSpPr txBox="1"/>
          <p:nvPr/>
        </p:nvSpPr>
        <p:spPr>
          <a:xfrm>
            <a:off x="5059975" y="4332000"/>
            <a:ext cx="40839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Output: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945" name="Google Shape;945;p55"/>
          <p:cNvCxnSpPr/>
          <p:nvPr/>
        </p:nvCxnSpPr>
        <p:spPr>
          <a:xfrm>
            <a:off x="801900" y="914400"/>
            <a:ext cx="33891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46" name="Google Shape;946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643920" cy="48386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7" name="Google Shape;947;p55"/>
          <p:cNvCxnSpPr/>
          <p:nvPr/>
        </p:nvCxnSpPr>
        <p:spPr>
          <a:xfrm>
            <a:off x="399375" y="1595275"/>
            <a:ext cx="33891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48" name="Google Shape;948;p55"/>
          <p:cNvSpPr txBox="1"/>
          <p:nvPr/>
        </p:nvSpPr>
        <p:spPr>
          <a:xfrm>
            <a:off x="5489575" y="92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</a:t>
            </a:r>
            <a:endParaRPr b="1"/>
          </a:p>
        </p:txBody>
      </p:sp>
      <p:sp>
        <p:nvSpPr>
          <p:cNvPr id="949" name="Google Shape;949;p55"/>
          <p:cNvSpPr/>
          <p:nvPr/>
        </p:nvSpPr>
        <p:spPr>
          <a:xfrm>
            <a:off x="5859525" y="9281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0" name="Google Shape;950;p55"/>
          <p:cNvSpPr txBox="1"/>
          <p:nvPr/>
        </p:nvSpPr>
        <p:spPr>
          <a:xfrm>
            <a:off x="5859525" y="92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5</a:t>
            </a:r>
            <a:endParaRPr b="1"/>
          </a:p>
        </p:txBody>
      </p:sp>
      <p:sp>
        <p:nvSpPr>
          <p:cNvPr id="951" name="Google Shape;951;p55"/>
          <p:cNvSpPr/>
          <p:nvPr/>
        </p:nvSpPr>
        <p:spPr>
          <a:xfrm>
            <a:off x="5346350" y="1951900"/>
            <a:ext cx="1861800" cy="1426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2" name="Google Shape;952;p55"/>
          <p:cNvSpPr txBox="1"/>
          <p:nvPr/>
        </p:nvSpPr>
        <p:spPr>
          <a:xfrm>
            <a:off x="5489575" y="2059325"/>
            <a:ext cx="2052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mystery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953" name="Google Shape;953;p55"/>
          <p:cNvSpPr txBox="1"/>
          <p:nvPr/>
        </p:nvSpPr>
        <p:spPr>
          <a:xfrm>
            <a:off x="5489575" y="249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</a:t>
            </a:r>
            <a:endParaRPr b="1"/>
          </a:p>
        </p:txBody>
      </p:sp>
      <p:sp>
        <p:nvSpPr>
          <p:cNvPr id="954" name="Google Shape;954;p55"/>
          <p:cNvSpPr txBox="1"/>
          <p:nvPr/>
        </p:nvSpPr>
        <p:spPr>
          <a:xfrm>
            <a:off x="5489575" y="28972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</a:t>
            </a:r>
            <a:endParaRPr b="1"/>
          </a:p>
        </p:txBody>
      </p:sp>
      <p:sp>
        <p:nvSpPr>
          <p:cNvPr id="955" name="Google Shape;955;p55"/>
          <p:cNvSpPr/>
          <p:nvPr/>
        </p:nvSpPr>
        <p:spPr>
          <a:xfrm>
            <a:off x="5859525" y="24981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6" name="Google Shape;956;p55"/>
          <p:cNvSpPr/>
          <p:nvPr/>
        </p:nvSpPr>
        <p:spPr>
          <a:xfrm>
            <a:off x="5859525" y="2936975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7" name="Google Shape;957;p55"/>
          <p:cNvSpPr txBox="1"/>
          <p:nvPr/>
        </p:nvSpPr>
        <p:spPr>
          <a:xfrm>
            <a:off x="5859525" y="249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0</a:t>
            </a:r>
            <a:endParaRPr b="1"/>
          </a:p>
        </p:txBody>
      </p:sp>
      <p:cxnSp>
        <p:nvCxnSpPr>
          <p:cNvPr id="958" name="Google Shape;958;p55"/>
          <p:cNvCxnSpPr/>
          <p:nvPr/>
        </p:nvCxnSpPr>
        <p:spPr>
          <a:xfrm flipH="1" rot="10800000">
            <a:off x="5928025" y="1754263"/>
            <a:ext cx="1662000" cy="14358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59" name="Google Shape;959;p55"/>
          <p:cNvCxnSpPr/>
          <p:nvPr/>
        </p:nvCxnSpPr>
        <p:spPr>
          <a:xfrm>
            <a:off x="681425" y="4332000"/>
            <a:ext cx="3389100" cy="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56"/>
          <p:cNvSpPr/>
          <p:nvPr/>
        </p:nvSpPr>
        <p:spPr>
          <a:xfrm>
            <a:off x="5346350" y="381900"/>
            <a:ext cx="1861800" cy="1426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5" name="Google Shape;965;p56"/>
          <p:cNvSpPr txBox="1"/>
          <p:nvPr/>
        </p:nvSpPr>
        <p:spPr>
          <a:xfrm>
            <a:off x="5489575" y="489325"/>
            <a:ext cx="1396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main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966" name="Google Shape;966;p56"/>
          <p:cNvSpPr txBox="1"/>
          <p:nvPr/>
        </p:nvSpPr>
        <p:spPr>
          <a:xfrm>
            <a:off x="548957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</a:t>
            </a:r>
            <a:endParaRPr b="1"/>
          </a:p>
        </p:txBody>
      </p:sp>
      <p:sp>
        <p:nvSpPr>
          <p:cNvPr id="967" name="Google Shape;967;p56"/>
          <p:cNvSpPr/>
          <p:nvPr/>
        </p:nvSpPr>
        <p:spPr>
          <a:xfrm>
            <a:off x="5859525" y="1366975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68" name="Google Shape;968;p56"/>
          <p:cNvCxnSpPr>
            <a:stCxn id="967" idx="1"/>
          </p:cNvCxnSpPr>
          <p:nvPr/>
        </p:nvCxnSpPr>
        <p:spPr>
          <a:xfrm>
            <a:off x="5859525" y="1540075"/>
            <a:ext cx="16827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969" name="Google Shape;969;p56"/>
          <p:cNvGrpSpPr/>
          <p:nvPr/>
        </p:nvGrpSpPr>
        <p:grpSpPr>
          <a:xfrm>
            <a:off x="7720658" y="1355050"/>
            <a:ext cx="1309729" cy="346200"/>
            <a:chOff x="6853725" y="1865575"/>
            <a:chExt cx="578400" cy="346200"/>
          </a:xfrm>
        </p:grpSpPr>
        <p:sp>
          <p:nvSpPr>
            <p:cNvPr id="970" name="Google Shape;970;p56"/>
            <p:cNvSpPr/>
            <p:nvPr/>
          </p:nvSpPr>
          <p:spPr>
            <a:xfrm>
              <a:off x="68537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56"/>
            <p:cNvSpPr/>
            <p:nvPr/>
          </p:nvSpPr>
          <p:spPr>
            <a:xfrm>
              <a:off x="71429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2" name="Google Shape;972;p56"/>
          <p:cNvSpPr txBox="1"/>
          <p:nvPr/>
        </p:nvSpPr>
        <p:spPr>
          <a:xfrm>
            <a:off x="7720650" y="1355050"/>
            <a:ext cx="6738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x: 44</a:t>
            </a:r>
            <a:endParaRPr b="1"/>
          </a:p>
        </p:txBody>
      </p:sp>
      <p:sp>
        <p:nvSpPr>
          <p:cNvPr id="973" name="Google Shape;973;p56"/>
          <p:cNvSpPr txBox="1"/>
          <p:nvPr/>
        </p:nvSpPr>
        <p:spPr>
          <a:xfrm>
            <a:off x="8394450" y="1355050"/>
            <a:ext cx="6738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y: 22</a:t>
            </a:r>
            <a:endParaRPr b="1"/>
          </a:p>
        </p:txBody>
      </p:sp>
      <p:sp>
        <p:nvSpPr>
          <p:cNvPr id="974" name="Google Shape;974;p56"/>
          <p:cNvSpPr txBox="1"/>
          <p:nvPr/>
        </p:nvSpPr>
        <p:spPr>
          <a:xfrm>
            <a:off x="5059975" y="4332000"/>
            <a:ext cx="40839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Output: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975" name="Google Shape;975;p56"/>
          <p:cNvCxnSpPr/>
          <p:nvPr/>
        </p:nvCxnSpPr>
        <p:spPr>
          <a:xfrm>
            <a:off x="801900" y="914400"/>
            <a:ext cx="33891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76" name="Google Shape;976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643920" cy="48386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7" name="Google Shape;977;p56"/>
          <p:cNvCxnSpPr/>
          <p:nvPr/>
        </p:nvCxnSpPr>
        <p:spPr>
          <a:xfrm>
            <a:off x="399375" y="1595275"/>
            <a:ext cx="33891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78" name="Google Shape;978;p56"/>
          <p:cNvSpPr txBox="1"/>
          <p:nvPr/>
        </p:nvSpPr>
        <p:spPr>
          <a:xfrm>
            <a:off x="5489575" y="92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</a:t>
            </a:r>
            <a:endParaRPr b="1"/>
          </a:p>
        </p:txBody>
      </p:sp>
      <p:sp>
        <p:nvSpPr>
          <p:cNvPr id="979" name="Google Shape;979;p56"/>
          <p:cNvSpPr/>
          <p:nvPr/>
        </p:nvSpPr>
        <p:spPr>
          <a:xfrm>
            <a:off x="5859525" y="9281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0" name="Google Shape;980;p56"/>
          <p:cNvSpPr txBox="1"/>
          <p:nvPr/>
        </p:nvSpPr>
        <p:spPr>
          <a:xfrm>
            <a:off x="5859525" y="92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5</a:t>
            </a:r>
            <a:endParaRPr b="1"/>
          </a:p>
        </p:txBody>
      </p:sp>
      <p:sp>
        <p:nvSpPr>
          <p:cNvPr id="981" name="Google Shape;981;p56"/>
          <p:cNvSpPr/>
          <p:nvPr/>
        </p:nvSpPr>
        <p:spPr>
          <a:xfrm>
            <a:off x="5346350" y="1951900"/>
            <a:ext cx="1861800" cy="1426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2" name="Google Shape;982;p56"/>
          <p:cNvSpPr txBox="1"/>
          <p:nvPr/>
        </p:nvSpPr>
        <p:spPr>
          <a:xfrm>
            <a:off x="5489575" y="2059325"/>
            <a:ext cx="2052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mystery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983" name="Google Shape;983;p56"/>
          <p:cNvSpPr txBox="1"/>
          <p:nvPr/>
        </p:nvSpPr>
        <p:spPr>
          <a:xfrm>
            <a:off x="5489575" y="249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</a:t>
            </a:r>
            <a:endParaRPr b="1"/>
          </a:p>
        </p:txBody>
      </p:sp>
      <p:sp>
        <p:nvSpPr>
          <p:cNvPr id="984" name="Google Shape;984;p56"/>
          <p:cNvSpPr txBox="1"/>
          <p:nvPr/>
        </p:nvSpPr>
        <p:spPr>
          <a:xfrm>
            <a:off x="5489575" y="28972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</a:t>
            </a:r>
            <a:endParaRPr b="1"/>
          </a:p>
        </p:txBody>
      </p:sp>
      <p:sp>
        <p:nvSpPr>
          <p:cNvPr id="985" name="Google Shape;985;p56"/>
          <p:cNvSpPr/>
          <p:nvPr/>
        </p:nvSpPr>
        <p:spPr>
          <a:xfrm>
            <a:off x="5859525" y="24981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6" name="Google Shape;986;p56"/>
          <p:cNvSpPr/>
          <p:nvPr/>
        </p:nvSpPr>
        <p:spPr>
          <a:xfrm>
            <a:off x="5859525" y="2936975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7" name="Google Shape;987;p56"/>
          <p:cNvSpPr txBox="1"/>
          <p:nvPr/>
        </p:nvSpPr>
        <p:spPr>
          <a:xfrm>
            <a:off x="5859525" y="249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0</a:t>
            </a:r>
            <a:endParaRPr b="1"/>
          </a:p>
        </p:txBody>
      </p:sp>
      <p:cxnSp>
        <p:nvCxnSpPr>
          <p:cNvPr id="988" name="Google Shape;988;p56"/>
          <p:cNvCxnSpPr/>
          <p:nvPr/>
        </p:nvCxnSpPr>
        <p:spPr>
          <a:xfrm flipH="1" rot="10800000">
            <a:off x="5928025" y="1754263"/>
            <a:ext cx="1662000" cy="14358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89" name="Google Shape;989;p56"/>
          <p:cNvCxnSpPr/>
          <p:nvPr/>
        </p:nvCxnSpPr>
        <p:spPr>
          <a:xfrm>
            <a:off x="641150" y="4506575"/>
            <a:ext cx="3389100" cy="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57"/>
          <p:cNvSpPr/>
          <p:nvPr/>
        </p:nvSpPr>
        <p:spPr>
          <a:xfrm>
            <a:off x="5346350" y="381900"/>
            <a:ext cx="1861800" cy="1426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5" name="Google Shape;995;p57"/>
          <p:cNvSpPr txBox="1"/>
          <p:nvPr/>
        </p:nvSpPr>
        <p:spPr>
          <a:xfrm>
            <a:off x="5489575" y="489325"/>
            <a:ext cx="1396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main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996" name="Google Shape;996;p57"/>
          <p:cNvSpPr txBox="1"/>
          <p:nvPr/>
        </p:nvSpPr>
        <p:spPr>
          <a:xfrm>
            <a:off x="548957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</a:t>
            </a:r>
            <a:endParaRPr b="1"/>
          </a:p>
        </p:txBody>
      </p:sp>
      <p:sp>
        <p:nvSpPr>
          <p:cNvPr id="997" name="Google Shape;997;p57"/>
          <p:cNvSpPr/>
          <p:nvPr/>
        </p:nvSpPr>
        <p:spPr>
          <a:xfrm>
            <a:off x="5859525" y="1366975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98" name="Google Shape;998;p57"/>
          <p:cNvCxnSpPr>
            <a:stCxn id="997" idx="1"/>
          </p:cNvCxnSpPr>
          <p:nvPr/>
        </p:nvCxnSpPr>
        <p:spPr>
          <a:xfrm>
            <a:off x="5859525" y="1540075"/>
            <a:ext cx="16827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999" name="Google Shape;999;p57"/>
          <p:cNvGrpSpPr/>
          <p:nvPr/>
        </p:nvGrpSpPr>
        <p:grpSpPr>
          <a:xfrm>
            <a:off x="7720658" y="1355050"/>
            <a:ext cx="1309729" cy="346200"/>
            <a:chOff x="6853725" y="1865575"/>
            <a:chExt cx="578400" cy="346200"/>
          </a:xfrm>
        </p:grpSpPr>
        <p:sp>
          <p:nvSpPr>
            <p:cNvPr id="1000" name="Google Shape;1000;p57"/>
            <p:cNvSpPr/>
            <p:nvPr/>
          </p:nvSpPr>
          <p:spPr>
            <a:xfrm>
              <a:off x="68537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57"/>
            <p:cNvSpPr/>
            <p:nvPr/>
          </p:nvSpPr>
          <p:spPr>
            <a:xfrm>
              <a:off x="71429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02" name="Google Shape;1002;p57"/>
          <p:cNvSpPr txBox="1"/>
          <p:nvPr/>
        </p:nvSpPr>
        <p:spPr>
          <a:xfrm>
            <a:off x="7720650" y="1355050"/>
            <a:ext cx="6738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x: 44</a:t>
            </a:r>
            <a:endParaRPr b="1"/>
          </a:p>
        </p:txBody>
      </p:sp>
      <p:sp>
        <p:nvSpPr>
          <p:cNvPr id="1003" name="Google Shape;1003;p57"/>
          <p:cNvSpPr txBox="1"/>
          <p:nvPr/>
        </p:nvSpPr>
        <p:spPr>
          <a:xfrm>
            <a:off x="8394450" y="1355050"/>
            <a:ext cx="6738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y: 22</a:t>
            </a:r>
            <a:endParaRPr b="1"/>
          </a:p>
        </p:txBody>
      </p:sp>
      <p:sp>
        <p:nvSpPr>
          <p:cNvPr id="1004" name="Google Shape;1004;p57"/>
          <p:cNvSpPr txBox="1"/>
          <p:nvPr/>
        </p:nvSpPr>
        <p:spPr>
          <a:xfrm>
            <a:off x="5059975" y="4332000"/>
            <a:ext cx="40839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Output: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44, 22 0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005" name="Google Shape;1005;p57"/>
          <p:cNvCxnSpPr/>
          <p:nvPr/>
        </p:nvCxnSpPr>
        <p:spPr>
          <a:xfrm>
            <a:off x="801900" y="914400"/>
            <a:ext cx="33891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006" name="Google Shape;1006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643920" cy="48386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7" name="Google Shape;1007;p57"/>
          <p:cNvCxnSpPr/>
          <p:nvPr/>
        </p:nvCxnSpPr>
        <p:spPr>
          <a:xfrm>
            <a:off x="399375" y="1595275"/>
            <a:ext cx="33891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08" name="Google Shape;1008;p57"/>
          <p:cNvSpPr txBox="1"/>
          <p:nvPr/>
        </p:nvSpPr>
        <p:spPr>
          <a:xfrm>
            <a:off x="5489575" y="92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</a:t>
            </a:r>
            <a:endParaRPr b="1"/>
          </a:p>
        </p:txBody>
      </p:sp>
      <p:sp>
        <p:nvSpPr>
          <p:cNvPr id="1009" name="Google Shape;1009;p57"/>
          <p:cNvSpPr/>
          <p:nvPr/>
        </p:nvSpPr>
        <p:spPr>
          <a:xfrm>
            <a:off x="5859525" y="9281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0" name="Google Shape;1010;p57"/>
          <p:cNvSpPr txBox="1"/>
          <p:nvPr/>
        </p:nvSpPr>
        <p:spPr>
          <a:xfrm>
            <a:off x="5859525" y="92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5</a:t>
            </a:r>
            <a:endParaRPr b="1"/>
          </a:p>
        </p:txBody>
      </p:sp>
      <p:sp>
        <p:nvSpPr>
          <p:cNvPr id="1011" name="Google Shape;1011;p57"/>
          <p:cNvSpPr/>
          <p:nvPr/>
        </p:nvSpPr>
        <p:spPr>
          <a:xfrm>
            <a:off x="5346350" y="1951900"/>
            <a:ext cx="1861800" cy="1426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2" name="Google Shape;1012;p57"/>
          <p:cNvSpPr txBox="1"/>
          <p:nvPr/>
        </p:nvSpPr>
        <p:spPr>
          <a:xfrm>
            <a:off x="5489575" y="2059325"/>
            <a:ext cx="2052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mystery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1013" name="Google Shape;1013;p57"/>
          <p:cNvSpPr txBox="1"/>
          <p:nvPr/>
        </p:nvSpPr>
        <p:spPr>
          <a:xfrm>
            <a:off x="5489575" y="249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</a:t>
            </a:r>
            <a:endParaRPr b="1"/>
          </a:p>
        </p:txBody>
      </p:sp>
      <p:sp>
        <p:nvSpPr>
          <p:cNvPr id="1014" name="Google Shape;1014;p57"/>
          <p:cNvSpPr txBox="1"/>
          <p:nvPr/>
        </p:nvSpPr>
        <p:spPr>
          <a:xfrm>
            <a:off x="5489575" y="28972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</a:t>
            </a:r>
            <a:endParaRPr b="1"/>
          </a:p>
        </p:txBody>
      </p:sp>
      <p:sp>
        <p:nvSpPr>
          <p:cNvPr id="1015" name="Google Shape;1015;p57"/>
          <p:cNvSpPr/>
          <p:nvPr/>
        </p:nvSpPr>
        <p:spPr>
          <a:xfrm>
            <a:off x="5859525" y="24981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6" name="Google Shape;1016;p57"/>
          <p:cNvSpPr/>
          <p:nvPr/>
        </p:nvSpPr>
        <p:spPr>
          <a:xfrm>
            <a:off x="5859525" y="2936975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7" name="Google Shape;1017;p57"/>
          <p:cNvSpPr txBox="1"/>
          <p:nvPr/>
        </p:nvSpPr>
        <p:spPr>
          <a:xfrm>
            <a:off x="5859525" y="249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0</a:t>
            </a:r>
            <a:endParaRPr b="1"/>
          </a:p>
        </p:txBody>
      </p:sp>
      <p:cxnSp>
        <p:nvCxnSpPr>
          <p:cNvPr id="1018" name="Google Shape;1018;p57"/>
          <p:cNvCxnSpPr/>
          <p:nvPr/>
        </p:nvCxnSpPr>
        <p:spPr>
          <a:xfrm flipH="1" rot="10800000">
            <a:off x="5928025" y="1754263"/>
            <a:ext cx="1662000" cy="14358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19" name="Google Shape;1019;p57"/>
          <p:cNvCxnSpPr/>
          <p:nvPr/>
        </p:nvCxnSpPr>
        <p:spPr>
          <a:xfrm>
            <a:off x="668000" y="4737750"/>
            <a:ext cx="3389100" cy="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58"/>
          <p:cNvSpPr/>
          <p:nvPr/>
        </p:nvSpPr>
        <p:spPr>
          <a:xfrm>
            <a:off x="5346350" y="381900"/>
            <a:ext cx="1861800" cy="1426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5" name="Google Shape;1025;p58"/>
          <p:cNvSpPr txBox="1"/>
          <p:nvPr/>
        </p:nvSpPr>
        <p:spPr>
          <a:xfrm>
            <a:off x="5489575" y="489325"/>
            <a:ext cx="1396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main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026" name="Google Shape;1026;p58"/>
          <p:cNvSpPr txBox="1"/>
          <p:nvPr/>
        </p:nvSpPr>
        <p:spPr>
          <a:xfrm>
            <a:off x="548957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</a:t>
            </a:r>
            <a:endParaRPr b="1"/>
          </a:p>
        </p:txBody>
      </p:sp>
      <p:sp>
        <p:nvSpPr>
          <p:cNvPr id="1027" name="Google Shape;1027;p58"/>
          <p:cNvSpPr/>
          <p:nvPr/>
        </p:nvSpPr>
        <p:spPr>
          <a:xfrm>
            <a:off x="5859525" y="1366975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28" name="Google Shape;1028;p58"/>
          <p:cNvCxnSpPr>
            <a:stCxn id="1027" idx="1"/>
          </p:cNvCxnSpPr>
          <p:nvPr/>
        </p:nvCxnSpPr>
        <p:spPr>
          <a:xfrm>
            <a:off x="5859525" y="1540075"/>
            <a:ext cx="16827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1029" name="Google Shape;1029;p58"/>
          <p:cNvGrpSpPr/>
          <p:nvPr/>
        </p:nvGrpSpPr>
        <p:grpSpPr>
          <a:xfrm>
            <a:off x="7720658" y="1355050"/>
            <a:ext cx="1309729" cy="346200"/>
            <a:chOff x="6853725" y="1865575"/>
            <a:chExt cx="578400" cy="346200"/>
          </a:xfrm>
        </p:grpSpPr>
        <p:sp>
          <p:nvSpPr>
            <p:cNvPr id="1030" name="Google Shape;1030;p58"/>
            <p:cNvSpPr/>
            <p:nvPr/>
          </p:nvSpPr>
          <p:spPr>
            <a:xfrm>
              <a:off x="68537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58"/>
            <p:cNvSpPr/>
            <p:nvPr/>
          </p:nvSpPr>
          <p:spPr>
            <a:xfrm>
              <a:off x="71429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2" name="Google Shape;1032;p58"/>
          <p:cNvSpPr txBox="1"/>
          <p:nvPr/>
        </p:nvSpPr>
        <p:spPr>
          <a:xfrm>
            <a:off x="7720650" y="1355050"/>
            <a:ext cx="6738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x: 44</a:t>
            </a:r>
            <a:endParaRPr b="1"/>
          </a:p>
        </p:txBody>
      </p:sp>
      <p:sp>
        <p:nvSpPr>
          <p:cNvPr id="1033" name="Google Shape;1033;p58"/>
          <p:cNvSpPr txBox="1"/>
          <p:nvPr/>
        </p:nvSpPr>
        <p:spPr>
          <a:xfrm>
            <a:off x="8394450" y="1355050"/>
            <a:ext cx="6738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y: 22</a:t>
            </a:r>
            <a:endParaRPr b="1"/>
          </a:p>
        </p:txBody>
      </p:sp>
      <p:cxnSp>
        <p:nvCxnSpPr>
          <p:cNvPr id="1034" name="Google Shape;1034;p58"/>
          <p:cNvCxnSpPr/>
          <p:nvPr/>
        </p:nvCxnSpPr>
        <p:spPr>
          <a:xfrm>
            <a:off x="801900" y="914400"/>
            <a:ext cx="33891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035" name="Google Shape;1035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643920" cy="48386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6" name="Google Shape;1036;p58"/>
          <p:cNvCxnSpPr/>
          <p:nvPr/>
        </p:nvCxnSpPr>
        <p:spPr>
          <a:xfrm>
            <a:off x="359100" y="1808700"/>
            <a:ext cx="33891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37" name="Google Shape;1037;p58"/>
          <p:cNvSpPr txBox="1"/>
          <p:nvPr/>
        </p:nvSpPr>
        <p:spPr>
          <a:xfrm>
            <a:off x="5489575" y="92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</a:t>
            </a:r>
            <a:endParaRPr b="1"/>
          </a:p>
        </p:txBody>
      </p:sp>
      <p:sp>
        <p:nvSpPr>
          <p:cNvPr id="1038" name="Google Shape;1038;p58"/>
          <p:cNvSpPr/>
          <p:nvPr/>
        </p:nvSpPr>
        <p:spPr>
          <a:xfrm>
            <a:off x="5859525" y="9281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9" name="Google Shape;1039;p58"/>
          <p:cNvSpPr txBox="1"/>
          <p:nvPr/>
        </p:nvSpPr>
        <p:spPr>
          <a:xfrm>
            <a:off x="5859525" y="92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5</a:t>
            </a:r>
            <a:endParaRPr b="1"/>
          </a:p>
        </p:txBody>
      </p:sp>
      <p:sp>
        <p:nvSpPr>
          <p:cNvPr id="1040" name="Google Shape;1040;p58"/>
          <p:cNvSpPr txBox="1"/>
          <p:nvPr/>
        </p:nvSpPr>
        <p:spPr>
          <a:xfrm>
            <a:off x="5059975" y="4332000"/>
            <a:ext cx="40839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Output: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(44, 22)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 txBox="1"/>
          <p:nvPr>
            <p:ph type="title"/>
          </p:nvPr>
        </p:nvSpPr>
        <p:spPr>
          <a:xfrm>
            <a:off x="928950" y="2143050"/>
            <a:ext cx="7286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MicroTeach: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Passing by Value and Reference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59"/>
          <p:cNvSpPr/>
          <p:nvPr/>
        </p:nvSpPr>
        <p:spPr>
          <a:xfrm>
            <a:off x="5346350" y="381900"/>
            <a:ext cx="1861800" cy="1426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6" name="Google Shape;1046;p59"/>
          <p:cNvSpPr txBox="1"/>
          <p:nvPr/>
        </p:nvSpPr>
        <p:spPr>
          <a:xfrm>
            <a:off x="5489575" y="489325"/>
            <a:ext cx="1396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main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047" name="Google Shape;1047;p59"/>
          <p:cNvSpPr txBox="1"/>
          <p:nvPr/>
        </p:nvSpPr>
        <p:spPr>
          <a:xfrm>
            <a:off x="548957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</a:t>
            </a:r>
            <a:endParaRPr b="1"/>
          </a:p>
        </p:txBody>
      </p:sp>
      <p:sp>
        <p:nvSpPr>
          <p:cNvPr id="1048" name="Google Shape;1048;p59"/>
          <p:cNvSpPr/>
          <p:nvPr/>
        </p:nvSpPr>
        <p:spPr>
          <a:xfrm>
            <a:off x="5859525" y="1366975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49" name="Google Shape;1049;p59"/>
          <p:cNvCxnSpPr>
            <a:stCxn id="1048" idx="1"/>
          </p:cNvCxnSpPr>
          <p:nvPr/>
        </p:nvCxnSpPr>
        <p:spPr>
          <a:xfrm>
            <a:off x="5859525" y="1540075"/>
            <a:ext cx="16827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1050" name="Google Shape;1050;p59"/>
          <p:cNvGrpSpPr/>
          <p:nvPr/>
        </p:nvGrpSpPr>
        <p:grpSpPr>
          <a:xfrm>
            <a:off x="7720658" y="1355050"/>
            <a:ext cx="1309729" cy="346200"/>
            <a:chOff x="6853725" y="1865575"/>
            <a:chExt cx="578400" cy="346200"/>
          </a:xfrm>
        </p:grpSpPr>
        <p:sp>
          <p:nvSpPr>
            <p:cNvPr id="1051" name="Google Shape;1051;p59"/>
            <p:cNvSpPr/>
            <p:nvPr/>
          </p:nvSpPr>
          <p:spPr>
            <a:xfrm>
              <a:off x="68537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59"/>
            <p:cNvSpPr/>
            <p:nvPr/>
          </p:nvSpPr>
          <p:spPr>
            <a:xfrm>
              <a:off x="71429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53" name="Google Shape;1053;p59"/>
          <p:cNvSpPr txBox="1"/>
          <p:nvPr/>
        </p:nvSpPr>
        <p:spPr>
          <a:xfrm>
            <a:off x="7720650" y="1355050"/>
            <a:ext cx="6738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x: 22</a:t>
            </a:r>
            <a:endParaRPr b="1"/>
          </a:p>
        </p:txBody>
      </p:sp>
      <p:sp>
        <p:nvSpPr>
          <p:cNvPr id="1054" name="Google Shape;1054;p59"/>
          <p:cNvSpPr txBox="1"/>
          <p:nvPr/>
        </p:nvSpPr>
        <p:spPr>
          <a:xfrm>
            <a:off x="8394450" y="1355050"/>
            <a:ext cx="6738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y: 22</a:t>
            </a:r>
            <a:endParaRPr b="1"/>
          </a:p>
        </p:txBody>
      </p:sp>
      <p:cxnSp>
        <p:nvCxnSpPr>
          <p:cNvPr id="1055" name="Google Shape;1055;p59"/>
          <p:cNvCxnSpPr/>
          <p:nvPr/>
        </p:nvCxnSpPr>
        <p:spPr>
          <a:xfrm>
            <a:off x="801900" y="914400"/>
            <a:ext cx="33891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056" name="Google Shape;1056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643920" cy="48386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7" name="Google Shape;1057;p59"/>
          <p:cNvCxnSpPr/>
          <p:nvPr/>
        </p:nvCxnSpPr>
        <p:spPr>
          <a:xfrm>
            <a:off x="278525" y="2171300"/>
            <a:ext cx="33891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58" name="Google Shape;1058;p59"/>
          <p:cNvSpPr txBox="1"/>
          <p:nvPr/>
        </p:nvSpPr>
        <p:spPr>
          <a:xfrm>
            <a:off x="5489575" y="92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</a:t>
            </a:r>
            <a:endParaRPr b="1"/>
          </a:p>
        </p:txBody>
      </p:sp>
      <p:sp>
        <p:nvSpPr>
          <p:cNvPr id="1059" name="Google Shape;1059;p59"/>
          <p:cNvSpPr/>
          <p:nvPr/>
        </p:nvSpPr>
        <p:spPr>
          <a:xfrm>
            <a:off x="5859525" y="9281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0" name="Google Shape;1060;p59"/>
          <p:cNvSpPr txBox="1"/>
          <p:nvPr/>
        </p:nvSpPr>
        <p:spPr>
          <a:xfrm>
            <a:off x="5859525" y="92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5</a:t>
            </a:r>
            <a:endParaRPr b="1"/>
          </a:p>
        </p:txBody>
      </p:sp>
      <p:sp>
        <p:nvSpPr>
          <p:cNvPr id="1061" name="Google Shape;1061;p59"/>
          <p:cNvSpPr txBox="1"/>
          <p:nvPr/>
        </p:nvSpPr>
        <p:spPr>
          <a:xfrm>
            <a:off x="5059975" y="4332000"/>
            <a:ext cx="40839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Output: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5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60"/>
          <p:cNvSpPr/>
          <p:nvPr/>
        </p:nvSpPr>
        <p:spPr>
          <a:xfrm>
            <a:off x="5346350" y="381900"/>
            <a:ext cx="1861800" cy="1426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7" name="Google Shape;1067;p60"/>
          <p:cNvSpPr txBox="1"/>
          <p:nvPr/>
        </p:nvSpPr>
        <p:spPr>
          <a:xfrm>
            <a:off x="5489575" y="489325"/>
            <a:ext cx="1396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main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068" name="Google Shape;1068;p60"/>
          <p:cNvSpPr txBox="1"/>
          <p:nvPr/>
        </p:nvSpPr>
        <p:spPr>
          <a:xfrm>
            <a:off x="548957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</a:t>
            </a:r>
            <a:endParaRPr b="1"/>
          </a:p>
        </p:txBody>
      </p:sp>
      <p:sp>
        <p:nvSpPr>
          <p:cNvPr id="1069" name="Google Shape;1069;p60"/>
          <p:cNvSpPr/>
          <p:nvPr/>
        </p:nvSpPr>
        <p:spPr>
          <a:xfrm>
            <a:off x="5859525" y="1366975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70" name="Google Shape;1070;p60"/>
          <p:cNvCxnSpPr>
            <a:stCxn id="1069" idx="1"/>
          </p:cNvCxnSpPr>
          <p:nvPr/>
        </p:nvCxnSpPr>
        <p:spPr>
          <a:xfrm>
            <a:off x="5859525" y="1540075"/>
            <a:ext cx="16827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1071" name="Google Shape;1071;p60"/>
          <p:cNvGrpSpPr/>
          <p:nvPr/>
        </p:nvGrpSpPr>
        <p:grpSpPr>
          <a:xfrm>
            <a:off x="7720658" y="1355050"/>
            <a:ext cx="1309729" cy="346200"/>
            <a:chOff x="6853725" y="1865575"/>
            <a:chExt cx="578400" cy="346200"/>
          </a:xfrm>
        </p:grpSpPr>
        <p:sp>
          <p:nvSpPr>
            <p:cNvPr id="1072" name="Google Shape;1072;p60"/>
            <p:cNvSpPr/>
            <p:nvPr/>
          </p:nvSpPr>
          <p:spPr>
            <a:xfrm>
              <a:off x="68537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60"/>
            <p:cNvSpPr/>
            <p:nvPr/>
          </p:nvSpPr>
          <p:spPr>
            <a:xfrm>
              <a:off x="71429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74" name="Google Shape;1074;p60"/>
          <p:cNvSpPr txBox="1"/>
          <p:nvPr/>
        </p:nvSpPr>
        <p:spPr>
          <a:xfrm>
            <a:off x="7720650" y="1355050"/>
            <a:ext cx="6738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x: 22</a:t>
            </a:r>
            <a:endParaRPr b="1"/>
          </a:p>
        </p:txBody>
      </p:sp>
      <p:sp>
        <p:nvSpPr>
          <p:cNvPr id="1075" name="Google Shape;1075;p60"/>
          <p:cNvSpPr txBox="1"/>
          <p:nvPr/>
        </p:nvSpPr>
        <p:spPr>
          <a:xfrm>
            <a:off x="8394450" y="1355050"/>
            <a:ext cx="6738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y: 22</a:t>
            </a:r>
            <a:endParaRPr b="1"/>
          </a:p>
        </p:txBody>
      </p:sp>
      <p:cxnSp>
        <p:nvCxnSpPr>
          <p:cNvPr id="1076" name="Google Shape;1076;p60"/>
          <p:cNvCxnSpPr/>
          <p:nvPr/>
        </p:nvCxnSpPr>
        <p:spPr>
          <a:xfrm>
            <a:off x="801900" y="914400"/>
            <a:ext cx="33891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077" name="Google Shape;1077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643920" cy="48386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8" name="Google Shape;1078;p60"/>
          <p:cNvCxnSpPr/>
          <p:nvPr/>
        </p:nvCxnSpPr>
        <p:spPr>
          <a:xfrm>
            <a:off x="278525" y="2359300"/>
            <a:ext cx="33891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79" name="Google Shape;1079;p60"/>
          <p:cNvSpPr txBox="1"/>
          <p:nvPr/>
        </p:nvSpPr>
        <p:spPr>
          <a:xfrm>
            <a:off x="5489575" y="92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</a:t>
            </a:r>
            <a:endParaRPr b="1"/>
          </a:p>
        </p:txBody>
      </p:sp>
      <p:sp>
        <p:nvSpPr>
          <p:cNvPr id="1080" name="Google Shape;1080;p60"/>
          <p:cNvSpPr/>
          <p:nvPr/>
        </p:nvSpPr>
        <p:spPr>
          <a:xfrm>
            <a:off x="5859525" y="9281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1" name="Google Shape;1081;p60"/>
          <p:cNvSpPr txBox="1"/>
          <p:nvPr/>
        </p:nvSpPr>
        <p:spPr>
          <a:xfrm>
            <a:off x="5859525" y="92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5</a:t>
            </a:r>
            <a:endParaRPr b="1"/>
          </a:p>
        </p:txBody>
      </p:sp>
      <p:sp>
        <p:nvSpPr>
          <p:cNvPr id="1082" name="Google Shape;1082;p60"/>
          <p:cNvSpPr txBox="1"/>
          <p:nvPr/>
        </p:nvSpPr>
        <p:spPr>
          <a:xfrm>
            <a:off x="5059975" y="4332000"/>
            <a:ext cx="40839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Output: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83" name="Google Shape;1083;p60"/>
          <p:cNvSpPr/>
          <p:nvPr/>
        </p:nvSpPr>
        <p:spPr>
          <a:xfrm>
            <a:off x="5346350" y="1951900"/>
            <a:ext cx="1861800" cy="1426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4" name="Google Shape;1084;p60"/>
          <p:cNvSpPr txBox="1"/>
          <p:nvPr/>
        </p:nvSpPr>
        <p:spPr>
          <a:xfrm>
            <a:off x="5489575" y="2059325"/>
            <a:ext cx="2052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mystery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1085" name="Google Shape;1085;p60"/>
          <p:cNvSpPr txBox="1"/>
          <p:nvPr/>
        </p:nvSpPr>
        <p:spPr>
          <a:xfrm>
            <a:off x="5489575" y="249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</a:t>
            </a:r>
            <a:endParaRPr b="1"/>
          </a:p>
        </p:txBody>
      </p:sp>
      <p:sp>
        <p:nvSpPr>
          <p:cNvPr id="1086" name="Google Shape;1086;p60"/>
          <p:cNvSpPr txBox="1"/>
          <p:nvPr/>
        </p:nvSpPr>
        <p:spPr>
          <a:xfrm>
            <a:off x="5489575" y="28972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</a:t>
            </a:r>
            <a:endParaRPr b="1"/>
          </a:p>
        </p:txBody>
      </p:sp>
      <p:sp>
        <p:nvSpPr>
          <p:cNvPr id="1087" name="Google Shape;1087;p60"/>
          <p:cNvSpPr/>
          <p:nvPr/>
        </p:nvSpPr>
        <p:spPr>
          <a:xfrm>
            <a:off x="5859525" y="24981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8" name="Google Shape;1088;p60"/>
          <p:cNvSpPr/>
          <p:nvPr/>
        </p:nvSpPr>
        <p:spPr>
          <a:xfrm>
            <a:off x="5859525" y="2936975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9" name="Google Shape;1089;p60"/>
          <p:cNvSpPr txBox="1"/>
          <p:nvPr/>
        </p:nvSpPr>
        <p:spPr>
          <a:xfrm>
            <a:off x="5859525" y="249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5</a:t>
            </a:r>
            <a:endParaRPr b="1"/>
          </a:p>
        </p:txBody>
      </p:sp>
      <p:cxnSp>
        <p:nvCxnSpPr>
          <p:cNvPr id="1090" name="Google Shape;1090;p60"/>
          <p:cNvCxnSpPr/>
          <p:nvPr/>
        </p:nvCxnSpPr>
        <p:spPr>
          <a:xfrm flipH="1" rot="10800000">
            <a:off x="5928025" y="1754263"/>
            <a:ext cx="1662000" cy="14358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61"/>
          <p:cNvSpPr/>
          <p:nvPr/>
        </p:nvSpPr>
        <p:spPr>
          <a:xfrm>
            <a:off x="5346350" y="381900"/>
            <a:ext cx="1861800" cy="1426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6" name="Google Shape;1096;p61"/>
          <p:cNvSpPr txBox="1"/>
          <p:nvPr/>
        </p:nvSpPr>
        <p:spPr>
          <a:xfrm>
            <a:off x="5489575" y="489325"/>
            <a:ext cx="1396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main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097" name="Google Shape;1097;p61"/>
          <p:cNvSpPr txBox="1"/>
          <p:nvPr/>
        </p:nvSpPr>
        <p:spPr>
          <a:xfrm>
            <a:off x="548957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</a:t>
            </a:r>
            <a:endParaRPr b="1"/>
          </a:p>
        </p:txBody>
      </p:sp>
      <p:sp>
        <p:nvSpPr>
          <p:cNvPr id="1098" name="Google Shape;1098;p61"/>
          <p:cNvSpPr/>
          <p:nvPr/>
        </p:nvSpPr>
        <p:spPr>
          <a:xfrm>
            <a:off x="5859525" y="1366975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99" name="Google Shape;1099;p61"/>
          <p:cNvCxnSpPr>
            <a:stCxn id="1098" idx="1"/>
          </p:cNvCxnSpPr>
          <p:nvPr/>
        </p:nvCxnSpPr>
        <p:spPr>
          <a:xfrm>
            <a:off x="5859525" y="1540075"/>
            <a:ext cx="16827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1100" name="Google Shape;1100;p61"/>
          <p:cNvGrpSpPr/>
          <p:nvPr/>
        </p:nvGrpSpPr>
        <p:grpSpPr>
          <a:xfrm>
            <a:off x="7720658" y="1355050"/>
            <a:ext cx="1309729" cy="346200"/>
            <a:chOff x="6853725" y="1865575"/>
            <a:chExt cx="578400" cy="346200"/>
          </a:xfrm>
        </p:grpSpPr>
        <p:sp>
          <p:nvSpPr>
            <p:cNvPr id="1101" name="Google Shape;1101;p61"/>
            <p:cNvSpPr/>
            <p:nvPr/>
          </p:nvSpPr>
          <p:spPr>
            <a:xfrm>
              <a:off x="68537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61"/>
            <p:cNvSpPr/>
            <p:nvPr/>
          </p:nvSpPr>
          <p:spPr>
            <a:xfrm>
              <a:off x="71429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03" name="Google Shape;1103;p61"/>
          <p:cNvSpPr txBox="1"/>
          <p:nvPr/>
        </p:nvSpPr>
        <p:spPr>
          <a:xfrm>
            <a:off x="7720650" y="1355050"/>
            <a:ext cx="6738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x: 22</a:t>
            </a:r>
            <a:endParaRPr b="1"/>
          </a:p>
        </p:txBody>
      </p:sp>
      <p:sp>
        <p:nvSpPr>
          <p:cNvPr id="1104" name="Google Shape;1104;p61"/>
          <p:cNvSpPr txBox="1"/>
          <p:nvPr/>
        </p:nvSpPr>
        <p:spPr>
          <a:xfrm>
            <a:off x="8394450" y="1355050"/>
            <a:ext cx="6738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y: 22</a:t>
            </a:r>
            <a:endParaRPr b="1"/>
          </a:p>
        </p:txBody>
      </p:sp>
      <p:cxnSp>
        <p:nvCxnSpPr>
          <p:cNvPr id="1105" name="Google Shape;1105;p61"/>
          <p:cNvCxnSpPr/>
          <p:nvPr/>
        </p:nvCxnSpPr>
        <p:spPr>
          <a:xfrm>
            <a:off x="801900" y="914400"/>
            <a:ext cx="33891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06" name="Google Shape;1106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643920" cy="48386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7" name="Google Shape;1107;p61"/>
          <p:cNvCxnSpPr/>
          <p:nvPr/>
        </p:nvCxnSpPr>
        <p:spPr>
          <a:xfrm>
            <a:off x="278525" y="2359300"/>
            <a:ext cx="33891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08" name="Google Shape;1108;p61"/>
          <p:cNvSpPr txBox="1"/>
          <p:nvPr/>
        </p:nvSpPr>
        <p:spPr>
          <a:xfrm>
            <a:off x="5489575" y="92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</a:t>
            </a:r>
            <a:endParaRPr b="1"/>
          </a:p>
        </p:txBody>
      </p:sp>
      <p:sp>
        <p:nvSpPr>
          <p:cNvPr id="1109" name="Google Shape;1109;p61"/>
          <p:cNvSpPr/>
          <p:nvPr/>
        </p:nvSpPr>
        <p:spPr>
          <a:xfrm>
            <a:off x="5859525" y="9281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0" name="Google Shape;1110;p61"/>
          <p:cNvSpPr txBox="1"/>
          <p:nvPr/>
        </p:nvSpPr>
        <p:spPr>
          <a:xfrm>
            <a:off x="5859525" y="92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5</a:t>
            </a:r>
            <a:endParaRPr b="1"/>
          </a:p>
        </p:txBody>
      </p:sp>
      <p:sp>
        <p:nvSpPr>
          <p:cNvPr id="1111" name="Google Shape;1111;p61"/>
          <p:cNvSpPr txBox="1"/>
          <p:nvPr/>
        </p:nvSpPr>
        <p:spPr>
          <a:xfrm>
            <a:off x="5059975" y="4332000"/>
            <a:ext cx="40839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Output: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12" name="Google Shape;1112;p61"/>
          <p:cNvSpPr/>
          <p:nvPr/>
        </p:nvSpPr>
        <p:spPr>
          <a:xfrm>
            <a:off x="5346350" y="1951900"/>
            <a:ext cx="1861800" cy="1426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3" name="Google Shape;1113;p61"/>
          <p:cNvSpPr txBox="1"/>
          <p:nvPr/>
        </p:nvSpPr>
        <p:spPr>
          <a:xfrm>
            <a:off x="5489575" y="2059325"/>
            <a:ext cx="2052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mystery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1114" name="Google Shape;1114;p61"/>
          <p:cNvSpPr txBox="1"/>
          <p:nvPr/>
        </p:nvSpPr>
        <p:spPr>
          <a:xfrm>
            <a:off x="5489575" y="249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</a:t>
            </a:r>
            <a:endParaRPr b="1"/>
          </a:p>
        </p:txBody>
      </p:sp>
      <p:sp>
        <p:nvSpPr>
          <p:cNvPr id="1115" name="Google Shape;1115;p61"/>
          <p:cNvSpPr txBox="1"/>
          <p:nvPr/>
        </p:nvSpPr>
        <p:spPr>
          <a:xfrm>
            <a:off x="5489575" y="28972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</a:t>
            </a:r>
            <a:endParaRPr b="1"/>
          </a:p>
        </p:txBody>
      </p:sp>
      <p:sp>
        <p:nvSpPr>
          <p:cNvPr id="1116" name="Google Shape;1116;p61"/>
          <p:cNvSpPr/>
          <p:nvPr/>
        </p:nvSpPr>
        <p:spPr>
          <a:xfrm>
            <a:off x="5859525" y="24981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7" name="Google Shape;1117;p61"/>
          <p:cNvSpPr/>
          <p:nvPr/>
        </p:nvSpPr>
        <p:spPr>
          <a:xfrm>
            <a:off x="5859525" y="2936975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8" name="Google Shape;1118;p61"/>
          <p:cNvSpPr txBox="1"/>
          <p:nvPr/>
        </p:nvSpPr>
        <p:spPr>
          <a:xfrm>
            <a:off x="5859525" y="249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0</a:t>
            </a:r>
            <a:endParaRPr b="1"/>
          </a:p>
        </p:txBody>
      </p:sp>
      <p:cxnSp>
        <p:nvCxnSpPr>
          <p:cNvPr id="1119" name="Google Shape;1119;p61"/>
          <p:cNvCxnSpPr/>
          <p:nvPr/>
        </p:nvCxnSpPr>
        <p:spPr>
          <a:xfrm flipH="1" rot="10800000">
            <a:off x="5928025" y="1754263"/>
            <a:ext cx="1662000" cy="14358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20" name="Google Shape;1120;p61"/>
          <p:cNvCxnSpPr/>
          <p:nvPr/>
        </p:nvCxnSpPr>
        <p:spPr>
          <a:xfrm>
            <a:off x="681425" y="4332000"/>
            <a:ext cx="3389100" cy="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4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p62"/>
          <p:cNvSpPr/>
          <p:nvPr/>
        </p:nvSpPr>
        <p:spPr>
          <a:xfrm>
            <a:off x="5346350" y="381900"/>
            <a:ext cx="1861800" cy="1426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6" name="Google Shape;1126;p62"/>
          <p:cNvSpPr txBox="1"/>
          <p:nvPr/>
        </p:nvSpPr>
        <p:spPr>
          <a:xfrm>
            <a:off x="5489575" y="489325"/>
            <a:ext cx="1396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main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127" name="Google Shape;1127;p62"/>
          <p:cNvSpPr txBox="1"/>
          <p:nvPr/>
        </p:nvSpPr>
        <p:spPr>
          <a:xfrm>
            <a:off x="548957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</a:t>
            </a:r>
            <a:endParaRPr b="1"/>
          </a:p>
        </p:txBody>
      </p:sp>
      <p:sp>
        <p:nvSpPr>
          <p:cNvPr id="1128" name="Google Shape;1128;p62"/>
          <p:cNvSpPr/>
          <p:nvPr/>
        </p:nvSpPr>
        <p:spPr>
          <a:xfrm>
            <a:off x="5859525" y="1366975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29" name="Google Shape;1129;p62"/>
          <p:cNvCxnSpPr>
            <a:stCxn id="1128" idx="1"/>
          </p:cNvCxnSpPr>
          <p:nvPr/>
        </p:nvCxnSpPr>
        <p:spPr>
          <a:xfrm>
            <a:off x="5859525" y="1540075"/>
            <a:ext cx="16827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1130" name="Google Shape;1130;p62"/>
          <p:cNvGrpSpPr/>
          <p:nvPr/>
        </p:nvGrpSpPr>
        <p:grpSpPr>
          <a:xfrm>
            <a:off x="7720658" y="1355050"/>
            <a:ext cx="1309729" cy="346200"/>
            <a:chOff x="6853725" y="1865575"/>
            <a:chExt cx="578400" cy="346200"/>
          </a:xfrm>
        </p:grpSpPr>
        <p:sp>
          <p:nvSpPr>
            <p:cNvPr id="1131" name="Google Shape;1131;p62"/>
            <p:cNvSpPr/>
            <p:nvPr/>
          </p:nvSpPr>
          <p:spPr>
            <a:xfrm>
              <a:off x="68537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62"/>
            <p:cNvSpPr/>
            <p:nvPr/>
          </p:nvSpPr>
          <p:spPr>
            <a:xfrm>
              <a:off x="71429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33" name="Google Shape;1133;p62"/>
          <p:cNvSpPr txBox="1"/>
          <p:nvPr/>
        </p:nvSpPr>
        <p:spPr>
          <a:xfrm>
            <a:off x="7720650" y="1355050"/>
            <a:ext cx="6738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x: 55</a:t>
            </a:r>
            <a:endParaRPr b="1"/>
          </a:p>
        </p:txBody>
      </p:sp>
      <p:sp>
        <p:nvSpPr>
          <p:cNvPr id="1134" name="Google Shape;1134;p62"/>
          <p:cNvSpPr txBox="1"/>
          <p:nvPr/>
        </p:nvSpPr>
        <p:spPr>
          <a:xfrm>
            <a:off x="8394450" y="1355050"/>
            <a:ext cx="6738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y: 22</a:t>
            </a:r>
            <a:endParaRPr b="1"/>
          </a:p>
        </p:txBody>
      </p:sp>
      <p:cxnSp>
        <p:nvCxnSpPr>
          <p:cNvPr id="1135" name="Google Shape;1135;p62"/>
          <p:cNvCxnSpPr/>
          <p:nvPr/>
        </p:nvCxnSpPr>
        <p:spPr>
          <a:xfrm>
            <a:off x="801900" y="914400"/>
            <a:ext cx="33891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36" name="Google Shape;1136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643920" cy="48386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7" name="Google Shape;1137;p62"/>
          <p:cNvCxnSpPr/>
          <p:nvPr/>
        </p:nvCxnSpPr>
        <p:spPr>
          <a:xfrm>
            <a:off x="278525" y="2359300"/>
            <a:ext cx="33891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38" name="Google Shape;1138;p62"/>
          <p:cNvSpPr txBox="1"/>
          <p:nvPr/>
        </p:nvSpPr>
        <p:spPr>
          <a:xfrm>
            <a:off x="5489575" y="92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</a:t>
            </a:r>
            <a:endParaRPr b="1"/>
          </a:p>
        </p:txBody>
      </p:sp>
      <p:sp>
        <p:nvSpPr>
          <p:cNvPr id="1139" name="Google Shape;1139;p62"/>
          <p:cNvSpPr/>
          <p:nvPr/>
        </p:nvSpPr>
        <p:spPr>
          <a:xfrm>
            <a:off x="5859525" y="9281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0" name="Google Shape;1140;p62"/>
          <p:cNvSpPr txBox="1"/>
          <p:nvPr/>
        </p:nvSpPr>
        <p:spPr>
          <a:xfrm>
            <a:off x="5859525" y="92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5</a:t>
            </a:r>
            <a:endParaRPr b="1"/>
          </a:p>
        </p:txBody>
      </p:sp>
      <p:sp>
        <p:nvSpPr>
          <p:cNvPr id="1141" name="Google Shape;1141;p62"/>
          <p:cNvSpPr txBox="1"/>
          <p:nvPr/>
        </p:nvSpPr>
        <p:spPr>
          <a:xfrm>
            <a:off x="5059975" y="4332000"/>
            <a:ext cx="40839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Output: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42" name="Google Shape;1142;p62"/>
          <p:cNvSpPr/>
          <p:nvPr/>
        </p:nvSpPr>
        <p:spPr>
          <a:xfrm>
            <a:off x="5346350" y="1951900"/>
            <a:ext cx="1861800" cy="1426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3" name="Google Shape;1143;p62"/>
          <p:cNvSpPr txBox="1"/>
          <p:nvPr/>
        </p:nvSpPr>
        <p:spPr>
          <a:xfrm>
            <a:off x="5489575" y="2059325"/>
            <a:ext cx="2052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mystery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1144" name="Google Shape;1144;p62"/>
          <p:cNvSpPr txBox="1"/>
          <p:nvPr/>
        </p:nvSpPr>
        <p:spPr>
          <a:xfrm>
            <a:off x="5489575" y="249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</a:t>
            </a:r>
            <a:endParaRPr b="1"/>
          </a:p>
        </p:txBody>
      </p:sp>
      <p:sp>
        <p:nvSpPr>
          <p:cNvPr id="1145" name="Google Shape;1145;p62"/>
          <p:cNvSpPr txBox="1"/>
          <p:nvPr/>
        </p:nvSpPr>
        <p:spPr>
          <a:xfrm>
            <a:off x="5489575" y="28972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</a:t>
            </a:r>
            <a:endParaRPr b="1"/>
          </a:p>
        </p:txBody>
      </p:sp>
      <p:sp>
        <p:nvSpPr>
          <p:cNvPr id="1146" name="Google Shape;1146;p62"/>
          <p:cNvSpPr/>
          <p:nvPr/>
        </p:nvSpPr>
        <p:spPr>
          <a:xfrm>
            <a:off x="5859525" y="24981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7" name="Google Shape;1147;p62"/>
          <p:cNvSpPr/>
          <p:nvPr/>
        </p:nvSpPr>
        <p:spPr>
          <a:xfrm>
            <a:off x="5859525" y="2936975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8" name="Google Shape;1148;p62"/>
          <p:cNvSpPr txBox="1"/>
          <p:nvPr/>
        </p:nvSpPr>
        <p:spPr>
          <a:xfrm>
            <a:off x="5859525" y="249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0</a:t>
            </a:r>
            <a:endParaRPr b="1"/>
          </a:p>
        </p:txBody>
      </p:sp>
      <p:cxnSp>
        <p:nvCxnSpPr>
          <p:cNvPr id="1149" name="Google Shape;1149;p62"/>
          <p:cNvCxnSpPr/>
          <p:nvPr/>
        </p:nvCxnSpPr>
        <p:spPr>
          <a:xfrm flipH="1" rot="10800000">
            <a:off x="5928025" y="1754263"/>
            <a:ext cx="1662000" cy="14358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50" name="Google Shape;1150;p62"/>
          <p:cNvCxnSpPr/>
          <p:nvPr/>
        </p:nvCxnSpPr>
        <p:spPr>
          <a:xfrm>
            <a:off x="641150" y="4506575"/>
            <a:ext cx="3389100" cy="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4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63"/>
          <p:cNvSpPr/>
          <p:nvPr/>
        </p:nvSpPr>
        <p:spPr>
          <a:xfrm>
            <a:off x="5346350" y="381900"/>
            <a:ext cx="1861800" cy="1426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6" name="Google Shape;1156;p63"/>
          <p:cNvSpPr txBox="1"/>
          <p:nvPr/>
        </p:nvSpPr>
        <p:spPr>
          <a:xfrm>
            <a:off x="5489575" y="489325"/>
            <a:ext cx="1396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main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157" name="Google Shape;1157;p63"/>
          <p:cNvSpPr txBox="1"/>
          <p:nvPr/>
        </p:nvSpPr>
        <p:spPr>
          <a:xfrm>
            <a:off x="548957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</a:t>
            </a:r>
            <a:endParaRPr b="1"/>
          </a:p>
        </p:txBody>
      </p:sp>
      <p:sp>
        <p:nvSpPr>
          <p:cNvPr id="1158" name="Google Shape;1158;p63"/>
          <p:cNvSpPr/>
          <p:nvPr/>
        </p:nvSpPr>
        <p:spPr>
          <a:xfrm>
            <a:off x="5859525" y="1366975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59" name="Google Shape;1159;p63"/>
          <p:cNvCxnSpPr>
            <a:stCxn id="1158" idx="1"/>
          </p:cNvCxnSpPr>
          <p:nvPr/>
        </p:nvCxnSpPr>
        <p:spPr>
          <a:xfrm>
            <a:off x="5859525" y="1540075"/>
            <a:ext cx="16827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1160" name="Google Shape;1160;p63"/>
          <p:cNvGrpSpPr/>
          <p:nvPr/>
        </p:nvGrpSpPr>
        <p:grpSpPr>
          <a:xfrm>
            <a:off x="7720658" y="1355050"/>
            <a:ext cx="1309729" cy="346200"/>
            <a:chOff x="6853725" y="1865575"/>
            <a:chExt cx="578400" cy="346200"/>
          </a:xfrm>
        </p:grpSpPr>
        <p:sp>
          <p:nvSpPr>
            <p:cNvPr id="1161" name="Google Shape;1161;p63"/>
            <p:cNvSpPr/>
            <p:nvPr/>
          </p:nvSpPr>
          <p:spPr>
            <a:xfrm>
              <a:off x="68537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63"/>
            <p:cNvSpPr/>
            <p:nvPr/>
          </p:nvSpPr>
          <p:spPr>
            <a:xfrm>
              <a:off x="71429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63" name="Google Shape;1163;p63"/>
          <p:cNvSpPr txBox="1"/>
          <p:nvPr/>
        </p:nvSpPr>
        <p:spPr>
          <a:xfrm>
            <a:off x="7720650" y="1355050"/>
            <a:ext cx="6738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x: 55</a:t>
            </a:r>
            <a:endParaRPr b="1"/>
          </a:p>
        </p:txBody>
      </p:sp>
      <p:sp>
        <p:nvSpPr>
          <p:cNvPr id="1164" name="Google Shape;1164;p63"/>
          <p:cNvSpPr txBox="1"/>
          <p:nvPr/>
        </p:nvSpPr>
        <p:spPr>
          <a:xfrm>
            <a:off x="8394450" y="1355050"/>
            <a:ext cx="6738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y: 22</a:t>
            </a:r>
            <a:endParaRPr b="1"/>
          </a:p>
        </p:txBody>
      </p:sp>
      <p:cxnSp>
        <p:nvCxnSpPr>
          <p:cNvPr id="1165" name="Google Shape;1165;p63"/>
          <p:cNvCxnSpPr/>
          <p:nvPr/>
        </p:nvCxnSpPr>
        <p:spPr>
          <a:xfrm>
            <a:off x="801900" y="914400"/>
            <a:ext cx="33891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66" name="Google Shape;1166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643920" cy="48386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7" name="Google Shape;1167;p63"/>
          <p:cNvCxnSpPr/>
          <p:nvPr/>
        </p:nvCxnSpPr>
        <p:spPr>
          <a:xfrm>
            <a:off x="278525" y="2359300"/>
            <a:ext cx="33891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68" name="Google Shape;1168;p63"/>
          <p:cNvSpPr txBox="1"/>
          <p:nvPr/>
        </p:nvSpPr>
        <p:spPr>
          <a:xfrm>
            <a:off x="5489575" y="92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</a:t>
            </a:r>
            <a:endParaRPr b="1"/>
          </a:p>
        </p:txBody>
      </p:sp>
      <p:sp>
        <p:nvSpPr>
          <p:cNvPr id="1169" name="Google Shape;1169;p63"/>
          <p:cNvSpPr/>
          <p:nvPr/>
        </p:nvSpPr>
        <p:spPr>
          <a:xfrm>
            <a:off x="5859525" y="9281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0" name="Google Shape;1170;p63"/>
          <p:cNvSpPr txBox="1"/>
          <p:nvPr/>
        </p:nvSpPr>
        <p:spPr>
          <a:xfrm>
            <a:off x="5859525" y="92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5</a:t>
            </a:r>
            <a:endParaRPr b="1"/>
          </a:p>
        </p:txBody>
      </p:sp>
      <p:sp>
        <p:nvSpPr>
          <p:cNvPr id="1171" name="Google Shape;1171;p63"/>
          <p:cNvSpPr txBox="1"/>
          <p:nvPr/>
        </p:nvSpPr>
        <p:spPr>
          <a:xfrm>
            <a:off x="5059975" y="4332000"/>
            <a:ext cx="40839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Output: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55, 22 0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72" name="Google Shape;1172;p63"/>
          <p:cNvSpPr/>
          <p:nvPr/>
        </p:nvSpPr>
        <p:spPr>
          <a:xfrm>
            <a:off x="5346350" y="1951900"/>
            <a:ext cx="1861800" cy="1426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3" name="Google Shape;1173;p63"/>
          <p:cNvSpPr txBox="1"/>
          <p:nvPr/>
        </p:nvSpPr>
        <p:spPr>
          <a:xfrm>
            <a:off x="5489575" y="2059325"/>
            <a:ext cx="2052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mystery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1174" name="Google Shape;1174;p63"/>
          <p:cNvSpPr txBox="1"/>
          <p:nvPr/>
        </p:nvSpPr>
        <p:spPr>
          <a:xfrm>
            <a:off x="5489575" y="249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</a:t>
            </a:r>
            <a:endParaRPr b="1"/>
          </a:p>
        </p:txBody>
      </p:sp>
      <p:sp>
        <p:nvSpPr>
          <p:cNvPr id="1175" name="Google Shape;1175;p63"/>
          <p:cNvSpPr txBox="1"/>
          <p:nvPr/>
        </p:nvSpPr>
        <p:spPr>
          <a:xfrm>
            <a:off x="5489575" y="28972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</a:t>
            </a:r>
            <a:endParaRPr b="1"/>
          </a:p>
        </p:txBody>
      </p:sp>
      <p:sp>
        <p:nvSpPr>
          <p:cNvPr id="1176" name="Google Shape;1176;p63"/>
          <p:cNvSpPr/>
          <p:nvPr/>
        </p:nvSpPr>
        <p:spPr>
          <a:xfrm>
            <a:off x="5859525" y="24981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7" name="Google Shape;1177;p63"/>
          <p:cNvSpPr/>
          <p:nvPr/>
        </p:nvSpPr>
        <p:spPr>
          <a:xfrm>
            <a:off x="5859525" y="2936975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8" name="Google Shape;1178;p63"/>
          <p:cNvSpPr txBox="1"/>
          <p:nvPr/>
        </p:nvSpPr>
        <p:spPr>
          <a:xfrm>
            <a:off x="5859525" y="249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0</a:t>
            </a:r>
            <a:endParaRPr b="1"/>
          </a:p>
        </p:txBody>
      </p:sp>
      <p:cxnSp>
        <p:nvCxnSpPr>
          <p:cNvPr id="1179" name="Google Shape;1179;p63"/>
          <p:cNvCxnSpPr/>
          <p:nvPr/>
        </p:nvCxnSpPr>
        <p:spPr>
          <a:xfrm flipH="1" rot="10800000">
            <a:off x="5928025" y="1754263"/>
            <a:ext cx="1662000" cy="14358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80" name="Google Shape;1180;p63"/>
          <p:cNvCxnSpPr/>
          <p:nvPr/>
        </p:nvCxnSpPr>
        <p:spPr>
          <a:xfrm>
            <a:off x="668000" y="4737750"/>
            <a:ext cx="3389100" cy="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4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p64"/>
          <p:cNvSpPr/>
          <p:nvPr/>
        </p:nvSpPr>
        <p:spPr>
          <a:xfrm>
            <a:off x="5346350" y="381900"/>
            <a:ext cx="1861800" cy="1426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6" name="Google Shape;1186;p64"/>
          <p:cNvSpPr txBox="1"/>
          <p:nvPr/>
        </p:nvSpPr>
        <p:spPr>
          <a:xfrm>
            <a:off x="5489575" y="489325"/>
            <a:ext cx="1396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main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187" name="Google Shape;1187;p64"/>
          <p:cNvSpPr txBox="1"/>
          <p:nvPr/>
        </p:nvSpPr>
        <p:spPr>
          <a:xfrm>
            <a:off x="548957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</a:t>
            </a:r>
            <a:endParaRPr b="1"/>
          </a:p>
        </p:txBody>
      </p:sp>
      <p:sp>
        <p:nvSpPr>
          <p:cNvPr id="1188" name="Google Shape;1188;p64"/>
          <p:cNvSpPr/>
          <p:nvPr/>
        </p:nvSpPr>
        <p:spPr>
          <a:xfrm>
            <a:off x="5859525" y="1366975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89" name="Google Shape;1189;p64"/>
          <p:cNvCxnSpPr>
            <a:stCxn id="1188" idx="1"/>
          </p:cNvCxnSpPr>
          <p:nvPr/>
        </p:nvCxnSpPr>
        <p:spPr>
          <a:xfrm>
            <a:off x="5859525" y="1540075"/>
            <a:ext cx="16827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1190" name="Google Shape;1190;p64"/>
          <p:cNvGrpSpPr/>
          <p:nvPr/>
        </p:nvGrpSpPr>
        <p:grpSpPr>
          <a:xfrm>
            <a:off x="7720658" y="1355050"/>
            <a:ext cx="1309729" cy="346200"/>
            <a:chOff x="6853725" y="1865575"/>
            <a:chExt cx="578400" cy="346200"/>
          </a:xfrm>
        </p:grpSpPr>
        <p:sp>
          <p:nvSpPr>
            <p:cNvPr id="1191" name="Google Shape;1191;p64"/>
            <p:cNvSpPr/>
            <p:nvPr/>
          </p:nvSpPr>
          <p:spPr>
            <a:xfrm>
              <a:off x="68537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64"/>
            <p:cNvSpPr/>
            <p:nvPr/>
          </p:nvSpPr>
          <p:spPr>
            <a:xfrm>
              <a:off x="71429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3" name="Google Shape;1193;p64"/>
          <p:cNvSpPr txBox="1"/>
          <p:nvPr/>
        </p:nvSpPr>
        <p:spPr>
          <a:xfrm>
            <a:off x="7720650" y="1355050"/>
            <a:ext cx="6738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x: 55</a:t>
            </a:r>
            <a:endParaRPr b="1"/>
          </a:p>
        </p:txBody>
      </p:sp>
      <p:sp>
        <p:nvSpPr>
          <p:cNvPr id="1194" name="Google Shape;1194;p64"/>
          <p:cNvSpPr txBox="1"/>
          <p:nvPr/>
        </p:nvSpPr>
        <p:spPr>
          <a:xfrm>
            <a:off x="8394450" y="1355050"/>
            <a:ext cx="6738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y: 22</a:t>
            </a:r>
            <a:endParaRPr b="1"/>
          </a:p>
        </p:txBody>
      </p:sp>
      <p:cxnSp>
        <p:nvCxnSpPr>
          <p:cNvPr id="1195" name="Google Shape;1195;p64"/>
          <p:cNvCxnSpPr/>
          <p:nvPr/>
        </p:nvCxnSpPr>
        <p:spPr>
          <a:xfrm>
            <a:off x="801900" y="914400"/>
            <a:ext cx="33891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96" name="Google Shape;1196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643920" cy="48386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97" name="Google Shape;1197;p64"/>
          <p:cNvCxnSpPr/>
          <p:nvPr/>
        </p:nvCxnSpPr>
        <p:spPr>
          <a:xfrm>
            <a:off x="265075" y="2571750"/>
            <a:ext cx="33891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98" name="Google Shape;1198;p64"/>
          <p:cNvSpPr txBox="1"/>
          <p:nvPr/>
        </p:nvSpPr>
        <p:spPr>
          <a:xfrm>
            <a:off x="5489575" y="92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</a:t>
            </a:r>
            <a:endParaRPr b="1"/>
          </a:p>
        </p:txBody>
      </p:sp>
      <p:sp>
        <p:nvSpPr>
          <p:cNvPr id="1199" name="Google Shape;1199;p64"/>
          <p:cNvSpPr/>
          <p:nvPr/>
        </p:nvSpPr>
        <p:spPr>
          <a:xfrm>
            <a:off x="5859525" y="9281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0" name="Google Shape;1200;p64"/>
          <p:cNvSpPr txBox="1"/>
          <p:nvPr/>
        </p:nvSpPr>
        <p:spPr>
          <a:xfrm>
            <a:off x="5859525" y="92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5</a:t>
            </a:r>
            <a:endParaRPr b="1"/>
          </a:p>
        </p:txBody>
      </p:sp>
      <p:sp>
        <p:nvSpPr>
          <p:cNvPr id="1201" name="Google Shape;1201;p64"/>
          <p:cNvSpPr txBox="1"/>
          <p:nvPr/>
        </p:nvSpPr>
        <p:spPr>
          <a:xfrm>
            <a:off x="5059975" y="4332000"/>
            <a:ext cx="40839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Output: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(55, 22)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5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p65"/>
          <p:cNvSpPr/>
          <p:nvPr/>
        </p:nvSpPr>
        <p:spPr>
          <a:xfrm>
            <a:off x="5346350" y="381900"/>
            <a:ext cx="1861800" cy="1968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7" name="Google Shape;1207;p65"/>
          <p:cNvSpPr txBox="1"/>
          <p:nvPr/>
        </p:nvSpPr>
        <p:spPr>
          <a:xfrm>
            <a:off x="5489575" y="489325"/>
            <a:ext cx="1396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main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208" name="Google Shape;1208;p65"/>
          <p:cNvSpPr txBox="1"/>
          <p:nvPr/>
        </p:nvSpPr>
        <p:spPr>
          <a:xfrm>
            <a:off x="548957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</a:t>
            </a:r>
            <a:endParaRPr b="1"/>
          </a:p>
        </p:txBody>
      </p:sp>
      <p:sp>
        <p:nvSpPr>
          <p:cNvPr id="1209" name="Google Shape;1209;p65"/>
          <p:cNvSpPr/>
          <p:nvPr/>
        </p:nvSpPr>
        <p:spPr>
          <a:xfrm>
            <a:off x="5859525" y="1366975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10" name="Google Shape;1210;p65"/>
          <p:cNvCxnSpPr>
            <a:stCxn id="1209" idx="1"/>
          </p:cNvCxnSpPr>
          <p:nvPr/>
        </p:nvCxnSpPr>
        <p:spPr>
          <a:xfrm>
            <a:off x="5859525" y="1540075"/>
            <a:ext cx="16827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1211" name="Google Shape;1211;p65"/>
          <p:cNvGrpSpPr/>
          <p:nvPr/>
        </p:nvGrpSpPr>
        <p:grpSpPr>
          <a:xfrm>
            <a:off x="7720658" y="1355050"/>
            <a:ext cx="1309729" cy="346200"/>
            <a:chOff x="6853725" y="1865575"/>
            <a:chExt cx="578400" cy="346200"/>
          </a:xfrm>
        </p:grpSpPr>
        <p:sp>
          <p:nvSpPr>
            <p:cNvPr id="1212" name="Google Shape;1212;p65"/>
            <p:cNvSpPr/>
            <p:nvPr/>
          </p:nvSpPr>
          <p:spPr>
            <a:xfrm>
              <a:off x="68537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65"/>
            <p:cNvSpPr/>
            <p:nvPr/>
          </p:nvSpPr>
          <p:spPr>
            <a:xfrm>
              <a:off x="71429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14" name="Google Shape;1214;p65"/>
          <p:cNvSpPr txBox="1"/>
          <p:nvPr/>
        </p:nvSpPr>
        <p:spPr>
          <a:xfrm>
            <a:off x="7720650" y="1355050"/>
            <a:ext cx="6738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x: 55</a:t>
            </a:r>
            <a:endParaRPr b="1"/>
          </a:p>
        </p:txBody>
      </p:sp>
      <p:sp>
        <p:nvSpPr>
          <p:cNvPr id="1215" name="Google Shape;1215;p65"/>
          <p:cNvSpPr txBox="1"/>
          <p:nvPr/>
        </p:nvSpPr>
        <p:spPr>
          <a:xfrm>
            <a:off x="8394450" y="1355050"/>
            <a:ext cx="6738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y: 22</a:t>
            </a:r>
            <a:endParaRPr b="1"/>
          </a:p>
        </p:txBody>
      </p:sp>
      <p:cxnSp>
        <p:nvCxnSpPr>
          <p:cNvPr id="1216" name="Google Shape;1216;p65"/>
          <p:cNvCxnSpPr/>
          <p:nvPr/>
        </p:nvCxnSpPr>
        <p:spPr>
          <a:xfrm>
            <a:off x="801900" y="914400"/>
            <a:ext cx="33891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217" name="Google Shape;1217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643920" cy="48386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8" name="Google Shape;1218;p65"/>
          <p:cNvCxnSpPr/>
          <p:nvPr/>
        </p:nvCxnSpPr>
        <p:spPr>
          <a:xfrm>
            <a:off x="265075" y="2947775"/>
            <a:ext cx="33891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19" name="Google Shape;1219;p65"/>
          <p:cNvSpPr txBox="1"/>
          <p:nvPr/>
        </p:nvSpPr>
        <p:spPr>
          <a:xfrm>
            <a:off x="5489575" y="92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</a:t>
            </a:r>
            <a:endParaRPr b="1"/>
          </a:p>
        </p:txBody>
      </p:sp>
      <p:sp>
        <p:nvSpPr>
          <p:cNvPr id="1220" name="Google Shape;1220;p65"/>
          <p:cNvSpPr/>
          <p:nvPr/>
        </p:nvSpPr>
        <p:spPr>
          <a:xfrm>
            <a:off x="5859525" y="9281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1" name="Google Shape;1221;p65"/>
          <p:cNvSpPr txBox="1"/>
          <p:nvPr/>
        </p:nvSpPr>
        <p:spPr>
          <a:xfrm>
            <a:off x="5859525" y="92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5</a:t>
            </a:r>
            <a:endParaRPr b="1"/>
          </a:p>
        </p:txBody>
      </p:sp>
      <p:sp>
        <p:nvSpPr>
          <p:cNvPr id="1222" name="Google Shape;1222;p65"/>
          <p:cNvSpPr txBox="1"/>
          <p:nvPr/>
        </p:nvSpPr>
        <p:spPr>
          <a:xfrm>
            <a:off x="5059975" y="4332000"/>
            <a:ext cx="40839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Output: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223" name="Google Shape;1223;p65"/>
          <p:cNvSpPr txBox="1"/>
          <p:nvPr/>
        </p:nvSpPr>
        <p:spPr>
          <a:xfrm>
            <a:off x="5346350" y="1805800"/>
            <a:ext cx="432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p2</a:t>
            </a:r>
            <a:endParaRPr b="1"/>
          </a:p>
        </p:txBody>
      </p:sp>
      <p:sp>
        <p:nvSpPr>
          <p:cNvPr id="1224" name="Google Shape;1224;p65"/>
          <p:cNvSpPr/>
          <p:nvPr/>
        </p:nvSpPr>
        <p:spPr>
          <a:xfrm>
            <a:off x="5859525" y="1817725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25" name="Google Shape;1225;p65"/>
          <p:cNvCxnSpPr>
            <a:stCxn id="1224" idx="1"/>
            <a:endCxn id="1226" idx="1"/>
          </p:cNvCxnSpPr>
          <p:nvPr/>
        </p:nvCxnSpPr>
        <p:spPr>
          <a:xfrm>
            <a:off x="5859525" y="1990825"/>
            <a:ext cx="15801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1227" name="Google Shape;1227;p65"/>
          <p:cNvGrpSpPr/>
          <p:nvPr/>
        </p:nvGrpSpPr>
        <p:grpSpPr>
          <a:xfrm>
            <a:off x="7417437" y="1817725"/>
            <a:ext cx="1695175" cy="346200"/>
            <a:chOff x="6853725" y="1865575"/>
            <a:chExt cx="578400" cy="346200"/>
          </a:xfrm>
        </p:grpSpPr>
        <p:sp>
          <p:nvSpPr>
            <p:cNvPr id="1228" name="Google Shape;1228;p65"/>
            <p:cNvSpPr/>
            <p:nvPr/>
          </p:nvSpPr>
          <p:spPr>
            <a:xfrm>
              <a:off x="68537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65"/>
            <p:cNvSpPr/>
            <p:nvPr/>
          </p:nvSpPr>
          <p:spPr>
            <a:xfrm>
              <a:off x="71429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26" name="Google Shape;1226;p65"/>
          <p:cNvSpPr txBox="1"/>
          <p:nvPr/>
        </p:nvSpPr>
        <p:spPr>
          <a:xfrm>
            <a:off x="7439700" y="1817713"/>
            <a:ext cx="752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x: 100</a:t>
            </a:r>
            <a:endParaRPr b="1"/>
          </a:p>
        </p:txBody>
      </p:sp>
      <p:sp>
        <p:nvSpPr>
          <p:cNvPr id="1230" name="Google Shape;1230;p65"/>
          <p:cNvSpPr txBox="1"/>
          <p:nvPr/>
        </p:nvSpPr>
        <p:spPr>
          <a:xfrm>
            <a:off x="8302900" y="1817725"/>
            <a:ext cx="8097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y: 200</a:t>
            </a:r>
            <a:endParaRPr b="1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4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66"/>
          <p:cNvSpPr/>
          <p:nvPr/>
        </p:nvSpPr>
        <p:spPr>
          <a:xfrm>
            <a:off x="5346350" y="381900"/>
            <a:ext cx="1861800" cy="1968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6" name="Google Shape;1236;p66"/>
          <p:cNvSpPr txBox="1"/>
          <p:nvPr/>
        </p:nvSpPr>
        <p:spPr>
          <a:xfrm>
            <a:off x="5489575" y="489325"/>
            <a:ext cx="1396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main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237" name="Google Shape;1237;p66"/>
          <p:cNvSpPr txBox="1"/>
          <p:nvPr/>
        </p:nvSpPr>
        <p:spPr>
          <a:xfrm>
            <a:off x="548957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</a:t>
            </a:r>
            <a:endParaRPr b="1"/>
          </a:p>
        </p:txBody>
      </p:sp>
      <p:sp>
        <p:nvSpPr>
          <p:cNvPr id="1238" name="Google Shape;1238;p66"/>
          <p:cNvSpPr/>
          <p:nvPr/>
        </p:nvSpPr>
        <p:spPr>
          <a:xfrm>
            <a:off x="5859525" y="1366975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39" name="Google Shape;1239;p66"/>
          <p:cNvCxnSpPr>
            <a:stCxn id="1238" idx="1"/>
            <a:endCxn id="1240" idx="1"/>
          </p:cNvCxnSpPr>
          <p:nvPr/>
        </p:nvCxnSpPr>
        <p:spPr>
          <a:xfrm>
            <a:off x="5859525" y="1540075"/>
            <a:ext cx="1593000" cy="2775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41" name="Google Shape;1241;p66"/>
          <p:cNvCxnSpPr/>
          <p:nvPr/>
        </p:nvCxnSpPr>
        <p:spPr>
          <a:xfrm>
            <a:off x="801900" y="914400"/>
            <a:ext cx="33891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242" name="Google Shape;1242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643920" cy="48386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3" name="Google Shape;1243;p66"/>
          <p:cNvCxnSpPr/>
          <p:nvPr/>
        </p:nvCxnSpPr>
        <p:spPr>
          <a:xfrm>
            <a:off x="251650" y="3162650"/>
            <a:ext cx="33891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44" name="Google Shape;1244;p66"/>
          <p:cNvSpPr txBox="1"/>
          <p:nvPr/>
        </p:nvSpPr>
        <p:spPr>
          <a:xfrm>
            <a:off x="5489575" y="92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</a:t>
            </a:r>
            <a:endParaRPr b="1"/>
          </a:p>
        </p:txBody>
      </p:sp>
      <p:sp>
        <p:nvSpPr>
          <p:cNvPr id="1245" name="Google Shape;1245;p66"/>
          <p:cNvSpPr/>
          <p:nvPr/>
        </p:nvSpPr>
        <p:spPr>
          <a:xfrm>
            <a:off x="5859525" y="9281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6" name="Google Shape;1246;p66"/>
          <p:cNvSpPr txBox="1"/>
          <p:nvPr/>
        </p:nvSpPr>
        <p:spPr>
          <a:xfrm>
            <a:off x="5859525" y="92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5</a:t>
            </a:r>
            <a:endParaRPr b="1"/>
          </a:p>
        </p:txBody>
      </p:sp>
      <p:sp>
        <p:nvSpPr>
          <p:cNvPr id="1247" name="Google Shape;1247;p66"/>
          <p:cNvSpPr txBox="1"/>
          <p:nvPr/>
        </p:nvSpPr>
        <p:spPr>
          <a:xfrm>
            <a:off x="5059975" y="4332000"/>
            <a:ext cx="40839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Output: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248" name="Google Shape;1248;p66"/>
          <p:cNvSpPr txBox="1"/>
          <p:nvPr/>
        </p:nvSpPr>
        <p:spPr>
          <a:xfrm>
            <a:off x="5346350" y="1805800"/>
            <a:ext cx="432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p2</a:t>
            </a:r>
            <a:endParaRPr b="1"/>
          </a:p>
        </p:txBody>
      </p:sp>
      <p:sp>
        <p:nvSpPr>
          <p:cNvPr id="1249" name="Google Shape;1249;p66"/>
          <p:cNvSpPr/>
          <p:nvPr/>
        </p:nvSpPr>
        <p:spPr>
          <a:xfrm>
            <a:off x="5859525" y="1817725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50" name="Google Shape;1250;p66"/>
          <p:cNvCxnSpPr>
            <a:stCxn id="1249" idx="1"/>
            <a:endCxn id="1240" idx="1"/>
          </p:cNvCxnSpPr>
          <p:nvPr/>
        </p:nvCxnSpPr>
        <p:spPr>
          <a:xfrm flipH="1" rot="10800000">
            <a:off x="5859525" y="1817725"/>
            <a:ext cx="1593000" cy="1731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1251" name="Google Shape;1251;p66"/>
          <p:cNvGrpSpPr/>
          <p:nvPr/>
        </p:nvGrpSpPr>
        <p:grpSpPr>
          <a:xfrm>
            <a:off x="7430387" y="1644625"/>
            <a:ext cx="1695175" cy="346200"/>
            <a:chOff x="6853725" y="1865575"/>
            <a:chExt cx="578400" cy="346200"/>
          </a:xfrm>
        </p:grpSpPr>
        <p:sp>
          <p:nvSpPr>
            <p:cNvPr id="1252" name="Google Shape;1252;p66"/>
            <p:cNvSpPr/>
            <p:nvPr/>
          </p:nvSpPr>
          <p:spPr>
            <a:xfrm>
              <a:off x="68537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66"/>
            <p:cNvSpPr/>
            <p:nvPr/>
          </p:nvSpPr>
          <p:spPr>
            <a:xfrm>
              <a:off x="71429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40" name="Google Shape;1240;p66"/>
          <p:cNvSpPr txBox="1"/>
          <p:nvPr/>
        </p:nvSpPr>
        <p:spPr>
          <a:xfrm>
            <a:off x="7452650" y="1644613"/>
            <a:ext cx="752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x: 100</a:t>
            </a:r>
            <a:endParaRPr b="1"/>
          </a:p>
        </p:txBody>
      </p:sp>
      <p:sp>
        <p:nvSpPr>
          <p:cNvPr id="1254" name="Google Shape;1254;p66"/>
          <p:cNvSpPr txBox="1"/>
          <p:nvPr/>
        </p:nvSpPr>
        <p:spPr>
          <a:xfrm>
            <a:off x="8315850" y="1644625"/>
            <a:ext cx="8097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y: 200</a:t>
            </a:r>
            <a:endParaRPr b="1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8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67"/>
          <p:cNvSpPr/>
          <p:nvPr/>
        </p:nvSpPr>
        <p:spPr>
          <a:xfrm>
            <a:off x="5346350" y="381900"/>
            <a:ext cx="1861800" cy="1968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0" name="Google Shape;1260;p67"/>
          <p:cNvSpPr txBox="1"/>
          <p:nvPr/>
        </p:nvSpPr>
        <p:spPr>
          <a:xfrm>
            <a:off x="5489575" y="489325"/>
            <a:ext cx="1396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main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261" name="Google Shape;1261;p67"/>
          <p:cNvSpPr txBox="1"/>
          <p:nvPr/>
        </p:nvSpPr>
        <p:spPr>
          <a:xfrm>
            <a:off x="548957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</a:t>
            </a:r>
            <a:endParaRPr b="1"/>
          </a:p>
        </p:txBody>
      </p:sp>
      <p:sp>
        <p:nvSpPr>
          <p:cNvPr id="1262" name="Google Shape;1262;p67"/>
          <p:cNvSpPr/>
          <p:nvPr/>
        </p:nvSpPr>
        <p:spPr>
          <a:xfrm>
            <a:off x="5859525" y="1366975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63" name="Google Shape;1263;p67"/>
          <p:cNvCxnSpPr>
            <a:stCxn id="1262" idx="1"/>
            <a:endCxn id="1264" idx="1"/>
          </p:cNvCxnSpPr>
          <p:nvPr/>
        </p:nvCxnSpPr>
        <p:spPr>
          <a:xfrm>
            <a:off x="5859525" y="1540075"/>
            <a:ext cx="1593000" cy="2775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65" name="Google Shape;1265;p67"/>
          <p:cNvCxnSpPr/>
          <p:nvPr/>
        </p:nvCxnSpPr>
        <p:spPr>
          <a:xfrm>
            <a:off x="801900" y="914400"/>
            <a:ext cx="33891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266" name="Google Shape;1266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643920" cy="48386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7" name="Google Shape;1267;p67"/>
          <p:cNvCxnSpPr/>
          <p:nvPr/>
        </p:nvCxnSpPr>
        <p:spPr>
          <a:xfrm>
            <a:off x="238200" y="3350650"/>
            <a:ext cx="33891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68" name="Google Shape;1268;p67"/>
          <p:cNvSpPr txBox="1"/>
          <p:nvPr/>
        </p:nvSpPr>
        <p:spPr>
          <a:xfrm>
            <a:off x="5489575" y="92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</a:t>
            </a:r>
            <a:endParaRPr b="1"/>
          </a:p>
        </p:txBody>
      </p:sp>
      <p:sp>
        <p:nvSpPr>
          <p:cNvPr id="1269" name="Google Shape;1269;p67"/>
          <p:cNvSpPr/>
          <p:nvPr/>
        </p:nvSpPr>
        <p:spPr>
          <a:xfrm>
            <a:off x="5859525" y="9281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0" name="Google Shape;1270;p67"/>
          <p:cNvSpPr txBox="1"/>
          <p:nvPr/>
        </p:nvSpPr>
        <p:spPr>
          <a:xfrm>
            <a:off x="5859525" y="92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5</a:t>
            </a:r>
            <a:endParaRPr b="1"/>
          </a:p>
        </p:txBody>
      </p:sp>
      <p:sp>
        <p:nvSpPr>
          <p:cNvPr id="1271" name="Google Shape;1271;p67"/>
          <p:cNvSpPr txBox="1"/>
          <p:nvPr/>
        </p:nvSpPr>
        <p:spPr>
          <a:xfrm>
            <a:off x="5059975" y="4332000"/>
            <a:ext cx="40839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Output: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272" name="Google Shape;1272;p67"/>
          <p:cNvSpPr txBox="1"/>
          <p:nvPr/>
        </p:nvSpPr>
        <p:spPr>
          <a:xfrm>
            <a:off x="5346350" y="1805800"/>
            <a:ext cx="432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p2</a:t>
            </a:r>
            <a:endParaRPr b="1"/>
          </a:p>
        </p:txBody>
      </p:sp>
      <p:sp>
        <p:nvSpPr>
          <p:cNvPr id="1273" name="Google Shape;1273;p67"/>
          <p:cNvSpPr/>
          <p:nvPr/>
        </p:nvSpPr>
        <p:spPr>
          <a:xfrm>
            <a:off x="5859525" y="1817725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74" name="Google Shape;1274;p67"/>
          <p:cNvCxnSpPr>
            <a:stCxn id="1273" idx="1"/>
            <a:endCxn id="1264" idx="1"/>
          </p:cNvCxnSpPr>
          <p:nvPr/>
        </p:nvCxnSpPr>
        <p:spPr>
          <a:xfrm flipH="1" rot="10800000">
            <a:off x="5859525" y="1817725"/>
            <a:ext cx="1593000" cy="1731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1275" name="Google Shape;1275;p67"/>
          <p:cNvGrpSpPr/>
          <p:nvPr/>
        </p:nvGrpSpPr>
        <p:grpSpPr>
          <a:xfrm>
            <a:off x="7430387" y="1644625"/>
            <a:ext cx="1695175" cy="346200"/>
            <a:chOff x="6853725" y="1865575"/>
            <a:chExt cx="578400" cy="346200"/>
          </a:xfrm>
        </p:grpSpPr>
        <p:sp>
          <p:nvSpPr>
            <p:cNvPr id="1276" name="Google Shape;1276;p67"/>
            <p:cNvSpPr/>
            <p:nvPr/>
          </p:nvSpPr>
          <p:spPr>
            <a:xfrm>
              <a:off x="68537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67"/>
            <p:cNvSpPr/>
            <p:nvPr/>
          </p:nvSpPr>
          <p:spPr>
            <a:xfrm>
              <a:off x="71429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64" name="Google Shape;1264;p67"/>
          <p:cNvSpPr txBox="1"/>
          <p:nvPr/>
        </p:nvSpPr>
        <p:spPr>
          <a:xfrm>
            <a:off x="7452650" y="1644613"/>
            <a:ext cx="752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x: 100</a:t>
            </a:r>
            <a:endParaRPr b="1"/>
          </a:p>
        </p:txBody>
      </p:sp>
      <p:sp>
        <p:nvSpPr>
          <p:cNvPr id="1278" name="Google Shape;1278;p67"/>
          <p:cNvSpPr txBox="1"/>
          <p:nvPr/>
        </p:nvSpPr>
        <p:spPr>
          <a:xfrm>
            <a:off x="8315850" y="1644625"/>
            <a:ext cx="8097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y: 200</a:t>
            </a:r>
            <a:endParaRPr b="1"/>
          </a:p>
        </p:txBody>
      </p:sp>
      <p:sp>
        <p:nvSpPr>
          <p:cNvPr id="1279" name="Google Shape;1279;p67"/>
          <p:cNvSpPr/>
          <p:nvPr/>
        </p:nvSpPr>
        <p:spPr>
          <a:xfrm>
            <a:off x="5346350" y="2726513"/>
            <a:ext cx="1861800" cy="1426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0" name="Google Shape;1280;p67"/>
          <p:cNvSpPr txBox="1"/>
          <p:nvPr/>
        </p:nvSpPr>
        <p:spPr>
          <a:xfrm>
            <a:off x="5489575" y="2833938"/>
            <a:ext cx="2052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mystery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1281" name="Google Shape;1281;p67"/>
          <p:cNvSpPr txBox="1"/>
          <p:nvPr/>
        </p:nvSpPr>
        <p:spPr>
          <a:xfrm>
            <a:off x="5489575" y="3272763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</a:t>
            </a:r>
            <a:endParaRPr b="1"/>
          </a:p>
        </p:txBody>
      </p:sp>
      <p:sp>
        <p:nvSpPr>
          <p:cNvPr id="1282" name="Google Shape;1282;p67"/>
          <p:cNvSpPr txBox="1"/>
          <p:nvPr/>
        </p:nvSpPr>
        <p:spPr>
          <a:xfrm>
            <a:off x="5489575" y="3671863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</a:t>
            </a:r>
            <a:endParaRPr b="1"/>
          </a:p>
        </p:txBody>
      </p:sp>
      <p:sp>
        <p:nvSpPr>
          <p:cNvPr id="1283" name="Google Shape;1283;p67"/>
          <p:cNvSpPr/>
          <p:nvPr/>
        </p:nvSpPr>
        <p:spPr>
          <a:xfrm>
            <a:off x="5859525" y="3272763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4" name="Google Shape;1284;p67"/>
          <p:cNvSpPr/>
          <p:nvPr/>
        </p:nvSpPr>
        <p:spPr>
          <a:xfrm>
            <a:off x="5859525" y="3711588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5" name="Google Shape;1285;p67"/>
          <p:cNvSpPr txBox="1"/>
          <p:nvPr/>
        </p:nvSpPr>
        <p:spPr>
          <a:xfrm>
            <a:off x="5859525" y="3272763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5</a:t>
            </a:r>
            <a:endParaRPr b="1"/>
          </a:p>
        </p:txBody>
      </p:sp>
      <p:cxnSp>
        <p:nvCxnSpPr>
          <p:cNvPr id="1286" name="Google Shape;1286;p67"/>
          <p:cNvCxnSpPr>
            <a:endCxn id="1264" idx="1"/>
          </p:cNvCxnSpPr>
          <p:nvPr/>
        </p:nvCxnSpPr>
        <p:spPr>
          <a:xfrm flipH="1" rot="10800000">
            <a:off x="5928050" y="1817713"/>
            <a:ext cx="1524600" cy="21471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0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68"/>
          <p:cNvSpPr/>
          <p:nvPr/>
        </p:nvSpPr>
        <p:spPr>
          <a:xfrm>
            <a:off x="5346350" y="381900"/>
            <a:ext cx="1861800" cy="1968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2" name="Google Shape;1292;p68"/>
          <p:cNvSpPr txBox="1"/>
          <p:nvPr/>
        </p:nvSpPr>
        <p:spPr>
          <a:xfrm>
            <a:off x="5489575" y="489325"/>
            <a:ext cx="1396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main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293" name="Google Shape;1293;p68"/>
          <p:cNvSpPr txBox="1"/>
          <p:nvPr/>
        </p:nvSpPr>
        <p:spPr>
          <a:xfrm>
            <a:off x="548957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</a:t>
            </a:r>
            <a:endParaRPr b="1"/>
          </a:p>
        </p:txBody>
      </p:sp>
      <p:sp>
        <p:nvSpPr>
          <p:cNvPr id="1294" name="Google Shape;1294;p68"/>
          <p:cNvSpPr/>
          <p:nvPr/>
        </p:nvSpPr>
        <p:spPr>
          <a:xfrm>
            <a:off x="5859525" y="1366975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95" name="Google Shape;1295;p68"/>
          <p:cNvCxnSpPr>
            <a:stCxn id="1294" idx="1"/>
            <a:endCxn id="1296" idx="1"/>
          </p:cNvCxnSpPr>
          <p:nvPr/>
        </p:nvCxnSpPr>
        <p:spPr>
          <a:xfrm>
            <a:off x="5859525" y="1540075"/>
            <a:ext cx="1593000" cy="2775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97" name="Google Shape;1297;p68"/>
          <p:cNvCxnSpPr/>
          <p:nvPr/>
        </p:nvCxnSpPr>
        <p:spPr>
          <a:xfrm>
            <a:off x="801900" y="914400"/>
            <a:ext cx="33891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298" name="Google Shape;1298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643920" cy="48386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9" name="Google Shape;1299;p68"/>
          <p:cNvCxnSpPr/>
          <p:nvPr/>
        </p:nvCxnSpPr>
        <p:spPr>
          <a:xfrm>
            <a:off x="238200" y="3350650"/>
            <a:ext cx="33891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00" name="Google Shape;1300;p68"/>
          <p:cNvSpPr txBox="1"/>
          <p:nvPr/>
        </p:nvSpPr>
        <p:spPr>
          <a:xfrm>
            <a:off x="5489575" y="92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</a:t>
            </a:r>
            <a:endParaRPr b="1"/>
          </a:p>
        </p:txBody>
      </p:sp>
      <p:sp>
        <p:nvSpPr>
          <p:cNvPr id="1301" name="Google Shape;1301;p68"/>
          <p:cNvSpPr/>
          <p:nvPr/>
        </p:nvSpPr>
        <p:spPr>
          <a:xfrm>
            <a:off x="5859525" y="9281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2" name="Google Shape;1302;p68"/>
          <p:cNvSpPr txBox="1"/>
          <p:nvPr/>
        </p:nvSpPr>
        <p:spPr>
          <a:xfrm>
            <a:off x="5859525" y="92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5</a:t>
            </a:r>
            <a:endParaRPr b="1"/>
          </a:p>
        </p:txBody>
      </p:sp>
      <p:sp>
        <p:nvSpPr>
          <p:cNvPr id="1303" name="Google Shape;1303;p68"/>
          <p:cNvSpPr txBox="1"/>
          <p:nvPr/>
        </p:nvSpPr>
        <p:spPr>
          <a:xfrm>
            <a:off x="5059975" y="4332000"/>
            <a:ext cx="40839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Output: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04" name="Google Shape;1304;p68"/>
          <p:cNvSpPr txBox="1"/>
          <p:nvPr/>
        </p:nvSpPr>
        <p:spPr>
          <a:xfrm>
            <a:off x="5346350" y="1805800"/>
            <a:ext cx="432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p2</a:t>
            </a:r>
            <a:endParaRPr b="1"/>
          </a:p>
        </p:txBody>
      </p:sp>
      <p:sp>
        <p:nvSpPr>
          <p:cNvPr id="1305" name="Google Shape;1305;p68"/>
          <p:cNvSpPr/>
          <p:nvPr/>
        </p:nvSpPr>
        <p:spPr>
          <a:xfrm>
            <a:off x="5859525" y="1817725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06" name="Google Shape;1306;p68"/>
          <p:cNvCxnSpPr>
            <a:stCxn id="1305" idx="1"/>
            <a:endCxn id="1296" idx="1"/>
          </p:cNvCxnSpPr>
          <p:nvPr/>
        </p:nvCxnSpPr>
        <p:spPr>
          <a:xfrm flipH="1" rot="10800000">
            <a:off x="5859525" y="1817725"/>
            <a:ext cx="1593000" cy="1731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1307" name="Google Shape;1307;p68"/>
          <p:cNvGrpSpPr/>
          <p:nvPr/>
        </p:nvGrpSpPr>
        <p:grpSpPr>
          <a:xfrm>
            <a:off x="7430387" y="1644625"/>
            <a:ext cx="1695175" cy="346200"/>
            <a:chOff x="6853725" y="1865575"/>
            <a:chExt cx="578400" cy="346200"/>
          </a:xfrm>
        </p:grpSpPr>
        <p:sp>
          <p:nvSpPr>
            <p:cNvPr id="1308" name="Google Shape;1308;p68"/>
            <p:cNvSpPr/>
            <p:nvPr/>
          </p:nvSpPr>
          <p:spPr>
            <a:xfrm>
              <a:off x="68537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68"/>
            <p:cNvSpPr/>
            <p:nvPr/>
          </p:nvSpPr>
          <p:spPr>
            <a:xfrm>
              <a:off x="71429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96" name="Google Shape;1296;p68"/>
          <p:cNvSpPr txBox="1"/>
          <p:nvPr/>
        </p:nvSpPr>
        <p:spPr>
          <a:xfrm>
            <a:off x="7452650" y="1644613"/>
            <a:ext cx="752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x: 100</a:t>
            </a:r>
            <a:endParaRPr b="1"/>
          </a:p>
        </p:txBody>
      </p:sp>
      <p:sp>
        <p:nvSpPr>
          <p:cNvPr id="1310" name="Google Shape;1310;p68"/>
          <p:cNvSpPr txBox="1"/>
          <p:nvPr/>
        </p:nvSpPr>
        <p:spPr>
          <a:xfrm>
            <a:off x="8315850" y="1644625"/>
            <a:ext cx="8097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y: 200</a:t>
            </a:r>
            <a:endParaRPr b="1"/>
          </a:p>
        </p:txBody>
      </p:sp>
      <p:sp>
        <p:nvSpPr>
          <p:cNvPr id="1311" name="Google Shape;1311;p68"/>
          <p:cNvSpPr/>
          <p:nvPr/>
        </p:nvSpPr>
        <p:spPr>
          <a:xfrm>
            <a:off x="5346350" y="2726513"/>
            <a:ext cx="1861800" cy="1426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2" name="Google Shape;1312;p68"/>
          <p:cNvSpPr txBox="1"/>
          <p:nvPr/>
        </p:nvSpPr>
        <p:spPr>
          <a:xfrm>
            <a:off x="5489575" y="2833938"/>
            <a:ext cx="2052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mystery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1313" name="Google Shape;1313;p68"/>
          <p:cNvSpPr txBox="1"/>
          <p:nvPr/>
        </p:nvSpPr>
        <p:spPr>
          <a:xfrm>
            <a:off x="5489575" y="3272763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</a:t>
            </a:r>
            <a:endParaRPr b="1"/>
          </a:p>
        </p:txBody>
      </p:sp>
      <p:sp>
        <p:nvSpPr>
          <p:cNvPr id="1314" name="Google Shape;1314;p68"/>
          <p:cNvSpPr txBox="1"/>
          <p:nvPr/>
        </p:nvSpPr>
        <p:spPr>
          <a:xfrm>
            <a:off x="5489575" y="3671863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</a:t>
            </a:r>
            <a:endParaRPr b="1"/>
          </a:p>
        </p:txBody>
      </p:sp>
      <p:sp>
        <p:nvSpPr>
          <p:cNvPr id="1315" name="Google Shape;1315;p68"/>
          <p:cNvSpPr/>
          <p:nvPr/>
        </p:nvSpPr>
        <p:spPr>
          <a:xfrm>
            <a:off x="5859525" y="3272763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6" name="Google Shape;1316;p68"/>
          <p:cNvSpPr/>
          <p:nvPr/>
        </p:nvSpPr>
        <p:spPr>
          <a:xfrm>
            <a:off x="5859525" y="3711588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7" name="Google Shape;1317;p68"/>
          <p:cNvSpPr txBox="1"/>
          <p:nvPr/>
        </p:nvSpPr>
        <p:spPr>
          <a:xfrm>
            <a:off x="5859525" y="3272763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0</a:t>
            </a:r>
            <a:endParaRPr b="1"/>
          </a:p>
        </p:txBody>
      </p:sp>
      <p:cxnSp>
        <p:nvCxnSpPr>
          <p:cNvPr id="1318" name="Google Shape;1318;p68"/>
          <p:cNvCxnSpPr>
            <a:endCxn id="1296" idx="1"/>
          </p:cNvCxnSpPr>
          <p:nvPr/>
        </p:nvCxnSpPr>
        <p:spPr>
          <a:xfrm flipH="1" rot="10800000">
            <a:off x="5928050" y="1817713"/>
            <a:ext cx="1524600" cy="21471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19" name="Google Shape;1319;p68"/>
          <p:cNvCxnSpPr/>
          <p:nvPr/>
        </p:nvCxnSpPr>
        <p:spPr>
          <a:xfrm>
            <a:off x="681425" y="4332000"/>
            <a:ext cx="3389100" cy="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/>
          <p:nvPr>
            <p:ph type="title"/>
          </p:nvPr>
        </p:nvSpPr>
        <p:spPr>
          <a:xfrm>
            <a:off x="928950" y="2143050"/>
            <a:ext cx="7286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Note: </a:t>
            </a:r>
            <a:r>
              <a:rPr b="0" lang="en"/>
              <a:t>The underlined code has </a:t>
            </a:r>
            <a:r>
              <a:rPr b="0" i="1" lang="en"/>
              <a:t>just</a:t>
            </a:r>
            <a:r>
              <a:rPr b="0" lang="en"/>
              <a:t> been executed.</a:t>
            </a:r>
            <a:br>
              <a:rPr b="0" lang="en"/>
            </a:br>
            <a:br>
              <a:rPr b="0" lang="en"/>
            </a:br>
            <a:r>
              <a:rPr b="0" lang="en"/>
              <a:t>Code for main is underlined in </a:t>
            </a:r>
            <a:r>
              <a:rPr b="0" lang="en">
                <a:solidFill>
                  <a:srgbClr val="FF0000"/>
                </a:solidFill>
              </a:rPr>
              <a:t>red</a:t>
            </a:r>
            <a:r>
              <a:rPr b="0" lang="en"/>
              <a:t>. Code in functions called by main is underlined in </a:t>
            </a:r>
            <a:r>
              <a:rPr b="0" lang="en">
                <a:solidFill>
                  <a:srgbClr val="0000FF"/>
                </a:solidFill>
              </a:rPr>
              <a:t>blue</a:t>
            </a:r>
            <a:r>
              <a:rPr b="0" lang="en"/>
              <a:t>.</a:t>
            </a:r>
            <a:endParaRPr b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3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p69"/>
          <p:cNvSpPr/>
          <p:nvPr/>
        </p:nvSpPr>
        <p:spPr>
          <a:xfrm>
            <a:off x="5346350" y="381900"/>
            <a:ext cx="1861800" cy="1968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5" name="Google Shape;1325;p69"/>
          <p:cNvSpPr txBox="1"/>
          <p:nvPr/>
        </p:nvSpPr>
        <p:spPr>
          <a:xfrm>
            <a:off x="5489575" y="489325"/>
            <a:ext cx="1396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main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326" name="Google Shape;1326;p69"/>
          <p:cNvSpPr txBox="1"/>
          <p:nvPr/>
        </p:nvSpPr>
        <p:spPr>
          <a:xfrm>
            <a:off x="548957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</a:t>
            </a:r>
            <a:endParaRPr b="1"/>
          </a:p>
        </p:txBody>
      </p:sp>
      <p:sp>
        <p:nvSpPr>
          <p:cNvPr id="1327" name="Google Shape;1327;p69"/>
          <p:cNvSpPr/>
          <p:nvPr/>
        </p:nvSpPr>
        <p:spPr>
          <a:xfrm>
            <a:off x="5859525" y="1366975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28" name="Google Shape;1328;p69"/>
          <p:cNvCxnSpPr>
            <a:stCxn id="1327" idx="1"/>
            <a:endCxn id="1329" idx="1"/>
          </p:cNvCxnSpPr>
          <p:nvPr/>
        </p:nvCxnSpPr>
        <p:spPr>
          <a:xfrm>
            <a:off x="5859525" y="1540075"/>
            <a:ext cx="1593000" cy="2775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30" name="Google Shape;1330;p69"/>
          <p:cNvCxnSpPr/>
          <p:nvPr/>
        </p:nvCxnSpPr>
        <p:spPr>
          <a:xfrm>
            <a:off x="801900" y="914400"/>
            <a:ext cx="33891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331" name="Google Shape;1331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643920" cy="48386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2" name="Google Shape;1332;p69"/>
          <p:cNvCxnSpPr/>
          <p:nvPr/>
        </p:nvCxnSpPr>
        <p:spPr>
          <a:xfrm>
            <a:off x="238200" y="3350650"/>
            <a:ext cx="33891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33" name="Google Shape;1333;p69"/>
          <p:cNvSpPr txBox="1"/>
          <p:nvPr/>
        </p:nvSpPr>
        <p:spPr>
          <a:xfrm>
            <a:off x="5489575" y="92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</a:t>
            </a:r>
            <a:endParaRPr b="1"/>
          </a:p>
        </p:txBody>
      </p:sp>
      <p:sp>
        <p:nvSpPr>
          <p:cNvPr id="1334" name="Google Shape;1334;p69"/>
          <p:cNvSpPr/>
          <p:nvPr/>
        </p:nvSpPr>
        <p:spPr>
          <a:xfrm>
            <a:off x="5859525" y="9281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5" name="Google Shape;1335;p69"/>
          <p:cNvSpPr txBox="1"/>
          <p:nvPr/>
        </p:nvSpPr>
        <p:spPr>
          <a:xfrm>
            <a:off x="5859525" y="92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5</a:t>
            </a:r>
            <a:endParaRPr b="1"/>
          </a:p>
        </p:txBody>
      </p:sp>
      <p:sp>
        <p:nvSpPr>
          <p:cNvPr id="1336" name="Google Shape;1336;p69"/>
          <p:cNvSpPr txBox="1"/>
          <p:nvPr/>
        </p:nvSpPr>
        <p:spPr>
          <a:xfrm>
            <a:off x="5059975" y="4332000"/>
            <a:ext cx="40839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Output: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37" name="Google Shape;1337;p69"/>
          <p:cNvSpPr txBox="1"/>
          <p:nvPr/>
        </p:nvSpPr>
        <p:spPr>
          <a:xfrm>
            <a:off x="5346350" y="1805800"/>
            <a:ext cx="432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p2</a:t>
            </a:r>
            <a:endParaRPr b="1"/>
          </a:p>
        </p:txBody>
      </p:sp>
      <p:sp>
        <p:nvSpPr>
          <p:cNvPr id="1338" name="Google Shape;1338;p69"/>
          <p:cNvSpPr/>
          <p:nvPr/>
        </p:nvSpPr>
        <p:spPr>
          <a:xfrm>
            <a:off x="5859525" y="1817725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39" name="Google Shape;1339;p69"/>
          <p:cNvCxnSpPr>
            <a:stCxn id="1338" idx="1"/>
            <a:endCxn id="1329" idx="1"/>
          </p:cNvCxnSpPr>
          <p:nvPr/>
        </p:nvCxnSpPr>
        <p:spPr>
          <a:xfrm flipH="1" rot="10800000">
            <a:off x="5859525" y="1817725"/>
            <a:ext cx="1593000" cy="1731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1340" name="Google Shape;1340;p69"/>
          <p:cNvGrpSpPr/>
          <p:nvPr/>
        </p:nvGrpSpPr>
        <p:grpSpPr>
          <a:xfrm>
            <a:off x="7430387" y="1644625"/>
            <a:ext cx="1695175" cy="346200"/>
            <a:chOff x="6853725" y="1865575"/>
            <a:chExt cx="578400" cy="346200"/>
          </a:xfrm>
        </p:grpSpPr>
        <p:sp>
          <p:nvSpPr>
            <p:cNvPr id="1341" name="Google Shape;1341;p69"/>
            <p:cNvSpPr/>
            <p:nvPr/>
          </p:nvSpPr>
          <p:spPr>
            <a:xfrm>
              <a:off x="68537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69"/>
            <p:cNvSpPr/>
            <p:nvPr/>
          </p:nvSpPr>
          <p:spPr>
            <a:xfrm>
              <a:off x="71429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29" name="Google Shape;1329;p69"/>
          <p:cNvSpPr txBox="1"/>
          <p:nvPr/>
        </p:nvSpPr>
        <p:spPr>
          <a:xfrm>
            <a:off x="7452650" y="1644613"/>
            <a:ext cx="752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x: 133</a:t>
            </a:r>
            <a:endParaRPr b="1"/>
          </a:p>
        </p:txBody>
      </p:sp>
      <p:sp>
        <p:nvSpPr>
          <p:cNvPr id="1343" name="Google Shape;1343;p69"/>
          <p:cNvSpPr txBox="1"/>
          <p:nvPr/>
        </p:nvSpPr>
        <p:spPr>
          <a:xfrm>
            <a:off x="8315850" y="1644625"/>
            <a:ext cx="8097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y: 200</a:t>
            </a:r>
            <a:endParaRPr b="1"/>
          </a:p>
        </p:txBody>
      </p:sp>
      <p:sp>
        <p:nvSpPr>
          <p:cNvPr id="1344" name="Google Shape;1344;p69"/>
          <p:cNvSpPr/>
          <p:nvPr/>
        </p:nvSpPr>
        <p:spPr>
          <a:xfrm>
            <a:off x="5346350" y="2726513"/>
            <a:ext cx="1861800" cy="1426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5" name="Google Shape;1345;p69"/>
          <p:cNvSpPr txBox="1"/>
          <p:nvPr/>
        </p:nvSpPr>
        <p:spPr>
          <a:xfrm>
            <a:off x="5489575" y="2833938"/>
            <a:ext cx="2052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mystery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1346" name="Google Shape;1346;p69"/>
          <p:cNvSpPr txBox="1"/>
          <p:nvPr/>
        </p:nvSpPr>
        <p:spPr>
          <a:xfrm>
            <a:off x="5489575" y="3272763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</a:t>
            </a:r>
            <a:endParaRPr b="1"/>
          </a:p>
        </p:txBody>
      </p:sp>
      <p:sp>
        <p:nvSpPr>
          <p:cNvPr id="1347" name="Google Shape;1347;p69"/>
          <p:cNvSpPr txBox="1"/>
          <p:nvPr/>
        </p:nvSpPr>
        <p:spPr>
          <a:xfrm>
            <a:off x="5489575" y="3671863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</a:t>
            </a:r>
            <a:endParaRPr b="1"/>
          </a:p>
        </p:txBody>
      </p:sp>
      <p:sp>
        <p:nvSpPr>
          <p:cNvPr id="1348" name="Google Shape;1348;p69"/>
          <p:cNvSpPr/>
          <p:nvPr/>
        </p:nvSpPr>
        <p:spPr>
          <a:xfrm>
            <a:off x="5859525" y="3272763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9" name="Google Shape;1349;p69"/>
          <p:cNvSpPr/>
          <p:nvPr/>
        </p:nvSpPr>
        <p:spPr>
          <a:xfrm>
            <a:off x="5859525" y="3711588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0" name="Google Shape;1350;p69"/>
          <p:cNvSpPr txBox="1"/>
          <p:nvPr/>
        </p:nvSpPr>
        <p:spPr>
          <a:xfrm>
            <a:off x="5859525" y="3272763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0</a:t>
            </a:r>
            <a:endParaRPr b="1"/>
          </a:p>
        </p:txBody>
      </p:sp>
      <p:cxnSp>
        <p:nvCxnSpPr>
          <p:cNvPr id="1351" name="Google Shape;1351;p69"/>
          <p:cNvCxnSpPr>
            <a:endCxn id="1329" idx="1"/>
          </p:cNvCxnSpPr>
          <p:nvPr/>
        </p:nvCxnSpPr>
        <p:spPr>
          <a:xfrm flipH="1" rot="10800000">
            <a:off x="5928050" y="1817713"/>
            <a:ext cx="1524600" cy="21471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52" name="Google Shape;1352;p69"/>
          <p:cNvCxnSpPr/>
          <p:nvPr/>
        </p:nvCxnSpPr>
        <p:spPr>
          <a:xfrm>
            <a:off x="641150" y="4506575"/>
            <a:ext cx="3389100" cy="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70"/>
          <p:cNvSpPr/>
          <p:nvPr/>
        </p:nvSpPr>
        <p:spPr>
          <a:xfrm>
            <a:off x="5346350" y="381900"/>
            <a:ext cx="1861800" cy="1968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8" name="Google Shape;1358;p70"/>
          <p:cNvSpPr txBox="1"/>
          <p:nvPr/>
        </p:nvSpPr>
        <p:spPr>
          <a:xfrm>
            <a:off x="5489575" y="489325"/>
            <a:ext cx="1396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main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359" name="Google Shape;1359;p70"/>
          <p:cNvSpPr txBox="1"/>
          <p:nvPr/>
        </p:nvSpPr>
        <p:spPr>
          <a:xfrm>
            <a:off x="548957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</a:t>
            </a:r>
            <a:endParaRPr b="1"/>
          </a:p>
        </p:txBody>
      </p:sp>
      <p:sp>
        <p:nvSpPr>
          <p:cNvPr id="1360" name="Google Shape;1360;p70"/>
          <p:cNvSpPr/>
          <p:nvPr/>
        </p:nvSpPr>
        <p:spPr>
          <a:xfrm>
            <a:off x="5859525" y="1366975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61" name="Google Shape;1361;p70"/>
          <p:cNvCxnSpPr>
            <a:stCxn id="1360" idx="1"/>
            <a:endCxn id="1362" idx="1"/>
          </p:cNvCxnSpPr>
          <p:nvPr/>
        </p:nvCxnSpPr>
        <p:spPr>
          <a:xfrm>
            <a:off x="5859525" y="1540075"/>
            <a:ext cx="1593000" cy="2775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63" name="Google Shape;1363;p70"/>
          <p:cNvCxnSpPr/>
          <p:nvPr/>
        </p:nvCxnSpPr>
        <p:spPr>
          <a:xfrm>
            <a:off x="801900" y="914400"/>
            <a:ext cx="33891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364" name="Google Shape;1364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643920" cy="48386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5" name="Google Shape;1365;p70"/>
          <p:cNvCxnSpPr/>
          <p:nvPr/>
        </p:nvCxnSpPr>
        <p:spPr>
          <a:xfrm>
            <a:off x="238200" y="3350650"/>
            <a:ext cx="33891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66" name="Google Shape;1366;p70"/>
          <p:cNvSpPr txBox="1"/>
          <p:nvPr/>
        </p:nvSpPr>
        <p:spPr>
          <a:xfrm>
            <a:off x="5489575" y="92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</a:t>
            </a:r>
            <a:endParaRPr b="1"/>
          </a:p>
        </p:txBody>
      </p:sp>
      <p:sp>
        <p:nvSpPr>
          <p:cNvPr id="1367" name="Google Shape;1367;p70"/>
          <p:cNvSpPr/>
          <p:nvPr/>
        </p:nvSpPr>
        <p:spPr>
          <a:xfrm>
            <a:off x="5859525" y="9281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8" name="Google Shape;1368;p70"/>
          <p:cNvSpPr txBox="1"/>
          <p:nvPr/>
        </p:nvSpPr>
        <p:spPr>
          <a:xfrm>
            <a:off x="5859525" y="92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5</a:t>
            </a:r>
            <a:endParaRPr b="1"/>
          </a:p>
        </p:txBody>
      </p:sp>
      <p:sp>
        <p:nvSpPr>
          <p:cNvPr id="1369" name="Google Shape;1369;p70"/>
          <p:cNvSpPr txBox="1"/>
          <p:nvPr/>
        </p:nvSpPr>
        <p:spPr>
          <a:xfrm>
            <a:off x="5059975" y="4332000"/>
            <a:ext cx="40839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Output: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133, 200 0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70" name="Google Shape;1370;p70"/>
          <p:cNvSpPr txBox="1"/>
          <p:nvPr/>
        </p:nvSpPr>
        <p:spPr>
          <a:xfrm>
            <a:off x="5346350" y="1805800"/>
            <a:ext cx="432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p2</a:t>
            </a:r>
            <a:endParaRPr b="1"/>
          </a:p>
        </p:txBody>
      </p:sp>
      <p:sp>
        <p:nvSpPr>
          <p:cNvPr id="1371" name="Google Shape;1371;p70"/>
          <p:cNvSpPr/>
          <p:nvPr/>
        </p:nvSpPr>
        <p:spPr>
          <a:xfrm>
            <a:off x="5859525" y="1817725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72" name="Google Shape;1372;p70"/>
          <p:cNvCxnSpPr>
            <a:stCxn id="1371" idx="1"/>
            <a:endCxn id="1362" idx="1"/>
          </p:cNvCxnSpPr>
          <p:nvPr/>
        </p:nvCxnSpPr>
        <p:spPr>
          <a:xfrm flipH="1" rot="10800000">
            <a:off x="5859525" y="1817725"/>
            <a:ext cx="1593000" cy="1731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1373" name="Google Shape;1373;p70"/>
          <p:cNvGrpSpPr/>
          <p:nvPr/>
        </p:nvGrpSpPr>
        <p:grpSpPr>
          <a:xfrm>
            <a:off x="7430387" y="1644625"/>
            <a:ext cx="1695175" cy="346200"/>
            <a:chOff x="6853725" y="1865575"/>
            <a:chExt cx="578400" cy="346200"/>
          </a:xfrm>
        </p:grpSpPr>
        <p:sp>
          <p:nvSpPr>
            <p:cNvPr id="1374" name="Google Shape;1374;p70"/>
            <p:cNvSpPr/>
            <p:nvPr/>
          </p:nvSpPr>
          <p:spPr>
            <a:xfrm>
              <a:off x="68537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70"/>
            <p:cNvSpPr/>
            <p:nvPr/>
          </p:nvSpPr>
          <p:spPr>
            <a:xfrm>
              <a:off x="71429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62" name="Google Shape;1362;p70"/>
          <p:cNvSpPr txBox="1"/>
          <p:nvPr/>
        </p:nvSpPr>
        <p:spPr>
          <a:xfrm>
            <a:off x="7452650" y="1644613"/>
            <a:ext cx="752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x: 133</a:t>
            </a:r>
            <a:endParaRPr b="1"/>
          </a:p>
        </p:txBody>
      </p:sp>
      <p:sp>
        <p:nvSpPr>
          <p:cNvPr id="1376" name="Google Shape;1376;p70"/>
          <p:cNvSpPr txBox="1"/>
          <p:nvPr/>
        </p:nvSpPr>
        <p:spPr>
          <a:xfrm>
            <a:off x="8315850" y="1644625"/>
            <a:ext cx="8097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y: 200</a:t>
            </a:r>
            <a:endParaRPr b="1"/>
          </a:p>
        </p:txBody>
      </p:sp>
      <p:sp>
        <p:nvSpPr>
          <p:cNvPr id="1377" name="Google Shape;1377;p70"/>
          <p:cNvSpPr/>
          <p:nvPr/>
        </p:nvSpPr>
        <p:spPr>
          <a:xfrm>
            <a:off x="5346350" y="2726513"/>
            <a:ext cx="1861800" cy="1426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8" name="Google Shape;1378;p70"/>
          <p:cNvSpPr txBox="1"/>
          <p:nvPr/>
        </p:nvSpPr>
        <p:spPr>
          <a:xfrm>
            <a:off x="5489575" y="2833938"/>
            <a:ext cx="2052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mystery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1379" name="Google Shape;1379;p70"/>
          <p:cNvSpPr txBox="1"/>
          <p:nvPr/>
        </p:nvSpPr>
        <p:spPr>
          <a:xfrm>
            <a:off x="5489575" y="3272763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</a:t>
            </a:r>
            <a:endParaRPr b="1"/>
          </a:p>
        </p:txBody>
      </p:sp>
      <p:sp>
        <p:nvSpPr>
          <p:cNvPr id="1380" name="Google Shape;1380;p70"/>
          <p:cNvSpPr txBox="1"/>
          <p:nvPr/>
        </p:nvSpPr>
        <p:spPr>
          <a:xfrm>
            <a:off x="5489575" y="3671863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</a:t>
            </a:r>
            <a:endParaRPr b="1"/>
          </a:p>
        </p:txBody>
      </p:sp>
      <p:sp>
        <p:nvSpPr>
          <p:cNvPr id="1381" name="Google Shape;1381;p70"/>
          <p:cNvSpPr/>
          <p:nvPr/>
        </p:nvSpPr>
        <p:spPr>
          <a:xfrm>
            <a:off x="5859525" y="3272763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2" name="Google Shape;1382;p70"/>
          <p:cNvSpPr/>
          <p:nvPr/>
        </p:nvSpPr>
        <p:spPr>
          <a:xfrm>
            <a:off x="5859525" y="3711588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3" name="Google Shape;1383;p70"/>
          <p:cNvSpPr txBox="1"/>
          <p:nvPr/>
        </p:nvSpPr>
        <p:spPr>
          <a:xfrm>
            <a:off x="5859525" y="3272763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0</a:t>
            </a:r>
            <a:endParaRPr b="1"/>
          </a:p>
        </p:txBody>
      </p:sp>
      <p:cxnSp>
        <p:nvCxnSpPr>
          <p:cNvPr id="1384" name="Google Shape;1384;p70"/>
          <p:cNvCxnSpPr>
            <a:endCxn id="1362" idx="1"/>
          </p:cNvCxnSpPr>
          <p:nvPr/>
        </p:nvCxnSpPr>
        <p:spPr>
          <a:xfrm flipH="1" rot="10800000">
            <a:off x="5928050" y="1817713"/>
            <a:ext cx="1524600" cy="21471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85" name="Google Shape;1385;p70"/>
          <p:cNvCxnSpPr/>
          <p:nvPr/>
        </p:nvCxnSpPr>
        <p:spPr>
          <a:xfrm>
            <a:off x="614300" y="4737750"/>
            <a:ext cx="3389100" cy="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9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p71"/>
          <p:cNvSpPr/>
          <p:nvPr/>
        </p:nvSpPr>
        <p:spPr>
          <a:xfrm>
            <a:off x="5346350" y="381900"/>
            <a:ext cx="1861800" cy="1968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1" name="Google Shape;1391;p71"/>
          <p:cNvSpPr txBox="1"/>
          <p:nvPr/>
        </p:nvSpPr>
        <p:spPr>
          <a:xfrm>
            <a:off x="5489575" y="489325"/>
            <a:ext cx="1396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main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392" name="Google Shape;1392;p71"/>
          <p:cNvSpPr txBox="1"/>
          <p:nvPr/>
        </p:nvSpPr>
        <p:spPr>
          <a:xfrm>
            <a:off x="548957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</a:t>
            </a:r>
            <a:endParaRPr b="1"/>
          </a:p>
        </p:txBody>
      </p:sp>
      <p:sp>
        <p:nvSpPr>
          <p:cNvPr id="1393" name="Google Shape;1393;p71"/>
          <p:cNvSpPr/>
          <p:nvPr/>
        </p:nvSpPr>
        <p:spPr>
          <a:xfrm>
            <a:off x="5859525" y="1366975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94" name="Google Shape;1394;p71"/>
          <p:cNvCxnSpPr>
            <a:stCxn id="1393" idx="1"/>
            <a:endCxn id="1395" idx="1"/>
          </p:cNvCxnSpPr>
          <p:nvPr/>
        </p:nvCxnSpPr>
        <p:spPr>
          <a:xfrm>
            <a:off x="5859525" y="1540075"/>
            <a:ext cx="1593000" cy="2775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96" name="Google Shape;1396;p71"/>
          <p:cNvCxnSpPr/>
          <p:nvPr/>
        </p:nvCxnSpPr>
        <p:spPr>
          <a:xfrm>
            <a:off x="801900" y="914400"/>
            <a:ext cx="33891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397" name="Google Shape;1397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643920" cy="48386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8" name="Google Shape;1398;p71"/>
          <p:cNvCxnSpPr/>
          <p:nvPr/>
        </p:nvCxnSpPr>
        <p:spPr>
          <a:xfrm>
            <a:off x="721650" y="3552100"/>
            <a:ext cx="33891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99" name="Google Shape;1399;p71"/>
          <p:cNvSpPr txBox="1"/>
          <p:nvPr/>
        </p:nvSpPr>
        <p:spPr>
          <a:xfrm>
            <a:off x="5489575" y="92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</a:t>
            </a:r>
            <a:endParaRPr b="1"/>
          </a:p>
        </p:txBody>
      </p:sp>
      <p:sp>
        <p:nvSpPr>
          <p:cNvPr id="1400" name="Google Shape;1400;p71"/>
          <p:cNvSpPr/>
          <p:nvPr/>
        </p:nvSpPr>
        <p:spPr>
          <a:xfrm>
            <a:off x="5859525" y="9281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1" name="Google Shape;1401;p71"/>
          <p:cNvSpPr txBox="1"/>
          <p:nvPr/>
        </p:nvSpPr>
        <p:spPr>
          <a:xfrm>
            <a:off x="5859525" y="92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5</a:t>
            </a:r>
            <a:endParaRPr b="1"/>
          </a:p>
        </p:txBody>
      </p:sp>
      <p:sp>
        <p:nvSpPr>
          <p:cNvPr id="1402" name="Google Shape;1402;p71"/>
          <p:cNvSpPr txBox="1"/>
          <p:nvPr/>
        </p:nvSpPr>
        <p:spPr>
          <a:xfrm>
            <a:off x="5059975" y="4332000"/>
            <a:ext cx="40839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Output: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(133, 200) :: (133, 200)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03" name="Google Shape;1403;p71"/>
          <p:cNvSpPr txBox="1"/>
          <p:nvPr/>
        </p:nvSpPr>
        <p:spPr>
          <a:xfrm>
            <a:off x="5346350" y="1805800"/>
            <a:ext cx="432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p2</a:t>
            </a:r>
            <a:endParaRPr b="1"/>
          </a:p>
        </p:txBody>
      </p:sp>
      <p:sp>
        <p:nvSpPr>
          <p:cNvPr id="1404" name="Google Shape;1404;p71"/>
          <p:cNvSpPr/>
          <p:nvPr/>
        </p:nvSpPr>
        <p:spPr>
          <a:xfrm>
            <a:off x="5859525" y="1817725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05" name="Google Shape;1405;p71"/>
          <p:cNvCxnSpPr>
            <a:stCxn id="1404" idx="1"/>
            <a:endCxn id="1395" idx="1"/>
          </p:cNvCxnSpPr>
          <p:nvPr/>
        </p:nvCxnSpPr>
        <p:spPr>
          <a:xfrm flipH="1" rot="10800000">
            <a:off x="5859525" y="1817725"/>
            <a:ext cx="1593000" cy="1731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1406" name="Google Shape;1406;p71"/>
          <p:cNvGrpSpPr/>
          <p:nvPr/>
        </p:nvGrpSpPr>
        <p:grpSpPr>
          <a:xfrm>
            <a:off x="7430387" y="1644625"/>
            <a:ext cx="1695175" cy="346200"/>
            <a:chOff x="6853725" y="1865575"/>
            <a:chExt cx="578400" cy="346200"/>
          </a:xfrm>
        </p:grpSpPr>
        <p:sp>
          <p:nvSpPr>
            <p:cNvPr id="1407" name="Google Shape;1407;p71"/>
            <p:cNvSpPr/>
            <p:nvPr/>
          </p:nvSpPr>
          <p:spPr>
            <a:xfrm>
              <a:off x="68537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71"/>
            <p:cNvSpPr/>
            <p:nvPr/>
          </p:nvSpPr>
          <p:spPr>
            <a:xfrm>
              <a:off x="71429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5" name="Google Shape;1395;p71"/>
          <p:cNvSpPr txBox="1"/>
          <p:nvPr/>
        </p:nvSpPr>
        <p:spPr>
          <a:xfrm>
            <a:off x="7452650" y="1644613"/>
            <a:ext cx="752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x: 133</a:t>
            </a:r>
            <a:endParaRPr b="1"/>
          </a:p>
        </p:txBody>
      </p:sp>
      <p:sp>
        <p:nvSpPr>
          <p:cNvPr id="1409" name="Google Shape;1409;p71"/>
          <p:cNvSpPr txBox="1"/>
          <p:nvPr/>
        </p:nvSpPr>
        <p:spPr>
          <a:xfrm>
            <a:off x="8315850" y="1644625"/>
            <a:ext cx="8097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y: 200</a:t>
            </a:r>
            <a:endParaRPr b="1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72"/>
          <p:cNvSpPr txBox="1"/>
          <p:nvPr>
            <p:ph type="title"/>
          </p:nvPr>
        </p:nvSpPr>
        <p:spPr>
          <a:xfrm>
            <a:off x="928950" y="2325150"/>
            <a:ext cx="7286100" cy="49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1.2a MyArrayList removeFront()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8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p73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problem asking? (Problem 1.2a)</a:t>
            </a:r>
            <a:endParaRPr/>
          </a:p>
        </p:txBody>
      </p:sp>
      <p:sp>
        <p:nvSpPr>
          <p:cNvPr id="1420" name="Google Shape;1420;p73"/>
          <p:cNvSpPr txBox="1"/>
          <p:nvPr>
            <p:ph idx="1" type="body"/>
          </p:nvPr>
        </p:nvSpPr>
        <p:spPr>
          <a:xfrm>
            <a:off x="243000" y="1959400"/>
            <a:ext cx="8443800" cy="415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600"/>
              <a:t>Input - What parameters does this method accept? (Data type, restrictions, representation)</a:t>
            </a:r>
            <a:endParaRPr b="1" sz="1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An integer </a:t>
            </a:r>
            <a:r>
              <a:rPr lang="en" sz="1600">
                <a:latin typeface="Courier New"/>
                <a:ea typeface="Courier New"/>
                <a:cs typeface="Courier New"/>
                <a:sym typeface="Courier New"/>
              </a:rPr>
              <a:t>k</a:t>
            </a:r>
            <a:r>
              <a:rPr lang="en" sz="1600"/>
              <a:t>, which is between 0 and the size of our list inclusive. Represents number of elements to be removed</a:t>
            </a:r>
            <a:endParaRPr sz="1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/>
              <a:t>Functionality - What does the method do?</a:t>
            </a:r>
            <a:endParaRPr b="1" sz="1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Remove the first </a:t>
            </a:r>
            <a:r>
              <a:rPr lang="en" sz="1600">
                <a:latin typeface="Courier New"/>
                <a:ea typeface="Courier New"/>
                <a:cs typeface="Courier New"/>
                <a:sym typeface="Courier New"/>
              </a:rPr>
              <a:t>k</a:t>
            </a:r>
            <a:r>
              <a:rPr lang="en" sz="1600"/>
              <a:t> values in the MyArrayList.</a:t>
            </a:r>
            <a:endParaRPr b="1" sz="1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600"/>
              <a:t>Output - What does this method return? </a:t>
            </a:r>
            <a:endParaRPr b="1" sz="1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Nothing.</a:t>
            </a:r>
            <a:endParaRPr sz="1600"/>
          </a:p>
        </p:txBody>
      </p:sp>
      <p:sp>
        <p:nvSpPr>
          <p:cNvPr id="1421" name="Google Shape;1421;p73"/>
          <p:cNvSpPr txBox="1"/>
          <p:nvPr/>
        </p:nvSpPr>
        <p:spPr>
          <a:xfrm>
            <a:off x="243000" y="3693100"/>
            <a:ext cx="83106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422" name="Google Shape;1422;p73"/>
          <p:cNvPicPr preferRelativeResize="0"/>
          <p:nvPr/>
        </p:nvPicPr>
        <p:blipFill rotWithShape="1">
          <a:blip r:embed="rId3">
            <a:alphaModFix/>
          </a:blip>
          <a:srcRect b="44922" l="29553" r="28479" t="39452"/>
          <a:stretch/>
        </p:blipFill>
        <p:spPr>
          <a:xfrm>
            <a:off x="243000" y="632900"/>
            <a:ext cx="6619675" cy="1386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6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p74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MyArrayList removeFront(4)</a:t>
            </a:r>
            <a:endParaRPr/>
          </a:p>
        </p:txBody>
      </p:sp>
      <p:sp>
        <p:nvSpPr>
          <p:cNvPr id="1428" name="Google Shape;1428;p74"/>
          <p:cNvSpPr txBox="1"/>
          <p:nvPr>
            <p:ph idx="1" type="body"/>
          </p:nvPr>
        </p:nvSpPr>
        <p:spPr>
          <a:xfrm>
            <a:off x="271600" y="700600"/>
            <a:ext cx="3404400" cy="270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data</a:t>
            </a:r>
            <a:r>
              <a:rPr lang="en" sz="1800"/>
              <a:t> = [8, 17, 9, 24, 42, 3, 8]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size</a:t>
            </a:r>
            <a:r>
              <a:rPr lang="en" sz="1800"/>
              <a:t> = 7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latin typeface="Courier New"/>
                <a:ea typeface="Courier New"/>
                <a:cs typeface="Courier New"/>
                <a:sym typeface="Courier New"/>
              </a:rPr>
              <a:t>    list.removeFront(4)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data</a:t>
            </a:r>
            <a:r>
              <a:rPr lang="en" sz="1800"/>
              <a:t> = [42, 3, 8]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size</a:t>
            </a:r>
            <a:r>
              <a:rPr lang="en" sz="1800"/>
              <a:t> = 3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</p:txBody>
      </p:sp>
      <p:pic>
        <p:nvPicPr>
          <p:cNvPr id="1429" name="Google Shape;1429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0425" y="820400"/>
            <a:ext cx="3485974" cy="114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430" name="Google Shape;1430;p74"/>
          <p:cNvSpPr txBox="1"/>
          <p:nvPr/>
        </p:nvSpPr>
        <p:spPr>
          <a:xfrm>
            <a:off x="4035600" y="2565625"/>
            <a:ext cx="4360800" cy="14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Note</a:t>
            </a:r>
            <a:r>
              <a:rPr lang="en" sz="1600"/>
              <a:t>: Remember that we’re </a:t>
            </a:r>
            <a:r>
              <a:rPr b="1" lang="en" sz="1600"/>
              <a:t>implementing</a:t>
            </a:r>
            <a:r>
              <a:rPr lang="en" sz="1600"/>
              <a:t> the MyArrayList data structure, so when we write the code for </a:t>
            </a:r>
            <a:r>
              <a:rPr lang="en" sz="1600">
                <a:latin typeface="Courier New"/>
                <a:ea typeface="Courier New"/>
                <a:cs typeface="Courier New"/>
                <a:sym typeface="Courier New"/>
              </a:rPr>
              <a:t>removeFront(k)</a:t>
            </a:r>
            <a:r>
              <a:rPr lang="en" sz="1600"/>
              <a:t>, we need to make sure to modify our </a:t>
            </a:r>
            <a:r>
              <a:rPr lang="en" sz="1600">
                <a:latin typeface="Courier New"/>
                <a:ea typeface="Courier New"/>
                <a:cs typeface="Courier New"/>
                <a:sym typeface="Courier New"/>
              </a:rPr>
              <a:t>data</a:t>
            </a:r>
            <a:r>
              <a:rPr lang="en" sz="1600"/>
              <a:t> and </a:t>
            </a:r>
            <a:r>
              <a:rPr lang="en" sz="1600">
                <a:latin typeface="Courier New"/>
                <a:ea typeface="Courier New"/>
                <a:cs typeface="Courier New"/>
                <a:sym typeface="Courier New"/>
              </a:rPr>
              <a:t>size</a:t>
            </a:r>
            <a:r>
              <a:rPr lang="en" sz="1600"/>
              <a:t> fields accordingly!</a:t>
            </a:r>
            <a:endParaRPr sz="1600"/>
          </a:p>
        </p:txBody>
      </p:sp>
      <p:cxnSp>
        <p:nvCxnSpPr>
          <p:cNvPr id="1431" name="Google Shape;1431;p74"/>
          <p:cNvCxnSpPr/>
          <p:nvPr/>
        </p:nvCxnSpPr>
        <p:spPr>
          <a:xfrm>
            <a:off x="583975" y="1647125"/>
            <a:ext cx="0" cy="873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5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p75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Walkthrough: MyArrayList removeFront(4)</a:t>
            </a:r>
            <a:endParaRPr/>
          </a:p>
        </p:txBody>
      </p:sp>
      <p:pic>
        <p:nvPicPr>
          <p:cNvPr id="1437" name="Google Shape;1437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4850" y="756775"/>
            <a:ext cx="4137600" cy="16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8" name="Google Shape;1438;p75"/>
          <p:cNvSpPr txBox="1"/>
          <p:nvPr/>
        </p:nvSpPr>
        <p:spPr>
          <a:xfrm>
            <a:off x="4866475" y="1682325"/>
            <a:ext cx="40428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529037"/>
                </a:solidFill>
                <a:latin typeface="Roboto Mono"/>
                <a:ea typeface="Roboto Mono"/>
                <a:cs typeface="Roboto Mono"/>
                <a:sym typeface="Roboto Mono"/>
              </a:rPr>
              <a:t>public</a:t>
            </a: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>
                <a:solidFill>
                  <a:srgbClr val="990000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>
                <a:solidFill>
                  <a:srgbClr val="004AED"/>
                </a:solidFill>
                <a:latin typeface="Roboto Mono"/>
                <a:ea typeface="Roboto Mono"/>
                <a:cs typeface="Roboto Mono"/>
                <a:sym typeface="Roboto Mono"/>
              </a:rPr>
              <a:t>removeFront</a:t>
            </a: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b="1" lang="en">
                <a:solidFill>
                  <a:srgbClr val="990000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 k) {...}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439" name="Google Shape;1439;p75"/>
          <p:cNvSpPr/>
          <p:nvPr/>
        </p:nvSpPr>
        <p:spPr>
          <a:xfrm>
            <a:off x="4694275" y="1792425"/>
            <a:ext cx="172200" cy="1722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0" name="Google Shape;1440;p75"/>
          <p:cNvSpPr txBox="1"/>
          <p:nvPr/>
        </p:nvSpPr>
        <p:spPr>
          <a:xfrm>
            <a:off x="2333550" y="2702175"/>
            <a:ext cx="639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0</a:t>
            </a:r>
            <a:endParaRPr sz="1600"/>
          </a:p>
        </p:txBody>
      </p:sp>
      <p:sp>
        <p:nvSpPr>
          <p:cNvPr id="1441" name="Google Shape;1441;p75"/>
          <p:cNvSpPr txBox="1"/>
          <p:nvPr/>
        </p:nvSpPr>
        <p:spPr>
          <a:xfrm>
            <a:off x="2973048" y="2702175"/>
            <a:ext cx="639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1</a:t>
            </a:r>
            <a:endParaRPr sz="1600"/>
          </a:p>
        </p:txBody>
      </p:sp>
      <p:sp>
        <p:nvSpPr>
          <p:cNvPr id="1442" name="Google Shape;1442;p75"/>
          <p:cNvSpPr txBox="1"/>
          <p:nvPr/>
        </p:nvSpPr>
        <p:spPr>
          <a:xfrm>
            <a:off x="3612733" y="2702175"/>
            <a:ext cx="639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2</a:t>
            </a:r>
            <a:endParaRPr sz="1600"/>
          </a:p>
        </p:txBody>
      </p:sp>
      <p:sp>
        <p:nvSpPr>
          <p:cNvPr id="1443" name="Google Shape;1443;p75"/>
          <p:cNvSpPr txBox="1"/>
          <p:nvPr/>
        </p:nvSpPr>
        <p:spPr>
          <a:xfrm>
            <a:off x="4252380" y="2702175"/>
            <a:ext cx="639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3</a:t>
            </a:r>
            <a:endParaRPr sz="1600"/>
          </a:p>
        </p:txBody>
      </p:sp>
      <p:sp>
        <p:nvSpPr>
          <p:cNvPr id="1444" name="Google Shape;1444;p75"/>
          <p:cNvSpPr txBox="1"/>
          <p:nvPr/>
        </p:nvSpPr>
        <p:spPr>
          <a:xfrm>
            <a:off x="4891878" y="2702175"/>
            <a:ext cx="639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4</a:t>
            </a:r>
            <a:endParaRPr sz="1600"/>
          </a:p>
        </p:txBody>
      </p:sp>
      <p:sp>
        <p:nvSpPr>
          <p:cNvPr id="1445" name="Google Shape;1445;p75"/>
          <p:cNvSpPr txBox="1"/>
          <p:nvPr/>
        </p:nvSpPr>
        <p:spPr>
          <a:xfrm>
            <a:off x="5531563" y="2702175"/>
            <a:ext cx="639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5</a:t>
            </a:r>
            <a:endParaRPr sz="1600"/>
          </a:p>
        </p:txBody>
      </p:sp>
      <p:sp>
        <p:nvSpPr>
          <p:cNvPr id="1446" name="Google Shape;1446;p75"/>
          <p:cNvSpPr txBox="1"/>
          <p:nvPr/>
        </p:nvSpPr>
        <p:spPr>
          <a:xfrm>
            <a:off x="6171060" y="2702175"/>
            <a:ext cx="639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6</a:t>
            </a:r>
            <a:endParaRPr sz="1600"/>
          </a:p>
        </p:txBody>
      </p:sp>
      <p:sp>
        <p:nvSpPr>
          <p:cNvPr id="1447" name="Google Shape;1447;p75"/>
          <p:cNvSpPr txBox="1"/>
          <p:nvPr/>
        </p:nvSpPr>
        <p:spPr>
          <a:xfrm>
            <a:off x="3612822" y="3136275"/>
            <a:ext cx="6393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9</a:t>
            </a:r>
            <a:endParaRPr b="1" sz="1600"/>
          </a:p>
        </p:txBody>
      </p:sp>
      <p:sp>
        <p:nvSpPr>
          <p:cNvPr id="1448" name="Google Shape;1448;p75"/>
          <p:cNvSpPr txBox="1"/>
          <p:nvPr/>
        </p:nvSpPr>
        <p:spPr>
          <a:xfrm>
            <a:off x="4252470" y="3136275"/>
            <a:ext cx="6393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24</a:t>
            </a:r>
            <a:endParaRPr b="1" sz="1600"/>
          </a:p>
        </p:txBody>
      </p:sp>
      <p:sp>
        <p:nvSpPr>
          <p:cNvPr id="1449" name="Google Shape;1449;p75"/>
          <p:cNvSpPr txBox="1"/>
          <p:nvPr/>
        </p:nvSpPr>
        <p:spPr>
          <a:xfrm>
            <a:off x="4891967" y="3136275"/>
            <a:ext cx="6393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42</a:t>
            </a:r>
            <a:endParaRPr b="1" sz="1600"/>
          </a:p>
        </p:txBody>
      </p:sp>
      <p:sp>
        <p:nvSpPr>
          <p:cNvPr id="1450" name="Google Shape;1450;p75"/>
          <p:cNvSpPr txBox="1"/>
          <p:nvPr/>
        </p:nvSpPr>
        <p:spPr>
          <a:xfrm>
            <a:off x="5531653" y="3136275"/>
            <a:ext cx="6393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3</a:t>
            </a:r>
            <a:endParaRPr b="1" sz="1600"/>
          </a:p>
        </p:txBody>
      </p:sp>
      <p:sp>
        <p:nvSpPr>
          <p:cNvPr id="1451" name="Google Shape;1451;p75"/>
          <p:cNvSpPr txBox="1"/>
          <p:nvPr/>
        </p:nvSpPr>
        <p:spPr>
          <a:xfrm>
            <a:off x="6171150" y="3136275"/>
            <a:ext cx="6393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8</a:t>
            </a:r>
            <a:endParaRPr b="1" sz="1600"/>
          </a:p>
        </p:txBody>
      </p:sp>
      <p:sp>
        <p:nvSpPr>
          <p:cNvPr id="1452" name="Google Shape;1452;p75"/>
          <p:cNvSpPr txBox="1"/>
          <p:nvPr/>
        </p:nvSpPr>
        <p:spPr>
          <a:xfrm>
            <a:off x="2333640" y="3136275"/>
            <a:ext cx="6393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8</a:t>
            </a:r>
            <a:endParaRPr b="1" sz="1600"/>
          </a:p>
        </p:txBody>
      </p:sp>
      <p:sp>
        <p:nvSpPr>
          <p:cNvPr id="1453" name="Google Shape;1453;p75"/>
          <p:cNvSpPr txBox="1"/>
          <p:nvPr/>
        </p:nvSpPr>
        <p:spPr>
          <a:xfrm>
            <a:off x="2973137" y="3136275"/>
            <a:ext cx="6393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17</a:t>
            </a:r>
            <a:endParaRPr b="1" sz="1600"/>
          </a:p>
        </p:txBody>
      </p:sp>
      <p:sp>
        <p:nvSpPr>
          <p:cNvPr id="1454" name="Google Shape;1454;p75"/>
          <p:cNvSpPr txBox="1"/>
          <p:nvPr>
            <p:ph idx="1" type="body"/>
          </p:nvPr>
        </p:nvSpPr>
        <p:spPr>
          <a:xfrm>
            <a:off x="256650" y="1249025"/>
            <a:ext cx="3404400" cy="9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Expected behavior: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[8, 17, 9, 24, 42, 3, 8] → [42, 3, 8]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55" name="Google Shape;1455;p75"/>
          <p:cNvSpPr txBox="1"/>
          <p:nvPr/>
        </p:nvSpPr>
        <p:spPr>
          <a:xfrm>
            <a:off x="333900" y="3031125"/>
            <a:ext cx="1170900" cy="6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k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= 4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size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= 7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9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0" name="Google Shape;1460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4850" y="756775"/>
            <a:ext cx="4137600" cy="16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1" name="Google Shape;1461;p76"/>
          <p:cNvSpPr txBox="1"/>
          <p:nvPr/>
        </p:nvSpPr>
        <p:spPr>
          <a:xfrm>
            <a:off x="4866475" y="1682325"/>
            <a:ext cx="40428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529037"/>
                </a:solidFill>
                <a:latin typeface="Roboto Mono"/>
                <a:ea typeface="Roboto Mono"/>
                <a:cs typeface="Roboto Mono"/>
                <a:sym typeface="Roboto Mono"/>
              </a:rPr>
              <a:t>public</a:t>
            </a: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>
                <a:solidFill>
                  <a:srgbClr val="990000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>
                <a:solidFill>
                  <a:srgbClr val="004AED"/>
                </a:solidFill>
                <a:latin typeface="Roboto Mono"/>
                <a:ea typeface="Roboto Mono"/>
                <a:cs typeface="Roboto Mono"/>
                <a:sym typeface="Roboto Mono"/>
              </a:rPr>
              <a:t>removeFront</a:t>
            </a: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b="1" lang="en">
                <a:solidFill>
                  <a:srgbClr val="990000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 k) {...}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462" name="Google Shape;1462;p76"/>
          <p:cNvSpPr/>
          <p:nvPr/>
        </p:nvSpPr>
        <p:spPr>
          <a:xfrm>
            <a:off x="4694275" y="1792425"/>
            <a:ext cx="172200" cy="1722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3" name="Google Shape;1463;p76"/>
          <p:cNvSpPr txBox="1"/>
          <p:nvPr/>
        </p:nvSpPr>
        <p:spPr>
          <a:xfrm>
            <a:off x="2333550" y="2702175"/>
            <a:ext cx="639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0</a:t>
            </a:r>
            <a:endParaRPr sz="1600"/>
          </a:p>
        </p:txBody>
      </p:sp>
      <p:sp>
        <p:nvSpPr>
          <p:cNvPr id="1464" name="Google Shape;1464;p76"/>
          <p:cNvSpPr txBox="1"/>
          <p:nvPr/>
        </p:nvSpPr>
        <p:spPr>
          <a:xfrm>
            <a:off x="2973048" y="2702175"/>
            <a:ext cx="639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1</a:t>
            </a:r>
            <a:endParaRPr sz="1600"/>
          </a:p>
        </p:txBody>
      </p:sp>
      <p:sp>
        <p:nvSpPr>
          <p:cNvPr id="1465" name="Google Shape;1465;p76"/>
          <p:cNvSpPr txBox="1"/>
          <p:nvPr/>
        </p:nvSpPr>
        <p:spPr>
          <a:xfrm>
            <a:off x="3612733" y="2702175"/>
            <a:ext cx="639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2</a:t>
            </a:r>
            <a:endParaRPr sz="1600"/>
          </a:p>
        </p:txBody>
      </p:sp>
      <p:sp>
        <p:nvSpPr>
          <p:cNvPr id="1466" name="Google Shape;1466;p76"/>
          <p:cNvSpPr txBox="1"/>
          <p:nvPr/>
        </p:nvSpPr>
        <p:spPr>
          <a:xfrm>
            <a:off x="4252380" y="2702175"/>
            <a:ext cx="639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3</a:t>
            </a:r>
            <a:endParaRPr sz="1600"/>
          </a:p>
        </p:txBody>
      </p:sp>
      <p:sp>
        <p:nvSpPr>
          <p:cNvPr id="1467" name="Google Shape;1467;p76"/>
          <p:cNvSpPr txBox="1"/>
          <p:nvPr/>
        </p:nvSpPr>
        <p:spPr>
          <a:xfrm>
            <a:off x="4891878" y="2702175"/>
            <a:ext cx="639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4</a:t>
            </a:r>
            <a:endParaRPr sz="1600"/>
          </a:p>
        </p:txBody>
      </p:sp>
      <p:sp>
        <p:nvSpPr>
          <p:cNvPr id="1468" name="Google Shape;1468;p76"/>
          <p:cNvSpPr txBox="1"/>
          <p:nvPr/>
        </p:nvSpPr>
        <p:spPr>
          <a:xfrm>
            <a:off x="5531563" y="2702175"/>
            <a:ext cx="639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5</a:t>
            </a:r>
            <a:endParaRPr sz="1600"/>
          </a:p>
        </p:txBody>
      </p:sp>
      <p:sp>
        <p:nvSpPr>
          <p:cNvPr id="1469" name="Google Shape;1469;p76"/>
          <p:cNvSpPr txBox="1"/>
          <p:nvPr/>
        </p:nvSpPr>
        <p:spPr>
          <a:xfrm>
            <a:off x="6171060" y="2702175"/>
            <a:ext cx="639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6</a:t>
            </a:r>
            <a:endParaRPr sz="1600"/>
          </a:p>
        </p:txBody>
      </p:sp>
      <p:sp>
        <p:nvSpPr>
          <p:cNvPr id="1470" name="Google Shape;1470;p76"/>
          <p:cNvSpPr txBox="1"/>
          <p:nvPr/>
        </p:nvSpPr>
        <p:spPr>
          <a:xfrm>
            <a:off x="3612822" y="3136275"/>
            <a:ext cx="6393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9</a:t>
            </a:r>
            <a:endParaRPr b="1" sz="1600"/>
          </a:p>
        </p:txBody>
      </p:sp>
      <p:sp>
        <p:nvSpPr>
          <p:cNvPr id="1471" name="Google Shape;1471;p76"/>
          <p:cNvSpPr txBox="1"/>
          <p:nvPr/>
        </p:nvSpPr>
        <p:spPr>
          <a:xfrm>
            <a:off x="4252470" y="3136275"/>
            <a:ext cx="6393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24</a:t>
            </a:r>
            <a:endParaRPr b="1" sz="1600"/>
          </a:p>
        </p:txBody>
      </p:sp>
      <p:sp>
        <p:nvSpPr>
          <p:cNvPr id="1472" name="Google Shape;1472;p76"/>
          <p:cNvSpPr txBox="1"/>
          <p:nvPr/>
        </p:nvSpPr>
        <p:spPr>
          <a:xfrm>
            <a:off x="4891967" y="3136275"/>
            <a:ext cx="6393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42</a:t>
            </a:r>
            <a:endParaRPr b="1" sz="1600"/>
          </a:p>
        </p:txBody>
      </p:sp>
      <p:sp>
        <p:nvSpPr>
          <p:cNvPr id="1473" name="Google Shape;1473;p76"/>
          <p:cNvSpPr txBox="1"/>
          <p:nvPr/>
        </p:nvSpPr>
        <p:spPr>
          <a:xfrm>
            <a:off x="5531653" y="3136275"/>
            <a:ext cx="6393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3</a:t>
            </a:r>
            <a:endParaRPr b="1" sz="1600"/>
          </a:p>
        </p:txBody>
      </p:sp>
      <p:sp>
        <p:nvSpPr>
          <p:cNvPr id="1474" name="Google Shape;1474;p76"/>
          <p:cNvSpPr txBox="1"/>
          <p:nvPr/>
        </p:nvSpPr>
        <p:spPr>
          <a:xfrm>
            <a:off x="6171150" y="3136275"/>
            <a:ext cx="6393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8</a:t>
            </a:r>
            <a:endParaRPr b="1" sz="1600"/>
          </a:p>
        </p:txBody>
      </p:sp>
      <p:sp>
        <p:nvSpPr>
          <p:cNvPr id="1475" name="Google Shape;1475;p76"/>
          <p:cNvSpPr txBox="1"/>
          <p:nvPr/>
        </p:nvSpPr>
        <p:spPr>
          <a:xfrm>
            <a:off x="2333640" y="3136275"/>
            <a:ext cx="6393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8</a:t>
            </a:r>
            <a:endParaRPr b="1" sz="1600"/>
          </a:p>
        </p:txBody>
      </p:sp>
      <p:sp>
        <p:nvSpPr>
          <p:cNvPr id="1476" name="Google Shape;1476;p76"/>
          <p:cNvSpPr txBox="1"/>
          <p:nvPr/>
        </p:nvSpPr>
        <p:spPr>
          <a:xfrm>
            <a:off x="2973137" y="3136275"/>
            <a:ext cx="6393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17</a:t>
            </a:r>
            <a:endParaRPr b="1" sz="1600"/>
          </a:p>
        </p:txBody>
      </p:sp>
      <p:sp>
        <p:nvSpPr>
          <p:cNvPr id="1477" name="Google Shape;1477;p76"/>
          <p:cNvSpPr txBox="1"/>
          <p:nvPr>
            <p:ph idx="1" type="body"/>
          </p:nvPr>
        </p:nvSpPr>
        <p:spPr>
          <a:xfrm>
            <a:off x="256650" y="1249025"/>
            <a:ext cx="3404400" cy="9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Expected behavior: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[8, 17, 9, 24, 42, 3, 8] → [42, 3, 8]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78" name="Google Shape;1478;p76"/>
          <p:cNvSpPr txBox="1"/>
          <p:nvPr/>
        </p:nvSpPr>
        <p:spPr>
          <a:xfrm>
            <a:off x="2481300" y="3766000"/>
            <a:ext cx="4181400" cy="9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Intuition: We want our array to contain only the values between indices </a:t>
            </a:r>
            <a:r>
              <a:rPr lang="en" sz="1600">
                <a:latin typeface="Courier New"/>
                <a:ea typeface="Courier New"/>
                <a:cs typeface="Courier New"/>
                <a:sym typeface="Courier New"/>
              </a:rPr>
              <a:t>k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" sz="1600">
                <a:latin typeface="Courier New"/>
                <a:ea typeface="Courier New"/>
                <a:cs typeface="Courier New"/>
                <a:sym typeface="Courier New"/>
              </a:rPr>
              <a:t>size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 - 1, so let’s place them at the front.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9" name="Google Shape;1479;p76"/>
          <p:cNvSpPr txBox="1"/>
          <p:nvPr/>
        </p:nvSpPr>
        <p:spPr>
          <a:xfrm>
            <a:off x="333900" y="3031125"/>
            <a:ext cx="1170900" cy="6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k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= 4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size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= 7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0" name="Google Shape;1480;p76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Walkthrough: MyArrayList removeFront(4)</a:t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4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5" name="Google Shape;1485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4850" y="756775"/>
            <a:ext cx="4137600" cy="16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6" name="Google Shape;1486;p77"/>
          <p:cNvSpPr txBox="1"/>
          <p:nvPr/>
        </p:nvSpPr>
        <p:spPr>
          <a:xfrm>
            <a:off x="4866475" y="1682325"/>
            <a:ext cx="40428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529037"/>
                </a:solidFill>
                <a:latin typeface="Roboto Mono"/>
                <a:ea typeface="Roboto Mono"/>
                <a:cs typeface="Roboto Mono"/>
                <a:sym typeface="Roboto Mono"/>
              </a:rPr>
              <a:t>public</a:t>
            </a: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>
                <a:solidFill>
                  <a:srgbClr val="990000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>
                <a:solidFill>
                  <a:srgbClr val="004AED"/>
                </a:solidFill>
                <a:latin typeface="Roboto Mono"/>
                <a:ea typeface="Roboto Mono"/>
                <a:cs typeface="Roboto Mono"/>
                <a:sym typeface="Roboto Mono"/>
              </a:rPr>
              <a:t>removeFront</a:t>
            </a: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b="1" lang="en">
                <a:solidFill>
                  <a:srgbClr val="990000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 k) {...}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487" name="Google Shape;1487;p77"/>
          <p:cNvSpPr/>
          <p:nvPr/>
        </p:nvSpPr>
        <p:spPr>
          <a:xfrm>
            <a:off x="4694275" y="1792425"/>
            <a:ext cx="172200" cy="1722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8" name="Google Shape;1488;p77"/>
          <p:cNvSpPr txBox="1"/>
          <p:nvPr/>
        </p:nvSpPr>
        <p:spPr>
          <a:xfrm>
            <a:off x="2333550" y="2702175"/>
            <a:ext cx="639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0</a:t>
            </a:r>
            <a:endParaRPr sz="1600"/>
          </a:p>
        </p:txBody>
      </p:sp>
      <p:sp>
        <p:nvSpPr>
          <p:cNvPr id="1489" name="Google Shape;1489;p77"/>
          <p:cNvSpPr txBox="1"/>
          <p:nvPr/>
        </p:nvSpPr>
        <p:spPr>
          <a:xfrm>
            <a:off x="2973048" y="2702175"/>
            <a:ext cx="639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1</a:t>
            </a:r>
            <a:endParaRPr sz="1600"/>
          </a:p>
        </p:txBody>
      </p:sp>
      <p:sp>
        <p:nvSpPr>
          <p:cNvPr id="1490" name="Google Shape;1490;p77"/>
          <p:cNvSpPr txBox="1"/>
          <p:nvPr/>
        </p:nvSpPr>
        <p:spPr>
          <a:xfrm>
            <a:off x="3612733" y="2702175"/>
            <a:ext cx="639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2</a:t>
            </a:r>
            <a:endParaRPr sz="1600"/>
          </a:p>
        </p:txBody>
      </p:sp>
      <p:sp>
        <p:nvSpPr>
          <p:cNvPr id="1491" name="Google Shape;1491;p77"/>
          <p:cNvSpPr txBox="1"/>
          <p:nvPr/>
        </p:nvSpPr>
        <p:spPr>
          <a:xfrm>
            <a:off x="4252380" y="2702175"/>
            <a:ext cx="639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3</a:t>
            </a:r>
            <a:endParaRPr sz="1600"/>
          </a:p>
        </p:txBody>
      </p:sp>
      <p:sp>
        <p:nvSpPr>
          <p:cNvPr id="1492" name="Google Shape;1492;p77"/>
          <p:cNvSpPr txBox="1"/>
          <p:nvPr/>
        </p:nvSpPr>
        <p:spPr>
          <a:xfrm>
            <a:off x="4891878" y="2702175"/>
            <a:ext cx="639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4</a:t>
            </a:r>
            <a:endParaRPr sz="1600"/>
          </a:p>
        </p:txBody>
      </p:sp>
      <p:sp>
        <p:nvSpPr>
          <p:cNvPr id="1493" name="Google Shape;1493;p77"/>
          <p:cNvSpPr txBox="1"/>
          <p:nvPr/>
        </p:nvSpPr>
        <p:spPr>
          <a:xfrm>
            <a:off x="5531563" y="2702175"/>
            <a:ext cx="639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5</a:t>
            </a:r>
            <a:endParaRPr sz="1600"/>
          </a:p>
        </p:txBody>
      </p:sp>
      <p:sp>
        <p:nvSpPr>
          <p:cNvPr id="1494" name="Google Shape;1494;p77"/>
          <p:cNvSpPr txBox="1"/>
          <p:nvPr/>
        </p:nvSpPr>
        <p:spPr>
          <a:xfrm>
            <a:off x="6171060" y="2702175"/>
            <a:ext cx="639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6</a:t>
            </a:r>
            <a:endParaRPr sz="1600"/>
          </a:p>
        </p:txBody>
      </p:sp>
      <p:sp>
        <p:nvSpPr>
          <p:cNvPr id="1495" name="Google Shape;1495;p77"/>
          <p:cNvSpPr txBox="1"/>
          <p:nvPr/>
        </p:nvSpPr>
        <p:spPr>
          <a:xfrm>
            <a:off x="3612822" y="3136275"/>
            <a:ext cx="6393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9</a:t>
            </a:r>
            <a:endParaRPr b="1" sz="1600"/>
          </a:p>
        </p:txBody>
      </p:sp>
      <p:sp>
        <p:nvSpPr>
          <p:cNvPr id="1496" name="Google Shape;1496;p77"/>
          <p:cNvSpPr txBox="1"/>
          <p:nvPr/>
        </p:nvSpPr>
        <p:spPr>
          <a:xfrm>
            <a:off x="4252470" y="3136275"/>
            <a:ext cx="6393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24</a:t>
            </a:r>
            <a:endParaRPr b="1" sz="1600"/>
          </a:p>
        </p:txBody>
      </p:sp>
      <p:sp>
        <p:nvSpPr>
          <p:cNvPr id="1497" name="Google Shape;1497;p77"/>
          <p:cNvSpPr txBox="1"/>
          <p:nvPr/>
        </p:nvSpPr>
        <p:spPr>
          <a:xfrm>
            <a:off x="4891967" y="3136275"/>
            <a:ext cx="6393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42</a:t>
            </a:r>
            <a:endParaRPr b="1" sz="1600"/>
          </a:p>
        </p:txBody>
      </p:sp>
      <p:sp>
        <p:nvSpPr>
          <p:cNvPr id="1498" name="Google Shape;1498;p77"/>
          <p:cNvSpPr txBox="1"/>
          <p:nvPr/>
        </p:nvSpPr>
        <p:spPr>
          <a:xfrm>
            <a:off x="5531653" y="3136275"/>
            <a:ext cx="6393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3</a:t>
            </a:r>
            <a:endParaRPr b="1" sz="1600"/>
          </a:p>
        </p:txBody>
      </p:sp>
      <p:sp>
        <p:nvSpPr>
          <p:cNvPr id="1499" name="Google Shape;1499;p77"/>
          <p:cNvSpPr txBox="1"/>
          <p:nvPr/>
        </p:nvSpPr>
        <p:spPr>
          <a:xfrm>
            <a:off x="6171150" y="3136275"/>
            <a:ext cx="6393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8</a:t>
            </a:r>
            <a:endParaRPr b="1" sz="1600"/>
          </a:p>
        </p:txBody>
      </p:sp>
      <p:sp>
        <p:nvSpPr>
          <p:cNvPr id="1500" name="Google Shape;1500;p77"/>
          <p:cNvSpPr txBox="1"/>
          <p:nvPr/>
        </p:nvSpPr>
        <p:spPr>
          <a:xfrm>
            <a:off x="2333640" y="3136275"/>
            <a:ext cx="6393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8</a:t>
            </a:r>
            <a:endParaRPr b="1" sz="1600"/>
          </a:p>
        </p:txBody>
      </p:sp>
      <p:sp>
        <p:nvSpPr>
          <p:cNvPr id="1501" name="Google Shape;1501;p77"/>
          <p:cNvSpPr txBox="1"/>
          <p:nvPr/>
        </p:nvSpPr>
        <p:spPr>
          <a:xfrm>
            <a:off x="2973137" y="3136275"/>
            <a:ext cx="6393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17</a:t>
            </a:r>
            <a:endParaRPr b="1" sz="1600"/>
          </a:p>
        </p:txBody>
      </p:sp>
      <p:cxnSp>
        <p:nvCxnSpPr>
          <p:cNvPr id="1502" name="Google Shape;1502;p77"/>
          <p:cNvCxnSpPr/>
          <p:nvPr/>
        </p:nvCxnSpPr>
        <p:spPr>
          <a:xfrm rot="5400000">
            <a:off x="3932167" y="2291475"/>
            <a:ext cx="600" cy="2558400"/>
          </a:xfrm>
          <a:prstGeom prst="bentConnector3">
            <a:avLst>
              <a:gd fmla="val 60041667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503" name="Google Shape;1503;p77"/>
          <p:cNvSpPr txBox="1"/>
          <p:nvPr>
            <p:ph idx="1" type="body"/>
          </p:nvPr>
        </p:nvSpPr>
        <p:spPr>
          <a:xfrm>
            <a:off x="256650" y="1249025"/>
            <a:ext cx="3404400" cy="9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Expected behavior: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[8, 17, 9, 24, 42, 3, 8] → [42, 3, 8]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04" name="Google Shape;1504;p77"/>
          <p:cNvSpPr txBox="1"/>
          <p:nvPr/>
        </p:nvSpPr>
        <p:spPr>
          <a:xfrm>
            <a:off x="333900" y="3031125"/>
            <a:ext cx="1170900" cy="6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k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= 4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size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= 7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5" name="Google Shape;1505;p77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Walkthrough: MyArrayList removeFront(4)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9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0" name="Google Shape;1510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4850" y="756775"/>
            <a:ext cx="4137600" cy="16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1" name="Google Shape;1511;p78"/>
          <p:cNvSpPr txBox="1"/>
          <p:nvPr/>
        </p:nvSpPr>
        <p:spPr>
          <a:xfrm>
            <a:off x="4866475" y="1682325"/>
            <a:ext cx="40428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529037"/>
                </a:solidFill>
                <a:latin typeface="Roboto Mono"/>
                <a:ea typeface="Roboto Mono"/>
                <a:cs typeface="Roboto Mono"/>
                <a:sym typeface="Roboto Mono"/>
              </a:rPr>
              <a:t>public</a:t>
            </a: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>
                <a:solidFill>
                  <a:srgbClr val="990000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>
                <a:solidFill>
                  <a:srgbClr val="004AED"/>
                </a:solidFill>
                <a:latin typeface="Roboto Mono"/>
                <a:ea typeface="Roboto Mono"/>
                <a:cs typeface="Roboto Mono"/>
                <a:sym typeface="Roboto Mono"/>
              </a:rPr>
              <a:t>removeFront</a:t>
            </a: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b="1" lang="en">
                <a:solidFill>
                  <a:srgbClr val="990000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 k) {...}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512" name="Google Shape;1512;p78"/>
          <p:cNvSpPr/>
          <p:nvPr/>
        </p:nvSpPr>
        <p:spPr>
          <a:xfrm>
            <a:off x="4694275" y="1792425"/>
            <a:ext cx="172200" cy="1722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3" name="Google Shape;1513;p78"/>
          <p:cNvSpPr txBox="1"/>
          <p:nvPr/>
        </p:nvSpPr>
        <p:spPr>
          <a:xfrm>
            <a:off x="2333550" y="2702175"/>
            <a:ext cx="639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0</a:t>
            </a:r>
            <a:endParaRPr sz="1600"/>
          </a:p>
        </p:txBody>
      </p:sp>
      <p:sp>
        <p:nvSpPr>
          <p:cNvPr id="1514" name="Google Shape;1514;p78"/>
          <p:cNvSpPr txBox="1"/>
          <p:nvPr/>
        </p:nvSpPr>
        <p:spPr>
          <a:xfrm>
            <a:off x="2973048" y="2702175"/>
            <a:ext cx="639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1</a:t>
            </a:r>
            <a:endParaRPr sz="1600"/>
          </a:p>
        </p:txBody>
      </p:sp>
      <p:sp>
        <p:nvSpPr>
          <p:cNvPr id="1515" name="Google Shape;1515;p78"/>
          <p:cNvSpPr txBox="1"/>
          <p:nvPr/>
        </p:nvSpPr>
        <p:spPr>
          <a:xfrm>
            <a:off x="3612733" y="2702175"/>
            <a:ext cx="639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2</a:t>
            </a:r>
            <a:endParaRPr sz="1600"/>
          </a:p>
        </p:txBody>
      </p:sp>
      <p:sp>
        <p:nvSpPr>
          <p:cNvPr id="1516" name="Google Shape;1516;p78"/>
          <p:cNvSpPr txBox="1"/>
          <p:nvPr/>
        </p:nvSpPr>
        <p:spPr>
          <a:xfrm>
            <a:off x="4252380" y="2702175"/>
            <a:ext cx="639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3</a:t>
            </a:r>
            <a:endParaRPr sz="1600"/>
          </a:p>
        </p:txBody>
      </p:sp>
      <p:sp>
        <p:nvSpPr>
          <p:cNvPr id="1517" name="Google Shape;1517;p78"/>
          <p:cNvSpPr txBox="1"/>
          <p:nvPr/>
        </p:nvSpPr>
        <p:spPr>
          <a:xfrm>
            <a:off x="4891878" y="2702175"/>
            <a:ext cx="639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4</a:t>
            </a:r>
            <a:endParaRPr sz="1600"/>
          </a:p>
        </p:txBody>
      </p:sp>
      <p:sp>
        <p:nvSpPr>
          <p:cNvPr id="1518" name="Google Shape;1518;p78"/>
          <p:cNvSpPr txBox="1"/>
          <p:nvPr/>
        </p:nvSpPr>
        <p:spPr>
          <a:xfrm>
            <a:off x="5531563" y="2702175"/>
            <a:ext cx="639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5</a:t>
            </a:r>
            <a:endParaRPr sz="1600"/>
          </a:p>
        </p:txBody>
      </p:sp>
      <p:sp>
        <p:nvSpPr>
          <p:cNvPr id="1519" name="Google Shape;1519;p78"/>
          <p:cNvSpPr txBox="1"/>
          <p:nvPr/>
        </p:nvSpPr>
        <p:spPr>
          <a:xfrm>
            <a:off x="6171060" y="2702175"/>
            <a:ext cx="639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6</a:t>
            </a:r>
            <a:endParaRPr sz="1600"/>
          </a:p>
        </p:txBody>
      </p:sp>
      <p:sp>
        <p:nvSpPr>
          <p:cNvPr id="1520" name="Google Shape;1520;p78"/>
          <p:cNvSpPr txBox="1"/>
          <p:nvPr/>
        </p:nvSpPr>
        <p:spPr>
          <a:xfrm>
            <a:off x="3612822" y="3136275"/>
            <a:ext cx="6393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9</a:t>
            </a:r>
            <a:endParaRPr b="1" sz="1600"/>
          </a:p>
        </p:txBody>
      </p:sp>
      <p:sp>
        <p:nvSpPr>
          <p:cNvPr id="1521" name="Google Shape;1521;p78"/>
          <p:cNvSpPr txBox="1"/>
          <p:nvPr/>
        </p:nvSpPr>
        <p:spPr>
          <a:xfrm>
            <a:off x="4252470" y="3136275"/>
            <a:ext cx="6393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24</a:t>
            </a:r>
            <a:endParaRPr b="1" sz="1600"/>
          </a:p>
        </p:txBody>
      </p:sp>
      <p:sp>
        <p:nvSpPr>
          <p:cNvPr id="1522" name="Google Shape;1522;p78"/>
          <p:cNvSpPr txBox="1"/>
          <p:nvPr/>
        </p:nvSpPr>
        <p:spPr>
          <a:xfrm>
            <a:off x="4891967" y="3136275"/>
            <a:ext cx="6393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42</a:t>
            </a:r>
            <a:endParaRPr b="1" sz="1600"/>
          </a:p>
        </p:txBody>
      </p:sp>
      <p:sp>
        <p:nvSpPr>
          <p:cNvPr id="1523" name="Google Shape;1523;p78"/>
          <p:cNvSpPr txBox="1"/>
          <p:nvPr/>
        </p:nvSpPr>
        <p:spPr>
          <a:xfrm>
            <a:off x="5531653" y="3136275"/>
            <a:ext cx="6393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3</a:t>
            </a:r>
            <a:endParaRPr b="1" sz="1600"/>
          </a:p>
        </p:txBody>
      </p:sp>
      <p:sp>
        <p:nvSpPr>
          <p:cNvPr id="1524" name="Google Shape;1524;p78"/>
          <p:cNvSpPr txBox="1"/>
          <p:nvPr/>
        </p:nvSpPr>
        <p:spPr>
          <a:xfrm>
            <a:off x="6171150" y="3136275"/>
            <a:ext cx="6393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8</a:t>
            </a:r>
            <a:endParaRPr b="1" sz="1600"/>
          </a:p>
        </p:txBody>
      </p:sp>
      <p:sp>
        <p:nvSpPr>
          <p:cNvPr id="1525" name="Google Shape;1525;p78"/>
          <p:cNvSpPr txBox="1"/>
          <p:nvPr/>
        </p:nvSpPr>
        <p:spPr>
          <a:xfrm>
            <a:off x="2333640" y="3136275"/>
            <a:ext cx="6393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strike="sngStrike">
                <a:solidFill>
                  <a:srgbClr val="FF0000"/>
                </a:solidFill>
              </a:rPr>
              <a:t>8</a:t>
            </a:r>
            <a:r>
              <a:rPr b="1" lang="en" sz="1600"/>
              <a:t> 42</a:t>
            </a:r>
            <a:endParaRPr b="1" sz="1600"/>
          </a:p>
        </p:txBody>
      </p:sp>
      <p:sp>
        <p:nvSpPr>
          <p:cNvPr id="1526" name="Google Shape;1526;p78"/>
          <p:cNvSpPr txBox="1"/>
          <p:nvPr/>
        </p:nvSpPr>
        <p:spPr>
          <a:xfrm>
            <a:off x="2973137" y="3136275"/>
            <a:ext cx="6393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17</a:t>
            </a:r>
            <a:endParaRPr b="1" sz="1600"/>
          </a:p>
        </p:txBody>
      </p:sp>
      <p:sp>
        <p:nvSpPr>
          <p:cNvPr id="1527" name="Google Shape;1527;p78"/>
          <p:cNvSpPr txBox="1"/>
          <p:nvPr>
            <p:ph idx="1" type="body"/>
          </p:nvPr>
        </p:nvSpPr>
        <p:spPr>
          <a:xfrm>
            <a:off x="256650" y="1249025"/>
            <a:ext cx="3404400" cy="9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Expected behavior: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[8, 17, 9, 24, 42, 3, 8] → [42, 3, 8]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28" name="Google Shape;1528;p78"/>
          <p:cNvSpPr txBox="1"/>
          <p:nvPr/>
        </p:nvSpPr>
        <p:spPr>
          <a:xfrm>
            <a:off x="333900" y="3031125"/>
            <a:ext cx="1170900" cy="6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k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= 4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size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= 7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9" name="Google Shape;1529;p78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Walkthrough: MyArrayList removeFront(4)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5"/>
          <p:cNvSpPr/>
          <p:nvPr/>
        </p:nvSpPr>
        <p:spPr>
          <a:xfrm>
            <a:off x="5346350" y="381900"/>
            <a:ext cx="1861800" cy="1873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5"/>
          <p:cNvSpPr txBox="1"/>
          <p:nvPr/>
        </p:nvSpPr>
        <p:spPr>
          <a:xfrm>
            <a:off x="5489575" y="489325"/>
            <a:ext cx="1396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main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07" name="Google Shape;107;p25"/>
          <p:cNvSpPr txBox="1"/>
          <p:nvPr/>
        </p:nvSpPr>
        <p:spPr>
          <a:xfrm>
            <a:off x="5489575" y="92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x</a:t>
            </a:r>
            <a:endParaRPr b="1"/>
          </a:p>
        </p:txBody>
      </p:sp>
      <p:sp>
        <p:nvSpPr>
          <p:cNvPr id="108" name="Google Shape;108;p25"/>
          <p:cNvSpPr txBox="1"/>
          <p:nvPr/>
        </p:nvSpPr>
        <p:spPr>
          <a:xfrm>
            <a:off x="548957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</a:t>
            </a:r>
            <a:endParaRPr b="1"/>
          </a:p>
        </p:txBody>
      </p:sp>
      <p:sp>
        <p:nvSpPr>
          <p:cNvPr id="109" name="Google Shape;109;p25"/>
          <p:cNvSpPr/>
          <p:nvPr/>
        </p:nvSpPr>
        <p:spPr>
          <a:xfrm>
            <a:off x="5859525" y="9281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5"/>
          <p:cNvSpPr/>
          <p:nvPr/>
        </p:nvSpPr>
        <p:spPr>
          <a:xfrm>
            <a:off x="5859525" y="1366975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5"/>
          <p:cNvSpPr txBox="1"/>
          <p:nvPr/>
        </p:nvSpPr>
        <p:spPr>
          <a:xfrm>
            <a:off x="5859525" y="92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</a:t>
            </a:r>
            <a:endParaRPr b="1"/>
          </a:p>
        </p:txBody>
      </p:sp>
      <p:cxnSp>
        <p:nvCxnSpPr>
          <p:cNvPr id="112" name="Google Shape;112;p25"/>
          <p:cNvCxnSpPr>
            <a:stCxn id="110" idx="1"/>
          </p:cNvCxnSpPr>
          <p:nvPr/>
        </p:nvCxnSpPr>
        <p:spPr>
          <a:xfrm>
            <a:off x="5859525" y="1540075"/>
            <a:ext cx="16827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3" name="Google Shape;113;p25"/>
          <p:cNvSpPr/>
          <p:nvPr/>
        </p:nvSpPr>
        <p:spPr>
          <a:xfrm>
            <a:off x="7751125" y="13550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5"/>
          <p:cNvSpPr/>
          <p:nvPr/>
        </p:nvSpPr>
        <p:spPr>
          <a:xfrm>
            <a:off x="8040325" y="13550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5"/>
          <p:cNvSpPr txBox="1"/>
          <p:nvPr/>
        </p:nvSpPr>
        <p:spPr>
          <a:xfrm>
            <a:off x="775112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0</a:t>
            </a:r>
            <a:endParaRPr b="1"/>
          </a:p>
        </p:txBody>
      </p:sp>
      <p:sp>
        <p:nvSpPr>
          <p:cNvPr id="116" name="Google Shape;116;p25"/>
          <p:cNvSpPr txBox="1"/>
          <p:nvPr/>
        </p:nvSpPr>
        <p:spPr>
          <a:xfrm>
            <a:off x="804032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</a:t>
            </a:r>
            <a:endParaRPr b="1"/>
          </a:p>
        </p:txBody>
      </p:sp>
      <p:sp>
        <p:nvSpPr>
          <p:cNvPr id="117" name="Google Shape;117;p25"/>
          <p:cNvSpPr txBox="1"/>
          <p:nvPr/>
        </p:nvSpPr>
        <p:spPr>
          <a:xfrm>
            <a:off x="5212500" y="4261000"/>
            <a:ext cx="3931500" cy="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</a:rPr>
              <a:t>Note 2:</a:t>
            </a:r>
            <a:r>
              <a:rPr lang="en">
                <a:solidFill>
                  <a:schemeClr val="dk1"/>
                </a:solidFill>
              </a:rPr>
              <a:t> x is an int (</a:t>
            </a:r>
            <a:r>
              <a:rPr b="1" lang="en">
                <a:solidFill>
                  <a:schemeClr val="dk1"/>
                </a:solidFill>
              </a:rPr>
              <a:t>primitive type</a:t>
            </a:r>
            <a:r>
              <a:rPr lang="en">
                <a:solidFill>
                  <a:schemeClr val="dk1"/>
                </a:solidFill>
              </a:rPr>
              <a:t>). y and z are arrays (</a:t>
            </a:r>
            <a:r>
              <a:rPr b="1" lang="en">
                <a:solidFill>
                  <a:schemeClr val="dk1"/>
                </a:solidFill>
              </a:rPr>
              <a:t>object type</a:t>
            </a:r>
            <a:r>
              <a:rPr lang="en">
                <a:solidFill>
                  <a:schemeClr val="dk1"/>
                </a:solidFill>
              </a:rPr>
              <a:t>). Hence the arrows.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18" name="Google Shape;118;p25"/>
          <p:cNvPicPr preferRelativeResize="0"/>
          <p:nvPr/>
        </p:nvPicPr>
        <p:blipFill rotWithShape="1">
          <a:blip r:embed="rId3">
            <a:alphaModFix/>
          </a:blip>
          <a:srcRect b="0" l="0" r="0" t="3334"/>
          <a:stretch/>
        </p:blipFill>
        <p:spPr>
          <a:xfrm>
            <a:off x="72750" y="597157"/>
            <a:ext cx="4900375" cy="327053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5"/>
          <p:cNvSpPr txBox="1"/>
          <p:nvPr/>
        </p:nvSpPr>
        <p:spPr>
          <a:xfrm>
            <a:off x="5489575" y="180580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z</a:t>
            </a:r>
            <a:endParaRPr b="1"/>
          </a:p>
        </p:txBody>
      </p:sp>
      <p:sp>
        <p:nvSpPr>
          <p:cNvPr id="120" name="Google Shape;120;p25"/>
          <p:cNvSpPr/>
          <p:nvPr/>
        </p:nvSpPr>
        <p:spPr>
          <a:xfrm>
            <a:off x="5859525" y="1817725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1" name="Google Shape;121;p25"/>
          <p:cNvCxnSpPr>
            <a:stCxn id="120" idx="1"/>
          </p:cNvCxnSpPr>
          <p:nvPr/>
        </p:nvCxnSpPr>
        <p:spPr>
          <a:xfrm>
            <a:off x="5859525" y="1990825"/>
            <a:ext cx="16827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122" name="Google Shape;122;p25"/>
          <p:cNvGrpSpPr/>
          <p:nvPr/>
        </p:nvGrpSpPr>
        <p:grpSpPr>
          <a:xfrm>
            <a:off x="7751125" y="1909500"/>
            <a:ext cx="578400" cy="346200"/>
            <a:chOff x="6853725" y="1865575"/>
            <a:chExt cx="578400" cy="346200"/>
          </a:xfrm>
        </p:grpSpPr>
        <p:sp>
          <p:nvSpPr>
            <p:cNvPr id="123" name="Google Shape;123;p25"/>
            <p:cNvSpPr/>
            <p:nvPr/>
          </p:nvSpPr>
          <p:spPr>
            <a:xfrm>
              <a:off x="68537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5"/>
            <p:cNvSpPr/>
            <p:nvPr/>
          </p:nvSpPr>
          <p:spPr>
            <a:xfrm>
              <a:off x="71429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25"/>
          <p:cNvSpPr txBox="1"/>
          <p:nvPr/>
        </p:nvSpPr>
        <p:spPr>
          <a:xfrm>
            <a:off x="7751125" y="190950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0</a:t>
            </a:r>
            <a:endParaRPr b="1"/>
          </a:p>
        </p:txBody>
      </p:sp>
      <p:sp>
        <p:nvSpPr>
          <p:cNvPr id="126" name="Google Shape;126;p25"/>
          <p:cNvSpPr txBox="1"/>
          <p:nvPr/>
        </p:nvSpPr>
        <p:spPr>
          <a:xfrm>
            <a:off x="8040325" y="190950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</a:t>
            </a:r>
            <a:endParaRPr b="1"/>
          </a:p>
        </p:txBody>
      </p:sp>
      <p:sp>
        <p:nvSpPr>
          <p:cNvPr id="127" name="Google Shape;127;p25"/>
          <p:cNvSpPr/>
          <p:nvPr/>
        </p:nvSpPr>
        <p:spPr>
          <a:xfrm>
            <a:off x="8329525" y="13550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5"/>
          <p:cNvSpPr/>
          <p:nvPr/>
        </p:nvSpPr>
        <p:spPr>
          <a:xfrm>
            <a:off x="8329525" y="190950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5"/>
          <p:cNvSpPr txBox="1"/>
          <p:nvPr/>
        </p:nvSpPr>
        <p:spPr>
          <a:xfrm>
            <a:off x="8329525" y="1366975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2</a:t>
            </a:r>
            <a:endParaRPr b="1"/>
          </a:p>
        </p:txBody>
      </p:sp>
      <p:sp>
        <p:nvSpPr>
          <p:cNvPr id="130" name="Google Shape;130;p25"/>
          <p:cNvSpPr txBox="1"/>
          <p:nvPr/>
        </p:nvSpPr>
        <p:spPr>
          <a:xfrm>
            <a:off x="8329525" y="190950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2</a:t>
            </a:r>
            <a:endParaRPr b="1"/>
          </a:p>
        </p:txBody>
      </p:sp>
      <p:cxnSp>
        <p:nvCxnSpPr>
          <p:cNvPr id="131" name="Google Shape;131;p25"/>
          <p:cNvCxnSpPr/>
          <p:nvPr/>
        </p:nvCxnSpPr>
        <p:spPr>
          <a:xfrm>
            <a:off x="600688" y="3444175"/>
            <a:ext cx="38445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2" name="Google Shape;132;p25"/>
          <p:cNvSpPr txBox="1"/>
          <p:nvPr/>
        </p:nvSpPr>
        <p:spPr>
          <a:xfrm>
            <a:off x="5212500" y="3200650"/>
            <a:ext cx="3931500" cy="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</a:rPr>
              <a:t>Note 1</a:t>
            </a:r>
            <a:r>
              <a:rPr lang="en">
                <a:solidFill>
                  <a:schemeClr val="dk1"/>
                </a:solidFill>
              </a:rPr>
              <a:t>: Each method in Java gets its own set of variables to operate on. This is called a </a:t>
            </a:r>
            <a:r>
              <a:rPr b="1" lang="en">
                <a:solidFill>
                  <a:schemeClr val="dk1"/>
                </a:solidFill>
              </a:rPr>
              <a:t>stack frame </a:t>
            </a:r>
            <a:r>
              <a:rPr lang="en">
                <a:solidFill>
                  <a:schemeClr val="dk1"/>
                </a:solidFill>
              </a:rPr>
              <a:t>(you don’t need to know the name).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3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4" name="Google Shape;1534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4850" y="756775"/>
            <a:ext cx="4137600" cy="16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5" name="Google Shape;1535;p79"/>
          <p:cNvSpPr txBox="1"/>
          <p:nvPr/>
        </p:nvSpPr>
        <p:spPr>
          <a:xfrm>
            <a:off x="4866475" y="1682325"/>
            <a:ext cx="40428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529037"/>
                </a:solidFill>
                <a:latin typeface="Roboto Mono"/>
                <a:ea typeface="Roboto Mono"/>
                <a:cs typeface="Roboto Mono"/>
                <a:sym typeface="Roboto Mono"/>
              </a:rPr>
              <a:t>public</a:t>
            </a: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>
                <a:solidFill>
                  <a:srgbClr val="990000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>
                <a:solidFill>
                  <a:srgbClr val="004AED"/>
                </a:solidFill>
                <a:latin typeface="Roboto Mono"/>
                <a:ea typeface="Roboto Mono"/>
                <a:cs typeface="Roboto Mono"/>
                <a:sym typeface="Roboto Mono"/>
              </a:rPr>
              <a:t>removeFront</a:t>
            </a: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b="1" lang="en">
                <a:solidFill>
                  <a:srgbClr val="990000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 k) {...}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536" name="Google Shape;1536;p79"/>
          <p:cNvSpPr/>
          <p:nvPr/>
        </p:nvSpPr>
        <p:spPr>
          <a:xfrm>
            <a:off x="4694275" y="1792425"/>
            <a:ext cx="172200" cy="1722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7" name="Google Shape;1537;p79"/>
          <p:cNvSpPr txBox="1"/>
          <p:nvPr/>
        </p:nvSpPr>
        <p:spPr>
          <a:xfrm>
            <a:off x="2333550" y="2702175"/>
            <a:ext cx="639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0</a:t>
            </a:r>
            <a:endParaRPr sz="1600"/>
          </a:p>
        </p:txBody>
      </p:sp>
      <p:sp>
        <p:nvSpPr>
          <p:cNvPr id="1538" name="Google Shape;1538;p79"/>
          <p:cNvSpPr txBox="1"/>
          <p:nvPr/>
        </p:nvSpPr>
        <p:spPr>
          <a:xfrm>
            <a:off x="2973048" y="2702175"/>
            <a:ext cx="639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1</a:t>
            </a:r>
            <a:endParaRPr sz="1600"/>
          </a:p>
        </p:txBody>
      </p:sp>
      <p:sp>
        <p:nvSpPr>
          <p:cNvPr id="1539" name="Google Shape;1539;p79"/>
          <p:cNvSpPr txBox="1"/>
          <p:nvPr/>
        </p:nvSpPr>
        <p:spPr>
          <a:xfrm>
            <a:off x="3612733" y="2702175"/>
            <a:ext cx="639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2</a:t>
            </a:r>
            <a:endParaRPr sz="1600"/>
          </a:p>
        </p:txBody>
      </p:sp>
      <p:sp>
        <p:nvSpPr>
          <p:cNvPr id="1540" name="Google Shape;1540;p79"/>
          <p:cNvSpPr txBox="1"/>
          <p:nvPr/>
        </p:nvSpPr>
        <p:spPr>
          <a:xfrm>
            <a:off x="4252380" y="2702175"/>
            <a:ext cx="639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3</a:t>
            </a:r>
            <a:endParaRPr sz="1600"/>
          </a:p>
        </p:txBody>
      </p:sp>
      <p:sp>
        <p:nvSpPr>
          <p:cNvPr id="1541" name="Google Shape;1541;p79"/>
          <p:cNvSpPr txBox="1"/>
          <p:nvPr/>
        </p:nvSpPr>
        <p:spPr>
          <a:xfrm>
            <a:off x="4891878" y="2702175"/>
            <a:ext cx="639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4</a:t>
            </a:r>
            <a:endParaRPr sz="1600"/>
          </a:p>
        </p:txBody>
      </p:sp>
      <p:sp>
        <p:nvSpPr>
          <p:cNvPr id="1542" name="Google Shape;1542;p79"/>
          <p:cNvSpPr txBox="1"/>
          <p:nvPr/>
        </p:nvSpPr>
        <p:spPr>
          <a:xfrm>
            <a:off x="5531563" y="2702175"/>
            <a:ext cx="639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5</a:t>
            </a:r>
            <a:endParaRPr sz="1600"/>
          </a:p>
        </p:txBody>
      </p:sp>
      <p:sp>
        <p:nvSpPr>
          <p:cNvPr id="1543" name="Google Shape;1543;p79"/>
          <p:cNvSpPr txBox="1"/>
          <p:nvPr/>
        </p:nvSpPr>
        <p:spPr>
          <a:xfrm>
            <a:off x="6171060" y="2702175"/>
            <a:ext cx="639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6</a:t>
            </a:r>
            <a:endParaRPr sz="1600"/>
          </a:p>
        </p:txBody>
      </p:sp>
      <p:sp>
        <p:nvSpPr>
          <p:cNvPr id="1544" name="Google Shape;1544;p79"/>
          <p:cNvSpPr txBox="1"/>
          <p:nvPr/>
        </p:nvSpPr>
        <p:spPr>
          <a:xfrm>
            <a:off x="3612822" y="3136275"/>
            <a:ext cx="6393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9</a:t>
            </a:r>
            <a:endParaRPr b="1" sz="1600"/>
          </a:p>
        </p:txBody>
      </p:sp>
      <p:sp>
        <p:nvSpPr>
          <p:cNvPr id="1545" name="Google Shape;1545;p79"/>
          <p:cNvSpPr txBox="1"/>
          <p:nvPr/>
        </p:nvSpPr>
        <p:spPr>
          <a:xfrm>
            <a:off x="4252470" y="3136275"/>
            <a:ext cx="6393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24</a:t>
            </a:r>
            <a:endParaRPr b="1" sz="1600"/>
          </a:p>
        </p:txBody>
      </p:sp>
      <p:sp>
        <p:nvSpPr>
          <p:cNvPr id="1546" name="Google Shape;1546;p79"/>
          <p:cNvSpPr txBox="1"/>
          <p:nvPr/>
        </p:nvSpPr>
        <p:spPr>
          <a:xfrm>
            <a:off x="4891967" y="3136275"/>
            <a:ext cx="6393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42</a:t>
            </a:r>
            <a:endParaRPr b="1" sz="1600"/>
          </a:p>
        </p:txBody>
      </p:sp>
      <p:sp>
        <p:nvSpPr>
          <p:cNvPr id="1547" name="Google Shape;1547;p79"/>
          <p:cNvSpPr txBox="1"/>
          <p:nvPr/>
        </p:nvSpPr>
        <p:spPr>
          <a:xfrm>
            <a:off x="5531653" y="3136275"/>
            <a:ext cx="6393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3</a:t>
            </a:r>
            <a:endParaRPr b="1" sz="1600"/>
          </a:p>
        </p:txBody>
      </p:sp>
      <p:sp>
        <p:nvSpPr>
          <p:cNvPr id="1548" name="Google Shape;1548;p79"/>
          <p:cNvSpPr txBox="1"/>
          <p:nvPr/>
        </p:nvSpPr>
        <p:spPr>
          <a:xfrm>
            <a:off x="6171150" y="3136275"/>
            <a:ext cx="6393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8</a:t>
            </a:r>
            <a:endParaRPr b="1" sz="1600"/>
          </a:p>
        </p:txBody>
      </p:sp>
      <p:sp>
        <p:nvSpPr>
          <p:cNvPr id="1549" name="Google Shape;1549;p79"/>
          <p:cNvSpPr txBox="1"/>
          <p:nvPr/>
        </p:nvSpPr>
        <p:spPr>
          <a:xfrm>
            <a:off x="2333640" y="3136275"/>
            <a:ext cx="6393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strike="sngStrike">
                <a:solidFill>
                  <a:srgbClr val="FF0000"/>
                </a:solidFill>
              </a:rPr>
              <a:t>8</a:t>
            </a:r>
            <a:r>
              <a:rPr b="1" lang="en" sz="1600"/>
              <a:t> 42</a:t>
            </a:r>
            <a:endParaRPr b="1" sz="1600"/>
          </a:p>
        </p:txBody>
      </p:sp>
      <p:sp>
        <p:nvSpPr>
          <p:cNvPr id="1550" name="Google Shape;1550;p79"/>
          <p:cNvSpPr txBox="1"/>
          <p:nvPr/>
        </p:nvSpPr>
        <p:spPr>
          <a:xfrm>
            <a:off x="2973137" y="3136275"/>
            <a:ext cx="6393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17</a:t>
            </a:r>
            <a:endParaRPr b="1" sz="1600"/>
          </a:p>
        </p:txBody>
      </p:sp>
      <p:cxnSp>
        <p:nvCxnSpPr>
          <p:cNvPr id="1551" name="Google Shape;1551;p79"/>
          <p:cNvCxnSpPr/>
          <p:nvPr/>
        </p:nvCxnSpPr>
        <p:spPr>
          <a:xfrm rot="5400000">
            <a:off x="4571742" y="2291475"/>
            <a:ext cx="600" cy="2558400"/>
          </a:xfrm>
          <a:prstGeom prst="bentConnector3">
            <a:avLst>
              <a:gd fmla="val 60041667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552" name="Google Shape;1552;p79"/>
          <p:cNvSpPr txBox="1"/>
          <p:nvPr>
            <p:ph idx="1" type="body"/>
          </p:nvPr>
        </p:nvSpPr>
        <p:spPr>
          <a:xfrm>
            <a:off x="256650" y="1249025"/>
            <a:ext cx="3404400" cy="9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Expected behavior: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[8, 17, 9, 24, 42, 3, 8] → [42, 3, 8]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53" name="Google Shape;1553;p79"/>
          <p:cNvSpPr txBox="1"/>
          <p:nvPr/>
        </p:nvSpPr>
        <p:spPr>
          <a:xfrm>
            <a:off x="333900" y="3031125"/>
            <a:ext cx="1170900" cy="6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k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= 4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size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= 7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4" name="Google Shape;1554;p79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Walkthrough: MyArrayList removeFront(4)</a:t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8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9" name="Google Shape;1559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4850" y="756775"/>
            <a:ext cx="4137600" cy="16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0" name="Google Shape;1560;p80"/>
          <p:cNvSpPr txBox="1"/>
          <p:nvPr/>
        </p:nvSpPr>
        <p:spPr>
          <a:xfrm>
            <a:off x="4866475" y="1682325"/>
            <a:ext cx="40428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529037"/>
                </a:solidFill>
                <a:latin typeface="Roboto Mono"/>
                <a:ea typeface="Roboto Mono"/>
                <a:cs typeface="Roboto Mono"/>
                <a:sym typeface="Roboto Mono"/>
              </a:rPr>
              <a:t>public</a:t>
            </a: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>
                <a:solidFill>
                  <a:srgbClr val="990000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>
                <a:solidFill>
                  <a:srgbClr val="004AED"/>
                </a:solidFill>
                <a:latin typeface="Roboto Mono"/>
                <a:ea typeface="Roboto Mono"/>
                <a:cs typeface="Roboto Mono"/>
                <a:sym typeface="Roboto Mono"/>
              </a:rPr>
              <a:t>removeFront</a:t>
            </a: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b="1" lang="en">
                <a:solidFill>
                  <a:srgbClr val="990000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 k) {...}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561" name="Google Shape;1561;p80"/>
          <p:cNvSpPr/>
          <p:nvPr/>
        </p:nvSpPr>
        <p:spPr>
          <a:xfrm>
            <a:off x="4694275" y="1792425"/>
            <a:ext cx="172200" cy="1722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2" name="Google Shape;1562;p80"/>
          <p:cNvSpPr txBox="1"/>
          <p:nvPr/>
        </p:nvSpPr>
        <p:spPr>
          <a:xfrm>
            <a:off x="2333550" y="2702175"/>
            <a:ext cx="639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0</a:t>
            </a:r>
            <a:endParaRPr sz="1600"/>
          </a:p>
        </p:txBody>
      </p:sp>
      <p:sp>
        <p:nvSpPr>
          <p:cNvPr id="1563" name="Google Shape;1563;p80"/>
          <p:cNvSpPr txBox="1"/>
          <p:nvPr/>
        </p:nvSpPr>
        <p:spPr>
          <a:xfrm>
            <a:off x="2973048" y="2702175"/>
            <a:ext cx="639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1</a:t>
            </a:r>
            <a:endParaRPr sz="1600"/>
          </a:p>
        </p:txBody>
      </p:sp>
      <p:sp>
        <p:nvSpPr>
          <p:cNvPr id="1564" name="Google Shape;1564;p80"/>
          <p:cNvSpPr txBox="1"/>
          <p:nvPr/>
        </p:nvSpPr>
        <p:spPr>
          <a:xfrm>
            <a:off x="3612733" y="2702175"/>
            <a:ext cx="639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2</a:t>
            </a:r>
            <a:endParaRPr sz="1600"/>
          </a:p>
        </p:txBody>
      </p:sp>
      <p:sp>
        <p:nvSpPr>
          <p:cNvPr id="1565" name="Google Shape;1565;p80"/>
          <p:cNvSpPr txBox="1"/>
          <p:nvPr/>
        </p:nvSpPr>
        <p:spPr>
          <a:xfrm>
            <a:off x="4252380" y="2702175"/>
            <a:ext cx="639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3</a:t>
            </a:r>
            <a:endParaRPr sz="1600"/>
          </a:p>
        </p:txBody>
      </p:sp>
      <p:sp>
        <p:nvSpPr>
          <p:cNvPr id="1566" name="Google Shape;1566;p80"/>
          <p:cNvSpPr txBox="1"/>
          <p:nvPr/>
        </p:nvSpPr>
        <p:spPr>
          <a:xfrm>
            <a:off x="4891878" y="2702175"/>
            <a:ext cx="639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4</a:t>
            </a:r>
            <a:endParaRPr sz="1600"/>
          </a:p>
        </p:txBody>
      </p:sp>
      <p:sp>
        <p:nvSpPr>
          <p:cNvPr id="1567" name="Google Shape;1567;p80"/>
          <p:cNvSpPr txBox="1"/>
          <p:nvPr/>
        </p:nvSpPr>
        <p:spPr>
          <a:xfrm>
            <a:off x="5531563" y="2702175"/>
            <a:ext cx="639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5</a:t>
            </a:r>
            <a:endParaRPr sz="1600"/>
          </a:p>
        </p:txBody>
      </p:sp>
      <p:sp>
        <p:nvSpPr>
          <p:cNvPr id="1568" name="Google Shape;1568;p80"/>
          <p:cNvSpPr txBox="1"/>
          <p:nvPr/>
        </p:nvSpPr>
        <p:spPr>
          <a:xfrm>
            <a:off x="6171060" y="2702175"/>
            <a:ext cx="639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6</a:t>
            </a:r>
            <a:endParaRPr sz="1600"/>
          </a:p>
        </p:txBody>
      </p:sp>
      <p:sp>
        <p:nvSpPr>
          <p:cNvPr id="1569" name="Google Shape;1569;p80"/>
          <p:cNvSpPr txBox="1"/>
          <p:nvPr/>
        </p:nvSpPr>
        <p:spPr>
          <a:xfrm>
            <a:off x="3612822" y="3136275"/>
            <a:ext cx="6393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9</a:t>
            </a:r>
            <a:endParaRPr b="1" sz="1600"/>
          </a:p>
        </p:txBody>
      </p:sp>
      <p:sp>
        <p:nvSpPr>
          <p:cNvPr id="1570" name="Google Shape;1570;p80"/>
          <p:cNvSpPr txBox="1"/>
          <p:nvPr/>
        </p:nvSpPr>
        <p:spPr>
          <a:xfrm>
            <a:off x="4252470" y="3136275"/>
            <a:ext cx="6393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24</a:t>
            </a:r>
            <a:endParaRPr b="1" sz="1600"/>
          </a:p>
        </p:txBody>
      </p:sp>
      <p:sp>
        <p:nvSpPr>
          <p:cNvPr id="1571" name="Google Shape;1571;p80"/>
          <p:cNvSpPr txBox="1"/>
          <p:nvPr/>
        </p:nvSpPr>
        <p:spPr>
          <a:xfrm>
            <a:off x="4891967" y="3136275"/>
            <a:ext cx="6393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42</a:t>
            </a:r>
            <a:endParaRPr b="1" sz="1600"/>
          </a:p>
        </p:txBody>
      </p:sp>
      <p:sp>
        <p:nvSpPr>
          <p:cNvPr id="1572" name="Google Shape;1572;p80"/>
          <p:cNvSpPr txBox="1"/>
          <p:nvPr/>
        </p:nvSpPr>
        <p:spPr>
          <a:xfrm>
            <a:off x="5531653" y="3136275"/>
            <a:ext cx="6393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3</a:t>
            </a:r>
            <a:endParaRPr b="1" sz="1600"/>
          </a:p>
        </p:txBody>
      </p:sp>
      <p:sp>
        <p:nvSpPr>
          <p:cNvPr id="1573" name="Google Shape;1573;p80"/>
          <p:cNvSpPr txBox="1"/>
          <p:nvPr/>
        </p:nvSpPr>
        <p:spPr>
          <a:xfrm>
            <a:off x="6171150" y="3136275"/>
            <a:ext cx="6393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8</a:t>
            </a:r>
            <a:endParaRPr b="1" sz="1600"/>
          </a:p>
        </p:txBody>
      </p:sp>
      <p:sp>
        <p:nvSpPr>
          <p:cNvPr id="1574" name="Google Shape;1574;p80"/>
          <p:cNvSpPr txBox="1"/>
          <p:nvPr/>
        </p:nvSpPr>
        <p:spPr>
          <a:xfrm>
            <a:off x="2333640" y="3136275"/>
            <a:ext cx="6393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strike="sngStrike">
                <a:solidFill>
                  <a:srgbClr val="FF0000"/>
                </a:solidFill>
              </a:rPr>
              <a:t>8</a:t>
            </a:r>
            <a:r>
              <a:rPr b="1" lang="en" sz="1600"/>
              <a:t> 42</a:t>
            </a:r>
            <a:endParaRPr b="1" sz="1600"/>
          </a:p>
        </p:txBody>
      </p:sp>
      <p:sp>
        <p:nvSpPr>
          <p:cNvPr id="1575" name="Google Shape;1575;p80"/>
          <p:cNvSpPr txBox="1"/>
          <p:nvPr/>
        </p:nvSpPr>
        <p:spPr>
          <a:xfrm>
            <a:off x="2973137" y="3136275"/>
            <a:ext cx="6393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strike="sngStrike">
                <a:solidFill>
                  <a:srgbClr val="FF0000"/>
                </a:solidFill>
              </a:rPr>
              <a:t>17</a:t>
            </a:r>
            <a:r>
              <a:rPr b="1" lang="en" sz="1600"/>
              <a:t> 3</a:t>
            </a:r>
            <a:endParaRPr b="1" sz="1600"/>
          </a:p>
        </p:txBody>
      </p:sp>
      <p:sp>
        <p:nvSpPr>
          <p:cNvPr id="1576" name="Google Shape;1576;p80"/>
          <p:cNvSpPr txBox="1"/>
          <p:nvPr>
            <p:ph idx="1" type="body"/>
          </p:nvPr>
        </p:nvSpPr>
        <p:spPr>
          <a:xfrm>
            <a:off x="256650" y="1249025"/>
            <a:ext cx="3404400" cy="9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Expected behavior: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[8, 17, 9, 24, 42, 3, 8] → [42, 3, 8]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77" name="Google Shape;1577;p80"/>
          <p:cNvSpPr txBox="1"/>
          <p:nvPr/>
        </p:nvSpPr>
        <p:spPr>
          <a:xfrm>
            <a:off x="333900" y="3031125"/>
            <a:ext cx="1170900" cy="6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k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= 4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size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= 7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8" name="Google Shape;1578;p80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Walkthrough: MyArrayList removeFront(4)</a:t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2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3" name="Google Shape;1583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4850" y="756775"/>
            <a:ext cx="4137600" cy="16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4" name="Google Shape;1584;p81"/>
          <p:cNvSpPr txBox="1"/>
          <p:nvPr/>
        </p:nvSpPr>
        <p:spPr>
          <a:xfrm>
            <a:off x="4866475" y="1682325"/>
            <a:ext cx="40428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529037"/>
                </a:solidFill>
                <a:latin typeface="Roboto Mono"/>
                <a:ea typeface="Roboto Mono"/>
                <a:cs typeface="Roboto Mono"/>
                <a:sym typeface="Roboto Mono"/>
              </a:rPr>
              <a:t>public</a:t>
            </a: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>
                <a:solidFill>
                  <a:srgbClr val="990000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>
                <a:solidFill>
                  <a:srgbClr val="004AED"/>
                </a:solidFill>
                <a:latin typeface="Roboto Mono"/>
                <a:ea typeface="Roboto Mono"/>
                <a:cs typeface="Roboto Mono"/>
                <a:sym typeface="Roboto Mono"/>
              </a:rPr>
              <a:t>removeFront</a:t>
            </a: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b="1" lang="en">
                <a:solidFill>
                  <a:srgbClr val="990000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 k) {...}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585" name="Google Shape;1585;p81"/>
          <p:cNvSpPr/>
          <p:nvPr/>
        </p:nvSpPr>
        <p:spPr>
          <a:xfrm>
            <a:off x="4694275" y="1792425"/>
            <a:ext cx="172200" cy="1722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6" name="Google Shape;1586;p81"/>
          <p:cNvSpPr txBox="1"/>
          <p:nvPr/>
        </p:nvSpPr>
        <p:spPr>
          <a:xfrm>
            <a:off x="2333550" y="2702175"/>
            <a:ext cx="639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0</a:t>
            </a:r>
            <a:endParaRPr sz="1600"/>
          </a:p>
        </p:txBody>
      </p:sp>
      <p:sp>
        <p:nvSpPr>
          <p:cNvPr id="1587" name="Google Shape;1587;p81"/>
          <p:cNvSpPr txBox="1"/>
          <p:nvPr/>
        </p:nvSpPr>
        <p:spPr>
          <a:xfrm>
            <a:off x="2973048" y="2702175"/>
            <a:ext cx="639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1</a:t>
            </a:r>
            <a:endParaRPr sz="1600"/>
          </a:p>
        </p:txBody>
      </p:sp>
      <p:sp>
        <p:nvSpPr>
          <p:cNvPr id="1588" name="Google Shape;1588;p81"/>
          <p:cNvSpPr txBox="1"/>
          <p:nvPr/>
        </p:nvSpPr>
        <p:spPr>
          <a:xfrm>
            <a:off x="3612733" y="2702175"/>
            <a:ext cx="639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2</a:t>
            </a:r>
            <a:endParaRPr sz="1600"/>
          </a:p>
        </p:txBody>
      </p:sp>
      <p:sp>
        <p:nvSpPr>
          <p:cNvPr id="1589" name="Google Shape;1589;p81"/>
          <p:cNvSpPr txBox="1"/>
          <p:nvPr/>
        </p:nvSpPr>
        <p:spPr>
          <a:xfrm>
            <a:off x="4252380" y="2702175"/>
            <a:ext cx="639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3</a:t>
            </a:r>
            <a:endParaRPr sz="1600"/>
          </a:p>
        </p:txBody>
      </p:sp>
      <p:sp>
        <p:nvSpPr>
          <p:cNvPr id="1590" name="Google Shape;1590;p81"/>
          <p:cNvSpPr txBox="1"/>
          <p:nvPr/>
        </p:nvSpPr>
        <p:spPr>
          <a:xfrm>
            <a:off x="4891878" y="2702175"/>
            <a:ext cx="639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4</a:t>
            </a:r>
            <a:endParaRPr sz="1600"/>
          </a:p>
        </p:txBody>
      </p:sp>
      <p:sp>
        <p:nvSpPr>
          <p:cNvPr id="1591" name="Google Shape;1591;p81"/>
          <p:cNvSpPr txBox="1"/>
          <p:nvPr/>
        </p:nvSpPr>
        <p:spPr>
          <a:xfrm>
            <a:off x="5531563" y="2702175"/>
            <a:ext cx="639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5</a:t>
            </a:r>
            <a:endParaRPr sz="1600"/>
          </a:p>
        </p:txBody>
      </p:sp>
      <p:sp>
        <p:nvSpPr>
          <p:cNvPr id="1592" name="Google Shape;1592;p81"/>
          <p:cNvSpPr txBox="1"/>
          <p:nvPr/>
        </p:nvSpPr>
        <p:spPr>
          <a:xfrm>
            <a:off x="6171060" y="2702175"/>
            <a:ext cx="639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6</a:t>
            </a:r>
            <a:endParaRPr sz="1600"/>
          </a:p>
        </p:txBody>
      </p:sp>
      <p:sp>
        <p:nvSpPr>
          <p:cNvPr id="1593" name="Google Shape;1593;p81"/>
          <p:cNvSpPr txBox="1"/>
          <p:nvPr/>
        </p:nvSpPr>
        <p:spPr>
          <a:xfrm>
            <a:off x="3612822" y="3136275"/>
            <a:ext cx="6393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9</a:t>
            </a:r>
            <a:endParaRPr b="1" sz="1600"/>
          </a:p>
        </p:txBody>
      </p:sp>
      <p:sp>
        <p:nvSpPr>
          <p:cNvPr id="1594" name="Google Shape;1594;p81"/>
          <p:cNvSpPr txBox="1"/>
          <p:nvPr/>
        </p:nvSpPr>
        <p:spPr>
          <a:xfrm>
            <a:off x="4252470" y="3136275"/>
            <a:ext cx="6393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24</a:t>
            </a:r>
            <a:endParaRPr b="1" sz="1600"/>
          </a:p>
        </p:txBody>
      </p:sp>
      <p:sp>
        <p:nvSpPr>
          <p:cNvPr id="1595" name="Google Shape;1595;p81"/>
          <p:cNvSpPr txBox="1"/>
          <p:nvPr/>
        </p:nvSpPr>
        <p:spPr>
          <a:xfrm>
            <a:off x="4891967" y="3136275"/>
            <a:ext cx="6393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42</a:t>
            </a:r>
            <a:endParaRPr b="1" sz="1600"/>
          </a:p>
        </p:txBody>
      </p:sp>
      <p:sp>
        <p:nvSpPr>
          <p:cNvPr id="1596" name="Google Shape;1596;p81"/>
          <p:cNvSpPr txBox="1"/>
          <p:nvPr/>
        </p:nvSpPr>
        <p:spPr>
          <a:xfrm>
            <a:off x="5531653" y="3136275"/>
            <a:ext cx="6393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3</a:t>
            </a:r>
            <a:endParaRPr b="1" sz="1600"/>
          </a:p>
        </p:txBody>
      </p:sp>
      <p:sp>
        <p:nvSpPr>
          <p:cNvPr id="1597" name="Google Shape;1597;p81"/>
          <p:cNvSpPr txBox="1"/>
          <p:nvPr/>
        </p:nvSpPr>
        <p:spPr>
          <a:xfrm>
            <a:off x="6171150" y="3136275"/>
            <a:ext cx="6393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8</a:t>
            </a:r>
            <a:endParaRPr b="1" sz="1600"/>
          </a:p>
        </p:txBody>
      </p:sp>
      <p:sp>
        <p:nvSpPr>
          <p:cNvPr id="1598" name="Google Shape;1598;p81"/>
          <p:cNvSpPr txBox="1"/>
          <p:nvPr/>
        </p:nvSpPr>
        <p:spPr>
          <a:xfrm>
            <a:off x="2333640" y="3136275"/>
            <a:ext cx="6393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strike="sngStrike">
                <a:solidFill>
                  <a:srgbClr val="FF0000"/>
                </a:solidFill>
              </a:rPr>
              <a:t>8</a:t>
            </a:r>
            <a:r>
              <a:rPr b="1" lang="en" sz="1600"/>
              <a:t> 42</a:t>
            </a:r>
            <a:endParaRPr b="1" sz="1600"/>
          </a:p>
        </p:txBody>
      </p:sp>
      <p:sp>
        <p:nvSpPr>
          <p:cNvPr id="1599" name="Google Shape;1599;p81"/>
          <p:cNvSpPr txBox="1"/>
          <p:nvPr/>
        </p:nvSpPr>
        <p:spPr>
          <a:xfrm>
            <a:off x="2973137" y="3136275"/>
            <a:ext cx="6393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strike="sngStrike">
                <a:solidFill>
                  <a:srgbClr val="FF0000"/>
                </a:solidFill>
              </a:rPr>
              <a:t>17</a:t>
            </a:r>
            <a:r>
              <a:rPr b="1" lang="en" sz="1600"/>
              <a:t> 3</a:t>
            </a:r>
            <a:endParaRPr b="1" sz="1600"/>
          </a:p>
        </p:txBody>
      </p:sp>
      <p:cxnSp>
        <p:nvCxnSpPr>
          <p:cNvPr id="1600" name="Google Shape;1600;p81"/>
          <p:cNvCxnSpPr/>
          <p:nvPr/>
        </p:nvCxnSpPr>
        <p:spPr>
          <a:xfrm rot="5400000">
            <a:off x="5207892" y="2291475"/>
            <a:ext cx="600" cy="2558400"/>
          </a:xfrm>
          <a:prstGeom prst="bentConnector3">
            <a:avLst>
              <a:gd fmla="val 60041667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601" name="Google Shape;1601;p81"/>
          <p:cNvSpPr txBox="1"/>
          <p:nvPr>
            <p:ph idx="1" type="body"/>
          </p:nvPr>
        </p:nvSpPr>
        <p:spPr>
          <a:xfrm>
            <a:off x="256650" y="1249025"/>
            <a:ext cx="3404400" cy="9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Expected behavior: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[8, 17, 9, 24, 42, 3, 8] → [42, 3, 8]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602" name="Google Shape;1602;p81"/>
          <p:cNvSpPr txBox="1"/>
          <p:nvPr/>
        </p:nvSpPr>
        <p:spPr>
          <a:xfrm>
            <a:off x="333900" y="3031125"/>
            <a:ext cx="1170900" cy="6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k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= 4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size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= 7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3" name="Google Shape;1603;p81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Walkthrough: MyArrayList removeFront(4)</a:t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7" name="Shape 1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8" name="Google Shape;1608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4850" y="756775"/>
            <a:ext cx="4137600" cy="16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9" name="Google Shape;1609;p82"/>
          <p:cNvSpPr txBox="1"/>
          <p:nvPr/>
        </p:nvSpPr>
        <p:spPr>
          <a:xfrm>
            <a:off x="4866475" y="1682325"/>
            <a:ext cx="40428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529037"/>
                </a:solidFill>
                <a:latin typeface="Roboto Mono"/>
                <a:ea typeface="Roboto Mono"/>
                <a:cs typeface="Roboto Mono"/>
                <a:sym typeface="Roboto Mono"/>
              </a:rPr>
              <a:t>public</a:t>
            </a: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>
                <a:solidFill>
                  <a:srgbClr val="990000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>
                <a:solidFill>
                  <a:srgbClr val="004AED"/>
                </a:solidFill>
                <a:latin typeface="Roboto Mono"/>
                <a:ea typeface="Roboto Mono"/>
                <a:cs typeface="Roboto Mono"/>
                <a:sym typeface="Roboto Mono"/>
              </a:rPr>
              <a:t>removeFront</a:t>
            </a: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b="1" lang="en">
                <a:solidFill>
                  <a:srgbClr val="990000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 k) {...}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610" name="Google Shape;1610;p82"/>
          <p:cNvSpPr/>
          <p:nvPr/>
        </p:nvSpPr>
        <p:spPr>
          <a:xfrm>
            <a:off x="4694275" y="1792425"/>
            <a:ext cx="172200" cy="1722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1" name="Google Shape;1611;p82"/>
          <p:cNvSpPr txBox="1"/>
          <p:nvPr/>
        </p:nvSpPr>
        <p:spPr>
          <a:xfrm>
            <a:off x="2333550" y="2702175"/>
            <a:ext cx="639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0</a:t>
            </a:r>
            <a:endParaRPr sz="1600"/>
          </a:p>
        </p:txBody>
      </p:sp>
      <p:sp>
        <p:nvSpPr>
          <p:cNvPr id="1612" name="Google Shape;1612;p82"/>
          <p:cNvSpPr txBox="1"/>
          <p:nvPr/>
        </p:nvSpPr>
        <p:spPr>
          <a:xfrm>
            <a:off x="2973048" y="2702175"/>
            <a:ext cx="639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1</a:t>
            </a:r>
            <a:endParaRPr sz="1600"/>
          </a:p>
        </p:txBody>
      </p:sp>
      <p:sp>
        <p:nvSpPr>
          <p:cNvPr id="1613" name="Google Shape;1613;p82"/>
          <p:cNvSpPr txBox="1"/>
          <p:nvPr/>
        </p:nvSpPr>
        <p:spPr>
          <a:xfrm>
            <a:off x="3612733" y="2702175"/>
            <a:ext cx="639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2</a:t>
            </a:r>
            <a:endParaRPr sz="1600"/>
          </a:p>
        </p:txBody>
      </p:sp>
      <p:sp>
        <p:nvSpPr>
          <p:cNvPr id="1614" name="Google Shape;1614;p82"/>
          <p:cNvSpPr txBox="1"/>
          <p:nvPr/>
        </p:nvSpPr>
        <p:spPr>
          <a:xfrm>
            <a:off x="4252380" y="2702175"/>
            <a:ext cx="639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3</a:t>
            </a:r>
            <a:endParaRPr sz="1600"/>
          </a:p>
        </p:txBody>
      </p:sp>
      <p:sp>
        <p:nvSpPr>
          <p:cNvPr id="1615" name="Google Shape;1615;p82"/>
          <p:cNvSpPr txBox="1"/>
          <p:nvPr/>
        </p:nvSpPr>
        <p:spPr>
          <a:xfrm>
            <a:off x="4891878" y="2702175"/>
            <a:ext cx="639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4</a:t>
            </a:r>
            <a:endParaRPr sz="1600"/>
          </a:p>
        </p:txBody>
      </p:sp>
      <p:sp>
        <p:nvSpPr>
          <p:cNvPr id="1616" name="Google Shape;1616;p82"/>
          <p:cNvSpPr txBox="1"/>
          <p:nvPr/>
        </p:nvSpPr>
        <p:spPr>
          <a:xfrm>
            <a:off x="5531563" y="2702175"/>
            <a:ext cx="639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5</a:t>
            </a:r>
            <a:endParaRPr sz="1600"/>
          </a:p>
        </p:txBody>
      </p:sp>
      <p:sp>
        <p:nvSpPr>
          <p:cNvPr id="1617" name="Google Shape;1617;p82"/>
          <p:cNvSpPr txBox="1"/>
          <p:nvPr/>
        </p:nvSpPr>
        <p:spPr>
          <a:xfrm>
            <a:off x="6171060" y="2702175"/>
            <a:ext cx="639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6</a:t>
            </a:r>
            <a:endParaRPr sz="1600"/>
          </a:p>
        </p:txBody>
      </p:sp>
      <p:sp>
        <p:nvSpPr>
          <p:cNvPr id="1618" name="Google Shape;1618;p82"/>
          <p:cNvSpPr txBox="1"/>
          <p:nvPr/>
        </p:nvSpPr>
        <p:spPr>
          <a:xfrm>
            <a:off x="3612822" y="3136275"/>
            <a:ext cx="6393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strike="sngStrike">
                <a:solidFill>
                  <a:srgbClr val="FF0000"/>
                </a:solidFill>
              </a:rPr>
              <a:t>9</a:t>
            </a:r>
            <a:r>
              <a:rPr b="1" lang="en" sz="1600">
                <a:solidFill>
                  <a:schemeClr val="dk1"/>
                </a:solidFill>
              </a:rPr>
              <a:t> </a:t>
            </a:r>
            <a:r>
              <a:rPr b="1" lang="en" sz="1600"/>
              <a:t>8</a:t>
            </a:r>
            <a:endParaRPr b="1" sz="1600"/>
          </a:p>
        </p:txBody>
      </p:sp>
      <p:sp>
        <p:nvSpPr>
          <p:cNvPr id="1619" name="Google Shape;1619;p82"/>
          <p:cNvSpPr txBox="1"/>
          <p:nvPr/>
        </p:nvSpPr>
        <p:spPr>
          <a:xfrm>
            <a:off x="4252470" y="3136275"/>
            <a:ext cx="6393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24</a:t>
            </a:r>
            <a:endParaRPr b="1" sz="1600"/>
          </a:p>
        </p:txBody>
      </p:sp>
      <p:sp>
        <p:nvSpPr>
          <p:cNvPr id="1620" name="Google Shape;1620;p82"/>
          <p:cNvSpPr txBox="1"/>
          <p:nvPr/>
        </p:nvSpPr>
        <p:spPr>
          <a:xfrm>
            <a:off x="4891967" y="3136275"/>
            <a:ext cx="6393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42</a:t>
            </a:r>
            <a:endParaRPr b="1" sz="1600"/>
          </a:p>
        </p:txBody>
      </p:sp>
      <p:sp>
        <p:nvSpPr>
          <p:cNvPr id="1621" name="Google Shape;1621;p82"/>
          <p:cNvSpPr txBox="1"/>
          <p:nvPr/>
        </p:nvSpPr>
        <p:spPr>
          <a:xfrm>
            <a:off x="5531653" y="3136275"/>
            <a:ext cx="6393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3</a:t>
            </a:r>
            <a:endParaRPr b="1" sz="1600"/>
          </a:p>
        </p:txBody>
      </p:sp>
      <p:sp>
        <p:nvSpPr>
          <p:cNvPr id="1622" name="Google Shape;1622;p82"/>
          <p:cNvSpPr txBox="1"/>
          <p:nvPr/>
        </p:nvSpPr>
        <p:spPr>
          <a:xfrm>
            <a:off x="6171150" y="3136275"/>
            <a:ext cx="6393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8</a:t>
            </a:r>
            <a:endParaRPr b="1" sz="1600"/>
          </a:p>
        </p:txBody>
      </p:sp>
      <p:sp>
        <p:nvSpPr>
          <p:cNvPr id="1623" name="Google Shape;1623;p82"/>
          <p:cNvSpPr txBox="1"/>
          <p:nvPr/>
        </p:nvSpPr>
        <p:spPr>
          <a:xfrm>
            <a:off x="2333640" y="3136275"/>
            <a:ext cx="6393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strike="sngStrike">
                <a:solidFill>
                  <a:srgbClr val="FF0000"/>
                </a:solidFill>
              </a:rPr>
              <a:t>8</a:t>
            </a:r>
            <a:r>
              <a:rPr b="1" lang="en" sz="1600">
                <a:solidFill>
                  <a:schemeClr val="dk1"/>
                </a:solidFill>
              </a:rPr>
              <a:t> </a:t>
            </a:r>
            <a:r>
              <a:rPr b="1" lang="en" sz="1600"/>
              <a:t>42</a:t>
            </a:r>
            <a:endParaRPr b="1" sz="1600"/>
          </a:p>
        </p:txBody>
      </p:sp>
      <p:sp>
        <p:nvSpPr>
          <p:cNvPr id="1624" name="Google Shape;1624;p82"/>
          <p:cNvSpPr txBox="1"/>
          <p:nvPr/>
        </p:nvSpPr>
        <p:spPr>
          <a:xfrm>
            <a:off x="2973137" y="3136275"/>
            <a:ext cx="6393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strike="sngStrike">
                <a:solidFill>
                  <a:srgbClr val="FF0000"/>
                </a:solidFill>
              </a:rPr>
              <a:t>17</a:t>
            </a:r>
            <a:r>
              <a:rPr b="1" lang="en" sz="1600"/>
              <a:t> 3</a:t>
            </a:r>
            <a:endParaRPr b="1" sz="1600"/>
          </a:p>
        </p:txBody>
      </p:sp>
      <p:sp>
        <p:nvSpPr>
          <p:cNvPr id="1625" name="Google Shape;1625;p82"/>
          <p:cNvSpPr txBox="1"/>
          <p:nvPr>
            <p:ph idx="1" type="body"/>
          </p:nvPr>
        </p:nvSpPr>
        <p:spPr>
          <a:xfrm>
            <a:off x="256650" y="1249025"/>
            <a:ext cx="3404400" cy="9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Expected behavior: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[8, 17, 9, 24, 42, 3, 8] → [42, 3, 8]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626" name="Google Shape;1626;p82"/>
          <p:cNvSpPr txBox="1"/>
          <p:nvPr/>
        </p:nvSpPr>
        <p:spPr>
          <a:xfrm>
            <a:off x="333900" y="3031125"/>
            <a:ext cx="1170900" cy="6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k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= 4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size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= 7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7" name="Google Shape;1627;p82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Walkthrough: MyArrayList removeFront(4)</a:t>
            </a: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2" name="Google Shape;1632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4850" y="756775"/>
            <a:ext cx="4137600" cy="16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3" name="Google Shape;1633;p83"/>
          <p:cNvSpPr txBox="1"/>
          <p:nvPr/>
        </p:nvSpPr>
        <p:spPr>
          <a:xfrm>
            <a:off x="4866475" y="1682325"/>
            <a:ext cx="40428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529037"/>
                </a:solidFill>
                <a:latin typeface="Roboto Mono"/>
                <a:ea typeface="Roboto Mono"/>
                <a:cs typeface="Roboto Mono"/>
                <a:sym typeface="Roboto Mono"/>
              </a:rPr>
              <a:t>public</a:t>
            </a: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>
                <a:solidFill>
                  <a:srgbClr val="990000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>
                <a:solidFill>
                  <a:srgbClr val="004AED"/>
                </a:solidFill>
                <a:latin typeface="Roboto Mono"/>
                <a:ea typeface="Roboto Mono"/>
                <a:cs typeface="Roboto Mono"/>
                <a:sym typeface="Roboto Mono"/>
              </a:rPr>
              <a:t>removeFront</a:t>
            </a: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b="1" lang="en">
                <a:solidFill>
                  <a:srgbClr val="990000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 k) {...}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634" name="Google Shape;1634;p83"/>
          <p:cNvSpPr/>
          <p:nvPr/>
        </p:nvSpPr>
        <p:spPr>
          <a:xfrm>
            <a:off x="4694275" y="1792425"/>
            <a:ext cx="172200" cy="1722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5" name="Google Shape;1635;p83"/>
          <p:cNvSpPr txBox="1"/>
          <p:nvPr/>
        </p:nvSpPr>
        <p:spPr>
          <a:xfrm>
            <a:off x="333900" y="3031125"/>
            <a:ext cx="1170900" cy="6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k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= 4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size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= 7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6" name="Google Shape;1636;p83"/>
          <p:cNvSpPr txBox="1"/>
          <p:nvPr/>
        </p:nvSpPr>
        <p:spPr>
          <a:xfrm>
            <a:off x="2317200" y="3795925"/>
            <a:ext cx="4509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The first 3 indices of </a:t>
            </a:r>
            <a:r>
              <a:rPr lang="en" sz="1600">
                <a:latin typeface="Courier New"/>
                <a:ea typeface="Courier New"/>
                <a:cs typeface="Courier New"/>
                <a:sym typeface="Courier New"/>
              </a:rPr>
              <a:t>data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 now have what we want!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7" name="Google Shape;1637;p83"/>
          <p:cNvSpPr txBox="1"/>
          <p:nvPr/>
        </p:nvSpPr>
        <p:spPr>
          <a:xfrm>
            <a:off x="2333550" y="2702175"/>
            <a:ext cx="639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0</a:t>
            </a:r>
            <a:endParaRPr sz="1600"/>
          </a:p>
        </p:txBody>
      </p:sp>
      <p:sp>
        <p:nvSpPr>
          <p:cNvPr id="1638" name="Google Shape;1638;p83"/>
          <p:cNvSpPr txBox="1"/>
          <p:nvPr/>
        </p:nvSpPr>
        <p:spPr>
          <a:xfrm>
            <a:off x="2973048" y="2702175"/>
            <a:ext cx="639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1</a:t>
            </a:r>
            <a:endParaRPr sz="1600"/>
          </a:p>
        </p:txBody>
      </p:sp>
      <p:sp>
        <p:nvSpPr>
          <p:cNvPr id="1639" name="Google Shape;1639;p83"/>
          <p:cNvSpPr txBox="1"/>
          <p:nvPr/>
        </p:nvSpPr>
        <p:spPr>
          <a:xfrm>
            <a:off x="3612733" y="2702175"/>
            <a:ext cx="639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2</a:t>
            </a:r>
            <a:endParaRPr sz="1600"/>
          </a:p>
        </p:txBody>
      </p:sp>
      <p:sp>
        <p:nvSpPr>
          <p:cNvPr id="1640" name="Google Shape;1640;p83"/>
          <p:cNvSpPr txBox="1"/>
          <p:nvPr/>
        </p:nvSpPr>
        <p:spPr>
          <a:xfrm>
            <a:off x="4252380" y="2702175"/>
            <a:ext cx="639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3</a:t>
            </a:r>
            <a:endParaRPr sz="1600"/>
          </a:p>
        </p:txBody>
      </p:sp>
      <p:sp>
        <p:nvSpPr>
          <p:cNvPr id="1641" name="Google Shape;1641;p83"/>
          <p:cNvSpPr txBox="1"/>
          <p:nvPr/>
        </p:nvSpPr>
        <p:spPr>
          <a:xfrm>
            <a:off x="4891878" y="2702175"/>
            <a:ext cx="639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4</a:t>
            </a:r>
            <a:endParaRPr sz="1600"/>
          </a:p>
        </p:txBody>
      </p:sp>
      <p:sp>
        <p:nvSpPr>
          <p:cNvPr id="1642" name="Google Shape;1642;p83"/>
          <p:cNvSpPr txBox="1"/>
          <p:nvPr/>
        </p:nvSpPr>
        <p:spPr>
          <a:xfrm>
            <a:off x="5531563" y="2702175"/>
            <a:ext cx="639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5</a:t>
            </a:r>
            <a:endParaRPr sz="1600"/>
          </a:p>
        </p:txBody>
      </p:sp>
      <p:sp>
        <p:nvSpPr>
          <p:cNvPr id="1643" name="Google Shape;1643;p83"/>
          <p:cNvSpPr txBox="1"/>
          <p:nvPr/>
        </p:nvSpPr>
        <p:spPr>
          <a:xfrm>
            <a:off x="6171060" y="2702175"/>
            <a:ext cx="639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6</a:t>
            </a:r>
            <a:endParaRPr sz="1600"/>
          </a:p>
        </p:txBody>
      </p:sp>
      <p:sp>
        <p:nvSpPr>
          <p:cNvPr id="1644" name="Google Shape;1644;p83"/>
          <p:cNvSpPr txBox="1"/>
          <p:nvPr/>
        </p:nvSpPr>
        <p:spPr>
          <a:xfrm>
            <a:off x="3612822" y="3136275"/>
            <a:ext cx="6393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strike="sngStrike">
                <a:solidFill>
                  <a:srgbClr val="FF0000"/>
                </a:solidFill>
              </a:rPr>
              <a:t>9</a:t>
            </a:r>
            <a:r>
              <a:rPr b="1" lang="en" sz="1600">
                <a:solidFill>
                  <a:schemeClr val="dk1"/>
                </a:solidFill>
              </a:rPr>
              <a:t> </a:t>
            </a:r>
            <a:r>
              <a:rPr b="1" lang="en" sz="1600"/>
              <a:t>8</a:t>
            </a:r>
            <a:endParaRPr b="1" sz="1600"/>
          </a:p>
        </p:txBody>
      </p:sp>
      <p:sp>
        <p:nvSpPr>
          <p:cNvPr id="1645" name="Google Shape;1645;p83"/>
          <p:cNvSpPr txBox="1"/>
          <p:nvPr/>
        </p:nvSpPr>
        <p:spPr>
          <a:xfrm>
            <a:off x="4252470" y="3136275"/>
            <a:ext cx="6393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24</a:t>
            </a:r>
            <a:endParaRPr b="1" sz="1600"/>
          </a:p>
        </p:txBody>
      </p:sp>
      <p:sp>
        <p:nvSpPr>
          <p:cNvPr id="1646" name="Google Shape;1646;p83"/>
          <p:cNvSpPr txBox="1"/>
          <p:nvPr/>
        </p:nvSpPr>
        <p:spPr>
          <a:xfrm>
            <a:off x="4891967" y="3136275"/>
            <a:ext cx="6393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42</a:t>
            </a:r>
            <a:endParaRPr b="1" sz="1600"/>
          </a:p>
        </p:txBody>
      </p:sp>
      <p:sp>
        <p:nvSpPr>
          <p:cNvPr id="1647" name="Google Shape;1647;p83"/>
          <p:cNvSpPr txBox="1"/>
          <p:nvPr/>
        </p:nvSpPr>
        <p:spPr>
          <a:xfrm>
            <a:off x="5531653" y="3136275"/>
            <a:ext cx="6393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3</a:t>
            </a:r>
            <a:endParaRPr b="1" sz="1600"/>
          </a:p>
        </p:txBody>
      </p:sp>
      <p:sp>
        <p:nvSpPr>
          <p:cNvPr id="1648" name="Google Shape;1648;p83"/>
          <p:cNvSpPr txBox="1"/>
          <p:nvPr/>
        </p:nvSpPr>
        <p:spPr>
          <a:xfrm>
            <a:off x="6171150" y="3136275"/>
            <a:ext cx="6393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8</a:t>
            </a:r>
            <a:endParaRPr b="1" sz="1600"/>
          </a:p>
        </p:txBody>
      </p:sp>
      <p:sp>
        <p:nvSpPr>
          <p:cNvPr id="1649" name="Google Shape;1649;p83"/>
          <p:cNvSpPr txBox="1"/>
          <p:nvPr/>
        </p:nvSpPr>
        <p:spPr>
          <a:xfrm>
            <a:off x="2333640" y="3136275"/>
            <a:ext cx="6393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strike="sngStrike">
                <a:solidFill>
                  <a:srgbClr val="FF0000"/>
                </a:solidFill>
              </a:rPr>
              <a:t>8</a:t>
            </a:r>
            <a:r>
              <a:rPr b="1" lang="en" sz="1600">
                <a:solidFill>
                  <a:schemeClr val="dk1"/>
                </a:solidFill>
              </a:rPr>
              <a:t> </a:t>
            </a:r>
            <a:r>
              <a:rPr b="1" lang="en" sz="1600"/>
              <a:t>42</a:t>
            </a:r>
            <a:endParaRPr b="1" sz="1600"/>
          </a:p>
        </p:txBody>
      </p:sp>
      <p:sp>
        <p:nvSpPr>
          <p:cNvPr id="1650" name="Google Shape;1650;p83"/>
          <p:cNvSpPr txBox="1"/>
          <p:nvPr/>
        </p:nvSpPr>
        <p:spPr>
          <a:xfrm>
            <a:off x="2973137" y="3136275"/>
            <a:ext cx="6393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strike="sngStrike">
                <a:solidFill>
                  <a:srgbClr val="FF0000"/>
                </a:solidFill>
              </a:rPr>
              <a:t>17</a:t>
            </a:r>
            <a:r>
              <a:rPr b="1" lang="en" sz="1600"/>
              <a:t> 3</a:t>
            </a:r>
            <a:endParaRPr b="1" sz="1600"/>
          </a:p>
        </p:txBody>
      </p:sp>
      <p:sp>
        <p:nvSpPr>
          <p:cNvPr id="1651" name="Google Shape;1651;p83"/>
          <p:cNvSpPr txBox="1"/>
          <p:nvPr>
            <p:ph idx="1" type="body"/>
          </p:nvPr>
        </p:nvSpPr>
        <p:spPr>
          <a:xfrm>
            <a:off x="256650" y="1249025"/>
            <a:ext cx="3404400" cy="9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Expected behavior: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[8, 17, 9, 24, 42, 3, 8] → [42, 3, 8]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652" name="Google Shape;1652;p83"/>
          <p:cNvSpPr/>
          <p:nvPr/>
        </p:nvSpPr>
        <p:spPr>
          <a:xfrm>
            <a:off x="2526675" y="1439850"/>
            <a:ext cx="1048200" cy="9822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3" name="Google Shape;1653;p83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Walkthrough: MyArrayList removeFront(4)</a:t>
            </a: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7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" name="Google Shape;1658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4850" y="756775"/>
            <a:ext cx="4137600" cy="16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9" name="Google Shape;1659;p84"/>
          <p:cNvSpPr txBox="1"/>
          <p:nvPr/>
        </p:nvSpPr>
        <p:spPr>
          <a:xfrm>
            <a:off x="4866475" y="1682325"/>
            <a:ext cx="40428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529037"/>
                </a:solidFill>
                <a:latin typeface="Roboto Mono"/>
                <a:ea typeface="Roboto Mono"/>
                <a:cs typeface="Roboto Mono"/>
                <a:sym typeface="Roboto Mono"/>
              </a:rPr>
              <a:t>public</a:t>
            </a: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>
                <a:solidFill>
                  <a:srgbClr val="990000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>
                <a:solidFill>
                  <a:srgbClr val="004AED"/>
                </a:solidFill>
                <a:latin typeface="Roboto Mono"/>
                <a:ea typeface="Roboto Mono"/>
                <a:cs typeface="Roboto Mono"/>
                <a:sym typeface="Roboto Mono"/>
              </a:rPr>
              <a:t>removeFront</a:t>
            </a: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b="1" lang="en">
                <a:solidFill>
                  <a:srgbClr val="990000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 k) {...}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660" name="Google Shape;1660;p84"/>
          <p:cNvSpPr/>
          <p:nvPr/>
        </p:nvSpPr>
        <p:spPr>
          <a:xfrm>
            <a:off x="4694275" y="1792425"/>
            <a:ext cx="172200" cy="1722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1" name="Google Shape;1661;p84"/>
          <p:cNvSpPr txBox="1"/>
          <p:nvPr/>
        </p:nvSpPr>
        <p:spPr>
          <a:xfrm>
            <a:off x="333900" y="3031125"/>
            <a:ext cx="1170900" cy="6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k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= 4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size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= 7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2" name="Google Shape;1662;p84"/>
          <p:cNvSpPr txBox="1"/>
          <p:nvPr/>
        </p:nvSpPr>
        <p:spPr>
          <a:xfrm>
            <a:off x="2550600" y="3788375"/>
            <a:ext cx="40428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What about the remaining elements in </a:t>
            </a:r>
            <a:r>
              <a:rPr lang="en" sz="1600">
                <a:latin typeface="Courier New"/>
                <a:ea typeface="Courier New"/>
                <a:cs typeface="Courier New"/>
                <a:sym typeface="Courier New"/>
              </a:rPr>
              <a:t>data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?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3" name="Google Shape;1663;p84"/>
          <p:cNvSpPr txBox="1"/>
          <p:nvPr/>
        </p:nvSpPr>
        <p:spPr>
          <a:xfrm>
            <a:off x="2333550" y="2702175"/>
            <a:ext cx="639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0</a:t>
            </a:r>
            <a:endParaRPr sz="1600"/>
          </a:p>
        </p:txBody>
      </p:sp>
      <p:sp>
        <p:nvSpPr>
          <p:cNvPr id="1664" name="Google Shape;1664;p84"/>
          <p:cNvSpPr txBox="1"/>
          <p:nvPr/>
        </p:nvSpPr>
        <p:spPr>
          <a:xfrm>
            <a:off x="2973048" y="2702175"/>
            <a:ext cx="639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1</a:t>
            </a:r>
            <a:endParaRPr sz="1600"/>
          </a:p>
        </p:txBody>
      </p:sp>
      <p:sp>
        <p:nvSpPr>
          <p:cNvPr id="1665" name="Google Shape;1665;p84"/>
          <p:cNvSpPr txBox="1"/>
          <p:nvPr/>
        </p:nvSpPr>
        <p:spPr>
          <a:xfrm>
            <a:off x="3612733" y="2702175"/>
            <a:ext cx="639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2</a:t>
            </a:r>
            <a:endParaRPr sz="1600"/>
          </a:p>
        </p:txBody>
      </p:sp>
      <p:sp>
        <p:nvSpPr>
          <p:cNvPr id="1666" name="Google Shape;1666;p84"/>
          <p:cNvSpPr txBox="1"/>
          <p:nvPr/>
        </p:nvSpPr>
        <p:spPr>
          <a:xfrm>
            <a:off x="4252380" y="2702175"/>
            <a:ext cx="639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3</a:t>
            </a:r>
            <a:endParaRPr sz="1600"/>
          </a:p>
        </p:txBody>
      </p:sp>
      <p:sp>
        <p:nvSpPr>
          <p:cNvPr id="1667" name="Google Shape;1667;p84"/>
          <p:cNvSpPr txBox="1"/>
          <p:nvPr/>
        </p:nvSpPr>
        <p:spPr>
          <a:xfrm>
            <a:off x="4891878" y="2702175"/>
            <a:ext cx="639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4</a:t>
            </a:r>
            <a:endParaRPr sz="1600"/>
          </a:p>
        </p:txBody>
      </p:sp>
      <p:sp>
        <p:nvSpPr>
          <p:cNvPr id="1668" name="Google Shape;1668;p84"/>
          <p:cNvSpPr txBox="1"/>
          <p:nvPr/>
        </p:nvSpPr>
        <p:spPr>
          <a:xfrm>
            <a:off x="5531563" y="2702175"/>
            <a:ext cx="639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5</a:t>
            </a:r>
            <a:endParaRPr sz="1600"/>
          </a:p>
        </p:txBody>
      </p:sp>
      <p:sp>
        <p:nvSpPr>
          <p:cNvPr id="1669" name="Google Shape;1669;p84"/>
          <p:cNvSpPr txBox="1"/>
          <p:nvPr/>
        </p:nvSpPr>
        <p:spPr>
          <a:xfrm>
            <a:off x="6171060" y="2702175"/>
            <a:ext cx="639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6</a:t>
            </a:r>
            <a:endParaRPr sz="1600"/>
          </a:p>
        </p:txBody>
      </p:sp>
      <p:sp>
        <p:nvSpPr>
          <p:cNvPr id="1670" name="Google Shape;1670;p84"/>
          <p:cNvSpPr txBox="1"/>
          <p:nvPr/>
        </p:nvSpPr>
        <p:spPr>
          <a:xfrm>
            <a:off x="3612822" y="3136275"/>
            <a:ext cx="6393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8</a:t>
            </a:r>
            <a:endParaRPr b="1" sz="1600"/>
          </a:p>
        </p:txBody>
      </p:sp>
      <p:sp>
        <p:nvSpPr>
          <p:cNvPr id="1671" name="Google Shape;1671;p84"/>
          <p:cNvSpPr txBox="1"/>
          <p:nvPr/>
        </p:nvSpPr>
        <p:spPr>
          <a:xfrm>
            <a:off x="4252470" y="3136275"/>
            <a:ext cx="6393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24</a:t>
            </a:r>
            <a:endParaRPr b="1" sz="1600"/>
          </a:p>
        </p:txBody>
      </p:sp>
      <p:sp>
        <p:nvSpPr>
          <p:cNvPr id="1672" name="Google Shape;1672;p84"/>
          <p:cNvSpPr txBox="1"/>
          <p:nvPr/>
        </p:nvSpPr>
        <p:spPr>
          <a:xfrm>
            <a:off x="4891967" y="3136275"/>
            <a:ext cx="6393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42</a:t>
            </a:r>
            <a:endParaRPr b="1" sz="1600"/>
          </a:p>
        </p:txBody>
      </p:sp>
      <p:sp>
        <p:nvSpPr>
          <p:cNvPr id="1673" name="Google Shape;1673;p84"/>
          <p:cNvSpPr txBox="1"/>
          <p:nvPr/>
        </p:nvSpPr>
        <p:spPr>
          <a:xfrm>
            <a:off x="5531653" y="3136275"/>
            <a:ext cx="6393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3</a:t>
            </a:r>
            <a:endParaRPr b="1" sz="1600"/>
          </a:p>
        </p:txBody>
      </p:sp>
      <p:sp>
        <p:nvSpPr>
          <p:cNvPr id="1674" name="Google Shape;1674;p84"/>
          <p:cNvSpPr txBox="1"/>
          <p:nvPr/>
        </p:nvSpPr>
        <p:spPr>
          <a:xfrm>
            <a:off x="6171150" y="3136275"/>
            <a:ext cx="6393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8</a:t>
            </a:r>
            <a:endParaRPr b="1" sz="1600"/>
          </a:p>
        </p:txBody>
      </p:sp>
      <p:sp>
        <p:nvSpPr>
          <p:cNvPr id="1675" name="Google Shape;1675;p84"/>
          <p:cNvSpPr txBox="1"/>
          <p:nvPr/>
        </p:nvSpPr>
        <p:spPr>
          <a:xfrm>
            <a:off x="2333640" y="3136275"/>
            <a:ext cx="6393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42</a:t>
            </a:r>
            <a:endParaRPr b="1" sz="1600"/>
          </a:p>
        </p:txBody>
      </p:sp>
      <p:sp>
        <p:nvSpPr>
          <p:cNvPr id="1676" name="Google Shape;1676;p84"/>
          <p:cNvSpPr txBox="1"/>
          <p:nvPr/>
        </p:nvSpPr>
        <p:spPr>
          <a:xfrm>
            <a:off x="2973137" y="3136275"/>
            <a:ext cx="6393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3</a:t>
            </a:r>
            <a:endParaRPr b="1" sz="1600"/>
          </a:p>
        </p:txBody>
      </p:sp>
      <p:sp>
        <p:nvSpPr>
          <p:cNvPr id="1677" name="Google Shape;1677;p84"/>
          <p:cNvSpPr txBox="1"/>
          <p:nvPr>
            <p:ph idx="1" type="body"/>
          </p:nvPr>
        </p:nvSpPr>
        <p:spPr>
          <a:xfrm>
            <a:off x="256650" y="1249025"/>
            <a:ext cx="3404400" cy="9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Expected behavior: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[8, 17, 9, 24, 42, 3, 8] → [42, 3, 8]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678" name="Google Shape;1678;p84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Walkthrough: MyArrayList removeFront(4)</a:t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2" name="Shape 1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3" name="Google Shape;1683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4850" y="756775"/>
            <a:ext cx="4137600" cy="16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4" name="Google Shape;1684;p85"/>
          <p:cNvSpPr txBox="1"/>
          <p:nvPr/>
        </p:nvSpPr>
        <p:spPr>
          <a:xfrm>
            <a:off x="4866475" y="1682325"/>
            <a:ext cx="40428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529037"/>
                </a:solidFill>
                <a:latin typeface="Roboto Mono"/>
                <a:ea typeface="Roboto Mono"/>
                <a:cs typeface="Roboto Mono"/>
                <a:sym typeface="Roboto Mono"/>
              </a:rPr>
              <a:t>public</a:t>
            </a: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>
                <a:solidFill>
                  <a:srgbClr val="990000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>
                <a:solidFill>
                  <a:srgbClr val="004AED"/>
                </a:solidFill>
                <a:latin typeface="Roboto Mono"/>
                <a:ea typeface="Roboto Mono"/>
                <a:cs typeface="Roboto Mono"/>
                <a:sym typeface="Roboto Mono"/>
              </a:rPr>
              <a:t>removeFront</a:t>
            </a: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b="1" lang="en">
                <a:solidFill>
                  <a:srgbClr val="990000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 k) {...}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685" name="Google Shape;1685;p85"/>
          <p:cNvSpPr/>
          <p:nvPr/>
        </p:nvSpPr>
        <p:spPr>
          <a:xfrm>
            <a:off x="4694275" y="1792425"/>
            <a:ext cx="172200" cy="1722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6" name="Google Shape;1686;p85"/>
          <p:cNvSpPr txBox="1"/>
          <p:nvPr/>
        </p:nvSpPr>
        <p:spPr>
          <a:xfrm>
            <a:off x="2333550" y="2702175"/>
            <a:ext cx="639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0</a:t>
            </a:r>
            <a:endParaRPr sz="1600"/>
          </a:p>
        </p:txBody>
      </p:sp>
      <p:sp>
        <p:nvSpPr>
          <p:cNvPr id="1687" name="Google Shape;1687;p85"/>
          <p:cNvSpPr txBox="1"/>
          <p:nvPr/>
        </p:nvSpPr>
        <p:spPr>
          <a:xfrm>
            <a:off x="2973048" y="2702175"/>
            <a:ext cx="639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1</a:t>
            </a:r>
            <a:endParaRPr sz="1600"/>
          </a:p>
        </p:txBody>
      </p:sp>
      <p:sp>
        <p:nvSpPr>
          <p:cNvPr id="1688" name="Google Shape;1688;p85"/>
          <p:cNvSpPr txBox="1"/>
          <p:nvPr/>
        </p:nvSpPr>
        <p:spPr>
          <a:xfrm>
            <a:off x="3612733" y="2702175"/>
            <a:ext cx="639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2</a:t>
            </a:r>
            <a:endParaRPr sz="1600"/>
          </a:p>
        </p:txBody>
      </p:sp>
      <p:sp>
        <p:nvSpPr>
          <p:cNvPr id="1689" name="Google Shape;1689;p85"/>
          <p:cNvSpPr txBox="1"/>
          <p:nvPr/>
        </p:nvSpPr>
        <p:spPr>
          <a:xfrm>
            <a:off x="4252380" y="2702175"/>
            <a:ext cx="639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3</a:t>
            </a:r>
            <a:endParaRPr sz="1600"/>
          </a:p>
        </p:txBody>
      </p:sp>
      <p:sp>
        <p:nvSpPr>
          <p:cNvPr id="1690" name="Google Shape;1690;p85"/>
          <p:cNvSpPr txBox="1"/>
          <p:nvPr/>
        </p:nvSpPr>
        <p:spPr>
          <a:xfrm>
            <a:off x="4891878" y="2702175"/>
            <a:ext cx="639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4</a:t>
            </a:r>
            <a:endParaRPr sz="1600"/>
          </a:p>
        </p:txBody>
      </p:sp>
      <p:sp>
        <p:nvSpPr>
          <p:cNvPr id="1691" name="Google Shape;1691;p85"/>
          <p:cNvSpPr txBox="1"/>
          <p:nvPr/>
        </p:nvSpPr>
        <p:spPr>
          <a:xfrm>
            <a:off x="5531563" y="2702175"/>
            <a:ext cx="639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5</a:t>
            </a:r>
            <a:endParaRPr sz="1600"/>
          </a:p>
        </p:txBody>
      </p:sp>
      <p:sp>
        <p:nvSpPr>
          <p:cNvPr id="1692" name="Google Shape;1692;p85"/>
          <p:cNvSpPr txBox="1"/>
          <p:nvPr/>
        </p:nvSpPr>
        <p:spPr>
          <a:xfrm>
            <a:off x="6171060" y="2702175"/>
            <a:ext cx="639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6</a:t>
            </a:r>
            <a:endParaRPr sz="1600"/>
          </a:p>
        </p:txBody>
      </p:sp>
      <p:sp>
        <p:nvSpPr>
          <p:cNvPr id="1693" name="Google Shape;1693;p85"/>
          <p:cNvSpPr txBox="1"/>
          <p:nvPr/>
        </p:nvSpPr>
        <p:spPr>
          <a:xfrm>
            <a:off x="3612822" y="3136275"/>
            <a:ext cx="6393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8</a:t>
            </a:r>
            <a:endParaRPr b="1" sz="1600"/>
          </a:p>
        </p:txBody>
      </p:sp>
      <p:sp>
        <p:nvSpPr>
          <p:cNvPr id="1694" name="Google Shape;1694;p85"/>
          <p:cNvSpPr txBox="1"/>
          <p:nvPr/>
        </p:nvSpPr>
        <p:spPr>
          <a:xfrm>
            <a:off x="4252470" y="3136275"/>
            <a:ext cx="6393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24</a:t>
            </a:r>
            <a:endParaRPr b="1" sz="1600"/>
          </a:p>
        </p:txBody>
      </p:sp>
      <p:sp>
        <p:nvSpPr>
          <p:cNvPr id="1695" name="Google Shape;1695;p85"/>
          <p:cNvSpPr txBox="1"/>
          <p:nvPr/>
        </p:nvSpPr>
        <p:spPr>
          <a:xfrm>
            <a:off x="4891967" y="3136275"/>
            <a:ext cx="6393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42</a:t>
            </a:r>
            <a:endParaRPr b="1" sz="1600"/>
          </a:p>
        </p:txBody>
      </p:sp>
      <p:sp>
        <p:nvSpPr>
          <p:cNvPr id="1696" name="Google Shape;1696;p85"/>
          <p:cNvSpPr txBox="1"/>
          <p:nvPr/>
        </p:nvSpPr>
        <p:spPr>
          <a:xfrm>
            <a:off x="5531653" y="3136275"/>
            <a:ext cx="6393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3</a:t>
            </a:r>
            <a:endParaRPr b="1" sz="1600"/>
          </a:p>
        </p:txBody>
      </p:sp>
      <p:sp>
        <p:nvSpPr>
          <p:cNvPr id="1697" name="Google Shape;1697;p85"/>
          <p:cNvSpPr txBox="1"/>
          <p:nvPr/>
        </p:nvSpPr>
        <p:spPr>
          <a:xfrm>
            <a:off x="6171150" y="3136275"/>
            <a:ext cx="6393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8</a:t>
            </a:r>
            <a:endParaRPr b="1" sz="1600"/>
          </a:p>
        </p:txBody>
      </p:sp>
      <p:sp>
        <p:nvSpPr>
          <p:cNvPr id="1698" name="Google Shape;1698;p85"/>
          <p:cNvSpPr txBox="1"/>
          <p:nvPr/>
        </p:nvSpPr>
        <p:spPr>
          <a:xfrm>
            <a:off x="2333640" y="3136275"/>
            <a:ext cx="6393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42</a:t>
            </a:r>
            <a:endParaRPr b="1" sz="1600"/>
          </a:p>
        </p:txBody>
      </p:sp>
      <p:sp>
        <p:nvSpPr>
          <p:cNvPr id="1699" name="Google Shape;1699;p85"/>
          <p:cNvSpPr txBox="1"/>
          <p:nvPr/>
        </p:nvSpPr>
        <p:spPr>
          <a:xfrm>
            <a:off x="2973137" y="3136275"/>
            <a:ext cx="6393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3</a:t>
            </a:r>
            <a:endParaRPr b="1" sz="1600"/>
          </a:p>
        </p:txBody>
      </p:sp>
      <p:sp>
        <p:nvSpPr>
          <p:cNvPr id="1700" name="Google Shape;1700;p85"/>
          <p:cNvSpPr/>
          <p:nvPr/>
        </p:nvSpPr>
        <p:spPr>
          <a:xfrm>
            <a:off x="4252025" y="2650350"/>
            <a:ext cx="2558400" cy="11604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01" name="Google Shape;1701;p85"/>
          <p:cNvCxnSpPr/>
          <p:nvPr/>
        </p:nvCxnSpPr>
        <p:spPr>
          <a:xfrm>
            <a:off x="4252550" y="2657850"/>
            <a:ext cx="2560500" cy="11454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1702" name="Google Shape;1702;p85"/>
          <p:cNvCxnSpPr/>
          <p:nvPr/>
        </p:nvCxnSpPr>
        <p:spPr>
          <a:xfrm flipH="1" rot="10800000">
            <a:off x="4267525" y="2650425"/>
            <a:ext cx="2545500" cy="11604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1703" name="Google Shape;1703;p85"/>
          <p:cNvSpPr txBox="1"/>
          <p:nvPr>
            <p:ph idx="1" type="body"/>
          </p:nvPr>
        </p:nvSpPr>
        <p:spPr>
          <a:xfrm>
            <a:off x="256650" y="1249025"/>
            <a:ext cx="3404400" cy="9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Expected behavior: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[8, 17, 9, 24, 42, 3, 8] → [42, 3, 8]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704" name="Google Shape;1704;p85"/>
          <p:cNvSpPr txBox="1"/>
          <p:nvPr/>
        </p:nvSpPr>
        <p:spPr>
          <a:xfrm>
            <a:off x="333900" y="3031125"/>
            <a:ext cx="1440600" cy="6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k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= 4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ourier New"/>
                <a:ea typeface="Courier New"/>
                <a:cs typeface="Courier New"/>
                <a:sym typeface="Courier New"/>
              </a:rPr>
              <a:t>size</a:t>
            </a:r>
            <a:r>
              <a:rPr b="1" lang="en" sz="1800">
                <a:latin typeface="Calibri"/>
                <a:ea typeface="Calibri"/>
                <a:cs typeface="Calibri"/>
                <a:sym typeface="Calibri"/>
              </a:rPr>
              <a:t> = 7</a:t>
            </a:r>
            <a:r>
              <a:rPr b="1" lang="en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- 4</a:t>
            </a:r>
            <a:endParaRPr b="1"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5" name="Google Shape;1705;p85"/>
          <p:cNvSpPr txBox="1"/>
          <p:nvPr/>
        </p:nvSpPr>
        <p:spPr>
          <a:xfrm>
            <a:off x="2503325" y="3945600"/>
            <a:ext cx="4137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We can just get rid of them by reducing </a:t>
            </a:r>
            <a:r>
              <a:rPr lang="en" sz="1600">
                <a:latin typeface="Courier New"/>
                <a:ea typeface="Courier New"/>
                <a:cs typeface="Courier New"/>
                <a:sym typeface="Courier New"/>
              </a:rPr>
              <a:t>size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!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6" name="Google Shape;1706;p85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Walkthrough: MyArrayList removeFront(4)</a:t>
            </a: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0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1" name="Google Shape;1711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4850" y="756775"/>
            <a:ext cx="4137600" cy="16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2" name="Google Shape;1712;p86"/>
          <p:cNvSpPr txBox="1"/>
          <p:nvPr/>
        </p:nvSpPr>
        <p:spPr>
          <a:xfrm>
            <a:off x="4866475" y="1682325"/>
            <a:ext cx="40428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529037"/>
                </a:solidFill>
                <a:latin typeface="Roboto Mono"/>
                <a:ea typeface="Roboto Mono"/>
                <a:cs typeface="Roboto Mono"/>
                <a:sym typeface="Roboto Mono"/>
              </a:rPr>
              <a:t>public</a:t>
            </a: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>
                <a:solidFill>
                  <a:srgbClr val="990000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>
                <a:solidFill>
                  <a:srgbClr val="004AED"/>
                </a:solidFill>
                <a:latin typeface="Roboto Mono"/>
                <a:ea typeface="Roboto Mono"/>
                <a:cs typeface="Roboto Mono"/>
                <a:sym typeface="Roboto Mono"/>
              </a:rPr>
              <a:t>removeFront</a:t>
            </a: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b="1" lang="en">
                <a:solidFill>
                  <a:srgbClr val="990000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 k) {...}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713" name="Google Shape;1713;p86"/>
          <p:cNvSpPr/>
          <p:nvPr/>
        </p:nvSpPr>
        <p:spPr>
          <a:xfrm>
            <a:off x="4694275" y="1792425"/>
            <a:ext cx="172200" cy="1722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4" name="Google Shape;1714;p86"/>
          <p:cNvSpPr txBox="1"/>
          <p:nvPr/>
        </p:nvSpPr>
        <p:spPr>
          <a:xfrm>
            <a:off x="2333550" y="2702175"/>
            <a:ext cx="639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0</a:t>
            </a:r>
            <a:endParaRPr sz="1600"/>
          </a:p>
        </p:txBody>
      </p:sp>
      <p:sp>
        <p:nvSpPr>
          <p:cNvPr id="1715" name="Google Shape;1715;p86"/>
          <p:cNvSpPr txBox="1"/>
          <p:nvPr/>
        </p:nvSpPr>
        <p:spPr>
          <a:xfrm>
            <a:off x="2973048" y="2702175"/>
            <a:ext cx="639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1</a:t>
            </a:r>
            <a:endParaRPr sz="1600"/>
          </a:p>
        </p:txBody>
      </p:sp>
      <p:sp>
        <p:nvSpPr>
          <p:cNvPr id="1716" name="Google Shape;1716;p86"/>
          <p:cNvSpPr txBox="1"/>
          <p:nvPr/>
        </p:nvSpPr>
        <p:spPr>
          <a:xfrm>
            <a:off x="3612733" y="2702175"/>
            <a:ext cx="639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2</a:t>
            </a:r>
            <a:endParaRPr sz="1600"/>
          </a:p>
        </p:txBody>
      </p:sp>
      <p:sp>
        <p:nvSpPr>
          <p:cNvPr id="1717" name="Google Shape;1717;p86"/>
          <p:cNvSpPr txBox="1"/>
          <p:nvPr/>
        </p:nvSpPr>
        <p:spPr>
          <a:xfrm>
            <a:off x="4252380" y="2702175"/>
            <a:ext cx="639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99999"/>
                </a:solidFill>
              </a:rPr>
              <a:t>3</a:t>
            </a:r>
            <a:endParaRPr sz="1600">
              <a:solidFill>
                <a:srgbClr val="999999"/>
              </a:solidFill>
            </a:endParaRPr>
          </a:p>
        </p:txBody>
      </p:sp>
      <p:sp>
        <p:nvSpPr>
          <p:cNvPr id="1718" name="Google Shape;1718;p86"/>
          <p:cNvSpPr txBox="1"/>
          <p:nvPr/>
        </p:nvSpPr>
        <p:spPr>
          <a:xfrm>
            <a:off x="4891878" y="2702175"/>
            <a:ext cx="639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99999"/>
                </a:solidFill>
              </a:rPr>
              <a:t>4</a:t>
            </a:r>
            <a:endParaRPr sz="1600">
              <a:solidFill>
                <a:srgbClr val="999999"/>
              </a:solidFill>
            </a:endParaRPr>
          </a:p>
        </p:txBody>
      </p:sp>
      <p:sp>
        <p:nvSpPr>
          <p:cNvPr id="1719" name="Google Shape;1719;p86"/>
          <p:cNvSpPr txBox="1"/>
          <p:nvPr/>
        </p:nvSpPr>
        <p:spPr>
          <a:xfrm>
            <a:off x="5531563" y="2702175"/>
            <a:ext cx="639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99999"/>
                </a:solidFill>
              </a:rPr>
              <a:t>5</a:t>
            </a:r>
            <a:endParaRPr sz="1600">
              <a:solidFill>
                <a:srgbClr val="999999"/>
              </a:solidFill>
            </a:endParaRPr>
          </a:p>
        </p:txBody>
      </p:sp>
      <p:sp>
        <p:nvSpPr>
          <p:cNvPr id="1720" name="Google Shape;1720;p86"/>
          <p:cNvSpPr txBox="1"/>
          <p:nvPr/>
        </p:nvSpPr>
        <p:spPr>
          <a:xfrm>
            <a:off x="6171060" y="2702175"/>
            <a:ext cx="639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99999"/>
                </a:solidFill>
              </a:rPr>
              <a:t>6</a:t>
            </a:r>
            <a:endParaRPr sz="1600">
              <a:solidFill>
                <a:srgbClr val="999999"/>
              </a:solidFill>
            </a:endParaRPr>
          </a:p>
        </p:txBody>
      </p:sp>
      <p:sp>
        <p:nvSpPr>
          <p:cNvPr id="1721" name="Google Shape;1721;p86"/>
          <p:cNvSpPr txBox="1"/>
          <p:nvPr/>
        </p:nvSpPr>
        <p:spPr>
          <a:xfrm>
            <a:off x="3612822" y="3136275"/>
            <a:ext cx="6393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8</a:t>
            </a:r>
            <a:endParaRPr b="1" sz="1600"/>
          </a:p>
        </p:txBody>
      </p:sp>
      <p:sp>
        <p:nvSpPr>
          <p:cNvPr id="1722" name="Google Shape;1722;p86"/>
          <p:cNvSpPr txBox="1"/>
          <p:nvPr/>
        </p:nvSpPr>
        <p:spPr>
          <a:xfrm>
            <a:off x="4252470" y="3136275"/>
            <a:ext cx="6393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999999"/>
                </a:solidFill>
              </a:rPr>
              <a:t>24</a:t>
            </a:r>
            <a:endParaRPr b="1" sz="1600">
              <a:solidFill>
                <a:srgbClr val="999999"/>
              </a:solidFill>
            </a:endParaRPr>
          </a:p>
        </p:txBody>
      </p:sp>
      <p:sp>
        <p:nvSpPr>
          <p:cNvPr id="1723" name="Google Shape;1723;p86"/>
          <p:cNvSpPr txBox="1"/>
          <p:nvPr/>
        </p:nvSpPr>
        <p:spPr>
          <a:xfrm>
            <a:off x="4891967" y="3136275"/>
            <a:ext cx="6393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999999"/>
                </a:solidFill>
              </a:rPr>
              <a:t>42</a:t>
            </a:r>
            <a:endParaRPr b="1" sz="1600">
              <a:solidFill>
                <a:srgbClr val="999999"/>
              </a:solidFill>
            </a:endParaRPr>
          </a:p>
        </p:txBody>
      </p:sp>
      <p:sp>
        <p:nvSpPr>
          <p:cNvPr id="1724" name="Google Shape;1724;p86"/>
          <p:cNvSpPr txBox="1"/>
          <p:nvPr/>
        </p:nvSpPr>
        <p:spPr>
          <a:xfrm>
            <a:off x="5531653" y="3136275"/>
            <a:ext cx="6393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999999"/>
                </a:solidFill>
              </a:rPr>
              <a:t>3</a:t>
            </a:r>
            <a:endParaRPr b="1" sz="1600">
              <a:solidFill>
                <a:srgbClr val="999999"/>
              </a:solidFill>
            </a:endParaRPr>
          </a:p>
        </p:txBody>
      </p:sp>
      <p:sp>
        <p:nvSpPr>
          <p:cNvPr id="1725" name="Google Shape;1725;p86"/>
          <p:cNvSpPr txBox="1"/>
          <p:nvPr/>
        </p:nvSpPr>
        <p:spPr>
          <a:xfrm>
            <a:off x="6171150" y="3136275"/>
            <a:ext cx="6393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999999"/>
                </a:solidFill>
              </a:rPr>
              <a:t>8</a:t>
            </a:r>
            <a:endParaRPr b="1" sz="1600">
              <a:solidFill>
                <a:srgbClr val="999999"/>
              </a:solidFill>
            </a:endParaRPr>
          </a:p>
        </p:txBody>
      </p:sp>
      <p:sp>
        <p:nvSpPr>
          <p:cNvPr id="1726" name="Google Shape;1726;p86"/>
          <p:cNvSpPr txBox="1"/>
          <p:nvPr/>
        </p:nvSpPr>
        <p:spPr>
          <a:xfrm>
            <a:off x="2333640" y="3136275"/>
            <a:ext cx="6393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42</a:t>
            </a:r>
            <a:endParaRPr b="1" sz="1600"/>
          </a:p>
        </p:txBody>
      </p:sp>
      <p:sp>
        <p:nvSpPr>
          <p:cNvPr id="1727" name="Google Shape;1727;p86"/>
          <p:cNvSpPr txBox="1"/>
          <p:nvPr/>
        </p:nvSpPr>
        <p:spPr>
          <a:xfrm>
            <a:off x="2973137" y="3136275"/>
            <a:ext cx="6393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3</a:t>
            </a:r>
            <a:endParaRPr b="1" sz="1600"/>
          </a:p>
        </p:txBody>
      </p:sp>
      <p:sp>
        <p:nvSpPr>
          <p:cNvPr id="1728" name="Google Shape;1728;p86"/>
          <p:cNvSpPr txBox="1"/>
          <p:nvPr/>
        </p:nvSpPr>
        <p:spPr>
          <a:xfrm>
            <a:off x="909425" y="3751275"/>
            <a:ext cx="7325400" cy="12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Calibri"/>
                <a:ea typeface="Calibri"/>
                <a:cs typeface="Calibri"/>
                <a:sym typeface="Calibri"/>
              </a:rPr>
              <a:t>Note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: The last 4 indices still </a:t>
            </a:r>
            <a:r>
              <a:rPr i="1" lang="en" sz="1600">
                <a:latin typeface="Calibri"/>
                <a:ea typeface="Calibri"/>
                <a:cs typeface="Calibri"/>
                <a:sym typeface="Calibri"/>
              </a:rPr>
              <a:t>exist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n" sz="1600">
                <a:latin typeface="Courier New"/>
                <a:ea typeface="Courier New"/>
                <a:cs typeface="Courier New"/>
                <a:sym typeface="Courier New"/>
              </a:rPr>
              <a:t>data</a:t>
            </a:r>
            <a:r>
              <a:rPr lang="en" sz="1600"/>
              <a:t>.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Remember that </a:t>
            </a:r>
            <a:r>
              <a:rPr lang="en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data.length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!= </a:t>
            </a:r>
            <a:r>
              <a:rPr lang="en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size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Since it’s an expectation that all our MyArrayList methods will only access indices of </a:t>
            </a:r>
            <a:r>
              <a:rPr lang="en" sz="1600">
                <a:latin typeface="Courier New"/>
                <a:ea typeface="Courier New"/>
                <a:cs typeface="Courier New"/>
                <a:sym typeface="Courier New"/>
              </a:rPr>
              <a:t>data</a:t>
            </a:r>
            <a:r>
              <a:rPr lang="en" sz="1600"/>
              <a:t> 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between 0 and </a:t>
            </a:r>
            <a:r>
              <a:rPr lang="en" sz="1600">
                <a:latin typeface="Courier New"/>
                <a:ea typeface="Courier New"/>
                <a:cs typeface="Courier New"/>
                <a:sym typeface="Courier New"/>
              </a:rPr>
              <a:t>size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- 1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, we don’t have to worry about what values live beyond that!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such, the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client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our class can only interact with indices 0 to </a:t>
            </a:r>
            <a:r>
              <a:rPr lang="en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size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- 1.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9" name="Google Shape;1729;p86"/>
          <p:cNvSpPr txBox="1"/>
          <p:nvPr>
            <p:ph idx="1" type="body"/>
          </p:nvPr>
        </p:nvSpPr>
        <p:spPr>
          <a:xfrm>
            <a:off x="256650" y="1249025"/>
            <a:ext cx="3404400" cy="9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Expected behavior: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[8, 17, 9, 24, 42, 3, 8] → [42, 3, 8]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730" name="Google Shape;1730;p86"/>
          <p:cNvSpPr txBox="1"/>
          <p:nvPr/>
        </p:nvSpPr>
        <p:spPr>
          <a:xfrm>
            <a:off x="333900" y="3031125"/>
            <a:ext cx="1170900" cy="6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k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= 4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size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= 3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1" name="Google Shape;1731;p86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Walkthrough: MyArrayList removeFront(4)</a:t>
            </a: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5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" name="Google Shape;1736;p87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Solution: MyArrayList removeFront(k)</a:t>
            </a:r>
            <a:endParaRPr/>
          </a:p>
        </p:txBody>
      </p:sp>
      <p:sp>
        <p:nvSpPr>
          <p:cNvPr id="1737" name="Google Shape;1737;p87"/>
          <p:cNvSpPr txBox="1"/>
          <p:nvPr>
            <p:ph idx="1" type="body"/>
          </p:nvPr>
        </p:nvSpPr>
        <p:spPr>
          <a:xfrm>
            <a:off x="1171500" y="856800"/>
            <a:ext cx="6220200" cy="34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529037"/>
                </a:solidFill>
                <a:latin typeface="Roboto Mono"/>
                <a:ea typeface="Roboto Mono"/>
                <a:cs typeface="Roboto Mono"/>
                <a:sym typeface="Roboto Mono"/>
              </a:rPr>
              <a:t>public class </a:t>
            </a:r>
            <a:r>
              <a:rPr b="1" lang="en" sz="1600">
                <a:solidFill>
                  <a:srgbClr val="004AED"/>
                </a:solidFill>
                <a:latin typeface="Roboto Mono"/>
                <a:ea typeface="Roboto Mono"/>
                <a:cs typeface="Roboto Mono"/>
                <a:sym typeface="Roboto Mono"/>
              </a:rPr>
              <a:t>MyArrayList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&lt;T&gt; {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529037"/>
                </a:solidFill>
                <a:latin typeface="Roboto Mono"/>
                <a:ea typeface="Roboto Mono"/>
                <a:cs typeface="Roboto Mono"/>
                <a:sym typeface="Roboto Mono"/>
              </a:rPr>
              <a:t>	private 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T[] data;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b="1" lang="en" sz="1600">
                <a:solidFill>
                  <a:srgbClr val="529037"/>
                </a:solidFill>
                <a:latin typeface="Roboto Mono"/>
                <a:ea typeface="Roboto Mono"/>
                <a:cs typeface="Roboto Mono"/>
                <a:sym typeface="Roboto Mono"/>
              </a:rPr>
              <a:t>private </a:t>
            </a:r>
            <a:r>
              <a:rPr b="1" lang="en" sz="1600">
                <a:solidFill>
                  <a:srgbClr val="990000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 size;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529037"/>
                </a:solidFill>
                <a:latin typeface="Roboto Mono"/>
                <a:ea typeface="Roboto Mono"/>
                <a:cs typeface="Roboto Mono"/>
                <a:sym typeface="Roboto Mono"/>
              </a:rPr>
              <a:t>public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600">
                <a:solidFill>
                  <a:srgbClr val="990000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00">
                <a:solidFill>
                  <a:srgbClr val="004AED"/>
                </a:solidFill>
                <a:latin typeface="Roboto Mono"/>
                <a:ea typeface="Roboto Mono"/>
                <a:cs typeface="Roboto Mono"/>
                <a:sym typeface="Roboto Mono"/>
              </a:rPr>
              <a:t>removeFront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600">
                <a:solidFill>
                  <a:srgbClr val="990000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 k) {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529037"/>
                </a:solidFill>
                <a:latin typeface="Roboto Mono"/>
                <a:ea typeface="Roboto Mono"/>
                <a:cs typeface="Roboto Mono"/>
                <a:sym typeface="Roboto Mono"/>
              </a:rPr>
              <a:t>for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 (</a:t>
            </a:r>
            <a:r>
              <a:rPr b="1" lang="en" sz="1600">
                <a:solidFill>
                  <a:srgbClr val="990000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 i = 0; i &lt; </a:t>
            </a:r>
            <a:r>
              <a:rPr b="1" lang="en" sz="1600">
                <a:solidFill>
                  <a:srgbClr val="529037"/>
                </a:solidFill>
                <a:latin typeface="Roboto Mono"/>
                <a:ea typeface="Roboto Mono"/>
                <a:cs typeface="Roboto Mono"/>
                <a:sym typeface="Roboto Mono"/>
              </a:rPr>
              <a:t>this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600">
                <a:solidFill>
                  <a:srgbClr val="BCC235"/>
                </a:solidFill>
                <a:latin typeface="Roboto Mono"/>
                <a:ea typeface="Roboto Mono"/>
                <a:cs typeface="Roboto Mono"/>
                <a:sym typeface="Roboto Mono"/>
              </a:rPr>
              <a:t>size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 - k; i++) {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529037"/>
                </a:solidFill>
                <a:latin typeface="Roboto Mono"/>
                <a:ea typeface="Roboto Mono"/>
                <a:cs typeface="Roboto Mono"/>
                <a:sym typeface="Roboto Mono"/>
              </a:rPr>
              <a:t>this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600">
                <a:solidFill>
                  <a:srgbClr val="BCC235"/>
                </a:solidFill>
                <a:latin typeface="Roboto Mono"/>
                <a:ea typeface="Roboto Mono"/>
                <a:cs typeface="Roboto Mono"/>
                <a:sym typeface="Roboto Mono"/>
              </a:rPr>
              <a:t>data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[i] = </a:t>
            </a:r>
            <a:r>
              <a:rPr b="1" lang="en" sz="1600">
                <a:solidFill>
                  <a:srgbClr val="529037"/>
                </a:solidFill>
                <a:latin typeface="Roboto Mono"/>
                <a:ea typeface="Roboto Mono"/>
                <a:cs typeface="Roboto Mono"/>
                <a:sym typeface="Roboto Mono"/>
              </a:rPr>
              <a:t>this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600">
                <a:solidFill>
                  <a:srgbClr val="BCC235"/>
                </a:solidFill>
                <a:latin typeface="Roboto Mono"/>
                <a:ea typeface="Roboto Mono"/>
                <a:cs typeface="Roboto Mono"/>
                <a:sym typeface="Roboto Mono"/>
              </a:rPr>
              <a:t>data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[i + k];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529037"/>
                </a:solidFill>
                <a:latin typeface="Roboto Mono"/>
                <a:ea typeface="Roboto Mono"/>
                <a:cs typeface="Roboto Mono"/>
                <a:sym typeface="Roboto Mono"/>
              </a:rPr>
              <a:t>this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600">
                <a:solidFill>
                  <a:srgbClr val="BCC235"/>
                </a:solidFill>
                <a:latin typeface="Roboto Mono"/>
                <a:ea typeface="Roboto Mono"/>
                <a:cs typeface="Roboto Mono"/>
                <a:sym typeface="Roboto Mono"/>
              </a:rPr>
              <a:t>size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 -= k;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// other methods commented out</a:t>
            </a:r>
            <a:endParaRPr sz="1600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Google Shape;1742;p88"/>
          <p:cNvSpPr txBox="1"/>
          <p:nvPr>
            <p:ph type="title"/>
          </p:nvPr>
        </p:nvSpPr>
        <p:spPr>
          <a:xfrm>
            <a:off x="928950" y="2313900"/>
            <a:ext cx="7286100" cy="51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1.3a MyLinkedList removeFront()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/>
          <p:nvPr/>
        </p:nvSpPr>
        <p:spPr>
          <a:xfrm>
            <a:off x="5346350" y="381900"/>
            <a:ext cx="1861800" cy="1873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6"/>
          <p:cNvSpPr txBox="1"/>
          <p:nvPr/>
        </p:nvSpPr>
        <p:spPr>
          <a:xfrm>
            <a:off x="5489575" y="489325"/>
            <a:ext cx="1396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main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39" name="Google Shape;139;p26"/>
          <p:cNvSpPr txBox="1"/>
          <p:nvPr/>
        </p:nvSpPr>
        <p:spPr>
          <a:xfrm>
            <a:off x="5489575" y="92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x</a:t>
            </a:r>
            <a:endParaRPr b="1"/>
          </a:p>
        </p:txBody>
      </p:sp>
      <p:sp>
        <p:nvSpPr>
          <p:cNvPr id="140" name="Google Shape;140;p26"/>
          <p:cNvSpPr txBox="1"/>
          <p:nvPr/>
        </p:nvSpPr>
        <p:spPr>
          <a:xfrm>
            <a:off x="548957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</a:t>
            </a:r>
            <a:endParaRPr b="1"/>
          </a:p>
        </p:txBody>
      </p:sp>
      <p:sp>
        <p:nvSpPr>
          <p:cNvPr id="141" name="Google Shape;141;p26"/>
          <p:cNvSpPr/>
          <p:nvPr/>
        </p:nvSpPr>
        <p:spPr>
          <a:xfrm>
            <a:off x="5859525" y="9281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6"/>
          <p:cNvSpPr/>
          <p:nvPr/>
        </p:nvSpPr>
        <p:spPr>
          <a:xfrm>
            <a:off x="5859525" y="1366975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6"/>
          <p:cNvSpPr txBox="1"/>
          <p:nvPr/>
        </p:nvSpPr>
        <p:spPr>
          <a:xfrm>
            <a:off x="5859525" y="92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</a:t>
            </a:r>
            <a:endParaRPr b="1"/>
          </a:p>
        </p:txBody>
      </p:sp>
      <p:cxnSp>
        <p:nvCxnSpPr>
          <p:cNvPr id="144" name="Google Shape;144;p26"/>
          <p:cNvCxnSpPr>
            <a:stCxn id="142" idx="1"/>
          </p:cNvCxnSpPr>
          <p:nvPr/>
        </p:nvCxnSpPr>
        <p:spPr>
          <a:xfrm>
            <a:off x="5859525" y="1540075"/>
            <a:ext cx="16827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5" name="Google Shape;145;p26"/>
          <p:cNvSpPr/>
          <p:nvPr/>
        </p:nvSpPr>
        <p:spPr>
          <a:xfrm>
            <a:off x="7751125" y="13550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6"/>
          <p:cNvSpPr/>
          <p:nvPr/>
        </p:nvSpPr>
        <p:spPr>
          <a:xfrm>
            <a:off x="8040325" y="13550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6"/>
          <p:cNvSpPr txBox="1"/>
          <p:nvPr/>
        </p:nvSpPr>
        <p:spPr>
          <a:xfrm>
            <a:off x="775112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0</a:t>
            </a:r>
            <a:endParaRPr b="1"/>
          </a:p>
        </p:txBody>
      </p:sp>
      <p:sp>
        <p:nvSpPr>
          <p:cNvPr id="148" name="Google Shape;148;p26"/>
          <p:cNvSpPr txBox="1"/>
          <p:nvPr/>
        </p:nvSpPr>
        <p:spPr>
          <a:xfrm>
            <a:off x="804032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</a:t>
            </a:r>
            <a:endParaRPr b="1"/>
          </a:p>
        </p:txBody>
      </p:sp>
      <p:pic>
        <p:nvPicPr>
          <p:cNvPr id="149" name="Google Shape;149;p26"/>
          <p:cNvPicPr preferRelativeResize="0"/>
          <p:nvPr/>
        </p:nvPicPr>
        <p:blipFill rotWithShape="1">
          <a:blip r:embed="rId3">
            <a:alphaModFix/>
          </a:blip>
          <a:srcRect b="0" l="0" r="0" t="3334"/>
          <a:stretch/>
        </p:blipFill>
        <p:spPr>
          <a:xfrm>
            <a:off x="72750" y="597157"/>
            <a:ext cx="4900375" cy="327053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 txBox="1"/>
          <p:nvPr/>
        </p:nvSpPr>
        <p:spPr>
          <a:xfrm>
            <a:off x="5489575" y="180580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z</a:t>
            </a:r>
            <a:endParaRPr b="1"/>
          </a:p>
        </p:txBody>
      </p:sp>
      <p:sp>
        <p:nvSpPr>
          <p:cNvPr id="151" name="Google Shape;151;p26"/>
          <p:cNvSpPr/>
          <p:nvPr/>
        </p:nvSpPr>
        <p:spPr>
          <a:xfrm>
            <a:off x="5859525" y="1817725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2" name="Google Shape;152;p26"/>
          <p:cNvCxnSpPr>
            <a:stCxn id="151" idx="1"/>
          </p:cNvCxnSpPr>
          <p:nvPr/>
        </p:nvCxnSpPr>
        <p:spPr>
          <a:xfrm>
            <a:off x="5859525" y="1990825"/>
            <a:ext cx="16827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153" name="Google Shape;153;p26"/>
          <p:cNvGrpSpPr/>
          <p:nvPr/>
        </p:nvGrpSpPr>
        <p:grpSpPr>
          <a:xfrm>
            <a:off x="7751125" y="1909500"/>
            <a:ext cx="578400" cy="346200"/>
            <a:chOff x="6853725" y="1865575"/>
            <a:chExt cx="578400" cy="346200"/>
          </a:xfrm>
        </p:grpSpPr>
        <p:sp>
          <p:nvSpPr>
            <p:cNvPr id="154" name="Google Shape;154;p26"/>
            <p:cNvSpPr/>
            <p:nvPr/>
          </p:nvSpPr>
          <p:spPr>
            <a:xfrm>
              <a:off x="68537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6"/>
            <p:cNvSpPr/>
            <p:nvPr/>
          </p:nvSpPr>
          <p:spPr>
            <a:xfrm>
              <a:off x="71429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6" name="Google Shape;156;p26"/>
          <p:cNvSpPr txBox="1"/>
          <p:nvPr/>
        </p:nvSpPr>
        <p:spPr>
          <a:xfrm>
            <a:off x="7751125" y="190950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0</a:t>
            </a:r>
            <a:endParaRPr b="1"/>
          </a:p>
        </p:txBody>
      </p:sp>
      <p:sp>
        <p:nvSpPr>
          <p:cNvPr id="157" name="Google Shape;157;p26"/>
          <p:cNvSpPr txBox="1"/>
          <p:nvPr/>
        </p:nvSpPr>
        <p:spPr>
          <a:xfrm>
            <a:off x="8040325" y="190950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</a:t>
            </a:r>
            <a:endParaRPr b="1"/>
          </a:p>
        </p:txBody>
      </p:sp>
      <p:sp>
        <p:nvSpPr>
          <p:cNvPr id="158" name="Google Shape;158;p26"/>
          <p:cNvSpPr/>
          <p:nvPr/>
        </p:nvSpPr>
        <p:spPr>
          <a:xfrm>
            <a:off x="8329525" y="13550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6"/>
          <p:cNvSpPr/>
          <p:nvPr/>
        </p:nvSpPr>
        <p:spPr>
          <a:xfrm>
            <a:off x="8329525" y="190950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6"/>
          <p:cNvSpPr txBox="1"/>
          <p:nvPr/>
        </p:nvSpPr>
        <p:spPr>
          <a:xfrm>
            <a:off x="8329525" y="1366975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2</a:t>
            </a:r>
            <a:endParaRPr b="1"/>
          </a:p>
        </p:txBody>
      </p:sp>
      <p:sp>
        <p:nvSpPr>
          <p:cNvPr id="161" name="Google Shape;161;p26"/>
          <p:cNvSpPr txBox="1"/>
          <p:nvPr/>
        </p:nvSpPr>
        <p:spPr>
          <a:xfrm>
            <a:off x="8329525" y="190950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2</a:t>
            </a:r>
            <a:endParaRPr b="1"/>
          </a:p>
        </p:txBody>
      </p:sp>
      <p:cxnSp>
        <p:nvCxnSpPr>
          <p:cNvPr id="162" name="Google Shape;162;p26"/>
          <p:cNvCxnSpPr/>
          <p:nvPr/>
        </p:nvCxnSpPr>
        <p:spPr>
          <a:xfrm>
            <a:off x="600675" y="3710975"/>
            <a:ext cx="38445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3" name="Google Shape;163;p26"/>
          <p:cNvSpPr/>
          <p:nvPr/>
        </p:nvSpPr>
        <p:spPr>
          <a:xfrm>
            <a:off x="5346350" y="2441575"/>
            <a:ext cx="1861800" cy="1873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6"/>
          <p:cNvSpPr txBox="1"/>
          <p:nvPr/>
        </p:nvSpPr>
        <p:spPr>
          <a:xfrm>
            <a:off x="5489575" y="2549000"/>
            <a:ext cx="1396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foo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165" name="Google Shape;165;p26"/>
          <p:cNvSpPr/>
          <p:nvPr/>
        </p:nvSpPr>
        <p:spPr>
          <a:xfrm>
            <a:off x="5859525" y="2987825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6"/>
          <p:cNvSpPr/>
          <p:nvPr/>
        </p:nvSpPr>
        <p:spPr>
          <a:xfrm>
            <a:off x="5859525" y="34266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6"/>
          <p:cNvSpPr txBox="1"/>
          <p:nvPr/>
        </p:nvSpPr>
        <p:spPr>
          <a:xfrm>
            <a:off x="5859525" y="2987825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</a:t>
            </a:r>
            <a:endParaRPr b="1"/>
          </a:p>
        </p:txBody>
      </p:sp>
      <p:sp>
        <p:nvSpPr>
          <p:cNvPr id="168" name="Google Shape;168;p26"/>
          <p:cNvSpPr/>
          <p:nvPr/>
        </p:nvSpPr>
        <p:spPr>
          <a:xfrm>
            <a:off x="5859525" y="387740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6"/>
          <p:cNvSpPr txBox="1"/>
          <p:nvPr/>
        </p:nvSpPr>
        <p:spPr>
          <a:xfrm>
            <a:off x="5489575" y="2987825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x</a:t>
            </a:r>
            <a:endParaRPr b="1"/>
          </a:p>
        </p:txBody>
      </p:sp>
      <p:sp>
        <p:nvSpPr>
          <p:cNvPr id="170" name="Google Shape;170;p26"/>
          <p:cNvSpPr txBox="1"/>
          <p:nvPr/>
        </p:nvSpPr>
        <p:spPr>
          <a:xfrm>
            <a:off x="5489575" y="387740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z</a:t>
            </a:r>
            <a:endParaRPr b="1"/>
          </a:p>
        </p:txBody>
      </p:sp>
      <p:sp>
        <p:nvSpPr>
          <p:cNvPr id="171" name="Google Shape;171;p26"/>
          <p:cNvSpPr txBox="1"/>
          <p:nvPr/>
        </p:nvSpPr>
        <p:spPr>
          <a:xfrm>
            <a:off x="5489575" y="34695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</a:t>
            </a:r>
            <a:endParaRPr b="1"/>
          </a:p>
        </p:txBody>
      </p:sp>
      <p:sp>
        <p:nvSpPr>
          <p:cNvPr id="172" name="Google Shape;172;p26"/>
          <p:cNvSpPr txBox="1"/>
          <p:nvPr/>
        </p:nvSpPr>
        <p:spPr>
          <a:xfrm>
            <a:off x="5212500" y="4328150"/>
            <a:ext cx="39315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Note: </a:t>
            </a:r>
            <a:r>
              <a:rPr lang="en">
                <a:solidFill>
                  <a:srgbClr val="000000"/>
                </a:solidFill>
              </a:rPr>
              <a:t>The int is passed by value, the arrays by reference. This is because an int is a </a:t>
            </a:r>
            <a:r>
              <a:rPr b="1" lang="en">
                <a:solidFill>
                  <a:srgbClr val="000000"/>
                </a:solidFill>
              </a:rPr>
              <a:t>primitive type, </a:t>
            </a:r>
            <a:r>
              <a:rPr lang="en">
                <a:solidFill>
                  <a:srgbClr val="000000"/>
                </a:solidFill>
              </a:rPr>
              <a:t>while an array is not!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73" name="Google Shape;173;p26"/>
          <p:cNvCxnSpPr/>
          <p:nvPr/>
        </p:nvCxnSpPr>
        <p:spPr>
          <a:xfrm flipH="1" rot="10800000">
            <a:off x="5859525" y="2255600"/>
            <a:ext cx="2325300" cy="1794900"/>
          </a:xfrm>
          <a:prstGeom prst="bentConnector4">
            <a:avLst>
              <a:gd fmla="val 130819" name="adj1"/>
              <a:gd fmla="val 61483" name="adj2"/>
            </a:avLst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4" name="Google Shape;174;p26"/>
          <p:cNvCxnSpPr/>
          <p:nvPr/>
        </p:nvCxnSpPr>
        <p:spPr>
          <a:xfrm flipH="1" rot="10800000">
            <a:off x="5859525" y="1528250"/>
            <a:ext cx="1891500" cy="2071500"/>
          </a:xfrm>
          <a:prstGeom prst="bentConnector3">
            <a:avLst>
              <a:gd fmla="val 92218" name="adj1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6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" name="Google Shape;1747;p89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problem asking?</a:t>
            </a:r>
            <a:endParaRPr/>
          </a:p>
        </p:txBody>
      </p:sp>
      <p:sp>
        <p:nvSpPr>
          <p:cNvPr id="1748" name="Google Shape;1748;p89"/>
          <p:cNvSpPr txBox="1"/>
          <p:nvPr>
            <p:ph idx="1" type="body"/>
          </p:nvPr>
        </p:nvSpPr>
        <p:spPr>
          <a:xfrm>
            <a:off x="243000" y="556500"/>
            <a:ext cx="8443800" cy="415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Input - What parameters does this method accept?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An integer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k</a:t>
            </a:r>
            <a:r>
              <a:rPr lang="en"/>
              <a:t>, which is between 0 and the size of our list inclusive.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Functionality - What does the method do?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Remove the first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k</a:t>
            </a:r>
            <a:r>
              <a:rPr lang="en"/>
              <a:t> values in the MyLinkedList assuming the list doesn’t have any null elements.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Output - What does this method return? 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Nothing.</a:t>
            </a:r>
            <a:endParaRPr/>
          </a:p>
        </p:txBody>
      </p:sp>
      <p:sp>
        <p:nvSpPr>
          <p:cNvPr id="1749" name="Google Shape;1749;p89"/>
          <p:cNvSpPr txBox="1"/>
          <p:nvPr/>
        </p:nvSpPr>
        <p:spPr>
          <a:xfrm>
            <a:off x="243000" y="3693100"/>
            <a:ext cx="83106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3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" name="Google Shape;1754;p90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MyLinkedList removeFront(2)</a:t>
            </a:r>
            <a:endParaRPr/>
          </a:p>
        </p:txBody>
      </p:sp>
      <p:pic>
        <p:nvPicPr>
          <p:cNvPr id="1755" name="Google Shape;1755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3325" y="732625"/>
            <a:ext cx="3169575" cy="15315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6" name="Google Shape;1756;p90"/>
          <p:cNvSpPr txBox="1"/>
          <p:nvPr/>
        </p:nvSpPr>
        <p:spPr>
          <a:xfrm>
            <a:off x="1295875" y="1189475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8</a:t>
            </a:r>
            <a:endParaRPr b="1" sz="1600"/>
          </a:p>
        </p:txBody>
      </p:sp>
      <p:sp>
        <p:nvSpPr>
          <p:cNvPr id="1757" name="Google Shape;1757;p90"/>
          <p:cNvSpPr txBox="1"/>
          <p:nvPr/>
        </p:nvSpPr>
        <p:spPr>
          <a:xfrm>
            <a:off x="0" y="1189475"/>
            <a:ext cx="8940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front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58" name="Google Shape;1758;p90"/>
          <p:cNvCxnSpPr>
            <a:stCxn id="1757" idx="3"/>
            <a:endCxn id="1756" idx="1"/>
          </p:cNvCxnSpPr>
          <p:nvPr/>
        </p:nvCxnSpPr>
        <p:spPr>
          <a:xfrm>
            <a:off x="894000" y="1406525"/>
            <a:ext cx="402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59" name="Google Shape;1759;p90"/>
          <p:cNvSpPr txBox="1"/>
          <p:nvPr/>
        </p:nvSpPr>
        <p:spPr>
          <a:xfrm>
            <a:off x="5191975" y="1189475"/>
            <a:ext cx="564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null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0" name="Google Shape;1760;p90"/>
          <p:cNvSpPr txBox="1"/>
          <p:nvPr/>
        </p:nvSpPr>
        <p:spPr>
          <a:xfrm>
            <a:off x="1220275" y="900263"/>
            <a:ext cx="564600" cy="2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data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1" name="Google Shape;1761;p90"/>
          <p:cNvSpPr txBox="1"/>
          <p:nvPr/>
        </p:nvSpPr>
        <p:spPr>
          <a:xfrm>
            <a:off x="2269900" y="1189475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11</a:t>
            </a:r>
            <a:endParaRPr b="1" sz="1600"/>
          </a:p>
        </p:txBody>
      </p:sp>
      <p:sp>
        <p:nvSpPr>
          <p:cNvPr id="1762" name="Google Shape;1762;p90"/>
          <p:cNvSpPr txBox="1"/>
          <p:nvPr/>
        </p:nvSpPr>
        <p:spPr>
          <a:xfrm>
            <a:off x="2194300" y="900263"/>
            <a:ext cx="564600" cy="2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data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63" name="Google Shape;1763;p90"/>
          <p:cNvCxnSpPr>
            <a:stCxn id="1756" idx="3"/>
            <a:endCxn id="1761" idx="1"/>
          </p:cNvCxnSpPr>
          <p:nvPr/>
        </p:nvCxnSpPr>
        <p:spPr>
          <a:xfrm>
            <a:off x="1709275" y="1406525"/>
            <a:ext cx="560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64" name="Google Shape;1764;p90"/>
          <p:cNvSpPr txBox="1"/>
          <p:nvPr/>
        </p:nvSpPr>
        <p:spPr>
          <a:xfrm>
            <a:off x="3243913" y="1189475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91</a:t>
            </a:r>
            <a:endParaRPr b="1" sz="1600"/>
          </a:p>
        </p:txBody>
      </p:sp>
      <p:sp>
        <p:nvSpPr>
          <p:cNvPr id="1765" name="Google Shape;1765;p90"/>
          <p:cNvSpPr txBox="1"/>
          <p:nvPr/>
        </p:nvSpPr>
        <p:spPr>
          <a:xfrm>
            <a:off x="3168313" y="900263"/>
            <a:ext cx="564600" cy="2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data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66" name="Google Shape;1766;p90"/>
          <p:cNvCxnSpPr>
            <a:stCxn id="1761" idx="3"/>
            <a:endCxn id="1764" idx="1"/>
          </p:cNvCxnSpPr>
          <p:nvPr/>
        </p:nvCxnSpPr>
        <p:spPr>
          <a:xfrm>
            <a:off x="2683300" y="1406525"/>
            <a:ext cx="560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67" name="Google Shape;1767;p90"/>
          <p:cNvSpPr txBox="1"/>
          <p:nvPr/>
        </p:nvSpPr>
        <p:spPr>
          <a:xfrm>
            <a:off x="4217938" y="1189475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2</a:t>
            </a:r>
            <a:endParaRPr b="1" sz="1600"/>
          </a:p>
        </p:txBody>
      </p:sp>
      <p:sp>
        <p:nvSpPr>
          <p:cNvPr id="1768" name="Google Shape;1768;p90"/>
          <p:cNvSpPr txBox="1"/>
          <p:nvPr/>
        </p:nvSpPr>
        <p:spPr>
          <a:xfrm>
            <a:off x="4142338" y="900263"/>
            <a:ext cx="564600" cy="2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data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69" name="Google Shape;1769;p90"/>
          <p:cNvCxnSpPr>
            <a:stCxn id="1764" idx="3"/>
            <a:endCxn id="1767" idx="1"/>
          </p:cNvCxnSpPr>
          <p:nvPr/>
        </p:nvCxnSpPr>
        <p:spPr>
          <a:xfrm>
            <a:off x="3657313" y="1406525"/>
            <a:ext cx="560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70" name="Google Shape;1770;p90"/>
          <p:cNvSpPr txBox="1"/>
          <p:nvPr/>
        </p:nvSpPr>
        <p:spPr>
          <a:xfrm>
            <a:off x="2681313" y="1117325"/>
            <a:ext cx="564600" cy="2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next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1" name="Google Shape;1771;p90"/>
          <p:cNvSpPr txBox="1"/>
          <p:nvPr/>
        </p:nvSpPr>
        <p:spPr>
          <a:xfrm>
            <a:off x="1707325" y="1117325"/>
            <a:ext cx="564600" cy="2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next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2" name="Google Shape;1772;p90"/>
          <p:cNvSpPr txBox="1"/>
          <p:nvPr/>
        </p:nvSpPr>
        <p:spPr>
          <a:xfrm>
            <a:off x="3655325" y="1117325"/>
            <a:ext cx="564600" cy="2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next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73" name="Google Shape;1773;p90"/>
          <p:cNvCxnSpPr>
            <a:stCxn id="1767" idx="3"/>
            <a:endCxn id="1759" idx="1"/>
          </p:cNvCxnSpPr>
          <p:nvPr/>
        </p:nvCxnSpPr>
        <p:spPr>
          <a:xfrm>
            <a:off x="4631338" y="1406525"/>
            <a:ext cx="560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74" name="Google Shape;1774;p90"/>
          <p:cNvSpPr txBox="1"/>
          <p:nvPr/>
        </p:nvSpPr>
        <p:spPr>
          <a:xfrm>
            <a:off x="4629313" y="1117325"/>
            <a:ext cx="564600" cy="2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next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5" name="Google Shape;1775;p90"/>
          <p:cNvSpPr txBox="1"/>
          <p:nvPr/>
        </p:nvSpPr>
        <p:spPr>
          <a:xfrm>
            <a:off x="714475" y="2069175"/>
            <a:ext cx="25503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list.removeFront(2)</a:t>
            </a:r>
            <a:endParaRPr/>
          </a:p>
        </p:txBody>
      </p:sp>
      <p:sp>
        <p:nvSpPr>
          <p:cNvPr id="1776" name="Google Shape;1776;p90"/>
          <p:cNvSpPr txBox="1"/>
          <p:nvPr/>
        </p:nvSpPr>
        <p:spPr>
          <a:xfrm>
            <a:off x="1295875" y="3208225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91</a:t>
            </a:r>
            <a:endParaRPr b="1" sz="1600"/>
          </a:p>
        </p:txBody>
      </p:sp>
      <p:sp>
        <p:nvSpPr>
          <p:cNvPr id="1777" name="Google Shape;1777;p90"/>
          <p:cNvSpPr txBox="1"/>
          <p:nvPr/>
        </p:nvSpPr>
        <p:spPr>
          <a:xfrm>
            <a:off x="0" y="3208225"/>
            <a:ext cx="8940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front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78" name="Google Shape;1778;p90"/>
          <p:cNvCxnSpPr>
            <a:stCxn id="1777" idx="3"/>
            <a:endCxn id="1776" idx="1"/>
          </p:cNvCxnSpPr>
          <p:nvPr/>
        </p:nvCxnSpPr>
        <p:spPr>
          <a:xfrm>
            <a:off x="894000" y="3425275"/>
            <a:ext cx="402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79" name="Google Shape;1779;p90"/>
          <p:cNvSpPr txBox="1"/>
          <p:nvPr/>
        </p:nvSpPr>
        <p:spPr>
          <a:xfrm>
            <a:off x="3243925" y="3208225"/>
            <a:ext cx="564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null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0" name="Google Shape;1780;p90"/>
          <p:cNvSpPr txBox="1"/>
          <p:nvPr/>
        </p:nvSpPr>
        <p:spPr>
          <a:xfrm>
            <a:off x="1220275" y="2919013"/>
            <a:ext cx="564600" cy="2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data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1" name="Google Shape;1781;p90"/>
          <p:cNvSpPr txBox="1"/>
          <p:nvPr/>
        </p:nvSpPr>
        <p:spPr>
          <a:xfrm>
            <a:off x="2269900" y="3208225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2</a:t>
            </a:r>
            <a:endParaRPr b="1" sz="1600"/>
          </a:p>
        </p:txBody>
      </p:sp>
      <p:sp>
        <p:nvSpPr>
          <p:cNvPr id="1782" name="Google Shape;1782;p90"/>
          <p:cNvSpPr txBox="1"/>
          <p:nvPr/>
        </p:nvSpPr>
        <p:spPr>
          <a:xfrm>
            <a:off x="2194300" y="2919013"/>
            <a:ext cx="564600" cy="2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data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83" name="Google Shape;1783;p90"/>
          <p:cNvCxnSpPr>
            <a:stCxn id="1776" idx="3"/>
            <a:endCxn id="1781" idx="1"/>
          </p:cNvCxnSpPr>
          <p:nvPr/>
        </p:nvCxnSpPr>
        <p:spPr>
          <a:xfrm>
            <a:off x="1709275" y="3425275"/>
            <a:ext cx="560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84" name="Google Shape;1784;p90"/>
          <p:cNvCxnSpPr>
            <a:stCxn id="1781" idx="3"/>
            <a:endCxn id="1785" idx="1"/>
          </p:cNvCxnSpPr>
          <p:nvPr/>
        </p:nvCxnSpPr>
        <p:spPr>
          <a:xfrm>
            <a:off x="2683300" y="3425275"/>
            <a:ext cx="560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86" name="Google Shape;1786;p90"/>
          <p:cNvSpPr txBox="1"/>
          <p:nvPr/>
        </p:nvSpPr>
        <p:spPr>
          <a:xfrm>
            <a:off x="2681313" y="3136075"/>
            <a:ext cx="564600" cy="2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next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7" name="Google Shape;1787;p90"/>
          <p:cNvSpPr txBox="1"/>
          <p:nvPr/>
        </p:nvSpPr>
        <p:spPr>
          <a:xfrm>
            <a:off x="1707325" y="3136075"/>
            <a:ext cx="564600" cy="2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next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8" name="Google Shape;1788;p90"/>
          <p:cNvSpPr txBox="1"/>
          <p:nvPr/>
        </p:nvSpPr>
        <p:spPr>
          <a:xfrm>
            <a:off x="4293550" y="2651425"/>
            <a:ext cx="4360800" cy="14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Note</a:t>
            </a:r>
            <a:r>
              <a:rPr lang="en" sz="1600"/>
              <a:t>: Remember that we’re </a:t>
            </a:r>
            <a:r>
              <a:rPr b="1" lang="en" sz="1600"/>
              <a:t>implementing</a:t>
            </a:r>
            <a:r>
              <a:rPr lang="en" sz="1600"/>
              <a:t> the MyLinkedList data structure, so when we write the code for </a:t>
            </a:r>
            <a:r>
              <a:rPr lang="en" sz="1600">
                <a:latin typeface="Courier New"/>
                <a:ea typeface="Courier New"/>
                <a:cs typeface="Courier New"/>
                <a:sym typeface="Courier New"/>
              </a:rPr>
              <a:t>removeFront(k)</a:t>
            </a:r>
            <a:r>
              <a:rPr lang="en" sz="1600"/>
              <a:t>, we need to make sure to modify our </a:t>
            </a:r>
            <a:r>
              <a:rPr lang="en" sz="1600">
                <a:latin typeface="Courier New"/>
                <a:ea typeface="Courier New"/>
                <a:cs typeface="Courier New"/>
                <a:sym typeface="Courier New"/>
              </a:rPr>
              <a:t>front</a:t>
            </a:r>
            <a:r>
              <a:rPr lang="en" sz="1600"/>
              <a:t> field accordingly!</a:t>
            </a:r>
            <a:endParaRPr sz="1600"/>
          </a:p>
        </p:txBody>
      </p:sp>
      <p:cxnSp>
        <p:nvCxnSpPr>
          <p:cNvPr id="1789" name="Google Shape;1789;p90"/>
          <p:cNvCxnSpPr>
            <a:endCxn id="1777" idx="0"/>
          </p:cNvCxnSpPr>
          <p:nvPr/>
        </p:nvCxnSpPr>
        <p:spPr>
          <a:xfrm>
            <a:off x="446700" y="1749925"/>
            <a:ext cx="300" cy="1458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3" name="Shape 1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4" name="Google Shape;1794;p91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Walkthrough: MyLinkedList removeFront(2)</a:t>
            </a:r>
            <a:endParaRPr/>
          </a:p>
        </p:txBody>
      </p:sp>
      <p:pic>
        <p:nvPicPr>
          <p:cNvPr id="1795" name="Google Shape;1795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9075" y="740201"/>
            <a:ext cx="3853362" cy="2044224"/>
          </a:xfrm>
          <a:prstGeom prst="rect">
            <a:avLst/>
          </a:prstGeom>
          <a:noFill/>
          <a:ln>
            <a:noFill/>
          </a:ln>
        </p:spPr>
      </p:pic>
      <p:sp>
        <p:nvSpPr>
          <p:cNvPr id="1796" name="Google Shape;1796;p91"/>
          <p:cNvSpPr txBox="1"/>
          <p:nvPr/>
        </p:nvSpPr>
        <p:spPr>
          <a:xfrm>
            <a:off x="5222500" y="2129275"/>
            <a:ext cx="34812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529037"/>
                </a:solidFill>
                <a:latin typeface="Roboto Mono"/>
                <a:ea typeface="Roboto Mono"/>
                <a:cs typeface="Roboto Mono"/>
                <a:sym typeface="Roboto Mono"/>
              </a:rPr>
              <a:t>public</a:t>
            </a: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200">
                <a:solidFill>
                  <a:srgbClr val="990000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>
                <a:solidFill>
                  <a:srgbClr val="004AED"/>
                </a:solidFill>
                <a:latin typeface="Roboto Mono"/>
                <a:ea typeface="Roboto Mono"/>
                <a:cs typeface="Roboto Mono"/>
                <a:sym typeface="Roboto Mono"/>
              </a:rPr>
              <a:t>removeFront</a:t>
            </a: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b="1" lang="en" sz="1200">
                <a:solidFill>
                  <a:srgbClr val="990000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 k) {...}</a:t>
            </a:r>
            <a:endParaRPr b="1" sz="12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797" name="Google Shape;1797;p91"/>
          <p:cNvSpPr/>
          <p:nvPr/>
        </p:nvSpPr>
        <p:spPr>
          <a:xfrm>
            <a:off x="5050300" y="2239375"/>
            <a:ext cx="172200" cy="1722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8" name="Google Shape;1798;p91"/>
          <p:cNvSpPr txBox="1"/>
          <p:nvPr/>
        </p:nvSpPr>
        <p:spPr>
          <a:xfrm>
            <a:off x="1528900" y="118950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8</a:t>
            </a:r>
            <a:endParaRPr b="1" sz="1600"/>
          </a:p>
        </p:txBody>
      </p:sp>
      <p:sp>
        <p:nvSpPr>
          <p:cNvPr id="1799" name="Google Shape;1799;p91"/>
          <p:cNvSpPr txBox="1"/>
          <p:nvPr/>
        </p:nvSpPr>
        <p:spPr>
          <a:xfrm>
            <a:off x="805350" y="1189500"/>
            <a:ext cx="4134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0" name="Google Shape;1800;p91"/>
          <p:cNvSpPr txBox="1"/>
          <p:nvPr/>
        </p:nvSpPr>
        <p:spPr>
          <a:xfrm>
            <a:off x="4485700" y="1189500"/>
            <a:ext cx="564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null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1" name="Google Shape;1801;p91"/>
          <p:cNvSpPr txBox="1"/>
          <p:nvPr/>
        </p:nvSpPr>
        <p:spPr>
          <a:xfrm>
            <a:off x="2268100" y="118950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11</a:t>
            </a:r>
            <a:endParaRPr b="1" sz="1600"/>
          </a:p>
        </p:txBody>
      </p:sp>
      <p:cxnSp>
        <p:nvCxnSpPr>
          <p:cNvPr id="1802" name="Google Shape;1802;p91"/>
          <p:cNvCxnSpPr>
            <a:stCxn id="1798" idx="3"/>
            <a:endCxn id="1801" idx="1"/>
          </p:cNvCxnSpPr>
          <p:nvPr/>
        </p:nvCxnSpPr>
        <p:spPr>
          <a:xfrm>
            <a:off x="1942300" y="140655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03" name="Google Shape;1803;p91"/>
          <p:cNvSpPr txBox="1"/>
          <p:nvPr/>
        </p:nvSpPr>
        <p:spPr>
          <a:xfrm>
            <a:off x="3007288" y="118950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91</a:t>
            </a:r>
            <a:endParaRPr b="1" sz="1600"/>
          </a:p>
        </p:txBody>
      </p:sp>
      <p:cxnSp>
        <p:nvCxnSpPr>
          <p:cNvPr id="1804" name="Google Shape;1804;p91"/>
          <p:cNvCxnSpPr>
            <a:stCxn id="1801" idx="3"/>
            <a:endCxn id="1803" idx="1"/>
          </p:cNvCxnSpPr>
          <p:nvPr/>
        </p:nvCxnSpPr>
        <p:spPr>
          <a:xfrm>
            <a:off x="2681500" y="140655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05" name="Google Shape;1805;p91"/>
          <p:cNvSpPr txBox="1"/>
          <p:nvPr/>
        </p:nvSpPr>
        <p:spPr>
          <a:xfrm>
            <a:off x="3746488" y="118950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2</a:t>
            </a:r>
            <a:endParaRPr b="1" sz="1600"/>
          </a:p>
        </p:txBody>
      </p:sp>
      <p:cxnSp>
        <p:nvCxnSpPr>
          <p:cNvPr id="1806" name="Google Shape;1806;p91"/>
          <p:cNvCxnSpPr>
            <a:stCxn id="1803" idx="3"/>
            <a:endCxn id="1805" idx="1"/>
          </p:cNvCxnSpPr>
          <p:nvPr/>
        </p:nvCxnSpPr>
        <p:spPr>
          <a:xfrm>
            <a:off x="3420688" y="140655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07" name="Google Shape;1807;p91"/>
          <p:cNvCxnSpPr>
            <a:stCxn id="1805" idx="3"/>
            <a:endCxn id="1800" idx="1"/>
          </p:cNvCxnSpPr>
          <p:nvPr/>
        </p:nvCxnSpPr>
        <p:spPr>
          <a:xfrm>
            <a:off x="4159888" y="140655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08" name="Google Shape;1808;p91"/>
          <p:cNvCxnSpPr>
            <a:stCxn id="1799" idx="3"/>
            <a:endCxn id="1798" idx="1"/>
          </p:cNvCxnSpPr>
          <p:nvPr/>
        </p:nvCxnSpPr>
        <p:spPr>
          <a:xfrm>
            <a:off x="1218750" y="1406550"/>
            <a:ext cx="310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09" name="Google Shape;1809;p91"/>
          <p:cNvSpPr txBox="1"/>
          <p:nvPr/>
        </p:nvSpPr>
        <p:spPr>
          <a:xfrm>
            <a:off x="94450" y="718250"/>
            <a:ext cx="17994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Expected behavior: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0" name="Google Shape;1810;p91"/>
          <p:cNvSpPr txBox="1"/>
          <p:nvPr/>
        </p:nvSpPr>
        <p:spPr>
          <a:xfrm>
            <a:off x="1528900" y="175405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91</a:t>
            </a:r>
            <a:endParaRPr b="1" sz="1600"/>
          </a:p>
        </p:txBody>
      </p:sp>
      <p:sp>
        <p:nvSpPr>
          <p:cNvPr id="1811" name="Google Shape;1811;p91"/>
          <p:cNvSpPr txBox="1"/>
          <p:nvPr/>
        </p:nvSpPr>
        <p:spPr>
          <a:xfrm>
            <a:off x="805350" y="1754050"/>
            <a:ext cx="4134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2" name="Google Shape;1812;p91"/>
          <p:cNvSpPr txBox="1"/>
          <p:nvPr/>
        </p:nvSpPr>
        <p:spPr>
          <a:xfrm>
            <a:off x="3007300" y="1754050"/>
            <a:ext cx="564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null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3" name="Google Shape;1813;p91"/>
          <p:cNvSpPr txBox="1"/>
          <p:nvPr/>
        </p:nvSpPr>
        <p:spPr>
          <a:xfrm>
            <a:off x="2268100" y="175405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2</a:t>
            </a:r>
            <a:endParaRPr b="1" sz="1600"/>
          </a:p>
        </p:txBody>
      </p:sp>
      <p:cxnSp>
        <p:nvCxnSpPr>
          <p:cNvPr id="1814" name="Google Shape;1814;p91"/>
          <p:cNvCxnSpPr>
            <a:stCxn id="1810" idx="3"/>
            <a:endCxn id="1813" idx="1"/>
          </p:cNvCxnSpPr>
          <p:nvPr/>
        </p:nvCxnSpPr>
        <p:spPr>
          <a:xfrm>
            <a:off x="1942300" y="197110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15" name="Google Shape;1815;p91"/>
          <p:cNvCxnSpPr>
            <a:stCxn id="1813" idx="3"/>
            <a:endCxn id="1816" idx="1"/>
          </p:cNvCxnSpPr>
          <p:nvPr/>
        </p:nvCxnSpPr>
        <p:spPr>
          <a:xfrm>
            <a:off x="2681500" y="197110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17" name="Google Shape;1817;p91"/>
          <p:cNvCxnSpPr>
            <a:stCxn id="1811" idx="3"/>
            <a:endCxn id="1810" idx="1"/>
          </p:cNvCxnSpPr>
          <p:nvPr/>
        </p:nvCxnSpPr>
        <p:spPr>
          <a:xfrm>
            <a:off x="1218750" y="1971100"/>
            <a:ext cx="310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18" name="Google Shape;1818;p91"/>
          <p:cNvSpPr txBox="1"/>
          <p:nvPr/>
        </p:nvSpPr>
        <p:spPr>
          <a:xfrm>
            <a:off x="166800" y="1236150"/>
            <a:ext cx="808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Before: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9" name="Google Shape;1819;p91"/>
          <p:cNvSpPr txBox="1"/>
          <p:nvPr/>
        </p:nvSpPr>
        <p:spPr>
          <a:xfrm>
            <a:off x="272850" y="1800700"/>
            <a:ext cx="808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After: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0" name="Google Shape;1820;p91"/>
          <p:cNvSpPr txBox="1"/>
          <p:nvPr/>
        </p:nvSpPr>
        <p:spPr>
          <a:xfrm>
            <a:off x="3173075" y="335440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8</a:t>
            </a:r>
            <a:endParaRPr b="1" sz="1600"/>
          </a:p>
        </p:txBody>
      </p:sp>
      <p:sp>
        <p:nvSpPr>
          <p:cNvPr id="1821" name="Google Shape;1821;p91"/>
          <p:cNvSpPr txBox="1"/>
          <p:nvPr/>
        </p:nvSpPr>
        <p:spPr>
          <a:xfrm>
            <a:off x="2449525" y="3354400"/>
            <a:ext cx="4134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2" name="Google Shape;1822;p91"/>
          <p:cNvSpPr txBox="1"/>
          <p:nvPr/>
        </p:nvSpPr>
        <p:spPr>
          <a:xfrm>
            <a:off x="6129875" y="3354400"/>
            <a:ext cx="564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null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3" name="Google Shape;1823;p91"/>
          <p:cNvSpPr txBox="1"/>
          <p:nvPr/>
        </p:nvSpPr>
        <p:spPr>
          <a:xfrm>
            <a:off x="3912275" y="335440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11</a:t>
            </a:r>
            <a:endParaRPr b="1" sz="1600"/>
          </a:p>
        </p:txBody>
      </p:sp>
      <p:cxnSp>
        <p:nvCxnSpPr>
          <p:cNvPr id="1824" name="Google Shape;1824;p91"/>
          <p:cNvCxnSpPr>
            <a:stCxn id="1820" idx="3"/>
            <a:endCxn id="1823" idx="1"/>
          </p:cNvCxnSpPr>
          <p:nvPr/>
        </p:nvCxnSpPr>
        <p:spPr>
          <a:xfrm>
            <a:off x="3586475" y="357145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25" name="Google Shape;1825;p91"/>
          <p:cNvSpPr txBox="1"/>
          <p:nvPr/>
        </p:nvSpPr>
        <p:spPr>
          <a:xfrm>
            <a:off x="4651463" y="335440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91</a:t>
            </a:r>
            <a:endParaRPr b="1" sz="1600"/>
          </a:p>
        </p:txBody>
      </p:sp>
      <p:cxnSp>
        <p:nvCxnSpPr>
          <p:cNvPr id="1826" name="Google Shape;1826;p91"/>
          <p:cNvCxnSpPr>
            <a:stCxn id="1823" idx="3"/>
            <a:endCxn id="1825" idx="1"/>
          </p:cNvCxnSpPr>
          <p:nvPr/>
        </p:nvCxnSpPr>
        <p:spPr>
          <a:xfrm>
            <a:off x="4325675" y="357145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27" name="Google Shape;1827;p91"/>
          <p:cNvSpPr txBox="1"/>
          <p:nvPr/>
        </p:nvSpPr>
        <p:spPr>
          <a:xfrm>
            <a:off x="5390663" y="335440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2</a:t>
            </a:r>
            <a:endParaRPr b="1" sz="1600"/>
          </a:p>
        </p:txBody>
      </p:sp>
      <p:cxnSp>
        <p:nvCxnSpPr>
          <p:cNvPr id="1828" name="Google Shape;1828;p91"/>
          <p:cNvCxnSpPr>
            <a:stCxn id="1825" idx="3"/>
            <a:endCxn id="1827" idx="1"/>
          </p:cNvCxnSpPr>
          <p:nvPr/>
        </p:nvCxnSpPr>
        <p:spPr>
          <a:xfrm>
            <a:off x="5064863" y="357145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29" name="Google Shape;1829;p91"/>
          <p:cNvCxnSpPr>
            <a:stCxn id="1827" idx="3"/>
            <a:endCxn id="1822" idx="1"/>
          </p:cNvCxnSpPr>
          <p:nvPr/>
        </p:nvCxnSpPr>
        <p:spPr>
          <a:xfrm>
            <a:off x="5804063" y="357145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30" name="Google Shape;1830;p91"/>
          <p:cNvCxnSpPr>
            <a:stCxn id="1821" idx="3"/>
            <a:endCxn id="1820" idx="1"/>
          </p:cNvCxnSpPr>
          <p:nvPr/>
        </p:nvCxnSpPr>
        <p:spPr>
          <a:xfrm>
            <a:off x="2862925" y="3571450"/>
            <a:ext cx="310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4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5" name="Google Shape;1835;p92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Walkthrough: MyLinkedList removeFront(2)</a:t>
            </a:r>
            <a:endParaRPr/>
          </a:p>
        </p:txBody>
      </p:sp>
      <p:pic>
        <p:nvPicPr>
          <p:cNvPr id="1836" name="Google Shape;1836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9075" y="740201"/>
            <a:ext cx="3853362" cy="2044224"/>
          </a:xfrm>
          <a:prstGeom prst="rect">
            <a:avLst/>
          </a:prstGeom>
          <a:noFill/>
          <a:ln>
            <a:noFill/>
          </a:ln>
        </p:spPr>
      </p:pic>
      <p:sp>
        <p:nvSpPr>
          <p:cNvPr id="1837" name="Google Shape;1837;p92"/>
          <p:cNvSpPr txBox="1"/>
          <p:nvPr/>
        </p:nvSpPr>
        <p:spPr>
          <a:xfrm>
            <a:off x="5222500" y="2129275"/>
            <a:ext cx="34812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529037"/>
                </a:solidFill>
                <a:latin typeface="Roboto Mono"/>
                <a:ea typeface="Roboto Mono"/>
                <a:cs typeface="Roboto Mono"/>
                <a:sym typeface="Roboto Mono"/>
              </a:rPr>
              <a:t>public</a:t>
            </a: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200">
                <a:solidFill>
                  <a:srgbClr val="990000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>
                <a:solidFill>
                  <a:srgbClr val="004AED"/>
                </a:solidFill>
                <a:latin typeface="Roboto Mono"/>
                <a:ea typeface="Roboto Mono"/>
                <a:cs typeface="Roboto Mono"/>
                <a:sym typeface="Roboto Mono"/>
              </a:rPr>
              <a:t>removeFront</a:t>
            </a: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b="1" lang="en" sz="1200">
                <a:solidFill>
                  <a:srgbClr val="990000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 k) {...}</a:t>
            </a:r>
            <a:endParaRPr b="1" sz="12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838" name="Google Shape;1838;p92"/>
          <p:cNvSpPr/>
          <p:nvPr/>
        </p:nvSpPr>
        <p:spPr>
          <a:xfrm>
            <a:off x="5050300" y="2239375"/>
            <a:ext cx="172200" cy="1722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9" name="Google Shape;1839;p92"/>
          <p:cNvSpPr txBox="1"/>
          <p:nvPr/>
        </p:nvSpPr>
        <p:spPr>
          <a:xfrm>
            <a:off x="1528900" y="118950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8</a:t>
            </a:r>
            <a:endParaRPr b="1" sz="1600"/>
          </a:p>
        </p:txBody>
      </p:sp>
      <p:sp>
        <p:nvSpPr>
          <p:cNvPr id="1840" name="Google Shape;1840;p92"/>
          <p:cNvSpPr txBox="1"/>
          <p:nvPr/>
        </p:nvSpPr>
        <p:spPr>
          <a:xfrm>
            <a:off x="805350" y="1189500"/>
            <a:ext cx="4134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1" name="Google Shape;1841;p92"/>
          <p:cNvSpPr txBox="1"/>
          <p:nvPr/>
        </p:nvSpPr>
        <p:spPr>
          <a:xfrm>
            <a:off x="4485700" y="1189500"/>
            <a:ext cx="564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null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2" name="Google Shape;1842;p92"/>
          <p:cNvSpPr txBox="1"/>
          <p:nvPr/>
        </p:nvSpPr>
        <p:spPr>
          <a:xfrm>
            <a:off x="2268100" y="118950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11</a:t>
            </a:r>
            <a:endParaRPr b="1" sz="1600"/>
          </a:p>
        </p:txBody>
      </p:sp>
      <p:cxnSp>
        <p:nvCxnSpPr>
          <p:cNvPr id="1843" name="Google Shape;1843;p92"/>
          <p:cNvCxnSpPr>
            <a:stCxn id="1839" idx="3"/>
            <a:endCxn id="1842" idx="1"/>
          </p:cNvCxnSpPr>
          <p:nvPr/>
        </p:nvCxnSpPr>
        <p:spPr>
          <a:xfrm>
            <a:off x="1942300" y="140655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44" name="Google Shape;1844;p92"/>
          <p:cNvSpPr txBox="1"/>
          <p:nvPr/>
        </p:nvSpPr>
        <p:spPr>
          <a:xfrm>
            <a:off x="3007288" y="118950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91</a:t>
            </a:r>
            <a:endParaRPr b="1" sz="1600"/>
          </a:p>
        </p:txBody>
      </p:sp>
      <p:cxnSp>
        <p:nvCxnSpPr>
          <p:cNvPr id="1845" name="Google Shape;1845;p92"/>
          <p:cNvCxnSpPr>
            <a:stCxn id="1842" idx="3"/>
            <a:endCxn id="1844" idx="1"/>
          </p:cNvCxnSpPr>
          <p:nvPr/>
        </p:nvCxnSpPr>
        <p:spPr>
          <a:xfrm>
            <a:off x="2681500" y="140655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46" name="Google Shape;1846;p92"/>
          <p:cNvSpPr txBox="1"/>
          <p:nvPr/>
        </p:nvSpPr>
        <p:spPr>
          <a:xfrm>
            <a:off x="3746488" y="118950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2</a:t>
            </a:r>
            <a:endParaRPr b="1" sz="1600"/>
          </a:p>
        </p:txBody>
      </p:sp>
      <p:cxnSp>
        <p:nvCxnSpPr>
          <p:cNvPr id="1847" name="Google Shape;1847;p92"/>
          <p:cNvCxnSpPr>
            <a:stCxn id="1844" idx="3"/>
            <a:endCxn id="1846" idx="1"/>
          </p:cNvCxnSpPr>
          <p:nvPr/>
        </p:nvCxnSpPr>
        <p:spPr>
          <a:xfrm>
            <a:off x="3420688" y="140655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48" name="Google Shape;1848;p92"/>
          <p:cNvCxnSpPr>
            <a:stCxn id="1846" idx="3"/>
            <a:endCxn id="1841" idx="1"/>
          </p:cNvCxnSpPr>
          <p:nvPr/>
        </p:nvCxnSpPr>
        <p:spPr>
          <a:xfrm>
            <a:off x="4159888" y="140655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49" name="Google Shape;1849;p92"/>
          <p:cNvCxnSpPr>
            <a:stCxn id="1840" idx="3"/>
            <a:endCxn id="1839" idx="1"/>
          </p:cNvCxnSpPr>
          <p:nvPr/>
        </p:nvCxnSpPr>
        <p:spPr>
          <a:xfrm>
            <a:off x="1218750" y="1406550"/>
            <a:ext cx="310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50" name="Google Shape;1850;p92"/>
          <p:cNvSpPr txBox="1"/>
          <p:nvPr/>
        </p:nvSpPr>
        <p:spPr>
          <a:xfrm>
            <a:off x="94450" y="718250"/>
            <a:ext cx="17994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Expected behavior: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1" name="Google Shape;1851;p92"/>
          <p:cNvSpPr txBox="1"/>
          <p:nvPr/>
        </p:nvSpPr>
        <p:spPr>
          <a:xfrm>
            <a:off x="1528900" y="175405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91</a:t>
            </a:r>
            <a:endParaRPr b="1" sz="1600"/>
          </a:p>
        </p:txBody>
      </p:sp>
      <p:sp>
        <p:nvSpPr>
          <p:cNvPr id="1852" name="Google Shape;1852;p92"/>
          <p:cNvSpPr txBox="1"/>
          <p:nvPr/>
        </p:nvSpPr>
        <p:spPr>
          <a:xfrm>
            <a:off x="805350" y="1754050"/>
            <a:ext cx="4134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3" name="Google Shape;1853;p92"/>
          <p:cNvSpPr txBox="1"/>
          <p:nvPr/>
        </p:nvSpPr>
        <p:spPr>
          <a:xfrm>
            <a:off x="3007300" y="1754050"/>
            <a:ext cx="564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null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4" name="Google Shape;1854;p92"/>
          <p:cNvSpPr txBox="1"/>
          <p:nvPr/>
        </p:nvSpPr>
        <p:spPr>
          <a:xfrm>
            <a:off x="2268100" y="175405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2</a:t>
            </a:r>
            <a:endParaRPr b="1" sz="1600"/>
          </a:p>
        </p:txBody>
      </p:sp>
      <p:cxnSp>
        <p:nvCxnSpPr>
          <p:cNvPr id="1855" name="Google Shape;1855;p92"/>
          <p:cNvCxnSpPr>
            <a:stCxn id="1851" idx="3"/>
            <a:endCxn id="1854" idx="1"/>
          </p:cNvCxnSpPr>
          <p:nvPr/>
        </p:nvCxnSpPr>
        <p:spPr>
          <a:xfrm>
            <a:off x="1942300" y="197110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56" name="Google Shape;1856;p92"/>
          <p:cNvCxnSpPr>
            <a:stCxn id="1854" idx="3"/>
            <a:endCxn id="1857" idx="1"/>
          </p:cNvCxnSpPr>
          <p:nvPr/>
        </p:nvCxnSpPr>
        <p:spPr>
          <a:xfrm>
            <a:off x="2681500" y="197110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58" name="Google Shape;1858;p92"/>
          <p:cNvCxnSpPr>
            <a:stCxn id="1852" idx="3"/>
            <a:endCxn id="1851" idx="1"/>
          </p:cNvCxnSpPr>
          <p:nvPr/>
        </p:nvCxnSpPr>
        <p:spPr>
          <a:xfrm>
            <a:off x="1218750" y="1971100"/>
            <a:ext cx="310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59" name="Google Shape;1859;p92"/>
          <p:cNvSpPr txBox="1"/>
          <p:nvPr/>
        </p:nvSpPr>
        <p:spPr>
          <a:xfrm>
            <a:off x="166800" y="1236150"/>
            <a:ext cx="808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Before: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0" name="Google Shape;1860;p92"/>
          <p:cNvSpPr txBox="1"/>
          <p:nvPr/>
        </p:nvSpPr>
        <p:spPr>
          <a:xfrm>
            <a:off x="272850" y="1800700"/>
            <a:ext cx="808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After: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1" name="Google Shape;1861;p92"/>
          <p:cNvSpPr txBox="1"/>
          <p:nvPr/>
        </p:nvSpPr>
        <p:spPr>
          <a:xfrm>
            <a:off x="3173075" y="335440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8</a:t>
            </a:r>
            <a:endParaRPr b="1" sz="1600"/>
          </a:p>
        </p:txBody>
      </p:sp>
      <p:sp>
        <p:nvSpPr>
          <p:cNvPr id="1862" name="Google Shape;1862;p92"/>
          <p:cNvSpPr txBox="1"/>
          <p:nvPr/>
        </p:nvSpPr>
        <p:spPr>
          <a:xfrm>
            <a:off x="2449525" y="3354400"/>
            <a:ext cx="4134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3" name="Google Shape;1863;p92"/>
          <p:cNvSpPr txBox="1"/>
          <p:nvPr/>
        </p:nvSpPr>
        <p:spPr>
          <a:xfrm>
            <a:off x="6129875" y="3354400"/>
            <a:ext cx="564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null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4" name="Google Shape;1864;p92"/>
          <p:cNvSpPr txBox="1"/>
          <p:nvPr/>
        </p:nvSpPr>
        <p:spPr>
          <a:xfrm>
            <a:off x="3912275" y="335440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11</a:t>
            </a:r>
            <a:endParaRPr b="1" sz="1600"/>
          </a:p>
        </p:txBody>
      </p:sp>
      <p:cxnSp>
        <p:nvCxnSpPr>
          <p:cNvPr id="1865" name="Google Shape;1865;p92"/>
          <p:cNvCxnSpPr>
            <a:stCxn id="1861" idx="3"/>
            <a:endCxn id="1864" idx="1"/>
          </p:cNvCxnSpPr>
          <p:nvPr/>
        </p:nvCxnSpPr>
        <p:spPr>
          <a:xfrm>
            <a:off x="3586475" y="357145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66" name="Google Shape;1866;p92"/>
          <p:cNvSpPr txBox="1"/>
          <p:nvPr/>
        </p:nvSpPr>
        <p:spPr>
          <a:xfrm>
            <a:off x="4651463" y="335440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91</a:t>
            </a:r>
            <a:endParaRPr b="1" sz="1600"/>
          </a:p>
        </p:txBody>
      </p:sp>
      <p:cxnSp>
        <p:nvCxnSpPr>
          <p:cNvPr id="1867" name="Google Shape;1867;p92"/>
          <p:cNvCxnSpPr>
            <a:stCxn id="1864" idx="3"/>
            <a:endCxn id="1866" idx="1"/>
          </p:cNvCxnSpPr>
          <p:nvPr/>
        </p:nvCxnSpPr>
        <p:spPr>
          <a:xfrm>
            <a:off x="4325675" y="357145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68" name="Google Shape;1868;p92"/>
          <p:cNvSpPr txBox="1"/>
          <p:nvPr/>
        </p:nvSpPr>
        <p:spPr>
          <a:xfrm>
            <a:off x="5390663" y="335440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2</a:t>
            </a:r>
            <a:endParaRPr b="1" sz="1600"/>
          </a:p>
        </p:txBody>
      </p:sp>
      <p:cxnSp>
        <p:nvCxnSpPr>
          <p:cNvPr id="1869" name="Google Shape;1869;p92"/>
          <p:cNvCxnSpPr>
            <a:stCxn id="1866" idx="3"/>
            <a:endCxn id="1868" idx="1"/>
          </p:cNvCxnSpPr>
          <p:nvPr/>
        </p:nvCxnSpPr>
        <p:spPr>
          <a:xfrm>
            <a:off x="5064863" y="357145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70" name="Google Shape;1870;p92"/>
          <p:cNvCxnSpPr>
            <a:stCxn id="1868" idx="3"/>
            <a:endCxn id="1863" idx="1"/>
          </p:cNvCxnSpPr>
          <p:nvPr/>
        </p:nvCxnSpPr>
        <p:spPr>
          <a:xfrm>
            <a:off x="5804063" y="357145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71" name="Google Shape;1871;p92"/>
          <p:cNvCxnSpPr>
            <a:stCxn id="1862" idx="3"/>
            <a:endCxn id="1861" idx="1"/>
          </p:cNvCxnSpPr>
          <p:nvPr/>
        </p:nvCxnSpPr>
        <p:spPr>
          <a:xfrm>
            <a:off x="2862925" y="3571450"/>
            <a:ext cx="310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72" name="Google Shape;1872;p92"/>
          <p:cNvSpPr txBox="1"/>
          <p:nvPr/>
        </p:nvSpPr>
        <p:spPr>
          <a:xfrm>
            <a:off x="2663100" y="4105700"/>
            <a:ext cx="38178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Intuition: Advance the </a:t>
            </a:r>
            <a:r>
              <a:rPr lang="en" sz="1500">
                <a:latin typeface="Courier New"/>
                <a:ea typeface="Courier New"/>
                <a:cs typeface="Courier New"/>
                <a:sym typeface="Courier New"/>
              </a:rPr>
              <a:t>front</a:t>
            </a: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 pointer </a:t>
            </a:r>
            <a:r>
              <a:rPr lang="en" sz="1500">
                <a:latin typeface="Courier New"/>
                <a:ea typeface="Courier New"/>
                <a:cs typeface="Courier New"/>
                <a:sym typeface="Courier New"/>
              </a:rPr>
              <a:t>k</a:t>
            </a: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 times.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6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7" name="Google Shape;1877;p93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Walkthrough: MyLinkedList removeFront(2)</a:t>
            </a:r>
            <a:endParaRPr/>
          </a:p>
        </p:txBody>
      </p:sp>
      <p:pic>
        <p:nvPicPr>
          <p:cNvPr id="1878" name="Google Shape;1878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9075" y="740201"/>
            <a:ext cx="3853362" cy="2044224"/>
          </a:xfrm>
          <a:prstGeom prst="rect">
            <a:avLst/>
          </a:prstGeom>
          <a:noFill/>
          <a:ln>
            <a:noFill/>
          </a:ln>
        </p:spPr>
      </p:pic>
      <p:sp>
        <p:nvSpPr>
          <p:cNvPr id="1879" name="Google Shape;1879;p93"/>
          <p:cNvSpPr txBox="1"/>
          <p:nvPr/>
        </p:nvSpPr>
        <p:spPr>
          <a:xfrm>
            <a:off x="5222500" y="2129275"/>
            <a:ext cx="34812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529037"/>
                </a:solidFill>
                <a:latin typeface="Roboto Mono"/>
                <a:ea typeface="Roboto Mono"/>
                <a:cs typeface="Roboto Mono"/>
                <a:sym typeface="Roboto Mono"/>
              </a:rPr>
              <a:t>public</a:t>
            </a: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200">
                <a:solidFill>
                  <a:srgbClr val="990000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>
                <a:solidFill>
                  <a:srgbClr val="004AED"/>
                </a:solidFill>
                <a:latin typeface="Roboto Mono"/>
                <a:ea typeface="Roboto Mono"/>
                <a:cs typeface="Roboto Mono"/>
                <a:sym typeface="Roboto Mono"/>
              </a:rPr>
              <a:t>removeFront</a:t>
            </a: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b="1" lang="en" sz="1200">
                <a:solidFill>
                  <a:srgbClr val="990000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 k) {...}</a:t>
            </a:r>
            <a:endParaRPr b="1" sz="12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880" name="Google Shape;1880;p93"/>
          <p:cNvSpPr/>
          <p:nvPr/>
        </p:nvSpPr>
        <p:spPr>
          <a:xfrm>
            <a:off x="5050300" y="2239375"/>
            <a:ext cx="172200" cy="1722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1" name="Google Shape;1881;p93"/>
          <p:cNvSpPr txBox="1"/>
          <p:nvPr/>
        </p:nvSpPr>
        <p:spPr>
          <a:xfrm>
            <a:off x="1528900" y="118950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8</a:t>
            </a:r>
            <a:endParaRPr b="1" sz="1600"/>
          </a:p>
        </p:txBody>
      </p:sp>
      <p:sp>
        <p:nvSpPr>
          <p:cNvPr id="1882" name="Google Shape;1882;p93"/>
          <p:cNvSpPr txBox="1"/>
          <p:nvPr/>
        </p:nvSpPr>
        <p:spPr>
          <a:xfrm>
            <a:off x="805350" y="1189500"/>
            <a:ext cx="4134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3" name="Google Shape;1883;p93"/>
          <p:cNvSpPr txBox="1"/>
          <p:nvPr/>
        </p:nvSpPr>
        <p:spPr>
          <a:xfrm>
            <a:off x="4485700" y="1189500"/>
            <a:ext cx="564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null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4" name="Google Shape;1884;p93"/>
          <p:cNvSpPr txBox="1"/>
          <p:nvPr/>
        </p:nvSpPr>
        <p:spPr>
          <a:xfrm>
            <a:off x="2268100" y="118950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11</a:t>
            </a:r>
            <a:endParaRPr b="1" sz="1600"/>
          </a:p>
        </p:txBody>
      </p:sp>
      <p:cxnSp>
        <p:nvCxnSpPr>
          <p:cNvPr id="1885" name="Google Shape;1885;p93"/>
          <p:cNvCxnSpPr>
            <a:stCxn id="1881" idx="3"/>
            <a:endCxn id="1884" idx="1"/>
          </p:cNvCxnSpPr>
          <p:nvPr/>
        </p:nvCxnSpPr>
        <p:spPr>
          <a:xfrm>
            <a:off x="1942300" y="140655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86" name="Google Shape;1886;p93"/>
          <p:cNvSpPr txBox="1"/>
          <p:nvPr/>
        </p:nvSpPr>
        <p:spPr>
          <a:xfrm>
            <a:off x="3007288" y="118950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91</a:t>
            </a:r>
            <a:endParaRPr b="1" sz="1600"/>
          </a:p>
        </p:txBody>
      </p:sp>
      <p:cxnSp>
        <p:nvCxnSpPr>
          <p:cNvPr id="1887" name="Google Shape;1887;p93"/>
          <p:cNvCxnSpPr>
            <a:stCxn id="1884" idx="3"/>
            <a:endCxn id="1886" idx="1"/>
          </p:cNvCxnSpPr>
          <p:nvPr/>
        </p:nvCxnSpPr>
        <p:spPr>
          <a:xfrm>
            <a:off x="2681500" y="140655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88" name="Google Shape;1888;p93"/>
          <p:cNvSpPr txBox="1"/>
          <p:nvPr/>
        </p:nvSpPr>
        <p:spPr>
          <a:xfrm>
            <a:off x="3746488" y="118950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2</a:t>
            </a:r>
            <a:endParaRPr b="1" sz="1600"/>
          </a:p>
        </p:txBody>
      </p:sp>
      <p:cxnSp>
        <p:nvCxnSpPr>
          <p:cNvPr id="1889" name="Google Shape;1889;p93"/>
          <p:cNvCxnSpPr>
            <a:stCxn id="1886" idx="3"/>
            <a:endCxn id="1888" idx="1"/>
          </p:cNvCxnSpPr>
          <p:nvPr/>
        </p:nvCxnSpPr>
        <p:spPr>
          <a:xfrm>
            <a:off x="3420688" y="140655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90" name="Google Shape;1890;p93"/>
          <p:cNvCxnSpPr>
            <a:stCxn id="1888" idx="3"/>
            <a:endCxn id="1883" idx="1"/>
          </p:cNvCxnSpPr>
          <p:nvPr/>
        </p:nvCxnSpPr>
        <p:spPr>
          <a:xfrm>
            <a:off x="4159888" y="140655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91" name="Google Shape;1891;p93"/>
          <p:cNvCxnSpPr>
            <a:stCxn id="1882" idx="3"/>
            <a:endCxn id="1881" idx="1"/>
          </p:cNvCxnSpPr>
          <p:nvPr/>
        </p:nvCxnSpPr>
        <p:spPr>
          <a:xfrm>
            <a:off x="1218750" y="1406550"/>
            <a:ext cx="310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92" name="Google Shape;1892;p93"/>
          <p:cNvSpPr txBox="1"/>
          <p:nvPr/>
        </p:nvSpPr>
        <p:spPr>
          <a:xfrm>
            <a:off x="94450" y="718250"/>
            <a:ext cx="17994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Expected behavior: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3" name="Google Shape;1893;p93"/>
          <p:cNvSpPr txBox="1"/>
          <p:nvPr/>
        </p:nvSpPr>
        <p:spPr>
          <a:xfrm>
            <a:off x="1528900" y="175405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91</a:t>
            </a:r>
            <a:endParaRPr b="1" sz="1600"/>
          </a:p>
        </p:txBody>
      </p:sp>
      <p:sp>
        <p:nvSpPr>
          <p:cNvPr id="1894" name="Google Shape;1894;p93"/>
          <p:cNvSpPr txBox="1"/>
          <p:nvPr/>
        </p:nvSpPr>
        <p:spPr>
          <a:xfrm>
            <a:off x="805350" y="1754050"/>
            <a:ext cx="4134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5" name="Google Shape;1895;p93"/>
          <p:cNvSpPr txBox="1"/>
          <p:nvPr/>
        </p:nvSpPr>
        <p:spPr>
          <a:xfrm>
            <a:off x="3007300" y="1754050"/>
            <a:ext cx="564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null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6" name="Google Shape;1896;p93"/>
          <p:cNvSpPr txBox="1"/>
          <p:nvPr/>
        </p:nvSpPr>
        <p:spPr>
          <a:xfrm>
            <a:off x="2268100" y="175405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2</a:t>
            </a:r>
            <a:endParaRPr b="1" sz="1600"/>
          </a:p>
        </p:txBody>
      </p:sp>
      <p:cxnSp>
        <p:nvCxnSpPr>
          <p:cNvPr id="1897" name="Google Shape;1897;p93"/>
          <p:cNvCxnSpPr>
            <a:stCxn id="1893" idx="3"/>
            <a:endCxn id="1896" idx="1"/>
          </p:cNvCxnSpPr>
          <p:nvPr/>
        </p:nvCxnSpPr>
        <p:spPr>
          <a:xfrm>
            <a:off x="1942300" y="197110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98" name="Google Shape;1898;p93"/>
          <p:cNvCxnSpPr>
            <a:stCxn id="1896" idx="3"/>
            <a:endCxn id="1899" idx="1"/>
          </p:cNvCxnSpPr>
          <p:nvPr/>
        </p:nvCxnSpPr>
        <p:spPr>
          <a:xfrm>
            <a:off x="2681500" y="197110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00" name="Google Shape;1900;p93"/>
          <p:cNvCxnSpPr>
            <a:stCxn id="1894" idx="3"/>
            <a:endCxn id="1893" idx="1"/>
          </p:cNvCxnSpPr>
          <p:nvPr/>
        </p:nvCxnSpPr>
        <p:spPr>
          <a:xfrm>
            <a:off x="1218750" y="1971100"/>
            <a:ext cx="310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01" name="Google Shape;1901;p93"/>
          <p:cNvSpPr txBox="1"/>
          <p:nvPr/>
        </p:nvSpPr>
        <p:spPr>
          <a:xfrm>
            <a:off x="166800" y="1236150"/>
            <a:ext cx="808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Before: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2" name="Google Shape;1902;p93"/>
          <p:cNvSpPr txBox="1"/>
          <p:nvPr/>
        </p:nvSpPr>
        <p:spPr>
          <a:xfrm>
            <a:off x="272850" y="1800700"/>
            <a:ext cx="808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After: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3" name="Google Shape;1903;p93"/>
          <p:cNvSpPr txBox="1"/>
          <p:nvPr/>
        </p:nvSpPr>
        <p:spPr>
          <a:xfrm>
            <a:off x="3173075" y="335440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8</a:t>
            </a:r>
            <a:endParaRPr b="1" sz="1600"/>
          </a:p>
        </p:txBody>
      </p:sp>
      <p:sp>
        <p:nvSpPr>
          <p:cNvPr id="1904" name="Google Shape;1904;p93"/>
          <p:cNvSpPr txBox="1"/>
          <p:nvPr/>
        </p:nvSpPr>
        <p:spPr>
          <a:xfrm>
            <a:off x="2449525" y="3354400"/>
            <a:ext cx="4134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5" name="Google Shape;1905;p93"/>
          <p:cNvSpPr txBox="1"/>
          <p:nvPr/>
        </p:nvSpPr>
        <p:spPr>
          <a:xfrm>
            <a:off x="6129875" y="3354400"/>
            <a:ext cx="564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null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6" name="Google Shape;1906;p93"/>
          <p:cNvSpPr txBox="1"/>
          <p:nvPr/>
        </p:nvSpPr>
        <p:spPr>
          <a:xfrm>
            <a:off x="3912275" y="335440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11</a:t>
            </a:r>
            <a:endParaRPr b="1" sz="1600"/>
          </a:p>
        </p:txBody>
      </p:sp>
      <p:cxnSp>
        <p:nvCxnSpPr>
          <p:cNvPr id="1907" name="Google Shape;1907;p93"/>
          <p:cNvCxnSpPr>
            <a:stCxn id="1903" idx="3"/>
            <a:endCxn id="1906" idx="1"/>
          </p:cNvCxnSpPr>
          <p:nvPr/>
        </p:nvCxnSpPr>
        <p:spPr>
          <a:xfrm>
            <a:off x="3586475" y="357145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08" name="Google Shape;1908;p93"/>
          <p:cNvSpPr txBox="1"/>
          <p:nvPr/>
        </p:nvSpPr>
        <p:spPr>
          <a:xfrm>
            <a:off x="4651463" y="335440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91</a:t>
            </a:r>
            <a:endParaRPr b="1" sz="1600"/>
          </a:p>
        </p:txBody>
      </p:sp>
      <p:cxnSp>
        <p:nvCxnSpPr>
          <p:cNvPr id="1909" name="Google Shape;1909;p93"/>
          <p:cNvCxnSpPr>
            <a:stCxn id="1906" idx="3"/>
            <a:endCxn id="1908" idx="1"/>
          </p:cNvCxnSpPr>
          <p:nvPr/>
        </p:nvCxnSpPr>
        <p:spPr>
          <a:xfrm>
            <a:off x="4325675" y="357145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10" name="Google Shape;1910;p93"/>
          <p:cNvSpPr txBox="1"/>
          <p:nvPr/>
        </p:nvSpPr>
        <p:spPr>
          <a:xfrm>
            <a:off x="5390663" y="335440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2</a:t>
            </a:r>
            <a:endParaRPr b="1" sz="1600"/>
          </a:p>
        </p:txBody>
      </p:sp>
      <p:cxnSp>
        <p:nvCxnSpPr>
          <p:cNvPr id="1911" name="Google Shape;1911;p93"/>
          <p:cNvCxnSpPr>
            <a:stCxn id="1908" idx="3"/>
            <a:endCxn id="1910" idx="1"/>
          </p:cNvCxnSpPr>
          <p:nvPr/>
        </p:nvCxnSpPr>
        <p:spPr>
          <a:xfrm>
            <a:off x="5064863" y="357145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12" name="Google Shape;1912;p93"/>
          <p:cNvCxnSpPr>
            <a:stCxn id="1910" idx="3"/>
            <a:endCxn id="1905" idx="1"/>
          </p:cNvCxnSpPr>
          <p:nvPr/>
        </p:nvCxnSpPr>
        <p:spPr>
          <a:xfrm>
            <a:off x="5804063" y="357145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13" name="Google Shape;1913;p93"/>
          <p:cNvCxnSpPr>
            <a:stCxn id="1904" idx="3"/>
            <a:endCxn id="1903" idx="1"/>
          </p:cNvCxnSpPr>
          <p:nvPr/>
        </p:nvCxnSpPr>
        <p:spPr>
          <a:xfrm>
            <a:off x="2862925" y="3571450"/>
            <a:ext cx="310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14" name="Google Shape;1914;p93"/>
          <p:cNvSpPr txBox="1"/>
          <p:nvPr/>
        </p:nvSpPr>
        <p:spPr>
          <a:xfrm>
            <a:off x="2449525" y="4008200"/>
            <a:ext cx="6861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urier New"/>
                <a:ea typeface="Courier New"/>
                <a:cs typeface="Courier New"/>
                <a:sym typeface="Courier New"/>
              </a:rPr>
              <a:t>curr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15" name="Google Shape;1915;p93"/>
          <p:cNvCxnSpPr>
            <a:stCxn id="1914" idx="3"/>
            <a:endCxn id="1903" idx="2"/>
          </p:cNvCxnSpPr>
          <p:nvPr/>
        </p:nvCxnSpPr>
        <p:spPr>
          <a:xfrm flipH="1" rot="10800000">
            <a:off x="3135625" y="3788450"/>
            <a:ext cx="244200" cy="43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9" name="Shape 1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0" name="Google Shape;1920;p94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Walkthrough: MyLinkedList removeFront(2)</a:t>
            </a:r>
            <a:endParaRPr/>
          </a:p>
        </p:txBody>
      </p:sp>
      <p:pic>
        <p:nvPicPr>
          <p:cNvPr id="1921" name="Google Shape;1921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9075" y="740201"/>
            <a:ext cx="3853362" cy="2044224"/>
          </a:xfrm>
          <a:prstGeom prst="rect">
            <a:avLst/>
          </a:prstGeom>
          <a:noFill/>
          <a:ln>
            <a:noFill/>
          </a:ln>
        </p:spPr>
      </p:pic>
      <p:sp>
        <p:nvSpPr>
          <p:cNvPr id="1922" name="Google Shape;1922;p94"/>
          <p:cNvSpPr txBox="1"/>
          <p:nvPr/>
        </p:nvSpPr>
        <p:spPr>
          <a:xfrm>
            <a:off x="5222500" y="2129275"/>
            <a:ext cx="34812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529037"/>
                </a:solidFill>
                <a:latin typeface="Roboto Mono"/>
                <a:ea typeface="Roboto Mono"/>
                <a:cs typeface="Roboto Mono"/>
                <a:sym typeface="Roboto Mono"/>
              </a:rPr>
              <a:t>public</a:t>
            </a: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200">
                <a:solidFill>
                  <a:srgbClr val="990000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>
                <a:solidFill>
                  <a:srgbClr val="004AED"/>
                </a:solidFill>
                <a:latin typeface="Roboto Mono"/>
                <a:ea typeface="Roboto Mono"/>
                <a:cs typeface="Roboto Mono"/>
                <a:sym typeface="Roboto Mono"/>
              </a:rPr>
              <a:t>removeFront</a:t>
            </a: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b="1" lang="en" sz="1200">
                <a:solidFill>
                  <a:srgbClr val="990000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 k) {...}</a:t>
            </a:r>
            <a:endParaRPr b="1" sz="12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923" name="Google Shape;1923;p94"/>
          <p:cNvSpPr/>
          <p:nvPr/>
        </p:nvSpPr>
        <p:spPr>
          <a:xfrm>
            <a:off x="5050300" y="2239375"/>
            <a:ext cx="172200" cy="1722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4" name="Google Shape;1924;p94"/>
          <p:cNvSpPr txBox="1"/>
          <p:nvPr/>
        </p:nvSpPr>
        <p:spPr>
          <a:xfrm>
            <a:off x="1528900" y="118950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8</a:t>
            </a:r>
            <a:endParaRPr b="1" sz="1600"/>
          </a:p>
        </p:txBody>
      </p:sp>
      <p:sp>
        <p:nvSpPr>
          <p:cNvPr id="1925" name="Google Shape;1925;p94"/>
          <p:cNvSpPr txBox="1"/>
          <p:nvPr/>
        </p:nvSpPr>
        <p:spPr>
          <a:xfrm>
            <a:off x="805350" y="1189500"/>
            <a:ext cx="4134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6" name="Google Shape;1926;p94"/>
          <p:cNvSpPr txBox="1"/>
          <p:nvPr/>
        </p:nvSpPr>
        <p:spPr>
          <a:xfrm>
            <a:off x="4485700" y="1189500"/>
            <a:ext cx="564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null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7" name="Google Shape;1927;p94"/>
          <p:cNvSpPr txBox="1"/>
          <p:nvPr/>
        </p:nvSpPr>
        <p:spPr>
          <a:xfrm>
            <a:off x="2268100" y="118950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11</a:t>
            </a:r>
            <a:endParaRPr b="1" sz="1600"/>
          </a:p>
        </p:txBody>
      </p:sp>
      <p:cxnSp>
        <p:nvCxnSpPr>
          <p:cNvPr id="1928" name="Google Shape;1928;p94"/>
          <p:cNvCxnSpPr>
            <a:stCxn id="1924" idx="3"/>
            <a:endCxn id="1927" idx="1"/>
          </p:cNvCxnSpPr>
          <p:nvPr/>
        </p:nvCxnSpPr>
        <p:spPr>
          <a:xfrm>
            <a:off x="1942300" y="140655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29" name="Google Shape;1929;p94"/>
          <p:cNvSpPr txBox="1"/>
          <p:nvPr/>
        </p:nvSpPr>
        <p:spPr>
          <a:xfrm>
            <a:off x="3007288" y="118950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91</a:t>
            </a:r>
            <a:endParaRPr b="1" sz="1600"/>
          </a:p>
        </p:txBody>
      </p:sp>
      <p:cxnSp>
        <p:nvCxnSpPr>
          <p:cNvPr id="1930" name="Google Shape;1930;p94"/>
          <p:cNvCxnSpPr>
            <a:stCxn id="1927" idx="3"/>
            <a:endCxn id="1929" idx="1"/>
          </p:cNvCxnSpPr>
          <p:nvPr/>
        </p:nvCxnSpPr>
        <p:spPr>
          <a:xfrm>
            <a:off x="2681500" y="140655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31" name="Google Shape;1931;p94"/>
          <p:cNvSpPr txBox="1"/>
          <p:nvPr/>
        </p:nvSpPr>
        <p:spPr>
          <a:xfrm>
            <a:off x="3746488" y="118950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2</a:t>
            </a:r>
            <a:endParaRPr b="1" sz="1600"/>
          </a:p>
        </p:txBody>
      </p:sp>
      <p:cxnSp>
        <p:nvCxnSpPr>
          <p:cNvPr id="1932" name="Google Shape;1932;p94"/>
          <p:cNvCxnSpPr>
            <a:stCxn id="1929" idx="3"/>
            <a:endCxn id="1931" idx="1"/>
          </p:cNvCxnSpPr>
          <p:nvPr/>
        </p:nvCxnSpPr>
        <p:spPr>
          <a:xfrm>
            <a:off x="3420688" y="140655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33" name="Google Shape;1933;p94"/>
          <p:cNvCxnSpPr>
            <a:stCxn id="1931" idx="3"/>
            <a:endCxn id="1926" idx="1"/>
          </p:cNvCxnSpPr>
          <p:nvPr/>
        </p:nvCxnSpPr>
        <p:spPr>
          <a:xfrm>
            <a:off x="4159888" y="140655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34" name="Google Shape;1934;p94"/>
          <p:cNvCxnSpPr>
            <a:stCxn id="1925" idx="3"/>
            <a:endCxn id="1924" idx="1"/>
          </p:cNvCxnSpPr>
          <p:nvPr/>
        </p:nvCxnSpPr>
        <p:spPr>
          <a:xfrm>
            <a:off x="1218750" y="1406550"/>
            <a:ext cx="310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35" name="Google Shape;1935;p94"/>
          <p:cNvSpPr txBox="1"/>
          <p:nvPr/>
        </p:nvSpPr>
        <p:spPr>
          <a:xfrm>
            <a:off x="94450" y="718250"/>
            <a:ext cx="17994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Expected behavior: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6" name="Google Shape;1936;p94"/>
          <p:cNvSpPr txBox="1"/>
          <p:nvPr/>
        </p:nvSpPr>
        <p:spPr>
          <a:xfrm>
            <a:off x="1528900" y="175405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91</a:t>
            </a:r>
            <a:endParaRPr b="1" sz="1600"/>
          </a:p>
        </p:txBody>
      </p:sp>
      <p:sp>
        <p:nvSpPr>
          <p:cNvPr id="1937" name="Google Shape;1937;p94"/>
          <p:cNvSpPr txBox="1"/>
          <p:nvPr/>
        </p:nvSpPr>
        <p:spPr>
          <a:xfrm>
            <a:off x="805350" y="1754050"/>
            <a:ext cx="4134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8" name="Google Shape;1938;p94"/>
          <p:cNvSpPr txBox="1"/>
          <p:nvPr/>
        </p:nvSpPr>
        <p:spPr>
          <a:xfrm>
            <a:off x="3007300" y="1754050"/>
            <a:ext cx="564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null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9" name="Google Shape;1939;p94"/>
          <p:cNvSpPr txBox="1"/>
          <p:nvPr/>
        </p:nvSpPr>
        <p:spPr>
          <a:xfrm>
            <a:off x="2268100" y="175405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2</a:t>
            </a:r>
            <a:endParaRPr b="1" sz="1600"/>
          </a:p>
        </p:txBody>
      </p:sp>
      <p:cxnSp>
        <p:nvCxnSpPr>
          <p:cNvPr id="1940" name="Google Shape;1940;p94"/>
          <p:cNvCxnSpPr>
            <a:stCxn id="1936" idx="3"/>
            <a:endCxn id="1939" idx="1"/>
          </p:cNvCxnSpPr>
          <p:nvPr/>
        </p:nvCxnSpPr>
        <p:spPr>
          <a:xfrm>
            <a:off x="1942300" y="197110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41" name="Google Shape;1941;p94"/>
          <p:cNvCxnSpPr>
            <a:stCxn id="1939" idx="3"/>
            <a:endCxn id="1942" idx="1"/>
          </p:cNvCxnSpPr>
          <p:nvPr/>
        </p:nvCxnSpPr>
        <p:spPr>
          <a:xfrm>
            <a:off x="2681500" y="197110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43" name="Google Shape;1943;p94"/>
          <p:cNvCxnSpPr>
            <a:stCxn id="1937" idx="3"/>
            <a:endCxn id="1936" idx="1"/>
          </p:cNvCxnSpPr>
          <p:nvPr/>
        </p:nvCxnSpPr>
        <p:spPr>
          <a:xfrm>
            <a:off x="1218750" y="1971100"/>
            <a:ext cx="310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44" name="Google Shape;1944;p94"/>
          <p:cNvSpPr txBox="1"/>
          <p:nvPr/>
        </p:nvSpPr>
        <p:spPr>
          <a:xfrm>
            <a:off x="166800" y="1236150"/>
            <a:ext cx="808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Before: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5" name="Google Shape;1945;p94"/>
          <p:cNvSpPr txBox="1"/>
          <p:nvPr/>
        </p:nvSpPr>
        <p:spPr>
          <a:xfrm>
            <a:off x="272850" y="1800700"/>
            <a:ext cx="808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After: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6" name="Google Shape;1946;p94"/>
          <p:cNvSpPr txBox="1"/>
          <p:nvPr/>
        </p:nvSpPr>
        <p:spPr>
          <a:xfrm>
            <a:off x="3173075" y="335440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8</a:t>
            </a:r>
            <a:endParaRPr b="1" sz="1600"/>
          </a:p>
        </p:txBody>
      </p:sp>
      <p:sp>
        <p:nvSpPr>
          <p:cNvPr id="1947" name="Google Shape;1947;p94"/>
          <p:cNvSpPr txBox="1"/>
          <p:nvPr/>
        </p:nvSpPr>
        <p:spPr>
          <a:xfrm>
            <a:off x="2449525" y="3354400"/>
            <a:ext cx="4134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8" name="Google Shape;1948;p94"/>
          <p:cNvSpPr txBox="1"/>
          <p:nvPr/>
        </p:nvSpPr>
        <p:spPr>
          <a:xfrm>
            <a:off x="6129875" y="3354400"/>
            <a:ext cx="564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null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9" name="Google Shape;1949;p94"/>
          <p:cNvSpPr txBox="1"/>
          <p:nvPr/>
        </p:nvSpPr>
        <p:spPr>
          <a:xfrm>
            <a:off x="3912275" y="335440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11</a:t>
            </a:r>
            <a:endParaRPr b="1" sz="1600"/>
          </a:p>
        </p:txBody>
      </p:sp>
      <p:cxnSp>
        <p:nvCxnSpPr>
          <p:cNvPr id="1950" name="Google Shape;1950;p94"/>
          <p:cNvCxnSpPr>
            <a:stCxn id="1946" idx="3"/>
            <a:endCxn id="1949" idx="1"/>
          </p:cNvCxnSpPr>
          <p:nvPr/>
        </p:nvCxnSpPr>
        <p:spPr>
          <a:xfrm>
            <a:off x="3586475" y="357145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51" name="Google Shape;1951;p94"/>
          <p:cNvSpPr txBox="1"/>
          <p:nvPr/>
        </p:nvSpPr>
        <p:spPr>
          <a:xfrm>
            <a:off x="4651463" y="335440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91</a:t>
            </a:r>
            <a:endParaRPr b="1" sz="1600"/>
          </a:p>
        </p:txBody>
      </p:sp>
      <p:cxnSp>
        <p:nvCxnSpPr>
          <p:cNvPr id="1952" name="Google Shape;1952;p94"/>
          <p:cNvCxnSpPr>
            <a:stCxn id="1949" idx="3"/>
            <a:endCxn id="1951" idx="1"/>
          </p:cNvCxnSpPr>
          <p:nvPr/>
        </p:nvCxnSpPr>
        <p:spPr>
          <a:xfrm>
            <a:off x="4325675" y="357145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53" name="Google Shape;1953;p94"/>
          <p:cNvSpPr txBox="1"/>
          <p:nvPr/>
        </p:nvSpPr>
        <p:spPr>
          <a:xfrm>
            <a:off x="5390663" y="335440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2</a:t>
            </a:r>
            <a:endParaRPr b="1" sz="1600"/>
          </a:p>
        </p:txBody>
      </p:sp>
      <p:cxnSp>
        <p:nvCxnSpPr>
          <p:cNvPr id="1954" name="Google Shape;1954;p94"/>
          <p:cNvCxnSpPr>
            <a:stCxn id="1951" idx="3"/>
            <a:endCxn id="1953" idx="1"/>
          </p:cNvCxnSpPr>
          <p:nvPr/>
        </p:nvCxnSpPr>
        <p:spPr>
          <a:xfrm>
            <a:off x="5064863" y="357145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55" name="Google Shape;1955;p94"/>
          <p:cNvCxnSpPr>
            <a:stCxn id="1953" idx="3"/>
            <a:endCxn id="1948" idx="1"/>
          </p:cNvCxnSpPr>
          <p:nvPr/>
        </p:nvCxnSpPr>
        <p:spPr>
          <a:xfrm>
            <a:off x="5804063" y="357145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56" name="Google Shape;1956;p94"/>
          <p:cNvCxnSpPr>
            <a:stCxn id="1947" idx="3"/>
            <a:endCxn id="1946" idx="1"/>
          </p:cNvCxnSpPr>
          <p:nvPr/>
        </p:nvCxnSpPr>
        <p:spPr>
          <a:xfrm>
            <a:off x="2862925" y="3571450"/>
            <a:ext cx="310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57" name="Google Shape;1957;p94"/>
          <p:cNvSpPr txBox="1"/>
          <p:nvPr/>
        </p:nvSpPr>
        <p:spPr>
          <a:xfrm>
            <a:off x="2449525" y="4008200"/>
            <a:ext cx="6861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urier New"/>
                <a:ea typeface="Courier New"/>
                <a:cs typeface="Courier New"/>
                <a:sym typeface="Courier New"/>
              </a:rPr>
              <a:t>curr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58" name="Google Shape;1958;p94"/>
          <p:cNvCxnSpPr>
            <a:stCxn id="1957" idx="3"/>
            <a:endCxn id="1949" idx="2"/>
          </p:cNvCxnSpPr>
          <p:nvPr/>
        </p:nvCxnSpPr>
        <p:spPr>
          <a:xfrm flipH="1" rot="10800000">
            <a:off x="3135625" y="3788450"/>
            <a:ext cx="983400" cy="43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2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3" name="Google Shape;1963;p95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Walkthrough: MyLinkedList removeFront(2)</a:t>
            </a:r>
            <a:endParaRPr/>
          </a:p>
        </p:txBody>
      </p:sp>
      <p:pic>
        <p:nvPicPr>
          <p:cNvPr id="1964" name="Google Shape;1964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9075" y="740201"/>
            <a:ext cx="3853362" cy="2044224"/>
          </a:xfrm>
          <a:prstGeom prst="rect">
            <a:avLst/>
          </a:prstGeom>
          <a:noFill/>
          <a:ln>
            <a:noFill/>
          </a:ln>
        </p:spPr>
      </p:pic>
      <p:sp>
        <p:nvSpPr>
          <p:cNvPr id="1965" name="Google Shape;1965;p95"/>
          <p:cNvSpPr txBox="1"/>
          <p:nvPr/>
        </p:nvSpPr>
        <p:spPr>
          <a:xfrm>
            <a:off x="5222500" y="2129275"/>
            <a:ext cx="34812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529037"/>
                </a:solidFill>
                <a:latin typeface="Roboto Mono"/>
                <a:ea typeface="Roboto Mono"/>
                <a:cs typeface="Roboto Mono"/>
                <a:sym typeface="Roboto Mono"/>
              </a:rPr>
              <a:t>public</a:t>
            </a: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200">
                <a:solidFill>
                  <a:srgbClr val="990000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>
                <a:solidFill>
                  <a:srgbClr val="004AED"/>
                </a:solidFill>
                <a:latin typeface="Roboto Mono"/>
                <a:ea typeface="Roboto Mono"/>
                <a:cs typeface="Roboto Mono"/>
                <a:sym typeface="Roboto Mono"/>
              </a:rPr>
              <a:t>removeFront</a:t>
            </a: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b="1" lang="en" sz="1200">
                <a:solidFill>
                  <a:srgbClr val="990000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 k) {...}</a:t>
            </a:r>
            <a:endParaRPr b="1" sz="12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966" name="Google Shape;1966;p95"/>
          <p:cNvSpPr/>
          <p:nvPr/>
        </p:nvSpPr>
        <p:spPr>
          <a:xfrm>
            <a:off x="5050300" y="2239375"/>
            <a:ext cx="172200" cy="1722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7" name="Google Shape;1967;p95"/>
          <p:cNvSpPr txBox="1"/>
          <p:nvPr/>
        </p:nvSpPr>
        <p:spPr>
          <a:xfrm>
            <a:off x="1528900" y="118950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8</a:t>
            </a:r>
            <a:endParaRPr b="1" sz="1600"/>
          </a:p>
        </p:txBody>
      </p:sp>
      <p:sp>
        <p:nvSpPr>
          <p:cNvPr id="1968" name="Google Shape;1968;p95"/>
          <p:cNvSpPr txBox="1"/>
          <p:nvPr/>
        </p:nvSpPr>
        <p:spPr>
          <a:xfrm>
            <a:off x="805350" y="1189500"/>
            <a:ext cx="4134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9" name="Google Shape;1969;p95"/>
          <p:cNvSpPr txBox="1"/>
          <p:nvPr/>
        </p:nvSpPr>
        <p:spPr>
          <a:xfrm>
            <a:off x="4485700" y="1189500"/>
            <a:ext cx="564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null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0" name="Google Shape;1970;p95"/>
          <p:cNvSpPr txBox="1"/>
          <p:nvPr/>
        </p:nvSpPr>
        <p:spPr>
          <a:xfrm>
            <a:off x="2268100" y="118950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11</a:t>
            </a:r>
            <a:endParaRPr b="1" sz="1600"/>
          </a:p>
        </p:txBody>
      </p:sp>
      <p:cxnSp>
        <p:nvCxnSpPr>
          <p:cNvPr id="1971" name="Google Shape;1971;p95"/>
          <p:cNvCxnSpPr>
            <a:stCxn id="1967" idx="3"/>
            <a:endCxn id="1970" idx="1"/>
          </p:cNvCxnSpPr>
          <p:nvPr/>
        </p:nvCxnSpPr>
        <p:spPr>
          <a:xfrm>
            <a:off x="1942300" y="140655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72" name="Google Shape;1972;p95"/>
          <p:cNvSpPr txBox="1"/>
          <p:nvPr/>
        </p:nvSpPr>
        <p:spPr>
          <a:xfrm>
            <a:off x="3007288" y="118950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91</a:t>
            </a:r>
            <a:endParaRPr b="1" sz="1600"/>
          </a:p>
        </p:txBody>
      </p:sp>
      <p:cxnSp>
        <p:nvCxnSpPr>
          <p:cNvPr id="1973" name="Google Shape;1973;p95"/>
          <p:cNvCxnSpPr>
            <a:stCxn id="1970" idx="3"/>
            <a:endCxn id="1972" idx="1"/>
          </p:cNvCxnSpPr>
          <p:nvPr/>
        </p:nvCxnSpPr>
        <p:spPr>
          <a:xfrm>
            <a:off x="2681500" y="140655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74" name="Google Shape;1974;p95"/>
          <p:cNvSpPr txBox="1"/>
          <p:nvPr/>
        </p:nvSpPr>
        <p:spPr>
          <a:xfrm>
            <a:off x="3746488" y="118950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2</a:t>
            </a:r>
            <a:endParaRPr b="1" sz="1600"/>
          </a:p>
        </p:txBody>
      </p:sp>
      <p:cxnSp>
        <p:nvCxnSpPr>
          <p:cNvPr id="1975" name="Google Shape;1975;p95"/>
          <p:cNvCxnSpPr>
            <a:stCxn id="1972" idx="3"/>
            <a:endCxn id="1974" idx="1"/>
          </p:cNvCxnSpPr>
          <p:nvPr/>
        </p:nvCxnSpPr>
        <p:spPr>
          <a:xfrm>
            <a:off x="3420688" y="140655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76" name="Google Shape;1976;p95"/>
          <p:cNvCxnSpPr>
            <a:stCxn id="1974" idx="3"/>
            <a:endCxn id="1969" idx="1"/>
          </p:cNvCxnSpPr>
          <p:nvPr/>
        </p:nvCxnSpPr>
        <p:spPr>
          <a:xfrm>
            <a:off x="4159888" y="140655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77" name="Google Shape;1977;p95"/>
          <p:cNvCxnSpPr>
            <a:stCxn id="1968" idx="3"/>
            <a:endCxn id="1967" idx="1"/>
          </p:cNvCxnSpPr>
          <p:nvPr/>
        </p:nvCxnSpPr>
        <p:spPr>
          <a:xfrm>
            <a:off x="1218750" y="1406550"/>
            <a:ext cx="310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78" name="Google Shape;1978;p95"/>
          <p:cNvSpPr txBox="1"/>
          <p:nvPr/>
        </p:nvSpPr>
        <p:spPr>
          <a:xfrm>
            <a:off x="94450" y="718250"/>
            <a:ext cx="17994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Expected behavior: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9" name="Google Shape;1979;p95"/>
          <p:cNvSpPr txBox="1"/>
          <p:nvPr/>
        </p:nvSpPr>
        <p:spPr>
          <a:xfrm>
            <a:off x="1528900" y="175405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91</a:t>
            </a:r>
            <a:endParaRPr b="1" sz="1600"/>
          </a:p>
        </p:txBody>
      </p:sp>
      <p:sp>
        <p:nvSpPr>
          <p:cNvPr id="1980" name="Google Shape;1980;p95"/>
          <p:cNvSpPr txBox="1"/>
          <p:nvPr/>
        </p:nvSpPr>
        <p:spPr>
          <a:xfrm>
            <a:off x="805350" y="1754050"/>
            <a:ext cx="4134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1" name="Google Shape;1981;p95"/>
          <p:cNvSpPr txBox="1"/>
          <p:nvPr/>
        </p:nvSpPr>
        <p:spPr>
          <a:xfrm>
            <a:off x="3007300" y="1754050"/>
            <a:ext cx="564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null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2" name="Google Shape;1982;p95"/>
          <p:cNvSpPr txBox="1"/>
          <p:nvPr/>
        </p:nvSpPr>
        <p:spPr>
          <a:xfrm>
            <a:off x="2268100" y="175405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2</a:t>
            </a:r>
            <a:endParaRPr b="1" sz="1600"/>
          </a:p>
        </p:txBody>
      </p:sp>
      <p:cxnSp>
        <p:nvCxnSpPr>
          <p:cNvPr id="1983" name="Google Shape;1983;p95"/>
          <p:cNvCxnSpPr>
            <a:stCxn id="1979" idx="3"/>
            <a:endCxn id="1982" idx="1"/>
          </p:cNvCxnSpPr>
          <p:nvPr/>
        </p:nvCxnSpPr>
        <p:spPr>
          <a:xfrm>
            <a:off x="1942300" y="197110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84" name="Google Shape;1984;p95"/>
          <p:cNvCxnSpPr>
            <a:stCxn id="1982" idx="3"/>
            <a:endCxn id="1985" idx="1"/>
          </p:cNvCxnSpPr>
          <p:nvPr/>
        </p:nvCxnSpPr>
        <p:spPr>
          <a:xfrm>
            <a:off x="2681500" y="197110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86" name="Google Shape;1986;p95"/>
          <p:cNvCxnSpPr>
            <a:stCxn id="1980" idx="3"/>
            <a:endCxn id="1979" idx="1"/>
          </p:cNvCxnSpPr>
          <p:nvPr/>
        </p:nvCxnSpPr>
        <p:spPr>
          <a:xfrm>
            <a:off x="1218750" y="1971100"/>
            <a:ext cx="310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87" name="Google Shape;1987;p95"/>
          <p:cNvSpPr txBox="1"/>
          <p:nvPr/>
        </p:nvSpPr>
        <p:spPr>
          <a:xfrm>
            <a:off x="166800" y="1236150"/>
            <a:ext cx="808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Before: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8" name="Google Shape;1988;p95"/>
          <p:cNvSpPr txBox="1"/>
          <p:nvPr/>
        </p:nvSpPr>
        <p:spPr>
          <a:xfrm>
            <a:off x="272850" y="1800700"/>
            <a:ext cx="808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After: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9" name="Google Shape;1989;p95"/>
          <p:cNvSpPr txBox="1"/>
          <p:nvPr/>
        </p:nvSpPr>
        <p:spPr>
          <a:xfrm>
            <a:off x="3173075" y="335440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8</a:t>
            </a:r>
            <a:endParaRPr b="1" sz="1600"/>
          </a:p>
        </p:txBody>
      </p:sp>
      <p:sp>
        <p:nvSpPr>
          <p:cNvPr id="1990" name="Google Shape;1990;p95"/>
          <p:cNvSpPr txBox="1"/>
          <p:nvPr/>
        </p:nvSpPr>
        <p:spPr>
          <a:xfrm>
            <a:off x="2449525" y="3354400"/>
            <a:ext cx="4134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1" name="Google Shape;1991;p95"/>
          <p:cNvSpPr txBox="1"/>
          <p:nvPr/>
        </p:nvSpPr>
        <p:spPr>
          <a:xfrm>
            <a:off x="6129875" y="3354400"/>
            <a:ext cx="564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null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2" name="Google Shape;1992;p95"/>
          <p:cNvSpPr txBox="1"/>
          <p:nvPr/>
        </p:nvSpPr>
        <p:spPr>
          <a:xfrm>
            <a:off x="3912275" y="335440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11</a:t>
            </a:r>
            <a:endParaRPr b="1" sz="1600"/>
          </a:p>
        </p:txBody>
      </p:sp>
      <p:cxnSp>
        <p:nvCxnSpPr>
          <p:cNvPr id="1993" name="Google Shape;1993;p95"/>
          <p:cNvCxnSpPr>
            <a:stCxn id="1989" idx="3"/>
            <a:endCxn id="1992" idx="1"/>
          </p:cNvCxnSpPr>
          <p:nvPr/>
        </p:nvCxnSpPr>
        <p:spPr>
          <a:xfrm>
            <a:off x="3586475" y="357145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94" name="Google Shape;1994;p95"/>
          <p:cNvSpPr txBox="1"/>
          <p:nvPr/>
        </p:nvSpPr>
        <p:spPr>
          <a:xfrm>
            <a:off x="4651463" y="335440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91</a:t>
            </a:r>
            <a:endParaRPr b="1" sz="1600"/>
          </a:p>
        </p:txBody>
      </p:sp>
      <p:cxnSp>
        <p:nvCxnSpPr>
          <p:cNvPr id="1995" name="Google Shape;1995;p95"/>
          <p:cNvCxnSpPr>
            <a:stCxn id="1992" idx="3"/>
            <a:endCxn id="1994" idx="1"/>
          </p:cNvCxnSpPr>
          <p:nvPr/>
        </p:nvCxnSpPr>
        <p:spPr>
          <a:xfrm>
            <a:off x="4325675" y="357145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96" name="Google Shape;1996;p95"/>
          <p:cNvSpPr txBox="1"/>
          <p:nvPr/>
        </p:nvSpPr>
        <p:spPr>
          <a:xfrm>
            <a:off x="5390663" y="335440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2</a:t>
            </a:r>
            <a:endParaRPr b="1" sz="1600"/>
          </a:p>
        </p:txBody>
      </p:sp>
      <p:cxnSp>
        <p:nvCxnSpPr>
          <p:cNvPr id="1997" name="Google Shape;1997;p95"/>
          <p:cNvCxnSpPr>
            <a:stCxn id="1994" idx="3"/>
            <a:endCxn id="1996" idx="1"/>
          </p:cNvCxnSpPr>
          <p:nvPr/>
        </p:nvCxnSpPr>
        <p:spPr>
          <a:xfrm>
            <a:off x="5064863" y="357145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98" name="Google Shape;1998;p95"/>
          <p:cNvCxnSpPr>
            <a:stCxn id="1996" idx="3"/>
            <a:endCxn id="1991" idx="1"/>
          </p:cNvCxnSpPr>
          <p:nvPr/>
        </p:nvCxnSpPr>
        <p:spPr>
          <a:xfrm>
            <a:off x="5804063" y="357145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99" name="Google Shape;1999;p95"/>
          <p:cNvCxnSpPr>
            <a:stCxn id="1990" idx="3"/>
            <a:endCxn id="1989" idx="1"/>
          </p:cNvCxnSpPr>
          <p:nvPr/>
        </p:nvCxnSpPr>
        <p:spPr>
          <a:xfrm>
            <a:off x="2862925" y="3571450"/>
            <a:ext cx="310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00" name="Google Shape;2000;p95"/>
          <p:cNvSpPr txBox="1"/>
          <p:nvPr/>
        </p:nvSpPr>
        <p:spPr>
          <a:xfrm>
            <a:off x="2449525" y="4008200"/>
            <a:ext cx="6861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urier New"/>
                <a:ea typeface="Courier New"/>
                <a:cs typeface="Courier New"/>
                <a:sym typeface="Courier New"/>
              </a:rPr>
              <a:t>curr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01" name="Google Shape;2001;p95"/>
          <p:cNvCxnSpPr>
            <a:stCxn id="2000" idx="3"/>
            <a:endCxn id="1994" idx="2"/>
          </p:cNvCxnSpPr>
          <p:nvPr/>
        </p:nvCxnSpPr>
        <p:spPr>
          <a:xfrm flipH="1" rot="10800000">
            <a:off x="3135625" y="3788450"/>
            <a:ext cx="1722600" cy="43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5" name="Shape 2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6" name="Google Shape;2006;p96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Walkthrough: MyLinkedList removeFront(2)</a:t>
            </a:r>
            <a:endParaRPr/>
          </a:p>
        </p:txBody>
      </p:sp>
      <p:pic>
        <p:nvPicPr>
          <p:cNvPr id="2007" name="Google Shape;2007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9075" y="740201"/>
            <a:ext cx="3853362" cy="2044224"/>
          </a:xfrm>
          <a:prstGeom prst="rect">
            <a:avLst/>
          </a:prstGeom>
          <a:noFill/>
          <a:ln>
            <a:noFill/>
          </a:ln>
        </p:spPr>
      </p:pic>
      <p:sp>
        <p:nvSpPr>
          <p:cNvPr id="2008" name="Google Shape;2008;p96"/>
          <p:cNvSpPr txBox="1"/>
          <p:nvPr/>
        </p:nvSpPr>
        <p:spPr>
          <a:xfrm>
            <a:off x="5222500" y="2129275"/>
            <a:ext cx="34812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529037"/>
                </a:solidFill>
                <a:latin typeface="Roboto Mono"/>
                <a:ea typeface="Roboto Mono"/>
                <a:cs typeface="Roboto Mono"/>
                <a:sym typeface="Roboto Mono"/>
              </a:rPr>
              <a:t>public</a:t>
            </a: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200">
                <a:solidFill>
                  <a:srgbClr val="990000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>
                <a:solidFill>
                  <a:srgbClr val="004AED"/>
                </a:solidFill>
                <a:latin typeface="Roboto Mono"/>
                <a:ea typeface="Roboto Mono"/>
                <a:cs typeface="Roboto Mono"/>
                <a:sym typeface="Roboto Mono"/>
              </a:rPr>
              <a:t>removeFront</a:t>
            </a: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b="1" lang="en" sz="1200">
                <a:solidFill>
                  <a:srgbClr val="990000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 k) {...}</a:t>
            </a:r>
            <a:endParaRPr b="1" sz="12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009" name="Google Shape;2009;p96"/>
          <p:cNvSpPr/>
          <p:nvPr/>
        </p:nvSpPr>
        <p:spPr>
          <a:xfrm>
            <a:off x="5050300" y="2239375"/>
            <a:ext cx="172200" cy="1722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0" name="Google Shape;2010;p96"/>
          <p:cNvSpPr txBox="1"/>
          <p:nvPr/>
        </p:nvSpPr>
        <p:spPr>
          <a:xfrm>
            <a:off x="1528900" y="118950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8</a:t>
            </a:r>
            <a:endParaRPr b="1" sz="1600"/>
          </a:p>
        </p:txBody>
      </p:sp>
      <p:sp>
        <p:nvSpPr>
          <p:cNvPr id="2011" name="Google Shape;2011;p96"/>
          <p:cNvSpPr txBox="1"/>
          <p:nvPr/>
        </p:nvSpPr>
        <p:spPr>
          <a:xfrm>
            <a:off x="805350" y="1189500"/>
            <a:ext cx="4134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2" name="Google Shape;2012;p96"/>
          <p:cNvSpPr txBox="1"/>
          <p:nvPr/>
        </p:nvSpPr>
        <p:spPr>
          <a:xfrm>
            <a:off x="4485700" y="1189500"/>
            <a:ext cx="564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null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3" name="Google Shape;2013;p96"/>
          <p:cNvSpPr txBox="1"/>
          <p:nvPr/>
        </p:nvSpPr>
        <p:spPr>
          <a:xfrm>
            <a:off x="2268100" y="118950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11</a:t>
            </a:r>
            <a:endParaRPr b="1" sz="1600"/>
          </a:p>
        </p:txBody>
      </p:sp>
      <p:cxnSp>
        <p:nvCxnSpPr>
          <p:cNvPr id="2014" name="Google Shape;2014;p96"/>
          <p:cNvCxnSpPr>
            <a:stCxn id="2010" idx="3"/>
            <a:endCxn id="2013" idx="1"/>
          </p:cNvCxnSpPr>
          <p:nvPr/>
        </p:nvCxnSpPr>
        <p:spPr>
          <a:xfrm>
            <a:off x="1942300" y="140655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15" name="Google Shape;2015;p96"/>
          <p:cNvSpPr txBox="1"/>
          <p:nvPr/>
        </p:nvSpPr>
        <p:spPr>
          <a:xfrm>
            <a:off x="3007288" y="118950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91</a:t>
            </a:r>
            <a:endParaRPr b="1" sz="1600"/>
          </a:p>
        </p:txBody>
      </p:sp>
      <p:cxnSp>
        <p:nvCxnSpPr>
          <p:cNvPr id="2016" name="Google Shape;2016;p96"/>
          <p:cNvCxnSpPr>
            <a:stCxn id="2013" idx="3"/>
            <a:endCxn id="2015" idx="1"/>
          </p:cNvCxnSpPr>
          <p:nvPr/>
        </p:nvCxnSpPr>
        <p:spPr>
          <a:xfrm>
            <a:off x="2681500" y="140655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17" name="Google Shape;2017;p96"/>
          <p:cNvSpPr txBox="1"/>
          <p:nvPr/>
        </p:nvSpPr>
        <p:spPr>
          <a:xfrm>
            <a:off x="3746488" y="118950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2</a:t>
            </a:r>
            <a:endParaRPr b="1" sz="1600"/>
          </a:p>
        </p:txBody>
      </p:sp>
      <p:cxnSp>
        <p:nvCxnSpPr>
          <p:cNvPr id="2018" name="Google Shape;2018;p96"/>
          <p:cNvCxnSpPr>
            <a:stCxn id="2015" idx="3"/>
            <a:endCxn id="2017" idx="1"/>
          </p:cNvCxnSpPr>
          <p:nvPr/>
        </p:nvCxnSpPr>
        <p:spPr>
          <a:xfrm>
            <a:off x="3420688" y="140655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19" name="Google Shape;2019;p96"/>
          <p:cNvCxnSpPr>
            <a:stCxn id="2017" idx="3"/>
            <a:endCxn id="2012" idx="1"/>
          </p:cNvCxnSpPr>
          <p:nvPr/>
        </p:nvCxnSpPr>
        <p:spPr>
          <a:xfrm>
            <a:off x="4159888" y="140655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20" name="Google Shape;2020;p96"/>
          <p:cNvCxnSpPr>
            <a:stCxn id="2011" idx="3"/>
            <a:endCxn id="2010" idx="1"/>
          </p:cNvCxnSpPr>
          <p:nvPr/>
        </p:nvCxnSpPr>
        <p:spPr>
          <a:xfrm>
            <a:off x="1218750" y="1406550"/>
            <a:ext cx="310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21" name="Google Shape;2021;p96"/>
          <p:cNvSpPr txBox="1"/>
          <p:nvPr/>
        </p:nvSpPr>
        <p:spPr>
          <a:xfrm>
            <a:off x="94450" y="718250"/>
            <a:ext cx="17994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Expected behavior: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2" name="Google Shape;2022;p96"/>
          <p:cNvSpPr txBox="1"/>
          <p:nvPr/>
        </p:nvSpPr>
        <p:spPr>
          <a:xfrm>
            <a:off x="1528900" y="175405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91</a:t>
            </a:r>
            <a:endParaRPr b="1" sz="1600"/>
          </a:p>
        </p:txBody>
      </p:sp>
      <p:sp>
        <p:nvSpPr>
          <p:cNvPr id="2023" name="Google Shape;2023;p96"/>
          <p:cNvSpPr txBox="1"/>
          <p:nvPr/>
        </p:nvSpPr>
        <p:spPr>
          <a:xfrm>
            <a:off x="805350" y="1754050"/>
            <a:ext cx="4134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4" name="Google Shape;2024;p96"/>
          <p:cNvSpPr txBox="1"/>
          <p:nvPr/>
        </p:nvSpPr>
        <p:spPr>
          <a:xfrm>
            <a:off x="3007300" y="1754050"/>
            <a:ext cx="564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null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5" name="Google Shape;2025;p96"/>
          <p:cNvSpPr txBox="1"/>
          <p:nvPr/>
        </p:nvSpPr>
        <p:spPr>
          <a:xfrm>
            <a:off x="2268100" y="175405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2</a:t>
            </a:r>
            <a:endParaRPr b="1" sz="1600"/>
          </a:p>
        </p:txBody>
      </p:sp>
      <p:cxnSp>
        <p:nvCxnSpPr>
          <p:cNvPr id="2026" name="Google Shape;2026;p96"/>
          <p:cNvCxnSpPr>
            <a:stCxn id="2022" idx="3"/>
            <a:endCxn id="2025" idx="1"/>
          </p:cNvCxnSpPr>
          <p:nvPr/>
        </p:nvCxnSpPr>
        <p:spPr>
          <a:xfrm>
            <a:off x="1942300" y="197110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27" name="Google Shape;2027;p96"/>
          <p:cNvCxnSpPr>
            <a:stCxn id="2025" idx="3"/>
            <a:endCxn id="2028" idx="1"/>
          </p:cNvCxnSpPr>
          <p:nvPr/>
        </p:nvCxnSpPr>
        <p:spPr>
          <a:xfrm>
            <a:off x="2681500" y="197110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29" name="Google Shape;2029;p96"/>
          <p:cNvCxnSpPr>
            <a:stCxn id="2023" idx="3"/>
            <a:endCxn id="2022" idx="1"/>
          </p:cNvCxnSpPr>
          <p:nvPr/>
        </p:nvCxnSpPr>
        <p:spPr>
          <a:xfrm>
            <a:off x="1218750" y="1971100"/>
            <a:ext cx="310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30" name="Google Shape;2030;p96"/>
          <p:cNvSpPr txBox="1"/>
          <p:nvPr/>
        </p:nvSpPr>
        <p:spPr>
          <a:xfrm>
            <a:off x="166800" y="1236150"/>
            <a:ext cx="808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Before: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1" name="Google Shape;2031;p96"/>
          <p:cNvSpPr txBox="1"/>
          <p:nvPr/>
        </p:nvSpPr>
        <p:spPr>
          <a:xfrm>
            <a:off x="272850" y="1800700"/>
            <a:ext cx="808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After: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2" name="Google Shape;2032;p96"/>
          <p:cNvSpPr txBox="1"/>
          <p:nvPr/>
        </p:nvSpPr>
        <p:spPr>
          <a:xfrm>
            <a:off x="3173075" y="335440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8</a:t>
            </a:r>
            <a:endParaRPr b="1" sz="1600"/>
          </a:p>
        </p:txBody>
      </p:sp>
      <p:sp>
        <p:nvSpPr>
          <p:cNvPr id="2033" name="Google Shape;2033;p96"/>
          <p:cNvSpPr txBox="1"/>
          <p:nvPr/>
        </p:nvSpPr>
        <p:spPr>
          <a:xfrm>
            <a:off x="2449525" y="3354400"/>
            <a:ext cx="4134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4" name="Google Shape;2034;p96"/>
          <p:cNvSpPr txBox="1"/>
          <p:nvPr/>
        </p:nvSpPr>
        <p:spPr>
          <a:xfrm>
            <a:off x="6129875" y="3354400"/>
            <a:ext cx="564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null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5" name="Google Shape;2035;p96"/>
          <p:cNvSpPr txBox="1"/>
          <p:nvPr/>
        </p:nvSpPr>
        <p:spPr>
          <a:xfrm>
            <a:off x="3912275" y="335440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11</a:t>
            </a:r>
            <a:endParaRPr b="1" sz="1600"/>
          </a:p>
        </p:txBody>
      </p:sp>
      <p:cxnSp>
        <p:nvCxnSpPr>
          <p:cNvPr id="2036" name="Google Shape;2036;p96"/>
          <p:cNvCxnSpPr>
            <a:stCxn id="2032" idx="3"/>
            <a:endCxn id="2035" idx="1"/>
          </p:cNvCxnSpPr>
          <p:nvPr/>
        </p:nvCxnSpPr>
        <p:spPr>
          <a:xfrm>
            <a:off x="3586475" y="357145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37" name="Google Shape;2037;p96"/>
          <p:cNvSpPr txBox="1"/>
          <p:nvPr/>
        </p:nvSpPr>
        <p:spPr>
          <a:xfrm>
            <a:off x="4651463" y="335440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91</a:t>
            </a:r>
            <a:endParaRPr b="1" sz="1600"/>
          </a:p>
        </p:txBody>
      </p:sp>
      <p:cxnSp>
        <p:nvCxnSpPr>
          <p:cNvPr id="2038" name="Google Shape;2038;p96"/>
          <p:cNvCxnSpPr>
            <a:stCxn id="2035" idx="3"/>
            <a:endCxn id="2037" idx="1"/>
          </p:cNvCxnSpPr>
          <p:nvPr/>
        </p:nvCxnSpPr>
        <p:spPr>
          <a:xfrm>
            <a:off x="4325675" y="357145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39" name="Google Shape;2039;p96"/>
          <p:cNvSpPr txBox="1"/>
          <p:nvPr/>
        </p:nvSpPr>
        <p:spPr>
          <a:xfrm>
            <a:off x="5390663" y="335440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2</a:t>
            </a:r>
            <a:endParaRPr b="1" sz="1600"/>
          </a:p>
        </p:txBody>
      </p:sp>
      <p:cxnSp>
        <p:nvCxnSpPr>
          <p:cNvPr id="2040" name="Google Shape;2040;p96"/>
          <p:cNvCxnSpPr>
            <a:stCxn id="2037" idx="3"/>
            <a:endCxn id="2039" idx="1"/>
          </p:cNvCxnSpPr>
          <p:nvPr/>
        </p:nvCxnSpPr>
        <p:spPr>
          <a:xfrm>
            <a:off x="5064863" y="357145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41" name="Google Shape;2041;p96"/>
          <p:cNvCxnSpPr>
            <a:stCxn id="2039" idx="3"/>
            <a:endCxn id="2034" idx="1"/>
          </p:cNvCxnSpPr>
          <p:nvPr/>
        </p:nvCxnSpPr>
        <p:spPr>
          <a:xfrm>
            <a:off x="5804063" y="357145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42" name="Google Shape;2042;p96"/>
          <p:cNvCxnSpPr>
            <a:stCxn id="2033" idx="3"/>
            <a:endCxn id="2032" idx="1"/>
          </p:cNvCxnSpPr>
          <p:nvPr/>
        </p:nvCxnSpPr>
        <p:spPr>
          <a:xfrm>
            <a:off x="2862925" y="3571450"/>
            <a:ext cx="310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43" name="Google Shape;2043;p96"/>
          <p:cNvSpPr txBox="1"/>
          <p:nvPr/>
        </p:nvSpPr>
        <p:spPr>
          <a:xfrm>
            <a:off x="2449525" y="4008200"/>
            <a:ext cx="6861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urier New"/>
                <a:ea typeface="Courier New"/>
                <a:cs typeface="Courier New"/>
                <a:sym typeface="Courier New"/>
              </a:rPr>
              <a:t>curr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44" name="Google Shape;2044;p96"/>
          <p:cNvCxnSpPr>
            <a:stCxn id="2043" idx="3"/>
            <a:endCxn id="2037" idx="2"/>
          </p:cNvCxnSpPr>
          <p:nvPr/>
        </p:nvCxnSpPr>
        <p:spPr>
          <a:xfrm flipH="1" rot="10800000">
            <a:off x="3135625" y="3788450"/>
            <a:ext cx="1722600" cy="43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45" name="Google Shape;2045;p96"/>
          <p:cNvSpPr/>
          <p:nvPr/>
        </p:nvSpPr>
        <p:spPr>
          <a:xfrm>
            <a:off x="4485700" y="3075250"/>
            <a:ext cx="2174100" cy="9924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6" name="Google Shape;2046;p96"/>
          <p:cNvSpPr/>
          <p:nvPr/>
        </p:nvSpPr>
        <p:spPr>
          <a:xfrm>
            <a:off x="1326725" y="1474900"/>
            <a:ext cx="2174100" cy="9924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7" name="Google Shape;2047;p96"/>
          <p:cNvSpPr txBox="1"/>
          <p:nvPr/>
        </p:nvSpPr>
        <p:spPr>
          <a:xfrm>
            <a:off x="2686650" y="4518000"/>
            <a:ext cx="31899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urier New"/>
                <a:ea typeface="Courier New"/>
                <a:cs typeface="Courier New"/>
                <a:sym typeface="Courier New"/>
              </a:rPr>
              <a:t>curr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 now points to what we want!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1" name="Shape 2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Google Shape;2052;p97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Walkthrough: MyLinkedList removeFront(2)</a:t>
            </a:r>
            <a:endParaRPr/>
          </a:p>
        </p:txBody>
      </p:sp>
      <p:pic>
        <p:nvPicPr>
          <p:cNvPr id="2053" name="Google Shape;2053;p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9075" y="740201"/>
            <a:ext cx="3853362" cy="2044224"/>
          </a:xfrm>
          <a:prstGeom prst="rect">
            <a:avLst/>
          </a:prstGeom>
          <a:noFill/>
          <a:ln>
            <a:noFill/>
          </a:ln>
        </p:spPr>
      </p:pic>
      <p:sp>
        <p:nvSpPr>
          <p:cNvPr id="2054" name="Google Shape;2054;p97"/>
          <p:cNvSpPr txBox="1"/>
          <p:nvPr/>
        </p:nvSpPr>
        <p:spPr>
          <a:xfrm>
            <a:off x="5222500" y="2129275"/>
            <a:ext cx="34812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529037"/>
                </a:solidFill>
                <a:latin typeface="Roboto Mono"/>
                <a:ea typeface="Roboto Mono"/>
                <a:cs typeface="Roboto Mono"/>
                <a:sym typeface="Roboto Mono"/>
              </a:rPr>
              <a:t>public</a:t>
            </a: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200">
                <a:solidFill>
                  <a:srgbClr val="990000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>
                <a:solidFill>
                  <a:srgbClr val="004AED"/>
                </a:solidFill>
                <a:latin typeface="Roboto Mono"/>
                <a:ea typeface="Roboto Mono"/>
                <a:cs typeface="Roboto Mono"/>
                <a:sym typeface="Roboto Mono"/>
              </a:rPr>
              <a:t>removeFront</a:t>
            </a: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b="1" lang="en" sz="1200">
                <a:solidFill>
                  <a:srgbClr val="990000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 k) {...}</a:t>
            </a:r>
            <a:endParaRPr b="1" sz="12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055" name="Google Shape;2055;p97"/>
          <p:cNvSpPr/>
          <p:nvPr/>
        </p:nvSpPr>
        <p:spPr>
          <a:xfrm>
            <a:off x="5050300" y="2239375"/>
            <a:ext cx="172200" cy="1722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6" name="Google Shape;2056;p97"/>
          <p:cNvSpPr txBox="1"/>
          <p:nvPr/>
        </p:nvSpPr>
        <p:spPr>
          <a:xfrm>
            <a:off x="1528900" y="118950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8</a:t>
            </a:r>
            <a:endParaRPr b="1" sz="1600"/>
          </a:p>
        </p:txBody>
      </p:sp>
      <p:sp>
        <p:nvSpPr>
          <p:cNvPr id="2057" name="Google Shape;2057;p97"/>
          <p:cNvSpPr txBox="1"/>
          <p:nvPr/>
        </p:nvSpPr>
        <p:spPr>
          <a:xfrm>
            <a:off x="805350" y="1189500"/>
            <a:ext cx="4134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8" name="Google Shape;2058;p97"/>
          <p:cNvSpPr txBox="1"/>
          <p:nvPr/>
        </p:nvSpPr>
        <p:spPr>
          <a:xfrm>
            <a:off x="4485700" y="1189500"/>
            <a:ext cx="564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null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9" name="Google Shape;2059;p97"/>
          <p:cNvSpPr txBox="1"/>
          <p:nvPr/>
        </p:nvSpPr>
        <p:spPr>
          <a:xfrm>
            <a:off x="2268100" y="118950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11</a:t>
            </a:r>
            <a:endParaRPr b="1" sz="1600"/>
          </a:p>
        </p:txBody>
      </p:sp>
      <p:cxnSp>
        <p:nvCxnSpPr>
          <p:cNvPr id="2060" name="Google Shape;2060;p97"/>
          <p:cNvCxnSpPr>
            <a:stCxn id="2056" idx="3"/>
            <a:endCxn id="2059" idx="1"/>
          </p:cNvCxnSpPr>
          <p:nvPr/>
        </p:nvCxnSpPr>
        <p:spPr>
          <a:xfrm>
            <a:off x="1942300" y="140655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61" name="Google Shape;2061;p97"/>
          <p:cNvSpPr txBox="1"/>
          <p:nvPr/>
        </p:nvSpPr>
        <p:spPr>
          <a:xfrm>
            <a:off x="3007288" y="118950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91</a:t>
            </a:r>
            <a:endParaRPr b="1" sz="1600"/>
          </a:p>
        </p:txBody>
      </p:sp>
      <p:cxnSp>
        <p:nvCxnSpPr>
          <p:cNvPr id="2062" name="Google Shape;2062;p97"/>
          <p:cNvCxnSpPr>
            <a:stCxn id="2059" idx="3"/>
            <a:endCxn id="2061" idx="1"/>
          </p:cNvCxnSpPr>
          <p:nvPr/>
        </p:nvCxnSpPr>
        <p:spPr>
          <a:xfrm>
            <a:off x="2681500" y="140655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63" name="Google Shape;2063;p97"/>
          <p:cNvSpPr txBox="1"/>
          <p:nvPr/>
        </p:nvSpPr>
        <p:spPr>
          <a:xfrm>
            <a:off x="3746488" y="118950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2</a:t>
            </a:r>
            <a:endParaRPr b="1" sz="1600"/>
          </a:p>
        </p:txBody>
      </p:sp>
      <p:cxnSp>
        <p:nvCxnSpPr>
          <p:cNvPr id="2064" name="Google Shape;2064;p97"/>
          <p:cNvCxnSpPr>
            <a:stCxn id="2061" idx="3"/>
            <a:endCxn id="2063" idx="1"/>
          </p:cNvCxnSpPr>
          <p:nvPr/>
        </p:nvCxnSpPr>
        <p:spPr>
          <a:xfrm>
            <a:off x="3420688" y="140655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65" name="Google Shape;2065;p97"/>
          <p:cNvCxnSpPr>
            <a:stCxn id="2063" idx="3"/>
            <a:endCxn id="2058" idx="1"/>
          </p:cNvCxnSpPr>
          <p:nvPr/>
        </p:nvCxnSpPr>
        <p:spPr>
          <a:xfrm>
            <a:off x="4159888" y="140655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66" name="Google Shape;2066;p97"/>
          <p:cNvCxnSpPr>
            <a:stCxn id="2057" idx="3"/>
            <a:endCxn id="2056" idx="1"/>
          </p:cNvCxnSpPr>
          <p:nvPr/>
        </p:nvCxnSpPr>
        <p:spPr>
          <a:xfrm>
            <a:off x="1218750" y="1406550"/>
            <a:ext cx="310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67" name="Google Shape;2067;p97"/>
          <p:cNvSpPr txBox="1"/>
          <p:nvPr/>
        </p:nvSpPr>
        <p:spPr>
          <a:xfrm>
            <a:off x="94450" y="718250"/>
            <a:ext cx="17994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Expected behavior: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8" name="Google Shape;2068;p97"/>
          <p:cNvSpPr txBox="1"/>
          <p:nvPr/>
        </p:nvSpPr>
        <p:spPr>
          <a:xfrm>
            <a:off x="1528900" y="175405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91</a:t>
            </a:r>
            <a:endParaRPr b="1" sz="1600"/>
          </a:p>
        </p:txBody>
      </p:sp>
      <p:sp>
        <p:nvSpPr>
          <p:cNvPr id="2069" name="Google Shape;2069;p97"/>
          <p:cNvSpPr txBox="1"/>
          <p:nvPr/>
        </p:nvSpPr>
        <p:spPr>
          <a:xfrm>
            <a:off x="805350" y="1754050"/>
            <a:ext cx="4134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0" name="Google Shape;2070;p97"/>
          <p:cNvSpPr txBox="1"/>
          <p:nvPr/>
        </p:nvSpPr>
        <p:spPr>
          <a:xfrm>
            <a:off x="3007300" y="1754050"/>
            <a:ext cx="564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null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1" name="Google Shape;2071;p97"/>
          <p:cNvSpPr txBox="1"/>
          <p:nvPr/>
        </p:nvSpPr>
        <p:spPr>
          <a:xfrm>
            <a:off x="2268100" y="175405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2</a:t>
            </a:r>
            <a:endParaRPr b="1" sz="1600"/>
          </a:p>
        </p:txBody>
      </p:sp>
      <p:cxnSp>
        <p:nvCxnSpPr>
          <p:cNvPr id="2072" name="Google Shape;2072;p97"/>
          <p:cNvCxnSpPr>
            <a:stCxn id="2068" idx="3"/>
            <a:endCxn id="2071" idx="1"/>
          </p:cNvCxnSpPr>
          <p:nvPr/>
        </p:nvCxnSpPr>
        <p:spPr>
          <a:xfrm>
            <a:off x="1942300" y="197110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73" name="Google Shape;2073;p97"/>
          <p:cNvCxnSpPr>
            <a:stCxn id="2071" idx="3"/>
            <a:endCxn id="2074" idx="1"/>
          </p:cNvCxnSpPr>
          <p:nvPr/>
        </p:nvCxnSpPr>
        <p:spPr>
          <a:xfrm>
            <a:off x="2681500" y="197110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75" name="Google Shape;2075;p97"/>
          <p:cNvCxnSpPr>
            <a:stCxn id="2069" idx="3"/>
            <a:endCxn id="2068" idx="1"/>
          </p:cNvCxnSpPr>
          <p:nvPr/>
        </p:nvCxnSpPr>
        <p:spPr>
          <a:xfrm>
            <a:off x="1218750" y="1971100"/>
            <a:ext cx="310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76" name="Google Shape;2076;p97"/>
          <p:cNvSpPr txBox="1"/>
          <p:nvPr/>
        </p:nvSpPr>
        <p:spPr>
          <a:xfrm>
            <a:off x="166800" y="1236150"/>
            <a:ext cx="808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Before: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7" name="Google Shape;2077;p97"/>
          <p:cNvSpPr txBox="1"/>
          <p:nvPr/>
        </p:nvSpPr>
        <p:spPr>
          <a:xfrm>
            <a:off x="272850" y="1800700"/>
            <a:ext cx="808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After: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8" name="Google Shape;2078;p97"/>
          <p:cNvSpPr txBox="1"/>
          <p:nvPr/>
        </p:nvSpPr>
        <p:spPr>
          <a:xfrm>
            <a:off x="3173075" y="335440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8</a:t>
            </a:r>
            <a:endParaRPr b="1" sz="1600"/>
          </a:p>
        </p:txBody>
      </p:sp>
      <p:sp>
        <p:nvSpPr>
          <p:cNvPr id="2079" name="Google Shape;2079;p97"/>
          <p:cNvSpPr txBox="1"/>
          <p:nvPr/>
        </p:nvSpPr>
        <p:spPr>
          <a:xfrm>
            <a:off x="1480450" y="4008200"/>
            <a:ext cx="4134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0" name="Google Shape;2080;p97"/>
          <p:cNvSpPr txBox="1"/>
          <p:nvPr/>
        </p:nvSpPr>
        <p:spPr>
          <a:xfrm>
            <a:off x="6129875" y="3354400"/>
            <a:ext cx="564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null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1" name="Google Shape;2081;p97"/>
          <p:cNvSpPr txBox="1"/>
          <p:nvPr/>
        </p:nvSpPr>
        <p:spPr>
          <a:xfrm>
            <a:off x="3912275" y="335440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11</a:t>
            </a:r>
            <a:endParaRPr b="1" sz="1600"/>
          </a:p>
        </p:txBody>
      </p:sp>
      <p:cxnSp>
        <p:nvCxnSpPr>
          <p:cNvPr id="2082" name="Google Shape;2082;p97"/>
          <p:cNvCxnSpPr>
            <a:stCxn id="2078" idx="3"/>
            <a:endCxn id="2081" idx="1"/>
          </p:cNvCxnSpPr>
          <p:nvPr/>
        </p:nvCxnSpPr>
        <p:spPr>
          <a:xfrm>
            <a:off x="3586475" y="357145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83" name="Google Shape;2083;p97"/>
          <p:cNvSpPr txBox="1"/>
          <p:nvPr/>
        </p:nvSpPr>
        <p:spPr>
          <a:xfrm>
            <a:off x="4651463" y="335440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91</a:t>
            </a:r>
            <a:endParaRPr b="1" sz="1600"/>
          </a:p>
        </p:txBody>
      </p:sp>
      <p:cxnSp>
        <p:nvCxnSpPr>
          <p:cNvPr id="2084" name="Google Shape;2084;p97"/>
          <p:cNvCxnSpPr>
            <a:stCxn id="2081" idx="3"/>
            <a:endCxn id="2083" idx="1"/>
          </p:cNvCxnSpPr>
          <p:nvPr/>
        </p:nvCxnSpPr>
        <p:spPr>
          <a:xfrm>
            <a:off x="4325675" y="357145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85" name="Google Shape;2085;p97"/>
          <p:cNvSpPr txBox="1"/>
          <p:nvPr/>
        </p:nvSpPr>
        <p:spPr>
          <a:xfrm>
            <a:off x="5390663" y="335440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2</a:t>
            </a:r>
            <a:endParaRPr b="1" sz="1600"/>
          </a:p>
        </p:txBody>
      </p:sp>
      <p:cxnSp>
        <p:nvCxnSpPr>
          <p:cNvPr id="2086" name="Google Shape;2086;p97"/>
          <p:cNvCxnSpPr>
            <a:stCxn id="2083" idx="3"/>
            <a:endCxn id="2085" idx="1"/>
          </p:cNvCxnSpPr>
          <p:nvPr/>
        </p:nvCxnSpPr>
        <p:spPr>
          <a:xfrm>
            <a:off x="5064863" y="357145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87" name="Google Shape;2087;p97"/>
          <p:cNvCxnSpPr>
            <a:stCxn id="2085" idx="3"/>
            <a:endCxn id="2080" idx="1"/>
          </p:cNvCxnSpPr>
          <p:nvPr/>
        </p:nvCxnSpPr>
        <p:spPr>
          <a:xfrm>
            <a:off x="5804063" y="357145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88" name="Google Shape;2088;p97"/>
          <p:cNvCxnSpPr>
            <a:stCxn id="2079" idx="3"/>
            <a:endCxn id="2089" idx="1"/>
          </p:cNvCxnSpPr>
          <p:nvPr/>
        </p:nvCxnSpPr>
        <p:spPr>
          <a:xfrm>
            <a:off x="1893850" y="4225250"/>
            <a:ext cx="555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89" name="Google Shape;2089;p97"/>
          <p:cNvSpPr txBox="1"/>
          <p:nvPr/>
        </p:nvSpPr>
        <p:spPr>
          <a:xfrm>
            <a:off x="2449525" y="4008200"/>
            <a:ext cx="6861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urier New"/>
                <a:ea typeface="Courier New"/>
                <a:cs typeface="Courier New"/>
                <a:sym typeface="Courier New"/>
              </a:rPr>
              <a:t>curr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90" name="Google Shape;2090;p97"/>
          <p:cNvCxnSpPr>
            <a:stCxn id="2089" idx="3"/>
            <a:endCxn id="2083" idx="2"/>
          </p:cNvCxnSpPr>
          <p:nvPr/>
        </p:nvCxnSpPr>
        <p:spPr>
          <a:xfrm flipH="1" rot="10800000">
            <a:off x="3135625" y="3788450"/>
            <a:ext cx="1722600" cy="43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4" name="Shape 2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5" name="Google Shape;2095;p98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Walkthrough: MyLinkedList removeFront(2)</a:t>
            </a:r>
            <a:endParaRPr/>
          </a:p>
        </p:txBody>
      </p:sp>
      <p:pic>
        <p:nvPicPr>
          <p:cNvPr id="2096" name="Google Shape;2096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9075" y="740201"/>
            <a:ext cx="3853362" cy="2044224"/>
          </a:xfrm>
          <a:prstGeom prst="rect">
            <a:avLst/>
          </a:prstGeom>
          <a:noFill/>
          <a:ln>
            <a:noFill/>
          </a:ln>
        </p:spPr>
      </p:pic>
      <p:sp>
        <p:nvSpPr>
          <p:cNvPr id="2097" name="Google Shape;2097;p98"/>
          <p:cNvSpPr txBox="1"/>
          <p:nvPr/>
        </p:nvSpPr>
        <p:spPr>
          <a:xfrm>
            <a:off x="5222500" y="2129275"/>
            <a:ext cx="34812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529037"/>
                </a:solidFill>
                <a:latin typeface="Roboto Mono"/>
                <a:ea typeface="Roboto Mono"/>
                <a:cs typeface="Roboto Mono"/>
                <a:sym typeface="Roboto Mono"/>
              </a:rPr>
              <a:t>public</a:t>
            </a: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200">
                <a:solidFill>
                  <a:srgbClr val="990000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>
                <a:solidFill>
                  <a:srgbClr val="004AED"/>
                </a:solidFill>
                <a:latin typeface="Roboto Mono"/>
                <a:ea typeface="Roboto Mono"/>
                <a:cs typeface="Roboto Mono"/>
                <a:sym typeface="Roboto Mono"/>
              </a:rPr>
              <a:t>removeFront</a:t>
            </a: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b="1" lang="en" sz="1200">
                <a:solidFill>
                  <a:srgbClr val="990000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 k) {...}</a:t>
            </a:r>
            <a:endParaRPr b="1" sz="12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098" name="Google Shape;2098;p98"/>
          <p:cNvSpPr/>
          <p:nvPr/>
        </p:nvSpPr>
        <p:spPr>
          <a:xfrm>
            <a:off x="5050300" y="2239375"/>
            <a:ext cx="172200" cy="1722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9" name="Google Shape;2099;p98"/>
          <p:cNvSpPr txBox="1"/>
          <p:nvPr/>
        </p:nvSpPr>
        <p:spPr>
          <a:xfrm>
            <a:off x="1528900" y="118950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8</a:t>
            </a:r>
            <a:endParaRPr b="1" sz="1600"/>
          </a:p>
        </p:txBody>
      </p:sp>
      <p:sp>
        <p:nvSpPr>
          <p:cNvPr id="2100" name="Google Shape;2100;p98"/>
          <p:cNvSpPr txBox="1"/>
          <p:nvPr/>
        </p:nvSpPr>
        <p:spPr>
          <a:xfrm>
            <a:off x="805350" y="1189500"/>
            <a:ext cx="4134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1" name="Google Shape;2101;p98"/>
          <p:cNvSpPr txBox="1"/>
          <p:nvPr/>
        </p:nvSpPr>
        <p:spPr>
          <a:xfrm>
            <a:off x="4485700" y="1189500"/>
            <a:ext cx="564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null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2" name="Google Shape;2102;p98"/>
          <p:cNvSpPr txBox="1"/>
          <p:nvPr/>
        </p:nvSpPr>
        <p:spPr>
          <a:xfrm>
            <a:off x="2268100" y="118950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11</a:t>
            </a:r>
            <a:endParaRPr b="1" sz="1600"/>
          </a:p>
        </p:txBody>
      </p:sp>
      <p:cxnSp>
        <p:nvCxnSpPr>
          <p:cNvPr id="2103" name="Google Shape;2103;p98"/>
          <p:cNvCxnSpPr>
            <a:stCxn id="2099" idx="3"/>
            <a:endCxn id="2102" idx="1"/>
          </p:cNvCxnSpPr>
          <p:nvPr/>
        </p:nvCxnSpPr>
        <p:spPr>
          <a:xfrm>
            <a:off x="1942300" y="140655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04" name="Google Shape;2104;p98"/>
          <p:cNvSpPr txBox="1"/>
          <p:nvPr/>
        </p:nvSpPr>
        <p:spPr>
          <a:xfrm>
            <a:off x="3007288" y="118950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91</a:t>
            </a:r>
            <a:endParaRPr b="1" sz="1600"/>
          </a:p>
        </p:txBody>
      </p:sp>
      <p:cxnSp>
        <p:nvCxnSpPr>
          <p:cNvPr id="2105" name="Google Shape;2105;p98"/>
          <p:cNvCxnSpPr>
            <a:stCxn id="2102" idx="3"/>
            <a:endCxn id="2104" idx="1"/>
          </p:cNvCxnSpPr>
          <p:nvPr/>
        </p:nvCxnSpPr>
        <p:spPr>
          <a:xfrm>
            <a:off x="2681500" y="140655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06" name="Google Shape;2106;p98"/>
          <p:cNvSpPr txBox="1"/>
          <p:nvPr/>
        </p:nvSpPr>
        <p:spPr>
          <a:xfrm>
            <a:off x="3746488" y="118950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2</a:t>
            </a:r>
            <a:endParaRPr b="1" sz="1600"/>
          </a:p>
        </p:txBody>
      </p:sp>
      <p:cxnSp>
        <p:nvCxnSpPr>
          <p:cNvPr id="2107" name="Google Shape;2107;p98"/>
          <p:cNvCxnSpPr>
            <a:stCxn id="2104" idx="3"/>
            <a:endCxn id="2106" idx="1"/>
          </p:cNvCxnSpPr>
          <p:nvPr/>
        </p:nvCxnSpPr>
        <p:spPr>
          <a:xfrm>
            <a:off x="3420688" y="140655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08" name="Google Shape;2108;p98"/>
          <p:cNvCxnSpPr>
            <a:stCxn id="2106" idx="3"/>
            <a:endCxn id="2101" idx="1"/>
          </p:cNvCxnSpPr>
          <p:nvPr/>
        </p:nvCxnSpPr>
        <p:spPr>
          <a:xfrm>
            <a:off x="4159888" y="140655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09" name="Google Shape;2109;p98"/>
          <p:cNvCxnSpPr>
            <a:stCxn id="2100" idx="3"/>
            <a:endCxn id="2099" idx="1"/>
          </p:cNvCxnSpPr>
          <p:nvPr/>
        </p:nvCxnSpPr>
        <p:spPr>
          <a:xfrm>
            <a:off x="1218750" y="1406550"/>
            <a:ext cx="310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10" name="Google Shape;2110;p98"/>
          <p:cNvSpPr txBox="1"/>
          <p:nvPr/>
        </p:nvSpPr>
        <p:spPr>
          <a:xfrm>
            <a:off x="94450" y="718250"/>
            <a:ext cx="17994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Expected behavior: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1" name="Google Shape;2111;p98"/>
          <p:cNvSpPr txBox="1"/>
          <p:nvPr/>
        </p:nvSpPr>
        <p:spPr>
          <a:xfrm>
            <a:off x="1528900" y="175405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91</a:t>
            </a:r>
            <a:endParaRPr b="1" sz="1600"/>
          </a:p>
        </p:txBody>
      </p:sp>
      <p:sp>
        <p:nvSpPr>
          <p:cNvPr id="2112" name="Google Shape;2112;p98"/>
          <p:cNvSpPr txBox="1"/>
          <p:nvPr/>
        </p:nvSpPr>
        <p:spPr>
          <a:xfrm>
            <a:off x="805350" y="1754050"/>
            <a:ext cx="4134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3" name="Google Shape;2113;p98"/>
          <p:cNvSpPr txBox="1"/>
          <p:nvPr/>
        </p:nvSpPr>
        <p:spPr>
          <a:xfrm>
            <a:off x="3007300" y="1754050"/>
            <a:ext cx="564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null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4" name="Google Shape;2114;p98"/>
          <p:cNvSpPr txBox="1"/>
          <p:nvPr/>
        </p:nvSpPr>
        <p:spPr>
          <a:xfrm>
            <a:off x="2268100" y="175405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2</a:t>
            </a:r>
            <a:endParaRPr b="1" sz="1600"/>
          </a:p>
        </p:txBody>
      </p:sp>
      <p:cxnSp>
        <p:nvCxnSpPr>
          <p:cNvPr id="2115" name="Google Shape;2115;p98"/>
          <p:cNvCxnSpPr>
            <a:stCxn id="2111" idx="3"/>
            <a:endCxn id="2114" idx="1"/>
          </p:cNvCxnSpPr>
          <p:nvPr/>
        </p:nvCxnSpPr>
        <p:spPr>
          <a:xfrm>
            <a:off x="1942300" y="197110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16" name="Google Shape;2116;p98"/>
          <p:cNvCxnSpPr>
            <a:stCxn id="2114" idx="3"/>
            <a:endCxn id="2117" idx="1"/>
          </p:cNvCxnSpPr>
          <p:nvPr/>
        </p:nvCxnSpPr>
        <p:spPr>
          <a:xfrm>
            <a:off x="2681500" y="197110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18" name="Google Shape;2118;p98"/>
          <p:cNvCxnSpPr>
            <a:stCxn id="2112" idx="3"/>
            <a:endCxn id="2111" idx="1"/>
          </p:cNvCxnSpPr>
          <p:nvPr/>
        </p:nvCxnSpPr>
        <p:spPr>
          <a:xfrm>
            <a:off x="1218750" y="1971100"/>
            <a:ext cx="310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19" name="Google Shape;2119;p98"/>
          <p:cNvSpPr txBox="1"/>
          <p:nvPr/>
        </p:nvSpPr>
        <p:spPr>
          <a:xfrm>
            <a:off x="166800" y="1236150"/>
            <a:ext cx="808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Before: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0" name="Google Shape;2120;p98"/>
          <p:cNvSpPr txBox="1"/>
          <p:nvPr/>
        </p:nvSpPr>
        <p:spPr>
          <a:xfrm>
            <a:off x="272850" y="1800700"/>
            <a:ext cx="808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After: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1" name="Google Shape;2121;p98"/>
          <p:cNvSpPr txBox="1"/>
          <p:nvPr/>
        </p:nvSpPr>
        <p:spPr>
          <a:xfrm>
            <a:off x="3173075" y="335440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8</a:t>
            </a:r>
            <a:endParaRPr b="1" sz="1600"/>
          </a:p>
        </p:txBody>
      </p:sp>
      <p:sp>
        <p:nvSpPr>
          <p:cNvPr id="2122" name="Google Shape;2122;p98"/>
          <p:cNvSpPr txBox="1"/>
          <p:nvPr/>
        </p:nvSpPr>
        <p:spPr>
          <a:xfrm>
            <a:off x="6129875" y="3354400"/>
            <a:ext cx="564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null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3" name="Google Shape;2123;p98"/>
          <p:cNvSpPr txBox="1"/>
          <p:nvPr/>
        </p:nvSpPr>
        <p:spPr>
          <a:xfrm>
            <a:off x="3912275" y="335440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11</a:t>
            </a:r>
            <a:endParaRPr b="1" sz="1600"/>
          </a:p>
        </p:txBody>
      </p:sp>
      <p:cxnSp>
        <p:nvCxnSpPr>
          <p:cNvPr id="2124" name="Google Shape;2124;p98"/>
          <p:cNvCxnSpPr>
            <a:stCxn id="2121" idx="3"/>
            <a:endCxn id="2123" idx="1"/>
          </p:cNvCxnSpPr>
          <p:nvPr/>
        </p:nvCxnSpPr>
        <p:spPr>
          <a:xfrm>
            <a:off x="3586475" y="357145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25" name="Google Shape;2125;p98"/>
          <p:cNvSpPr txBox="1"/>
          <p:nvPr/>
        </p:nvSpPr>
        <p:spPr>
          <a:xfrm>
            <a:off x="4651463" y="335440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91</a:t>
            </a:r>
            <a:endParaRPr b="1" sz="1600"/>
          </a:p>
        </p:txBody>
      </p:sp>
      <p:cxnSp>
        <p:nvCxnSpPr>
          <p:cNvPr id="2126" name="Google Shape;2126;p98"/>
          <p:cNvCxnSpPr>
            <a:stCxn id="2123" idx="3"/>
            <a:endCxn id="2125" idx="1"/>
          </p:cNvCxnSpPr>
          <p:nvPr/>
        </p:nvCxnSpPr>
        <p:spPr>
          <a:xfrm>
            <a:off x="4325675" y="357145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27" name="Google Shape;2127;p98"/>
          <p:cNvSpPr txBox="1"/>
          <p:nvPr/>
        </p:nvSpPr>
        <p:spPr>
          <a:xfrm>
            <a:off x="5390663" y="335440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2</a:t>
            </a:r>
            <a:endParaRPr b="1" sz="1600"/>
          </a:p>
        </p:txBody>
      </p:sp>
      <p:cxnSp>
        <p:nvCxnSpPr>
          <p:cNvPr id="2128" name="Google Shape;2128;p98"/>
          <p:cNvCxnSpPr>
            <a:stCxn id="2125" idx="3"/>
            <a:endCxn id="2127" idx="1"/>
          </p:cNvCxnSpPr>
          <p:nvPr/>
        </p:nvCxnSpPr>
        <p:spPr>
          <a:xfrm>
            <a:off x="5064863" y="357145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29" name="Google Shape;2129;p98"/>
          <p:cNvCxnSpPr>
            <a:stCxn id="2127" idx="3"/>
            <a:endCxn id="2122" idx="1"/>
          </p:cNvCxnSpPr>
          <p:nvPr/>
        </p:nvCxnSpPr>
        <p:spPr>
          <a:xfrm>
            <a:off x="5804063" y="357145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30" name="Google Shape;2130;p98"/>
          <p:cNvSpPr txBox="1"/>
          <p:nvPr/>
        </p:nvSpPr>
        <p:spPr>
          <a:xfrm>
            <a:off x="2764925" y="4008200"/>
            <a:ext cx="3708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f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31" name="Google Shape;2131;p98"/>
          <p:cNvCxnSpPr>
            <a:stCxn id="2130" idx="3"/>
            <a:endCxn id="2125" idx="2"/>
          </p:cNvCxnSpPr>
          <p:nvPr/>
        </p:nvCxnSpPr>
        <p:spPr>
          <a:xfrm flipH="1" rot="10800000">
            <a:off x="3135725" y="3788450"/>
            <a:ext cx="1722300" cy="43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32" name="Google Shape;2132;p98"/>
          <p:cNvSpPr/>
          <p:nvPr/>
        </p:nvSpPr>
        <p:spPr>
          <a:xfrm>
            <a:off x="2973375" y="3181550"/>
            <a:ext cx="1550400" cy="6897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133" name="Google Shape;2133;p98"/>
          <p:cNvCxnSpPr/>
          <p:nvPr/>
        </p:nvCxnSpPr>
        <p:spPr>
          <a:xfrm>
            <a:off x="2973693" y="3186009"/>
            <a:ext cx="1551600" cy="6810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34" name="Google Shape;2134;p98"/>
          <p:cNvCxnSpPr/>
          <p:nvPr/>
        </p:nvCxnSpPr>
        <p:spPr>
          <a:xfrm flipH="1" rot="10800000">
            <a:off x="2982768" y="3181725"/>
            <a:ext cx="1542600" cy="6897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35" name="Google Shape;2135;p98"/>
          <p:cNvSpPr txBox="1"/>
          <p:nvPr/>
        </p:nvSpPr>
        <p:spPr>
          <a:xfrm>
            <a:off x="219675" y="2883150"/>
            <a:ext cx="2493300" cy="14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Calibri"/>
                <a:ea typeface="Calibri"/>
                <a:cs typeface="Calibri"/>
                <a:sym typeface="Calibri"/>
              </a:rPr>
              <a:t>Note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: This part gets automatically deleted when Java runs its garbage collector because there’s nothing pointing to it!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"/>
          <p:cNvSpPr/>
          <p:nvPr/>
        </p:nvSpPr>
        <p:spPr>
          <a:xfrm>
            <a:off x="5346350" y="381900"/>
            <a:ext cx="1861800" cy="1873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7"/>
          <p:cNvSpPr txBox="1"/>
          <p:nvPr/>
        </p:nvSpPr>
        <p:spPr>
          <a:xfrm>
            <a:off x="5489575" y="489325"/>
            <a:ext cx="1396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main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81" name="Google Shape;181;p27"/>
          <p:cNvSpPr txBox="1"/>
          <p:nvPr/>
        </p:nvSpPr>
        <p:spPr>
          <a:xfrm>
            <a:off x="5489575" y="92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x</a:t>
            </a:r>
            <a:endParaRPr b="1"/>
          </a:p>
        </p:txBody>
      </p:sp>
      <p:sp>
        <p:nvSpPr>
          <p:cNvPr id="182" name="Google Shape;182;p27"/>
          <p:cNvSpPr txBox="1"/>
          <p:nvPr/>
        </p:nvSpPr>
        <p:spPr>
          <a:xfrm>
            <a:off x="548957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</a:t>
            </a:r>
            <a:endParaRPr b="1"/>
          </a:p>
        </p:txBody>
      </p:sp>
      <p:sp>
        <p:nvSpPr>
          <p:cNvPr id="183" name="Google Shape;183;p27"/>
          <p:cNvSpPr/>
          <p:nvPr/>
        </p:nvSpPr>
        <p:spPr>
          <a:xfrm>
            <a:off x="5859525" y="9281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7"/>
          <p:cNvSpPr/>
          <p:nvPr/>
        </p:nvSpPr>
        <p:spPr>
          <a:xfrm>
            <a:off x="5859525" y="1366975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7"/>
          <p:cNvSpPr txBox="1"/>
          <p:nvPr/>
        </p:nvSpPr>
        <p:spPr>
          <a:xfrm>
            <a:off x="5859525" y="92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</a:t>
            </a:r>
            <a:endParaRPr b="1"/>
          </a:p>
        </p:txBody>
      </p:sp>
      <p:cxnSp>
        <p:nvCxnSpPr>
          <p:cNvPr id="186" name="Google Shape;186;p27"/>
          <p:cNvCxnSpPr>
            <a:stCxn id="184" idx="1"/>
          </p:cNvCxnSpPr>
          <p:nvPr/>
        </p:nvCxnSpPr>
        <p:spPr>
          <a:xfrm>
            <a:off x="5859525" y="1540075"/>
            <a:ext cx="16827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7" name="Google Shape;187;p27"/>
          <p:cNvSpPr/>
          <p:nvPr/>
        </p:nvSpPr>
        <p:spPr>
          <a:xfrm>
            <a:off x="7751125" y="13550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7"/>
          <p:cNvSpPr/>
          <p:nvPr/>
        </p:nvSpPr>
        <p:spPr>
          <a:xfrm>
            <a:off x="8040325" y="13550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7"/>
          <p:cNvSpPr txBox="1"/>
          <p:nvPr/>
        </p:nvSpPr>
        <p:spPr>
          <a:xfrm>
            <a:off x="775112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0</a:t>
            </a:r>
            <a:endParaRPr b="1"/>
          </a:p>
        </p:txBody>
      </p:sp>
      <p:sp>
        <p:nvSpPr>
          <p:cNvPr id="190" name="Google Shape;190;p27"/>
          <p:cNvSpPr txBox="1"/>
          <p:nvPr/>
        </p:nvSpPr>
        <p:spPr>
          <a:xfrm>
            <a:off x="804032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</a:t>
            </a:r>
            <a:endParaRPr b="1"/>
          </a:p>
        </p:txBody>
      </p:sp>
      <p:pic>
        <p:nvPicPr>
          <p:cNvPr id="191" name="Google Shape;191;p27"/>
          <p:cNvPicPr preferRelativeResize="0"/>
          <p:nvPr/>
        </p:nvPicPr>
        <p:blipFill rotWithShape="1">
          <a:blip r:embed="rId3">
            <a:alphaModFix/>
          </a:blip>
          <a:srcRect b="0" l="0" r="0" t="3334"/>
          <a:stretch/>
        </p:blipFill>
        <p:spPr>
          <a:xfrm>
            <a:off x="72750" y="597157"/>
            <a:ext cx="4900375" cy="3270531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7"/>
          <p:cNvSpPr txBox="1"/>
          <p:nvPr/>
        </p:nvSpPr>
        <p:spPr>
          <a:xfrm>
            <a:off x="5489575" y="180580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z</a:t>
            </a:r>
            <a:endParaRPr b="1"/>
          </a:p>
        </p:txBody>
      </p:sp>
      <p:sp>
        <p:nvSpPr>
          <p:cNvPr id="193" name="Google Shape;193;p27"/>
          <p:cNvSpPr/>
          <p:nvPr/>
        </p:nvSpPr>
        <p:spPr>
          <a:xfrm>
            <a:off x="5859525" y="1817725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4" name="Google Shape;194;p27"/>
          <p:cNvCxnSpPr>
            <a:stCxn id="193" idx="1"/>
          </p:cNvCxnSpPr>
          <p:nvPr/>
        </p:nvCxnSpPr>
        <p:spPr>
          <a:xfrm>
            <a:off x="5859525" y="1990825"/>
            <a:ext cx="16827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195" name="Google Shape;195;p27"/>
          <p:cNvGrpSpPr/>
          <p:nvPr/>
        </p:nvGrpSpPr>
        <p:grpSpPr>
          <a:xfrm>
            <a:off x="7751125" y="1909500"/>
            <a:ext cx="578400" cy="346200"/>
            <a:chOff x="6853725" y="1865575"/>
            <a:chExt cx="578400" cy="346200"/>
          </a:xfrm>
        </p:grpSpPr>
        <p:sp>
          <p:nvSpPr>
            <p:cNvPr id="196" name="Google Shape;196;p27"/>
            <p:cNvSpPr/>
            <p:nvPr/>
          </p:nvSpPr>
          <p:spPr>
            <a:xfrm>
              <a:off x="68537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7"/>
            <p:cNvSpPr/>
            <p:nvPr/>
          </p:nvSpPr>
          <p:spPr>
            <a:xfrm>
              <a:off x="71429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8" name="Google Shape;198;p27"/>
          <p:cNvSpPr txBox="1"/>
          <p:nvPr/>
        </p:nvSpPr>
        <p:spPr>
          <a:xfrm>
            <a:off x="7751125" y="190950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0</a:t>
            </a:r>
            <a:endParaRPr b="1"/>
          </a:p>
        </p:txBody>
      </p:sp>
      <p:sp>
        <p:nvSpPr>
          <p:cNvPr id="199" name="Google Shape;199;p27"/>
          <p:cNvSpPr txBox="1"/>
          <p:nvPr/>
        </p:nvSpPr>
        <p:spPr>
          <a:xfrm>
            <a:off x="8040325" y="190950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</a:t>
            </a:r>
            <a:endParaRPr b="1"/>
          </a:p>
        </p:txBody>
      </p:sp>
      <p:sp>
        <p:nvSpPr>
          <p:cNvPr id="200" name="Google Shape;200;p27"/>
          <p:cNvSpPr/>
          <p:nvPr/>
        </p:nvSpPr>
        <p:spPr>
          <a:xfrm>
            <a:off x="8329525" y="13550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7"/>
          <p:cNvSpPr/>
          <p:nvPr/>
        </p:nvSpPr>
        <p:spPr>
          <a:xfrm>
            <a:off x="8329525" y="190950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7"/>
          <p:cNvSpPr txBox="1"/>
          <p:nvPr/>
        </p:nvSpPr>
        <p:spPr>
          <a:xfrm>
            <a:off x="8329525" y="1366975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2</a:t>
            </a:r>
            <a:endParaRPr b="1"/>
          </a:p>
        </p:txBody>
      </p:sp>
      <p:sp>
        <p:nvSpPr>
          <p:cNvPr id="203" name="Google Shape;203;p27"/>
          <p:cNvSpPr txBox="1"/>
          <p:nvPr/>
        </p:nvSpPr>
        <p:spPr>
          <a:xfrm>
            <a:off x="8329525" y="190950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2</a:t>
            </a:r>
            <a:endParaRPr b="1"/>
          </a:p>
        </p:txBody>
      </p:sp>
      <p:cxnSp>
        <p:nvCxnSpPr>
          <p:cNvPr id="204" name="Google Shape;204;p27"/>
          <p:cNvCxnSpPr/>
          <p:nvPr/>
        </p:nvCxnSpPr>
        <p:spPr>
          <a:xfrm>
            <a:off x="600675" y="3710975"/>
            <a:ext cx="38445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5" name="Google Shape;205;p27"/>
          <p:cNvSpPr/>
          <p:nvPr/>
        </p:nvSpPr>
        <p:spPr>
          <a:xfrm>
            <a:off x="5346350" y="2441575"/>
            <a:ext cx="1861800" cy="1873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7"/>
          <p:cNvSpPr txBox="1"/>
          <p:nvPr/>
        </p:nvSpPr>
        <p:spPr>
          <a:xfrm>
            <a:off x="5489575" y="2549000"/>
            <a:ext cx="1396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foo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207" name="Google Shape;207;p27"/>
          <p:cNvSpPr/>
          <p:nvPr/>
        </p:nvSpPr>
        <p:spPr>
          <a:xfrm>
            <a:off x="5859525" y="2987825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7"/>
          <p:cNvSpPr/>
          <p:nvPr/>
        </p:nvSpPr>
        <p:spPr>
          <a:xfrm>
            <a:off x="5859525" y="34266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7"/>
          <p:cNvSpPr txBox="1"/>
          <p:nvPr/>
        </p:nvSpPr>
        <p:spPr>
          <a:xfrm>
            <a:off x="5859525" y="2987825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</a:t>
            </a:r>
            <a:endParaRPr b="1"/>
          </a:p>
        </p:txBody>
      </p:sp>
      <p:sp>
        <p:nvSpPr>
          <p:cNvPr id="210" name="Google Shape;210;p27"/>
          <p:cNvSpPr/>
          <p:nvPr/>
        </p:nvSpPr>
        <p:spPr>
          <a:xfrm>
            <a:off x="5859525" y="387740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7"/>
          <p:cNvSpPr txBox="1"/>
          <p:nvPr/>
        </p:nvSpPr>
        <p:spPr>
          <a:xfrm>
            <a:off x="5489575" y="2987825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x</a:t>
            </a:r>
            <a:endParaRPr b="1"/>
          </a:p>
        </p:txBody>
      </p:sp>
      <p:sp>
        <p:nvSpPr>
          <p:cNvPr id="212" name="Google Shape;212;p27"/>
          <p:cNvSpPr txBox="1"/>
          <p:nvPr/>
        </p:nvSpPr>
        <p:spPr>
          <a:xfrm>
            <a:off x="5489575" y="387740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z</a:t>
            </a:r>
            <a:endParaRPr b="1"/>
          </a:p>
        </p:txBody>
      </p:sp>
      <p:sp>
        <p:nvSpPr>
          <p:cNvPr id="213" name="Google Shape;213;p27"/>
          <p:cNvSpPr txBox="1"/>
          <p:nvPr/>
        </p:nvSpPr>
        <p:spPr>
          <a:xfrm>
            <a:off x="5489575" y="34695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</a:t>
            </a:r>
            <a:endParaRPr b="1"/>
          </a:p>
        </p:txBody>
      </p:sp>
      <p:sp>
        <p:nvSpPr>
          <p:cNvPr id="214" name="Google Shape;214;p27"/>
          <p:cNvSpPr txBox="1"/>
          <p:nvPr/>
        </p:nvSpPr>
        <p:spPr>
          <a:xfrm>
            <a:off x="5212500" y="4328150"/>
            <a:ext cx="39315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happens to foo’s x value when the first line of foo (x = 2) is called? What happens to main’s x value?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215" name="Google Shape;215;p27"/>
          <p:cNvCxnSpPr/>
          <p:nvPr/>
        </p:nvCxnSpPr>
        <p:spPr>
          <a:xfrm flipH="1" rot="10800000">
            <a:off x="5859525" y="2255600"/>
            <a:ext cx="2325300" cy="1794900"/>
          </a:xfrm>
          <a:prstGeom prst="bentConnector4">
            <a:avLst>
              <a:gd fmla="val 130819" name="adj1"/>
              <a:gd fmla="val 61483" name="adj2"/>
            </a:avLst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6" name="Google Shape;216;p27"/>
          <p:cNvCxnSpPr/>
          <p:nvPr/>
        </p:nvCxnSpPr>
        <p:spPr>
          <a:xfrm flipH="1" rot="10800000">
            <a:off x="5859525" y="1528250"/>
            <a:ext cx="1891500" cy="2071500"/>
          </a:xfrm>
          <a:prstGeom prst="bentConnector3">
            <a:avLst>
              <a:gd fmla="val 92218" name="adj1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9" name="Shape 2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" name="Google Shape;2140;p99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Walkthrough: MyLinkedList removeFront(2)</a:t>
            </a:r>
            <a:endParaRPr/>
          </a:p>
        </p:txBody>
      </p:sp>
      <p:pic>
        <p:nvPicPr>
          <p:cNvPr id="2141" name="Google Shape;2141;p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9075" y="740201"/>
            <a:ext cx="3853362" cy="2044224"/>
          </a:xfrm>
          <a:prstGeom prst="rect">
            <a:avLst/>
          </a:prstGeom>
          <a:noFill/>
          <a:ln>
            <a:noFill/>
          </a:ln>
        </p:spPr>
      </p:pic>
      <p:sp>
        <p:nvSpPr>
          <p:cNvPr id="2142" name="Google Shape;2142;p99"/>
          <p:cNvSpPr txBox="1"/>
          <p:nvPr/>
        </p:nvSpPr>
        <p:spPr>
          <a:xfrm>
            <a:off x="5222500" y="2129275"/>
            <a:ext cx="34812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529037"/>
                </a:solidFill>
                <a:latin typeface="Roboto Mono"/>
                <a:ea typeface="Roboto Mono"/>
                <a:cs typeface="Roboto Mono"/>
                <a:sym typeface="Roboto Mono"/>
              </a:rPr>
              <a:t>public</a:t>
            </a: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200">
                <a:solidFill>
                  <a:srgbClr val="990000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>
                <a:solidFill>
                  <a:srgbClr val="004AED"/>
                </a:solidFill>
                <a:latin typeface="Roboto Mono"/>
                <a:ea typeface="Roboto Mono"/>
                <a:cs typeface="Roboto Mono"/>
                <a:sym typeface="Roboto Mono"/>
              </a:rPr>
              <a:t>removeFront</a:t>
            </a: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b="1" lang="en" sz="1200">
                <a:solidFill>
                  <a:srgbClr val="990000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 k) {...}</a:t>
            </a:r>
            <a:endParaRPr b="1" sz="12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143" name="Google Shape;2143;p99"/>
          <p:cNvSpPr/>
          <p:nvPr/>
        </p:nvSpPr>
        <p:spPr>
          <a:xfrm>
            <a:off x="5050300" y="2239375"/>
            <a:ext cx="172200" cy="1722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4" name="Google Shape;2144;p99"/>
          <p:cNvSpPr txBox="1"/>
          <p:nvPr/>
        </p:nvSpPr>
        <p:spPr>
          <a:xfrm>
            <a:off x="1528900" y="118950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8</a:t>
            </a:r>
            <a:endParaRPr b="1" sz="1600"/>
          </a:p>
        </p:txBody>
      </p:sp>
      <p:sp>
        <p:nvSpPr>
          <p:cNvPr id="2145" name="Google Shape;2145;p99"/>
          <p:cNvSpPr txBox="1"/>
          <p:nvPr/>
        </p:nvSpPr>
        <p:spPr>
          <a:xfrm>
            <a:off x="805350" y="1189500"/>
            <a:ext cx="4134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6" name="Google Shape;2146;p99"/>
          <p:cNvSpPr txBox="1"/>
          <p:nvPr/>
        </p:nvSpPr>
        <p:spPr>
          <a:xfrm>
            <a:off x="4485700" y="1189500"/>
            <a:ext cx="564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null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7" name="Google Shape;2147;p99"/>
          <p:cNvSpPr txBox="1"/>
          <p:nvPr/>
        </p:nvSpPr>
        <p:spPr>
          <a:xfrm>
            <a:off x="2268100" y="118950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11</a:t>
            </a:r>
            <a:endParaRPr b="1" sz="1600"/>
          </a:p>
        </p:txBody>
      </p:sp>
      <p:cxnSp>
        <p:nvCxnSpPr>
          <p:cNvPr id="2148" name="Google Shape;2148;p99"/>
          <p:cNvCxnSpPr>
            <a:stCxn id="2144" idx="3"/>
            <a:endCxn id="2147" idx="1"/>
          </p:cNvCxnSpPr>
          <p:nvPr/>
        </p:nvCxnSpPr>
        <p:spPr>
          <a:xfrm>
            <a:off x="1942300" y="140655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49" name="Google Shape;2149;p99"/>
          <p:cNvSpPr txBox="1"/>
          <p:nvPr/>
        </p:nvSpPr>
        <p:spPr>
          <a:xfrm>
            <a:off x="3007288" y="118950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91</a:t>
            </a:r>
            <a:endParaRPr b="1" sz="1600"/>
          </a:p>
        </p:txBody>
      </p:sp>
      <p:cxnSp>
        <p:nvCxnSpPr>
          <p:cNvPr id="2150" name="Google Shape;2150;p99"/>
          <p:cNvCxnSpPr>
            <a:stCxn id="2147" idx="3"/>
            <a:endCxn id="2149" idx="1"/>
          </p:cNvCxnSpPr>
          <p:nvPr/>
        </p:nvCxnSpPr>
        <p:spPr>
          <a:xfrm>
            <a:off x="2681500" y="140655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51" name="Google Shape;2151;p99"/>
          <p:cNvSpPr txBox="1"/>
          <p:nvPr/>
        </p:nvSpPr>
        <p:spPr>
          <a:xfrm>
            <a:off x="3746488" y="118950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2</a:t>
            </a:r>
            <a:endParaRPr b="1" sz="1600"/>
          </a:p>
        </p:txBody>
      </p:sp>
      <p:cxnSp>
        <p:nvCxnSpPr>
          <p:cNvPr id="2152" name="Google Shape;2152;p99"/>
          <p:cNvCxnSpPr>
            <a:stCxn id="2149" idx="3"/>
            <a:endCxn id="2151" idx="1"/>
          </p:cNvCxnSpPr>
          <p:nvPr/>
        </p:nvCxnSpPr>
        <p:spPr>
          <a:xfrm>
            <a:off x="3420688" y="140655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53" name="Google Shape;2153;p99"/>
          <p:cNvCxnSpPr>
            <a:stCxn id="2151" idx="3"/>
            <a:endCxn id="2146" idx="1"/>
          </p:cNvCxnSpPr>
          <p:nvPr/>
        </p:nvCxnSpPr>
        <p:spPr>
          <a:xfrm>
            <a:off x="4159888" y="140655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54" name="Google Shape;2154;p99"/>
          <p:cNvCxnSpPr>
            <a:stCxn id="2145" idx="3"/>
            <a:endCxn id="2144" idx="1"/>
          </p:cNvCxnSpPr>
          <p:nvPr/>
        </p:nvCxnSpPr>
        <p:spPr>
          <a:xfrm>
            <a:off x="1218750" y="1406550"/>
            <a:ext cx="310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55" name="Google Shape;2155;p99"/>
          <p:cNvSpPr txBox="1"/>
          <p:nvPr/>
        </p:nvSpPr>
        <p:spPr>
          <a:xfrm>
            <a:off x="94450" y="718250"/>
            <a:ext cx="17994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Expected behavior: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6" name="Google Shape;2156;p99"/>
          <p:cNvSpPr txBox="1"/>
          <p:nvPr/>
        </p:nvSpPr>
        <p:spPr>
          <a:xfrm>
            <a:off x="1528900" y="175405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91</a:t>
            </a:r>
            <a:endParaRPr b="1" sz="1600"/>
          </a:p>
        </p:txBody>
      </p:sp>
      <p:sp>
        <p:nvSpPr>
          <p:cNvPr id="2157" name="Google Shape;2157;p99"/>
          <p:cNvSpPr txBox="1"/>
          <p:nvPr/>
        </p:nvSpPr>
        <p:spPr>
          <a:xfrm>
            <a:off x="805350" y="1754050"/>
            <a:ext cx="4134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8" name="Google Shape;2158;p99"/>
          <p:cNvSpPr txBox="1"/>
          <p:nvPr/>
        </p:nvSpPr>
        <p:spPr>
          <a:xfrm>
            <a:off x="3007300" y="1754050"/>
            <a:ext cx="564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null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9" name="Google Shape;2159;p99"/>
          <p:cNvSpPr txBox="1"/>
          <p:nvPr/>
        </p:nvSpPr>
        <p:spPr>
          <a:xfrm>
            <a:off x="2268100" y="175405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2</a:t>
            </a:r>
            <a:endParaRPr b="1" sz="1600"/>
          </a:p>
        </p:txBody>
      </p:sp>
      <p:cxnSp>
        <p:nvCxnSpPr>
          <p:cNvPr id="2160" name="Google Shape;2160;p99"/>
          <p:cNvCxnSpPr>
            <a:stCxn id="2156" idx="3"/>
            <a:endCxn id="2159" idx="1"/>
          </p:cNvCxnSpPr>
          <p:nvPr/>
        </p:nvCxnSpPr>
        <p:spPr>
          <a:xfrm>
            <a:off x="1942300" y="197110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61" name="Google Shape;2161;p99"/>
          <p:cNvCxnSpPr>
            <a:stCxn id="2159" idx="3"/>
            <a:endCxn id="2162" idx="1"/>
          </p:cNvCxnSpPr>
          <p:nvPr/>
        </p:nvCxnSpPr>
        <p:spPr>
          <a:xfrm>
            <a:off x="2681500" y="197110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63" name="Google Shape;2163;p99"/>
          <p:cNvCxnSpPr>
            <a:stCxn id="2157" idx="3"/>
            <a:endCxn id="2156" idx="1"/>
          </p:cNvCxnSpPr>
          <p:nvPr/>
        </p:nvCxnSpPr>
        <p:spPr>
          <a:xfrm>
            <a:off x="1218750" y="1971100"/>
            <a:ext cx="310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64" name="Google Shape;2164;p99"/>
          <p:cNvSpPr txBox="1"/>
          <p:nvPr/>
        </p:nvSpPr>
        <p:spPr>
          <a:xfrm>
            <a:off x="166800" y="1236150"/>
            <a:ext cx="808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Before: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5" name="Google Shape;2165;p99"/>
          <p:cNvSpPr txBox="1"/>
          <p:nvPr/>
        </p:nvSpPr>
        <p:spPr>
          <a:xfrm>
            <a:off x="272850" y="1800700"/>
            <a:ext cx="808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After: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6" name="Google Shape;2166;p99"/>
          <p:cNvSpPr txBox="1"/>
          <p:nvPr/>
        </p:nvSpPr>
        <p:spPr>
          <a:xfrm>
            <a:off x="3165638" y="3354400"/>
            <a:ext cx="4134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7" name="Google Shape;2167;p99"/>
          <p:cNvSpPr txBox="1"/>
          <p:nvPr/>
        </p:nvSpPr>
        <p:spPr>
          <a:xfrm>
            <a:off x="5413763" y="3354400"/>
            <a:ext cx="564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null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8" name="Google Shape;2168;p99"/>
          <p:cNvSpPr txBox="1"/>
          <p:nvPr/>
        </p:nvSpPr>
        <p:spPr>
          <a:xfrm>
            <a:off x="3935350" y="335440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91</a:t>
            </a:r>
            <a:endParaRPr b="1" sz="1600"/>
          </a:p>
        </p:txBody>
      </p:sp>
      <p:sp>
        <p:nvSpPr>
          <p:cNvPr id="2169" name="Google Shape;2169;p99"/>
          <p:cNvSpPr txBox="1"/>
          <p:nvPr/>
        </p:nvSpPr>
        <p:spPr>
          <a:xfrm>
            <a:off x="4674550" y="3354400"/>
            <a:ext cx="413400" cy="43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2</a:t>
            </a:r>
            <a:endParaRPr b="1" sz="1600"/>
          </a:p>
        </p:txBody>
      </p:sp>
      <p:cxnSp>
        <p:nvCxnSpPr>
          <p:cNvPr id="2170" name="Google Shape;2170;p99"/>
          <p:cNvCxnSpPr>
            <a:stCxn id="2168" idx="3"/>
            <a:endCxn id="2169" idx="1"/>
          </p:cNvCxnSpPr>
          <p:nvPr/>
        </p:nvCxnSpPr>
        <p:spPr>
          <a:xfrm>
            <a:off x="4348750" y="357145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71" name="Google Shape;2171;p99"/>
          <p:cNvCxnSpPr>
            <a:stCxn id="2169" idx="3"/>
            <a:endCxn id="2167" idx="1"/>
          </p:cNvCxnSpPr>
          <p:nvPr/>
        </p:nvCxnSpPr>
        <p:spPr>
          <a:xfrm>
            <a:off x="5087950" y="3571450"/>
            <a:ext cx="3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72" name="Google Shape;2172;p99"/>
          <p:cNvCxnSpPr>
            <a:stCxn id="2166" idx="3"/>
            <a:endCxn id="2168" idx="1"/>
          </p:cNvCxnSpPr>
          <p:nvPr/>
        </p:nvCxnSpPr>
        <p:spPr>
          <a:xfrm>
            <a:off x="3579038" y="3571450"/>
            <a:ext cx="356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6" name="Shape 2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7" name="Google Shape;2177;p100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Solution: MyLinkedList removeFront(k)</a:t>
            </a:r>
            <a:endParaRPr/>
          </a:p>
        </p:txBody>
      </p:sp>
      <p:sp>
        <p:nvSpPr>
          <p:cNvPr id="2178" name="Google Shape;2178;p100"/>
          <p:cNvSpPr txBox="1"/>
          <p:nvPr>
            <p:ph idx="1" type="body"/>
          </p:nvPr>
        </p:nvSpPr>
        <p:spPr>
          <a:xfrm>
            <a:off x="2151600" y="734325"/>
            <a:ext cx="4840800" cy="43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529037"/>
                </a:solidFill>
                <a:latin typeface="Roboto Mono"/>
                <a:ea typeface="Roboto Mono"/>
                <a:cs typeface="Roboto Mono"/>
                <a:sym typeface="Roboto Mono"/>
              </a:rPr>
              <a:t>public class </a:t>
            </a:r>
            <a:r>
              <a:rPr b="1" lang="en" sz="1600">
                <a:solidFill>
                  <a:srgbClr val="004AED"/>
                </a:solidFill>
                <a:latin typeface="Roboto Mono"/>
                <a:ea typeface="Roboto Mono"/>
                <a:cs typeface="Roboto Mono"/>
                <a:sym typeface="Roboto Mono"/>
              </a:rPr>
              <a:t>MyLinkedList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&lt;T&gt; {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529037"/>
                </a:solidFill>
                <a:latin typeface="Roboto Mono"/>
                <a:ea typeface="Roboto Mono"/>
                <a:cs typeface="Roboto Mono"/>
                <a:sym typeface="Roboto Mono"/>
              </a:rPr>
              <a:t>	private 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Node&lt;T&gt; front;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b="1" lang="en" sz="1600">
                <a:solidFill>
                  <a:srgbClr val="529037"/>
                </a:solidFill>
                <a:latin typeface="Roboto Mono"/>
                <a:ea typeface="Roboto Mono"/>
                <a:cs typeface="Roboto Mono"/>
                <a:sym typeface="Roboto Mono"/>
              </a:rPr>
              <a:t>private static class </a:t>
            </a:r>
            <a:r>
              <a:rPr b="1" lang="en" sz="1600">
                <a:solidFill>
                  <a:srgbClr val="004AED"/>
                </a:solidFill>
                <a:latin typeface="Roboto Mono"/>
                <a:ea typeface="Roboto Mono"/>
                <a:cs typeface="Roboto Mono"/>
                <a:sym typeface="Roboto Mono"/>
              </a:rPr>
              <a:t>Node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&lt;T&gt; {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		</a:t>
            </a:r>
            <a:r>
              <a:rPr b="1" lang="en" sz="1600">
                <a:solidFill>
                  <a:srgbClr val="529037"/>
                </a:solidFill>
                <a:latin typeface="Roboto Mono"/>
                <a:ea typeface="Roboto Mono"/>
                <a:cs typeface="Roboto Mono"/>
                <a:sym typeface="Roboto Mono"/>
              </a:rPr>
              <a:t>public final 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T data;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		</a:t>
            </a:r>
            <a:r>
              <a:rPr b="1" lang="en" sz="1600">
                <a:solidFill>
                  <a:srgbClr val="529037"/>
                </a:solidFill>
                <a:latin typeface="Roboto Mono"/>
                <a:ea typeface="Roboto Mono"/>
                <a:cs typeface="Roboto Mono"/>
                <a:sym typeface="Roboto Mono"/>
              </a:rPr>
              <a:t>public 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Node&lt;T&gt; next;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529037"/>
                </a:solidFill>
                <a:latin typeface="Roboto Mono"/>
                <a:ea typeface="Roboto Mono"/>
                <a:cs typeface="Roboto Mono"/>
                <a:sym typeface="Roboto Mono"/>
              </a:rPr>
              <a:t>public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600">
                <a:solidFill>
                  <a:srgbClr val="990000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00">
                <a:solidFill>
                  <a:srgbClr val="004AED"/>
                </a:solidFill>
                <a:latin typeface="Roboto Mono"/>
                <a:ea typeface="Roboto Mono"/>
                <a:cs typeface="Roboto Mono"/>
                <a:sym typeface="Roboto Mono"/>
              </a:rPr>
              <a:t>removeFront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600">
                <a:solidFill>
                  <a:srgbClr val="990000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 k) {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Node&lt;T&gt; curr = </a:t>
            </a:r>
            <a:r>
              <a:rPr b="1" lang="en" sz="1600">
                <a:solidFill>
                  <a:srgbClr val="529037"/>
                </a:solidFill>
                <a:latin typeface="Roboto Mono"/>
                <a:ea typeface="Roboto Mono"/>
                <a:cs typeface="Roboto Mono"/>
                <a:sym typeface="Roboto Mono"/>
              </a:rPr>
              <a:t>this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600">
                <a:solidFill>
                  <a:srgbClr val="BCC235"/>
                </a:solidFill>
                <a:latin typeface="Roboto Mono"/>
                <a:ea typeface="Roboto Mono"/>
                <a:cs typeface="Roboto Mono"/>
                <a:sym typeface="Roboto Mono"/>
              </a:rPr>
              <a:t>front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;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529037"/>
                </a:solidFill>
                <a:latin typeface="Roboto Mono"/>
                <a:ea typeface="Roboto Mono"/>
                <a:cs typeface="Roboto Mono"/>
                <a:sym typeface="Roboto Mono"/>
              </a:rPr>
              <a:t>for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 (</a:t>
            </a:r>
            <a:r>
              <a:rPr b="1" lang="en" sz="1600">
                <a:solidFill>
                  <a:srgbClr val="990000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 i = 0; i &lt; k; i++) {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curr = curr.</a:t>
            </a:r>
            <a:r>
              <a:rPr lang="en" sz="1600">
                <a:solidFill>
                  <a:srgbClr val="BCC235"/>
                </a:solidFill>
                <a:latin typeface="Roboto Mono"/>
                <a:ea typeface="Roboto Mono"/>
                <a:cs typeface="Roboto Mono"/>
                <a:sym typeface="Roboto Mono"/>
              </a:rPr>
              <a:t>next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;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529037"/>
                </a:solidFill>
                <a:latin typeface="Roboto Mono"/>
                <a:ea typeface="Roboto Mono"/>
                <a:cs typeface="Roboto Mono"/>
                <a:sym typeface="Roboto Mono"/>
              </a:rPr>
              <a:t>this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600">
                <a:solidFill>
                  <a:srgbClr val="BCC235"/>
                </a:solidFill>
                <a:latin typeface="Roboto Mono"/>
                <a:ea typeface="Roboto Mono"/>
                <a:cs typeface="Roboto Mono"/>
                <a:sym typeface="Roboto Mono"/>
              </a:rPr>
              <a:t>front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 = curr;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// other methods commented out</a:t>
            </a:r>
            <a:endParaRPr sz="1600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2" name="Shape 2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3" name="Google Shape;2183;p101"/>
          <p:cNvSpPr txBox="1"/>
          <p:nvPr>
            <p:ph type="title"/>
          </p:nvPr>
        </p:nvSpPr>
        <p:spPr>
          <a:xfrm>
            <a:off x="928950" y="2316450"/>
            <a:ext cx="7286100" cy="51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1.3d transferFrom()</a:t>
            </a:r>
            <a:endParaRPr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7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p102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problem asking?</a:t>
            </a:r>
            <a:endParaRPr/>
          </a:p>
        </p:txBody>
      </p:sp>
      <p:sp>
        <p:nvSpPr>
          <p:cNvPr id="2189" name="Google Shape;2189;p102"/>
          <p:cNvSpPr txBox="1"/>
          <p:nvPr>
            <p:ph idx="1" type="body"/>
          </p:nvPr>
        </p:nvSpPr>
        <p:spPr>
          <a:xfrm>
            <a:off x="243000" y="556500"/>
            <a:ext cx="8443800" cy="415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Input - Which parameters does this method accept?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Two MyLinkedLists. Each MyLinkedList is guaranteed not to be null. Either list may be empty.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Functionality - What does the method do?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Move values from the second list to the first list and empty the second list.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Output - What does this method return? 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None.</a:t>
            </a:r>
            <a:endParaRPr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3" name="Shape 2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4" name="Google Shape;2194;p103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Visualize it with an example</a:t>
            </a:r>
            <a:endParaRPr/>
          </a:p>
        </p:txBody>
      </p:sp>
      <p:sp>
        <p:nvSpPr>
          <p:cNvPr id="2195" name="Google Shape;2195;p103"/>
          <p:cNvSpPr txBox="1"/>
          <p:nvPr>
            <p:ph idx="1" type="body"/>
          </p:nvPr>
        </p:nvSpPr>
        <p:spPr>
          <a:xfrm>
            <a:off x="243000" y="587800"/>
            <a:ext cx="8443800" cy="415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What is the result of calling </a:t>
            </a: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transferFrom([8, 17, 2, 4], [1, 2, 3])</a:t>
            </a:r>
            <a:r>
              <a:rPr lang="en"/>
              <a:t>?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196" name="Google Shape;2196;p103"/>
          <p:cNvGraphicFramePr/>
          <p:nvPr/>
        </p:nvGraphicFramePr>
        <p:xfrm>
          <a:off x="243000" y="1803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{E957A53B-9433-41C8-A5CD-FC158880D459}</a:tableStyleId>
              </a:tblPr>
              <a:tblGrid>
                <a:gridCol w="973200"/>
                <a:gridCol w="973200"/>
                <a:gridCol w="973200"/>
                <a:gridCol w="9732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2197" name="Google Shape;2197;p103"/>
          <p:cNvGraphicFramePr/>
          <p:nvPr/>
        </p:nvGraphicFramePr>
        <p:xfrm>
          <a:off x="4974825" y="1843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{E957A53B-9433-41C8-A5CD-FC158880D459}</a:tableStyleId>
              </a:tblPr>
              <a:tblGrid>
                <a:gridCol w="1124225"/>
                <a:gridCol w="1124225"/>
                <a:gridCol w="11242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198" name="Google Shape;2198;p103"/>
          <p:cNvSpPr/>
          <p:nvPr/>
        </p:nvSpPr>
        <p:spPr>
          <a:xfrm>
            <a:off x="335200" y="2288775"/>
            <a:ext cx="127200" cy="3924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9" name="Google Shape;2199;p103"/>
          <p:cNvSpPr/>
          <p:nvPr/>
        </p:nvSpPr>
        <p:spPr>
          <a:xfrm>
            <a:off x="5027925" y="2288775"/>
            <a:ext cx="127200" cy="3924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200" name="Google Shape;2200;p103"/>
          <p:cNvGraphicFramePr/>
          <p:nvPr/>
        </p:nvGraphicFramePr>
        <p:xfrm>
          <a:off x="243000" y="3411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{E957A53B-9433-41C8-A5CD-FC158880D459}</a:tableStyleId>
              </a:tblPr>
              <a:tblGrid>
                <a:gridCol w="1034150"/>
                <a:gridCol w="1034150"/>
                <a:gridCol w="1034150"/>
                <a:gridCol w="1034150"/>
                <a:gridCol w="1034150"/>
                <a:gridCol w="1034150"/>
                <a:gridCol w="10341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201" name="Google Shape;2201;p103"/>
          <p:cNvSpPr txBox="1"/>
          <p:nvPr/>
        </p:nvSpPr>
        <p:spPr>
          <a:xfrm>
            <a:off x="173375" y="1324150"/>
            <a:ext cx="3571500" cy="2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start with the input:</a:t>
            </a:r>
            <a:endParaRPr/>
          </a:p>
        </p:txBody>
      </p:sp>
      <p:sp>
        <p:nvSpPr>
          <p:cNvPr id="2202" name="Google Shape;2202;p103"/>
          <p:cNvSpPr txBox="1"/>
          <p:nvPr/>
        </p:nvSpPr>
        <p:spPr>
          <a:xfrm>
            <a:off x="173375" y="2907675"/>
            <a:ext cx="2785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want to end up with:</a:t>
            </a:r>
            <a:endParaRPr/>
          </a:p>
        </p:txBody>
      </p:sp>
      <p:sp>
        <p:nvSpPr>
          <p:cNvPr id="2203" name="Google Shape;2203;p103"/>
          <p:cNvSpPr/>
          <p:nvPr/>
        </p:nvSpPr>
        <p:spPr>
          <a:xfrm>
            <a:off x="335200" y="3914825"/>
            <a:ext cx="127200" cy="3924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4" name="Google Shape;2204;p103"/>
          <p:cNvSpPr txBox="1"/>
          <p:nvPr/>
        </p:nvSpPr>
        <p:spPr>
          <a:xfrm>
            <a:off x="2189400" y="4382150"/>
            <a:ext cx="6497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Reminder that you can only add/replace items where there is a pointer!</a:t>
            </a:r>
            <a:endParaRPr b="1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8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9" name="Google Shape;2209;p104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Intermediate Steps</a:t>
            </a:r>
            <a:endParaRPr/>
          </a:p>
        </p:txBody>
      </p:sp>
      <p:graphicFrame>
        <p:nvGraphicFramePr>
          <p:cNvPr id="2210" name="Google Shape;2210;p104"/>
          <p:cNvGraphicFramePr/>
          <p:nvPr/>
        </p:nvGraphicFramePr>
        <p:xfrm>
          <a:off x="104300" y="709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{E957A53B-9433-41C8-A5CD-FC158880D459}</a:tableStyleId>
              </a:tblPr>
              <a:tblGrid>
                <a:gridCol w="973200"/>
                <a:gridCol w="973200"/>
                <a:gridCol w="973200"/>
                <a:gridCol w="9732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2211" name="Google Shape;2211;p104"/>
          <p:cNvGraphicFramePr/>
          <p:nvPr/>
        </p:nvGraphicFramePr>
        <p:xfrm>
          <a:off x="5610525" y="709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{E957A53B-9433-41C8-A5CD-FC158880D459}</a:tableStyleId>
              </a:tblPr>
              <a:tblGrid>
                <a:gridCol w="1124225"/>
                <a:gridCol w="1124225"/>
                <a:gridCol w="11242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212" name="Google Shape;2212;p104"/>
          <p:cNvSpPr/>
          <p:nvPr/>
        </p:nvSpPr>
        <p:spPr>
          <a:xfrm>
            <a:off x="437275" y="1198188"/>
            <a:ext cx="127200" cy="3924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3" name="Google Shape;2213;p104"/>
          <p:cNvSpPr/>
          <p:nvPr/>
        </p:nvSpPr>
        <p:spPr>
          <a:xfrm>
            <a:off x="5610525" y="1217575"/>
            <a:ext cx="127200" cy="3924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4" name="Google Shape;2214;p104"/>
          <p:cNvSpPr/>
          <p:nvPr/>
        </p:nvSpPr>
        <p:spPr>
          <a:xfrm>
            <a:off x="1077500" y="1217575"/>
            <a:ext cx="127200" cy="3924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5" name="Google Shape;2215;p104"/>
          <p:cNvSpPr/>
          <p:nvPr/>
        </p:nvSpPr>
        <p:spPr>
          <a:xfrm>
            <a:off x="2050700" y="1217575"/>
            <a:ext cx="127200" cy="3924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6" name="Google Shape;2216;p104"/>
          <p:cNvSpPr/>
          <p:nvPr/>
        </p:nvSpPr>
        <p:spPr>
          <a:xfrm>
            <a:off x="3023900" y="1217575"/>
            <a:ext cx="127200" cy="3924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7" name="Google Shape;2217;p104"/>
          <p:cNvSpPr/>
          <p:nvPr/>
        </p:nvSpPr>
        <p:spPr>
          <a:xfrm>
            <a:off x="4079300" y="1217575"/>
            <a:ext cx="127200" cy="3924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218" name="Google Shape;2218;p104"/>
          <p:cNvGraphicFramePr/>
          <p:nvPr/>
        </p:nvGraphicFramePr>
        <p:xfrm>
          <a:off x="104288" y="708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{E957A53B-9433-41C8-A5CD-FC158880D459}</a:tableStyleId>
              </a:tblPr>
              <a:tblGrid>
                <a:gridCol w="972000"/>
                <a:gridCol w="972000"/>
                <a:gridCol w="972000"/>
                <a:gridCol w="972000"/>
                <a:gridCol w="972000"/>
                <a:gridCol w="972000"/>
                <a:gridCol w="972000"/>
              </a:tblGrid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219" name="Google Shape;2219;p104"/>
          <p:cNvSpPr/>
          <p:nvPr/>
        </p:nvSpPr>
        <p:spPr>
          <a:xfrm>
            <a:off x="192850" y="1198175"/>
            <a:ext cx="127200" cy="3924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0" name="Google Shape;2220;p104"/>
          <p:cNvSpPr txBox="1"/>
          <p:nvPr/>
        </p:nvSpPr>
        <p:spPr>
          <a:xfrm>
            <a:off x="32475" y="1615000"/>
            <a:ext cx="978000" cy="7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list1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front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21" name="Google Shape;2221;p104"/>
          <p:cNvSpPr txBox="1"/>
          <p:nvPr/>
        </p:nvSpPr>
        <p:spPr>
          <a:xfrm>
            <a:off x="5306575" y="1609975"/>
            <a:ext cx="978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list2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front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22" name="Google Shape;2222;p104"/>
          <p:cNvSpPr txBox="1"/>
          <p:nvPr/>
        </p:nvSpPr>
        <p:spPr>
          <a:xfrm>
            <a:off x="900375" y="1609975"/>
            <a:ext cx="97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list1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current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23" name="Google Shape;2223;p104"/>
          <p:cNvSpPr txBox="1"/>
          <p:nvPr/>
        </p:nvSpPr>
        <p:spPr>
          <a:xfrm>
            <a:off x="1962138" y="1609975"/>
            <a:ext cx="97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list1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current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24" name="Google Shape;2224;p104"/>
          <p:cNvSpPr txBox="1"/>
          <p:nvPr/>
        </p:nvSpPr>
        <p:spPr>
          <a:xfrm>
            <a:off x="2918613" y="1609975"/>
            <a:ext cx="97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list1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current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25" name="Google Shape;2225;p104"/>
          <p:cNvSpPr txBox="1"/>
          <p:nvPr/>
        </p:nvSpPr>
        <p:spPr>
          <a:xfrm>
            <a:off x="3891813" y="1609975"/>
            <a:ext cx="97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list1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current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26" name="Google Shape;2226;p104"/>
          <p:cNvSpPr txBox="1"/>
          <p:nvPr/>
        </p:nvSpPr>
        <p:spPr>
          <a:xfrm>
            <a:off x="32475" y="2200975"/>
            <a:ext cx="97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list1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current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2227" name="Google Shape;2227;p104"/>
          <p:cNvPicPr preferRelativeResize="0"/>
          <p:nvPr/>
        </p:nvPicPr>
        <p:blipFill rotWithShape="1">
          <a:blip r:embed="rId3">
            <a:alphaModFix/>
          </a:blip>
          <a:srcRect b="91830" l="0" r="0" t="0"/>
          <a:stretch/>
        </p:blipFill>
        <p:spPr>
          <a:xfrm>
            <a:off x="152650" y="3055475"/>
            <a:ext cx="4884150" cy="15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8" name="Google Shape;2228;p104"/>
          <p:cNvPicPr preferRelativeResize="0"/>
          <p:nvPr/>
        </p:nvPicPr>
        <p:blipFill rotWithShape="1">
          <a:blip r:embed="rId4">
            <a:alphaModFix/>
          </a:blip>
          <a:srcRect b="0" l="0" r="0" t="91294"/>
          <a:stretch/>
        </p:blipFill>
        <p:spPr>
          <a:xfrm>
            <a:off x="152650" y="4962150"/>
            <a:ext cx="4884150" cy="15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9" name="Google Shape;2229;p104"/>
          <p:cNvPicPr preferRelativeResize="0"/>
          <p:nvPr/>
        </p:nvPicPr>
        <p:blipFill rotWithShape="1">
          <a:blip r:embed="rId5">
            <a:alphaModFix/>
          </a:blip>
          <a:srcRect b="59581" l="11816" r="46546" t="32409"/>
          <a:stretch/>
        </p:blipFill>
        <p:spPr>
          <a:xfrm>
            <a:off x="729650" y="3853500"/>
            <a:ext cx="2033726" cy="15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0" name="Google Shape;2230;p104"/>
          <p:cNvPicPr preferRelativeResize="0"/>
          <p:nvPr/>
        </p:nvPicPr>
        <p:blipFill rotWithShape="1">
          <a:blip r:embed="rId5">
            <a:alphaModFix/>
          </a:blip>
          <a:srcRect b="34493" l="11816" r="46546" t="40420"/>
          <a:stretch/>
        </p:blipFill>
        <p:spPr>
          <a:xfrm>
            <a:off x="729650" y="4011625"/>
            <a:ext cx="2033726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1" name="Google Shape;2231;p104"/>
          <p:cNvPicPr preferRelativeResize="0"/>
          <p:nvPr/>
        </p:nvPicPr>
        <p:blipFill rotWithShape="1">
          <a:blip r:embed="rId5">
            <a:alphaModFix/>
          </a:blip>
          <a:srcRect b="26485" l="11322" r="50655" t="64444"/>
          <a:stretch/>
        </p:blipFill>
        <p:spPr>
          <a:xfrm>
            <a:off x="729650" y="4516155"/>
            <a:ext cx="1857001" cy="179075"/>
          </a:xfrm>
          <a:prstGeom prst="rect">
            <a:avLst/>
          </a:prstGeom>
          <a:noFill/>
          <a:ln>
            <a:noFill/>
          </a:ln>
        </p:spPr>
      </p:pic>
      <p:sp>
        <p:nvSpPr>
          <p:cNvPr id="2232" name="Google Shape;2232;p104"/>
          <p:cNvSpPr/>
          <p:nvPr/>
        </p:nvSpPr>
        <p:spPr>
          <a:xfrm rot="1307908">
            <a:off x="3324856" y="3676494"/>
            <a:ext cx="1086596" cy="77546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3" name="Google Shape;2233;p104"/>
          <p:cNvSpPr/>
          <p:nvPr/>
        </p:nvSpPr>
        <p:spPr>
          <a:xfrm flipH="1" rot="9821769">
            <a:off x="3310049" y="4562866"/>
            <a:ext cx="1086804" cy="85632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4" name="Google Shape;2234;p104"/>
          <p:cNvSpPr txBox="1"/>
          <p:nvPr/>
        </p:nvSpPr>
        <p:spPr>
          <a:xfrm>
            <a:off x="4455450" y="3477525"/>
            <a:ext cx="1857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should go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 the ends of these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arrows?</a:t>
            </a:r>
            <a:endParaRPr/>
          </a:p>
        </p:txBody>
      </p:sp>
      <p:sp>
        <p:nvSpPr>
          <p:cNvPr id="2235" name="Google Shape;2235;p104"/>
          <p:cNvSpPr/>
          <p:nvPr/>
        </p:nvSpPr>
        <p:spPr>
          <a:xfrm>
            <a:off x="4317213" y="1222588"/>
            <a:ext cx="127200" cy="3924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6" name="Google Shape;2236;p104"/>
          <p:cNvSpPr txBox="1"/>
          <p:nvPr/>
        </p:nvSpPr>
        <p:spPr>
          <a:xfrm>
            <a:off x="3891825" y="2200975"/>
            <a:ext cx="978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list2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front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37" name="Google Shape;2237;p104"/>
          <p:cNvSpPr txBox="1"/>
          <p:nvPr/>
        </p:nvSpPr>
        <p:spPr>
          <a:xfrm>
            <a:off x="3891813" y="1609975"/>
            <a:ext cx="97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list2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front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38" name="Google Shape;2238;p104"/>
          <p:cNvSpPr/>
          <p:nvPr/>
        </p:nvSpPr>
        <p:spPr>
          <a:xfrm>
            <a:off x="3368856" y="3477522"/>
            <a:ext cx="1086600" cy="774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9" name="Google Shape;2239;p104"/>
          <p:cNvSpPr txBox="1"/>
          <p:nvPr/>
        </p:nvSpPr>
        <p:spPr>
          <a:xfrm>
            <a:off x="4650825" y="3231925"/>
            <a:ext cx="2257500" cy="6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if either of the lists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are empty?</a:t>
            </a:r>
            <a:endParaRPr/>
          </a:p>
        </p:txBody>
      </p:sp>
      <p:pic>
        <p:nvPicPr>
          <p:cNvPr id="2240" name="Google Shape;2240;p104"/>
          <p:cNvPicPr preferRelativeResize="0"/>
          <p:nvPr/>
        </p:nvPicPr>
        <p:blipFill rotWithShape="1">
          <a:blip r:embed="rId6">
            <a:alphaModFix/>
          </a:blip>
          <a:srcRect b="68124" l="5005" r="44433" t="7310"/>
          <a:stretch/>
        </p:blipFill>
        <p:spPr>
          <a:xfrm>
            <a:off x="437275" y="3374875"/>
            <a:ext cx="2469400" cy="47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1" name="Google Shape;2241;p104"/>
          <p:cNvPicPr preferRelativeResize="0"/>
          <p:nvPr/>
        </p:nvPicPr>
        <p:blipFill rotWithShape="1">
          <a:blip r:embed="rId6">
            <a:alphaModFix/>
          </a:blip>
          <a:srcRect b="19025" l="1580" r="88156" t="71722"/>
          <a:stretch/>
        </p:blipFill>
        <p:spPr>
          <a:xfrm>
            <a:off x="345475" y="4620250"/>
            <a:ext cx="352000" cy="179075"/>
          </a:xfrm>
          <a:prstGeom prst="rect">
            <a:avLst/>
          </a:prstGeom>
          <a:noFill/>
          <a:ln>
            <a:noFill/>
          </a:ln>
        </p:spPr>
      </p:pic>
      <p:sp>
        <p:nvSpPr>
          <p:cNvPr id="2242" name="Google Shape;2242;p104"/>
          <p:cNvSpPr/>
          <p:nvPr/>
        </p:nvSpPr>
        <p:spPr>
          <a:xfrm>
            <a:off x="3324856" y="4720472"/>
            <a:ext cx="1086600" cy="774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3" name="Google Shape;2243;p104"/>
          <p:cNvSpPr txBox="1"/>
          <p:nvPr/>
        </p:nvSpPr>
        <p:spPr>
          <a:xfrm>
            <a:off x="4650825" y="4398975"/>
            <a:ext cx="2257500" cy="6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Don’t forget to empty list 2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 the end!</a:t>
            </a:r>
            <a:endParaRPr/>
          </a:p>
        </p:txBody>
      </p:sp>
      <p:pic>
        <p:nvPicPr>
          <p:cNvPr id="2244" name="Google Shape;2244;p104"/>
          <p:cNvPicPr preferRelativeResize="0"/>
          <p:nvPr/>
        </p:nvPicPr>
        <p:blipFill rotWithShape="1">
          <a:blip r:embed="rId7">
            <a:alphaModFix/>
          </a:blip>
          <a:srcRect b="10510" l="0" r="64951" t="80450"/>
          <a:stretch/>
        </p:blipFill>
        <p:spPr>
          <a:xfrm>
            <a:off x="192838" y="4797875"/>
            <a:ext cx="1542225" cy="179075"/>
          </a:xfrm>
          <a:prstGeom prst="rect">
            <a:avLst/>
          </a:prstGeom>
          <a:noFill/>
          <a:ln>
            <a:noFill/>
          </a:ln>
        </p:spPr>
      </p:pic>
      <p:sp>
        <p:nvSpPr>
          <p:cNvPr id="2245" name="Google Shape;2245;p104"/>
          <p:cNvSpPr txBox="1"/>
          <p:nvPr/>
        </p:nvSpPr>
        <p:spPr>
          <a:xfrm>
            <a:off x="1204700" y="2159688"/>
            <a:ext cx="6555300" cy="19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9900FF"/>
                </a:solidFill>
              </a:rPr>
              <a:t>TA - DA!</a:t>
            </a:r>
            <a:endParaRPr sz="4800">
              <a:solidFill>
                <a:srgbClr val="9900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500" fill="hold"/>
                                        <p:tgtEl>
                                          <p:spTgt spid="2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2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2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9" name="Shape 2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" name="Google Shape;2250;p105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</a:t>
            </a:r>
            <a:endParaRPr/>
          </a:p>
        </p:txBody>
      </p:sp>
      <p:pic>
        <p:nvPicPr>
          <p:cNvPr id="2251" name="Google Shape;2251;p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800" y="1101125"/>
            <a:ext cx="8573976" cy="339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8"/>
          <p:cNvSpPr/>
          <p:nvPr/>
        </p:nvSpPr>
        <p:spPr>
          <a:xfrm>
            <a:off x="5346350" y="381900"/>
            <a:ext cx="1861800" cy="1873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8"/>
          <p:cNvSpPr txBox="1"/>
          <p:nvPr/>
        </p:nvSpPr>
        <p:spPr>
          <a:xfrm>
            <a:off x="5489575" y="489325"/>
            <a:ext cx="1396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main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23" name="Google Shape;223;p28"/>
          <p:cNvSpPr txBox="1"/>
          <p:nvPr/>
        </p:nvSpPr>
        <p:spPr>
          <a:xfrm>
            <a:off x="5489575" y="92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x</a:t>
            </a:r>
            <a:endParaRPr b="1"/>
          </a:p>
        </p:txBody>
      </p:sp>
      <p:sp>
        <p:nvSpPr>
          <p:cNvPr id="224" name="Google Shape;224;p28"/>
          <p:cNvSpPr txBox="1"/>
          <p:nvPr/>
        </p:nvSpPr>
        <p:spPr>
          <a:xfrm>
            <a:off x="548957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</a:t>
            </a:r>
            <a:endParaRPr b="1"/>
          </a:p>
        </p:txBody>
      </p:sp>
      <p:sp>
        <p:nvSpPr>
          <p:cNvPr id="225" name="Google Shape;225;p28"/>
          <p:cNvSpPr/>
          <p:nvPr/>
        </p:nvSpPr>
        <p:spPr>
          <a:xfrm>
            <a:off x="5859525" y="9281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8"/>
          <p:cNvSpPr/>
          <p:nvPr/>
        </p:nvSpPr>
        <p:spPr>
          <a:xfrm>
            <a:off x="5859525" y="1366975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8"/>
          <p:cNvSpPr txBox="1"/>
          <p:nvPr/>
        </p:nvSpPr>
        <p:spPr>
          <a:xfrm>
            <a:off x="5859525" y="9281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</a:t>
            </a:r>
            <a:endParaRPr b="1"/>
          </a:p>
        </p:txBody>
      </p:sp>
      <p:cxnSp>
        <p:nvCxnSpPr>
          <p:cNvPr id="228" name="Google Shape;228;p28"/>
          <p:cNvCxnSpPr>
            <a:stCxn id="226" idx="1"/>
          </p:cNvCxnSpPr>
          <p:nvPr/>
        </p:nvCxnSpPr>
        <p:spPr>
          <a:xfrm>
            <a:off x="5859525" y="1540075"/>
            <a:ext cx="16827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9" name="Google Shape;229;p28"/>
          <p:cNvSpPr/>
          <p:nvPr/>
        </p:nvSpPr>
        <p:spPr>
          <a:xfrm>
            <a:off x="7751125" y="13550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8"/>
          <p:cNvSpPr/>
          <p:nvPr/>
        </p:nvSpPr>
        <p:spPr>
          <a:xfrm>
            <a:off x="8040325" y="13550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8"/>
          <p:cNvSpPr txBox="1"/>
          <p:nvPr/>
        </p:nvSpPr>
        <p:spPr>
          <a:xfrm>
            <a:off x="775112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0</a:t>
            </a:r>
            <a:endParaRPr b="1"/>
          </a:p>
        </p:txBody>
      </p:sp>
      <p:sp>
        <p:nvSpPr>
          <p:cNvPr id="232" name="Google Shape;232;p28"/>
          <p:cNvSpPr txBox="1"/>
          <p:nvPr/>
        </p:nvSpPr>
        <p:spPr>
          <a:xfrm>
            <a:off x="8040325" y="13550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</a:t>
            </a:r>
            <a:endParaRPr b="1"/>
          </a:p>
        </p:txBody>
      </p:sp>
      <p:pic>
        <p:nvPicPr>
          <p:cNvPr id="233" name="Google Shape;233;p28"/>
          <p:cNvPicPr preferRelativeResize="0"/>
          <p:nvPr/>
        </p:nvPicPr>
        <p:blipFill rotWithShape="1">
          <a:blip r:embed="rId3">
            <a:alphaModFix/>
          </a:blip>
          <a:srcRect b="0" l="0" r="0" t="3334"/>
          <a:stretch/>
        </p:blipFill>
        <p:spPr>
          <a:xfrm>
            <a:off x="72750" y="597157"/>
            <a:ext cx="4900375" cy="3270531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8"/>
          <p:cNvSpPr txBox="1"/>
          <p:nvPr/>
        </p:nvSpPr>
        <p:spPr>
          <a:xfrm>
            <a:off x="5489575" y="180580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z</a:t>
            </a:r>
            <a:endParaRPr b="1"/>
          </a:p>
        </p:txBody>
      </p:sp>
      <p:sp>
        <p:nvSpPr>
          <p:cNvPr id="235" name="Google Shape;235;p28"/>
          <p:cNvSpPr/>
          <p:nvPr/>
        </p:nvSpPr>
        <p:spPr>
          <a:xfrm>
            <a:off x="5859525" y="1817725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6" name="Google Shape;236;p28"/>
          <p:cNvCxnSpPr>
            <a:stCxn id="235" idx="1"/>
          </p:cNvCxnSpPr>
          <p:nvPr/>
        </p:nvCxnSpPr>
        <p:spPr>
          <a:xfrm>
            <a:off x="5859525" y="1990825"/>
            <a:ext cx="16827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237" name="Google Shape;237;p28"/>
          <p:cNvGrpSpPr/>
          <p:nvPr/>
        </p:nvGrpSpPr>
        <p:grpSpPr>
          <a:xfrm>
            <a:off x="7751125" y="1909500"/>
            <a:ext cx="578400" cy="346200"/>
            <a:chOff x="6853725" y="1865575"/>
            <a:chExt cx="578400" cy="346200"/>
          </a:xfrm>
        </p:grpSpPr>
        <p:sp>
          <p:nvSpPr>
            <p:cNvPr id="238" name="Google Shape;238;p28"/>
            <p:cNvSpPr/>
            <p:nvPr/>
          </p:nvSpPr>
          <p:spPr>
            <a:xfrm>
              <a:off x="68537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7142925" y="1865575"/>
              <a:ext cx="289200" cy="34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0" name="Google Shape;240;p28"/>
          <p:cNvSpPr txBox="1"/>
          <p:nvPr/>
        </p:nvSpPr>
        <p:spPr>
          <a:xfrm>
            <a:off x="7751125" y="190950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0</a:t>
            </a:r>
            <a:endParaRPr b="1"/>
          </a:p>
        </p:txBody>
      </p:sp>
      <p:sp>
        <p:nvSpPr>
          <p:cNvPr id="241" name="Google Shape;241;p28"/>
          <p:cNvSpPr txBox="1"/>
          <p:nvPr/>
        </p:nvSpPr>
        <p:spPr>
          <a:xfrm>
            <a:off x="8040325" y="190950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</a:t>
            </a:r>
            <a:endParaRPr b="1"/>
          </a:p>
        </p:txBody>
      </p:sp>
      <p:sp>
        <p:nvSpPr>
          <p:cNvPr id="242" name="Google Shape;242;p28"/>
          <p:cNvSpPr/>
          <p:nvPr/>
        </p:nvSpPr>
        <p:spPr>
          <a:xfrm>
            <a:off x="8329525" y="13550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8"/>
          <p:cNvSpPr/>
          <p:nvPr/>
        </p:nvSpPr>
        <p:spPr>
          <a:xfrm>
            <a:off x="8329525" y="190950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8"/>
          <p:cNvSpPr txBox="1"/>
          <p:nvPr/>
        </p:nvSpPr>
        <p:spPr>
          <a:xfrm>
            <a:off x="8329525" y="1366975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2</a:t>
            </a:r>
            <a:endParaRPr b="1"/>
          </a:p>
        </p:txBody>
      </p:sp>
      <p:sp>
        <p:nvSpPr>
          <p:cNvPr id="245" name="Google Shape;245;p28"/>
          <p:cNvSpPr txBox="1"/>
          <p:nvPr/>
        </p:nvSpPr>
        <p:spPr>
          <a:xfrm>
            <a:off x="8329525" y="190950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2</a:t>
            </a:r>
            <a:endParaRPr b="1"/>
          </a:p>
        </p:txBody>
      </p:sp>
      <p:cxnSp>
        <p:nvCxnSpPr>
          <p:cNvPr id="246" name="Google Shape;246;p28"/>
          <p:cNvCxnSpPr/>
          <p:nvPr/>
        </p:nvCxnSpPr>
        <p:spPr>
          <a:xfrm>
            <a:off x="600675" y="3710975"/>
            <a:ext cx="38445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7" name="Google Shape;247;p28"/>
          <p:cNvSpPr/>
          <p:nvPr/>
        </p:nvSpPr>
        <p:spPr>
          <a:xfrm>
            <a:off x="5346350" y="2441575"/>
            <a:ext cx="1861800" cy="1873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8"/>
          <p:cNvSpPr txBox="1"/>
          <p:nvPr/>
        </p:nvSpPr>
        <p:spPr>
          <a:xfrm>
            <a:off x="5489575" y="2549000"/>
            <a:ext cx="1396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foo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249" name="Google Shape;249;p28"/>
          <p:cNvSpPr/>
          <p:nvPr/>
        </p:nvSpPr>
        <p:spPr>
          <a:xfrm>
            <a:off x="5859525" y="2987825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8"/>
          <p:cNvSpPr/>
          <p:nvPr/>
        </p:nvSpPr>
        <p:spPr>
          <a:xfrm>
            <a:off x="5859525" y="342665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8"/>
          <p:cNvSpPr txBox="1"/>
          <p:nvPr/>
        </p:nvSpPr>
        <p:spPr>
          <a:xfrm>
            <a:off x="5859525" y="2987825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2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52" name="Google Shape;252;p28"/>
          <p:cNvSpPr/>
          <p:nvPr/>
        </p:nvSpPr>
        <p:spPr>
          <a:xfrm>
            <a:off x="5859525" y="3877400"/>
            <a:ext cx="289200" cy="3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8"/>
          <p:cNvSpPr txBox="1"/>
          <p:nvPr/>
        </p:nvSpPr>
        <p:spPr>
          <a:xfrm>
            <a:off x="5489575" y="2987825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x</a:t>
            </a:r>
            <a:endParaRPr b="1"/>
          </a:p>
        </p:txBody>
      </p:sp>
      <p:sp>
        <p:nvSpPr>
          <p:cNvPr id="254" name="Google Shape;254;p28"/>
          <p:cNvSpPr txBox="1"/>
          <p:nvPr/>
        </p:nvSpPr>
        <p:spPr>
          <a:xfrm>
            <a:off x="5489575" y="387740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z</a:t>
            </a:r>
            <a:endParaRPr b="1"/>
          </a:p>
        </p:txBody>
      </p:sp>
      <p:sp>
        <p:nvSpPr>
          <p:cNvPr id="255" name="Google Shape;255;p28"/>
          <p:cNvSpPr txBox="1"/>
          <p:nvPr/>
        </p:nvSpPr>
        <p:spPr>
          <a:xfrm>
            <a:off x="5489575" y="3469550"/>
            <a:ext cx="28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</a:t>
            </a:r>
            <a:endParaRPr b="1"/>
          </a:p>
        </p:txBody>
      </p:sp>
      <p:cxnSp>
        <p:nvCxnSpPr>
          <p:cNvPr id="256" name="Google Shape;256;p28"/>
          <p:cNvCxnSpPr/>
          <p:nvPr/>
        </p:nvCxnSpPr>
        <p:spPr>
          <a:xfrm flipH="1" rot="10800000">
            <a:off x="5859525" y="2255600"/>
            <a:ext cx="2325300" cy="1794900"/>
          </a:xfrm>
          <a:prstGeom prst="bentConnector4">
            <a:avLst>
              <a:gd fmla="val 130819" name="adj1"/>
              <a:gd fmla="val 61483" name="adj2"/>
            </a:avLst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7" name="Google Shape;257;p28"/>
          <p:cNvCxnSpPr/>
          <p:nvPr/>
        </p:nvCxnSpPr>
        <p:spPr>
          <a:xfrm flipH="1" rot="10800000">
            <a:off x="5859525" y="1528250"/>
            <a:ext cx="1891500" cy="2071500"/>
          </a:xfrm>
          <a:prstGeom prst="bentConnector3">
            <a:avLst>
              <a:gd fmla="val 92218" name="adj1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8" name="Google Shape;258;p28"/>
          <p:cNvCxnSpPr/>
          <p:nvPr/>
        </p:nvCxnSpPr>
        <p:spPr>
          <a:xfrm>
            <a:off x="600688" y="1207475"/>
            <a:ext cx="38445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9" name="Google Shape;259;p28"/>
          <p:cNvSpPr txBox="1"/>
          <p:nvPr/>
        </p:nvSpPr>
        <p:spPr>
          <a:xfrm>
            <a:off x="5212500" y="4328150"/>
            <a:ext cx="39315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Because it was passed by </a:t>
            </a:r>
            <a:r>
              <a:rPr b="1" lang="en"/>
              <a:t>value</a:t>
            </a:r>
            <a:r>
              <a:rPr lang="en"/>
              <a:t>, each method gets its </a:t>
            </a:r>
            <a:r>
              <a:rPr b="1" lang="en"/>
              <a:t>own</a:t>
            </a:r>
            <a:r>
              <a:rPr lang="en"/>
              <a:t> copy of the int!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