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448" r:id="rId3"/>
    <p:sldId id="434" r:id="rId4"/>
    <p:sldId id="435" r:id="rId5"/>
    <p:sldId id="442" r:id="rId6"/>
    <p:sldId id="436" r:id="rId7"/>
    <p:sldId id="443" r:id="rId8"/>
    <p:sldId id="437" r:id="rId9"/>
    <p:sldId id="438" r:id="rId10"/>
    <p:sldId id="444" r:id="rId11"/>
    <p:sldId id="439" r:id="rId12"/>
    <p:sldId id="445" r:id="rId13"/>
    <p:sldId id="446" r:id="rId14"/>
    <p:sldId id="440" r:id="rId15"/>
    <p:sldId id="447" r:id="rId16"/>
    <p:sldId id="428" r:id="rId17"/>
    <p:sldId id="427" r:id="rId18"/>
    <p:sldId id="433" r:id="rId19"/>
    <p:sldId id="44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5D2CF7-BBB0-41D6-A165-638B6234D60E}">
          <p14:sldIdLst>
            <p14:sldId id="256"/>
            <p14:sldId id="448"/>
            <p14:sldId id="434"/>
            <p14:sldId id="435"/>
            <p14:sldId id="442"/>
            <p14:sldId id="436"/>
            <p14:sldId id="443"/>
            <p14:sldId id="437"/>
            <p14:sldId id="438"/>
            <p14:sldId id="444"/>
            <p14:sldId id="439"/>
            <p14:sldId id="445"/>
            <p14:sldId id="446"/>
            <p14:sldId id="440"/>
            <p14:sldId id="447"/>
            <p14:sldId id="428"/>
            <p14:sldId id="427"/>
            <p14:sldId id="433"/>
            <p14:sldId id="4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257" autoAdjust="0"/>
  </p:normalViewPr>
  <p:slideViewPr>
    <p:cSldViewPr snapToGrid="0">
      <p:cViewPr varScale="1">
        <p:scale>
          <a:sx n="97" d="100"/>
          <a:sy n="97" d="100"/>
        </p:scale>
        <p:origin x="9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15T20:13:28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15233 13271 377 0,'-7'0'94'16,"7"0"4"-16,-6-5-59 0,-1 5-2 15,7-8-7-15,-10 2-9 0,10 1-3 16,0-2-3-16,0-4-3 0,0 3 0 16,-4-5-2-16,4-1 0 0,0 1-1 15,-5-1 0-15,-3-1 0 0,-2-1-2 0,0-3 0 16,1 2 0-16,-7-3-1 0,-4 3 0 16,4-3-1-16,-8 1-2 0,1 3 2 15,5 1 0-15,2 2-3 0,2-3 2 16,2 3-2-16,6-5 2 0,-5 7 0 15,-2-5-1-15,-2 4-2 0,-3 5 2 16,-3-4 0-16,2 7 1 0,1-6-2 16,-3 6 2-16,7-5 1 0,-2 4 1 15,0 5-1-15,-1-6 1 0,4 6 0 16,-1 0-1-16,-1 0-1 0,-1 0-1 0,-6 0-1 16,2 0-1-16,-7 6 2 0,-2-1-4 15,-4 4 3-15,1-3-1 0,-3 3 2 16,1 5-1-16,-2 0-2 0,1-7 2 15,-1 2 1-15,2 5-1 0,-1-3 0 16,1-2-1-16,5 5 1 0,0 1 0 0,0-3-2 16,4-2 2-16,1 3-2 0,-5-5 2 15,5 5-1-15,-2-4 0 0,2 1 0 16,3-1 1-16,1 1-2 0,-2 0 2 16,7-1-2-16,-2 4 0 0,0-5 1 15,0 7-1-15,-4-2-1 0,-2 2 2 16,7 0-2-16,-5 5 0 0,2-5 3 15,1-1-2-15,-2 2-1 0,6-2 2 0,-4-1-1 16,5 1 0-16,2-1 1 16,1 2 0-16,-6 4-2 0,-2-3 1 0,-1 6 0 15,-4-1 0-15,-2-1 0 0,-1 3-1 16,-3 0 1-16,0 3 0 0,-1 4 0 16,0 7 0-16,4 0 0 0,2 8 1 15,-2-1-1-15,0-3 0 0,-1 2 0 16,1-4 2-16,-5-6 0 0,5 0-1 0,2 0 2 15,3-4 2-15,5 1 0 0,0 1 1 16,3-4-2-16,-2 2 0 0,6 1 0 16,-1-2 0-16,2-3-3 0,8-6 2 15,-5 5-1-15,5-5 0 0,0 6 1 16,0 3-1-16,0 1-1 0,11 0 2 16,1 1-2-16,-4-3 1 0,8 7-1 0,-5-5 0 15,2 1 0-15,0-1 1 0,6 0-2 16,-4-2 0-16,6-5 1 0,3 3 1 15,-5-9 1-15,1 1-1 0,4-1 0 16,4 2 1-16,-4-2 1 0,5 3 3 16,5-5 0-16,1 0 1 0,4 1 1 15,5 0 1-15,1-1 1 0,-6 1-3 16,-1 4-3-16,-1-3 0 0,1 4-2 16,0 0-1-16,11-2-1 0,-1 1-1 15,1-6 0-15,-3 1 1 0,5-4-2 0,2 1 0 16,-5-2 2-16,7 3-1 0,7-1-1 15,-4 3 1-15,-5-1-1 0,3 0 3 16,-1-6-3-16,-1 1 0 0,-8-2 0 16,6-1 1-16,-2 1 1 0,-3-6-1 15,-3 5 0-15,1 2 1 0,-2-1 1 16,6 0-1-16,-4 0-1 0,3 3 0 0,4-2 0 16,-2 3 0-16,5 0 0 0,-3-1 1 15,4-1-2-15,-1-2 1 0,0-6-1 16,-2 0 1-16,2 4-1 0,-3-4 1 15,0 6-2-15,-1-6 2 0,1 7-1 16,3-1 1-16,1 2 0 0,3-2 3 16,-5 4-4-16,-2 0 3 0,0-4-3 15,-1-6 2-15,1 9 1 0,1-9-3 16,-1 0 1-16,3 0 1 0,-3 0-2 0,-1 0 1 16,3 0-1-16,5 0 0 0,1 4 1 15,1 4-1-15,6 1 0 0,-3 5 1 16,-2 1 0-16,-3-4 0 0,-1 1-1 15,2 0 1-15,6-3 1 0,-6 0-2 16,0 2 1-16,0-3 1 0,-6 0 0 16,-5-1 0-16,4-1 0 0,1 7-1 0,-8 0 0 15,0 0 1-15,2 3-2 0,-9 0 1 16,1 3-1-16,-1-4 1 0,-4 2 0 16,4-5 0-16,0-5 1 0,-4-7-1 15,7 7 1-15,-1-7-1 0,-3 0 0 16,9 0 0-16,-5 0 1 0,4 0-2 15,-3 0 0-15,1 6 2 0,-7-6-1 0,-2 11 1 16,-4-1-2-16,-4-4 0 16,3-6 0-16,3 5 1 0,1-5-1 15,0 0 1-15,7 6-1 0,-1-6 2 0,-6 0 0 16,5 0 0-16,4 0-1 0,-6-8 0 16,4 2 1-16,-1 0 0 0,-1 6-2 15,1-7 2-15,-3 7-3 0,1 0 3 16,4 0 0-16,-2-4-1 0,2 4 2 0,1 0 1 15,1-6-1-15,0 3 1 0,1 3-2 16,0-6 2-16,2-2-2 0,0 2 0 16,-4-4-1-16,1-1 0 0,1-2 0 15,5 6 0-15,-1-5 0 0,-3 4 0 16,5 1-1-16,-6 4 1 0,-5-3 0 16,-4-1 1-16,2-2-3 0,4 4 2 15,-6-8 0-15,4 5-1 0,-1 0 0 0,-7 1 0 16,-1 1 0-16,3 6 2 0,-3-9-1 15,-2-1 0-15,3 0 0 0,-1 1-1 16,-4-9 2-16,4 4 0 0,-1-4-1 16,-1-8 0-16,1 0 0 0,2 2 0 15,2-4 0-15,-4 6 1 0,9-1-3 16,2 1 1-16,-8 1 2 0,-2 2-1 16,1-3 0-16,-6 1 1 0,0 0-1 0,-2-7-1 15,-6 7 3-15,3 4-2 0,3-4 0 16,-6-6-1-16,1 3 2 0,6-6-1 15,-3-1 0-15,-4-7 0 0,1 7-1 16,4 1 1-16,-4 1 2 0,-3-3-4 16,5 3 4-16,-8 0-2 0,-1 0-1 15,-6-3 2-15,1 2-2 0,-7-7 1 0,9 5 0 16,-4-6-2-16,3 8 1 0,-1 0 3 16,2-5-2-16,1 7 0 0,-3-3 0 15,1-11 0-15,0 4 2 0,0 2-2 16,-8 5-2-16,0-5 2 0,0 11 0 15,0 0-1-15,-8 5 1 0,3-3 0 16,-6-4 0-16,6 6 0 0,-5-9 1 16,-1-4 1-16,3 4-3 0,-2-2 3 15,-3 0-2-15,3 1-1 0,1 0 2 16,-3 2-3-16,3-1 1 0,1 2 1 16,-2 2-1-16,-1 5 0 0,-1-3 1 0,4 5 0 15,-5-1-1-15,0 5 1 0,0 5 0 16,-6 2 0-16,-4 8-1 0,1-9 1 15,-7 9-1-15,5 0 2 0,-1 0-2 16,4 0 0-16,7 0 0 0,-1 0 3 16,2-5-3-16,0 5 2 0,2 0-1 15,-2 0-1-15,4 0 3 0,-4 0-1 0,-4-5-2 16,3-3 2-16,-5 3-1 0,-1 0 1 16,-2-4 0-16,2 0-2 0,-2 2 0 15,-4-3 2-15,3 2-2 0,5-2 2 16,1 10-1-16,-1-9 0 0,7 3-1 15,-7-1 3-15,2 2-1 0,-2 2-1 0,3-4 0 16,-2 7 0-16,2-6-1 0,-3 6 2 16,-3-5-2-16,-1 5 1 15,2-9 0-15,-2 9 1 0,-1-9-2 0,1 2 2 16,-3-6-2-16,1 6 2 0,-2-5-3 16,4 1 1-16,-1 0 1 0,7 4 0 15,0 5-1-15,3 2 3 0,-2-9-4 16,4 9 3-16,-2-4 0 0,2 4-2 15,-2-7 0-15,-2 7 2 0,2 0-2 16,1-7 0-16,0 7 1 0,-1 0-1 0,5 0 1 16,-1 0 1-16,-1 5-2 0,0-5 2 15,-6 0-1-15,5 0 0 0,-4 0 0 16,1 0 1-16,-4 0-3 0,7 0 2 16,-1 0-1-16,-1 6 1 0,-3-6 0 15,0 7 0-15,-5-7-1 0,-2 11 2 16,-2-4-1-16,5 2 0 0,-6 2 0 0,5 0 0 15,0 4 0-15,2-2 0 0,-4 0 0 16,6 1-1-16,-1 0 1 16,-3-1 0-16,-2 3-1 0,6 0 1 0,2-3 1 15,1-1-1-15,-4-5 1 0,8-1-3 16,-1 0 3-16,-2 1 0 0,2-3 0 16,2 8-3-16,0 4 1 0,-1-1 1 0,-1 1 0 15,3 1-1-15,-5 3 1 0,3 2-1 16,2-8 1-16,-2 6 1 0,2 3-2 15,2-1 3-15,-2 0-1 0,-2-1-2 16,5 1 1-16,5-4 1 0,-8-1-2 16,8 1 1-16,-6-3 0 0,6 7 0 15,-5-6 1-15,5 7-1 0,-7-3-1 16,7 6 1-16,-6-9 0 0,1 9 0 0,0-2-2 16,5 0 2-16,-8 2 0 15,2-2 0-15,1-1 1 0,0 6 0 0,-1 0 1 16,-6 3-2-16,1-1 2 0,-7-1-2 15,7-1 1-15,-5-3-1 0,4 3 0 16,-4 0 0-16,7-1 0 0,-4-7-1 16,-3 6 0-16,3 2 1 0,-5-1 0 15,3 1 0-15,1 1 0 0,-1-3 1 16,1 0-1-16,4-6 0 0,-3-2 1 16,5-3-1-16,-3 5 1 0,-2-13-1 0,3 1-2 15,0-4 3-15,2 4-2 0,-3-9 0 16,-2 9 2-16,3-4-1 0,-2 5-1 15,-3-4 2-15,2-1 0 0,2 3-1 16,4-8 2-16,-6 0-2 0,4 0 1 16,4-11 3-16,-5 6 0 0,-1-6 1 0,4 4 2 15,-2-2 0-15,-3 0-1 0,3-8 0 16,-7 7-3-16,3-3 1 0,3 1-1 16,-8-3-2-16,7 6 0 0,-4 2-1 15,-1-2-1-15,-3 2 1 0,-2-4 0 16,0 1 1-16,6 2-2 0,1-3 0 15,4 1 3-15,2-4-2 0,2 1 2 16,-2 4-1-16,-1-7-1 0,1 5 1 16,-1-3-1-16,2 5-1 0,1-2 2 15,-2 1-1-15,3-7-1 0,-3 4 1 16,1-5-1-16,-1 4 1 0,3 0 2 0,-1-6-2 16,6 4 0-16,-5-4 1 0,5-5-1 15,0-2 1-15,0 3 0 0,0-6-1 16,0 2 0-16,0-1 0 0,0 0 0 15,0 6 0-15,0 2 0 0,0-5-1 16,0 4 1-16,-5-4 0 0,-3 1 0 0,-1 4-1 16,-3-5 1-16,1 3 0 0,-4 0 0 15,6-8-1-15,-4-4 1 0,3 1-1 16,-6 0 2-16,3 1-1 0,-8 7 1 16,0 0-1-16,-2 5 0 0,1 4 0 15,1-1 0-15,5 6-1 0,3 3 2 16,-2 0-2-16,4-4 1 0,0 1 1 0,-4 3-1 15,4-5 1-15,-2 1-1 0,0 2 0 16,2 0 0-16,-4 4 0 16,7-3 0-16,-6 6 0 0,4-1-1 0,0-4 2 15,-4 1 0-15,1 1-3 0,-3-9 4 16,-1 2-1-16,-2-2-3 0,-4 3 2 16,1-1-1-16,7 6 0 0,-7 1 2 15,4 2-3-15,0-4 2 0,-4 4 0 0,-3-5 0 16,6-4 0-16,1 5-1 0,-4 2 1 15,-3-4-1-15,4 6-1 0,-6-3 0 16,-5 3 0-16,-2 0 0 0,-2 5 2 16,2-11-3-16,-3 11 3 0,-3-3-1 15,6 3 1-15,2-8 1 0,-1 8-2 16,6-5 1-16,-1 5-1 0,1-7 0 16,4 7 0-16,2-7 2 0,-1 7-4 0,1 0 2 15,-5-6 0-15,0 6 1 0,-1 0 0 16,2 0-1-16,6 0 2 0,-2 0-1 15,2 0-1-15,6 0 1 0,-5 6-1 16,3-6 0-16,-1 0 1 0,7 3-1 16,-9 1 1-16,0 6-1 0,0-5 3 15,-7 5-2-15,-3 2 0 0,-1-4 0 16,-5 2-1-16,2 3 1 0,-2-2 1 16,3-1-2-16,4 1 2 0,6 3 0 0,-3-1-1 15,1-4 0-15,4-2 2 0,2 6-2 16,1-2 0-16,-1 1 0 0,-3 1 0 15,4 1 0-15,0-1 2 0,1-4-3 16,6-4 1-16,-1 1 1 0,-1-1-1 16,-2-1 0-16,3 5 2 0,-1-2-3 15,3 2 2-15,1 2 0 0,7-1 0 16,-13 2 0-16,8 2 1 0,-1 0-1 0,6 2 1 16,-5 0-1-16,5 4 0 0,0-2-1 15,0-2 0-15,5 4 0 0,-5-4 0 16,0 0 0-16,0 3 0 0,0-3 0 15,0 3 1-15,0-3-2 0,0-1 0 16,0 2 1-16,0-4 0 0,0-4 2 16,-5 4-3-16,5-1 1 0,0-1 2 15,0 3-2-15,0-4 0 0,0 4 0 16,0 0-1-16,0-2 2 0,0-4-1 0,-8 4-1 16,8-2 2-16,-10 3-1 0,10 2-2 15,-4-6 4-15,4 4-3 0,-5 1 0 16,5-1 2-16,0 0-3 0,-7 1 2 15,7 1 0-15,0 0-1 0,0 0 1 16,-6-1 0-16,6 6 1 0,0 1 0 0,0-4-1 16,-7 2 0-16,2-1 1 0,5-5-2 15,-8 5 2-15,-1 3-2 0,-1-1 1 16,0 5 2-16,-1 3-3 0,0-6 1 16,1 1 2-16,0-3-2 0,4 0 0 15,1 0 0-15,-1-2-1 0,1 0 3 16,5-2-2-16,-10 0-2 0,5-5 2 15,0 7 0-15,-1-6-1 0,-2-2 1 16,0 0 0-16,0-4-1 0,-4-6 2 16,1 10 0-16,3-4 0 0,-2 3-1 0,2 2-1 15,2-5 0-15,-7-6 1 0,5 5-1 16,1-5 1-16,-2 0-1 0,1 0 1 16,1 0 0-16,2-3 0 0,-3 3 1 15,2 0-2-15,-6 0 2 0,1 0 0 0,-5 0-1 16,3 0 2-16,-3 0-1 0,1 0-1 15,2-5 0-15,4 5 1 0,-3 0-1 16,4-7 0-16,4 7-1 0,-6 0 0 16,2-4 2-16,0 0 1 0,3-4-1 15,-5 0-2-15,1-1 2 0,0 4 0 16,0-5 1-16,-3 7-1 0,4 3-2 16,0 0 1-16,-5-8 0 0,2 8 2 0,0-8-3 15,-1 8 0-15,3-11 1 0,-3 11 0 16,6-10-1-16,3 4 2 0,-5 6-2 15,0-8 1-15,1 8 0 0,2-8-1 16,-3-2 1-16,0 10 0 0,3-6 0 16,1-4 1-16,0 7 0 0,4-2-2 15,0-2 2-15,-8 5-2 0,3-5 3 16,-1 1-2-16,-1-5-1 0,3 6 1 16,-6-9 1-16,0 4-3 0,4 0 2 15,3-1-3-15,-6 1 0 0,1 4 2 0,4-7-2 16,-1 0-2-16,5 3 3 0,0-4-1 15,-7 0 1-15,7 4 2 0,0-2-1 16,-6-2 0-16,6 8 0 0,-7-3 0 16,7-5 3-16,0 10-3 0,-6-6 0 15,1-1 1-15,-3 1 0 0,0-2 1 0,0-4-1 16,3 1 0-16,-1-4 0 0,-3 2 1 16,3-1-1-16,0 1-1 0,-4-1 1 15,0-5 1-15,4 3-1 0,2-8 3 16,4 3-3-16,0-1 3 0,-8 2-2 15,8-4 1-15,0-2-1 0,0 3 0 16,-6-8-1-16,6 3 1 0,-7 0-1 16,7 4 1-16,-9-5-2 0,-1 9 1 15,-3-2 0-15,-1 2-2 0,-4-5-1 16,-3-3-2-16,0 0-4 0,2-8-8 0,-1 0-12 16,4-1-10-16,1 2-13 0,7-4-5 15,-6 7-107-15,3 6-110 0,-4 8-258 16</inkml:trace>
  <inkml:trace contextRef="#ctx0" brushRef="#br0" timeOffset="-42629.6">12814 7897 496 0,'34'0'112'0,"4"4"4"15,4-4-92-15,-1 0-1 0,1 0 0 16,14 0 0-16,9 0-2 0,9-6-1 16,18 6 0-16,20 0 3 0,2 0 1 15,2 0 2-15,14-8-1 0,5 8 2 16,19-12-3-16,7 7 0 0,17-8-6 15,14-4-3-15,15 2-3 0,4-3-3 0,4-2-5 16,8-6 1-16,6 9-3 0,-13-3 2 16,-4 6-3-16,-4-6 2 0,-3 4-3 15,-21 4 2-15,-3 2-1 0,-6 7-1 16,-4 3 0-16,-13 0-1 0,-11 0-5 16,-10 0-15-16,-17 0-19 0,-25 0-29 15,-3 0-93-15,-11-10-117 0,-9 10-270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15T20:14:03.8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61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15T20:19:19.604"/>
    </inkml:context>
  </inkml:definitions>
  <inkml:trace contextRef="#ctx0" brushRef="#br0">4908 3277 418 0,'4'0'106'0,"0"0"3"16,1 0-57-16,2 2-9 0,-7-2-14 16,6 0-6-16,-6 7-5 0,0 0-2 15,0 2-3-15,0 7-3 0,-10 0-2 16,10 5 1-16,-8 6-2 0,4 3 0 15,0-1-1-15,4 1-3 0,0-5 0 0,0 2-1 16,5 0-1-16,-5-2-1 0,7 2 0 16,-7 2 1-16,0-11 0 0,0 0-1 15,8-3 1-15,-8 4 1 0,8-3-3 16,-8 2 1-16,5-4-1 0,-5 2 1 16,0-5-1-16,4-3 2 0,-4-1-2 15,0-2 1-15,0 4 1 0,0-9-1 16,0 8 0-16,0-8 0 0,0 0 0 0,0 0-1 15,0 0 2-15,0 0-2 0,0-5 2 16,0-3-2-16,7-1 3 0,-7-1 1 16,0-5 0-16,11-4 2 0,-6-2 1 15,-2-1 1-15,5-5 0 0,4 11-2 16,-4-14 0-16,1 2-1 0,6 0 0 16,-2 7 1-16,3-4-2 0,0 10 1 15,0 1 0-15,-6 5 1 0,1 1-2 16,-6 3 1-16,-5 5-4 0,0 0 2 0,0 11-2 15,-6 0 1-15,-6 5-2 0,1-1 1 16,-5 13-3-16,6-3 1 0,-6 2-2 16,5 2-1-16,4 1 0 0,-6-10 0 15,7 5-2-15,1-5 2 0,0 5 0 16,-1-7 1-16,-2-2 1 0,1 0 0 16,4-3 0-16,-2-2 2 0,-4-2 0 0,2-2 0 15,1-4 0-15,-2-3 1 0,-5 0-1 16,5 0 3-16,-2 0 0 0,-3 0 2 15,0-8 4-15,-6 2 0 0,1-3 5 16,0 2 1-16,-8-3 2 0,0 5-1 16,2-3 0-16,0 2-3 0,-3 2-2 15,9 4-3-15,-3 0-2 0,1-6-3 0,8 6-5 16,0 0-13-16,4 0-13 16,8 0-9-16,0 10-111 0,5-8-114 0,6-2-279 15</inkml:trace>
  <inkml:trace contextRef="#ctx0" brushRef="#br0" timeOffset="2335.876">5767 3374 451 0,'0'-9'107'0,"0"5"4"16,0 4-77-16,0 0-4 0,0 0-9 15,0 8-5-15,0 5-5 0,-11 8-2 16,5 8-5-16,-1 3 1 0,-6 3-1 0,7 9-3 16,1 3 1-16,5 3-2 0,-3 0 0 15,3 0 1-15,0-10-2 0,0-1 0 16,8-8 1-16,-8-4-2 0,8-6 2 16,0-1-3-16,-8-5-1 0,6-8 2 15,-6 4-2-15,5-11 0 0,0 0 1 16,-5 0 0-16,6-11 1 0,-6 4 1 0,0-3 0 15,0-2 1-15,0-3 2 0,0 0 0 16,0-2 1-16,0-4 1 0,0 1 0 16,-6 2 1-16,6 4-1 0,-6 1 1 15,6 8-3-15,-5 5 0 0,5-7-1 16,-10 7 0-16,10 0-1 0,-8 10 0 16,8-5 0-16,-8 8 0 0,5 3-1 15,-4-2 1-15,-2 10-1 0,0-5 1 0,3 3 0 16,-2-2-1-16,1-4 2 0,3-2-1 15,4-2 0-15,-5-3 1 0,5-3 0 16,0-3 1-16,-7 4 2 0,7-7 0 16,-6 0 1-16,-2 0 2 0,8 0 1 15,-5 0 3-15,2 0 1 0,-2-7 1 16,-3 4 0-16,8-4 2 0,-10 0-2 16,10 2 1-16,0 5-4 0,0 0 0 15,-6-8-1-15,6 8-1 0,0-6-2 16,0 6-1-16,0 0-2 0,6-8 0 0,-1 5-1 15,6 3-1-15,-3-11-1 0,10 4-2 16,-5-7-6-16,10-1-9 0,-1-1-10 16,-4-3-107-16,13 3-8 0,4 2-93 15,-1 0-189-15</inkml:trace>
  <inkml:trace contextRef="#ctx0" brushRef="#br0" timeOffset="5545.912">6410 6893 494 0,'0'-5'114'16,"0"0"3"-16,0-5-81 0,0 3-7 15,0-2-8-15,0-4-2 0,0 6-1 16,-3-2-2-16,3-3-1 0,-10 6 2 16,2-4 0-16,3 3 0 0,-1-5-3 0,-4-2-2 15,-1 2 0-15,-1 1-1 0,-5 3-3 16,-1 8-2-16,-3 0 0 0,-3 0-2 16,-2 8 1-16,3 6-2 0,-1 2-2 15,11 4 0-15,-5 5 0 0,7 0-2 16,3 4 3-16,-2 12-3 0,10-6 3 0,0 0-2 15,0 2 1-15,0-9 0 0,15 2-1 16,-6-8 0-16,11-1-1 0,-6-8-1 16,4 0 0-16,6-8-1 0,-3-3 1 15,4 7-3-15,0-5-1 0,0 3 1 16,-1-7 2-16,0 5 0 0,-9-5 2 16,4 0-1-16,-8-13 3 0,4-1-1 15,-9-2 1-15,2-1 0 0,0-7-2 16,-3 7 2-16,0-1 1 0,-5-6 2 0,0 8 1 15,0-5 3-15,0 5 2 0,0 2 4 16,0 1 0-16,0 5 1 0,0 8-1 16,-5 0 0-16,5 0-2 0,0 0-4 15,0 7-1-15,0 1-2 0,0 4-2 16,0 4-2-16,5-3-2 0,2 5 2 16,2 2 0-16,6 0 0 0,4-4-2 15,12 1 0-15,0-4-2 0,6 1-7 0,6-2-7 16,-1 1-11-16,-6-6-16 0,-7 6 12 15,-7-3-128-15,-2 10-115 0,-11-6-278 16</inkml:trace>
  <inkml:trace contextRef="#ctx0" brushRef="#br0" timeOffset="6545.517">7479 7002 287 0,'0'-8'86'0,"0"5"5"15,5 3-11-15,-5-7-34 0,0 1-13 16,5 1-7-16,-5 5-7 0,0-9-3 16,0 6-2-16,0 3-2 0,0-11-1 15,0 11 0-15,0-5-1 0,0 5 1 16,0-10 1-16,-5 6-1 0,-3-7-1 0,0 3 0 15,-9-6 0-15,6 1 1 0,-5 0-2 16,6 0 0-16,-7 5 1 0,4 1 0 16,-8-3-2-16,1 4 1 0,6 0-2 15,-1-2 0-15,6 8 1 0,4-1-5 16,-3 1 1-16,-2 0 0 0,3 0 0 16,1 3-3-16,-9-3 0 0,6 12-1 15,2 2 1-15,-6-1 0 0,7 4-3 0,-2-1 1 16,-3 10 1-16,1-5 2 0,5 5-1 15,0 1-1-15,5 0 2 0,0-5-1 16,0 4 1-16,7-2-2 0,-1-3 0 16,9 5-1-16,-2-6 3 0,6 2-1 15,-1-5-1-15,1-5-1 0,5-12 1 16,-1 0 1-16,4 0-1 0,-2-7 0 16,0-5-1-16,3 2 1 0,-4-6 1 15,-1-7 1-15,-7-1-2 0,-2 4 3 0,-4-9 1 16,3 2 4-16,-8 3 3 0,-2-1 1 15,-3-2 5-15,0 2 3 0,0 7-1 16,0 2 2-16,-6 2-2 0,1 9-1 16,-3 5-3-16,3 0-3 0,0 5-6 15,5 7 0-15,-5 3-3 0,5 6-2 16,0 6-2-16,7-2 0 0,5 2 1 16,3-5 0-16,8 4-1 0,-4-13-2 15,5 4-2-15,-1-2-7 0,-1 0-7 0,-4-4-8 16,0 1-10-16,1-7-8 0,-4-5-7 15,4 3-101-15,-4 5-103 0,-4-3-249 16</inkml:trace>
  <inkml:trace contextRef="#ctx0" brushRef="#br0" timeOffset="7043.24">8004 7053 514 0,'0'-10'119'0,"0"0"4"15,0-2-83-15,0-3-6 0,0 1-4 16,0-3-2-16,-10-2 0 0,2-3 1 16,-7 6 0-16,2 4-2 0,-6 12-1 0,-4 0-2 15,4 0-3-15,-4 15-4 0,-2 7-4 16,4-2-3-16,6 8-1 0,-6-6-4 16,3 2-1-16,9 2-2 0,-4-5 0 15,13 0-2-15,0-3 0 0,0 0-1 16,8-5 0-16,3 1-1 0,5 0 2 15,-3-5-2-15,8-2 1 0,2-5 0 0,-7-2-1 16,8 0 1-16,0-4-1 0,1-9-2 16,-9 0 3-16,2-4-2 0,-2 1 2 15,-7-9 0-15,-2 0 0 0,-2 1-1 16,-5-12 0-16,11-7-1 0,-11 0-1 16,0-3-2-16,5-7 1 0,-5-3 1 15,0 1 2-15,-10-9-1 0,2 0 3 16,2 5 4-16,-2 2 2 0,-4 3 1 0,3 16 0 15,2 4-1-15,-4 7 1 0,3 10 0 16,3 2-1-16,0 9-4 0,5 6 1 16,-6 0-3-16,6 7 0 0,0 7 1 15,0 8-1-15,0 11-1 0,0-1-1 16,9 20 1-16,-1 7 3 0,7 5-1 16,1 9-1-16,8 6-3 0,-3-7 0 15,0 2-8-15,0-4-8 0,2-13-12 16,3-8-8-16,-2-9-9 0,-6 0 131 0,1-18-240 15,-1 6-124-15,-1-1-344 0</inkml:trace>
  <inkml:trace contextRef="#ctx0" brushRef="#br0" timeOffset="7611.26">8630 6834 554 0,'0'0'133'15,"0"0"7"-15,0 9-90 0,0-4-5 16,0 6-10-16,0 3-6 0,0 1-9 15,0 11-4-15,8 3-7 0,7 4-3 16,-1-1-4-16,6 9-1 0,2-6-4 16,-1 3-4-16,-1-7-3 0,-3-2-2 0,-7-7-3 15,-3-4 1-15,-1-7-1 16,-6-5 4-16,0-6 2 0,0 0 6 0,-6 0 2 16,-3 0 5-16,-2-13 3 0,-5 0 4 15,0-4 4-15,-2-11 2 0,-1 1 1 16,7-6 3-16,-4-9 0 0,8 5-2 15,8-13 0-15,0 2-4 0,0 5-1 16,0 3-2-16,13 6-2 0,3 16-3 0,4 7-3 16,-3 5-1-16,11 6-1 0,-1 0-6 15,-1 8-12-15,8 1-17 0,5 0-13 16,-2 0 66-16,3-7-186 0,6-2-130 16,0 8-322-16</inkml:trace>
  <inkml:trace contextRef="#ctx0" brushRef="#br0" timeOffset="8376.645">9458 6904 520 0,'0'-11'119'0,"0"3"4"0,-6-3-85 15,-4 3-4-15,2-3-3 0,0 1 1 16,-5 5 0-16,0-5-1 0,-3 10-1 16,2 0-4-16,-9 0-3 0,-1 12-2 15,-4-3-7-15,4 11-3 0,2 2-3 0,5 10-4 16,5-1-1-16,3 4-1 0,9-5-2 15,0-2 0-15,0-8 0 0,9 3 0 16,3-10 1-16,5 4-1 0,4-6-1 16,6-7 2-16,-1-4-1 0,-2 0-1 0,2 0 1 15,0-10-1-15,-7 2 1 0,5-3-1 16,1-4 0-16,-1-2 1 0,-16-1 1 16,3-5 0-16,-4 1-1 0,-4 1 3 15,-3 2 2-15,5 3 0 0,-5 3 4 16,0 3 2-16,0 4 0 0,0 6 2 15,0 0-2-15,0 3-1 0,0 9-2 16,0 2-3-16,5 2-3 0,3 3 0 16,0 2-3-16,0-1 0 0,5-4-3 0,1-2-4 15,1 0-5-15,7-8-7 0,1-6-9 16,1 9-10-16,4-9-12 0,-3 0-4 16,-8 0-108-16,7 0-110 0,-3 0-266 15</inkml:trace>
  <inkml:trace contextRef="#ctx0" brushRef="#br0" timeOffset="9094.324">10237 6796 495 0,'-7'-10'112'15,"-1"0"5"-15,0 10-83 0,-2 0-7 16,-6 0-6-16,7 0-2 0,-9 10-1 16,2 0-2-16,-4 2-4 0,4-1 1 15,-2 4-3-15,-3 4-2 0,2 0-2 16,5 0-1-16,-7 2 0 0,8-2 0 16,0 7-1-16,13-5 1 0,-5 6 0 0,2-5-2 15,6-2 0-15,10 2-3 0,0-1 2 16,9-3-1-16,-1-1 0 0,10 0-2 15,0-6 3-15,7-2-1 0,-2-4-1 16,4-5-1-16,-1 0-4 0,-7-5-1 16,-1-4-7-16,-5-2-6 0,-2 3-6 15,-5-3-4-15,-1-4-105 0,2 3-101 16,-7 3-247-16</inkml:trace>
  <inkml:trace contextRef="#ctx0" brushRef="#br0" timeOffset="9928.572">10728 6973 479 0,'0'0'120'16,"0"0"6"-16,0-9-50 0,3 9-37 16,-3 0-4-16,6 0 0 0,6 11-4 15,-3-11-2-15,7 0-4 0,1 0-4 16,5 0-6-16,1 0-2 0,-4-16-5 16,2 2-2-16,0-1-2 0,-10-3-2 0,-1-6-1 15,-2 8 1-15,-8-3-2 0,0 0 2 16,0-1-1-16,-13 6-1 0,4-5 2 15,-4 5-2-15,-8 2 0 0,-7 12 2 16,-1 0 0-16,-3 0-1 0,-7 12 1 16,13 7-2-16,2 9 3 0,5 1 0 15,1 11-2-15,5-3 0 0,5 0-1 0,8-2 1 16,0-4-2-16,13-7 1 0,8-8 0 16,1 1 0-16,4-5 0 0,-1-11 1 15,2 7-3-15,4-8-2 0,4 0-5 16,1 0-8-16,-7 0-5 0,0-8-9 15,-7 8-9-15,-5-10-6 0,2-1-105 16,-8-3-105-16,7-1-254 0</inkml:trace>
  <inkml:trace contextRef="#ctx0" brushRef="#br0" timeOffset="10194.859">11231 6752 603 0,'-6'-14'145'16,"1"14"5"-16,-8 0-100 0,-1 0-5 15,1 14-8-15,-3 6-8 0,1 9-6 16,-1 4-6-16,-2 5-2 0,4-6-1 16,-4 9-4-16,8-7-2 0,0 0-3 15,10-7 0-15,0-3-3 0,9-8-2 16,2-3 0-16,8-1-3 0,5-12-2 15,6 3-4-15,2-3-8 0,-5 0-9 0,2 0-14 16,2 0-10-16,-5 0-12 16,-2 9-100-16,3-9-107 0,7 0-246 0</inkml:trace>
  <inkml:trace contextRef="#ctx0" brushRef="#br0" timeOffset="10561.884">11614 6830 585 0,'-8'-6'148'0,"0"6"5"16,-2 0-94-16,-8 0-6 0,-4 16-5 15,6 3-7-15,-5 10-9 0,0 8-8 16,6 1-6-16,1 3-3 0,2-10-4 0,1 6-4 16,11-11-4-16,0-5-1 0,0-13 0 15,11-8-1-15,1 0-2 0,5-5 2 16,-4-11-3-16,5-3 2 0,6-2-3 15,-8 2 1-15,7 1-2 0,-4 0 2 16,-6-1 0-16,2 3 2 0,-7 10 1 16,-2-3 3-16,-6 2 2 0,7 7 2 15,-7 0 1-15,0 7 1 0,-7 5 1 16,7-1 0-16,-4 9-2 0,4 3-1 16,0-1-1-16,0 3-2 0,11-6-2 0,-1 5-2 15,-4-11-4-15,9-6-4 0,-2 4-8 16,7-11-7-16,-5 0-7 0,4 0-9 15,-2-11-11-15,-3-1-5 0,-7-4-8 16,4 0 23-16,-5-8-123 0,-1 4-106 16,2-2-264-16</inkml:trace>
  <inkml:trace contextRef="#ctx0" brushRef="#br0" timeOffset="10879.031">11871 6891 509 0,'6'15'123'0,"-1"4"5"0,3 3-78 15,2-8-10-15,1 6-10 0,-4 1-6 16,2-3-9-16,4-5-3 0,-6 1-5 0,9-12-3 16,-5 12-2-16,4-8-1 15,-7 4 1-15,0-10 0 0,-3 0 2 16,-5 5 2-16,11-5 0 0,-11-5 2 0,5 5 0 16,-5-13 2-16,0 10 2 0,0-9 1 15,-18-5 2-15,2-2 2 0,-7-4 4 16,1-5 4-16,-1-5-1 0,10 0 1 15,7-3-1-15,6 0-4 0,0-3-3 16,0 9-5-16,0 2-4 0,6 5-1 16,1 0-4-16,2 5-3 0,4 1 1 0,10-6 0 15,1 3-3-15,5-5-8 0,10 6-9 16,1 2-19-16,4 5-11 0,-4 1-9 16,10 6-119-16,-5-4-124 0,-3 3-281 15</inkml:trace>
  <inkml:trace contextRef="#ctx0" brushRef="#br0" timeOffset="12162.722">12778 6194 507 0,'0'0'119'16,"5"0"6"-16,-5 7-85 0,0 4-7 16,0 4-9-16,-6 5-3 0,1 8-7 15,-5-1-4-15,-3 5-6 0,-1 6-2 16,-4-4 1-16,7 5 1 0,-2-6 0 16,9-9 1-16,4-3 0 0,-4 3 0 15,4-5 0-15,0 4-2 0,0 2 0 0,0-3-1 16,0-6 0-16,0-3-3 0,4-1 0 15,3-12 2-15,6 0 2 0,5 0-1 16,4 0 2-16,4 0-1 0,3 0 1 16,0 0 2-16,-1 0-1 0,1 0 0 15,0 0-1-15,-3 0 0 0,-5 0-2 16,0-7 2-16,-2 7-1 0,0 0-3 16,-1 0 1-16,1 0-5 0,-6 0-5 0,0-6-4 15,-9-4-8-15,-4 4-6 0,0-7-7 16,4-1-108-16,-4-12-100 0,0 8-255 15</inkml:trace>
  <inkml:trace contextRef="#ctx0" brushRef="#br0" timeOffset="12405.074">13075 6244 538 0,'-8'15'134'0,"3"7"4"0,5 2-83 16,-4 5-10-16,-3 6-10 0,7 10-6 0,-10-1-8 15,4 8-7-15,-4 4-3 0,1 7-5 16,2 2 0-16,2 1-3 0,5-2-1 16,-9-4-1-16,9-10-3 0,0-3-7 15,0-10-6-15,0-6-11 0,8-8-8 16,-3-12-3-16,-5-11-112 0,12 0-107 15,-2 0-254-15</inkml:trace>
  <inkml:trace contextRef="#ctx0" brushRef="#br0" timeOffset="12863.113">13794 6223 561 0,'0'-20'135'0,"0"5"5"16,0 1-83-16,-7-2-12 0,7 9-5 15,-6-4-2-15,-5 6-5 0,-4 5-4 16,-9 0-3-16,-8 0-4 0,-10 5-6 16,-8 8-4-16,-5 14-5 0,1 5-1 15,6 9-3-15,11-3-2 0,11 5 0 0,15-2 1 16,3-8-1-16,8-8-1 0,0 0-1 15,11-16 1-15,-1 2-2 0,11-11-1 16,1 0 0-16,4 0 0 0,11 0-1 16,2-5 1-16,6-6-2 0,-3 0 2 15,3-3-1-15,-8 1 3 0,-4-7-2 16,-4 2 3-16,-8 0-1 0,-8 3 0 16,-2-4 3-16,-8 10 0 0,-3 1 1 15,0 4 0-15,0 4 0 0,0 0 0 16,0 0 3-16,0 18-3 0,-3 1 1 0,-3 13-1 15,-2 3 0-15,1 8-1 0,1 4 0 16,-2 12-1-16,8-2 1 0,0 1-2 16,-5 3-3-16,5-9-4 0,9-4 0 15,-4-7-10-15,3-6-10 0,0-3-17 16,-1 2-8-16,-7 2-114 0,0 10-119 16,5 8-287-16</inkml:trace>
  <inkml:trace contextRef="#ctx0" brushRef="#br0" timeOffset="17301.392">4908 8337 470 0,'-13'-11'106'16,"5"4"4"-16,2-5-84 0,-9 2 2 15,2-4 1-15,-4 8-1 0,-6-4-3 0,0 10-1 16,-6 0-3-16,-1 13-3 16,-9 4-1-16,7 12-5 0,-4 5-2 0,7 9-3 15,3 7-2-15,10 3 0 0,2 3 1 16,9 1-2-16,5-5 0 0,0 0-1 15,0 0 0-15,0-4 0 0,16-17-2 16,6-9-1-16,12-15 3 0,12-7 1 16,8-16 5-16,3-17 1 0,6-10 3 15,-5-10 3-15,-1-8 1 0,-7 1 0 16,-10-2-1-16,-9-3-3 0,-7 2-1 16,-14 14-2-16,-10 12-2 0,0 8-2 0,-18 14-2 15,-6 15-2-15,-10 0-6 0,-10 9-8 16,4 5-10-16,-4 8-13 0,7 7-11 15,16-2-8-15,8-4-98 0,13-17-4 16,5-6-85-16,24-4-162 0</inkml:trace>
  <inkml:trace contextRef="#ctx0" brushRef="#br0" timeOffset="17489.427">5472 8163 521 0,'0'32'117'0,"-10"13"0"0,7 7-97 15,3 5 1-15,-5 5-2 0,5 3-4 16,0 4-4-16,0 3-4 0,0-6-1 0,0 5-2 16,0-7-2-16,0-6 0 15,0-7-2-15,0-6-2 0,0-19-1 0,0-12-7 16,0-14-3-16,0 0 81 0,0-21-192 16,0-3-109-16,0-13-312 0</inkml:trace>
  <inkml:trace contextRef="#ctx0" brushRef="#br0" timeOffset="17743.057">5399 8193 491 0,'0'-14'109'0,"0"8"5"0,3 6-87 15,5 0 0-15,7 0 4 0,-2 0 2 16,10 0-2-16,1-7-1 0,3 7-3 16,4-3-5-16,3 3-3 0,0 0-5 15,0 0-4-15,1 0-5 0,-6 15 0 16,-11 2-4-16,-2 12 2 0,-9 8-2 15,-7-1-1-15,0-5 0 0,-7 11 2 0,-9-7-1 16,5 6 0-16,-14-1 0 16,1 5-1-16,-5-6 1 0,-5-6 0 0,2-5-4 15,-4-6-5-15,-2-11-9 0,5-4-7 16,9-7-8-16,13 0-7 0,11-10-104 16,0-5-104-16,21-3-247 0</inkml:trace>
  <inkml:trace contextRef="#ctx0" brushRef="#br0" timeOffset="18097.248">5985 8270 496 0,'5'-7'128'0,"8"7"4"0,-8 0-60 15,3 0-32-15,-8 15-4 0,0 6-6 16,0 16-8-16,0 11-7 0,-8 8-5 15,5 3-1-15,-7 11-3 0,-3-6-1 16,0-14-3-16,-9 3-1 0,-4-7-2 16,3-8-3-16,9-9-5 0,-3-11-10 0,17-13-10 15,0-5 176-15,0-12-290 0,0-9-135 16,15-5-390-16</inkml:trace>
  <inkml:trace contextRef="#ctx0" brushRef="#br0" timeOffset="18278.453">5775 8267 464 0,'-8'11'110'0,"8"3"5"0,-9-8-79 15,9 2 3-15,0-8 1 0,14 0 0 16,-1 0-2-16,13-9-1 0,9-3-2 0,12-4-4 16,7 1-5-16,-8 1-7 0,3 5-7 15,-4 9-13-15,-8 0-23 0,0 6-12 16,-3 13-116-16,-8-8-118 0,-3 5-289 15</inkml:trace>
  <inkml:trace contextRef="#ctx0" brushRef="#br0" timeOffset="18603.261">6820 8010 550 0,'-14'5'129'0,"-4"1"4"0,-3 1-101 16,-7 0 2-16,4 2-1 0,-5 5-3 16,-2 6-5-16,-1 2-6 0,11 12-3 15,-5 5-1-15,4 6-2 0,2-6-5 0,11 10-2 16,-4 0-2-16,6 7-2 0,7-5-1 15,0 13-1-15,0-6 0 0,13-3 0 16,-3-11-1-16,3-2 0 0,3-5-3 16,7-4-6-16,-1-4-10 0,-1-1-11 15,7-4-9-15,-3-3-109 0,1-5-114 16,2-5-268-16</inkml:trace>
  <inkml:trace contextRef="#ctx0" brushRef="#br0" timeOffset="19862.381">6964 8531 455 0,'-8'0'107'0,"1"3"3"0,-1-3-79 0,3 0 0 16,5 0-4-16,0 0-3 0,0 0-3 15,0 0-2-15,10-3-1 0,-2-8 0 16,2 3 0-16,8-13-1 0,-4 0 0 15,5-6-1-15,6 0 0 0,-1 3 0 16,0 0-3-16,5-3 2 0,2 1-3 16,4-4-1-16,-4 1-2 0,-3-5-1 15,-7 9-3-15,-5 7-1 0,-8 12-2 16,-8 6 0-16,8 0 0 0,-8 11-2 0,0 0 1 16,-8 5 0-16,8-5 0 0,-5 4 1 15,5 4-1-15,0 3 1 0,0-2 1 16,0 8-1-16,0 6 1 0,0 9-1 15,0 7-2-15,0 2 1 0,0 5 0 16,-5-1-1-16,5-10 0 0,-3-1 0 16,3-2-1-16,0-1-1 0,-5-12-3 0,5 0-8 15,0-2-9-15,5-13-10 0,-2-1-7 16,-3-11 81-16,5 7-192 0,0-10-117 16,3 0-308-16</inkml:trace>
  <inkml:trace contextRef="#ctx0" brushRef="#br0" timeOffset="20145.617">6973 8987 507 0,'10'-4'120'0,"0"-4"3"0,9 5-85 16,-1 3 1-16,-3-6-2 0,6-1-3 16,1 7-4-16,7-8-1 0,7-6-4 15,6-1-3-15,6-10-4 0,7 0-6 16,0 6-2-16,5 4-4 0,-4 3-4 16,-3 12-2-16,-9 12-8 0,-8-3-12 15,-6 4-10-15,-4 6-8 0,0-3-113 0,-3-3-114 16,1-5-275-16</inkml:trace>
  <inkml:trace contextRef="#ctx0" brushRef="#br0" timeOffset="24517.833">8105 8738 508 0,'4'-8'120'0,"-4"-2"3"16,0 10-69-16,0 0-33 0,0 10-4 15,-4 8-6-15,-10 11-6 0,4 12-2 16,-9 4-2-16,3 6-2 0,-7 8 1 16,0 0-4-16,-1 3-3 0,8 2-4 0,-2-16-6 15,12-10 129-15,6-17-235 0,0-21-115 16,16 0-336-16</inkml:trace>
  <inkml:trace contextRef="#ctx0" brushRef="#br0" timeOffset="24785.439">8672 8134 501 0,'0'-6'119'0,"-8"6"2"16,8 0-87-16,-6 8 0 0,-1 5-7 16,1 8-5-16,-4 11-6 0,2 6-2 15,5 7-1-15,-5 9-4 0,-4 5-2 0,3-1-1 16,-4-1-2-16,3 0 1 0,7-9-4 16,3-9 0-16,0-7-1 0,3-10-2 15,5-1-5-15,8-12-6 0,-4-9-9 16,4 0-6-16,-3 0-98 0,8 0-7 15,3-16-84-15,13 2-169 0</inkml:trace>
  <inkml:trace contextRef="#ctx0" brushRef="#br0" timeOffset="25109.716">9169 8181 460 0,'-29'30'104'0,"-1"1"3"0,-3 7-72 15,-2 1-17-15,-2 2-1 0,1 4-2 16,6 5-4-16,2-1-1 0,6-4-1 16,15-4-1-16,7-3 0 0,0-12-2 0,15-4-1 15,7-5 1-15,9-4 0 0,1-13 0 16,10 0 1-16,-6 0 2 0,2 0-1 16,6-15 4-16,-4 4 1 0,4-3 4 15,-4 1 3-15,2-9 6 0,-1-4 0 16,-6-3 2-16,-6-1 2 0,-8-5 0 0,-11 0-3 15,-10 0-3-15,0 8-6 0,-8 5-2 16,-11 6-2-16,-17 5-4 0,-17 11-5 16,-10 0-1-16,-18 0-11 0,-13 5-12 15,2 11-18-15,10 11-16 0,3 3-115 16,21 9-127-16,25-6-301 0</inkml:trace>
  <inkml:trace contextRef="#ctx0" brushRef="#br0" timeOffset="25762.966">9530 7969 341 0,'0'0'99'0,"0"0"3"16,0 0-3-16,0 0-65 0,8 9-4 15,3 0-6-15,-1-4-5 0,9 4-2 16,2-2-3-16,10 0-2 0,3 0-2 16,6 3-2-16,10-1 0 0,2 1-2 15,-14 9-3-15,6 7-1 0,-8 6 1 16,-7 8-3-16,0 11 1 0,-7-3-1 15,-12 5 0-15,-4 7 0 0,-6 3 1 16,-4-5-1-16,-5 6 2 0,-10-1-2 16,-5-8 0-16,-7 8 1 0,-3 2-1 0,-13 5 2 15,-12-6-2-15,-3 7 3 0,-2-11 0 16,1-1-1-16,6-2 1 0,7-14-4 16,15-11-6-16,2-12-7 0,8-13-108 15,15-7-101-15,10 0-259 0</inkml:trace>
  <inkml:trace contextRef="#ctx0" brushRef="#br0" timeOffset="29164.425">7101 5903 422 0,'0'-11'100'0,"0"8"5"0,0 3-73 16,3 0 1-16,-3 0-6 0,0 0-5 15,0 9-6-15,0 1-2 0,0 3-2 16,0 9-2-16,-3 2-2 0,3-2-1 0,0 7-2 16,0 2-1-16,0 1-1 0,0-2-1 15,7 4 0-15,-1-1-2 0,-6-1 0 16,8-1-1-16,-8-2 1 0,5-2-1 15,-2-4 0-15,-3-3-2 0,0-4 2 16,0 2 0-16,0-6 1 0,5-3 0 16,-5 0-1-16,-5-2 1 0,5-7 1 15,-6 5-2-15,6-5 0 0,0 0 0 0,0-8 1 16,5 8-1-16,1-6 1 0,0-6 0 16,6 1 1-16,-6-5 1 0,1 0 0 15,7 3 2-15,-3-3-1 0,2 0 1 16,0 2-1-16,3-4 1 0,-3-5 0 15,-1 3-1-15,1 3-1 0,-4 1 1 16,1 2-2-16,0 3 2 0,-5 6-1 16,1 5-2-16,-1 0-1 0,-5 0 2 0,9 5 0 15,-9 9-1-15,0 1 0 0,0 4 1 16,0 2 0-16,-6-2-1 0,-2-3-2 16,0-1 2-16,1 0-1 0,-4-1-1 15,5-2 1-15,6 4 1 0,-7-3 0 16,2 1 1-16,-6 0-1 0,3 2 0 15,-2-1 1-15,-6-2 0 0,5 0-2 16,-7-5 1-16,0-8 0 0,1 7 0 0,-6-7 2 16,2 0 3-16,2-10 4 0,-4 2 4 15,-3-8 0-15,4 0 3 0,-1-4 3 16,0-2-1-16,2 2-3 0,2 3-3 16,3 1-3-16,-4 6-2 0,11 4-4 15,-9 6-6-15,7 5-10 0,-4-5-11 16,7 15-8-16,-3 6-110 0,4 1-112 0,2 2-271 15</inkml:trace>
  <inkml:trace contextRef="#ctx0" brushRef="#br0" timeOffset="33751.001">7024 7079 323 0,'0'0'82'0,"0"0"2"16,0 0-42-16,0 8-15 0,0-2 0 15,0 6-4-15,0-4-4 0,6 4-3 16,-6 0-3-16,0-1-2 0,0-5-1 16,6 7-2-16,-1-2-2 0,-5 2-1 0,0 0 1 15,4-2 0-15,-4 3 0 0,0-1 1 16,4-1-1-16,-4 2 0 0,0 2 1 15,0 9-3-15,0-5-1 0,-6 3 0 16,6-4-2-16,0-2 0 0,0-4 1 16,0 3-1-16,0-5 2 0,0 0 1 15,8-4-1-15,-8 0 3 0,0 1 1 16,0-8 2-16,5 0-2 0,-5 2 0 0,0-2 2 16,0 0-1-16,0 0-1 0,13 0 3 15,-10 10-2-15,5-10 4 0,-3 0 0 16,6 0 0-16,-6 0 2 0,3 0-1 15,5 0-2-15,-5 0-1 0,-5 0-2 16,7 0 0-16,-10 5-4 0,11-5 1 16,-6 0-1-16,5 6-1 0,1-6 1 15,-4 0 0-15,-3 0-1 0,5 0 1 16,0 0-2-16,-1 6 0 0,2-6 1 16,5 0-1-16,-6 0-1 0,1 0 1 0,0 0-1 15,-4 2 1-15,1-2-2 0,1 0 1 16,0 0 0-16,-5 0-1 0,3 0 1 15,4-5 0-15,1-2 0 0,2 2 0 16,5-1 0-16,-2-1 0 0,0 7 1 16,2 0-2-16,-8 0 2 0,-2 0-1 15,5 0 0-15,-8 0 1 0,3 0 0 0,0 7 1 16,3-7 1-16,-3 0 0 0,7 0 0 16,-4 0 2-16,3 0 0 0,1 0-1 15,1-8 0-15,-6 8-1 0,0 0 0 16,1 0-2-16,-11 0 0 0,6 0 0 15,-1 0 0-15,-5 0 0 0,8 0 0 16,0 0-1-16,-8 8 1 0,8-8-1 16,-4 6 0-16,-4-6 1 0,8 0-1 0,-2 0 1 15,1 5 0-15,-3-5-1 0,3 0 2 16,-2 0-1-16,6 0 0 0,-5 0 1 16,3 0-2-16,-1 0 1 0,3 0 0 15,-11 0-2-15,5 0 1 0,1 0-1 16,6 0-1-16,-6 0 1 0,2 7 1 15,2-7-2-15,-1 0 1 0,-5 3 1 16,1-3-2-16,-1 0 2 0,6 0 0 16,-2 0-1-16,0 0 2 0,5 0 0 0,-5 0-1 15,2-3 3-15,-2 3-3 0,-2 0 2 16,1 0-1-16,-1 0 0 0,2 0-1 16,0 0-1-16,-1 0 0 0,-2 0 2 15,0-7-2-15,9 7 1 0,-4 0-1 16,0 0 2-16,1-5 0 0,-1 5-2 15,-2 0 1-15,1 0-1 0,-2-4 1 16,-1 4-1-16,6-8 2 0,-6 8-2 0,-6 0 3 16,8 0-3-16,0 0 3 0,-1 0-2 15,-3 0 0-15,0 0-2 0,0 0 2 16,1 0-2-16,5 0 1 0,-4 0 1 16,-2 0-1-16,-4 0 1 0,8 0 0 15,-8 0-1-15,6 0 1 0,-6 0 0 0,8 0-2 16,-8 0 1-16,5 0 1 0,-5 0-1 15,0 0 0-15,7 0-1 0,-3 0 2 16,-4 0-1-16,13-2 2 0,-8 2-2 16,3 0-1-16,0-8 2 0,4 2-1 15,-3 6 0-15,6-3-1 0,-9 3 0 16,4 0 1-16,-3-5 2 0,-7 5-2 16,6 0 0-16,-6 0-1 0,5 0 1 15,-5 7 0-15,6-7 0 0,-1 0 0 16,5 0 0-16,-5 0 1 0,1 4-1 15,-1-4 1-15,5 0-3 0,-1 0 2 0,-1 10-1 16,2-10 2-16,0 0-1 0,-2 0 1 16,2 0-2-16,1 0 2 0,-5 0-1 15,2 0 2-15,2 2-3 0,-5-2 2 16,-5 7-2-16,6-7 2 0,-6 6-2 16,7-6 1-16,-7 0-2 0,10 7 2 0,-10-7 0 15,6 0 1-15,-6 0-1 0,0 0 0 16,5 0-1-16,1 7 2 0,2-7 0 15,2 0-2-15,-4 0-1 0,4 2 3 16,-3-2 0-16,-1 0-1 0,-1 0 1 16,6 0-2-16,-1 0 2 0,-4 0-1 15,2 0-2-15,4 0 2 0,-7 0 0 0,-2 0-1 16,3 0 1-16,2 0 0 0,-1 0-1 16,-1 0 2-16,-1 7-2 0,2-7 2 15,-1 0 0-15,1 0 0 0,-3 0-2 16,4-7 2-16,0 7-1 0,1-2 1 15,-1 2-2-15,0 0-1 0,3 0 2 16,-3 0 1-16,0 0-1 0,0 3 0 16,4-3 0-16,-4 9 0 0,1-9 0 15,1 0 0-15,-5 0-1 0,0 0 0 16,1 2 1-16,1-2 0 0,-1 0 0 0,2 8 1 16,-3-8-1-16,5 0 1 0,-5 0-1 15,-1 7 0-15,3-7 1 0,1 0-1 16,3 5-1-16,0-5 2 0,2 0-2 15,-5 0 2-15,4 0-1 0,1 0-1 0,-7 0 1 16,7 0 0-16,-3 0-1 16,-1 0 1-16,0 0-1 0,0 0 2 0,-4-5-1 15,2 5 1-15,5 0-1 0,-3 0 1 16,7-9-1-16,-2 9 0 0,1 0-1 16,1 0 1-16,3 0 0 0,-6 0-1 15,7 0 0-15,-4 0 3 0,3-6-2 16,0 6 1-16,-4-2 0 0,4-7-2 15,1 9 0-15,-9-2 1 0,0 2-1 16,4 0 2-16,-9 0-2 0,4 0 0 0,1 0 1 16,2 0 0-16,0 0 0 0,0 0 1 15,6 8-1-15,-1-3 2 0,-2-5-2 16,5 10 0-16,-3-2 0 0,-2-8 1 16,0 6-2-16,1-6-1 0,5 7 1 15,-9-7 2-15,3 0 0 0,0 0-1 16,-1 0 0-16,1 4 0 0,-3-4 1 15,3 0-1-15,-3 0 0 0,0 0-1 0,0 0 1 16,0 0-1-16,3 0 1 0,0 0 0 16,0 0 0-16,-3-4-1 0,0 4 2 15,-2 0-1-15,7 0 1 0,-2-7-2 16,5 7 1-16,-1 0 0 0,-1-6 0 16,2 6-1-16,-2 0 1 0,4 0 0 15,-5 9 1-15,6-9-1 0,-3 0 0 16,-5 4 0-16,-1-4 2 0,-1 0-3 15,-3 0 2-15,-1 0-2 0,5 0 1 0,-4 4-1 16,8-4 1-16,-4 8 0 0,4-8 1 16,1 0-2-16,-4 6 2 0,3-6-1 15,-6 9 1-15,3-9-2 0,7 6 2 16,-5-6-2-16,3 8 1 0,0-8 0 16,0 5 0-16,0-5 0 0,0 0-1 15,0 0 0-15,1 6 0 0,-1-6 2 0,0 0-1 16,3 4 1-16,-8-4 0 0,2 0-1 15,3 0 0-15,-5 5 0 0,9-5 0 16,0 0 1-16,4 0-1 0,2 9-2 16,1-9 2-16,1 6 0 0,1 1 2 15,-4-2-2-15,-1-5 0 0,-6 3 0 16,-4 3 0-16,4-6 1 0,-8 7-1 16,4-5-1-16,5-2-1 0,-1 9 2 0,-1-9 0 15,1 3 1-15,0-3-3 0,2 0 2 16,-5 0 2-16,-2 8-1 0,4-8-2 15,6 0-1-15,-11 5 1 0,4-5 1 16,5 0-1-16,0 0 1 0,-3 0 0 16,2 3 1-16,5-3 0 0,-5 6-1 15,4-6 1-15,0 0-1 0,1 9-1 0,-5-2 0 16,0-7 2-16,0 7-2 0,3 1 1 16,-1-8-1-16,-4 0 3 0,1 5-2 15,-8-5 1-15,5 0-2 0,0 0 1 16,2 0 0-16,3 0 2 0,0 5-3 15,-1-5 1-15,0 8 0 0,-3-8 0 16,2 0 2-16,-9 3-2 0,8-3 0 16,-2 11-1-16,1-6 1 0,1-5-1 0,-2 10 1 15,3-10-1-15,3 6 1 0,-9 2-2 16,5-8 3-16,4 0-1 0,-6 0 2 16,3 3-2-16,1 6 2 0,-4-9-4 15,-2 0 4-15,7 4-2 0,-2-4 1 16,0 8-2-16,2-8 1 0,-2 0-1 15,1 0 2-15,-3 0-1 0,-6 0-1 16,-1 0 0-16,4 0 1 0,-4 0-1 0,4 0 2 16,1 0-3-16,-3 0 2 0,4 0 1 15,-5 0-1-15,4 0 1 0,1 0-1 16,-7 0 0-16,6 0 1 0,1 0-3 16,-4 8 2-16,4-8 1 0,2 6-1 15,-5-6 1-15,0 5 0 0,-4-5-2 16,2 0 3-16,4 0-2 0,-7 5 0 0,4-5-1 15,-1 8 1-15,1-2-1 0,-1-6 1 16,0 0-1-16,7 2 2 0,-1-2-1 16,-1 0 1-16,-3 0 0 0,4 0 0 15,-2 0 0-15,-4 0-1 0,5 0 1 16,-2 0-1-16,-2 10-1 0,2-10 0 16,-3 0 0-16,5 9 0 0,-5-9 2 15,-1 0-2-15,2 0 2 0,-5 0 0 16,-1 0 0-16,2 0 0 0,-5 0 0 0,7 0-1 15,-6-9 0-15,4 9-2 0,0 0 2 16,2 0 0-16,-1 0-1 0,2 0 0 16,0 6 2-16,-3-6 0 0,0 0-1 15,2 6 0-15,-2-6-1 0,-2 0 2 16,5 0-1-16,-4 0 1 0,-3 0-1 16,1 0 0-16,0-9 1 0,2 9-1 0,-2 0-1 15,1 0 0-15,1 0 1 0,-7 0-1 16,4-6 2-16,-2 6-1 0,2 0 1 15,0 0 0-15,-1-7 0 0,0 7-1 16,-2-2 1-16,1 2-2 0,1-8 0 16,0 8 0-16,-3-9 1 0,-5 9 0 15,6-11 1-15,-6 6-1 0,8-2 0 0,-8 7 1 16,10 0-1-16,-7-6 0 0,-3 6 0 16,7-4-1-16,-3-5 0 0,4 1 2 15,0-3-1-15,-3 1 0 0,2-7 1 16,-7 4-1-16,0-7 0 0,0-2-1 15,0-1 2-15,0 2 1 0,0-2-1 16,0-1 0-16,0-2 1 0,0-1 0 16,0-6-1-16,0-1 0 0,0-12-1 15,0 2-4-15,9-1-7 0,0 2-12 16,-3 3-13-16,5 11-11 0,1 1-10 0,-9 10-108 16,3 14-110-16,-6 4-260 0</inkml:trace>
  <inkml:trace contextRef="#ctx0" brushRef="#br0" timeOffset="40474.951">8477 6862 286 0,'0'0'66'0,"0"0"4"15,0 7-46-15,-10-7 3 0,10 0 2 16,-8 0 2-16,3-12-1 0,5 6-1 0,0-1-6 15,-3-3-4-15,3 4-3 0,0-8-5 16,-7-2-1-16,7-3-1 0,0-3-1 16,-8 0 1-16,4-4 2 0,4 2-2 15,-9 4 1-15,1-9-2 0,0 1 1 16,-1 0 0-16,1 0-2 0,-1-1 0 16,9-2-1-16,0 1-1 0,-8 4 0 0,8-9-1 15,0 3 0-15,0 3 0 0,0 0 1 16,0 2-1-16,0 9 2 0,0-4 0 15,0 8 1-15,5 1-2 0,2 6 0 16,-1-5 0-16,-1 8 0 0,-5-5 0 16,6 4-1-16,1-6-1 0,4 9 1 15,-4-9 1-15,4 6-2 0,4-1 2 16,-4 1-2-16,5-2 1 0,0 7-1 16,7-6 1-16,-1 6 0 0,7 0 1 0,2 0-3 15,3 0 2-15,-3 6-1 16,6-6 0-16,-2 6-2 0,-2-3 0 0,-3-3-1 15,9 0 3-15,6 6-1 0,-3-6 3 16,15 0 3-16,1 0 0 0,-5-8 1 16,2 3 2-16,0-4 0 0,-5-4 0 0,3 4-1 15,-1 2 1-15,6-1 0 16,-1 0-1-16,6 1 0 0,3-4-2 0,-2 0-1 16,1 4-1-16,-7-2-3 0,-6 4 2 15,-5 5-2-15,-9-9 1 0,4 9 1 16,0-4 0-16,12 4 3 0,-1-9-1 15,5 5 0-15,-1-8 2 0,2 1-1 16,4-1-1-16,2-1 1 0,9-1-3 16,-8 5 2-16,5-1-1 0,-4 0-1 0,-8 2 1 15,-2 8-2-15,-2-7 0 0,-5 7 1 16,-2 0-5-16,1 0 2 0,-9 0-1 16,-3-7 0-16,-3 7 0 0,-5 0-1 15,3 7 1-15,-6-7 2 0,7 0 0 16,-3 6-1-16,4-3-2 0,-3-3 1 15,3 9 1-15,-7-9-1 0,1 2-1 16,-1-2 0-16,-3 8 1 0,1-8 0 16,2 7 1-16,-6-4-3 0,0 6 1 0,-2-5 1 15,2-4 0-15,-8 9 0 0,3-4 0 16,-6-5-2-16,11 0 3 0,-8 0-2 16,3 0-2-16,-1 0 1 0,4 0 1 15,-8 0-1-15,5 0 3 0,1 0-4 16,-1 0 3-16,-2 0 0 0,2 0-1 15,-3-7 0-15,4 7 1 0,2 0-3 0,-8 0 2 16,5-7 0-16,-4 7 1 0,-1-2 0 16,-3 2 0-16,-2 0-2 0,3 0 1 15,-1 0 0-15,5-9 0 0,1 9-1 16,-4-4 1-16,3 4 0 0,0-7 0 16,-7 0 1-16,1 7 0 0,2-2-1 15,-1 2 1-15,-3 0-2 0,3 0 1 16,3 0-1-16,-4 0 2 0,-2 0-2 15,0 2-1-15,1-2 1 0,-6 0 1 16,11 7 0-16,-7-7 1 0,2 0-1 0,2 0 1 16,5 0 0-16,-5 0 0 0,2-7 0 15,0 5-1-15,-6 2 0 0,-4 0 1 16,0 0-1-16,0 5-1 0,0 3 0 16,0 1 1-16,-4 7 0 0,4 5-1 15,-9 6 1-15,9 2 0 0,-4 0 0 0,4 3 0 16,-8 0 0-16,8 10 1 0,0-4-1 15,0 8-1-15,-5-2 2 0,5-2-2 16,0-6 1-16,0 13-3 0,-5-8 0 16,-10 10 1-16,6 4 0 0,5 9-3 15,4 0 2-15,0 8 0 0,0-11 0 16,0 2 2-16,12-11-1 0,4-11 0 16,-3-8 3-16,5-5-1 0,1-5 0 0,-8-2 1 15,-1-2 0-15,0 2-1 16,-2-1 0-16,-4-5-1 0,5 0-1 0,-3 0 2 15,2-1-1-15,-3-5 0 0,-5-3 1 16,6 1 2-16,-6-7-2 0,7 0 0 16,-7 0 1-16,0 0-1 0,0-7 1 15,0 7 0-15,0-2-2 0,0 2 2 0,0-6-2 16,-7 6 1-16,3-7 0 0,-1 7 1 16,1-2-2-16,-2 2 0 0,-2-6 2 15,-2 6 0-15,1 0-1 0,-3 0-1 16,1 8 1-16,-8-8 0 0,2 7 1 15,0-7-2-15,-6 0 1 0,-1 0 1 16,4 0-1-16,-2 0-1 0,-7 0 2 16,1 0-1-16,3 0 1 0,-3 0-1 0,-1 0 2 15,3 6-1-15,-3-6 2 0,0 4-1 16,-2 3-2-16,-3-2 1 0,-1-1 1 16,-4-4-3-16,-3 9 1 0,-5-9 0 15,4 4 1-15,-1-4-1 0,5 11 0 16,12-11-1-16,-4 5 1 0,5 3 1 15,1-8-1-15,-6 2 0 0,-1-2 0 16,1 11 1-16,-6-6-1 0,1-2 1 0,7 6 0 16,5-2-1-16,5 3-1 0,-2 2 1 15,3-6-1-15,2 3 3 0,-4-9-3 16,9 0-1-16,-2 0 1 0,3 0 3 16,2-10-3-16,0 4 2 0,0-5-2 15,0 1 2-15,-1 3-1 0,-3-5 0 16,1 12 0-16,-5-8 0 0,1 8 0 15,-7-7 0-15,2 7 0 0,-7 0-1 16,-1 0 0-16,9 0 0 0,-4 0 1 0,-6 0-1 16,10 0 3-16,1 0-3 0,0 7 3 15,4-7-2-15,3 0 1 0,2 0-1 16,-10 0 1-16,1 0-3 0,-1 0 2 16,-5-7 0-16,-4 7 0 0,2 0-1 15,4-2 1-15,-2 2 1 0,-5-6-1 16,4 6 1-16,3 0-1 0,-4 0 0 15,5 0 1-15,2 6-1 0,-1-6 0 16,-6 0 0-16,4 0 0 0,-1 0-1 0,1 0 2 16,-4 0-3-16,3-9 2 0,-3 9 0 15,-3-6 0-15,2 6-1 0,-1-6 2 16,-4 6-1-16,0 0 2 0,3 0-2 16,1 0 0-16,-1 7 2 0,7-7-2 15,1 8 0-15,1-8 0 0,-2 7-1 16,-6-7 1-16,4 0-1 0,-2 0 1 0,3 0 0 15,-6 0-1-15,7 0 2 0,-6 0-2 16,2 0 1-16,-1 0 1 0,8 4-2 16,-1-4 0-16,1 10 1 0,0 5 0 15,-11-2 2-15,-3 1-2 0,0 0-2 16,-2 1 2-16,-10-9 2 0,11 4-3 16,5-1 1-16,-1-2-1 0,1-4 2 15,7 4 1-15,2-7-2 0,1 0-1 0,-4 0 1 16,14-7-1-16,-6 7 2 15,9-5-2-15,-2 5 1 0,-5-5-1 0,1 5 1 16,-7 0 0-16,1 0 1 0,-1 9-1 16,-7-2 0-16,-1 0-1 0,-4 1 1 15,2 0 1-15,0 3-2 0,3-7-1 16,3 3 2-16,11-7 0 0,-6 6 1 0,6-6-1 16,-4 0-1-16,8 0 1 0,-3 0 1 15,1 0-1-15,2 0 2 0,2 7-4 16,-4 0 2-16,4-4 0 0,1-3-1 15,5 12-1-15,-7-12 0 0,1 11-2 16,6-11 3-16,0 0-1 0,0 0-1 16,-7 0 2-16,7-11-2 0,0 3 1 15,0 1 2-15,-8-5-1 0,8 10 1 0,-5-9 0 16,1 5 1-16,4 1 0 0,-13-3-1 16,13-6 0-16,-7-2 2 0,7-4-3 15,-6-14 2-15,6 0-2 0,3-5 3 16,2-2 0-16,-5-1 2 0,0-8-3 15,0 2 3-15,0-14-2 0,0 6 1 16,-5-1-2-16,5 11 0 0,-6 4 0 16,6 20-3-16,-7 0-8 0,7 7-11 0,-6 4-16 15,6 8-14-15,0-2 145 0,14-3-264 16,2 8-138-16,2-6-370 0</inkml:trace>
  <inkml:trace contextRef="#ctx0" brushRef="#br0" timeOffset="72390.54">8868 6040 345 0,'0'-4'91'0,"0"-1"3"15,0-4-46-15,-5 5-7 0,5-2-11 16,0 6-8-16,0-3-2 0,0 3-5 0,0 0-1 16,-5 0-1-16,5 3-2 15,0 3-1-15,-3 2-1 0,3 4-1 0,-10-2-1 16,2 8-2-16,3-3-1 0,2 3-1 16,-4 9-1-16,-2-2-1 0,2 4 0 15,1 0-1-15,-4 0 0 0,0 0 1 0,2 4-2 16,-3-4 2-16,1 2-2 0,4 2 0 15,-1-2 1-15,7-4-2 0,-8-5 0 16,8-8-1-16,0-5 0 0,-6 0-2 16,6-4 1-16,0 1 1 0,0-1-1 15,0-5 2-15,8 9 0 0,-8-9 1 16,0 0 1-16,0 5 0 0,0-5 0 16,0 0 1-16,0 0-2 0,0 0 2 15,0 0-1-15,-8 0 0 0,8-5 1 16,-5-2 0-16,5 2-1 0,0 2 3 0,0-5-1 15,0 3 3-15,0-3-1 0,0 1 2 16,5-4 2-16,-5-5 1 0,0 1 0 16,8-4-1-16,-8 7 1 0,0 0 0 15,0 12-2-15,0 0 0 0,0 0-3 16,0 14-1-16,0 7-1 0,-7 1-3 16,7-3-6-16,0-5-8 0,0-4-108 15,15-10-103-15,1 0-262 0</inkml:trace>
  <inkml:trace contextRef="#ctx0" brushRef="#br0" timeOffset="73407.462">11819 5702 268 0,'0'-2'86'15,"0"2"6"-15,0-8 3 0,5 1-54 16,-5 7 0-16,3-11-6 0,-3 11-6 16,0-3-5-16,0 3-2 0,5 0-1 15,-5 11-2-15,8-1-3 0,-8 5-1 0,10 5-3 16,-10-4-2-16,6 9-3 15,-1 4-1-15,0 7-4 0,6 5 1 0,1 4-3 16,4 8-2-16,-5-10-4 16,7-1-1-16,-2 0-3 0,3-2-1 0,-7-10-3 15,5 4-1-15,0-10-1 0,-8 1 3 16,-6-4 0-16,-3 2 1 0,0-8 1 16,0-1 4-16,0-7 1 0,0 1 3 0,0-8 1 15,-3 0 1-15,3-6 2 0,0 3 1 16,0-8 2-16,0 0 3 0,-6-7 0 15,6 0 1-15,0-3 3 0,0-4-1 16,0 1 1-16,0 3-2 0,0-7-3 16,0 9 1-16,0-5-1 0,6 10-2 15,-6-2-1-15,3 11-1 0,-3 5 0 16,0 0 0-16,5 5-1 0,-5 9-2 16,0 2 2-16,0 6-2 0,0-1-1 15,0 3-1-15,0-4 0 0,0 7 0 0,0-8-1 16,7 3-1-16,-7-1 2 0,0-5-1 15,6-2 2-15,-6 0 1 0,7-5-1 16,-7 1 2-16,0-2-1 0,0-3 0 16,0 1 1-16,0-6 1 0,-10 6 1 15,-1-6 3-15,-7 7 3 0,-10-2 3 16,-2-5 4-16,-7 0 1 0,3 0 2 0,0 0-3 16,5-5-2-16,1 5-3 0,2-7-5 15,2 1-11-15,13 0-11 0,-2 1-111 16,13-6-103-16,0 4-269 0</inkml:trace>
  <inkml:trace contextRef="#ctx0" brushRef="#br0" timeOffset="82402.054">14038 10115 501 0,'0'0'124'0,"5"0"6"0,-1-5-79 16,1 5-2-16,-5 0-7 0,7 5-4 15,-7-5-5-15,0 12-6 0,0-1-4 16,0 6-6-16,0 2-3 0,0 10-4 16,0-4-3-16,0 4-2 0,0 4-3 15,0-1-1-15,0 0 0 0,0 2-1 0,-7-2 0 16,7-6-1-16,-8-1 2 0,8-1-2 15,-3-4 2-15,3 2-1 0,0-4-1 16,0-3 2-16,0 0-1 0,3-2-1 16,-3-6 0-16,10 3 1 0,-10 0 0 15,8-4 2-15,0 6-2 0,-3-6 2 16,-5-6-1-16,0 9 3 0,5-3-1 0,4 1 1 16,1-7 0-16,-2 7-1 0,8-7 0 15,-1 8 1-15,-1-8-1 0,1 0 0 16,4 4-1-16,2-4 2 0,-3 0 2 15,6 0 0-15,2-4 0 0,0 4 1 16,1 0 1-16,1-5-2 0,-1 5-1 16,-3 0-1-16,4 0-1 0,-1 0 1 15,-6 0-2-15,5 0 1 0,-3 6 3 16,4-6 0-16,-6 0-2 0,8 10 2 0,0-10 0 16,7 5-2-16,-5-5 1 0,-1 0-3 15,-2 3 0-15,1-3 0 0,-3 0 1 16,-4 0-4-16,4 0 3 0,1 8-3 15,-1-3 1-15,0 3 0 0,2-1 1 16,-6-3-1-16,7-4 0 0,-3 10-1 16,5-10 2-16,4 0-1 0,6 0 0 15,-4 0 0-15,-2 0 0 0,1 0 2 0,1-4-2 16,-8 4 1-16,7 0 0 0,-3 0-1 16,3 6-1-16,-2-6 1 0,3 0-1 15,-5 7 1-15,-1-7 0 0,1 0-2 16,5 7 3-16,5-7 0 0,-6 0-2 15,4 0 1-15,2 0 1 0,-8 0-1 16,7 0 0-16,-1 0 1 0,-1 3-1 16,1-3-1-16,-3 10 1 0,-4-10 1 0,0 0-1 15,-2 0 0-15,6 0 1 0,-1 0 1 16,-1 0 1-16,7 0-1 0,-1 0-1 16,-1-5 3-16,7-2-1 0,-4 7 0 15,-1-3-1-15,0-3 1 0,2 6 0 16,-7 0 0-16,5-7-1 0,-5 7-1 15,0 0 0-15,1 0-1 0,-5 0 1 16,3 0-2-16,-1 7 1 0,6-7 0 16,-1 0 1-16,-1 0 0 0,1 0 0 0,2-8 2 15,0 3 1-15,2-6 1 0,4 1 1 16,-4 7 0-16,4-2-1 0,-1 5 1 16,-2 5-3-16,4-2 2 0,-2 4-4 15,-7-7-1-15,-3 3 0 0,2 8 1 16,-2-11-1-16,-5 0 0 0,5 0-1 15,10 5 2-15,-10-1 0 0,4-4 0 0,-2 10-1 16,-2-10 2-16,0 3-2 0,-2-3 0 16,1 0 0-16,1 0-1 0,2 7 1 15,0-2 1-15,-1-1-1 0,9 8 1 16,-7-3 1-16,-2-5-2 0,-1-4 2 16,0 0-3-16,0 0 1 0,7-4 0 15,6-5 0-15,0 9 0 0,5-2 1 0,6 2-2 16,-3-6 2-16,-9-2-1 0,5-4 0 15,-7 12-1-15,-3 0 0 0,-1 0 0 16,11-3 1-16,-6 3 0 0,2 0 1 16,0 0-1-16,-4-10 0 0,2 6 1 15,0-1-1-15,4-4 1 0,-2 2-1 16,2-1 0-16,-2 4-1 0,5-8 2 16,1 0-2-16,2 12 0 0,2 0 0 0,-2-5 0 15,-3 5 1-15,0 0 0 0,2-7 0 16,1 7 0-16,-5-8 0 0,7-4 0 15,-7 10 0-15,0-7-1 0,-1 5 1 16,3-8-1-16,-5 8 1 0,6-3 0 16,3 7 0-16,-3-5 1 0,2 5-1 15,-6 0 1-15,-2-3-1 0,-8 3 2 16,3-7-3-16,-1 7 3 0,-2-5-3 16,3 5 1-16,-2 0 0 0,1-6 0 0,-4 6-1 15,12-9 1-15,-5 9 0 0,1-3-1 16,4 3 1-16,3-7 1 0,-10 7-2 15,4-5 1-15,1 5 1 0,-2-11-1 16,-1 11 1-16,3-6-1 0,-8 6-1 16,3-8 1-16,-8 8 0 0,5 0 0 15,-3 0 0-15,5 0-1 0,-9 0 0 0,2 0 3 16,4 0-2-16,-3 0 0 0,0 0 0 16,7 0 0-16,-3 8 0 0,0-8 0 15,-4 3-1-15,0-3 2 0,-6 14-1 16,7-5 1-16,3 0-1 0,-4 3-1 15,-7-3 0-15,-2-9 2 0,-1 8-1 16,-9 0-1-16,5-4-1 0,2 5 2 16,3-4 1-16,-6 1-1 0,1 1 0 15,-3-7 0-15,0 7-1 0,6 1 0 0,1-3 1 16,-4 3-1-16,2-5 0 0,1 9 0 16,-7-8-1-16,1 6 3 0,-2-5-1 15,-1 6-2-15,0-7 1 0,-7-4 1 16,2 4-2-16,-2-4 1 0,-3 0-1 15,-8 0-2-15,10-4 3 0,-10 4 0 16,8-5-2-16,-8-5 2 0,11 0-1 16,-6 1 1-16,0-5 1 0,1-7-1 0,1 0 0 15,-7-2 1-15,10-2 0 0,-6-4 1 16,-4 0-1-16,0-5-1 0,7-3 1 16,-7-5 1-16,0-4-2 0,0-7-1 15,0 2 0-15,8-6 0 0,-2 11 0 16,4-3 0-16,0 8 0 0,4 0 0 15,1 3 3-15,-1 4-2 0,-4-1 0 0,-4 6 1 16,-6 1 0-16,0 2-1 0,0 8 0 16,7 5-1-16,-7-1 0 0,0 6 0 15,0 3-1-15,5 5 1 0,-5-9-1 16,0 9 1-16,0-6 0 0,0 0-1 16,0 6 1-16,0-6-2 0,-5 6 1 15,5 0 0-15,-7 0 0 0,7 0 0 16,0 0 1-16,0 0 0 0,-4 0 1 15,-3 0 1-15,-1 0 0 0,-3 0-1 16,-1 0 3-16,-5 0-1 0,2 9 0 0,-1-9 1 16,-2 0-1-16,-1 0 1 0,4 3 1 15,4-3-1-15,0 0 1 0,4 0 1 16,2 6 0-16,-6-6 1 0,-3 6 2 16,-4-6 1-16,-8 0-1 0,0 0 1 0,0 3 0 15,-6 3 0-15,-3 2-1 0,5 5-1 16,1 0-2-16,0 1 1 0,7-6-3 15,2 5 0-15,-2 0 0 0,1-8-2 16,0 3 1-16,-2-4-1 0,7 3 0 16,-5-2 2-16,2-5 0 0,-4 3-2 15,4-3 3-15,-6 8 1 0,8-8 0 16,-7 8-2-16,1-2 0 0,-5-1 2 16,-1 0-2-16,-3-5-1 0,0 0 0 0,0 8 0 15,-2-5 1-15,1-3-2 0,-7 0 0 16,-2 0 1-16,6-7 0 0,4 0-2 15,0 3 1-15,1 4-2 0,2 0 2 16,0-7-1-16,-6 7 1 0,5 0-1 16,-2 0-2-16,1 0-1 0,6 0 0 15,-1 0 0-15,-2 0 0 0,4-5 1 16,-2 5 1-16,-6-11 0 0,0 6 2 0,-2 0 0 16,3-3 0-16,2 1-1 0,3 7-1 15,2-9-1-15,1 5 0 0,-2 4 0 16,-1-9 0-16,-3-2 0 0,0 4 0 15,-4-3 1-15,3 3 0 0,2 1 3 16,-1 1-1-16,3 5 0 0,5-8 0 16,2 8-1-16,0 0 2 0,-1 0-1 15,-1 0-1-15,0 0 1 0,-3 0 0 0,-2 6-1 16,0-6 0-16,-6 0 1 0,5 0-1 16,-6 0 2-16,3 0-1 0,-1-6-1 15,3 6 1-15,3-7 0 0,-1 7 1 16,3-8-1-16,-6 8-1 0,0-6 2 15,-3 3-1-15,-4 3 1 0,-3-6 0 16,7 6-2-16,0 0 2 0,0 0-1 16,3 0-1-16,-1 0 2 0,1 0-2 0,-3-6 1 15,-2 6-1-15,2-8 1 0,-2 2 1 16,3 1 0-16,-6-5-1 0,8 4 0 16,-8-2 0-16,0 3 1 0,0-2-1 15,4 3 0-15,-4-5 0 0,7 4 0 16,-3 1-1-16,1-3 1 0,1 7 0 15,-6-3-1-15,-3-3 1 0,-2 6-1 16,5 0 1-16,-4-6 1 0,4 6-2 16,2 0 1-16,-1 0 1 0,-3 0-2 0,5 0 1 15,1 0 1-15,-5 0-2 0,-4 0 1 16,5 0 1-16,-3 0-2 0,1-6 0 16,9 6 2-16,-4 0-1 0,3 0 0 15,-5 0 0-15,3-8 1 0,-8 8 0 16,9 0-1-16,1 0 0 0,-3 0-1 15,4 0 1-15,-1 0 1 0,-6 0-1 16,3 0 1-16,2 0 2 0,1 0 1 0,-5 0 1 16,9 0-1-16,-4 0 1 0,-4 0 1 15,-6 0-2-15,1 0-3 0,-5-5 2 16,6 5-2-16,3 0 0 0,3 0-1 16,0 0-1-16,1 0 0 0,-8 0 2 15,-6 0-1-15,6 0 1 0,1 0-1 0,4 0 0 16,7 3 1-16,1-3 1 0,-2 8 1 15,-3-8-1-15,1 0 0 0,-6 0 1 16,0 0 2-16,-1 0-2 0,1 0 1 16,-8 0-1-16,5-8-1 0,-1 8-1 15,-4 0-1-15,6 0-1 0,-3 0 2 16,2 0-1-16,-7 0-1 0,12 0 1 16,-6 0 2-16,3 0-2 0,4 8-1 0,3-8 0 15,-9 0 0-15,4 0 1 0,-1 0 1 16,0 0-2-16,5 0 0 15,2 0 3-15,-5 0-1 0,6-8-1 0,-3 8 1 16,-4 0-3-16,1 0 2 0,4 8 2 16,2-8-4-16,0 5 3 0,-4-5 0 15,1 0-2-15,-3 5 1 0,-1-5-3 16,4 0 2-16,0 0 2 0,2 0-3 0,8 0 2 16,-1-5 1-16,-3 5-1 0,2 0 2 15,3 0-1-15,2 0-1 0,-7 0 0 16,2 0-1-16,4 0 0 0,-4 0 1 15,-8 0-2-15,4 0 3 0,-1 0-4 16,-3 0 2-16,3 0 0 0,3 0 0 16,0 0 0-16,4 0 2 0,1 0-3 15,3 0 2-15,-1 0 2 0,-6 0-3 16,4 0 2-16,-1 0 0 0,-7 0-3 0,3 0 1 16,-5 5 1-16,1-5-2 0,2 6 3 15,7-6-3-15,-5 5 3 0,8-5 0 16,4 0 0-16,-5 7-1 0,1-7 0 15,-2 0 0-15,3 6 2 0,-3-6-1 16,1 3-1-16,-7-3 1 0,2 8 0 16,-4-3 0-16,4 2-3 0,0 0-2 15,0 1 0-15,-2-1-2 0,0-7-1 0,2 11 0 16,4-11 0-16,1 0 2 0,-2 0 0 16,0 0-1-16,3 0 2 0,-1-6 0 15,3 6 2-15,3 0-2 0,-3 0 2 16,-4 0 0-16,1 0 0 0,-7 0 2 15,4 0-1-15,1 0-1 0,1 0 2 16,-7 0-3-16,4 0 2 0,4 0-1 16,-1 0-1-16,3 0 2 0,5 0 0 0,-2 0-1 15,-1 0 3-15,-1 0-2 0,3 0 2 16,-6 0-1-16,1 0 0 0,4 0 0 16,-1 0 1-16,-4-6-2 0,-1 6 1 15,3 0-1-15,-3 0 0 0,-1 0 2 16,10 0 0-16,-13 6-3 0,7-6 3 15,5 6-1-15,-13-6 0 0,1 3 0 16,3-3 0-16,3 0 0 0,-9 6 0 16,8-6 1-16,-2 0-1 0,3 8 1 0,-2-8-1 15,6 4 0-15,-2-4 0 0,1 0-1 16,-1 7 0-16,0-7 1 0,-2 0 0 16,-3 0 0-16,5 4 0 0,0-4 0 15,3 0 1-15,-2 0 0 0,4 0-1 16,-7 0 0-16,4 0-1 0,-2 5 2 0,0-5-2 15,1 0 1-15,5 0-1 0,-4 0 1 16,4 0 0-16,-3 0 0 0,0 6-1 16,2-6 1-16,1 0-1 0,2 0 1 15,-1 0 0-15,2 0 1 0,1 0 0 16,1 0-1-16,5 0 2 0,-7 0-1 16,7 0 2-16,-8-6-1 0,8 6 1 0,0 0 0 15,-6 0 2-15,6 0 0 0,-5 6 0 16,5-6-2-16,-5 8 1 15,5 0 0-15,-8 3 0 0,8-1 1 16,-8 3-4-16,8 3 1 0,-7 0 0 0,3 6 0 16,4-1-2-16,0 10 0 0,0 7 0 15,0-3 0-15,0 5 1 0,8 5-1 16,-8-5 0-16,0-1 0 0,0-3 0 16,0-1-4-16,0-5-5 0,0-4-9 0,0-3-17 15,0-8-29-15,0-6-126 0,13-1-145 16,3-8-342-16</inkml:trace>
  <inkml:trace contextRef="#ctx0" brushRef="#br0" timeOffset="83586.646">14981 9797 436 0,'0'0'109'0,"0"0"3"16,0 0-61-16,0 0-8 0,0 0-11 16,0 6-1-16,0-3-4 0,0 12-3 15,5 2 0-15,-5 6-4 0,0 9 0 16,0 5-4-16,0 12-4 0,0 3-1 15,0 5-2-15,6 1-4 0,-3-1-2 16,-3 1-5-16,5-8-5 0,-5 2-8 16,11-8-8-16,-11-2-6 0,12-11-31 0,-6-3-82 15,12-11-97-15,1-10-229 0</inkml:trace>
  <inkml:trace contextRef="#ctx0" brushRef="#br0" timeOffset="84336.029">14285 10486 544 0,'0'9'129'0,"0"-6"3"0,0 6-89 15,0-5-6-15,9 0-7 0,-2-4-2 0,-1 7-5 16,6-7-2-16,-1 0 1 0,-5-8-2 16,9 1-1-16,1-5-2 0,5-7-2 15,3-6-3-15,2-3-2 0,-3-9-2 16,-2-3 0-16,5-2 0 0,-2-1 1 0,0-2 0 16,0 3-2-16,0-1-2 0,-9 2 1 15,-4 5-3-15,4 0-1 16,-9 10-1-16,-6 2 1 0,0 0 0 0,0 5 3 15,0 3-2-15,0 4 2 0,-3 4 0 16,-2 8 1-16,-1 0 0 0,-7 7-1 16,0 2-2-16,-8 4 1 0,2 6-1 15,-1 7-1-15,4 6-3 0,3 0 1 16,0 7 1-16,7 5-1 0,-7-6-1 0,2 3 1 16,2 0 0-16,3-5 1 0,6-5 0 15,0-1-1-15,0-3 1 0,11-1 2 16,-4-2 0-16,11-5 1 0,-2-5 1 15,13 0-1-15,8 0 0 0,8-8 0 16,3 1-3-16,-1-7-6 0,-3 0-11 16,-4 0-20-16,-7 0-22 0,-8-12-121 15,9 3-136-15,-6-2-325 0</inkml:trace>
  <inkml:trace contextRef="#ctx0" brushRef="#br0" timeOffset="85250.491">22122 9885 528 0,'7'0'131'0,"-1"-5"9"0,2 5-80 16,4 0-3-16,-3 11-4 0,-2 3-1 15,3 7-10-15,-4 7-5 0,-6 0-7 16,6 13-10-16,-6-4-3 0,0 7-7 16,-8 9-4-16,-5-5-1 0,-1 8-3 0,-2-1-2 15,0-1-3-15,-1-7-4 0,9-1-8 16,4-14-11-16,-3 0-12 0,7-8-12 16,0-6-7-16,0-5-109 0,8-13-115 15,3 0-266-15</inkml:trace>
  <inkml:trace contextRef="#ctx0" brushRef="#br0" timeOffset="86292.893">22389 10449 495 0,'0'0'119'0,"0"0"2"0,0 0-77 0,0 0-10 15,0 0-7-15,0 0-4 0,0 0-5 16,0 0-2-16,0 0-4 0,9-10-2 15,-2 7 1-15,4 3-3 0,-1-10 1 16,3 7 0-16,-5 3-2 0,6-13 3 16,-2 7 0-16,-3-5-2 0,-2-2 1 15,4-6 1-15,-4-2-1 0,2-2 0 16,3 3-1-16,1 0-2 0,-5 4 2 0,5 1-2 16,-7 0 0-16,4 0-2 0,-1-5-1 15,3 2 1-15,-4-1-1 16,3 1 0-16,-3-6-1 0,-1 10 1 0,-7-8 0 15,8 7 1-15,-3-9 0 0,-1 7-1 16,-4-6 1-16,7 3 1 0,-7-3-1 16,5 5-1-16,-5 3-1 0,0 3 0 15,0-4 0-15,0 9-3 0,0 1 2 0,-5 1-2 16,5 0 3-16,-3 5-1 0,3-6 0 16,0 6 0-16,0 0 1 0,-7 0-3 15,7 0 3-15,0 0-2 0,-5 0-1 16,5 6 2-16,-9-1 0 0,4 3 0 15,2 1 1-15,-6 3 1 0,1-3 3 16,2 3 1-16,-1-1 0 0,-1 2-2 16,4 1 0-16,-6 0 1 0,5 1-3 15,-1-4-1-15,-1 5-1 0,-1-8 0 0,3 5 0 16,5-2 1-16,-6 5-2 0,6-7 4 16,-5 7-1-16,0-3 0 0,5 3-1 15,-10-4 1-15,6 4 0 0,-1-1 0 16,5 3-3-16,-7-2 1 0,7 2 0 15,0-2 1-15,-6-3-1 0,6-2-1 16,0 3 1-16,0-3-1 0,6 0 0 16,-1 3-1-16,-5-2 1 0,0 2-1 0,0 0 3 15,8-4-2-15,-8-1 0 0,5 1 2 16,-5-4-1-16,8 2 0 0,-8-8 0 16,0 10-1-16,0-10 0 0,7 6 1 15,-7-6-1-15,6 0 3 0,-3 0 0 16,4 0 0-16,1-4 1 0,0 4 1 15,1 0-1-15,3 0 0 0,-3 0 1 16,3 0-1-16,1 0-1 0,-4 0 2 16,4-7-2-16,0 7 1 0,-3-5 0 0,1 5-1 15,-1-6 0-15,0-1 0 0,6 4 1 16,1-2-1-16,-2-3 1 0,1-1-1 16,-5 4 1-16,-2 1-1 0,-3 4-3 15,-6 0-3-15,0 0-4 0,5 0-10 0,-5 7-12 16,0 0-17-16,-7-3-16 15,1-4-3-15,6 5-117 0,0-5-122 16,0 10-278-16</inkml:trace>
  <inkml:trace contextRef="#ctx0" brushRef="#br0" timeOffset="97068.455">15861 10186 398 0,'0'0'94'0,"0"0"5"0,0 3-62 16,0 4-6-16,0 0-1 0,0 5-3 15,0 1-1-15,0-4-2 0,0 7-3 16,0-3-3-16,-8-2-3 0,-2-2-3 16,10-5-2-16,0-4-3 0,0 0-2 0,0 0-2 15,0 0-2-15,13 0 0 0,-8-4 0 16,3-5 0-16,6-7 0 0,-4 2 0 16,3-1 1-16,1 0 0 0,1 1-1 15,-2 0 1-15,-2 3 1 0,2 2 2 16,-6 9-2-16,-7-7 0 0,0 7 0 15,0 9 0-15,0 3 1 0,-10 8-6 0,-13 1-7 16,1 2-8-16,2 3-7 0,3-12-104 16,17-5-101-16,0-9-256 0</inkml:trace>
  <inkml:trace contextRef="#ctx0" brushRef="#br0" timeOffset="97452.1">17002 10174 439 0,'15'-17'97'16,"-4"1"1"-16,0 1-67 0,-11 1-19 15,8 3 2-15,1-2 2 0,-1 6 1 16,-8 1-2-16,6 6 2 0,-6-3-2 0,0 3 0 16,0 3-4-16,0 7-3 0,-5 3-1 15,-3 4-1-15,-2 4-1 0,-2-2-1 16,-6-1-1-16,6-3-2 0,-4-5 1 15,8-5 0-15,8-5-1 0,0 0 1 16,12 0-2-16,0-7-2 0,3-1-5 16,3-6-1-16,-5-3-112 0,4-4-100 15,11 0-261-15</inkml:trace>
  <inkml:trace contextRef="#ctx0" brushRef="#br0" timeOffset="98558.865">20266 10176 476 0,'0'-7'115'0,"0"-7"3"16,9-3-59-16,4-2-33 0,0-3-4 16,6 0-5-16,-7-5-4 0,-3 6-4 0,-9 5-2 15,0 16 0-15,0 0-2 16,-9 0 0-16,-6 12-2 0,-6-3 1 0,-1 11 1 16,-7-11-2-16,3 5 0 0,1 1 0 15,8 10-2-15,-9-14-1 0,15 1-1 16,-1-2 1-16,12 1-2 0,0-11-5 15,0 0-5-15,12 0-5 0,0 0-9 16,5-12-102-16,8-4-102 0,3-12-248 0</inkml:trace>
  <inkml:trace contextRef="#ctx0" brushRef="#br0" timeOffset="99186.477">21118 10146 570 0,'0'0'123'0,"-6"0"2"0,6 0-108 16,0 0-1-16,0 0-6 0,0 0-4 15,-7 8-5-15,1 5-6 0,-7 9-9 16,-8 12 143-16,-2 7-254 0,2 4-121 16,-5-9-361-16</inkml:trace>
  <inkml:trace contextRef="#ctx0" brushRef="#br0" timeOffset="111128.204">14856 11732 343 0,'0'7'94'15,"-5"-7"5"-15,2 0-48 0,3 4-1 16,-8-4-12-16,8 0-6 0,-5-4-7 15,5 4-6-15,0-9-3 0,-9 7-3 16,4-5-4-16,5 7-1 0,-5-7-1 16,5 7 0-16,-8-11 1 0,8 7-1 15,-8-7 0-15,3-3 1 0,0-2 1 16,-1-2-1-16,1 2-2 0,-3-8-1 16,3 0 1-16,0-7-2 0,5-4 1 0,-10-4-1 15,10 0 1-15,-8-2 2 0,8 12 1 16,0-2 2-16,0 3 4 0,0 5-2 15,7-7 1-15,-7 2-2 0,11 6 1 16,-6 4-4-16,-5 2-1 0,10 7-2 16,-4 9 1-16,-6-9-3 0,8 9 2 0,-8 0-1 15,0 7 2-15,3-7-1 0,-3 0 0 16,-3 0 0-16,3 5 2 0,0-5 0 16,0 0-1-16,0 6-1 0,0-6 0 15,5 9 0-15,-5 3-1 0,0 4 0 16,5 11-3-16,3-7 1 0,2 5 0 15,-6 1-1-15,5-7 0 0,0-8 0 16,-9 7 0-16,8-6-1 0,-8 1 0 0,7-6 1 16,-2 3-1-16,-5-10 1 0,0 0-2 15,6 0 1-15,-6 0 1 0,0-9-1 16,-6 3-1-16,6-8 1 0,0 1-1 16,-5-3 3-16,5 1-2 0,-7-4 0 15,4-6-1-15,-7-1 0 0,2-2 1 16,2 3 0-16,-4 3-1 0,10 9 1 15,-10 1-1-15,4 12 1 0,1-4 0 16,-9 4 0-16,1 0-1 0,0 4 1 0,-7 3-1 16,-2 4 2-16,-1-2-1 0,5 11 1 15,-6 3-1-15,2 4 0 0,2 5-1 16,4 6-7-16,-3-2-13 0,6 0-15 16,0-13-120-16,5-16-124 0,8-7-307 15</inkml:trace>
  <inkml:trace contextRef="#ctx0" brushRef="#br0" timeOffset="112381.379">22080 11672 378 0,'0'0'96'0,"0"0"4"0,0 0-52 0,0 0-13 16,0 0-4-16,0 0-6 0,0 0-4 16,0 0-4-16,0 0-2 0,0 0-1 15,-3 0-2-15,3 8-2 0,0-8 0 16,0 5-1-16,0-5 0 0,0 0 0 16,0 4-1-16,0-4 0 0,3 0 0 15,-3 0-1-15,8-7 0 0,1-1 0 16,-3-3-2-16,7-2-1 0,6-2-1 0,-1-10 0 15,1 9 0-15,6-10-2 0,-4-4-1 16,-5-1 0-16,3-5 2 0,-1-1 0 16,-2-1-1-16,-3 4-1 0,0 3 1 15,-2 6-1-15,2 2 1 0,-5 1-1 16,2 3 1-16,-2-1 1 0,-8 3 3 16,0 3 0-16,5 5 3 0,-5 0-1 15,0 9 0-15,0-4 1 0,-5 4 0 0,5 0-3 16,-5 8-1-16,0 5-3 0,5 0 1 15,-8 14-1-15,3-1-1 0,5 1-1 16,-6 0 1-16,6 2 0 0,-5-6 1 16,0 4-1-16,5-8 1 0,0 0-1 15,0-5 0-15,5-3 0 0,0-5 0 16,0-6 0-16,-5 0 0 0,9 0 1 16,-2-6-1-16,-7-1-1 0,11-7 2 15,-11 0-2-15,0-2 2 0,5-4-2 0,-5 1 1 16,5 4 0-16,1-8 1 0,-6 2-2 15,0-2 2-15,0 2 0 0,0-4 2 16,-9 7 1-16,4 2 3 0,-6 3 0 16,-4 1 1-16,-3 8 0 0,-1 4 0 15,-2 4-3-15,-2 10-2 0,-1 3-1 0,0 9-1 16,-7 1-7-16,-4-3-16 0,-1-4-80 16,4-6-46-16,1-9-107 0,9-5-245 15</inkml:trace>
  <inkml:trace contextRef="#ctx0" brushRef="#br0" timeOffset="115999.474">15279 11083 297 0,'0'0'86'15,"0"-10"5"-15,0 10-5 0,0 0-55 16,0 0-1-16,0 0 0 0,0 0-6 0,0 0-6 16,0 0-4-16,4 9-2 0,-4-3-2 15,0 2-2-15,0-2-2 0,4 4-1 16,1 3 0-16,-5-1-1 0,7-1-1 16,-7 7 1-16,9-2 0 0,-9 0-1 15,5 4 1-15,2 4-2 0,-7-3 1 16,14 5-2-16,-9-6 0 0,5 2-1 15,4-9 0-15,-2 3 1 0,2-8-1 16,-1 3 0-16,2-8 1 0,-1-3 0 0,4 0 0 16,-5 0 0-16,6 0 0 0,-1 0 0 15,-2 0 1-15,0 9 0 0,-3-9-1 16,2 10 0-16,-6-6 1 0,4 3 1 16,2 0-1-16,-2-7 0 0,5 0 1 15,1 0 0-15,-1-7-1 0,4 0 2 16,4-7-1-16,-5 4 0 0,-3-6 0 15,4 9 1-15,3-5-1 0,-6 4 2 0,4 8-2 16,1 0-1-16,-1 0 1 0,-6 0-1 16,-2 6-2-16,1-1 1 0,-3-1 0 15,0-4 2-15,-4 8-1 0,3-8 0 16,6 4 0-16,-6-4 0 0,5 0 1 16,-1 0-1-16,-3 0-1 0,-5 0 1 15,6-7 0-15,-2-2 2 0,4 4 0 0,-3-1 0 16,3 6 1-16,-3 0 3 0,0 0-1 15,0-7 1-15,1 7-1 0,2 0 0 16,-1 0 0-16,3 0-1 0,-4 0-2 16,1-3 1-16,-1-3 1 0,-1-4-1 15,2 1 1-15,2-5-2 0,1 5 1 16,0 1 0-16,0-1 0 0,3 7-2 16,-7 2 0-16,2-9 0 0,0 9-1 15,-3 0 0-15,0 0-1 0,3 0 0 0,1 0-2 16,-5 0 2-16,1 0-1 0,-3 0 1 15,-3 0 0-15,1 0 0 0,3 0 0 16,3-6 2-16,3 2-1 0,0 4 0 16,1-7 1-16,-8 7-2 0,8 0 2 15,-6 0-2-15,6 0 1 0,-6 0-2 16,7 0 2-16,-5 0-1 0,1 0 1 16,0 0 1-16,1 0 2 0,-2 0 0 0,-3 0 1 15,1-5 1-15,4 5 1 0,-5-8 0 16,4 8-2-16,-6 0 1 0,8-4-1 15,-4 4-1-15,-1 0-1 0,3 0 0 16,0 0-1-16,-4 0 1 0,3 0-1 16,-2 4-1-16,1 4 0 0,1-8 0 15,-3 4-2-15,1-4 0 0,-1 7 0 0,2-7 3 16,0 0-2-16,1 4 0 16,-1-4 0-16,-1 0 3 0,1 0-3 0,-2 0 1 15,-2 0-1-15,4 5-1 0,0 4 0 16,2-9 0-16,-2 9 0 0,5-3 0 15,-2-3-1-15,-2-3 2 0,2 0 0 16,-3 0 0-16,2 0-1 0,-1 0 1 16,-4-3 0-16,5 3 2 0,-9-6-2 15,2 6-1-15,7 0 1 0,-4-7 1 0,7 7-1 16,-4 0 2-16,7 0-1 0,-3 0-2 16,-5 11 2-16,3-11 0 0,-3 5 0 15,0-5-1-15,-2 8 1 0,5-8-2 16,-3 4 1-16,3-4 2 0,-1 6 0 15,1-6-2-15,-6 0 1 0,-1 0-1 16,9-6 2-16,-6 6 1 0,5-8-1 16,3 8-1-16,-3 0 1 0,0 0 1 0,-3 0 1 15,2 8-2-15,-8-8 2 0,7 10-4 16,-4-10 2-16,-1 5-1 0,6-5 1 16,-5 6-2-16,-1-6 0 0,3 8-1 15,0-8 0-15,-2 6 1 0,-3-6-1 16,5 7-1-16,-5-5 0 0,3 4 1 15,4 2 1-15,-4-4-1 0,2 5 1 0,-3-2-1 16,-4 0 1-16,2 1-1 0,1 6-1 16,-3-2 0-16,7 3 0 0,-3-1 0 15,-1-1 1-15,1 3-1 0,1-2 0 16,-6 1 1-16,0-3-2 0,3 1 2 16,2-3-1-16,-10-4 1 0,8 1-2 15,-3 2 3-15,3-4-2 0,-2 1 1 16,-3-3 0-16,2 3 0 0,-5 1 1 15,7-5 1-15,-7 6-2 0,9-2-1 0,-2-6 1 16,-4 5 0-16,4-5 0 0,1 0-1 16,-4-6 0-16,5-5 3 0,-5 1-2 15,-4 2 1-15,0-7-1 0,7 3-1 16,-7-6 2-16,0-4-1 0,0 4 0 16,6-2 2-16,-6-2-3 0,8 1 3 15,-8 5-1-15,7-4-1 0,-2 1 0 16,-5 4 0-16,11-1-1 0,-1 7 3 0,-7 2-4 15,10-2 3-15,0 9-1 0,-2-3 0 16,4 3 0-16,-7-6 1 0,3 6-3 16,-3 0 2-16,-2-6 0 0,4 6 1 15,0 0-1-15,-2 0 1 0,-3 0-1 16,3-3 0-16,-8 3 1 0,6 0-1 16,1 0 1-16,-4 0-2 0,3 0 2 0,6 0 1 15,-4 0 1-15,-2 3-2 0,4-3 1 16,-2 6-1-16,2-6 0 0,1 0 0 15,0 0-2-15,-4 0 1 0,1 6 1 16,2-6-1-16,-4 0 1 0,2 3 0 16,3-3 0-16,4 6 0 0,-4 0 0 15,-1-6 0-15,-4 4 1 0,2-4-2 16,2 6 2-16,0-6-3 0,4 3 2 16,1-3-1-16,1 0 1 0,-6 0-2 15,-2 0 3-15,3 0-1 0,-1 0 1 0,1 0 0 16,7 0 0-16,-5 0 0 0,1 0 1 15,-2 0-2-15,-1 0 1 0,-1 0 0 16,-1 0-1-16,6 0 0 0,-4 0 0 16,2 0-1-16,0 0 0 0,3 0 1 15,-1 0-1-15,-1-3 1 0,2 3-1 0,-3 0 0 16,-1 0 0-16,-1 0 1 16,2 0-1-16,-4 0 0 0,8 0 1 0,-3 0-1 15,5 0 1-15,6 0 1 0,-6 5-2 16,0-5 1-16,4 6-1 0,4-6 0 15,-7 0 0-15,1 0 1 0,1 0-2 16,1-6 2-16,-12 6 0 0,9 0 0 16,-2 0-1-16,-1 0 1 0,3 0-2 15,1 0 2-15,-2 0 0 0,2 0-2 16,-5 6 1-16,4-6 0 0,-3 0 0 0,-2 0 2 16,4 0-2-16,4 0 0 0,-4 0 0 15,-1 0 1-15,-2 0 0 0,2-6-2 16,1 6 1-16,-3 0 0 0,2 0 0 15,3 0 1-15,-5 0-1 0,-1 0 0 16,1 0 1-16,-3 0-1 0,3 8 0 16,5-8 1-16,0 0-2 0,2 6 0 15,-1-6 1-15,-1 11 1 0,0-7-1 0,3 2 1 16,-6 2-2-16,3-3 3 0,0 3-2 16,-5-8 0-16,-1 5 0 0,3-5 0 15,-2 7-1-15,5-7 1 0,-5 0-1 16,0 0 2-16,2 0-2 0,1-7 2 15,-1 7-2-15,0 0 2 0,3 0 0 0,0 0 0 16,-5 0-2-16,2 0 3 16,6 0-3-16,-6-4 1 0,3 4 1 0,-2-8-1 15,5 8-1-15,-4-3 2 0,-6 3-2 16,2-6 1-16,2 0 1 0,1 6-2 16,-3 0 1-16,4-6 2 0,2 6-3 15,-4 0 2-15,-3 0-1 0,1-3 2 16,0 3-2-16,2-9 1 0,4 9-2 0,4 0 1 15,-2 0-1-15,6 0 1 16,-3 0-1-16,0 0 2 0,3 9-2 0,-5-9 2 16,0 0-1-16,-3 0 1 0,-4 4-1 15,-2-4 1-15,0 0-1 0,0 0 1 16,4 0-1-16,1 0 0 0,-5 0-1 16,3 0 1-16,4-2 1 0,-5 2-1 15,-1 0 0-15,6 0 0 0,-5 2 1 16,0-2-1-16,-1 6 0 0,1-6-1 15,0 0 1-15,-2 0-1 0,-2 0 1 0,1 0 1 16,3-6 0-16,0 6 1 0,-1 0-2 16,1-2 2-16,1 2-1 0,4 0 0 15,-2 0 0-15,0 0 1 0,0 0-1 16,0 0 0-16,-5 0-1 0,2 0 0 16,5 2 1-16,-6-2-1 0,1 0 0 15,3 0 1-15,-10 0-1 0,4 0 2 0,-7 0-2 16,5 0 1-16,-2 0 1 0,-1 0-3 15,1 0 1-15,4 0 0 0,-2 0 0 16,0 0 0-16,-1 0-1 0,3 0 1 16,-5 0 1-16,3 0-1 0,-2 0 0 15,2 6 0-15,-4-6 1 0,3 0-1 16,-1 0-1-16,0 0 0 0,2 0 1 0,-1 0 0 16,-4 0 0-16,5 0 0 15,-5 0 1-15,1 0-1 0,1-6 1 0,0 6-1 16,-2 0 0-16,5 0 1 0,-5 0-1 15,6-2 0-15,-6 2 0 0,2 0-1 16,1 0 1-16,-4-7 0 0,-1 7 1 16,1 0-2-16,2-6 1 0,-9 6 1 15,12 0-1-15,-7-8 0 0,3 8 1 16,0-8-1-16,1 8 0 0,0-9 0 16,-1 5 0-16,-8 4 1 0,11 0-3 0,-8-9 2 15,4 9 0-15,1-6 0 0,-4-2-1 16,5 1 2-16,-3-4 0 0,2 2-1 15,-1-3 1-15,-1-3-1 0,0 4 0 16,-1-3 1-16,3-2-2 0,-3 5 1 16,2 4 0-16,-7-4 0 0,5-3 1 15,-5 5-1-15,0 0 0 0,4-4 1 0,-4 4-1 16,0-4 1-16,7 1-1 0,-7 2-1 16,0-2 2-16,0 4-1 0,0 2-1 15,0 6 2-15,0-7-2 0,0 7 1 16,0 0-1-16,0-6-1 0,5 6 1 15,-5 0 0-15,0 0-2 0,0 0-1 16,0 0-2-16,6 0-3 0,-6 0-3 16,0 0-8-16,0 0-5 0,0 6-9 0,-5-6-8 15,5 5-6-15,0-5-6 16,0 13-2-16,0-5-1 0,0 6 10 0,0-1-102 16,-5-1-95-16,5 6-242 0</inkml:trace>
  <inkml:trace contextRef="#ctx0" brushRef="#br0" timeOffset="130497.835">8136 12858 389 0,'-10'0'98'0,"2"0"3"16,3 0-57-16,-1-5-9 0,-4 5-8 15,2 0-7-15,2 0-2 0,1-6-4 16,0 6-1-16,-6 0 0 0,1-4 0 16,2 4-1-16,-10 0 1 0,9 0 1 15,-8 0 2-15,8 0 0 0,-9 0 2 16,5 0-4-16,-8 2 2 0,5 4-2 15,-3 2 0-15,-6 2 0 0,4 1-2 16,5 8 1-16,-5-6 1 0,0 6 0 16,8 1-1-16,-3 2 1 0,3-2-3 15,0 8 0-15,2-4-2 0,3 3 0 0,-3 4-3 16,11 2 1-16,-7 3-3 0,7-1-1 16,0-2 1-16,8-4-1 0,5 0-2 15,-3-2 2-15,12-6-2 0,4 4 0 16,3-10 1-16,-3-1-1 0,6-1-1 15,-2 1 0-15,-1-5 0 0,1 2 1 0,3-2 0 16,-1-3-1-16,2-6 0 0,-4 0 1 16,4 0 0-16,0-6-2 0,2-6 1 15,-6-3 1-15,6-5-1 0,-7-3 0 16,-5-4 2-16,-1 2 3 0,-5 2 2 16,-5-1-2-16,3 6 5 0,-2 0 0 0,-1-2 2 15,-5-1 1-15,-1-6-1 0,-7-2 0 16,0 4 1-16,-5-4-4 0,-5 6 2 15,-1 1-2-15,3 8-2 0,-7 3-1 16,6 2-1-16,-4-1-1 0,-3 6-1 16,-7-5-2-16,4 0 0 0,-9 9-2 15,4-7-4-15,1 3-7 0,-3 4-8 16,5 0-12-16,12 0-16 0,9 0-14 16,0-5 57-16,0-8-171 0,22-5-121 0,15-7-308 15</inkml:trace>
  <inkml:trace contextRef="#ctx0" brushRef="#br0" timeOffset="130884.755">8664 12829 502 0,'8'0'123'15,"-8"0"4"-15,13 6-80 0,-10 3-3 16,5 5-7-16,7 8-4 0,-9 10-6 16,9 2-6-16,-5 9-5 0,-6 2-4 0,-4 6-4 15,0 5-3-15,0-3-3 0,0 4-1 16,-3-6-1-16,3-12-4 0,-6-5-4 16,6-8-7-16,0-5-10 0,5-4-9 15,-5-6-110-15,0-3-110 0,8-8-267 16</inkml:trace>
  <inkml:trace contextRef="#ctx0" brushRef="#br0" timeOffset="131231.358">8713 12902 448 0,'0'-15'117'0,"0"1"5"15,0 2-47-15,0 2-33 0,6 2-7 0,0-6-6 16,7 0-4-16,-5 2-4 0,12 2-4 16,-4 5-2-16,7 5-5 0,-1 0-1 15,1 5-2-15,-4 4-3 0,4 4-2 16,1 1-1-16,-1 1 1 0,-6 5 0 16,4 1-2-16,-1 1 2 0,-7 2-2 15,1-2 3-15,-6 0 1 0,-8 4 2 16,0-4 0-16,0 6 3 0,-18 0 1 15,1 7 0-15,-12 3-1 0,0 2 0 16,-5-4-4-16,3 5 0 0,-1-8-2 0,7-3-1 16,-2-8-2-16,1-4-7 0,-1-7-11 15,3-11-10-15,4 0-13 0,20 0-112 16,0-8-116-16,16-8-281 0</inkml:trace>
  <inkml:trace contextRef="#ctx0" brushRef="#br0" timeOffset="131903.812">9344 12809 506 0,'0'7'121'0,"0"6"4"0,3 2-82 0,4 5-8 16,-3 6-8-16,3 6-6 0,-1 9-4 15,-1 1-7-15,-5 5-3 0,0 1-4 16,0 8-1-16,0-5-1 0,-6-2-2 16,-1-3-2-16,1-7-2 0,1-8-4 15,0-4-4-15,2-17-4 0,3-10-6 16,-13 0 118-16,13 0-224 0,-7-5-113 15,3-9-329-15</inkml:trace>
  <inkml:trace contextRef="#ctx0" brushRef="#br0" timeOffset="132172.393">9071 12849 494 0,'6'0'118'0,"6"0"5"15,-6-5-79-15,9 5-5 0,-4 0-6 16,7-6-3-16,-2 6-4 0,10 6-3 16,3-3-5-16,5 3-3 0,8-1-4 0,-8 1-2 15,3-6-4-15,0 0-1 0,0 0-3 16,-1 0-4-16,4 0-7 0,-5 0-11 15,-1 0-9-15,0-6-112 0,7-1-113 16,1-1-277-16</inkml:trace>
  <inkml:trace contextRef="#ctx0" brushRef="#br0" timeOffset="132851.824">10109 12653 492 0,'-5'0'117'16,"-3"0"3"-16,-3 0-80 16,-5 9-2-16,-4-1-6 0,-2 7-3 0,-7 0-1 15,8 1-3-15,-3 6 0 0,1-6 0 16,10 6-3-16,0 5-3 0,3 0-1 16,6 5-6-16,-3 7-1 0,7 3-5 15,-6 2-2-15,6-7-1 0,0 13-3 16,0-2 0-16,0-6 1 0,-5-4 0 15,5 15-2-15,0-13-3 0,5-3-2 0,6 1-3 16,-1-7-6-16,4 2-7 0,4-7-4 16,5 1-7-16,-4-9-3 0,-5-4-3 15,9-5 44-15,-7-4-142 0,0-5-101 16,10 0-269-16</inkml:trace>
  <inkml:trace contextRef="#ctx0" brushRef="#br0" timeOffset="133147.87">10418 12946 524 0,'-7'17'122'0,"-4"0"5"16,1 8-89-16,5 4-7 0,0-2-7 15,-3-4-4-15,0 0-6 0,8 6-2 16,-5-3-4-16,5-5-1 0,0 4-1 16,7-4-2-16,-1-8 0 0,2 0-1 15,-1-4-2-15,-1-4 2 0,2 2-2 16,2-1 0-16,-3-6 0 0,4 3-2 0,3-3-2 16,3 0-4-16,-6 0-5 0,0 0-6 15,4 0-6-15,-10-5-6 0,-1-4-104 16,1-7-102-16,8 1-250 0</inkml:trace>
  <inkml:trace contextRef="#ctx0" brushRef="#br0" timeOffset="133313.9">10368 12844 475 0,'0'0'112'0,"9"0"2"15,-4 0-74-15,2 0-14 0,-1-11-10 16,5 7-14-16,2-3-111 0,10 1-100 16,3 1-258-16</inkml:trace>
  <inkml:trace contextRef="#ctx0" brushRef="#br0" timeOffset="133519.949">10695 13284 540 0,'-9'29'121'15,"2"4"2"-15,-1 5-97 0,-6 5-6 16,-1-7-2-16,-8 1-6 0,2-4-5 16,4-2-4-16,-4-4-2 0,11-6-8 15,-1-7-6-15,4-14-79 0,7 0-33 16,7-6-91-16,7-18-202 0</inkml:trace>
  <inkml:trace contextRef="#ctx0" brushRef="#br0" timeOffset="133986.231">11044 12917 534 0,'0'14'126'0,"0"4"3"0,0 6-93 16,0-2-3-16,0 4-5 0,-6 1-5 15,6-1-9-15,0 3-6 0,0 4-2 0,0 3-3 16,0-6-2-16,0 3 0 0,0-13-2 15,0-6 1-15,0-3 1 0,0-6-3 16,0-5 2-16,0 0 0 0,8 0-2 16,-5 0 3-16,5-9-1 0,5-5-1 15,-5-7 3-15,2-3-2 0,3-6 2 16,-4 0-2-16,1-5 1 0,1-2 0 16,-1 3 0-16,6 4-2 0,-6-2 2 15,8 7 0-15,-2 10 5 0,5 3 3 0,0 12 2 16,-5 0 4-16,6 0 2 0,1 14 0 15,-8 1 0-15,6 5-5 0,-2-5-1 16,-6 2-4-16,1 1-4 0,-4 5-1 16,-2-2-4-16,0 5-6 0,-8-5-7 15,0-2-7-15,0-3-10 0,7-6-6 16,-7-1-6-16,0-9-2 0,0 0-100 0,3 0-95 16,2-5-238-16</inkml:trace>
  <inkml:trace contextRef="#ctx0" brushRef="#br0" timeOffset="134318.771">11609 12547 537 0,'8'0'132'16,"-1"0"5"-16,1 0-83 0,-2 0-4 15,10 6-7-15,5 4-6 0,-4-1-7 16,5 6-6-16,1 8-2 0,-5-9-8 16,-4 6-3-16,9 6-4 0,-9 6 0 0,2-2-4 15,-6 9-1-15,1-6-1 0,-1 7 0 16,-10-1-1-16,5 1 1 0,-5 8-2 16,0 2 1-16,-7-3-1 0,-9 7-1 15,2-4-1-15,-9 1-2 0,-1 8-3 16,-5-7-2-16,-2 0-6 0,-3-5-3 15,2-1-11-15,-7-13-10 0,12-7-23 16,4-15-89-16,7-11-106 0,10 0-247 0</inkml:trace>
  <inkml:trace contextRef="#ctx0" brushRef="#br0" timeOffset="135254.37">12418 12873 470 0,'0'5'112'0,"0"-5"5"16,0 9-74-16,0-9-3 0,13 12-3 15,3-9-2-15,-3 2-2 0,3-5-3 16,2 10-3-16,5-10-3 0,3 5-3 16,3-5-4-16,-2 0-4 0,0 0-4 0,-2 0-1 15,-8 0-4-15,4-7-2 0,-6-1-1 16,-2 0-7-16,3-1-8 0,-1 2-8 16,1-3-11-16,-5 4-8 0,-8 6-108 15,2-8-110-15,-5 8-260 0</inkml:trace>
  <inkml:trace contextRef="#ctx0" brushRef="#br0" timeOffset="135507.433">12436 13223 484 0,'-8'9'114'0,"8"-1"6"16,0-8-79-16,0 0-4 0,11 0-1 16,17 0-4-16,2 0-3 0,4-14-3 15,-1 2-5-15,4 5-4 0,-8-6-4 16,-3 11-6-16,-4 2-6 0,1 0-7 0,-4 0-13 16,7 0-7-16,0 0-7 0,-2 0-108 15,0 5-107-15,9-5-257 0</inkml:trace>
  <inkml:trace contextRef="#ctx0" brushRef="#br0" timeOffset="139140.739">13414 12715 450 0,'0'-13'106'0,"0"-3"4"16,0 3-71-16,7 2-9 0,7 2-8 16,-5-4-5-16,5 7-2 0,1-3-1 15,6 8-1-15,-4 1 0 0,4-8 2 16,4 8 2-16,0 0 2 0,1 8-2 16,2 1-1-16,-1 3-2 0,-4 10-3 0,-4 7-2 15,0-1-4-15,-9 5-2 0,0 0-2 16,1 3-1-16,0-3-1 0,2 7 3 15,-5-4-2-15,1 2-2 0,-9-6 0 16,6-1 1-16,-6-3 1 0,0 0-2 16,-8-3 1-16,0 0-1 0,-3 0 3 15,-2 0-2-15,5-7 1 0,-5 0-2 0,3-5 4 16,5 1-3-16,-3-7 3 0,-3-7-2 16,-1 0 4-16,-4 0 3 0,5 0 3 15,-5-10 3-15,8-2 5 0,3-5 1 16,2 4 3-16,3-5 0 0,0 4-2 15,0 1-2-15,0 2-3 0,6 3-2 16,2 3 0-16,8 5-3 0,-1 0-1 16,4 0 0-16,2 0-2 0,0 0 0 15,7 13-2-15,-2 0-1 0,11 7-2 0,6 8 2 16,-1 9-4-16,-3 1 0 0,-4 0-8 16,-10-7-6-16,-4-4-13 0,-10-13-15 15,4-7-9-15,-3-7-121 0,18 0-124 16,-5 0-293-16</inkml:trace>
  <inkml:trace contextRef="#ctx0" brushRef="#br0" timeOffset="140458.063">15005 12651 432 0,'0'0'106'0,"0"0"3"0,0 0-62 16,0 0-10-16,-5 0-8 0,5 0-6 16,0 0-3-16,0 3-2 0,0-3-3 15,-5 0-1-15,5 10-2 0,0-4-1 16,0 9-1-16,0 3-3 0,0 4-2 15,5 7 1-15,-5 7-2 0,5 4-4 0,-5 3-3 16,8 7-8-16,-8-2-6 0,6-1-5 16,-6-2-7-16,0-1 12 0,0-9-111 15,0 2-94-15,0-9-234 0</inkml:trace>
  <inkml:trace contextRef="#ctx0" brushRef="#br0" timeOffset="140874.787">14645 13022 478 0,'6'0'121'16,"2"-4"6"-16,8 4-66 0,-7-7-15 16,8 7-6-16,-7 0-4 0,11 0-2 15,-2 0-6-15,10 0-2 0,-3 0-4 16,0 10-2-16,6-8-4 0,-1 5-5 15,1-3-2-15,4 1-3 0,4 4-2 16,1-6-2-16,-4-3-1 0,0 8 0 16,3-8 0-16,-6 7-2 0,-3-1 1 0,-2-6-4 15,-5 10-5-15,-8-10-9 0,2 10-14 16,-3-2-10-16,-6-1 109 0,-2 3-222 16,-1 6-125-16,2 3-336 0</inkml:trace>
  <inkml:trace contextRef="#ctx0" brushRef="#br0" timeOffset="145133.478">15281 9677 325 0,'19'-20'78'0,"7"0"1"16,3-3-55-16,-1-7 0 0,4 2-5 16,4 1-7-16,-4-2-3 0,2 5-2 15,8 4-1-15,-10-5-1 0,0 3 1 0,-1-3 1 16,-4 2 1-16,1-1 3 0,-4 0 0 16,4 0 0-16,1 2 1 0,0 6 0 15,-3-6 1-15,3 8 0 0,-8 8-1 16,-4 6 1-16,-5 0-1 0,1 0-1 15,-7 20 1-15,-3-3-4 0,-3 4-2 16,0 6-1-16,-6 5-2 0,-10-6-1 16,-2 6 0-16,-5 4-2 0,-3-5 1 15,-3-1-1-15,10 2 0 0,6-5 1 0,3-5-1 16,4-6 1-16,6 2-1 0,0-11 0 16,0-7 2-16,13 0 1 0,1 0 0 15,9-16 1-15,6 2 0 0,7-3 1 16,10-6 2-16,-5-2-2 0,4-4 1 15,2-8 0-15,-2 1 0 0,2-1 2 16,6-1 1-16,-4 5 0 0,-3 0 2 16,-4 3 0-16,-1 1 1 0,-6 3-1 0,1 5 0 15,-7 6-2-15,-7 5-2 0,-2 10-3 16,-7 0 0-16,1 13-3 0,-2 7 1 16,-1 5-2-16,-1 5 1 0,-2 3 0 15,-5 5 0-15,3-10 1 0,2 3-1 16,0-11 0-16,-1 1-1 0,1-5 0 15,2-10 1-15,3 6-1 0,1-12 1 16,1 0 2-16,6 0-1 0,0-12 2 0,0 4 1 16,3-7-1-16,3-5 2 0,1 3 0 15,1-4 0-15,5-5 1 0,13-1 1 16,-9-5 1-16,8-8 1 0,-6 3-2 16,7 2 1-16,-13 2-2 0,9 8 0 15,-2 7-3-15,-7 1-3 0,-2 5 0 0,5 10-1 16,-8 2 0-16,-2 2 0 15,4 10 0-15,-3 4 1 0,-6 7-2 16,6 7 1-16,-3-9 0 0,5 4 1 0,5-4-1 16,4-7 0-16,4-2-1 0,9-8 1 15,3-4 1-15,-3 0 0 0,4-17-1 16,1 3 0-16,9-7 0 0,3-2 0 16,10 3 0-16,2-6 1 0,-3 2 0 15,-2 3-2-15,-5-7 1 0,-5 7 1 0,2-1-1 16,-2 7 1-16,-11 0-1 0,-4 3-1 15,-5 12 3-15,-16 0-2 0,-2 0-1 16,-1 0 1-16,-11 15-1 0,0 5 1 16,5 2 0-16,-4 6-1 0,-1 0 2 15,6 1-2-15,7 0 1 0,7-13 1 16,-2-2-1-16,11-14 2 0,-3 0-1 16,3 0-1-16,4-10 2 0,6 1 0 0,-4-11-2 15,9 2 0-15,-3 0 0 0,4-7 0 16,0 2 1-16,2 1-1 15,-11 1-1-15,-5-2 2 0,-7 7 0 0,-6 13-2 16,-7 3 1-16,1 0 1 0,-6 2 0 16,-1 15-1-16,-4 2 0 0,-6 8 0 15,-1 9 1-15,1 4 1 0,-1-2-3 0,4-1 1 16,4-3 0-16,8-5-1 16,4-10 1-16,3-2-1 0,10-4 1 0,4-13 1 15,-5 0-2-15,3 0 2 0,5-6-1 16,4-2-1-16,2-7 2 0,7 6-1 15,0-4-1-15,0-1 3 0,-3-1-2 16,-8-1 0-16,-4 4 1 0,2 2-1 16,-6 6-1-16,-6 4 1 0,-4 0 0 15,-1 14 0-15,-12 3-1 0,-4 7 1 0,3 5 0 16,-3 3 1-16,-5 0 0 0,4-5-2 16,3-1 2-16,4-2 0 0,-1-8-2 15,6-1 3-15,3 0-3 0,1-7 0 16,-1-8 1-16,-1 0-1 0,-2-8 0 15,-1 0 3-15,-3-4-3 0,2-3 1 16,7 1 1-16,4-1-2 0,3-1 2 16,2-5-1-16,-3 2-1 0,4 2 2 0,-4-3-1 15,3 1 0-15,-3 4 1 0,-5 6-2 16,-4-2 0-16,-4 2 1 0,-5 9-1 16,-8 0 0-16,-2 9 0 0,-2-3-1 15,2 12 2-15,0-1 1 0,2 3-1 16,2-7 0-16,4 15 1 0,2-12-1 15,0-1 1-15,5-1-1 0,6-3-1 0,-3-11 2 16,3 4-2-16,1-4 1 16,-3 0 0-16,-1 0 0 0,2 0 1 0,-2 0-2 15,4 5-1-15,-1-5 0 0,-8 0-3 16,2 7-1-16,5 0-3 0,-4-7-11 16,2 0-14-16,3-8-117 0,14-10-119 15,-8-27-301-15</inkml:trace>
  <inkml:trace contextRef="#ctx0" brushRef="#br0" timeOffset="152987.201">16448 12681 418 0,'0'-7'98'0,"0"2"3"15,-6 2-66-15,1-4-13 0,5 2-3 16,-5 5-5-16,5 0-3 0,0 0 0 15,-9-6 0-15,1 6 1 0,-1 0 0 0,5 5 2 16,-8-5-3-16,-1 0 0 0,5 0 0 16,-6 0-4-16,2 0 0 0,-2 0-1 15,3 0-2-15,-6 0 1 0,5 0 0 16,-11 0-2-16,5 0 2 0,-3 9 0 16,-3-4 0-16,-5 2 0 0,5 13 0 15,-4-2 0-15,-1 0 0 0,7 4 0 16,2-1-1-16,1 1 0 0,-2-1 2 15,5 7-3-15,-4-3 1 0,1 0 2 0,4 9 1 16,4-2 2-16,1-3 0 0,4 5-1 16,3-2 1-16,3-2 1 0,-8-1-1 15,8-1-1-15,0 2-1 0,4-2 1 16,3-5-1-16,-2 6 0 0,9-8-1 16,1 4-2-16,6-7-1 0,-2 4 0 15,1-4-2-15,2-2 0 0,2 2 0 16,-1-4-2-16,6-3 2 0,10 0 0 0,-8-11-1 15,1 5 1-15,0-5 0 0,7 0 0 16,-8-9 1-16,6 5-1 0,-8-7 0 16,1-5-1-16,-2-4 1 0,-1-8 0 15,2-1 1-15,-3 6-2 0,-5-2 0 16,0 3 2-16,-1-1-2 0,-3-4 3 16,-1-3 0-16,1-1 1 0,-9 4 2 0,-3-5 2 15,-5 1-2-15,-7-1 2 16,-9 3-1-16,-7-7 0 0,-6 12-1 0,-8 1-2 15,0 4-3-15,3 3 2 0,-3 11-2 16,0 5-1-16,6 0 0 0,2 0-2 16,2 0-5-16,2 5-6 0,12 4-10 15,2 1-7-15,11-3-6 0,0-3-9 16,15-4-4-16,11 0-69 0,-1 0-27 16,11-9-84-16,11-9-187 0</inkml:trace>
  <inkml:trace contextRef="#ctx0" brushRef="#br0" timeOffset="153306.259">16870 12674 460 0,'0'0'107'0,"5"0"4"0,-5 0-80 0,6 0-2 15,-6 14 0-15,0 7-5 0,0 1-6 16,5 12-5-16,-5 4-4 0,8 10-3 16,-3 3-2-16,1 0-2 0,2 4-1 15,-1-2-1-15,-4-7 1 0,-3-1-2 16,5-5 0-16,-5-9-4 0,0-3-3 15,0-6-4-15,0-8-5 0,-5-2-5 16,5-5-98-16,-8-7-94 0,8 0-231 0</inkml:trace>
  <inkml:trace contextRef="#ctx0" brushRef="#br0" timeOffset="153657.234">16804 12744 420 0,'0'-12'102'0,"0"-2"4"16,9 5-58-16,3-11-16 0,2 5 2 15,6 3-2-15,-1 1-4 0,2-2 1 16,0 5-4-16,2 8-1 0,-4 0-2 16,7 0-6-16,1 0-3 0,1 8-4 15,-4 2-2-15,3 4-2 0,-7-2-3 16,-6 8-1-16,7-2 0 0,-6 8-1 15,-4-5 1-15,-5 2-1 0,4-3-1 16,-10 0 2-16,8 1 0 0,-8-5 0 0,-6 5-2 16,6 1 1-16,-5 4 1 0,-2-3-1 15,-2-1 1-15,-4-1-1 0,-3 1 0 16,-5-4 2-16,-5-2-2 0,-2-2 0 16,-4 4 0-16,-7-7-5 0,10 3-9 15,-9 1-9-15,4-10 116 0,6 1-230 16,12-3-126-16,6 3-350 0</inkml:trace>
  <inkml:trace contextRef="#ctx0" brushRef="#br0" timeOffset="154196.99">17429 12738 499 0,'4'-13'115'0,"3"2"5"16,1 4-88-16,3-2 0 0,-3 9-2 0,-8 0-4 15,4 11-6-15,-4 3-3 16,-4 2-3-16,4 11-3 0,-8 10-2 0,2 4-4 16,1 9-1-16,5 9 0 0,-7-5-2 15,1 0-2-15,-7-8 1 0,2-3-1 16,-7-1-1-16,7-5-2 0,-4-11-5 15,10-5-2-15,5-7-7 0,0-14-3 16,5 0-4-16,-5 0-2 0,15 0-3 0,-12-6-98 16,3-9-93-16,2-3-236 0</inkml:trace>
  <inkml:trace contextRef="#ctx0" brushRef="#br0" timeOffset="154453.985">17246 12685 458 0,'0'0'112'0,"0"-4"5"16,0 4-69-16,0 0-7 0,0 0 1 16,11 0-2-16,4-7-4 0,4 7-3 15,-1 0-1-15,11 0-5 0,7 0-3 16,-1-7-4-16,4 2-5 0,9-3-4 15,-11 7-3-15,-1 1-4 0,0 0-2 0,-11-8-4 16,-5 8-6-16,2 8-11 0,-6-2-11 16,-4 5-10-16,-4 5-113 0,3 7-117 15,-3-7-278-15</inkml:trace>
  <inkml:trace contextRef="#ctx0" brushRef="#br0" timeOffset="156574.555">14448 8775 425 0,'6'0'102'0,"1"0"1"0,-1 6-60 15,-6-1-19-15,0 6-4 0,0 16-6 16,0 3-4-16,0 4-2 0,0 9-1 15,0 6-2-15,0-1 0 0,7 6-4 16,-7-1 1-16,0 2-2 0,5-7 1 16,-1-2-1-16,3-7 0 0,1-10 0 15,-3-1 0-15,3-10 0 0,0-9 0 0,0-9-1 16,-3 0 1-16,1-7 1 0,1-2-2 16,7-5 1-16,-6-8 0 15,10 4 0-15,-5-11 1 0,5 0 0 0,-7 1 1 16,7-6 3-16,-5-2 1 0,3 7 2 15,-5 6 1-15,-1-2 1 0,0 15-1 16,-4 10-1-16,0 0-3 0,-6 0 1 16,0 19-3-16,0 3-1 0,0 4-1 15,-8 3 0-15,0 3 0 0,0-2 1 16,-6 1-2-16,1 2 1 0,-3-8-1 0,1-2 1 16,-1-1 0-16,6 1 1 0,-4-8 4 15,4-3 1-15,-6-3 3 0,3-9 0 16,-3 0 1-16,6 0 0 0,-9 6-1 15,6-6-5-15,-8 0-2 0,-3-6-1 16,-2 2-1-16,0-9-9 0,2-1-7 16,4 0-11-16,-2-6-106 0,14-3-108 15,1-11-269-15</inkml:trace>
  <inkml:trace contextRef="#ctx0" brushRef="#br0" timeOffset="157007.216">14504 8272 387 0,'0'13'94'0,"-4"-1"3"16,-3 3-67-16,7 0-1 0,-8 8 1 16,2 0-6-16,2 9-5 0,-1 2-3 15,5-3-1-15,-6-2 0 0,6-3-2 16,0-8-2-16,10-5-1 0,-5 1-1 15,3-6-1-15,3 4-2 0,-6 3-1 0,-2-3-2 16,3-5 0-16,4 2-2 0,0-9 0 16,-2 0-1-16,3-5-1 0,2-2 2 15,-3-1-1-15,6-2 1 0,-2-8 0 16,1 3-1-16,-5-6-3 0,1 3-7 16,-11-12-53-16,8-3-55 0,-8-6-91 15,-5 6-216-15</inkml:trace>
  <inkml:trace contextRef="#ctx0" brushRef="#br0" timeOffset="157152.298">14217 8035 490 0,'5'0'105'16,"6"0"0"-16,0-5-196 0,7 0-89 0,8-1-249 15</inkml:trace>
  <inkml:trace contextRef="#ctx0" brushRef="#br0" timeOffset="158125.167">15339 8458 444 0,'5'-15'105'0,"1"6"3"0,1-2-75 15,-1 11-2-15,-6-9-3 0,4 9-2 16,-4 0-4-16,0 4-5 0,0 7-3 0,0 15-3 15,0 3-3-15,0 6-2 0,0 6-2 16,4 12-1-16,-4 0-2 0,0 17 1 16,0 3-1-16,0 2-1 0,-4 3-1 15,-8-3 1-15,4-9-1 0,3-6 2 16,5-13-1-16,0-6-1 0,0-9 1 16,0-10 0-16,7-6-1 0,-7-8 1 15,10 0-2-15,-2-8 1 0,-5 0 0 16,5 0 1-16,0 0 1 0,0-16 0 0,-2-5-1 15,6-8 1-15,-1-7 1 0,-1-9 3 16,9 2 1-16,-8-1 0 0,7 2 3 16,-5 9 1-16,5 6 1 0,-2 7-1 15,-3 8-3-15,-7 12 0 0,-1 0-2 16,-5 4-3-16,8 14 1 0,-8 5-3 16,0-4 2-16,0 9 1 0,0-6-3 0,7-2 1 15,-7-1 0-15,0 4 0 0,0-7 0 16,0 4-2-16,0 1 1 0,-7-1 1 15,-4-6 0-15,3 5 0 0,-7-6 0 16,4 3 0-16,-7-6 2 0,-1 3 0 16,-4-10-1-16,-4 8 0 0,-4-9-1 15,4 4 2-15,-1-6-4 0,-1 8-8 0,7-8-11 16,-1 0-8-16,2 0-111 16,2-6-110-16,6-17-275 0</inkml:trace>
  <inkml:trace contextRef="#ctx0" brushRef="#br0" timeOffset="158678.238">15242 7761 432 0,'0'0'103'0,"0"-8"3"15,0 1-68-15,0 7-9 0,-6 0-5 16,6 0-4-16,0 0-4 0,0 6-3 16,0-3-1-16,6 6-1 0,-6-2-2 15,0 4-2-15,0 3-2 0,7 4-1 16,-7 5 1-16,0-1-4 0,3 10 1 15,-3-3-1-15,0 2 1 0,0 0-1 0,0-5-1 16,6-6 0-16,-6-4 2 0,10 2-3 16,-5 0 0-16,3 2 0 0,-5-6 1 15,7 0 1-15,6-4 0 0,2-1-2 16,0-6 2-16,3 4-1 0,-5-7 1 16,0 0-1-16,-2 0 0 0,4-7-1 15,3 1 1-15,-1-2 1 0,-4-8 0 16,3 1-1-16,-9-3-2 0,3 2-2 0,-4 3-5 15,-5 3-5-15,0 6 143 0,-4 4-250 16,0-6-118-16,0 6-345 0</inkml:trace>
  <inkml:trace contextRef="#ctx0" brushRef="#br0" timeOffset="159202.069">15234 7546 513 0,'0'0'121'15,"-6"0"5"-15,6 0-84 0,-5 0-6 16,2-5-8-16,-4 5-9 0,7-7-5 15,0 4-3-15,0-4-6 0,0 2-2 0,0-1-7 16,7-2-6-16,-3 8-7 0,3 0-9 16,3 0-106-16,-2 11-103 0,3-3-259 15</inkml:trace>
  <inkml:trace contextRef="#ctx0" brushRef="#br0" timeOffset="159477.603">15610 7766 486 0,'0'-11'123'0,"0"11"5"0,0 0-70 16,0 9-15-16,-4 0-7 0,4 6-6 15,-5 6-7-15,5 6-8 0,0 9-3 0,-4 2-5 16,4-1-2-16,0 4-2 0,0-1-2 16,0-3-4-16,0-2-4 0,4-7-7 15,1-7-6-15,3-9-7 0,-2-12-5 16,2 0-107-16,-1 0-101 0,6-14-248 16</inkml:trace>
  <inkml:trace contextRef="#ctx0" brushRef="#br0" timeOffset="159686.46">15483 7939 384 0,'0'0'110'0,"3"0"5"16,-3 0-20-16,16 0-46 0,-6 0-6 16,0-8-7-16,4 8-5 0,-4-4-8 15,-1-3-4-15,4 7-6 0,0 0-4 0,3-5-3 16,-3 5-2-16,4 0-3 0,0 5-4 15,-5-5-8-15,2 0-9 0,4 7-9 16,-4-7-106-16,-2 0-105 0,4 0-260 16</inkml:trace>
  <inkml:trace contextRef="#ctx0" brushRef="#br0" timeOffset="159945.558">15893 7610 482 0,'11'50'110'0,"5"7"0"15,4 1-81-15,-9 6-8 0,-3-6-7 16,-8-4-5-16,0 1-5 0,0-2 103 0,0-4-218 16,0-7-111-16,0-13-331 15</inkml:trace>
  <inkml:trace contextRef="#ctx0" brushRef="#br0" timeOffset="160929.352">18123 12465 498 0,'0'-6'121'0,"6"-7"5"0,-6 1-82 16,4 3-9-16,-4 2-5 0,0 7-7 15,-7 0-4-15,-4 7-8 0,-4 1-2 16,-6 5-3-16,3 4 1 0,2 11 0 15,-5 6 0-15,2 10-1 0,1 11 0 16,-4 6-3-16,4 7-1 0,2-4 0 0,3 7-1 16,-2-8-1-16,15 1 1 0,0-5-2 15,0-6 2-15,0-8-1 0,10-7 1 16,11-7-2-16,2-10 1 0,-1-3 0 16,9-3 0-16,4 3-1 0,4-3-1 15,1-2-5-15,-1 0 0 0,0-8-5 16,-2-5-6-16,-9 0-7 0,-11-3-6 15,1-10-103-15,-10-3-102 0,2 2-255 0</inkml:trace>
  <inkml:trace contextRef="#ctx0" brushRef="#br0" timeOffset="161263.234">18581 12654 505 0,'0'0'121'0,"-9"0"4"15,4 0-76-15,5 0-20 0,-5 12 1 16,-5-5-2-16,2 6-4 0,3 10-4 16,-8-1-6-16,9 4-3 0,-6 5-1 15,4 10-3-15,-4-9-4 0,3 10-2 16,7 1 0-16,0-9 0 0,0-9 0 0,0-3-1 15,8-6 1-15,2-4 0 0,0-4 0 16,6-1-2-16,-5-7 2 0,2 0-3 16,2 0 1-16,-2-7 0 0,3-6 0 15,5-3-1-15,5-2 1 0,-7-9-2 16,2 4-2-16,0 0-5 0,-2-3-9 16,-9-3-10-16,0 2 109 0,-1-1-218 0,-1 4-122 15,-1-3-331-15</inkml:trace>
  <inkml:trace contextRef="#ctx0" brushRef="#br0" timeOffset="161470.226">18420 12446 523 0,'0'0'119'0,"3"0"0"0,5-8-94 16,4-3-2-16,0 0-9 0,5-2-8 15,2-1-11-15,5-6 52 0,4 7-167 16,12 4-107-16,4 4-297 0</inkml:trace>
  <inkml:trace contextRef="#ctx0" brushRef="#br0" timeOffset="161732">19042 12438 551 0,'-12'8'138'16,"7"5"3"-16,-4 3-67 0,-1 0-44 15,0 4-3-15,1 16-9 0,-3-1-6 0,4 10-8 16,2 9-2-16,1 4-1 0,5-2 0 16,-6 0-2-16,6-4-1 0,0-4-5 15,0-12-7-15,6-13-11 0,-6-11-7 16,0-12-111-16,0 0-110 0,0-6-269 16</inkml:trace>
  <inkml:trace contextRef="#ctx0" brushRef="#br0" timeOffset="161923.731">18817 12683 490 0,'0'0'122'0,"10"0"6"16,3-3-78-16,3-4 0 0,0 0-1 16,3-5-6-16,6 6-5 0,0-2-11 15,3 5-6-15,1 3-7 0,0 0-6 16,-3 0-10-16,-7 0-11 0,-3 0-9 0,-3 0-10 15,-5 0-8-15,-4 0-109 0,-4-21-112 16,9 9-260-16</inkml:trace>
  <inkml:trace contextRef="#ctx0" brushRef="#br0" timeOffset="162136.611">19332 12135 478 0,'5'13'127'16,"-5"6"3"-16,10 10-47 0,-5 1-45 15,3 6-6-15,-3 7-7 0,1 8-7 16,-6-1-8-16,0 11-3 0,-11 8-3 16,4-7-9-16,-2 4-9 0,-6-5-11 15,5-5-111-15,4-8-111 0,6-13-278 16</inkml:trace>
  <inkml:trace contextRef="#ctx0" brushRef="#br0" timeOffset="162368.846">19704 12809 669 0,'0'20'164'16,"-8"7"1"-16,-5 4-97 0,-7 5-24 16,-4 16-15-16,-7 3-11 0,-3 0-8 0,4 2-6 15,-4-5-3-15,3-2-5 0,-3-9-9 16,0-5-18-16,-3-9-17 16,-3-4-120-16,6-10-130 0,5-8-312 0</inkml:trace>
  <inkml:trace contextRef="#ctx0" brushRef="#br0" timeOffset="172122.365">20060 12369 487 0,'4'-9'115'15,"-11"-3"4"-15,7 9-76 0,0 3-13 0,0-8-7 16,5 8-2-16,-5 0-4 0,0 8-2 16,0 2-1-16,0-3-1 0,0 11 1 15,8-2 0-15,-8 6-2 0,10 5-1 16,-4 5-1-16,1 2-3 0,1 4 0 16,-2-5-4-16,1 1-2 0,-1 4-2 15,-3-4-3-15,-3 2-2 0,0-6-1 16,0 0-4-16,5-14 2 0,-5-1 0 0,0-11 0 15,0 3 2-15,8-7 1 0,-16 0 3 16,8 0 2-16,-6 0 0 0,3-9 0 16,-6 1 2-16,-2-6 1 0,5-7 1 15,-2-6 1-15,1-6 3 0,-1 0 3 16,8-8 1-16,0 2 2 0,5 5-1 16,3 6 1-16,2-1-3 0,3 7-1 0,-4 1 0 15,-1 3-1-15,4 4 2 0,4 6-1 16,2-1 1-16,-2 9 0 0,6 0 0 15,4 0-2-15,-8 0-1 0,3 15-3 16,5 1-1-16,-2 2-2 0,3 6 0 16,-2 9-1-16,-4-3-2 0,-8 11-3 15,-4 2-5-15,1 5-9 0,-2-6-7 16,-3 3-9-16,6-3-7 0,4-13-111 16,-6-6-112-16,9-3-264 0</inkml:trace>
  <inkml:trace contextRef="#ctx0" brushRef="#br0" timeOffset="172417.683">20716 12604 572 0,'0'-9'135'0,"6"-4"3"16,-1 3-98-16,5 3-3 0,5 3-6 0,-3 4-5 15,8 0-6-15,2 0-4 16,4 0-3-16,5 6-3 0,1 3-2 0,1-3-3 16,-1-1 0-16,0 3-2 0,-1-8-3 15,-4 0-3-15,-4 0-7 0,-4 0-8 16,-4 0-11-16,-4 0-9 0,-3 0-5 15,-5 3-108-15,-3 7-106 0,10-10-253 16</inkml:trace>
  <inkml:trace contextRef="#ctx0" brushRef="#br0" timeOffset="172892.307">21176 12369 511 0,'5'-21'124'0,"5"1"4"0,3-1-83 0,-2-1-2 15,-1 6-4-15,1 1-4 0,-5-8-3 16,4 4-4-16,1 3-1 0,2-3-2 16,2-1-2-16,-1 13-3 0,9-3-4 15,-5 10-3-15,1 0-2 0,5 0-5 0,2 6-2 16,-5 6-1-16,-1 7-4 15,1 3-1-15,-5 5-1 0,-5-2-3 0,-5 9-1 16,1-4-5-16,-7 2-4 0,0 11 0 16,-10 0-1-16,1-13 0 0,-4 11-1 15,0-8 4-15,-8-1 2 0,6 3 4 16,-1-1 2-16,3 1 2 0,2-8 3 16,4 3 1-16,7-8 0 0,0-9 0 15,0-4 1-15,0-1 1 0,0-8 0 16,0 6 1-16,0-6 1 0,8 9 2 0,0-9 1 15,2 6 0-15,3 0 0 0,5-6 0 16,1 7-2-16,2-1 0 0,2 1-3 16,-2-4 2-16,0 3-3 0,-2-6 0 15,7 6 2-15,-2-1-2 0,4 4 0 16,-6-5-1-16,-2 3-4 0,-6 0-4 16,1 4-8-16,-9-8-9 0,2 6-7 15,-1-2-8-15,-7-7 36 0,11 0-141 0,-6 0-105 16,6-7-268-16</inkml:trace>
  <inkml:trace contextRef="#ctx0" brushRef="#br0" timeOffset="173206.225">21846 11895 501 0,'0'-32'122'0,"5"10"7"0,2-3-68 16,2 8-22-16,3 5 1 0,-3 12-6 15,7-3-3-15,-6 3-5 0,6 3-6 16,-4 9-4-16,4 5-3 0,5 9-2 0,1 6-1 16,4 11-4-16,13 7-1 0,1 16-1 15,-4-1-3-15,-1 14 0 0,-2 0-1 16,-16-2 1-16,-1-5-1 0,-9 1-2 15,-7 2 0-15,0-3-2 0,-8 5-4 16,3-3-7-16,-3-5-10 0,1 1-10 16,-4-12 0-16,-3 3-116 0,-6 3-111 15,-2 2-270-15</inkml:trace>
  <inkml:trace contextRef="#ctx0" brushRef="#br0" timeOffset="181921.387">23815 12475 480 0,'0'0'116'0,"0"-8"6"16,0 8-72-16,8 0-5 0,-4 0-3 15,1 0-4-15,0 10-2 0,0-3-4 16,0 1-3-16,6 6-5 0,-3 4-7 16,2 5-4-16,0-3-4 0,-1 8-3 15,-9 1-3-15,8 0-5 0,-8-1-7 0,0 3-9 16,0-5-10-16,0-7-11 0,-4-2 114 15,-6-7-227-15,0-4-124 0,-1-6-337 16</inkml:trace>
  <inkml:trace contextRef="#ctx0" brushRef="#br0" timeOffset="182125.842">23682 12188 560 0,'10'0'125'15,"-2"-5"2"-15,2-3-97 0,-6 0-6 16,5-3-10-16,-1 1-8 0,3 1-10 0,2 1-9 16,1 4-6-16,1 4-108 0,7 0-104 15,3 0-261-15</inkml:trace>
  <inkml:trace contextRef="#ctx0" brushRef="#br0" timeOffset="182550.957">24464 12049 482 0,'8'-12'113'0,"-2"1"4"16,-6-1-76-16,0 2-12 0,0-4-4 16,0 0-7-16,0-4-1 0,0 8-3 15,-8-3 0-15,0-1-1 0,-5 0 2 16,3 2 0-16,-1-6 3 0,-2 1 0 15,2 0 1-15,4 3-2 0,-4 0 0 0,3 6 0 16,-2 8-3-16,1 0-2 0,-1 0-2 16,2 15-1-16,-5 6-2 0,-6 2 0 15,1 3-2-15,2 11-1 0,1-2 0 16,1 0 0-16,9 15-2 0,5-2-1 16,0 12-1-16,0 9-2 0,0 1-4 15,5-5-3-15,-5-1-6 0,8-7-4 16,-3-3-7-16,9-15-7 0,2-4-6 15,-1-8-2-15,1-10 34 0,-8-4-136 16,-8 1-103-16,0-6-266 0</inkml:trace>
  <inkml:trace contextRef="#ctx0" brushRef="#br0" timeOffset="182807.178">24047 12348 478 0,'0'0'120'0,"0"0"6"0,0 0-66 16,11 0-14-16,4 0-4 0,1-6-3 16,10-1-2-16,3 1-5 0,0 3-6 15,8 3-4-15,4-7-5 0,1 7-4 0,-2 0-7 16,0 0-7-16,-4 0-9 0,-6 0-15 15,-2 0-9-15,3 0 10 0,-2-7-129 16,0 7-116-16,0-12-279 0</inkml:trace>
  <inkml:trace contextRef="#ctx0" brushRef="#br0" timeOffset="187139.8">25959 11802 473 0,'0'0'113'16,"5"-3"7"-16,0 3-76 0,-5-6-2 15,0 6-4-15,0 0-2 0,0 0-3 16,4-6-3-16,-4 6-4 0,0 0-3 15,0-3-3-15,0 3-4 0,0-6-3 0,-8 6-3 16,-3 0-2-16,-4-6 1 0,1 6-2 16,-10-7-1-16,-7 7-2 0,-1 0-1 15,-1 0 2-15,0 0-2 0,-3 13-2 16,5 3 1-16,1 5-1 0,1 0 0 16,4 1 0-16,3-2-2 0,2 0 1 15,6-1 1-15,4-1-2 0,0 5 1 16,6-3 0-16,4-4 0 0,0-1 0 15,4 2 0-15,3-8-1 0,1-2 0 0,3 1-1 16,5-3 0-16,1 3 1 0,7-5-1 16,7-3 0-16,-1 11 0 0,12-6 1 15,-3 0 1-15,1 3-1 0,1-1-2 16,-1 11-3-16,-6-3-1 0,-3 4-3 16,-4 4-3-16,-12 4-1 0,-2-5-1 0,-4 3 1 15,-1-2 3-15,-3 2 2 0,-5-5 2 16,7 6 3-16,-7-7 1 0,0 2 1 15,-10-6 1-15,2 3 0 0,-2-3 2 16,-4 1 1-16,1 8 2 0,-12-9 2 16,-5-6 3-16,-11 4 4 0,-2-3 0 15,-6-10 0-15,6 0-2 0,-1 0-1 16,10 0-3-16,2 0-9 0,3-10-8 0,6 2-7 16,2-13-8-16,8 1-9 0,2-6-2 15,11 0-113-15,0 6-104 0,21 6-262 16</inkml:trace>
  <inkml:trace contextRef="#ctx0" brushRef="#br0" timeOffset="187841.628">26542 11739 472 0,'0'0'112'16,"0"0"6"-16,0 0-78 0,0 0-5 0,-5 0-6 16,-2 0-3-16,-2 0-5 0,-7 0-3 15,-5 4-4-15,-5-4 0 0,-3 9-2 16,-8-3 2-16,-4-2-3 0,6 2 3 16,-2-6-2-16,4 0 1 0,11 0-2 15,6 0 0-15,4 0-1 0,6-6-1 16,-1 6-1-16,1 0-2 0,6-4 0 15,0 4 0-15,0 0-2 0,0 0-1 16,0 0 2-16,8 4-3 0,-8 6 2 16,5 0 0-16,3 7-3 0,0 2 1 0,3 5 1 15,0 2-3-15,-2-2 1 0,-1-1 0 16,-2 7-1-16,-1 3 1 0,0-3-1 16,-5 12 0-16,0 8-3 0,0-4 1 15,0 1-4-15,0 0-2 0,5-3-3 16,-10-2-1-16,5-4-2 0,0 2 0 15,0-6-2-15,0-9 3 0,0 0 1 0,-5-2 1 16,5 2 3-16,0 2 4 0,5-9 0 16,-5-1 3-16,5-5-2 0,-5-6 4 15,11 2 0-15,-11-8 1 0,6 0 0 16,2 0 4-16,1 0 1 0,-3 0 4 16,0-8 2-16,3 8 2 0,2 0 2 15,2 0 0-15,3 0-1 0,5 0-2 0,1-8-2 16,3 8-1-16,-3-12-3 0,4 3-1 15,-2-2-3-15,-3-2 1 16,-1-1-3-16,-2 14 0 0,-6-7-3 0,-2 7-2 16,1 0-12-16,-3 0-12 0,-1-5-10 15,-2 5-10-15,-5 0-111 0,0-5-115 16,8 5-270-16</inkml:trace>
  <inkml:trace contextRef="#ctx0" brushRef="#br0" timeOffset="188254.31">26776 12135 530 0,'0'5'124'15,"0"1"4"-15,0 5-86 0,0 1-4 0,0 3-7 16,0 2-4-16,-7 8-6 0,1-3-3 16,-4 6-5-16,4 3-4 0,-2 2 2 15,8-9-1-15,0 1 3 0,0-10 0 16,0-1-1-16,11 1 1 0,4-8 1 15,-3-1-6-15,5 2-2 0,-6-8-2 16,2 0-3-16,-5 7 1 0,0-7-1 16,3 0-1-16,-1 0 0 0,0 0 0 0,1 0-3 15,0-12-2-15,1 9-7 0,-1-5-9 16,-1 2-6-16,-2-8-11 0,-8 5-6 16,0-7 22-16,0-1-127 0,0 2-105 15,-8-1-260-15</inkml:trace>
  <inkml:trace contextRef="#ctx0" brushRef="#br0" timeOffset="188415.889">26739 11893 508 0,'13'0'114'0,"3"0"-1"0,-2 0-85 16,-2-3-11-16,-3 3-14 0,-2-12 49 15,1 2-164-15,-2 2-105 0,2-2-289 0</inkml:trace>
  <inkml:trace contextRef="#ctx0" brushRef="#br0" timeOffset="189038.88">26999 11630 487 0,'5'0'119'0,"-5"0"4"16,6 0-70-16,-6 0-14 0,8 0-5 15,-1 0-3-15,2 0-3 0,9 0-4 16,-5 0 0-16,6-7-4 0,-4 7-1 16,4-8-3-16,-1 3-1 0,0 5-3 15,1-8-1-15,0 8-2 0,-4-7-1 16,1 7-3-16,-3 0 1 0,-3 0-2 16,1 0-1-16,-4 0 1 0,-3 0-1 0,-4 0 1 15,7 7-1-15,-7-7-1 0,0 11 0 16,0-1 1-16,0-2-3 0,0 5 2 15,-7 3-2-15,7 6 0 0,0-1 1 16,-4 4-1-16,4-1-2 0,0 8 3 16,-5-3-2-16,5 3 0 0,0 1-2 15,0 3-5-15,0-2-2 0,5-2-4 16,-5 2-5-16,4 4-3 0,-4 2 0 0,0-5-1 16,5 2 3-16,-5-3 3 0,0-4 2 15,0-2 5-15,0-10 2 0,0 4 2 16,0 0 1-16,7-3 2 0,-7 1-1 15,6-1 3-15,-1-2 0 0,-5-7 1 16,5-7-2-16,-5 5 2 0,0-8 3 16,5 0 2-16,-5 0 6 0,0 0 3 0,6 0 5 15,-6 0 6-15,0 0 3 0,0 0 0 16,0 0 0-16,-10 4-5 0,4 5 1 16,-4-2-4-16,-7 4-6 0,-3 0-2 15,1 0-3-15,-9-1-4 0,-1 1-10 16,5-4-22-16,-2-7-21 0,4 0-120 15,10 0-131-15,1 0-320 0</inkml:trace>
  <inkml:trace contextRef="#ctx0" brushRef="#br0" timeOffset="189605.058">27869 11860 541 0,'6'0'130'0,"9"8"4"16,-4-8-89-16,7 6-5 0,6-6-5 15,-3 5-6-15,3-5-6 0,6-5-7 16,-1 2-4-16,-8-5-3 0,-2 2-3 16,-6-8-8-16,-3 5-6 0,3 3-6 15,-2-6-12-15,-1 4-8 0,-6 2 89 16,-4 3-202-16,0 3-116 0,0 3-318 16</inkml:trace>
  <inkml:trace contextRef="#ctx0" brushRef="#br0" timeOffset="189775.537">27929 12073 531 0,'16'0'120'0,"2"-5"-1"0,6 1-88 0,2-4-11 15,0 2-12-15,-4-5-14 0,2 5 143 16,-4-7-257-16,-1 0-120 0,2 3-360 15</inkml:trace>
  <inkml:trace contextRef="#ctx0" brushRef="#br0" timeOffset="190014.83">28299 11813 548 0,'8'0'127'0,"5"0"4"16,-4 0-93-16,6-6-6 0,-1 6-5 15,4 0-6-15,0-8-3 0,3 8-6 16,-2-6-2-16,1 6-5 0,-4 0-1 16,-3 0-9-16,-4 0-8 0,-2 0-12 15,-7 0-4-15,0 0-111 0,-7 7-108 16,-6 6-265-16</inkml:trace>
  <inkml:trace contextRef="#ctx0" brushRef="#br0" timeOffset="190190.819">28307 12084 562 0,'8'8'137'0,"6"-2"5"0,7-6-92 16,-1 0-9-16,4 0-8 0,3 0-8 15,-1 0-8-15,-2-6-13 0,-1-1-18 0,-7-1-9 16,-1 1-123-16,-4-6-118 0,-1-3-300 16</inkml:trace>
  <inkml:trace contextRef="#ctx0" brushRef="#br0" timeOffset="191358.103">29272 11589 504 0,'7'-6'122'0,"-7"3"5"0,0-4-80 16,0 7-7-16,-5 0-10 0,-7 0-3 0,-5 0-5 15,-3 0-6-15,-5 0-4 16,-5 0-1-16,0 8-3 0,4 3-1 0,-2 3 0 16,1-2-1-16,3 7-2 0,0-5 1 15,-4 4-2-15,1-2-2 0,1 2 1 16,0 2-1-16,3 0-1 0,7-4 0 16,2 3-1-16,9-4-1 0,5 0 1 0,0 5-2 15,0-6 0-15,10-4 0 0,4 2 1 16,4-5 1-16,1-7 0 0,7 7 1 15,2 1 0-15,2-4 1 0,-2 4 0 16,2 0-1-16,4-8-1 0,-1 13 1 16,0-3-2-16,5 7-1 0,-1 2-5 15,-8 6-1-15,3-1-3 0,-9-1-3 16,-2-3 0-16,-7 0 2 0,-2-2 2 16,-12-5 4-16,9 4 2 0,-2-5 2 15,-2 4 4-15,-5 0 0 0,0 1 1 0,-5 8 0 16,-2-8 4-16,-14 6 3 0,-5-5 1 15,2-2 4-15,-15-1 2 0,2 1-1 16,-5-3-1-16,2-2-4 0,0-3-2 16,-1-8-5-16,6 0-9 0,4-3-10 15,2-14-9-15,3 2-6 0,3-8-112 16,11 0-110-16,12-3-267 0</inkml:trace>
  <inkml:trace contextRef="#ctx0" brushRef="#br0" timeOffset="192260.395">29900 11467 448 0,'0'0'108'0,"0"0"3"0,-11 0-51 15,0 0-33-15,-17 0-5 0,1 0-2 16,-12 10 2-16,-5-7 1 0,1 7 1 16,7-4 2-16,-1 7 1 0,8-8-1 15,5 4 1-15,6-9-4 0,2 0-2 16,3 0-3-16,2-7-4 0,3 7-4 16,3 0-2-16,5 0-4 0,0 7-1 0,0 1 0 15,0 1-2-15,0 1-1 0,6-3 2 16,-1-7-2-16,-5 11 2 0,13 1-1 15,-3 5 2-15,1 4-2 0,2 11 0 16,-2 3 1-16,-1 5 0 0,-4 10-1 16,-6 4 0-16,0 7-2 0,0-3-1 15,-6 6-3-15,-1-5-4 0,-1-1-3 0,8-4 0 16,-6 1-1-16,1-10 1 16,5-12 1-16,0 1 3 0,0-9 3 0,0-4 3 15,0-6 2-15,5-1-1 0,0-1 1 16,1-2 1-16,-1 1 0 0,3-10 0 15,-1 3 1-15,1-5-1 0,0 0 2 16,1 0 1-16,1 0 0 0,0 0 0 16,6-6-1-16,-1 6 0 0,4-3-1 15,2 3 0-15,-3 0-2 0,-4 3 1 16,-4-3-5-16,0 6-6 0,-6-6-8 0,3 0-5 16,-2 0-8-16,3 0-6 0,0 0 129 15,-2-12-235-15,1 2-116 0,-1-3-339 16</inkml:trace>
  <inkml:trace contextRef="#ctx0" brushRef="#br0" timeOffset="192613.452">30038 11940 508 0,'0'0'111'0,"0"8"3"0,0 2-88 16,-7 1-7-16,1 8-6 0,-2 0-5 15,-4 7 0-15,6-4-2 0,6 7-2 16,-7 0-2-16,7-2 0 0,0 0-1 15,0-6 3-15,0-1 0 0,5-6 2 16,2-8 1-16,2 6 2 0,-1-10-3 0,4 4 0 16,5-6-2-16,-2 0 1 0,3-7-3 15,-1 0-1-15,-5-2-6 0,-3-12-3 16,3 0-8-16,-4-4-7 0,2 2-103 16,-6-1-99-16,-4-2-248 0</inkml:trace>
  <inkml:trace contextRef="#ctx0" brushRef="#br0" timeOffset="192773.019">29987 11739 533 0,'0'7'123'16,"0"1"3"-16,7 0-91 0,-7-8-7 15,8 8-10-15,5-8-14 0,-2 0-14 0,7 3-113 16,6-3-108-16,4 13-272 0</inkml:trace>
  <inkml:trace contextRef="#ctx0" brushRef="#br0" timeOffset="193010.383">30393 11779 628 0,'0'7'148'16,"0"0"4"-16,5 15-109 0,-5 0-5 15,0 7-12-15,0 5-11 0,0 2-7 16,0-5-9-16,-5 1-10 0,5-3-6 0,-5-2-11 16,5-11-11-16,-7-5-110 0,7-2-2 15,0-5-91-15,0-4-178 0</inkml:trace>
  <inkml:trace contextRef="#ctx0" brushRef="#br0" timeOffset="193174.943">30207 12035 478 0,'10'0'126'15,"-1"2"4"-15,6-2-41 0,3-2-52 16,8-5-8-16,3 0-9 0,-4-5-10 15,0 1-15-15,-1 3-12 0,-8-6-114 16,2 0-112-16,1 0-280 0</inkml:trace>
  <inkml:trace contextRef="#ctx0" brushRef="#br0" timeOffset="193523.012">30964 11551 548 0,'0'-12'127'0,"0"6"4"0,0 6-94 0,0 0-2 15,0 7-8-15,0 10-2 0,-6 5-3 16,-5-4-4-16,-6 9-4 0,1 0-2 16,-11 2-4-16,-2 5-1 0,1 11-3 15,2 4-3-15,1 0-2 0,10-3 0 16,4 0-1-16,11-5-1 0,0-10-2 16,11-2-3-16,5-6-8 0,2-3-5 15,0-7-7-15,0-5-7 0,3 3 149 16,-7-9-254-16,1 6-121 0,-2-8-348 0</inkml:trace>
  <inkml:trace contextRef="#ctx0" brushRef="#br0" timeOffset="194078.879">31115 11701 541 0,'0'10'129'0,"0"7"4"16,0-2-89-16,4 0-8 0,-4 5-11 16,0 2-8-16,0 6-5 0,0 1-5 15,0 0-5-15,-8 2-1 0,8-2-2 0,-8 1 0 16,8-12 0-16,0 2 0 0,0-6-1 16,10-5 1-16,-5-9 0 0,0 0 1 15,-1 0 1-15,-4-14-2 0,10 3 0 16,-10-4 1-16,7-2 0 0,-7-1 0 15,4-1 0-15,1 0 0 0,-5-4 1 16,8-4 1-16,-8-2 0 0,10 0 1 16,-5-1 3-16,3 2 2 0,3 9 3 15,1 1 1-15,-1 6 1 0,-1 4-2 0,-4 8 0 16,-6 0-2-16,8 7-2 0,-3 2-2 16,1 3-2-16,-1 3-1 0,2-1 0 15,-1 3 0-15,4 2-1 0,0 3 0 16,1-2 0-16,2 2 0 0,-2 1-2 15,-1-1-5-15,-1-4-9 0,-2-3-6 16,-1-2-10-16,-1-3-5 0,-5-4 175 16,0-6-288-16,0 0-128 0,7 6-378 15</inkml:trace>
  <inkml:trace contextRef="#ctx0" brushRef="#br0" timeOffset="194596.587">31513 11874 506 0,'10'0'129'0,"1"0"2"16,7 0-52-16,-3 0-44 0,1 0-4 15,2 0-8-15,1 0-5 0,-1 0-6 16,-1 5-2-16,-2-5-4 0,1 0-1 16,-6-5-3-16,1-1-8 0,5-4-10 15,-3-5-10-15,2 0-2 0,-6-11-113 0,4 11-110 16,-5 0-268-16</inkml:trace>
  <inkml:trace contextRef="#ctx0" brushRef="#br0" timeOffset="194806.483">31865 11692 606 0,'5'0'145'0,"-5"0"5"16,8 11-99-16,-8 0-8 0,0 4-14 16,0 0-8-16,5 5-7 0,-5 5-6 15,0 1-4-15,-5 2-3 0,5 1-7 16,0-1-5-16,0-9-6 0,0-3-10 15,0-6-8-15,0-6-7 0,10-4 42 16,-10 0-147-16,6 0-108 0,-6-3-277 16</inkml:trace>
  <inkml:trace contextRef="#ctx0" brushRef="#br0" timeOffset="195044.797">31911 11480 522 0,'0'-13'123'0,"0"13"3"0,8 0-83 16,-4 6 1-16,5 1-2 0,0 6-1 0,7 3-1 16,2-2-4-16,0 13-1 0,6 4-7 15,-3 6-7-15,-6 1-5 0,4 6-4 16,-1 0-4-16,-7-1-1 0,-3 1-3 16,-8 2-2-16,0-4 1 0,0 3-4 15,-8-12-8-15,0-2-6 0,-5-3-8 16,-1-7-11-16,-3-3-8 0,0-2-9 15,-9-2 24-15,2-4-129 0,-1-10-107 16,6 0-269-16</inkml:trace>
  <inkml:trace contextRef="#ctx0" brushRef="#br0" timeOffset="195712.78">32040 11128 550 0,'6'0'137'0,"4"-5"6"15,-2 5-86-15,0-11-6 0,5 6-7 16,1-3-7-16,-1 5-5 0,4-4-8 16,-1 7-3-16,-2 0-3 0,6 0-2 15,-3 0-4-15,4 0-1 0,4 7-2 16,-3-1-1-16,-2 4-3 0,4-5-4 16,-2 4 1-16,-1-9 1 0,-3 6-2 15,6-6 1-15,-3 0-2 0,-5 7 2 0,1-7 0 16,-4 0-1-16,-4 3 0 0,-2 3 0 15,2 3-1-15,1 5 1 0,-10 5 0 16,7 9-1-16,-7 4 1 0,0 3-2 16,0 8 1-16,-7 5-2 0,-3 8-1 15,-1-8-3-15,11 10 0 0,-10-2-2 16,1-5-4-16,9-7 0 0,-8 13-1 16,3-1 0-16,5-6-2 0,-5 1-3 0,-2-5 1 15,7-3 0-15,0-7 0 0,-4 0 1 16,4-7 2-16,0-2 4 0,-5-6 2 15,10 2 4-15,-5 1 1 0,0 0 0 16,0-8 1-16,0 2 0 0,0-1 0 16,0-6 1-16,0 0-1 0,0-4 2 15,4 1 5-15,-4-8 4 0,7 6 6 0,-7-6 4 16,0 0 6-16,-8 0 7 0,3 7 6 16,-3-7 2-16,1 3 1 0,-7-3 0 15,-2 10-4-15,-7-7-3 0,-4 8-7 16,-7-3-7-16,-5 4-6 0,4-3-6 15,-6-1-3-15,6 2-5 0,-2-10-9 16,4 0-7-16,3 4-8 0,4-4-11 16,-2-9-14-16,6 2-17 0,2-2-11 15,3 4-111-15,2 0-124 0,5-6-289 0</inkml:trace>
  <inkml:trace contextRef="#ctx0" brushRef="#br0" timeOffset="-198181.825">6662 14512 486 0,'0'-11'111'0,"0"4"3"0,0 0-87 0,-10-3 0 15,5 5-3-15,0-2-3 0,-4-2 1 16,-12 1-3-16,3 8 2 0,-1 0 0 16,-7-5 1-16,2 5-2 0,-4 0-2 15,2 16-3-15,1 3-3 0,-1 9-3 16,0 12-3-16,5 5-3 0,-2 8-1 0,-1 7 0 16,8-2-2-16,0-1 1 0,4 6-1 15,12-5 0-15,0-6-1 0,0-2-2 16,12-10-3-16,-1-9-4 0,7-10-9 15,0-7-6-15,-6-2-7 0,9-12-4 16,-9 0-105-16,4 0-101 0,-8-8-246 16</inkml:trace>
  <inkml:trace contextRef="#ctx0" brushRef="#br0" timeOffset="-197898.23">6011 15003 486 0,'-10'0'109'15,"4"9"3"-15,6-9-88 0,0 0 2 16,11 0 0-16,2-6-4 0,8 2-4 16,7-1-4-16,2-9-5 0,14-1-9 15,0 1-8-15,6-7-10 0,-4 0-8 0,0 6-9 16,-4 0-23-16,-2 2-10 0,-3 10 5 16,-5-6 20-16,1 9 17 0,-14 0 16 15,2 0 18-15,-11 12 27 0,-2 2 14 16,2 7 2-16,-4 8-11 0,0 6-9 15,6 0-7-15,-4 4-8 0,0-3-3 16,0 3-5-16,0 3-1 0,-8-8-2 0,5-2-2 16,-5 0-3-16,0-10-3 0,5-9-7 15,-5-5-101-15,0-8-95 0,6 0-245 16</inkml:trace>
  <inkml:trace contextRef="#ctx0" brushRef="#br0" timeOffset="-197514.838">6491 14832 477 0,'8'0'117'0,"6"-9"5"0,-1 0-75 16,2 2-10-16,-2-1-8 0,-4 8-7 15,6 0-6-15,-2 0-6 0,8 0-2 0,-5 13-1 16,3-2 0-16,2 5-1 15,-3-2 2-15,-2 4-4 0,4 4 0 0,-7 3-1 16,4-1-2-16,-5 6-1 0,2-3-2 16,-6 2-2-16,2-5-1 0,1 6-1 15,-4-9-2-15,-3 3 1 0,1-5 0 16,-5-5 2-16,10-5 0 0,-10-1 1 16,0-8 2-16,0 0 2 0,0-3 0 15,0-11-1-15,0-6 2 0,-8-7 1 16,3-8 3-16,0 1 1 0,5-7 3 0,0-1 1 15,0 3 3-15,8-1-1 0,7 3-1 16,-2 8-1-16,6 9-4 0,5 0-6 16,-3 11-6-16,2-1-11 0,0 6-5 15,1 4-10-15,0 0-29 0,2-5-76 16,-7 5-94-16,4-10-217 0</inkml:trace>
  <inkml:trace contextRef="#ctx0" brushRef="#br0" timeOffset="-197247.916">7196 14738 501 0,'0'17'122'0,"-14"4"5"0,-4 1-81 15,0-1-4-15,-3 2-11 0,-3-5-5 16,6-2-8-16,7-3-6 0,6-4-4 16,5-3-5-16,0 2-1 0,5-8-1 15,0 6-1-15,6-6 1 0,2 7-2 16,-2-7 2-16,7 7-1 0,-5-1 0 0,3-3-1 16,0-3 2-16,-3 13-2 0,3-6 3 15,-1 2-1-15,3-4 3 0,-5 5 0 16,3 2 4-16,-8-2 2 0,0 8 3 15,2-3 0-15,-10 5 2 0,0-2 1 16,0 6-1-16,-12-5-2 0,1 5-2 16,-10-9-3-16,2 5-1 0,-6-9-3 15,1 2-3-15,-5-3-9 0,-3-4-11 16,8-6-14-16,-2 0-9 0,5-9-111 0,21-4-3 16,0-10-93-16,22-6-175 0</inkml:trace>
  <inkml:trace contextRef="#ctx0" brushRef="#br0" timeOffset="-196630.808">7794 15172 509 0,'-13'0'122'0,"-2"-12"4"0,4 3-81 0,-8-8-8 16,4-1-3-16,-1-9-5 0,-5-10-3 15,6-9 0-15,1-6 0 0,6-5-2 16,3-15 0-16,5 0-6 0,5 6-2 16,3 1-4-16,11 8-4 0,1 11-3 15,2 2-1-15,6 11-3 0,-2 1 0 16,-1 3 0-16,1 8 0 0,0 7-1 15,-11 9 1-15,4 5-1 0,-3 0 0 0,-3 14 0 16,-5 10-1-16,-8 12-1 16,0 8-2-16,0 12-2 0,-16 6 0 0,-10-2-3 15,-5 8 1-15,-9-9 1 0,0-2-1 16,3-7 3-16,-2 1 1 0,7-11 3 16,6 0 1-16,10-9 0 0,1-4-1 15,9-5 1-15,1-1 0 0,5 8 1 0,0-9-2 16,0 0 1-16,0-10 0 0,0 3-1 15,8-13 2-15,8 0-1 0,-3 6 1 16,9-6-1-16,7-8 0 0,-3 8 0 16,2 0 1-16,4 0-1 0,-6 0-7 15,0-5-10-15,-2-2-6 0,-5 0-7 16,1-6-4-16,-4-2-7 0,-2 1-106 16,-4-1-99-16,8 1-245 0</inkml:trace>
  <inkml:trace contextRef="#ctx0" brushRef="#br0" timeOffset="-196376.708">7229 14331 536 0,'0'7'137'0,"0"-2"7"16,9 9-71-16,1 10-25 0,3-4-8 16,1 19-6-16,1 6-9 0,-9 5-7 0,-6 6-9 15,0 11-5-15,0-1-11 16,0-4-10-16,-6 2-11 0,6-11-9 0,0-9-10 16,0-9-107-16,0-11-108 0,0-13-254 15</inkml:trace>
  <inkml:trace contextRef="#ctx0" brushRef="#br0" timeOffset="-196248.449">7237 14873 433 0,'13'6'107'16,"9"-6"4"-16,9 0-67 0,11-8-8 0,8 0-16 16,8-12-118-16,3-2-99 0,4-3-259 15</inkml:trace>
  <inkml:trace contextRef="#ctx0" brushRef="#br0" timeOffset="-195812.854">8062 15018 588 0,'-10'-27'137'0,"-6"-8"5"0,8 3-103 16,3-8 0-16,5-1-3 0,0 1-3 0,0-6-8 15,11 0-4-15,5-1-6 0,-3-2-3 16,8-1-3-16,2 12-4 0,1 1-2 16,-1 5-2-16,-1 9 0 0,-1 14 0 15,-1-2 1-15,-12 11-3 0,0 0 1 0,0 6-2 16,-8 3-1-16,6 14-3 15,-6 2-2-15,-6 13-4 0,-10 10-2 0,-15 9-4 16,-4 1 1-16,-14 3-1 0,6 2 2 16,1-3 4-16,11-7 3 0,2-1 3 15,3-5 4-15,18-10 1 0,-3-2 3 16,6-11-1-16,5-3 1 0,10-5 0 16,4-10 3-16,7-6 3 0,2 6 2 15,9-6 1-15,-1-8 1 0,4 1-2 16,4-6 0-16,1 4-3 0,-6-3-4 0,-3 6-11 15,-4-1-13-15,-7-2-12 0,-3-6 44 16,1 2-162-16,-6-4-120 0,-3 1-303 16</inkml:trace>
  <inkml:trace contextRef="#ctx0" brushRef="#br0" timeOffset="-195466.06">8976 14270 534 0,'-25'-4'122'0,"11"4"0"0,-1 0-98 16,11 0 3-16,4 6 4 0,0 6-4 15,0 4 2-15,0 11-5 0,9 2 2 0,4 10-1 16,-3 6-3-16,1 9-9 0,-3 9 0 16,-3 9-6-16,0-7-4 0,-5 5-8 15,10-11-11-15,-2-8-11 0,0-9-11 16,5-11-63-16,0-16-49 0,9-15-101 15,1 0-210-15</inkml:trace>
  <inkml:trace contextRef="#ctx0" brushRef="#br0" timeOffset="-195178.965">9357 14559 565 0,'-33'30'145'0,"0"3"2"0,-8 8-58 16,4 7-48-16,5 5-11 0,3 4-12 15,6-5-6-15,13-7-5 0,10-10-3 0,0-14-2 16,13-21-1-16,10 0 0 16,14-15 2-16,10-15-2 0,8-10-1 15,-4-8 2-15,-2 0-1 0,-9-1 0 0,-11 2-1 16,-6 4 0-16,-9 7 5 0,-1 10 4 16,-8 11 5-16,-5 15 4 0,0 0 0 15,0 20 3-15,0 12 0 0,-11 6-5 0,4 12-5 16,1 2-10-16,3-5-11 15,3-3-12-15,0-4-15 0,0-7-18 0,11-17 85 16,5-11-203-16,10-5-129 0,10-7-333 16</inkml:trace>
  <inkml:trace contextRef="#ctx0" brushRef="#br0" timeOffset="-194909.402">9831 14586 627 0,'-16'29'152'0,"-8"3"5"15,-5 5-103-15,-5-1-11 0,-1-1-9 0,1-9-11 16,11-7-9-16,7-12-9 0,16-7-3 16,0 0-2-16,8-9 1 0,7-3-1 15,7 2-1-15,2 3 0 0,-1 7 2 16,4 0-1-16,-2 0-2 0,-4 0-1 16,3 12 1-16,-6-10-1 0,-2 7 1 0,-3-2 1 15,-4 6-2-15,-4 1 2 0,-5 5 2 16,0 4-2-16,0 6 1 0,0-2 1 15,-5 3-2-15,-14 1 2 0,-5-1-4 16,-9-10-10-16,-10-3-14 0,-10-11-11 16,4-6-119-16,18-9-122 0,19-7-299 15</inkml:trace>
  <inkml:trace contextRef="#ctx0" brushRef="#br0" timeOffset="-194666.773">10072 14270 635 0,'0'23'158'16,"0"-1"4"-16,-5 9-102 0,5 7-10 15,5 6-18-15,-5 11-12 0,0 6-18 16,0 2-13-16,0 0-13 0,0-5-15 16,0-13-3-16,0-13-120 0,8-14-118 0,-8-2-281 15</inkml:trace>
  <inkml:trace contextRef="#ctx0" brushRef="#br0" timeOffset="-194532.859">9827 14693 557 0,'6'-14'131'0,"4"4"1"0,12 10-84 0,12-6-24 16,0 6-6-16,13-8-3 16,0 8-9-16,9-8-13 0,-1 8-12 0,0-13-116 15,0 13-108-15,2-12-284 0</inkml:trace>
  <inkml:trace contextRef="#ctx0" brushRef="#br0" timeOffset="-194243.581">10889 14663 542 0,'-19'13'143'0,"-2"4"10"0,-5 7-65 16,-6-3-26-16,-2 4-5 0,-2 4-6 0,10-7-9 15,4 7-9-15,12 4-8 0,10 0-4 16,0-9-8-16,13-1-1 16,10-9-4-16,9-9-2 0,8-5 0 0,2 0-2 15,-1-8-7-15,2-5-5 0,-11 1-11 16,-1 8-7-16,-2-5-10 0,0 9-15 16,-6-4-12-16,-5-3-5 0,3 1-103 0,-5-6-110 15,2 1-259-15</inkml:trace>
  <inkml:trace contextRef="#ctx0" brushRef="#br0" timeOffset="-193927.478">11060 14031 642 0,'-8'5'152'0,"3"8"6"0,5 13-107 15,0 3 2-15,5 16-11 0,8 4-8 16,5 9-5-16,4 3-5 0,4 7-5 15,-5 0-5-15,-3 2-6 0,-2 4-5 16,-3-1-6-16,-2-2-5 0,-1-9-4 16,-2-18 0-16,0-15-1 0,-8-16 2 15,8-13 1-15,-8 0 2 0,7-10 5 16,1-14 2-16,5-6 1 0,-2-3-1 0,7-10-2 16,-8-8 3-16,2 3 0 0,0 6-2 15,-3 9 3-15,-1 8-1 0,4 25 2 16,-4 0 1-16,2 12-2 0,-2 15 2 15,-8 16-3-15,4 4-9 0,-4 7-11 16,0-4-16-16,7-10-11 0,-7-10-117 16,8-9-127-16,2-13-294 0</inkml:trace>
  <inkml:trace contextRef="#ctx0" brushRef="#br0" timeOffset="-193627.369">11682 14559 661 0,'-8'0'153'0,"-2"0"3"16,5 16-106-16,5 9-13 0,-8 9-16 16,3 9-7-16,-3 4-8 0,8-1-2 15,-9-6 0-15,9-7-4 0,4-8 1 0,3-17 1 16,1-8-2-16,5 0 0 0,6-7-2 16,-3-7 0-16,4-9 0 0,4-4-1 15,-6-5 0-15,-4-3 1 0,-2-4 2 16,1 16 5-16,-10-3 9 0,5 10 6 15,-8 6 6-15,8 10 1 0,-8 0 2 0,0 10-1 16,0 8-1-16,-5 7-7 0,5 2-6 16,0 2-6-16,11-7-2 0,-11 4-5 15,7-8-9-15,1 2-14 0,3-7-13 16,-3-4-15-16,5-9-20 0,7 0-10 16,1-5-107-16,3-6-114 0,2 0-266 15</inkml:trace>
  <inkml:trace contextRef="#ctx0" brushRef="#br0" timeOffset="-193210.793">12107 14839 452 0,'0'15'113'0,"4"-1"4"0,-4-3-46 15,0-4-29-15,0 0-5 0,0-7 3 16,0 0 3-16,-4-7 1 0,4-6-1 16,-7-7-1-16,7-7-5 0,-6-6-4 15,6-7-6-15,0 6-6 0,6-8-5 0,2 9-3 16,-3 4-6-16,6 5-4 15,7 6-2-15,-8 4-6 0,3 3-4 0,0 11-2 16,3-4-2-16,-8 4 0 0,0 0 2 16,6 0 1-16,-7 5 2 0,-1 2 3 15,1-4 3-15,-1 3 0 0,-6 6 3 16,0 0-2-16,0 6 0 0,-6 9 1 16,-4 2 0-16,2 1-2 0,-3 3 1 15,-1 5-1-15,8-9-1 0,4-1-1 0,0-8-4 16,11-8 1-16,5-12-5 0,2 0-1 15,-2-14-1-15,5-2 3 0,-3-7-1 16,3-1 2-16,3-4 4 0,-5-3 2 16,-3-3 7-16,-3 9 6 0,-3 1 4 15,-4 8 4-15,-1 6 2 0,-5 10-2 16,7 0 2-16,-7 18-4 0,0 10-5 0,0 5-3 16,0 4-5-16,-12 2-3 0,12-9-4 15,0-7-6-15,0-5-14 0,10-9-17 16,3-9 157-16,10 0-277 0,-7 0-141 15,8-14-397-15</inkml:trace>
  <inkml:trace contextRef="#ctx0" brushRef="#br0" timeOffset="-192981.219">12643 14658 518 0,'-7'5'130'0,"-1"8"6"0,-2 2-66 15,-1 6-20-15,5 1-10 0,-4 1-5 16,3 3-8-16,7-9-6 0,0 4-5 16,0-6-10-16,7-8-2 0,1 3-5 15,-2-8-5-15,9 4-3 0,-2 1-6 0,5-7-7 16,-4 6-2-16,6-6-6 0,-9 0 1 16,2 0 0-16,-2 0-1 0,-3-5-1 15,5-3 27-15,-3-8-122 0,-2-4-95 16,5 0-255-16</inkml:trace>
  <inkml:trace contextRef="#ctx0" brushRef="#br0" timeOffset="-192808.924">12722 14166 551 0,'0'-13'126'0,"0"13"5"0,0 0-94 16,0 0 0-16,8 15-2 0,-8 11-2 15,16 5-4-15,-8 11-4 0,10 13-4 16,-5 7-5-16,1 10-3 0,-9 5-12 15,-5 1-9-15,0 2-8 0,5-8-16 16,-5-16-8-16,0-7-111 0,0-13-117 16,14 0-272-16</inkml:trace>
  <inkml:trace contextRef="#ctx0" brushRef="#br0" timeOffset="-192407.918">12630 14726 462 0,'0'8'123'0,"0"-4"4"16,0-4-38-16,0 0-42 0,3 0-3 16,5 0-2-16,2 0-4 0,4 0-5 15,4 0-3-15,-5-4-6 0,8 4-6 16,6 0-6-16,-4 0-4 0,6 6-5 0,2-2 0 15,-5 1-1-15,6-5-2 0,-3 6 0 16,-7-6 0-16,1-6-1 0,-2-1 3 16,-8-2-2-16,0-4-2 0,-3-1 2 15,-1 1 1-15,-1-3-3 0,-8 3 3 16,0-3-2-16,0 2 1 0,0 2 3 16,-9 8 2-16,1 4 3 0,0 0 6 15,4 0 0-15,-4 16-1 0,-1-2 1 0,0 12-1 16,6-1-4-16,-3 2-3 0,6 4-3 15,-5 4-3-15,5-8-5 0,5-4-6 16,4 3-7-16,6-11-6 0,0-1-11 16,9-7-16-16,-6-7-7 0,-1 0-109 15,3 0-113-15,-3-11-276 0</inkml:trace>
  <inkml:trace contextRef="#ctx0" brushRef="#br0" timeOffset="-191858.306">13245 14734 431 0,'0'19'117'0,"11"4"7"16,-3 0-18-16,-4 1-62 0,0-4-8 15,-4-3-5-15,0-9 2 0,0 0 1 16,0-8-3-16,0-5-1 0,0 5-1 0,0-3 1 16,0-5 0-16,0-2-2 0,0-1-7 15,0-5-3-15,12-7-2 0,-3 1-4 16,-2-7-4-16,2 0-5 0,4 2-10 15,-3-1-4-15,6 10-7 0,-1 3-6 16,1-6-7-16,-5 7-2 0,5 3 0 16,-4 0 8-16,-1 0 4 0,0 6 6 0,-1 5 8 15,3 0 9-15,-8 0 8 0,3 0 7 16,-8 6 2-16,0 4 5 0,0 1 2 16,-5 7 1-16,0-2-3 0,-6-2-4 15,11 6-8-15,0-5-2 0,0-5-7 16,0 1-1-16,0-3-2 0,11-1 0 15,-3-4-3-15,2 2 1 0,0 2 1 16,-4-1-1-16,5 6 0 0,1-1-1 16,-4 2-1-16,5-2 1 0,-4 0-2 15,-4 4-7-15,2 0-4 0,-1 0-7 0,-6-1-2 16,0-2-1-16,0 1 2 0,-10-2 2 16,1 3 4-16,-6-3 8 0,4 3 5 15,-2-7 6-15,3 1 2 0,2-1 1 16,3-7 4-16,-6 0 4 0,0 0 5 15,-4 0 6-15,-1 0 5 0,-3-13 5 16,4 5 4-16,1 1-1 0,7-2-1 0,4 3-9 16,3 2-3-16,0 4-8 0,8 0-6 15,8 0-4-15,-1-7-4 0,7 3-1 16,2-2-2-16,7-4-5 0,-3-11-7 16,1 5-10-16,3-1-14 0,0-2-20 15,-3-3-11-15,-1 6-114 0,-2 3-123 16,-7 6-286-16</inkml:trace>
  <inkml:trace contextRef="#ctx0" brushRef="#br0" timeOffset="-191458.748">14511 14753 649 0,'-18'0'162'16,"-3"-5"5"-16,-5 5-102 0,4 0-8 15,-6 0-13-15,-1 3-10 0,-2 8-12 16,6 5-7-16,-4 6-4 0,9 3-5 16,7 3-1-16,13-5 0 0,0-4-1 15,20-11-2-15,4 0 0 0,13-8-2 0,5 0-1 16,2-14-2-16,-12-1-2 0,2-6 1 15,-7-4 0-15,-4-1 0 0,-2-1 1 16,-3 1 3-16,-2 4 4 0,-7 7 4 16,-1 1 6-16,-8 5 4 0,5 9 3 15,-5 0 0-15,0 0 0 0,0 14 1 16,0-1-6-16,0 4-4 0,8 9-3 0,-4 0-3 16,0 0-6-16,6 2-10 0,3-2-13 15,-2-10-12-15,5-7-20 0,5-9-22 16,-3 11-124-16,3-20-137 0,8 6-321 15</inkml:trace>
  <inkml:trace contextRef="#ctx0" brushRef="#br0" timeOffset="-190940.08">14911 14676 520 0,'0'22'123'0,"5"0"4"0,-5-2-87 16,11 4-1-16,-11-2-7 0,8 2-3 15,-3-6-2-15,0-1-1 0,-5-7 1 16,0 1 1-16,0-11-3 0,0 0 2 16,0 0 0-16,0-9-1 0,-5-6 3 15,5-4-1-15,0-5-2 0,7-4-3 0,-1-2 0 16,2 0-2-16,0-4-3 0,2-3-5 16,0 1-4-16,-5 3 0 0,1 4-1 15,2 8-1-15,-3 6-3 0,3 15-2 16,-2 0 1-16,7 9-2 0,2-1-3 15,-1 4 1-15,3 2-5 0,4-4-3 16,0-5-3-16,-2 2-5 0,8-7-1 0,2 0-6 16,-1 0-7-16,-5 6 0 0,-1-6 4 15,-9 4 1-15,0 6 3 0,-3 1 4 16,-2 1 4-16,6-2 8 0,-2 0 4 16,2-4 2-16,1-6 1 0,2 0-1 15,-4 0 2-15,5-8 0 0,-7-6-1 16,6 0 1-16,-9-1 0 0,-8-6 6 15,4 9 1-15,-4 2 3 0,0 0 5 16,0 7 3-16,-6 3 3 0,-2 0 2 0,-7 3-4 16,-2 5-2-16,-4 5-2 0,-4 7-5 15,0 10-3-15,4 5-1 0,6 2-2 16,15 1 3-16,0-11-1 0,0-2-3 16,16-3 1-16,4-6-1 0,2 0-3 15,2-3-4-15,-3-6-7 0,2 3-5 16,1-10-8-16,-1 4-6 0,-2-4-10 15,-5 0-9-15,2 9-9 0,-7-6-4 0,-5-3 0 16,-6 0-102-16,5 0-106 0,-5 7-252 16</inkml:trace>
  <inkml:trace contextRef="#ctx0" brushRef="#br0" timeOffset="-190673.985">14477 14949 597 0,'-23'25'150'0,"15"-2"8"15,8-5-98-15,0-5 3 0,0 1-2 16,16-7-4-16,13-1 0 0,15-6-8 0,17 0-2 16,12 0 0-16,21 0-7 0,1-8-9 15,15 5-6-15,1-6-7 0,9 2-6 16,-6-4-10-16,1-4-9 0,-13-2-8 15,-7 4-12-15,-19-5-14 0,-7 9-16 16,-19-3-23-16,-11 4-40 0,-11 5-83 16,-12-3-125-16,-12 6-268 0</inkml:trace>
  <inkml:trace contextRef="#ctx0" brushRef="#br0" timeOffset="-190215.59">16626 14604 558 0,'0'14'145'0,"0"2"6"0,8 4-50 16,0 3-68-16,2 6-1 0,1 5-12 16,-4-1-6-16,4 4-12 0,-3-6-10 15,-5-3-10-15,2-11-11 0,-5-6-8 16,5-11-5-16,-5-4-109 0,0-10-106 15,6-12-257-15</inkml:trace>
  <inkml:trace contextRef="#ctx0" brushRef="#br0" timeOffset="-190055.019">16694 14296 457 0,'14'4'120'0,"-7"-4"1"15,-1 0-17-15,-2 0-79 16,0 0-13-16,3 0-18 0,-1 0 3 0,4-4-118 16,6 4-101-16,-1 0-265 0</inkml:trace>
  <inkml:trace contextRef="#ctx0" brushRef="#br0" timeOffset="-189772.988">17077 14634 436 0,'0'29'109'0,"-5"-2"6"0,5-9-64 16,0-2-3-16,0-16-7 0,-5 0-4 15,5 0-3-15,0-4-1 0,0-10-3 16,0-5-4-16,0-5-3 0,6-13 3 0,-1 3 0 16,6-2-2-16,-1-4-1 0,5 9-3 15,-1 8 0-15,10 6 1 0,-3 7-2 16,5 10-2-16,-3 0 1 0,3 0-4 15,-2 18-1-15,0-2-2 0,-3 9-2 16,-3 14-4-16,0 3-7 0,-9 3-9 16,1 5-6-16,-5-7-12 0,1-7-16 15,1-4-13-15,-1-10-5 0,4-9-111 16,4-1-116-16,1-1-270 0</inkml:trace>
  <inkml:trace contextRef="#ctx0" brushRef="#br0" timeOffset="-189527.001">18078 14176 587 0,'4'4'149'15,"-4"12"4"-15,10 11-83 0,-2 8-30 16,0 9-2-16,0 6-14 0,5 1-7 16,-13 10-10-16,0-4-9 0,0 1-12 0,0-3-15 15,-8-7-13-15,2-11-113 0,6-8-121 16,0-15-291-16</inkml:trace>
  <inkml:trace contextRef="#ctx0" brushRef="#br0" timeOffset="-189364.659">17944 14485 588 0,'0'8'138'0,"13"2"8"0,1 2-99 15,9-4-6-15,7-8-3 0,11 0-6 16,1 0-5-16,1-8-19 0,2-1-22 16,-9-12-17-16,-9-8-10 0,-6-3-115 15,-4-8-117-15,-9-10-277 0</inkml:trace>
  <inkml:trace contextRef="#ctx0" brushRef="#br0" timeOffset="-188888.845">18363 13887 587 0,'0'0'134'0,"0"10"7"0,-6 19-91 16,6 11-4-16,-8 16-11 0,1 9-3 0,7 1-3 16,0 6-3-16,0 2-6 15,8-3-6-15,5-12-7 0,-1 2-3 0,2-9-1 16,-7-17-2-16,-2-6 2 0,3-13-3 15,-8-16-1-15,9 0 2 0,-1-8 0 16,5-15-4-16,-1-11 0 0,5-4-3 16,1-4 0-16,3 5-1 0,-2-2-2 15,7 10 2-15,-6 12 1 0,4 3 1 16,-10 4 2-16,-2 10 1 0,-1 0 2 16,-11 10 2-16,7 4-1 0,-7 1 4 0,0 5 2 15,8 5-2-15,-4 0 4 0,6 4-2 16,10-7 1-16,4 1 0 0,-5-10-5 15,4-5-1-15,-1-8-1 0,3 0-3 16,-1 0 0-16,-2-14-2 0,-4 5 1 16,-2-10-2-16,-8 1 2 0,-1-1-1 15,-7 5 1-15,0 0 1 0,0 2 1 16,0 12 0-16,0 0 2 0,-8 8-1 0,1 3-1 16,-4 4 2-16,1 7 0 0,1-3-2 15,-1 2 2-15,10-3-2 0,-5 2 1 16,5-6 1-16,0 6-1 0,13 0 1 15,-3-3-1-15,-2 2-1 0,5 4 1 16,1-10 1-16,2-5-4 0,0-1-9 16,4-7-11-16,2 0-9 0,-4 0-7 0,2 0-5 15,2 0-7-15,-7 0 114 0,4-9-209 16,2 9-106-16,-3-5-316 0</inkml:trace>
  <inkml:trace contextRef="#ctx0" brushRef="#br0" timeOffset="-188070.279">19771 14536 589 0,'0'20'135'0,"0"-3"3"15,0 14-107-15,0 5-2 0,0 17-12 0,4 9-7 16,-4 9-10-16,4 3-5 0,1 4-4 15,3 2 1-15,-3-15-3 0,2 0 4 16,-1-6-1-16,-1-9 3 0,1-10 2 16,-6-11 2-16,0-15-1 0,-8-14 3 15,-1 0-1-15,-11-13 0 0,1-6 1 16,0-13 0-16,-7-10-1 0,-2-10-1 0,4-6 2 16,5-3 2-16,4-10 4 15,10-2 4-15,5-3 3 0,8-2 5 0,5-3 5 16,3 5 1-16,-1 5-2 0,0 8-3 15,-1 14-4-15,1 17-3 0,6 12-4 16,-4 12-4-16,6 8-1 0,1 8 0 16,-1 7 3-16,3 7 5 0,-4 3 4 15,4 5 0-15,3 0 4 0,-1-1-1 16,-7-2 0-16,-9 4-4 0,-12 5-6 16,0-3-1-16,-17 0-4 0,-14 5-7 0,-1-8-7 15,-4-8-8-15,9-7-10 0,4-15-12 16,5 0-15-16,10 0-7 0,3-19 10 15,5-8-115-15,0-3-105 0,5 5-256 16</inkml:trace>
  <inkml:trace contextRef="#ctx0" brushRef="#br0" timeOffset="-187754.932">20309 14498 481 0,'-13'14'133'0,"-8"9"-1"15,-6 1-13-15,3 8-90 0,-7 1-9 16,5 7-11-16,-3-7-7 0,6-4 0 16,9-6-1-16,7-8 0 0,7-9 3 0,5-6 2 15,18 0 1-15,9-15-1 0,0-5-1 16,9-9 0-16,-4-3 1 0,-6-8-3 16,-6 8-1-16,-4 1 4 0,-6 4 8 15,-2 4 4-15,-3 9 7 0,-6 8 3 16,-4 6 3-16,8 0 2 0,-8 0-3 15,0 13-6-15,0 3-5 0,0 10-6 16,-4 7-4-16,4 0-5 0,0 6-8 16,0-9-7-16,8-1-7 0,0-8-7 15,0-9-8-15,0-3-8 0,5-9-7 0,0 0-5 16,3-9-2-16,-2-3-50 0,6-5-46 16,-4-3-90-16,-2-7-201 0</inkml:trace>
  <inkml:trace contextRef="#ctx0" brushRef="#br0" timeOffset="-187578.78">20446 13920 554 0,'0'7'136'16,"0"7"9"-16,0 3-91 0,12 6-1 16,-4 12-4-16,6 1-7 0,2 17-9 15,5 8-8-15,-4 2-8 0,0-4-12 16,-5 3-12-16,5-12-17 0,-7-7-13 0,9-8-11 15,-2-8-113-15,-3-12-121 0,1-2-272 16</inkml:trace>
  <inkml:trace contextRef="#ctx0" brushRef="#br0" timeOffset="-187439.182">20753 14387 677 0,'0'12'155'0,"-8"8"2"16,8 6-112-16,-5 7-16 0,5 4-26 15,-8-3-23-15,8-6-15 0,0-5-70 16,0-9-52-16,0-7-108 0,10-7-219 16</inkml:trace>
  <inkml:trace contextRef="#ctx0" brushRef="#br0" timeOffset="-187115.038">20745 14237 582 0,'8'0'139'16,"3"13"7"-16,7 1-96 0,-3 2-5 16,4 0-3-16,4 11-4 0,-7-7-5 15,-2 4-4-15,-4-1-5 0,1 0-4 16,-11-7-4-16,0 0-4 0,8-2-4 16,-1-2-2-16,-2-9-1 0,6-3-2 0,-3-3 1 15,7-4 1-15,-2-7-1 0,-2-6 2 16,5 0-2-16,0-3 0 0,-1 6-2 15,-6-10 1-15,4 7 2 0,-5 3 5 16,-1 4-2-16,1 13 2 0,-3 0 0 16,-5 3 0-16,0 24-1 0,0 5-7 0,0-2-8 15,-5 13-7-15,5-6-13 16,0-9-13-16,0-6-12 0,0-9-17 0,10-13-91 16,-1 0-20-16,14-16-100 0,8-9-195 15</inkml:trace>
  <inkml:trace contextRef="#ctx0" brushRef="#br0" timeOffset="-186732.113">21415 14313 609 0,'-6'0'147'0,"-1"-4"6"16,-2 4-90-16,2 0-17 0,-9 0-11 16,3 8-8-16,-8 4-6 0,7 4-4 15,-1 4-6-15,4 12-2 0,3-10-2 16,8 2-2-16,0 2-2 0,0-5-2 15,11-12-4-15,0-9-1 0,15 4-6 16,-3-4-3-16,-4 0-3 0,-1-16 0 0,-4 4 1 16,-4-1 2-16,1-4 1 0,-1 2 3 15,-4-2 4-15,-1-4 3 0,-5-4 0 16,0-1 0-16,0-2 3 0,-8-5 6 16,0-10 3-16,0 0 6 0,0-9 6 15,3-2 6-15,-3-3 6 0,3 7 4 16,5-4-2-16,-6 11 1 0,6 7-5 15,0 18-6-15,0 7-6 0,0 11-4 16,0 7-7-16,0 6-5 0,0 15-2 0,9 2 0 16,-4 7 0-16,3 16-3 0,5-2 1 15,0 12 0-15,3-7-4 0,-3 5-8 16,8-13-8-16,-1 2-13 0,2-10-8 16,2-11-20-16,4-6-13 0,-7-10 2 15,-3-6-113-15,1-7-116 0,-3 0-269 0</inkml:trace>
  <inkml:trace contextRef="#ctx0" brushRef="#br0" timeOffset="-185815.509">21782 14244 509 0,'0'28'135'16,"0"0"3"-16,0 3-46 0,-10 8-53 15,10-8-8-15,0 3-9 0,8 3-8 16,-8-4-3-16,0-8-2 0,0-5 1 0,5-6 2 15,0-14 0-15,0 0 1 0,-5 0-1 16,6-16 1-16,-6-2-2 0,7-9 0 16,-7-2 0-16,0-3-2 0,4 3-2 15,-4-5-2-15,7-4-1 0,-7-1 0 16,5 2-2-16,0-5-3 0,1 13-1 16,2 3 1-16,3 9-1 0,2 8 0 0,-3 9-2 15,6-5 3-15,-3 5-1 0,-2 0 0 16,2 0 1-16,-1 8 1 0,-4-2-1 15,-4 8 1-15,1-1 0 0,0 5-1 16,-5 4 1-16,0 1-1 0,0 8 1 16,5-1 0-16,-5 6 0 0,0-3-1 15,0-1-1-15,10-5-3 0,3-2-1 0,-2-11-4 16,7-6-3-16,1 0-3 0,-4-8 1 16,1 0 4-16,-5-7 1 0,5 1 3 15,-6-2 5-15,0-3 7 0,1-2 4 16,-5 1 1-16,-6-1 0 0,0-3-1 15,0-2-1-15,-11 4 0 0,-4-3-1 16,-6-5-1-16,-1 6 1 0,-4 0 1 16,-1 2 3-16,2 4 0 0,11 4-1 15,3 6 0-15,6-7-4 0,5 7-1 0,0 0-2 16,0-5-3-16,0 5 2 0,0-6-2 16,6-1-2-16,-6 1 5 0,8-6-1 15,2 3 1-15,1 2 3 0,4-6 1 16,-1 13 0-16,7-2 3 0,-5 2-3 15,4 0 0-15,1 0-1 0,-2 11-3 16,1-6 0-16,-1 10-1 0,-1-1-2 16,-5 3 1-16,-4 2-2 0,-1 4 2 0,-1-3-1 15,-7 6-1-15,9-1-1 0,-9-5 0 16,5 1-2-16,-5-3 1 0,7-9-3 16,-7-1 0-16,6-3-2 0,-6-5 0 15,7 0-2-15,-7-5 0 0,6-3-3 16,1 2 2-16,2 1 1 0,3-6 1 15,-6-3 2-15,-1-9 2 0,3 2 6 16,0-9 7-16,-3-1 6 0,1-4 4 0,1 6 1 16,-2 2 2-16,1 9-1 0,-1 11-4 15,1 7-3-15,3 0-4 0,-5 18-3 16,-4 9-2-16,0-9-1 0,5 7-1 16,-5-3 1-16,0 2-1 0,0-9-2 15,7 0-2-15,-2-2-1 0,4-8 0 0,-1-5 1 16,-1 0-2-16,4 0 0 15,0 0 1-15,5-8 1 0,1-3 0 0,0-2 1 16,0-2 1-16,2 1 0 0,-9-5 2 16,3-3 2-16,-4 1 5 0,4-2 3 15,-5 5 4-15,2 11 0 0,1 7 1 16,0 0-3-16,-6 18-1 0,2 4-5 16,-7 8-5-16,0 7-7 0,0-4-5 0,6 3-10 15,-6-6-6-15,0-12-9 0,5-10-11 16,3-8-13-16,0 0-12 0,2-6 58 15,-5-12-166-15,6-3-120 0,2-3-309 16</inkml:trace>
  <inkml:trace contextRef="#ctx0" brushRef="#br0" timeOffset="-185463.478">22878 14293 597 0,'7'0'152'0,"2"0"7"16,2 0-90-16,-1 0-14 0,0-11-10 16,1 2-13-16,-1 0-12 0,3-7-7 15,0 3-4-15,-2-8 0 0,8 7 0 16,-2 0 1-16,-3 4 3 0,-3-1 2 0,-1-1 1 16,-5 4-1-16,-5-2-2 0,0-4 1 15,-7 5 1-15,1 9-4 0,-2 0-2 16,-2 0-3-16,-1 8 0 0,-4 7-2 15,-4 13-1-15,1-2-4 0,2 8-2 16,2-1-1-16,9 7 0 0,5-7-3 16,0 1-2-16,0-5-4 0,9 0-3 15,-1-5-6-15,2-4-3 0,0 0-3 0,1-4 2 16,4-2-2-16,1-2 2 0,3-3 2 16,-3 3 2-16,2-1-1 0,1 1-1 15,-2-8-5-15,0 5-5 0,-5-2-3 16,1-7 36-16,-2 0-141 0,-1 3-104 15,-2-3-279-15</inkml:trace>
  <inkml:trace contextRef="#ctx0" brushRef="#br0" timeOffset="-184415.343">4161 14720 565 0,'0'0'130'0,"0"-7"3"0,0 7-103 15,5 7 3-15,-5 6-3 0,0 2-4 16,0 13-9-16,-4 8-3 0,4 7-3 16,0 13-2-16,0 1-4 0,8 0-2 15,5-1-2-15,-3-5 0 0,5-8-2 0,1-1 0 16,0-14-2-16,-5-11 1 0,0-5 0 16,-2-12 0-16,-9 0 2 0,0-7 0 15,0-8 1-15,0 1 1 0,0-4-1 16,0-7 1-16,0-3-1 0,0 4-1 15,8-9 2-15,3 4-1 0,7 0-1 16,1 5 3-16,0 3 2 0,4 11 0 16,0 3 5-16,-1 7-1 0,-2 0 1 0,-3 13 4 15,-4-1-2-15,3 6 0 0,-6 4-1 16,6 4-4-16,-6-2 0 0,4 8 0 16,-9-5-3-16,-1-2-2 0,-4-7 1 15,-4 2-2-15,-4-6 2 0,-9-4-2 16,-8 1-2-16,-1-1 2 0,1-10-2 15,-3 7-6-15,10-7-6 0,2 0-12 16,11-17-9-16,5-4-10 0,0-3-9 16,20-9-106-16,-4-3-111 0,13 1-257 0</inkml:trace>
  <inkml:trace contextRef="#ctx0" brushRef="#br0" timeOffset="-184174.086">4886 14890 533 0,'-7'14'130'16,"-9"7"5"-16,6 1-83 0,-9 6-8 0,-2 3-10 16,-3 5-4-16,1-5-6 0,2-1 1 15,7-1-4-15,6-8 0 0,8-2-2 16,9-11 3-16,1-8 0 0,11 0 1 16,0-8-3-16,0-4-1 0,3-5-1 0,0-5-2 15,-3 3-4-15,-4-1-3 0,0 0-3 16,-4 10-2-16,3 0 0 0,-11 1-3 15,-5 4 0-15,0-1-6 0,0 1-13 16,0 0-12-16,-5 5-18 0,1-8-15 16,-5 3-115-16,9-9-128 0,15-3-291 15</inkml:trace>
  <inkml:trace contextRef="#ctx0" brushRef="#br0" timeOffset="-183975.404">5026 14243 585 0,'0'11'144'0,"3"14"6"0,6 5-100 15,8 13-6-15,-1 10-7 0,2 14-11 0,-3 5-11 16,-6 2-5-16,-2 6-7 16,-1 3-2-16,7-11-8 0,-3-9-12 0,9-7-10 15,-7-13-11-15,4-12 60 0,-11-10-173 16,1-7-118-16,-6-14-295 0</inkml:trace>
  <inkml:trace contextRef="#ctx0" brushRef="#br0" timeOffset="-183804.676">4983 14903 510 0,'0'0'123'15,"11"0"6"-15,-3 0-85 0,10-6-3 0,1-1-5 16,9-7-7-16,-1-7-6 0,4 0-9 15,-1-6-14-15,-5-4-13 0,-4-3-11 16,0 3-9-16,-10-4-106 0,2-4-106 16,-5 9-250-16</inkml:trace>
  <inkml:trace contextRef="#ctx0" brushRef="#br0" timeOffset="-183480.94">5222 14153 542 0,'-12'12'126'0,"6"5"5"15,6 8-87-15,0 4-5 0,0 7-4 16,0 19-3-16,13-6-4 0,0 5-4 0,6 9-6 16,-8 3-5-16,5-7-4 0,-6 0-5 15,0-3-5-15,4-6-4 0,-2-7-1 16,2-1-3-16,-1-13 0 0,2-4-2 16,-6-18-2-16,-5 2 0 0,0-18 2 15,-4 9 1-15,12-11-1 0,-12-4 0 16,6-4 0-16,-6 3 4 0,0-5 2 15,0-3 1-15,0 0 0 0,0-4 4 0,5-3 5 16,-5-3 2-16,8 5 1 0,5 2 0 16,-2 6 4-16,7 10-1 0,3 11-1 15,0 4-4-15,3 10-1 0,5 13 0 16,-1 1 0-16,-1 3-4 0,2 2 0 16,0 5-7-16,-3-5-9 0,0 7-10 15,-2-3 163-15,-8 1-280 0,2-4-134 16,3-5-386-16</inkml:trace>
  <inkml:trace contextRef="#ctx0" brushRef="#br0" timeOffset="-129610.106">23952 7058 439 0,'0'-9'109'0,"0"3"6"0,0 6-66 0,0 0 1 15,0 0-5-15,5 6 0 0,-5 8 1 16,0 2-1-16,6 6-1 0,-6 12-3 16,7 2-8-16,-1 19-4 0,-6 10-9 15,0 15-8-15,0 4-4 0,0 12-4 0,-6-8-7 16,-4-3-7-16,2-2-9 0,0-11-8 16,3-13-9-16,-2-9-10 0,7-10-9 15,7-24-103-15,-1-9-106 0,7-7-252 16</inkml:trace>
  <inkml:trace contextRef="#ctx0" brushRef="#br0" timeOffset="-128277.988">23840 7044 573 0,'0'0'144'0,"0"0"8"16,13 0-94-16,-6 0 3 0,4 0-10 15,5 0-9-15,-4 5-9 0,0-5-10 16,9 12-5-16,0-7-6 0,2 8-5 16,6-2 1-16,7-8-2 0,-4 7 2 15,5-4 0-15,7 4 1 0,12-6 2 16,-1 7 2-16,11-6 1 0,15 4 3 15,5-3 3-15,1 3 0 0,27-5-2 16,8 0-1-16,13-4-3 0,12 7-4 0,8-7-4 16,-16 0-4-16,6 0 1 0,-1 0-3 15,-7 0 2-15,-1 0-4 0,14-8 3 16,-3 5 0-16,3 3 1 0,15-12-3 16,0 8 2-16,-1-6-1 0,7-1 1 15,1 0 1-15,-5-2-3 0,3 13 1 0,-2-13 1 16,1 7 0-16,1-2-1 15,0 3 1-15,-4-5-3 0,0 4 3 0,-4-1-2 16,-9 7 2-16,-3 0-1 0,-4-2 1 16,-4 2-2-16,-8 0 1 0,4 0 2 15,-5 0-1-15,-2 4-2 0,-2 6-1 16,2-10 1-16,-7 9 3 0,2-9-1 16,-5 7-1-16,-3-2-2 0,-3-5 3 0,-1 9 0 15,-11-6 1-15,6 6-3 0,-8-6 0 16,-2-3 1-16,-12 12 1 0,-1-12-1 15,-9 3 0-15,-9-3 0 0,-7 0 0 16,-3 0 0-16,-7 0 2 0,-1-3-3 16,-10-4 1-16,-6 2-1 0,-7-2-1 15,-2-1 2-15,-8 7 0 0,-2-7-1 0,-2 8-1 16,-7 0 2-16,-3-5-1 0,-3 5 2 16,0-13 0-16,0 13-1 0,0-5-2 15,-3 5 4-15,-2-12-2 0,-1 10 1 16,-4 2-1-16,-1-12-1 0,0 12 0 15,-1-6 3-15,6 6-3 0,-4 0 1 16,2 5-1-16,-5 10 0 0,-5-1 1 16,-3 2 0-16,-6 10-1 0,-2 3 3 15,-2 8-2-15,-3 14 0 0,2 9 0 0,3-7 0 16,-3 11 1-16,3 6-2 0,1 2-1 16,-4 4 2-16,4 2-1 0,3-4 2 15,4-3-2-15,4-9 1 0,6-6 2 16,3-2-1-16,2-4-3 0,1-10 2 15,5 2 1-15,0-5-1 0,0-10 0 16,0 1-1-16,0-7 0 0,0-1 2 0,0-12 0 16,0 4-3-16,0-3 2 15,0-6 0-15,0 1 0 0,-7-4 1 0,1 10-1 16,-4-5 0-16,-11 3 2 0,-3-8-1 16,0 5-3-16,-10-5 3 0,0 0-3 15,0-5 3-15,3 5-3 0,-6-9 1 16,-2 9 2-16,2 0-1 0,0 0-1 15,-6-4 2-15,1 4 1 0,-8 0-2 16,-5 0-1-16,-4-10 2 0,1 4 0 16,-11 0-3-16,-5-1 1 0,-2-2-1 0,-2 4 1 15,-4 2-1-15,-5 3-1 0,3 0 1 16,-7 0 1-16,1 0 1 0,-10 0 0 16,3-10 0-16,-5 10 1 0,4 0-1 15,-7-4 0-15,-2 4 2 0,-3 4-3 16,-1-4 0-16,-5 0 1 0,-2 0 0 15,5 0 2-15,-2 0-3 0,-1 10 0 16,-2-10 0-16,-3 6 1 0,-2-6 1 16,5 9-2-16,0-4 1 0,2-5 0 0,5 4 0 15,-5 2 1-15,-2-6-1 0,3 5 0 16,5-5 1-16,-3 0-3 0,10 0 3 16,4 7-1-16,-1-7 1 0,-1 0-2 15,9-7 0-15,-1 7 0 0,1 0 1 16,5-5 0-16,3 5 0 0,-1 0 1 15,-1 0-2-15,5-8 2 0,4 1-1 16,-4-5 2-16,5 2-2 0,12 3 0 0,-7-7-1 16,6 2 3-16,15 6-2 0,0-3 3 15,-15 6-2-15,-1 3 3 0,-2-8 0 16,-8 8-2-16,-12 0 1 0,15-7 1 16,2 7-2-16,-10 0 0 0,2-9-1 15,16 9 0-15,3 0 0 0,12 0 1 0,8 7-2 16,-1-7-2-16,-4 0 3 0,-5 6-2 15,-7-1 2-15,6 4-2 0,1 0-1 16,-7-3 1-16,6 6-7 0,5 0-8 16,3-6-11-16,-3-6-17 0,14 0-21 15,0 0-17-15,16-6-117 0,16-7-130 16,0 1-299-16</inkml:trace>
  <inkml:trace contextRef="#ctx0" brushRef="#br0" timeOffset="-127593.247">24677 7282 494 0,'0'0'121'0,"0"0"8"0,0 6-76 16,-7 7-2-16,7 12-3 0,5 3 0 15,0 14-3-15,3 9-6 0,-1 5-6 16,2 11-8-16,-2 10-7 0,-7 8-5 16,0 0-10-16,-8 11-10 0,0-6-11 15,-13-5-16-15,-7-5-11 0,-3-12-115 16,7-7-123-16,-2-17-290 0</inkml:trace>
  <inkml:trace contextRef="#ctx0" brushRef="#br0" timeOffset="-126789.581">30659 7175 529 0,'0'0'130'16,"0"7"6"-16,5-7-83 0,-5 11-3 16,0 3-8-16,0 5-4 0,0 5-8 15,0 10-7-15,0 14-6 0,0 14-5 16,0 7-5-16,-6 19-3 0,6-1-9 0,-5 1-6 15,0-3-6-15,-3-1-4 0,3-19-8 16,0 0-7-16,5-12-7 0,-5 0-24 16,5-16-75-16,5 2-95 0,3-6-226 15</inkml:trace>
  <inkml:trace contextRef="#ctx0" brushRef="#br0" timeOffset="-122222.134">24412 7626 497 0,'6'-11'119'0,"3"-8"4"0,-1 4-76 15,0 4-9-15,0 2-2 0,0-1-3 16,0 2-2-16,-2-1-2 0,-6-4-1 16,0 1-2-16,0-6 0 0,0 2-3 15,-4-6-2-15,-3 1-4 0,-3 0 0 0,-1-2-3 16,-2 4-3-16,0 3-1 0,0 5-1 15,0 11-3-15,0 0 2 0,-1 11-5 16,-2 7 2-16,-8 10-2 0,-2 5-1 16,-2 6-2-16,4-1 3 0,1 14-2 15,12 2-1-15,3-1-1 0,8 9-1 0,-5-4-3 16,5-7-6-16,0-4-12 0,8-6-12 16,0-12-8-16,0 0-11 0,7-11-31 15,-4-9-80-15,9-4-102 0,-1-5-228 16</inkml:trace>
  <inkml:trace contextRef="#ctx0" brushRef="#br0" timeOffset="-122064.929">24039 7811 511 0,'-11'0'126'0,"6"0"10"16,5 0-81-16,0 0 6 0,10 0-2 15,4 0-4-15,12 5-5 0,6-5-8 16,5 0-8-16,12-7-8 0,2 7-9 15,3-9-12-15,4 5-19 0,5 4-31 16,-8-14-124-16,8-13-136 0,1-4-339 16</inkml:trace>
  <inkml:trace contextRef="#ctx0" brushRef="#br0" timeOffset="-121138.009">31014 7985 420 0,'-4'0'107'0,"-1"7"6"0,5-1-53 16,0-6-14-16,-7 5-7 0,7-5-3 15,0 5-4-15,0-5 1 0,-5 0-2 16,5 6-2-16,0-6 1 0,5 0-2 16,0-11-1-16,-2 4-4 0,13-2-3 0,2-11-2 15,6-2-4-15,-1-1-3 0,0-12-5 16,-4-6-2-16,-3-1 0 0,-3-12-3 15,5-2-1-15,-2 1 0 0,0 6-2 16,0 0 2-16,-4 9-1 0,-8-1 1 0,-4 2-1 16,0 6-1-16,0 7 1 0,-11 11 0 15,-3 15 1-15,-3 0 1 0,-2 17-2 16,0 7 3-16,-2 14 1 0,-2 5-2 16,-4 4 0-16,-1 4-1 0,2 12 0 15,10-1 2-15,3-4-2 0,13 1 0 16,0-7 3-16,0-9 3 0,8-8 1 15,10-5 2-15,5-10 0 0,3-8 3 16,3-7 0-16,8-5-2 0,2 0-2 0,4 0-2 16,2-14-7-16,5 7-10 0,-6-6-18 15,-7-1-20-15,-6-2 58 0,-7 3-184 16,-8 2-137-16,-3 3-335 0</inkml:trace>
  <inkml:trace contextRef="#ctx1" brushRef="#br0">29665 11559 0,'0'-7'15,"0"-5"-15,0-10 16</inkml:trace>
  <inkml:trace contextRef="#ctx1" brushRef="#br0" timeOffset="27018.332">30312 11488 0,'13'10'0,"0"8"15,0-4 1</inkml:trace>
  <inkml:trace contextRef="#ctx0" brushRef="#br0" timeOffset="-80881.58">24883 9451 385 0,'7'0'92'0,"-7"-6"1"0,0 2-57 16,5-1-10-16,-5-1-12 0,0 3-4 0,6-4-2 16,-6 0 2-16,0 1 0 0,0-1 3 15,0 0 1-15,0-1 1 0,-9 3 1 16,4-4 0-16,-3 9-2 0,-2-8-1 15,-5 0-1-15,4 3 0 0,-8-4-1 16,6 5 0-16,3 4-1 0,0-6-1 16,1 6 1-16,4 0-2 0,-5 6-3 15,2-2 1-15,-2 6-4 0,-1-4 1 0,3 3 0 16,-3-3-2-16,-1 6 0 0,1-3 0 16,-2-1-1-16,0 2 2 0,5 6-2 15,-5-2 0-15,4 1-1 0,-1 8 2 16,0-2 0-16,2-3-1 0,8-1-1 15,0 1 2-15,0 0-1 0,0 3 0 16,5 1-1-16,8 1 1 0,-2-1-1 0,2-4 2 16,3-5-1-16,-3 2-1 0,-1-2 2 15,-3-9-1-15,3 3-1 0,0-7 0 16,-2 0 0-16,6 0 0 0,-3 0 2 16,2-7-2-16,-2 0 2 0,3-4 0 15,0-2 0-15,2 0 0 0,-1-3 0 16,-4-6-2-16,4-2 1 0,-3-1 1 15,1 0 0-15,-2 1 0 0,1 8 0 16,-7 0 1-16,-3 0 3 0,-4 7 0 16,0-4 0-16,0 4 3 0,0 2 0 0,0 7 1 15,-6-5-2-15,1 5-1 0,5 0 0 16,-10 0-1-16,10 0-3 0,-8 5-1 16,3-1 1-16,5 6-2 0,0-1 1 15,0 3-1-15,0-3-1 0,0 4 2 0,9 2 1 16,3 4-3-16,0 3 2 0,1 1-1 15,3 1 1-15,2 0 0 0,-6-3 0 16,8-4-1-16,9 3 1 0,8-3 0 16,0-7 0-16,10 1 0 0,8-11-2 15,8 0 2-15,-8 0-2 0,0 0-7 16,-10 0-12-16,-13-5 91 0,-20-7-211 16,-4 2-125-16,-2-3-349 0</inkml:trace>
  <inkml:trace contextRef="#ctx0" brushRef="#br0" timeOffset="-77294.753">26001 9456 194 0,'0'0'62'16,"0"0"6"-16,0 0-20 0,0-6-2 15,0 6-5-15,0-8-4 0,0 8-6 16,0-7-5-16,5 7-6 0,-5-8-1 15,0 8-3-15,0-7-3 0,0-2 0 16,-5 5 2-16,5-2 1 0,-5 0 1 0,5-3 1 16,-5 4 0-16,5 3-1 15,-6-6 0-15,-1 0-3 0,2 0-2 0,-1 3-3 16,1-6-2-16,-1 8-1 0,-2-4-1 16,3 7-1-16,-5-6-2 0,-1 6 1 15,3-7-1-15,-2 7-1 0,-3 0 1 16,8 5-1-16,-1-5 0 0,-1 7 0 15,1 6 0-15,-2-2 2 0,-4 1-1 16,-2 3 0-16,-2 4-1 0,-2-3 0 0,2 5 0 16,1 1 0-16,7 2-1 0,3-5 0 15,5-1 0-15,-6 5 0 0,6-1 1 16,0 2-1-16,0 0 0 0,6 0 0 16,-6-4-1-16,8 0 2 0,2-5-2 15,8-4 1-15,0 3 0 0,-2 0-1 16,3-7 1-16,-7 4 0 0,-1-9 0 15,5-2-1-15,5 0 0 0,-3 0 1 0,4 0 1 16,-1-9-1-16,-9-2 0 0,-3-9-1 16,-2 0 1-16,-7-8 0 0,8-5 0 15,-3 1 0-15,4-4 1 0,1 2 3 16,0 0 1-16,-1 2 3 0,-2-1 3 16,-7-1 1-16,6 2 3 0,-6-6 1 15,0-1-1-15,5 4-2 0,-5-5-1 16,0-2-4-16,0 7 0 0,0 7-4 15,0 3 0-15,0 6-2 0,0 3 1 16,-8 2-1-16,8 0 1 0,-10-4-1 0,6 5 1 16,-3-5-1-16,2 6 2 0,0 0-3 15,1 0 2-15,4 5-1 0,-7 0 0 16,7 3-1-16,-6 4 0 0,6 0-1 0,0 0 0 16,0 0 0-16,0 0 0 0,0 4-1 15,8 3 1-15,-2 0-1 0,-1 5 0 16,0 5 1-16,1 8-1 0,2-1-2 15,2-1 0-15,-2 6-1 0,3 7-2 16,1 1-1-16,-3 6 1 0,0-3-2 16,-1 3 1-16,1-5 1 0,3-5-1 15,-3-3 3-15,6 2-2 0,-2-1-1 16,-5-4-1-16,5 5 0 0,-5 0-1 0,3 6 1 16,0-4-2-16,2-5 2 0,3 1 3 15,5-14 0-15,-1-3 2 0,2-6 2 16,1 1 1-16,1-2 0 0,-1-6 1 15,-1 0-1-15,3 0 0 0,-9 0-3 16,0 0-7-16,2-6-2 0,-7-4-110 16,0 0-102-16,1 1-261 0</inkml:trace>
  <inkml:trace contextRef="#ctx0" brushRef="#br0" timeOffset="-75624.661">26839 9441 312 0,'0'-6'86'16,"0"-2"5"-16,0 2-7 0,-8-4-52 15,3 5-7-15,0-3-3 0,0 3 0 16,-3-2-2-16,2 2-4 0,-2 3-1 15,-7 2-2-15,4 0-1 0,-7 0-3 16,4 0 1-16,-3 0-3 0,4 5 1 16,-6 6-2-16,1-5 2 0,1 7-1 0,-9 3 0 15,1 4-2-15,8 0 0 0,1 2-1 16,3 1-1-16,8 4-2 0,5 1-1 16,0-2 1-16,0-1-1 0,0 0-1 15,10-9 1-15,1-1 2 0,2-2-2 16,8-7 1-16,5-6 1 0,3 0-1 15,0 0-1-15,0-12 1 0,-2-2-1 0,-1-6 1 16,-3 0 0-16,-9-4-1 0,2 5 2 16,-6-6 1-16,-4 5 1 0,3 4 2 15,-5 2 3-15,-4-1 2 0,0 1 4 16,0 1 2-16,0 0 1 0,-8 5 0 16,8-3 0-16,-8 11-2 0,8-8-2 15,0 8-4-15,-5 0-4 0,5 8 0 16,0-1-3-16,0 4-2 0,0 3 0 15,0-1 1-15,5 3-2 0,0 3 1 16,6 5-1-16,-1 5 0 0,3-2 1 0,0 0-1 16,1-4 0-16,-2-1 0 0,-3-3 0 15,3-4 0-15,-12-6 0 0,5-2 1 16,-5-7 0-16,0 11-1 0,4-11 0 16,-4 0 1-16,0 0-1 0,0-11 2 15,0 2-2-15,0-6 1 0,0-6-1 16,0-8 2-16,-6-6-3 0,-5-3 2 0,3 5-1 15,-4-7 2-15,-2-1 0 0,4 9 3 16,0-11-1-16,-1 7 1 0,3-5 0 16,2-2 0-16,-3-4-2 0,3 4 0 15,0-4-3-15,1 10 2 0,-2 6-2 16,1-3 0-16,-1 5 1 0,7 2-1 16,-8-4 0-16,8 4 1 0,-6-1-2 15,6 3 1-15,-8 6-1 0,3 0 1 0,-2 5-1 16,1 7 0-16,-4 7 1 15,2 0-1-15,0 0 0 0,3 0 1 0,5 10-1 16,-8-10 1-16,8 6 0 0,0 2 0 16,0-7 0-16,-5 9 1 0,5-4-2 15,0 7 1-15,0 2 0 0,-4 0-1 16,-3 12 1-16,1 6-1 0,-4 7 0 16,2 9 2-16,8 16-1 0,0 3 0 15,0 5 0-15,0-4 1 0,13-10-1 0,3-4-1 16,5-6 1-16,0-6 0 0,3 6-1 15,4-3 0-15,-3-4 0 0,0 1 1 16,2-2 1-16,1-7-2 0,-1-10 0 16,0 3 1-16,-1-13-1 0,-3-9 1 15,-2-1 1-15,-5-4-4 0,-1 0-4 16,2 0-6-16,-5-4-11 0,-1-4-10 16,2-3-2-16,-2-11-115 0,2 1-109 0,6-3-266 15</inkml:trace>
  <inkml:trace contextRef="#ctx0" brushRef="#br0" timeOffset="-74958.901">27601 9537 459 0,'0'-8'110'15,"0"0"3"-15,0 0-71 0,0-1-8 16,-6-1-5-16,-1 1-3 0,2-4-1 16,5 1-5-16,-8 3 0 0,3-1-2 0,0-1-1 15,-4 5 0-15,2 2-2 0,-2 4-2 16,-8 0 0-16,3 0 0 0,-5 10-3 16,-4 2-2-16,-3 3-1 0,-3 7-1 15,-2 0-1-15,2 3-2 0,8 5-1 16,7-2 0-16,14-1-1 0,0-4-1 15,0 2 1-15,16-9 0 0,5-1 0 0,3 0 0 16,5 0 0-16,2-1-1 0,-2-3 2 16,-3-4-3-16,1-7 1 0,1 0-1 15,-6-5-2-15,-1-8 0 0,-1 1 0 16,1-5-1-16,-7 2 0 0,2 2 1 16,-4-3 0-16,-1-4 2 0,-11 4 0 15,0-9 1-15,0 3 2 0,0 6-1 16,-8 1 2-16,1 3 1 0,1 6-1 15,6 0 0-15,-10 6 0 0,10 0 1 16,0 0-1-16,0 0-1 0,0 7-1 0,0 5 0 16,0 1 0-16,0 2 0 0,8 2-2 15,0 4 2-15,5 3-2 0,3-1 1 16,5-3-1-16,0-9 1 0,5 4 1 16,3-7 0-16,0 1-2 0,0-9 2 0,2 2-1 15,-3-2-7-15,-6 0-11 0,-6-7-13 16,-3 1-24-16,-5-1-93 0,0-2-113 15,5 0-259-15</inkml:trace>
  <inkml:trace contextRef="#ctx0" brushRef="#br0" timeOffset="-74225.244">28234 9371 502 0,'5'-5'118'0,"0"5"4"0,1 0-86 16,1 0-3-16,-7 5-6 0,0 5-3 15,0-5-7-15,0 18-4 0,4-2-4 16,-4 9-1-16,5 4-3 0,0 7-3 16,5-3-2-16,1-3-1 0,-1 3 0 15,-1-6 1-15,3-5-1 0,-6-5 1 16,2-2-1-16,0-15 1 0,-3-5 1 15,2 0 0-15,-7-4-1 0,0-10 1 16,0 2-1-16,0-5 2 0,-5-2-1 0,-2-8-2 16,-1-2 4-16,2-5 3 0,-1-4 2 15,7 3 6-15,0 3 5 0,5 1 2 16,3-1-1-16,8-3 0 0,7-1-5 16,6 2-2-16,3 5-9 0,7 6-9 15,6 1-13-15,2 5-14 0,8 5-120 16,8-7-123-16,10-10-303 0</inkml:trace>
  <inkml:trace contextRef="#ctx1" brushRef="#br0" timeOffset="45187.44">31709 16766 0,'-4'0'16,"1"7"-1,-2-6-15,5 11 16,0-5-1,5 6-15,8-4 16,8-9 0,13 2-16,-16-4 15,-12-10 1</inkml:trace>
  <inkml:trace contextRef="#ctx0" brushRef="#br0" timeOffset="-63713.39">24360 9849 696 0,'-9'-57'18'15,"-9"1"-1"-15,-6 56 25 16,-2-111-5-16,-2-1-2 15,-1-9-7 1,3 7-2-16,7 15-3 16,-2 20-2-1,7 10-9-15,14 26-5 16,0 8-4-16,12-1-1 16,1 2 1-16,2 4-3 0,3 1-1 15,-7 8 2-15,4 4-1 0,4 6 1 16,0 1-1-16,1 7 0 0,-7 3 0 15,-2-8 1-15,-11 8-1 0,5 0 0 0,-5 0 0 16,0 0-1-16,0 0 0 0,0 0 1 16,0 0 1-16,5 0-1 0,-5 0 0 15,8 0 0-15,-2 11 1 0,7-1-1 16,-3-4 0-16,7 2 0 0,4-2-1 16,5-2 0-16,7 6 1 0,2-4 0 15,7 8 1-15,2-3-1 0,-7 1-1 0,2-6 2 16,-4 3 1-16,1-9 2 0,-7 0 2 15,13-12 1-15,9 6 2 0,7-5 4 16,-9-3 2-16,11 1-1 0,-5 11-1 16,-9-4-2-16,-5-1-3 0,4 7 0 15,-5 0-3-15,-1 0-3 0,6 7 0 16,9-1-2-16,-4 3 0 0,1-1 2 0,-6 2-2 16,-9-7 2-16,1-3 1 15,4 0 0-15,-1-10 3 0,8 1-1 16,1-1 3-16,4-1-1 0,-1 7 1 0,-5 0 0 15,-4 4-1-15,2-9-1 0,-6 9 0 16,5 0-2-16,4 0 0 0,-3 7-1 16,-3-1-2-16,4 2 1 0,-4-8-3 15,-2 0 1-15,3 6 1 0,3-6-1 16,-6-10 1-16,4 10 1 0,2-4 1 0,13 4 0 16,0 0 2-16,8 0 1 0,0 11-2 15,1-6 1-15,-2 4 0 0,1-9-2 16,2 0 0-16,-3 0-2 0,-9 0 1 15,2-7-1-15,1 7 0 0,-3-4-1 16,-1 4 1-16,9 0 0 0,-13 4 0 16,2 6-1-16,0-7 1 0,2 9-1 15,-1-12-1-15,10 0 1 0,-7 0-1 0,-3 0 1 16,-7 0 0-16,1-12-2 0,-7 12 3 16,0 0 0-16,0 13-1 0,3-3 0 15,-5-1 0-15,2 1-1 0,-3-4 2 16,-2-6-1-16,2 7 0 0,-2-7 1 15,-2 0 0-15,3 0-1 0,-5 0-1 16,0 0 1-16,-6 0 0 0,-4 0-1 0,-5 0 1 16,-4-7-1-16,-4 7 1 0,-1-6 1 15,3 6-1-15,-3-3 0 0,4-7 0 16,-3 4-1-16,0-4 1 0,-1-5 0 16,-2 6-1-16,-2 4 1 0,3-2 0 15,0 7 0-15,-3-7 0 0,1 7 1 16,-6-5-2-16,7 5 1 0,-7-7-1 15,0 7 1-15,0 0-1 0,5 0 0 16,-5 0 1-16,0 7 1 0,6-7-2 0,-6 4 2 16,0-4-2-16,5 0 1 0,-5 4 0 15,8-4 1-15,-2 0-1 0,4 0 0 16,0 0-1-16,3-4 2 0,3 4-1 16,-2-9 2-16,2 9-3 0,-3-5 1 15,-1 5 0-15,-3 0 0 0,3 0 0 16,-4 0 0-16,-3 0 0 0,3-4-1 15,0 4 1-15,-3 0 1 0,1-7 0 16,2 7-1-16,3-5 1 0,-3 5-1 0,2-9 0 16,1 9 0-16,-6 0 0 0,0 0 1 15,-5 0-1-15,7 0-1 0,-7 0 1 16,8 0 0-16,-2 0 0 0,-1 8 0 16,-5-8-2-16,6 11 3 0,-6-2-2 15,0 6 1-15,0 9-1 0,0 5 1 0,0 2 0 16,0 12 0-16,-4 3-1 15,4-2 1-15,0 8 0 0,-5 1-1 0,5 6-4 16,0 7-2-16,-5-4 0 0,5 9-2 16,0-7-5-16,-8 6-1 0,8-1-2 15,-10 4-1-15,10 1 2 0,-8 2-2 16,8-6 1-16,0-7 5 0,0-12 2 16,0-8 2-16,0-9 3 0,10-12 1 15,-2-4 4-15,0-5-1 0,-2-2 1 16,-1-1-1-16,-5-10 1 0,0 4 1 15,0-4 0-15,0 0-1 0,5 0 1 0,-5 0 0 16,0 0 1-16,-6 0 0 0,1 0 1 16,-3 0 2-16,0 0 0 0,-2 0-1 15,-3-6 1-15,2-1 1 0,-2 2-1 16,-5-6-1-16,0-3-1 0,1-2 1 16,-4-1 1-16,-2 1-2 0,-1 2 2 15,-2 0-1-15,0 6 0 0,-1 2 0 0,-1-2-1 16,2 4-1-16,-4 4-1 0,-1 0 0 15,0-9 0-15,-9 9-1 0,1 0-1 16,-4 0 1-16,-3 8 0 0,-5-8 2 16,7 2-2-16,-4 6 2 0,4-4 0 15,2-4 1-15,0 7-1 0,2 0 0 16,3-1 0-16,-2 3-1 0,8 3 1 0,9 2 0 16,-3-5 1-16,8 4 2 15,0-4-2-15,1-2 2 0,-3 1-2 0,9-8 1 16,-1 5-2-16,3 0-1 0,-2 0 1 15,4-5-1-15,-4 0 1 0,4 0 2 16,-7 0 1-16,0 0 0 0,-3-5 1 16,1 0 0-16,-4 5 1 0,7-7-1 15,-4 7 1-15,6 0-4 0,-1 0 2 16,0 0-2-16,3 0-1 0,0 0-1 16,-5 0 1-16,0 0-3 0,0 0 3 0,2 0-4 15,-2 0 3-15,1 0-2 0,3 0 2 16,-4 5 0-16,2-5 0 0,1 0-1 15,-1 0 0-15,2 0 1 0,3 0 0 16,-4 0-3-16,1 0 1 0,1 0 1 16,-4 0-1-16,1 0 2 0,1 0-1 0,-1 4-1 15,1-4 2-15,2 0-1 0,-3 0-1 16,3 0 1-16,-2-4-1 0,-4 4 0 16,2 0 2-16,-1-5 0 0,2 5-1 15,-5-9 0-15,1 4 0 0,-4-3 0 16,-7 8-3-16,-3-3 0 0,-2 3-1 15,4 5 2-15,-2 6-2 0,2-2 2 16,-3-2-1-16,0 2 2 0,-9-9 1 0,-3 0 0 16,0 4 0-16,-3-4-1 15,3 0 2-15,-5 0-2 0,8 0 0 0,-8 8 1 16,2-8 0-16,-2 6-1 0,2-6 1 16,-3 4-1-16,6-4 2 0,1 0 1 15,1 0-2-15,0 0 0 0,-1 7 1 16,-1-7-1-16,4 0-1 0,-6 0 0 15,2 0 0-15,2-7 2 0,-2 7-1 16,-2-4 0-16,2 4 2 0,3 0-2 0,2 0 1 16,3 0-1-16,-6 0 0 0,6 0-1 15,-8-8 0-15,-3 2 0 0,-2 6 1 16,11-4 0-16,-4 4 1 0,5 0-2 16,6 0 1-16,-1-9 1 0,1 9-1 15,-1-7 0-15,1-5 0 0,-2 4-1 16,-8 3 2-16,-4-3-2 0,2 8 1 15,-4 0 1-15,3 0 0 0,0 11-2 0,3-11 2 16,-1 8-1-16,-7-3 1 0,0-5-2 16,7 3 1-16,-5-3-1 0,4 11-1 15,3-9 1-15,-3 7 2 0,2-2-2 16,9 6 2-16,-1-5-2 0,5 0-6 16,2 4-3-16,0-3-7 0,-8-3-8 15,-1 5-11-15,1-4-12 0,1 2-8 0,4-4 172 16,12 4-277-16,7-5-131 0,8-4-375 15</inkml:trace>
  <inkml:trace contextRef="#ctx0" brushRef="#br0" timeOffset="-63245.784">25545 8894 484 0,'0'0'114'16,"0"0"7"-16,0 7-76 0,7 5-5 15,-7 1-6-15,0 14-2 0,6 5-2 16,-6 8-4-16,5 11-4 0,-5 20-6 16,7 4-3-16,1 13-3 0,-8 2-4 15,9-4-3-15,-4 1-3 0,-5-1-3 0,8-9-6 16,-8 8-6-16,0-8-6 0,0-7-6 16,7-6-7-16,-2-3-107 0,0-14-104 15,9-4-256-15</inkml:trace>
  <inkml:trace contextRef="#ctx0" brushRef="#br0" timeOffset="-62580.4">27917 8770 493 0,'0'0'117'15,"9"10"1"-15,-9-10-81 0,6 6-7 16,-6 12-8-16,0 4-2 0,5 12-5 16,-5 14-4-16,6 4-1 0,-6 16-1 15,0 7-2-15,12 10-2 0,-4 2-1 0,3-1-4 16,-1 2-1-16,-10-11 0 0,0-3-3 16,0 1-1-16,0-2 2 15,0-11-2-15,0 4-1 0,0-16-1 0,8 3-5 16,-8-9-4-16,9-9 6 0,-9-5-116 15,10 4-98-15,-3-5-254 0</inkml:trace>
  <inkml:trace contextRef="#ctx1" brushRef="#br0" timeOffset="86674.737">32569 16660 0,'-27'0'15</inkml:trace>
  <inkml:trace contextRef="#ctx0" brushRef="#br0" timeOffset="-23137.88">24386 10494 344 0,'0'1'89'0,"0"-1"4"0,0 13-51 15,5-10-2-15,-5-3-11 0,0 5-7 16,0 3-5-16,0-8-3 0,6 5-2 16,-6-5-1-16,0 10-1 0,0-10 0 15,5 6 0-15,-5 2-2 0,0-5 0 0,0 6-2 16,0-4 0-16,7 7-1 0,-7-9 0 16,6 3-1-16,2 1 0 0,0-7-2 15,-3 4 2-15,2-4-2 0,-1 10 1 16,-6-7-2-16,8 2 1 0,-8 2 1 15,7-5-1-15,-7 4 1 0,0-6 1 16,5 8 1-16,-1-2 1 0,1-6 1 16,-5 7-2-16,10-7 1 0,-4 0-1 15,1 0-1-15,-1 0 0 0,2 0-1 0,0 0 1 16,0 0 0-16,2 0 0 0,-2 4-1 16,0-4 0-16,0 0 0 0,4 0 0 15,-7 0 0-15,3 0-1 0,-2 0 1 16,5 0 2-16,2 7-1 0,2-7-4 15,-4 7 2-15,4-7-1 0,-6 0 0 16,-1 0 1-16,2 0 0 0,1 0 2 16,-1 0 2-16,5 0 1 0,-7-7 0 0,0-2 1 15,-2 6-1-15,1-5 0 0,-7 8 0 16,8 0-1-16,-8 0-2 0,11 0 1 16,-6 0-1-16,3 10 0 0,0-7-1 15,2-3-1-15,1 7 0 0,5-7 0 16,0 0 1-16,0 0 0 0,2 0 1 0,3 0 0 15,0 0 1-15,-3 0-1 0,5-7 1 16,-4 4-1-16,-3-2 0 0,0-4-1 16,-3 7 0-16,5-5-2 0,-7 7 1 15,7-6 0-15,-2 6-1 0,0 0-1 16,2 6 1-16,0-6-1 0,0 0 1 16,-2 0 0-16,0 0-1 0,-2 0 1 15,-2-6 1-15,-3 6-1 0,1 0 1 16,0-3 1-16,-5 3-1 0,4 0 3 15,3-8-2-15,-3 8 1 0,4 0 1 16,-1 0-2-16,4 0 0 0,-3 0 0 0,3 0-1 16,-7-2 2-16,4 2-2 0,2 0-1 15,1 0 2-15,-1 0-2 0,1-6 1 16,-3 6-1-16,-2 0 1 0,2-7-2 16,-2 7 1-16,0-2 0 0,-1 2 1 15,-3 0-1-15,-1-6-1 0,2 6 0 0,0 0 0 16,-1 0 1-16,-1 0 0 0,1 0 0 15,-3 0 0-15,3 0-1 0,-2 0 3 16,4-8-1-16,-2 8 0 0,-1 0-2 16,-1-4 0-16,2 4 1 0,1 0 1 15,-2 0-1-15,1 0-3 0,1 0 3 16,1 3 0-16,-4-3 0 0,3 6-2 16,-1 1 0-16,-1-7 2 0,1 0 0 0,-7 0 0 15,8 0 0-15,-8 2 0 0,6-2 1 16,2 0 0-16,-1 0-2 0,-1 0 2 15,1 0-2-15,-1 0-1 0,-1 0 0 16,-5 0 2-16,5 0 0 0,-5 0 0 16,0 0-2-16,0 0 2 0,6 6 1 15,-6-6-1-15,0 0-2 0,5 9 2 0,-5-9 0 16,8 0-1-16,-3 0 2 0,0 0-2 16,-5 2 2-16,8-2-1 0,-2 0 1 15,-6 0-1-15,8 0 1 0,-3 0 0 16,3 10 1-16,-3-10 0 0,2 2-2 15,-1-2-1-15,2 6 3 0,-1-6-2 16,1 8-3-16,-3-8 2 0,3 0-2 16,-3 2 3-16,1-2-1 0,0 0-1 15,1 0 1-15,-1 7 2 0,1-7-2 16,2 5 1-16,1 1-3 0,1 5 3 0,2 1 0 16,2 2 0-16,-4 4-2 0,-1-7 1 15,-2-5 1-15,2 6-1 0,-5-8 1 16,1 6-1-16,-6-7-1 0,8 4 1 15,-8-2 0-15,7-5 0 0,-7 8 1 16,6-2-3-16,-6-4 2 0,0 7-1 16,5-3 1-16,-5 3 0 0,0-4-1 0,0 4 1 15,6-4 0-15,-6 4-1 0,0-4 3 16,0-5-3-16,7 8 3 0,-7-8-1 16,8 6 0-16,-8-6-1 0,0 0 0 15,0 0-1-15,0 0 1 0,5-11-1 16,-5 8 0-16,0 3 1 0,0-8 1 15,6 8 0-15,-6 0-2 0,0 0 1 16,5-8 0-16,-5 0 1 0,6 3-1 16,-6-8-1-16,8 2 1 0,-8 5 0 0,9-6 1 15,-9 0-1-15,8 4 1 0,-8-2-2 16,4-1 2-16,-4 2 0 0,7-1 0 16,-7-2-1-16,6 3-1 0,-1-2 1 15,3-1 0-15,-1 1-2 0,-2 0 2 16,1 2-1-16,-1-3 2 0,0 6-1 0,1-2-1 15,-6 8 1-15,7-2 1 16,-7 2-2-16,8 0 2 0,-8 0-2 0,6 0 1 16,-1 0 2-16,2 2-3 0,-3-2 2 15,3 0 0-15,-1 0-3 0,-1 0 3 16,6 0 0-16,-4 0-3 0,1 0 3 16,-2 0 0-16,1 0-3 0,-7 0 3 15,5 0 0-15,-5 0-3 0,0 0 3 16,6 0 0-16,1 10-2 0,1-10 2 15,-3 4-1-15,1-4 0 0,-6 7 1 0,10-7 0 16,-2 5-2-16,-2-5 1 0,1 0 0 16,1 0-1-16,-8 0 0 0,9 0 0 15,-4 0 1-15,2 0 0 0,-1 0 0 16,1 0 0-16,-1 0 1 0,1 0 1 16,-4 0-2-16,2 0 0 0,-5 0 1 0,9 0-2 15,-2 0 1-15,-2 0 0 0,-5 0-2 16,8-5 4-16,-2 5-1 15,-6 0-1-15,8-9 1 0,-3 9-1 0,3-2 2 16,0 2 0-16,2 0-2 0,-2-7 1 16,5 7 0-16,-5 0 0 0,3-5 1 15,1 5-1-15,-3 0 2 0,-1 0 1 0,4 0-2 16,-4 0 1-16,-3 0 2 16,-1 0 0-16,3-6 1 0,-2 6-1 0,1-7-2 15,1 7 2-15,4 0 0 0,-3 0-3 16,0 0 0-16,-1 0-1 0,5 0 0 15,-2 0 0-15,1 12 1 0,-1-12-3 16,1 1 2-16,-1 7-2 0,-2-8 2 16,2 0-1-16,1 0 0 0,2 0-1 15,2-8 1-15,-6 8 0 0,4-1 1 16,2 1-2-16,-7 0 2 0,2 0-1 16,1 0 0-16,-3 0 0 0,-2 1 1 0,2 9-1 15,-3-10 0-15,2 3 0 0,-2-3 1 16,-1 0-1-16,8 6 0 0,-3-6-1 15,0 0 0-15,0 0 3 0,3 0-2 16,-6 0 0-16,0 0 0 0,-1 0 1 16,2 7 0-16,-7-7 0 0,6 0-1 15,-6 0 1-15,8 2-1 0,-8-2 2 0,8 9-2 16,-8-9 1-16,7 6-1 0,-7-6 1 16,5 0-2-16,-1 6 0 0,-4-6 1 15,5 0 1-15,-5-6-1 0,7 6 0 16,-7-2-1-16,5 2 2 0,-5-7-1 15,6 7-1-15,-6 0 1 0,5 0 0 16,-5 0 1-16,0 0-1 0,10 0 0 16,-10 0 0-16,9 0 1 0,-1 0-1 0,2 7 0 15,-10-7-1-15,0 0 0 0,7 0 1 16,-7-7 0-16,0 7-1 0,4 0 1 16,-4-6 0-16,8 6 0 0,-3 0 1 15,2 0 0-15,-7 0-1 0,6 0 0 16,-6 0 0-16,10 0 0 0,-5 0 1 15,3-2-2-15,0 2 2 0,-2 0-2 16,-1 0 1-16,0 0 1 0,1 0-1 16,1 0 0-16,-7 2-1 0,10-2 1 0,-10-2 0 15,9 2 1-15,-9 0-2 0,10 0 2 16,-4 0-2-16,1 2 1 0,3-2-1 16,-4 0 2-16,-6 0-1 0,10 0 1 15,-5 0-2-15,4 0 1 0,-1 0 0 0,0 0 1 16,2 6-1-16,-2-6 0 0,-1 0 0 15,1 0 0-15,0 7 0 0,-2-7 1 16,1 0-1-16,-2 0-1 0,3 0 1 16,-2 0 0-16,1 0 0 0,2-9 0 15,1 9 0-15,1 0 0 0,4 0 0 16,-4 0-1-16,4 0 2 0,-6 0-1 16,1 9 0-16,0-9 0 0,-4 2-1 15,2-2 2-15,0 6-1 0,4 1 0 0,-1-7 0 16,-1 10 1-16,2-10-2 15,-2 0 1-15,0 0-1 0,-4 0 2 0,4 0-2 16,0 0 2-16,1 0-2 0,-1 0 1 16,3 0 0-16,-5 0 0 0,-2 0 1 15,2 0 0-15,0 0-2 0,-3 0 1 16,3-7 0-16,4 7 1 0,-4 0-2 16,0 0 0-16,0 0 0 0,1 0 2 15,-4 0 0-15,0 0 0 0,2 0-2 0,1 0 2 16,-2 0 0-16,1 0-2 0,1 0 0 15,0 0 1-15,-3 0 0 0,-1 0 1 16,1 0-3-16,0 10 2 0,3-10 1 16,-1 0-1-16,-3 0-1 0,5 0 1 15,0 0 0-15,-2-8 1 0,1 8 0 0,0-5-1 16,0 5 0-16,-3 0 1 0,1-7-2 16,-1 7 1-16,0 0-1 0,5 0 1 15,-2 0-1-15,-8 7 1 0,8-7 0 16,-3 0 0-16,-5 0 1 0,8 0 0 15,-8 0-1-15,0 0 1 0,8 0-1 16,-3 0 0-16,-5-7 0 0,6 7 0 16,-6-6 0-16,0 6 0 0,6-2-1 15,-6 2 0-15,7 0 1 0,-7 0 1 0,5 0-1 16,0-7 0-16,-1 7 0 0,3 0 0 16,-7 0 1-16,6 0-1 0,-1 0 0 15,0-6 0-15,-5 6 0 0,0 0 0 16,8-2 1-16,-1 2-2 0,-7 0 1 15,4 0-1-15,-4-10 1 0,0 10-1 16,5 0 1-16,-5-6-1 0,5 6 2 16,-5-8 0-16,5 8-1 0,-5 0 0 15,10 0 0-15,-10-2 0 0,6 2 0 0,-1 0 0 16,-5-9-1-16,0 9 1 0,6-6 0 16,-6 1 1-16,10-2-2 0,-10 4 3 15,7-9-2-15,-1 4 0 0,-1-2-1 16,0-1 2-16,3 3-1 0,-2 1 0 15,-1 2-1-15,-5-5 0 0,10-3 3 16,-10 4-3-16,9-5 2 0,-4 2-3 16,0-1 3-16,-5 6 0 0,0-2-1 0,5 8-10 15,-5-7-8-15,0 3-16 0,5-3-20 16,-5 1-3-16,0 3-120 0,6 4-127 16,-6 0-282-16</inkml:trace>
  <inkml:trace contextRef="#ctx0" brushRef="#br0" timeOffset="-20671.39">25742 8709 425 0,'5'0'96'0,"2"0"1"16,-2-4-73-16,-5 4-6 0,6 0-5 15,-6 0-3-15,0 0-2 0,0 0-1 0,0 7 0 16,0 0 0-16,0-7 1 15,0 6 0-15,0-6 1 0,0 0 1 0,0 0-1 16,-5-5 0-16,5 3-1 0,0-5-1 16,0 2-1-16,5-5 0 0,-5 5-2 15,0-3 0-15,5-1-2 0,-5-4 1 16,5 0 0-16,-5 2 0 0,9 7 0 16,-9-10 0-16,7 2 0 0,-7 2 1 15,6 2 0-15,-1 3-1 0,2-3 2 16,1 6-3-16,-2-7 0 0,1 4 1 15,-2 5 0-15,3-14-2 0,-2 14 3 0,2-6-1 16,2 6 0-16,1 0 1 0,-1 0-1 16,4 0 0-16,2 0 1 0,1 0-3 15,-3 5 0-15,1-5-1 0,-4 0 1 0,0 0-1 16,-1 0 0-16,1 0 0 16,1 2 0-16,-1-2 1 0,0 0 1 0,0 8-1 15,6-8-1-15,-3 0 2 0,6 5 0 16,-4-5-2-16,8 0 2 0,2 3-2 15,1-3 1-15,-1 0 1 0,1 0 0 16,-4 0 2-16,0 0 2 0,-1 0-2 16,-4 0 2-16,3 11 1 0,-2-9-3 15,-2 7 1-15,-1-5-1 0,1 2-3 0,1-6 3 16,-3 0-3-16,3 0 2 16,-4 0 0-16,2 0 1 0,-4 0-1 0,4-7 2 15,-2 7-2-15,6-12 2 0,2 12-1 16,1 0-1-16,3 0 2 0,-1 12-1 15,0-10 1-15,4-2 0 0,0 0 0 16,0 0 1-16,-5 0 0 0,2-2 0 16,-12-5 1-16,6 1-2 0,-6 6 1 0,4-3-1 15,-2 3-2-15,0 0-1 0,1 0 1 16,-1 0-1-16,3 0 0 0,2 0 0 16,-5 0 0-16,7 0 1 0,-2 0-1 15,-2-9 0-15,-4 9-2 0,9-3 2 16,-5 3-1-16,2 0 0 0,5 0 0 15,0-11 1-15,-8 11-1 0,3-3 1 16,-3 3 0-16,1 0-1 0,5-5 0 0,2 5 0 16,-2 0 2-16,7 0 0 0,-5 0-2 15,-2 0 1-15,-5 0 2 0,5 5-1 16,-6-5-1-16,0 0-1 0,-3 0 1 16,1 6-1-16,-3-6 1 0,-2 8-2 15,2-8 1-15,3 0 1 0,0 0-2 16,3 0 0-16,-1 0 1 0,-2 0-2 15,2 0 1-15,-2 0 0 0,-1 0-1 16,-4 0 3-16,2 0-2 0,-2 0-1 0,2 0 3 16,-1 0-2-16,-3 0 0 0,3 0 1 15,-3 0-1-15,-1-8 0 0,4 2 1 16,-4 1-1-16,1-2 0 0,8 4 0 16,-9-3 0-16,0-4-1 0,6 1 2 15,-1 2-2-15,-3-4 1 0,0 7 1 0,1-8 0 16,-3-2-2-16,-8-1 1 15,8-2 0-15,-8-6 1 0,0 4-1 0,5 0-1 16,-5 3 3-16,5 2-1 0,1 0 0 16,-1 5 0-16,0 3 0 0,-5-2 1 15,8 8 0-15,-3-4-3 0,-5 4 1 16,11-4 1-16,-11 4 0 0,8 0-1 16,-1 0 0-16,-1 0-1 0,0 0 2 0,-1 0-2 15,0 0 0-15,0 4 1 0,5-4-1 16,-4 7 1-16,2-1 0 15,-1 0 0-15,1 4 1 0,-3 2 0 0,-1-5-2 16,5 6 1-16,3 0 1 0,0-3-2 16,-1 1 3-16,4-2-2 0,-4 3-2 15,0-8 3-15,0 9-1 0,1 1 0 16,-3 0 0-16,4-7-2 0,0 1 2 16,-5-8 0-16,9 0 0 0,-1 6 0 15,-2-6-1-15,2 8 2 0,2-6 0 0,-5-2-1 16,0 0 2-16,-2 0-3 0,-1 0 1 15,3 0 2-15,0 0-3 0,0 0 1 16,1 0-1-16,2-2 1 0,-1 2 1 16,1-8-1-16,0 8-1 0,4-4 3 15,-3 4-2-15,1-4 1 0,-3 4-1 16,-4-7 1-16,2 7 0 0,1 0 1 0,3 0-1 16,-1-5 1-16,1 5 0 0,1 0 0 15,-2 0 0-15,0-3-2 16,2 3 1-16,3-10 0 0,-1 10 1 0,4-3 0 15,-2-3 1-15,3-1-1 0,4 7 2 16,-3-6 0-16,1 6-1 0,-1 0 0 16,-2 0 1-16,-1 0-3 0,-2 5 2 0,3-5-1 15,-2 0-1-15,-1 0 1 0,-1 0-1 16,-1 0-2-16,-3 0 2 0,2 6-1 16,0-6 2-16,1 8-1 0,1-8-2 15,-1 0 2-15,0 0-1 0,2 0 1 16,-3 0 0-16,0 0-2 0,-2 0 2 15,-3 0-1-15,0 0 2 0,0 0-2 16,5 8 0-16,1 0 1 0,-3 2 0 16,5-10-3-16,-2 10 4 0,-1-2-3 0,-3-4 2 15,-1-4-1-15,-4 0 1 0,6 10-2 16,-9-7 1-16,2 2-1 0,-1 6 2 16,0 0-2-16,2 7 2 0,-2-2-2 15,-3 7 2-15,1-3 1 0,-6 1-2 16,7 0 0-16,-1-2 1 0,-1-3-1 15,0-2-4-15,0 1-8 0,0-6-10 16,-5 3-14-16,6-8-12 0,-6 1-10 16,5 2-110-16,-5-3-115 0,5 0-265 0</inkml:trace>
  <inkml:trace contextRef="#ctx1" brushRef="#br0" timeOffset="120089.696">33451 14593 0,'-5'0'0,"5"-2"15,-10-5-15,-14 7 16,-15 27 0,-7 12-16</inkml:trace>
  <inkml:trace contextRef="#ctx1" brushRef="#br0" timeOffset="120218.291">31651 15506 0</inkml:trace>
  <inkml:trace contextRef="#ctx0" brushRef="#br0" timeOffset="15531.705">4653 16035 440 0,'0'0'98'0,"-6"0"4"16,-4-6-79-16,4 4 0 0,-1-6-3 16,2 1-1-16,-3-5 0 0,-1-3-2 15,2 1-1-15,1 0 1 0,-7-1-2 16,1 1-1-16,-4 1-3 0,5-3 0 16,-5 5-3-16,3 0-1 0,-5-1-3 15,5 12 1-15,-8 0-1 0,3 0 1 16,1 0-4-16,-1 7 3 0,7 4-2 0,-4 0 2 15,5 8-1-15,7 6-1 0,-2 5 1 16,5 2 0-16,-11 9-1 0,0-5-1 16,-5 7 0-16,3-2-2 0,-5 4 2 15,7 2-2-15,6 3 0 0,5-5 0 16,0 2-1-16,0-3-4 0,5-4-2 16,1-6-5-16,1-2-1 0,2-3-5 0,-4-2-4 15,-5-9-2-15,0-9-98 0,0-9-93 16,0 0-236-16</inkml:trace>
  <inkml:trace contextRef="#ctx0" brushRef="#br0" timeOffset="15709.314">4025 16366 490 0,'7'4'111'0,"10"-4"1"0,4 0-87 16,7 0-3-16,7-8-7 0,-2-13-5 16,9-1-10-16,4-1-7 0,4 2-106 15,-3 7-96-15,7 2-247 0</inkml:trace>
  <inkml:trace contextRef="#ctx0" brushRef="#br0" timeOffset="15904.765">4689 16384 479 0,'-12'21'109'16,"4"3"2"-16,8 4-82 0,0-1-4 0,0 0-6 15,0 6-5-15,8-2-3 0,-3 6-4 16,0-3-1-16,5 0-3 0,-10-5-1 16,8-1-2-16,-8-7-1 0,6-6-3 15,-6-8-2-15,0-7-5 0,0 0-6 16,0-7-100-16,0-7-93 0,0-2-239 15</inkml:trace>
  <inkml:trace contextRef="#ctx0" brushRef="#br0" timeOffset="16087.441">4644 16206 462 0,'8'-7'107'0,"3"-4"3"16,8-4-65-16,5 1-32 0,-9-4-3 16,4-3-8-16,6 6 18 0,-9-3-127 15,6 6-98-15,11 12-252 0</inkml:trace>
  <inkml:trace contextRef="#ctx0" brushRef="#br0" timeOffset="16366.111">5020 16455 441 0,'0'38'100'0,"0"-7"3"0,0 0-79 16,8 2-2-16,-8-4-2 0,8-2-4 15,-3 0-2-15,-5-9-2 0,8-3-2 16,-8-4 0-16,0-11 0 0,0 0-1 16,-11 0 1-16,2-8 0 0,3-6 2 15,-7-5 1-15,2-6 2 0,4-1 2 16,-4-3 3-16,5-3 1 0,1 3 0 0,5 0 0 15,0-1-3-15,0 1-2 0,6 4-5 16,10-4-3-16,-1 4-4 0,9 0-2 16,3 3-3-16,-1 7-6 0,0 1-7 15,0 6-6-15,-8 8-8 0,6-6-7 16,0 6-5-16,4 0-102 0,-4 0-99 16,5 0-241-16</inkml:trace>
  <inkml:trace contextRef="#ctx0" brushRef="#br0" timeOffset="16668.02">5566 16237 444 0,'0'0'108'0,"0"-4"4"0,0 4-55 16,0 0-26-16,-17 4-5 0,8 6-5 15,-14 9-3-15,-6 7-3 0,-8 7-3 16,-8 4-5-16,-1 0-1 0,6-2-3 16,8-2 0-16,3-5 0 0,8-4 1 0,9 0 2 15,-2-5 2-15,9-6 1 0,5-1 2 16,0-5 0-16,15-7 0 0,-6 0-3 15,6 0-3-15,3 0 0 0,7 5-2 16,3-5-3-16,7 0 0 0,7 0 1 16,-3 0-1-16,0 5 0 0,3-5-1 15,-10 10-1-15,-3-10 1 0,-5 11-1 0,-7 8-2 16,-3-3 1-16,-11 4 0 0,-3 4-1 16,-5 2-3-16,1-9-1 0,-17 8-5 15,-7-11 0-15,-4 3-4 0,3 0-5 16,-7-10-3-16,-1-7-2 0,6 0 12 15,4-10-106-15,14-12-93 0,0-15-232 16</inkml:trace>
  <inkml:trace contextRef="#ctx0" brushRef="#br0" timeOffset="16849.235">5930 15579 513 0,'15'45'120'0,"-9"17"2"15,2 18-94-15,-8 18 2 0,7 7-6 0,-7 11-5 16,-10 9-6-16,-1-3-7 0,-8-1-3 16,1-5-7-16,-5-12-10 0,1-18-4 15,-3-14-109-15,16-24-101 0,2-8-259 16</inkml:trace>
  <inkml:trace contextRef="#ctx0" brushRef="#br0" timeOffset="17001.055">5651 16415 545 0,'0'0'111'0,"10"0"2"0,-1 0-105 15,11 8-2-15,7-8 1 0,4 0-2 16,13-10 1-16,4 6-1 0,10-8-5 16,10 4-9-16,5-4-106 0,4 0-98 15,12-2-256-15</inkml:trace>
  <inkml:trace contextRef="#ctx0" brushRef="#br0" timeOffset="17318.445">6978 16219 530 0,'-34'12'121'0,"2"-4"2"16,6 4-96-16,-3-2-1 15,7 4-3-15,-6-2-3 0,1-1 0 0,-2 10-2 16,-2-2 1-16,2-1-1 0,0 3 2 16,5 1-2-16,1 2-1 0,13-2-5 15,1 5-2-15,9 1-3 0,8 3-1 16,3-2-3-16,8 2-2 0,2 1 0 16,8-9-1-16,7 2 0 0,0-10-1 0,12-8-3 15,-1-7-3-15,6-6-2 0,2-1-5 16,1-13-5-16,-1-7-8 0,-11-7-5 15,1 1-4-15,-9-14 1 0,-4 3-104 16,-5-11-98-16,4 0-243 0</inkml:trace>
  <inkml:trace contextRef="#ctx0" brushRef="#br0" timeOffset="17652.907">7332 15659 495 0,'-7'0'120'15,"-5"8"4"-15,7 5-66 0,5 9-27 16,0 6 1-16,0 4-3 0,0-1-2 0,11 11-3 16,-3 2-4-16,-3 5-2 15,1 12-5-15,1 7-3 0,-7 4-4 0,10 6-1 16,-4 4-4-16,2-11-2 0,5-8 2 16,2-11-1-16,4-11 0 0,-9-12-1 15,-2-12 0-15,-8-4 1 0,0-13-1 16,0 0 1-16,0 0-1 0,-7-15 0 15,2-1 2-15,1-4-1 0,4-9 1 16,0 1 0-16,4-10 0 0,8 0 0 16,5 0 2-16,8 4 0 0,2 10-2 15,-1 16 2-15,-5 8-1 0,-5 3-1 0,0 16 1 16,-8 11-1-16,0 13-1 0,2 4-3 16,0 5-6-16,-2-7-10 0,8 3-11 15,-5-12-7-15,12-10-111 0,1-8-111 16,8-18-265-16</inkml:trace>
  <inkml:trace contextRef="#ctx0" brushRef="#br0" timeOffset="17966.905">8185 16308 500 0,'0'-18'121'0,"-10"8"3"0,-3 5-69 16,-8 5-26-16,-3 0-3 0,-2 12-5 15,2 5-3-15,-7 12-1 0,-1 0-1 16,-1 6 0-16,-1 6 3 0,5 0-1 0,-5 4 0 15,7 0-2-15,4-2-2 0,14-11-3 16,9-5 0-16,0-18-2 0,9-9 1 16,12-5 1-16,2-10-1 0,14-6-2 15,-1-11 1-15,4-3-4 0,2 3 0 16,2 3-2-16,-2 2-1 0,-7 8-1 16,-4 6 2-16,-2 6 0 0,-7 7 2 15,-2 0 3-15,-10 10-1 0,2 2 2 16,0 3 0-16,-4 7-3 0,2 0 0 0,1 7-3 15,-5 3-9-15,1 2-3 0,4-3-8 16,-4-5-10-16,1-10-11 0,5-9-13 16,-1-7-6-16,11-4 37 0,1-13-138 15,7-3-110-15,0-10-263 0</inkml:trace>
  <inkml:trace contextRef="#ctx0" brushRef="#br0" timeOffset="18219.963">8637 16420 472 0,'8'0'103'0,"-8"5"2"0,0 11-82 15,0 6-4-15,6 2-4 0,-6 0-1 16,5 5 0-16,-5-2 0 0,0-3-1 16,8-3 4-16,-8-3 2 0,0-6 6 15,0-12 6-15,0 0 2 0,0 0 1 16,0-14 3-16,-5-4-1 0,5-9-3 0,0-8-4 16,0 0-4-16,0-3-6 0,8-8-2 15,8-3-4-15,4-10-4 0,-1 4-3 16,5-7-3-16,7 1-2 15,-8 11-1-15,4 13-5 0,2 8-3 0,-1 14-7 16,2 15-9-16,-1 0-12 0,0 22-16 16,-1 5-29-16,3 10-82 0,-2 11-111 15,-2-6-247-15</inkml:trace>
  <inkml:trace contextRef="#ctx0" brushRef="#br0" timeOffset="18343.76">9323 16394 571 0,'-8'18'162'0,"-7"6"9"0,6-3-38 16,0 4-72-16,1-3-7 0,8-2-13 16,0-7-22-16,-6-13-25 0,6 0-32 0,-7 0-17 15,3-13-123-15,-3-14-134 0,7-3-311 16</inkml:trace>
  <inkml:trace contextRef="#ctx0" brushRef="#br0" timeOffset="18835.524">10411 15938 518 0,'-21'3'117'16,"13"11"7"-16,-2 7-92 0,10 1 0 15,-8 7 2-15,8-1 1 0,0 4-5 16,-8 7-4-16,8 5-6 0,-6 5-5 0,-1 7-5 15,-1-12-3-15,8 2-4 0,0-6-2 16,0-11 0-16,0-11 0 16,5-10-2-16,5-8 4 0,-4-5-2 0,6-14 2 15,5-22 1-15,8-6-1 0,5-12 1 16,4-9 0-16,3 2 1 0,8 1 1 16,-6 2 1-16,-2 4 1 0,-3 11 0 15,-3 8-2-15,-8 17 2 0,-2 14-3 16,1 9-1-16,1 8-1 0,-9 15-3 0,7 10 1 15,-6 11-3-15,-2 10-6 0,-4-2-9 16,4 6-10-16,-3 3-6 0,3-2-7 16,0-4-6-16,6-15 102 0,5-15-204 15,9-25-108-15,5 0-311 0</inkml:trace>
  <inkml:trace contextRef="#ctx0" brushRef="#br0" timeOffset="19069.664">11646 15851 556 0,'0'0'122'16,"-13"7"2"-16,-1 14-102 0,-10 7-4 0,-12 4-5 16,-3 12-5-16,6 2-3 0,-1 12-2 15,-2 1 0-15,2 5 2 0,-1-5 4 16,4-7 5-16,8-11 6 0,10-17 7 0,13-8 1 16,0-16 3-16,18 0 3 0,6-7 2 15,4-13-2-15,9-7-6 0,-3-12-6 16,5-1-2-16,3-3-6 0,-4-5-5 15,0 8-11-15,-5 7-10 0,-15 0-15 16,-10 8-18-16,-8 5-13 0,-6 5-115 16,-5-3-126-16,-12 11-290 0</inkml:trace>
  <inkml:trace contextRef="#ctx0" brushRef="#br0" timeOffset="19295.187">12116 15321 486 0,'-3'9'128'0,"-7"11"7"15,1 4-27-15,1 11-73 0,3 0-1 16,-3 12-7-16,8 4-5 0,0 7-3 0,0 11-4 16,0 3-4-16,0 1-2 0,13-7-2 15,-4-8-1-15,6-13-9 0,-4-16-12 16,4-14-14-16,-4-7-7 0,-1-8-49 15,-2-8-65-15,-8-13-104 0,0-12-216 0</inkml:trace>
  <inkml:trace contextRef="#ctx0" brushRef="#br0" timeOffset="19451.65">11895 15659 462 0,'-11'0'112'0,"11"14"5"0,0 9-22 15,5 2-80-15,11 3 1 0,-3-7-2 16,12-2-2-16,6-9 0 0,1-3-4 15,7-7-8-15,3 8-9 0,-8-8-6 0,-8 0-6 16,-5 11-4-16,-21-2-3 0,0 0-5 16,-16 5-87-16,-8 1-81 0,-17-1-210 15</inkml:trace>
  <inkml:trace contextRef="#ctx0" brushRef="#br0" timeOffset="19768.512">10159 16578 604 0,'0'0'132'0,"0"0"5"15,16 0-104-15,2 0-11 0,11 0 5 16,7-4-4-16,6 4 2 0,5-7-2 15,17 7 0-15,7-8-5 0,13 3 0 16,11-3-4-16,9 2-6 0,12-5-2 16,5-2-2-16,10 6-4 0,5 1 2 15,-2 6-3-15,3-6 0 0,-6 6 1 16,-5 0-2-16,-12 0-3 0,-9 0-10 16,-10 0-12-16,-7 7-11 0,-4-7-7 0,-9 0-42 15,-4-11-71-15,2-7-102 0,-7-4-220 16</inkml:trace>
  <inkml:trace contextRef="#ctx0" brushRef="#br0" timeOffset="20017.027">13227 16106 616 0,'-5'10'139'16,"5"3"5"-16,-8 1-105 0,8 4-14 15,0 7-1-15,0 0-5 0,0 10-4 0,10 1-6 16,-10 1-6-16,10-3-6 0,-10-3-8 16,3-8-13-16,-3-10-8 0,0-8-10 15,0-5-106-15,0-5-109 0,16-10-259 16</inkml:trace>
  <inkml:trace contextRef="#ctx0" brushRef="#br0" timeOffset="20403.04">13245 15738 422 0,'8'14'110'15,"5"-3"-1"-15,5-3-1 0,-5-2-102 16,4-2 0-16,3-4-4 0,-3 8-1 15,3-8-2-15,-1 6 2 0,2-6 3 16,0 12 5-16,3 1 4 0,2 1 3 16,0 1 0-16,2 5 2 0,-3 2 0 0,0 4-1 15,-4 1-4-15,-12-2-5 0,3 4-2 16,-3-8-1-16,-9 1-1 0,5-7 1 16,-5-3-4-16,0-5 1 0,0-7 1 15,0 7-1-15,-3-7-1 0,3-7 1 16,-10 7-1-16,10-11 2 0,0 3-1 0,0-7 1 15,0-2 3-15,8-2 1 0,5-1 3 16,8 3 2-16,3 14 4 0,-1-6 5 16,3 9 1-16,0 6-1 0,-2 10 2 15,5 4-4-15,2 6-2 0,3 6-7 16,-5 2-3-16,0 8-2 0,5 4-3 16,-10-5-8-16,-5 0-14 0,5-11-14 15,-7-16-12-15,-5-14-116 0,9 0-125 16,10 0-292-16</inkml:trace>
  <inkml:trace contextRef="#ctx0" brushRef="#br0" timeOffset="20953.142">14919 16127 587 0,'0'20'134'0,"0"11"3"16,0 8-111-16,8 5 2 0,0 0-8 15,1 11-6-15,7-3-9 0,-5 1-7 16,2-2-8-16,0 5-2 0,0-7-7 16,-5-2-5-16,-5-11-3 0,-3-8-7 15,0-17 0-15,-3-11-1 0,-5 0-2 16,-4-20-6-16,-2-9-13 0,-2-11 3 0,1-7 12 16,-1-5 17-16,-2 5 15 0,4-11 13 15,-6-8 20-15,1 1 22 0,1-5 8 16,-3-3-2-16,12 6-8 0,-6 1-8 15,15 8-9-15,0 11-6 0,15 8-4 16,-2 10-3-16,11 10-1 0,5 11 3 16,5 8 3-16,1 0 6 0,7 0 5 15,5 6 2-15,0 14 2 0,6 5-2 0,0 6-5 16,1 1-6-16,-9 9-4 0,-1-12-8 16,-15 3 1-16,-13 6-6 0,-16-8-1 15,0-2 1-15,-20 5 0 0,-7-10-5 16,-9 3 0-16,-2-3-8 0,0-8-6 15,8-8-7-15,-1-7-10 0,4 0-9 16,6 0-5-16,14-13-4 0,7 4-104 16,0 0-100-16,5 4-251 0</inkml:trace>
  <inkml:trace contextRef="#ctx0" brushRef="#br0" timeOffset="21270.465">15761 16006 536 0,'11'-15'132'0,"-11"-8"4"15,0 4-76-15,-8 0-26 0,-12 9-7 16,-9 10-6-16,-11 0-7 0,-8 7-5 0,-11 20-4 16,-5 4 1-16,-4 10 1 0,7-5 0 15,11 4 1-15,8-6 0 0,13-3 0 16,17-8-1-16,12-3-2 0,0-6-1 16,0-7-1-16,12-7-1 0,12 0 1 15,5-12-2-15,5 0 2 0,11-5 0 16,5 0 0-16,0-1 0 0,2 4-2 15,-9 6-1-15,1 8 2 0,-10 0-1 16,-2 0-1-16,-6 10 1 0,-2 3-1 16,-11 1 1-16,0 4-2 0,-3-1 0 0,-1 4-2 15,-2-1-5-15,-1-3-3 0,-1 3-6 16,-5 0-4-16,8-2-6 0,-8-1-6 16,12-2-3-16,-8-3-1 0,3-12-1 15,3 0 16-15,-1-12-109 0,-2-6-89 0,4-6-235 16</inkml:trace>
  <inkml:trace contextRef="#ctx0" brushRef="#br0" timeOffset="21470.731">15982 15367 521 0,'-7'0'119'0,"7"0"4"0,0 13-91 15,0 3 1-15,0 7 4 0,7 1 2 16,4 3-4-16,-1 7-4 0,1 11-5 15,-3 12-2-15,2 9-10 0,-2 10-8 16,0 3-13-16,2 1-9 0,-4-6-9 16,-1 0-7-16,-5-20-10 0,10-4 39 15,-10-10-142-15,8-8-104 0,-5-17-272 16</inkml:trace>
  <inkml:trace contextRef="#ctx0" brushRef="#br0" timeOffset="21633.437">16355 15994 589 0,'-7'33'130'0,"2"2"2"0,-3 3-112 0,2 0 0 16,6-3-7-16,-8-9-8 0,8-6-13 16,0-6-11-16,0-14 0 0,0 0-112 15,0-17-107-15,6-4-256 0</inkml:trace>
  <inkml:trace contextRef="#ctx0" brushRef="#br0" timeOffset="21954.57">16382 15678 583 0,'12'21'132'0,"4"1"5"0,0 4-104 16,2-5 0-16,1 3-5 0,2-5-3 15,-7 5-4-15,4 5-6 0,-10 1-3 0,-8 3-5 16,0 2-5-16,0 0-6 0,0-13-3 16,0 0 0-16,0-7-1 0,0-3 1 15,0-12 1-15,7 0 2 0,7-7 4 16,6 1 0-16,1-15 0 0,1-8 1 16,7 0 0-16,0-6 0 0,-1-7-1 15,-1 1 1-15,2 5 2 0,-1 6-1 16,-1 8-1-16,-7 16 2 0,-6 6-2 15,-9 12-2-15,-5 5-2 0,0 18-10 16,-15 9-9-16,-2 11-8 0,-1 1-6 16,2-4-7-16,6-4-98 0,10-11-98 0,0-2-232 15</inkml:trace>
  <inkml:trace contextRef="#ctx0" brushRef="#br0" timeOffset="22373.971">17401 15829 529 0,'-13'0'123'0,"-3"0"1"16,-2 0-71-16,-1 0-35 0,1 20-5 15,-1 8-4-15,-7 3-4 0,2 3-1 16,-5 7-2-16,0-7-1 0,4-3 1 16,6 3 1-16,8-14-1 0,6-2 0 0,5-4-1 15,5-14 2-15,11 0 1 0,-5 0-3 16,12-14 0-16,3-4 2 0,3-7-3 15,-2 1 1-15,1-11-2 0,-6 1 1 16,2-1 0-16,-4-6 1 0,2-3-3 16,-4 0 2-16,-5-5 1 0,-5-4 3 15,-8-3 7-15,0 0 5 0,0-8 4 16,0 6 4-16,0-4 3 0,-10 0 2 16,2 7-3-16,-9 4-6 0,0 11-3 0,3 15-5 15,1 11 0-15,0 14-3 0,13 0-2 16,-8 7 1-16,-2 9 3 0,4 8-3 15,-2 5 1-15,5 12-2 0,3 5-1 16,0 9 0-16,0 3-5 0,0 6-6 16,9 6-3-16,9-5-7 0,3 5-5 15,2-1-10-15,-1-10-8 0,4-8-5 0,-5-1-7 16,0-14 0-16,-5-7-106 0,2-2-106 16,6-21-254-16</inkml:trace>
  <inkml:trace contextRef="#ctx0" brushRef="#br0" timeOffset="23222.897">17818 15848 498 0,'0'10'118'0,"0"10"1"0,0-4-70 0,-12 5-29 16,3 5-7-16,-4 1-3 0,-3 2-6 16,-1-8-1-16,3 2 4 0,3-8 5 15,-4-7 0-15,4-8 6 0,1 0 0 16,4 0 0-16,-1 0-2 0,2-11-4 15,5-13-3-15,-3-5-4 0,3-2 0 16,0-11-6-16,0 8 3 0,0-8 0 0,0 2 3 16,0-1 1-16,10-1 1 15,9 1-2-15,1 4 2 0,1 6-2 0,9 5 0 16,4 7-2-16,2 3-3 0,-2 0 0 16,-1 3 1-16,0 11-1 0,-4 2 1 15,-8 0-1-15,-2 12 0 0,-4 7 0 16,-9 9-1-16,-6 8 0 0,0 9 1 15,0 5-1-15,0-1 0 0,-11 5 0 16,1 5 2-16,0-11-2 0,6-7 2 16,4-6 0-16,0-11-3 0,9-12 2 15,3-9 0-15,-3-3-1 0,6-3 1 0,1-4-1 16,0-8 0-16,-1-4 2 0,2 2-2 16,0-7 1-16,-4-7 0 0,-4 3 1 15,-9-5-2-15,0-3 1 0,0 2 0 16,-9 3 1-16,-8 2 1 0,6 3-1 0,1 8 2 15,-1 0 0-15,0 7 2 0,-1 0 0 16,3 4 0-16,4-2-1 0,5-2 2 16,0 2-1-16,0 2-1 0,11-1-1 15,-1 1-1-15,0 2 0 0,-1 2-1 16,4-5 0-16,2 2 0 0,6 1-1 16,5 5 2-16,3 0-1 0,3 0 0 15,-5 5 1-15,2 3-1 0,5 6-1 16,3 6 0-16,-7-4 0 0,-6 12-1 0,-6 1 1 15,-18 3-2-15,0 0-1 16,0 7 1-16,-7-10 0 0,-4-4 0 0,6-3 0 16,5-7 1-16,0-4 0 0,5-11 1 15,4 0 0-15,1-12-1 0,8 1 1 16,0-6-2-16,1 0 2 0,4-6 0 16,2 3 0-16,6-14 1 0,-2 0 1 0,-3 0 2 15,5 3 1-15,3-3 2 0,-9 5 1 16,3 5 0-16,-2 9-1 0,-10 1 1 15,-10 3 1-15,1 11 0 0,-7 12-2 16,0 5-1-16,-13 7 0 0,6-2 0 16,-9 8 0-16,5-8-3 0,0 0-2 15,4 3 1-15,1-4 0 0,6-6-1 16,0 3 1-16,9-9 0 0,-2 2 2 0,6 2 0 16,0 0-1-16,0-5 1 0,4 4-1 15,0-2 0-15,-1 4-2 0,-2 2-1 16,2 4 0-16,-9 5-1 0,-1-2 1 15,1 0 1-15,-7 2 0 0,6-8-1 16,-6-3-6-16,7-14-6 0,-1 0-11 16,7 0-21-16,2-23-8 0,7-1-118 15,7-16-123-15,4-6-290 0</inkml:trace>
  <inkml:trace contextRef="#ctx0" brushRef="#br0" timeOffset="23572.855">19224 15678 553 0,'-6'18'120'0,"6"-5"0"16,0 4-100-16,6-8-2 0,-1-9-8 15,5 6 0-15,9-6 2 0,-5 0 0 0,3-7 0 16,0 1 3-16,0-2-3 0,-6 3 3 16,3-3 2-16,-1 0 1 0,-3-2-3 15,8-7 1-15,-1 4-2 0,6-3-1 16,-2-6-2-16,3 1-5 0,-8 0-3 15,1-2-1-15,-9 1 0 0,-2 8-2 16,-6 4 0-16,0 2-1 0,-6 8 3 16,-14 0-2-16,1 0-1 0,-10 0-1 0,-8 22 3 15,-4 4 0-15,-4 10-1 0,-3 7 0 16,1 8-1-16,8 0 2 0,8-3 5 16,12 8 2-16,19-12 4 0,0-6-1 15,8 2 0-15,20-12 0 0,10-3 1 16,14-16-7-16,14-9-5 0,4 0-7 15,7-16-8-15,6-11-10 0,-4-5-10 0,-3-8-13 16,-7 1-2-16,-11 3-109 0,-13 7-107 16,-25 0-251-16</inkml:trace>
  <inkml:trace contextRef="#ctx0" brushRef="#br0" timeOffset="24840.749">4196 17104 411 0,'0'0'108'0,"0"0"3"15,5 0-27-15,5 0-55 0,-5 0 2 16,-5 0-3-16,4 0-4 0,3 0 0 16,-7 8-4-16,0-2 0 0,0 10-3 0,0 15-1 15,0 9-3-15,0 15-2 0,0 16-4 16,0 6-1-16,-5 6-2 0,2 6-1 15,-4-9-2-15,-1-4-1 0,8-4-2 16,0-13-1-16,0-8-7 0,13-11-5 16,-6-7-8-16,6-11-6 0,0-11 90 15,3-1-198-15,10-10-114 0,1-8-308 0</inkml:trace>
  <inkml:trace contextRef="#ctx0" brushRef="#br0" timeOffset="25191.675">4821 17660 541 0,'-24'8'116'0,"-5"8"3"16,-7 1-107-16,2 12-1 0,-3 8-1 16,2 1-2-16,-1 7-5 0,6 1-1 15,5-6 0-15,8-4 3 0,10-9-1 16,7-11 2-16,5-9 0 0,13-7 4 15,-2 0 1-15,8-12 1 0,0-3-1 16,5-3 2-16,0-5-4 0,1-1-2 16,-1-5-1-16,3-6-1 0,2 0 1 0,-2-1 1 15,-6 1 1-15,1 6 2 0,-2 9 3 16,-4 7-3-16,-5 13 0 0,1 0-2 16,1 0-4-16,-8 13 1 0,6 7-2 15,-6 11-3-15,-4 8 0 0,1 4-4 16,2 0-4-16,-2-5-5 0,-1-5-7 15,7-12-7-15,0-7-4 0,8-14-4 16,2 0 76-16,-4-14-178 0,5-1-106 16,4-14-293-16</inkml:trace>
  <inkml:trace contextRef="#ctx0" brushRef="#br0" timeOffset="25459.779">5414 17589 525 0,'0'0'119'0,"0"0"1"0,-8 7-88 16,0 8-5-16,-10 13-6 0,-2 1-5 0,-2 9 0 15,-6 3-3-15,4 0-1 0,3-5-1 16,10-1-3-16,1-9 1 0,10-8 1 16,0-3 2-16,0-8 4 0,0-7 1 15,7 7 2-15,1-7 0 0,11 5 0 16,5-5-3-16,9 6-5 0,4-6-3 16,1 8-1-16,-2-8-3 0,3 13-1 15,-10-10-2-15,-5 9-3 0,-8 2 0 16,2 0-1-16,-18 1-4 0,0 2-1 15,0 1-3-15,-10 4-4 0,-3-3-4 16,-9-7-7-16,-4-7-10 0,-5-5 108 0,-4-7-220 16,-6-16-123-16,-1-17-344 0</inkml:trace>
  <inkml:trace contextRef="#ctx0" brushRef="#br0" timeOffset="25608.118">5800 16993 573 0,'22'29'130'0,"1"17"3"16,-1 12-105-16,4 22 0 0,0 16-2 16,-13 6-5-16,-2 3-7 0,-11-1-7 15,0-4-12-15,-6-12-12 0,-9-15-8 16,1-15-114-16,-1-18-110 0,7-18-276 16</inkml:trace>
  <inkml:trace contextRef="#ctx0" brushRef="#br0" timeOffset="25742.791">5903 17602 530 0,'42'0'112'0,"-3"0"1"0,8 14-103 16,-1-3-3-16,8 2-4 0,-1 1-111 0,7 0-97 16,12-5-257-16</inkml:trace>
  <inkml:trace contextRef="#ctx0" brushRef="#br0" timeOffset="26025.953">7032 17605 545 0,'-25'5'124'0,"-2"3"6"0,-9 3-99 16,-1 5 2-16,0 7-6 0,-8-1 0 15,-2 7-2-15,-1 4-1 0,-2 3-1 16,9-1 1-16,9 1-5 0,8 1-2 0,17-1-4 16,7-2-1-16,0-3-3 0,12-2-6 15,10-4 3-15,7-5-4 0,8-5 2 16,13-5-1-16,9-10-3 0,5 0-1 16,10 0-3-16,-3-17-11 0,4-5-8 15,-11-1-15-15,-4-14-10 0,-7 4-108 16,-4-4-116-16,-4-8-272 0</inkml:trace>
  <inkml:trace contextRef="#ctx0" brushRef="#br0" timeOffset="26341.769">7388 17025 554 0,'-6'-9'119'15,"6"9"3"-15,-6 0-104 0,6 11 6 0,0 7 1 0,11 14 0 16,-5 4 3-16,7 12-1 15,2 10 0-15,3 13-2 0,-4 8-8 0,9 5-3 16,-6 4-6-16,1 2-8 0,2-10-5 16,-11-5-4-16,4-9-1 0,-6-13 0 15,-4-12 1-15,2-12 1 0,-5-17 2 16,6-12 4-16,-6 0 1 0,8 0 0 16,-1-17 1-16,1-7-1 0,6-14 2 15,1-3 1-15,4-9-1 0,-4 5 0 16,2-2 1-16,0 6 0 0,0 11 0 0,4 15 0 15,-6 15-2-15,1 0 2 0,0 4 1 16,-4 21-6-16,-4 11-5 0,-8 12-10 16,9 1-8-16,-9-3-2 0,7-1-114 15,1-7-109-15,6-10-262 0</inkml:trace>
  <inkml:trace contextRef="#ctx0" brushRef="#br0" timeOffset="26642.108">8256 17625 562 0,'-17'-7'126'16,"1"7"1"-16,-5 0-98 0,-1 11-8 15,1 14-6-15,-5 9-5 0,0 11-4 0,0 10-1 16,8-5 1-16,5 5 0 0,2-5-1 16,3 0 2-16,8-17-1 0,0-5 1 15,5-10-1-15,9-18 1 0,3 0 1 16,7-6 0-16,11-15 0 0,4-4-1 15,5-16-1-15,4-6 0 0,2-9-1 16,-6-3-3-16,3 0 1 0,-13 2-2 16,1 16 0-16,-11 10 0 0,-3 15-1 15,-14 12-1-15,-2 4 1 0,-5 7-2 16,-5 16-6-16,-2 6-3 0,-4 11-5 0,-5 10-5 16,6-6-5-16,10-7-4 0,0-2 3 15,0-16-109-15,7-15-101 0,10-4-255 16</inkml:trace>
  <inkml:trace contextRef="#ctx0" brushRef="#br0" timeOffset="26892.84">8746 17631 487 0,'0'12'112'0,"7"5"2"0,-7 7-79 16,8 3-13-16,-8 2-6 0,8 4-4 15,-8 2-5-15,3-6 0 0,-3 1 0 16,8-5 3-16,0-12 1 0,-8-7 9 15,7-6 3-15,-7 0 5 0,5-6-1 0,-5-10 3 16,6-13 1-16,1-1-3 0,9-9-6 16,-8-5-3-16,6-2-7 0,-4 1-1 15,3-1-4-15,0-11-3 0,8 7-6 16,-2 3-12-16,4 12-11 0,1 14-6 16,2 13-8-16,3 8-4 0,0 12-115 15,0 11-109-15,0 14-256 0</inkml:trace>
  <inkml:trace contextRef="#ctx0" brushRef="#br0" timeOffset="27004.518">9231 17859 569 0,'0'23'141'0,"0"-4"7"0,0-11-79 15,0-8-29-15,5 0-9 0,1 0-7 16,5-4-16-16,-3-8-19 0,-3-8-19 16,0-8-119-16,-5 0-120 0,13-8-302 15</inkml:trace>
  <inkml:trace contextRef="#ctx0" brushRef="#br0" timeOffset="27528.857">10337 17398 574 0,'-10'8'142'0,"4"6"8"0,-1 4-86 16,7 5-24-16,0 7-3 0,0 5-9 16,0 9-11-16,7 4-7 0,-2 2-10 0,-5-5-4 15,6 0-1-15,-1-9 0 0,1-9-1 16,-6-10 1-16,8-5 1 0,-8-12 1 15,5 0 3-15,0-6-1 0,5-14 1 16,-1-3 2-16,6-6-1 0,9-7 2 16,4-2-1-16,4 3 0 0,7-1 2 15,-1 5 0-15,-5 0-1 0,1 7 1 0,-4 13 0 16,1 11 0-16,-4 0 1 0,-2 11-2 16,4 16 0-16,-5 7-3 0,0 4-11 15,-8 10-9-15,2 2-14 0,-7-7-10 16,4-3-110-16,-2-14-116 0,16-6-270 15</inkml:trace>
  <inkml:trace contextRef="#ctx0" brushRef="#br0" timeOffset="27765.712">11428 17551 549 0,'0'-26'128'0,"0"10"3"16,0 13-97-16,-8 3-5 0,-3 0-9 15,-5 13-4-15,-8 14-5 0,-5 9-1 16,-12 11-2-16,-6 17 2 0,-3 1 3 15,10 5 5-15,4-6 3 0,17-5-1 16,13-11 2-16,6-10 0 0,8-17 1 0,16-10-3 16,7-11-2-16,7 0-5 0,9-13-4 15,0-7-2-15,-5-9-1 0,0-6-4 16,-3-2-3-16,-9-5-9 0,-13-1-13 16,-5 3-11-16,-12 2-16 0,0 2-65 15,0 4-50-15,-3 7-107 0,3 6-218 16</inkml:trace>
  <inkml:trace contextRef="#ctx0" brushRef="#br0" timeOffset="27944.734">11698 16761 560 0,'6'-18'120'16,"-1"18"6"-16,7 7-100 0,1 16-4 15,-5 21 3-15,0 20-4 0,3 19-2 16,-11 5-2-16,6 18-6 0,-6 8-3 0,7 4-4 15,-7-11-6-15,10-6-5 16,-10-13-12-16,0-16-2 0,0-20-117 0,8-17-109 16,-2-14-278-16</inkml:trace>
  <inkml:trace contextRef="#ctx0" brushRef="#br0" timeOffset="28102.941">11504 17552 609 0,'7'0'136'15,"14"0"3"-15,6 5-114 0,10-5-1 16,10 0 1-16,8-6-2 0,8-10-5 16,5-12-8-16,8 4-7 0,0 2-16 15,1 1-12-15,1 2-121 0,-9 9-118 16,10-1-300-16</inkml:trace>
  <inkml:trace contextRef="#ctx0" brushRef="#br0" timeOffset="28685.023">10166 18234 616 0,'0'7'151'0,"13"-1"5"0,-2 3-100 0,12-9-5 16,2 0-6-16,6 0-4 0,3-9-6 15,10 3-8-15,6-8-6 0,14 1-2 16,4 4-4-16,13 0-3 0,4-1-4 16,1 6-1-16,1 4-5 0,2 0 1 15,1 4-7-15,-4-4-5 0,1 12-9 0,-11-8-9 16,-5 8-13-16,-2-5-13 15,4 0-12-15,-7-7 45 0,9 0-152 16,4-11-113-16,-3-5-287 0</inkml:trace>
  <inkml:trace contextRef="#ctx0" brushRef="#br0" timeOffset="28886.628">12806 17769 723 0,'0'32'152'15,"8"-2"-1"-15,-8 5-134 0,0 2-4 16,0-4-15-16,0-3-12 0,0-5-9 16,-7-9-9-16,2-13-7 0,-3-3-3 15,0 0-109-15,8-15-102 0,0-13-247 0</inkml:trace>
  <inkml:trace contextRef="#ctx0" brushRef="#br0" timeOffset="29229.175">12869 17228 499 0,'17'29'124'0,"0"-2"7"15,5 3-73-15,4 1-9 0,0-2-4 16,1 0-6-16,6 6-5 0,-4-4-5 15,0 3-8-15,-3 4-4 0,-1 2-6 16,-17-3-3-16,1 5-3 0,-9-4-2 16,0-5-2-16,0-6-1 0,0-5 1 15,0-8-1-15,-7-7-1 0,7-7 0 0,5 0 2 16,8-13 1-16,-8-3-1 0,6-10-1 16,7-3 1-16,-7-4 0 0,5-3 0 15,2-2 0-15,-2 1 0 0,3 5 1 16,-1 8-1-16,6 1 1 0,-3 14-2 15,4 9 1-15,-3 0-1 0,-2 6 1 16,-6 20-1-16,-1 8-1 0,-3 9-3 16,-1 2-4-16,-2 6-6 0,4-1-11 15,2-10-12-15,5-5-119 0,6-15-119 0,10-10-294 16</inkml:trace>
  <inkml:trace contextRef="#ctx0" brushRef="#br0" timeOffset="29812.918">14401 17602 582 0,'0'0'133'0,"13"0"2"0,-8 11-105 16,9 7-2-16,-2-3-1 0,-1 8-4 0,0 6-5 15,4 11-6-15,-2-4-3 0,1 7-4 16,6 0 0-16,-8-6-4 0,6-4 0 16,-8-11-1-16,3 1-1 0,-5-12 0 15,-2-11-1-15,-1 0-1 0,-5-9 0 16,0-11 1-16,0-5 1 0,0-18-1 16,-9-7 1-16,5-1 1 0,-10-7-1 15,4-9 2-15,2 2 0 0,0-5-1 0,0-5 2 16,8 1 0-16,0 6 2 15,0 0 0-15,10 19 0 0,1 11-1 0,2 15 0 16,5 16-1-16,6 7 1 0,-5 0 1 16,1 8 3-16,0 11 1 0,0 7 2 15,2 9 0-15,8 8 0 0,-1 10 0 16,5-2-3-16,1 1-3 0,-11-3-1 16,-12-4 0-16,-6-6-2 0,-6-4 2 0,0-6-4 15,-19-7 1-15,-4-6 2 0,-3-4-9 16,-1-12-11-16,-12 0-6 0,-3-10-13 15,6-9-7-15,4-3-6 0,0-12 0 16,17-2-101-16,15 0-93 0,0 0-233 16</inkml:trace>
  <inkml:trace contextRef="#ctx0" brushRef="#br0" timeOffset="30203.748">15375 17304 563 0,'0'0'136'0,"0"0"0"16,0 0-68-16,-8 0-41 0,-9 0-7 0,-4 0-5 15,-1 0-3-15,-9 7-1 0,-9 0 1 16,1 1-1-16,-1 7 2 0,-9 4-2 16,7 10 1-16,2 0-2 0,6 2-3 15,7 3 0-15,10 0-4 0,11-14 0 16,6-5-2-16,0-15-1 0,21 0 1 15,2 0 0-15,10-20 0 0,1 0 0 16,8 2-1-16,0-5 3 0,-1 1-2 16,-3 0-1-16,-7 3 0 0,-8 1 0 0,-7 4 1 15,-5 7 0-15,-6 7-2 0,3 0 3 16,-8 0-2-16,5 0 2 0,0 21-1 16,-5 2 1-16,8 4-1 0,-8 2 2 15,8 9-3-15,-8-4 0 0,10-5 1 16,-1 6-3-16,3-8-5 0,-1-5-8 15,7-4-7-15,-1-6-7 0,3-8-6 16,1-4-10-16,3 0-1 0,-8-19 124 16,4-5-220-16,2-11-113 0,2-15-324 0</inkml:trace>
  <inkml:trace contextRef="#ctx0" brushRef="#br0" timeOffset="30394.517">15773 16650 529 0,'0'12'123'0,"0"10"3"0,0 3-91 16,7 9-5-16,-7 11 2 0,0 2-4 15,0 4-4-15,0 7-6 0,8 7-4 16,-8 3-4-16,8 2-3 0,-8 0-5 16,3-5-8-16,-3-7-9 0,0-9-10 15,0-17-7-15,5-4-107 0,-5-18-110 16,7-10-263-16</inkml:trace>
  <inkml:trace contextRef="#ctx0" brushRef="#br0" timeOffset="30558.255">16030 17171 518 0,'0'0'119'16,"0"13"5"-16,0 8-74 0,5 4-31 0,-5 9-4 15,0 12-2-15,0-1-6 0,0 4-2 16,0 1-7-16,0-5-3 0,0-14-6 15,0-9-7-15,0-19 38 0,0-3-143 16,0-8-106-16,10-22-273 0</inkml:trace>
  <inkml:trace contextRef="#ctx0" brushRef="#br0" timeOffset="30936.959">16093 16926 559 0,'0'16'124'16,"11"-3"2"-16,1-4-102 0,4-2-2 16,2-7-1-16,6 0-2 0,-8 0-2 15,13 7 0-15,-6-7-3 0,3 9-1 16,-2 4 0-16,0 9-4 0,-9 8-3 0,2 1-2 16,-2 1-1-16,-2 11-2 0,-5-3 0 15,2-3 0-15,-1 5 0 0,-9-1 1 16,7-12-3-16,-2-6 2 0,1-3-1 15,2-13 0-15,-5-7 1 0,-3 0-1 16,10-8-1-16,-4-7 1 0,-1-7 0 16,-5-4-2-16,8 2 2 0,-8-8 0 0,8 2 4 15,-3-4 4-15,3 10 3 0,2 0 0 16,1 13-1-16,4 5 2 0,-4 6-1 16,0 0-4-16,-2 12-4 0,-5 5-2 15,-4 4 0-15,5 5 0 0,-5 0-4 16,8 1-7-16,2-6-8 0,0-1-12 15,7-2-8-15,-4-8-7 0,7-2-109 16,-1-8-107-16,0 0-255 0</inkml:trace>
  <inkml:trace contextRef="#ctx0" brushRef="#br0" timeOffset="31369.665">17104 17131 478 0,'0'-11'119'16,"0"-5"6"-16,0-2-48 0,-5 3-48 0,-6 3-5 15,-10 5-4-15,-5 7-3 0,-5 7-5 16,1 6-3-16,-9 6-1 0,0 10-1 16,2 9 0-16,6 3-3 0,-4 1 0 15,7 8-1-15,6 4 2 0,10-10 1 16,6-12 2-16,6 0 0 0,8-16 0 16,7-5-2-16,10-11 0 0,3 0-2 15,3-11-4-15,1-2-4 0,2-10-2 16,1-6 1-16,-2-6 0 0,-6 0 1 15,0-3-1-15,-2-5 1 0,-3 1 4 0,1-11-1 16,0-6 4-16,-14-7-1 0,2-3 2 16,-11-9 3-16,0-5 7 0,-8 3 3 15,2 1 3-15,-4 9 2 0,2 0 0 16,8 23-1-16,-5 7-2 0,5 12-6 16,0 7-6-16,-4 18-1 0,4 3-4 15,-10 0 1-15,10 10-1 0,0 11-2 16,0 9 2-16,0 18 1 0,0 9 0 0,18 14-1 15,4 11-1-15,2 1 2 0,2 6-2 16,7 3-1-16,0-12 1 0,0-2 0 16,4-7-1-16,-3-8 1 0,-5-17-6 15,-2-1-10-15,-6-7-10 0,-1-4-13 16,-4-10-10-16,-5-11-7 0,-3-13-111 16,0 0-111-16,5-7-256 0</inkml:trace>
  <inkml:trace contextRef="#ctx0" brushRef="#br0" timeOffset="32518.887">17632 17027 533 0,'-13'21'121'0,"2"1"3"0,-2 8-95 16,6 10-4-16,1-4-2 0,-2 2-3 0,8 9-5 16,-7-1-6-16,7-3-2 0,0 5-5 15,0-6 1-15,0-11-2 0,0-6 2 16,-4-10 0-16,4-3 4 0,0-12 0 15,0 0 1-15,0-4-1 0,0-9-1 16,0-8 2-16,0-3-2 0,-5-13-2 16,5-3-1-16,0-3 2 0,-4-7 3 15,4 0 4-15,-6 0 0 0,6 0 3 16,0 0-2-16,6 7-1 0,1 7 0 0,7 4-2 16,3 9-5-16,2 0-1 0,2 3-3 15,6 11-2-15,1-2 0 0,1 6-1 16,2 5-2-16,-1 0-6 0,-1 0-4 15,4 0-1-15,-1 0 1 0,-5 4 0 16,-1-4-1-16,-2 6 4 0,-4-6 5 16,-2 6 5-16,-9-3 2 0,1 11-1 15,-10 3 1-15,0 3 0 0,0 6 0 0,0 11-2 16,-10 0 0-16,1 1-1 0,-3 7-2 16,3 0 0-16,1-2 0 0,1-3-2 15,7 8 3-15,0-6-1 0,0-5 2 16,0-7 2-16,0-3-1 0,0-7 2 15,0-9-1-15,7 0 0 0,-4-1 1 16,6-10-1-16,8 0 1 0,-5-9-1 0,8-3 1 16,-1-2 3-16,-3-4 0 0,5-8 1 15,2 3 1-15,0-2 2 0,-4-4 2 16,2 1-2-16,-10 4-2 0,1-2 1 16,-6 0-2-16,-6-3-1 0,0-1-2 15,-10-1-1-15,-3-2-1 0,-3 1 0 16,-1 4-1-16,-4 3 4 0,4 9-4 15,3 3 1-15,1 13 0 0,-2-3 2 16,1 3 1-16,-2 0-1 0,-2 7-1 0,-1 1 0 16,-2-4 1-16,8 3 1 0,-2-7-1 15,10 6 1-15,5-6 1 0,0 0 0 16,5-6 0-16,6-1 0 0,4-2-1 16,8-1 1-16,1 2-2 0,-2-6-1 15,4 3-1-15,3 2 3 0,0 0 0 0,2 4 1 16,0 5 0-16,-1 0 0 0,-2 0-1 15,-6 8 2-15,-1 3-1 0,-4-2-1 16,-6 3 0-16,-3 0-1 0,2 7-1 16,-2 1 2-16,-3 4-3 0,1 2 0 15,0 1 0-15,-6 5 0 0,0 0-1 16,0-3 0-16,0 1 2 0,0-2 0 16,5-7 1-16,-5-1-2 0,8-5 2 0,-1-9-1 15,1-1-1-15,-3-5-1 16,1 0 0-16,-3 0 0 0,4-7 1 0,-2-4-2 15,3-5 0-15,-2 0 0 0,-1-6 0 16,2-5 3-16,1-5-2 0,1 3 0 16,-2-6 3-16,7 5-1 0,1 0 1 15,3 5 1-15,3 1-1 0,-4 6 2 16,-4 11 0-16,-1 0 1 0,-1 7 1 16,0 0 1-16,2 0-1 0,2 0-1 0,-7 0 0 15,-2 6-1-15,-6 2-3 0,5 10 0 16,-5 4-1-16,0 3 1 0,0 0-1 15,0 2 0-15,7-5 2 0,1-2-2 16,-5-1 0-16,5-5 0 0,2-3 1 16,-2-11-1-16,-5 0-1 0,-3 0-1 15,10-6 4-15,-1-6-1 0,1-5-2 0,6 4 2 16,0-14 1-16,10 0-1 16,3 0 3-16,-1-4-1 0,-3-4 1 0,-4 6 3 15,-4 7-1-15,-5 3 0 0,0 11 1 16,-1 8-3-16,0 0 1 0,-6 0-1 15,-5 14 0-15,0 6-3 0,0 2 1 16,0 8 0-16,0 3 0 0,-6-2-2 16,6-2 2-16,-7-2-3 0,7-6-2 0,0-7-3 15,0-1-4-15,0-13-8 0,5 0-4 16,5-7-13-16,4-7-10 0,4-8-11 16,11-10 45-16,0-3-154 0,4 1-116 15,-1 2-296-15</inkml:trace>
  <inkml:trace contextRef="#ctx0" brushRef="#br0" timeOffset="32901.45">19272 16939 442 0,'7'11'103'0,"1"-3"3"15,-3 5-57-15,-5 1-32 0,0 2-2 16,0-1 0-16,0 7 0 0,0-3 0 16,0-1 0-16,8-5 0 0,-3-2 3 15,4-11 2-15,3 0 2 0,4-8-1 16,3-8-1-16,6-3 0 0,4 1-4 15,-4-1-2-15,4 1-3 0,-3 4-1 16,-6-1 0-16,-4-2 0 0,-2 1-2 16,-1 0 1-16,-3 1-1 0,-4-1 0 0,-6 2-2 15,0-1-1-15,0-2-3 0,0 6 3 16,-19-2-1-16,0 8-1 0,-10 5-1 16,-9 0 1-16,-2 10-2 0,-8 4-1 15,2 9-2-15,3 7 2 0,6-1 0 16,0 0 0-16,12 3 0 0,9 3 4 0,8-2 1 15,8 0 3-15,0 3 0 0,0 1 1 16,16-4-1-16,0 3 4 0,12-3-2 16,6-3 1-16,11-2-2 0,5-6 2 15,7-2-4-15,1-4 2 0,5-9-3 16,1 0-3-16,-4-7-8 0,1 0-7 16,-6-7-11-16,-8-2-6 0,-7-2-10 15,-7 3-13-15,-11-7 157 0,-6 6-267 16,-16-4-132-16,0-5-376 0</inkml:trace>
  <inkml:trace contextRef="#ctx0" brushRef="#br0" timeOffset="45693.95">3353 18364 509 0,'-6'0'110'0,"6"5"1"15,0-5-93-15,0 0-2 0,6-5-7 16,-2-1-2-16,2 6-1 0,-1-7 0 15,-5-1-1-15,0-4 2 0,8 1 0 16,-8-1 3-16,0-4 2 0,6-6 4 16,-6-3 4-16,0-6 2 0,0-8 1 15,0 0 0-15,4-3 0 0,-4-3-2 0,9-3-5 16,1-2-3-16,0-4-2 0,1 2-3 16,2-2-2-16,-5 1-3 0,0-3 0 15,-8-1-1-15,0 1-1 0,0-4 0 16,-10-2-1-16,4-2-1 0,-7-4 1 15,3 1-1-15,6-8-1 0,-1 2 2 16,-3-5-1-16,8 6-1 0,-5-11 2 0,-3-4 0 16,1 1-1-16,-4 4 2 0,1-6-2 15,7 0 1-15,3 5 0 0,-6 5-1 16,-4-5 1-16,0 0 1 0,0 1-1 16,-6-1-1-16,5 3 2 0,-2 0-1 15,5 1 0-15,-2 3-1 0,-1-3 0 16,5 1-3-16,6-4 1 0,-4-3-1 0,4-2 0 15,0-1 0-15,0 0 1 0,5-1 0 16,2 4 3-16,1 1 0 0,0 8 0 16,0 4 2-16,5 7 0 0,-4 1 1 15,0 10 0-15,3 1 0 0,-3 8 0 16,3 3 0-16,6 1-1 0,0 4-1 16,0-4-1-16,8-6 1 0,3 4-1 15,0 1 0-15,6 10 0 0,1 2 0 16,-1 5 0-16,-2 9 0 0,5 5-1 0,1 4 1 15,-10 0 1-15,-1 2-1 0,-6 5 1 16,4 0 1-16,0 0-1 0,11 0 2 16,0 0-2-16,2 0 0 0,5 8 1 15,-3-8 0-15,11 6-1 0,-2-6 1 16,-1 7 0-16,7-7-1 0,4 8 1 16,-2-5-1-16,0 8 0 0,4-2 1 15,-9 7 0-15,2 4-1 0,3 0 1 0,-5 2 0 16,-1-3-1-16,1 0 1 0,-8-9 0 15,0-5 0-15,6 3 2 0,2-8 0 16,-1 8 0-16,10-1 1 0,-3 0 0 16,4 1-1-16,-4-1-2 0,3 1 0 15,-6-8 0-15,2 0 0 0,2 0-3 16,-2-8 2-16,4 1-1 0,-1-1 1 16,5 1 0-16,-1-4-2 0,-2 4 2 0,-8 7 0 15,-4-7-2-15,-6 7 1 0,4 0 1 16,-14 10-2-16,11-7 1 0,-6 2 1 15,4-5-4-15,-9 0-6 0,-3 0-13 16,-4 0-15-16,-4-18-7 0,-8 0-114 16,4 1-120-16,-20-4-280 0</inkml:trace>
  <inkml:trace contextRef="#ctx0" brushRef="#br0" timeOffset="49865.79">6089 14124 530 0,'-5'0'113'16,"5"9"2"-16,0-9-99 0,5 0-1 15,0 0-8-15,11 0-3 0,-2-9-1 16,10-3-1-16,-1-5-2 0,8-2 1 0,1 2-1 16,2 1 1-16,-5-3-1 0,5 4 0 15,-8 6 1-15,3-1 1 0,-3 7 1 16,1 3 3-16,-1 0 1 0,-2 0 3 16,-1 0 0-16,3 0 3 0,6 0-2 15,2 0 0-15,3 1-2 0,2-1-1 16,7 0-2-16,-5 0-1 0,6 0-1 15,-2 0 0-15,2 0-2 0,1 0 0 0,5 0-1 16,-6 0 2-16,5 9 0 0,1-9 0 16,0 5 0-16,-11-5 2 0,10 6 2 15,-2 2 1-15,-5-2-2 0,9 2 1 16,-1-1 1-16,-1 1 1 0,-4-1 0 16,2-7 0-16,0 10 1 0,7-10 0 15,-2 0-2-15,4-3-2 0,3-5-1 16,-1 0-1-16,12-5-3 0,1 0 1 15,0 5-2-15,-4 1 1 0,6 2 1 0,-7-2-2 16,4 7 0-16,-6-6 0 0,1-3 0 16,0 2 0-16,-10-3 0 0,4 0 0 15,-1 5 1-15,7 5-1 0,-7 0 0 16,4-6 1-16,-7 6 0 0,5 0-1 16,-8-8 0-16,4 8 0 0,6 0 0 15,1-3 1-15,-6-5-1 0,1 3 0 16,1 0 1-16,1-3-1 0,-4 5 1 0,1 3-1 15,-3-8 0-15,-2 8 1 0,-9 0-1 16,3 8 0-16,1-8 2 0,0 5-1 16,3-5 1-16,1 8 0 0,-9-8 1 15,3 0 0-15,9 0 1 0,-4 6-1 16,8-6 2-16,-1 0-2 0,0 0 0 16,-5 0 2-16,3 0-3 0,-5 0 1 15,4 0 0-15,2-6-1 0,0 6 3 16,0 0-2-16,-1-10-1 0,1 10 2 0,0 0 0 15,-1 0-2-15,-1 0 1 0,-2 0 0 16,0 0-2-16,-7 0 2 0,5 0-2 16,6 0 0-16,0 0 1 0,1 0 1 15,3 0-1-15,0-4 0 0,0 4 0 16,5-9-1-16,3 4 0 0,-8 5-1 16,8 0 1-16,-7-8 0 0,-1 8 0 0,0-6 1 15,5 6 0-15,-3-6-1 0,-2 6 2 16,-2-9-2-16,2 9 0 0,3-6 1 15,5 6-1-15,-1 0 2 0,4 0 1 16,4 0 1-16,-7 0 1 0,8-8 1 16,3 2 1-16,5-1 0 0,-1 7 1 15,6 0 0-15,-8-7-2 0,3 7 2 16,-5 9-4-16,-7-9 1 0,-1 10-1 16,7-10-1-16,-2 0-1 0,0 0 1 15,2 0-1-15,3-10-1 0,-9 7 0 0,3-4-1 16,-5-1 1-16,-1 1-1 0,4 0 1 15,10-1-1-15,-2 2 0 0,3-2-1 16,0 1 1-16,0-6 0 0,-4 4 0 0,2 2-1 16,-4-2-1-16,-7 1 1 15,2 3 0-15,-3-2 0 0,1 7 0 0,-5-7 1 16,15 7-2-16,-3 0 1 0,-7 0-1 16,2-7 1-16,-5 2 0 0,-4 5 0 15,5-9-1-15,1 1 1 0,-4-4 0 16,7 3 1-16,3 4 0 0,-9-8-1 15,6 2 1-15,-9 0-2 0,1 4 1 16,-1 0 1-16,-9 0-1 0,0 4 0 16,3 3-1-16,2-12 2 0,-5 6 0 0,7-3 0 15,-4-3-1-15,5 1 1 0,-4 1 0 16,7 1-1-16,1-4-1 0,-4 1 1 16,-6 3 1-16,4-2-2 0,1-3 1 15,-2 1 0-15,-5 0 0 0,10 5 0 16,-1-3-1-16,-4 3 1 0,-3 8 0 15,5-6 0-15,-6 4 2 0,1 2-1 0,3 0 1 16,8 0 1-16,-8-8-2 16,8 3 1-16,-5-6 0 0,2 11-2 0,-5-4 2 15,8 4-1-15,2 0-2 0,0 4 2 16,3-4-1-16,-4 0-1 0,-2 6 3 16,-3-6-2-16,-2 0 0 0,-4 0 1 15,6 0 0-15,4 8 0 0,-4-4 1 16,8-4-2-16,2 8 2 0,-3 0-2 15,-1-2 2-15,6-1-1 0,-3 6-1 0,3-1 1 16,4-3 0-16,4 3 1 0,3-3 2 16,-3-1 0-16,4 0-1 0,-1 2 2 15,1-3 0-15,2-5 1 0,4 4 0 16,3 2-4-16,0-6 2 0,4 6 0 16,1-6 0-16,-5 11-3 0,3-11 0 15,1 0 0-15,-4 0 2 0,1 0-2 16,6 0-1-16,-9 0-2 0,4-7 3 15,-2 7-1-15,-4-5-1 0,2-1 0 0,5-1-1 16,-6 0 3-16,0-2 0 0,-3-2 0 16,-12 1 0-16,-11-1-2 0,5 3 1 15,-7 1 0-15,-6 4-2 0,2 3 1 16,1-6 0-16,-3 6 0 0,-3 0 0 16,-5 0-2-16,-3 0 0 0,-4 0 1 15,-9 0-3-15,-5 0-1 0,4 0 1 0,-5 6 1 16,-3-6 1-16,-1 5 1 0,-1 3 0 15,-9-3 1-15,-6 2 0 0,3 4 0 16,-4 3 0-16,1 0 0 0,-1 4 2 16,-2 6-2-16,1-1 0 0,1 10 1 15,-1 4 1-15,-4 4 0 0,-1 9-2 0,-6 2 0 16,0 5-1-16,-5 7-1 0,-3 15-3 16,-8 0-1-16,-2 11-1 15,8 17 2-15,-7 4 0 0,1 5 0 0,3 7 1 16,3 0 4-16,-9-6 0 0,7 10 0 15,-9-7-3-15,5 1 2 0,-2 6 0 16,4-10 2-16,-7 2-2 0,1 2 2 16,1-2-2-16,1-11 3 0,9 14 0 15,-3 2-1-15,7-14 0 0,-4-2 0 16,-3-3-1-16,4-4 2 0,0-11 1 0,0-4 0 16,8-4 3-16,-5-4-2 0,5-10 2 15,0-1 0-15,0-6 0 0,0-3-1 16,-6-3-2-16,6-8 1 0,0 0-2 15,0-4 0-15,0 0 0 0,-5 3-1 16,5-4 3-16,0-1-2 0,0-5-1 16,5 1 1-16,-5-7 0 0,6 9 0 15,3-5 0-15,-5 1-2 0,4 5 2 0,-1-7 0 16,-2-2 0-16,3-1 0 16,-2-4-2-16,-6 1 2 0,0-8-1 0,0 4 0 15,0-5 1-15,-5-4-3 0,-3-1 2 16,0-6 1-16,-1 3-2 0,-4 2 2 15,1-6-2-15,-4 6 2 0,0-2 0 0,-5 0 0 16,-5-1 0-16,-4 1 1 0,-8-3-1 16,0 2 0-16,-4-3 0 0,0-6 0 15,-5 0-2-15,-2 0 1 0,-1 9 0 16,-3-9-2-16,-10 0 1 0,0 0-1 16,-1 5 2-16,4-5-1 0,-8 0 0 15,-1 0 0-15,-2 0 1 0,-7 0-1 16,-6-7-1-16,-3 7 0 0,3 0 0 15,-2 9 1-15,1-2 0 0,-6-7-1 16,6 0 1-16,-4 0 1 0,-1 4 1 0,-4-4-2 16,3 0 1-16,-2 9-1 0,-1-2 1 15,4 0 1-15,-4-7-1 0,-4 6 0 16,4-6 1-16,-1 12 0 0,-1-12-1 16,1 0-1-16,6 8 1 0,-4-8 0 15,4 0 0-15,-5 0-1 0,5-5 0 16,-3 2 3-16,2-4-1 0,-2 7-1 15,1 0-1-15,1 7 2 0,0-7-1 0,2-5 1 16,0 5-2-16,-1 0 1 0,-2 0 0 16,-5 0 1-16,-3 0-2 0,5 0 1 15,-2 0-1-15,-3 12 1 0,5-5 0 16,-4-2-2-16,-4 5 2 0,0 1 1 16,1-2-1-16,-3 0 0 0,6 5 1 0,-7-5-1 15,8 5 1-15,3 7-2 0,-12 0 1 16,1-2-1-16,5-1 1 0,-7-3 1 15,-7-9-3-15,12-1 2 0,-2 9 0 16,3-1 0-16,5-4 1 0,4 3-1 16,2-4-1-16,4 0 1 0,1-8 0 15,-1 6 2-15,1 3-2 0,-1 3 1 16,-1-3-1-16,0 3 0 0,0-2 0 16,1-5 0-16,10-1 0 0,0 6 1 15,-5-2-3-15,6-1 4 0,4 4-1 16,-9 1-2-16,8-1 1 0,6-2 0 0,-1-2-2 15,-5-7 2-15,1 4-1 0,3-4 0 16,-5 0 2-16,1 0 0 0,0 0-1 16,3 6 2-16,-4-6-1 0,2 8-1 15,-1-4 0-15,5 1-1 0,-7 2 1 0,5-4-1 16,3-3 0-16,-2 0 1 16,0 0-1-16,-5 0 1 0,2 0 1 0,-5 0-2 15,5 0 2-15,-3 0-1 0,1 0-1 16,-1 5 1-16,0-5 2 0,0 0-2 15,-10 0 0-15,-2 0 0 0,-4 0 1 16,2 6 1-16,3-6-1 0,-2 0-1 16,1 0 1-16,7 0 0 0,-8 0-1 15,-4 0-1-15,4 0 1 0,5 0-1 16,-4-9 1-16,4 9-1 0,3 0 1 0,1-5 0 16,-3 5 1-16,2-9 0 0,-5 9-1 15,2 0 0-15,3-7 0 0,-2 7 0 16,0 0 1-16,2 0-2 0,3 7 1 15,-8-7 0-15,5 0 1 0,5 0 0 16,-5 0-1-16,1 0-1 0,7-5 1 0,-6 5 1 16,-2-8-1-16,14 0-1 15,-4-3 1-15,1-4 0 0,2-3 0 0,0 4 0 16,-2 0 0-16,-3 4 0 0,0 4 0 16,1-1-1-16,-6 1 0 0,4-3 2 15,4 3-2-15,-2-2 1 0,1-6-1 16,0-1 2-16,9 6-1 0,-3-4 0 15,-3-1-2-15,-1 3 2 0,3 1-3 16,-7-1 1-16,0 1 0 0,1-2-1 0,-1 5 0 16,5 0 0-16,1 7 2 0,-4-4 0 15,4 4 0-15,4 0-1 0,-8 0 3 16,2-4-2-16,1 4 2 0,-3-8-1 16,-1 8 0-16,9 0-1 0,-2-4 2 15,-5 4-1-15,5 0 0 0,5 0 0 16,0 0-1-16,-2 0 0 0,-3 0 2 15,0 0-1-15,-8 0-1 0,7 4 1 0,-7-4 1 16,11 10 0-16,-8-10 0 0,0 11-1 16,-3-6 1-16,3-1-1 0,-1 3 0 15,-4-7 0-15,7 5 0 0,-7 5 0 16,7-4-1-16,-8 5 1 0,6-6 2 16,-6 5-3-16,4-4 2 0,-4 2-1 15,10-6 1-15,-3 7-2 0,0-5 0 16,-3 2 1-16,4 2 1 0,-5-3-2 15,6 3 0-15,4 1 1 0,-8-2 1 0,-1 0-1 16,4-1 0-16,-5 2-1 0,10-2 1 16,1-1 1-16,-5-1-1 0,-1 8 0 15,-8-1 0-15,-4 4 0 0,9-1 1 16,7 2-1-16,-9-7 0 0,4-5-1 0,7-4 1 16,-3 8 1-16,-2-8 0 15,2 6-2-15,4-6 1 0,-6 0 0 16,5 0 0-16,0 0-1 0,4 0 0 0,1 0 1 15,2 0 1-15,-1 0 0 0,0-8-2 16,-3 8 2-16,7-8-1 0,-3 3 2 16,-1-1-1-16,4-3-2 0,-3 0 4 15,6 0-2-15,-4-1-1 0,2 6 1 16,2-2-1-16,2 0-1 0,-3 0 2 16,1-3-2-16,-6 2 0 0,6 0 2 0,0-2 0 15,-3-1 1-15,6 0-2 0,7 3 2 16,-3 0-1-16,-7-1-1 0,7 0 1 15,-12 2-2-15,-3-1 1 0,0 7-1 16,7-6 1-16,4 6 0 0,-1 0 0 16,-2-2-4-16,-5 2-6 0,-4 0-12 15,-6 2-14-15,1 9-22 0,5 3 160 0,-6 4-287 16,-4 2-152-16,-3-14-410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15T20:22:23.2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15T20:23:10.998"/>
    </inkml:context>
  </inkml:definitions>
  <inkml:trace contextRef="#ctx0" brushRef="#br0">12454 11096 421 0,'5'-24'100'0,"-5"6"2"16,8 2-70-16,1-5 0 0,-9 3-4 15,0 1-3-15,8-11-1 0,-8 1-3 16,0 5-1-16,0-6-2 0,-8 3-1 15,8 7-3-15,-6-4-3 0,1 0-3 0,0-2-1 16,0-5 0-16,-4 6-1 16,-3-13-2-16,7 1 2 0,-11-2-2 0,7 1 1 15,-3-7 0-15,-1 1-3 0,4 1 1 16,-1-7 0-16,-1 3-2 0,4 2-1 16,-4 1 0-16,-4-1 1 0,4 8 0 15,0 7 1-15,3 4-3 0,-4 3 0 0,4 3 2 16,8 2-1-16,0-7 0 0,0 2-1 15,17-5-2-15,2 2 3 0,5-8 0 16,10 2-2-16,-3 1 4 0,-5-5-3 16,-1 10 1-16,4 7 0 0,-6 2 1 15,0 4-1-15,-4 6 1 0,-1 5-3 16,0 0 2-16,-6 0 1 0,8 0 0 16,1 0-2-16,-5 0 1 0,5 0 0 15,0 0 1-15,-5 0-1 0,7 7 0 0,4-7-1 16,-1 8 1-16,3-3 1 0,10 4-1 15,-4-7 0-15,1 4-1 0,-2-6 0 16,-5 6 0-16,-5-6 1 0,-1 5 0 16,3-5 1-16,-2 4-2 0,3-4 1 15,2 0 1-15,2 0 0 0,3 0 0 16,1-4-1-16,-2 4 0 0,-1 0 1 16,2-6 1-16,-2 0-1 0,-4 6 0 0,2-9-2 15,-4 0 2-15,3 6 1 0,3-4 2 16,7 1-1-16,0 6 0 0,3-3 2 15,-5 3 0-15,-5-6-1 0,-4 6-2 16,-7-6-1-16,-2 6 0 0,2-3 0 16,2 3 0-16,-5-6-1 0,7 6 1 15,4 0 1-15,-3-8-1 0,2 2 0 16,-2-3 0-16,-1-2 1 0,-5-1 1 0,6 5 0 16,-5-1 1-16,8 8 1 0,-2-3 0 15,4 3 0-15,1-8-1 0,2 8-1 16,-2-6 0-16,4 6-1 0,-4 0 0 15,-1 0 0-15,6 0-1 0,-3 11 1 16,-3-3 0-16,-4 5-1 0,2-1 0 16,-6-1-1-16,4-2 1 0,7 0 0 15,3-3-1-15,-3 2-1 0,2-2 2 16,2-6 1-16,1 6 0 0,-7-6 2 0,7 0-1 16,6 0 1-16,-8 0 0 0,1 0 0 15,4 0 0-15,-4 0-1 0,8 0-1 16,-6 3 1-16,8-3-2 0,-4 0 1 15,1 0-1-15,-1 0 0 0,1 0-1 16,0 0 1-16,0-3-1 0,2 3 2 0,-6 0-1 16,4-6-1-16,-3 6 1 0,6-6 1 15,-6 6-1-15,2-8 0 0,4 2 0 16,-4 6 3-16,4-5-3 0,4 5 1 16,-7 0-2-16,-3 0 2 0,0 0-2 15,-3 0 1-15,3 0-1 0,3 5 1 16,-3-5 0-16,5 0-1 0,-4 5 1 15,1-5 0-15,1 0-1 0,4 0 1 16,-9 0 0-16,9 6-1 0,-6-6 3 0,-1 0-1 16,3 5 0-16,-3-5 0 0,-3 11-1 15,0-3-1-15,-2 0 1 0,-2-1-1 16,4-1 0-16,3-1-1 0,2-5 2 16,-2 6-1-16,-2-6 0 0,5 0 1 15,-4 0-1-15,4 0 0 0,-5 0 0 16,-1 0-1-16,1 0 3 0,-1 0-1 0,5 8-2 15,-4-8 2-15,7 8 0 0,-5-8-1 16,3 4 0-16,-6-4 0 0,1 6-1 16,-3-6 2-16,4 6-1 0,-4-6-1 15,0 5 2-15,-1-5 0 0,-3 4-2 16,5-4 1-16,-1 9 0 0,-3-9-1 16,6 0 2-16,0 0-2 0,2 0 0 15,4 0 2-15,-3 3 0 0,-1-3-1 0,-3 8 0 16,-4-8 0-16,-2 0 0 0,-3 0 0 15,4 0 0-15,-3 0 1 0,3-11-2 16,0 7 1-16,3-3 1 0,-5 2-1 16,4 5 0-16,1-10 0 0,-2 10 0 15,7 0 1-15,-4-5-1 0,-6 5-1 16,-1-7 3-16,-1 3-3 0,-7 4 1 16,7 0-1-16,1 0 0 0,10 0 2 0,2 0 0 15,-3 4-2-15,-1-4 2 0,3 0-1 16,-6 0 1-16,1 0-1 0,0 0 0 15,0 0-1-15,0 0 2 0,-1 0-1 16,-4 8-1-16,0-4 1 0,6-4 2 16,-6 7-2-16,2-7 2 0,-2 0-1 15,8 6-1-15,2-6 1 0,-1 0-1 16,6 0 0-16,-7 2 0 0,5-2-1 16,-3 0 2-16,-1 0-1 0,0 0 3 0,8 0-1 15,-9-2 2-15,1 2 0 0,-4 0-1 16,5 0-1-16,-7 0 2 0,1 0-2 15,4 0 0-15,7 0-2 0,-16 0 0 16,4-6 3-16,9 6-3 0,-7-8 0 16,5 8 0-16,8-5 0 0,-2 5 1 15,-4-9 2-15,1 9-2 0,0-4 1 16,-3 4 1-16,2 0 0 0,0 0-1 0,-1 0 1 16,-4 0 0-16,-2 0-2 0,3 0 2 15,-2 0-2-15,2 0 0 0,7-5 0 16,1 5-1-16,1 0 1 0,1 0-1 15,-3 0-1-15,-2 0 1 0,0 0 1 16,-3 0 1-16,6 0-1 0,1-6 0 16,-6 1 1-16,-1 5 2 0,0-6-2 15,0 6 1-15,-1 0-2 0,1-7 2 0,6 7-3 16,-6 0 1-16,0-8-2 0,2 2 1 16,-1 3-1-16,6-3 3 0,-2 6-3 15,-4-6 1-15,6 6-1 0,-7-8 1 16,-2 2-1-16,2 3 1 0,2-5-2 15,1 4 0-15,-10-5 0 0,7 1 0 0,2-3-1 16,-1 2 0-16,1-1 0 0,8 5-1 16,1 5 1-16,4-7 1 15,-7 7-2-15,-8 0 2 0,-5 0 0 0,1 0 0 16,-12 0 1-16,3 0 1 0,2 0-2 16,0 0 1-16,-10 2 0 0,8-2 1 15,-3 0 1-15,-1 9-1 0,0-9 0 16,-1 7 1-16,-3-7 1 0,5 8-2 0,0-4 1 15,6-4-2-15,2 0 1 0,-4 6-1 16,6-6 0-16,-1 0 1 0,3 0 0 16,4 0-1-16,8 0 1 0,-8 0 1 15,0 0 0-15,-4 0-1 0,1 0 0 16,1-6-1-16,4 6 1 0,0 0 2 16,-2 0-2-16,3-6-1 0,-2 6 3 15,3 0-3-15,-1 0 1 0,5-8 0 16,3 8-1-16,1-7 0 0,2 7 2 0,2-8-3 15,4 8 4-15,-3-4-1 0,-1 4-3 16,-6 0 2-16,-7-6 1 0,2 6 0 16,10-5-1-16,10 0 0 0,4-1 0 15,13 6 1-15,2-5 0 0,-8 5-3 16,5-5 2-16,1 5 1 0,-4 0-1 16,-14 0-1-16,-8 0 1 0,-8 5 1 0,0-10 0 15,-6 5-1-15,9 0-1 0,0 0 0 16,-4 0 1-16,-3 0 0 0,-4 0-2 15,-3 5 1-15,5-5 0 0,-7 0 2 16,-3 0-2-16,13 0 2 0,-10 0-1 16,-2 0 0-16,-1 0 0 0,0 3 0 15,-6-3 0-15,-1 8 0 0,-1-3 0 16,0-5 0-16,1 0 2 0,-3 0-2 16,2 0 0-16,0 3 0 0,-2-3 0 0,-1 0-1 15,-4-3 0-15,4 3 2 0,-2 0-2 16,3 0 2-16,-1 0-1 0,6 0 1 15,1 0-1-15,4 0 1 0,-10 0-2 16,4 0 1-16,-2-8 0 0,-7 8-2 16,-1-6 2-16,3 6 0 0,-2 0 0 15,1-4 1-15,1 4-3 0,0 0 2 16,0 0 2-16,-5 4-3 0,0-4 0 16,-5-7 0-16,5 7-1 0,-3 0 2 0,3 0-1 15,2 0-2-15,-5 0 1 0,-2 0 0 16,6 0 1-16,-6 0-1 0,3 0 0 15,4 7-1-15,2-1 2 0,-4-1 0 16,-3 3-1-16,1 1-1 0,-6-5 2 16,-8 7-1-16,7 0 1 0,-7 1-1 15,5 1 2-15,-5 1-2 0,6-3 2 0,-1 1 1 16,-5 1-1-16,6 0 1 0,-1 1 0 16,-5-1-2-16,0 3 1 0,0 2 2 15,5 1-3-15,-5 7 1 0,0 2-1 16,0 1 0-16,0 3 1 0,0-3 1 15,0 5-2-15,0 6 2 0,0 3-2 16,0 1 1-16,0 0 1 0,0 1-1 16,0-3-2-16,-5-2 0 0,5 0-2 15,0 0 0-15,0-1-2 0,-5 4-1 0,5-2-1 16,0-3 0-16,0 9-3 0,-5-1 0 16,5-2 0-16,-6-1 1 0,0-2 0 15,1 0 3-15,-2-9 0 0,2 1 2 16,1 1 1-16,4-5 0 0,-9-5 1 15,9 5 1-15,-4 0-3 0,-3-4 0 16,2-3 2-16,5 5-1 0,-6-7 0 0,-1-2 0 16,7 0 0-16,0-2 3 0,-6 0 0 15,6 0 0-15,-8-3 0 0,8-1 2 16,-11 1 0-16,11-8 0 0,-5 1-1 16,0-6 1-16,0 5-1 0,-1-5 0 15,-3 8-1-15,5-8 0 0,-3 6 1 16,1-6 0-16,1 0-1 0,-3 0 1 0,1 0 1 15,1 4 1-15,-1-4 0 0,7 0-1 16,-9 0 0-16,4 0-1 0,-2 0 1 16,-1 0 0-16,-1 0-2 0,2-4 1 15,1 4 1-15,-4 0 0 0,-1 0 0 16,1 0 0-16,-4-6 1 0,-1 6-1 16,0 0 1-16,-2 0-1 0,-6 0 0 15,1 0 1-15,-1 0-1 0,2 0-1 0,2-6 0 16,-2 6 1-16,-4-3-1 0,4 3 1 15,-4 0 0-15,-5 0 1 0,1 0 1 16,2 0 0-16,-2-6-1 0,5 6 1 16,3 0-1-16,3 0 0 0,-1 0-1 15,-1 0-1-15,1 0 0 0,-4 0 1 16,1 6 0-16,1-6-2 0,-2 0 3 16,4 0-1-16,-1 6 2 0,-1-6-1 0,-1 8 0 15,4-8 0-15,-5 5 0 0,1-5-1 16,-3 6 0-16,0-6 0 0,-4 0-2 15,-2 0 2-15,-3 0-1 0,3 0 1 16,2-6 0-16,0 6-1 0,2-4 0 16,-6 4 1-16,4-6-1 0,-3 6-1 15,-5 0 1-15,-5 0 0 0,3 0-1 16,0 0 0-16,-6 0 2 0,5 6-2 16,-1-6 1-16,6 13 0 0,-1-5 0 0,-4 2 1 15,-7 2-1-15,-4 1-1 0,-8-6 2 16,3 3-1-16,-2-10 1 0,-2 5 0 15,5-5 0-15,-1 9-2 0,-9-9 2 16,0 5-1-16,9-5 0 0,1 7 0 16,2-3 0-16,6 1 0 0,3 3 1 15,-9 3-1-15,-10-4 0 0,2-1 0 16,-5 0-1-16,-2-1 0 0,10-5 1 0,4 0-1 16,-4 0 0-16,3 11 1 0,10-11 0 15,-7 4 1-15,6-4-1 0,0 11 0 16,1-6 0-16,-2 2 0 0,9-3 0 15,2 3 0-15,-4-7 1 0,1 7-1 16,2-7 0-16,-4 0 0 0,-5 0 0 16,-1 0 0-16,6 0 0 0,3 0 1 15,2 0-1-15,5-3 0 0,1-3 0 16,1 6 1-16,-5-6-2 0,3 6 2 0,2-6-1 16,2 6 1-16,-1 0-1 0,-3 0-1 15,-1 0 1-15,-7 0 0 0,2-8 0 16,0 8-1-16,6-9 0 0,-1 9 1 15,5-7 1-15,-6 2-1 0,1-1 0 16,-7 6 0-16,-3-9 0 0,-4 2 0 0,10 7-1 16,-4-5 1-16,4 5 0 0,7-8 0 15,-3 8 1-15,1 0 0 0,-1 0 0 16,0 0-1-16,-4 8 0 0,5-4 1 16,-6-4-1-16,0 6 1 0,0-6-1 15,3 6-2-15,-2-6 2 0,-4 0 1 16,3 3-1-16,0-3 0 0,-7 0-1 15,2 0 1-15,7 0 0 0,-1 0 1 16,-1 0-1-16,2 0 1 0,2 8 1 0,-5-8-1 16,2 7 1-16,2-7 1 0,3 0-1 15,4 0 0-15,-5 0-1 0,-5 0-1 16,1 0 2-16,-3-5-1 0,-3 5-2 16,10 0 1-16,-2-8 0 0,2 3 1 15,-4-7-1-15,1 0 0 0,-9-1 1 0,-1 3 0 16,1-2 0-16,4 8 0 0,-4-6 0 15,9 1 1-15,-1 3-1 0,1-2 0 16,-4 8 0-16,7-7-1 0,-2 7 2 16,-5-3-1-16,0 3-1 0,4 0 0 15,-6-11 0-15,1 5 0 0,0-2 2 16,-2 3-3-16,1-5 1 0,-5 4 1 16,7 0 0-16,2 6 1 0,0 0-1 15,1 0 2-15,0 0 1 0,-2 6 1 0,-6 0 0 16,4-6 1-16,-1 10 0 0,-4-5 1 15,2 3-1-15,2-2 0 0,1-2-1 16,-1 3 0-16,6-7 0 0,-1 4-1 16,-4-4-1-16,0 0 0 0,-1 0 0 15,-2 0-2-15,-6-4 1 0,6 4 1 16,1 0-1-16,3 0-2 0,5 0 2 16,-1 0-2-16,5 0 3 0,-2 0-2 0,5-9 0 15,-2 9-1-15,0-5 1 0,1-1 0 16,1-1 0-16,-2 0-1 0,0 3 2 15,3-1-1-15,-5-6 2 0,5 6-1 16,-1-1 0-16,-4 2-1 0,-3 4 1 16,4-6-1-16,-6 6-1 0,4 0-2 15,4 0 4-15,2 0-2 0,4 0 0 16,1 0-1-16,1 0 1 0,-2 0 0 16,-6 0 1-16,4 0-2 0,5 0 2 15,-1 0 0-15,-1 0-1 0,5 6 0 0,-10-6-1 16,4 0 0-16,-1-8 0 0,-4 2 2 15,6 3-1-15,3 3-1 0,-8-7 2 16,2 7-1-16,-3 0 0 0,-6-4 1 16,4 4-2-16,2-5 0 0,-2 5 2 15,6-10-2-15,2 10 2 0,-5-14 0 16,4 7-1-16,-6-2 1 0,-1-2-2 0,-6 4 1 16,1-1 1-16,1 5-1 0,3 3-1 15,1-10 1-15,1 10 2 0,6 0-3 16,-7-4 1-16,4 4 0 0,-4 0-1 15,7 0 2-15,-4-4-2 0,0 4-1 16,3 0 3-16,4 0 0 0,-5 0-2 16,0 0 1-16,3-7 0 0,-5 7 0 15,3-7 0-15,-4 7-1 0,-2-7 0 0,6 7 1 16,-3 0 1-16,0 0-1 0,4 0 0 16,-4 0 0-16,0 0 1 0,2 7-2 15,3-7 2-15,-7 0-2 0,3 7 0 16,5-7 0-16,1 6 1 0,-4-6 1 15,2 0-1-15,3 0-1 0,-6 7 0 0,0-7 2 16,-3 0-2-16,1 7 0 0,-2-7-2 16,6 5 3-16,-1-5-1 15,0 3 0-15,1 4-2 0,-6-7 3 0,-1 0-2 16,7 6 2-16,-7-6-3 0,0 8 3 16,3-3-2-16,0-5 1 0,-5 4-1 15,10-4 2-15,2 0-2 0,-5 0 2 0,3 0 0 16,0 0 1-16,-5 0 0 15,2 0-2-15,-5 0 1 0,-5 0 2 0,3 0-2 16,7 0-1-16,-7 10 0 0,8-10 1 16,-1 5 0-16,2-5-2 0,-3 10 2 15,1-10-1-15,-3 0 1 0,-1 0 1 16,2 7-1-16,2-7 2 0,0 0-1 16,5 0-2-16,-7 0 1 0,0 0 1 15,2 7-2-15,-9-7 1 0,3 0-1 16,6-7 0-16,-1 7 1 0,1 0 2 0,0 0-3 15,-2 0 3-15,-3 0-3 0,-3 0 1 16,-7 0 0-16,-1 7 0 0,4-7 0 16,2 4 0-16,2-4-2 0,3 9 2 15,8-9 1-15,-10 5-1 0,4-5 1 16,-2 6-2-16,-4-6 1 0,-2 0 0 16,4 0 1-16,-8 0-1 0,2 0 2 15,-2-6-2-15,-3 6-1 0,2-7 2 16,3-2 2-16,-5 0-5 0,-2-2 2 0,-4 0 0 15,-5-1 2-15,-5 0 2 0,4 3-2 16,6 2-1-16,1 4 1 0,0 3 1 16,5-10-1-16,-6 10-3 0,-1 0 1 15,-4-6 0-15,1 3 1 0,-6 3-1 16,2-11 1-16,-4 2 1 0,-3 9 1 16,0-6-2-16,2 6 1 0,-1 0 0 0,6 0 0 15,1-5-2-15,2-1 0 0,-5 0 1 16,-9-7 0-16,4-3-1 0,0 1 1 15,-11 3-2-15,-3 0 1 0,2 12 0 16,-5 7-1-16,-1-2 1 0,7-5 0 16,-2 0 0-16,0 0 1 0,2 0-1 15,-4 0 1-15,-1 0 1 0,5 0-4 16,-6 13 3-16,0 2-2 0,4 0-5 0,-5 1-3 16,-4-7-10-16,10-9-10 0,6 0-8 15,11 0-12-15,25 0-8 0,33-11-106 16,0 8-110-16,7-6-261 0</inkml:trace>
  <inkml:trace contextRef="#ctx0" brushRef="#br0" timeOffset="13274.627">13088 12175 282 0,'0'7'64'15,"0"-5"4"-15,0 4-50 0,0-6 4 0,0 8 2 16,0-2 6-16,0-6 0 0,0 7-1 16,0-5-1-16,4 4-4 0,2-6-2 15,-1 7-6-15,-5-7-4 0,6 0-4 16,-6 0-2-16,0 5-3 0,8-5 0 16,-3 9-2-16,0-5-2 0,1 3 2 15,7-2-1-15,-8-1 0 0,5-4 0 16,6 11-1-16,-6-11 1 0,1 5 0 15,0-5 2-15,-1 0-2 0,3 9 1 16,-3-9-1-16,1 4 2 0,0-4 0 0,-3 8-1 16,0-8 1-16,4 6 0 0,-6-6 1 15,2 4 0-15,5-4 1 0,-5 0 0 16,5 8 1-16,-2-8 1 0,-1 0 1 16,6 3-1-16,-6-3 1 0,3 0-1 15,0 0 0-15,0 0 0 0,-2 0 0 16,0 0-2-16,4 0 0 0,-1 0 1 15,6 0-2-15,-2 0 1 0,-1 0 0 0,4-3-1 16,-1 3 1-16,-3 0 0 0,4 0-1 16,2 0 0-16,-5 0-1 0,3 0 0 15,-5 0 0-15,-2-9 0 0,-1 9-3 16,-1 0 2-16,-4 0 0 0,6 0 0 16,-7 0 0-16,2 0-1 0,4 0 0 0,0 7 1 15,5-7-1-15,0 0 0 0,1 0 0 16,4 0 1-16,-2 3 0 0,-2-3 1 15,5 0 1-15,-3 10-2 0,-3-10 2 16,-3 3-1-16,1-3-1 0,-5 4 0 16,4-4 1-16,-2 0-1 0,-1 0 3 15,5 0 0-15,-1 0 0 0,0-5 1 16,5 5 0-16,-5-9 1 0,3 9 2 16,2-4-2-16,-4 4 1 0,0-8-1 0,-5 8 1 15,5-7-3-15,-2 7-1 0,3 0-1 16,3-3-1-16,-5 3 0 0,0 0 2 15,-5-7-3-15,4 7 2 0,-6-5 1 16,4 5 0-16,4 0 1 0,4-7 0 16,-5 7-1-16,1 0 0 0,4 0 1 15,-12 0-2-15,5-4 1 0,-4 4-1 16,-7 4-1-16,2-4 0 0,4 0 2 16,1 7-1-16,0-7 2 0,6 0-2 0,-5 0 3 15,7 0-2-15,-7 0 2 0,9 0-2 16,-9 0 1-16,10 0-1 0,-3 0-1 15,-4 0-1-15,1 0-1 0,-1 4 0 16,-1-4-1-16,-1 8 1 0,5-8-1 16,-4 3 1-16,-3-3 0 0,5 0 1 15,-6 6 0-15,6-6 0 0,-2 0-1 0,3 0 1 16,-3 0 0-16,6 7 0 0,-6-7 2 16,5 5-1-16,-5-5 0 0,4 10 0 15,-7-10 1-15,1 0 0 0,-2 5-2 16,-3 2 0-16,4-7 0 0,-2 6-1 15,-2 3-1-15,4-9 2 0,0 5 0 16,-1-5-1-16,1 0 0 0,4 0 2 16,-5 0-2-16,5 0 1 0,-3 6 0 0,4-6-1 15,-4 9 2-15,-4-2-2 0,-1 0 1 16,5-7 0-16,-6 2 0 0,7-2 0 16,1 12-1-16,-5-12-1 0,0 8 2 15,8-1-1-15,-8 0 1 0,5-7-1 16,-2 9 1-16,2-3-1 0,-3 0 1 15,-4 0 0-15,1 3-1 0,-1-5-1 16,-6 4 1-16,5-4 0 0,-5 1 0 16,0-5 0-16,0 7 0 0,0-7 0 0,6 3 0 15,-6-3 0-15,5 0 0 0,0 5 0 16,-5-5 1-16,10 0-1 0,-4 8 0 16,-1-8 0-16,-2 0 1 0,2 3 0 15,-5-3-1-15,10 0 0 0,-10 0 0 16,10 0 0-16,-7 0 1 0,2 5 0 0,3-5-1 15,-3 0 3-15,1 0-1 0,-3-5 1 16,2 5 0-16,0 0-1 0,1-3 1 16,-1-5-1-16,2 8-1 0,-4-6 1 15,2 3-1-15,3-4 1 0,-3 3-1 16,3 0 0-16,-3-6-1 0,-1 6 1 16,6-6-1-16,0 10 1 0,-2-9-1 15,3 9 1-15,-1-8-1 0,-4 8 1 16,-1-14 0-16,8 7 1 0,-6 0-1 15,1-4 1-15,0 3-1 0,1-2 1 0,-5 4-1 16,2-3-1-16,0-3 1 0,7 9-1 16,-5-7-1-16,4 4 2 0,-1 3-1 15,4 3 0-15,-4-7 2 0,-5 7-2 16,7-4-1-16,-1 4 3 0,-1 0-3 16,3-8 0-16,-2 8 2 0,4 0-1 15,-6-4 0-15,4 4 1 0,-6 0-1 0,0 0 0 16,0 0 1-16,-1-6-1 0,-1 6-1 15,4 0 1-15,1 0-1 0,1 0 0 16,2 0 2-16,-1 0-1 0,2 0 0 16,-3 0 0-16,-2 0 0 0,5 0 0 15,-9 6 1-15,7-2 0 0,-2-4-2 0,-4 9 2 16,1-9 0-16,5 0 0 0,-7 0 1 16,2 0 0-16,7-3-1 0,-9 3 1 15,7 0 0-15,0 0 0 0,0 0 1 16,2 0 0-16,-7 0-1 0,1-7 1 15,1 7 1-15,-3 0-2 0,-1 0 2 16,2 0-2-16,2 0-1 0,-1 0 2 16,3 0-1-16,-1 0-1 0,-1 0 3 15,-1 0-3-15,1 0 0 0,6 0 1 16,-6-7 0-16,1 7-2 0,5 0 1 16,-3 0 0-16,0 4-1 0,-5-4 1 0,7-4-1 15,-6 4 0-15,-2 0 1 0,-1 4 1 16,4-4-2-16,0 4 0 0,-1 4 0 15,4-4 2-15,-5-4-1 0,1 7 0 16,-1-7-2-16,0 0 1 0,0 0 0 16,1 0 1-16,3 0-2 0,-1 0 1 15,4 0 0-15,-6 3 1 0,6-3-1 0,-4 6 1 16,2 1 1-16,-2-7-2 0,1 6 1 16,2-6-1-16,-9 8 0 0,3-8 1 15,3 0-3-15,-3 5 1 0,1-5 1 16,2 5 0-16,-1-5 2 0,-6 0-2 15,8-5-1-15,-3 5 3 0,1 0-2 16,3 0 0-16,-2 0 1 0,-3 0-2 16,0 0 0-16,0 0 2 0,-3 5-3 0,3-5 3 15,7 0 0-15,-7 9-3 0,3-4 3 16,2-5-1-16,-6 7 0 0,4-7 0 16,-1 0 0-16,-1 0 0 0,3 0 1 15,-1-7 0-15,2 7-1 0,-2 0 1 16,-4 0 1-16,1 0 0 0,1 0-2 15,-2 0-1-15,3 0 0 0,-1 0 1 0,-1 0 1 16,-1 9-1-16,1-9 0 0,2 2-1 16,-4-2 2-16,0 9 1 0,6-9-2 15,-7 0 0-15,4 5 0 0,-1-5 1 16,0 9 0-16,-1-9-1 0,-1 4 0 16,-6-4 0-16,12 7-1 0,-6-7 0 15,2 8 1-15,-1-8 0 0,7 5 0 16,-4-5 0-16,4 8 0 0,-2-8 0 15,1 3 0-15,-4-3 1 0,4 0-1 16,0 10 1-16,2-10 1 0,-2 0-1 0,-2 0-1 16,-6 0 1-16,9 0-2 0,-4 0 2 15,0 0-2-15,7-7 1 0,-4 7-1 16,3 0 3-16,-4 0-4 0,2 0 3 16,-1-6-1-16,5 6 0 0,-8-6 0 0,3 6 0 15,1 0 0-15,-1-6 1 0,-2 6-1 16,2-2 0-16,-1 2 0 0,-6 0-1 15,0 0 1-15,4-9 0 0,1 9 0 16,2-5-2-16,0 5 2 0,-3-13 1 16,3 13 1-16,-5-7-2 0,3 7-1 15,2-8 1-15,-1 8 2 0,-1-5-1 16,-1 5-1-16,-6-10 0 0,3 10-1 16,-1-4 1-16,2 4 0 0,-3-9 1 15,0 7-1-15,0-3-1 0,-5 5 2 0,13-10 1 16,-7 0-2-16,4 10 2 15,3-9-2-15,-3 1-1 0,-1 5 2 0,3 3 1 16,-6-10-3-16,0 5 2 0,3 1-2 16,-9-6 0-16,8 8 1 0,-8-6 1 15,4 8-2-15,-4-5 2 0,0 5 0 16,5-4-1-16,-5 4-2 0,0-7-2 0,0 7-1 16,-5-4 0-16,5-1-4 0,0 5-5 15,0-9-5-15,0 9-5 0,-3 0-7 16,3 0-6-16,0-8-5 0,0 8-4 15,0-8-1-15,0 7 109 0,0-7-201 16,5 8-108-16,2-5-308 0</inkml:trace>
  <inkml:trace contextRef="#ctx0" brushRef="#br0" timeOffset="19020.096">17918 12204 344 0,'0'8'89'0,"13"-3"4"15,-7 4-44-15,4-2-17 0,0 1-3 16,-1-1-5-16,1 1-5 0,-5-4-3 0,1-4-2 15,-6 9-2-15,7-9 0 0,-1 7 1 16,2 0-2-16,0-7 0 0,-1 7-2 16,2 0 1-16,-4-7-2 0,2 6-1 15,-4 3-1-15,2-5 0 0,0 1-1 16,3 3 1-16,0 3 0 0,-2-11 0 0,6 0 0 16,0 0 2-16,5 6-1 0,0-6 2 15,1-6-1-15,3 6 0 0,-3-11 1 16,0 11-2-16,-2 0-1 0,3 0 0 15,-1 0-3-15,0 0 1 0,-2-3-3 16,-3 3 1-16,-2 0 1 0,0-7 1 16,-1 7 0-16,3 0 2 0,10-6 1 15,-4 6 2-15,5-8-1 0,2 3 1 16,5-6 0-16,-4 7-2 0,2-5-1 0,-3 9 0 16,0-9-3-16,-5 9-1 0,-3 0 1 15,3 0-3-15,-2 0 2 0,-6 0-1 16,5 4-1-16,-4 1 2 0,2-5-1 15,2 0 0-15,5 7 0 0,1-7 0 16,-1 0 2-16,-6 0 0 0,1 0-1 16,0 0 2-16,-2 0 0 0,3-9 0 15,-1 9 1-15,3 0 0 0,2 0-2 0,-10 0 1 16,4 4-1-16,1-4 1 0,2 0-1 16,2 0 2-16,4 0-2 0,-3 0 2 15,1 0 0-15,-5 0-1 0,2-7 2 16,0 7-2-16,2-9-1 0,-2 3 2 15,1 1-3-15,1 5 2 0,0-7-3 16,-2 7 1-16,1 0 0 0,2 0-1 16,1 0-1-16,-3 0 1 0,-4 0 0 15,3 0 1-15,-7 0 1 0,4 0 0 16,2 0 1-16,-1 7 1 0,4-7-3 0,1 0 1 16,-3 0-1-16,5 0-1 0,-4 0-1 15,2 0 1-15,-3 0-2 0,4 0 1 16,-8 5-1-16,4-5 3 0,4 7-3 15,-6-7 2-15,-1 7 0 0,1-7 0 16,-1 0 1-16,-2 0 0 0,3 0 0 0,-1 0 0 16,0 0 0-16,1 0-1 0,1 4 1 15,1 0-2-15,1-4 1 0,-2 7 0 16,-4-7-1-16,6 11 1 0,-2-7-1 16,-1 3 1-16,2 1-1 0,0-4-1 15,-3-4 1-15,1 9 0 0,-1-5 0 16,-2 1 1-16,2 3-1 0,-2-3 0 15,2 2 1-15,-2-2-1 0,0 7 1 0,2-9-2 16,-5 9 3-16,1-3-2 16,-1-3 1-16,2 8-1 0,-5-2 0 0,-1 1 0 15,1-2 0-15,-5 2 1 0,1-3-2 16,1 4 0-16,1-1 2 0,-2-4-1 16,2 1 0-16,-3-2 0 0,3-3-1 15,0-5 2-15,-1 3 0 0,-1-3-2 16,-1 8 0-16,1-8 3 0,-1 0-3 15,-5 5 2-15,7-5-1 0,-4 0-1 16,-3 8 2-16,0-8 0 0,0 0-1 0,0 5 0 16,0-5-1-16,5 0 1 0,-5 0 1 15,0 0 0-15,10 0 3 0,-10 0-1 16,9-4 1-16,-6 4-1 0,2-7 1 16,3 7-1-16,-1-5 0 0,-1-2-1 15,2 1 0-15,-3 2-2 0,7-4 2 0,0 4-2 16,1-6 0-16,0 4-1 0,5-6 1 15,-5 4-1-15,0-1 3 0,0 1-1 16,0 2-1-16,0-1 0 0,1 0 0 16,-1 7 0-16,3-4 0 0,-3 4-1 15,-2-8 1-15,1 8 0 0,1 0 2 16,1 0-2-16,1 0 2 0,7 0-3 16,-4 0 2-16,-3 0-3 0,7 0 3 15,-2 8-2-15,-4-8 1 0,3 3 0 16,2-3 0-16,-6 6 0 0,1-6 0 0,-2 0 1 15,2 0-1-15,1 0 0 0,4 0 1 16,-4 0 1-16,0 0 0 0,0 0 1 16,3 0-1-16,2 0 2 0,1-6-2 15,-1 6 0-15,-1 0 0 0,-3 0-1 0,-2 0-1 16,1 0 0-16,4 8 0 0,-2-8 1 16,0 0-1-16,1 7 0 0,-1-7 1 15,-1 0-1-15,3-9 2 0,1 9 0 16,1-6 0-16,0 6 0 0,2-6-2 15,3 6 1-15,3 0 0 0,-2 0-1 16,1-6-1-16,-2 6 1 0,1 0 0 16,-5 0 1-16,0-4-1 0,4 4 1 15,-2-10-1-15,-4 8 2 0,4-5-1 0,-3 7 0 16,1-7 1-16,0 7 0 0,-1 0 0 16,-6-4 1-16,4 4-2 0,0 4 1 15,-1-4-2-15,-2 0 1 0,1 5 0 16,0-5-1-16,-3 7 1 0,4-7 1 15,4 0-2-15,-3 0 1 0,3 0-1 16,-3 0 1-16,0-7 0 0,-3 7 0 16,3 0-2-16,-3 0 2 0,-1 0 1 0,1 0-1 15,0 7-1-15,0-7 1 0,1 9-2 16,-1-2 2-16,1-4 0 0,-1-3-1 16,0 11 0-16,-4-11 1 0,1 0-2 15,-2 6 1-15,5-6 0 0,1 0 1 16,-1 0-1-16,1 0 0 0,4 0 1 15,-4 0 0-15,-1 0 0 0,4 0 0 16,-5 0-1-16,-1 0 1 0,-2 0-1 16,6 0 0-16,1-6 1 0,3 6-2 0,-3 0 1 15,1 0 1-15,-2 0-2 0,2 0 2 16,3 0-1-16,-3 0 1 0,1 0 0 16,-2 0-1-16,-3 0 1 0,-7 0 0 15,2 0-1-15,0 0 0 0,1 0 0 16,2 0 1-16,4 0 0 0,-1 0-2 15,-1 0 3-15,4 0-2 0,-5 0 0 16,5 0 0-16,2 6-1 0,-1-6 1 0,-7 0 0 16,2 10-1-16,-2-10 1 0,-3 0 1 15,-3 0-1-15,6 0 0 0,-5 0 1 16,2 0-1-16,0 0 1 0,2 0-1 16,-6-6 0-16,3 6 0 0,4 0 0 15,-7 0 0-15,6 0 1 0,-1 0-2 16,1 0 2-16,-5 0-1 0,3 0 0 15,-2 0 0-15,-6 0 0 0,3 0 1 0,1 0-1 16,-2 0 0-16,-2 0-1 0,1 0 2 16,2-7-1-16,2 7-1 0,-2-4 1 15,5 4 0-15,0-11 0 0,-2 11 0 16,1-4 0-16,-4-3-1 0,1 2 1 16,-1 5 0-16,2 0 0 0,0-7 0 15,-5 7 1-15,3-8 0 0,-2 1-1 16,1 1 0-16,2 1 0 0,1-5-1 15,-2 1 2-15,0 0-2 0,2-1 0 0,-5-2 2 16,4 5 0-16,-1-3-1 0,0 5 1 16,-1 5-1-16,3 0 0 0,-10-7 0 15,4 7 0-15,-4 0-2 0,0 0 0 16,0 7-3-16,0-7-3 0,0 0-6 16,-4 0-6-16,4 6-8 0,0-6-3 0,-7 10-8 15,7 1-7-15,0-4-7 0,0 3-1 16,7-3 0-16,-7 4-102 0,6-11-105 15,-1 15-250-15</inkml:trace>
  <inkml:trace contextRef="#ctx1" brushRef="#br0">14831 18948 0,'196'5'0,"47"-2"15,-104-3 1</inkml:trace>
  <inkml:trace contextRef="#ctx0" brushRef="#br0" timeOffset="50700.394">7211 14945 506 0,'0'-7'120'0,"-8"-4"2"15,8 3-80-15,-8 2-5 0,1 2-5 16,2-2-3-16,-3 0-4 0,-3-1-3 16,3 7-2-16,-5 0-1 0,0 0-3 15,-3 7 1-15,0 5-5 0,-10 8 0 16,-1 7-2-16,1 8-2 0,0 7-4 16,3 7-1-16,10 3-3 0,2-2-1 0,5-3-1 15,6-10 3-15,0-4-4 0,14-13 4 16,2-4-2-16,8-9 0 0,6-7 0 15,0 0 2-15,9 0-3 0,-10-14 3 16,2-5-1-16,-5 0 3 0,-7-3 2 16,-1-3 2-16,-5 0 3 0,1 1 4 15,-6 5 1-15,-1 1 4 0,-7 2 1 16,0 5 0-16,0-4 1 0,9 6 1 16,-9 3-4-16,0 6-1 0,0 0-5 0,0 0 1 15,8 8-5-15,1 6-3 0,2 7-3 16,-1 0-1-16,4 4-1 0,4 6 1 15,6-2-6-15,0 1-1 0,-3 5-7 16,-1 4-7-16,-1-6-10 0,-6-2-11 16,5-7-15-16,3-7-8 0,-7-9-3 15,6-1-35-15,-8-7-61 0,6 0-92 16,-2-11-205-16</inkml:trace>
  <inkml:trace contextRef="#ctx0" brushRef="#br0" timeOffset="51149.74">7689 14575 514 0,'-5'0'142'16,"0"-7"8"-16,5 7-35 0,-3 7-58 16,3 2 0-16,0 11-8 0,8 10-8 15,-3 6-9-15,8 16-9 0,-4 9-5 16,6 1-8-16,-2 2-4 0,3 5-6 15,-3-14-3-15,6 2-6 0,-3-13-1 16,2 2-5-16,-6-17 1 0,0-2-2 16,-7-13 3-16,-5-7 2 0,0-7 3 0,3 0 5 15,-3-7 2-15,0-10 0 0,0-7 1 16,5-10 0-16,0-7-1 0,5 3 2 16,-4-11 1-16,2 9 3 0,7-5 3 15,-2 7 3-15,1-3-2 0,-1 15 3 16,-1 8-1-16,2 11 2 0,1 7-3 15,-2 0 1-15,-2 10-2 0,5 16 3 16,0 3-3-16,-3-2 2 0,3 3-2 16,-3 4 0-16,-2-10-1 0,1-5-2 15,-12 10-1-15,0 1-1 0,0-3 1 0,0 2-1 16,-16-3-2-16,1-2 1 0,-9-6-2 16,-2-1 0-16,-3-12-2 0,0 9-7 15,0-14-5-15,5 0-9 0,7-9-11 16,6 1-10-16,11-14-11 0,11 7-10 15,2-9 0-15,10-2-108 0,6 1-110 0,5 5-262 16</inkml:trace>
  <inkml:trace contextRef="#ctx0" brushRef="#br0" timeOffset="51432.645">8541 14941 494 0,'7'-16'131'0,"-7"7"7"16,0 5-54-16,-5 4-27 16,-1 0-3-16,-6 0-6 0,-1 13-2 0,-3 3-8 15,0 4-2-15,-7 2-7 0,-1 1-5 16,3 4-4-16,3 2-3 0,4 5-4 16,7 2-1-16,7-7-5 0,0 1-1 0,0-7 0 15,8-4-4-15,9-1-2 0,0-7 1 16,6 1-2-16,1-3-1 0,9-2 2 15,2-2-7-15,-1 1-4 0,-2-6-10 16,-3 7-12-16,2-7-17 0,-2 0-12 16,-3 0-118-16,5-14-123 0,-1 10-290 15</inkml:trace>
  <inkml:trace contextRef="#ctx0" brushRef="#br0" timeOffset="51966.307">9623 15025 537 0,'-8'0'142'0,"2"-10"5"15,2-1-65-15,-2-1-29 0,-9-2-6 16,4-2-8-16,-11 3-7 0,-1 4-5 0,-6 1-5 16,-2 8-2-16,-3 0-1 0,-4 0-3 15,-4 10-3-15,3 9-2 0,-3-2-5 16,1 7 0-16,1 2-2 0,11-2-3 16,5 6-1-16,8-2-1 0,16-4 0 15,0 2 0-15,0-4-2 0,11-3 0 16,2-3-2-16,9-2 2 0,6-7-3 15,4-2-2-15,5-5 1 0,5-5-1 16,-1-8-4-16,-1-3 0 0,-1-12-2 16,-7-7 2-16,-1 2-2 0,-5-7 0 15,-5-7 2-15,-7-4 5 0,1-2 0 0,-2-3 3 16,-7-5 1-16,-1 4 2 0,-5 2 6 16,0-1 5-16,-11-2 3 0,-9 0 8 15,-1 1 3-15,-1 8 2 0,-1 15 1 16,7 8-4-16,1 12-5 0,2 14-4 15,4 5-6-15,2 14-4 0,7 13-2 16,0 6-1-16,5 17 0 0,6 7 0 0,6 8 0 16,5 12-2-16,-1-8-2 0,7 11-4 15,-1-6-9-15,7-1-11 0,3-9-17 16,-1-6-17-16,1-11 90 0,0-6-206 16,3-22-133-16,-7-3-338 0</inkml:trace>
  <inkml:trace contextRef="#ctx0" brushRef="#br0" timeOffset="52251.752">10130 15117 522 0,'20'0'121'0,"-3"0"4"16,6 0-87-16,0-7-7 0,1-5-7 15,-5-5-3-15,2-3-2 0,-2-1-2 0,-1 1 0 16,-6 2-1-16,-9-1 5 15,-3-2 4-15,0 6 4 0,-5 0 5 0,-13 1 2 16,5 7 0-16,-6 7-3 0,1 0-4 16,0 7-6-16,1 15-8 0,4 6-6 15,0 8-5-15,8 6-2 0,5-6-3 16,0-1 2-16,16-9-2 0,-1-5 1 16,10-3 1-16,8 2-5 0,2-5-3 15,1-1-6-15,4-2-11 0,-1-4-12 0,3 2-22 16,-2-1-121-16,7 0-128 0,-2-9-312 15</inkml:trace>
  <inkml:trace contextRef="#ctx0" brushRef="#br0" timeOffset="53034.553">11591 14559 554 0,'-6'-24'131'0,"6"-6"8"15,-6 0-95-15,-3-2 3 0,-2 4-3 16,-11-13-3-16,1 13-5 0,-5 4-2 16,-2 2-1-16,6 6-4 0,-7 12-3 15,-2-3-3-15,-3 7-3 0,-1 9-4 16,-7 5-4-16,0 19-6 0,4 10-1 16,5 14-2-16,3 8-2 0,8 5-1 0,2 0-4 15,16 4-5-15,4 9-7 0,0-14-5 16,16-7-7-16,2-6-11 0,9-12-9 15,4-19-10-15,-4-3-110 0,-1-13-115 16,1-9-287-16</inkml:trace>
  <inkml:trace contextRef="#ctx0" brushRef="#br0" timeOffset="53186.789">10962 14873 560 0,'0'0'140'0,"0"-5"8"0,5 5-74 15,8-7-26-15,3 7-1 0,8 0-7 16,7-6-9-16,2-2-6 0,16 0-6 16,9-6-15-16,2 1-30 0,4-1-16 0,7 7-123 15,0-1-129-15,13 1-315 16</inkml:trace>
  <inkml:trace contextRef="#ctx0" brushRef="#br0" timeOffset="53635.005">12116 14706 630 0,'-32'18'143'0,"-4"6"2"0,1 9-112 15,-2 7-4-15,8 7-11 0,4 3-5 16,16-1-8-16,9-10-2 0,0-8-3 0,0-13 0 16,18-13-1-16,7-5-1 0,6-8 3 15,6-9-1-15,-3-11 1 0,3-7-1 16,-8 1 1-16,-6-6-1 0,-5 3 6 15,-10 4 7-15,-8 12 8 0,0 6 4 16,0 6 6-16,0 9 0 0,0 0 2 0,-5 16-7 16,5 1-6-16,0 3-9 0,0 4-5 15,0-2-4-15,5-6-2 0,8 2 1 16,4-2 1-16,8 1-2 0,5 1 0 16,4 0-2-16,3 8-1 0,1 3-4 15,-8 2-5-15,1 8-9 0,-5 3-3 16,-5 10-1-16,-7 6 0 0,-1 4 1 15,-5 2 4-15,-8-6 6 0,0-4 7 16,0-12 3-16,0-10 3 0,-8-5 1 16,-2 2 2-16,2-1 2 0,-9-3 1 15,-3-1 3-15,-9-1 6 0,-10-9 1 0,-6-8 2 16,-2-6-1-16,-6 0-2 0,0-6-2 16,-4-17-4-16,6-5-5 0,-6-8-2 15,10-6-3-15,17-2-9 0,9 7-14 16,21-8-19-16,0 5-8 0,9-8-117 15,22-2-123-15,11-1-290 0</inkml:trace>
  <inkml:trace contextRef="#ctx0" brushRef="#br0" timeOffset="54102.932">12767 14280 516 0,'-24'-13'121'0,"8"10"6"16,16 3-80-16,0 0-17 0,9 0 11 15,6 0 3-15,9 2 2 0,5 18-2 16,7 9-4-16,10 11-1 0,-8 6-7 16,2 9-10-16,-1 4-7 0,-9-1-10 15,-9 1-8-15,-8-9-9 0,-8 6-6 16,-5-11-3-16,-5-2-1 0,-8-8-2 0,-6-7 3 16,0-20 4-16,2-8 6 0,-2 0 5 15,6-4 3-15,5-21 3 0,8-4 2 16,0-7 3-16,0-3 3 0,0-6 4 15,13 3 2-15,-3-1 1 0,11 3 2 16,6 11-2-16,2 13-3 0,5 11-3 16,2 5-4-16,6 6 0 0,-5 17-2 15,0 6-2-15,-2 6-1 0,4 10 2 16,-5-1-1-16,2 0-7 0,-4-4-14 0,-3-5-19 16,6-6 5-16,-5-6-128 0,5-9-127 15,-1-9-298-15</inkml:trace>
  <inkml:trace contextRef="#ctx0" brushRef="#br0" timeOffset="54429.796">14235 14573 620 0,'0'0'152'0,"0"0"3"15,6 6-103-15,-6 7-5 0,0 6-14 16,0 6-8-16,-8 13-9 0,8-6-9 16,0 11-2-16,0-1-3 0,7-7-2 15,-3-1 0-15,6 1 1 0,8-14-2 16,0-4 2-16,3-3 0 0,11-2-1 15,2-12 0-15,-4 0 0 0,-2 0 0 16,1-6-1-16,-11-5-7 0,3 1-9 0,-4-4-11 16,-4-7-13-16,2-3-118 0,-7-7-125 15,-3-4-294-15</inkml:trace>
  <inkml:trace contextRef="#ctx0" brushRef="#br0" timeOffset="54578.56">14160 14185 720 0,'46'0'163'0,"10"-14"-18"16,15-22-270-16,8-10-133 0,9-21-387 16</inkml:trace>
  <inkml:trace contextRef="#ctx1" brushRef="#br0" timeOffset="9422.377">26151 18795 0,'73'0'15,"43"0"1</inkml:trace>
  <inkml:trace contextRef="#ctx0" brushRef="#br0" timeOffset="59061.078">20269 14120 571 0,'-7'-16'137'0,"-4"0"7"0,-5-5-95 15,-5 13 1-15,1 8-10 0,-5 0-3 16,-4 0-8-16,1 19-4 0,-3 7-7 15,-6 1-4-15,2 8-4 0,2 8-3 16,-4 13-1-16,8 1-1 0,8 6-2 16,4 0-1-16,10-5-1 0,7-14-1 15,0-8 1-15,16-16 1 0,10-15 0 16,10-5 7-16,18-7 4 0,11-20 2 16,1-6 3-16,4-13 1 0,-4-10 1 0,-8-2 1 15,-11 1-5-15,-16 7-2 0,-10-2-4 16,-10 16 0-16,-11 7-4 0,0 4-1 15,-8 11-3-15,-10 14-8 0,-8 0-12 16,-5 0-14-16,-4 0-20 0,4 0-19 16,7 7 78-16,24-7-196 0,0-7-133 15,13-7-326-15</inkml:trace>
  <inkml:trace contextRef="#ctx0" brushRef="#br0" timeOffset="59230.556">20761 14019 587 0,'12'18'162'0,"-4"5"7"16,-5 6-63-16,-3 3-41 0,0 7-15 16,0 4-17-16,-8 4-14 0,-4-1-9 15,1 13-7-15,0-6-4 0,0-6-3 0,4-9-7 16,-1-10-7-16,3-14-9 0,-1-14-15 16,6 0-15-16,0 0 113 0,0-16-225 15,-5-18-125-15,5-9-343 0</inkml:trace>
  <inkml:trace contextRef="#ctx0" brushRef="#br0" timeOffset="59448.252">20674 13959 519 0,'5'-13'127'0,"1"6"7"0,4-1-70 0,-4 8-18 16,7-4 0-16,0 4-4 0,5 0-1 16,1 0-1-16,4 10-3 0,4-1-4 15,3 6-4-15,0 5-2 0,-6-4-6 16,2 4-3-16,-11 1-6 0,-5 1-2 15,-10 1-2-15,0 1-3 0,-7-5-3 16,-4-3 0-16,-7-5-1 0,-6 1-4 0,-2-6-4 16,3 1-10-16,-7-7-9 0,1 0-15 15,6 0-15-15,7 0-11 0,6-10-111 16,10-1-119-16,0 3-275 0</inkml:trace>
  <inkml:trace contextRef="#ctx0" brushRef="#br0" timeOffset="60115.56">21291 14043 615 0,'0'0'173'16,"0"2"7"-16,5-2-61 0,-5 14-38 16,0 2-18-16,-5 1-19 0,-2 11-15 15,1 9-11-15,-1 6-10 0,-2 8-10 0,1 7-7 16,1 7-5-16,7-9-7 0,-5-1-7 16,5-13-11-16,0-13-14 0,0-21-13 15,0-8 12-15,5 0-122 0,-5-14-120 16,8-15-276-16</inkml:trace>
  <inkml:trace contextRef="#ctx0" brushRef="#br0" timeOffset="60302.683">21121 13958 589 0,'0'6'154'0,"8"2"12"15,2-3-92-15,9 2 4 0,9-4-6 16,1-3-9-16,5 8-11 0,5-8-13 15,-7 7-9-15,0-7-9 0,-1 0-12 16,-5-7-15-16,1 0-20 0,4 3-17 16,-4-5-20-16,1 5-16 0,2-6-117 0,1 10-128 15,5 0-286-15</inkml:trace>
  <inkml:trace contextRef="#ctx0" brushRef="#br0" timeOffset="60549.811">21872 13738 650 0,'0'0'173'0,"0"2"7"0,0 9-95 15,0 5-5-15,0 5-15 0,-8 8-14 16,-10 2-11-16,-6 9-14 0,-8 4-6 16,-1 17-8-16,0-3-3 0,2 11-6 15,0 5-1-15,4-3-1 0,1-8-3 0,8 6-3 16,15-18-6-16,3-1-8 0,5-12-7 15,14-3-12-15,2-6-11 0,5 3-10 16,-2-10-13-16,2 1-2 0,-2-2 3 16,4-2-102-16,-4-10-103 0,10 5-246 15</inkml:trace>
  <inkml:trace contextRef="#ctx0" brushRef="#br0" timeOffset="62198.329">21971 14151 502 0,'0'0'122'0,"0"-4"6"0,0 4-71 16,0-10-17-16,0 8-4 0,8-9-1 16,1 4-3-16,4-6-2 0,3-2-3 15,4 6-4-15,-1 2 0 0,5-4-3 16,4 8-4-16,3 3-3 0,2 0-3 15,0 0-2-15,2 8-1 0,-4 12-4 16,6 3 0-16,-8 6-3 0,0 3-1 0,-9 0-4 16,-9 0 0-16,-11-8 1 0,5 3 0 15,-5-1-1-15,-5-9 2 0,5-1 2 16,-8-1 1-16,1-4 0 0,1 2 0 16,-4-7 1-16,-1 1 0 0,-2-7 0 15,0 3 4-15,-1-3-1 0,1 0 1 16,1-3 1-16,4-4 2 0,0 1 1 0,8 1 0 15,-6-3 2-15,6 8-1 16,0 0 1-16,6-4 0 0,4 4 0 0,3 0 0 16,1 4-1-16,2-4-2 0,-3 5 0 15,5-5 1-15,0 9-4 0,3 3 2 16,0-6-3-16,1 6-1 0,-1 1 1 16,0 7-1-16,-1 1-1 0,-4 0 1 15,2 3-2-15,-7 0 2 0,-11-3-1 16,0-3-1-16,0 5 0 0,-11-3 2 0,-7 0 0 15,0 1 1-15,-6-5-1 0,1 4 0 16,4-4 0-16,-8-3 0 0,-1 3-5 16,-1-3-5-16,5-4-12 0,-4-4-13 15,11-5-19-15,4 0-18 0,13 0-120 16,0-14-132-16,0 3-306 0</inkml:trace>
  <inkml:trace contextRef="#ctx0" brushRef="#br0" timeOffset="62384.712">22943 14636 681 0,'4'11'178'0,"1"5"4"16,2 0-88-16,-7 9-31 0,0-3-19 16,-12 7-10-16,1 0-11 0,-7 8-10 15,-6-5-5-15,-2-3-7 0,-6 1-11 16,-2-9-20-16,2-9-33 0,11-12-128 15,13 0-146-15,8-4-353 0</inkml:trace>
  <inkml:trace contextRef="#ctx0" brushRef="#br0" timeOffset="64797.883">23505 14200 454 0,'0'0'113'0,"0"0"6"0,0-6-66 15,0 1-6-15,0-2-4 0,4 3-3 16,6-6-2-16,5 7-3 0,-1-7-2 16,4 4-3-16,1-6 0 0,1-1-6 15,1-1 1-15,4 1-1 0,-4 4-4 0,0 9-2 16,5 0-5-16,-3 0-3 15,1 16-3-15,-3 1-3 0,-2 1-1 16,-7 3-2-16,-3 1-2 0,-9 4 2 0,0 3-2 16,-6 0 0-16,-7-1 1 0,0-6-1 15,-5 3 0-15,-3-8 0 0,0 9 0 16,-1-5 0-16,1 0 2 0,0-5-3 16,1-3 2-16,4-9-1 0,5-4 2 15,5 0 0-15,6 0-1 0,0 0-1 16,0-11 1-16,9 3 0 0,6-3 2 15,3 1-1-15,1 10-2 0,2-6 3 0,3 6 1 16,0 0 0-16,-3 0-3 0,5 11 2 16,3-7 0-16,4 1 1 0,-1 5 2 15,0 2 0-15,0 2 0 0,-4 2 1 16,-6-2 0-16,-1 3-2 0,-8 3 0 16,-8-4-2-16,-5 3 0 0,0 1-1 0,-5-4-1 15,-12 3 1-15,-4 2-1 0,-5-3 0 16,-13-1 0-16,-3-5 0 15,0 0-3-15,-2-1-4 0,7-11-5 0,8 0-6 16,5 0-16-16,5-11-17 0,7-8-9 16,12-10-114-16,0-22-120 0,8-10-287 15</inkml:trace>
  <inkml:trace contextRef="#ctx0" brushRef="#br0" timeOffset="65030.865">24360 13902 656 0,'10'8'169'0,"3"-5"4"15,8 7-90-15,3 1-19 0,0 10-20 16,5-1-14-16,7 19-11 0,-1 5-7 0,-1 6-5 16,-6 13-5-16,-9 2-2 0,-14-5-3 15,-5 11 0-15,-5-8-4 0,-16-2-1 16,-3 4-3-16,-7-7-2 0,-9-9-6 15,-10-4-9-15,-8-4-14 0,0-7-12 16,-2-10-118-16,11-10-126 0,11-14-303 16</inkml:trace>
  <inkml:trace contextRef="#ctx0" brushRef="#br0" timeOffset="68082.868">9410 16384 418 0,'0'7'101'0,"0"-7"3"16,-5 5-66-16,5-5-6 0,0 0-6 15,0 0-3-15,0-2-2 0,0 2-1 16,7-12 0-16,-1 5 0 0,-6-2 0 0,10-4-3 16,-5-2 1-16,-5-2-2 0,0-6-1 15,4 1-3-15,-4 6 1 0,0-10-1 16,0 3-2-16,-3 0 1 0,3-6-2 16,-5-4-2-16,-3-5 1 0,2-2-4 15,1 4 1-15,5-9-2 0,0 3-1 16,0-4 0-16,0 7-1 0,0 5-1 15,0 5 2-15,7 1 1 0,-7 7 0 16,0 2 2-16,6 4 1 0,-6 4 2 16,6 6-1-16,-6 5 0 0,5 0 1 0,0 0-3 15,2 0-1-15,4 5-1 0,-3 6-1 16,5 3 1-16,5 9-2 0,-1 1-1 16,-2-2 1-16,4 0-2 0,-4 1-1 15,1-2-2-15,-5 0-2 0,5 0 1 16,-1 2-4-16,1-6 0 0,-5 0-1 0,6-2-2 15,-8-1 1-15,4-4-3 0,-6-6 2 16,1-4 0-16,-8 0 2 0,5-4 0 16,-5-8 2-16,0-2 3 0,-10-5 1 15,5 0 2-15,-10 0 2 0,1-1 0 16,-4-2 3-16,7 2 0 0,-5 2 2 16,6-1 1-16,4 4 2 0,-4 2-1 15,2 5 1-15,3-3 2 0,-1 7 0 0,-1-3 0 16,-1 7 1-16,2 0-1 15,1 0 2-15,-5 0-1 0,2 7-1 0,1 2 0 16,-1 5-2-16,-6 4-1 0,7 1-1 16,-6 7-3-16,1-3-1 0,0 0-2 15,-6 5-5-15,9-6-13 0,-7 2-14 16,4-9 146-16,12 1-269 0,0-1-143 16,0-3-398-16</inkml:trace>
  <inkml:trace contextRef="#ctx0" brushRef="#br0" timeOffset="71787.605">9097 14557 386 0,'0'5'100'0,"5"-2"3"0,-5 5-55 16,0-8-3-16,0 0-12 0,8-9-6 15,-8 9-4-15,0-5-6 0,0-2-2 16,0 3-1-16,6 0-4 0,-6-5 0 16,7 1 0-16,-3-4 1 0,-4 0 1 15,12 0 1-15,-12-7 1 0,5 0 1 16,-5-6-1-16,0 5-2 0,0-4 1 15,0 3-2-15,0-1 0 0,-5-2-1 16,5 3-3-16,-10-2 0 0,5 1 1 0,5-6-3 16,0 5-1-16,-5 1-1 0,5-3 0 15,0 7 0-15,5-1-1 0,-5 4-1 16,0-6 2-16,0 1-2 0,5 5 0 16,-5 3-1-16,0 1 1 0,0 3 0 15,11-2-2-15,-6 8 0 0,0-5 1 16,2 7-1-16,4-8 1 0,-1 8 0 0,-1-6-1 15,6 0 2-15,-2 6-1 0,4-7 0 16,-4 7 1-16,7 0-1 0,2 0-1 16,-7 0 2-16,4 0-1 0,1 0 1 15,-9 0-1-15,7 0 0 0,-5 0 0 16,3 0 0-16,-5 0 1 0,7 6-1 16,-10-6-1-16,0 5 1 0,6-5 0 15,-5 0 0-15,-1 0 1 0,6 0-1 0,-1 0 1 16,5 0 1-16,4-5 1 0,-4 5 0 15,2-6-1-15,2 6 0 0,-7-9 2 16,11 8-1-16,-1 1 2 0,3-10-1 16,-2 10 0-16,1-5 2 0,-7 5-1 15,-1-4 2-15,3 4-3 0,-1-8 0 16,-4 8 2-16,0-4 0 0,-5-3 0 16,2 7 2-16,-2-7-2 0,7 7 3 15,-5-5 0-15,6 5-3 0,2 0 1 0,-9 0 2 16,3 0-6-16,-7 0 2 0,7 0-2 15,-3 5 1-15,6-5-1 0,-8 7-1 16,7 0-3-16,-10-7 6 0,0 0-3 16,4 0 3-16,-3 0-3 0,6 0 2 15,-4 4-1-15,5-4 1 0,-3 0-3 16,-5-4 3-16,5 4-5 0,-5 0 1 16,-1-9 0-16,2 9 2 0,1 0-1 15,-4 0 0-15,4 0-1 0,-2-5 2 0,-3 5-1 16,3 0 0-16,2-3 0 0,-4 3 1 15,-1-10-1-15,-2 10-1 0,-3-3 1 16,7-5 1-16,-7 8-2 0,9-5 2 16,0-1-2-16,-6 1 1 0,2-1 0 15,-1-6 0-15,-4 3 0 0,9 2 1 0,-9-4-2 16,0 2 2-16,0 0-1 0,0 2 2 16,0-1-3-16,0-2 1 0,0 4 1 15,0-6-1-15,-7 4 0 0,7-2-1 16,-6-1 3-16,6 2-1 0,-5 1 1 15,5 0-1-15,0 4 0 0,0 0-1 16,0 4 1-16,0 0-2 0,0-10 0 16,0 10-1-16,0-6 1 0,0-1 0 15,5 7 1-15,-5 0-2 0,4 0 2 16,3 0-2-16,-7-3 1 0,6 3 0 0,-6 0 0 16,5 3 0-16,-5-3 0 0,0 0 0 15,0 7 0-15,3-1 1 0,-3-3-1 16,0 5 0-16,5-4-1 0,-5 7 1 15,7-1 0-15,-7-1 0 0,9 7 0 16,-4-4 0-16,-5 2 0 0,5 1 0 16,-5 3 0-16,7-5-1 0,-7-2 1 0,6-2-1 15,-6-2 2-15,7-7-2 0,-7 12 3 16,4-11-2-16,-4-1 1 0,7 10-2 16,-7-10 2-16,8 0-2 0,-8 6 1 15,6-6 0-15,-1 5-1 0,0-5 1 16,2 9 1-16,1-9-1 0,1 0 0 15,-6 0 0-15,2 4 0 0,7-4 1 0,-4-5 0 16,-3-4 0-16,1 9 0 0,5-4 1 16,-3 4 2-16,-1 0-1 0,4-6 0 15,2 6 1-15,-6 0 0 0,10-5 1 16,-7 5-1-16,6-5 0 0,-3 5 2 16,6-13-1-16,-6 5 0 0,5 0 2 15,-7 1-2-15,4 1 2 0,-5-1-1 0,-1 7 0 16,1 0-1-16,1-4 1 15,5 4-3-15,-9 0 1 0,4-6-1 16,5 6-1-16,-8 0-1 0,7 0 2 0,-4 0-3 16,7 0 1-16,-8 0 0 0,3 0-1 15,-5 0 0-15,0 3 2 0,0-3-3 16,5 0 1-16,-5 6 1 0,10 1 2 16,-9-7 0-16,6 0 1 0,-4-8-2 15,0 8 1-15,2-7 0 0,-5 7 0 0,0 0-2 16,9 0-1-16,-8-7 2 0,1 7-2 15,0 0 3-15,-1 0-3 0,1 0 1 16,0 0 1-16,-2 0-1 0,2 0-1 16,1 0 2-16,-3 0-3 0,6 0 1 15,-4 0 0-15,0 7 0 0,1-2 1 16,-3-5-1-16,-3 0-2 0,6 0 1 16,2 9 1-16,2-9 0 0,-2 0 0 15,1 0 0-15,-1 0-1 0,-10 0 4 16,5 2-1-16,1-2-1 0,-1 6-1 0,0-6-1 15,3 7 2-15,-3 0 0 0,0 0-2 16,2-7-1-16,0 0 1 0,-6 0 2 16,3 0 0-16,-2 0-1 0,1 0-1 15,1-6-1-15,-3 6 3 0,3 0 0 16,1 0-1-16,-2 0 0 0,-1 8-1 16,0-8 3-16,0 0 0 0,-5 0-1 0,8 0-3 15,-2 4 2-15,-6-4 0 0,7 0 1 16,-7 8-2-16,5-8 1 0,0 0 0 15,-5 1 1-15,6-1 0 0,1 6-3 16,-7 1 2-16,6-7-1 0,-6 6-1 16,8-2 3-16,-8 3-2 0,10-3 1 15,-10 4 0-15,8-1 0 0,-8 3 0 0,6 0 1 16,-1-1-1-16,-5 0 1 0,7-3-1 16,1 7 1-16,-8-3-2 0,5-4 0 15,-5 6-1-15,0 2-1 0,0-8-6 16,0 5-5-16,-5 5-6 0,-2 0-15 15,7 0-17-15,-9 0-1 0,4-3-144 16,5-6-139-16,0-7-345 0</inkml:trace>
  <inkml:trace contextRef="#ctx1" brushRef="#br0" timeOffset="32710.944">18985 16921 0,'-6'8'0,"156"-8"16,73-21-1</inkml:trace>
  <inkml:trace contextRef="#ctx0" brushRef="#br0" timeOffset="81800.461">9192 15614 415 0,'0'0'96'0,"0"-8"-1"0,0 8-68 16,0 0-8-16,7-6-9 0,-7 6-4 16,0 0-2-16,0-5-3 0,0 5 1 15,0-7-2-15,0 4 1 0,0-5-1 16,0 0 1-16,0-2 0 0,0 0 1 16,0 3 1-16,-7 1 3 0,7 6 2 0,-6-9 2 15,6 9 2-15,0 0 2 0,0 0 1 16,-5 0-2-16,5 0 0 0,0 0-2 15,0 12 0-15,0-2-3 0,0 6 0 16,0 3-3-16,0-2 0 0,0 11-3 16,0-11 1-16,0 1-3 0,0-6 2 15,0-1-2-15,0-7 3 0,0-4-1 16,0 8 2-16,11-8 0 0,-4 0 0 16,-3 0 2-16,0 0 0 0,4 0 2 15,1 0 1-15,-1-12 1 0,1 4 0 0,5 2 1 16,-3 6 0-16,5-14 1 0,-3 14-1 15,10-2 0-15,-4 2 0 0,-1 0 0 16,3 0 1-16,2-7-2 0,-4 7-2 16,2 0 1-16,3 0-3 0,2-6-1 15,2 6 1-15,-6-6-3 0,7 6 1 16,-3-8 0-16,8 8 1 0,0-6-1 0,-2 6 2 16,7 0 1-16,5 0 2 0,-7-5 2 15,8 5-2-15,-3 0 0 0,0 5 0 16,1-5-2-16,3 6-3 0,-11 2-2 15,-4-8-1-15,1 8 0 0,-4-3-1 16,1-5 0-16,-2 0 1 0,1 0 1 16,-6 0-3-16,1 0 1 0,-7 0 0 0,3 0 0 15,-4-7 0-15,4 7-1 16,-9 0 1-16,6 0 0 0,-8 0 0 16,-1 0 1-16,-1 0-2 0,-6 0 1 0,7 0 2 15,-7 0-3-15,0 0 2 0,0 0 0 16,0-6 0-16,0 1 1 0,0-4 2 15,0-1 1-15,0-5 0 0,0 0 1 16,0-4 0-16,0 1 1 0,0 2-9 0,0 1-34 16,0 3-130-16,0 1-138 0,0 2-352 15</inkml:trace>
  <inkml:trace contextRef="#ctx0" brushRef="#br0" timeOffset="83115.479">10103 15856 455 0,'0'-8'108'15,"0"-2"3"-15,6 10-76 0,-6 0-3 16,10 0-7-16,-10 10-5 0,8 0-6 15,-3 11-1-15,4-2-2 0,1 8-1 16,0-1-2-16,1-4 2 0,-4 3-3 0,1 1 1 16,5-8-3-16,0 1-1 15,-4-5-1-15,7-2 0 0,-8-2-3 0,4-10 4 16,-3 0 0-16,0 0 3 0,0 0 2 16,2 3 1-16,-4-3 1 0,-1-3 3 15,2 3-2-15,2-7 2 0,-7 7-2 16,2-5 0-16,5 5-1 0,-2-8 1 15,-2 0-1-15,6 3-2 0,-1 0-1 16,-1 5-1-16,8-4-1 0,-7 4-1 0,7 0-2 16,-2 0 0-16,1 0 1 0,0 0 0 15,-3 0-1-15,7 0 2 0,-6 0 4 16,4 0 1-16,4-8 3 0,-2 2-1 16,3-8 2-16,3-1 1 0,6 3-2 15,1-4-2-15,4-1-1 0,4 1-3 16,7-2 0-16,1 2-2 0,-8 0-2 15,1 1 1-15,-9-1-2 0,2 4 0 16,-4 3 1-16,2 9-1 0,-10 0 1 0,-1 0-2 16,-1 0 2-16,-7 0-2 0,3 0-1 15,-2 7-1-15,-3 0 2 0,-4-2-1 16,3 5 1-16,-4 5-2 0,2 0 2 16,2-1 0-16,-3 2-1 0,3-5-1 15,-2-5 1-15,0-6-1 0,1 7 1 16,0-7-2-16,4 6 1 0,-4-6 2 15,-4 5-2-15,1 3 0 0,3-8 0 0,-6 0-1 16,1 0 2-16,4-10-2 0,0 6 1 16,-2-3 0-16,5 1 1 0,-2 1 1 15,7 5-1-15,-4 0-2 0,1-7 1 16,-2 7-2-16,3 0 2 0,-6 0-1 16,-1 0 0-16,4 0 0 0,-6-4 1 15,-1 4 1-15,4-8 0 0,0 8 1 16,-6-5-3-16,-4 5 2 0,8-8 2 0,-8 3-3 15,7 0 1-15,-7-4 0 0,6 5 0 16,-6-2 0-16,0 6 1 0,0-9-1 16,0 7 0-16,0-7 0 0,0-3 0 15,-6-4 1-15,-1-2 2 0,3-5 0 16,4-8 1-16,-7-2 1 0,-1 0 0 0,8-12-1 16,0 3-11-16,0-2-19 0,0 2-24 15,0 6-127-15,0 9-138 0,0-7-344 16</inkml:trace>
  <inkml:trace contextRef="#ctx0" brushRef="#br0" timeOffset="86167.507">9089 16871 474 0,'0'-8'111'16,"0"1"4"-16,3 0-75 0,-3 0-11 15,5 0-7-15,-5 7-4 0,5 0-5 0,-5-4 0 16,9 4-3-16,-2 4 0 0,-2-4-2 16,8 0 0-16,-1 0-2 0,8 0 0 15,-4-4-3-15,5 4 0 0,6 0-2 16,-1 0 0-16,-5 4 1 0,-3 5-2 15,-2 7-1-15,-11 2 2 0,-5-2 0 16,0 9-1-16,-10-5 0 0,1 5 1 16,1-2 0-16,-10-1 1 0,2-1 1 15,-4 3 1-15,-1-6 3 0,4-2 1 0,0-4 2 16,6-4 0-16,-2-8 2 16,13 0-2-16,-5 0 0 0,5-7-2 0,0 0-2 15,8-4-2-15,2 0 0 0,-2 1-2 16,7 0 1-16,-1 3 0 0,2 0-2 15,-1 2 1-15,7 5-1 0,1 0-1 0,1 0 1 16,2 0 0-16,-3 8-1 0,-4-1 0 16,-6 1 1-16,2 4 0 0,-7-3-1 15,3 2 1-15,0 1 1 0,-4-1 3 16,4-4 3-16,-11 1 2 0,0-1 3 16,0 1 2-16,0 6 2 0,-15 1 0 15,4 2-1-15,-11 8-2 0,-11 0-2 16,-4 2-4-16,-5 5-1 0,0 1-3 15,-3-2 0-15,14-1-8 0,4 1-7 0,-2-3-15 16,6-6-14-16,9-3-13 0,1-13-113 16,6-6-125-16,7-11-281 0</inkml:trace>
  <inkml:trace contextRef="#ctx0" brushRef="#br0" timeOffset="88203.338">9148 15510 329 0,'0'0'90'16,"0"0"3"-16,0-10-30 0,0 7-26 0,5-8-7 15,-5 0-7-15,0-5-4 0,8-4-3 16,-8-5 0-16,8-1-1 0,-8-7 1 16,5-1-2-16,0 3-1 0,-5-5-3 15,5 0-3-15,-5-5 0 0,0 3-2 16,0-11-2-16,-8 1 1 0,5-4 2 16,-2-5 2-16,-2 6 2 0,7-6 1 15,-6 2 1-15,6 4 0 0,-5-3 1 16,5 7-2-16,0 2 0 0,0 7-3 0,0 4-1 15,0-2-2-15,5 11 0 0,-5 0-3 16,0-3-1-16,0 11 0 0,8 2-1 16,-8-4 1-16,6 6 1 0,-6-1-3 15,5 7 2-15,-5 1-1 0,5 6 1 16,0-3-1-16,-5 3-1 0,13 0 1 0,-7-9 0 16,2 9 2-16,5 0-2 0,0 0-1 15,0 0 1-15,3 0 0 0,5 0-1 16,4 0 2-16,-6 10-1 0,8-5 0 15,7 5 1-15,0-3-1 0,7 5 1 16,2-2 0-16,2-5-1 0,7 4 0 16,0-9 0-16,-9 4 1 0,9-4-1 15,-4 0 0-15,-10 0 1 0,0 0-2 16,3 0 0-16,-9 0 2 0,-3 0-1 0,0-4 0 16,-5-3 2-16,-1 0-1 15,-4-3 4-15,1 4 0 0,-7-3 1 0,1 3 0 16,-6-1 1-16,0 7 0 0,5-6-1 15,-3 6 0-15,6-8-2 0,-8 4 0 16,0 4-2-16,3-5 1 0,-2 5-1 16,-5-11-1-16,8 11 0 0,-3-8 0 15,-2 8 0-15,-1-7-1 0,2 7 0 0,-1-3 0 16,-2 3-1-16,1 0 2 0,-6 0-1 16,8 0 0-16,-8 4 0 0,8-4 1 15,-8 12-1-15,7-6 0 0,-1 6 0 16,-6 2 0-16,5 5 1 0,5 2-2 15,-4 0 0-15,1 1 1 0,4-2-1 16,0-3 1-16,-1 9 0 0,3-3-1 0,-7 5 1 16,2 2-2-16,-1 9-1 0,1-8-1 15,-8 10-2-15,5-6-1 0,-5 2 0 16,0-9 0-16,5 2 0 0,-1-2 2 16,3-7 2-16,-1 2 0 0,1 4 0 15,-1-4 2-15,4 3-3 0,-2-5-2 16,0 5 0-16,0-2-4 0,0-1-2 15,2 2 1-15,-5-4-2 0,1-2 2 16,1 2 2-16,-1-3 1 0,-1-4 3 16,-5 2 2-16,6-3 1 0,-6-5 3 0,9 5-1 15,-9-7 0-15,6 3 1 0,-6-2 0 16,6 4-1-16,-6-1 0 0,5 0-1 16,-5 4 2-16,0-1-2 0,5 3 1 15,-5 2-1-15,0-1 1 0,0-1 1 16,0 1 0-16,0-2-2 0,0-2 2 0,0-5-2 15,0 0 2-15,0 0-2 0,0 2 1 16,0 0 0-16,7-10 1 0,-7 7-2 16,0-1 1-16,0 1 0 0,0 2 0 15,0-4-1-15,0 3 1 0,0 0 0 16,0 0 0-16,0-8 2 0,0 10-2 16,0-4 0-16,0-1 1 0,0-5 0 15,0 8-1-15,6-8 0 0,-6 0-1 16,0 0 1-16,0 0 1 0,5 0 0 0,-5 0 3 15,0 0 2-15,-5-8 1 0,5 8 2 16,0-5 3-16,-13 5-1 0,7 0 3 16,1 0 1-16,-6 0 3 0,-4-4 1 15,-9 4 1-15,-2 0 2 0,-5 0-1 16,-3 4-1-16,-1-4 0 0,-6 7-2 16,3-7-1-16,-6 0 1 0,-3 0-4 15,-6 0 0-15,-3 0-3 0,-1 0-2 0,0 6-2 16,7 1-3-16,4 2-3 0,-1 2 0 15,6-4-2-15,1 4 0 0,3 2-6 16,8-8-2-16,6 6-4 0,12 2-7 16,3-7-9-16,8-1-8 0,0 0-6 15,6-5-4-15,1 0-3 0,7 0-1 16,4 0-98-16,1 0-97 0,1 0-240 0</inkml:trace>
  <inkml:trace contextRef="#ctx0" brushRef="#br0" timeOffset="92690.607">10508 17012 444 0,'-5'0'102'0,"5"-11"4"0,-3 3-74 16,-2-5-3-16,5-3-5 0,-8 0 0 0,2-9-2 15,1 2-1-15,-3-4-1 0,-5-5-2 16,0-6-2-16,-3-4-3 0,3-11-3 15,-5-5-1-15,7-4-2 0,1-2 0 16,2 0 0-16,8-5 0 0,0-1 1 16,0-2 2-16,0 7-1 0,6 0 1 15,-6 8-2-15,8 12-1 0,-8 12-2 0,5 4-1 16,-5 12-1-16,7 9-3 16,1 8 2-16,-8 0-2 0,13 0 0 15,-4 17 1-15,9 3 0 0,-5 2-1 0,6 13 1 16,-2-3-1-16,-3 9-1 0,6-2 1 15,-8 0-1-15,3-8 0 0,-5-2 0 16,-4-11-1-16,-6-5 1 0,0-4-1 16,0-4 1-16,0-5-1 0,-5 0 2 0,5 0 0 15,-6-14 0-15,-2 2 0 0,-5-5 0 16,2-4 1-16,-9-7 0 0,4-4 0 16,-2-5 1-16,-1 5 3 0,6 1 3 15,-3 2 4-15,3 12-1 0,0 7 3 16,3 10-1-16,-3 0-2 0,-3 14-3 15,-3 11-2-15,-1 8-3 0,-1 11 0 16,1 5-3-16,7 4 0 0,-2-2-4 0,7-1-10 16,8-9-13-16,0-4-11 15,0-3 138-15,11-5-253 0,12-5-135 0,8 0-362 16</inkml:trace>
  <inkml:trace contextRef="#ctx0" brushRef="#br0" timeOffset="93076.249">10471 17214 565 0,'0'-11'127'15,"-11"-1"1"-15,11 12-101 0,-10 0-3 16,3 0-7-16,3 8-6 0,-3 5-1 16,1 3-4-16,6 2 0 0,0 0 0 15,0 7 0-15,0-4-2 0,0 3-1 16,0 2 0-16,13 3-1 0,-9-8-2 16,5 2 2-16,0-5-3 0,1 0 2 15,-4-9 0-15,7 1-2 0,-3-1 3 0,-2 0-1 16,7-6 0-16,-6-3 1 0,4 0 0 15,0 0 0-15,8-6 1 0,-6-6-2 16,6 1 0-16,1 0 0 0,-2-2-1 16,-3 2 0-16,4-7-4 0,-8 1-5 15,7-1-5-15,-9 2-9 0,2 0-8 16,-7 1-106-16,-1 1-106 0,-5-2-259 16</inkml:trace>
  <inkml:trace contextRef="#ctx0" brushRef="#br0" timeOffset="93235.382">10776 17161 504 0,'0'30'120'15,"7"7"4"-15,-3 5-86 0,1 6-7 16,0 3-9-16,2 1-8 0,4 5-10 16,-5-12-10-16,2-3-10 0,4-18-78 0,-3-3-29 15,3-21-90-15,1 6-192 0</inkml:trace>
  <inkml:trace contextRef="#ctx0" brushRef="#br0" timeOffset="94579.015">10067 15489 464 0,'-6'-25'108'15,"-1"-9"2"-15,-1-9-77 0,3-6-5 0,1 3-7 16,4-7-5-16,-5 3-3 0,5 0-1 15,0-8 1-15,-10-3-1 0,10 0 2 16,-6-3 1-16,6-8 0 0,0 6 0 16,0 3 0-16,0-2-4 0,0 4-1 15,4 5-4-15,-4-6 0 0,0 7-2 16,0 5-3-16,-4 4 1 0,4 6-1 0,-5 8 0 16,5 11 2-16,0-3-2 0,0 13 1 15,0 6-1-15,6 5 1 0,5 0-1 16,4 0 0-16,9 10 0 0,9 0 0 15,10 10 0-15,1-3-1 0,14 3 1 16,3-5 0-16,12-6 0 0,3 1-1 16,6-10 1-16,7 5 1 0,11-5 1 15,-8 0-1-15,3 0 1 0,1-5 0 16,-4 5-1-16,-13-7 2 0,0 7-3 16,-15 0 1-16,-1 0-2 0,-8 0 0 0,-8 0 0 15,3-4 1-15,0-4-1 0,-3 0 1 16,-5-4-2-16,-6 9 2 0,-11-9 0 15,1 5-1-15,-16-1 0 0,1 3 0 16,-11-2 5-16,7 5 3 0,-7 2 3 16,0 0 1-16,0 0 0 0,0 2 0 0,0 10 0 15,0 5-3-15,0 9-3 0,-8 11-3 16,8 6-1-16,-8 11-1 0,8 3 0 16,-7 7 0-16,4 7-2 0,3-1 1 15,-8-6-1-15,8-6 0 0,0-4-2 16,0-4-2-16,6-5 0 0,-6-2-2 15,5-1-1-15,-5-5 1 0,7-10 1 16,-7 2 0-16,0-4 2 0,0-1 1 0,-5-8 2 16,0 0 0-16,0-5 1 0,-10-11-1 15,4 5 1-15,-8-5 3 0,-10 5 2 16,-7-5 2-16,-14 6 3 0,-3 4 4 16,6-4 3-16,-9-6 4 0,-3 7 0 15,-5-1-2-15,-7-6 0 0,-13 8 0 16,3-8-4-16,-3 13-3 0,0 7-4 15,-1-2-1-15,-1 2-1 0,2 5-3 0,3-3-3 16,9 6 1-16,12 2-3 0,10 4-7 16,5-4-12-16,12 7-16 0,6 3-15 15,3-5-10-15,24 1-113 0,0-3-124 16,9-9-275-16</inkml:trace>
  <inkml:trace contextRef="#ctx1" brushRef="#br0" timeOffset="-196569.662">21686 16261 0,'8'0'0,"143"60"16,-58-16-1,-23-11-15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8-15T20:26:37.9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8-15T20:26:39.157"/>
    </inkml:context>
  </inkml:definitions>
  <inkml:trace contextRef="#ctx0" brushRef="#br0">24291 13962 0,'5'15'0,"6"16"0</inkml:trace>
  <inkml:trace contextRef="#ctx1" brushRef="#br0">16844 9371 302 0,'0'0'86'16,"10"0"4"-16,-10-7-12 0,9 7-47 16,-5 0 1-16,0 0-6 0,-4 7-4 15,7 1-4-15,-7 6-4 0,6 6-4 0,-6 8-3 16,0 1-2-16,0 11-1 0,-9 5-3 15,9-1-1-15,-7 7 0 0,7 3 1 16,0-9-1-16,7-2 0 0,-1-3 0 16,5-10 1-16,-1-1-2 0,1-8 1 15,1-3-1-15,-3 0 0 0,1-7 0 16,-3-11 0-16,-7 7 0 0,4-7 2 16,3 0 0-16,4-12 1 0,0-3 0 0,4-1 3 15,-2-10 0-15,1 5 0 0,-2-5 1 16,-6 8 0-16,4-3 0 0,-4 7 0 15,-6 0-1-15,7 8 0 0,-1 6 0 16,-1 0-1-16,-5 7-1 0,8 7 0 16,-1 5-1-16,-7 3 0 0,0 6 0 15,0 1-1-15,-7 3-1 0,7-1 0 16,0-3 1-16,-8-7-1 0,3-2 0 16,5 0 0-16,-5-4 0 0,2-2 1 0,-6-2 1 15,-8 1 2-15,-4-8 2 0,2 1 2 16,-10-5 2-16,0 6 2 0,1-6 2 15,-1 0 1-15,2-11-1 0,6-5-3 16,5 0-2-16,3-1-1 0,6-4-5 16,3 8-8-16,4 3-11 0,-10 0-8 0,10 10-107 15,0 0-107-15,0 0-265 0</inkml:trace>
  <inkml:trace contextRef="#ctx1" brushRef="#br0" timeOffset="1785.198">17298 11320 388 0,'-7'-16'95'0,"-4"-7"5"16,0-2-64-16,-1-4 3 0,-1-8-7 16,5-9-4-16,0 4-3 0,8-6-4 15,0-1-2-15,0-3-6 0,0 6 0 0,0 1-3 16,0 2-1-16,0-4-1 0,0 6-1 15,0-3 0-15,-8 4-2 0,8-1-2 16,0 5 2-16,0 3-1 0,0-1-1 16,7 3-2-16,-7 10 0 0,0-2 2 15,6 3-1-15,-6 7 1 0,0-1-2 16,7-2 1-16,-3 0 1 0,-4-6-2 16,12 4-1-16,-7 11 2 0,3-5-3 15,-3 9 2-15,4 3 0 0,-2 0-2 0,1 0 1 16,-5 0 2-16,3 0-3 0,2 8 1 15,2 1 0-15,0 3-1 0,12 2 2 16,4 1 0-16,3-4-2 0,7 0 2 16,7-1 0-16,-4-7 0 0,5-3 0 15,3 0-1-15,-2 0 0 0,-2 0 1 16,4-3-2-16,-8 3 1 0,5-7 0 16,-10 2 0-16,-5-8 1 0,0 7 0 0,-3-4-2 15,-12-4 2-15,5 8 0 0,-4-2-2 16,-5 8 2-16,-6 0-2 0,1 0 1 15,-5 0 0-15,5 9-1 0,-5 6 1 16,7 0 0-16,-7 3-1 0,0-2 1 16,0 10-1-16,0-5 1 0,4 7 1 15,-4 8-2-15,0-1 2 0,5 4-1 16,-5 0 1-16,7 8-2 0,-7-7 0 0,0 1 0 16,5 0 1-16,-5-1-3 0,0-5 2 15,0-2-2-15,0-2 1 0,0-8 1 16,0-3-1-16,0 0 0 0,6-13 1 15,-6 7 1-15,0 0 0 0,0-11 0 16,-10 7 0-16,2-1-1 0,-9-1 2 0,-1 4 0 16,-10-1-1-16,-6-3 2 15,-11-2 1-15,-6-6 2 0,-6 0 0 16,-8 0-1-16,7 0 0 0,2 0-2 0,-2 15-9 16,-7-4-122-16,13-3-110 0,-15-8-289 15</inkml:trace>
  <inkml:trace contextRef="#ctx1" brushRef="#br0" timeOffset="6055.918">16909 11232 442 0,'0'3'105'16,"0"7"2"-16,0 1-75 0,0-2 0 0,0 1-11 16,-8 3-4-16,8-4-5 0,0 3-4 15,-5 7-3-15,1 2-1 0,4 6-2 16,-8 13-1-16,2-3 0 0,1 5-1 15,5-1 0-15,0-4 0 0,0-9 1 16,5-3-1-16,3-6 0 0,0-11 0 16,0-8 0-16,5 0 0 0,2 0 0 0,6-8 1 15,0 0-1-15,0-11 0 16,3 7 0-16,-2-11 0 0,-1 6 0 0,-6-9 0 16,6 9-1-16,-10-2 1 0,4-1-1 15,-9 7 0-15,5 6 0 0,-4 7 1 16,-7 0 0-16,0 5 0 0,0 8 0 15,0 3 1-15,-7 11 0 0,-2 0 0 16,2 4 0-16,-10 1-1 0,5 3 0 0,-7-11 0 16,0 2 0-16,-15-11 2 0,5 2 3 15,-10-5 2-15,-2-2 2 0,-4-5 0 16,6-5 2-16,-6 0-2 0,8-2 0 16,-2-12-6-16,2-1-5 0,7-12-9 15,2-5-111-15,14 0-104 0,4-5-268 16</inkml:trace>
  <inkml:trace contextRef="#ctx1" brushRef="#br0" timeOffset="7107.258">17356 12612 400 0,'-3'-25'97'16,"-5"-9"3"-16,8-6-64 0,-9 0-2 15,5-8-7-15,-3-8-4 0,-3-14-2 16,-1-12-3-16,6-8-1 0,5-9-2 16,0 0 0-16,0 4 0 0,7 5-3 15,-7 6-2-15,6 21-1 0,-6 16-3 0,0 8-1 16,-8 21-3-16,8 9 0 0,0 9 0 16,8 0-1-16,2 6 0 0,-2 2-1 15,13 3 1-15,0-2 0 0,0-2 0 16,8 4 0-16,8-2 0 0,5 0-1 15,5 3 0-15,8-2 0 0,1 0-1 16,-2-2 2-16,-7-5-2 0,-2 2 0 0,-11 3 2 16,-10-2-1-16,-11 4 1 15,-8 2-1-15,-5-3 0 0,0 3 1 0,-7 1-1 16,-1 3 1-16,2 4 0 0,-4 1-1 16,5 4 0-16,-3 8 0 0,3 3-1 15,-1 1 2-15,6 1-3 0,0 4 1 0,-7-4-1 16,7-8 2-16,8 12-2 15,-1 1 0-15,-7-9 0 0,13 11 1 0,-4 2-2 16,3-3 1-16,-3-4-2 0,4 4 1 16,-3-2-1-16,-5-6-2 0,0-5 0 15,-5-5 3-15,8-2-2 0,-8-10 2 16,0-2 1-16,-7-7 2 0,2 4 3 16,-9-6 2-16,-7-3 0 0,-11 6 3 15,-14-6 1-15,-10 8 3 0,-1-8 0 16,-9 0 0-16,-8 0-2 0,5 4-1 0,1-4-1 15,6 8-7-15,7-2-10 0,10 0-9 16,6 5-35-16,12 1-79 0,17-3-101 16,10-9-239-16</inkml:trace>
  <inkml:trace contextRef="#ctx1" brushRef="#br0" timeOffset="8023.998">19171 12414 460 0,'-8'-38'95'0,"8"4"1"16,0-5-88-16,-5-2 0 15,5-8 2-15,-7-3 3 0,3-3 0 0,-3-3 2 16,2 0 1-16,-1-5 1 0,6 7-1 16,0 1-2-16,0 9-4 0,0 5-1 15,0 12-3-15,5 1-2 0,1 12-2 16,-6 0-1-16,7 2-1 0,-7 4 1 15,9 0 1-15,-1-1 1 0,4-1 0 0,5 5 1 16,6-1-1-16,-2 5 1 16,6 3-1-16,6 0-1 0,-4-6-1 0,10 6-1 15,-4 0 1-15,2 6-1 0,-1-6-1 16,1 3 1-16,-3 2 1 0,-7-5-1 16,-6 8 1-16,3 3-1 0,-7-6 0 15,-1 6 0-15,-2-4 1 0,2 4-3 0,-8 1 3 16,-3 3 0-16,-5 6-2 0,0 8 1 15,0 7 0-15,-5 3 0 0,-3 1 1 16,-1 2-2-16,4 4-1 0,5-4 2 16,0-5 0-16,5-1 0 0,4-5-2 15,1-1 1-15,1-1 1 0,1-3 0 16,-1 3 0-16,0 4-1 0,1-4 1 16,-6 0-1-16,4 0 1 0,-4-2-2 15,-6-8 0-15,0 4 0 0,0-3 1 0,0-5-2 16,-5 0 1-16,-6-2 1 0,5-4 3 15,-12-3-2-15,-3 1 3 0,-7 2 1 16,-6 4 1-16,-11-2 1 0,-8-3 0 16,-8 2 0-16,-10-4 0 0,-10 5-3 15,2-1-4-15,-7-2-7 0,7 2 22 16,13-4-138-16,9-6-106 0,9 0-283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15T20:28:01.9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12420 12146 520 0,'0'0'117'0,"0"8"1"0,6-4-95 16,-6 4-1-16,5-2-5 0,0 5-4 0,0 2-4 15,3-1-3-15,-2 5-2 0,-2-1 1 16,5-1 0-16,1 0 3 0,6 0 0 16,3-1 1-16,-6-1 1 0,5-5 3 15,-5 0-1-15,3 0-1 0,0 0 0 0,2-8 1 16,-3 3-1-16,1-3 0 0,-3 0 2 15,1 0 0-15,6 0 1 0,4-3 1 16,0-5-2-16,-1 0 1 0,2 0-1 16,1 2-2-16,-3-6-1 0,-4 6-1 15,6-5 0-15,2 3 0 0,-1 1-4 16,-2 3 0-16,0-7 0 0,-6 11-2 16,-2-10 0-16,0 5-2 0,0 2 0 0,7-9 4 15,0-2 1-15,2 1-3 16,5 0 2-16,2 2 1 0,0 2-2 0,2 9 0 15,-5-8-3-15,5 8-1 0,-7 0 1 16,-1 9 0-16,-1-4-2 0,0 6 2 16,-5-1 0-16,-2 1-2 0,1-2 1 15,-6 4 0-15,5 1 0 0,-6 1 1 16,1-7-1-16,-5 7-1 0,5-3 1 0,-5 1 1 16,-3-4-2-16,-5-2 2 15,7-7-3-15,-7 7 2 0,0-7 0 0,5 6 1 16,-5-6-2-16,0 0 2 0,0 0 0 15,-7 0-1-15,-1-4 2 0,-5 4-1 16,2-10 0-16,-2 10 3 0,3-15-1 16,10 1 1-16,0 1 0 0,0-7 1 15,12 2-2-15,-3-5 1 0,7 6-2 16,1 2-2-16,7 4 1 0,-6 3-1 0,1 0 1 16,2 8-1-16,0 0 0 0,-3 0 0 15,1 0 2-15,-1 0 0 16,-2 0-2-16,-3 13 0 0,-2-5 1 0,5 1 0 15,-3 3-1-15,5-2 0 0,0-3 0 16,3 4-1-16,3-3 0 0,-1 0 1 16,4 4 0-16,0-10 1 0,-2-2-2 0,-1 7 1 15,10-7 2-15,-5 7-2 0,-3-7 0 16,3 0-1-16,0-10 0 0,-10 6 1 16,2-10 0-16,-3-2-1 0,1 2 3 15,-1 1-2-15,-3 0 2 0,-2-3-5 16,-5 0-17-16,-8-1-26 0,4-4-128 15,1 0-141-15,0 3-347 0</inkml:trace>
  <inkml:trace contextRef="#ctx0" brushRef="#br0" timeOffset="1213.159">17412 12196 474 0,'0'-12'118'0,"0"10"5"16,0 2-49-16,0 0-48 0,0 0-1 0,5 0-5 16,0 6-2-16,2 4-4 0,-1 4-2 15,4 0-1-15,3 14 0 0,1-12-1 16,4-1 0-16,0 5-2 0,4-4 0 15,4 0-2-15,-3 2 0 0,3-4 0 16,3 2-1-16,1-8 0 0,7-1 1 16,1-7 1-16,7 0 1 0,-5 0 0 15,7 0-1-15,-13-9 2 0,5-2-2 0,-2 5-1 16,-7-8-2-16,-1 4 0 0,5 5-2 16,-5 0-1-16,1-2-1 0,-1 7 1 15,0 0 0-15,-8 12 1 0,1-12-1 16,1 10 1-16,1-5 1 0,-1-1-2 15,-10 3 2-15,4-2-2 0,-7 8-1 16,1-4 1-16,-1 2-1 0,3 0 0 16,-5 3 0-16,0-1 1 0,-3 2-2 0,-5 0 3 15,5-1-1-15,-5 1-1 0,0-1 1 16,-5 3 0-16,0 1-2 0,-3 6 2 16,-3-7-1-16,-1-1 0 0,1-4 1 15,0-9 0-15,3-3 0 0,0 0 3 16,3 0-1-16,5 0 0 0,0-13 2 15,0-3 0-15,0 0 1 0,0-3 0 16,8-7 0-16,8 7 1 0,5-3-1 16,5 3-2-16,-5 1-1 0,8 5 1 0,-8 2-1 15,0 9 0-15,-3 2 2 0,-2 0 1 16,-3 0-3-16,-4 0 2 0,4 2 0 16,-1-2-2-16,-4 12-1 0,5 2-1 15,-2-2-2-15,-1-4 2 0,6 6-2 16,0-1 1-16,-3-1 0 0,3 2-2 15,0-9 2-15,0 2 1 0,5-7 0 0,8 0 1 16,4-10 1-16,-1-1 5 0,7-1 3 16,-4 1 0-16,6-3-1 0,-4-1 2 15,1-6-3-15,1 4 0 0,-8 7-6 16,-7 1-13-16,-6-2-16 0,-5 6-27 16,-13-4-128-16,9 0-141 0,-4 2-344 15</inkml:trace>
  <inkml:trace contextRef="#ctx0" brushRef="#br0" timeOffset="2296.979">23136 12285 460 0,'8'-7'114'16,"-3"3"5"-16,0 4-56 0,-5 0-26 16,0 0 2-16,0 0-5 0,0 10 0 15,-5-5-5-15,0 5-5 0,5 3-3 16,0 1-4-16,0 5-7 0,0-3-1 0,5 3-4 15,0 1 1-15,8-2 0 16,3-1-1-16,2 2 1 0,3-5-1 0,5-5-1 16,-8-2 0-16,-1-7-1 0,9 7 0 15,-3-7-2-15,-1 0 0 0,9 0-1 16,-3-10 2-16,-8-3-2 0,1 4 1 16,5-5-1-16,-5-4 0 0,7 5 2 15,-1-1 4-15,-1 3 1 0,-2 7 3 16,-1-4 3-16,-2 8 3 0,3-3-1 15,0 3 0-15,-1 0-3 0,-4 0-3 16,-4 0-2-16,-2 0-3 0,-2 2-3 0,0 11 0 16,2-6 0-16,-3 2-2 0,1 4 2 15,1 1-1-15,-6-6-1 0,7 4 0 16,-2-1 1-16,5 1-1 0,1 1 3 16,-1-6-2-16,-2 2-1 0,-1-5 2 15,0 5 0-15,-5-3 0 0,-8-6-1 16,7 9-1-16,-7-5 1 0,0-4 2 0,0 10-2 15,0-10-1-15,0 0 0 0,4 0 2 16,1 0 0-16,0-7 0 0,0 7-2 16,-5-8 4-16,10 0-1 0,-6 2 2 15,1-5 2-15,2 7-2 0,1-7 1 16,2 2 1-16,6 4-2 0,1-5 1 16,3-3-1-16,-1 2-3 0,7 0 2 15,-3-3-2-15,-2 10 0 0,1 4 0 16,-2 0-2-16,4 4 0 0,2 8 1 0,3-4 0 15,0 6 0-15,0-1-1 0,0-1 1 16,0-5 1-16,5 1-1 0,0-8 1 16,6 0 0-16,-1 5 0 0,-2-5-1 15,-1 0 0-15,-3 0 1 0,-5-5-1 16,-1 2 0-16,2-9 1 0,18-3-1 0,8-4 4 16,0-1-1-16,10 0 1 15,4 6 3-15,-12 0 1 0,-7 1-1 16,0-2-1-16,-10 3-1 0,-9 3 0 0,-1-5-1 15,0-1-1-15,5 3-4 0,-4-4-4 16,1-7-8-16,-8-1-15 0,-3-1-25 16,-11-5-61-16,-4 3-71 0,1 1-126 15,-1-4-271-15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15T20:29:05.1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15T20:29:24.656"/>
    </inkml:context>
  </inkml:definitions>
  <inkml:trace contextRef="#ctx0" brushRef="#br0">4834 9421 464 0,'-6'-29'106'0,"-1"-6"3"16,-4-10-82-16,6-5 1 0,0-6-5 15,5-6-3-15,0-6-1 0,0 2-1 16,-3-9-2-16,3-2 0 0,0 0-3 16,0 2 0-16,5 14-3 0,-5 5-4 15,0 12 0-15,16 4-2 0,-8 7-1 16,8 8 0-16,0 4-4 0,13-2 2 0,0 4-1 15,12 0 0-15,4-5 2 0,13 10-3 16,7 0 0-16,7 8 2 0,7 6-1 16,5 0 1-16,7 14-2 0,4-5 2 15,18 2-1-15,10 1 0 0,3-8 1 16,6 5 0-16,4-5-1 0,4-4-1 16,-4 0 0-16,8 0 2 0,-1 0-1 15,-1 0-1-15,-6 0 1 0,0-7 2 16,1 7-1-16,0-8 2 0,2 2 1 15,2-1 0-15,1 2 4 0,0-5 0 0,1 3 1 16,1-1 0-16,1 2 1 0,2-3 0 16,-3-3 1-16,3-6 0 0,10-1 1 15,-2-5 0-15,-2 6 1 0,10-4-2 16,-6 2-2-16,3 3-2 0,-4-1-1 16,-4-9-3-16,1 5-1 0,-6 4-1 0,0 0-1 15,-3 2 0-15,3 2 1 0,-8-2-2 16,5 3 1-16,-10-3 0 0,-2 3 0 15,-6 2 0-15,-3 2 1 0,-17-5-1 16,2 7 1-16,2 0-1 0,-18 7-1 16,-6-7 1-16,-9 7 0 0,-9-6 0 15,-15 6 0-15,14 0 0 0,-16 0 0 0,6-6 1 16,-7 6 1-16,3 0-3 0,-9 0 1 16,3 0 0-16,-2 0 0 15,-3 0-1-15,1 0 2 0,-1 0-3 0,-3 0 4 16,-3 0-3-16,-3 0 1 0,-8 0 0 15,-4 6 0-15,1 0-1 0,4-3 1 16,2 3-2-16,-7 0 3 0,4 2-1 16,3-8 0-16,-4 0 2 0,5 0-2 15,5 0 0-15,-2-6 0 0,2-2 1 16,-6-1-2-16,1-3 1 0,1-2 0 16,1 5-1-16,1 2 3 0,6 0-3 0,4 7 2 15,-9-8 0-15,1 8-2 0,-1-7 1 16,-3 7 1-16,-4-9-2 0,-2 4 1 15,-3-2 1-15,0 0-1 0,7-9 0 16,6 2-1-16,3-12 1 0,10 8 0 16,-4-5-2-16,11 3 1 0,-8-5 0 0,3 7 2 15,-1-1 0-15,-1 4-1 0,-5 2 0 16,-3 6 1-16,-2 7-1 0,-10 0 1 16,-7 0-1-16,-4 0-1 0,-11 0 1 15,1 7 0-15,1-3-1 0,-7 1 0 16,5 4 1-16,-5-5-2 0,9 8 3 15,-6-3-2-15,4 11 1 0,1-5 0 16,0 13 0-16,-5-6-1 0,4 12 2 0,-2 3-3 16,-5 14 2-16,8 1-1 0,-8 13 2 15,0 1-1-15,-5 13-1 0,-5 6 0 16,10 14 2-16,-5 14-2 0,5-7 3 16,0-2-4-16,5 0 2 0,6-3-3 15,1-5-2-15,-4-2-2 0,5 1 0 16,-4-14-3-16,6-6 4 0,-1-8 0 15,3-15 1-15,-4-3 3 0,4-8 1 16,-2-4 1-16,4 0-1 0,-6-9 1 0,3-3-1 16,-4-7 0-16,-4-7 1 0,0-6-1 15,-8-5 1-15,0 9 0 0,0-9 1 16,0 3-1-16,-12-3 1 0,4 8-2 16,0-8 2-16,-9 7 0 0,2-7-1 15,-3 13 0-15,-3-8 0 0,-3-5 1 16,0 7 1-16,0-7-3 0,-10 0 2 15,1 0 0-15,-4 0-1 0,-3 0 2 0,-10-7-1 16,6 7-1-16,-4-5 1 0,-4 5 0 16,9 0-1-16,-1 0 0 0,-1 0 0 15,-2 0 0-15,-6 5 0 0,-4-5 0 16,1 8 0-16,-1-5 0 0,-1-3 0 16,-5 7 1-16,-6-7 0 0,-4 0 0 15,-6 4 0-15,6-4 0 0,0 5 1 0,7 1-2 16,-10-1 0-16,9-5 1 0,-9 7-1 15,-8-7 1-15,0 0-1 0,0 6 0 16,-8-6 0-16,1 6 1 0,6 2 0 16,-3 3-2-16,9 0 3 0,0-3 0 15,2-1-2-15,1-1 2 0,8-6-1 16,-3 0 0-16,3 5 0 0,4 0-2 0,10 1 1 16,-4-1 0-16,-2 3 0 15,-1-8-1-15,1 0 1 0,-3 0 1 16,2 0 0-16,-4 0-1 0,2 0 0 0,0 0 1 15,4 0-1-15,-1 0 0 0,5 0 0 16,5 0 0-16,0 0 0 0,-3 0 0 16,4 0 0-16,-2 0-1 0,9-9 1 15,-5 4 0-15,0-5 0 0,0-1 0 16,-3 4 0-16,-8-5 0 0,6 3 0 0,4-5 1 16,3 3-1-16,-1-2 0 0,3-1 0 15,-6 3 1-15,4 7 0 0,-2-7 0 16,1 3 1-16,2-1-3 0,-6-2 2 15,6 4-1-15,-1-1-1 0,-2 0 0 16,2-3 0-16,-8-5 0 0,-4 6 1 16,1-3 0-16,1 5 1 0,2 1 0 15,7 1-1-15,-7-1 0 0,-7-2 1 0,-3-2-1 16,-1 0 1-16,1 3 0 0,0 2-1 16,-3 6 0-16,-5-7 1 0,-1 7-1 15,-3-6 0-15,-3 6 0 0,7-8-1 16,-10-3 1-16,7 6 1 0,-2-3 0 15,-6 3-1-15,-5 5 2 0,-2 0-2 16,-2 0 0-16,-9 0 3 0,5 0-2 0,3-5-2 16,3 5 2-16,-3 0-2 0,-8 0 1 15,5 0 1-15,1 0-2 0,-9-7 1 16,-12 7 0-16,9-11 0 0,-12 7 3 16,-16 4-3-16,-5-6 2 0,-15 6-2 15,-2 0 0-15,-19 0 0 0,-1 0 3 16,-14 0-5-16,4 6 2 0,-27 2-1 15,2 2-3-15,-11 1-5 0,-17 4-8 16,-11 2-11-16,5 3-7 0,-19 1-2 0,-7 5-114 16,8-4-108-16,-2 1-261 0</inkml:trace>
  <inkml:trace contextRef="#ctx0" brushRef="#br0" timeOffset="9958.109">5377 10600 249 0,'-4'0'51'0,"4"5"0"0,0-5-46 16,0 7 6-16,5-4 9 0,2-3 7 16,2 0 5-16,-9 0 5 0,8 0 3 15,-8 0 1-15,7 0-5 0,-2-3-8 0,6 3-5 16,-1-7-6-16,3 7-2 0,0 0-5 16,9 0-1-16,-7 7-2 0,6-7-2 15,5 5 0-15,-2 5 0 0,2-6 0 16,-2 8 0-16,5-8 1 0,5-4-1 15,1 8 0-15,2-8 0 0,13 0-2 16,-1 0 0-16,-4 0-1 0,7-8-1 16,-4 8-1-16,-11-4-1 0,-1-1 0 0,3-5-2 15,-4 5-2-15,-1-6-2 0,6-6-1 16,-9 2 0-16,5 1-1 0,-7 1-1 16,-8 1 1-16,-2 3-2 0,0 4-3 15,-10 5-6-15,-9-3-12 0,0 3-45 16,0 0-22-16,-9 0-61 0,-10 3-130 15</inkml:trace>
  <inkml:trace contextRef="#ctx0" brushRef="#br0" timeOffset="12731.348">3058 10805 343 0,'0'7'78'0,"0"-7"5"15,-10 8-61-15,10-8 2 0,0 0 0 16,-8 0 1-16,3-6-2 0,5-3-1 16,-6 0-3-16,-2-2-2 0,8-8-3 0,-5 0 0 15,5-9-4-15,0-5-1 0,0-10-4 16,0-9-1-16,0-3 0 0,0-9 0 15,5 0-1-15,-5 3 2 0,0-4-1 16,9 7 2-16,-4 7 1 0,0 8 0 16,0 1-2-16,3 7 0 0,2 0-1 0,-4 6 0 15,-1 3-1-15,0 2 0 0,3 11-3 16,0 7 2-16,-5 6-1 0,9 0 1 16,4-6-1-16,3 6 0 0,-4 9 1 15,12-4-1-15,-1 5 1 0,3 0-1 16,10 10 1-16,8-4-2 0,1-1 0 15,10-1 0-15,2 0 0 0,-4-10 0 16,6 3 0-16,-6-5-1 0,-15 4 2 0,-6 2 0 16,-7-2-1-16,-12-6 1 0,-11 8-1 15,1-8 0-15,2 4 1 0,-8 1 1 16,0 3-2-16,0 0 1 0,5 5 0 16,-5 6 0-16,0 2 0 0,-10 7-1 15,5 3 1-15,-1 10-1 0,0 3 1 16,1 6-1-16,5 5 0 0,0 1 2 0,0-9-1 15,0-2 1-15,9-3 0 0,-2-10 0 16,7 6 1-16,-6-15 0 0,2 2-3 16,1-2 1-16,-4-6-1 0,-2-4 1 15,0 2-1-15,-5-9 3 0,0 2 3 16,0-8 3-16,0 0 4 0,-10 0 2 16,-3 0 3-16,-10 0 3 0,-15-7-1 15,-11 7-1-15,-24 0-2 0,-17 0-4 16,-12 14-2-16,-6 3-4 0,-11 7-7 0,7 2-13 15,-4 7-16-15,-2 2-118 0,7 3-116 16,-14-4-300-16</inkml:trace>
  <inkml:trace contextRef="#ctx1" brushRef="#br0">12544 16626 0,'-22'-9'0,"-4"-11"15,0-24 1,-3-2-16,-2-45 16,12 28-1,-7 23-15,-2 19 16,27 5-1,1 1-15,0 15 16,1 0 0,27 0-16,4-2 15</inkml:trace>
  <inkml:trace contextRef="#ctx0" brushRef="#br0" timeOffset="22455.802">7644 11405 280 0,'0'0'75'0,"0"0"8"16,0 0-12-16,0 0-43 0,0 6 2 16,0-6 2-16,0 8-1 0,0-8-4 15,0 5-4-15,-7 3-4 0,7 6-1 16,-8 1-2-16,8 4-3 0,-8 10-1 0,5 0-1 16,-4 1-3-16,-1 4-1 0,2-1-2 15,6-2 0-15,-7 3-2 0,7-4 1 16,-8-1-3-16,-1 5 0 0,4-5 1 15,-2-1-2-15,1 0 1 0,-4 0 0 16,5-5-1-16,-1-4 0 0,1-3 1 16,5-4 1-16,-7-3 1 0,7-3 2 15,0-3 1-15,7-3 0 0,-2 0 3 0,0 10 0 16,4-10-1-16,3 0 0 0,-8 3 1 16,5-3-4-16,2 0 2 0,-5 10 0 15,4-10-1-15,6 0 1 0,-3 4 2 16,10-4-1-16,2 7 1 0,5-7-1 15,-1 9-2-15,5-5 0 0,-2 4-1 16,-3-8-1-16,6 6 1 0,-4-6-2 16,0 0 3-16,1 0 0 0,2-6-1 15,-3 6-1-15,1-10 0 0,8 6-2 16,-1 4 1-16,-2-7-3 0,13 7 1 0,-8 0-1 16,5 0 0-16,-2-7-1 0,4 3 1 15,-4-9-1-15,3-6 1 0,7 1 0 16,-1-3 1-16,2 4-1 0,-1 7 1 0,0-1 1 15,-16 4-1-15,6 7 0 0,-8 0-1 16,0 0 1-16,0 7 0 0,7 2 0 16,-2-2 0-16,-7 4 0 0,7-11-1 15,0 8 0-15,-1-8 1 0,4 5-1 16,-5-5 1-16,7 0 1 0,-10 6-2 16,12-6 3-16,-9 8 1 0,5-1 0 15,-3 2 0-15,5 4 0 0,-3-6 0 16,-1 3-1-16,9-4 0 0,-9 1-2 15,-2 7 1-15,-7-7-1 0,-2 1 1 16,2 8-1-16,-2-11 1 0,9 3 0 0,-1-2 0 16,8 1 0-16,-6-7 0 0,8 3 0 15,7-3 1-15,-4 5-2 0,7-5 2 16,0 0 0-16,3 7-1 0,1-7 1 16,4 0-1-16,-8 4 2 0,1-4-1 15,1 0-2-15,-4 0 0 0,3 0 0 0,0 0 0 16,2 0 0-16,-11 0-1 0,6-5 1 15,-1 5-1-15,-2 0 1 0,-4 2-1 16,1-2 2-16,-12 0-3 0,7 6 2 16,-8-6 0-16,3 0-2 0,3 0 2 15,-3 0-1-15,-5 7 0 0,0-7 1 16,-6 0-2-16,-2 6 1 0,5-1 0 0,5 3-1 16,-7 0 0-16,4 0 1 0,-6-3 0 15,3-5 0-15,-4 0-1 0,-4 0 2 16,-2 0 0-16,1 0-1 0,-6 0 1 15,-5 0-2-15,-2 0 1 0,2 0-1 16,-6 0 0-16,-1 0 1 0,2-5-1 16,0 2 0-16,-3 3 0 0,2-13 1 15,1 5 0-15,-4-4 0 0,3-8-1 16,-2-1 2-16,-5-2 0 0,0-5 0 16,5-3 0-16,-5-7 0 0,0-10 0 0,0-6 2 15,0-10-1-15,4-4 0 0,-4-12 1 16,9 1 0-16,-9-7 0 0,8-3 1 15,1 4-2-15,3 9 1 0,0 8 1 16,1 13 0-16,-1 8-1 0,-1 13 3 16,4 7-2-16,-9 10 1 0,4 5-2 15,3 7-1-15,-7 5 0 0,-1 0-1 0,-5 0-3 16,8 0 1-16,-8 5 0 0,0 4 1 16,0-3 0-16,0 4 0 0,0 0 0 15,-11-4 0-15,3 0 1 0,-12 1 0 16,2-3-2-16,-4 3 1 0,-2-2 1 15,-13-2-2-15,-2 7 2 0,-6-1-2 16,-9 7 1-16,-7 2-2 0,0-2-1 16,6-3 3-16,-8-6-2 0,-5-7 0 15,2 0 1-15,-15 0-2 0,-3-6 3 0,2-8 0 16,-7 4-1-16,-5 1 1 0,-4-1-2 16,-9 10 2-16,-12-13-2 0,-11 13 1 15,-5 0-3-15,-12 0 0 0,-10 0-1 16,1 12 0-16,-4 2-2 0,-5 0 2 15,0-5 0-15,4 9 3 0,-5 5-1 16,-7-8 3-16,3 8 0 0,4 6 1 16,-7-4-1-16,2-2 1 0,5 3-3 0,-2 4 5 15,-2-3-4-15,7 4 2 0,-5 1-2 16,5 5 1-16,-2 3 0 0,7-5 3 16,2 2-6-16,10 3-10 0,1 3-11 15,5-7-6-15,12 3-12 0,-8-9-60 16,14-1-56-16,7-3-100 0,-3-8-207 15</inkml:trace>
  <inkml:trace contextRef="#ctx1" brushRef="#br0" timeOffset="6096.725">29718 17093 0</inkml:trace>
  <inkml:trace contextRef="#ctx0" brushRef="#br0" timeOffset="57675.038">12160 12847 492 0,'-11'0'102'16,"2"6"2"-16,-2-1-94 0,1-5-3 15,2 6-2-15,-1-6-1 0,-3 0-1 0,4 0 0 16,-6 0-1-16,2 0 0 0,0-6 1 16,-6 1 3-16,-11-1 3 0,0 6 1 15,-4-7 3-15,-9 7 1 0,5-8 0 16,-5 8 0-16,-5 0-3 0,-3 6-1 15,-8 0 0-15,-6 3-2 0,6 2-1 16,3 3 1-16,0-2-4 0,11-3 1 0,7-5-2 16,3-4 1-16,-3 0-3 15,5-2 0-15,-1-6 0 0,9 3 1 0,0 5-1 16,5-3 0-16,11 3 0 0,1 0-1 16,7-7 1-16,0 7-2 0,5-5 1 15,11-1 1-15,-3-8-1 0,14 4 0 16,-1-11 0-16,7 2 2 0,-1 0-2 15,11-6 0-15,-5-2 1 0,-6 2-1 0,2 1 2 16,-8 3-2-16,-4 4-1 0,-7 9 1 16,-4 8 1-16,-11-7-2 0,0 7 3 15,-16 0-3-15,-3 7 1 0,-2 0 1 16,-7 3 1-16,-7 13-2 0,-7-4 0 16,-4 10 1-16,-9-1 0 0,1 1 0 15,-3-2-1-15,7 2-1 0,10 0 2 16,4-3 0-16,17-4 0 0,1-6 0 15,7-1-1-15,11-4 3 0,0-4-1 0,0 4 1 16,6 3 0-16,5-2-1 0,10-3 1 16,8 3-1-16,9 0 1 0,13-5 0 15,17 4-1-15,3 0-1 0,5-2 1 16,3-2-6-16,4-2-11 0,-1 2-9 16,0 0-110-16,4 8-109 0,-4 7-276 15</inkml:trace>
  <inkml:trace contextRef="#ctx0" brushRef="#br0" timeOffset="60241.689">8859 14705 377 0,'26'-11'88'0,"-2"7"3"16,7-7-58-16,3 6-11 0,5-5-2 16,4 1-2-16,-7 1-3 0,1 1-3 15,5 1-2-15,-10-4-3 0,-3 4-1 16,9 6-1-16,0-4 0 0,-1 4 0 15,-1 0 1-15,0-7-1 0,4 7 1 16,-8 0 0-16,0-5 0 0,-2-4-1 16,2 5 0-16,-2-6 1 0,4 6-1 0,0 0-1 15,3-3 2-15,-4 7-2 0,1 0 1 16,-2 0-2-16,3-5 1 0,-5 5-1 16,-1 0 2-16,-7 0-2 0,4 0 2 15,0 0-1-15,3 5 2 0,-2 2 0 16,4-7 2-16,-3 4-1 0,4-4 3 15,2 0-2-15,0 0 0 0,3 0 1 16,-2 0-4-16,-1 0 1 0,-5 0-1 16,2 0-2-16,0 0 0 0,3 0-1 0,-1 9 0 15,3-4 0-15,-4 0 0 0,4-5-3 16,1 10 2-16,-2-10 1 0,-4 0-2 16,1 0 0-16,-3 4 1 0,4 3 2 15,1-1 1-15,6-6-1 0,-4 13 0 16,2-7 2-16,4-6-1 0,-6 7-1 15,4-7-1-15,2 0 2 0,-5 3-3 0,9-3 1 16,-11 0-1-16,2 0 0 0,7-3-1 16,-5 3 1-16,-6 0-2 0,9 0 2 15,-4 0 0-15,0 0-1 0,8 0 1 16,5 0 1-16,-1 0 0 0,5 0 2 16,3 0-1-16,-1 0 0 0,-1-10 2 15,4 10-2-15,-3 0 0 0,-1 10 0 16,-1-7-2-16,-3 10 0 0,1 0 0 15,-3-2-1-15,11 1 2 0,-1 2 0 0,8-1 3 16,9-4 2-16,-4 0 2 0,1-4 0 16,9 1 1-16,-9 3-1 0,0 3-2 15,0 5-1-15,-2 11-3 0,-8-7-1 16,1 5-1-16,1 1-1 0,0-3 1 16,-1-2 0-16,7-1-1 0,-2 0 1 15,2-1 0-15,-10-6-1 0,1-3 0 16,-3-2-1-16,-7-2-7 0,2-7-11 0,-7 3-10 15,-1-3-8-15,1 8-6 0,-9-8-108 16,-2 6-106-16,7-6-249 0</inkml:trace>
  <inkml:trace contextRef="#ctx0" brushRef="#br0" timeOffset="68400.65">8943 16041 448 0,'0'0'96'0,"0"2"1"0,5-2-85 16,-5 0 0-16,7 0-2 0,-1 5 1 0,2-5-1 15,-3 8 1-15,2-3 0 0,1 3 0 16,1-5 0-16,-2 2-1 0,-1 3-1 16,1-3 0-16,2 5-2 0,-4-5 1 15,2 4-2-15,2-4 0 0,3 3-1 16,1-3 0-16,3-1 1 0,-5 3-2 16,5-4-1-16,-6 7 1 0,3-5 0 15,-5 7-1-15,0 3-1 0,2-4 0 0,-1 1 0 16,1 5-1-16,5-8 1 0,-4 1-2 15,8 1 2-15,-4-6-1 0,9-5 1 16,0 6 0-16,0-6 1 0,-4 0 0 16,1 6 1-16,-2-6 0 0,-1 0-1 15,-2 0 2-15,5 0-3 0,-11-6 1 16,9 6-2-16,-6 0 1 0,5-6-2 16,-5 6 1-16,6 0 0 0,4 0-1 15,-7 0-1-15,5-5 3 0,1-2-2 0,-2 7 1 16,2-6 1-16,4-2-2 0,2 8 1 15,1-4 1-15,-2 4-2 0,-3 0 0 16,1 0 1-16,-6 0-1 0,-4 0 1 16,1 0-1-16,-3 0-1 0,6 0 1 15,-6 6 1-15,10-6-1 0,2 7 2 0,-2-7 0 16,-2 3 0-16,3-3 0 0,0 0 1 16,2 0-1-16,0 0 1 0,-5 0-2 15,2 0 1-15,-1 0 2 0,2 0-2 16,-3 0 0-16,5-4-1 0,0 4 1 15,-3-11-1-15,-1 5 0 0,4 6-1 16,-3-10 1-16,-5 8 0 0,3 2 0 16,3-11 1-16,3 8-1 0,1 3 1 15,1 0-2-15,0-7 0 0,-2 7 0 0,4-5 1 16,-4 1-1-16,1 4 1 0,-4-10 0 16,5 10 1-16,-8 0-1 0,3 0 1 15,5 0 0-15,-4 8-1 0,2-8-1 16,0 8 2-16,-1-1-2 0,-5-2 1 15,5-5 1-15,-3 7-2 0,-1-7 1 16,4 0 2-16,-2 0-2 0,-3 6 3 16,0-6-3-16,2 0 0 0,0 4 0 0,-2-4-1 15,-2 10 0-15,0-10-1 0,1 6 1 16,1-6 0-16,1 0 1 0,4 0 2 16,-2 0-1-16,2 0 0 0,0 0 0 15,-3 0 1-15,-1 0-1 0,-1 0 0 16,-9 0-1-16,4 0 0 0,-3 8 1 15,6-8-1-15,-3 4 0 0,5-4 1 0,0 11-1 16,5-11 0-16,0 3 1 0,-5-3-1 16,3 6 1-16,3-6-1 0,-1 6 0 15,-5-6 1-15,3 7-1 0,-9 0-1 16,4-7 1-16,-2 7 2 0,-3 0 0 16,1-7 1-16,1 5 1 0,0-5-1 15,-2 9 1-15,7-2 0 0,-1 1-1 16,-6-3-1-16,9 2-1 0,-7 0 1 0,2-3-1 15,4-4 2-15,-2 10-1 0,-1-10-1 16,4 8 1-16,4-4-1 0,-7-4 1 16,1 0-1-16,0 7-2 0,0-7 1 15,-10 7 0-15,7-7-1 0,-7 4 1 16,7 0-2-16,-4 4 1 0,7-3 1 16,2 6-1-16,-2-3 1 0,0 2-1 15,1 4 0-15,1-2 0 0,0 2 0 16,-2-2-1-16,-4-5 1 0,0 1 0 0,-1-1 0 15,-3 2 0-15,-4-4 0 0,-1 4 0 16,4-1 0-16,-4 4-1 0,-3-1 2 16,-1 3-1-16,1-6 0 0,3 3 0 15,4 1 0-15,-3-1 1 0,-9-2-1 16,13 1-1-16,-6-5 2 0,-1 0-2 16,-6-5 0-16,12 0 1 0,-3 0 0 15,-4 0 1-15,6 0-1 0,-3-10 0 0,0 5 0 16,5-4 1-16,0-5-1 0,-1 0 0 15,4-3-1-15,-8-2 1 0,5-7 1 16,-2 5-1-16,-3-1-1 0,5 4 1 16,-5-4 1-16,5 3-1 0,2 1 0 15,4-3 1-15,-1 2-2 0,1-1 1 16,4-2 0-16,-7 5-1 0,3 0 1 16,4 3 0-16,-5 4 0 0,-2 5 1 15,-5 5 0-15,4-9-1 0,-11 9 1 0,1 0 0 16,2 0-2-16,1 9 0 0,0-9 1 15,-3 5 0-15,0-5 0 0,3 0 1 16,1 10-2-16,-1-5 1 0,2-2 1 16,5 4-1-16,-1 2 0 0,-3-2-1 15,2-1 1-15,5 2 2 0,-2-4-2 16,0-4 1-16,10 9 0 0,-2-9-1 16,-1 0 2-16,3 0 0 0,-8 0-1 0,3 0 1 15,1-7 0-15,-2 1-1 0,4-4 0 16,3 4 0-16,-1-2-1 0,0 2 2 15,-2 6-1-15,-3-7-2 0,0 7 2 16,5-3 1-16,1 3-1 0,3 0-1 16,-1 0 0-16,3 0 1 0,-6 0 0 0,0 0-1 15,-4-5 0-15,-6 5 1 0,0 0 0 16,-4 0 0-16,2 0-1 0,-1 0 1 16,-1 6 0-16,4 1 0 0,1-2 0 15,-4 4-1-15,2-2 1 0,-4 2 0 16,4-3 0-16,-4 3 1 0,5-4-2 15,-1-2 2-15,-1-3 0 0,-2 9-1 16,-3-9 2-16,3 3-1 0,0-3 1 0,9 9-3 16,-11-9 1-16,9 0 0 0,1 0 2 15,-9 0-4-15,7 0 1 16,3 0-1-16,2 0 3 0,1 0-1 0,3-9 0 16,-1 9-3-16,-3-3 3 0,-2 3-1 15,0 0 1-15,4-9 0 0,-4 9-1 16,4 0 0-16,-4-3 1 0,4 3-1 15,0 0 1-15,1-5 0 0,-5 5-2 0,0-9 2 16,1 5 0-16,1-4 0 0,3 5-1 16,3 3 1-16,-5-7-1 0,3 7 1 15,7 0 1-15,-2 0 0 0,-6 0-1 16,3-6 1-16,2 6 1 0,-10 0-2 16,3 0 0-16,7-6-2 0,-4 6 0 15,-2 0 1-15,2-7 1 0,1 7-3 16,-4 0 2-16,0 0 0 0,3 0 2 15,2 0-1-15,-1 0-1 0,-1 6 0 0,6-6 2 16,-3 7 0-16,-2-7-1 0,-1 10-1 16,2 1 1-16,-1-5 0 0,-1 2 2 15,-1 1-2-15,8 1 0 0,-3-7 1 16,-1 4-1-16,-1-7 0 0,5 7 0 16,-3-7-1-16,-4 0 1 0,4 0 1 15,1 0-2-15,-3 0 1 0,4-5 0 16,1 5 1-16,-5-10 0 0,0 8-1 0,5 2 0 15,-2 0 2-15,2 0 0 0,5 0-1 16,-1 0-2-16,-7 0 2 0,3 0-1 16,-2 0 0-16,-6 2 0 0,5-2-1 15,11 8 1-15,-5-8-1 0,2 7 1 16,6-3 0-16,-6-4-1 0,-5 0-1 16,8 0 2-16,-7 0-1 0,9 0 1 15,-6 0-1-15,4 0 1 0,4 0-1 0,0-4 1 16,0 4 0-16,4 0 0 0,-5 0-1 15,3 0 1-15,2 0-1 0,-1 7 2 16,2-7-1-16,4 0-1 0,-5 5 1 16,5-5-1-16,-3 0 2 0,3 0-2 15,-5 0-1-15,3 0 0 0,2 0 2 16,-2 0-1-16,4 8 1 0,3-8-2 16,-1 10 1-16,1-2 2 0,0-3 0 0,0-1-2 15,-7 5 0-15,2-6 1 0,0-3-1 16,-4 4 1-16,9-4-1 0,2 7 0 15,-6-7 1-15,2 8-1 0,2-8 1 16,-2 7-1-16,0-7 1 0,8 0-1 16,-1 7 1-16,-5-7-1 0,4 7 1 15,-2-7-1-15,-7 0 1 0,3 0 0 16,1 0-2-16,1 3 1 0,0-3 1 16,8 0-2-16,1 0 2 0,-3 4 0 0,1-4-1 15,0 0 0-15,-5 0 2 0,-1 0 0 16,-3 0 1-16,4 0-1 0,1 0 0 15,-5 0 1-15,-2 7 1 0,4-7-1 16,-2 9 0-16,-8-4 0 0,5-5 1 16,-2 8 0-16,1-8 0 0,-6 7 1 15,2-7-2-15,2 0 2 0,-1 0-1 16,-9 0-1-16,4 0 1 0,-1 0-2 0,-5-7-1 16,2 7 0-16,5-4-2 0,-5 4 1 15,0-5 1-15,-3 5-2 0,-2-7 1 16,2 7 0-16,-6-6 0 0,5 6 1 15,-3-2 0-15,-3 2-1 0,4-9 1 16,-2 9 0-16,0 0 0 0,3-3-2 0,-3 3 2 16,0 0-1-16,1 0 0 0,2 0 1 15,1 0 0-15,2 0-1 0,-1-7 1 16,-7 7-2-16,0 0 1 0,2-6 0 16,-10 1-1-16,10-3 1 0,-9-2 1 15,4 3-1-15,0-6 1 0,0 8 0 16,-3-6-1-16,3 1 1 0,-7-5-1 15,-1-4 0-15,-1-13 0 0,1-5 0 16,-4-1 0-16,4-3-2 0,-1 5-5 0,-3 2-5 16,-2-1-11-16,-5 0-14 15,-4 5-21-15,-6 0-7 0,8-2-116 0,-8 4-123 16,10-4-286-16</inkml:trace>
  <inkml:trace contextRef="#ctx0" brushRef="#br0" timeOffset="102833.309">23934 10936 316 0,'0'0'86'0,"-6"-9"4"0,6 9-27 16,4 0-29-16,-4-4-8 0,-4 4-4 15,4-3-4-15,0 3 0 0,0-7-1 16,0 7 0-16,0 0 0 0,0 0 0 15,0-6-3-15,0 6-3 0,0 0-1 0,-7 0-2 16,7 0-3-16,-6 0-3 0,6 6 0 16,-5 2-1-16,5-8 0 0,0 6 0 15,5 1-2-15,-5-1 1 0,0 1 1 16,-5 0-1-16,10 0 0 0,-5-3 1 16,6 1-2-16,-6 7 1 0,0-9 1 15,3 7-1-15,-3 0 0 0,5-3 0 16,-5 5 0-16,0-1 0 0,0 8 0 0,0 2 0 15,-6 1 0-15,6 4 0 0,0-7 0 16,0-4 0-16,0 3 1 0,0-3-1 16,8 1 0-16,-8 10 0 0,0 1 0 15,0-6 1-15,0 2 0 0,8 5-2 16,-8 2 1-16,0 0 0 0,0 5 0 16,6 0 0-16,-6-3 0 0,0-5 0 0,0-2 0 15,0-5 0-15,0 4 0 16,0 3 0-16,0 2 0 0,0 2 1 0,0 4-1 15,0-3 0-15,0-2 0 0,5 2 0 16,-5-6 0-16,0 1-1 0,0 1 1 16,0-7 0-16,-5 5 1 0,5 3-2 15,0 1 1-15,0-3 0 0,0 1 0 16,0-5 0-16,0 2 1 0,0 1-1 0,5 1 0 16,-5 0 1-16,0 2-1 0,0 0 0 15,-6 5 0-15,6-5 0 0,0 4 0 16,0 4 1-16,0 2-2 0,0-1 1 15,0 0-1-15,0 1 1 0,0-5 0 16,0-3 0-16,-5-2 0 0,5 1 1 16,0-1-1-16,0 1-1 0,0 6 0 15,0-1 2-15,0 4-1 0,0-8 0 0,6 1 0 16,-6 4 0-16,-4-2 0 16,4 2 1-16,-7 3-1 0,7-1 0 0,-5 1 0 15,-1 1 0-15,1 0-1 0,5-4 2 16,0 0-2-16,0-2 2 0,-8-2-2 15,8 0 1-15,-7-3 0 0,7 1 0 16,-4-3-1-16,4 1 1 0,0 0-1 16,-5-1 1-16,5-6-1 0,-7 1 1 0,7-7 0 15,-5 0 0-15,5 0 0 0,-9 0 0 16,9 4 0-16,0 3 0 0,0-2 1 16,0 5-1-16,-5-10 0 0,5 6-1 15,0-3 1-15,-7-6 0 0,7-1-1 16,0 7 0-16,0-9 1 0,-6-2-1 15,6 2 1-15,0 3-1 0,-5-11 1 16,-1 6 0-16,6 0-1 0,-5-5 1 0,5-2 0 16,-3 5 0-16,3-5 0 0,0 0 0 15,0-5 0-15,0 3 0 0,0-12 0 16,3 3 0-16,3-2-1 0,2-5 1 16,4 0 0-16,-6-8 0 0,7-2 1 15,-2-2 0-15,4-2 1 0,-1 2 1 16,1-1 2-16,-4-4 1 0,9 3 1 15,-8 0-1-15,3-6 0 0,1 6 0 16,2 3-1-16,-8 2-2 0,3 1-2 0,-1 5 1 16,-7 2 0-16,2 3 0 0,-1 5-2 15,-6 5 0-15,7 6 0 0,-7 0 1 16,0 0-1-16,0 7 1 0,0 7-1 16,-5 6 1-16,-3 2-1 0,3 5 1 15,0 2 0-15,5 3-1 0,-5-1-1 16,-1-1 0-16,6-1 2 0,0 0-1 0,-8-5 0 15,8-5 1-15,-7 8-2 0,7-6 1 16,-5 1 2-16,-6 3-2 0,3 0-1 16,-2-1 1-16,-3-5-1 0,2 2 2 15,6-1 0-15,-8-6 1 0,2-4 3 16,-3 1 7-16,-3-3 1 0,-2-8 2 16,-2 0 1-16,-6 0 1 0,-3-12-2 15,-2 4-4-15,-7-1-12 0,-1-3-14 16,-4-3-9-16,-2-4-115 0,-4 1-112 0,8-14-280 15</inkml:trace>
  <inkml:trace contextRef="#ctx0" brushRef="#br0" timeOffset="103368.112">22893 12164 461 0,'0'0'114'0,"-5"0"5"0,-2 5-50 15,2 3-39-15,1-1-5 0,-3 7-1 16,-1 0-4-16,-2 0-4 0,1-2-1 16,2 1-4-16,2 5-2 0,5 2-2 15,-6 6-1-15,6-1-2 0,0 4 0 16,0-2-4-16,0-5 1 0,0 6 0 15,0 3 0-15,0-12-3 0,8 3-2 16,2-4-3-16,7-7-2 0,-5-5-2 16,6 2 0-16,-6-8 0 0,5 0 0 15,-9 0 3-15,5 0 3 0,-2 0 2 0,2-7 1 16,3 7-1-16,2-7 2 0,-2 0-1 16,0 3 1-16,-3 4-2 0,-3-10 3 15,-1 10-1-15,-9-6 2 0,7 3-2 16,-2-6 1-16,-5-2 0 0,8-2-3 15,-8-3-4-15,4 0-5 0,-4-2-5 16,0 2-22-16,0-6-81 0,-8 1-92 0,0 3-220 16</inkml:trace>
  <inkml:trace contextRef="#ctx0" brushRef="#br0" timeOffset="103614.004">22678 11836 579 0,'0'-13'124'0,"0"5"2"15,0-5-108-15,0 2-11 0,5 2 140 0,1-1-270 16,14 0-128-16,7-9-376 0</inkml:trace>
  <inkml:trace contextRef="#ctx0" brushRef="#br0" timeOffset="106287.479">24551 10495 440 0,'0'-8'104'15,"0"8"4"-15,0 0-73 0,0 0 0 16,0 8-4-16,8-8-2 0,-8 5-1 16,11 2-1-16,-4-7-2 0,1 4-3 0,1-4-2 15,4 0-1-15,0 0-3 0,5 0-1 16,1 0-2-16,-2 0 0 0,2 0 0 15,-1 0-2-15,4 0 1 0,3 0-1 16,12 0 0-16,13 0 0 0,8-4 1 16,-3 4-1-16,6-9 0 0,2 9-3 15,-10 0 0-15,-1 0-3 0,9 10 1 0,2-7-2 16,-1-3 0-16,1 10 1 16,-5-10-1-16,-10 4-1 0,-6-4 2 0,-1 0 0 15,5 0 2-15,8 0-2 0,-3 0-1 16,14 0 2-16,-9 0 0 0,3 0 0 15,-4 0 0-15,9 5-1 0,-9 4 0 16,5-9-2-16,-4 5 2 0,1-5-2 16,-10 7-1-16,1-7-1 0,-1 0 1 15,-7-10 1-15,1 10 2 0,2-4-1 0,1 4 1 16,7 0 1-16,3 0 1 0,-3 0 0 16,-1 0 0-16,-3 4-1 0,-3-4 2 15,-5 9-1-15,6-9-1 0,-5 5 0 16,5-5 0-16,-1 0-4 0,4 0 1 15,-7 0-2-15,2-11 0 0,-2 8 0 16,4-2-1-16,-1 5-1 0,6-7 2 16,1 7 1-16,-1 0-2 0,-3 0 0 15,-2 0 0-15,2 0 0 0,0 0 0 0,-7-5 1 16,4 5-2-16,1-10 1 0,-6 10 1 16,0-7-2-16,4 7 2 0,-7 0-1 15,-4-7-1-15,-4 7 1 0,-3-5-1 16,1 5 0-16,-6 0 2 0,2 0 0 15,4 3-2-15,-3-3 1 0,4 12 1 0,-1-8-1 16,1-4 0-16,-2 7-2 0,-4-7 1 16,-4 0 2-16,0 0-2 0,-1 0 0 15,0 0 1-15,-3 0 0 0,1 4-1 16,-2 1 1-16,-6-5 0 0,2 9 0 16,-1-9 0-16,-7 0 0 0,4 0 0 15,-4 0 0-15,0-7-1 0,-6 2 0 16,-4-6 2-16,1 2-2 0,-8-4 1 0,1-1 1 15,-5-3 0-15,-5-2-1 0,-3 1-1 16,0 0 1-16,-5 4 1 0,4-3-1 16,1-1-1-16,4 4 1 0,0-4 0 15,9 7 0-15,-2 3 1 0,6 4-2 16,3 4 1-16,9-7 1 0,-7 7-3 16,7 0 2-16,0 0 1 0,0 9-2 15,0-6 0-15,0 4 1 0,0 7-1 16,7 1 1-16,6-1 1 0,1 2-2 15,12 3 1-15,1-5 0 0,9 2 0 0,0-1-1 16,-3 9 2-16,-2-9-3 0,-2-1 2 16,-1-3 0-16,-4-3-1 0,0-3 0 15,0 4 0-15,-1-4-3 0,0 2 1 16,1 0 0-16,-5 0 0 0,-4-7 0 16,-2 4 0-16,-1-4 1 0,-2 7 2 15,0-7 0-15,1 10 1 0,-6 3-2 16,0 0 1-16,-5 3-1 0,0-1 1 0,-10 5-2 15,2 4-1-15,-6 2-3 0,2-3 1 16,-7 3-3-16,-4 2-2 0,-3 1-7 16,-4-6-7-16,-7-2-10 0,-5-5-13 15,0-3-10-15,-5-13 177 0,6 0-289 16,8-3-138-16,5-9-387 0</inkml:trace>
  <inkml:trace contextRef="#ctx0" brushRef="#br0" timeOffset="106904.646">25755 9680 508 0,'0'0'117'0,"5"10"3"0,-5-2-61 16,10 7-46-16,-5 3 0 0,3 3 2 0,0 4-2 15,2 8-2-15,1 5-2 0,0-1-2 16,-6 6 1-16,5 7-3 0,-10-5 0 16,8-10-1-16,-8 4-3 0,6-6 1 15,-6-6 0-15,7-8-2 0,-7-1 1 16,9-9-2-16,-9-9 3 0,7 0 0 15,-7 0-1-15,5-9 0 0,0-7-1 16,-1 0 2-16,8-2-2 0,-6-1 0 0,-1-5 0 16,-5 4-1-16,5-7 0 0,3-4 3 15,-8-8-2-15,10 4 0 0,4-3 1 16,2 7-1-16,0 1 1 0,-6 7 0 16,1 7 0-16,2 2-2 0,0 6 2 15,7 0 0-15,-4 4 0 0,-2 4 0 16,1 0 0-16,4 12 1 0,-4-1 1 15,7 10-1-15,1 12 1 0,-2 6-2 0,2 5 0 16,4 1 0-16,-4-9-1 0,-1 2-3 16,2-6-7-16,-1-5-8 0,-5-11-5 15,6 7-111-15,3-6-107 0,4-5-271 16</inkml:trace>
  <inkml:trace contextRef="#ctx0" brushRef="#br0" timeOffset="108355.817">24504 10976 464 0,'0'0'108'0,"0"0"2"0,0 6-74 16,0-6-6-16,0 1-7 0,5-1-4 15,-5 14-1-15,0-5-3 0,0-2-3 16,0 8-2-16,-5 8-1 0,5 7-2 16,-6 1 0-16,1 11-1 0,5 2-2 15,-8-7 2-15,8 2-2 0,-7-3 0 0,7 1-2 16,0 5 0-16,7 0-1 0,-3 2 1 15,5-8-2-15,-3 5-1 0,2-5 2 16,-3 0-1-16,-5-2 1 0,6 4 0 16,-6-5 0-16,0 10 0 0,0-7-1 15,0 4-1-15,0 5 2 0,-4-2-2 16,4-3 1-16,0-2-1 0,4-2-1 16,1-4 3-16,-5 6-1 0,7-1 1 0,-7-1-1 15,6-3 1-15,-6 11 0 0,5-7-1 16,-5 6 0-16,0 0 0 0,6-1 0 15,-6-2 1-15,0 5-1 0,0-10 0 16,0 6 1-16,5 1 0 0,-5 5-3 16,0-7 2-16,0 6 0 0,0-1 0 15,0-3 0-15,0 1 0 0,0 0-1 0,0 2 1 16,5 0 0-16,-5 6 0 0,0 0-1 16,0-2 0-16,0 3 0 15,0-4 0-15,0 2 1 0,0-1 0 0,8 0-1 16,-3 2 0-16,2-3 0 0,-1 0 0 15,-6 0 1-15,0 3-1 0,0-5 1 16,-3 1-2-16,3 5 4 0,-10-8-3 16,10 1 2-16,-10 0-1 0,6 6-1 15,-1 0 0-15,0 1 2 0,5 4-2 0,-8-1 2 16,8-8-1-16,-8 8 2 0,8 4-2 16,0-8 0-16,-7 15-1 0,2-8 1 15,5-10-1-15,-6-1 1 0,1-4-1 16,-1-5 1-16,6 11 1 0,-8 3-2 15,1 2 2-15,2 3-1 0,-1 0 0 16,1 10 1-16,-3-6 0 0,1-2-2 16,-1 7 2-16,-1-11-1 0,1-8-1 0,0 3 0 15,-4-7 2-15,3-6-2 0,0 3 1 16,1 2 0-16,4-4 1 0,-1 3 0 16,5 0 0-16,0-1-5 0,-5-1-1 15,5-2-3-15,0-1-2 0,0 0-3 16,0-5-3-16,0-2-3 0,0-8-1 15,-5-3 5-15,-3-11-105 0,3-7-93 16,-3 0-240-16</inkml:trace>
  <inkml:trace contextRef="#ctx0" brushRef="#br0" timeOffset="111509.268">24502 11017 448 0,'0'0'107'0,"0"7"5"15,0-3-75-15,0-4-3 0,10 0-3 16,-3 7-2-16,1-7-2 0,0 6-3 16,3 2-2-16,-1 0-1 0,1 7 0 15,2 1-2-15,1-2-3 0,3 1-1 16,-3-1-2-16,2-3-1 0,2-6-1 15,-5 5-2-15,1-5 1 0,1-5 0 16,0 13-1-16,-3-13 0 0,5 0 0 16,-1 7-1-16,5-7 1 0,1 0-1 0,6 0-1 15,4 5 1-15,0-5 0 0,2 10-3 16,-5-5 1-16,-3 9-3 16,-6-5 1-16,-6 6-1 0,-1-7-2 0,0 5 0 15,3-9 0-15,2 6-1 0,8 3 2 16,6-6 1-16,-5 1 2 0,1-2 0 15,1-6-1-15,-3 8 1 0,3-8 0 16,3 0 0-16,5 0-3 0,4 0 0 0,1 0-1 16,-2-8 3-16,-8 2-2 15,-3 6 0-15,-3 0 0 0,0 0 0 0,3 0-1 16,2 0-1-16,3 6 0 0,3-6-1 16,5 0 1-16,-7 0 0 0,9 0 1 15,1 0 1-15,-5 6 1 0,-1-6-1 16,5 0 1-16,-2 0-1 0,0 5 1 15,6-5 0-15,4 0 0 0,0 0-1 16,4 0 1-16,7 0 1 0,-2-8-1 0,1 2 3 16,7 3-3-16,9 3 1 0,4-8 0 15,4 2 1-15,6 0-1 0,-2-3-2 16,-1-2 0-16,-7 0-1 0,7-6 0 16,1 7 0-16,-1-3-1 0,2 1-1 15,-1 1 2-15,2 4-1 0,-9 0 0 16,2 1 1-16,-6-3-2 0,5-3 0 15,-5 6 2-15,0-4-1 0,-3 3 0 0,5 7 1 16,-5-7-2-16,-3 7 2 0,1-6 0 16,-8-2 0-16,-6-3-1 0,-4 0 2 15,-7-2-3-15,-2-2 2 0,-2 10 0 16,2 5-1-16,-7-6-1 0,2 6 2 16,-8-3-1-16,-2 3 0 0,-1-7 0 15,-2 7 0-15,-3-6 0 0,-2 6 1 16,0 0-2-16,-4 0 2 0,-1 0 0 0,2 0-1 15,0 0 1-15,-5 0 0 0,2 0 0 16,-5 0-1-16,3 0 1 0,0 0-1 16,3 0-1-16,-9 0 2 0,1 0-2 15,-11 0 1-15,10 0 1 0,-10 0-2 16,0 0 3-16,0 0-2 0,7 0 1 16,-3-3 0-16,-4 3 0 0,0 0 1 15,0 0-1-15,5-7 0 0,-5 7 0 16,0 0 0-16,0-5 0 0,8 5 0 0,-1 0-1 15,-1 0 1-15,1-4-2 0,-1 4 2 16,-6 0 0-16,8-7-1 0,-8 7 1 16,7 0 0-16,-2 0-1 0,-5-4 1 15,6 4-1-15,-1 0 0 0,-5 4 1 16,6-4-1-16,-6 0-1 0,0 10 0 0,0-10 1 16,5 2 1-16,-5-2-2 0,7 9 1 15,-7-9 0-15,8 9 1 0,-8 0-1 16,0 2 0-16,0 5 0 0,-7 0 2 15,-4 5-2-15,3 0 2 0,-5-4 1 16,0 3-1-16,-3 8 1 0,5 0 0 16,-2 4-1-16,0 7 1 0,5 3-2 15,0 3-1-15,3 3 1 0,5 8-1 16,-10-6 0-16,2 3 0 0,-2 4-1 16,1-8 1-16,-3 8 1 0,1-3-1 15,1-4 0-15,-4 6 1 0,2 5-1 0,4 7 0 16,-1 4 1-16,-1 3-1 0,2-3 1 15,-2-5-2-15,2 2 0 0,-3 3 0 16,0-3 0-16,2 1-3 0,0 2 2 16,-1 0-1-16,4-1 1 0,1 6 1 0,0-7-2 15,0 1 2-15,5-5 1 0,-8 4 0 16,8-3 0-16,-5-6 0 0,5-3-1 16,0-2 1-16,0 2 0 0,7-2-1 15,-1 6 0-15,-6-7 1 0,5 8-1 16,-5-6 1-16,0-2 1 0,-5 5-1 15,5 3 0-15,-10-2 1 0,6 4 0 16,-3 5-2-16,-1-7 2 0,0-7-1 16,8-3 1-16,0-2-1 0,0-6 0 0,0 5-1 15,0-7 1-15,6 1-1 0,-6 0 1 16,0-6-1-16,0 5 2 0,0 3-1 16,0 4 1-16,-8 0-1 0,4 0 0 15,4-1-1-15,0-2-1 0,0-4 0 16,0 1 1-16,0 8-2 0,4 1 1 15,1-2 2-15,2-1 0 0,-2-5 0 0,-5-5 1 16,0-10 0-16,0 3 0 0,0-3 0 16,0 1-1-16,0 1 1 0,0 4 0 15,0 1 0-15,0-2-1 0,0 7 1 16,0 1-1-16,0-3 2 0,0-2-3 16,4 9 2-16,-4-1-2 0,5 4 1 15,0-10 0-15,2 4 0 0,-7-8-1 0,6-6 1 16,-1-2 0-16,-5 1-1 0,6-7 2 15,-1 3 0-15,2 0-1 0,-7-5 1 16,8 5 2-16,-8-7-1 0,6 2 0 16,-6 6 0-16,0-9 0 0,5 6-1 15,-5-5 1-15,0-3-2 0,0-1 1 16,0-1-1-16,0 1-1 0,0-6 1 16,0 1 2-16,0 3-2 0,0-5 2 15,-5-7-1-15,5 7 2 0,-6-7 2 16,6 0 0-16,-12 5-2 0,6-5 2 0,-4 10-1 15,1-7-2-15,-6 6-1 0,2-6-1 16,-1 2 1-16,2-5-1 0,-4 8-1 16,5-8 1-16,-2 0 1 0,3 6 0 15,0-6 0-15,-2 7-2 0,-1-7 3 16,-3 5 0-16,1-5-1 0,-4 4 1 16,1-4 2-16,3 0-1 0,-2 0 3 0,2-6-4 15,-1 3 3-15,1-5 0 0,1 3 2 16,2-2 0-16,0 3 3 0,0 4 0 15,-2-3 2-15,-4 3 0 0,0-7-3 16,-4 7 0-16,1 0-2 0,0 0-1 16,1 0-2-16,-1 0-1 0,-1 0-1 15,-1 0 0-15,-3 0 0 0,4 0-1 0,4-7 0 16,-5 3-1-16,1-2 2 16,1 1-3-16,1-2 2 0,-4 3-2 15,1 4 0-15,1 0 2 0,-2 0-1 0,-5 0 0 16,6 0 2-16,-6 11-2 0,-2-5 1 15,2 1-1-15,-3-2 0 0,-4 0-1 16,6-5 2-16,2 6-2 0,-1-6 1 16,0 5 0-16,0-5 1 0,-2 8-1 0,1-8 0 15,-6 3-1-15,-4-3 1 16,1 6 0-16,0 0-1 0,-6-2 1 0,3 2-2 16,0 4 3-16,-2-1 0 0,-1-1-1 15,0 4 2-15,1-1-2 0,-2-5 0 16,0 2 0-16,0-3-1 0,5-5 1 15,-1 6 0-15,5-6 0 0,3 0 0 16,-3 0 1-16,2 0 1 0,-1 0-1 16,-4-6-2-16,-2 6 2 0,5-5-2 15,-2 5 2-15,-2-9-1 0,6 2 1 16,1-1-1-16,-2 1 0 0,-4-5 1 0,6-2 1 16,-1 1-2-16,-1 0 1 15,1 1-1-15,9 5 1 0,-5 1 0 0,4 6-1 16,2-5-1-16,-2 5 2 0,-2-5-2 15,1-2 1-15,4 2 1 0,-2 2 0 0,-3 3-2 16,0-9 3-16,5 9-2 0,-3-7 0 16,-4-1 0-16,8 5 0 0,-1-3 0 15,-5-1 0-15,3 7-2 0,4-3 2 16,-9 3 0-16,0 0 0 0,1-8 0 16,5 8 0-16,1-5 0 0,6 5 1 15,1-5-1-15,-3 5 0 0,-4-9-1 16,1 9 0-16,2-7 1 0,-1 1 1 0,-1 6-1 15,2-2-2-15,0 2 4 16,-3-9-2-16,3 9 1 0,2 0-2 0,-2-3 0 16,-4 3 1-16,4 0 0 0,2 0 0 15,-4 0 0-15,6 0 0 0,4 0 0 16,-7 0 1-16,1 0-2 0,4 0 1 16,-1 0-2-16,-5 0 2 0,5 0 0 15,-3 0 1-15,-2-7-2 0,0 7 3 16,-2-8-1-16,1 3-1 0,-3-3 0 0,4 2 1 15,2 1-1-15,3 0 1 0,3 5-1 16,-3-5 0-16,3 5 2 0,0 0-2 16,2 0-1-16,-2 0 0 0,1 0 2 15,0 0-2-15,-6-6 1 0,-2 6-2 16,4-6 1-16,-5 6 2 0,5-3-2 16,2-4 0-16,4 7 2 0,-1 0-2 0,4-6 2 15,-1 6-2-15,0 0 1 0,-3 0 1 16,-1-2 0-16,0 2-1 0,-1 0-1 15,-2 0 2-15,1 0 0 0,-7-8-1 16,6 8 0-16,-3-5 1 0,-3 2-3 16,3 3 2-16,4-9-1 0,1 9 0 15,-1-3 0-15,5-4 1 0,0 7-1 16,-1-6 2-16,2-1 0 0,0 0-1 16,-2 4-1-16,5-7 2 0,1 3-1 15,-6-2 1-15,-6 5-1 0,1-6-1 0,-3 1 2 16,-4 3-1-16,-1 6-1 0,9-6 0 15,-6-2 0-15,1 8 0 0,0-4 2 16,2 4-2-16,0 0 1 0,-1-9 1 16,5 9-2-16,0 0 1 0,-3-5 0 15,0 5-1-15,1 0 0 0,1 0 1 16,1 0 0-16,5 0 1 0,0 5-1 16,3-5-1-16,-2 7 1 0,2-7 1 0,-4 5-1 15,4-5-2-15,-5 0 3 0,1 6-2 16,-1-6-1-16,2 7-1 0,-2-3-6 15,5-4-8-15,-1 0-7 0,-2 0-11 16,-2 0-13-16,10 0-17 0,0 0-18 0,-5-7 17 16,5 7-127-16,10-9-123 15,0 9-291-15</inkml:trace>
  <inkml:trace contextRef="#ctx0" brushRef="#br0" timeOffset="113572.971">25168 11234 400 0,'0'0'102'0,"0"0"4"16,5 0-54-16,-5 0-10 0,6 8-11 16,-6-8-5-16,0 8-5 0,0 1-1 15,0-7-4-15,5 9-2 0,-5-6-1 16,0 7-2-16,6-2-2 0,-6 0 0 16,5 1-2-16,-5 2-2 0,5 3 0 15,-5-3-2-15,0 6 1 0,8 1 0 0,-8-4-3 16,0 1 1-16,5 1 1 0,-5-4-2 15,5 7 0-15,-5-4 0 0,6-1-2 16,-6 4 2-16,8 6-2 0,-8-4 1 16,0 0 2-16,0 8-2 0,0-3-1 15,0 5 1-15,0-6 2 0,-6 7-2 16,6 0-2-16,0-1 2 0,0 2 0 16,-5-3 0-16,5-2 2 0,0-1-1 15,0-4 1-15,0 1 0 0,0 2 1 16,0-6 1-16,0 3 0 0,0 1 1 0,5-5 1 15,-5 4 2-15,0-5-1 0,6 4 2 16,-6-3 0-16,0-5-2 0,0 6 0 16,0 1 1-16,0-7 0 0,0 1 1 15,0 4 0-15,0 0-2 0,0-4 0 16,0 6 1-16,0 4-3 0,0 0-2 16,-6-2-1-16,6 4-1 0,0-1 1 0,0-4-2 15,0 5-1-15,0-5 2 0,-5 3 0 16,5 1-1-16,0 2 0 0,5 0 0 15,-5 1-1-15,8 4 2 0,-8-2-2 16,5 7 1-16,-5-5 0 0,0 4-1 16,0 3 1-16,0-3 1 0,-5 3-1 15,5-7 1-15,0-5-2 0,0-1 1 16,0 3 0-16,0-8 0 0,0 6 0 0,-8-2 1 16,8 5-2-16,-5-8 1 15,5 10 1-15,0 3 0 0,-5-1-1 0,5 2 1 16,0 0-2-16,0-4 1 0,0 2 1 15,0 0-1-15,0 2 0 0,-5 5 0 16,5 4 0-16,-5 1 1 0,-1-8 0 16,-1 0-2-16,1-8 1 0,1 1-1 15,0-9 0-15,5-2 0 0,-6 3-1 0,6-6 0 16,0 4 1-16,-5 4-2 0,5-4 1 16,-5 7 1-16,5 0 0 0,-6 1 1 15,6 1 0-15,-8 2-1 0,8-5 2 16,-7-4 0-16,7 6-2 0,0-3 2 15,0 6-1-15,0 4 0 0,0 2 2 16,7 0-2-16,-7 4 0 0,0-11 0 16,0 4 0-16,0-6-1 0,-7-1 2 0,1-10-1 15,-2 3-1-15,-4-1 1 16,3 1 1-16,-1-3-1 0,4 7 0 0,-3 3 0 16,9 0-1-16,-6 1 2 0,6 4 0 15,0-5-1-15,0-1 1 0,0 0-1 16,0 3-1-16,0-3 1 0,0 3 0 15,0 0-1-15,5 0 2 0,0 0-1 0,-5-2-1 16,9-5 2-16,-9 2-1 0,0-2 0 16,0-1-1-16,0 3 1 0,0 1 0 15,0 1 0-15,0 1 0 0,0-1 0 16,0 5-1-16,-4-7 2 0,4 0-1 16,0-1 0-16,0 2 0 0,0-1-1 15,0 2 1-15,6-1 1 0,-6-1-1 16,8-3 0-16,-8 1-1 0,10 3 2 0,-2-6-1 15,3 0 0-15,-3 9 0 16,4-3-1-16,-4 0 0 0,-2 3 1 0,1-4-1 16,-7-3 0-16,9 5 0 0,-4-1-2 15,0-5 2-15,-5 6 0 0,0-8-1 16,0 3 1-16,5-6 0 0,-5-3 1 16,0-1-3-16,0-2-5 0,0-7-9 15,0 4-10-15,-7-9-7 0,1 0-113 16,-1 0-115-16,-2-11-272 0</inkml:trace>
  <inkml:trace contextRef="#ctx0" brushRef="#br0" timeOffset="114265.322">24803 11509 452 0,'0'-11'109'0,"0"3"4"16,0-2-69-16,0 5-5 0,0-1-6 15,0 1-4-15,0-4-1 0,0 4-5 16,0 1-2-16,0 4-3 0,0 0-4 15,-8 4-3-15,8 13-1 0,-8 3-5 16,8 11 0-16,-5 17-1 0,-3-4-2 16,1 4 1-16,2-3-2 0,1-5 0 0,4-19-1 15,0-3 2-15,0-13 1 0,9-5 4 16,7 0 3-16,7-8 2 0,6-7 2 16,3-6 5-16,2-3-1 0,-10-6 2 15,1 0 0-15,-12 2-2 0,-5-3-1 16,-2 3-2-16,-6 7-3 0,0 6-2 15,-10-3-4-15,-2 9-3 0,-13 0-9 0,-1 9-12 16,-1 0-16-16,1 0-13 0,2 14-9 16,9 11-16-16,4 2-95 0,3 15-103 15,8 3-231-15</inkml:trace>
  <inkml:trace contextRef="#ctx0" brushRef="#br0" timeOffset="114598.991">24806 12146 509 0,'-5'0'118'0,"-5"0"5"15,4 8-81-15,0 4-11 0,1-1-6 0,-2 9-3 16,7 2-4-16,-6 7-2 0,6-1-5 15,0 9-1-15,0-5-2 0,5-15 0 16,-5-4 1-16,13-13 3 0,-1 0 3 16,8-13 5-16,6-3 1 0,3-9 1 15,3 4 2-15,-3 4 4 0,-5-4-1 16,-11 0-3-16,-8 6-3 0,-5 2-4 16,0-2-1-16,-19 1-5 0,-7 7-7 15,-3-3-11-15,-7 1-12 0,1 9-19 0,9 8-15 16,7 1-12-16,6 6-108 0,8 3-121 15,5 2-269-15</inkml:trace>
  <inkml:trace contextRef="#ctx0" brushRef="#br0" timeOffset="114956.229">24782 12815 515 0,'0'0'123'15,"0"4"4"-15,0 6-82 0,0-6-10 16,0 7-9-16,0 1-6 0,5 4-6 16,-5-1-3-16,0 1-1 0,6 1-1 0,-1-2 3 15,1-4 3-15,-1-11 2 0,2 0 2 16,4 0 2-16,2 0 0 0,1-9-1 15,6 2-2-15,-1-6-2 0,-4 2-3 0,-1-1-3 16,-4 3-1-16,-5-3-4 16,-5 3 1-16,0 3 0 0,0 1 0 0,-7-3 1 15,-2 3 2-15,-4-5-1 0,0-1 1 16,-7 1-1-16,6 1-3 0,-4-3-3 16,5 5-7-16,-3-3-9 0,5 10-14 15,-2 0-15-15,5 0-12 0,1 10-6 16,7-3-109-16,0 8-111 0,0 1-259 15</inkml:trace>
  <inkml:trace contextRef="#ctx0" brushRef="#br0" timeOffset="115299.119">24850 13406 489 0,'-9'14'113'0,"0"-1"3"16,1-2-79-16,3 0-2 0,5-4-5 15,-8 2-1-15,8-3-2 0,0 7 0 16,0 0-1-16,-5 3-4 0,5-2-4 16,5 3-3-16,-5-5-3 0,8 2 0 15,-2-10-1-15,4-4 1 0,-2 0 2 16,3 0 3-16,-1-11 2 0,0-5 3 0,3-5 1 15,-5-3 1-15,-2-5-1 0,-6 1-2 16,0 3-3-16,-8-1-3 0,-10 3-6 16,-4 3-1-16,-4 4-7 0,3 7-8 15,4 9-11-15,6 6-14 0,3-1-15 16,6 11-10-16,-3 6-11 0,7-2-108 16,0 1-115-16,0 7-258 0</inkml:trace>
  <inkml:trace contextRef="#ctx0" brushRef="#br0" timeOffset="115848.397">24812 13908 506 0,'-4'0'137'0,"4"0"6"0,-7 0-37 15,7 0-63-15,0 0-8 0,-8 0-7 16,8 0-7-16,-5 5-3 0,5-5-4 15,-5 7 3-15,5-7 0 0,0 0 3 16,0 7-1-16,0-7 2 0,0 0-3 16,0 0 0-16,0 0-2 0,0 0-2 15,0 0-2-15,0 0-3 0,0 0-3 0,0 0 0 16,0 4-3-16,0-4-1 0,0 6-1 16,0-6-1-16,0 6-1 0,0-6 2 15,0 5-2-15,0-5 2 0,0 0-1 16,0 0 0-16,0 0 0 0,0 0 0 15,0-5 0-15,0 5 1 0,0-4 0 16,-4 4 0-16,-1 0-2 0,-2 0 3 16,7 0-2-16,-5 0-1 0,5 0 0 15,-4 4 1-15,4-4-1 0,0 0 1 16,0 0-1-16,-7 0 0 0,7 0 2 0,0 0 0 16,0 5-2-16,-5-5 2 0,5 0-1 15,0 0-1-15,0 10 1 0,0-10 0 16,0 8 0-16,-6 1 0 0,6 3-1 15,0 1 1-15,0-4 0 0,0 6-1 16,0-6 0-16,0 3 1 0,0-8-1 0,8-4 1 16,-8 0 0-16,0 0 0 0,5 0 1 15,-5-4 0-15,6-4 1 0,-6 1 1 16,0-6 0-16,7 3 1 0,-7-4 0 16,8-2-1-16,-8-2 0 0,5 2-2 15,-5-1-6-15,0-1-9 0,-7 7-13 16,7 3-17-16,-6 8-13 0,6 0-12 15,-5 9-112-15,5 9-120 0,0 5-272 0</inkml:trace>
  <inkml:trace contextRef="#ctx0" brushRef="#br0" timeOffset="116193.052">24769 14477 563 0,'0'0'138'16,"0"-5"6"-16,0 2-92 0,0 3-3 16,0 0-9-16,0 3-5 0,0 2-7 15,0 3-6-15,0-3-5 0,0-1-2 16,-5 3-5-16,5-1 1 0,0 3 0 0,0-9 2 15,0 0 3-15,0 0 2 0,0-10 2 16,0-3 4-16,0-8 1 0,0 4-2 16,-6-5-3-16,6 10-5 0,-5-4-3 15,-2 8-4-15,-2-2-3 0,2 10-3 16,-3 0-6-16,-1 0-8 0,1 12-10 0,2 2-12 16,3 8-16-16,-3 5-17 15,8 1 164-15,0 1-283 0,0 4-144 0,5 4-398 16</inkml:trace>
  <inkml:trace contextRef="#ctx0" brushRef="#br0" timeOffset="116421.353">24677 15545 599 0,'0'21'141'16,"0"-1"5"-16,5 9-96 0,3 0-4 16,-2 5-8-16,-1-3-5 0,-5 8-6 15,8-6-5-15,-8-3-4 0,7-6-9 16,-7-11-11-16,4-13-24 0,-4 0-16 0,-6-20-121 16,-2-9-128-16,-3-21-314 0</inkml:trace>
  <inkml:trace contextRef="#ctx0" brushRef="#br0" timeOffset="117349.254">25977 11427 425 0,'0'10'120'0,"0"-1"7"16,6-2-9-16,-6 1-75 0,0 0-5 15,0 3-7-15,0-1-3 0,0 11-3 16,0 6-4-16,0 8-1 0,0 8-2 16,0 4-2-16,0-2-2 0,0 5-2 15,0-1-2-15,0 1-3 0,0-4-2 16,0 5-1-16,0 0-4 0,0-6 1 15,5 5 0-15,-5 0-1 0,10-3 0 0,-10-3 0 16,9 1 0-16,-1 2 0 0,-3 7 0 16,-5-6 1-16,5 13-1 0,-5 3-1 15,0 0 1-15,0 6 0 0,0 1 1 16,0 8-1-16,0-6 0 0,-5 2 0 16,0 3 0-16,-3 1 0 0,2-7 0 15,-5 5 0-15,-1 2 0 0,1-1 0 0,0 5 0 16,-4-1 1-16,4-7-1 0,-7-1 0 15,3-2 0-15,1-5 0 0,3-1 1 16,-10 5-1-16,5 0 0 0,4-5 1 16,3 3 0-16,9 5-1 0,-9-12 0 15,9 6 1-15,-6-2-1 0,1-1 0 16,-3-15 1-16,-2 7-1 0,2-2 0 16,2-5 0-16,6-1-1 0,0 1 1 0,0-2-1 15,0-2-2-15,6 0 0 0,6 1 1 16,2 6 0-16,-9 1-1 0,1 6-1 15,-6 8 2-15,0 0 0 0,7-1 0 16,-7 3-1-16,0-4 0 0,0-5 1 16,11 3 1-16,-4-9-1 0,1 2 1 15,-3-5-1-15,-5 2 2 0,0 7 0 16,0 0 0-16,0-2-4 0,-8 2-5 16,8-3-5-16,0-9-5 0,0-6-2 0,0-3-5 15,9-6-4-15,-4-4 1 0,-5-6 3 16,0 2 2-16,0-11 0 0,0-12-105 15,0-3-94-15,0 0-251 0</inkml:trace>
  <inkml:trace contextRef="#ctx0" brushRef="#br0" timeOffset="117942.64">25542 11566 574 0,'0'0'137'0,"0"-3"4"0,0 3-95 16,0 5-4-16,0 8-6 0,0 0-5 15,0 6-9-15,-5 8-6 0,5 4-4 16,0 1-6-16,0 11-2 0,0-2-5 16,0-12-9-16,0 0-9 0,0-3-13 15,8-5-9-15,2 4-112 0,-3 6-116 0,1-3-273 16</inkml:trace>
  <inkml:trace contextRef="#ctx0" brushRef="#br0" timeOffset="118200.465">25536 12312 562 0,'0'6'134'16,"5"9"5"-16,-5 9-93 0,0 1-7 15,0 11-8-15,6 0-7 0,-6 2-7 0,0 6-6 16,0-4-4-16,0 0-2 0,0 6-6 16,0-6-8-16,0-6-10 0,8 1-11 15,-8-6 177-15,0-5-293 0,0 1-136 16,0-1-393-16</inkml:trace>
  <inkml:trace contextRef="#ctx0" brushRef="#br0" timeOffset="118424.987">25565 13290 557 0,'0'23'136'15,"-5"2"3"-15,5 7-82 0,-6-2-14 0,-1-1-7 16,7-7-7-16,-8 6-7 0,8-2-5 16,0-1-3-16,-5-2-6 0,5 0-5 15,0-1-10-15,0-1-8 0,0-1-9 16,0-2-11-16,0 9-8 0,5-2-9 16,-5-5-97-16,11 4-100 0,-4 2-238 15</inkml:trace>
  <inkml:trace contextRef="#ctx0" brushRef="#br0" timeOffset="118633.861">25558 14176 624 0,'-4'13'147'0,"4"5"3"15,0 2-101-15,0 4-9 0,0 5-11 16,-10-2-5-16,10 4-7 0,-7-4-5 0,1 0-4 15,6 5-4-15,-5-1-4 0,5-9-7 16,-8-1-8-16,8-5-13 0,0-7-12 16,0 3 147-16,-5 1-265 0,5 3-135 15,0 1-377-15</inkml:trace>
  <inkml:trace contextRef="#ctx0" brushRef="#br0" timeOffset="118852.061">25499 15464 693 0,'-20'33'157'0,"6"1"0"16,-7 0-114-16,-8 1-14 0,1 9-18 16,1-2-4-16,-2-5-2 0,5 2-3 15,11-8 0-15,1-4-2 0,12-9-4 0,0 2-6 16,0 1-10-16,0-6-14 0,0 3-9 15,0-2 57-15,0-2-171 0,0-1-118 16,-5 1-302-16</inkml:trace>
  <inkml:trace contextRef="#ctx0" brushRef="#br0" timeOffset="119735.89">24761 15571 457 0,'0'-13'111'0,"0"2"2"16,-3 6-64-16,3 5-16 15,-7 0-6-15,7 0-5 0,-6 14 0 0,6 2-2 16,-8 12 0-16,8 1-3 0,0 7-2 15,0 4-1-15,0 3-4 0,0 2-2 16,0 10-3-16,12-9-4 0,-2-2 0 16,3-9-1-16,0-10 1 0,5-13 1 15,0-12 2-15,1 0 5 0,5-23 5 16,2-8 4-16,-3-5 5 0,6-7 3 16,-2-7 0-16,-3 1-2 0,-6 8-4 0,-10 0-4 15,-8 3-6-15,0 1-4 0,-10 6-4 16,-12 4-2-16,-10 11-10 0,-4 16-18 15,-4-5-19-15,-1 5-116 0,6 14-129 16,6-4-314-16</inkml:trace>
  <inkml:trace contextRef="#ctx0" brushRef="#br0" timeOffset="120039.806">24758 14927 436 0,'-7'14'120'16,"2"4"-1"-16,5 6-3 0,-6 8-95 16,6 2-7-16,0 7-4 0,6-1-3 15,-1-3-1-15,3-3 2 0,0-13 5 16,4-10 2-16,0-11 3 0,5-9 6 15,-3-11 4-15,5-9 3 0,2-6 3 16,-3-3 0-16,-2 1-1 0,-6-2 1 16,-10 4-6-16,0 6-5 0,-10 5-5 0,-9 4-4 15,-7 6-7-15,2 7-11 0,3-1-24 16,-2 8-4-16,4 0-141 0,-7 0-141 16,-3 0-346-16</inkml:trace>
  <inkml:trace contextRef="#ctx0" brushRef="#br0" timeOffset="124841.989">27423 12477 442 0,'0'0'108'0,"5"0"4"15,-5 0-66-15,5 0-6 0,-5 0-2 16,0 0-3-16,0 0-1 0,7 0-3 15,-7 0 0-15,0 0-3 0,0 7-2 16,0 4-4-16,-5 0-4 0,5 3-4 16,-7 8-2-16,2 5-4 0,5 2-2 15,-8 11-4-15,8 5-3 0,0-4-1 16,0-4-2-16,0 2-3 0,0-10-2 16,0-2-2-16,7-3-4 0,-2-2-2 0,1-4-2 15,-6-7-4-15,7-5-2 0,-7-6-3 16,0 0-3-16,4 0-1 0,-4-6-101 15,0-3-94-15,-4-6-242 0</inkml:trace>
  <inkml:trace contextRef="#ctx0" brushRef="#br0" timeOffset="125573.095">27436 12465 453 0,'0'0'120'0,"0"0"6"15,5 8-36-15,-5-8-43 0,11 0-4 0,-3 0-5 16,4 0-5-16,6 0-3 0,-2 0-5 16,3 0-3-16,0-8-5 0,4 8-5 15,-4 0-2-15,4 8-2 0,0-4-3 16,4 0 0-16,1 4-4 0,-4-5 0 16,3 2 2-16,2 4-2 0,-4-2 0 15,-5 0 1-15,5-1-1 0,-1 4 2 16,-1-10-1-16,-4 3-1 0,4-3 1 15,-4 0 0-15,-5-3-1 0,1-2 2 0,-4-2-2 16,-1 3 1-16,0 4-1 0,-4-7-1 16,-1 7 0-16,-5-7 1 0,5 7-2 15,-5-4 3-15,6 4-3 0,-6 0 1 16,0 0 2-16,0 0 0 0,0 0 1 16,0-7 0-16,0 7-1 0,0 0 2 15,0 10 0-15,0-2-1 0,-6 15-2 0,1 6 1 16,0 1-4-16,0 5 0 0,5 5-3 15,0-3-2-15,-5-3-1 0,5-1-1 16,0 4 0-16,0-15 1 0,7 3 2 16,-7-5 0-16,6 1 1 0,-6-6 2 15,8-1-1-15,-8-5 0 0,8-2 2 16,-8-2-3-16,0 3 3 0,0-8-1 16,0 3 2-16,0-3 0 0,0 0 0 0,0 0 1 15,0 0 1-15,-8-3 0 0,4-3 3 16,-3 1 2-16,-3-4 2 0,-6 3 3 15,0-2 2-15,-6 0 4 0,-6-1 2 16,-6 4 1-16,-6-3 2 0,-4 8-1 16,-6 0-2-16,2 0-1 0,-1 9-4 15,6 1-3-15,2 1-3 0,1 3-4 16,4-5-1-16,6 2-5 0,2-11-2 0,4 0-9 16,10 6-9-16,1-6-17 0,13 0-20 15,0-6-122-15,0-8-133 0,16-6-318 16</inkml:trace>
  <inkml:trace contextRef="#ctx0" brushRef="#br0" timeOffset="126607.204">30036 12788 455 0,'0'0'129'0,"0"0"6"16,0-6 1-16,-5-2-100 0,-1 5-7 15,-1 3-3-15,-3-12-2 0,2 6-3 16,-1-2-2-16,-3 4 0 0,3-9 1 0,-4 0 1 15,-7 0-3-15,3-1-2 16,-3 0 0-16,-1 7-3 0,-5-3 0 0,-1 4-1 16,-2-4 1-16,-2 6 0 0,-3-6 0 15,7 7-3-15,3 3-2 0,3-10 0 16,3 10-3-16,-1 0-4 0,-2 0 0 16,-2 0-2-16,0 0 2 0,-1 0-1 15,0 0 0-15,0 0 1 0,-4-4-1 16,-1-5 0-16,3 4 1 0,-8-6-1 0,4 2 0 15,1-2-2-15,-5 1 1 0,0 4 1 16,8-1-1-16,-3 2 1 0,-2 5-1 16,7-3 0-16,0 3 1 0,-2 0 0 15,-1 0 0-15,-4 0 1 0,-6 0-3 16,-5 3 2-16,0-3 1 0,-2 0-2 16,5 12 1-16,1-1-1 0,-1-2-1 15,3 5 1-15,3-1 0 0,-3-5-1 0,-1-2 2 16,0-2-2-16,0-4 1 0,-1 10 1 15,5-7 0-15,-3 8-1 0,5 2-1 16,2 0-1-16,-5 4 0 0,0 4-1 16,5 0 1-16,-1-6-1 0,2-6 1 15,6-2 1-15,5-7 1 0,1 5 0 16,5-5 2-16,5 0-1 0,6 0-2 16,0 0 2-16,0 0 1 0,0 0 0 15,0 0-1-15,0-5 0 0,0 3 0 0,8-6 1 16,0 0-2-16,1-4 1 0,3-5-2 15,1-1 2-15,1 2-1 0,2-4 2 16,5-3-3-16,5-3 2 0,-5 1 0 16,2-5 0-16,-1 5 0 0,1 5-1 0,-9 4 1 15,3-7 1-15,-4 10 0 0,-7-1-2 16,-6 9 3-16,6 5-3 0,-6 0 2 16,-9 0-1-16,2 10 0 0,-2-6-1 15,-6 10 1-15,2 0-1 0,2 0 1 16,0 2 0-16,-1-1-1 0,-2 1 1 15,-2-5 1-15,-5 3 1 0,4 4-2 16,3-2 0-16,-1 1 0 0,6 9 0 16,1-7-1-16,-2 5 0 0,0-5 0 15,4 4 1-15,-2-7 0 0,3-1 0 16,5 2 1-16,0-4 1 0,0-2-2 0,11 0 3 16,-1 0-2-16,8 1 4 0,1-1-1 15,10-2-1-15,0 0 0 0,8-6 0 16,2 3-5-16,0-6-7 0,4 0-12 15,1 0-18-15,4 0-14 0,-12 0-121 16,8-14-129-16,-2-6-305 0</inkml:trace>
  <inkml:trace contextRef="#ctx0" brushRef="#br0" timeOffset="127221.54">30375 12644 576 0,'0'0'141'0,"0"7"5"15,0-4-95-15,0 10-8 0,-5 8-12 16,0 3-6-16,-1 5-9 0,6 1-6 16,-8-1-4-16,8-5-2 0,0-1 2 15,0-1-1-15,8-4 1 0,-2-3-1 16,4-2-1-16,-2-13-1 0,7 7 0 16,1-7-2-16,1 6 0 0,6-12-1 0,0 6-1 15,-2-5-3-15,-2 0-6 0,4-5-5 16,-6-5-9-16,3-3-10 0,-7-6-10 15,-2 1-110-15,-6-4-110 0,-5-3-269 16</inkml:trace>
  <inkml:trace contextRef="#ctx0" brushRef="#br0" timeOffset="127374.567">30406 12396 555 0,'0'7'128'0,"11"-5"1"15,0 4-98-15,2 1-6 0,3-7-14 16,-1 9-16-16,1-2-79 0,3 2-44 16,-1 2-95-16,5 2-216 0</inkml:trace>
  <inkml:trace contextRef="#ctx0" brushRef="#br0" timeOffset="127535.881">30816 12922 596 0,'-16'36'133'16,"-2"-2"1"-16,0-3-105 0,2 1-9 15,5-8-13-15,-4-10-12 0,5-14-14 16,4 0 87-16,6 0-202 0,0-21-117 0,0-6-327 16</inkml:trace>
  <inkml:trace contextRef="#ctx0" brushRef="#br0" timeOffset="128061.007">31056 12622 585 0,'0'0'135'16,"0"8"6"-16,0 3-104 0,0 5-8 15,0 8-8-15,0 7-6 0,0-2-5 16,0 3-6-16,0-3-8 0,5-5 2 16,-5-6-1-16,5-4 1 0,2-8-1 15,-7-6-1-15,11 0 2 0,-5 0 2 0,-1 0 0 16,0-6-1-16,0-5 1 0,1-3-1 15,-1-3 2-15,3 1-2 0,0-2 0 16,2-5 2-16,-2 0-1 0,0-1 4 16,0-5 2-16,0 8 1 0,4 0 1 15,0 7 3-15,-2 6 1 0,3 1 3 16,2 7 1-16,-6 0-3 0,1 0 1 16,-2 7 1-16,2-2 0 0,-5 1 1 15,4 2-3-15,-1-2 0 0,0 4-2 0,2 3 0 16,-2 5-2-16,2-1-2 0,4 5-2 15,-2-7 1-15,2 0-4 0,1-1 1 16,3-8 0-16,-1 4-1 0,6-10 1 16,1 0-2-16,2 0-2 0,3 0 1 15,-6 0-8-15,-2 0-6 0,0 0-9 16,-8 0-11-16,-4 0-11 0,-1 4-10 16,-8-4-114-16,0 0-116 0,5 0-277 0</inkml:trace>
  <inkml:trace contextRef="#ctx0" brushRef="#br0" timeOffset="129712.194">30436 12238 476 0,'0'0'112'0,"0"0"4"0,5 0-77 16,-5 0-7-16,-5 0-5 0,-3 0-3 0,2 0-1 15,-5 4-1-15,-1 9-1 0,4 1 1 16,-2 2-1-16,1 14 0 0,-4 2-3 15,-7-2-2-15,-1 11-3 0,-1-5-2 16,4 1-4-16,4-2-1 0,2 4-3 16,7 0 1-16,5 1-3 0,0-1 0 15,0 3 0-15,5 4 0 0,5-4-1 16,6-2-1-16,8 6-2 0,-4-10 0 16,6 4-4-16,4-4-6 0,-1-2-2 15,-3-13-8-15,5 8-5 0,-4-10-4 0,-3 0-6 16,1-3 47-16,1-7-146 0,-7-2-102 15,-1 4-269-15</inkml:trace>
  <inkml:trace contextRef="#ctx0" brushRef="#br0" timeOffset="130127.945">31494 12306 542 0,'8'0'126'0,"3"9"5"0,-1-9-89 15,1 13-8-15,5-1-7 0,1 5-3 0,-1 2-6 16,8 10-5-16,-5 0-4 0,-1 4-5 16,-2 6 0-16,-3 4-2 0,-5-11-2 15,0 9 2-15,-3-1-3 0,-5-6 0 16,0 2-1-16,0 8 0 0,-6-1-1 15,-6-3-2-15,-4 3-4 0,-1-8-4 16,-9 3-8-16,0-3-8 0,-2-6-109 0,6-4-106 16,-2 4-266-16</inkml:trace>
  <inkml:trace contextRef="#ctx0" brushRef="#br0" timeOffset="145943.705">26432 13043 509 0,'5'0'-1'0,"-5"7"3"16,11-2 8-1,-11-5 4-15,0 8 8 16,0-5 6-16,0-3 4 16,0 14 3-1,0-2 1-15,0 2-8 16,0 0-5-16,0 2-6 0,0 0-5 15,0-3-3-15,0 7-4 0,-5-5-2 16,5 0-2-16,0 1 0 0,0 3 0 16,0-3 0-16,0 5-2 0,0 1 1 15,7-4 0-15,-7-4 0 0,0 1 0 16,0-7-3-16,0 3 0 0,0 0-3 16,0 2-3-16,0-5-3 0,0 0-6 15,0-3-94-15,0-5-88 0,-5 0-224 16</inkml:trace>
  <inkml:trace contextRef="#ctx0" brushRef="#br0" timeOffset="146710.3">26440 13010 389 0,'0'0'95'0,"0"6"4"0,0-6-60 15,6 0-2-15,-6-8-10 0,0 8-6 16,9 0-3-16,-9 0-1 0,9 0-3 16,-1 0 1-16,0 0-2 0,4 10 0 0,2-10-1 15,-1 5 0-15,5-5 0 0,5 0 1 16,-3 0-3-16,5 0-1 0,2 0-2 15,2 0 0-15,0-2-2 0,0 2-2 16,-1 0-1-16,-4-14-1 0,-1 14 0 16,-9-9 0-16,-1 4 0 0,-3-1-1 15,-2 6 1-15,0 0-2 0,-3 0 0 16,0-7-1-16,1 7 0 0,-6 0-1 0,5-5 1 16,-5 5 0-16,0 0-1 0,0 0 1 15,0 0 0-15,0 0 2 0,0 7 0 16,0 0 1-16,0 5-2 0,-7 2 3 15,7-6-2-15,-6 6 0 0,6 4-1 16,-6-3 1-16,6 7-1 0,-7-1 1 16,7 2-2-16,0 3 1 0,0-2-1 0,0 0-2 15,0-2-1-15,0-3 0 0,0-4-3 16,0-5 0-16,7-2 1 0,-7-2 1 16,4 2 1-16,-4-8 1 0,0 7 1 15,5-1 1-15,-5-3 0 0,0 5 0 16,0-2 2-16,0 1 0 0,-8-1 0 15,8 1-1-15,-10-7 1 0,2 0 0 16,2 6 2-16,-2-6 0 0,-3 0 1 16,-1 5 3-16,-9-5 4 0,-1 9 3 15,-6-9 3-15,-2 0 6 0,-1 0 3 0,3 0 1 16,4 0-1-16,0-9-2 0,-2 9-3 16,4 0-3-16,2 0-6 0,2 0-5 15,1 5-7-15,0-5-15 0,5 14-14 16,3-14-118-16,9 0-121 0,0 0-301 15</inkml:trace>
  <inkml:trace contextRef="#ctx0" brushRef="#br0" timeOffset="155577.819">26870 12931 341 0,'0'-11'98'15,"0"-1"4"-15,-5 3-1 0,5-3-69 16,0-2-7-16,-7 0-2 0,7 2-4 16,-5-3-2-16,5-1-2 0,-6 0 0 15,6 0 0-15,-7-9 0 0,7 4-1 16,0-5 3-16,0 2-3 0,0 3 3 15,0-1-3-15,0 2-1 0,0 5-2 16,0 0 0-16,0-5-5 0,0 0 0 16,0 11-4-16,0-5 0 0,0 5-1 0,0 3 2 15,7-1-4-15,-7 3 1 0,0 4 0 16,6 0 1-16,-6-4-1 0,8 4 0 16,-3 0-1-16,7-10 2 0,-4 10 0 15,1 0-1-15,1 0 1 0,0 0 0 16,-1 0 1-16,4 0 0 0,-1 5 0 15,7-5-2-15,4 8 1 0,1-8-1 0,-3 0 2 16,1 0-2-16,1 3 1 0,-5-3-2 16,4 0 1-16,-2 0 2 0,2 0-2 15,-5 5 1-15,0-5-2 0,-7 0 1 16,5 0 0-16,-4 0 2 0,-1 0-3 16,1 7 0-16,-1-7 0 0,-1 0 2 15,-1 0-1-15,-3 0 0 0,-5 0-1 16,7 0 1-16,-7 0 0 0,0 0 1 15,0 0 0-15,0-10-1 0,0 6 0 0,4 4 1 16,-4-4-1-16,0 4 0 0,0-7 0 16,5 7 1-16,-5-6-2 0,0 6 0 15,0 0 2-15,0 0-1 0,0 0 0 16,0 0-1-16,0 16 0 0,0-3 2 16,7 1-1-16,-7 3-1 0,0 1 2 15,0 2-1-15,0 3 1 0,0 0-2 16,0 3 0-16,5 0 0 0,-5 3-2 0,0 1 0 15,4-6-1-15,-4-4 0 0,0 1 0 16,8-6 0-16,-3-1-1 0,2-1 3 16,1-2-1-16,-2 0-1 0,-1 1 1 15,2-9 2-15,-7 3-1 0,4-6 2 16,-4 0-2-16,0 8 1 0,0-8 1 0,-9 0 0 16,1 0 1-16,-4-8 0 15,-1 4 1-15,-1 4 4 0,1-5 2 16,2 5 4-16,-5 0 4 0,1-9 3 0,-3 9 3 15,-1-3 0-15,-2 3 1 0,-7-6-2 16,1 6-2-16,0 0-1 0,-4 0-6 16,-1-6-3-16,6 6-1 0,0 0-3 15,5 0-1-15,6 0-3 0,4 0-8 16,3 0-9-16,8 0-10 0,0 11-13 0,0-7-8 16,0 7-7-16,0-5-88 0,8 3-14 15,5-5-87-15,2-4-173 0</inkml:trace>
  <inkml:trace contextRef="#ctx0" brushRef="#br0" timeOffset="163311.058">26991 13359 297 0,'0'5'83'0,"0"-5"3"15,0 0-30-15,-7 0-12 0,7-5-16 16,0 5-5-16,0 0-5 0,0-3-2 15,0 3-1-15,0-10-3 0,0 10-1 16,0-5-1-16,0 5-1 0,0-7-4 0,0 7 0 16,0 0-2-16,0-7 0 15,0 7-1-15,7-6 0 0,-7 6-2 0,0-7 3 16,0 4 0-16,6 3 1 0,-6-10 2 16,7 4-1-16,-7 1 2 0,6-3 1 15,-6-1-1-15,0-2-1 0,0 1 0 16,0-2 0-16,0-5 0 0,0 2-1 15,-5-1 0-15,5-4 0 0,0 0 2 16,0-3-2-16,0 3 2 0,5-4-1 0,-5 3 1 16,8-4 2-16,-3 7 0 0,-5-5-1 15,-10 0 0-15,10 6 0 0,0 5-1 16,-5-1 0-16,5 3-3 0,-8 10 1 16,8 0-2-16,0 0 1 0,-5 0-4 15,5 0 1-15,0 0-2 0,-4 0 3 16,4 0-3-16,0 0 2 0,0 0-2 15,0 0 1-15,0-6 2 0,8 6-2 0,-8 0 0 16,0 0 0-16,5 0-1 0,-5 0 3 16,0 0-1-16,0 6-2 0,0-6 0 15,4 0 2-15,-4 0-1 0,5 0-1 16,2 7 0-16,-7-7 0 0,9 0 2 16,1 0-1-16,-2 0 1 0,2 0-1 15,1 0 1-15,5 0 0 0,-4 0 0 0,9-7-1 16,-4 7 1-16,3 0-1 15,-3 0-1-15,0 7 2 0,-6-7-1 0,0 5 0 16,-1-5 0-16,-5 7-1 0,0-7 1 16,-1 4-1-16,3-4 0 0,-2 0 1 15,1 0 0-15,-1 0 0 0,3 0 0 16,-3-4-1-16,3 4 2 0,-3-9-1 16,-5 4 1-16,5 5 0 0,-5-11-1 15,0 11 2-15,0-3-2 0,5 3 1 0,-5 0-1 16,0 0-1-16,0 0 2 0,0 0-1 15,0 0 0-15,0 3 0 0,0-3-1 16,0 0 1-16,0 6-1 0,0-6 1 16,0 8 0-16,0-8-1 0,0 4 2 15,0 3 0-15,0 0-1 0,0 2 1 16,0 6-2-16,0 1 1 0,4 11-2 16,-4 2-5-16,0 3-2 0,0 3-2 0,0-1-3 15,0 1-2-15,0-6-2 0,5-2 2 16,-5-6 1-16,7-1 3 0,-7-8 0 15,6-3 4-15,-6 1 2 0,5-6 2 16,-5 4 0-16,0-8 3 0,5 6 0 16,-5-6 1-16,0 0 0 0,0 0-1 15,0-5 1-15,0 5 0 0,0 0 0 16,0-6 0-16,0 6 1 0,0-3 0 0,0 3 2 16,0-8 0-16,-5 8 2 15,5 0 0-15,0-6 1 0,-5 6 1 0,5 0 1 16,-8-6 3-16,8 6 1 0,-10 0 5 15,4-8 1-15,-4 8 3 0,-7-3 3 16,-3 3 4-16,-7 0-1 0,1 0 3 0,-8 3-3 16,5 5 0-16,-5 1-4 15,5 5-3-15,-8 2-5 0,9-2-2 0,-4-3-5 16,6 2-4-16,-4-8-5 0,10-5-14 16,-2 0-20-16,9-4 54 0,3 4-182 15,10-14-133-15,0-2-342 0</inkml:trace>
  <inkml:trace contextRef="#ctx0" brushRef="#br0" timeOffset="183741.832">26256 16043 511 0,'0'13'129'0,"0"-1"5"0,0-3-74 16,0 4-14-16,0-1-9 0,-7 0-8 15,3 0-7-15,-3 0-4 0,1 2-4 0,6-3-3 16,-7 2-3-16,7-3-8 15,-5-6-10-15,5-4-11 0,-6 0-12 0,6 0 13 16,0-14-128-16,0-6-111 0,5-3-269 16</inkml:trace>
  <inkml:trace contextRef="#ctx0" brushRef="#br0" timeOffset="183928.136">26193 15470 476 0,'0'0'110'0,"0"-6"1"15,0 6-71-15,0-5-21 0,-6 0-9 16,-1 0-6-16,7-5-6 0,0 1-9 16,-5 1-67-16,5-7-33 0,0-10-81 0,0 7-184 15</inkml:trace>
  <inkml:trace contextRef="#ctx0" brushRef="#br0" timeOffset="184094.178">26140 14913 443 0,'0'0'107'0,"0"0"1"0,-7 0-40 15,7-2-53-15,0 2-9 0,-5 0-5 16,5-11-7-16,0 6-4 0,0-4-97 15,0 2-91-15,0-11-229 0</inkml:trace>
  <inkml:trace contextRef="#ctx0" brushRef="#br0" timeOffset="184236.14">26166 14410 526 0,'-5'0'114'0,"5"0"-3"0,-10-11-85 16,10-3-127-16,-8-13-103 0,0-6-268 0</inkml:trace>
  <inkml:trace contextRef="#ctx0" brushRef="#br0" timeOffset="213049.239">9586 16173 420 0,'0'-18'107'0,"8"-5"4"0,-8 0-57 16,0-1-14-16,0-5-8 0,0-3-4 0,-8-7-8 15,-3-7-6-15,-9 1-2 0,3 0-3 16,-4-6-2-16,0 1 3 0,0 4-1 16,-2-10 2-16,0 2 0 0,-1 4 0 15,-2-3 1-15,4 3-1 0,7 1-2 16,-3 3-3-16,7 5 0 0,3 3 0 16,-3 6-3-16,4 3-1 0,2 13-1 15,-3 0-2-15,4 4 3 0,-1 0-3 0,5 12 0 16,0-8 2-16,0 8-3 0,0-8 4 15,6 6-2-15,9 2-1 0,-6-11 2 16,8 11 0-16,0-3 0 0,6 3 0 16,1 0-1-16,2 0 0 0,3 7 0 15,0 2 0-15,5-4 0 0,5 4 0 16,11-4 2-16,5-2 2 0,4-3 3 0,3 0 2 16,6 0 1-16,-1-6 3 15,9 3 0-15,0 3 1 0,10-13-2 0,-2 11-2 16,6-7-1-16,5 5-1 0,2-2-2 15,-1 0-2-15,-1 2 0 0,-6-7 0 16,-5 5-1-16,-4-4 1 0,3 1-1 16,2 4 1-16,6 5 0 0,2-11-2 15,1 4 0-15,0-3 0 0,1 0-2 16,-1-5 1-16,-1 7 0 0,-6-3 1 0,-4 0-2 16,-11 6 0-16,-7 5 1 0,-7 0-1 15,-5 0-1-15,-4 0 0 0,-1 0 0 16,-2 6 1-16,0-1-1 0,-7-5 1 15,5 0 0-15,-10 7 1 0,-4-7 0 16,1 0 0-16,-7 6 0 0,-4-6 0 16,-6 3-1-16,-1-3 0 0,-2 5 1 15,-4-5 0-15,-7 7-1 0,6-7 0 0,-6 0 0 16,0 6-1-16,7-6 3 0,-7 11-2 16,0-6 0-16,6 8-1 0,-3 6 0 15,5 5 2-15,1 6 0 0,2 11-3 16,-1 6 1-16,-4 5 2 0,-1-2-2 15,-5 8 2-15,6-3-2 0,-6-5 1 16,0 5 0-16,0 3-1 0,0-8-1 16,0 4 2-16,5-2-2 0,-5-2 2 0,5-6-2 15,-5-7 0-15,8-1-2 0,-3-6 3 16,1-8-1-16,-1-4 0 0,2 2 2 16,-7-6 0-16,6 0 1 0,-6-8-1 15,0 4 1-15,-6-5-2 0,-4-5 1 16,2 0-1-16,-3 9 2 0,1-9-1 15,-1 0 0-15,-1 0-1 0,3 0 2 16,-6-9-1-16,1 9-1 0,-7-5 0 0,-4 5 0 16,-1-7 2-16,-4 7 0 0,-2-8 2 15,-6 8-2-15,3-3-1 0,-7 3 2 16,2 0 1-16,-6-10-1 0,1 10 0 16,-3 0-2-16,-10 0 2 0,-2 0 1 15,-13-8-2-15,-1 8 1 0,-12-8-1 16,-9 7 2-16,-7 1-1 0,1-13 2 0,-11 7-1 15,-15-4 1-15,-14 10-2 0,-9-3 4 16,-24 3 0-16,-17 0 0 0,-14 19-3 16,-5 7 2-16,-18 5-3 0,-6 13 2 15,-6 14-5-15,-7 9-3 0,0 6-6 16,6 10-5-16,8-6-16 0,14-4-18 16,24-4-120-16,2-10-126 0,22-38-309 15</inkml:trace>
  <inkml:trace contextRef="#ctx0" brushRef="#br0" timeOffset="-197295.354">2898 14611 357 0,'-6'0'84'0,"-1"0"4"0,-3-7-61 16,2-3 1-16,-1-7-1 0,-6-1-3 0,1-6 0 15,-7-4-2-15,-7-7-2 0,-1-2-1 16,0-13-1-16,2 6-3 0,7-17-2 15,12-5-2-15,8-6-2 0,0-10-3 16,-5-7-3-16,0-24-2 0,5-7 0 16,0-13 0-16,7-7 0 0,-7 2 1 0,6 5-1 15,9 2 1-15,-7 14 2 0,-2 11-1 16,14 5 0-16,-2 16-1 0,9 23-1 16,5 10 0-16,2 14 0 0,-6 13-1 15,-1 2-1-15,4 4 2 0,-2 4-2 16,-5-1 1-16,5 1 0 0,2 3 1 15,0 10-1-15,9-4 1 0,8 6-1 16,-2 6-1-16,10-6 2 0,5 2-1 16,7-2 0-16,2 0 0 0,9 0-1 0,2 0 1 15,-6 0 1-15,8 0-2 0,1 12 2 16,1-5-1-16,9 3 0 0,11 2 0 16,8 0-1-16,0-4 1 0,5 6 0 15,3-4 0-15,13-4 0 0,-2-6 0 16,14 9 1-16,12-9-2 0,0-9-1 0,5 3 1 15,8-2 0-15,2 8 0 0,3-8 0 16,3 8-1-16,12 0 2 0,-2 0 0 16,8 13 0-16,13-9-1 0,3 1 0 15,8 4 2-15,-6-2-1 0,11 0 0 16,-3-1 0-16,-9 3 0 0,6-4 0 16,1 7 1-16,-4-12 0 0,1 8-1 15,11-8 0-15,-10 0 0 0,3 0 2 16,-3-11-1-16,6 2-1 0,-7 4 0 0,5-6 1 15,7 11 0-15,-2-6 0 0,-24 6-1 16,7 0 1-16,-7 0 0 0,-20 8-1 16,-8 1 1-16,11-2-1 15,-14 0 0-15,-7-2-1 0,-6-5 1 0,3 0 0 16,-13 0 0-16,0 0 1 0,-3 0-2 16,-6 0 1-16,-1 0 0 0,-6 0 1 15,-10 0-1-15,1 0 0 0,-1 0-1 0,-9 0 2 16,-4 0 0-16,-6 0-2 0,0 7 1 15,-13-7 0-15,-3 8 0 0,-7 1 0 16,-1 7-1-16,-7 0 2 0,-11 1-1 16,0 9-1-16,-6 4 1 0,-10 10 1 15,-9 7-1-15,-7 18 0 0,-10 9-1 16,-6 12 1-16,-3 18 1 0,-5 7-1 16,-7 7 0-16,5 24 0 0,-5 0 0 0,0 2 1 15,0 11-1-15,-12-6-2 0,4-2 1 16,0-2-2-16,0-4 2 0,-3-13-1 15,4-9-1-15,3-14 2 0,4-9 0 16,0-17 1-16,0-10 0 0,0-12 0 16,13-13 0-16,-1-7 1 0,-8-18-2 15,5-5 1-15,1-6-1 0,0-8 1 16,-4 0 1-16,-1 0 1 0,-5-12-1 16,0 5 1-16,0-6 1 0,-14-6 1 0,-7-2-1 15,-9 5 1-15,-3-3-2 0,-13 0 2 16,-4 4-2-16,-8-7 1 0,-6 4-2 15,-6 4-1-15,-6-5 1 0,4 0 1 16,-11 1-2-16,-2 0 1 0,-1 2-1 16,-4 3 2-16,-15-1 0 0,-2 11-1 15,-4 3-2-15,-7-8 2 0,-5 3-1 16,2-3 1-16,-2 8-3 0,-11 0 2 16,0-8 1-16,0 2 1 0,-5 6 0 0,1 0 1 15,-6 0-1-15,-3-6 0 0,-6 6 1 16,-7-7 0-16,3 7 0 0,-8 0-1 15,1 0 0-15,-9 0 1 0,0 0 2 16,-9 0 3-16,6 6-2 0,-4-6 2 16,14-6 0-16,-7 6-2 0,9-8 0 0,1 1-1 15,-4-9-3-15,-10 3-1 16,1-3 1-16,-7 3-2 0,-7-7 0 0,-2 8 0 16,-7 5-1-16,2-2 0 0,-5-5 1 15,7 6-1-15,-1-5 2 0,3-1 2 16,-4-2 0-16,4 8 4 0,-7 0 0 0,8-2 2 15,-5 4 1-15,-10 6 1 0,-3 0-1 16,2 6-2-16,0-6-2 0,-13 5-1 16,11 3-2-16,-10-1-2 0,7 0 0 15,-13 7 0-15,11 0-1 0,1 1 1 16,2 0 0-16,5 12 0 0,4-5-3 16,7 3-3-16,-4 5-9 0,16 0-10 15,2-1-7-15,6-1-9 0,16-9-106 16,5-8-106-16,18-11-252 0</inkml:trace>
  <inkml:trace contextRef="#ctx1" brushRef="#br0" timeOffset="-208615.087">21719 17262 0,'14'0'0,"1"7"16,1-7-16,-2 11 15</inkml:trace>
  <inkml:trace contextRef="#ctx0" brushRef="#br0" timeOffset="-78288.949">4279 17786 335 0,'0'0'73'0,"0"2"1"0,0-2-44 16,-4 6-20-16,4-6 2 0,0 7 3 16,0-5 3-16,0 4 3 0,0 2-2 15,0-2-1-15,0 1-5 0,0-2-2 16,0-5-5-16,0 4-1 0,0-4-1 15,4 0 3-15,-4 0 1 0,4-7 3 16,-4 5 1-16,0-10 3 0,5 4 3 16,-5 1-1-16,0-1-1 0,7 1 1 15,-7-9-1-15,0-4-2 0,0-1-1 0,0-4 0 16,0-6-2-16,0-1 0 0,-7-8 0 16,-1-4 2-16,-3-6 0 0,-7-6 1 15,0-7 0-15,2 2 0 0,-3-8 2 16,4-7-2-16,-4-2-1 0,3 0-3 15,3 0 1-15,-6-1 1 0,2 1-3 16,0 6-2-16,7 3-1 0,-1 13 0 0,4 8-1 16,2 16-2-16,5 0-2 0,-6 6 1 15,6-3 0-15,0 5-1 0,6 3 1 16,-6 3-1-16,10-2 0 0,1 7-1 16,-4-3 1-16,1 3 2 0,0-1-1 15,2 6-2-15,1 1 2 0,5-2-1 16,0 4 2-16,7 5-1 0,3 0-1 15,-1 0 0-15,-2 0 0 0,6 8 0 0,2-2 0 16,3 2-1-16,1-1 1 0,10 7 1 16,-6-1 0-16,8 2 1 0,-2-6 0 15,10 3 2-15,0-3 1 0,5-9-2 16,-4 0-1-16,4 5 0 0,-2-5-1 16,10 0 1-16,-7 6-1 0,4-2 0 15,1 1 3-15,4 2 0 0,2-7 1 16,6 0 0-16,2 0-1 0,8 0 3 0,2-12-3 15,2 5 1-15,8 2 0 0,0 0 1 16,0 5 0-16,-1 0 0 0,-5 8 0 16,6-8 1-16,-7 9 0 0,4-4 0 15,5-5-3-15,-4 9 1 0,4-1-1 16,-3 8-1-16,-7-2-1 0,3 2 0 16,-9-1 0-16,1-3 1 0,-2-3-1 0,-1-4-1 15,2 3 1-15,-1-2-1 0,-7-2 0 16,-1 5 0-16,-5 2-2 0,0-4 0 15,-7 2 1-15,1-1 0 0,2-2 0 16,-4-1-1-16,-4 2 0 0,1-1 0 16,2-3 1-16,-8 10-1 0,-1-7 1 15,1 4-1-15,-2-4 0 0,-6 5 0 16,1-11 0-16,5 7 0 0,1-7 2 0,2 8-2 16,-1 0-2-16,0-6 3 0,-3-2-2 15,-2 0 2-15,-2 0-1 0,-6 0 0 16,7-7 0-16,-6-2 1 0,-3 0-1 15,7 0 1-15,-6-1 0 0,-3-3-1 16,-2 5 0-16,4-1 0 0,-7-1 0 16,1 6 0-16,1 4-1 0,1-4 1 15,-7 4 1-15,0-8-2 0,-2 8 2 0,-4-3-2 16,-4-2 1-16,4 5 1 0,-10-9-2 16,3 4 1-16,0-2 0 0,-3 7-1 15,0-6 1-15,0 6 1 0,-8 0-1 16,1 0 0-16,0 0 1 0,-6 0-2 15,9 0 1-15,-9 13 0 0,4-6 0 16,-4 7 1-16,4 8-2 0,-4 5-1 16,6 15 2-16,-6 6 0 0,10 5 0 15,-2 11-3-15,-2 0 2 0,-6 6 0 0,5 2 0 16,-5 4-1-16,0-4-1 0,7 0 0 16,-7-9 2-16,6 1-3 0,1-8 3 15,-3-7-2-15,4-9 1 0,4-7 0 16,-12-10 2-16,5-3-2 0,-5-6 2 15,0-1-1-15,0-5 2 0,0-5-1 16,-5-3 0-16,-3 6-1 0,-2-6 2 16,0 0 0-16,-3 6 0 0,0-6-2 0,1 0 2 15,-6 0 0-15,-3 6 1 0,-5-6 1 16,-2 0-2-16,-7 0 0 0,-4-6 2 16,-8 6 0-16,4 0 0 0,-7-6-1 15,-4 0 0-15,1 2 1 0,0-7 0 16,-10 7-1-16,0-9-1 0,-6 5 2 0,-4 1-1 15,-14-4-1-15,1 3 2 16,-3 8 4-16,-8 0-1 0,-1 5-1 16,1-5 1-16,-6 13 0 0,-2-9 1 0,-10-4-2 15,-9 6-5-15,3 0 0 0,-13 7 0 16,6-2 0-16,-8 3 0 0,9 6 0 16,-6-9 2-16,6 2 3 0,-12-4-1 15,5 3 1-15,-3-3-1 0,-4 1-1 16,4 4 0-16,-5-3 0 0,-3 1-2 0,-1-1 4 15,-4-4-2-15,-11 2 0 0,7-3 1 16,-4-1 0-16,1 5-5 0,1 1 3 16,6-5-3-16,3 6 1 0,3-6 2 15,20 1-2-15,-4-7 0 0,12 2 2 16,16-2-2-16,0 0-2 0,8 0-3 16,6 0-10-16,5 6-9 0,12-6-14 15,6 9-23-15,2 4-19 0,9 4-116 0,12 1-135 16,4 5-305-16</inkml:trace>
  <inkml:trace contextRef="#ctx0" brushRef="#br0" timeOffset="-59494.835">18218 17778 510 0,'0'-6'123'0,"0"-7"5"0,5 0-81 0,-5-3-8 16,6-1-4-16,-6 2-5 15,0 1-5-15,0-2-3 0,0 2 0 16,0-1-1-16,0 5-1 0,-9-3 0 0,1-1 2 15,-2 1-1-15,0 4-2 0,2-3 0 16,-3 9-3-16,0 3-1 0,-7 0-4 16,7 0-1-16,-9 11-2 0,4 0-2 15,1 7-3-15,4 8-1 0,-5 3 0 0,6 1-1 16,2 10-1-16,-1-3 0 0,2-3 0 16,4-4-1-16,3 0 1 0,0-9 0 15,0 0 1-15,5-10-1 0,1-3-1 16,9-8 1-16,-6 0 1 0,9 0-1 15,-8-11 0-15,9 3 0 0,-7-8 0 16,9-5 0-16,-10-6 3 0,7 5 0 16,-9-7 2-16,3 0 1 0,-6 3 2 15,-1 6 1-15,0 0 2 0,1 1 0 0,-6 5-2 16,0 4 1-16,5 3 0 0,-5 3-3 16,0 4 0-16,0 6-2 15,0 3-1-15,0 6 0 0,8 4-2 0,-3 6-1 16,3-5-1-16,8 5 0 0,-3-5-1 15,3 3-4-15,-3-6-7 0,5 3-9 16,1-6-15-16,1-5-20 0,5-9-15 0,1 12-115 16,0-12-128-16,5 0-296 0</inkml:trace>
  <inkml:trace contextRef="#ctx0" brushRef="#br0" timeOffset="-59025.137">18887 17703 500 0,'0'-10'147'0,"0"-4"7"16,-5-5-5-16,-3 4-93 0,-2-3-8 16,0 1-7-16,-1 3-6 0,-5 0-6 15,3 7-5-15,-3 1-1 0,1 6-5 16,-3 0-3-16,-1 0-3 0,3 12-2 15,-3 3-3-15,6 5-1 0,0 3-4 0,5 6 0 16,-2-9-1-16,10 7-1 0,0 1-1 16,0-4 2-16,6-3-3 0,4 0 0 15,6 0-2-15,-1-14-1 0,3 1 0 16,3-8-2-16,-5 0-1 0,3-8-1 16,4-5 2-16,-2-2-1 0,0-6 0 15,-7-7 0-15,1 4 2 0,-10-9 0 16,-5-2 2-16,4-6 0 0,-4-4 1 15,0 2 3-15,-4-2 0 0,4 2 4 0,-13-4 3 16,1 3 2-16,3 4 3 0,-1-2 0 16,0 7 0-16,5 12 1 0,5 6-4 15,0 6-2-15,0 11-3 0,0 0 0 16,13 9-2-16,-1 4-1 0,-1 10 0 16,5 9-1-16,0 4-1 0,2 11-4 15,6 12-7-15,-1 7-10 0,8-4-13 16,1 2-13-16,-3-4-13 0,-2-5-39 0,-2-8-77 15,0-4-111-15,-5-6-243 0</inkml:trace>
  <inkml:trace contextRef="#ctx0" brushRef="#br0" timeOffset="-58575.229">19455 17669 585 0,'-7'-15'144'0,"7"0"5"0,-14 1-91 16,6-1-8-16,-3 1-8 0,-4 7-8 16,1 2-6-16,-1 5-6 0,-4 0-5 15,2 5-5-15,3 8-4 0,-2 4-2 0,3 3-2 16,5 2-4-16,1 7 1 0,1-1-2 16,6 0-1-16,5-1 1 0,4-5-3 15,1-8-2-15,3 0 0 0,0-6-2 16,6-2 1-16,-6-6-1 0,5 0-2 15,1 0 1-15,-1 0 1 0,1-13-2 16,-7-6-2-16,6 0-3 0,-9-9-1 16,3-8-2-16,-4-2-2 0,-8-7-2 15,0-5 2-15,0 0 2 0,0-6 4 16,-10 2 3-16,2-1 9 0,-3-4 12 0,-2-1 13 16,-2 11 8-16,2-1 5 0,3 6 1 15,6 11 2-15,4 8-4 0,0 4-7 16,0 13-12-16,0 8-4 0,9 0-5 15,-2 20-2-15,1 3-2 0,-5 9-2 16,15 9 0-16,4 2 0 0,4 1-2 0,3 8-3 16,5 1-5-16,2 4-7 0,-1-7-7 15,-6 1-9-15,4-5-13 0,-6-10-8 16,-6-10 134-16,-5 0-243 0,5-6-127 16,-3-5-355-16</inkml:trace>
  <inkml:trace contextRef="#ctx0" brushRef="#br0" timeOffset="-57772.877">19959 17438 580 0,'0'4'141'0,"0"3"5"15,8 3-94-15,-2-5-8 0,-6-5-8 0,7 7-9 16,-1 0-10-16,1-3-6 0,-3-4-4 16,-4 9-2-16,10-3-3 0,-3-6 0 15,1 10 0-15,-2-10-1 0,1 0 1 16,-7 0-1-16,9 5 0 0,-9-5 0 16,10 0 1-16,-10 0 0 0,8 0 1 15,-8 0 2-15,0 0 1 0,3 0 0 16,-3 0 1-16,5 0-1 0,-5 0 1 15,8 0-1-15,-8 0-1 0,0 0-2 0,0 0 2 16,7 0-2-16,-7-5 0 0,0 5 0 16,0 0 0-16,0 0-1 0,0 0 0 15,6 0 1-15,-6-4-1 0,0 4 1 16,0 0 0-16,5-7-1 0,-5 7 1 16,0 0 3-16,0 0-2 0,0 0 2 0,0 0 1 15,0 0 1-15,0 0 2 0,-5 0 0 16,5 0-3-16,0 0 1 0,-6 0-1 15,6 0-2-15,0 0-1 0,0 5-1 16,0-5-2-16,0 6 0 0,-12-6 0 16,12 5-2-16,-6 6 0 0,6-2 0 15,0-2 2-15,0 6-1 0,-5 0 0 16,5-5 0-16,0 0 0 0,0-5 1 16,-6 9 1-16,6-5-2 0,-10 6 1 0,10 2 0 15,0 7 1-15,0-6-2 0,0 3 0 16,0-3-1-16,8-1 2 0,-8-4-1 15,6 2 0-15,-2-4-1 0,-4-1 0 16,8 4 1-16,0-3 1 0,2-1-1 16,-6 4-1-16,4-4 1 0,0-8 1 0,1 8-1 15,-9-8 0-15,6 7-2 0,-6-7 1 16,6 6 1-16,-6-6-1 0,0 5 0 16,0-5 0-16,0 0 1 0,0 0 0 15,0 0 2-15,0 0-2 0,0-5 2 16,0 5 0-16,0-12 0 0,0 9 2 15,-4-10 1-15,4 0 3 0,-8-2 0 16,-4-1 4-16,3-4 0 0,1-5 2 16,1 0 3-16,-1-7-1 0,8 1-3 0,0 0 1 15,0-3-2-15,6 4 0 0,4-1-4 16,-2 9-1-16,12-2-2 0,-3 4-1 16,3 5-2-16,6 1-1 0,-1 0-3 15,3 3-3-15,6 1-12 0,-2 1-13 16,-1-3-15-16,6 4-25 0,-3 2-19 15,-2 6-115-15,2 0-136 0,1 0-299 16</inkml:trace>
  <inkml:trace contextRef="#ctx0" brushRef="#br0" timeOffset="-57089.253">20025 17376 438 0,'0'-8'100'0,"0"1"3"16,0 7-68-16,-8-1-11 0,8 1-6 15,0-8-1-15,0 8 0 0,0 0 2 16,0 0 1-16,0 0 3 0,6 8 2 15,-6-3 2-15,8 6 0 0,-8 3 0 16,4 4-3-16,0 7-6 0,8-4-3 16,-1 8-5-16,2 5-8 0,5 0-7 15,-1-4-10-15,-4-1-9 0,2-5-6 0,-5-5-113 16,-2-4-110-16,6 5-266 0</inkml:trace>
  <inkml:trace contextRef="#ctx0" brushRef="#br0" timeOffset="-48868.78">17932 18238 418 0,'0'0'96'15,"0"0"3"-15,0-10-71 0,0 3-2 16,0 0-7-16,0-2-1 0,5 0-1 16,-5-5-1-16,0 4 1 0,0-3 0 0,0 2 3 15,0-5 1-15,-5 0 2 0,5-2 1 16,-3-2-1-16,3-7 1 0,-11-1-2 16,-1-2-3-16,6-9-3 0,-5 12-3 15,-4-5-1-15,5-3-3 0,2-2 0 16,4 2 0-16,-3-9 3 0,7 1 0 0,-6 2-1 15,6 6 0-15,-7-6 1 16,-1 1 1-16,3-7 0 0,2 4-3 0,-3-3 0 16,6 1-1-16,-7 7-1 0,7 4 0 15,0 4-3-15,-6 4-3 16,6 5 0-16,0 1-2 0,-5 3 1 0,5 10 0 16,0-2 0-16,0 3 1 0,0 6 1 15,0-11 2-15,0 11-2 0,0-4 1 16,0 4-1-16,0 0-2 0,10 0 0 15,-4-9-1-15,-6 9 0 0,8 0 1 0,-3-5-1 16,1 5 0-16,4 0 0 0,0 0 1 16,4-5-1-16,4 5 0 0,3 0 1 15,-2-6-2-15,4 6 1 0,0 0 1 16,1-7-1-16,2-1 0 0,-5 2-1 16,1-3-1-16,4 1 3 0,2 1-1 15,1 7 0-15,0 0-1 0,1 0 2 0,1 0 0 16,-7 13-1-16,2-5 0 0,2-2 0 15,1-2 0-15,1 3-1 0,9-7 1 16,6 7-1-16,2-7 1 0,1 8 1 16,3-4 1-16,0-4-2 0,-4 0 2 15,3-4 0-15,0-4 2 0,0 5-1 16,0-9-1-16,-5 3 1 0,2 1 1 16,-5 0-2-16,3 1 1 0,-4 7-2 15,1-6 1-15,-2 6-1 0,5-8 0 16,-4 8-1-16,-4-9 0 0,5 2-1 0,-5 7 3 15,-1-10-2-15,1 10 1 0,3-6 1 16,-6 6 0-16,-3-6-2 0,3 6 1 16,1 0-1-16,-4 0 1 0,-1 0-1 15,6 0 1-15,-9 0-2 0,-2 0 1 16,0 0 1-16,1-4 0 0,-3-1 0 16,4-1-1-16,6 6 0 0,-1-8 1 15,0 8-1-15,5-8 0 0,-6 8 0 0,-3-5 1 16,2 5-2-16,-1-7 0 0,-8 7 1 15,7 0 0-15,-1 0 1 0,-7 0-1 16,2 0 0-16,4 0 1 0,-3-4 1 16,-1 4-1-16,6-5-1 0,-7 5 1 15,0-7 0-15,-4 7-1 0,0-7 0 0,-1 7 0 16,0 0 0-16,3 0 1 16,-3 0-1-16,-1 0 1 0,-1 0 1 0,1 0 1 15,1 0 1-15,-5-8 0 0,6 8 1 16,-3-7 0-16,2 7-2 0,-5-6 0 15,1 6-1-15,-1-6-2 0,-1 6 1 16,-2-2-2-16,2 2 1 0,-4 0 0 16,2 0 0-16,2 0 1 0,-4-7-1 0,2 7 0 15,-1 0 0-15,1 0-1 0,-2 0 1 16,-1 0 1-16,3 0-2 0,-3 0 2 16,3-7 0-16,-8 7 0 0,8-5-1 15,-1 5 2-15,1 0-2 0,-3 0 0 16,3-6 3-16,-5 6-2 0,-3 0 0 15,6 0 1-15,4 0-1 0,-5 0 1 16,1 0 0-16,2 0-1 0,0 0 1 16,-8 0 1-16,7-4-1 0,-1 4 2 15,4 0-1-15,-10 0 0 0,10-6 0 0,-2 6 1 16,-8 0-2-16,5 0 1 0,-5 0 0 16,0 6-1-16,0 1 0 0,0 1 0 15,0-1 0-15,0 0 1 0,5 1-1 16,-5 5-2-16,0 0 1 0,0 3 1 15,0 6-2-15,-7 1 0 0,7 4 1 0,-3-2-1 16,3 4-1-16,0 0 3 0,0 3-4 16,-8 8 1-16,8 3-1 0,-8 5-2 15,8 2 0-15,-8-6-1 0,4 6-2 16,-4-5 1-16,2 0-1 0,-5 0 0 16,6-2 0-16,-7-1 1 0,4 1 0 15,2-6 0-15,6-1 1 0,0-6 1 0,0-8 1 16,0-5 2-16,8-5-1 0,0-2 1 15,-3 3 0-15,1-7 1 0,-2 4-1 16,-4-4 2-16,6 2-2 0,-6-3 1 16,0 1-1-16,8-2 1 0,-8 3-1 15,0 0 3-15,0-2-3 0,-6 1 1 16,-1-2 3-16,2-4-1 0,-6 5 1 16,0-5 3-16,4 0-1 0,-7 0 3 15,-1 0 1-15,-4-5-2 0,-1-4 1 16,-5 3 0-16,2-3 0 0,-1 4-2 0,-5-2-1 15,1 3-1-15,-2 4 1 0,-3-6 1 16,-7 6 0-16,4-8 0 0,-2 8 3 16,-1-6-2-16,-6 6 0 0,-9 0 0 15,-15 0-2-15,-13 0-2 0,-20 6 0 16,-16 4-2-16,-13 4 0 0,-8 4-3 16,-16 5 0-16,-13 6-1 0,4 6 1 0,-9 3-3 15,-13 2 0-15,7 2 1 0,3-7 2 16,2 5 0-16,14-1 2 0,18-3-4 15,6-6-3-15,21 4-6 0,15-10-17 16,16 0-19-16,9-11-23 0,21-5-123 16,20 1-138-16,13-9-326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15T20:45:06.6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3755 8174 467 0,'0'0'111'0,"0"0"5"0,-8-6-76 16,8 6-2-16,0-5-7 0,-6-1-2 15,6-1-2-15,-8 7 0 0,8-5-1 16,0 5-1-16,0 0-1 0,0-7 1 15,0 7-2-15,0-2 1 0,11 2-3 16,4-10-1-16,4 4-3 0,4 0-1 0,14-1-4 16,0-6-3-16,2 6-3 0,11-2-2 15,-2 2-3-15,-3-5-6 0,4 3-14 16,-7 0-21-16,-3-2 108 0,-7 6-231 16,3 5-141-16,-1 0-372 0</inkml:trace>
  <inkml:trace contextRef="#ctx0" brushRef="#br0" timeOffset="853.555">5029 7886 518 0,'-9'-5'123'0,"-7"5"4"16,3-8-85-16,-8 8-3 0,0 0-3 15,0 6-4-15,-8 2-4 0,-2 6-4 0,5 0-3 16,-3 5-5-16,3 3-4 0,4 2-2 15,4 15-4-15,5 4-1 0,13 3-2 16,0 10-2-16,0-1 1 0,5-11-1 16,6-9-1-16,12-6-1 0,3-7 1 15,7-14 0-15,11-8-1 0,-8 0 0 16,-1 0 1-16,1-4 0 0,-7-10 0 16,-3-2 0-16,-2 0 1 0,-5-11-2 15,-11 4 2-15,-8-3-1 0,0-8-1 0,-8 0 2 16,-8-1-1-16,0 0 0 0,-4 4 2 15,3 4-1-15,4 4 5 0,-3 3 2 16,3 0 1-16,5-1 2 0,0-1 1 16,8 8-1-16,0-2 0 0,0 3-5 15,12-1-1-15,5 3-2 0,7 2-1 16,3-3 0-16,4 4-1 0,4 4 0 0,-1-2 1 16,0 6-1-16,3 0 1 0,-1 0-1 15,1 14-1-15,-8-10 1 0,-5 13 1 16,-4 5-1-16,1 0-2 0,-10 8-1 15,0 11 1-15,-6 8-2 0,-5 0-2 16,-5 4-1-16,-9 3-1 0,3 0 0 16,-4-14-3-16,4-7-2 0,11-12 2 0,0-17-1 15,0-6-3-15,0 0 2 0,9 0-1 16,4-13 4-16,-3-6 2 16,1-5-1-16,9-4 5 0,-4-7 2 0,-3-6 4 15,6-2 2-15,-4 1 4 0,1 2 4 16,3 3 0-16,2 11 0 0,-1 7 1 15,-3 16-2-15,-2 3-2 0,3 3-3 16,-9 11-2-16,-1 15-1 0,5 13-2 0,-6 6-2 16,-7 8-5-16,8 0-7 0,-3-6-16 15,3-4-12-15,0-5-5 0,-3-8 179 16,1-8-292-16,9-12-133 0,-2-4-377 16</inkml:trace>
  <inkml:trace contextRef="#ctx0" brushRef="#br0" timeOffset="1070.399">5846 7277 501 0,'0'-19'119'0,"10"16"3"16,-10 3-72-16,7 0-19 0,-3 7 4 15,-4 10 0-15,7 13 0 0,-7 15-2 16,11 15-3-16,-4 13-4 0,6 15-4 0,3 4-9 15,3-4-11-15,-9-3-17 0,-5-7-11 16,-5-11-10-16,0-9-7 0,6-10-110 16,-6-8-110-16,8-8-255 0</inkml:trace>
  <inkml:trace contextRef="#ctx0" brushRef="#br0" timeOffset="1527.139">6114 7949 561 0,'-8'23'129'0,"0"6"2"16,4 11-99-16,-3 4-5 0,7-9-9 16,0 6-6-16,0-9-7 0,7-14-5 15,2-8-3-15,11-7 1 0,4-3-1 16,2-8 1-16,-4-15 0 0,11-6 0 0,-3-6 1 16,1-6 3-16,-5 3 0 15,3 7 5-15,-10 4 6 0,-1 9 9 0,-8 4 6 16,3 14 3-16,-13-4 1 0,0 4 0 15,0 7-4-15,0 4-7 0,0 13-8 16,0 6-6-16,0 4-2 0,6 6-3 16,-6 3 0-16,10 4-5 0,1-3-1 15,2 0-15-15,5 3-7 0,-1 10-10 16,1-7-6-16,6 2-8 0,-3 8-2 0,0-7-3 16,2-4 10-16,-5-4-9 0,-10 1-1 15,-8-3 6-15,0-1 8 0,-8-11 18 16,-7 2 16-16,4-7 12 0,-5-5 20 15,6-11 15-15,-4-10 6 0,-3 0 6 16,0-2-9-16,4-15-6 0,-8-11-1 16,1-7 0-16,9-13 3 0,-5 1 0 15,6-5-2-15,5-7 0 0,-1-3 1 0,6-2-4 16,0 1-6-16,6 9-6 0,6 10-7 16,9 15-4-16,6 3-8 15,4 3-10-15,8-2-14 0,6 0-20 0,6 5-18 16,9 4-114-16,-3 5-130 0,-1 8-302 15</inkml:trace>
  <inkml:trace contextRef="#ctx0" brushRef="#br0" timeOffset="2139.354">7810 7829 605 0,'-34'-7'153'0,"0"1"5"16,-1 6-87-16,5 0-23 0,-2 16-9 0,6 4-10 16,5 7-11-16,5 4-7 0,3 4-6 15,13 0-1-15,0-1-2 0,0 2-4 16,10 2-4-16,5-6-1 0,10-2-5 16,4-1-3-16,5-15-3 0,7-3-6 15,-1-11-2-15,-8 0 1 0,-6-9 0 16,-3 1 4-16,-12-6 3 0,-6 2 4 15,-5-4 5-15,0 0 8 0,0-4 8 0,-8 5 5 16,-13-4 4-16,-2 2 5 0,-11 2 5 16,2 2 3-16,5 0-3 0,7 8-3 15,2-1-5-15,14 1-1 0,4-3-5 16,-7 3-4-16,7-1-4 0,7-2 1 16,-3 1-3-16,5-2 1 0,5-5-2 15,-1-1-2-15,11-1 3 0,2-2-1 0,5 2 1 16,-1 5-1-16,1 2-1 0,-7 4-1 15,4 5 3-15,-6 0-3 0,1 0 0 16,-2 5 0-16,0 4 2 0,-3 9-2 16,-4 0-1-16,-4 7-3 0,1 4-2 15,-6-2-4-15,-5-4-3 0,0 1-5 16,0 1 0-16,0-7 0 0,0-5 2 16,0-7 1-16,3-6 5 0,-3-3 2 15,12-15 4-15,-1 2 3 0,3-9 0 0,9 5 1 16,1-4 3-16,4-6 2 0,-4 1 7 15,-8 1 5-15,2-3 5 0,3 5 4 16,-11 11 2-16,6 6 0 0,-3 9 1 16,-4 0-4-16,3 16-5 0,-6 5-5 15,-6 8-3-15,0 14-2 0,0-1-2 16,0 4-7-16,0-4-10 0,0-1-11 16,0-12-15-16,11-6-19 0,2-11 34 0,-1-6-157 15,5-6-127-15,-2 0-308 0</inkml:trace>
  <inkml:trace contextRef="#ctx0" brushRef="#br0" timeOffset="2390.803">8651 8062 531 0,'8'0'124'0,"5"0"3"0,5 0-88 0,6-5-4 15,5-8-3-15,0 1-1 0,-5-3 0 16,-3 1-3-16,-3 3 1 0,0-1 0 15,-12-3-2-15,-1-3-1 0,-5 2-1 16,0-2-3-16,0 0 0 0,-9 2-3 16,1 5-1-16,-5 2-3 0,5 9-4 15,-7 11-4-15,4 6-2 0,-10 11-2 0,6 6-4 16,-3 6-5-16,10 3-6 0,2-4-8 16,6 4-9-16,11-10-10 0,0-7-13 15,12-18-8-15,5-2-111 0,4-6-114 16,10-6-276-16</inkml:trace>
  <inkml:trace contextRef="#ctx0" brushRef="#br0" timeOffset="2723.891">9812 7795 629 0,'-14'0'152'0,"-4"0"5"0,0 0-103 16,-3-7-10-16,-8 7-14 0,3 10-10 16,-6 8-7-16,-2-4-8 0,5 2-3 15,13-3-1-15,6-2 0 0,10-11 0 16,0 3-1-16,15-3-2 0,12 0 2 16,7 0 1-16,1 0-3 0,4 0 2 15,-3 0 0-15,-7 16 1 0,-3-1 0 16,-1 5-2-16,-2 0 0 0,-7 3 0 0,-3-3 0 15,-2-4 0-15,-11 3 0 0,0 2 0 16,0 0 0-16,-16 2 1 0,0-2 2 16,-13 2-3-16,-8-5-8 0,-8-10-13 15,3-8-13-15,5 0-10 0,27-7-112 16,10-9-121-16,10-10-277 0</inkml:trace>
  <inkml:trace contextRef="#ctx0" brushRef="#br0" timeOffset="2958.819">10125 7886 587 0,'-25'22'132'15,"-3"1"2"-15,-4 4-100 0,-2 0-5 16,6-2-6-16,7 0-3 0,17-1-2 0,4-8 0 16,8-4 2-16,13-12 1 15,8 0-3-15,8-7-5 0,2-11 0 0,-1 2-3 16,-1-8-1-16,-6 2 0 0,-5 0-1 15,-3 2 2-15,-7-4 1 0,-10 5-1 16,-6 5 1-16,0 0-4 0,-14 8-11 16,-2 6-18-16,-7 0-19 0,-3 0-11 15,13 13-116-15,13-6-125 0,8 7-292 16</inkml:trace>
  <inkml:trace contextRef="#ctx0" brushRef="#br0" timeOffset="3176.034">10400 8050 418 0,'0'12'118'16,"0"-7"8"-16,6 3 2 0,-6-8-79 15,7 0-2-15,-7 0 1 0,6-13 1 0,4-3-6 16,3 0-6-16,0-4-7 0,3-3-6 16,0-6-7-16,2 9-6 0,3 2-5 15,-3 0-3-15,3 11-1 0,1-1-6 16,2 8-6-16,-1-4-7 0,3 4-11 15,-4-4-14-15,3 4-9 0,-4-7-113 16,-8-4-118-16,4 4-276 0</inkml:trace>
  <inkml:trace contextRef="#ctx0" brushRef="#br0" timeOffset="3346.357">10941 7182 556 0,'0'0'150'0,"-10"0"6"15,7 10-35-15,-4 17-69 0,7 16-7 0,0 11-11 16,0 13-5-16,-8 7-9 0,8 3-6 16,0 4-11-16,7-6-9 0,-1-6-17 15,-6-11-14-15,5-7-15 0,2-15-118 16,5-4-128-16,-2-10-296 0</inkml:trace>
  <inkml:trace contextRef="#ctx0" brushRef="#br0" timeOffset="3623.769">10892 7837 545 0,'0'0'130'0,"8"7"4"0,0 1-90 15,5-3-8-15,4-1-3 0,10-4-8 16,-1 0-4-16,1-7-6 0,9-4-1 16,1-3 2-16,2-4 3 0,-2 3 4 15,0-2 5-15,-5 2 4 0,-9 3 4 16,-9 0 5-16,-14 4-1 0,0 2-1 0,0 3-3 15,-16 3-4-15,2 3-3 0,-7 8-7 16,0 7-5-16,0 5-9 0,3 0-1 16,7 4-5-16,3-3-6 0,8-4-10 15,0-5-9-15,0-1-13 0,16-5-10 16,-3-9-19-16,6 0-13 0,5 0-6 16,-1 0-106-16,3-9-117 0,-2-1-270 15</inkml:trace>
  <inkml:trace contextRef="#ctx0" brushRef="#br0" timeOffset="3857.125">11488 7899 492 0,'0'19'107'0,"-5"7"1"0,5-5-86 15,-5-4-9-15,5-1-7 0,0-4-4 16,0-5-4-16,0-7 0 0,5 0-1 16,0 0 3-16,2 0 0 0,-7-5 3 15,11-6 1-15,-11-2 6 0,3-1 6 0,-3-2 4 16,0 2 6-16,0-1 5 0,0-5 7 15,0-2 5-15,8-6 1 0,5-3 1 16,0-2-2-16,10-7-8 0,1 8-5 16,0 1-9-16,5 7-7 0,-5 7-6 15,1 10-9-15,-3-1-13 0,2 8-20 16,-1-6-15-16,3 6-120 0,3 0-129 0,10 6-311 16</inkml:trace>
  <inkml:trace contextRef="#ctx0" brushRef="#br0" timeOffset="4778.761">12943 7828 381 0,'0'0'108'16,"0"0"7"-16,0 0-26 0,5 0-28 15,3 2-16-15,5 5-4 0,0-7-2 0,-2 0 2 16,4-7-1-16,1 16-3 0,3-9-8 16,4 7-3-16,11 1-4 0,6 6-10 15,4-7-9-15,7-1-14 0,4-6-18 16,2 0-8-16,-14-16-119 0,14 16-124 15,2-16-296-15</inkml:trace>
  <inkml:trace contextRef="#ctx0" brushRef="#br0" timeOffset="5574.668">14364 7602 525 0,'-7'0'124'16,"7"0"6"-16,-6 4-76 0,6 7-25 15,0 5-1-15,0 6-6 0,0 11-5 16,0 0-5-16,10 10-5 0,-1 0 0 15,6-6-4-15,-4 2-1 0,2-6-1 16,-6-11 0-16,-4-2-1 0,-3-11 0 16,0-9 2-16,0 0-1 0,0 0-2 0,5-11 1 15,-5-1 2-15,4-12 0 0,-4 5 2 16,10-7 1-16,0-3 4 16,4-3 3-16,1-2 3 0,6-6 3 0,-5 2 2 15,2 6-1-15,1 13 0 0,-3 12-2 16,4 7-3-16,-3 8-3 0,-2 21-5 15,-9 11-5-15,3 0-4 0,-5 3-11 16,-4-4-11-16,0-7-14 0,0-6-8 16,0 0-9-16,13-15-105 0,2-2-109 0,11-3-253 15</inkml:trace>
  <inkml:trace contextRef="#ctx0" brushRef="#br0" timeOffset="5791.032">15021 7755 583 0,'-19'0'139'15,"3"0"3"-15,-5 14-95 0,4 4-5 16,3 12-11-16,-6 5-8 0,8 7-8 0,-3-7 3 16,10-1 3-16,5-9-1 0,0-7 0 15,23-9 2-15,-2-9 1 0,6 0-3 16,1 0-4-16,2-12-7 0,-9-2 0 16,0-1-4-16,-3-1-3 0,-7-6-4 15,-11 2-9-15,7 1-14 0,-7-6-16 16,0-4-15-16,-8-5 175 0,5-8-292 15,3-8-142-15,0 0-388 0</inkml:trace>
  <inkml:trace contextRef="#ctx0" brushRef="#br0" timeOffset="5916.81">15195 7205 543 0,'5'-9'132'16,"-5"9"13"-16,7 0-71 0,-7 16-16 16,0 5-6-16,0 15-4 0,0 11-5 15,0 18-5-15,0-2-12 0,-5 6-17 16,5-5-11-16,0-2-24 0,5-18-22 0,-5-6 91 15,0-13-214-15,0-10-137 0,0-15-348 16</inkml:trace>
  <inkml:trace contextRef="#ctx0" brushRef="#br0" timeOffset="6045.847">15034 7730 609 0,'14'-6'147'0,"7"6"3"16,7-5-99-16,9 5-14 0,2-7-7 0,9 5-22 15,2-5-30-15,5 1-125 0,7-3-126 16,1-3-317-16</inkml:trace>
  <inkml:trace contextRef="#ctx0" brushRef="#br0" timeOffset="6327.848">16158 7909 456 0,'0'0'101'0,"0"-8"1"0,0 8-70 15,0-6-20-15,0 6-5 0,0 0-4 16,9-6-5-16,-2 6-5 0,-4 0-3 16,4 6-8-16,-7-6-17 0,9 0-67 15,-1 0-77-15,-3 0-181 0</inkml:trace>
  <inkml:trace contextRef="#ctx0" brushRef="#br0" timeOffset="6657.185">16237 7886 432 0,'0'-7'105'16,"0"0"4"-16,-5 1-59 0,5-3-12 15,0-4-3-15,-10 5 4 0,2-3 0 16,2 0 4-16,-7 1 2 0,-3 2-1 16,0 0-1-16,-2 2-3 0,-3 6-7 0,5 0-6 15,-5 0-9-15,0 16-3 0,-5 2-4 16,5 6-6-16,2 8-1 0,1-3-3 16,13-3 1-16,5-8 0 0,6-5-2 15,12 0 0-15,3-10 2 0,7-3-2 16,-3 0 0-16,-2 0-1 0,0-3 1 15,-2-8 0-15,-8 4-1 0,9-7-1 0,-4-1 0 16,-5 4 4-16,1-1 3 0,-4 0 3 16,-5 9 5-16,-5-8 2 0,10 11 2 15,-10 0 2-15,6 0 1 0,-6 8-6 16,0 6-1-16,6 2-4 0,-6 2-1 16,4 9-6-16,1-11-5 0,-1 8-10 15,9-7-12-15,-1-7-20 0,2 0-21 16,4-10-125-16,11 8-136 0,5-8-324 15</inkml:trace>
  <inkml:trace contextRef="#ctx0" brushRef="#br0" timeOffset="7092.148">16867 7942 568 0,'0'0'153'0,"0"0"7"16,4 5-61-16,3 8-50 0,3 12-6 16,-4 7-12-16,1 13-10 0,1 9-11 0,-2 9-6 15,1-5-3-15,-4-1-5 0,2-10-4 16,-5-6-4-16,11-16-2 0,-3-5-3 15,-5-13-1-15,2-7 3 0,0-7-2 16,-5-10 2-16,0-11 4 0,0-13 3 16,-5-3 1-16,5-5 1 0,0-18-2 15,0 4 3-15,11 1 7 0,1-5 5 16,-4 7 5-16,5 10 7 0,0-1 1 16,4 2 6-16,-4 7-1 0,3 5 1 15,1 13-6-15,2 13-4 0,0 11-4 0,1 0 3 16,4 11-2-16,-2 10 2 0,-5 6-2 15,-6 8 0-15,-11 4-3 0,0 2-2 16,-10 1-4-16,-6 6-5 0,-11-12-11 16,-7-3-8-16,-3-14-13 0,6-8-16 15,3-11-13-15,22 0-116 0,6-11-126 0,11-3-287 16</inkml:trace>
  <inkml:trace contextRef="#ctx0" brushRef="#br0" timeOffset="7360.56">17324 7724 566 0,'0'0'144'16,"-12"13"7"-16,-1 0-85 0,-3 6-8 16,-6 10-11-16,-6 1-6 0,-4 1-9 15,1 4-9-15,4-13-8 0,9 1-6 16,15-4-1-16,3-14-3 0,6-5-3 16,17 0 0-16,7-5 1 0,3-9 0 0,-1-8-1 15,-3 1-2-15,0-1 3 0,-5 4 1 16,-1 1 0-16,-4 10 1 0,-2 7 0 15,-11 0 2-15,-6 0 2 0,6 12-1 16,-6 9-2-16,0 3-2 0,0 2-2 0,0 1-5 16,0-2-8-16,5-9-10 0,2-1-12 15,-2-10-10-15,11-5-13 0,0 0-7 16,5 0 19-16,-2-5-121 0,1-5-105 16,-1 2-255-16</inkml:trace>
  <inkml:trace contextRef="#ctx0" brushRef="#br0" timeOffset="7758.229">17647 7982 434 0,'-7'14'124'0,"-3"-4"7"16,-1 1-15-16,6-11-69 0,-1 0-10 15,6 4-6-15,0-4-8 0,0-11-6 16,6-6-8-16,-1 1-2 0,8-5-4 16,0-6-2-16,1 7-3 0,6-2-3 15,1 7-5-15,-5 2-3 0,3 6 1 16,-6 7-2-16,-3 0 1 0,-2 0 1 15,-8 0 3-15,0 7 4 0,0-7 4 0,-8 13 3 16,0-6 3-16,-5 1 1 0,5 6 4 16,-2 0 0-16,-4 0 2 0,1 1-1 15,8-1-2-15,-3-1-3 0,8-2 1 16,0 0-5-16,0-1 1 0,0-10-3 16,14 5 1-16,-2-5-1 0,9 0 1 15,-2-8-2-15,4-4 2 0,1 1-1 0,0-6 0 16,3 4 1-16,-7-5 5 0,-1 7 4 15,-3-5 4-15,-6 9 2 0,-3-1 4 16,-1 8 0-16,-6 0 0 0,0 10-3 16,0 8-5-16,-10 3-4 0,2 3-3 15,-1 9-7-15,4 2-3 0,5-1-9 16,-8-5-10-16,8-6-10 0,4-9-9 16,-4-14-8-16,13 0-105 0,-3-7-110 15,5-6-257-15</inkml:trace>
  <inkml:trace contextRef="#ctx0" brushRef="#br0" timeOffset="7960.442">18154 7186 521 0,'8'-8'144'0,"-8"8"11"16,0 0-19-16,-12 18-74 0,-5-1-3 15,-6 11-4-15,4 8-6 0,6 9-8 16,1 8-10-16,12 5-11 0,0 14-8 15,0 0-6-15,0-4-4 0,8-11-7 16,2-6-12-16,9-17-11 0,1-14-16 16,-1-10-15-16,4-10-11 0,-1 0-5 15,-7 0-104-15,8-10-106 0,-1-7-246 0</inkml:trace>
  <inkml:trace contextRef="#ctx0" brushRef="#br0" timeOffset="8292.904">18391 7285 602 0,'0'-3'146'0,"0"3"5"0,-10 18-81 16,-1 13-23-16,-2 19-12 0,-3 2-9 16,3 7-4-16,0 2-5 0,5-5-9 0,8-5-7 15,0-8-8-15,0-6-9 0,6-10-12 16,6-12-6-16,-1-1 0 0,2-6-2 16,-2-1 0-16,-1-2 1 0,3 1 6 15,3-6 9-15,-2 6 5 0,4-6 2 16,5 2 2-16,1-2 5 0,-3 0 1 15,-3-7 4-15,4 1 6 0,-4 6 3 16,-3-10 5-16,1 1 6 0,-6 4 4 16,-4-6 7-16,-6 2 5 0,0 0 2 15,0 9 2-15,-6 0 0 0,-1 0-3 16,-3 5-2-16,-3-1-5 0,2 10-6 0,-2 0-7 16,5 7-5-16,0-3-5 0,8 7-4 15,0-3-7-15,8 0-9 0,0-2-9 16,7-2-9-16,1-2-9 0,2-10-10 15,3-6-2-15,0 0-114 0,0-9-109 16,6-2-266-16</inkml:trace>
  <inkml:trace contextRef="#ctx0" brushRef="#br0" timeOffset="8465.664">18874 7306 654 0,'0'-22'155'0,"0"22"4"16,0 0-103-16,-5 25-8 0,-2 13-13 0,1 5-10 15,3 17-3-15,-4 6-8 0,2-1-4 16,5-6-4-16,-6 11-4 0,6-11-4 16,0-8-7-16,8-6-13 0,-8-13-17 15,10-11-11-15,-7-8-119 0,15 9-129 16,1-15-299-16</inkml:trace>
  <inkml:trace contextRef="#ctx0" brushRef="#br0" timeOffset="8927.649">19408 7875 224 0,'0'-16'65'0,"-5"-3"8"0,2 1-30 15,-3-6 6-15,6-5 2 0,0-2-1 16,0-2-8-16,0 1-5 0,6-3-6 15,-1 6-4-15,5-3-4 0,-6 6-3 16,6-2 1-16,0-3 0 0,-1 1 3 16,1 7 5-16,5-4 2 0,-4 3 0 0,0 7 3 15,7 8 2-15,-8 9 3 0,1 0-5 16,-1 20-2-16,-10 9-5 0,6 15-4 16,-1 9-6-16,3 11-6 0,-3 3-5 15,0 4-5-15,-5-6-9 0,0 0-9 16,0-6-9-16,-8-14-10 0,1-7-11 15,-1-8 14-15,2-14-130 0,6-1-111 16,0-12-274-16</inkml:trace>
  <inkml:trace contextRef="#ctx0" brushRef="#br0" timeOffset="9242.831">19416 7748 534 0,'15'-8'123'16,"11"-3"6"-16,3 1-94 0,8-6-3 15,14 3 1-15,6-3-3 0,1 9-2 16,5 0-4-16,-8 7-4 0,-13 0-2 0,-11 0-2 16,-14 10-6-16,-12 1 0 0,-5 8-3 15,0 0-2-15,-13 4 0 0,-9 4-3 16,-4-1 2-16,-5-7-2 0,-3-3 1 16,4-2-1-16,4-14-2 0,11 8 0 15,15-8 1-15,0 0-2 0,0-15 2 16,18 1-1-16,5 0-1 0,4-2 1 15,4-6 3-15,-2 4-1 0,-2 0 3 0,-6 0 0 16,-5 4 0-16,-3 14 2 0,-5 0 0 16,-3 9-2-16,-5 19-2 15,0 3 1-15,0 5-5 0,0 0-4 0,-5 0-11 16,5-13-11-16,0 4-12 0,0-7-7 16,5-11-115-16,6 0-115 0,6-9-271 15</inkml:trace>
  <inkml:trace contextRef="#ctx0" brushRef="#br0" timeOffset="9542.666">20328 7593 631 0,'-24'22'153'16,"0"3"3"-16,-2 3-97 0,-1-1-14 0,6-5-16 15,9-4-10-15,12-13-10 0,0-5-3 16,5 0-3-16,13-14-2 0,1 7 1 15,-1-2-3-15,-2 9 2 0,-1 5-2 16,-7 4 1-16,-3 7-1 0,-5 2 0 16,6-5-2-16,-6 3 2 0,0-5 0 15,10 2 0-15,-2-1-1 0,0 2 1 0,2-8 0 16,-1 0 2-16,-9 4-3 16,0 4 2-16,0 0 0 0,-12 7 1 0,-3-5 0 15,-6 2-1-15,-6-2-4 0,4-7-9 16,5-4-14-16,4-5-10 0,7 0-7 15,7-21-114-15,7-1-116 0,9-12-270 16</inkml:trace>
  <inkml:trace contextRef="#ctx0" brushRef="#br0" timeOffset="9710.625">20490 7191 543 0,'10'0'147'0,"-10"0"8"15,0 19-45-15,0 10-58 0,-12 15-7 16,1 13-5-16,3 4-6 0,8 1-11 15,0 12-6-15,0-2-7 0,0-8-10 16,0 0-9-16,0-5-9 0,0-12-10 16,0-9-12-16,-11-4-13 0,4-18-35 15,-1-2-75-15,8-1-105 0,0-6-241 16</inkml:trace>
  <inkml:trace contextRef="#ctx0" brushRef="#br0" timeOffset="10096.206">20471 7611 573 0,'17'-22'131'0,"6"3"4"0,4 5-97 16,2 1-1-16,2-3 0 0,-2 0-3 15,-1-3 1-15,-1 5 1 0,-6-3-2 16,-2 2-3-16,-6 1-4 0,5-1-10 16,-7-1-3-16,6 0-6 0,-11 2-5 15,4 4-1-15,-10 2 0 0,0 8-3 16,0 0 3-16,0 0-2 0,-13 11 2 0,-2 8-1 15,-1 3 0-15,-5 5-2 0,3 4 2 16,-1 7-1-16,-8-12 1 0,2 0-3 16,-4 1 1-16,2-3 0 0,3-2-3 15,14 4 0-15,3 2 1 0,7-6-3 16,0-3 2-16,5 2 1 0,3-4-1 16,0-1 3-16,4-4 2 0,-1 2-3 15,8-4 4-15,2 2-2 0,7 1 0 16,-1-3 2-16,1-2-2 0,-4-1 0 0,-5-7 1 15,1 9-3-15,1-9 2 0,-4 9 0 16,3-1-5-16,-2 4-4 0,-1-1-5 16,-5 3-9-16,2-4-9 0,-6 0-9 15,4-3-15-15,-3 0 129 0,-5-2-231 16,-4 3-124-16,4 1-340 0</inkml:trace>
  <inkml:trace contextRef="#ctx0" brushRef="#br0" timeOffset="11248.025">13079 8991 510 0,'0'7'124'16,"8"-3"7"-16,-3 4-81 0,6-8-3 15,7 6-5-15,-6-6-8 0,9 7-6 0,4-7-7 16,2 7-6-16,-3-7-12 0,2 7-16 16,0-7-7-16,1 0-125 0,4 0-119 15,8-14-299-15</inkml:trace>
  <inkml:trace contextRef="#ctx0" brushRef="#br0" timeOffset="12129.055">14225 8901 548 0,'0'0'131'0,"0"13"4"0,0-1-96 16,0 5 1-16,6 6-8 0,-6 6-6 15,9-1-8-15,-5 9-7 0,4 0-3 16,1 0-4-16,-1 1-2 0,-8-4-1 16,0-5 0-16,0-9 1 0,0-4-2 15,-7-8 1-15,7-8-2 0,-10 0 1 0,10-15 1 16,0-3-1-16,0-6 1 0,0-4-1 15,9-1 2-15,2 1 2 0,-1-3 5 16,9 1 1-16,-1 8 4 0,6 1-2 16,2 9 4-16,0 7-1 0,-2 5-2 15,3 0-4-15,-9 9-1 0,-3 9-2 16,-4 10-3-16,-11 4-6 0,10-3-13 0,-7 11-13 16,-3-6-13-16,8-15-7 0,1-5-113 15,6-1-114-15,11-13-268 0</inkml:trace>
  <inkml:trace contextRef="#ctx0" brushRef="#br0" timeOffset="12312.3">14821 9023 526 0,'-15'9'131'16,"-1"12"4"-16,-5 2-72 0,5 12-25 0,-2 1-7 16,4 2-5-16,1-8-3 0,13-2-4 15,0-13 1-15,9-8 2 0,9-7-2 16,5 0-3-16,-1-3-2 0,1-8-3 15,-5-5-5-15,-8-10-8 0,1 2-18 0,-5-5-17 16,-6 2 73-16,8 0-196 0,0 8-133 16,7-1-343-16</inkml:trace>
  <inkml:trace contextRef="#ctx0" brushRef="#br0" timeOffset="12475.965">15032 8541 613 0,'0'0'152'0,"0"16"1"0,0 8-102 0,-5 14-7 16,5 11-13-16,-6 16-11 0,6 8-23 15,0 3-19-15,0 0-15 0,5-1-116 16,8-2-122-16,0-7-299 0</inkml:trace>
  <inkml:trace contextRef="#ctx0" brushRef="#br0" timeOffset="12600.824">15084 9132 531 0,'26'-16'119'0,"1"4"-2"0,1 8-83 16,-2 4-139-16,-1-7-107 0,0 1-272 16</inkml:trace>
  <inkml:trace contextRef="#ctx0" brushRef="#br0" timeOffset="12794.737">15762 8563 585 0,'-13'12'138'0,"5"10"4"16,0 5-94-16,0 11-16 0,3 3-7 15,5 8-6-15,0 5-8 0,0 5-6 16,8 0-10-16,-8 4-9 0,10-11-6 15,-10-2-124-15,6-5-118 0,1-7-298 16</inkml:trace>
  <inkml:trace contextRef="#ctx0" brushRef="#br0" timeOffset="13062.56">15681 8973 541 0,'15'-13'126'15,"9"6"7"-15,-3-3-93 0,0 10 0 16,10 0-3-16,0 0 0 0,-2 17-5 16,1 3-6-16,-7 2-6 0,-7 9-4 0,-1 9-5 15,-9-5-4-15,-3 4-4 0,2-1-3 16,-5-13 1-16,10-10 0 16,1-15 1-16,5 0 0 0,4 0-1 0,4-17 1 15,-5-11 2-15,-4-5 0 0,-6 2-2 16,-9-3 1-16,0-4-1 0,-6 10-9 15,-2-1-13-15,-5 9-15 0,-6 6-11 16,-4 14-99-16,-1 0-13 0,11 5-95 16,13 10-176-16</inkml:trace>
  <inkml:trace contextRef="#ctx0" brushRef="#br0" timeOffset="13276.301">16151 9202 592 0,'-9'34'129'0,"9"-5"2"0,0-2-104 16,9-25-6-16,14 9-10 0,9-11-4 16,1-13-4-16,7 0 0 0,-3-8 5 15,-3-5 7-15,-8 0 8 0,1 0 8 16,-11-3 7-16,-3 7 2 0,-13-3 2 16,0 11-5-16,0 3-9 0,-11 3-9 15,-4-3-9-15,-1 4-18 0,-5-2-20 16,2 2-25-16,3 0-122 0,8 2-136 15,8-4-329-15</inkml:trace>
  <inkml:trace contextRef="#ctx0" brushRef="#br0" timeOffset="13897.158">17067 9028 645 0,'0'-12'153'0,"11"12"5"0,-4 0-106 15,-3 0-10-15,3 16-13 0,-2 6-11 16,-5 10-7-16,9 0-6 0,-4 9-2 16,-5 3-4-16,8-8 0 0,-8-4 1 0,0-5-2 15,7-6 2-15,-1-17 0 16,4-4-2-16,-2 0 3 0,7-11 0 0,-3-5-1 16,5-12 1-16,-3-5 0 0,6-6-2 15,-4-1 2-15,3 0-1 0,-6 6 2 16,3 9 4-16,-9 5 2 0,2 13 2 15,-9 7 3-15,0 0 3 0,0 0 1 16,0 11-1-16,0 8-3 0,-6 10-3 0,1 4-1 16,5 4-3-16,-3-4-2 0,3-3-3 15,0-8 0-15,9-11-1 0,6-2 0 16,1-9-2-16,7 0-4 0,-1-13-10 16,6-3-6-16,1 3-13 0,-5-6-12 15,-1-3-14-15,1 4 40 0,-5 2-151 16,-3 1-114-16,2 1-292 0</inkml:trace>
  <inkml:trace contextRef="#ctx0" brushRef="#br0" timeOffset="14180.717">17747 9073 548 0,'-10'10'135'15,"3"7"4"-15,-1 1-69 0,2 1-34 16,-2 7-11-16,8-2-7 0,0-5-3 0,0-3-5 15,13-9-2-15,1-7-2 0,2 0 0 16,2-9-1-16,2-10 0 0,-4-5-1 16,-3-6 4-16,3 4 3 0,-3 5 2 15,0 0 6-15,0 5 6 0,-9 7 4 16,1 0 0-16,-5 9-1 0,8 0-2 16,-8 0 0-16,0 18-7 0,0 6-3 15,-9 7-6-15,9 2-1 0,-5 6-4 16,5-7-5-16,0-2-10 0,6-9-11 0,7-7-11 15,2-14-19-15,-2 0-17 0,1-12 134 16,2-11-249-16,-4 2-137 0,4-4-364 16</inkml:trace>
  <inkml:trace contextRef="#ctx0" brushRef="#br0" timeOffset="14449.659">18045 9016 531 0,'0'0'130'0,"0"0"10"0,5 5-76 16,-5 7-13-16,0-1-5 0,5 4-2 15,-5-1-5-15,0 2-4 0,8-3-7 16,-8-2-6-16,11-3-4 0,2-8-3 16,5 0-4-16,0-8-2 0,0-3-2 15,3-8-4-15,1 1 0 0,-1 3-1 16,-1 2 0-16,2 1-2 0,1 5 2 0,-7 7-1 16,2 0 2-16,-13 0 2 0,-5 12 1 15,0 3-2-15,0 13 1 0,0 2-1 16,0 2 0-16,0-2-4 0,0-7-6 15,8-15-10-15,-2-8-9 0,5 0-13 16,-4-6-13-16,2-12-11 0,-2-4-6 16,4-6-27-16,-4 8-65 0,2 0-94 15,-2 6-205-15</inkml:trace>
  <inkml:trace contextRef="#ctx0" brushRef="#br0" timeOffset="14765.827">18420 9050 230 0,'0'0'217'0,"6"0"-32"0,-1 0-74 0,-5 0-60 15,10 0-12-15,-2 0-8 0,-5 9-4 16,-3-3-1-16,0 5-5 0,0 7-5 15,7 3-3-15,-7-4-2 0,0-2-1 16,0-10-2-16,13-5-4 0,0 0 0 16,1-12-2-16,4-10 0 0,-2 6-1 0,-3 0-1 15,3 1 2-15,-6 4 2 0,1 11 6 16,-1 0 3-16,-4 0 5 0,-6 0 0 16,11 0 1-16,1 13 0 0,-1 3-5 15,0-1-4-15,1 8-5 0,2-3-3 16,-7 5-2-16,-4-1 2 0,-3 2-3 15,0-4 2-15,0 1-1 0,-10 3 4 16,-3-7-2-16,0 3 3 0,-8-1 0 16,-1 3 1-16,-2-3 4 0,-9 0 2 0,-1-1 0 15,4-5 1-15,1-11-2 16,8-4-2-16,14 0-3 0,7-9-13 0,0-11-11 16,13-4-15-16,0-6-15 0,0-8-13 15,3 7-6-15,10 4-108 0,-7 1-111 16,2 3-259-16</inkml:trace>
  <inkml:trace contextRef="#ctx0" brushRef="#br0" timeOffset="15114.612">18845 9054 593 0,'8'7'142'0,"-3"5"2"16,-5 5-96-16,11 8-12 0,-5 7-14 15,1-2-9-15,1 3-8 0,1 1-3 16,0-7-2-16,-6-4 1 0,-3 6-2 15,0-10-1-15,0-4 0 0,0 5 0 16,0-20 1-16,0 0 0 0,0 0 1 0,0-14 5 16,0 1 6-16,5-9 3 15,-5 1 2-15,0-7 1 0,0-5 0 0,0-10 0 16,4-1 2-16,8 0 1 0,1-6 2 16,9 1 4-16,-4-1 4 0,1-2 3 15,4 6-2-15,1 14 0 0,-6 11-5 0,1 21-2 16,-1 0-3-16,-2 14-3 0,2 11-4 15,3 4 3-15,7 4-2 0,1-4-2 16,-4 6-3-16,-8-12-4 0,-11 5-2 16,-6 1 1-16,-5-7-9 0,-3-7-9 15,-3-4-16-15,11-11-17 0,0 0-21 16,0 0-24-16,14-8-120 0,7-3-141 16,10-5-314-16</inkml:trace>
  <inkml:trace contextRef="#ctx0" brushRef="#br0" timeOffset="15309.244">19528 8955 662 0,'0'0'168'16,"-12"0"3"-16,6 4-99 0,-2 4-11 15,-4 6-14-15,3 7-14 0,-6 5-10 16,6-4-6-16,0 1-2 0,1-3-1 16,8-10-2-16,0-2-2 0,7-8-1 15,3 0 0-15,-2-11-5 0,8 0-5 0,-3-5-6 16,6 3-4-16,-8-4-3 0,1-1-7 15,-4-3-8-15,-3 4-12 0,-5 2-14 16,6 1-10-16,1 1-115 0,-3 6-125 16,6 7-293-16</inkml:trace>
  <inkml:trace contextRef="#ctx0" brushRef="#br0" timeOffset="15482.261">19729 8931 639 0,'0'12'162'0,"9"3"3"0,-3-4-95 16,-3 5-18-16,2-10-20 0,3 4-22 0,-8-7-18 15,8-3-18-15,-1 0-17 0,-4-8 139 16,-3-3-262-16,8-8-137 0,-2-1-377 16</inkml:trace>
  <inkml:trace contextRef="#ctx0" brushRef="#br0" timeOffset="15776.294">19826 8664 627 0,'8'0'156'0,"2"0"9"0,0 7-97 15,-4-2-3-15,-1 6-10 0,0 5-8 16,1-1-7-16,-6 3-7 0,7 0-7 16,-7 8-8-16,0 0-5 0,0 2-2 15,0-4-5-15,0 0-2 0,0-9-3 16,0-9-1-16,6-6 1 0,-1 0 0 0,3 0-5 15,7-10 4-15,-6-4-1 16,3-5 0-16,-1-1 0 0,4 3 0 0,-3-9 0 16,3 10 2-16,0 0 0 0,1 3-2 15,-2 0 3-15,-1 10-3 0,-2 3 2 16,-2 0-2-16,-5 3-2 0,-4 10-3 16,0 9-4-16,0 3-11 0,0 8-7 15,-4 2-19-15,4-8-16 0,0-5-1 16,4-3-120-16,4-11-125 0,2-8-286 15</inkml:trace>
  <inkml:trace contextRef="#ctx0" brushRef="#br0" timeOffset="15975.838">20238 8208 655 0,'7'-24'162'0,"1"24"6"0,-8 0-84 16,9 9-25-16,-9 20-19 0,4 12-12 15,-4 2-6-15,9 6-5 0,-1 10-6 16,2-4-6-16,-4 1-4 0,2-6-6 16,-1-6-10-16,-7-13-8 0,0-5-11 15,6-11-13-15,-6-1-13 0,0-7 61 16,0 1-174-16,0 2-119 0,0-4-312 16</inkml:trace>
  <inkml:trace contextRef="#ctx0" brushRef="#br0" timeOffset="16226.549">20215 8752 562 0,'0'0'140'16,"7"0"8"-16,4 0-85 0,7 0-6 16,1-13-6-16,10 6-5 0,-3-13-2 15,0 3-5-15,-3 2-1 0,3 3-1 16,-5 1 1-16,1 4 0 0,1 7 3 0,-7-4-2 16,-5 4 1-16,-8 0-3 0,-3-7-3 15,5 7-4-15,-5 0-5 0,0 8-6 16,0-8-3-16,-5 13-5 0,5-2-5 15,-3 5-4-15,3 0-5 0,-8 1-7 16,8 1-5-16,0-2-11 0,0-2-6 16,0-1-10-16,5-8-10 0,-5-5-14 0,13 0-11 15,0 0-10-15,0-6 175 16,3-9-286-16,-2-2-143 0,7 2-399 16</inkml:trace>
  <inkml:trace contextRef="#ctx0" brushRef="#br0" timeOffset="16785.696">20701 8646 515 0,'0'7'129'0,"0"2"5"0,0 4-70 0,0-5-11 16,0 4-7-16,0-1 2 0,0 3-2 15,7-9 1-15,-7 2 0 0,0-7-1 16,6 0 0-16,-6 0-1 0,0-12-9 16,0 4-4-16,0-1-7 0,5-11-3 15,2-1-7-15,1-2-6 0,10-6-9 16,-6-3-3-16,9 0-6 0,0-3-5 15,0-1-6-15,-3 9-3 0,0 11-2 0,-5 10 1 16,-2 6 2-16,-1 0 4 0,-10 13 6 16,3-5 6-16,-3 1 3 0,0 4 5 15,0-7 3-15,0-6 1 0,0 0 2 16,7 0 0-16,-7 9-2 0,0-3 2 16,0 5-2-16,0 8-3 0,0 7 1 15,0 2-1-15,0-7-2 0,0 2 1 16,0-4-2-16,9-2-1 0,1-5 1 0,-2-1-2 15,3 1-1-15,-3-8 0 0,-1 7 0 16,-2-4 0-16,-5 5 0 0,0 1 1 16,0 3 0-16,0 6 0 0,-8 0 2 15,1 6-1-15,2-3-1 0,-1-2 2 16,6-1-2-16,0-8 1 0,0-6 0 16,-7 0-2-16,7-2-1 0,-4 1 0 15,0-7 1-15,-10 6 2 0,6-6 3 0,3 0 8 16,5 0 11-16,0 0 6 0,0-13 8 15,8-3 9-15,6-10 5 0,1-8 0 16,1-2-4-16,0-2-7 0,-3 4-2 16,-6 8-7-16,2 15-8 0,-1 7-8 15,2 4-2-15,-5 0-6 0,6 6 1 16,2 3-6-16,7-4 0 0,9-5-10 16,11 0-8-16,8-13-14 0,4-3-5 15,1-3-14-15,-6 3-8 0,-11-6-14 0,-10 4-8 16,-12 2-13-16,-6 1 14 0,-8 3-122 15,0 3-125-15,0-4-292 0</inkml:trace>
  <inkml:trace contextRef="#ctx0" brushRef="#br0" timeOffset="24318.691">3738 11024 492 0,'0'0'129'16,"0"0"7"-16,5-4-47 0,4 4-39 0,-2-9 0 15,2 3-6-15,11-4-5 0,1 5-4 16,11 5-6-16,12-7-6 0,4 7-7 15,7 0-5-15,-2 0-7 0,-1 0-6 16,-7 0-17-16,4-11-20 0,-3 2 14 16,8 9-140-16,2-7-128 0,-1 4-311 0</inkml:trace>
  <inkml:trace contextRef="#ctx0" brushRef="#br0" timeOffset="26242.783">11030 6068 409 0,'8'-14'87'0,"1"-2"2"0,-1-4-80 16,2 1 1-16,-3 2 2 0,-3-1 2 15,3 7 1-15,3-1-1 0,-1 0 0 16,-1 0 1-16,5-2 0 0,-1-2-3 16,-1 0-1-16,3 5-3 0,-2 2 0 15,4 5-1-15,-5 4 0 0,5 0-1 16,-4 0 1-16,4 0 0 0,0 2 1 0,6 7 0 16,11-5 0-16,4 3 0 0,5 1 1 15,3 2 2-15,7-3 0 0,4 4 3 16,12 1-1-16,10-1 3 0,12-4 1 15,10-1 1-15,15 2-1 0,11-8-1 16,13 8-4-16,6-3 0 0,21-5-2 16,5 0-5-16,5 0-1 0,7-5-2 15,25-9 0-15,-16-1 1 0,2-3-5 0,0-11-9 16,12 4-13-16,-31 2-101 0,-10-3-18 16,4-1-100-16,-22 1-209 0</inkml:trace>
  <inkml:trace contextRef="#ctx0" brushRef="#br0" timeOffset="27995.121">5107 10663 606 0,'0'0'135'0,"5"0"4"0,-5 0-113 15,3-6 0-15,-3 6 1 0,0 13 0 16,8-7-4-16,-8 5-4 0,0 8-4 16,7 9-1-16,-7 2-4 0,0 11 0 0,0 3-5 15,-9 11-2-15,3-5-1 0,0 2 0 16,-3-5-1-16,9-4-1 0,-6-13-1 15,6-1 1-15,0-9-1 0,10-8 0 16,-5-8 0-16,-5-4 1 0,4 0 0 16,-4 0 0-16,0-4 0 0,0-8 0 15,0-6 0-15,0-13 2 0,5 1 0 16,7-12 1-16,4-1 1 0,8-3 1 0,5 7 0 16,0 2 1-16,0 5 0 0,0 8 2 15,-3 5 1-15,-2 10 2 0,4 9 3 16,2 0-1-16,-1 0 0 0,7 18 0 15,-7 5-5-15,-2 4 1 0,-2 2-5 0,-3 5-3 16,-7-5 0-16,3 5 1 0,-7 2-3 16,-1-4 0-16,-1-7 1 15,-4-5 0-15,0-6 0 0,0-9 0 0,0-5-1 16,-5 0 1-16,0-12 1 0,9 0-1 16,-9-10 2-16,7 1-1 0,-2-2-1 15,1-1 2-15,5 2-1 0,-1-3-1 16,3 3 1-16,3-1 0 0,4 3 1 15,2 6 1-15,6 0 1 0,2 14 0 16,7 0 2-16,-1 0-1 0,-2 3 2 16,-2 15-2-16,5 9 0 0,-16 3-1 0,-5 10-1 15,-4 5-4-15,-12-2-3 0,0 0-10 16,0-7-9-16,0-11-22 0,0-14-18 16,0-6-120-16,11-5-133 0,-5-5-314 15</inkml:trace>
  <inkml:trace contextRef="#ctx0" brushRef="#br0" timeOffset="28278.029">6872 10614 515 0,'0'-14'141'0,"-8"14"7"16,-12 0-45-16,-7 0-49 0,-9 15-7 16,-2 11-10-16,-9 3-6 0,-5 6-4 0,4 3-6 15,6 9 0-15,-7-3-3 0,15 8 0 16,5-6-1-16,13-6-1 0,5-4-2 15,11-16 2-15,5-7-2 0,9-13 5 16,4 0 0-16,13 0 3 0,7-8-1 16,1-3 1-16,10-10-2 0,4 3 0 15,-6-2-5-15,-2-10-3 0,-10 4-5 16,-10 2-3-16,-16 3 0 0,-9 0-2 16,0 3-5-16,-5 4-7 0,-16-1-14 0,-1 6-15 15,-18-2-19-15,1 1-25 0,-2 1 131 16,25-2-252-16,16-2-146 0,0-3-372 15</inkml:trace>
  <inkml:trace contextRef="#ctx0" brushRef="#br0" timeOffset="28562.889">7393 10422 521 0,'0'22'149'0,"-9"2"8"0,-16 6-45 0,-10 9-55 15,-12-1-9-15,-3 2-12 0,-8 2-15 16,-3 3-12-16,4-3-6 0,4-10-1 15,12-3 3-15,19-11 2 0,15-6 2 16,7-1 5-16,4-11 1 0,13 3 1 16,7-3-1-16,9 0 1 0,-3 10-3 15,4-10-2-15,4 5-1 0,5 6-2 16,-1-4-2-16,8 3 1 0,2 5-3 0,-4 1 0 16,-3 1-1-16,-12 6-3 0,-12-3 3 15,-21 5-2-15,-7 7 0 0,-17 1 1 16,-18 8-4-16,-11 2-5 0,-7 6-8 15,-1-5-12-15,-4-5-18 0,1-18-14 16,-6-11-11-16,9-10 16 0,9-3-123 16,20-21-108-16,17-19-259 0</inkml:trace>
  <inkml:trace contextRef="#ctx0" brushRef="#br0" timeOffset="28745.932">7695 9752 594 0,'34'-12'138'0,"-5"12"5"15,-13 8-105-15,2 21 6 0,-8 27 1 16,1 20 0-16,-11 2-3 0,5 12-2 16,-5 16-5-16,-10 6-5 0,-7 6-6 15,-16 5-9-15,-7-2-17 0,-2-12-16 0,-3-12-19 16,3-24-16-16,9-12 136 0,4-18-263 16,7-14-142-16,15-17-382 0</inkml:trace>
  <inkml:trace contextRef="#ctx0" brushRef="#br0" timeOffset="28900.914">7422 10557 631 0,'5'-14'140'0,"8"14"4"0,0 0-109 16,10 0 0-16,-1 0-6 0,9 12-7 16,0-12-3-16,6 0-3 0,10 0-2 15,-7-4-11-15,4-11-20 0,-6-11-19 16,-2-6 104-16,-7-7-225 0,6-4-135 0,4 10-362 15</inkml:trace>
  <inkml:trace contextRef="#ctx0" brushRef="#br0" timeOffset="29095.618">8120 9603 485 0,'-5'0'129'0,"0"11"7"15,0 12-13-15,-3 12-86 16,8 11 6-16,0 1 2 0,-8 18-1 0,8 6-6 15,-5 9-5-15,-1 8-9 0,-2 8-5 16,-7 5-8-16,-4-2-4 0,-2-1-6 16,0-8-10-16,0-12-15 0,6-16-18 15,3-12-13-15,12-19-113 0,0-15-126 16,11-16-289-16</inkml:trace>
  <inkml:trace contextRef="#ctx0" brushRef="#br0" timeOffset="29596.989">8365 10333 590 0,'0'7'139'0,"0"16"3"16,-14 8-101-16,3 12-7 0,-10 14 1 15,0 2-3-15,-5 3-5 0,3 7-7 16,-1-10-2-16,1-10-5 0,10-11-2 0,13-19-4 16,0-9-5-16,7-10 0 0,11 0-2 15,7-20-2-15,13-3 4 0,-3-9 0 16,5-5 2-16,6-13 7 0,-3-2 2 15,-1 5 1-15,0 2 4 0,-3 2-1 16,-10 12 1-16,-6 8-3 0,-4 9-5 16,-1 14-1-16,-10 0-3 0,3 11-2 15,-11 14-1-15,0-3-1 0,0 10 0 0,-10 6-2 16,6 1-1-16,0 7-4 0,0 1 1 16,-3 2-3-16,1 5-13 0,-1 5-12 15,2 3 1-15,-9 7-7 0,4 0-6 16,2 4-6-16,-7-8-2 0,7-4 12 15,2-6 9-15,-7 0 0 0,8-12 8 16,-4-9 6-16,-4 11 5 0,0-9 5 16,-5-4 2-16,-3-9 2 0,2 6 1 0,-7-13 5 15,1 3 7-15,3-3 9 0,4-2 11 16,-4-7 12-16,-1-7 8 0,8 0 10 16,-4 0 3-16,11-16 0 0,1-8-1 15,7-7-6-15,0-9-6 0,0-13-5 16,13-6-8-16,5-2-4 0,-2 2-6 15,9 6-4-15,0 10-6 0,3 11-7 16,1 7-2-16,3 5-5 0,2 4-1 16,6 3-4-16,-1-3-9 0,2-8-11 0,7 3-17 15,2-6-24-15,-5 0-29 0,2 13-125 16,0 9-151-16,-3 5-337 0</inkml:trace>
  <inkml:trace contextRef="#ctx0" brushRef="#br0" timeOffset="30013.644">9957 10446 734 0,'0'-20'174'0,"-4"2"1"0,-9 6-123 0,-3 12-13 16,-12 0-6-16,-12 12-10 0,-10 3-6 15,-8 8-8-15,-7 3 0 0,-3 9-1 16,10-5 0-16,16 3-3 0,6-3 0 16,9-2-2-16,16-4-1 0,11-3-3 15,0-2-2-15,6-5-1 0,15 1-1 16,7-2-2-16,2-3-1 0,11-3-1 16,4 3 1-16,3-7 2 0,2-3-2 15,0 8 2-15,-1-8 4 0,-12 4 0 16,-1 0 2-16,-15 6-2 0,-2-1 2 0,-14 1 3 15,-5 2 1-15,0 1 1 0,0 2 2 16,-8 1 2-16,-18 1 3 0,-11 5 1 16,-13-5-3-16,-12 5-1 0,-9-4-3 15,7 0-1-15,1-6-1 0,8-8-6 16,6-4-7-16,11-5-13 0,10-8-13 0,7-9-17 16,21-7-16-16,0 5 1 0,16 0-117 15,17 9-120-15,9 2-265 0</inkml:trace>
  <inkml:trace contextRef="#ctx0" brushRef="#br0" timeOffset="30296.642">10175 10550 624 0,'-17'0'159'0,"0"6"8"0,-3 8-79 15,-6 4-28-15,-5 9-13 0,7 13-9 16,-4 5-10-16,6-1-6 0,7 4-7 15,4-6-5-15,11-3-3 0,0-10-3 16,13-6-1-16,3-7-1 0,11-4-1 16,7-12 2-16,3 0 3 0,1 0 0 15,-1-19 3-15,8 3 3 0,-11-8 2 0,-7 3 1 16,-3-3 1-16,-6 8 0 0,-18-3-3 16,0 1-2-16,0 7-3 0,-9 2 0 15,-4-6-5-15,-10-9-7 0,2 13-12 16,3 3-9-16,2-5-19 0,10 13-28 15,6 0-131-15,0 0-148 0,14-8-349 16</inkml:trace>
  <inkml:trace contextRef="#ctx0" brushRef="#br0" timeOffset="30563.661">10497 10846 527 0,'-13'17'137'0,"3"2"7"0,7-8-41 16,-4 3-62-16,-2-10 0 0,9-4-6 0,-7 0-2 16,7 0-3-16,-6 0-1 0,6-14 1 15,0 6-1-15,0-11 2 0,0-1 1 16,5 4 2-16,-5 2-2 0,6-5-2 16,-6-2-2-16,11 4-7 0,-3-13-4 15,7-4-6-15,9-2-5 0,9 0-4 16,2-5-5-16,-1 14-8 0,-5 12-5 15,-8 7-9-15,-6 8-14 0,-3 0-15 16,0 0-20-16,-1 0-125 0,7 0-137 0,6 0-330 16</inkml:trace>
  <inkml:trace contextRef="#ctx0" brushRef="#br0" timeOffset="30780.76">11157 9939 644 0,'-8'5'155'0,"0"19"7"16,2 0-106-16,-3 11 0 0,-3 6-10 15,2 6-7-15,-6-2-7 0,4 16-8 16,-5 0-7-16,2 6-6 0,-1 1-6 16,3 7-2-16,-8-8-3 0,5 5-5 0,0-10-9 15,1-7-7-15,-1-13-19 0,13-12-19 16,-7-11-120-16,2-6-131 0,8-13-312 15</inkml:trace>
  <inkml:trace contextRef="#ctx0" brushRef="#br0" timeOffset="31065.076">10878 10631 645 0,'0'0'157'16,"0"0"6"-16,0 0-104 0,5 0-4 15,6 10-9-15,0-6-10 0,10 6-10 16,3-7-4-16,6-3-4 0,3 0-4 15,1-2-4-15,2-9-4 0,9-3-3 16,-1-2-1-16,2-8 0 0,3 3 1 16,-1 1 1-16,-2-1 4 0,-14 7 7 15,-5 2 4-15,-14 4 5 0,-5-1 5 0,-8 3 1 16,0 2 3-16,0 4-4 0,0 0-4 16,-8 0-5-16,-3 10-4 0,-8 11-7 15,-7 4-1-15,-10 12-5 0,1 9-4 16,-12 9-5-16,3-7-8 0,1 5-8 15,10-8-13-15,16-12-19 0,17-9-16 16,0-14-21-16,11-10 74 0,18-5-188 16,11-8-140-16,12-6-334 0</inkml:trace>
  <inkml:trace contextRef="#ctx0" brushRef="#br0" timeOffset="31381.64">11793 10551 704 0,'-22'19'160'0,"-1"16"1"0,-6 5-120 16,-11 8-10-16,-7 6-14 0,8-5-3 16,-5-4-7-16,25-6-3 0,8-12-2 0,11-13-1 15,8-14-2-15,10 0-1 0,12-14-4 16,4-4-1-16,0-12-4 0,5-1-1 16,-5-12-2-16,-4-5 0 0,0 1 1 15,-3 0 4-15,-4-2 5 0,-1 0 9 16,-4 5 13-16,3-6 8 0,-2-5 10 15,-4-4 6-15,9-1 4 0,0-8 1 0,-4 6-3 16,-3 0-6-16,3 16-4 0,-17 5-9 16,-3 24-6-16,0 17-6 0,-3 0-4 15,-7 17-3-15,-8 16-3 0,1 19-6 16,5 6-4-16,-1 6-11 0,5 6-9 16,8 0-22-16,0-7-28 0,15-3-133 15,3-3-149-15,11-10-351 0</inkml:trace>
  <inkml:trace contextRef="#ctx0" brushRef="#br0" timeOffset="31746.423">12867 10507 589 0,'15'7'157'0,"-6"15"7"16,7 7-74-16,1 12-36 0,2 2-4 15,-6 0-15-15,6-4-11 0,-6-7-13 16,2-10-12-16,-7-2-14 0,-2-13-17 0,-6-7-17 16,0 0-120-16,0-16-130 0,-13-3-310 15</inkml:trace>
  <inkml:trace contextRef="#ctx0" brushRef="#br0" timeOffset="32100.455">12833 10373 626 0,'0'7'154'0,"10"-1"8"16,9 1-107-16,4-7 7 0,6 6-7 15,-8-6-6-15,0 7-7 0,5-5-11 16,-2 12-6-16,0 1-6 0,4 11-7 15,-4-2-4-15,3 14-2 0,-4-4-2 16,-2 5-2-16,-3-8-4 0,-2 3-2 16,-5-7-4-16,0-3-1 0,2-5-2 15,-3-5 0-15,-7-3 1 0,5-11 2 0,0 0 2 16,2 0 5-16,0-11 1 0,4-5 1 16,2-9-1-16,1 3 2 0,-8-10 2 15,6 3 2-15,1-6 3 0,2 4 1 16,-2 4 3-16,6 4 4 0,-1-2-1 15,-6 11 1-15,9 12-1 0,0 2 0 0,1 2-5 16,-8 17 1-16,1 10-6 0,-8 10-2 16,-5 6-6-16,-5 4-10 0,0 1-9 15,0-7-14-15,0-9-19 0,-8-5-22 16,8-1-124-16,0-11-139 0,8 8-324 16</inkml:trace>
  <inkml:trace contextRef="#ctx0" brushRef="#br0" timeOffset="32499.844">13955 10620 695 0,'0'8'169'15,"0"9"5"-15,-4 12-115 0,-3 11-9 16,-6-5-12-16,2 12-9 0,0 5-9 16,1-2-10-16,-1 5-4 0,4 3-13 15,-3-2-6-15,4 2-6 0,-5-1-8 0,3-5-8 16,1-1-9-16,-1-3-6 0,-2-5 4 15,2-9-1-15,5-4 3 0,-7-6 6 16,2-8 9-16,8-9 8 0,-6-7 5 16,3 0 7-16,3-18 5 0,-5-5 6 15,-2-13 5-15,7-7 6 0,-9-6 6 16,9-4 12-16,0-10 8 0,0 0 8 16,9-12 3-16,7-6 5 0,13 2-1 15,5-6-3-15,7-5-7 0,-6 8-3 0,-6 8-5 16,0 12-5-16,0 19-9 0,-3 21-2 15,-1 9-3-15,0 13-4 0,-12 0-5 16,-3 9 0-16,1 5-1 0,-6 6 1 16,-5 2-1-16,0 5-4 0,0 4 0 15,-11 1-2-15,0 8-3 0,-2 2-7 16,-5-9-12-16,2-3-9 0,1-5-15 0,4-11-23 16,1-14 134-16,10 0-269 0,15 0-154 15,7-8-412-15</inkml:trace>
  <inkml:trace contextRef="#ctx0" brushRef="#br0" timeOffset="32800.623">14451 10511 735 0,'-6'5'181'0,"-4"6"8"16,2 5-112-16,1 0-9 0,-4 7-15 16,0-3-9-16,3 5-10 0,3-5-9 15,-2 11-9-15,7-4-7 0,7-1-2 16,-1-6-4-16,4-7-1 0,6-13-3 15,4-3 0-15,4-2 0 0,0-7-1 16,5-4 0-16,-2-7 0 0,1 4 1 16,-5-10 2-16,1 1-1 0,-3 1 1 15,0 7 2-15,-2 0-1 0,0 11 3 0,-6 1-2 16,-1 8 0-16,-4 10 1 0,-8 5-1 16,0 9-1-16,0 7-3 0,0 2-6 15,-7 6-6-15,-2-7-10 0,1 0-8 16,-4-13-13-16,-2 6-19 0,9-9-18 15,5-4 74-15,0-6-188 0,5-6-134 0,12 0-337 16</inkml:trace>
  <inkml:trace contextRef="#ctx0" brushRef="#br0" timeOffset="32981.574">15166 9856 708 0,'8'-18'172'0,"4"18"4"15,-12 0-96-15,0 11-26 0,-5 18-16 16,-8 10-14-16,3 10-9 0,-7 3-1 0,0 11-6 16,-8 0-10-16,0 10-10 0,-1 5-9 15,4-6-6-15,1-2-11 0,10-4-14 16,-1-12-13-16,1-6-113 0,5-10-122 16,6-8-294-16</inkml:trace>
  <inkml:trace contextRef="#ctx0" brushRef="#br0" timeOffset="33233.57">14558 10288 655 0,'0'0'165'0,"8"0"11"0,16 0-115 15,13 0 10-15,5 0 0 0,6 0-6 16,11 0-7-16,7 0-10 0,-3-6-5 15,1 1-6-15,9 2-8 0,-2-5-8 16,-10 1-5-16,-2-2-8 0,-9 5-8 16,-15 4-11-16,-3-9-7 0,-4 9-12 15,-1 0-12-15,-4 0-19 0,1 0-26 16,-11 9-59-16,0-5-61 0,-8 3-126 0,-5-3-256 16</inkml:trace>
  <inkml:trace contextRef="#ctx0" brushRef="#br0" timeOffset="40048.943">3521 13207 608 0,'10'-8'155'0,"11"1"7"15,3 1-69-15,7 1-52 0,4 5-4 16,-1-9-13-16,0 9-15 0,7-15-15 15,-4-1-23-15,3-3-19 0,9-8-114 16,15-2-129-16,10-16-302 0</inkml:trace>
  <inkml:trace contextRef="#ctx0" brushRef="#br0" timeOffset="40714.849">4992 12878 588 0,'0'0'169'15,"0"7"8"-15,5-2-24 0,-2 8-94 16,5 6-5-16,9 8-15 0,-1 4-10 15,3 4-8-15,2 0-10 0,-5 3-2 16,0 3-4-16,-8-6-7 0,1-5-6 16,-1-3-13-16,-8-11-17 0,4-16-23 15,-4 0-26-15,4 0-100 0,-4-14-127 0,0-9-282 16</inkml:trace>
  <inkml:trace contextRef="#ctx0" brushRef="#br0" timeOffset="41142.278">4855 12553 668 0,'0'0'152'0,"0"0"2"16,0 0-115-16,0-6-9 0,3-2-11 16,4 3-11-16,7-5-7 0,-2 6-5 15,9-3-3-15,0 2-4 0,0 5 0 16,1-3-1-16,1 3-1 0,1 0 2 15,-3 8 3-15,0 5 2 0,2 15 5 16,1 8 6-16,-3 8 2 0,-5 5 1 16,5 12 1-16,-3-1 1 0,-5 3-1 0,0-7 0 15,-1 1-3-15,-5-16-2 0,1-11-1 16,2-2 0-16,-6-15-1 0,-4-5 1 16,5-8 0-16,-5 0-2 0,0-5 1 15,0-6-1-15,5-9 2 0,-5-10 2 16,0-9 1-16,0 2 4 0,5-13 4 15,-5 1 7-15,10 7 4 0,-5 1 2 16,1 6 0-16,2 8 1 0,8 8-2 16,5 10 0-16,-3 9-4 0,3 10-3 0,0 9-3 15,-5 13-4-15,2 16 1 0,-2 8-7 16,3 1-10-16,2 10-16 0,-9-8-9 16,2-2-11-16,-6-13-24 0,-8-12-17 15,0-7-114-15,20-9-131 0,2-12-293 16</inkml:trace>
  <inkml:trace contextRef="#ctx0" brushRef="#br0" timeOffset="41548.619">5808 13002 537 0,'13'20'143'0,"0"9"4"15,-1 4-52-15,-2 5-47 0,-3 2-12 0,-7 5-7 16,6-1-10-16,-1 3-5 0,5-4-5 16,-2 2-3-16,3-5-1 0,4-6-2 15,-4-2-4-15,5-3 0 0,-6-4-1 16,1-10 0-16,-3 0 0 0,-8-8 0 16,0-7 0-16,0 0 2 0,0-5 0 15,-8-4-1-15,-8-12 3 0,-4-8-1 16,1-6 0-16,-8-13 1 0,-1-2 2 15,6-6 2-15,-3-3 2 0,9-2 2 0,2 1 2 16,-1-8 0-16,1 1 0 0,9 5-1 16,5 8-4-16,0 4-1 0,0 17-2 15,6 14-3-15,10 3 4 0,-3 9 1 16,10 7 1-16,6 0 0 0,2 14 1 0,1 9 0 16,8 10 1-16,-4 13-6 0,-7 7 0 15,-7-2-2-15,-5-2-6 0,-17 0-9 16,0-8-3-16,0-4-6 0,-21-10-10 15,-7-9-13-15,-3-12-13 0,-1-6-112 16,13-9-116-16,4-9-292 0</inkml:trace>
  <inkml:trace contextRef="#ctx0" brushRef="#br0" timeOffset="41795.919">6037 12150 624 0,'6'19'167'0,"-1"16"9"16,5 12-87-16,-4 1-5 0,1 13-10 16,3-3-14-16,1 15-14 0,-11 15-10 15,5 0-13-15,-5 2-17 0,0 0-18 16,5-6-21-16,-5-22-16 0,8-7-23 15,0-15-3-15,-2-14-124 0,1-4-127 16,1-6-293-16</inkml:trace>
  <inkml:trace contextRef="#ctx0" brushRef="#br0" timeOffset="42130.13">6473 12813 646 0,'-5'3'177'16,"-5"-3"5"-16,-7 13-46 0,-6-7-74 15,-1 8-21-15,-8 6-15 0,-1 12-10 16,3 2-8-16,5 6-7 0,12 0-4 16,13-5-2-16,0-13-3 0,13-10 1 15,12-12-2-15,8 0-1 0,5-5-1 16,0-11 1-16,-9-10 1 0,0-1 2 0,-4-5 1 15,-9 0 3-15,0 3 6 0,-5 0 8 16,2 8 8-16,-6 3 7 0,-2 12 2 16,-1 6 2-16,3 0-1 0,-1 15-5 15,-6 12-5-15,7 8-6 0,-7 5-10 16,6 5-9-16,-6-7-13 0,10-2-12 16,-4-12-13-16,2-5-23 0,4-12-17 0,4-7-117 15,6 0-129-15,6-12-300 16</inkml:trace>
  <inkml:trace contextRef="#ctx0" brushRef="#br0" timeOffset="42339.721">6894 12788 611 0,'-14'9'172'0,"4"7"5"16,-6 6-61-16,5 16-42 0,1 1-16 15,-5 7-13-15,4-10-9 0,0-3-13 16,11-8-5-16,0 0-2 0,0-17-4 0,11 5-3 15,-3-13-6-15,7 0-5 0,-1 0-7 16,4-7-6-16,1-5-10 0,6-3-8 16,2 3-11-16,-1-1-16 0,1-2-10 15,-7-4 2-15,-7 1-112 0,3-6-116 16,-3 3-272-16</inkml:trace>
  <inkml:trace contextRef="#ctx0" brushRef="#br0" timeOffset="42614.566">7130 12949 550 0,'0'4'134'16,"8"-4"7"-16,2 0-85 0,1 0-10 16,9-16-8-16,-4 2-5 0,5-7-4 15,1-3-1-15,1 4-2 0,-4-5 0 0,2 5-3 16,-9 0 0-16,0 1-1 0,-12 4 1 16,0 0 0-16,0 3-1 0,-16 8 1 15,2 4 1-15,-9 0-1 0,-7 16-4 16,2 6-3-16,-1 9-5 0,0 4-3 15,10 6-6-15,14-2-1 0,5 0-2 16,0-3 1-16,21-5-4 0,8-4-2 16,1-6-4-16,1-5 1 0,-2-3-5 15,-1 1-9-15,-4-6 0 0,3-8-11 0,-6 5-12 16,5-5-15-16,-3 0-13 0,-14 0-108 16,0-13-117-16,-9-3-285 0</inkml:trace>
  <inkml:trace contextRef="#ctx0" brushRef="#br0" timeOffset="42930.784">5482 12804 681 0,'4'7'175'15,"-4"-3"6"-15,12 0-106 0,7-4-9 16,-3 10-16-16,10-6-17 0,14 3-18 15,6-7-24-15,18 0-28 0,9 0-19 16,12-7-129-16,3-10-141 0,20-9-337 0</inkml:trace>
  <inkml:trace contextRef="#ctx0" brushRef="#br0" timeOffset="43165.576">7534 12912 582 0,'24'0'130'0,"0"-10"-6"0,7 2-192 15,4-1-41-15,-2-15-106 0,23-2-229 16</inkml:trace>
  <inkml:trace contextRef="#ctx0" brushRef="#br0" timeOffset="43681.098">8908 12982 679 0,'18'16'170'0,"4"8"3"16,4 9-114-16,-3 5-3 0,-1 11-13 16,6 3-15-16,-2 6-13 0,-1 4-12 0,-2 8-10 15,-8-7-10-15,-6-2-8 0,-6-8-7 16,2-9-1-16,-5-10-2 0,0-12 2 16,0-15 5-16,-6-7 4 0,-5-7 2 15,-4-20 7-15,-1-5 2 0,0-17 0 16,-2-7 0-16,5-7 2 0,-3-7 5 15,8-3 9-15,3-3 7 0,5-3 14 16,-5-7 5-16,5-4 7 0,0 4 4 0,7 12 1 16,4 10-5-16,8 23-4 0,9 13-13 15,-1 14-2-15,5 14-4 0,2 0-1 16,4 11 1-16,-1 11 2 0,-2 15 0 16,-6 6 3-16,-1 13 2 0,-7 5 0 15,-15-2-1-15,-6 1-2 0,-10-7-4 16,-14-16-9-16,-16-7-14 0,-4-11-22 15,-4-19-22-15,12 0-22 0,9-5-122 16,7-14-143-16,20-26-313 0</inkml:trace>
  <inkml:trace contextRef="#ctx0" brushRef="#br0" timeOffset="44030.194">9584 12815 674 0,'5'43'164'0,"-5"-2"2"15,0-3-101-15,-6-2-19 0,-1-7-21 16,-4-1-12-16,1-8-8 0,4-11-3 16,1-9-1-16,5 0 0 0,0-8 0 15,0-11 2-15,0-18 1 0,5 2 3 16,1-8-1-16,12-5 3 0,-2-2 4 16,10 5-1-16,5 3-1 0,4 6-1 15,4 7-1-15,-7 10-4 0,1 9 0 16,-9 10-2-16,2 0 0 0,-15 16 1 15,4 7 0-15,-15 9-1 0,0 6 0 0,0 10-1 16,-9 6 2-16,-5-1-4 0,1-4 0 16,3-7 2-16,10-11 2 0,0-14-1 15,15-7 2-15,4-10-3 0,5-10 2 0,6-10 1 16,-8-12-1-16,2-6-1 0,-12-10 0 16,-3 6-1-16,-9 3 1 0,0 1-9 15,-16-1-15-15,-8 12-28 0,1 7-14 16,-2 3-126-16,4 3-143 0,8 1-331 15</inkml:trace>
  <inkml:trace contextRef="#ctx0" brushRef="#br0" timeOffset="44381.776">10085 12092 695 0,'-6'5'183'0,"6"14"4"16,0 6-82-16,0 13-42 0,0 2-15 15,16 12-13-15,-8-5-15 0,10 9-8 16,-9-10-4-16,2 9-2 0,-11-17-2 16,0 4-1-16,0-5-3 0,-6-10 3 0,6-9-3 15,-10-18 3-15,10 0-2 0,0 0 3 16,0-15-1-16,10-11 2 0,5-5-2 16,-3 3 2-16,9 1-1 0,4 5 0 15,-9 7-1-15,10 4 1 0,-7 5 0 16,-1 6-2-16,-2 0 1 0,3 6 1 15,-9 0 0-15,9 10 1 0,-7 4-1 16,-1-4 1-16,0 13 1 0,-4 4-2 16,-7 7 1-16,0 5 0 0,0 2-6 0,-12-7 1 15,-10 1-4-15,-9-7-4 0,-3-12-7 16,-6-6-11-16,6-7-12 0,2-9-14 16,6 0-25-16,15-9 137 0,11-7-262 15,4-6-149-15,22-12-397 0</inkml:trace>
  <inkml:trace contextRef="#ctx0" brushRef="#br0" timeOffset="44812.744">10724 12563 531 0,'0'-10'134'0,"0"4"9"16,0 6-76-16,0-7-3 0,0 7 2 15,-6-4-2-15,-4 4-3 0,4 0-6 16,-7 0-4-16,-5 0-9 0,-9 13-7 16,-4 7-10-16,-8 12-6 0,-3 5-5 0,10 8-5 15,9-5-4-15,18-6-4 16,5-7 0-16,7-7 0 0,20-9-3 15,14-11-1-15,-2 0-3 0,-1 0-5 0,1-15 1 16,-10-3-3-16,-1-7 0 0,-3 0 2 16,1 3 2-16,0-2 6 0,1 2 7 15,-6 3 6-15,-11-2 6 0,3 7 1 16,-8 0 4-16,-5 10 2 0,0 4-4 16,0 4-3-16,0 8-3 0,-5 4-4 0,-1 5-2 15,-1 14-4-15,1-3-5 0,6 10-3 16,0 7-5-16,0 1-31 0,0-10-3 15,8-3-16-15,5-14-15 0,-2-10 160 16,7-6-288-16,1-7-155 0,4-10-394 16</inkml:trace>
  <inkml:trace contextRef="#ctx0" brushRef="#br0" timeOffset="45197.468">11009 12140 614 0,'-10'-19'168'16,"10"12"4"-16,-8 7-64 0,8 0-42 16,-3 21-9-16,3 5-14 0,0 11-15 0,0 7-7 15,0 6-7-15,0 6-4 0,3 1-5 16,-3 3-7-16,5-1-5 0,-5-2-3 16,9-14-2-16,-1-10 2 0,-3-9 0 15,2-11 1-15,4-13 2 0,-3 0 3 16,-5-11 5-16,5-5 1 0,7-11 3 15,-7-5-1-15,7-4 1 0,-3 1 1 16,5 3 2-16,-6 2 2 0,-3 1 1 16,2-3 4-16,1 5 1 0,-3 2-1 15,7 13-3-15,-4 12 1 0,3 0-4 0,-2 16-3 16,-3 7-4-16,3 6-4 0,-6 5 2 16,-6 2-1-16,7 0-1 0,-7 7 1 15,0 0-13-15,4 1-5 0,-4 5 3 16,0 1-9-16,0-10-5 0,-4-4-3 15,-3-7-7-15,-4-7 5 0,-5-9-9 16,-7-13-13-16,4 0 2 0,1-8-111 16,12-18-115-16,6-14-273 0</inkml:trace>
  <inkml:trace contextRef="#ctx0" brushRef="#br0" timeOffset="45366.879">11259 11936 517 0,'0'-17'139'0,"0"17"7"0,6 0-27 0,-6 5-66 15,8 17 2-15,0 8-4 0,5 3-7 16,-1 15-4-16,5 11-9 0,1 7-8 16,2-2-8-16,-8 5-7 0,5-8-4 15,-9-4-16-15,-2-13-10 0,-6-10-7 16,7-8-16-16,-1-14-14 0,1-12 172 16,-3 0-291-16,8 0-130 0,-1-7-397 15</inkml:trace>
  <inkml:trace contextRef="#ctx0" brushRef="#br0" timeOffset="45846.762">11588 12608 552 0,'0'-12'144'15,"7"6"8"-15,-7-3-81 0,8 9-11 16,-8-5-11-16,6-2-9 0,4 7-10 16,-4-8-10-16,2-4-7 0,7 0-1 15,-5 1 0-15,-1 2 1 0,1-2 6 0,-2 2 1 16,-1 3 5-16,1 3 2 0,0-4 2 15,-8 7-5-15,5 0-4 0,1 0-4 16,-6 0-4-16,10 10-4 0,-10-4-5 16,9 8-1-16,-9 6 1 0,7 2-2 15,-7 6 0-15,10 1 0 0,-10-2 2 16,8 3-12-16,-4 1-4 0,3 7-3 16,4-3-6-16,-1 11-11 0,1-1-8 15,5 5-14-15,-6-2 5 0,6 0-5 16,-6-4-1-16,-5-4 3 0,-5 1 10 0,0-9 9 15,0 3 10-15,-8-4 10 0,3-6 5 16,-5 3 7-16,0-3 4 0,4-2 0 16,-4 1 3-16,-1-2 5 0,3-1 5 15,-3-11 7-15,-6-1 7 0,8-1 7 16,-9-5 7-16,3-3 6 0,-2 0 1 0,-3 0 5 16,9-9-2-16,1-5 0 0,-1-9-1 15,6-9-2-15,0-5-7 0,5 3-4 16,0 1-9-16,0 7-6 0,13 2-8 15,8 8-7-15,5-1-4 0,3 2-7 16,3-1-4-16,1 5-8 0,-1-2-8 16,2 4-14-16,-2 1-18 0,-8 4-24 0,9 4-19 15,-3 0-117-15,-2 0-139 0,1 7-316 16</inkml:trace>
  <inkml:trace contextRef="#ctx0" brushRef="#br0" timeOffset="47797.833">12429 12389 610 0,'0'15'138'0,"0"4"3"15,12 5-113-15,2 6 3 0,-9 3-4 16,2 9-6-16,-7 1-6 0,4 3-4 16,-4 7-3-16,0-8-1 0,0 0-4 15,0-3 0-15,-4-10-2 0,4-3 0 16,0-13-2-16,-7-16 1 0,2 0 1 15,-1 0-1-15,6-10 0 0,0-16-1 16,-8-8 1-16,8-2 0 0,6-9 0 0,-6 2 1 16,12-7 4-16,0 1 1 0,5 6 4 15,-3 12 3-15,2-3 4 0,2 13 3 16,-3 15 3-16,6 6 0 0,-2 0-1 16,2 2-2-16,3 16-3 0,-3 11-3 15,-6 8-3-15,2 12-9 0,-7 8-15 16,0 1-11-16,-2 1-21 0,-8-10-15 15,6-18-119-15,14-21-134 0,1-10-301 0</inkml:trace>
  <inkml:trace contextRef="#ctx0" brushRef="#br0" timeOffset="48032.132">13292 12510 660 0,'-24'0'157'0,"-2"15"2"0,-8 12-109 16,-5 4-8-16,-8 11-17 0,0 14-10 15,5 4-9-15,5-1-2 0,13 5 0 0,5-11 5 16,19-10 3-16,0-10 0 0,6-10 1 16,12-23 3-16,9 6 2 0,9-6 0 15,3-14-5-15,1-7 0 0,0-9 0 16,4-5-1-16,-12-7-2 0,-3 6-1 16,-13 3-3-16,-3-4-1 0,-13 7-10 15,0 2-12-15,-13 7-15 0,1 3-21 16,-8 8-14-16,6-3-121 0,-1 4-132 0,15 2-299 15</inkml:trace>
  <inkml:trace contextRef="#ctx0" brushRef="#br0" timeOffset="48366.346">14259 11841 676 0,'-10'-10'160'16,"10"10"9"-16,0 0-112 0,0 17 6 15,0 13-12-15,7 14-10 0,6 12-8 16,-2 14-6-16,8 9-9 0,-11 6-7 16,-1 6-9-16,-7-1-10 0,0-1-21 0,-5-6-10 15,-1-7-17-15,6-8-14 16,0-11-72-16,0-21-43 0,17-16-105 0,-1-13-199 16</inkml:trace>
  <inkml:trace contextRef="#ctx0" brushRef="#br0" timeOffset="48734.979">14130 12504 509 0,'-5'0'123'0,"-2"0"6"0,-1-12-82 15,0 8 0-15,3-7 0 0,-3 2-2 0,0 9-4 16,3-6-7-16,1 6-3 0,-4 0-9 16,-4 0-3-16,4 13-5 0,-3-10-3 15,0 10-5-15,1 0-1 0,-5 7-2 16,4 5-1-16,-2 7 0 0,-1 6-1 16,6 5-2-16,1-5 3 0,7 0-2 15,0-10 1-15,8-10 0 0,3-14 0 16,12-4 4-16,4-4 7 0,4-14 2 15,3-7 6-15,3-6 3 0,5-2 3 16,-6-6 3-16,-1 5-3 0,-1-1-6 0,-6 12-4 16,-15-3-6-16,-9 3-7 0,-4 8-15 15,-9 1-19-15,-12 5-35 0,-7-3-127 16,7 12-151-16,0-9-356 0</inkml:trace>
  <inkml:trace contextRef="#ctx0" brushRef="#br0" timeOffset="48912.411">14181 12095 721 0,'0'19'178'0,"0"4"5"16,0-6-116-16,8-7 0 0,15-5-16 16,6-5-11-16,7 0-11 0,12 0-8 15,-1-3-10-15,3 3-14 0,0-12-14 0,-3-2-20 16,-5 3-22-16,-7-5-18 0,4-2-121 15,1 2-136-15,-4-11-309 0</inkml:trace>
  <inkml:trace contextRef="#ctx0" brushRef="#br0" timeOffset="49351.01">14813 11787 660 0,'-13'26'167'0,"5"6"5"0,-2 2-107 16,4 20-9-16,-4-2-9 0,3 2-12 15,-1 7-12-15,8 6-13 0,0-8-3 16,0 4-5-16,0-5-1 0,0-2-2 16,10-19-1-16,-2-4 0 0,5-15-1 0,-2-13 1 15,6-5-1-15,-6-5 0 0,7-9 2 16,3-7 0-16,6-3 0 0,0-5 0 16,3 1 1-16,-6 1 1 0,0 11 2 15,-6 2 0-15,-2 8 3 0,0-3 3 16,-3 9 0-16,0 0 0 0,-3 9 2 15,-7 0-3-15,-3 3-1 0,6 10 0 16,-1-8-5-16,3-1 0 0,0-4-2 16,5 0 0-16,3-9 1 0,2 0-1 0,-3-7-1 15,1 3 2-15,-3-8 0 0,-5 4 5 16,-8-1 0-16,0-1 3 0,0 6 1 16,-12-2 1-16,-5 6 2 0,-6 0 1 15,-4 15-3-15,-6 1-3 0,4 11-3 16,5-5-1-16,9 4-1 0,15-4 0 15,0-2-4-15,21-11 0 0,-6 5 1 16,8-7-1-16,6-1 2 0,-3 1-8 0,-2-2-13 16,3-5-11-16,-4 3-15 0,-4-3-23 15,-1 0-12-15,-2-8-120 0,5 0-129 16,0-4-290-16</inkml:trace>
  <inkml:trace contextRef="#ctx0" brushRef="#br0" timeOffset="49565.92">15552 12449 556 0,'0'13'139'0,"10"2"6"0,-10 3-84 0,6 0-10 16,-2 3-11-16,-4-3-9 0,6-3-6 15,-6-1-2-15,0-5 1 0,0-9 0 16,-5 0 0-16,0-11 4 0,-3-7 3 16,-1-4-1-16,4-6-4 0,5 5-4 15,0-6 1-15,5-3-2 0,1-2-6 16,4 1-3-16,-1 2-1 0,12 14-3 15,-1-6-5-15,-1 5-13 0,5 1-18 0,1-6-18 16,-11-2-27-16,7 2-124 0,13-6-145 16,5 2-335-16</inkml:trace>
  <inkml:trace contextRef="#ctx0" brushRef="#br0" timeOffset="49901.659">16563 12164 661 0,'0'5'153'0,"-11"-2"2"15,-1 8-105-15,-10-1-11 0,-12 9-16 16,-10 3-7-16,-9 6-8 0,-12-1 2 16,4 5-1-16,5-7 4 0,14-9-1 0,13-1 1 15,20-1-1-15,9-2 2 0,9-4-1 16,8-1-1-16,6 5-5 0,8 1-1 15,-1 3 1-15,3-7-1 0,4 7-2 16,-3 2-1-16,3-9-1 0,-2 11 1 16,4-4-2-16,-2 2 0 0,-6 2-1 15,-9 5 2-15,-12-11-1 0,-10 3 0 16,0-1-2-16,-8 4 1 0,-13-1-4 16,-10-1-6-16,-6-2-11 0,-10-16-13 15,-3 0-22-15,2 0 34 0,-1-18-157 0,8-6-129 16,15-10-314-16</inkml:trace>
  <inkml:trace contextRef="#ctx0" brushRef="#br0" timeOffset="50400.92">16558 11687 657 0,'12'0'160'0,"-6"0"9"0,0 9-108 0,-1 12 6 16,5 14-10-16,0 12-2 0,1 12-10 15,5 4-6-15,0 20-9 0,2 0-10 16,-2-1-3-16,-3 3-4 0,-6-6-10 15,-7-8-2-15,0-13-3 0,0-9-4 0,0-7-2 16,0-13-3-16,0-13-2 16,0-16 1-16,9 0 1 0,4-3-1 15,3-17 5-15,2-9 1 0,1-6 2 0,6 5 3 16,-12-5-1-16,6-6 6 16,-3 2 5-16,2 2 3 0,-2 7 0 0,-1 2 2 15,1 17-1-15,-5 11 4 0,0 0-2 16,-3 7-5-16,-3 10-3 0,-5 6 1 15,0 12-4-15,0 0 2 0,3 4-2 16,-3-3-3-16,12-6-5 0,1-8-4 0,3-13-8 16,5-9 0-16,5 0-4 0,4 0-3 15,-2-8 1-15,-1-6 6 0,1 0 1 16,-9-2 9-16,-1-7 2 0,1 3 5 16,-3-2 7-16,-4 2 5 0,-6 0 3 15,-6-7 5-15,0 3 2 0,0-3 2 16,0 5-1-16,-10 12-4 0,-3 10-5 15,1 0-3-15,-8 10-4 0,-2 17-3 0,-3 6-4 16,0 8 1-16,7 5-3 0,6-6 1 16,8-6-1-16,4-6 0 0,11-2-4 15,7-10-1-15,-1-8-5 0,6-8-3 16,4 0-6-16,-9 0-7 0,0-6-6 16,8-6-10-16,0 1-11 0,-5 3-15 15,-2-5-10-15,0-3-103 0,-1-6-2 16,6 2-99-16,-1 6-183 0</inkml:trace>
  <inkml:trace contextRef="#ctx0" brushRef="#br0" timeOffset="50573.92">17445 11645 599 0,'0'-8'148'0,"0"8"4"0,0 0-81 15,0 14-26-15,-4 9 6 0,-4 14-9 0,8 10-5 16,0 18-7-16,0 2-7 0,7 17-3 15,-2-1-8-15,3 0-8 0,0-8-10 16,0-5-13-16,-2-18-11 0,7-4-23 16,0-15-10-16,7-11-115 0,2 0-124 15,-2-16-281-15</inkml:trace>
  <inkml:trace contextRef="#ctx0" brushRef="#br0" timeOffset="50818.659">17821 12183 701 0,'0'0'169'0,"0"0"5"0,0 15-107 16,-8 6-10-16,0 8-19 0,1-1-7 16,2 3-5-16,5-3-8 0,0-2-7 0,0-5-4 15,15 0-3-15,-5-13 0 0,7-1-1 16,1-7 0-16,2 0 4 0,-8-7 3 16,8-11 3-16,-6-1 2 0,4-9 1 15,3 1 1-15,-3-6 0 0,-4 3-5 16,1-4-3-16,-4-4-4 0,-6 10-7 15,-5 4-15-15,0 12-11 0,0 12-19 16,0 0-20-16,-5 5-20 0,5 7-113 16,0 1-1-16,0-9-98 0,18-4-187 0</inkml:trace>
  <inkml:trace contextRef="#ctx0" brushRef="#br0" timeOffset="51067.522">18165 12270 628 0,'6'15'153'0,"7"0"5"0,3-3-99 15,7-9-5-15,1-3-11 0,4 0-7 16,-7-8-10-16,0-7-2 0,1-3-3 0,1 0-1 16,-5 3 0-16,-1 0 0 0,-2 1 3 15,-4 0 3-15,-6-1 0 0,-5 1 2 16,0 14 1-16,-5 0-5 0,-5 0-1 16,-6 6-7-16,0 12-4 0,-2 1-3 15,-1 10-1-15,6 1-8 0,-3 4-4 16,11-4-3-16,5-1-5 0,0-3-7 15,0-5-9-15,13-12-10 0,-2-2-10 0,4-7-13 16,-1 0-18-16,4-11-2 0,5-2-113 16,4-15-121-16,9 1-285 0</inkml:trace>
  <inkml:trace contextRef="#ctx0" brushRef="#br0" timeOffset="51336.293">18717 12108 629 0,'-10'13'149'0,"-9"3"2"0,-2 4-97 15,2 5-11-15,-6-9-11 0,12-1-7 0,13-2-4 16,0-5-1-16,7 0 1 0,4 4 0 16,4-6 1-16,1 5-6 0,-2-4 0 15,-5 11-4-15,-1 4-3 0,0 8-5 16,-8 7-11-16,0 1-3 0,0-5-2 16,0-1 1-16,0-7-1 0,0 2 2 15,0-4 2-15,9 1 12 0,-9-1 7 0,0-9 6 16,-6-5 7-16,-1-2 5 0,-4-2 3 15,-8 3 0-15,-2-8-4 0,-8 1-6 16,-17-1-6-16,-5 0-10 0,-6 10-17 16,6-10-18-16,-4 0-23 0,11 0 25 15,13 0-175-15,20 0-152 0,6-13-367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15T20:54:29.2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15T20:55:29.866"/>
    </inkml:context>
  </inkml:definitions>
  <inkml:trace contextRef="#ctx0" brushRef="#br0">8057 10749 481 0,'-5'0'111'0,"0"0"4"0,5-2-88 16,0 2 3-16,-6 0 2 0,6 9-2 0,0 9-4 15,6 2-3-15,-1 16-3 0,0 11-3 16,5 3-2-16,1 18-2 0,7 12-3 16,4 7-4-16,1 5 0 0,3 7-4 15,-4-7-2-15,-9-21-4 0,-6-1-6 16,1-19-2-16,-8-17-7 0,0-11-6 16,0-3-3-16,8-17-3 0,-8-3-102 0,5 0-97 15,-5-14-242-15</inkml:trace>
  <inkml:trace contextRef="#ctx0" brushRef="#br0" timeOffset="287.215">8052 10965 475 0,'0'0'109'0,"0"0"4"16,3 0-80-16,2 11 0 0,5-11 3 0,1 0-3 15,5 0 1-15,12 0-2 0,1 0 0 16,10-8-5-16,1 8-2 0,5 0-7 15,-9 4-5-15,6 9-3 0,0 14-3 16,1 15-5-16,-1 8 0 0,-6 17-3 16,-2-8-1-16,0 2-2 0,-10-1 0 15,-3-6-1-15,5-9 1 0,-5 1-1 16,-8-4 0-16,-2-14 2 0,-5-5 3 0,-6-2-2 16,0-2 2-16,-8-6 0 0,-8 3-1 15,-8-5 1-15,-7 0 1 0,-3-4-5 16,-9-7-1-16,1 7-7 0,-2-7-8 15,7 0-6-15,8 0-8 0,6 6-109 16,14-6-105-16,4 9-259 0</inkml:trace>
  <inkml:trace contextRef="#ctx0" brushRef="#br0" timeOffset="1153.043">9165 11651 371 0,'0'-11'100'16,"0"-6"5"-16,0-4-11 0,-7-1-62 15,7-7-4-15,0-13-2 0,-5-3 1 16,5-9 1-16,-9-7-1 0,1 1 0 0,-1-7 2 16,3 5 1-16,1-2-2 0,-1-4 0 15,-2 8-2-15,8 2-1 0,0 10-3 16,0 6-4-16,0 6-4 0,11 10-2 15,-6 10-3-15,0 5-2 0,-5 1-3 16,6 10 2-16,-6 0-2 0,10 12 0 16,-5 4-1-16,1 11 0 0,5 9 0 15,2 15-1-15,10 7-2 0,0 12 0 16,7 9 1-16,7 5-1 0,-4-11 0 0,1 1-2 16,-1-13-1-16,-5-6-3 0,-2-17-5 15,-4-3-7-15,-4-11-7 0,-2-7-9 16,0-5-7-16,-8-3-6 0,-3-4 17 15,0 3-122-15,-5-8-105 0,0 0-260 16</inkml:trace>
  <inkml:trace contextRef="#ctx0" brushRef="#br0" timeOffset="1352.216">9174 11382 493 0,'0'0'120'0,"0"0"6"15,5-6-79-15,3 1-1 0,5-5-4 16,0-2-1-16,8 2-6 0,8 2-7 0,3-1-5 16,1 4-7-16,5-2-5 0,1 1-9 15,-10 6-12-15,2-11-11 0,0 3-12 16,-7-3 7-16,0-9-122 0,-1-4-113 16,9-1-270-16</inkml:trace>
  <inkml:trace contextRef="#ctx0" brushRef="#br0" timeOffset="2021.383">9925 10673 566 0,'-3'-18'135'0,"-2"-2"4"16,-5 5-96-16,2 9 0 0,2-2-8 15,-10 8-3-15,0 0-5 0,-5 11-7 16,1 7-2-16,-4 4-5 0,-3 6-3 15,2 6-3-15,-10 8-2 0,-2 11-1 0,4 8-1 16,4 0-2-16,7 11 0 0,10-8-2 16,3-10 1-16,9-3-2 0,0-3 0 15,0-19-2-15,14-9-1 0,12-9-1 16,6-11 1-16,9 0-2 0,1 0 1 16,6 0 0-16,-9 0 2 0,-4 0-2 0,-1 0 2 15,-5 0 1-15,-1 0 0 0,2-13 1 16,0 0 1-16,3-5 0 0,-5-5 1 15,-4-5 1-15,-1 7 0 0,-4-9 1 16,-4-5 0-16,2 9-1 0,-7 1 0 16,1-1 0-16,-11 10-1 0,0 0 1 15,0 3-1-15,-13-1 0 0,5 0 0 16,-8 0 1-16,5 6-1 0,3-3 0 16,-13 0 0-16,0 6 0 0,2 5-1 0,-4 0 1 15,-1 0 0-15,1 8 0 0,7 4-1 16,-2 2 2-16,4 0-1 0,2-2 0 15,8 0-1-15,4-4 1 0,0 2 0 16,0-10 0-16,0 0-1 0,8 0 1 16,0 0-1-16,5 0 2 0,-2-5-2 15,7-3 1-15,-9 3 0 0,9-2-1 0,-2 0 2 16,-1-3 0-16,6 5 0 0,-3-3 0 16,-1 1 1-16,1-3 0 0,0 7-2 15,4-7 0-15,-10 4-1 0,4-5 1 16,-3 7 0-16,0-7 0 0,-7 6 0 15,4-4 1-15,1 9 0 0,-3 0-1 16,-1 0 1-16,1 0 0 0,0 6 0 16,-5 2-1-16,-3 7 2 0,0 10 0 15,5-2 0-15,-5 8 0 0,0 9 1 0,6 4-2 16,-6 10 1-16,13 7-2 0,-8 0 2 16,-5-2-2-16,5 3-3 0,-5-4-5 15,11-8-5-15,-4-2-10 0,-1-7-7 16,1-12-9-16,-3-11 18 0,8 1-128 15,-6 0-108-15,4-4-268 0</inkml:trace>
  <inkml:trace contextRef="#ctx0" brushRef="#br0" timeOffset="51391.34">27511 6226 504 0,'-9'-9'115'0,"5"2"4"16,-3 7-82-16,-3-4-1 0,-9 4-4 16,0 0 0-16,1 6 1 0,-8-1 1 15,-3 5-1-15,5 9-4 0,0 3-5 16,1 12-4-16,5 2-4 0,4 3-5 16,6 0-4-16,1 1-2 0,7-15-1 0,0 3-2 15,0-6-2-15,0-6 0 0,10-2 0 16,1 2 2-16,5-4-2 0,9-6-1 15,4-6 2-15,11 0-1 0,0 0 2 16,1-15-1-16,-9 3 1 0,2 2 1 16,-7-3 4-16,1-1 3 0,-2-1 7 15,-2 1 4-15,-3-1 4 0,-10 0 4 16,-6-6 0-16,-5 7-1 0,-8-1-3 0,-7-1-9 16,-4 7-2-16,-7 0-8 0,-8-4-11 15,-3 7-17-15,-2 6-19 0,-4-9-21 16,-4 9-128-16,15-6-146 0,4-2-338 15</inkml:trace>
  <inkml:trace contextRef="#ctx0" brushRef="#br0" timeOffset="58344.71">18911 9649 523 0,'-39'26'116'15,"13"-17"3"-15,10-9-96 0,10 0-3 16,6-7-1-16,4-20 2 0,8-7 0 0,12-11 0 16,16-8 2-16,15-9 2 0,11-9 4 15,20-6 4-15,11-9-3 0,8-4-2 16,5 1-2-16,11-1-5 0,-3 2-5 15,3 4-4-15,8 12-3 0,-6 9-3 16,-9-2 1-16,-1 10-2 0,-9 5-1 16,-9 6 3-16,-11 10-1 0,-16 22-2 15,-15 12 0-15,-30 0-1 0,-23 28-1 16,-12 14 0-16,-23 19-1 0,-28 11 1 0,-21 16-1 16,-20 0-1-16,-9 15-1 0,-8 12-3 15,5 4 0-15,-8-1-1 0,-2-1 1 16,14-5-1-16,4-19 2 0,3-3 0 15,26-9 4-15,18-11-1 0,19-15 2 16,21-15-2-16,21-20 0 0,0-20 0 16,19 0 1-16,12-18-2 0,9-14 4 15,23-18 0-15,15-19 2 0,22-1 2 0,6-12 1 16,27 5 3-16,10-3 5 0,-4-3-2 16,8 6 1-16,2-2 0 0,-10 16 0 15,-17 10-4-15,-12 13-3 0,-27 13-3 16,-35 20-4-16,-27 7 0 0,-21 7-1 15,-19 16-1-15,-28 27 2 0,-32 19-1 16,-28 13-3-16,-22 15 0 0,-5 8-2 16,-13 13 0-16,-2 2 0 0,20-5 0 0,13-10 0 15,13-9 1-15,24-32 2 0,28-13 2 16,19-17 0-16,32-14-1 0,0-20 1 16,21 0 0-16,28-17 0 0,12-12 0 15,15-16-1-15,14-13 1 0,6-3 0 16,17-7 2-16,8-9 2 0,18 5 1 15,3 11 0-15,6 5 0 0,-1 6 2 16,-2 5-2-16,-19 7 0 0,-13 6-4 0,-25 5 0 16,-27 17-1-16,-27 10 2 0,-29 0-2 15,-5 26 0-15,-29 7-1 0,-28 20-2 16,-24 16-3-16,-20 13-2 0,-12 19-5 16,-17 5-2-16,-2 5 1 0,-4-5 2 15,15-5 1-15,16-17 3 0,36-20 4 0,33-21 3 16,36-22 2-16,0-21 1 15,31-11 0-15,34-18 1 0,28-21 3 0,28-9 0 16,18-5 0-16,24 7 0 0,4 7-1 16,-3 0 2-16,-2 8-4 0,-14 10 1 15,-9 5-7-15,-19 1-15 0,-17 4-28 16,-14 9 21-16,-10-7-155 0,-18 3-142 16,-22 4-343-16</inkml:trace>
  <inkml:trace contextRef="#ctx0" brushRef="#br0" timeOffset="59516.895">19675 10859 524 0,'0'-10'125'0,"6"5"7"16,-6-3-88-16,8 8 2 0,-8 0-2 16,7 0-3-16,-7 8-4 0,0 7-6 15,0 4-6-15,0 10-7 0,0 11-3 16,-9 3-7-16,9 5-2 0,-9 2-2 0,9 4-3 16,0 1-5-16,0-4-7 0,0-2-9 15,0-8-6-15,0-6-10 0,0-11-9 16,5-16 112-16,-5-8-220 0,11 0-117 15,-1-23-333-15</inkml:trace>
  <inkml:trace contextRef="#ctx0" brushRef="#br0" timeOffset="59827.76">19578 10825 563 0,'14'-6'135'16,"12"-7"6"-16,1 3-98 0,7 4 4 16,-1-7 2-16,4 8-6 0,-5-4-4 0,5 9-5 15,-1 0-6-15,1 0-7 0,5 3-4 16,1 15-6-16,3 5-1 0,-6 16-6 16,-4 7-2-16,-7 2-2 0,-8 9 0 15,-8 0 1-15,3 1 0 0,-11 1-3 16,-5 0 3-16,0-9-3 0,-15 1 3 15,-9-1-1-15,-23-5-2 0,-10 0 1 16,-4-5 2-16,-5 1 0 0,-8-4 1 16,-2-5-4-16,-3-8-9 0,-1-9-28 0,16-4-131 15,9-11-138-15,11-4-350 0</inkml:trace>
  <inkml:trace contextRef="#ctx1" brushRef="#br0">26519 15993 0,'13'0'15,"-5"12"1,18 2-1</inkml:trace>
  <inkml:trace contextRef="#ctx0" brushRef="#br0" timeOffset="61032.868">20659 11586 574 0,'9'0'142'16,"-6"0"8"-16,3 0-90 0,2 0-2 0,2 9-3 16,-4-3-2-16,1 3-8 0,-1 12-6 15,-6 8-7-15,0 5-8 16,-14 4-6-16,-4 16-5 0,-14-4-10 0,-9 2-15 15,-9-5-29-15,0-6-140 0,7-25-149 16,14-10-372-16</inkml:trace>
  <inkml:trace contextRef="#ctx0" brushRef="#br0" timeOffset="62579.811">24322 10232 588 0,'0'0'143'0,"-13"0"6"15,-3 0-98-15,-2 9-4 0,-2 2-8 16,-2 4-7-16,4 8-10 0,0 6-7 16,-1 4-5-16,1 3-1 0,0-1-3 15,2-5-2-15,10-1-2 0,6-1 1 16,0-2 0-16,9-5-2 0,9-8-2 16,5-4 2-16,17-9 0 0,-3 0 2 0,9-10 1 15,8-6 4-15,8-5 3 0,-7-1 2 16,0-6 4-16,-9-1-1 15,-12-1 1-15,-18-5-1 0,-16-1-2 0,0 3-2 16,-14 4-3-16,-22 5-4 0,-15 5-3 16,-6 17-14-16,-15 2-18 0,0 2-27 15,5 12-125-15,17 5-143 0,6 7-341 16</inkml:trace>
  <inkml:trace contextRef="#ctx1" brushRef="#br0" timeOffset="5141.99">33588 12995 0,'-10'0'0</inkml:trace>
  <inkml:trace contextRef="#ctx0" brushRef="#br0" timeOffset="68704.294">25050 7361 339 0,'-12'10'86'0,"1"2"3"16,5-5-52-16,-1 0-3 0,1-1-1 15,-2 2-2-15,3-8-4 0,5 0-1 16,0 0 1-16,10-10 1 0,-1-3 2 0,12-13 2 16,12-1-1-16,9-8 2 0,9-10-2 15,25-3-3-15,8-8-5 0,2-19-1 16,4-2-5-16,9-7 1 0,14-3-4 16,1-10 0-16,25 20 0 0,8-11 2 15,6 0-5-15,1 7 1 0,12 2-3 16,-11 0-3-16,-5 9-1 0,-11 12-2 15,-26 2-2-15,-27 16 0 0,-27 11-1 0,-31 10 0 16,-28 19-1-16,0 0 0 0,-15 23 0 16,-31 9 1-16,-22 27-1 0,-15 14-3 15,-23 8-3-15,-23 11 1 0,-4 14-3 16,-12-2-1-16,-8 10-2 0,6 6 3 16,6-7-1-16,6-5 4 0,9-2 1 15,22-11 3-15,20-19 1 0,23-14 0 16,29-19-1-16,24-18 0 0,8-25 1 15,12 0 2-15,22-30 1 0,24-15 1 0,25-10 3 16,15-9 2-16,23-16 2 0,13-1 4 16,13-7 2-16,21-9 2 0,21 3 2 15,11 6-1-15,12 0 1 0,0 4 1 16,-16 12-3-16,-18 13-6 0,-29 1-3 16,-30 15-4-16,-37 14 0 0,-35 12-4 0,-42 17-2 15,-5 0 0-15,-27 28 2 0,-39 8-1 16,-30 23 1-16,-31 10-1 0,-32 19 1 15,-28 19-3-15,-13 21-1 0,-12 3-1 16,2 19 0-16,7-6-3 0,17-11 1 16,33-15 0-16,22-17 3 0,34-27 1 15,41-16-1-15,40-26 0 0,16-21 1 16,6-11 2-16,30-15-1 0,22-24 1 16,26-15-1-16,16-19 2 0,19-14 1 0,30 1 0 15,12-13-1-15,14 4 5 0,2-2-1 16,15 9 4-16,-4-1 0 0,-3 11 1 15,-5 4 0-15,-12 8-1 0,-23 17-2 16,-27 10-2-16,-31 19-1 0,-47 11-4 16,-40 9 1-16,0 18-1 0,-48 16 0 0,-39 22-2 15,-33 28-3-15,-30 17-1 0,-26 13-3 16,-14 8-1-16,-17 8-1 0,-5-9 2 16,14 3 1-16,22-4 1 0,29-26 1 15,43-9 4-15,46-32 1 0,39-21-1 16,19-27 2-16,16-5-2 0,31-10 4 15,21-14-1-15,33-17 1 0,21-12-2 16,20-5 3-16,22 0-1 0,19-4-6 16,3 16-12-16,4 9-18 0,-7 0-18 0,-6 18-120 15,-23 5-135-15,-29 5-318 0</inkml:trace>
  <inkml:trace contextRef="#ctx0" brushRef="#br0" timeOffset="69504.088">21617 10865 531 0,'0'-16'112'16,"0"1"1"-16,0 1-99 0,0 3-3 16,-13 3 2-16,-3-1-1 0,-5 1 0 15,-5 0 2-15,-1 4-2 0,-1-4-1 16,4 8 0-16,3 0-2 0,0 0 1 0,-3 8-3 16,-4 7-3-16,-6 3 0 0,-8 10-1 15,-8 2-3-15,2 14 2 0,9-4-2 16,-1 8 0-16,11-2 0 0,8 1 0 15,1-7-1-15,11 5 2 0,9-2-2 16,0-9 0-16,6 1 1 0,10-3-1 16,7-8 1-16,14-4 2 0,5-2-3 0,15 0 2 15,1-4-1-15,13-4 1 0,1 0 0 16,14-7-2-16,-2-3-2 0,3 0-2 16,2-8-6-16,-5 3-6 0,-3 0 30 15,-1-6-142-15,-4-7-108 0,-6 5-279 16</inkml:trace>
  <inkml:trace contextRef="#ctx0" brushRef="#br0" timeOffset="78481.909">22636 10377 460 0,'8'-12'109'0,"2"-4"3"15,6-10-75-15,8-7-3 0,13-10-5 16,7-2-3-16,14-10-6 0,10-15 0 16,9-9-2-16,15-10-2 0,10-9-3 15,9-4 4-15,22 9-4 0,-2 3 0 16,-6 5-3-16,0 5-1 0,-22 15-2 16,-24 7 4-16,-14 16-6 0,-22 26 3 0,-26 16 0 15,-17 7 2-15,-8 12 1 0,-22 26-2 16,-31 17 0-16,-18 17-3 0,-29 8-1 15,-10 18-2-15,-6 15-1 0,-7 8-2 16,-6 2-1-16,11-4 0 0,11-9 0 16,20-19 0-16,16-24 0 0,41-18 0 15,26-23 0-15,12-19 0 0,16-14 2 16,16-4 1-16,24-15-1 0,14-14 1 16,14-13 1-16,13-16-1 0,25-4 0 15,11-6 1-15,1-5 0 0,3 3 1 0,5 15 0 16,-8 0 1-16,-9 14 1 0,-8 19-1 15,-13 14-1-15,-41 12 0 0,-33 0-2 16,-30 34 0-16,-8 11-2 0,-40 9-1 16,-31 18 0-16,-12 7-2 0,-7 5-1 15,-7-1-1-15,8 5 0 0,8-11 0 16,13-5 0-16,15-14 1 0,24-10 1 16,21-12 1-16,16-19 0 0,6-17 2 0,20 0-1 15,18-18 0-15,15-17 0 0,12-15 1 16,13-5 1-16,10-9 0 0,11 1 0 15,-3 0 2-15,9 11 2 0,-1-3 2 16,-4 25 0-16,-13 1 2 0,-5 14-1 16,-12 7-1-16,-34 8 1 0,-21 8-4 0,-21 8-1 15,-8 24-4-15,-24 7-6 0,-20 10-4 16,-6 6-9-16,-10 6-13 16,4-4-10-16,2 4-117 0,3-4-118 0,10 5-287 15</inkml:trace>
  <inkml:trace contextRef="#ctx0" brushRef="#br0" timeOffset="78969.176">22458 11245 504 0,'10'-5'120'0,"-2"5"6"0,0 0-84 16,2 16-7-16,-2 3 1 0,0 10-8 16,-8 13-4-16,0 8-7 0,0 7-4 15,-13 10-4-15,-3 8-9 0,-12-7-15 16,-2-3-9-16,-4-14-114 0,6-10-110 16,4-19-281-16</inkml:trace>
  <inkml:trace contextRef="#ctx0" brushRef="#br0" timeOffset="79480.818">22952 10880 478 0,'0'13'107'0,"-6"5"0"0,6 7-85 16,0 4-4-16,-10 5-7 0,5 10-5 15,-6 1-4-15,5 7-1 0,-3-2-2 16,5-5 1-16,4-3-5 0,-7 1-1 16,7-10-102-16,0-7-90 0,0-9-236 15</inkml:trace>
  <inkml:trace contextRef="#ctx0" brushRef="#br0" timeOffset="79769.484">22896 10794 524 0,'18'-4'124'0,"-4"-10"2"16,4 1-92-16,-2-3-3 0,0 0-10 15,2 4-6-15,6 8-5 0,4 4-6 16,2-9-3-16,1 9 0 0,0 0 0 16,-4 0 0-16,1 0 0 0,-9 0 1 15,2 0-3-15,-2 12-7 0,-4-12-8 16,-6 0-4-16,1 0 9 0,-10 0-118 0,0 0-101 15,5-13-251-15</inkml:trace>
  <inkml:trace contextRef="#ctx0" brushRef="#br0" timeOffset="80048.038">22947 11075 465 0,'10'-6'113'0,"0"1"3"16,4 5-65-16,6 0-19 0,9 6-9 16,0 5-5-16,2-7-7 0,1 8-4 15,0 1-3-15,-3-9-2 0,7 1-2 0,-6-5 0 16,-2 0-1-16,-1 0-1 0,-2-5-2 15,-8 3-2-15,-1-6-5 0,-4 8-4 16,-12 0-1-16,0 8-104 0,0-2-94 16,3 2-239-16</inkml:trace>
  <inkml:trace contextRef="#ctx0" brushRef="#br0" timeOffset="80341.988">22957 11390 535 0,'15'0'129'0,"9"4"6"0,10-4-86 0,6 0-9 16,10-4-8-16,10-5-7 0,-7 9-6 15,5-7-12-15,-1 1-16 0,-2-1-12 16,-7-3-120-16,9-5-113 0,-12-9-292 16</inkml:trace>
  <inkml:trace contextRef="#ctx0" brushRef="#br0" timeOffset="83002.668">27657 10154 465 0,'0'-10'113'0,"0"6"4"0,5-3-73 15,-5 4-13-15,0 3-4 0,0 0-6 16,-8 0-8-16,-3 11-5 0,0 3-4 16,-4 5-2-16,1 9 0 0,-4 2 0 15,5-1 1-15,0 7 2 0,5 4-1 16,8-2 0-16,0-6 0 0,0-3 0 15,11-12-2-15,9-7 1 0,5-10-2 0,8 0 1 16,5 0 1-16,3-26 1 0,-2 12 1 16,3-3 1-16,-4-9 3 0,-5-5 0 15,-6 5 1-15,-6-2 1 0,-14-3 0 16,-7 4 1-16,-5 5-1 0,-3-5-3 16,-15 1 0-16,0 5-4 0,-1 2-12 15,0 7-10-15,-10 6-12 0,10 6-112 16,-2 11-115-16,-6 1-280 0</inkml:trace>
  <inkml:trace contextRef="#ctx0" brushRef="#br0" timeOffset="84987.472">25697 10060 404 0,'16'-21'99'0,"2"-8"5"15,3 0-58-15,7-8-6 0,2-3-5 16,3-3-1-16,9-7-1 0,1 1-2 16,6-6 1-16,9 2-3 0,8-2-3 15,-3 0-3-15,14 3-4 0,-7-2-3 0,-1 1-2 16,-3 2-4-16,-4-2-1 0,-12 8-3 15,-3 10 0-15,-12 6-2 0,-7 9-1 16,-14 20 1-16,-14 0-4 0,0 20 1 16,-18 10 1-16,-11 12-2 0,-9 21-3 15,-16 2-4-15,-2 13-5 0,-9-2-3 16,-11 4-4-16,-4-4-1 0,9-4 2 16,3-13 2-16,11-5 5 0,19-17 6 15,21-13 4-15,9-13 4 0,8-11-1 16,12 0 0-16,15-14 1 0,10-15 0 0,15-17-1 15,17-6 1-15,7-4 1 0,5-11 1 16,17 3 3-16,12-3 4 0,6-1 3 16,9-2 4-16,2 5 0 0,-7 7 1 15,-18 7-2-15,-10 13-2 0,-26 24-7 16,-29 14-3-16,-37 0-3 0,0 28-3 0,-24 26 0 16,-38 13-2-16,-23 10-4 0,-20 9-3 15,-11 9-2-15,-17-7-5 0,7 6-3 16,0 6-2-16,12-1 0 0,9-11 1 15,13-11 3-15,16-8 1 0,21-24 4 16,32-13 1-16,23-18 4 0,13-14 7 16,31 0 8-16,24-22 6 0,22-18 8 0,18-5 6 15,31-19 5-15,18-6 6 0,22-4-3 16,29 3-5-16,20-3-3 16,3 12-12-16,-5 11-37 0,-10 9-136 0,-27 10-144 15,-24 0-362-15</inkml:trace>
  <inkml:trace contextRef="#ctx0" brushRef="#br0" timeOffset="85772.073">24105 11504 465 0,'0'-11'106'15,"0"-9"2"-15,0-3-83 0,-6-6-1 16,6-3-3-16,-7-4 3 0,2-2-3 16,5-3 0-16,-6 1-1 0,6 3 0 15,-8-16 3-15,8 8-1 0,0 0-6 16,0-3 1-16,0-2-1 0,-5 12 2 0,0-3-1 16,-1-2-1-16,-6 10 1 0,1 3-2 15,5 6-2-15,-6 6-1 0,12 11-3 16,0 3-3-16,0 4-3 0,0 0-1 15,0 11 0-15,0-3-1 0,10 10 0 16,-3 1-2-16,7-3 1 0,7-1 1 16,11 1-1-16,-1-7-1 0,6-9 3 15,10 4-3-15,3-4 2 0,0 0 0 16,10 0-1-16,6-4 0 0,-5 4 2 0,2-9-4 16,-6 4 1-16,-14 5-5 15,-12-12-7-15,-11 12-9 0,-14-8-9 0,-6 8-11 16,0 0-5-16,-13 10 177 0,-5-10-279 15,-6 6-122-15,-2 2-360 0</inkml:trace>
  <inkml:trace contextRef="#ctx0" brushRef="#br0" timeOffset="85964.128">24104 11148 496 0,'19'0'114'15,"2"-4"3"-15,5-3-82 0,-4-11-3 16,19 1-1-16,-2-2-2 0,14 3-4 0,5 0-4 16,7 5-4-16,-9-3-9 0,1 2-13 15,-14 3-13-15,-11-1 177 0,-22 0-293 16,-10 10-134-16,-8 0-391 0</inkml:trace>
  <inkml:trace contextRef="#ctx0" brushRef="#br0" timeOffset="86179.989">23768 11498 639 0,'6'22'141'0,"-6"8"-1"16,0 9-117-16,0 3-1 15,-13 9-10-15,-11 10-6 0,-15-4-5 0,-3 6-3 16,-8-7-3-16,3-6-15 0,12-14-121 16,16-20-116-16,10-16-302 0</inkml:trace>
  <inkml:trace contextRef="#ctx1" brushRef="#br0" timeOffset="26332.744">30927 11530 0,'0'10'16</inkml:trace>
  <inkml:trace contextRef="#ctx0" brushRef="#br0" timeOffset="88673.61">24094 5996 434 0,'-18'11'96'0,"4"7"0"16,-3 5-79-16,6 3-1 0,-5 8-5 0,6 3-4 16,1 7-4-16,9 2-2 0,0-5 2 15,0-8 1-15,0-10 2 0,16-9 4 16,6-7 3-16,12-7 6 0,7-7 5 16,17-7 7-16,-10-9 4 0,2-10 4 15,-3-6 0-15,0-7-3 0,-10-3-4 16,-6 17-6-16,-15-10-7 0,-16 8-10 15,0 5-19-15,-15 3-14 0,-28 6-124 0,-4 10-120 16,-8 10-308-16</inkml:trace>
  <inkml:trace contextRef="#ctx0" brushRef="#br0" timeOffset="89598.338">25011 11235 572 0,'8'0'127'0,"-1"10"4"16,-7 6-85-16,0 11-35 0,0 7 0 16,-7 11-3-16,-7 9-2 0,-11 5-4 15,-10 8-10-15,-7-5-5 0,0-11-6 16,2-8 27-16,7-14-139 0,22-12-107 16,11-17-275-16</inkml:trace>
  <inkml:trace contextRef="#ctx0" brushRef="#br0" timeOffset="89814.882">25234 10776 514 0,'0'16'121'0,"-8"4"7"15,8 3-82-15,-5 7-18 0,5 12-3 16,-8 4-7-16,-5 9-4 0,-2 6-4 15,-7 2-8-15,-2-6-2 0,-4 0-5 16,2-6-3-16,7-9-3 0,1-13-7 16,7-8 180-16,3-16-292 0,8-5-126 15,0-18-384-15</inkml:trace>
  <inkml:trace contextRef="#ctx0" brushRef="#br0" timeOffset="90183.485">25195 10702 523 0,'13'-16'120'16,"3"3"7"-16,7-4-83 0,6 4-15 16,3-2 5-16,13 2 1 0,-3 12-5 0,-1 1-7 15,-11 0-5-15,-18 15-5 0,-12 13-5 16,-5 8-3-16,-18 6-3 0,-14 7-2 16,-7-3 1-16,-2-3 0 0,5-5 0 15,7-6 0-15,10-5-1 0,6-14 1 16,9-1 0-16,9-12-3 0,0 0 1 15,0 0-2-15,9 0 1 0,1 0-1 16,6 0 0-16,0-10 1 0,7 10 0 0,8 0 2 16,9 0 0-16,7 8-1 0,1 0 1 15,-2 4 0-15,-6 8 0 0,-9 3 0 16,-6 3 2-16,-7 2-3 0,6-1 1 16,-6-2 1-16,-3 4-1 0,-10 0 0 15,-5 1 1-15,0 1-2 0,-12-2 0 16,-10 5 2-16,-7 4 0 0,-13 6-9 15,-17-1-8-15,-8-1-10 0,0-1-6 16,-12-14-110-16,-1-5-113 0,13-8-267 0</inkml:trace>
  <inkml:trace contextRef="#ctx0" brushRef="#br0" timeOffset="91861.135">22718 7399 538 0,'-6'-9'115'0,"6"-12"2"16,21-21-95-16,26-16-12 0,19-28 4 15,19-13 5-15,17-20 4 0,19-16 0 16,13-1 4-16,18 6 5 0,6-3 1 16,0 12-4-16,-1 9-6 0,-10 3-2 0,-21 2-5 15,-10 25-5-15,-25 15-5 0,-28 18-3 16,-31 26-2-16,-32 23 0 0,0 0-2 16,-39 19 1-16,-30 28-1 0,-25 26 1 15,-32 26-2-15,-18 20-1 0,-32 14 1 16,-6 13 0-16,-15 15 0 0,5-4 0 15,1 2 0-15,30-12 2 0,35-27 1 16,47-46-3-16,50-35 0 0,29-39 1 0,29 0 1 16,47-28-1-16,21-30 1 0,20-9-1 15,4-12 2-15,7 2 1 0,4 1-1 16,4 1 2-16,0 10 1 0,-4 15 3 16,-9-4 2-16,-20 16 0 0,-16 12-1 15,-25 4 0-15,-25 14-2 0,-23 8-2 16,-14 0-3-16,0 8-1 0,-17 14 1 15,-11 6 1-15,-7 1-2 0,2 7-1 16,8 4 3-16,12-10-2 0,13-9-2 16,0-6-4-16,24-15-9 0,13-3-11 0,11-23-9 15,17-12-12-15,16-15-3 0,14 3-3 16,10 4 1-16,24-6 52 0,8 6-136 16,10 6-89-16,-3 6-256 0</inkml:trace>
  <inkml:trace contextRef="#ctx0" brushRef="#br0" timeOffset="92419.138">21099 6390 406 0,'0'0'83'0,"-8"0"-2"0,0 0-70 16,1 0-92-16,1 0-73 0,-7 0-192 16</inkml:trace>
  <inkml:trace contextRef="#ctx0" brushRef="#br0" timeOffset="93714.173">21049 5990 496 0,'-7'0'101'0,"1"6"-1"15,-9 7-96-15,1 4 0 0,-4 6 1 16,2 2 1-16,-2 0 1 0,0 8 0 16,5-1 1-16,-1 5 1 0,7-3-2 15,7-10-2-15,0-7 0 0,13-11 1 0,8-6 3 16,7-12 5-16,9-11 5 0,3-10 3 15,1-12 9-15,7 2 3 0,2-2-1 16,-2 4-2-16,-6 3-6 0,-12 3-6 16,-21 3-8-16,-9 3-14 0,-5 10-17 15,-24 19-10-15,-18 0-8 0,-9 4-110 16,-12 11-110-16,0 14-263 0</inkml:trace>
  <inkml:trace contextRef="#ctx0" brushRef="#br0" timeOffset="94215.985">19573 7374 589 0,'34'-62'130'0,"17"-8"5"0,9-8-109 16,8-10 2-16,14-2 4 0,2-8 1 15,7 4-5-15,-4-4-6 0,2 25-1 16,-15 5-7-16,-18 14-4 0,-9 13-2 0,-18 26-3 16,-29 10-2-16,0 5-2 0,0 11 0 15,-29 25 0-15,-18 14-5 0,-7 21-3 16,-6 7-4-16,-24 20-3 0,2-4-1 15,6 4-1-15,0-8 0 0,0-8 4 16,26-20 1-16,13-17 4 0,16-16 3 16,21-13 2-16,0-16 0 0,27 0-1 0,10-8 2 15,8-15 0-15,15-5 0 0,5-9 2 16,1 0 1-16,10-7 3 0,3 1 3 16,-5-2 2-16,1 2 4 0,4 5 2 15,3 4 3-15,-4 14-3 0,-7 11-1 16,-12 9-3-16,-12 7-3 0,-26 10-5 15,-10 12 0-15,-11 3-3 0,0 3 0 0,-11 1-1 16,-10 0 0-16,-8 11 0 0,-11 6-3 16,-10 12-10-16,-12 9-10 0,4 1-14 15,3-1-121-15,12-14-122 0,14-10-303 16</inkml:trace>
  <inkml:trace contextRef="#ctx0" brushRef="#br0" timeOffset="156057.832">9536 16644 422 0,'-15'-16'100'0,"-2"-5"4"16,1 3-74-16,-4 3-1 0,-4 0-2 15,-2 1-1-15,4 7-5 0,-1 0-4 16,-5 0-3-16,1-2-1 0,-2-3 0 16,-3-9 0-16,-5-3-1 0,1-8 1 15,2-5-2-15,-5-8 1 0,-6-3-1 16,5-2-2-16,-10 0-1 0,-4 6-4 16,1-2-1-16,-5 8 0 0,1 4-2 0,-4 0 0 15,-3 5-2-15,2 2 1 0,1-2 1 16,-2-7 1-16,6-1-3 0,7-7 1 15,-3-6 1-15,1-5 2 0,6 6-1 16,-1-5 1-16,-5 3-1 0,2-1 1 16,6 6-1-16,-7-1 0 0,-7-2-3 15,-1 4 3-15,-2-3-2 0,3 0 2 0,-3-8 1 16,6 9 0-16,0-10 0 16,3 3 3-16,4-4-3 0,2 2 0 0,9-6 0 15,-3-3-2-15,6-2-1 0,-1-1 2 16,-3-4-3-16,-2-5 0 0,-2 2 0 15,-2 1 1-15,4 8 0 0,-10-6 1 16,6 1-2-16,1 9 1 0,6 4 1 16,6 0-1-16,2-1-1 0,2 6 1 15,-6-11-1-15,-2-8 0 0,-4-2 1 16,3-1-1-16,1-6 0 0,6 13 2 0,-5-2-2 16,6 9 1-16,-1 3 0 0,-3 6 0 15,-3 13 1-15,1 2-1 0,-10 5-1 16,5 8 2-16,2 0-1 0,-6-9 1 15,12 8 0-15,2-9 0 0,1-2 2 16,4 0-2-16,8-2 1 0,-5-2 2 0,10 3 0 16,-2-1 0-16,6 2-1 0,7 4 0 15,-3 6 1-15,3-3-2 0,0 1 0 16,0 1 0-16,0-2-2 0,5 0 1 16,1 0 1-16,3 0-1 0,-1 1 2 15,0 7 2-15,5-5 2 0,1 0 3 16,10 3 2-16,4-6-1 0,4-3 0 15,8 3 0-15,7 5-2 0,-6-5-3 0,5 13-3 16,-5 1-1-16,2 15 1 16,-7 0 0-16,12 0 0 0,-4 7 0 15,6 1 2-15,3 0 0 0,4-1-1 0,-5-7 1 16,4 0 0-16,2-9 2 0,4 2 0 16,0-13 1-16,11 1-1 0,-2 4 0 15,3-1 1-15,-2 2-3 0,8 5-2 0,-9 3 1 16,7 6-2-16,7 0 1 0,-1 0-2 15,0 0 1-15,0 0 0 0,-6 0 0 16,-1 0-1-16,1 0 2 0,-7-9 1 16,6 0 1-16,4-7 0 0,-5-6 1 15,1 0 1-15,7 0 1 0,5-6-3 16,0 1-1-16,1 6 1 0,9 3-1 16,-10-7-2-16,0 11 0 0,-1 1-2 15,0 2 2-15,-4 1 0 0,-2 0-2 0,-3 6 0 16,-2-1 2-16,3 5-2 0,-6-7 1 15,0 7-1-15,-3 0 0 0,5 0 0 16,3 0 2-16,5-7-1 0,0 7 0 16,3-7 1-16,-3 7-1 0,3-9 0 15,-4 2 1-15,2 1-2 0,-4-1 1 16,1-2 0-16,-6 2-1 0,-5 7 0 16,4-9 1-16,-11 9-1 0,4 0 1 0,-3 9-2 15,-6 2 2-15,-9-2-2 0,-6 3 2 16,-4 1-2-16,-2 1 2 0,-9-4-3 15,3 4 3-15,-1 4-1 0,-4 6 0 16,-3 9-1-16,2 0 0 0,-5 13 0 16,0 10 1-16,-3 3-2 0,-4 13 1 15,-6 4 0-15,1 6 1 0,-5 11 0 0,-4 3-1 16,0 11 0-16,5 9 0 0,-5 9-1 16,0 3 0-16,-8 3-1 0,-2 7 1 15,-2 1 0-15,3 0 1 0,-2 3-1 16,6-2 2-16,1 2 0 0,-1 2 0 15,-7-11-1-15,1-1 1 0,5 1-1 16,-6-6 1-16,3-7 0 0,2-3 0 16,2-2-1-16,-6-4 1 0,3-9-1 15,1-10 1-15,1-6 0 0,0-1 0 16,1-4 0-16,-2-7 1 0,-4 6-1 16,-2-5 0-16,3-9 0 0,-6 8 0 0,5-10-2 15,-5-7 2-15,4 0-2 0,-4 7 0 16,3-7 1-16,-8 0-1 0,4-1 1 15,-6 1-1-15,-3-14-1 0,-3-7-1 16,-3 5-2-16,-5-10-1 0,1-3 0 16,2 0-1-16,-3-1-2 0,2-4 1 0,-7 1 1 15,-7 2 1-15,-9-3-2 0,-10 1 1 16,-8-8 0-16,-12-10 1 0,-16-6 0 16,-14 0 0-16,-17-8 4 0,-20-15 5 15,-2-7 0-15,-1-7 1 0,1-15 2 16,7-17 2-16,3-14 0 0,8-14 0 15,15-16-3-15,-5-19-5 0,16-6-29 0,14-4-114 16,-20-26-22-16,6-10-117 16,6 5-249-16</inkml:trace>
  <inkml:trace contextRef="#ctx0" brushRef="#br0" timeOffset="167921.157">20903 16356 513 0,'0'0'122'16,"-14"0"3"-16,-2 0-84 0,-2 9-9 15,-3-1-4-15,-7 10-7 0,4 4-3 16,-3 6-8-16,1 3-2 0,2 8-2 0,9 2 0 16,9-6 3-16,6-1 6 0,0-3 4 15,13-10 4-15,4-7 5 0,9-14 3 16,7 0 6-16,4-3 0 0,3-16-2 16,5-7-2-16,-6-6 0 0,1-1-6 15,-6-1-5-15,-8 2-6 0,-8-1-5 16,-10 8-4-16,-8-2-3 0,-7 11-4 15,-12 6-5-15,-13 10-17 0,-15 0-19 0,-11 18-24 16,-5 5-123-16,5-4-144 0,8-8-332 16</inkml:trace>
  <inkml:trace contextRef="#ctx0" brushRef="#br0" timeOffset="176786.048">27309 11892 450 0,'0'0'116'0,"0"0"5"0,5 0-40 16,-5 0-47-16,0 0-7 0,0 15-5 16,0 0-4-16,0 11-6 0,0 4-5 15,0 0-2-15,-10 11-3 0,10 5-2 16,-10 0-2-16,5 10-8 0,-1 2-5 15,6-8-6-15,-8-5 45 0,8-5-151 16,0-7-106-16,9-7-278 0</inkml:trace>
  <inkml:trace contextRef="#ctx0" brushRef="#br0" timeOffset="178018.987">22844 13764 454 0,'8'4'107'0,"-8"-4"2"0,10 14-73 0,-5 1-5 16,1-2-8-16,1 15-6 0,-2 2-4 15,-5 2-3-15,0 0-5 0,0 8-7 16,-7 5-7-16,-6 5-107 15,-3 0-97-15,1-1-252 0</inkml:trace>
  <inkml:trace contextRef="#ctx0" brushRef="#br0" timeOffset="178434.99">20898 13589 561 0,'0'0'121'0,"0"9"1"0,0 5-105 16,12 13-3-16,2 10-3 0,1 3-13 0,6 12-8 16,3 6-111-16,5 3-103 0,7 0-265 15</inkml:trace>
  <inkml:trace contextRef="#ctx0" brushRef="#br0" timeOffset="179256.998">18875 17773 550 0,'8'0'120'0,"-1"15"3"0,-1 7-104 15,-1 13 0-15,-5 7-4 0,10 8-3 16,-5 6-5-16,4 2-7 0,4 5-6 16,-3 3-5-16,1-8-2 0,-4-1-4 15,-7-10-6-15,0-15 22 0,0-2-119 16,-12-14-94-16,4-11-246 0</inkml:trace>
  <inkml:trace contextRef="#ctx0" brushRef="#br0" timeOffset="179513.593">18975 17679 514 0,'28'-26'117'0,"3"4"4"0,6 7-95 15,3 1 2-15,7 8 2 0,3 6-1 16,5 0-4-16,3 0-5 0,2 14-5 15,3 5-3-15,-10 8-2 0,-5 10-4 0,-11 10-2 16,-6 4-4-16,-11 6 0 0,-11 2-1 16,-9 0-1-16,0-1 0 0,-5-3 2 15,-9-5-3-15,-9-2 3 0,-11 1 1 16,-4-5-1-16,-9 0 0 0,-16-7 2 16,-7 2-6-16,-1-7-5 0,-5-10-6 15,5-18-7-15,7-4-6 0,11 0 72 16,7-15-181-16,17-14-107 0,8-14-293 15</inkml:trace>
  <inkml:trace contextRef="#ctx0" brushRef="#br0" timeOffset="180201.069">19686 16604 627 0,'-24'0'129'0,"19"-8"0"0,5-13-121 16,6-8-1-16,22-8-1 0,10-15 1 15,11-11-2-15,9-12 2 0,15-7 6 16,12-3 3-16,7-5 0 0,10 4 4 16,5 3 0-16,1 4-1 0,-8 12-2 15,-3 11-5-15,-20 15-3 0,-7 20-2 16,-33 7-4-16,-19 14-2 0,-18 14 0 16,-18 22 1-16,-13 30-3 0,-35 23 0 0,-20 27-6 15,-20 17-3-15,-9 9-7 0,-11 7-3 16,-1-5 0-16,14-12-1 0,17-25 4 15,27-26 8-15,29-34 6 0,33-29 8 16,7-18 4-16,13-11 1 0,32-32 3 0,23-20-2 16,21-23-3-16,22-11-1 0,23-10-1 15,12 0-1-15,17 1 1 0,3 0 0 16,2 2 1-16,-3 12 2 0,-17 8 0 16,-14 7 1-16,-18 18 0 0,-24 14-1 15,-32 19-2-15,-32 19-2 0,-28 7-2 16,-8 22 0-16,-31 21-2 0,-23 29-4 15,-15 16-8-15,-26 16-7 0,-14 27-5 16,-18 1-2-16,-6 2 0 0,2-3 3 16,18-7 3-16,23-31 10 0,28-21 8 0,35-23 6 15,28-21 3-15,7-28-1 0,21 0 0 16,21-11-1-16,20-24-3 0,15-9 1 16,10-22-2-16,15-8 3 0,11-3 5 15,5 1 2-15,3 5 4 0,10 6 2 16,-5 11 1-16,-18 11-1 0,-13 13-1 15,-25 15-7-15,-31 15-5 0,-28 0-2 16,-11 22-4-16,-18 14-5 0,-27 19-9 0,-29 24-14 16,-14 17-13-16,-20 6-7 0,-11 22-47 15,6 2-63-15,22-15-104 0,27-12-210 16</inkml:trace>
  <inkml:trace contextRef="#ctx0" brushRef="#br0" timeOffset="181334.347">24519 16621 488 0,'0'-11'109'16,"0"0"3"-16,0 0-86 0,0 6-3 15,0 5-4-15,0 0-2 0,0 0-3 16,-10 16-1-16,-1 1-1 0,-2 11-2 16,-7 1-2-16,4 7-2 0,-2 6 0 15,1 0-2-15,4 6-1 0,1-3-1 16,6 3 0-16,6-10 1 0,0 3 0 16,10-9-3-16,9-5 0 0,7-8 1 15,8-6 0-15,13-13 2 0,4 0-2 16,-2-5 5-16,2-11 4 0,-7-11 9 15,-10-10 6-15,-3-10 3 0,-6-4 1 0,-5-13-1 16,-9-2-2-16,-11-2-5 0,0 2-6 16,-14 3-7-16,-6 9-9 0,-12 8-17 15,-13 17-15-15,-17 16-12 0,-15 13-113 16,-9 0-121-16,-7 15-288 0</inkml:trace>
  <inkml:trace contextRef="#ctx0" brushRef="#br0" timeOffset="182534.025">20314 18089 544 0,'-15'48'112'0,"4"8"-2"0,-7 0-105 16,5 3-6-16,-9-1-3 0,-4-5-7 15,2-4 6-15,4 1-106 0,-5-15-91 16,7-4-235-16</inkml:trace>
  <inkml:trace contextRef="#ctx0" brushRef="#br0" timeOffset="182835.023">20924 17497 580 0,'0'10'130'0,"5"9"2"15,-5 21-107-15,0 5-2 0,0 16-8 0,0 11-10 16,-13 2-8-16,-5 3-9 0,-1 0-5 16,-5 0-3-16,1-11-2 0,4-1-2 15,3-17 3-15,0-17 0 0,-1-15-98 16,6-16-89-16,1 0-235 0</inkml:trace>
  <inkml:trace contextRef="#ctx0" brushRef="#br0" timeOffset="183201.311">20898 17491 523 0,'30'-8'122'0,"-1"-6"4"0,6 4-92 16,9-2 0-16,-1-2-5 0,9 0-2 16,3 3-7-16,1 6-4 0,-4-1-5 0,0 6-3 15,-12 0-9-15,-8 0-9 16,-11 0-9-16,-8 7-5 0,-13 2-4 0,0-2-4 15,0-1-1-15,-5 1 4 0,-3-2 6 16,2-1 5-16,-4 3 6 0,4-3 4 16,-2 4 2-16,-4 0-1 0,6 3 2 15,3 0 0-15,-5 4 2 0,1 0-2 16,7-6 4-16,-8 0 2 0,8 4 6 0,0-5 4 16,0-8 1-16,8 10 5 0,-1-10 2 15,4 0-2-15,3 0-1 0,4-4-2 16,3-10-4-16,8 1-2 0,0-5-4 15,-4-7-3-15,0 7-1 0,0 1-2 16,-12 1-4-16,-7 4-4 0,-6 12-6 16,0 0 2-16,-5 0-103 0,-6 7-92 15,-9 4-235-15</inkml:trace>
  <inkml:trace contextRef="#ctx0" brushRef="#br0" timeOffset="183463.706">20813 18051 502 0,'19'0'114'0,"5"-13"3"16,7 9-88-16,6-8 1 16,5 3-5-16,13 3-2 0,10-7-5 0,1-2-2 15,8 2-7-15,2-2 15 0,-2-1-149 16,1 2-113-16,1 0-306 0</inkml:trace>
  <inkml:trace contextRef="#ctx0" brushRef="#br0" timeOffset="184234.923">22691 16373 501 0,'-55'39'110'0,"5"-1"5"0,-3-7-90 16,9-1 2-16,7-10-3 0,9-13-1 15,20-7 2-15,8 0-2 0,8-27-1 16,20-10-1-16,12-14 0 0,15-17-1 16,18-11 1-16,19-5 0 0,5-8-1 0,22-10 1 15,7-2-3-15,8 2-1 0,2 3-3 16,1 7-2-16,-9 18-4 0,-6 11-1 15,-18 6-1-15,-20 16-2 0,-22 13-1 16,-28 19-2-16,-34 9-1 0,0 15-1 16,-32 21 0-16,-29 30 0 0,-28 22-3 15,-16 21-3-15,-23 19 0 0,-14 21-4 16,-16 8 0-16,0 1 1 0,1-2-1 0,20-10 4 16,21-24 3-16,33-23 4 0,37-29 3 15,26-31 2-15,20-39-1 0,11 0 1 16,33-18-1-16,21-38 0 0,11-19-1 15,20-12-1-15,16-4-2 0,11-13 1 16,11 3-2-16,9-1 4 0,-1 2 1 16,-1-6 0-16,-7 17 2 0,-10 7 1 15,-16 3 0-15,-14 17 3 0,-21 9-4 0,-17 10-1 16,-22 19-3-16,-24 24-1 0,-10 0-2 16,0 20-3-16,-28 23-1 0,-20 19-3 15,-7 24 1-15,-14 5-1 0,-19 10 0 16,1 15-2-16,-13 3 3 0,-6-4 2 15,2 7 1-15,1 2 2 0,6-5 0 16,11-15 0-16,20-9 3 0,26-30-1 16,35-30 0-16,5-35 1 0,26 0 0 0,35-25 1 15,33-18-1-15,16-9-5 0,14-12-10 16,2-3-12-16,1 14-13 0,-7-1-96 16,-2 12-19-16,-15 4-100 0,-16 22-193 15</inkml:trace>
  <inkml:trace contextRef="#ctx0" brushRef="#br0" timeOffset="185285.849">23007 13706 516 0,'-8'0'110'0,"-2"0"3"16,-2 12-97-16,2-1-3 0,2 0 1 15,-2 12-1-15,-3-3-1 0,-3 9-4 16,0 7-2-16,-2 4-1 0,-3 3-2 0,5 5 0 16,10 2-1-16,6-6-3 0,0-7 2 15,12-5 2-15,11-19 3 0,9-13 4 16,12 0 2-16,12-13 5 0,3-13 3 16,7-10 4-16,-6-1 3 0,-9-6-4 15,-15 1-2-15,-9 13-3 0,-17 0-3 16,-10 10-3-16,-7-2-7 0,-12 8-15 15,-15-1-15-15,-19 6-40 0,-2-2-86 0,2 10-114 16,12 0-266-16</inkml:trace>
  <inkml:trace contextRef="#ctx0" brushRef="#br0" timeOffset="187746.322">20932 17719 575 0,'23'8'132'0,"6"-8"7"0,5 0-100 16,18-8 0-16,11 0-6 0,14-7-4 15,7-9-5-15,10 0-5 0,14 3-6 16,0 5-7-16,-3 1-19 0,-5 3-15 16,-16 12-123-16,-19 10-122 0,-18 9-310 15</inkml:trace>
  <inkml:trace contextRef="#ctx0" brushRef="#br0" timeOffset="189278.618">22917 13393 556 0,'-20'-10'128'0,"9"-5"5"16,1-5-99-16,10-1-2 0,0-7-6 15,5-2-4-15,15-7 1 0,1-12-1 16,16-5 1-16,13-14 3 0,3-11-1 16,15-1 0-16,11 4-2 0,3 2-5 15,1 8-5-15,1 14-4 0,-2 13-5 0,-9 11 0 16,-15 14-3-16,-18 14 0 0,-24 10 0 16,-16 14-1-16,-8 26-1 0,-29 16 0 15,-23 26-4-15,-19 16 0 0,-21 21-1 16,-16 3 0-16,-10 5-2 0,-8-2 0 15,3-9 1-15,15-12 3 0,27-26 3 16,36-26-3-16,30-28 0 0,23-26 2 0,10-8 0 16,21-24 0-16,17-10 0 0,9-16-1 15,10-8 3-15,11-5 1 0,9-1 0 16,2-5-2-16,1 14 3 0,1 3-1 16,-9 2 2-16,-3 14 1 0,0 8 0 15,-13 5 0-15,-11 16 0 0,-19 7-2 16,-17 0 1-16,-19 23 0 0,-6 12-4 15,-23 16-2-15,-18 19-6 0,-10 20-6 16,-15 18-8-16,-12 9-8 0,-7 8-3 16,-7-2 1-16,1-15 2 0,16-19 5 0,23-29 10 15,26-28 10-15,32-22 10 0,6-10 6 16,33-23-1-16,19-13 2 0,25-22 2 16,15-16-2-16,15-1-2 0,8 3-1 15,16 10-3-15,-3 7 0 0,-3 15-1 16,-10 11-5-16,-6 24-11 0,-26 5-3 15,-13 0-125-15,-23 15-113 0,-24 31-296 0</inkml:trace>
  <inkml:trace contextRef="#ctx0" brushRef="#br0" timeOffset="189822.876">22599 17345 640 0,'5'0'130'0,"-5"9"2"16,4 13-127-16,-4 13-2 0,0 21-2 15,-6 7 0-15,-7 9-1 0,-8 10-7 16,-6-1-3-16,-7 1-2 0,-2-6-1 16,1-6-2-16,-3-18-2 0,6-11-4 15,8-17-103-15,9-24-96 0,1 0-253 16</inkml:trace>
  <inkml:trace contextRef="#ctx0" brushRef="#br0" timeOffset="190162.313">22470 17410 486 0,'16'-20'122'0,"5"4"5"0,3-4-38 0,5 2-61 15,3 2 1-15,1 3-1 0,-3 4-3 16,7 9-5-16,2 0-6 16,-5 4-5-16,-7 16-2 0,-9 13-2 0,-18 2-5 15,0 13-1-15,-21 4-1 0,-18-1-1 16,-4 4-1-16,-9 3 0 0,-1-6 0 15,9-6 1-15,4-9 2 0,9-9 0 0,12-14 0 16,9-8 0-16,10-6 2 0,0-7-1 16,10-6 1-16,8-3-2 0,6 3 1 15,0-1 2-15,10 7 1 0,-2-2 0 16,2 3 3-16,2 1 0 0,3 5 2 16,-2 5 1-16,3 2-2 0,-3 6 0 15,-5 4-2-15,-9 11-1 0,-12-6-3 16,-11 12-4-16,0-4-5 0,-21-1-8 15,-9-3-10-15,-9 2-9 0,-11-5-111 16,-5-3-114-16,3 5-272 0</inkml:trace>
  <inkml:trace contextRef="#ctx0" brushRef="#br0" timeOffset="190334.824">22116 18186 648 0,'23'48'140'16,"-7"-6"0"-16,-11 4-122 0,-5 4-9 15,-9 3-21-15,-16 6 127 0,-17-2-254 16,3-10-132-16,-1-8-377 0</inkml:trace>
  <inkml:trace contextRef="#ctx0" brushRef="#br0" timeOffset="191194.957">21215 13669 464 0,'0'0'116'0,"0"0"7"16,0 0-70-16,0 0-2 0,-8 0-7 16,-3 0-5-16,-6-6-3 0,-2 0-5 15,5 6-5-15,-3-5-4 0,3 5-4 16,1 0-3-16,-2 11-4 0,-2 5-4 0,-3 7-1 15,-2 4-2-15,-3 11-1 0,1 4-2 16,0 2-1-16,0-9 1 0,6 6-1 16,7-11 0-16,11-1 1 0,0-3-2 15,11-9 1-15,5-5-2 0,16-12 0 16,1 0 2-16,10 0-1 0,-1-19-1 16,10-3 2-16,-2-1 1 0,5-4 2 15,-3-7 0-15,-4 5 1 0,-3 2 7 16,-6-7 2-16,-12-5 2 0,-7 4-2 0,-14 2 2 15,-6-2 1-15,-9 17-1 0,-16 18-6 16,-17 0-4-16,-17 0-11 0,-12 13-16 16,-10 15-13-16,-11 12-136 0,-2 7-137 15,12-4-337-15</inkml:trace>
  <inkml:trace contextRef="#ctx0" brushRef="#br0" timeOffset="193063.053">27394 11992 495 0,'0'-9'119'15,"0"-3"6"-15,7 3-71 0,-7-4-16 16,0 4-4-16,0 4-4 0,0-1-4 16,0 6-5-16,0 0-3 0,-13 0-4 0,5 6-3 15,-7 7-3-15,-3 8-2 0,1 14-2 16,1 10-1-16,-2 8 1 0,6 14-2 15,0 6-1-15,0 0-2 0,7-6-2 16,5-14 0-16,5-10 0 0,5-17-1 16,17-19 0-16,15-7 1 0,8-5 2 15,7-20 1-15,3-10 4 0,-4-5 3 16,-2-4 5-16,-6-5 5 0,-6-7 3 16,0 7 5-16,-11-6 2 0,-9-3-2 15,-11 4-3-15,-4 4-4 0,-7 7-5 0,-8 3-4 16,-15 6-9-16,-12 18-8 0,-14 16-5 15,-14 0-12-15,-3 16-10 0,-7 13-10 16,4 19-8-16,11 15 2 0,11 5-111 16,18 11-108-16,21 16-258 0</inkml:trace>
  <inkml:trace contextRef="#ctx0" brushRef="#br0" timeOffset="193852.98">27950 15971 697 0,'8'32'148'0,"-2"12"1"15,-6 14-126-15,0 13-11 0,0 2-10 16,-13 13-14-16,-3-4-12 0,-16 2-98 0,-4-2-27 16,-20 8-103-16,-1-11-220 0</inkml:trace>
  <inkml:trace contextRef="#ctx0" brushRef="#br0" timeOffset="195315.149">20585 13056 570 0,'-60'66'129'0,"-4"-5"4"15,-2 6-106-15,-4-11 0 0,9 6-1 16,3-12-1-16,8 0-5 0,4-15-3 16,14-6-2-16,11-13 2 0,16-16-1 15,5 0 1-15,8-27-3 0,17-9-1 16,20-18-3-16,13-16-1 0,18-13-1 15,16-10-1-15,21-18 1 0,11-12-1 16,17 5 2-16,12 0 3 0,7 13-4 16,-13 15 0-16,-7 22-3 0,-25 22-2 0,-29 43 0 15,-46 3-1-15,-40 22-2 0,0 35 0 16,-44 43-2-16,-25 32-1 0,-42 26-2 16,-15 11-4-16,-16 30-4 0,-4 0-4 15,-2-10-2-15,15-19 2 0,27-23 1 16,33-47 5-16,34-41 3 0,39-37 6 15,0-22 2-15,44-10 3 0,19-30-1 16,22-17 2-16,20-16-3 0,12-11 1 0,15-11-1 16,4-4 0-16,9 1 2 0,0 2 3 15,5 5 1-15,-16 13 1 0,-9 13 2 16,-23 10-1-16,-23 20 0 0,-23 18-2 16,-24 17-4-16,-19 3 1 0,-13 25-1 15,-16 18-2-15,-14 22 1 0,-24 24 0 16,-12 25-1-16,-18 16 1 0,-13 22-1 0,-11 4 0 15,5-1-1-15,12-27-1 0,32-16-5 16,34-32-5-16,25-32-10 0,10-24-16 16,27-20-7-16,29-7-119 0,17-15-120 15,18-11-287-15</inkml:trace>
  <inkml:trace contextRef="#ctx0" brushRef="#br0" timeOffset="195897.4">23445 18284 612 0,'0'-9'134'0,"9"-10"4"0,-2-10-109 16,-1-13-3-16,9-11-6 0,-1-10 2 15,4 1-1-15,6-10-4 0,6-3-1 16,3 3-1-16,3-13 1 0,-1 7 1 15,4-6-3-15,-2 17-1 0,-6 4 1 16,-4 21-1-16,-6 13 0 0,-4 14-2 0,-8 10-2 16,-4 5 0-16,2 0-2 0,-7 14-1 15,6 12 0-15,2 9-5 0,-1 19 1 16,2 8-2-16,-2 9-3 0,-1 15-1 16,-1-3-4-16,3 3-4 0,-5-6-2 15,7-11-7-15,3-16-11 0,0-7-10 16,-2-18-8-16,0-17-113 0,-2-11-119 15,-9-8-288-15</inkml:trace>
  <inkml:trace contextRef="#ctx0" brushRef="#br0" timeOffset="196040.037">23551 17727 615 0,'31'0'136'0,"13"-8"1"0,12 0-116 0,10-5-1 15,12-1-14-15,1-1-10 0,3 0-126 16,4 0-121-16,-2 1-299 0</inkml:trace>
  <inkml:trace contextRef="#ctx0" brushRef="#br0" timeOffset="196203.691">24769 18036 694 0,'-44'88'140'16,"-9"3"-5"-16,-10-4-128 0,-16-6-29 15,-3-18-13-15,9-15-109 0,13-13-113 16,12-23-261-16</inkml:trace>
  <inkml:trace contextRef="#ctx0" brushRef="#br0" timeOffset="196964.988">25762 13371 570 0,'-23'15'127'16,"23"-15"3"-16,0 0-108 0,18-23-3 16,26-13 1-16,12-20 0 0,28-21 1 15,26-17-2-15,16-17 0 0,18-19 1 16,35-4 0-16,6 1-2 0,11 3-1 15,4 1-5-15,-3 22-4 0,-21-3 0 0,-16 22 0 16,-15 6 1-16,-19 14 2 16,-34 21-2-16,-22 16-1 0,-32 18-1 0,-38 13 0 15,0 20-2-15,-42 22-2 16,-22 28-3-16,-31 30-5 0,-31 21-2 0,-23 15-3 16,-16 13-1-16,-17 2-1 0,-1-4 3 15,11-25 9-15,31-18 10 0,36-32 6 16,49-38 4-16,48-25 1 0,8-9 2 15,34-12-6-15,37-22-10 0,19-19-10 16,12-9-6-16,12-11-1 0,-1-3-2 0,-1 3 0 16,-2 14 1-16,-5 2 2 0,-5 12 7 15,-13 7 3-15,-11 17-1 0,-20 7 0 16,-27 14 1-16,-29 0 0 0,0 16 2 16,-21 13-3-16,-30 16-1 0,-19 14-1 15,-19 18-1-15,-16 18-3 0,-9 20 1 16,-12 9-3-16,-13 5 1 0,3 1 3 0,4-12 4 15,27-17 6-15,28-19 2 0,39-23-1 16,38-22-1-16,0-21-1 0,39-16-6 16,23-11-9-16,18-16-11 0,14-9-8 15,11-7-8-15,3 0-10 0,-1-2-4 16,6 7-106-16,0 2-104 0,3 6-256 16</inkml:trace>
  <inkml:trace contextRef="#ctx0" brushRef="#br0" timeOffset="198132.897">25691 17179 556 0,'-37'11'121'16,"0"2"3"-16,3 5-105 0,3 4-2 15,2 5 0-15,0 5 0 0,-7 6-1 16,1 5-3-16,-1 7-1 0,4 0-1 16,6 4 2-16,12 3-2 0,7-3 0 15,7 6-1-15,8 1 0 0,15-13 1 16,9-1-1-16,12-8-1 0,6-12-1 0,8-10-4 16,10 0 0-16,9-9 0 0,18-8-5 15,6 0-8-15,8-22-17 0,1-6-121 16,5-17-120-16,-10-8-311 0</inkml:trace>
  <inkml:trace contextRef="#ctx0" brushRef="#br0" timeOffset="199183.531">28266 16041 520 0,'-6'-9'116'0,"6"-4"4"16,-7-1-92-16,7-4 1 0,-5-2 0 15,5 2 1-15,-8-1 0 0,2 4-1 16,-10 7-1-16,0 8-2 0,-9 0-3 15,0 6-1-15,-3 9-6 0,-3 11-3 16,-2 11-3-16,-5 13-2 0,0 9-3 16,-3 17-2-16,-1 1-2 0,5 3 0 15,15-6 0-15,15-11-1 0,7-16 1 0,15-2 0 16,20-22-1-16,17-12 2 0,12-11-1 16,9 0 1-16,5-27 1 0,10-16 0 15,3-2 1-15,7-11 7 0,-4-13 5 16,-15 2 1-16,-9-4-1 0,-22 0-2 15,-29 1 0-15,-19 5-7 0,-5 4-15 16,-22 7-23-16,-33 11 87 0,-20 14-229 16,-16 11-149-16,-10 18-400 0</inkml:trace>
  <inkml:trace contextRef="#ctx0" brushRef="#br0" timeOffset="199784.455">25505 16674 427 0,'-50'62'115'0,"10"-10"8"15,17-23-12-15,23-24-74 0,0-5 6 16,28-29 2-16,20-26 1 0,23-21 0 16,23-19-5-16,14-19-3 0,29 5-3 15,18-9-5-15,10-8-3 0,0 9-6 16,4-2-5-16,-16 14-5 0,-14 15-2 16,-22 21-4-16,-27 19-2 0,-37 34-4 0,-40 16-2 15,-13 9 0-15,-24 27-3 0,-31 35-5 16,-31 27-5-16,-20 18-4 0,-17 11-1 15,-4 15 2-15,1 0 0 0,-2-8 3 16,20-17 5-16,27-24 8 0,28-28 4 16,32-41 5-16,21-24-2 0,13-7 3 15,26-26 0-15,16-21 1 0,12-16 1 16,14-7 0-16,11-8 3 0,15 7 2 16,11 0 0-16,12 13 1 0,4 16-1 0,0 5-2 15,-14 10-3-15,-15 26-14 0,-28 8-12 16,-25 0-17-16,-28 13-16 0,-24 16-10 15,0 17-117-15,-22 13-123 0,-11 14-278 16</inkml:trace>
  <inkml:trace contextRef="#ctx0" brushRef="#br0" timeOffset="200102.144">26580 17802 739 0,'0'8'159'0,"0"13"1"0,-4 9-140 16,-1 6 1-16,-3 13-15 0,-7-2-6 15,-3 5-9-15,-4 10-15 0,-4-3-12 16,2 2-10-16,1-4 124 0,7-12-236 16,16-13-128-16,0-13-338 0</inkml:trace>
  <inkml:trace contextRef="#ctx0" brushRef="#br0" timeOffset="200468.06">27081 18286 664 0,'-13'-16'148'0,"-6"-28"6"0,-1-7-117 0,-1-10-1 15,0-4-12-15,-3-20-1 0,3 1 0 16,2-5-2-16,6 1-5 0,0-5-1 16,7-5-2-16,6 10-1 0,0-3-1 15,0 6-3-15,0 7 1 0,4 14-2 16,11 6 2-16,-1 11-2 0,4 9-2 16,3 9 0-16,0 7-1 0,-3 12 0 15,1 10-2-15,-3 0-2 0,2 5 0 0,-5 9 0 16,7 7 0-16,2 1-1 0,9-2 1 15,6-2-1-15,5-1 2 0,6-9-2 16,7 1 1-16,3-9 0 0,-1 5-2 16,4-5-4-16,-9 0-9 0,-12 0-8 15,-4 0-10-15,-15 0-11 0,-12 0-14 16,-9 7 63-16,0 2-178 0,-14 9-121 16,-10 4-318-16</inkml:trace>
  <inkml:trace contextRef="#ctx0" brushRef="#br0" timeOffset="200651.063">26913 17668 606 0,'8'6'145'0,"7"-6"11"0,22 0-105 16,10 0 4-16,11-13-3 0,10-8-3 15,22-9-5-15,0-7-15 0,14-11-31 16,2-8-76-16,3-7-92 0,4 4-138 15,-21-6-321-15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8-15T21:01:51.9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8-15T21:02:07.468"/>
    </inkml:context>
  </inkml:definitions>
  <inkml:trace contextRef="#ctx0" brushRef="#br0">21435 5937 462 0,'0'0'108'0,"-9"0"1"0,9 0-77 16,-8 0-4-16,8 0-6 0,-6 0-2 16,6 0 0-16,0 0 0 0,0 0 2 15,0 6 0-15,5-6 0 0,1 7-2 0,4 2 1 16,-2-4-5-16,0 9-4 0,-1 4-2 16,2 1-3-16,1 4-2 0,1 0-3 15,5-1-1-15,-6-2 0 0,8-2 0 16,-2-1-2-16,3-1 2 0,4 1-1 15,1 1 1-15,-1-4 0 0,-7-3-1 16,2-2 1-16,-2-5 0 0,3-4-1 16,-8 0 1-16,6 5 0 0,-11-5-1 15,1 0 1-15,1-6-1 0,-8 0 0 0,8 0 0 16,-8-2-1-16,5-7 1 0,-5 1 1 16,8-12-1-16,1 1 4 0,-1-15 5 15,10-8 4-15,5-23 1 0,4-5 2 16,15-24 1-16,15-3 1 0,12-14-3 15,10-3-5-15,5-6-4 0,7 2 0 16,-3 11-3-16,-8 20-7 0,-14 8-19 16,-8 9-19-16,-11 3-118 0,3-3-127 0,8-10-318 15</inkml:trace>
  <inkml:trace contextRef="#ctx0" brushRef="#br0" timeOffset="5912.163">26014 5392 347 0,'0'0'71'0,"0"-8"2"15,0 8-65-15,0 0-6 0,0 0-2 16,0-6 8-16,0 6 2 0,0-5 3 0,-7 5 4 15,7-8 4-15,-8 8 5 0,5-7 1 16,-3 7-3-16,-1-9-2 0,-1 3-3 16,0-1-1-16,-10 2-4 0,4-1-4 15,-4 0 1-15,3 6-2 0,-2-5 0 16,7 5-2-16,-5 0-1 0,4 0 0 0,-5 0 0 16,1 5 0-16,-1-2-2 0,3 7 1 15,-1-5-1-15,4 7 2 0,0-1 0 16,-1 1 0-16,1 3 0 0,-4 0 1 15,3 1 0-15,-1 2 0 0,1 5 2 16,0-2 0-16,4 2 0 0,-2 5 2 16,2 1 1-16,1 0-3 0,1 1 1 15,-3 3-3-15,8 2 0 0,0 0-3 0,0-3 0 16,0 5-3-16,8 2 1 0,1-4 0 16,3-1-1-16,6 1 1 0,4-12 0 15,6-2 0-15,5 3 0 0,3-4 0 16,11 5 0-16,0-4-1 0,-4-8 1 15,-4-4-3-15,5 0 2 0,-9 2-1 16,1-11 0-16,4 3 2 0,0-3-1 16,-2 0 0-16,-5-7 0 0,3-9 0 15,1-6 2-15,-1 2-2 0,1-10 2 0,-3-5-1 16,0-7 4-16,-4 1 1 0,-6-3 3 16,-7 0 0-16,-1-5 3 0,-10 14 0 15,-6 0 2-15,0-1 0 0,0-7-2 16,0 12 0-16,-18-6 0 0,-6-3-2 15,-10-1 1-15,-8 6-1 0,-3 7-2 16,-7 5 0-16,-1 10 0 0,-5 10-5 0,-5 3 1 16,-2 8-2-16,-6-1-5 0,-4 9-8 15,3 12-20-15,5 11-17 0,-4-1-31 16,22 6-90-16,20 4-121 0,19-20-263 16</inkml:trace>
  <inkml:trace contextRef="#ctx0" brushRef="#br0" timeOffset="9693.616">29728 5903 565 0,'17'7'139'0,"17"2"6"0,7-7-92 0,9-2 4 16,14 11-6-16,9-11-6 15,11 0-12-15,16 0-5 0,15-5-20 0,14-8-26 16,26-3-141-16,13-24-140 0,14-12-349 15</inkml:trace>
  <inkml:trace contextRef="#ctx1" brushRef="#br0">12853 12255 0,'-10'-14'15,"-8"-8"-15</inkml:trace>
  <inkml:trace contextRef="#ctx0" brushRef="#br0" timeOffset="27531.852">25277 7282 479 0,'-9'3'115'0,"-1"-3"5"0,2 0-80 16,5 0 3-16,-5 0-4 0,3 0-1 16,5 0-1-16,0 0-1 0,0 0-2 15,0-2-2-15,0 2-2 0,0-6-1 16,0 6-2-16,5-8-3 0,3 1-2 16,1-1-1-16,4-4-3 0,2-1 1 0,8 3-4 15,9-2 0-15,3 3 1 0,6-6-2 16,-1 7-2-16,0 0 0 0,-11 1 0 15,-1-5 1-15,1 3-2 0,-2 3-3 16,1-4-2-16,-2 10-2 0,0 0 1 16,-2 0-4-16,-5 0-1 0,-6 12 1 15,0 2-2-15,-13 1 1 0,0 4-1 0,0 10-1 16,0-5 0-16,-10 6-2 0,-1 1-4 16,1 3 1-16,-3 2-1 0,-1-2 1 15,-4-1-2-15,2 2 3 0,-2-3-1 16,-3-3 4-16,-3-3 1 0,1 7-1 15,-4 0 2-15,-12 5 1 0,-6-3-1 0,-3-1 1 16,-1-8 1-16,2-2-1 0,10-8 1 16,15-4 2-16,7-3 1 0,7-2 2 15,8-7 0-15,0 5 3 0,0-5 1 16,0 0 1-16,6-5-2 0,4 5 1 16,5 0 1-16,7 0 1 0,12-7-1 15,10 2-2-15,6-2 2 0,6-1 0 16,1-6 0-16,3 5-1 0,3 0-2 15,9 9-1-15,12 0 0 0,5 5-3 16,6 1-1-16,-1 9-1 0,0 4 1 0,-17-8-3 16,-4-2-3-16,-15 2-4 0,-16-7-5 15,-8 3-11-15,-12-7-10 0,-4 0-14 16,-8 0-22-16,-1 6-17 0,-4-6-116 16,2-6-136-16,4 6-308 0</inkml:trace>
  <inkml:trace contextRef="#ctx0" brushRef="#br0" timeOffset="37004.018">30251 8190 544 0,'0'0'121'0,"8"-6"2"0,-2 1-98 0,-1-4 0 16,1 3 0-16,1-9 0 0,-1-11 0 15,1 3 2-15,3 1 2 0,-1-6 0 16,3 0 0-16,0 2-4 0,0-7 1 16,4-1-6-16,-3-9-3 0,5-4-3 15,-2-4-4-15,5 0-1 0,-5-10 0 16,0 5-5-16,-1-1 4 0,-1 5-2 16,-1 2 0-16,2 6 0 0,1-2 0 15,-2 7-1-15,1 5 1 0,-1 4-2 16,-1 3-1-16,-3 5 1 0,0 3 1 0,-1 5 1 15,-4 8 0-15,2-4-2 0,-1 10 1 16,4 0 0-16,-2 0-1 0,-2 0-1 16,1 12-2-16,4 4 0 0,-5 1 0 15,1 9-1-15,1 7-1 0,-8 4 1 16,0 6 1-16,5 13-2 0,-5-3 1 16,0 3 0-16,8 6-2 0,2-3-2 0,3-7 1 15,4-6-4-15,3-5 0 0,-1-9 1 16,5 1-3-16,-3-5-2 0,-1-1-2 15,-4-2-4-15,-5-5-4 0,-4-6-6 16,-3-1-6-16,-4-6-6 0,10 2-3 16,-10-9-4-16,0 0-1 0,-11 0 11 15,3 0-109-15,1-9-100 0,-7 2-250 16</inkml:trace>
  <inkml:trace contextRef="#ctx0" brushRef="#br0" timeOffset="37248.621">30459 7798 472 0,'-7'0'118'0,"3"6"7"0,4-6-60 16,-8 5-18-16,8 0-2 0,0-5 0 16,6 6-2-16,0-6-1 0,4 8-1 15,10-6 0-15,2 7-5 0,10-9-2 16,4 0-6-16,8 4-3 0,4 2-5 15,7-6-6-15,-7 0-7 0,-2 0-9 16,-3 5-11-16,-11-5-10 0,-12 5-18 0,-9-5-17 16,-3 0 7-16,2 13-127 0,0-6-120 15,-1 9-286-15</inkml:trace>
  <inkml:trace contextRef="#ctx0" brushRef="#br0" timeOffset="90190.394">4364 6194 407 0,'-16'4'92'0,"11"-4"5"16,5 0-76-16,-5 0 3 0,5 0 2 15,0 0 2-15,7 0-3 0,-1 0 0 0,2 0-5 16,4 0 2-16,4 5-4 0,0 1 1 15,8 5-2-15,10 1-1 16,-5 0 0-16,13-3 4 0,13 5-1 16,6-1 5-16,10-5 0 0,33 4 0 0,14-2 2 15,6-4-4-15,12-2-4 0,6 7-5 16,-2 1-4-16,4-2-2 0,4-2-3 16,-2 5-3-16,-3-10-1 0,1-3 0 15,-5 0 2-15,-18 0-1 0,2-5-2 16,-13-6 2-16,-20 4-2 0,-16-1 3 15,-17 5-1-15,-25-2 0 0,-21-2 0 0,-11 3-1 16,-8-3-1-16,-26 7 2 0,-25 0-3 16,-33 0 1-16,-17 0 2 0,-20 0-1 15,-11 11-1-15,4-8 3 0,-6-3-2 16,-3 0 2-16,8 0 1 0,9 0-3 16,-3-3 2-16,21-3 2 0,14-1-2 0,0 7 0 15,1-2-1-15,14 2 0 0,12 0 1 16,9 0-1-16,23 0 2 0,21 4-1 15,16-4 2-15,5 0-1 0,17 0-1 16,30 0 1-16,16-4-1 0,21-9-2 16,17 6 1-16,18-2 0 0,23 2 1 15,20-5-1-15,22 6-1 0,1 1 1 16,28-5-1-16,-5 0 1 0,-8-4-2 0,2 0 1 16,3 1 2-16,-21 0-3 0,-16 4 1 15,-14-1 1-15,-18 0-2 0,-33 4 2 16,-29-2-2-16,-22 0 0 0,-27 2 0 15,-30-2 3-15,0 0-2 0,-14 8 2 16,-35 0 1-16,-22-7-2 0,-30 7 2 16,-37-6 0-16,-18 6-2 0,-22 2 0 15,-8-2-1-15,-17 0-1 0,14 12 4 16,-5-4-4-16,14 5 4 0,-5-3-2 16,26 4 1-16,7-1-2 0,21 9 2 0,15-6-2 15,11 2 2-15,34-5-4 0,14 0 3 16,10-7 0-16,30-3 0 0,17-3-2 15,0 8 1-15,19 0 1 0,25 0-1 16,17-8 1-16,29 4-1 0,33-4 2 16,21 0-1-16,24-7-1 0,26-1 2 15,15-3-2-15,3 11 0 0,6-5 0 0,8 1-2 16,-13 4 3-16,-16-9-2 0,-14 9 1 16,-25 0 1-16,-18 0 1 0,-25-5-2 15,-26 5-1-15,-25 0 0 0,-33 5 1 16,-31-5 0-16,-11-5-2 0,-44 5-1 15,-29 8 1-15,-36-2 2 0,-25-2 2 16,-28 6-2-16,-22 7 1 0,-15-5 1 0,-16 2 3 16,-3 0 2-16,9 1 0 0,9-4-1 15,7-1 0-15,20 4 0 0,19-1 1 16,20-3-4-16,14-3-1 0,36 5 0 16,16-6 0-16,22-6-2 0,23 6 0 15,28-1 1-15,6-5-2 0,8 0 1 16,24 0-2-16,25 0 2 0,22-9 0 15,32 2 1-15,30-4-2 0,15 2 2 0,22 0-1 16,19 0 0-16,10 2 0 16,4-4 0-16,-1 6-1 0,10-6 2 15,-14-3 0-15,-23 0-1 0,-17-1 0 0,-22-5-1 16,-44 5 0-16,-31 0 0 0,-38 2-1 16,-31 1 0-16,0 12 1 0,-47 0 0 15,-24 0 1-15,-32 0 0 0,-25 0 0 16,-23 12 2-16,-8 0-1 0,-12-6-1 0,-11 3 2 15,-1-2-1-15,1 2 0 0,3-4 1 16,9 5-2-16,2 3 0 0,21-3 1 16,8 1-1-16,20 3 0 0,15-5-1 15,33 0 2-15,13 2 0 0,28-3-1 16,17 0-3-16,13-1 2 0,16 0 0 16,15 0 1-16,28-7-2 0,24 0 1 0,26 0 1 15,11-7 2-15,27-4-2 0,18-5 1 16,17 0-1-16,5-5-1 0,2-8 2 15,-5-2-3-15,-4-10 1 0,-21 0-2 16,-17-3 0-16,-22 14-1 0,-23 3 1 16,-44 4-1-16,-37 6-1 0,-16 9 0 15,-16 8 1-15,-29-11 2 0,-36 11 1 16,-16 0 0-16,-32 7 0 0,-15-7 1 16,-12 7 1-16,-15 1 0 0,-12 0-2 0,-4-2 0 15,1-2 0-15,-8 1 1 0,18 4 1 16,7 2-1-16,16-4 2 0,12 2-1 15,13 5-1-15,11 1 2 0,18 6-4 16,17 6 4-16,17-3-2 0,23 0-2 16,36-6 1-16,6-4 2 0,24-3-2 15,28-2 0-15,33-9-2 0,20 13 1 16,34-4 2-16,32 5 0 0,26 0-9 0,10 1-5 16,22 1-11-16,8-5-15 0,-12 3-12 15,-14 3-20-15,-20 1-95 0,-18 5-107 16,-36 4-245-16</inkml:trace>
  <inkml:trace contextRef="#ctx0" brushRef="#br0" timeOffset="117133.576">25557 10702 592 0,'6'0'133'0,"-6"6"7"0,5 17-106 15,-5 12-2-15,0 20-2 0,5 13-2 16,-5 19-4-16,6 15-5 0,-6 17-6 0,0 15-5 16,0 10-24-16,7-1-133 15,6-12-128-15,9-20-334 0</inkml:trace>
  <inkml:trace contextRef="#ctx0" brushRef="#br0" timeOffset="134401.708">25512 14336 411 0,'0'-14'95'0,"4"-6"3"0,-4 4-70 0,8 2 0 16,-8-4 0-16,5 2 4 0,-5 1-2 16,7-5 2-16,-7-1-2 0,5 17 0 15,-5-9-2-15,4 13-4 0,-4 0-6 16,9 0-2-16,-9 9-5 0,4 11-1 15,-4 7-3-15,0 16-1 0,0 20-2 16,0 13 1-16,0 22-2 0,0 9 0 16,0 4-1-16,0-7-1 0,0 5-1 15,10-13-8-15,-5-5-9 0,5-6-8 16,-1-8-115-16,11-16-113 0,10-18-284 0</inkml:trace>
  <inkml:trace contextRef="#ctx1" brushRef="#br0" timeOffset="122310.177">20488 13162 0</inkml:trace>
  <inkml:trace contextRef="#ctx0" brushRef="#br0" timeOffset="190890.582">30317 10500 403 0,'0'-5'109'0,"6"-4"6"15,4 9-17-15,-2 0-63 0,3 0 1 16,4 0-3-16,-4 9-3 0,1 12-3 16,-3 14-6-16,-1 5-3 0,2 18-5 0,-4 12-4 15,-6 16-2-15,0-8-3 0,0 15-3 16,-11-12 0-16,3 2-1 0,0-12 1 15,3 1-2-15,5-9-2 0,-6-4-2 16,6-9-5-16,0-10-4 0,-5-12-4 16,-3-12-4-16,1-16-5 0,-7 0 13 15,-1-9-118-15,-3-12-98 0,7-8-255 16</inkml:trace>
  <inkml:trace contextRef="#ctx0" brushRef="#br0" timeOffset="191257.742">30349 10485 504 0,'18'-19'110'16,"9"2"5"-16,10-3-93 0,14 6 2 15,2-2-2-15,11 5 1 0,4 1-4 16,5 2-3-16,-7 8-2 0,2 0-4 0,-7 0-3 16,-11 20-3-16,-13 7-3 0,-14 9 0 15,-16 14-1-15,-7 6-1 0,-12 12 0 16,-14-5 2-16,-12-2-1 0,-16-5 2 15,-2 0-1-15,-7-15 0 0,5-9 0 16,4-3 0-16,14-3 1 0,3-11-1 16,14-9 2-16,10-6-2 0,13 0 1 15,0 0-1-15,0-4 1 0,18-3-1 0,-2 7 1 16,5 0 1-16,2 7 3 0,4-7 3 16,7 12 2-16,5 6 1 0,9 1 0 15,6 9 0-15,-4 4-1 0,-3 5-4 16,-2 7-3-16,-10-2-2 0,-10 3-1 15,-9 14-1-15,-16 2-1 0,0 1-1 16,-10 2-3-16,-22 2-6 0,-12-7-7 0,-22-12-9 16,-12 7-8-16,1-6-107 0,-12-4-109 15,0 5-259-15</inkml:trace>
  <inkml:trace contextRef="#ctx0" brushRef="#br0" timeOffset="192625.72">30322 14142 498 0,'0'0'126'0,"5"8"7"0,4 18-37 16,3 5-62-16,2 10 2 0,2 17-1 16,0 6-3-16,-9 6-8 0,-2 6-6 0,-5 8-8 15,0-7-3-15,0 1-3 0,-12 3-5 16,-2-8-2-16,-2-10-2 0,-2 2-6 15,-5-10-4-15,4-8-2 0,0-11-6 16,4-10-5-16,2-26-6 0,3 0 1 16,4-10-107-16,6-17-102 0,0-13-259 15</inkml:trace>
  <inkml:trace contextRef="#ctx0" brushRef="#br0" timeOffset="193092.417">30293 14280 474 0,'24'-22'119'0,"5"0"8"0,5-3-38 16,11 0-55-16,8-1 4 0,2-6 2 16,13 6 0-16,0 5-5 0,5 7-10 15,-4 14-5-15,0 0-6 0,-10 8-5 16,-8 11-4-16,-14 4-4 0,-12 10-3 0,-17 6 1 16,-8 7-4-16,-13-1 1 0,-15 9-1 15,-14-1 0-15,-6 2 2 0,-10-10 1 16,3 1 0-16,2-14 3 0,6-5 0 15,1-8-1-15,8-4 1 0,4-7 1 16,6 0-1-16,7-8 1 0,8 0 0 16,13 5-2-16,0-5 3 0,7 0 0 15,6 7-2-15,8 2 1 0,3-7-2 0,3 7 1 16,4-4 0-16,5-5 0 0,11 5-2 16,3-5 2-16,4 0-1 0,8 0 0 15,2-7 0-15,-2-3-2 0,-1 6 0 16,-3 4 1-16,-3 0-2 0,-6 0-3 15,-6 14 0-15,-9 2 2 0,-8 8-2 16,-8-1-1-16,-18 4 0 0,0 4 1 0,-8 3 3 16,-12 3-1-16,-9 5 2 15,-10-6 2-15,-6 8 0 0,-2 2 1 0,-9 4 3 16,-5 0 0-16,-7 4 1 0,-11 5-2 16,-7-9 2-16,-6 1 1 0,-2-9-1 15,1-5-2-15,4-7 0 0,10-6-2 0,9-13-4 16,9-6-8-16,16-5-12 0,3 0-9 15,9-7-8-15,12-6-110 0,17 1-111 16,4-2-263-16</inkml:trace>
  <inkml:trace contextRef="#ctx1" brushRef="#br0" timeOffset="191314.617">33005 18060 0,'-161'-18'0,"130"-20"15,28-14-15,76-25 16,-31 14 0,-110 16-1,-61 12-15</inkml:trace>
  <inkml:trace contextRef="#ctx1" brushRef="#br0" timeOffset="193665.318">19463 13854 0,'21'-6'16</inkml:trace>
  <inkml:trace contextRef="#ctx0" brushRef="#br0" timeOffset="211778.635">8396 7080 374 0,'3'-6'91'0,"5"-5"3"15,7-1-49-15,-5-4-22 0,6-4 0 16,-7-3-3-16,-1-6 2 0,7 9-1 15,-10-5 0-15,0 8 1 0,-5 4 1 0,0 13-1 16,0 0-1-16,-15 0-1 0,-7 19-3 16,-8 18-3-16,-16 3-5 0,-11 13-1 15,-22 11-3-15,-7 15 0 0,-14 10-4 16,-18 18 0-16,-6 20 0 0,-13 17 1 16,-17 5-2-16,-7 18 1 0,0 1-2 15,2-1 3-15,-7-7-3 0,14 3 2 16,-1-16-2-16,9-4 0 0,13-15 0 15,31-20 0-15,10-20 0 0,20-25 1 16,25-22-2-16,16-23 2 0,13-18 2 0,16-5-1 16,5-19 1-16,24-25-2 0,21-16 3 15,15-17 1-15,20-20-2 0,22-4 1 16,9-8 1-16,18-9 2 0,19-4 4 16,6-1-2-16,8-6 1 0,6 2 1 15,-5 12-2-15,-10 5-1 0,-17 20-1 0,-26 14-3 16,-35 26-1-16,-41 25 1 0,-33 30 2 15,-6 0 0-15,-29 25 2 0,-37 33-2 16,-31 19 2-16,-38 29 0 0,-28 23-2 16,-18 24-2-16,-34 21-1 0,-1 23 0 15,-17 17 1-15,5-5-2 0,-9-4 0 16,32-7 1-16,-2-17 0 0,38-35-1 0,12-10 1 16,28-17-2-16,11-28 0 0,20-19 1 15,25-16-1-15,12-26-1 16,35-24 1-16,26-6 0 0,0-15 0 0,22-22 0 15,22-19 1-15,30-27-2 0,18-19 2 16,12-19 0-16,25-4-1 0,18-17 1 16,27-16-1-16,15-3 0 0,19-5 1 15,10-15-2-15,8-1 1 0,-8 15-1 16,-6-3 1-16,-12 19 0 0,-19 18 0 0,-29 24 0 16,-30 20 1-16,-29 34 0 0,-39 15 2 15,-34 29-2-15,-20 11 0 0,-18 13 1 16,-37 33 0-16,-43 19-1 0,-35 41 0 15,-38 27-1-15,-19 18 2 0,-35 25-2 16,-9 26 2-16,-15 3-1 0,-6 6 0 16,-10 20-1-16,17 1 1 0,2-11 0 0,12-12-1 15,23-6 0-15,22-28 0 0,6-23 0 16,20-11 1-16,21-24-1 0,8-26 0 16,26-16 1-16,19-29 0 0,26-21 0 15,24-25 1-15,31 0 1 0,8-18-3 16,7-23 2-16,30-17 0 0,19-30 0 15,25-13-2-15,26-31 1 0,22-8-2 16,24-19 2-16,20-6 0 0,26-23-1 16,19 12 0-16,4-5 0 0,5-5 0 0,10 4 1 15,-18 20-1-15,-5 9-1 0,-24 11 2 16,-22 18-1-16,-23 16 0 0,-28 22 0 16,-35 20-1-16,-27 24 1 0,-31 28 0 15,-24 14-2-15,-13 14 1 0,-27 30 1 16,-28 26 0-16,-34 18 0 0,-22 23-1 15,-23 18 2-15,-26 20 0 0,-16 17 0 0,-8 15 0 16,-8 18-2-16,-3 8 3 0,6-2-1 16,7 1-1-16,17-13-2 0,22-25-1 15,12-19-1-15,16-22 1 0,30-24-2 16,14-30 0-16,19-19-1 0,22-26 2 16,30-28 2-16,13 0 0 0,8-28 0 15,16-29 0-15,21-29 0 0,34-19 2 16,13-29 0-16,33-12 0 0,23-15 0 15,28-23 0-15,20-11 1 0,25-7 1 16,23-22-3-16,16-13 1 0,6-5-1 0,21-8 1 16,7 1-1-16,7 13 1 0,-6 10-1 15,-9 19 1-15,-26 15-1 0,-18 23 2 16,-27 23-1-16,-38 17 0 0,-22 22 0 16,-22 27-1-16,-41 10 2 0,-21 27-1 15,-34 31-1-15,-37 12-1 0,0 15 1 16,-44 31-1-16,-38 28 1 0,-39 25-1 0,-37 21-1 15,-42 29 0-15,-15 23 1 0,-29 18-2 16,-14 24-1-16,-2 6-1 0,-5 4 0 16,-5 7 2-16,33-4-1 0,1-8-1 15,17-18 1-15,38-11-2 0,10-29-1 16,28-25-2-16,39-34 0 0,23-37-1 16,24-41 1-16,41-24-1 0,16-20 3 15,5-37 2-15,27-41 3 0,36-24 1 0,21-33 1 16,22-12-1-16,30-20 2 0,23-2 0 15,19-15 0-15,25 11-1 0,23 0 0 16,5 14 1-16,9-6 0 0,9 19 2 16,-15 8-2-16,-12 14 0 0,-17 13 0 15,-21 38 1-15,-37 32-4 0,-34 37-12 0,-50 24-5 16,-49 22-60-16,-19 28-49 0,-29 37-94 16,-40 18-213-16</inkml:trace>
  <inkml:trace contextRef="#ctx0" brushRef="#br0" timeOffset="-196896.935">21762 11147 453 0,'0'7'103'0,"0"-4"4"0,10 6-78 16,-2-9-2-16,2 9-2 0,1-2-4 15,4 0-1-15,-6 4-2 0,7 5-1 16,-1 2-2-16,1 2-2 0,-3 0-2 16,6 1 0-16,-6 1 1 0,0 0-4 15,2 10 0-15,-1 0-2 0,2 5 1 16,4-4 0-16,2 3 0 0,-1-9-3 0,2 2 2 15,-2-11-2-15,3 7 2 0,-6-10-3 16,1-3 1-16,-2-7-2 0,-3 6 0 16,-3-3 0-16,-1 0 0 0,-5-8 0 15,-5 4 3-15,6-4 1 0,-6-4 4 16,0-7 1-16,0-5 3 0,0-3 2 16,7-13 2-16,1-14 2 0,-3-17 1 0,12-12 0 15,11-20-2-15,12-17-2 0,25-17-3 16,22-14-3-16,28-17-3 0,19-6-6 15,14-8-13-15,4-6-25 0,5 0-100 16,-2 5-32-16,-2 11-117 0,-19-28-254 16</inkml:trace>
  <inkml:trace contextRef="#ctx0" brushRef="#br0" timeOffset="-182431.119">4708 11651 452 0,'53'5'92'0,"4"2"0"0,1 1-89 15,-1-3 0-15,2 4-3 0,-4-2 2 16,-2 2-4-16,-4 1 1 0,-4 0 1 16,-16-10 0-16,-11 8-1 0,-8-8 8 0,-10 0-2 15,-10-6 3-15,-5-3 0 0,-12 3 3 16,-21-2-2-16,-7 2 0 0,-5 6-1 15,-11-7 2-15,-10 7 1 0,2 0-1 16,0 0-2-16,3 0 2 0,11 0-1 16,7 0-3-16,15 7-3 0,15-7-1 15,10 0-3-15,9 0 3 0,9-6-1 16,9 3-1-16,6-3-1 0,8-1 3 16,6 2-1-16,5-2 1 0,6 7 1 0,10 0-1 15,8-4 1-15,16 4-1 0,4 0 2 16,11-6-1-16,8 0 0 0,-2-1-1 15,-10-4 1-15,-4-2-1 0,-21 6 1 16,-23-4-4-16,-22 4 2 0,-15 7 3 16,0 0 3-16,-26 6 5 0,-10 8 0 15,-12 1 3-15,-12 4 3 0,-22 6 0 16,-7 7-3-16,-21-3-3 0,-8 5-4 0,2 6-1 16,-2 6-4-16,-13 1-6 0,15 3-9 15,13-7-10-15,4-3-108 0,23-2-6 16,21-9-91-16,22 1-184 0</inkml:trace>
  <inkml:trace contextRef="#ctx0" brushRef="#br0" timeOffset="-161110.374">10164 7186 421 0,'-6'-8'99'0,"6"-2"2"16,0 5-75-16,-5-4 3 0,0 9 0 15,5-6-3-15,-10 6-2 0,10-7-2 16,0 7-1-16,0 0-1 0,0 0 0 16,10 7-1-16,-4-2 0 0,2 4 1 0,9 0-1 15,-3 3-1-15,6 3 1 16,7 2 0-16,7 7-2 0,3-5-1 0,20 21-2 15,15 7-3-15,6 9 0 0,6 16-3 16,14 14-2-16,-7 0-3 0,1 4 0 16,1-5 0-16,6-6-1 0,-4-4-2 15,0-3 2-15,-8 5-1 0,1-1-1 16,-12-5 1-16,-2 0-2 0,-10-5 1 16,4-15 1-16,-13-8-2 0,-2-1 1 0,-12-16 1 15,-4-7 0-15,-14-15-1 0,-6-4 2 16,-9 0-2-16,-8 0 2 0,0-14-2 15,-17-7 0-15,-12-16-1 0,-12 1 2 16,-14-19-2-16,-14 8 3 0,-17-9-2 16,-6-1 1-16,-13-5 0 0,-9 0 0 15,2-5 1-15,4 6-1 0,-2 2 2 0,7 3 3 16,17 0 1-16,4 0 1 0,8 4 1 16,-2 4 0-16,8 3 1 0,8 6-4 15,13 10 2-15,15 11 2 0,21 4-2 16,11 7-2-16,0 7 0 0,0 0 0 15,21 13 1-15,11 8-3 0,15 9-1 16,24 15 0-16,2 10 1 0,11 12 1 16,16 8 0-16,11 3-1 0,12 3 0 0,14 9-1 15,8-4 1-15,6 4-2 0,-1 6 0 16,-2-6 1-16,1-2 0 0,-15-10-1 16,-11 5-1-16,-15-13 1 0,-23-6 0 15,-18-8-1-15,-17-7-1 0,-13-11 0 16,-13-7 0-16,-18-12 2 0,-6-6-3 15,0-13 2-15,-6 0-1 0,-20-12-2 16,-8-11 0-16,-13-14 0 0,-14-22-1 16,-5-5 2-16,-4-4-2 0,-15-10 1 0,-10-18 2 15,1 6 0-15,-6-9 0 0,-7 0 0 16,4-1-1-16,12 12 0 0,3 5 1 16,-1 6-1-16,5 5 2 0,3 2 0 15,9 2-1-15,7 4 0 0,20 7 1 16,14 10 0-16,10 13-1 0,11 9 0 15,4 14 0-15,6 11-1 0,0 0 1 16,18 20-1-16,6 14-1 0,21 25 2 0,21 20-1 16,17 20 1-16,10 23-1 0,20 22 0 15,4 18 1-15,4 9-1 0,13 8-8 16,1 9-5-16,1-13-2 0,3-12 0 16,3-14-1-16,-10-18 0 0,1-24 2 15,-1-9 7-15,-17-12 6 0,-22-13 1 16,-7-11 0-16,-28-6 2 0,-19-22-3 0,-13-9-6 15,-15-18-4-15,-11-7-5 0,-6-8-4 16,-17-25 0-16,-17-19-4 0,-17-17 4 16,-17-14 4-16,-17-12 5 0,-12-10 5 15,-18-5 4-15,-18-14 2 0,-9-3 7 16,-14-3 1-16,1 2 4 0,-6 0 5 16,9-2 2-16,5 2-1 0,6-2 1 15,6 1-4-15,14 18-2 0,4 13-3 16,16 14-4-16,25 12-5 0,6 9 1 15,15 6 0-15,6 8-1 0,21 13 1 16,3 7 3-16,10 15 0 0,21 14 2 0,0 0 1 16,21 21 2-16,13 14 3 0,19 22-2 15,20 17-1-15,27 10-2 0,18 13-1 16,27 16 1-16,23 6-5 0,15 10 0 0,15 6 0 16,3 12-1-16,-1-1 0 0,-14-3 1 15,-1-7-2-15,-10-4 2 0,-17-19-1 16,-8-5 0-16,-14-17-1 0,-12-4 0 15,-19-8 1-15,3-7 1 0,-5-9-2 16,-7-7 0-16,-20-12 1 0,-12-15-1 16,-28-9 1-16,-23-20-5 0,-13 0-3 15,-7-21 0-15,-23-16-4 0,-30-20 0 16,-16-11 0-16,-16-12 0 0,-21-11 2 0,-8-8 3 16,8-7 3-16,-21-18 3 0,-8-5-1 15,3-9 2-15,-13 2-1 0,0-12 1 16,5 4-1-16,-3 2 2 0,-5 0-1 15,-2-1 0-15,1 13 1 0,-10-3-1 16,1 8 1-16,13 11-1 0,13 12 3 16,8 4-1-16,33 36 3 0,24 12-3 15,4 15 3-15,30 19-1 0,11 16 1 16,6 0-4-16,12 16-2 0,11 10 1 0,13 12 1 16,11 16-3-16,11 24 2 0,24 19-1 15,20 15 1-15,10 12 0 0,27 18 2 16,28 7 3-16,14 8 2 0,8 6-1 15,18 15 1-15,0 0 0 0,2 1 1 16,-5-3-3-16,-4-6-3 0,-7-15 0 16,-10-1-1-16,-10-7-1 0,-8 1-1 0,-10-5 0 15,-17-15 0-15,-4-8 2 0,-7-8-3 16,-6-10 1-16,-15-5 0 0,-6-10 1 16,-12-16-1-16,-18-17 0 0,-5-15 0 15,-9-13 0-15,-13-26 2 0,-14 0-3 16,-6-21-1-16,-17-18-2 0,-24-28-1 15,-19-25-2-15,-33-21-1 0,-12-8-1 16,-18-14 1-16,-14-14 2 0,-12-7 4 0,-2-5-2 16,-6 0 4-16,2-8-1 0,6 0 2 15,6-3-1-15,9 9-1 0,-7 5 0 16,9 5 2-16,7 17-2 0,8 13 2 16,0 7-2-16,20 8 0 0,17 22 1 15,1 1-3-15,12 11-1 0,6 12-1 16,3 4-1-16,8 5 1 0,6 8 3 0,17 12-2 15,19 15 2-15,8 18 1 0,6 0 0 16,22 16 2-16,17 18-1 0,15 15 0 16,9 12 0-16,17 13-1 0,17 20 2 15,8 15-1-15,27 13-1 0,20 11 2 16,13 13 1-16,10 1-1 0,16 12 1 16,-2-1-1-16,-9-3 3 0,1-1-2 15,-6-6 2-15,-7 1 3 0,-11 0 5 16,-12 6 1-16,-9-3 2 0,-18-7 1 15,-9-11 1-15,-4-3-2 0,-3-13-4 0,-12-10-4 16,-8-4-2-16,-9-19-8 0,-12-10-14 16,-16-7-17-16,1-19-24 0,-18-12-124 15,-8-6-137-15,9-13-331 0</inkml:trace>
  <inkml:trace contextRef="#ctx0" brushRef="#br0" timeOffset="-155272.344">25688 12596 454 0,'0'-6'108'0,"6"-3"4"0,-1-3-67 16,-5 6-11-16,8-5 1 0,-3 6 0 15,3 5 1-15,3 0 2 0,0 0 1 16,6 5 1-16,-3 8-3 0,7 5-2 16,-6 21-5-16,-4 8-6 0,-3 20-8 15,-8 16-4-15,-5 15-5 0,-9 6-4 0,-6-5-7 16,-2-5-10-16,-1-15-29 0,13-9-108 15,10-13-13-15,10-9-109 0,14-17-218 16</inkml:trace>
  <inkml:trace contextRef="#ctx0" brushRef="#br0" timeOffset="-154003.599">30882 12389 499 0,'27'0'113'0,"7"0"4"0,5-9-91 15,5 4 2-15,6 1 0 0,8-5-2 16,-2 4-2-16,12 5-5 0,-3-10-6 15,1 8-3-15,-6-10-2 0,-4 5-7 16,-11-4-7-16,-3 3-10 0,-12 1-7 16,-8-3 2-16,-6 10-110 0,-11 0-102 15,-5 9-249-15</inkml:trace>
  <inkml:trace contextRef="#ctx0" brushRef="#br0" timeOffset="-149663.208">25337 9152 467 0,'-29'0'113'0,"18"0"5"16,6 0-56-16,5 0-35 0,6-8 2 15,19-6 0-15,18-1-3 0,6-11-2 16,10-2-1-16,11-3-3 0,3 2 0 16,-1 0 1-16,20 3-6 0,-3 6-2 15,0 16-2-15,-4 4-3 0,-18 0-3 0,-21 18-3 16,-10 11-3-16,-23 12 1 0,-13 12-1 16,-10 18 1-16,-20 1-1 0,-14 1 2 15,-19 0 0-15,-19-3-1 0,-4-7 1 16,5 1 1-16,-6-2-2 0,14-3 1 15,7 2 1-15,8-8-1 0,2-4 1 16,7-7-1-16,15-16-1 0,18-9 0 16,16-10 1-16,8-7-1 0,21 0 1 15,12-14-2-15,5 0 4 0,6 2 2 0,5 7 4 16,10 0 0-16,4 5 2 0,15 5-1 16,4 6 2-16,6 3-3 0,-6 1-5 15,4 3-16-15,-2 1-17 0,-7-1-14 16,-1-5-117-16,2-3-126 0,1-10-299 15</inkml:trace>
  <inkml:trace contextRef="#ctx0" brushRef="#br0" timeOffset="-147215.238">30687 8784 445 0,'0'0'116'0,"0"7"5"0,9 12-16 16,1 7-83-16,5 6 2 0,1 13-1 16,-5 8-1-16,-1 11-4 0,-1 9-5 15,-9 16-3-15,0 2-1 0,0 3-4 16,-9-1-2-16,-1-7-2 0,-5-1-1 15,-1-6 1-15,5-2 1 0,3-12-2 16,1-9 1-16,7-11 1 0,0-10-1 16,0-15-1-16,0-11-6 0,0-9-5 15,0-4-7-15,5-17-8 0,2-13-5 16,1-8-103-16,3-13-103 0,0-5-244 16</inkml:trace>
  <inkml:trace contextRef="#ctx0" brushRef="#br0" timeOffset="-146977.898">30616 8823 470 0,'0'-13'105'15,"-7"13"2"-15,7 0-88 0,0 0 2 16,7 0 3-16,4 0 4 0,5 0-1 16,7 0 1-16,7 0 2 0,11 5 0 15,4-5-2-15,10-5-2 0,9-1-4 16,9-3-5-16,1 0-3 0,7 0-6 15,3-3-1-15,-5 9-4 0,-6 3-1 0,-4-8-1 16,-7 8-4-16,-11 0-2 0,-10 0-7 16,-9 0-5-16,-8 0-7 0,-11 11-9 15,-13-8-5-15,0 11-44 0,0 0-57 16,-16 5-90-16,-8 4-206 0</inkml:trace>
  <inkml:trace contextRef="#ctx0" brushRef="#br0" timeOffset="-146727.195">30703 9321 551 0,'-12'2'121'0,"6"-2"4"0,6 6-102 16,0-6 4-16,8 0 5 0,8 0 4 15,8 0 0-15,10-6-1 0,8 2-1 16,12-7-3-16,10-3-6 0,6-1-5 15,6 0-6-15,3 6-5 0,3 5-6 16,-3 4-6-16,-5 0-6 0,-1 1-4 16,-8 11-7-16,-12-5-10 0,-5 1-7 15,-1 6-9-15,-5 0 85 0,-5-2-190 16,4 8-119-16,-3 7-312 0</inkml:trace>
  <inkml:trace contextRef="#ctx0" brushRef="#br0" timeOffset="-128280.573">22232 14883 516 0,'60'12'123'0,"6"5"3"15,2 12-65-15,3 4-40 0,0 11-5 16,-3 7-2-16,1 7-5 0,-1-5-2 16,-5-2-3-16,-3-1-1 0,-7-10 3 15,-3-13 4-15,-14-15 4 0,2-12 8 16,-7 0 8-16,-2-9 8 0,3-19 6 16,-4-21 3-16,9-15-2 0,8-16-3 15,13-25-10-15,15-20-9 0,22-2-16 0,10-22-21 16,13-6-24-16,2-2-24 0,-1 8-122 15,-1 17-136-15,-16 17-322 0</inkml:trace>
  <inkml:trace contextRef="#ctx0" brushRef="#br0" timeOffset="-126254.911">31092 12404 596 0,'0'34'141'0,"0"10"4"0,6 11-95 16,4 13-19-16,-2 7-10 0,-8 11-8 15,0 1-9-15,0 9-8 0,-13-6-2 16,-5-5-3-16,-3-12 0 0,2-6 2 15,3-18-1-15,5-8-11 0,11-9-5 0,-5-6-4 16,5-11-4-16,0-8 26 16,0-7-130-16,0-5-100 0,5-4-241 15</inkml:trace>
  <inkml:trace contextRef="#ctx0" brushRef="#br0" timeOffset="-126085.213">31031 12627 708 0,'43'0'160'15,"22"-3"0"-15,15 3-120 0,14 0-13 16,8 0-27-16,4 0-29 0,1 0-31 16,-9 0-101-16,6 0-120 0,-14-10-283 15</inkml:trace>
  <inkml:trace contextRef="#ctx1" brushRef="#br0" timeOffset="-129050.259">15575 13157 0,'11'58'0,"9"89"15,9 11 1,11 48-16,151 89 16,-208-57-1,-60-2-15</inkml:trace>
  <inkml:trace contextRef="#ctx0" brushRef="#br0" timeOffset="-111596.209">21659 13136 411 0,'-10'-14'110'16,"-1"1"2"-16,6 4-9 0,5 1-81 15,0 0-2-15,0 3-3 0,10 5-3 0,3-7 0 16,1 7-2-16,-1 0-1 15,2 0 0-15,-1 0 3 0,1 13-5 16,-6 2-1-16,0 7-3 0,0-2 2 0,-2 10-4 16,-7 0 1-16,5 8-6 0,-1 0 4 15,6-2-2-15,1-7 1 0,7-1-3 16,3-10 1-16,5-8 0 0,-2-10 3 0,2 0 0 16,-8 0 2-16,-4-10 0 15,-6-4 1-15,0-5 2 0,-3-7 1 0,2-6 2 16,2-11 1-16,14 2 1 0,0-17 2 15,11-13 2-15,12-9-1 0,9-18-1 16,3-9-2-16,18-5-2 0,13 0 1 16,2-2-8-16,9-3-2 0,14 3-8 15,-7 3-17-15,-5 12-12 0,1 11-116 0,-8 13-124 16,-9 11-294-16</inkml:trace>
  <inkml:trace contextRef="#ctx0" brushRef="#br0" timeOffset="-98232.253">21425 7633 473 0,'10'0'101'0,"4"6"3"16,9 2-89-16,-1 0-1 0,6 4 1 15,1 7-1-15,1 5-4 0,6 6-1 16,0 3-2-16,7 3 0 0,1-9-1 0,6-4-1 16,-2-3-2-16,-3-10 3 15,2 0 2-15,-5-7 3 0,0-3 4 16,-5 0 3-16,-4-16 2 0,-8-11-1 0,-2-9 2 15,-4-18-4-15,-4-7-2 0,0-9-6 16,2-7-2-16,6-13-3 0,8-5-1 16,19-4-5-16,16-27-8 0,26-21 47 15,45-13-173-15,23-36-121 0,14-24-331 0</inkml:trace>
  <inkml:trace contextRef="#ctx0" brushRef="#br0" timeOffset="-93918.152">14270 7680 483 0,'-14'-47'104'0,"14"4"-1"0,0 1-90 16,6 3-5-16,5 1-13 0,4 6-12 16,1-6-30-16,0 8-43 0,-1 1-5 15,-1 13 7-15,-1-4 23 0,0 5 18 16,3 7 21-16,2-4 33 0,6-1 45 0,-3 3 6 16,2 3-7-16,1-7-19 0,-1 8-13 15,-7-3-11-15,5 2-10 0,-5 0-9 16,2 5-18-16,4-8-37 0,-4 6-50 15,2-3-118-15</inkml:trace>
  <inkml:trace contextRef="#ctx0" brushRef="#br0" timeOffset="-92754.273">14853 7148 454 0,'11'14'99'0,"-1"6"3"15,0 10-85-15,3 10 0 0,0 11-3 16,0 22-3-16,1 22-3 0,-6 15-2 15,2 19 0-15,0 7-1 0,-10 10-1 16,8 0 0-16,-8 13-2 0,0-9 1 16,8 10-1-16,-3-3 0 0,-5-7-1 0,6-5-1 15,-6-8 0-15,0-12-1 0,6-11-1 16,-6-16 0-16,10-10 0 0,-10-13-1 16,5-9 1-16,-5-20-1 0,-5-14 0 15,-8-22 1-15,4-10 1 0,-4-8-1 16,5-24 2-16,-4-22 0 0,3-27 1 15,0-21-1-15,-7-15 0 0,-1-18 0 0,-4-19 1 16,-2-9-1-16,-3-2 1 0,0-10 2 16,0 1 6-16,-7 4 5 0,-1 11 2 15,5 1 3-15,8 12 1 0,6 18-2 16,15 14 0-16,0 18-5 0,0 23-6 16,8 23-1-16,11 21-1 0,-2 21-1 15,0 8 0-15,4 11 1 0,-8 30 1 16,3 30 2-16,-6 24-1 0,5 28-1 0,-2 26-3 15,6 16 3-15,-3 14-3 0,7 10-2 16,-4 3-3-16,4 1-1 0,-9-1-3 16,-1-7 3-16,-2-21-2 0,1-16 0 15,6-22 1-15,-7-24 0 0,8-23 0 16,4-12 0-16,-4-17-3 0,-9-25 1 16,-10-19-1-16,0-6 2 0,-7-15 0 15,-6-28 2-15,-6-26 3 0,0-15 2 0,-2-26-1 16,-5-24 2-16,-5-17 1 0,1-22 1 15,-11-14 0-15,2-10 1 0,14 1 0 16,-4-1 7-16,-1 8 0 0,16 0 0 16,-2 21 0-16,4 11 0 0,12 28 0 15,0 23 0-15,0 34-5 0,12 25 0 16,4 18-2-16,-2 29-2 0,7 0 0 16,4 23-1-16,-1 26-1 0,5 28 1 15,6 39-1-15,3 29-2 0,-1 22 1 16,6 33-1-16,-12 15-2 0,-8 0 0 0,-2 10-7 15,-12-10-4-15,-9-9 3 0,-3-15-1 16,3-19 1-16,0-25 1 0,0-23 0 16,0-27 7-16,10-25 3 0,-1-19-3 15,0-20 2-15,-9-17-1 0,0-16-1 0,-15-14 1 16,-1-26 0-16,-7-35-1 0,-3-33 2 16,2-36 0-16,-6-35 0 0,17-13 1 15,-12-20 0-15,6-13 0 0,9 0 0 16,10 10 2-16,5 10 4 0,2 15 0 15,-7 30 2-15,17 12-1 0,-10 16 2 16,11 22 1-16,-9 19-3 0,12 20-3 16,-9 19-2-16,7 18-1 0,-9 27-1 15,9 7-2-15,-3 14-1 0,7 40 1 16,1 39 1-16,5 44 0 0,-1 27-1 16,-3 35 1-16,-7 20 0 0,-8 10 0 0,-10-8 0 15,0 5-4-15,-10-18 0 0,-8-18-2 16,-9-21 1-16,-1-27-1 0,-2-21 1 15,-1-27 0-15,8-9 3 0,7-18 1 16,2-15 2-16,3-17 0 0,-2-22 1 0,0-13 0 16,-5-13 1-16,-1-24 0 0,-1-24 1 15,-4-31 0-15,1-19-2 0,7-19 0 16,-2-20 0-16,15-21-2 0,3 1 1 16,0-15-1-16,0-6-1 0,8 12 2 15,15 8 0-15,-4 22-1 0,-4 17 1 16,3 19-1-16,-7 18 0 0,-6 17 2 15,-5 2-2-15,0 13-1 0,0 8 1 16,0 16-1-16,0 2 2 0,0 10-1 0,0 23-1 16,0 4 1-16,0 13 1 0,6 20-1 15,5 39 2-15,-2 29-1 0,3 25 0 16,5 37 1-16,4 19 0 0,-7 13 1 16,2 15 0-16,7 0-1 0,-9-2 1 15,-1-1 1-15,-6 0-3 0,9-5 0 16,-5-7 0-16,-3-3-2 0,5-8-5 15,10-19-8-15,3-11-8 0,9-18-8 0,12-14-7 16,11-15-110-16,8-17-111 0,15-24-262 16</inkml:trace>
  <inkml:trace contextRef="#ctx0" brushRef="#br0" timeOffset="-91959.481">21790 9294 706 0,'0'0'141'16,"0"13"1"-16,9 8-145 0,11 8 5 16,-1 12 0-16,2 2 1 0,0-5-1 15,-1 11 1-15,1-4-3 0,-5 10 2 16,0-1-1-16,0 6 0 0,3-4 0 0,6 2 0 16,5-9 0-16,7-6 4 0,1-9 2 15,4-8 5-15,-9-10 1 0,3-9 3 16,-7-7 2-16,-5 0 0 0,2 0 0 15,-3-6-3-15,1-9-3 0,-1-13 2 16,1-6-1-16,3-18 0 0,7-12-1 0,8-19-1 16,11-5-2-16,20-15 0 0,24-17-3 15,8-11-5-15,16-17-8 0,23-24-12 16,9-18-22-16,10-8-13 0,16-16-122 16,7-14-133-16,-7-2-312 0</inkml:trace>
  <inkml:trace contextRef="#ctx0" brushRef="#br0" timeOffset="-85367.223">23926 16370 432 0,'-18'-8'91'0,"4"1"3"16,-1 7-82-16,7-7 2 0,2 7 1 0,-4 0 2 15,10 0 1-15,-8 0-1 0,8 0 1 16,-7 0-2-16,7 0 0 0,0 0-1 15,10 0 1-15,-5 0 1 0,6 0 1 16,5 0 2-16,4 0 3 0,9 0 4 0,8 0 3 16,3 0 2-16,9 0 0 15,7-10-1-15,15 10 0 0,18 0-2 0,27 8-2 16,10-1-4-16,7 8-3 0,12-1-2 16,8-14-2-16,6 4-4 0,5-4-3 15,17-6-3-15,0 1-3 0,5-5 0 16,-7-4-2-16,2-12-2 0,-16-1 0 15,-6-3-1-15,-15 1-8 0,-21 7-6 16,-15 10-14-16,-16 12-13 0,-23 0-12 0,-22 0 29 16,-16 11-145-16,-8-3-117 15,-23 1-288-15</inkml:trace>
  <inkml:trace contextRef="#ctx0" brushRef="#br0" timeOffset="-84984.195">24254 14912 670 0,'0'6'145'0,"0"16"4"0,0 12-129 15,5 20 2-15,-5 16-2 0,0 16-5 16,0 18-4-16,0 2-1 0,-8 10-5 0,3-5-1 15,-2-1-2-15,-1-6 0 0,2-11-3 16,-1-11-5-16,2-23-8 0,5-14-12 16,0-23-11-16,0-15-9 0,0-7-108 15,0-9-110-15,0-11-263 0</inkml:trace>
  <inkml:trace contextRef="#ctx0" brushRef="#br0" timeOffset="-84815.61">23999 15410 576 0,'11'20'142'0,"13"-7"5"0,10-7-80 16,11-6-28-16,18 0-5 0,16 0-8 16,23-6-6-16,18 0-14 0,7-8-21 0,12 1-17 15,6-4-120-15,-12 6-123 0,1-4-308 16</inkml:trace>
  <inkml:trace contextRef="#ctx1" brushRef="#br0" timeOffset="-95209.553">27241 12023 0</inkml:trace>
  <inkml:trace contextRef="#ctx0" brushRef="#br0" timeOffset="-78628.942">16999 7651 421 0,'0'0'102'0,"-6"-6"6"16,1 6-64-16,5 0-7 0,5 0 1 16,1 0-1-16,2 6 4 0,10 3 3 15,4-2 2-15,14-1-1 0,8-6-2 16,9 0-5-16,-3 0-8 0,15-6-8 15,-4 6-8-15,12 0-6 0,-2 0-5 16,3 7-7-16,-1-1-11 0,-2 2-21 16,-2 1 88-16,8-9-213 0,19 0-136 15,9 13-363-15</inkml:trace>
  <inkml:trace contextRef="#ctx0" brushRef="#br0" timeOffset="-78095.959">29290 8181 623 0,'48'-4'154'0,"23"4"8"15,10 0-109-15,27 0 1 0,22 0-8 16,13 4-9-16,15 7-12 0,15 5-10 16,10 7-9-16,7-3-12 0,12-2-6 15,10-1-18-15,1-4-18 0,-7 8 38 16,-7 0-159-16,-4 3-127 0,-25-3-308 0</inkml:trace>
  <inkml:trace contextRef="#ctx0" brushRef="#br0" timeOffset="-77477.419">16791 9313 517 0,'-12'-11'119'0,"8"2"4"0,4 9-92 16,0 0 5-16,4 0 4 0,14 12 0 15,11 4 3-15,21 8-4 0,28 3 0 16,27 2-3-16,29-3-7 0,30 1-5 16,22-6-7-16,22-5-13 0,22 5-11 15,5 4-20-15,4-4-15 0,18 8 16 16,-3 5-138-16,-4 2-126 0,0-3-291 0</inkml:trace>
  <inkml:trace contextRef="#ctx0" brushRef="#br0" timeOffset="-76993.526">29942 9959 683 0,'97'0'147'0,"24"0"0"0,28 0-133 16,22 0-1-16,19 0-8 0,14 0-16 16,4 0-17-16,-1 7 3 0,-5-7-122 15,-18-7-114-15,-15 2-276 0</inkml:trace>
  <inkml:trace contextRef="#ctx0" brushRef="#br0" timeOffset="-76394.575">16938 11540 697 0,'42'-4'156'0,"19"-4"1"16,23 2-131-16,23-5 1 0,17 4-10 15,24-4-16-15,14-7-23 0,24 1 72 16,15-10-207-16,32-1-135 0,16 4-368 16</inkml:trace>
  <inkml:trace contextRef="#ctx0" brushRef="#br0" timeOffset="-75960.299">30151 11837 681 0,'9'0'165'16,"11"-8"3"-16,15 8-119 0,17-9-2 16,24 4-12-16,24-3-8 0,29 0-12 15,23-4-11-15,16 9-12 0,16-6-18 16,10 4-25-16,6 5-120 0,2 0-135 16,-2 0-323-16</inkml:trace>
  <inkml:trace contextRef="#ctx0" brushRef="#br0" timeOffset="-75374.2">16731 12933 567 0,'-18'9'146'15,"18"-9"4"-15,0 0-20 0,10 4-106 16,16 3 1-16,11-7-1 0,18 0-3 15,19 0-4-15,20-7-5 0,19 7-4 16,21-9-4-16,21 9-13 0,3-7-20 16,12 7-16-16,22-8 82 0,1 8-200 15,21-5-131-15,18-6-331 0</inkml:trace>
  <inkml:trace contextRef="#ctx0" brushRef="#br0" timeOffset="-74976.261">30257 13641 550 0,'0'0'154'0,"16"0"14"0,15 0-60 16,24 0-31-16,22 11-6 15,27-2-15-15,10-9-14 0,19 0-13 0,10 0-17 16,16-9-13-16,7-9-15 0,0 4-10 16,5-4-14-16,-4-4-14 0,-19 4-11 15,-10 9-5-15,-21 2-104 0,-28 1-108 16,-40 6-257-16</inkml:trace>
  <inkml:trace contextRef="#ctx0" brushRef="#br0" timeOffset="-74142.3">16767 15259 675 0,'37'-7'150'0,"16"0"0"0,12 1-125 16,22 6-3-16,11 0-6 0,17 0-17 15,9 0-17-15,10 11-12 0,2-7 112 16,6-4-232-16,10 0-134 0,3-13-353 16</inkml:trace>
  <inkml:trace contextRef="#ctx0" brushRef="#br0" timeOffset="-73658.671">29180 15947 828 0,'44'22'191'0,"20"6"5"0,20-11-151 15,23 3 1-15,20-1-18 0,17-11-10 16,18 2-7-16,9-4-7 0,14-6-4 16,9 0 2-16,5 0-3 0,9-9-4 15,7-3-6-15,0-9-4 0,7-2-2 16,3-6-11-16,-4-5-11 0,-6 0-14 15,-10-1-14-15,-10 4-118 0,-25-7-133 16,-15 4-312-16</inkml:trace>
  <inkml:trace contextRef="#ctx0" brushRef="#br0" timeOffset="-38606.583">10098 11566 511 0,'8'-3'116'0,"8"3"3"0,-1-11-89 15,12 6-6-15,7-3-3 0,8 8-1 16,6 0-2-16,11 0-1 0,7 6 3 15,14 3 0-15,-4 3 3 0,21 3 1 0,5 4-1 16,21-4-2-16,12-4-2 0,24 1-6 16,15-3-3-16,7-9-3 0,11 0-3 15,-2 0-3-15,11-5 2 0,-8 0-4 16,6-8 4-16,-10 5 1 0,-3 1-1 16,-7-5 1-16,-1 3 3 0,-7 0 0 15,-13-4-2-15,-19-3-2 0,-13 4-2 16,-20-3 2-16,-22 2-2 0,-11 1 1 0,-20 4-3 15,-27 8 3-15,-26-8-1 0,0 8 0 16,-29 0-2-16,-28 0 2 0,-22 0-3 16,-9 0 3-16,-17-2-3 0,-17 2 2 15,0-7 1-15,-11 1 2 0,-14 0-3 16,-1-7 2-16,-1-8-2 0,-7 10 2 16,-4 5-2-16,5 6 0 0,0 0-1 0,11 6 2 15,4 10-2-15,15 4 0 0,11-6 0 16,14 4 3-16,8-4-4 0,19 2 1 15,10-2-1-15,21-2 3 0,23 0-4 16,19-1 2-16,0-2-1 0,35 5 0 16,17 6 0-16,20 0 3 0,22 1-2 15,21-1 1-15,15-2-1 0,14-7-1 16,6 1 2-16,17-6 0 0,1 1-1 16,-2 0-1-16,0-7 1 0,-3-9 1 15,-14 4 0-15,-10-1 0 0,-13-2-1 0,-20-3 1 16,-17 7 0-16,-23-5 1 0,-17 2-2 15,-25 1 2-15,-19 1-1 0,-5 0 2 16,-21-3-1-16,-16 3-1 0,-33-5 2 16,-23 3-2-16,-25-6 0 0,-29 4 1 15,-15 2-2-15,-22-7 1 0,-21 2 1 0,-16-2-2 16,-13 14 0-16,-8 0 1 0,4 0 0 16,15 19 0-16,4 5 0 0,23-3-1 15,16-1 1-15,20-2 1 0,14-8 0 16,19-2-2-16,25 3 2 0,26 4-2 15,13-1 1-15,29 1-1 0,34-5 1 16,0-10-1-16,15 0 0 0,35 0 1 16,23 4-1-16,35-4 2 0,24 6-2 15,33 2 0-15,24-3 2 0,19 1-1 0,17-2 1 16,9-4-1-16,-2 0-1 16,2 0 1-16,-13-14 0 0,-15-3 0 0,-18 1 0 15,-16-3-1-15,-38 0 1 0,-23 1 0 16,-30 0 1-16,-42-3-1 0,-39 4 0 15,0 10-1-15,-33 7-3 0,-41 0-2 0,-29 0-4 16,-35 15-4-16,-23 9-7 16,-36 2-9-16,-21 4-7 0,-13 12-4 15,-11-7 18-15,0-1-123 0,22 2-105 0,31 6-257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3526-B009-479D-B091-AAEF46A8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427EF-93C2-414F-9978-6BBF428F2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 these dependencies, what order should we loop over the subproblem in?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we depend on OPT(i+1, </a:t>
            </a:r>
            <a:r>
              <a:rPr lang="en-US" b="1" dirty="0"/>
              <a:t>n-2</a:t>
            </a:r>
            <a:r>
              <a:rPr lang="en-US" dirty="0"/>
              <a:t>), OPT(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b="1" dirty="0"/>
              <a:t>n-1</a:t>
            </a:r>
            <a:r>
              <a:rPr lang="en-US" dirty="0"/>
              <a:t>), and OPT(i+1,</a:t>
            </a:r>
            <a:r>
              <a:rPr lang="en-US" b="1" dirty="0"/>
              <a:t>n-1</a:t>
            </a:r>
            <a:r>
              <a:rPr lang="en-US" dirty="0"/>
              <a:t>) it is sufficient to have solved all subproblems with smaller </a:t>
            </a:r>
            <a:r>
              <a:rPr lang="en-US" i="1" dirty="0"/>
              <a:t>n</a:t>
            </a:r>
            <a:r>
              <a:rPr lang="en-US" dirty="0"/>
              <a:t> first (i.e. the subproblem for strings of shorter length). Therefore we can loop over the subproblems in order of increasing length (the order of </a:t>
            </a:r>
            <a:r>
              <a:rPr lang="en-US" dirty="0" err="1"/>
              <a:t>i</a:t>
            </a:r>
            <a:r>
              <a:rPr lang="en-US" dirty="0"/>
              <a:t> does not matter).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A9983F-4272-4605-B80D-F7ED203DD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D5585-7770-43D3-83F8-9A3ACDC5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8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D4333-D1D2-4FEE-9D49-A5463DCC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BC527-7A8F-496F-8A0A-18F09C7F1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all of the pieces required to put together a dynamic program now. Write </a:t>
            </a:r>
            <a:r>
              <a:rPr lang="en-US" dirty="0" err="1"/>
              <a:t>psuedocode</a:t>
            </a:r>
            <a:r>
              <a:rPr lang="en-US" dirty="0"/>
              <a:t> for the dynamic program that computes the length of the longest palindromic </a:t>
            </a:r>
            <a:r>
              <a:rPr lang="en-US" i="1" dirty="0"/>
              <a:t>subsequence</a:t>
            </a:r>
            <a:r>
              <a:rPr lang="en-US" dirty="0"/>
              <a:t> of </a:t>
            </a:r>
            <a:r>
              <a:rPr lang="en-US" i="1" dirty="0"/>
              <a:t>S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1F331-67F4-490F-8B72-599A2EB7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5BB64-3456-4F03-A818-BC19CCE8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6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D4333-D1D2-4FEE-9D49-A5463DCC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BC527-7A8F-496F-8A0A-18F09C7F1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all of the pieces required to put together a dynamic program now. Write </a:t>
            </a:r>
            <a:r>
              <a:rPr lang="en-US" dirty="0" err="1"/>
              <a:t>psuedocode</a:t>
            </a:r>
            <a:r>
              <a:rPr lang="en-US" dirty="0"/>
              <a:t> for the dynamic program that computes the length of the longest palindromic </a:t>
            </a:r>
            <a:r>
              <a:rPr lang="en-US" i="1" dirty="0"/>
              <a:t>subsequence</a:t>
            </a:r>
            <a:r>
              <a:rPr lang="en-US" dirty="0"/>
              <a:t> of </a:t>
            </a:r>
            <a:r>
              <a:rPr lang="en-US" i="1" dirty="0"/>
              <a:t>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Initialize OPT[S</a:t>
            </a:r>
            <a:r>
              <a:rPr lang="en-US"/>
              <a:t>.length][</a:t>
            </a:r>
            <a:r>
              <a:rPr lang="en-US" dirty="0"/>
              <a:t>S.length+1] with 0s for all OPT[</a:t>
            </a:r>
            <a:r>
              <a:rPr lang="en-US" dirty="0" err="1"/>
              <a:t>i</a:t>
            </a:r>
            <a:r>
              <a:rPr lang="en-US" dirty="0"/>
              <a:t>][0] and 1s for all OPT[</a:t>
            </a:r>
            <a:r>
              <a:rPr lang="en-US" dirty="0" err="1"/>
              <a:t>i</a:t>
            </a:r>
            <a:r>
              <a:rPr lang="en-US" dirty="0"/>
              <a:t>][1]</a:t>
            </a:r>
          </a:p>
          <a:p>
            <a:r>
              <a:rPr lang="en-US" dirty="0"/>
              <a:t>for n from 2 to </a:t>
            </a:r>
            <a:r>
              <a:rPr lang="en-US" dirty="0" err="1"/>
              <a:t>S.length</a:t>
            </a:r>
            <a:r>
              <a:rPr lang="en-US" dirty="0"/>
              <a:t>:</a:t>
            </a:r>
          </a:p>
          <a:p>
            <a:r>
              <a:rPr lang="en-US" dirty="0"/>
              <a:t>    for </a:t>
            </a:r>
            <a:r>
              <a:rPr lang="en-US" dirty="0" err="1"/>
              <a:t>i</a:t>
            </a:r>
            <a:r>
              <a:rPr lang="en-US" dirty="0"/>
              <a:t> from 0 to </a:t>
            </a:r>
            <a:r>
              <a:rPr lang="en-US" dirty="0" err="1"/>
              <a:t>S.length</a:t>
            </a:r>
            <a:r>
              <a:rPr lang="en-US" dirty="0"/>
              <a:t> – n:</a:t>
            </a:r>
          </a:p>
          <a:p>
            <a:r>
              <a:rPr lang="en-US" dirty="0"/>
              <a:t>        if (S[</a:t>
            </a:r>
            <a:r>
              <a:rPr lang="en-US" dirty="0" err="1"/>
              <a:t>i</a:t>
            </a:r>
            <a:r>
              <a:rPr lang="en-US" dirty="0"/>
              <a:t>] == S[</a:t>
            </a:r>
            <a:r>
              <a:rPr lang="en-US" dirty="0" err="1"/>
              <a:t>i</a:t>
            </a:r>
            <a:r>
              <a:rPr lang="en-US" dirty="0"/>
              <a:t> + n – 1]):</a:t>
            </a:r>
          </a:p>
          <a:p>
            <a:r>
              <a:rPr lang="en-US" dirty="0"/>
              <a:t>            OPT[</a:t>
            </a:r>
            <a:r>
              <a:rPr lang="en-US" dirty="0" err="1"/>
              <a:t>i</a:t>
            </a:r>
            <a:r>
              <a:rPr lang="en-US" dirty="0"/>
              <a:t>][n] = 2 + OPT[i+1][n-2]</a:t>
            </a:r>
          </a:p>
          <a:p>
            <a:r>
              <a:rPr lang="en-US" dirty="0"/>
              <a:t>        OPT[</a:t>
            </a:r>
            <a:r>
              <a:rPr lang="en-US" dirty="0" err="1"/>
              <a:t>i</a:t>
            </a:r>
            <a:r>
              <a:rPr lang="en-US" dirty="0"/>
              <a:t>][n] = max(  OPT[</a:t>
            </a:r>
            <a:r>
              <a:rPr lang="en-US" dirty="0" err="1"/>
              <a:t>i</a:t>
            </a:r>
            <a:r>
              <a:rPr lang="en-US" dirty="0"/>
              <a:t>][n],  OPT[i+1][n-1],  OPT[</a:t>
            </a:r>
            <a:r>
              <a:rPr lang="en-US" dirty="0" err="1"/>
              <a:t>i</a:t>
            </a:r>
            <a:r>
              <a:rPr lang="en-US" dirty="0"/>
              <a:t>, n-1]  )</a:t>
            </a:r>
          </a:p>
          <a:p>
            <a:r>
              <a:rPr lang="en-US" dirty="0"/>
              <a:t>return OPT[0][</a:t>
            </a:r>
            <a:r>
              <a:rPr lang="en-US" dirty="0" err="1"/>
              <a:t>S.length</a:t>
            </a:r>
            <a:r>
              <a:rPr lang="en-US" dirty="0"/>
              <a:t>]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1F331-67F4-490F-8B72-599A2EB7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5BB64-3456-4F03-A818-BC19CCE8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3303CD5-2ED4-4310-8DCC-4BFF4FEC0721}"/>
                  </a:ext>
                </a:extLst>
              </p14:cNvPr>
              <p14:cNvContentPartPr/>
              <p14:nvPr/>
            </p14:nvContentPartPr>
            <p14:xfrm>
              <a:off x="953640" y="2734200"/>
              <a:ext cx="10456560" cy="390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3303CD5-2ED4-4310-8DCC-4BFF4FEC07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280" y="2724840"/>
                <a:ext cx="10475280" cy="392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257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FB82-CB54-438B-8C76-CE1567F3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from Your HW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E323E-11A0-4F71-B997-25F12A69B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HW, there is an extra constraint that the palindrome is consecutive.</a:t>
            </a:r>
          </a:p>
          <a:p>
            <a:endParaRPr lang="en-US" dirty="0"/>
          </a:p>
          <a:p>
            <a:r>
              <a:rPr lang="en-US" dirty="0"/>
              <a:t>You’ll need an extra condition to account for this.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404BD-63AF-4111-B7EF-3EE944BC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774DD-1072-46A3-A074-DAEA75DF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4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413CA-BF06-4B27-960A-06C1A5FB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6E7CC-5633-4A10-B80D-6D4A9324F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store stocks its cereal boxes in alphabetical order along the shelf from left to right. One day, a customer picks up a few boxes, and puts them back in the wrong positions. Which sorting algorithm would be best for the store to use to put the cereal isle back in order?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76C29-4A80-489F-BFEF-31BB8A60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EB60B-CD72-43B3-B6C0-F2EEDA39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50B4880-6125-4008-A3FE-F92BFE118749}"/>
                  </a:ext>
                </a:extLst>
              </p14:cNvPr>
              <p14:cNvContentPartPr/>
              <p14:nvPr/>
            </p14:nvContentPartPr>
            <p14:xfrm>
              <a:off x="1267560" y="2071440"/>
              <a:ext cx="6442200" cy="2849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0B4880-6125-4008-A3FE-F92BFE1187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8200" y="2062080"/>
                <a:ext cx="6460920" cy="286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867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413CA-BF06-4B27-960A-06C1A5FB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6E7CC-5633-4A10-B80D-6D4A9324F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store stocks its cereal boxes in alphabetical order along the shelf from left to right. One day, a customer picks up a few boxes, and puts them back in the wrong positions. Which sorting algorithm would be best for the store to use to put the cereal isle back in order?</a:t>
            </a:r>
          </a:p>
          <a:p>
            <a:endParaRPr lang="en-US" dirty="0"/>
          </a:p>
          <a:p>
            <a:r>
              <a:rPr lang="en-US" dirty="0"/>
              <a:t>Assumptions: </a:t>
            </a:r>
          </a:p>
          <a:p>
            <a:r>
              <a:rPr lang="en-US" dirty="0"/>
              <a:t>a) The store doesn’t have an empty shelf elsewhere to sort into. </a:t>
            </a:r>
          </a:p>
          <a:p>
            <a:pPr lvl="1"/>
            <a:r>
              <a:rPr lang="en-US" dirty="0"/>
              <a:t>We want an in-place sort</a:t>
            </a:r>
          </a:p>
          <a:p>
            <a:r>
              <a:rPr lang="en-US" dirty="0"/>
              <a:t>b) Only a few boxes were misplaced. The shelf is mostly sorted – only a few out-of-place.</a:t>
            </a:r>
          </a:p>
          <a:p>
            <a:pPr lvl="1"/>
            <a:r>
              <a:rPr lang="en-US" dirty="0"/>
              <a:t>We want a sort that has a fast best-case time when the list is mostly sorted.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Insertion sort has both of these properties!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76C29-4A80-489F-BFEF-31BB8A60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EB60B-CD72-43B3-B6C0-F2EEDA39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35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96069-6B7D-41BC-BBE9-B8DC7C95C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34A28-4996-42E0-9ED4-BDCC4FA25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graph, give the topological sorting, or if there is none, why?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EE8B7-FB4B-4667-89ED-6A2884E8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DA826-E54F-4AB8-926B-44B0FC8BD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7345AC-6542-4636-A6BA-43BE3AD6FD70}"/>
              </a:ext>
            </a:extLst>
          </p:cNvPr>
          <p:cNvGrpSpPr/>
          <p:nvPr/>
        </p:nvGrpSpPr>
        <p:grpSpPr>
          <a:xfrm>
            <a:off x="1031608" y="2372278"/>
            <a:ext cx="2732588" cy="1475783"/>
            <a:chOff x="752292" y="1826217"/>
            <a:chExt cx="5055680" cy="27795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64EB90-C816-4C1E-96AD-488DE2643323}"/>
                </a:ext>
              </a:extLst>
            </p:cNvPr>
            <p:cNvSpPr/>
            <p:nvPr/>
          </p:nvSpPr>
          <p:spPr>
            <a:xfrm>
              <a:off x="752292" y="1829475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10C8210-38F0-4E18-91A0-3752C777EF86}"/>
                </a:ext>
              </a:extLst>
            </p:cNvPr>
            <p:cNvSpPr/>
            <p:nvPr/>
          </p:nvSpPr>
          <p:spPr>
            <a:xfrm>
              <a:off x="752292" y="3760165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ADE85A-2446-48EC-8313-C3D67098887A}"/>
                </a:ext>
              </a:extLst>
            </p:cNvPr>
            <p:cNvSpPr/>
            <p:nvPr/>
          </p:nvSpPr>
          <p:spPr>
            <a:xfrm>
              <a:off x="2920238" y="3760165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C9F10FF-B740-409C-9D31-02313B3599C0}"/>
                </a:ext>
              </a:extLst>
            </p:cNvPr>
            <p:cNvSpPr/>
            <p:nvPr/>
          </p:nvSpPr>
          <p:spPr>
            <a:xfrm>
              <a:off x="2920238" y="1826217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C24758E-51BA-4D4C-A03E-4F4B1C74A2D4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 flipV="1">
              <a:off x="1597866" y="2249004"/>
              <a:ext cx="1322372" cy="325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8E97499-1B69-4903-AED7-F265DB6F1354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1175079" y="2675049"/>
              <a:ext cx="0" cy="108511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FEC3617-E5FC-49BB-A08F-F41ED7D85000}"/>
                </a:ext>
              </a:extLst>
            </p:cNvPr>
            <p:cNvCxnSpPr>
              <a:cxnSpLocks/>
              <a:stCxn id="9" idx="4"/>
              <a:endCxn id="8" idx="0"/>
            </p:cNvCxnSpPr>
            <p:nvPr/>
          </p:nvCxnSpPr>
          <p:spPr>
            <a:xfrm>
              <a:off x="3343025" y="2671791"/>
              <a:ext cx="0" cy="108837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B76C630-5B41-4FFF-A7FF-163EDAD916F3}"/>
                </a:ext>
              </a:extLst>
            </p:cNvPr>
            <p:cNvSpPr/>
            <p:nvPr/>
          </p:nvSpPr>
          <p:spPr>
            <a:xfrm>
              <a:off x="4962398" y="3760165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BA769E-0453-413C-9B01-FC564F10561F}"/>
                </a:ext>
              </a:extLst>
            </p:cNvPr>
            <p:cNvSpPr/>
            <p:nvPr/>
          </p:nvSpPr>
          <p:spPr>
            <a:xfrm>
              <a:off x="4962398" y="1826217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5DA7886-5806-4980-AAD2-B7E0E8EBB9F4}"/>
                </a:ext>
              </a:extLst>
            </p:cNvPr>
            <p:cNvCxnSpPr>
              <a:cxnSpLocks/>
              <a:stCxn id="9" idx="5"/>
              <a:endCxn id="20" idx="1"/>
            </p:cNvCxnSpPr>
            <p:nvPr/>
          </p:nvCxnSpPr>
          <p:spPr>
            <a:xfrm>
              <a:off x="3641981" y="2547960"/>
              <a:ext cx="1444248" cy="133603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E724E2E-A273-4B7A-A974-A1D07DB38145}"/>
                </a:ext>
              </a:extLst>
            </p:cNvPr>
            <p:cNvCxnSpPr>
              <a:cxnSpLocks/>
              <a:stCxn id="20" idx="0"/>
              <a:endCxn id="21" idx="4"/>
            </p:cNvCxnSpPr>
            <p:nvPr/>
          </p:nvCxnSpPr>
          <p:spPr>
            <a:xfrm flipV="1">
              <a:off x="5385185" y="2671791"/>
              <a:ext cx="0" cy="108837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4D59E3-07B7-4917-9BE8-05DC039F9A17}"/>
              </a:ext>
            </a:extLst>
          </p:cNvPr>
          <p:cNvGrpSpPr/>
          <p:nvPr/>
        </p:nvGrpSpPr>
        <p:grpSpPr>
          <a:xfrm>
            <a:off x="7049319" y="2280661"/>
            <a:ext cx="2732588" cy="1475783"/>
            <a:chOff x="752292" y="1826217"/>
            <a:chExt cx="5055680" cy="277952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035E224-69B1-4024-A2AE-329A6AE53747}"/>
                </a:ext>
              </a:extLst>
            </p:cNvPr>
            <p:cNvSpPr/>
            <p:nvPr/>
          </p:nvSpPr>
          <p:spPr>
            <a:xfrm>
              <a:off x="752292" y="1829475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9F75C72-6F10-460F-834B-5494DA0AF100}"/>
                </a:ext>
              </a:extLst>
            </p:cNvPr>
            <p:cNvSpPr/>
            <p:nvPr/>
          </p:nvSpPr>
          <p:spPr>
            <a:xfrm>
              <a:off x="752292" y="3760165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C5F8ABB-998D-4451-A44F-0AF0555F0914}"/>
                </a:ext>
              </a:extLst>
            </p:cNvPr>
            <p:cNvSpPr/>
            <p:nvPr/>
          </p:nvSpPr>
          <p:spPr>
            <a:xfrm>
              <a:off x="2920238" y="3760165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0E923C9-94CC-455D-B1F0-787ACF9E758D}"/>
                </a:ext>
              </a:extLst>
            </p:cNvPr>
            <p:cNvSpPr/>
            <p:nvPr/>
          </p:nvSpPr>
          <p:spPr>
            <a:xfrm>
              <a:off x="2920238" y="1826217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5F60CE1-D9D4-4DFF-AB63-849C74923279}"/>
                </a:ext>
              </a:extLst>
            </p:cNvPr>
            <p:cNvCxnSpPr>
              <a:cxnSpLocks/>
              <a:stCxn id="32" idx="6"/>
              <a:endCxn id="35" idx="2"/>
            </p:cNvCxnSpPr>
            <p:nvPr/>
          </p:nvCxnSpPr>
          <p:spPr>
            <a:xfrm flipV="1">
              <a:off x="1597866" y="2249004"/>
              <a:ext cx="1322372" cy="325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16BE21B-8436-403E-A88F-3B12047D307C}"/>
                </a:ext>
              </a:extLst>
            </p:cNvPr>
            <p:cNvCxnSpPr>
              <a:cxnSpLocks/>
              <a:stCxn id="32" idx="4"/>
              <a:endCxn id="33" idx="0"/>
            </p:cNvCxnSpPr>
            <p:nvPr/>
          </p:nvCxnSpPr>
          <p:spPr>
            <a:xfrm>
              <a:off x="1175079" y="2675049"/>
              <a:ext cx="0" cy="108511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3E21F3F-7121-4E72-B935-39756A7818B0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 flipH="1" flipV="1">
              <a:off x="3765812" y="4176726"/>
              <a:ext cx="1196586" cy="622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F23899E-7F57-4BB3-A69C-B19115D05FEA}"/>
                </a:ext>
              </a:extLst>
            </p:cNvPr>
            <p:cNvSpPr/>
            <p:nvPr/>
          </p:nvSpPr>
          <p:spPr>
            <a:xfrm>
              <a:off x="4962398" y="3760165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FF30617-647A-4930-80FE-93C661E55A71}"/>
                </a:ext>
              </a:extLst>
            </p:cNvPr>
            <p:cNvSpPr/>
            <p:nvPr/>
          </p:nvSpPr>
          <p:spPr>
            <a:xfrm>
              <a:off x="4962398" y="1826217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8EBB70C-AB2D-460F-B775-F81372575CCA}"/>
                </a:ext>
              </a:extLst>
            </p:cNvPr>
            <p:cNvCxnSpPr>
              <a:cxnSpLocks/>
              <a:stCxn id="35" idx="5"/>
              <a:endCxn id="41" idx="1"/>
            </p:cNvCxnSpPr>
            <p:nvPr/>
          </p:nvCxnSpPr>
          <p:spPr>
            <a:xfrm>
              <a:off x="3641981" y="2547959"/>
              <a:ext cx="1444248" cy="1336035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22874D3-6C78-4059-8783-965E107203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7866" y="4182952"/>
              <a:ext cx="132237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A00A14F-F0EB-4BAD-A094-9E85FA193EB8}"/>
                </a:ext>
              </a:extLst>
            </p:cNvPr>
            <p:cNvCxnSpPr>
              <a:cxnSpLocks/>
              <a:stCxn id="35" idx="6"/>
              <a:endCxn id="42" idx="2"/>
            </p:cNvCxnSpPr>
            <p:nvPr/>
          </p:nvCxnSpPr>
          <p:spPr>
            <a:xfrm>
              <a:off x="3765813" y="2249004"/>
              <a:ext cx="119658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FEB46DF-7961-4997-8E75-4B8AD207A437}"/>
                </a:ext>
              </a:extLst>
            </p:cNvPr>
            <p:cNvCxnSpPr>
              <a:cxnSpLocks/>
              <a:stCxn id="41" idx="0"/>
              <a:endCxn id="42" idx="4"/>
            </p:cNvCxnSpPr>
            <p:nvPr/>
          </p:nvCxnSpPr>
          <p:spPr>
            <a:xfrm flipV="1">
              <a:off x="5385185" y="2671791"/>
              <a:ext cx="0" cy="108837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08721BF-41A6-463F-B9CE-9D3C23F7A365}"/>
              </a:ext>
            </a:extLst>
          </p:cNvPr>
          <p:cNvGrpSpPr/>
          <p:nvPr/>
        </p:nvGrpSpPr>
        <p:grpSpPr>
          <a:xfrm>
            <a:off x="1065601" y="4453058"/>
            <a:ext cx="2732588" cy="1475783"/>
            <a:chOff x="752292" y="1826217"/>
            <a:chExt cx="5055680" cy="277952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CEC05D5-F88F-45B3-8D6F-1A1C88F3B04B}"/>
                </a:ext>
              </a:extLst>
            </p:cNvPr>
            <p:cNvSpPr/>
            <p:nvPr/>
          </p:nvSpPr>
          <p:spPr>
            <a:xfrm>
              <a:off x="752292" y="1829475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5E83B4D-4A47-4070-85BD-1C9C509B3C1A}"/>
                </a:ext>
              </a:extLst>
            </p:cNvPr>
            <p:cNvSpPr/>
            <p:nvPr/>
          </p:nvSpPr>
          <p:spPr>
            <a:xfrm>
              <a:off x="752292" y="3760165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37D1800-45F1-449A-911D-C33B6BC4FB45}"/>
                </a:ext>
              </a:extLst>
            </p:cNvPr>
            <p:cNvSpPr/>
            <p:nvPr/>
          </p:nvSpPr>
          <p:spPr>
            <a:xfrm>
              <a:off x="2920238" y="3760165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B6ED46C-09CE-444C-A005-A509FBFC759C}"/>
                </a:ext>
              </a:extLst>
            </p:cNvPr>
            <p:cNvSpPr/>
            <p:nvPr/>
          </p:nvSpPr>
          <p:spPr>
            <a:xfrm>
              <a:off x="2920238" y="1826217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3CBB729-8BB8-433B-B6EB-642E1F8D65EA}"/>
                </a:ext>
              </a:extLst>
            </p:cNvPr>
            <p:cNvCxnSpPr>
              <a:cxnSpLocks/>
              <a:stCxn id="48" idx="6"/>
              <a:endCxn id="51" idx="2"/>
            </p:cNvCxnSpPr>
            <p:nvPr/>
          </p:nvCxnSpPr>
          <p:spPr>
            <a:xfrm flipV="1">
              <a:off x="1597866" y="2249004"/>
              <a:ext cx="1322372" cy="325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6A20C37-CDB5-4C0F-BA92-4CF1EB9858FE}"/>
                </a:ext>
              </a:extLst>
            </p:cNvPr>
            <p:cNvCxnSpPr>
              <a:cxnSpLocks/>
              <a:stCxn id="48" idx="4"/>
              <a:endCxn id="49" idx="0"/>
            </p:cNvCxnSpPr>
            <p:nvPr/>
          </p:nvCxnSpPr>
          <p:spPr>
            <a:xfrm>
              <a:off x="1175079" y="2675049"/>
              <a:ext cx="0" cy="108511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BB33F25-854A-4ED0-B6D3-6838FCDABCA6}"/>
                </a:ext>
              </a:extLst>
            </p:cNvPr>
            <p:cNvCxnSpPr>
              <a:cxnSpLocks/>
              <a:stCxn id="51" idx="4"/>
              <a:endCxn id="50" idx="0"/>
            </p:cNvCxnSpPr>
            <p:nvPr/>
          </p:nvCxnSpPr>
          <p:spPr>
            <a:xfrm>
              <a:off x="3343025" y="2671791"/>
              <a:ext cx="0" cy="108837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CEA2CA2-0415-433C-B3E7-BDD441D8D116}"/>
                </a:ext>
              </a:extLst>
            </p:cNvPr>
            <p:cNvCxnSpPr>
              <a:cxnSpLocks/>
              <a:stCxn id="57" idx="2"/>
            </p:cNvCxnSpPr>
            <p:nvPr/>
          </p:nvCxnSpPr>
          <p:spPr>
            <a:xfrm flipH="1" flipV="1">
              <a:off x="3765812" y="4176726"/>
              <a:ext cx="1196586" cy="622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8695AF4-E827-401D-8A12-98EAFE001D73}"/>
                </a:ext>
              </a:extLst>
            </p:cNvPr>
            <p:cNvSpPr/>
            <p:nvPr/>
          </p:nvSpPr>
          <p:spPr>
            <a:xfrm>
              <a:off x="4962398" y="3760165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8420794-39A2-428A-8B89-24DDB09F617B}"/>
                </a:ext>
              </a:extLst>
            </p:cNvPr>
            <p:cNvSpPr/>
            <p:nvPr/>
          </p:nvSpPr>
          <p:spPr>
            <a:xfrm>
              <a:off x="4962398" y="1826217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9A42AB9-07A9-40D7-85DD-B36E2A4A2FDF}"/>
                </a:ext>
              </a:extLst>
            </p:cNvPr>
            <p:cNvCxnSpPr>
              <a:cxnSpLocks/>
              <a:stCxn id="51" idx="5"/>
              <a:endCxn id="57" idx="1"/>
            </p:cNvCxnSpPr>
            <p:nvPr/>
          </p:nvCxnSpPr>
          <p:spPr>
            <a:xfrm>
              <a:off x="3641981" y="2547960"/>
              <a:ext cx="1444248" cy="133603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A2E3942-3EF7-449F-9D42-D06FF9C536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7866" y="4182952"/>
              <a:ext cx="132237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7A524C1-6112-4301-B253-D663AB292E9E}"/>
                </a:ext>
              </a:extLst>
            </p:cNvPr>
            <p:cNvCxnSpPr>
              <a:cxnSpLocks/>
              <a:stCxn id="58" idx="2"/>
              <a:endCxn id="51" idx="6"/>
            </p:cNvCxnSpPr>
            <p:nvPr/>
          </p:nvCxnSpPr>
          <p:spPr>
            <a:xfrm flipH="1">
              <a:off x="3765812" y="2249004"/>
              <a:ext cx="119658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0769669-B607-4713-8C02-4A32AA4DD4BC}"/>
                </a:ext>
              </a:extLst>
            </p:cNvPr>
            <p:cNvCxnSpPr>
              <a:cxnSpLocks/>
              <a:stCxn id="57" idx="0"/>
              <a:endCxn id="58" idx="4"/>
            </p:cNvCxnSpPr>
            <p:nvPr/>
          </p:nvCxnSpPr>
          <p:spPr>
            <a:xfrm flipV="1">
              <a:off x="5385185" y="2671791"/>
              <a:ext cx="0" cy="108837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40504C6-B42E-41CF-91A6-88EE1ECC65DC}"/>
              </a:ext>
            </a:extLst>
          </p:cNvPr>
          <p:cNvGrpSpPr/>
          <p:nvPr/>
        </p:nvGrpSpPr>
        <p:grpSpPr>
          <a:xfrm>
            <a:off x="7050970" y="4496103"/>
            <a:ext cx="2732588" cy="1475783"/>
            <a:chOff x="752292" y="1826217"/>
            <a:chExt cx="5055680" cy="277952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79653E3-3833-41FB-B229-99BC1F53761A}"/>
                </a:ext>
              </a:extLst>
            </p:cNvPr>
            <p:cNvSpPr/>
            <p:nvPr/>
          </p:nvSpPr>
          <p:spPr>
            <a:xfrm>
              <a:off x="752292" y="1829475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C1FF02F-0649-46A4-B707-44A5D72A38CA}"/>
                </a:ext>
              </a:extLst>
            </p:cNvPr>
            <p:cNvSpPr/>
            <p:nvPr/>
          </p:nvSpPr>
          <p:spPr>
            <a:xfrm>
              <a:off x="752292" y="3760165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2061F29-236C-43B4-AA67-B50610B4F184}"/>
                </a:ext>
              </a:extLst>
            </p:cNvPr>
            <p:cNvSpPr/>
            <p:nvPr/>
          </p:nvSpPr>
          <p:spPr>
            <a:xfrm>
              <a:off x="2920238" y="3760165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26D62A4-06CA-43D9-BC25-318C49A7F0FC}"/>
                </a:ext>
              </a:extLst>
            </p:cNvPr>
            <p:cNvSpPr/>
            <p:nvPr/>
          </p:nvSpPr>
          <p:spPr>
            <a:xfrm>
              <a:off x="2920238" y="1826217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C181791-F8F8-4A5D-B675-B133AFAF9D00}"/>
                </a:ext>
              </a:extLst>
            </p:cNvPr>
            <p:cNvCxnSpPr>
              <a:cxnSpLocks/>
              <a:stCxn id="64" idx="6"/>
              <a:endCxn id="67" idx="2"/>
            </p:cNvCxnSpPr>
            <p:nvPr/>
          </p:nvCxnSpPr>
          <p:spPr>
            <a:xfrm flipV="1">
              <a:off x="1597866" y="2249004"/>
              <a:ext cx="1322372" cy="325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213EA56-A9C7-4473-B9E7-43606BCFA899}"/>
                </a:ext>
              </a:extLst>
            </p:cNvPr>
            <p:cNvCxnSpPr>
              <a:cxnSpLocks/>
              <a:stCxn id="67" idx="4"/>
              <a:endCxn id="66" idx="0"/>
            </p:cNvCxnSpPr>
            <p:nvPr/>
          </p:nvCxnSpPr>
          <p:spPr>
            <a:xfrm>
              <a:off x="3343025" y="2671791"/>
              <a:ext cx="0" cy="108837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80DD11F-B4D3-406C-A6D5-7A6F4280CBAD}"/>
                </a:ext>
              </a:extLst>
            </p:cNvPr>
            <p:cNvCxnSpPr>
              <a:cxnSpLocks/>
              <a:stCxn id="73" idx="2"/>
            </p:cNvCxnSpPr>
            <p:nvPr/>
          </p:nvCxnSpPr>
          <p:spPr>
            <a:xfrm flipH="1" flipV="1">
              <a:off x="3765812" y="4176726"/>
              <a:ext cx="1196586" cy="6226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753F9B9-8F6F-45F9-8032-47480BC0FD9E}"/>
                </a:ext>
              </a:extLst>
            </p:cNvPr>
            <p:cNvSpPr/>
            <p:nvPr/>
          </p:nvSpPr>
          <p:spPr>
            <a:xfrm>
              <a:off x="4962398" y="3760165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93F4747-3758-4C46-8203-944B38AC1D46}"/>
                </a:ext>
              </a:extLst>
            </p:cNvPr>
            <p:cNvSpPr/>
            <p:nvPr/>
          </p:nvSpPr>
          <p:spPr>
            <a:xfrm>
              <a:off x="4962398" y="1826217"/>
              <a:ext cx="845574" cy="84557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A2D443A-9F89-4557-AAFC-FFAE3CAF3CEA}"/>
                </a:ext>
              </a:extLst>
            </p:cNvPr>
            <p:cNvCxnSpPr>
              <a:cxnSpLocks/>
              <a:stCxn id="73" idx="1"/>
              <a:endCxn id="67" idx="5"/>
            </p:cNvCxnSpPr>
            <p:nvPr/>
          </p:nvCxnSpPr>
          <p:spPr>
            <a:xfrm flipH="1" flipV="1">
              <a:off x="3641981" y="2547959"/>
              <a:ext cx="1444248" cy="133603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F8D4F4D-BBAA-473A-A302-42236B65A6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7866" y="4182952"/>
              <a:ext cx="132237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C1E87F53-D05A-43DA-B773-234821C87836}"/>
                </a:ext>
              </a:extLst>
            </p:cNvPr>
            <p:cNvCxnSpPr>
              <a:cxnSpLocks/>
              <a:stCxn id="74" idx="2"/>
              <a:endCxn id="67" idx="6"/>
            </p:cNvCxnSpPr>
            <p:nvPr/>
          </p:nvCxnSpPr>
          <p:spPr>
            <a:xfrm flipH="1">
              <a:off x="3765812" y="2249004"/>
              <a:ext cx="119658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DBCF49C-C7D1-4A52-A89B-ADBD3F9C2997}"/>
                </a:ext>
              </a:extLst>
            </p:cNvPr>
            <p:cNvCxnSpPr>
              <a:cxnSpLocks/>
              <a:stCxn id="73" idx="0"/>
              <a:endCxn id="74" idx="4"/>
            </p:cNvCxnSpPr>
            <p:nvPr/>
          </p:nvCxnSpPr>
          <p:spPr>
            <a:xfrm flipV="1">
              <a:off x="5385185" y="2671791"/>
              <a:ext cx="0" cy="108837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4C16F9-E397-4941-A01D-AADF3E2DDCC5}"/>
                  </a:ext>
                </a:extLst>
              </p14:cNvPr>
              <p14:cNvContentPartPr/>
              <p14:nvPr/>
            </p14:nvContentPartPr>
            <p14:xfrm>
              <a:off x="2171520" y="2073960"/>
              <a:ext cx="9920520" cy="4632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4C16F9-E397-4941-A01D-AADF3E2DDC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2160" y="2064600"/>
                <a:ext cx="9939240" cy="465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8079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5009-4FC4-4AD3-80DF-BC5EB586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MST Prim’s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A3010-65D7-4ACA-BE6A-35A0787A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97734-9CB4-41DD-A2D2-AC52D430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B50C62-42DA-4F65-8D31-AA65A3BF1842}"/>
              </a:ext>
            </a:extLst>
          </p:cNvPr>
          <p:cNvSpPr/>
          <p:nvPr/>
        </p:nvSpPr>
        <p:spPr>
          <a:xfrm>
            <a:off x="752292" y="1829475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E7ED66-95CD-40D4-9359-A39949A07226}"/>
              </a:ext>
            </a:extLst>
          </p:cNvPr>
          <p:cNvSpPr/>
          <p:nvPr/>
        </p:nvSpPr>
        <p:spPr>
          <a:xfrm>
            <a:off x="752292" y="3760165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BFAEE4-A1DB-4259-9240-C07BB32B0828}"/>
              </a:ext>
            </a:extLst>
          </p:cNvPr>
          <p:cNvSpPr/>
          <p:nvPr/>
        </p:nvSpPr>
        <p:spPr>
          <a:xfrm>
            <a:off x="2920238" y="3760165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1D8E33-5C18-4C42-9C4A-5187010DE5F8}"/>
              </a:ext>
            </a:extLst>
          </p:cNvPr>
          <p:cNvSpPr/>
          <p:nvPr/>
        </p:nvSpPr>
        <p:spPr>
          <a:xfrm>
            <a:off x="2920238" y="1826217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E4ABF8-0BFC-4F84-9985-7F24550D6B6B}"/>
              </a:ext>
            </a:extLst>
          </p:cNvPr>
          <p:cNvCxnSpPr>
            <a:cxnSpLocks/>
            <a:stCxn id="7" idx="7"/>
            <a:endCxn id="9" idx="3"/>
          </p:cNvCxnSpPr>
          <p:nvPr/>
        </p:nvCxnSpPr>
        <p:spPr>
          <a:xfrm flipV="1">
            <a:off x="1474035" y="2547960"/>
            <a:ext cx="1570034" cy="133603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6655E9-C40F-45AF-9B60-5D3D9A0F45C8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 flipV="1">
            <a:off x="1597866" y="2249004"/>
            <a:ext cx="1322372" cy="325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A90A0E-EDFA-4294-878D-40AD7954E248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1175079" y="2675049"/>
            <a:ext cx="0" cy="108511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AAF9FD-B159-441A-B008-1653A7F5CF60}"/>
              </a:ext>
            </a:extLst>
          </p:cNvPr>
          <p:cNvCxnSpPr>
            <a:cxnSpLocks/>
            <a:stCxn id="9" idx="4"/>
            <a:endCxn id="8" idx="0"/>
          </p:cNvCxnSpPr>
          <p:nvPr/>
        </p:nvCxnSpPr>
        <p:spPr>
          <a:xfrm>
            <a:off x="3343025" y="2671791"/>
            <a:ext cx="0" cy="108837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920071-8CDB-4270-A035-A4597B9240DF}"/>
              </a:ext>
            </a:extLst>
          </p:cNvPr>
          <p:cNvCxnSpPr>
            <a:cxnSpLocks/>
            <a:stCxn id="20" idx="2"/>
          </p:cNvCxnSpPr>
          <p:nvPr/>
        </p:nvCxnSpPr>
        <p:spPr>
          <a:xfrm flipH="1" flipV="1">
            <a:off x="3765812" y="4176726"/>
            <a:ext cx="1196586" cy="622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4CB1D2-C247-42D6-AFB2-D6C53582F756}"/>
              </a:ext>
            </a:extLst>
          </p:cNvPr>
          <p:cNvSpPr txBox="1"/>
          <p:nvPr/>
        </p:nvSpPr>
        <p:spPr>
          <a:xfrm>
            <a:off x="769064" y="30143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967BB-B38B-4AC7-86A4-6BFBE742A094}"/>
              </a:ext>
            </a:extLst>
          </p:cNvPr>
          <p:cNvSpPr txBox="1"/>
          <p:nvPr/>
        </p:nvSpPr>
        <p:spPr>
          <a:xfrm>
            <a:off x="2071329" y="41796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CE2E8D-7EEA-4A56-A847-4DAF36852508}"/>
              </a:ext>
            </a:extLst>
          </p:cNvPr>
          <p:cNvSpPr txBox="1"/>
          <p:nvPr/>
        </p:nvSpPr>
        <p:spPr>
          <a:xfrm>
            <a:off x="3330618" y="297295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82A5C0-53C3-4695-B459-5EDD39212FC9}"/>
              </a:ext>
            </a:extLst>
          </p:cNvPr>
          <p:cNvSpPr txBox="1"/>
          <p:nvPr/>
        </p:nvSpPr>
        <p:spPr>
          <a:xfrm>
            <a:off x="1987824" y="2903634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44E2E9-8371-4570-9473-3ECA6AB4ECB7}"/>
              </a:ext>
            </a:extLst>
          </p:cNvPr>
          <p:cNvSpPr txBox="1"/>
          <p:nvPr/>
        </p:nvSpPr>
        <p:spPr>
          <a:xfrm>
            <a:off x="5496668" y="29036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F24EF0-A150-4FFF-B32A-3EE23D49A5CF}"/>
              </a:ext>
            </a:extLst>
          </p:cNvPr>
          <p:cNvSpPr/>
          <p:nvPr/>
        </p:nvSpPr>
        <p:spPr>
          <a:xfrm>
            <a:off x="4962398" y="3760165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0A31E8-0F71-46A1-B28A-9A3DD8024166}"/>
              </a:ext>
            </a:extLst>
          </p:cNvPr>
          <p:cNvSpPr/>
          <p:nvPr/>
        </p:nvSpPr>
        <p:spPr>
          <a:xfrm>
            <a:off x="4962398" y="1826217"/>
            <a:ext cx="845574" cy="8455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CBFBAC5-3CFC-482D-9EF9-8B3FB0F605AB}"/>
              </a:ext>
            </a:extLst>
          </p:cNvPr>
          <p:cNvCxnSpPr>
            <a:cxnSpLocks/>
            <a:stCxn id="9" idx="5"/>
            <a:endCxn id="20" idx="1"/>
          </p:cNvCxnSpPr>
          <p:nvPr/>
        </p:nvCxnSpPr>
        <p:spPr>
          <a:xfrm>
            <a:off x="3641981" y="2547960"/>
            <a:ext cx="1444248" cy="133603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043D57-7152-4388-99E3-F1C1E6E8B9DB}"/>
              </a:ext>
            </a:extLst>
          </p:cNvPr>
          <p:cNvCxnSpPr>
            <a:cxnSpLocks/>
          </p:cNvCxnSpPr>
          <p:nvPr/>
        </p:nvCxnSpPr>
        <p:spPr>
          <a:xfrm flipH="1">
            <a:off x="1597866" y="4182952"/>
            <a:ext cx="1322372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EE4F5E8-4802-437E-BCA2-D849F097AEDC}"/>
              </a:ext>
            </a:extLst>
          </p:cNvPr>
          <p:cNvCxnSpPr>
            <a:cxnSpLocks/>
            <a:stCxn id="21" idx="2"/>
            <a:endCxn id="9" idx="6"/>
          </p:cNvCxnSpPr>
          <p:nvPr/>
        </p:nvCxnSpPr>
        <p:spPr>
          <a:xfrm flipH="1">
            <a:off x="3765812" y="2249004"/>
            <a:ext cx="1196586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1174C31-B539-45AE-AFE9-4CE8DBEFDB2A}"/>
              </a:ext>
            </a:extLst>
          </p:cNvPr>
          <p:cNvCxnSpPr>
            <a:cxnSpLocks/>
            <a:stCxn id="20" idx="0"/>
            <a:endCxn id="21" idx="4"/>
          </p:cNvCxnSpPr>
          <p:nvPr/>
        </p:nvCxnSpPr>
        <p:spPr>
          <a:xfrm flipV="1">
            <a:off x="5385185" y="2671791"/>
            <a:ext cx="0" cy="108837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72FEC49-972D-4BCC-A3F3-1D8EE2A145B6}"/>
              </a:ext>
            </a:extLst>
          </p:cNvPr>
          <p:cNvSpPr txBox="1"/>
          <p:nvPr/>
        </p:nvSpPr>
        <p:spPr>
          <a:xfrm>
            <a:off x="2009663" y="182621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6EFABC-4653-4048-B0B9-C37AB7A1071E}"/>
              </a:ext>
            </a:extLst>
          </p:cNvPr>
          <p:cNvSpPr txBox="1"/>
          <p:nvPr/>
        </p:nvSpPr>
        <p:spPr>
          <a:xfrm>
            <a:off x="4121311" y="4188977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6EB80D-8806-4C79-8E06-F6C00E0E5AA9}"/>
              </a:ext>
            </a:extLst>
          </p:cNvPr>
          <p:cNvSpPr txBox="1"/>
          <p:nvPr/>
        </p:nvSpPr>
        <p:spPr>
          <a:xfrm>
            <a:off x="4208453" y="185294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E6E46D-BE08-433B-89C5-C114017B6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958639"/>
              </p:ext>
            </p:extLst>
          </p:nvPr>
        </p:nvGraphicFramePr>
        <p:xfrm>
          <a:off x="6084268" y="1101695"/>
          <a:ext cx="5964780" cy="4563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95">
                  <a:extLst>
                    <a:ext uri="{9D8B030D-6E8A-4147-A177-3AD203B41FA5}">
                      <a16:colId xmlns:a16="http://schemas.microsoft.com/office/drawing/2014/main" val="1199030254"/>
                    </a:ext>
                  </a:extLst>
                </a:gridCol>
                <a:gridCol w="958937">
                  <a:extLst>
                    <a:ext uri="{9D8B030D-6E8A-4147-A177-3AD203B41FA5}">
                      <a16:colId xmlns:a16="http://schemas.microsoft.com/office/drawing/2014/main" val="1600775617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78545772"/>
                    </a:ext>
                  </a:extLst>
                </a:gridCol>
                <a:gridCol w="1746808">
                  <a:extLst>
                    <a:ext uri="{9D8B030D-6E8A-4147-A177-3AD203B41FA5}">
                      <a16:colId xmlns:a16="http://schemas.microsoft.com/office/drawing/2014/main" val="793975643"/>
                    </a:ext>
                  </a:extLst>
                </a:gridCol>
              </a:tblGrid>
              <a:tr h="651989">
                <a:tc>
                  <a:txBody>
                    <a:bodyPr/>
                    <a:lstStyle/>
                    <a:p>
                      <a:r>
                        <a:rPr lang="en-US" dirty="0"/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Known?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003478"/>
                  </a:ext>
                </a:extLst>
              </a:tr>
              <a:tr h="651989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360435"/>
                  </a:ext>
                </a:extLst>
              </a:tr>
              <a:tr h="651989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333420"/>
                  </a:ext>
                </a:extLst>
              </a:tr>
              <a:tr h="651989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799970"/>
                  </a:ext>
                </a:extLst>
              </a:tr>
              <a:tr h="651989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304797"/>
                  </a:ext>
                </a:extLst>
              </a:tr>
              <a:tr h="651989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025615"/>
                  </a:ext>
                </a:extLst>
              </a:tr>
              <a:tr h="651989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03559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DEA9B64-704A-4D72-9147-79651E9AC9DE}"/>
              </a:ext>
            </a:extLst>
          </p:cNvPr>
          <p:cNvSpPr txBox="1"/>
          <p:nvPr/>
        </p:nvSpPr>
        <p:spPr>
          <a:xfrm>
            <a:off x="4376861" y="2917782"/>
            <a:ext cx="27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6BE355-1899-43E4-9C17-37D35E8678FB}"/>
                  </a:ext>
                </a:extLst>
              </p14:cNvPr>
              <p14:cNvContentPartPr/>
              <p14:nvPr/>
            </p14:nvContentPartPr>
            <p14:xfrm>
              <a:off x="1361160" y="1655640"/>
              <a:ext cx="10521000" cy="4846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6BE355-1899-43E4-9C17-37D35E8678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1800" y="1646280"/>
                <a:ext cx="10539720" cy="486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1729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D8CE-4049-471A-BDCE-9745067A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Traversals (DFS)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E9A7-5997-4982-89E6-045E0619F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a DFS from vertex G. Visit neighbors in alphabetical order. Show your work.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01839-C64B-464B-B65E-8047D133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A1D67-05BF-4B8F-8330-4E50CF31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B1BED1-0D71-4971-A40C-96534BFAB462}"/>
              </a:ext>
            </a:extLst>
          </p:cNvPr>
          <p:cNvSpPr/>
          <p:nvPr/>
        </p:nvSpPr>
        <p:spPr>
          <a:xfrm>
            <a:off x="864052" y="1940877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B0E3C1-06AB-461F-B502-10939BBBF957}"/>
              </a:ext>
            </a:extLst>
          </p:cNvPr>
          <p:cNvSpPr/>
          <p:nvPr/>
        </p:nvSpPr>
        <p:spPr>
          <a:xfrm>
            <a:off x="864052" y="3659524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F56903-BD4E-4159-83C6-CAE1312E9707}"/>
              </a:ext>
            </a:extLst>
          </p:cNvPr>
          <p:cNvSpPr/>
          <p:nvPr/>
        </p:nvSpPr>
        <p:spPr>
          <a:xfrm>
            <a:off x="2793898" y="3659524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40D2BE-DC52-41F6-90C3-D0C4C95F0A97}"/>
              </a:ext>
            </a:extLst>
          </p:cNvPr>
          <p:cNvSpPr/>
          <p:nvPr/>
        </p:nvSpPr>
        <p:spPr>
          <a:xfrm>
            <a:off x="2793898" y="1937977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CF7241-B035-42D2-8A09-81E6E95EF390}"/>
              </a:ext>
            </a:extLst>
          </p:cNvPr>
          <p:cNvCxnSpPr>
            <a:cxnSpLocks/>
            <a:stCxn id="7" idx="7"/>
            <a:endCxn id="9" idx="3"/>
          </p:cNvCxnSpPr>
          <p:nvPr/>
        </p:nvCxnSpPr>
        <p:spPr>
          <a:xfrm flipV="1">
            <a:off x="1506528" y="2580453"/>
            <a:ext cx="1397601" cy="118930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7B4229-9F01-4749-9B26-521222961C63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 flipV="1">
            <a:off x="1616759" y="2314330"/>
            <a:ext cx="1177139" cy="29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52AE59-7BB3-40B8-8933-B2FC2D21899B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1240405" y="2693584"/>
            <a:ext cx="0" cy="96594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DCBCF6-A79A-475C-B1B1-48324FD10EA3}"/>
              </a:ext>
            </a:extLst>
          </p:cNvPr>
          <p:cNvCxnSpPr>
            <a:cxnSpLocks/>
            <a:stCxn id="9" idx="4"/>
            <a:endCxn id="8" idx="0"/>
          </p:cNvCxnSpPr>
          <p:nvPr/>
        </p:nvCxnSpPr>
        <p:spPr>
          <a:xfrm>
            <a:off x="3170252" y="2690684"/>
            <a:ext cx="0" cy="96884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0C2B32-B29C-4CF6-BE96-EE95AB51BFB8}"/>
              </a:ext>
            </a:extLst>
          </p:cNvPr>
          <p:cNvCxnSpPr>
            <a:cxnSpLocks/>
            <a:stCxn id="20" idx="2"/>
          </p:cNvCxnSpPr>
          <p:nvPr/>
        </p:nvCxnSpPr>
        <p:spPr>
          <a:xfrm flipH="1" flipV="1">
            <a:off x="3546605" y="4030335"/>
            <a:ext cx="1065168" cy="554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334B316-1538-457B-908B-CD6D45D75E62}"/>
              </a:ext>
            </a:extLst>
          </p:cNvPr>
          <p:cNvSpPr/>
          <p:nvPr/>
        </p:nvSpPr>
        <p:spPr>
          <a:xfrm>
            <a:off x="4611773" y="3659524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7E3BC6F-A757-4215-8C19-1630EC88FF92}"/>
              </a:ext>
            </a:extLst>
          </p:cNvPr>
          <p:cNvSpPr/>
          <p:nvPr/>
        </p:nvSpPr>
        <p:spPr>
          <a:xfrm>
            <a:off x="4611773" y="1937977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5A5A06-53F2-4F44-AA71-B0C9C0A22B31}"/>
              </a:ext>
            </a:extLst>
          </p:cNvPr>
          <p:cNvCxnSpPr>
            <a:cxnSpLocks/>
            <a:stCxn id="9" idx="5"/>
            <a:endCxn id="20" idx="1"/>
          </p:cNvCxnSpPr>
          <p:nvPr/>
        </p:nvCxnSpPr>
        <p:spPr>
          <a:xfrm>
            <a:off x="3436374" y="2580453"/>
            <a:ext cx="1285630" cy="118930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CDEBD7-CB32-4ECF-A1F9-9CBA38E2E503}"/>
              </a:ext>
            </a:extLst>
          </p:cNvPr>
          <p:cNvCxnSpPr>
            <a:cxnSpLocks/>
          </p:cNvCxnSpPr>
          <p:nvPr/>
        </p:nvCxnSpPr>
        <p:spPr>
          <a:xfrm flipH="1">
            <a:off x="1616759" y="4035878"/>
            <a:ext cx="1177139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B8CE27A-209A-4DE1-B887-49BBB07798DF}"/>
              </a:ext>
            </a:extLst>
          </p:cNvPr>
          <p:cNvCxnSpPr>
            <a:cxnSpLocks/>
            <a:stCxn id="21" idx="2"/>
            <a:endCxn id="9" idx="6"/>
          </p:cNvCxnSpPr>
          <p:nvPr/>
        </p:nvCxnSpPr>
        <p:spPr>
          <a:xfrm flipH="1">
            <a:off x="3546605" y="2314330"/>
            <a:ext cx="1065168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46CF51-1132-4B42-86DE-9438CFD30FD5}"/>
              </a:ext>
            </a:extLst>
          </p:cNvPr>
          <p:cNvCxnSpPr>
            <a:cxnSpLocks/>
            <a:stCxn id="20" idx="0"/>
            <a:endCxn id="21" idx="4"/>
          </p:cNvCxnSpPr>
          <p:nvPr/>
        </p:nvCxnSpPr>
        <p:spPr>
          <a:xfrm flipV="1">
            <a:off x="4988127" y="2690684"/>
            <a:ext cx="0" cy="96884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3663AD5-CFC5-4684-86DC-9845CBBC7AB9}"/>
              </a:ext>
            </a:extLst>
          </p:cNvPr>
          <p:cNvSpPr/>
          <p:nvPr/>
        </p:nvSpPr>
        <p:spPr>
          <a:xfrm>
            <a:off x="864052" y="4984442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45EE7C8-40B7-443E-9478-5843D7D388AA}"/>
              </a:ext>
            </a:extLst>
          </p:cNvPr>
          <p:cNvSpPr/>
          <p:nvPr/>
        </p:nvSpPr>
        <p:spPr>
          <a:xfrm>
            <a:off x="2793898" y="4984442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F648900-02A7-4397-99D7-E279A8617DFF}"/>
              </a:ext>
            </a:extLst>
          </p:cNvPr>
          <p:cNvSpPr/>
          <p:nvPr/>
        </p:nvSpPr>
        <p:spPr>
          <a:xfrm>
            <a:off x="4611773" y="4984442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824807A-9A8D-4797-8523-3A393F97A952}"/>
              </a:ext>
            </a:extLst>
          </p:cNvPr>
          <p:cNvCxnSpPr>
            <a:cxnSpLocks/>
            <a:stCxn id="8" idx="3"/>
            <a:endCxn id="30" idx="7"/>
          </p:cNvCxnSpPr>
          <p:nvPr/>
        </p:nvCxnSpPr>
        <p:spPr>
          <a:xfrm flipH="1">
            <a:off x="1506528" y="4302000"/>
            <a:ext cx="1397601" cy="7926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9A4060D-96E1-4057-B7FF-32BC564C6955}"/>
              </a:ext>
            </a:extLst>
          </p:cNvPr>
          <p:cNvCxnSpPr>
            <a:cxnSpLocks/>
            <a:stCxn id="8" idx="4"/>
            <a:endCxn id="31" idx="0"/>
          </p:cNvCxnSpPr>
          <p:nvPr/>
        </p:nvCxnSpPr>
        <p:spPr>
          <a:xfrm>
            <a:off x="3170252" y="4412231"/>
            <a:ext cx="0" cy="57221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060220B-0D15-4D84-8169-D9DF18ECFDCD}"/>
              </a:ext>
            </a:extLst>
          </p:cNvPr>
          <p:cNvCxnSpPr>
            <a:cxnSpLocks/>
            <a:stCxn id="32" idx="1"/>
            <a:endCxn id="8" idx="5"/>
          </p:cNvCxnSpPr>
          <p:nvPr/>
        </p:nvCxnSpPr>
        <p:spPr>
          <a:xfrm flipH="1" flipV="1">
            <a:off x="3436374" y="4302000"/>
            <a:ext cx="1285630" cy="7926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84C4116-A6EC-441D-949C-534A49CEDA19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4988127" y="4412232"/>
            <a:ext cx="0" cy="57221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537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D8CE-4049-471A-BDCE-9745067A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Traversals (BFS)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E9A7-5997-4982-89E6-045E0619F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a BFS from vertex G. Visit neighbors in alphabetical order. Show your work.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01839-C64B-464B-B65E-8047D133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A1D67-05BF-4B8F-8330-4E50CF31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B1BED1-0D71-4971-A40C-96534BFAB462}"/>
              </a:ext>
            </a:extLst>
          </p:cNvPr>
          <p:cNvSpPr/>
          <p:nvPr/>
        </p:nvSpPr>
        <p:spPr>
          <a:xfrm>
            <a:off x="864052" y="1940877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B0E3C1-06AB-461F-B502-10939BBBF957}"/>
              </a:ext>
            </a:extLst>
          </p:cNvPr>
          <p:cNvSpPr/>
          <p:nvPr/>
        </p:nvSpPr>
        <p:spPr>
          <a:xfrm>
            <a:off x="864052" y="3659524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F56903-BD4E-4159-83C6-CAE1312E9707}"/>
              </a:ext>
            </a:extLst>
          </p:cNvPr>
          <p:cNvSpPr/>
          <p:nvPr/>
        </p:nvSpPr>
        <p:spPr>
          <a:xfrm>
            <a:off x="2793898" y="3659524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40D2BE-DC52-41F6-90C3-D0C4C95F0A97}"/>
              </a:ext>
            </a:extLst>
          </p:cNvPr>
          <p:cNvSpPr/>
          <p:nvPr/>
        </p:nvSpPr>
        <p:spPr>
          <a:xfrm>
            <a:off x="2793898" y="1937977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CF7241-B035-42D2-8A09-81E6E95EF390}"/>
              </a:ext>
            </a:extLst>
          </p:cNvPr>
          <p:cNvCxnSpPr>
            <a:cxnSpLocks/>
            <a:stCxn id="7" idx="7"/>
            <a:endCxn id="9" idx="3"/>
          </p:cNvCxnSpPr>
          <p:nvPr/>
        </p:nvCxnSpPr>
        <p:spPr>
          <a:xfrm flipV="1">
            <a:off x="1506528" y="2580453"/>
            <a:ext cx="1397601" cy="118930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7B4229-9F01-4749-9B26-521222961C63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 flipV="1">
            <a:off x="1616759" y="2314330"/>
            <a:ext cx="1177139" cy="29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52AE59-7BB3-40B8-8933-B2FC2D21899B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1240405" y="2693584"/>
            <a:ext cx="0" cy="96594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DCBCF6-A79A-475C-B1B1-48324FD10EA3}"/>
              </a:ext>
            </a:extLst>
          </p:cNvPr>
          <p:cNvCxnSpPr>
            <a:cxnSpLocks/>
            <a:stCxn id="9" idx="4"/>
            <a:endCxn id="8" idx="0"/>
          </p:cNvCxnSpPr>
          <p:nvPr/>
        </p:nvCxnSpPr>
        <p:spPr>
          <a:xfrm>
            <a:off x="3170252" y="2690684"/>
            <a:ext cx="0" cy="96884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0C2B32-B29C-4CF6-BE96-EE95AB51BFB8}"/>
              </a:ext>
            </a:extLst>
          </p:cNvPr>
          <p:cNvCxnSpPr>
            <a:cxnSpLocks/>
            <a:stCxn id="20" idx="2"/>
          </p:cNvCxnSpPr>
          <p:nvPr/>
        </p:nvCxnSpPr>
        <p:spPr>
          <a:xfrm flipH="1" flipV="1">
            <a:off x="3546605" y="4030335"/>
            <a:ext cx="1065168" cy="554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334B316-1538-457B-908B-CD6D45D75E62}"/>
              </a:ext>
            </a:extLst>
          </p:cNvPr>
          <p:cNvSpPr/>
          <p:nvPr/>
        </p:nvSpPr>
        <p:spPr>
          <a:xfrm>
            <a:off x="4611773" y="3659524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7E3BC6F-A757-4215-8C19-1630EC88FF92}"/>
              </a:ext>
            </a:extLst>
          </p:cNvPr>
          <p:cNvSpPr/>
          <p:nvPr/>
        </p:nvSpPr>
        <p:spPr>
          <a:xfrm>
            <a:off x="4611773" y="1937977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5A5A06-53F2-4F44-AA71-B0C9C0A22B31}"/>
              </a:ext>
            </a:extLst>
          </p:cNvPr>
          <p:cNvCxnSpPr>
            <a:cxnSpLocks/>
            <a:stCxn id="9" idx="5"/>
            <a:endCxn id="20" idx="1"/>
          </p:cNvCxnSpPr>
          <p:nvPr/>
        </p:nvCxnSpPr>
        <p:spPr>
          <a:xfrm>
            <a:off x="3436374" y="2580453"/>
            <a:ext cx="1285630" cy="118930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CDEBD7-CB32-4ECF-A1F9-9CBA38E2E503}"/>
              </a:ext>
            </a:extLst>
          </p:cNvPr>
          <p:cNvCxnSpPr>
            <a:cxnSpLocks/>
          </p:cNvCxnSpPr>
          <p:nvPr/>
        </p:nvCxnSpPr>
        <p:spPr>
          <a:xfrm flipH="1">
            <a:off x="1616759" y="4035878"/>
            <a:ext cx="1177139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B8CE27A-209A-4DE1-B887-49BBB07798DF}"/>
              </a:ext>
            </a:extLst>
          </p:cNvPr>
          <p:cNvCxnSpPr>
            <a:cxnSpLocks/>
            <a:stCxn id="21" idx="2"/>
            <a:endCxn id="9" idx="6"/>
          </p:cNvCxnSpPr>
          <p:nvPr/>
        </p:nvCxnSpPr>
        <p:spPr>
          <a:xfrm flipH="1">
            <a:off x="3546605" y="2314330"/>
            <a:ext cx="1065168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46CF51-1132-4B42-86DE-9438CFD30FD5}"/>
              </a:ext>
            </a:extLst>
          </p:cNvPr>
          <p:cNvCxnSpPr>
            <a:cxnSpLocks/>
            <a:stCxn id="20" idx="0"/>
            <a:endCxn id="21" idx="4"/>
          </p:cNvCxnSpPr>
          <p:nvPr/>
        </p:nvCxnSpPr>
        <p:spPr>
          <a:xfrm flipV="1">
            <a:off x="4988127" y="2690684"/>
            <a:ext cx="0" cy="96884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3663AD5-CFC5-4684-86DC-9845CBBC7AB9}"/>
              </a:ext>
            </a:extLst>
          </p:cNvPr>
          <p:cNvSpPr/>
          <p:nvPr/>
        </p:nvSpPr>
        <p:spPr>
          <a:xfrm>
            <a:off x="864052" y="4984442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45EE7C8-40B7-443E-9478-5843D7D388AA}"/>
              </a:ext>
            </a:extLst>
          </p:cNvPr>
          <p:cNvSpPr/>
          <p:nvPr/>
        </p:nvSpPr>
        <p:spPr>
          <a:xfrm>
            <a:off x="2793898" y="4984442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F648900-02A7-4397-99D7-E279A8617DFF}"/>
              </a:ext>
            </a:extLst>
          </p:cNvPr>
          <p:cNvSpPr/>
          <p:nvPr/>
        </p:nvSpPr>
        <p:spPr>
          <a:xfrm>
            <a:off x="4611773" y="4984442"/>
            <a:ext cx="752707" cy="7527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824807A-9A8D-4797-8523-3A393F97A952}"/>
              </a:ext>
            </a:extLst>
          </p:cNvPr>
          <p:cNvCxnSpPr>
            <a:cxnSpLocks/>
            <a:stCxn id="8" idx="3"/>
            <a:endCxn id="30" idx="7"/>
          </p:cNvCxnSpPr>
          <p:nvPr/>
        </p:nvCxnSpPr>
        <p:spPr>
          <a:xfrm flipH="1">
            <a:off x="1506528" y="4302000"/>
            <a:ext cx="1397601" cy="7926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9A4060D-96E1-4057-B7FF-32BC564C6955}"/>
              </a:ext>
            </a:extLst>
          </p:cNvPr>
          <p:cNvCxnSpPr>
            <a:cxnSpLocks/>
            <a:stCxn id="8" idx="4"/>
            <a:endCxn id="31" idx="0"/>
          </p:cNvCxnSpPr>
          <p:nvPr/>
        </p:nvCxnSpPr>
        <p:spPr>
          <a:xfrm>
            <a:off x="3170252" y="4412231"/>
            <a:ext cx="0" cy="57221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060220B-0D15-4D84-8169-D9DF18ECFDCD}"/>
              </a:ext>
            </a:extLst>
          </p:cNvPr>
          <p:cNvCxnSpPr>
            <a:cxnSpLocks/>
            <a:stCxn id="32" idx="1"/>
            <a:endCxn id="8" idx="5"/>
          </p:cNvCxnSpPr>
          <p:nvPr/>
        </p:nvCxnSpPr>
        <p:spPr>
          <a:xfrm flipH="1" flipV="1">
            <a:off x="3436374" y="4302000"/>
            <a:ext cx="1285630" cy="79267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84C4116-A6EC-441D-949C-534A49CEDA19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4988127" y="4412232"/>
            <a:ext cx="0" cy="57221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79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C513-322C-4262-8C77-3F06FA84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E8E5B-0FB3-476F-A481-4167E8B3C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Review Due Tonight – Don’t stress too much about it!</a:t>
            </a:r>
          </a:p>
          <a:p>
            <a:endParaRPr lang="en-US" dirty="0"/>
          </a:p>
          <a:p>
            <a:r>
              <a:rPr lang="en-US" dirty="0"/>
              <a:t>Final on Friday – 1 page of notes is allowed</a:t>
            </a:r>
          </a:p>
          <a:p>
            <a:endParaRPr lang="en-US" dirty="0"/>
          </a:p>
          <a:p>
            <a:r>
              <a:rPr lang="en-US" dirty="0"/>
              <a:t>Course evaluations due tomorrow night. (see e-mail)</a:t>
            </a:r>
          </a:p>
          <a:p>
            <a:endParaRPr lang="en-US" dirty="0"/>
          </a:p>
          <a:p>
            <a:r>
              <a:rPr lang="en-US" dirty="0"/>
              <a:t>Please fill out the survey on Kendra </a:t>
            </a:r>
            <a:r>
              <a:rPr lang="en-US" dirty="0" err="1"/>
              <a:t>Yourtee’s</a:t>
            </a:r>
            <a:r>
              <a:rPr lang="en-US" dirty="0"/>
              <a:t> talk, and sign her thank-you card!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9F8BA-C14F-4683-98AA-82F72460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2D17B-B6A9-4D0A-B107-0A75EB0C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9A2D-AC2A-4C19-98D3-A94AC942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701BD-D40B-4C78-BE61-B1034A26C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Subsequence</a:t>
            </a:r>
            <a:r>
              <a:rPr lang="en-US" dirty="0"/>
              <a:t> palindrome: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Given a string S, find the longest </a:t>
            </a:r>
            <a:r>
              <a:rPr lang="en-US" b="1" dirty="0"/>
              <a:t>subsequence</a:t>
            </a:r>
            <a:r>
              <a:rPr lang="en-US" dirty="0"/>
              <a:t> that is a palindrome.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RACECAR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RA</a:t>
            </a:r>
            <a:r>
              <a:rPr lang="en-US" sz="3600" b="1" dirty="0"/>
              <a:t>D</a:t>
            </a:r>
            <a:r>
              <a:rPr lang="en-US" sz="3600" b="1" dirty="0">
                <a:solidFill>
                  <a:srgbClr val="FF0000"/>
                </a:solidFill>
              </a:rPr>
              <a:t>CEC</a:t>
            </a:r>
            <a:r>
              <a:rPr lang="en-US" sz="3600" b="1" dirty="0"/>
              <a:t>X</a:t>
            </a:r>
            <a:r>
              <a:rPr lang="en-US" sz="3600" b="1" dirty="0">
                <a:solidFill>
                  <a:srgbClr val="FF0000"/>
                </a:solidFill>
              </a:rPr>
              <a:t>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Unlike your homework, the letters don’t need to be consecutive!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2D3D1-9C56-4DFE-8F9C-3F337D52E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FC24E-D0BD-4856-AFC2-8A7B23A1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2DB23A3-B399-40EB-9712-C2E8D25B3917}"/>
                  </a:ext>
                </a:extLst>
              </p14:cNvPr>
              <p14:cNvContentPartPr/>
              <p14:nvPr/>
            </p14:nvContentPartPr>
            <p14:xfrm>
              <a:off x="4613040" y="2750040"/>
              <a:ext cx="2993400" cy="2838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2DB23A3-B399-40EB-9712-C2E8D25B39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3680" y="2740680"/>
                <a:ext cx="3012120" cy="28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329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D016-D137-4AB7-8AE0-A0437958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BE6D0-B614-402F-B930-8AED64CFC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OPT(</a:t>
            </a:r>
            <a:r>
              <a:rPr lang="en-US" i="1" dirty="0" err="1"/>
              <a:t>i</a:t>
            </a:r>
            <a:r>
              <a:rPr lang="en-US" i="1" dirty="0"/>
              <a:t>, n) </a:t>
            </a:r>
            <a:r>
              <a:rPr lang="en-US" dirty="0"/>
              <a:t>denote the length of the longest palindrome </a:t>
            </a:r>
            <a:r>
              <a:rPr lang="en-US" i="1" dirty="0"/>
              <a:t>subsequence</a:t>
            </a:r>
            <a:r>
              <a:rPr lang="en-US" dirty="0"/>
              <a:t> in the substring of length n starting at index </a:t>
            </a:r>
            <a:r>
              <a:rPr lang="en-US" dirty="0" err="1"/>
              <a:t>i</a:t>
            </a:r>
            <a:r>
              <a:rPr lang="en-US" dirty="0"/>
              <a:t>. Write an expression for the recursive case of </a:t>
            </a:r>
            <a:r>
              <a:rPr lang="en-US" i="1" dirty="0"/>
              <a:t>OPT(</a:t>
            </a:r>
            <a:r>
              <a:rPr lang="en-US" i="1" dirty="0" err="1"/>
              <a:t>i</a:t>
            </a:r>
            <a:r>
              <a:rPr lang="en-US" i="1" dirty="0"/>
              <a:t>, n)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D0E0A-6298-4B09-849F-07435BDB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95E5E-5F6C-4BA5-98E6-70EA4033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DD90BBF-FC3C-4341-A6F6-D47641BD750D}"/>
                  </a:ext>
                </a:extLst>
              </p14:cNvPr>
              <p14:cNvContentPartPr/>
              <p14:nvPr/>
            </p14:nvContentPartPr>
            <p14:xfrm>
              <a:off x="1010880" y="1179720"/>
              <a:ext cx="11031840" cy="5535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DD90BBF-FC3C-4341-A6F6-D47641BD75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1520" y="1170360"/>
                <a:ext cx="11050560" cy="55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32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D016-D137-4AB7-8AE0-A0437958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BE6D0-B614-402F-B930-8AED64CFC6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n-US" i="1" dirty="0"/>
                  <a:t>OPT(</a:t>
                </a:r>
                <a:r>
                  <a:rPr lang="en-US" i="1" dirty="0" err="1"/>
                  <a:t>i</a:t>
                </a:r>
                <a:r>
                  <a:rPr lang="en-US" i="1" dirty="0"/>
                  <a:t>, n) </a:t>
                </a:r>
                <a:r>
                  <a:rPr lang="en-US" dirty="0"/>
                  <a:t>denote the length of the longest palindrome </a:t>
                </a:r>
                <a:r>
                  <a:rPr lang="en-US" i="1" dirty="0"/>
                  <a:t>subsequence</a:t>
                </a:r>
                <a:r>
                  <a:rPr lang="en-US" dirty="0"/>
                  <a:t> in the substring of length n starting at index </a:t>
                </a:r>
                <a:r>
                  <a:rPr lang="en-US" dirty="0" err="1"/>
                  <a:t>i</a:t>
                </a:r>
                <a:r>
                  <a:rPr lang="en-US" dirty="0"/>
                  <a:t>. Write an expression for the recursive case of </a:t>
                </a:r>
                <a:r>
                  <a:rPr lang="en-US" i="1" dirty="0"/>
                  <a:t>OPT(</a:t>
                </a:r>
                <a:r>
                  <a:rPr lang="en-US" i="1" dirty="0" err="1"/>
                  <a:t>i</a:t>
                </a:r>
                <a:r>
                  <a:rPr lang="en-US" i="1" dirty="0"/>
                  <a:t>, n)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−1]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BE6D0-B614-402F-B930-8AED64CFC6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D0E0A-6298-4B09-849F-07435BDB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95E5E-5F6C-4BA5-98E6-70EA4033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0EADA97-981E-4AF5-A33A-29F8D7334F66}"/>
                  </a:ext>
                </a:extLst>
              </p14:cNvPr>
              <p14:cNvContentPartPr/>
              <p14:nvPr/>
            </p14:nvContentPartPr>
            <p14:xfrm>
              <a:off x="2498400" y="3475440"/>
              <a:ext cx="7319160" cy="3349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0EADA97-981E-4AF5-A33A-29F8D7334F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9040" y="3466080"/>
                <a:ext cx="7337880" cy="336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1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8BC4-A77E-4CAD-8634-1EDE8623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37774-2FCB-405E-A6A8-E338B6B26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we need a base case for our </a:t>
            </a:r>
            <a:r>
              <a:rPr lang="en-US" i="1" dirty="0"/>
              <a:t>OPT</a:t>
            </a:r>
            <a:r>
              <a:rPr lang="en-US" dirty="0"/>
              <a:t> recurrence. Write an expression for the base case(s) of this recurrence.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2905A-59A7-4207-8E6C-0DBB5FD9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F3962-C65D-441F-B8A3-DF2158AB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3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8BC4-A77E-4CAD-8634-1EDE8623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637774-2FCB-405E-A6A8-E338B6B26E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Next we need a base case for our </a:t>
                </a:r>
                <a:r>
                  <a:rPr lang="en-US" i="1" dirty="0"/>
                  <a:t>OPT</a:t>
                </a:r>
                <a:r>
                  <a:rPr lang="en-US" dirty="0"/>
                  <a:t> recurrence. Write an expression for the base case(s) of this recurrence.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637774-2FCB-405E-A6A8-E338B6B26E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2905A-59A7-4207-8E6C-0DBB5FD9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F3962-C65D-441F-B8A3-DF2158AB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DCA2841-0F4A-40C1-894A-B4F3683E0F51}"/>
                  </a:ext>
                </a:extLst>
              </p14:cNvPr>
              <p14:cNvContentPartPr/>
              <p14:nvPr/>
            </p14:nvContentPartPr>
            <p14:xfrm>
              <a:off x="5972040" y="3371040"/>
              <a:ext cx="2778840" cy="1672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DCA2841-0F4A-40C1-894A-B4F3683E0F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2680" y="3361680"/>
                <a:ext cx="2797560" cy="169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9064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6D50-D8D9-496D-9581-8031EC72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E5BEE-8BD9-438F-9F25-975B413B2D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Now that we have a complete recurrence, we need to figure out which order to solve the subproblems in. Which subproblems does the recursive case </a:t>
                </a:r>
                <a:r>
                  <a:rPr lang="en-US" i="1" dirty="0"/>
                  <a:t>OPT(</a:t>
                </a:r>
                <a:r>
                  <a:rPr lang="en-US" i="1" dirty="0" err="1"/>
                  <a:t>i</a:t>
                </a:r>
                <a:r>
                  <a:rPr lang="en-US" i="1" dirty="0"/>
                  <a:t>, n) </a:t>
                </a:r>
                <a:r>
                  <a:rPr lang="en-US" dirty="0"/>
                  <a:t>require to be calculated before it can be solved?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E5BEE-8BD9-438F-9F25-975B413B2D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D55C8-349A-4E61-B5D0-83A8AB32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438CB-DF0B-4515-A7FF-10E13AB8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4D44C31-9B25-4445-9031-8AA7AF2E6E5A}"/>
                  </a:ext>
                </a:extLst>
              </p14:cNvPr>
              <p14:cNvContentPartPr/>
              <p14:nvPr/>
            </p14:nvContentPartPr>
            <p14:xfrm>
              <a:off x="4471200" y="4347720"/>
              <a:ext cx="4709160" cy="198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4D44C31-9B25-4445-9031-8AA7AF2E6E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1840" y="4338360"/>
                <a:ext cx="47278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080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3526-B009-479D-B091-AAEF46A8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427EF-93C2-414F-9978-6BBF428F2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 these dependencies, what order should we loop over the subproblem in?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A9983F-4272-4605-B80D-F7ED203DD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D5585-7770-43D3-83F8-9A3ACDC5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04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11656</TotalTime>
  <Words>1104</Words>
  <Application>Microsoft Office PowerPoint</Application>
  <PresentationFormat>Widescreen</PresentationFormat>
  <Paragraphs>191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Final Review</vt:lpstr>
      <vt:lpstr>Announcements</vt:lpstr>
      <vt:lpstr>Dynamic Programming</vt:lpstr>
      <vt:lpstr>Dynamic Programming</vt:lpstr>
      <vt:lpstr>Dynamic Programming</vt:lpstr>
      <vt:lpstr>Dynamic Programming</vt:lpstr>
      <vt:lpstr>Dynamic Programming</vt:lpstr>
      <vt:lpstr>Dynamic Programming</vt:lpstr>
      <vt:lpstr>Dynamic Programming</vt:lpstr>
      <vt:lpstr>Dynamic Programming</vt:lpstr>
      <vt:lpstr>Dynamic Programming</vt:lpstr>
      <vt:lpstr>Dynamic Programming</vt:lpstr>
      <vt:lpstr>Differences from Your HW Review</vt:lpstr>
      <vt:lpstr>Sorting</vt:lpstr>
      <vt:lpstr>Sorting</vt:lpstr>
      <vt:lpstr>Topological Sort</vt:lpstr>
      <vt:lpstr>MST Prim’s Algorithm</vt:lpstr>
      <vt:lpstr>Graph Traversals (DFS)</vt:lpstr>
      <vt:lpstr>Graph Traversals (BFS)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Benjamin Jones</cp:lastModifiedBy>
  <cp:revision>407</cp:revision>
  <dcterms:created xsi:type="dcterms:W3CDTF">2018-03-22T00:41:11Z</dcterms:created>
  <dcterms:modified xsi:type="dcterms:W3CDTF">2018-08-16T02:45:28Z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