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418" r:id="rId3"/>
    <p:sldId id="420" r:id="rId4"/>
    <p:sldId id="421" r:id="rId5"/>
    <p:sldId id="424" r:id="rId6"/>
    <p:sldId id="419" r:id="rId7"/>
    <p:sldId id="425" r:id="rId8"/>
    <p:sldId id="426" r:id="rId9"/>
    <p:sldId id="42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418"/>
            <p14:sldId id="420"/>
            <p14:sldId id="421"/>
            <p14:sldId id="424"/>
            <p14:sldId id="419"/>
            <p14:sldId id="425"/>
            <p14:sldId id="426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57" autoAdjust="0"/>
  </p:normalViewPr>
  <p:slideViewPr>
    <p:cSldViewPr snapToGrid="0">
      <p:cViewPr varScale="1">
        <p:scale>
          <a:sx n="97" d="100"/>
          <a:sy n="9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3T20:11:21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2892 8251 380 0,'0'0'93'16,"4"0"5"-16,-4 0-54 0,0 6-10 15,0 0-6-15,5 1-3 0,-5 1-3 16,0-3-3-16,0 2-2 0,0-7-3 16,0 0 0-16,0 0-1 0,-5 0 0 15,1-10 0-15,-13 7 0 0,5 3-2 0,-9-7 0 16,-4 7-2-16,-2 0 0 0,1 0-2 15,5 0 0-15,-5 0 0 0,4 0-1 16,1 7 1-16,6-7 1 0,-8 0 1 16,6 0 0-16,1 0 2 0,-4 0-1 15,-1-8 1-15,5 8-2 0,0-6 1 16,5 6-1-16,-6-6-1 0,9 6 0 16,4 0 0-16,-5 0 0 0,9 0-1 0,0 0-1 15,-9 6-1-15,9-6-1 0,0 6 0 16,5-6-1-16,-5 11 0 0,0-5 0 15,0 5 0-15,9 1 1 0,-2 5 1 16,-7 1 0-16,3 8 0 0,2 1-1 16,-5 12 0-16,10 0-1 0,-10 3 0 15,0 1-1-15,0 2-1 0,0-4 0 16,0-5-1-16,0 7 1 0,-10 0-1 16,10 2 0-16,0-4 1 0,0 2-1 15,0-13 0-15,0 1 0 0,0-8 1 0,0-3-1 16,0-3 0-16,0-3 0 0,0-1 1 15,0-1 0-15,0-4 1 0,0 0 0 16,0 2 1-16,-7-10 0 0,3 6 1 16,-3-6 1-16,-3 0 1 0,4 0 0 15,6 0 0-15,0 0 0 0,0 0 1 0,0 8-1 16,6-8 0-16,2 9-1 0,-1-2 0 16,-1-7-2-16,-6 8 0 0,12-2 0 15,4-6 0-15,3 5-1 0,-1-5 0 16,9 3 1-16,4-3-1 0,0 7 0 15,9-7 0-15,-1 0-1 0,1 0 0 16,4 0 0-16,6-7-1 0,-10 7-1 16,-1 0-7-16,-7 0-14 0,-14 0-24 15,-2 0-2-15,-11 0-126 0,-5 0-130 16,5 0-305-16</inkml:trace>
  <inkml:trace contextRef="#ctx0" brushRef="#br0" timeOffset="161955.573">6087 13311 358 0,'0'0'90'0,"0"-10"4"15,-10 10-50-15,10-6-9 0,-6 1-4 16,6-1-6-16,-7-2-3 0,7 1-3 16,0-7-4-16,0-1-1 0,5-8-2 15,0 3-1-15,2-7 0 0,-1-7-2 0,-1 4-1 16,-2-13 0-16,2-5-2 0,-5-10-1 15,0-5-1-15,0-1-1 0,0 5 1 16,0-2-1-16,0 4 0 0,0 8 0 16,0 6 1-16,0 6 1 0,0 8 0 15,0 9-1-15,0 4 1 0,0 3-1 0,0 1 0 16,0 3-1-16,0 2 0 0,0 3-1 16,0-6 0-16,5 6-1 0,4 4 0 15,-4-10 0-15,2 7-1 0,9 3 1 16,-5-7-1-16,4 2 1 0,-1 5 0 15,6 0 0-15,-4-11 1 0,3 11 1 16,2-4 0-16,-6 0 0 0,4-5 1 16,-9 9 1-16,8-14 1 0,-9 9 0 15,11-7 1-15,-4 8 1 0,11-3 0 0,-1 2-1 16,6-6-1-16,5 6 0 16,4-5-2-16,6 3 0 0,3-4-1 0,11 6 0 15,2-5-1-15,5 2 0 0,3 1-1 16,-2-2 0-16,-2 3 0 0,7-1-1 15,-8 1 1-15,8-6-1 0,-3 5 1 16,5 7-1-16,-6-10 0 0,-3 7 0 16,-4 3 1-16,-4 4-1 0,-9 8 0 0,-7-4 0 15,6-8 0-15,-12 16 0 0,0-10 0 16,3 1 0-16,-3-7 1 0,4 0-1 16,4 0 0-16,2 0 1 0,5 0 0 15,-1 0-1-15,4 0 1 0,-3 7 0 16,-13 7-1-16,4-10 1 0,-7-4-1 15,-2 10 1-15,4-7 0 0,-1 7 0 16,2-10 0-16,-3 7 0 0,9-3 1 16,2-4-1-16,4 0 0 0,6-7 0 0,6 7 1 15,1-4-1-15,-1 4 0 16,-1-10 0-16,-7 10 0 0,3 0 0 0,-5 0 0 16,-4 0-1-16,-6-2 1 0,6 2-1 15,-7-9 1-15,4 9-1 0,-5-5 0 16,4-3 1-16,-5 1-1 0,6-2 0 15,-8 0 0-15,4-1 1 0,2 8-1 16,0-6 0-16,-3 8 0 0,-5-5 0 0,6 5 0 16,-6 0 1-16,-1-11-1 0,-3 11 0 15,5-6 0-15,-3 6 0 0,-6 0 0 16,1 0 0-16,-7-9 0 0,4 6 0 16,7 3 0-16,1-11 0 0,-4 8 0 15,7 3 0-15,-4-5 0 0,-3-3 0 16,6 2 0-16,-1-2 0 0,-4 2 0 15,3-3 0-15,-2 6 0 0,4 3 0 16,-2-10 0-16,-4 4 1 0,-2 4-1 0,1-9 0 16,-8 7 1-16,3-6-1 0,2 10 0 15,3-4 0-15,-5 4 0 0,-4-7 1 16,-3 7-1-16,3 0 0 0,-12 0 0 16,5 0 0-16,-2 0 0 0,-5-4 0 15,1 4 0-15,7-4 1 0,-5 4-1 16,0-7 0-16,4 7 0 0,-3 0 0 15,0-6 0-15,-1 6 0 0,1-6 0 0,4 6 0 16,-7 0 0-16,1-6 1 0,0 6-1 16,2 0-1-16,-5 0 1 0,4 0 0 15,1 0 0-15,-5 0 0 0,-5 0 0 16,6 0 0-16,-6 0 1 0,7 6-1 16,1-6 0-16,1 0 0 0,-2 0 0 15,3 6 0-15,-1-6 0 0,-2 3 0 16,-1 2 0-16,1 6 0 0,1 0 0 0,-8 10-1 15,5 3 1-15,-1 8 0 0,1 7 0 16,2 3 0-16,-1 6 0 0,-6-1 0 16,0 0 1-16,0-4-1 0,0 2 0 15,-11-8 0-15,4 5 0 0,1-6 0 16,6 7 0-16,-3 5 1 0,3 4-1 16,0 6 0-16,0 1 0 0,6 2 1 15,2 2-1-15,5-2 0 0,-3-7 1 16,-2-6-1-16,-2-6 0 0,-6-8 1 0,0-3-1 15,7-6 0-15,-7 1 0 0,0-2 0 16,5-1 0-16,1-1 1 0,2-3-1 16,2 3 0-16,-5-4 0 0,-5-4 1 15,6-7-1-15,-6 4 0 0,7-7 1 16,-7-4-1-16,5 7 0 0,-5-7 1 16,8 0-1-16,-8 5 0 0,0-5 0 0,0 0 1 15,0 0-1-15,0 0 0 16,0 0 0-16,-5 0 1 0,-7 0-1 0,3 0 0 15,-4 0 0-15,-3 0 1 0,-2 0-1 16,5 0 0-16,-3 0 0 0,1 0 0 16,-7 0 0-16,4 0 0 0,-3 8 0 15,-6-8 0-15,2 5 0 0,-1-5 0 16,-1 4 0-16,0-4 0 0,-2 0 1 16,3 0 0-16,-7 0 2 0,1-7 1 15,-2 4 1-15,-1-5 0 0,-6 2 1 0,7-1 0 16,2 2-1-16,-5-3 0 0,-5 8-2 15,-5-6-1-15,-1 6 0 0,-7 0-1 16,-2 0 1-16,2 0-1 0,12 8 0 16,-7-8 0-16,3 0 0 0,5 0 1 15,-6 0-1-15,-4-8 2 0,-1 4-1 0,1-3 1 16,-1 3-1-16,-4-1 1 0,-9-1 0 16,5 2 0-16,-2 4-1 0,1-7 0 15,1 7 0-15,8-5-1 0,-9 0 1 16,-14-8-1-16,4 6-1 0,-16-2 1 15,-12 3-1-15,2 6 0 0,-5 0 0 16,-4 0 1-16,5 0-1 0,-3 0 0 16,2-6 0-16,-12-2 0 0,1 1 0 15,-16-1 0-15,9 2 0 0,-5-5 1 16,4 0-1-16,-7 0 0 0,7 1 0 16,-7 1 0-16,7 0 0 0,-3-4 1 0,12 3-1 15,-1-4-1-15,-3 6-8 0,9 0-17 16,18 8-14-16,2 0-5 0,14 0-115 15,18 0-119-15,7 13-280 0</inkml:trace>
  <inkml:trace contextRef="#ctx0" brushRef="#br0" timeOffset="163522.248">14059 11466 383 0,'-7'0'92'0,"7"9"3"15,-8-9-47-15,5 7-24 0,3-7-3 16,-7 0 0-16,7 0 0 0,-4 0-2 16,4-5-4-16,0-3-2 0,0 3-1 15,-10-1-3-15,3-2 0 0,-1 3-2 16,-6-2 0-16,-4 3 0 0,-4 4 1 0,-6-7-1 16,-12 7 2-16,6-6 0 0,-3 6 1 15,4-9 0-15,4 2 0 0,0 4-1 16,2 3-1-16,-4 0-1 0,-1 0-1 15,-5 3-2-15,3 13 0 0,-5 4-1 16,3 10 1-16,-2 1 0 0,4 6 0 16,2 4 0-16,1-5 1 0,-1 4-1 15,6-9-1-15,-7-1 0 0,8-3 0 0,-3 2-1 16,4-2 0-16,1-4-1 16,10-1 0-16,-4-4 1 0,9-7 0 0,-4 1 0 15,1-8 1-15,11 4 0 0,-6-8 1 16,1 0-1-16,5 0 0 0,0 0 1 15,-8 5-2-15,8-5 0 0,0 0-1 16,0-8 1-16,0 3-1 0,8-6-1 16,-2-2 1-16,4-5 0 0,4-1-1 0,-6-3 0 15,5 2 0-15,-1 1 0 0,-1 3 0 16,5 2-1-16,-6-1 0 0,-1 0 0 16,0 6 0-16,-1-3-1 0,-8 5 1 15,0 7 0-15,0 0 0 0,0 0 0 16,0 8 0-16,-8 5 0 0,-9 1 0 15,6 3-1-15,-5 3 0 0,3 0 0 16,-3 2-1-16,5 2-1 0,1 0 0 16,-3-6 0-16,7 1 0 0,1 0 0 0,-3 0 1 15,1-1-1-15,2 6 1 16,0-5-1-16,5 0 0 0,-3-4-1 0,3-1 0 16,0-5 1-16,5-5 1 0,0-4 0 15,8 9 1-15,5-9 0 0,4 0 2 16,2 0-1-16,1-11 1 0,0 2 0 15,-5 0-1-15,2-3 1 0,6-3 0 0,-4 1 0 16,-3 1 0-16,3 6 0 0,2-3 0 16,-6 10-2-16,-20 0-7 0,38 0-7 15,-20 0 144-15,-7 0-257 0,7 0-123 16,10 0-365-16</inkml:trace>
  <inkml:trace contextRef="#ctx0" brushRef="#br0" timeOffset="164473.067">14427 11240 485 0,'-7'-13'109'0,"-1"4"3"0,-3 9-81 16,5 0-11-16,-3 0-4 0,0 4-1 15,-1 6-3-15,4 6-2 0,1 6-1 16,5 5 0-16,0 4-2 0,0 6 0 16,0 0-1-16,5 2 0 0,4 0-2 15,9 1 0-15,-2-9-1 0,5-6-1 16,3-6 0-16,-1-13-1 0,-2-6 0 0,5 0 1 16,0 0-1-16,3-13 0 0,13-3 0 15,-10-5 0-15,2-8 0 0,-5-6 0 16,-6-2 0-16,-7-1 0 0,-8 5 0 15,-8 3-1-15,0 5 1 0,0 2 2 16,-8 7 2-16,-4 1 1 0,4 8 2 16,-6 7 1-16,3 0 1 0,-1 11-1 15,4 6-1-15,8 9-2 0,-8 4-1 16,8 4-2-16,0 4 0 0,7-2-2 16,4-2 0-16,8-3 1 0,2-4-2 0,10-8-4 15,1-5-6-15,7-14-5 0,-7 0-4 16,9 0-5-16,-4-14-5 0,6-2-6 15,-4-12-2-15,6 4-91 0,-8-8-89 16,4-7-227-16</inkml:trace>
  <inkml:trace contextRef="#ctx0" brushRef="#br0" timeOffset="165009.478">15279 11230 408 0,'0'-14'108'0,"-6"1"5"16,-7 10-43-16,-8 3-24 0,-6 0-12 16,-4 12-6-16,-8-2-3 0,2 0-1 15,1 3-1-15,9-6-1 0,6 2-3 16,5-2-2-16,9-1-4 0,7-6-2 15,0 6-4-15,0-6-2 0,5 0-3 16,5 0 0-16,6 0-1 0,5 0 0 16,3 0 0-16,5 9 0 0,4 3 1 0,-1 2 0 15,0 2 2-15,-3 6 1 16,-6-1 2-16,-10-1 2 0,-13 5 2 0,0-3 1 16,0 4-1-16,-13 2 0 0,-6-1-2 15,-2-9-1-15,-4-4-2 0,1-2-5 16,0-12-5-16,3 0-9 0,2 0-11 15,4 0-9-15,10-9-7 0,5-3-7 0,0-3-6 16,11-8-5-16,14-4 7 0,5-1 10 16,6 0 11-16,3 5 7 0,-2 4 12 15,0 8 12-15,-2 11 13 0,1 0 5 16,-4 0 4-16,1 8 2 0,-6 0 1 16,0-4-2-16,1-4-1 0,-2 0-3 15,1 0-3-15,-3-9-2 0,-3 3-3 16,2-8-1-16,-5-1-2 0,-9-1-2 15,3 2-2-15,-1-4 0 0,-11-1-1 0,0 0-1 16,0 0-1-16,0-3 0 0,-16 4 1 16,1 3 1-16,-9 3 2 15,-3 12 3-15,-4 0 1 0,2 0 2 0,0 14 0 16,0 3-1-16,3 9-1 0,5 3-2 16,11-2-3-16,5 5-2 0,5-3-1 15,0 3 0-15,10-5-2 0,13 3 1 16,-2-4 0-16,14-3 0 0,2-3-1 0,13-5-2 15,-3-6-11-15,18-1-7 0,-2-2-7 16,11 0-4-16,-1-6-3 0,-2 0-5 16,-10 0 0-16,-9 0-94 0,-5-13-88 15,-7-2-238-15</inkml:trace>
  <inkml:trace contextRef="#ctx0" brushRef="#br0" timeOffset="165202.94">16466 10844 535 0,'-8'-9'117'0,"0"9"3"16,0 0-92-16,8 14-6 0,-5 1-3 15,5 15-1-15,0 15 0 0,0 9 0 16,0 6-3-16,0 10-3 0,0-2-3 16,7 6-1-16,10 0-3 0,-1-3-7 0,4-12-7 15,1-6-7-15,-3-10-5 0,-4-16-6 16,-1-9-18-16,-13-18-90 0,10 6-95 15,-10-6-229-15</inkml:trace>
  <inkml:trace contextRef="#ctx0" brushRef="#br0" timeOffset="165359.18">16276 11206 528 0,'-8'-9'114'0,"1"-1"1"0,7 5-92 0,7-6-9 15,12 2-4-15,5-5-1 0,10-8 0 16,13-7-2-16,5 2 0 0,14-8 0 15,2 1-3-15,1 5-7 0,-8 5-6 16,-9-6-5-16,-13 1-108 0,-13-3-100 16,-10-2-255-16</inkml:trace>
  <inkml:trace contextRef="#ctx0" brushRef="#br0" timeOffset="165675.392">16873 10486 517 0,'-10'0'117'0,"-1"8"3"16,1-1-84-16,10 6-12 0,0 2-4 15,0 11-1-15,0 4 0 0,7 13 1 16,1 7-1-16,0 3-1 0,2 10-1 16,-1 6-2-16,-1 1-4 0,-3-5-3 15,0 7-3-15,-5-16-2 0,0-11-1 16,10-5 0-16,-10-16-1 0,13-7 1 0,0-17 0 16,0 0 0-16,-2-6 1 0,7-15-1 15,-2-2 0-15,0-6-1 0,7-5 0 16,-7-8 0-16,10 7-1 0,-2-5 1 15,0 1-2-15,0 19 1 0,0 7-1 16,-7 13 1-16,-5 0 0 0,-3 0 1 16,-6 20 0-16,-3 5 0 0,-3 6 1 15,3 3 0-15,-9 3 0 0,9-6-1 16,0 7 1-16,10-13-4 0,6 6-11 0,4-7-10 16,6-5-6-16,-2-10 57 0,3-9-174 15,1 0-120-15,2-13-303 0</inkml:trace>
  <inkml:trace contextRef="#ctx0" brushRef="#br0" timeOffset="166008.968">17498 11155 531 0,'-11'5'118'16,"1"1"4"-16,10-6-91 0,0 5-8 16,10-5-4-16,6 0 1 0,8 0-1 15,-1 0-2-15,4-3-4 0,4-5-2 16,-4 2-1-16,2-4-3 0,-1 3-2 15,-9-11-3-15,5 3 0 0,-1-6 0 16,-12-2-1-16,7-2 0 0,-18 3 0 16,5 0 0-16,-12 1 0 0,-2 1-1 15,-9 6 1-15,-3 5-1 0,-3 9 1 0,-1 0 1 16,-4 16 0-16,0 6 0 0,-8 4 2 16,5 7 0-16,3 3 1 0,0 1 1 15,6 3 0-15,15-2-1 0,8-7 0 16,0-2-1-16,21-3-1 0,10-10 0 15,1-5 0-15,13-6-2 0,7-5 1 0,3 0-1 16,1 0-3-16,6 0-14 0,1-4-10 16,-5-5-45-16,-5-10-75 0,10-7-108 15,-6 7-248-15</inkml:trace>
  <inkml:trace contextRef="#ctx0" brushRef="#br0" timeOffset="166758.171">18564 10849 509 0,'0'-19'115'0,"0"9"1"15,4 10-83-15,3 0-8 0,3 3-4 0,-2 9-3 16,3 15-1-16,0 3-2 0,-4 10-3 15,-1 10-3-15,9 8-3 0,-4 1-2 16,5 11-1-16,-3-4-2 0,6 2 1 16,-6 2-1-16,-1-11 0 0,-1-7 0 15,-6 2-1-15,-5-22 1 0,5-5-1 16,-5-3 0-16,0-16 1 0,-8-8-1 16,4 0 0-16,-7-5 1 0,-2-13-1 15,3-8 0-15,-4-16 1 0,-4-16-1 0,-1-1 0 16,6-13 0-16,-3-3 0 0,16-9-1 15,0 6 1-15,0-6 0 0,8 11 0 16,6-4 0-16,-1 13-1 0,7 6 2 16,-1 5 0-16,2 10 1 0,5 18 0 15,6 13 0-15,-8 12 0 0,1 0 1 16,-8 5-1-16,0 16 0 0,-11 11-1 16,2 9 0-16,-8 8 1 0,0 8 0 0,0-2-1 15,-13-2 1-15,-1 6-1 0,-7-3 0 16,-5-11 0-16,2-9 0 0,3 3 0 15,0-12 0-15,1-9 0 0,7-4-2 16,-6-10-7-16,1-4-5 0,4 0-5 16,-3-15-5-16,8-2 180 0,9-8-293 15,0-10-125-15,8-5-380 0</inkml:trace>
  <inkml:trace contextRef="#ctx0" brushRef="#br0" timeOffset="166975.153">19253 10174 451 0,'-18'0'101'0,"2"15"4"15,0 11-62-15,3 9-25 0,3 12-3 16,4 21-1-16,6 9 1 0,0 18 0 16,0-4-4-16,0 10-2 0,11-9-2 15,1-6-2-15,-4-10-1 0,5-3-1 16,-4-15-2-16,-1-3-2 0,2-12-3 15,0-13-5-15,-5-11-3 0,-5-15-105 16,0-4-96-16,4-4-248 0</inkml:trace>
  <inkml:trace contextRef="#ctx0" brushRef="#br0" timeOffset="167459.229">19054 10823 431 0,'-8'0'103'0,"-3"-3"3"0,1-3-62 0,-9 6-15 16,1-7-8-16,-3 7-5 0,-3 0-3 16,0 12-1-16,8-1-3 0,-2 9 0 15,7 8-2-15,4 5-2 0,7-1 0 16,0-5-2-16,0-2-1 0,7-9-1 16,1-3 1-16,1-10-1 0,9 3 0 15,-5-6-1-15,6 0 1 0,2 0 0 16,-3 0 0-16,-2 0 0 0,-3-11-1 15,2 0 1-15,-7-5 0 0,0 3-1 0,-3-1 1 16,-5 1-1-16,0 6 2 0,0 7 2 16,0 0 1-16,-5 0 1 0,-5 0 0 15,5 8 1-15,-7 6 0 0,-3-1-2 16,2 3-1-16,0 7-1 0,3 1-2 16,6 5 0-16,4 3 0 0,0 3-1 15,8-2-3-15,3 3-5 0,4-13-5 0,1-7-7 16,1-3 7-16,4-13-113 0,-3 0-99 15,2-13-246-15</inkml:trace>
  <inkml:trace contextRef="#ctx0" brushRef="#br0" timeOffset="167976.674">18958 10737 479 0,'0'0'108'15,"0"-4"3"-15,0 8-76 0,9-8-15 16,3 4-6-16,7-4-3 0,5-7-1 16,7-7-3-16,0-6-2 0,4 0-1 15,4-1-1-15,0-2-1 0,-6 0 0 16,-2 5-1-16,-3-5-4 0,-4-2-2 16,3 0-4-16,-9 5-3 0,5 2-2 0,-2-3 0 15,-5-3 1-15,-5 7 2 0,-3-9 3 16,-8 2 4-16,7 6 4 0,-7 6 3 15,0 0 3-15,0 12 2 0,0 4 1 16,0 0 2-16,-7 0 2 0,7 0 1 16,0 16 0-16,-8 11-1 0,0 6 0 15,8 10 0-15,-11 12-1 0,3 7-2 16,8 13-1-16,-8-1-2 0,8 4-1 16,0 0-2-16,0-8-1 0,6-7-1 15,-1-12-1-15,0 0 0 0,3-11 0 0,1-11 0 16,-2-11 0-16,3-9 0 0,-2-9 0 15,5-9 0-15,3-9 0 0,2-6 0 16,4-10 0-16,1-1 0 0,-4-7 0 16,-3-6-1-16,-3 4 0 0,-3 0 0 15,-5 4 2-15,0 9 2 0,1 16 3 16,-6 10 3-16,0 5 3 0,0 8 0 16,0 14 0-16,-6 11 0 0,-3 10-3 0,0 2-3 15,2 1-2-15,1-2-3 0,6-3-9 16,0-5-11-16,0-5-7 0,13-4-6 15,1-4-69-15,7-12-43 0,7-6-97 16,2-5-197-16</inkml:trace>
  <inkml:trace contextRef="#ctx0" brushRef="#br0" timeOffset="168343.428">20017 10652 535 0,'-7'0'119'16,"1"5"4"-16,-2 11-93 0,3 11-7 16,-6 2-3-16,4 6 0 0,7 0-3 15,-9 0-5-15,9-6-3 0,0 1-2 0,12-3-1 16,5-11-2-16,5-5-2 0,6-11 0 16,2 0 0-16,4-11-1 0,5-4 1 15,-7-14-1-15,4 0 0 0,-2-11 0 16,-2 1-1-16,-8-1 1 0,-3 11 0 15,-6 16 1-15,-7-3 1 0,-8 16 0 16,0 6 2-16,0 4 0 0,-11 7 0 16,-1 8 2-16,4-5-2 0,0 8 0 0,0-1 0 15,8-7-2-15,0 0 1 0,8-11 1 16,5-9 0-16,5 0 1 0,0-5 0 16,6-1 0-16,-3-12 0 0,0-1 0 15,-5 0-1-15,0-2-1 0,-6 2-5 16,-4 6-11-16,-6-1-14 0,0 11-6 15,8-6-117-15,-8 0-117 0,8-2-288 16</inkml:trace>
  <inkml:trace contextRef="#ctx0" brushRef="#br0" timeOffset="168627.31">20647 10774 526 0,'0'4'125'0,"0"-4"4"0,0 0-67 16,19-4-38-16,-1-6-5 0,6-17 0 15,2-2 0-15,4-5-6 0,4-2-3 0,7-4-3 16,-7 8 0-16,-4-5-1 0,-9 6-2 16,-9 4-1-16,-12 7 1 0,0-2 0 15,-7 16 1-15,-9 6 0 0,-7 0 1 16,-4 14 1-16,-7 12 0 0,-1 3-1 16,2 4 0-16,3 11-1 0,7-1 0 15,12-6-1-15,11 4 0 0,0-2-1 16,4-4-1-16,13-7 0 0,0 0 0 15,11-9-1-15,11 1 0 0,-1-9-5 0,11 2-13 16,4-4-13-16,-3-9-7 0,0 0-113 16,2 0-117-16,-2-9-280 0</inkml:trace>
  <inkml:trace contextRef="#ctx0" brushRef="#br0" timeOffset="168977.807">21801 10437 568 0,'-10'-20'129'0,"-7"9"4"0,-3 11-99 15,-6-11-5-15,2 11-1 0,-13 13-1 16,0 5-4-16,-8 7-5 0,-2 10-4 16,2 9-3-16,6 1-3 0,13-5-3 15,15-3-3-15,11-8-1 0,0-8-1 0,8-10 0 16,11-11 0-16,4 0 1 15,11-10-1-15,3-7 1 0,3-2 0 0,-1-10 0 16,-10 0-1-16,0-1 1 0,-6 2 0 16,-2-1-1-16,-5 2 1 0,2 12 1 15,-9 11 1-15,-2 4 3 0,-7 0 1 16,5 9 1-16,-5 9 0 0,0 9 0 16,0 9-1-16,-5 7-1 0,5-3-3 15,0 10-1-15,9-12-3 0,3 1-5 0,4-10-9 16,2-6-14-16,1-3-5 0,5-11-5 15,-3-9-4-15,0 0 3 0,0-16-110 16,-5-5-97-16,-3-7-246 0</inkml:trace>
  <inkml:trace contextRef="#ctx0" brushRef="#br0" timeOffset="169196.776">21921 9713 553 0,'-12'0'124'15,"1"0"5"-15,11 6-96 0,0 15-4 16,0 16-3-16,8 13 2 0,-2 14-3 16,3 11-4-16,-1 7-3 0,-2 6-3 15,2 0-3-15,2 4-4 0,3-7-4 16,5-7-8-16,-1-7-11 0,6-9-8 16,-2-16-5-16,-5-2-5 0,0-15-6 0,-9-12 77 15,2-17-178-15,-1 0-103 0,-1-17-295 16</inkml:trace>
  <inkml:trace contextRef="#ctx0" brushRef="#br0" timeOffset="169495.544">22202 10537 540 0,'0'14'121'0,"8"4"2"0,0-1-91 15,3 11-10-15,5 1-4 0,-3-2-1 16,3 3-4-16,-3-2-3 0,0-7-1 15,-3 2 0-15,1-5 1 0,2-7 1 16,-8-7 2-16,1 3 2 0,-6-7-1 0,8-6 0 16,-8-4-2-16,0-2-3 15,0-11-3-15,0-9-2 0,0-5-2 0,-6-12-1 16,-2-9 0-16,-5-2 0 0,2-8-1 16,1-1 1-16,5 4-1 0,5 9 0 15,0 10 0-15,5 14-1 0,6 17-2 16,2 3-7-16,2 12-9 0,4 0-7 15,-3 7-5-15,0 4-7 0,-1 5-8 16,-1 5-87-16,-6 6-4 0,2 4-75 16,-3 2-160-16</inkml:trace>
  <inkml:trace contextRef="#ctx0" brushRef="#br0" timeOffset="169699.618">22486 10436 286 0,'6'13'197'16,"1"4"-26"-16,-3-4-98 0,6 0-24 16,0-7-11-16,6-1-6 15,-3-5-5-15,8 0-4 0,3-8-4 0,0-7-3 16,5-2-3-16,4-10-4 0,-3-3-2 15,-1-3-3-15,-1 0 1 0,-6 4 3 0,-12 6 3 16,-10 6 2-16,0-1 3 0,-18 12 0 16,-11 6 2-16,-8 0-2 0,2 14-4 15,-11 15-3-15,11 3-3 0,-2 0-2 16,0 8-1-16,3 3-2 0,10-9-3 16,6 3-4-16,6-1-6 0,12 0-8 15,9-10-11-15,-3-3-7 0,15-5-6 16,3-5 5-16,9-13-112 0,-4 0-103 15,6-3-251-15</inkml:trace>
  <inkml:trace contextRef="#ctx0" brushRef="#br0" timeOffset="169982.35">22981 10413 487 0,'0'-12'123'0,"-4"5"4"0,-3 7-53 16,-12 0-38-16,-2 0-6 0,-5 0-1 15,-5 13-3-15,-9 3-5 0,-1 5-3 0,4 3-3 16,7 3-4-16,10 2-3 0,11-8-2 15,9 4-4-15,6-9-1 0,10-2-1 16,8-5 1-16,10-9-1 0,7 0 1 16,-3-11 0-16,0-7 0 0,-8-5 0 15,-2 2 0-15,-4-5 4 0,-6 1 3 16,-2 5 3-16,3 1 2 0,-11 2 0 16,0 12 1-16,-8 5 1 0,0 5-4 15,-8 10-3-15,-3 7-3 0,-5 7-2 16,0 3 0-16,3 0-5 0,6 3-8 0,7-6-15 15,5-7-13-15,10-9-7 0,4-1-7 16,10-12-110-16,10 0-110 0,-4-13-251 16</inkml:trace>
  <inkml:trace contextRef="#ctx0" brushRef="#br0" timeOffset="170315.803">23337 10458 488 0,'0'-22'115'0,"-8"8"2"0,1 5-77 15,-4 9-9-15,-2 0-5 16,-8 13-3-16,0 12-4 0,-5 3-2 0,3 7-1 15,-4 4-2-15,11-6-4 0,6-2-3 16,10-3-1-16,0-9-3 0,7-7-1 16,10-12 0-16,6 0-1 0,-7 0 0 15,4-16 0-15,2-3 0 0,-3-10-1 16,-1-3-1-16,5-5 0 0,-1 2-1 16,-5-5 1-16,-1 5-1 0,-8-10 1 0,0-5 1 15,-8-2 0-15,0-16 0 0,-11-2 1 16,-2-4 2-16,-5-1 5 0,3 14 5 15,1 14 5-15,4 23 4 0,5 24 1 16,-3 0 1-16,2 18-2 0,-7 14-3 16,-3 10-7-16,-4 9-3 0,11 7-5 15,1-9-1-15,8 10-1 0,0 2-2 16,6-3-4-16,13-13-9 0,-2-5-12 16,5 0-12-16,7-14-5 0,2-6-4 0,1-6-6 15,1-2-4-15,5-12-91 0,-4-7-86 16,0-10-227-16</inkml:trace>
  <inkml:trace contextRef="#ctx0" brushRef="#br0" timeOffset="170733.703">23692 10332 465 0,'0'-10'126'16,"0"10"8"-16,-10 8-45 0,-4 7-30 15,-1 1-11-15,-4 4-7 0,3 9-5 16,3-2-8-16,1 2-9 0,4 0-5 0,8 0-6 16,0-2-3-16,12-5-1 0,-1-4-2 15,5-9-1-15,8-9 0 0,-3 0 1 16,2-15-1-16,-2-1 0 0,1-14 0 15,-7-2 0-15,1-7-1 0,-3 13 1 16,-3-3-1-16,1 10 0 0,-5 5 0 16,-6 14 0-16,0-5 1 0,0 5 0 15,0 5 0-15,0 8 0 0,0 2 0 0,0 13 0 16,5 2 0-16,2 11-1 0,11 2 1 16,-7 2-1-16,10 5 0 0,1-3 0 15,-1 4 0-15,-4-7-1 0,15 15-1 16,-5-13 0-16,-4 1-1 0,4 9 0 15,-1 3 1-15,-14-16-1 0,-1 2 1 16,-3 0 1-16,-8-10 0 0,0-11 2 16,-13 2 1-16,-5-7 1 0,-3-7 0 15,2-12 1-15,-7 0 1 0,-5 0 1 16,-3 0-1-16,-6-15 0 0,-7-12 1 0,4 0-1 16,6-4 1-16,-5-12-1 0,3 1-1 15,3 5-1-15,4-4 0 0,0 6-3 16,4 7-5-16,7 1-13 0,0 3-18 15,7 5-9-15,9-2 88 0,5-1-206 16,10-7-131-16,12-5-329 0</inkml:trace>
  <inkml:trace contextRef="#ctx0" brushRef="#br0" timeOffset="171100.02">24189 9861 588 0,'0'-12'137'0,"8"12"5"16,-8 0-102-16,10 0-1 0,-10 12-1 15,8 12-3-15,2 16-7 0,4 3-6 16,6 12-3-16,-1 3-6 0,0-1-5 16,-1-4-3-16,-8 2-2 0,-2-5-2 15,3-8 1-15,-1-3-1 0,-4-9 0 16,2-11 1-16,0-8-2 0,-8-11-1 15,7 0-3-15,-2-8-1 0,0-1-3 16,-5-16 0-16,0-3-1 0,6-2 0 0,-1-4 2 16,0-8 2-16,0-1 1 0,11 1 2 15,3 7 0-15,4 4 1 0,3 9 1 16,-1 15 1-16,-4 7 2 0,-8 7 2 16,0 6 0-16,-6 16 1 0,-7 1 0 15,0 8 0-15,8-6-3 0,-8-1-6 0,3-2-8 16,8 0-19-16,4-1-8 0,1-9-5 15,3 1-5-15,4-10-74 0,-2 0-30 16,-3-10-85-16,3 2-173 0</inkml:trace>
  <inkml:trace contextRef="#ctx0" brushRef="#br0" timeOffset="171432.297">25056 10194 471 0,'0'-14'121'15,"-5"14"7"-15,-4 0-54 0,-16 0-20 16,-5 7-7-16,-11 8-6 0,-7 0-3 0,0 5-3 15,6 2-6-15,11 5-6 0,12-4-4 16,12 5-5-16,7-2-3 0,0-6-3 16,0 1-2-16,7-2-2 0,9-6-1 15,5-5-1-15,16-8 0 0,10 0 0 16,4 0-1-16,-4-15 0 0,-2 1 0 16,-6-7 0-16,-5-7 0 0,-2 11-1 0,1-7 1 15,-8 5 0-15,-8 1 2 0,-6 5 3 16,-6 2 2-16,-5 6 2 0,0 5 2 15,0 0 1-15,0 0 0 0,0 8-1 16,0 4-3-16,0 2-3 0,0 4-2 16,0 3 0-16,0-4-2 0,5-1-1 15,1-1-3-15,5-1-4 0,-1 0-5 16,5-5-5-16,-3 0-21 0,3-9-15 16,3 0-9-16,8 0 23 0,4 0-133 0,4-9-116 15,-5 0-274-15</inkml:trace>
  <inkml:trace contextRef="#ctx0" brushRef="#br0" timeOffset="171683.319">25468 10068 514 0,'-11'-12'137'15,"11"12"7"-15,-8 0-41 0,8 0-53 16,0 12-6-16,6 1-4 0,4 4-4 0,-2 11-4 16,5 3-3-16,1 0-1 0,1 4-4 15,6-1-1-15,-2-3-2 0,-3 0-4 16,4-13-3-16,1 1-2 0,-4-8-2 15,6-11-2-15,0 0-1 0,-1-2-2 16,-1-14-1-16,-3 3 1 0,-5-7-2 16,0-6-1-16,-13 9 0 0,5-10 0 15,-5 4-1-15,0-2 1 0,-13-4-2 16,-2 4-5-16,2 6-8 0,-4 0-9 16,-3 3-11-16,4 16-23 0,0-9-15 0,3 9-116 15,5 0 4-15,8 0-100 0,0 0-183 16</inkml:trace>
  <inkml:trace contextRef="#ctx0" brushRef="#br0" timeOffset="172015.977">25760 10159 489 0,'0'0'134'15,"12"6"6"-15,5-6-26 0,6 0-68 16,0 0-5-16,1 0-3 0,5-10-5 0,-3 2-6 16,-1 1-6-16,6-2-3 0,5 3-5 15,-1-9-4-15,-1 1-4 0,3-5-1 16,-6 2-2-16,-5-5-1 0,-8-3 0 15,-7 4 0-15,-11-3 0 0,0 2-1 16,0 9 1-16,-13 3-1 0,-3 10 1 16,-7 0 0-16,-3 0 1 0,-4 11 1 15,1 10 0-15,1 8 1 0,-1 11-1 16,-5-8 1-16,3 10 0 0,-2-4 1 0,0 0 1 16,12-9 2-16,21 2 2 0,0-4 2 15,5-8 1-15,21 5 1 0,6-3-1 16,10-1-1-16,5 0-3 0,10-5-3 15,-3-2-1-15,9-10-1 0,-9 5-3 16,-3-8-3-16,-5 0-5 0,-12 0-7 16,-10-9-7-16,-5 2-16 0,-4-3-21 15,-9-7-2-15,-1-4-121 0,0 4-125 0,-5 2-290 16</inkml:trace>
  <inkml:trace contextRef="#ctx0" brushRef="#br0" timeOffset="184125.798">14813 12140 517 0,'-13'-8'111'0,"5"-3"0"15,0 1-90-15,8 6-5 0,0-3-6 16,6 2 2-16,-6 5 0 0,7-3 1 16,-1 3 0-16,4 0-1 0,-1 0-3 15,4 6-2-15,0-6-4 0,0 9 0 16,11-9-2-16,5 0 0 0,5 0 0 16,13-9-1-16,8 6 1 0,6-7-1 15,4 2 1-15,14 1-1 0,-3 1 0 0,0-2 0 16,0 2 1-16,0 4-1 0,0-7 1 15,8 5 0-15,14-5 1 0,-1 3 1 16,14-2-1-16,-1 8 2 0,6-7-1 16,7-6 0-16,6-1 0 0,13 3 0 15,9-2-1-15,5-3 0 0,7 2 0 0,10 5-1 16,-2-5 0-16,13 3-1 0,0-1 0 16,5 8 1-16,-5-10-1 0,13-1 0 15,5 1 1-15,3 5-1 0,10 3 1 16,3-11-1-16,5 11 1 0,4-3 1 15,4 0-1-15,7 2 1 0,4-2 0 16,5 2 1-16,5 1-1 0,6-2-1 16,-4-1 1-16,7 1-1 0,4 1-1 15,3 2 1-15,2-1-1 0,-2 2 0 0,-3-6 1 16,11 6-1-16,-11 4 0 0,1 0 0 16,12-6 0-16,-10-1 0 0,6 7 1 15,-1 0-1-15,2-3 2 0,-7 6 0 16,1-3 0-16,-15 0 2 0,-7 0-1 15,-5 10 0-15,-18-10 1 0,-2 6-3 16,-6-6-9-16,-11 12-10 0,-19-4 157 16,-9-8-276-16,-22 11-132 0,-19-1-391 15</inkml:trace>
  <inkml:trace contextRef="#ctx0" brushRef="#br0" timeOffset="186345.811">11336 10426 384 0,'0'-18'89'0,"0"5"2"0,-3-1-48 15,3 0-21-15,-5 10-4 0,5-5-1 16,-11 9 2-16,3 0 1 0,1 0 0 0,-7 11-1 15,1 4-2-15,-3 9-2 0,-7 5-2 16,1 4-2-16,-7 9 0 0,1 12-2 16,-6 7-1-16,5 6-1 0,-6 6-2 15,-4 0-1-15,2-2-1 0,-4 4-1 16,3-8-1-16,2 2 0 0,2-3 0 16,-1-4-1-16,6-9 1 0,4-3-1 0,11-3 1 15,-1-5-1-15,9-7 0 0,-2-1 0 16,-4-10 0-16,1-3 1 15,1-7-1-15,-6-1 0 0,5-11 0 0,1-2 0 16,4 0 1-16,1-5-1 0,5-11 1 16,0-6-1-16,7-16 1 0,4-9-1 15,-3-5 1-15,2-11-1 0,1-3 0 16,-6-3 1-16,0 8-1 0,-5 7 0 16,0 9 0-16,4 14 0 0,-4 16 1 0,0 9 1 15,0 6 0-15,-4 0 0 0,-1 8 0 16,-2 5 0-16,-6 2 0 0,2 9-1 15,-5 0 0-15,3 5 0 0,-6 7-1 16,11 1 0-16,-2 2 0 0,0-7 1 16,5 3-1-16,5-3 0 0,0-6 0 15,7 4 1-15,1-5-1 0,8-2 1 16,7-1-1-16,-1 1 1 0,-2-7-1 0,4-1 1 16,-3-3-1-16,5-9 1 0,4 3 0 15,4-6 0-15,8 7-2 0,-1-7-6 16,-4 0-5-16,0-5 87 0,-8 5-201 15,-8-9-116-15,6-16-327 0</inkml:trace>
  <inkml:trace contextRef="#ctx0" brushRef="#br0" timeOffset="187145.463">11850 9939 510 0,'-16'-21'114'15,"-2"4"2"-15,-1 5-86 0,1 6-4 16,0 6-7-16,-5 0 1 0,1 6 0 15,2 3 1-15,3 7-1 0,1 7-1 16,6-3-2-16,-1 10-1 0,-4 1-3 16,2 9-3-16,-3 0-2 0,1 8-2 0,1-5-1 15,9 5-1-15,5 1-1 0,0-12-2 16,0-6 1-16,13-5-2 0,8-12 1 16,3-9 0-16,5-5 0 0,-3 0 0 15,0-9 0-15,0-11 0 0,-4-5 0 16,4-12 0-16,-5 0-1 0,0-11 1 15,-10-2 0-15,1-6 0 0,-12-5-1 16,6-13 1-16,-6-1-1 0,5-5 0 16,3-11 1-16,0 1-1 0,3 4 1 0,-4 2-1 15,-7 9 1-15,-5 8 0 0,5 6 0 16,-13 10 0-16,4 3 0 0,2 14 0 16,-1 10 0-16,3 8 1 0,-1 9 0 15,6 7-1-15,-5 10 0 0,0 0 1 16,2 17-1-16,3 18-1 0,0 13 1 15,0 6 0-15,-13 9 0 0,13 3 1 16,0 1 0-16,0-4-1 0,0 1 1 16,13-6-1-16,-5-6 0 0,11-3 0 0,-1-10 0 15,3-1-1-15,3-7 1 0,5-9-1 16,-1-3 0-16,-1-9 0 0,1-2 0 16,1-7 0-16,-2-2 1 0,2-9-1 15,2 0 0-15,-2-9 0 0,-6-7 1 16,1-4-1-16,-7-5 1 0,-2-8-1 15,-5-8 1-15,-4 8-1 0,-6-7 1 16,0 0 0-16,-6 9 1 0,-7-1 2 0,-3 5 1 16,-4 11 0-16,6 11 2 0,-6 5 0 15,3 0 0-15,-3 19-1 0,-1 9-1 16,0 6-2-16,8 5 0 0,5 6-2 16,8 0 0-16,0-6 0 0,7-1 0 15,4-2-1-15,8-11 0 0,-2-1 0 16,2-8 1-16,4-3-1 0,1-5 0 15,-8-1-1-15,6-3-1 0,-1-4-3 16,-1 0-6-16,1 0-9 0,3 0-10 0,0-9-8 16,4 0-4-16,-1-5-6 0,-7-7-55 15,-4-14-44-15,3-7-87 0,-12-17-195 16</inkml:trace>
  <inkml:trace contextRef="#ctx0" brushRef="#br0" timeOffset="187346.193">12491 9111 483 0,'-3'-29'115'0,"-2"15"4"16,-3 6-72-16,1 8-11 0,7 0-3 16,0 16-4-16,0 14-2 0,0 11-3 15,8 18-3-15,2 3-3 0,-4 15-5 16,6 8-3-16,-1 6-3 0,-8 4-5 16,4 2-5-16,2 0-7 0,-9-11-5 0,7-16-5 15,-7-12-4-15,3-10-2 0,-3-19-3 16,0-5-3-16,0-8 84 0,0-10-178 15,-10-6-102-15,-1 0-295 0</inkml:trace>
  <inkml:trace contextRef="#ctx0" brushRef="#br0" timeOffset="187662.832">12279 9832 446 0,'-19'-26'109'0,"12"10"3"0,7-3-66 0,0 0-12 15,0 1-8-15,21-1-5 0,4 0-3 16,7 1-3-16,8 2-1 0,-3 2-1 15,7-2-1-15,-4 0 0 0,9 0-2 16,-10 1-1-16,7 7-3 0,-12 8-1 16,-5 0 0-16,-14 15-1 0,-10 13 1 15,-5 9 0-15,0 2 0 0,0 5 1 0,-15 5 0 16,9 0-1-16,-4-7-1 16,0 1-2-16,10-11 0 0,0-12 0 0,0-11-1 15,12-9 0-15,-1 0 0 0,13-5 0 16,-1-17 1-16,6-7 5 0,0-6 7 15,3-4 5-15,-12-4 6 0,-4 1 3 16,-6 4 4-16,-10-4 1 0,0-1-3 16,-12 10-8-16,-9 7-6 0,-11 21-4 15,0 5-6-15,1 8-12 0,8 8-15 16,9 10-22-16,14-9-13 0,0-2-95 0,0-4-23 16,14-8-106-16,9 3-198 0</inkml:trace>
  <inkml:trace contextRef="#ctx0" brushRef="#br0" timeOffset="187946.137">12975 9563 434 0,'0'0'124'0,"-8"10"6"0,8 1-3 0,0 3-78 15,0 1-12-15,-6 4-5 0,6 4-4 16,0-3-7-16,0-5-4 0,11-1-6 16,-6-7-4-16,5-7-2 0,2 0-3 15,-2-6 0-15,5-3 0 0,-2-7 0 16,1-3 2-16,1-1 1 0,-1-2 3 15,-4-5 3-15,-2 8 1 0,3 2 1 16,-3 3-1-16,-8 7 0 0,8 7-3 16,-8 0-2-16,7 0-3 0,-1 6-2 0,-6 9 0 15,12 2-1-15,-6 9-1 0,1 2 1 16,4 0 0-16,-3-3-2 0,-2 0-2 16,7-1-6-16,-3-5-9 0,5-4-14 15,-6-10-10-15,1-5-5 0,9 0 82 16,-6-5-194-16,3-9-116 0,4-1-308 15</inkml:trace>
  <inkml:trace contextRef="#ctx0" brushRef="#br0" timeOffset="188220.664">13413 9488 502 0,'0'0'119'16,"0"0"1"-16,5 12-74 0,-5-4-17 15,0 7-8-15,8 12-5 0,-2 0-4 16,-1 4-3-16,0 7-3 0,1-7-1 15,2-3-2-15,-1 1-1 0,-7-7 0 16,5-7 2-16,-5-3 4 0,5-12 2 16,-5 0 4-16,6-6 3 0,-6-8 1 0,8-4 3 15,-8-9-2-15,7-9-2 0,-3-3-3 16,9-1-2-16,0-5-3 0,3-1-2 16,4-1-2-16,1 2-2 0,-3-3-1 15,1 10-1-15,2 0 0 0,5 9-1 16,-5 13-1-16,0 1-11 0,0 15-19 15,-4 0 63-15,-4 0-185 0,2 7-131 16,-4 1-341-16</inkml:trace>
  <inkml:trace contextRef="#ctx0" brushRef="#br0" timeOffset="188681.852">14433 8711 497 0,'-6'0'115'0,"1"0"3"0,5 19-75 16,-6 3-15-16,-1 20-9 0,7 16-4 16,0 16-2-16,0 16-2 0,0 16-4 15,7-6-2-15,-3-6-3 0,4-9-5 16,-8-14-6-16,0-3-5 0,7-12-8 16,-7-6-68-16,0-6-35 0,-7-15-87 0,7-17-186 15</inkml:trace>
  <inkml:trace contextRef="#ctx0" brushRef="#br0" timeOffset="188853.741">14198 9187 499 0,'0'-22'109'0,"8"4"3"16,6 5-87-16,10-3-7 0,5 0-5 15,2-3 0-15,14-1-2 0,2 0-3 16,3 0-2-16,-3-2-3 0,3 2-4 15,-5-2-3-15,-9 3-5 0,-5 1 3 16,-7 1-112-16,-10-1-96 0,-7-1-251 16</inkml:trace>
  <inkml:trace contextRef="#ctx0" brushRef="#br0" timeOffset="189202.478">14700 8418 494 0,'0'0'116'15,"-7"8"4"-15,7-5-76 0,0 16-11 16,0 9-9-16,12 9-1 0,-8-1-3 16,1 14-2-16,7-1-4 0,-6 12-2 15,-1 11-3-15,5 7-2 0,-2 4-2 0,0 4-1 16,1-4-2-16,1-8-1 0,0-11 0 16,-4-8 0-16,-6-9-1 0,8-17 1 15,-8-4-1-15,10-10 0 0,-10-13 0 16,0-3-1-16,0 0 0 0,0-6-1 15,6-17 1-15,3 2-1 0,-3-8 0 16,4-14 0-16,-2-10 0 0,-3 4 1 16,1-10 1-16,4 1 3 0,-2 13 3 0,5 13 5 15,-4 8 4-15,4 16 4 0,-5 8 1 16,0 7 0-16,-8 9-1 0,7 20-4 16,-2 7-5-16,-5 7-3 0,6 8-7 15,-6-2-10-15,0-2-16 0,7-3-10 16,-2-9-119-16,-5-8-122 0,11-7-299 15</inkml:trace>
  <inkml:trace contextRef="#ctx0" brushRef="#br0" timeOffset="189619.103">15183 9165 506 0,'0'25'112'0,"0"0"0"15,0 4-85-15,8 2-11 0,-8-1-6 16,8-1-3-16,0-6-2 0,5 1-2 0,-5-7 0 16,3-2-1-16,-3-6 1 0,-3-1 3 15,-5-8 1-15,0 0 1 0,3 0 1 16,2-10-1-16,0-9 1 0,3-1-2 16,0-6-3-16,-3-8-1 0,3-8-1 15,5-6-2-15,-5-6 1 0,13 9-1 16,-3 3 1-16,-4 13 1 0,1 12 2 15,-2 17 2-15,-9 0 1 0,-4 0 2 0,0 6 0 16,0 15-1-16,0 8 0 0,-8 0-2 16,-5 7-3-16,4 1-1 0,2-4-1 15,7-4 0-15,0-14 0 0,0 0-1 16,5-2 0-16,11-10 0 0,2-3 0 16,5 0 0-16,6 0 2 0,-13-12 3 15,2-8 6-15,-4-6 6 0,-2-4 3 16,-8-4 1-16,1 9 1 0,-5 6-1 15,0 5-4-15,-6 6-7 0,6 4-14 0,-15 4-19 16,2 0-15-16,7 0 19 0,6 0-137 16,-5 0-121-16,5-5-290 0</inkml:trace>
  <inkml:trace contextRef="#ctx0" brushRef="#br0" timeOffset="189869.756">15544 9147 508 0,'0'14'117'0,"0"4"3"15,0-4-79-15,0 3-14 0,11 2-6 16,-4-10-2-16,-1-3-4 0,1-6-2 16,3 0-1-16,2-6-1 0,-2-3-1 15,6-5 0-15,-4-5 1 0,1 0 1 16,-4-2 1-16,-1-1 2 0,2 6-1 16,-4 1 1-16,-2 15-1 0,1 0-1 0,-5 0-1 15,6 5-2-15,-6 8-3 0,6 3-1 16,-6 5-2-16,10-2-1 0,-5 0-1 15,0 2-1-15,3-3-3 0,-8-10-7 16,8 1-12-16,-3 1-12 0,0-5-5 16,4 3-116-16,4-8-117 0,-1-11-277 15</inkml:trace>
  <inkml:trace contextRef="#ctx0" brushRef="#br0" timeOffset="190301.773">16132 8951 508 0,'-26'4'121'0,"3"8"2"15,4 8-62-15,5 2-39 0,1-1-9 16,13 6-3-16,-7-1-3 0,7-3-3 0,0 3-2 16,0-2-1-16,0-8 0 0,7-8-1 15,1-8 1-15,5 0 0 0,-2 0-1 16,8-19 1-16,1-5 0 0,-1 0 0 15,7 0-1-15,-5-5 0 0,-5 1 2 16,-5 6 3-16,-1 0 4 0,-3 0 2 16,-7 1 2-16,9 14 0 0,-9-1 2 15,5 8-2-15,-5 0-4 0,-5 15-2 0,5 2-3 16,0 8-2-16,-6 4 0 0,6-2 0 16,6 1-1-16,-6 4 0 0,8-3-1 15,5 4 1-15,-2 3-1 0,2 1 0 16,5 0 0-16,6 0 1 0,-3-1-1 15,-3-3 0-15,-3-1 3 0,-1 4 3 16,-2-4 4-16,-12 0 3 0,0 4 2 16,0-3 2-16,0-7 0 0,-10-2-1 15,2-10-3-15,-12-1-5 0,-1-5-2 0,-3 0-3 16,-5-8-8-16,-10 0-17 0,10-5-17 16,-8-22-6-16,3-8-115 0,12-13-121 15,9-11-283-15</inkml:trace>
  <inkml:trace contextRef="#ctx0" brushRef="#br0" timeOffset="190585.86">16229 8499 489 0,'10'-13'120'15,"2"13"3"-15,5 0-67 0,2 11-13 16,0 7-7-16,-4 10-4 0,3 13-3 16,-5 8-3-16,-2 9-5 0,-6 13-4 15,3-4-6-15,-8 1-4 0,5-7-3 16,-5-15-3-16,0-9 1 0,4-15-1 15,6-12 0-15,0-10 0 0,0 0 0 0,4-14 1 16,2-8-1-16,2-6 0 0,1-12 0 16,-1-7 0-16,1-1 2 0,-1 3 6 15,-3 2 3-15,7 13 2 0,-7 12 3 16,3 5 2-16,-9 13 1 0,3 0-3 16,-12 11-4-16,0 5-5 0,0 9-2 15,0 7-3-15,0-1-8 0,6 8-10 16,-6-5-20-16,7 4-13 0,-3-14-120 15,6 2-127-15,0-9-307 0</inkml:trace>
  <inkml:trace contextRef="#ctx0" brushRef="#br0" timeOffset="191102.783">17616 8674 600 0,'-3'-10'142'0,"-9"10"3"0,-4 0-99 16,-6 0-10-16,-8 18-5 0,-10 3-7 15,-12 1-8-15,2 5-5 0,4 5-3 0,-1 4-4 16,10-3-4-16,12-4-2 0,4-1-2 15,13-12-1-15,8 1 0 0,0-5-1 16,5-8 0-16,6 4 2 0,9-8 1 16,6 5 2-16,-5-5 0 0,1 8 1 15,7-1 0-15,2 2 1 0,1 4 1 16,4-4-1-16,-2 5 2 0,-4-2 1 16,-10-2 5-16,-17-1 2 0,-3 4 3 0,0 13-1 15,-19-6 0-15,-9 0 0 0,1-1-3 16,-7-3-7-16,-2-6-11 0,6-4-17 15,1 7-16-15,3-13 123 0,11 0-244 16,15-14-138-16,0-15-369 0</inkml:trace>
  <inkml:trace contextRef="#ctx0" brushRef="#br0" timeOffset="191803.577">17814 8736 587 0,'0'0'141'0,"0"10"5"0,-16 0-95 15,-1 15-13-15,-6 4-6 0,-5 14-7 16,-2 5-8-16,1 6-9 0,1-6-3 16,11-4-2-16,7-2-2 0,10-13-1 15,0-3-1-15,14-9 0 0,3-4 0 16,7-8 0-16,-3-5-1 0,0 0 1 0,1-12 1 16,-1-3 0-16,-8-2 2 0,5 0-1 15,0 2 2-15,-5 1 0 0,1 1 0 16,-3 5 0-16,-7-13 0 0,-4 5-1 15,0-1 1-15,0-6-2 0,-5 4 0 16,-3 0 0-16,-7 1-1 0,2-3 1 16,-6 4-1-16,0 1 0 0,-4-5 0 15,4 8 1-15,-4 4-2 0,4-5 1 0,7 13 0 16,4 1 0-16,8 0 0 0,0 0-1 16,0-8 1-16,10 8 0 0,4-9-1 15,3-1 1-15,4 0 0 0,4 1 0 16,1 0 0-16,-5 9 0 0,7 0 1 15,-2 12 0-15,-5 5 1 0,-2 9 0 16,-3 3 1-16,-3 1 0 0,-2-1 0 16,-4-2 0-16,-2 2-1 0,-5-1 0 15,8-7 0-15,-8 4-1 0,0-12 1 0,6-7-1 16,-3-6 0-16,5 0 1 0,4 0-1 16,-1-16 0-16,4 2 0 0,-3-6 0 15,1-9-1-15,-5-9 1 0,1 3-1 16,-3-5 0-16,2 1 0 0,2 9 0 15,-2 5 0-15,6 7 1 0,-2 14 0 16,2-3 1-16,-2 7 2 0,-6 0 1 16,-6 7 1-16,0 3 1 0,0 8 0 0,-5 8-1 15,-6 4 0-15,0-1-2 0,6 3-1 16,5-5 0-16,0-6-2 0,9-4 0 16,8-6-1-16,0-11 0 0,1 0 0 15,3 0 0-15,-2-4 0 0,-1-10 0 16,6-4 0-16,1-5 0 0,-8-7 0 15,-2 0 0-15,1 0 0 0,-3 9 0 0,1 0 0 16,-1 9 0-16,4 12 1 0,-6 0 0 16,-6 7 2-16,-5 10 0 0,0 2 1 15,0 7-1-15,-5 4 1 0,0 2-1 16,5-7-5-16,-5 0-12 0,5-4-24 16,0-6-10-16,0-15-122 0,8 0-131 15,-5 0-313-15</inkml:trace>
  <inkml:trace contextRef="#ctx0" brushRef="#br0" timeOffset="192070.832">18588 8884 605 0,'5'9'146'0,"11"-9"4"0,-3 0-98 16,6 0-12-16,1-14-7 0,1-5-8 15,4-1-9-15,0 0-5 0,0-5-4 16,-4 10-1-16,-1-3-2 0,-12 1 0 0,-8-3-1 15,0 6 1-15,0-4 1 0,0 7 1 16,-16 3 0-16,-5 8-1 0,0 0 0 16,-2 0-1-16,-8 16 0 0,4 3-1 15,1 8-1-15,2 12-1 0,5-4 1 16,14-3 0-16,5 8-1 0,0-9 0 16,11-1 0-16,7-13 0 0,4 6-2 15,-2-10-2-15,7 3-22 0,2-5-18 16,8-1-122-16,-4 1-131 0,14-5-326 15</inkml:trace>
  <inkml:trace contextRef="#ctx0" brushRef="#br0" timeOffset="192786.822">19289 8557 510 0,'-5'5'112'0,"-7"8"3"0,-2 7-88 16,11 4-9-16,-4 4-6 0,7 1-1 16,0 0-2-16,0 2-2 0,0-2-3 15,8 2-1-15,-8-3 0 0,5-3 1 16,-5-7 3-16,7-9 2 0,-7-9 2 0,8 0 4 16,-8 0 1-16,8-18 1 0,-5-2 2 15,-3-8 0-15,10-5 0 0,-2-3 0 16,0 1 0-16,3 9 0 0,2 3 0 15,-3 1-1-15,4 11-1 0,1 11-3 16,-4 0-1-16,2 0-3 0,-3 9-2 16,1 6-2-16,-3 11-1 0,-3-5-2 0,0 7-2 15,3 3-4-15,-8 4-10 0,8-11-17 16,-8 1-14-16,5-8 132 0,0-7-251 16,3-10-138-16,6 0-371 0</inkml:trace>
  <inkml:trace contextRef="#ctx0" brushRef="#br0" timeOffset="193053.697">19660 8734 542 0,'0'-4'128'0,"18"4"6"15,3-11-83-15,0 1-16 0,5 4-6 16,-4-6-1-16,-4 1-3 0,0-5-3 16,-2 5-3-16,-5 4-1 0,-4-6-2 15,-7-1-1-15,0 5-1 0,0 2 0 16,0-7-2-16,-7 14 0 0,-3 0 0 15,-1 6-1-15,3 9 0 0,-10 8-2 16,7 4-3-16,-5 3-1 0,5 0-2 0,-2-5-2 16,13-5 0-16,0 1 0 0,0-3-1 15,11-2-2-15,0-7-4 0,13-9-5 16,-1 0-12-16,-7 0-16 0,-1-5-11 16,3-10-4-16,-7 1-112 0,0-1-114 15,5-3-263-15</inkml:trace>
  <inkml:trace contextRef="#ctx0" brushRef="#br0" timeOffset="193386.738">20031 8610 414 0,'0'8'119'15,"-8"2"4"-15,0 4 0 0,2 6-84 16,1 5-11-16,-2-1-6 0,7 1-4 16,0 1-3-16,0-7-3 0,0-5-1 15,0-10-2-15,13-4 0 0,2 0-1 0,1-4-2 16,5-10 0-16,0-2 0 0,-5-3-2 15,7-2-1-15,-5 2 0 0,-4 6-2 16,-1-3 0-16,-2 13-1 0,-3 3 0 16,2 0 1-16,-10 0-1 0,5 3 0 15,-5 11 1-15,6 0-1 0,-6-1 0 16,0 1 1-16,0-5 1 0,8 4 1 16,-1-3 2-16,-1-4 1 0,6 1 3 15,1-7 2-15,3 0 2 0,6 0 0 16,-2-7 2-16,-1 1 0 0,2-6 0 15,-3-4-1-15,-7 0-2 0,-1 2-2 0,-4-1-2 16,-6 1-2-16,-6 1-10 0,-1 3-23 16,-2 1-16-16,-4-3-120 0,5-2-130 15,8 8-317-15</inkml:trace>
  <inkml:trace contextRef="#ctx0" brushRef="#br0" timeOffset="193969.868">20918 8486 546 0,'-8'5'119'16,"8"3"1"-16,0 4-93 0,0 8-10 15,0 12-8-15,16-3-2 0,-8 10-1 16,7 1-1-16,-6-7 0 0,6-7-1 16,-1-4 1-16,10-9 2 0,-3-13 6 15,7 0 4-15,-7 0 3 0,2-3 1 0,-6-8 1 16,-4-8 0-16,-1-7-2 0,-1 7-6 16,-8-14-5-16,-3 5-3 0,0-9-5 15,0-5-9-15,0-7-8 0,0-2-7 16,0-2-6-16,0 9-5 0,13 7-6 15,0 18 43-15,-7 5-144 0,4 14-100 16,-4 0-272-16</inkml:trace>
  <inkml:trace contextRef="#ctx0" brushRef="#br0" timeOffset="194219.672">21349 8610 488 0,'13'21'114'0,"1"-7"4"15,1-5-78-15,-1-1-11 0,3-2-7 16,-1-6-2-16,2 0-2 0,1-7-5 15,0-4-3-15,-4 0-2 0,3 0-2 16,-7-4-2-16,-3-1 0 0,-8-6-1 16,0 2 0-16,0-4 3 0,0 4 2 0,-13-3 2 15,2 7 1-15,-5 12 1 0,1 4-1 16,-3 0-1-16,2 0-1 0,3 16-4 16,7 1-1-16,-1 10-2 0,7 0-1 15,0-4-5-15,0 1-6 0,0-7-8 16,10-1-6-16,1-3-5 0,9-1 167 15,-3-12-279-15,4 0-125 0,7 0-369 16</inkml:trace>
  <inkml:trace contextRef="#ctx0" brushRef="#br0" timeOffset="194404.237">21774 8706 456 0,'0'0'114'0,"0"0"3"0,0 0-62 16,-8-5-16-16,-1-6-5 0,5-3-3 15,-6-1-4-15,3-4-4 0,7-2-2 16,-3 5-5-16,3 1-3 0,0 1-4 0,0 10-4 16,0-8-5-16,8 8-7 0,0-6-6 15,0 4-5-15,2-7-5 0,3-9-4 16,0 1 5-16,3-8-114 0,0-3-96 16,0-5-250-16</inkml:trace>
  <inkml:trace contextRef="#ctx0" brushRef="#br0" timeOffset="194587.346">21987 7916 572 0,'0'13'139'16,"8"9"7"-16,-8 5-90 0,6 14-11 16,2 11-8-16,4 11-6 0,-7 0-8 15,7 17-8-15,0-4-7 0,4-3-11 16,-3-8-18-16,-4-9-13 0,0-11-4 15,-9-16-117-15,0-11-117 0,0-7-277 0</inkml:trace>
  <inkml:trace contextRef="#ctx0" brushRef="#br0" timeOffset="194857.018">21972 8519 463 0,'8'0'119'0,"7"8"5"15,4-4-43-15,7-4-40 0,3 0-7 0,8-4-1 16,2-4-1-16,6-10 1 0,-3-11 2 15,2 0 1-15,-10-3 2 0,-5-1 1 16,-7 10-1-16,-5 3 0 0,-6 5-3 16,-5 7-3-16,-6-3-5 0,0 7-5 15,-9 4-5-15,-4 0-5 0,-3 0-5 16,-2 15-2-16,3 1-3 0,-4 11 0 16,9 2-2-16,10 5 0 0,0 1 0 15,0-6-2-15,0-6 0 0,7-1-4 16,2-8-4-16,-1-3-7 0,10 2-8 0,-2-6-9 15,-3-3-25-15,5 5-13 0,1-9-64 16,-4 0-46-16,-1-10-108 0,12-2-220 16</inkml:trace>
  <inkml:trace contextRef="#ctx0" brushRef="#br0" timeOffset="195020.626">22675 8128 572 0,'0'0'140'16,"0"8"7"-16,8 5-92 0,-8 8-13 15,8 8-6-15,5 3-7 0,3 2-9 16,5 2-9-16,1 9-6 0,9 1-3 16,-3 3-10-16,-4-4-10 0,3 0-10 15,2-14-8-15,-11-3 23 0,1-11-138 16,-1 0-115-16,-5-2-273 0</inkml:trace>
  <inkml:trace contextRef="#ctx0" brushRef="#br0" timeOffset="195204.286">22600 8677 625 0,'0'-13'165'0,"7"-4"5"16,6-11-84-16,8-10-24 0,11-15-17 16,7-13-10-16,8 2-15 0,11-8-8 15,-3 2-11-15,-12 6-13 0,-7 8-28 16,-9 6 137-16,-11 10-273 0,-3 19-155 15,3 13-428-15</inkml:trace>
  <inkml:trace contextRef="#ctx0" brushRef="#br0" timeOffset="195480.041">23492 8357 682 0,'-23'48'154'0,"-4"3"0"15,-6 10-113-15,-2 10-18 0,6-9-23 0,-17-6-23 16,6 0-128-16,8-12-128 0,14-12-322 16</inkml:trace>
  <inkml:trace contextRef="#ctx0" brushRef="#br0" timeOffset="195837.275">24181 7385 657 0,'0'-18'168'0,"7"-2"7"16,-7 13-98-16,4 7-10 0,-4 0-11 16,7 16-12-16,-7 16-11 0,0 11-9 15,5 17-6-15,-5 15-5 0,0 10-4 16,0 1-4-16,0 5-2 0,0-6-3 16,0-2-4-16,-5-8-5 0,5-1-6 15,0-11-7-15,0-6-7 0,-8-15-7 16,8-7-13-16,0-4-14 0,-7-7-2 15,7-5-113-15,-3-12-119 0,3-7-285 0</inkml:trace>
  <inkml:trace contextRef="#ctx0" brushRef="#br0" timeOffset="196340.201">24273 7953 586 0,'11'-17'142'0,"10"-3"4"16,5-7-90-16,2 3-18 0,-4-12-8 16,7-5-5-16,3-5-5 0,4 6-7 15,3-8-4-15,2 14 0 0,-10 3-1 16,-1 3-1-16,-5 1 0 0,-6 2-1 16,0 0-1-16,-1 3 1 0,-6 6 0 0,-1 1 0 15,-2 1 1-15,1 8 0 16,-7-1 1-16,-5 7-1 0,0 0-1 0,0 14-1 15,-10 0-1-15,-1 7-1 0,-7 6-2 16,2-4-1-16,-1 6-1 0,6 0-1 16,-5 0 0-16,-7-8-1 0,1 8 0 15,-7 1-1-15,-12 2 2 0,4-2 0 16,2 5 1-16,1-4 1 0,5 0-1 0,5-1 1 16,6-8 0-16,6-4 0 0,1-4 1 15,5-3 0-15,6-6 1 0,0 4 2 16,0-3 2-16,0-3 3 0,6-3 2 15,1 9 3-15,4-9 2 0,-1 4 1 16,9-4 1-16,2 7-1 0,8-2-1 16,0 1 0-16,7 4-2 0,-2 3-3 15,-1 1-1-15,1 1-2 0,-3 6-1 0,-10 3-2 16,2 1-1-16,-2 3 0 0,-2-7-1 16,-3-6 0-16,10 2-1 0,1-1-1 15,4 6 0-15,1-4-3 16,-1 6-6-16,-7-8-12 0,-12-3-12 0,-6-6-18 15,-6 3-24-15,0-5-123 0,-8-5-138 16,8 0-320-16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3T20:12:09.2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3T20:12:58.959"/>
    </inkml:context>
  </inkml:definitions>
  <inkml:trace contextRef="#ctx0" brushRef="#br0">22947 9500 450 0,'0'-15'108'0,"0"-5"4"0,-4 5-71 15,4 1-6-15,-8 2-4 0,-2-1-2 16,-6 13-2-16,-2-4-2 0,-8 4-1 16,-1 0-1-16,-12 6-1 0,2 8-1 15,-4 0 0-15,6 5-3 0,-1 6-2 16,6 8-1-16,5 7-3 0,-7-2-1 16,-2 6-3-16,-1 7-1 0,2 6-2 0,3 1-1 15,12 11-1-15,7-6-2 0,11-3 1 16,0-2-2-16,13-8 1 0,3 3-1 15,6-10 0-15,7-8 1 0,4-6-1 16,9-13 0-16,-2-8 0 0,13-8 0 16,-1 0 0-16,9-10 1 0,2-4 0 15,0-6 2-15,5-8 4 0,3-1 2 16,-5-5 3-16,1-6 4 0,-8-6 3 16,-15-5 4-16,-10-1 1 0,-12-5-1 15,-9 1 0-15,-13 0-1 0,0 8-2 16,-6-1-3-16,-15-5-4 0,-7 0-2 0,-10 6-3 15,-12 3-3-15,-7 3-1 0,4 20-2 16,-2 7-1-16,5 8 0 0,-2 7-5 16,2 11-9-16,-8 8-13 0,6 9-21 15,2 1-22-15,13 11 51 0,16-3-173 16,13 2-135-16,-2-1-318 0</inkml:trace>
  <inkml:trace contextRef="#ctx0" brushRef="#br0" timeOffset="734.626">25547 11709 463 0,'-5'-15'110'15,"5"-7"4"-15,-9 6-73 0,0-9-7 16,0 4-3-16,-2 0-1 0,-6 5-2 0,0 3-1 16,-11 13-1-16,-3 0-2 0,-6 0 0 15,-1 8-2-15,4 7-3 0,-2 12-2 16,-6 7-1-16,-5 7-2 0,2 9-2 16,-7 2-1-16,7 9-1 0,10-2-3 15,17 3 0-15,5-3-3 0,13-2 0 16,0-2-1-16,11-5-1 0,6 0-1 15,5-12-1-15,6-1 0 0,5-5 0 16,11-5 0-16,3-12-1 0,0-13 0 16,11-2 1-16,3 0 0 0,-1-17 0 0,0-11 0 15,-1-3 0-15,-4-10 2 0,-9-7 3 16,-3 1 4-16,1-5 4 0,1 2 5 16,-6-6 4-16,-9 2 5 0,-5-2 1 15,-14 3 1-15,-11-5-1 0,-5 8-2 16,-11 8-3-16,-8 8-4 0,-13 7-5 15,-5 11-3-15,-7 9-3 0,1 7-4 0,-2-6-7 16,-4 6-12-16,-7 0-15 0,1 12-16 16,4 3-28-16,2 3-8 0,12 4-116 15,18 4-129-15,6 6-283 0</inkml:trace>
  <inkml:trace contextRef="#ctx0" brushRef="#br0" timeOffset="1533.977">27659 13941 516 0,'0'-28'120'16,"-11"-1"6"-16,1 0-81 0,0 0-6 16,-4 0-1-16,-2 0 0 0,-2 6 0 0,-1 2-2 15,-4 3-4-15,-6 9-3 0,5 2-5 16,-4 7-5-16,-1 0-4 0,3 15-3 15,1 4-2-15,-3 4-2 0,2 10-1 16,2 13 0-16,3 1-2 0,3 14 0 16,2 5-1-16,6 6-1 0,10-5 0 15,0 8-2-15,5-5 0 0,10 3-1 0,11-9-4 16,8 0-1-16,1-14-3 0,10-8-1 16,4-5-4-16,2-14-1 0,-1-12 0 15,5-5 2-15,0-6 2 0,-5-7 1 16,2-11 3-16,0-9 3 0,1-4 4 15,-3-7 5-15,-2-2 3 0,-2-5 3 16,-11 2 3-16,-7-6 3 0,-7-7 3 16,-15-3 1-16,-6-4-1 0,0 1 0 15,-18-7-3-15,-8 12-2 0,-9 12-3 16,-7 12-3-16,-6 18-4 0,-9 15-9 0,-3 0-13 16,-3 20-18-16,-1 15-26 0,2 10 89 15,12 3-213-15,3-4-145 0,14-2-357 16</inkml:trace>
  <inkml:trace contextRef="#ctx0" brushRef="#br0" timeOffset="2301.932">29597 16324 433 0,'0'-10'110'0,"-5"1"4"0,5 0-53 0,-7 3-21 16,-1-2-6-16,0 1-3 0,-1 7-1 15,-8 0-1-15,1 0 0 0,-3 0 0 16,-5 12-1-16,1-1-2 0,-3 5-2 16,-3 7-4-16,0-4-2 0,-2 9-3 15,-4 5-2-15,6 7-4 0,1 0-1 16,4 9-2-16,10 1-1 0,1 6-2 15,6-7-1-15,7-3-1 0,0 2-1 0,7 1 1 16,7-10-1-16,-1 7 0 0,10-2 0 16,1 5 0-16,7 0 0 0,7-2 0 15,4-7 0-15,-8-8 0 0,7-14-1 16,1-7 0-16,-7-11-2 0,4 0 0 16,5-7-1-16,1 0-1 0,3-7 0 15,1-1 0-15,2-5 1 0,3-3 1 16,-6-9 1-16,0 10 1 0,-1-5 2 15,-10-3 0-15,-3 6 3 0,-8-2 1 0,-13-4 3 16,2-4 3-16,-11 4 2 0,-4-13 3 16,0 3 1-16,0-3 2 0,-12 0 1 15,-5-2 0-15,-5 4-1 0,-6-7-1 16,-1 6-2-16,-3 4-4 0,1 8-2 16,1 3-3-16,2 4-3 0,1 15-5 15,-1 0-9-15,-1 8-11 0,0 0-12 16,2 0-24-16,-1 0-12 0,2 0-118 0,9 0-129 15,1 0-293-15</inkml:trace>
  <inkml:trace contextRef="#ctx0" brushRef="#br0" timeOffset="10624.297">27459 9460 382 0,'-7'0'104'15,"-4"0"4"-15,-2 0-45 0,-5 0-13 16,-7 0-14-16,-4 7-7 0,4-3-5 16,4 6-3-16,0-5-2 0,12 6-1 15,-3-8 0-15,4 5 1 0,0-8 0 0,0 5 0 16,3-5-2-16,5 0-2 0,0 0 0 16,7 0-1-16,4 0 1 0,0-13-2 15,10 4-1-15,7-3 1 0,1-2-1 16,8 5-1-16,11-2-3 0,-4 7-2 15,4-6-1-15,4 6-2 0,3 4-1 16,0 0-1-16,0 0-1 0,-2 0 0 0,-4 11 1 16,-6 0-1-16,-11 0 0 0,-9 5 0 15,-10 7 0-15,-5-2 0 0,-8 9 0 16,0 4 1-16,-13 2 0 0,-3 11 0 16,-11 5-1-16,-4 3 1 0,-5 3 0 15,-4-5 0-15,1 0-1 0,4-10 2 16,2-8 0-16,6-6 1 0,9 1 1 15,0-8 2-15,2-4 1 0,7-2 2 16,1 1 0-16,-4 0 0 0,7-2 0 16,5 3 0-16,0-4-2 0,0-3 1 0,7-3 0 15,9-2-1-15,7 3 1 0,6-5-1 16,9 3 0-16,6-3 0 0,8 6-2 16,1-6 0-16,3 1-2 0,1 2-1 15,-7-7 0-15,-10 6 0 0,-6 3-1 16,-5-5 0-16,-6 1-1 0,-4 3 1 15,-4 5-1-15,-2-7 0 0,-13 5-2 0,0 1-3 16,0-7-5-16,0 6-7 0,-12-7-9 16,1 8-13-16,2-9-15 0,-6 7-6 15,4-6-69-15,3 3-39 0,3-7-99 16,0 7-204-16</inkml:trace>
  <inkml:trace contextRef="#ctx0" brushRef="#br0" timeOffset="16179.354">22649 11531 469 0,'0'-9'113'0,"0"-3"2"15,5 9-48-15,-5-9-46 0,6-3-5 0,-1 8-3 16,1-2-1-16,1-2 0 0,3 11 2 15,4 0 0-15,1 8 1 0,6 4 1 16,-4 15 0-16,-2 11-2 0,-15 7-2 16,0 12-1-16,-8 11-2 0,-8 8-3 15,-2 3-2-15,-1 1-2 0,9-4 0 16,10-13-1-16,0-8 0 0,8-10 0 0,5-14-1 16,1-3 1-16,4-13-1 0,-3-4 1 15,-6-7-1-15,1-4 0 0,-4-8 1 16,-6 8 1-16,15-7 2 0,-2-1 2 15,5 1 0-15,4-1 2 0,-1 0 1 16,-1-6 1-16,1 0 0 0,1-1-1 16,6-9-2-16,7 7 1 0,9 1-2 15,-4-1-1-15,10 2-1 0,-1 1-1 16,-9 5-1-16,-4 3 0 0,-4 6 0 16,-8-8-2-16,-5 8-6 0,-2 0-9 15,-8 0-11-15,-2 0-8 0,-7 7-7 0,0-4 6 16,0-3-119-16,0 5-104 0,0-5-255 15</inkml:trace>
  <inkml:trace contextRef="#ctx0" brushRef="#br0" timeOffset="16396.108">23308 11552 464 0,'-9'0'118'16,"1"0"4"-16,5 11-32 0,3 7-54 15,0 17-6-15,0 12-1 0,3 19-1 16,4 5-1-16,3 19-4 0,-1 10-4 16,-2 1-5-16,1-2-3 0,-8 3-4 0,6-7-3 15,-6-7 0-15,0 0-2 16,0-10-4-16,-9 5-9 0,2 2-12 0,2-7-8 16,0-8-117-16,5-9-115 0,0-5-287 15</inkml:trace>
  <inkml:trace contextRef="#ctx0" brushRef="#br0" timeOffset="17248.012">27696 11708 463 0,'-34'-9'108'16,"2"-1"3"-16,3 10-74 0,3 0-7 16,-5 0-7-16,4 0-5 0,4 0-1 15,2 0-1-15,5-4-1 0,16 4-2 16,0-11-3-16,5 3 0 0,16-2-2 16,5-1-1-16,8 3-3 0,8 0 1 15,3 8 0-15,7 0-1 0,-1 0 0 16,6 18 0-16,-2 6-1 0,-4 5-1 0,-7 3 0 15,-8 8 0-15,-17 1-1 0,-11-6 3 16,-8 3 3-16,-5 0 4 0,-14 0 5 16,-2-8 2-16,-10 1 2 0,-4 1 2 15,-11-5 0-15,3-2-3 0,-12-5-2 16,6-1-3-16,6-1-2 0,4-12 1 16,7-6 0-16,6 0-1 0,8 9-1 0,7-9-3 15,11-10 0-15,0 10-2 16,0-5-2-16,10 5-3 0,4 0-1 0,7 0 0 15,7 0 0-15,9 8 0 0,11 4 0 16,7 5 0-16,8 8 0 0,8 4 0 16,-1-6 1-16,-8 11-1 0,0-1 1 15,-9-1-1-15,-17 9 0 0,-7 0 1 16,-12-5-1-16,-17-5 0 0,0 4 1 16,-12-6-1-16,-8-3 2 0,-6 2 1 15,-4 2 3-15,-7-1 1 0,1 4 3 0,-4-8 1 16,-10-2 0-16,-4-4 0 0,-2-7-1 15,-4-12-3-15,2 0-2 0,1 0-1 16,12-13-4-16,3-1-4 0,13 0-7 16,7 6-8-16,12-4-14 0,10 3-19 15,0 3-12-15,0-8-6 0,11 4-107 16,15 2-113-16,10-3-261 0</inkml:trace>
  <inkml:trace contextRef="#ctx0" brushRef="#br0" timeOffset="17766.442">30020 11592 446 0,'0'-6'108'15,"0"0"4"-15,0-2-67 0,5 2-11 16,-5 3-6-16,0 3-6 0,4-6-3 0,-4 6-3 16,7 0-1-16,-7 0 1 0,8 9 2 15,-3 8 1-15,0 8 0 0,0 11 0 16,1 20-1-16,0 9-1 0,-1 6-2 15,2 10-4-15,-1 6-3 0,1-9-2 16,2-4-2-16,3 4 0 0,-3-9-1 16,3-10 0-16,-3-5-1 0,4-9-1 15,-3-10-2-15,0 0-5 0,-1-5-7 0,-2-6-7 16,-2 1-7-16,-5-5-6 0,0 1 33 16,-5-3-145-16,5 2-108 0,-8 5-277 15</inkml:trace>
  <inkml:trace contextRef="#ctx0" brushRef="#br0" timeOffset="24672.626">29650 14178 476 0,'-6'-10'106'0,"6"10"1"16,-7-3-79-16,7-5-9 0,0 8-8 15,0-8-2-15,0-4-1 0,8 8 1 0,-3-12-1 16,6 3-1-16,9-3 1 0,7 1 0 16,10-9-1-16,10 6-1 0,3 1 0 15,0-2-2-15,3-1-1 0,2 6 0 16,-1 5-1-16,-1 0 0 0,-6-2 0 16,1 11 0-16,-4 0 0 0,-7 0 0 15,-6 0 0-15,-4 0 1 0,-6 14 0 0,-8-2 0 16,-3-2 1-16,-4 9 1 0,-6-2-1 15,0 12 0-15,0 10 0 0,-13-4-1 16,-1 11 0-16,-6 1 0 0,-2 3 1 16,-4-4 1-16,3 8 1 0,-3-4 2 15,-1 0 1-15,-5-1 2 0,6-4 0 16,-10-10 1-16,2 1 0 0,1-3 0 16,5-2-2-16,1-4-1 0,12 1-1 15,2-9-2-15,8-2 0 0,5-3-2 16,5 1 1-16,0-1-1 0,11-2 1 0,7 2 0 15,4 0 1-15,1-7-1 0,2 2 0 16,6 4 0-16,-2-11 0 0,6-2-1 16,2 0-1-16,7 0 0 0,-1-2-1 15,4-6 1-15,4 8-2 0,-3-6 1 16,-6 6-2-16,-3 0 0 0,-2 0-2 16,-7 0-6-16,-2 0-10 0,-4 0-11 0,-7 5-10 15,-7 4 123-15,-10-9-238 0,-5 11-129 16,-8-4-350-16</inkml:trace>
  <inkml:trace contextRef="#ctx0" brushRef="#br0" timeOffset="39805.763">25424 9992 399 0,'10'-8'108'16,"-5"-1"4"-16,0 2-6 0,0 1-74 15,-5-2-7-15,4 8-4 0,-4 0-1 16,0 0 0-16,-4 0-2 0,-14 5-2 16,0 9-1-16,-1 1-2 0,-2-1-1 0,-3-3-2 15,6 3 0-15,-2-2 0 16,3-9-1-16,-1 7 0 0,3-6 1 0,1-4 1 15,-9 12 0-15,-6-8 2 0,-2-4 0 16,-7 0 1-16,-3 0-1 0,6 5-1 16,-1-5 0-16,-2 0-2 0,2 0-3 15,0 0-1-15,6-9-1 0,4-3-2 16,15-7-1-16,11-7 0 0,0-1-1 16,0-2-1-16,22-1 0 0,7 1 1 15,7-7-1-15,1 2 0 0,5 0 0 16,2 4 0-16,6-1 0 0,-8 4 0 0,9 7 0 15,6 6 1-15,-4 5-1 0,-1 9 0 16,-2 0 1-16,-2 14 1 0,-9 7-1 16,-13 5 0-16,-7 8 1 0,-3 2-1 15,-1 2 0-15,-2-6 0 0,3-1-1 16,3-4 1-16,7-8-1 0,3-4 0 16,3-10 0-16,4-5 1 0,1 0-1 0,0-5 0 15,-4-3 0-15,4-4 0 0,-7-2 0 16,-2-2 0-16,-6-8 0 0,-4-2 1 15,-8-1-1-15,-10-2 1 0,0 0 0 16,0 8 2-16,0 0 2 0,-10 5 2 16,-9 5 4-16,-5 11 2 0,-9 0 2 15,-10 0 0-15,-2 7-1 0,1 8-2 16,-1 3-2-16,1 2-3 0,9 3-2 0,-1 0-2 16,4 3-1-16,-1 3-4 0,9 3-10 15,-10-2-14-15,5-1-29 0,-6 0 41 16,-1-7-165-16,-1 0-137 0,15 6-329 15</inkml:trace>
  <inkml:trace contextRef="#ctx0" brushRef="#br0" timeOffset="41840.922">23069 14060 475 0,'0'0'114'0,"0"7"4"0,-5 4-57 15,-2 12-33-15,-9-4-8 0,-2 11-4 16,-4 5-2-16,-1 3-3 0,5-2-2 15,1 14-3-15,-1-1-1 0,3-2-1 0,-2 6 0 16,-3-8-1-16,-2-4 0 0,-1-10 1 16,2-2 0-16,0-4 1 0,0-4-1 15,-2-2 2-15,2-5 1 0,5-6 3 16,-1-8 0-16,4 0 0 0,1-14 0 16,3-9-2-16,-1-5 0 0,2-9-3 15,1-14-2-15,4-4-2 0,3-9 0 16,0 1 0-16,7 3 0 0,6 1 1 15,4 16 2-15,6-2 2 0,3 3 2 16,3 10 1-16,1 6 3 0,8 8 0 0,-3 9-1 16,-3 9 0-16,-6 0-1 0,0 14-2 15,-3 8-3-15,4 0-1 0,-1 2-2 16,5 7 0-16,3-1-2 0,-2-1 1 16,-3 2-1-16,-5 0 1 0,-1-5-1 15,-2-8 0-15,1-1 1 0,-4-3-2 0,5-3 1 16,-4-11-2-16,-3 0 1 15,2 0-1-15,1 0 0 0,1-11 1 0,1-3-1 16,-3-1 2-16,-2-5-1 0,0-3 1 16,-3-1 0-16,0-5 1 0,-2 1 0 15,-5-5 1-15,2-2 1 0,-8 3 1 16,0 3 4-16,0 2 2 0,-9 7 1 16,1 8 3-16,-10 12 0 0,-3 0 1 15,-11 0-2-15,-2 24-3 0,-5-2-1 16,-1 17-3-16,-10-4-2 0,-5 12-2 0,-7-1-1 15,4-1-6-15,8-7-10 16,15 4-23-16,6-13-16 0,9-2-120 0,2-12-132 16,2-15-316-16</inkml:trace>
  <inkml:trace contextRef="#ctx0" brushRef="#br0" timeOffset="43074.96">25379 14458 447 0,'0'0'105'0,"0"13"2"0,-11-6-72 15,3 6-11-15,-2 8-5 0,-3 2-4 16,2 1-4-16,-2 10-4 0,-2 5-1 16,-1-2-1-16,-1-1 1 0,-1-1 1 15,-2 1-1-15,1-5 1 0,-5-6 1 16,0-4-2-16,-4-6 0 0,1-12 0 15,4-3 0-15,2 0 0 0,-2-16 0 0,4 0 2 16,-2-7-1-16,-6 0 2 0,1-6 0 16,-2 5 0-16,4-8 0 0,3 1 1 15,5-6-2-15,6 1 1 0,5 0-2 16,5 1-1-16,0-7 0 0,0 6-1 16,5-6-1-16,8-1 0 0,3 2-1 15,10 8 0-15,5-5 0 0,1 10-1 16,1 9 1-16,-6 15 0 0,-1 4 0 15,0 2 0-15,1 12 0 0,4 11-1 16,-1-1 1-16,1 4-2 0,1 8 0 0,-1-1 0 16,3-1-1-16,3 1 1 0,8-4-1 15,1-4 0-15,-1 2 1 0,-5 0-2 16,-3-4-1-16,-6 0-1 0,4-2-1 16,-2-10-2-16,6-8-2 0,-4-5-1 15,5 0 0-15,-7-5 0 0,-3-11 3 16,-5-3 1-16,4 1 1 0,-4-6 1 0,-5 3 3 15,1-8 0-15,-3-1 0 0,-9-10 0 16,-2 3 1-16,-7-4 0 0,0 3 2 16,0 5 1-16,0 7 2 0,-5 4 1 15,-10 1 2-15,-4 2 1 0,-2 7 1 16,-11 5 0-16,-4 7 0 0,7 0 0 16,-10 9 0-16,-1 14 1 0,3 0-1 15,-2 13 0-15,0 9-2 0,2 4-1 0,-3 5-3 16,4-4-1-16,6 0-7 15,-3-13-13-15,8 2-14 0,4-9-8 16,4-3-117-16,-2-11-121 0,0 1-290 0</inkml:trace>
  <inkml:trace contextRef="#ctx0" brushRef="#br0" timeOffset="44158.738">22928 16692 488 0,'0'9'109'0,"-8"8"1"15,3 15-85-15,-1-2-7 0,-6 7-3 16,-4 6-3-16,-5-7-3 0,-1 5-3 16,-6 2 0-16,-2-1-1 0,5 4 0 0,1-3 1 15,-3-5 1-15,6-3-1 0,-2-11 0 16,-1-8 1-16,-4-5-2 0,3-11-1 16,-11 0-1-16,1 0-1 0,-7-7 0 15,1-16 0-15,1-12 0 0,1-8 0 16,5-7 0-16,7-5 0 0,4-1 1 15,9 0-1-15,14 6 0 0,0-2 0 16,0-4 0-16,9 5 0 0,11 0 1 16,-1 0 0-16,7 6 2 0,5 2 0 0,7 11 1 15,-2 5 1-15,7 0 0 0,1 4 0 16,0-2 0-16,-2 8-1 0,4 5 1 16,3 12-2-16,-7 0 1 0,5 17 1 15,-7 12-1-15,-6 11 1 0,-7 7-2 16,-2 5 0-16,-9 3-1 0,1 1-1 15,1 1 0-15,-2-8-2 0,5-6 0 0,2-12 0 16,1-3 0-16,4-4-1 0,4-7-1 16,3-2 0-16,-2-2 0 0,1-6 0 15,-4-7-1-15,-2 0 0 0,-2-6 0 16,-1-8 0-16,3-2 0 0,-2-11 1 16,-2-3 0-16,-3-2 0 0,-3 1 1 15,-7-9 0-15,-3 1 0 0,-8 0 0 16,0-3 0-16,0 4 0 0,0 4 1 15,-14 5 1-15,-1 4 2 0,-3 6 2 16,-9 7 3-16,-1 12 2 0,1 0 3 0,-7 0 0 16,-8 19 0-16,-6 10-1 0,-4 6-2 15,-3 1-2-15,3 6-3 0,9 2-2 16,7-3-2-16,2-4-5 0,7-1-13 16,3-8-14-16,-1-7-10 0,6-3-118 15,5-13-121-15,2 2-295 0</inkml:trace>
  <inkml:trace contextRef="#ctx0" brushRef="#br0" timeOffset="45209.392">25513 16581 482 0,'-5'13'105'0,"5"3"3"15,-11 4-85-15,3 7-6 0,-2 3-3 16,-3 1-2-16,-8 3-1 0,-3 7-1 16,-7-1-3-16,-1 3-2 0,-5 3-1 15,0 3 0-15,5 2 1 0,-2-2-1 0,-3-5 1 16,-1-6 0-16,6-12 0 0,0-13 0 16,4-13 1-16,4 0-2 0,3 0 1 15,-6-13 0-15,-1-4 0 0,2-11-1 16,2-6 1-16,2-10-1 0,5 0-1 15,5-16 1-15,5 4-1 0,7 2-1 16,0-6 0-16,0-6 0 0,0 9 0 16,11 0 1-16,7 1 0 0,6 7 0 0,7 9 0 15,5-5 1-15,-1 3-1 0,2 5-1 16,2 8 1-16,5 0-2 0,-4 17 1 16,4 12 0-16,-4 0-1 0,0 12 1 15,4 11 1-15,-1 16 0 0,-1 6 0 16,-4 9 0-16,-9-6 0 0,-15 6 0 15,2-4-1-15,-3-2-1 0,3 2 0 16,7-7 0-16,4-9-1 0,4-6-1 16,8-6 0-16,4-8-1 0,3-14-2 0,2 6 1 15,-3-6-1-15,1 0 0 0,-4-6 1 16,-7-4 1-16,1 2 0 0,-6 0 1 16,-1-14 1-16,5 2 0 0,-3-5 0 15,-4-2 0-15,-1-6 0 0,-5 1 0 16,-8-8 0-16,2 4 0 0,-7-1 1 15,-8 1-1-15,6 1 1 0,-6 13 0 16,-6-4 1-16,-7 5 1 0,-7 2-1 16,-1 0 1-16,-8 0 1 0,0-1-1 0,-3 13 0 15,0 5 0-15,-1 2 1 0,-2 5 1 16,-4 6 1-16,-3 7 1 0,-5-2 1 16,-3 1 1-16,0 10 0 0,5 5 0 15,6 6-1-15,4 10-1 0,2 6-2 16,6 5-1-16,3-1-3 0,6-1-7 15,7-9-11-15,1-3-11 0,5-8 38 0,5-8-156 16,0-8-121-16,5-2-302 0</inkml:trace>
  <inkml:trace contextRef="#ctx0" brushRef="#br0" timeOffset="47227.181">27609 16686 474 0,'0'-7'107'15,"0"1"4"-15,0 6-77 0,0 6-9 0,-6 2-5 16,6 5-1-16,-8 2-2 0,-2 6-2 15,2 2-2-15,-2 1-4 0,-3 8 0 16,-3-1-3-16,-3 6-1 0,-10-6-1 16,-2 6-2-16,-9-4 1 0,7-1-1 15,3-3 0-15,5 1-1 0,4-6 1 16,4-3-1-16,-4-7 1 0,1-7 0 16,1-7 0-16,-2 0 0 0,3-8 1 15,2-10-1-15,5-6 1 0,-9-5-1 0,11-8 1 16,-3-3 0-16,6 3 1 0,-1-4 0 15,7-3 0-15,0 1 2 0,12-3 1 16,-8 2 0-16,11 0 1 0,4 2-1 16,2 2 1-16,5 3-2 0,7 3 1 15,-4 10-1-15,9-3-1 0,1 8-1 16,1 1 1-16,2 11 1 0,0 7 1 16,-3 0 1-16,-5 12 2 0,-2 3 0 15,-3 4 2-15,-1 5 0 0,-2 5-2 0,0 1-1 16,-4 2-2-16,2 2-2 0,2 6-1 15,2-9-2-15,-3 2-1 0,3-4-1 16,-4-2 1-16,0-5-1 0,-6-4 0 16,3-9 0-16,-1-2 0 0,-1-7 0 15,2 0 0-15,3-8 0 0,-1 0 0 16,-7-8 0-16,2 5 0 0,-2 1 0 16,-3 2 0-16,0-3 0 0,3 1 0 15,-3-4 0-15,3-2 0 0,-5-3 0 16,2 2 1-16,0 2-1 0,3-6 0 0,-3 0 0 15,3-4 0-15,5-3 1 0,-5-1-1 16,-1 4 0-16,-5-1 0 0,-4 8 0 16,-6-5 1-16,0 6-1 0,-13 2 1 15,-1 2-1-15,-3 5 0 0,-5 3 1 16,-1 5 0-16,-3 0 1 0,0 0 0 0,-1 11 2 16,-2-3 1-16,-2 6 0 0,1 1 1 15,-3 0 1-15,-2 3-1 0,-1-7-1 16,4 0-1-16,-4 3-1 0,7 0-1 15,4 1 0-15,5 2-1 0,-1 9-1 16,5-4-4-16,0 4-7 0,-2-4-12 16,7-1-16-16,1-9-9 0,-3 2-118 15,5-3-122-15,-3-4-290 0</inkml:trace>
  <inkml:trace contextRef="#ctx1" brushRef="#br0">28200 10580 0,'0'0'16</inkml:trace>
  <inkml:trace contextRef="#ctx1" brushRef="#br0" timeOffset="15968.428">25754 7468 0</inkml:trace>
  <inkml:trace contextRef="#ctx1" brushRef="#br0" timeOffset="20470.292">27118 8114 0</inkml:trace>
  <inkml:trace contextRef="#ctx1" brushRef="#br0" timeOffset="65482.949">28237 16056 0</inkml:trace>
  <inkml:trace contextRef="#ctx1" brushRef="#br0" timeOffset="106908.199">15118 7104 0</inkml:trace>
  <inkml:trace contextRef="#ctx1" brushRef="#br0" timeOffset="109301.121">8157 15916 0</inkml:trace>
  <inkml:trace contextRef="#ctx1" brushRef="#br0" timeOffset="112822.661">14220 12551 0</inkml:trace>
  <inkml:trace contextRef="#ctx1" brushRef="#br0" timeOffset="122771.643">25565 6128 0</inkml:trace>
  <inkml:trace contextRef="#ctx1" brushRef="#br0" timeOffset="-149194.914">16636 6428 0</inkml:trace>
  <inkml:trace contextRef="#ctx1" brushRef="#br0" timeOffset="-133701.213">18007 15389 0</inkml:trace>
  <inkml:trace contextRef="#ctx1" brushRef="#br0" timeOffset="-114730.76">27100 15826 0,'0'10'15,"0"2"-15,-4 8 16,4-6 0,0-2-16,-8 10 15,-10 3 1</inkml:trace>
  <inkml:trace contextRef="#ctx1" brushRef="#br0" timeOffset="-102012.026">29803 18911 0</inkml:trace>
  <inkml:trace contextRef="#ctx1" brushRef="#br0" timeOffset="-82633.747">23697 10386 0</inkml:trace>
  <inkml:trace contextRef="#ctx1" brushRef="#br0" timeOffset="-73043.604">12134 10055 0</inkml:trace>
  <inkml:trace contextRef="#ctx1" brushRef="#br0" timeOffset="-54146.451">20706 17185 0</inkml:trace>
  <inkml:trace contextRef="#ctx1" brushRef="#br0" timeOffset="48946.876">19424 17690 0,'475'-9'0</inkml:trace>
  <inkml:trace contextRef="#ctx1" brushRef="#br0" timeOffset="56067.383">29319 2568 0,'13'13'15,"3"9"-15,-6 4 16,-1 0-16,-5-5 15,1-2 1,3-8-16,1 2 16,-1-8-1</inkml:trace>
  <inkml:trace contextRef="#ctx0" brushRef="#br0" timeOffset="115266.235">29574 8962 327 0,'10'-9'80'0,"-1"-1"3"16,1-2-44-16,1 5-16 0,-1-1-9 15,-3 3-5-15,-3 5-3 0,-4-6-2 16,7 6-2-16,-7 0-1 0,0 0 0 15,0 0 0-15,5 0 6 0,-5 0 7 16,0 0 6-16,6 0 4 0,-1 0 5 16,-5-8 4-16,7 5 4 0,-7-4-3 0,8 7-3 15,-8-6-1-15,0 6 0 0,0-7-1 16,0 7 0-16,4 0 0 0,-4 0 0 16,0 0-2-16,0 0-1 0,0 7-3 15,0-1-3-15,-6 4-3 0,6 7-3 16,0 9-2-16,0 0-3 0,0 6-1 15,-6 2-2-15,6 7-1 0,0 1 0 0,6-1-2 16,-6-1 0-16,0 2-1 0,0-2-1 16,-6-6 0-16,6 5 0 0,-10-5 0 15,3 3-1-15,7 1 1 0,-8-6-1 16,8-4 1-16,-6-4-1 0,6-2 1 16,0-6-1-16,0-2 1 0,0-4-1 15,0-2 1-15,0-3-1 0,0 1 1 16,0-1 0-16,0-5 0 0,0 5-1 15,0-5 1-15,0 6 0 0,0-6 0 0,0 0 0 16,0 0 0-16,0-6 0 0,0 6 2 16,8-8 0-16,-8-3 2 0,8 3 0 15,0 0 0-15,3 0 1 0,-3 3 1 16,2 5 0-16,0 0 0 0,-5-5 0 16,1 5-1-16,-1-6 0 0,5 6-1 15,1 0-1-15,2 0 0 0,8-7-1 16,5 0 1-16,1-2-1 0,5-2 1 0,7-2-1 15,2 4 0-15,5-1-1 0,4 4 0 16,-3 2-1-16,-6 4 0 0,-3 0-1 16,-7 0-1-16,-12 0-4 0,-1 4-5 15,-6-4-8-15,-12 9-6 0,0-4-11 16,0 0-20-16,0 1-10 0,0-2-5 16,4 3-105-16,-4-7-114 0,0 4-263 15</inkml:trace>
  <inkml:trace contextRef="#ctx0" brushRef="#br0" timeOffset="115544.02">30133 8905 576 0,'-12'25'134'0,"4"14"10"16,2 8-93-16,-4 13-4 0,-1 15-4 15,1 5-3-15,-3 8-1 0,-1 7-6 16,-10 11-8-16,6 2-6 0,-6 3-7 0,6-4-3 16,2-14-7-16,16-19-11 0,0-6-21 15,0-16-19-15,5-7-72 0,1-6-48 16,-6 3-114-16,0-11-230 0</inkml:trace>
  <inkml:trace contextRef="#ctx1" brushRef="#br0" timeOffset="106223.689">28478 1500 0,'-5'0'0,"5"0"16,0-4-16,0 8 16,8 10-1,2-3-15,-2 3 16</inkml:trace>
  <inkml:trace contextRef="#ctx0" brushRef="#br0" timeOffset="-209663.49">19205 6034 533 0,'-18'-12'123'0,"-1"5"5"16,1 7-82-16,8-8-13 0,4 0-6 16,6-8-4-16,0-3 1 0,9-10-1 15,11 0-2-15,9-3-1 0,9-1 0 16,16-1 1-16,4 5 0 0,0-1-2 16,5 7-2-16,10 0-2 0,-9 9-2 15,-2 14-2-15,-1 0-3 0,-8 7-1 16,-19 12-1-16,-8 10-3 0,-20 12 0 0,-6 5-1 15,-6 15 1-15,-20-3-1 16,-6 8 2-16,-12-4 2 0,-7-6 0 0,2-7 1 16,9-6 1-16,-1-11 0 0,11-13 0 15,9-4-1-15,3-9-1 16,2-6-2-16,6 0-1 0,2 0-2 0,3-10 1 16,5-2-2-16,0-6 0 0,0 2 0 15,12 1 0-15,4-4 0 0,5-5 0 16,5 9 0-16,1-5 0 0,5 5 0 0,7 8 0 15,5 7 1-15,11 0-1 0,-4 9 1 16,1 4-1-16,-4 7 0 0,4 1 1 16,-7 4-1-16,2 7 1 0,-5-5 0 15,-11 3 0-15,-17 5 3 0,-14-4 3 16,0 4 2-16,-8 4 4 0,-13-4 2 16,-10-3 1-16,-6 8 2 0,-8-8-1 15,0 9-2-15,-5 3-2 0,-10 2-4 16,-6-6-2-16,-2 0-1 0,2-5-4 0,0-6-9 15,16-8-15-15,4-11-15 0,6-10-35 16,3-3-33-16,5-18-96 0,4-19-135 16,9-13-283-16</inkml:trace>
  <inkml:trace contextRef="#ctx1" brushRef="#br0" timeOffset="176822.245">16952 8720 0,'-97'-8'0,"54"-15"16,33 3-1,109 12-15,-33-8 16,-36-14 0,-10-10-16,-7 3 15</inkml:trace>
  <inkml:trace contextRef="#ctx0" brushRef="#br0" timeOffset="47006.97">18415 2535 465 0,'0'-32'106'0,"0"-10"2"0,-6-3-75 15,6-5-10-15,-10-4-4 0,5-8-4 16,-3-7-1-16,2-5-2 0,6-4-2 16,0-4-2-16,0 0 0 0,0-3-1 0,6 0 0 15,-1 0 1-15,-5 5 1 0,0 7 1 16,5 14 1-16,-5 2-1 0,8 17 1 16,-8 4-1-16,0 8 0 0,0 2-1 15,0 7 0-15,0 4-1 0,0 5 0 16,-5 2-1-16,5 1 1 0,0 7-2 15,0-7 1-15,0 7-2 0,0-7 1 16,5 2-2-16,-5-3 0 0,14 6 0 0,-4-7-1 16,6 9 1-16,15 0 1 0,1 0 0 15,5-5 1-15,10 5 1 0,2-9 1 16,2 4 0-16,15-8-1 0,20 0 0 16,19-3-1-16,11 0-1 0,9-2 0 15,-1-4-2-15,3-1 0 0,9-4-1 16,-4 8 0-16,4-1-1 0,-4 3 0 15,-17 5 0-15,-23 2 0 0,-9-3 0 16,-17-2-1-16,-3 3 1 0,-7 1 0 0,-11 4-1 16,-3 7 1-16,-11 0-1 0,-13 0 1 15,-12 0-1-15,-6 0 1 0,0 11 0 16,-6 3 0-16,-5 8 0 0,-6 11 0 16,-2 10-1-16,-4 9 1 0,-1 9-1 15,-3 10 0-15,-4 0 0 0,5 12 0 16,7 11 1-16,8 1-1 0,11 9 0 15,0 3 0-15,0-13 1 0,12-9-1 0,3-8 0 16,-2-18 0-16,6 0 0 0,7-6-1 16,0-4 1-16,6 1-1 0,-3 2 0 15,0-11 1-15,-4-2-1 0,-6-1 1 16,-6-9 0-16,-10-1 0 0,-3-4 0 16,0 1 0-16,-11-12 0 0,-9 3 1 15,-1-16-1-15,-17 7 1 0,-17-7 2 16,-3 0 3-16,-9-7 3 0,-15 7 1 0,-7-9 2 15,-11 0 2-15,-21 4 1 0,-23 5-1 16,-3 0-2-16,-3 16-3 0,-8-2-2 16,11 17-2-16,10 2-7 0,13-4-11 15,17-6-26-15,33-3-15 0,28-20-121 16,40 0-133-16,6-15-317 0</inkml:trace>
  <inkml:trace contextRef="#ctx0" brushRef="#br0" timeOffset="47989.606">21677 2574 517 0,'0'-33'118'16,"0"-7"4"-16,0-5-87 0,5-12-5 15,-5-4-3-15,9-1 0 0,-9-11-1 16,0-10-3-16,5-2-4 0,-5-15 0 15,0-11-1-15,0-3-2 0,0-11-1 16,0 1 0-16,8 17-3 0,-1 8 0 16,-7 12-1-16,11 14-2 0,-5 4-1 15,-1 12-1-15,-5 7 0 0,0 14 1 0,0 14-1 16,0 6-1-16,0 6-1 0,0 4 0 16,-5 6-2-16,5 0 0 15,-4-4-2-15,4 4 0 0,4 0-1 0,6 0 0 16,13 7 1-16,9-7-1 0,5 8 0 15,16-8 0-15,18 7 1 0,17-7-1 16,5 9 0-16,17-4 0 0,2-5 1 16,-6 0-1-16,9 0 0 0,19-7 1 0,-8-6-1 15,3-3 0-15,-5-1 0 0,-17-6 1 16,-27-5-1-16,3-1 0 0,-9-1 0 16,2-6 0-16,-3 7 0 0,-1 2 0 15,-12 2 0-15,-11 10 0 0,-16 7 0 16,-13 2 0-16,-6 1 0 0,-7 0 0 15,-1 5 1-15,-6 0-1 0,8 0 1 16,-1 0-1-16,-1 8 0 0,1 6 1 16,1 9-1-16,1 11 0 0,-9 14 0 0,9 16 0 15,-3 17 0-15,2 10 0 0,-8 16 1 16,0-3-1-16,0 3-1 0,0 0 1 16,0-5-1-16,-13 6-1 0,8 1-1 15,0-13 0-15,5-5 0 0,0-12-1 16,0-3 0-16,5-6 1 0,0-9 1 15,3 0 0-15,-1 2 1 0,-7-18 0 16,0-10 1-16,6 0 0 0,-6-6-1 0,0-8 1 16,0-3 1-16,0-5-1 0,-6-6 0 15,1-7 1-15,-8 0-1 0,0-4 1 16,-10-10 1-16,-2 0 1 0,-5 2 1 16,-8-9 2-16,-24 0 2 0,-15 5 3 15,-9-1 3-15,-19 5 1 0,-9 6 1 16,-1 6 2-16,-19 0 1 0,-23-5-3 15,1 5-2-15,-2 0-3 0,-1 0-4 0,16 0-8 16,15 0-13-16,18 0-11 0,20 0-27 16,22-9-13-16,24 7-118 0,35-6-135 15,9-5-301-15</inkml:trace>
  <inkml:trace contextRef="#ctx0" brushRef="#br0" timeOffset="51111.012">9704 3534 567 0,'0'-36'129'16,"-7"-11"3"-16,-7-6-101 0,-12-12-6 16,-6-3 0-16,-4 6-2 0,2 8-4 15,2 8-4-15,8 17-2 0,-5 15-1 16,-2 14-1-16,-3 10-2 0,-6 10-1 16,-2 24-3-16,5 0-2 0,-4 11-2 15,11 3 0-15,9 1 0 0,1-3 0 16,4 2-1-16,10 6 1 0,6 8-1 0,0-2 1 15,0 1-1-15,19 11 0 0,2-10 0 16,3-15-1-16,15-8-1 0,1-5-1 16,6-15-2-16,-1-5-3 0,5-13-1 15,-2-3-1-15,-4-8 1 0,6-11 0 16,-8-8 1-16,2-10 2 0,-14-13 3 16,3-6 2-16,-6-9 0 0,-4-9 0 0,-4-19 0 15,-3 2 0-15,-9-10 0 0,-7-5 1 16,0-9-1-16,-12-1 1 0,-9-15 1 15,8 1 1-15,-3 10 1 0,16 15 1 16,0 17 2-16,-5 22 1 0,5 13 0 16,0 11 0-16,0 8 1 0,-11-2-3 15,-5 12 0-15,13 3-2 0,3 13-1 16,-5 0-1-16,5 0-1 0,0 27 1 16,0 5-1-16,0 21 1 0,-8 4 1 15,8 19 0-15,0 19-1 0,0 14 1 0,8 6 0 16,8 8-1-16,13-6 0 0,-2-12-1 15,3-6-2-15,-3-11-5 0,-4-11-4 16,-2-1-6-16,-4-8-6 0,1-9-6 16,-3-14-3-16,-2-11-5 0,-2-9-103 15,2-7-100-15,-8-10-249 0</inkml:trace>
  <inkml:trace contextRef="#ctx0" brushRef="#br0" timeOffset="51679.758">11185 2496 481 0,'-21'-13'108'15,"3"4"5"-15,-2 4-76 0,-4 1-10 16,-3 4-3-16,-6-7 0 0,-9 7 2 0,-4 0 2 16,-11 0-2-16,2 0-1 15,-4 0 0-15,4 0-2 0,1 0-5 0,17 0-4 16,2 0-2-16,7-7-4 0,12 1-2 16,8 1-1-16,-7-4-1 0,15 5-1 15,-8 4 0-15,8-6 0 0,4 6 0 16,-4 8 0-16,6-2 0 0,7 4 1 15,-5 6-1-15,8 12 2 0,-4 0 1 16,-3 15 0-16,4 7 1 0,-13 6-1 0,0 9 0 16,0 12 0-16,-10 9-2 0,4 6 0 15,0 7-2-15,6-6 0 0,0 0 0 16,0-6-1-16,0-13 0 0,0-4-1 16,-4 2 1-16,4-4-1 0,-8-9 1 15,2 6-1-15,6-8 0 0,-5-6 0 16,5-14 0-16,0-8 0 0,0-9 0 15,10-6 0-15,-4-7 0 0,1-7 0 0,4 5 2 16,10-5 0-16,1-12 1 0,6 3 1 16,-4-5 1-16,0-1-1 0,-6-2 0 15,8 5-1-15,0-5-1 0,1 6-1 16,7-1-1-16,2 5-1 0,-9-1-4 16,-3 8-7-16,-3-4-12 0,-11 4-12 15,-4-5-11-15,6 5 1 0,-6-11-116 16,-1 2-114-16,10 2-264 0</inkml:trace>
  <inkml:trace contextRef="#ctx0" brushRef="#br0" timeOffset="52062">11664 2684 535 0,'-6'-20'119'0,"-12"8"5"16,-11 12-88-16,-5 0-9 0,-2 22-5 16,-2 5-1-16,-4 9-1 0,-10 16-1 15,5 9-4-15,-6 7-2 0,9 8-2 16,18 6-3-16,15 0-2 0,11-4-2 16,0-7-1-16,10-9-1 0,12-7 0 15,4-15-1-15,16-6-1 0,-1-9 1 0,7-14 0 16,-4-5-1-16,7-6 3 0,3 0 2 15,2-11 4-15,4-4 4 0,0-3 5 16,-4-11 3-16,-9-6 3 0,0-1 2 16,-5-12 0-16,-20-6-2 0,-14-1-2 15,-8 0-4-15,0-10-3 0,-21 6-3 16,-11 12-3-16,1 6-4 0,-6 13-2 16,-1 20-7-16,-1 8-9 0,-6 0-11 15,4 21-15-15,1 15-16 0,3-1-8 16,9 2-115-16,12 3-118 0,5-3-275 0</inkml:trace>
  <inkml:trace contextRef="#ctx0" brushRef="#br0" timeOffset="52261.894">12205 3534 555 0,'0'11'126'15,"5"12"6"-15,-5 4-96 0,0 5-1 16,0 11-4-16,0 2-2 0,-8 0-2 16,-8 3-5-16,-4 5-6 0,-7-5-4 15,-4 0-4-15,2-6-10 0,0-3-17 16,-5-8-10-16,5-2-119 0,-3-10-118 16,1 12-299-16</inkml:trace>
  <inkml:trace contextRef="#ctx1" brushRef="#br0" timeOffset="3631.012">23957 12362 0</inkml:trace>
  <inkml:trace contextRef="#ctx0" brushRef="#br0" timeOffset="54314.454">12536 2964 471 0,'-5'-7'105'0,"5"7"4"0,0-12-79 16,0 5-9-16,8-7-3 0,0-2-1 16,9-10-1-16,2-1 0 0,7-3-2 15,1 4-1-15,7 2 0 0,10 0-1 16,-1 4 0-16,6-2-2 0,7 8 0 15,-2 0-2-15,-13 14-1 0,1 0-1 0,-9 0-2 16,-12 14-1-16,-10 6-1 0,-11 2 0 16,0 8-1-16,0 13 0 0,-11 7 1 15,-7 12-1-15,-3 2 0 0,-6 6 0 16,-4 0 0-16,-3-9 0 0,2-12-1 16,-2 6 1-16,0-14-1 0,6-6 1 15,1-7-1-15,6 3 1 0,2-14 0 16,9 2 1-16,2-8 1 0,8-1 0 15,0-10 1-15,13 0 2 0,6 0 0 0,2 0 1 16,11 6 0-16,9-6-1 0,6 0-1 16,-1 0 0-16,6 0-1 0,-2 0-1 15,-6 0-1-15,-1 0 0 0,-1 0 0 16,2 0 0-16,-9 0-1 0,-7 7 0 16,-2-7 0-16,-9 0-5 0,-4 0-7 15,-6 0-8-15,-2 0-5 0,-5 0-6 16,6-12-7-16,-6 6 93 0,7-2-196 0,-7-7-106 15,6 1-303-15</inkml:trace>
  <inkml:trace contextRef="#ctx0" brushRef="#br0" timeOffset="55096.756">13437 2326 325 0,'-8'0'90'0,"0"0"5"0,3 0-14 15,5 0-44-15,-5 0-9 0,5 0-6 16,0 0-1-16,5-6-2 0,0 6-3 16,8-8-1-16,-3 1-2 0,12-2-2 15,6-4-1-15,2-3-1 0,14-1-2 0,9 0 0 16,-1 1-2-16,-2-1 0 16,-2 2 0-16,-7 1 0 0,-12 5-1 0,-2 9 1 15,-1 0-1-15,-13 0 0 0,-3 14 1 16,-10 8 1-16,0 15-2 0,-13 6 1 15,-3 12-1-15,-2 7 0 0,-3 3-1 16,3 5-1-16,8 2-1 0,4-8 0 16,6 8 0-16,0 7 0 0,0-2 0 0,6 2-1 15,12 6 0-15,5-3 0 0,3-9-1 16,-1-9 0-16,-4-4-1 0,0 1 0 16,-11-17-1-16,-2 3 1 0,-8 3-1 15,0-8-1-15,0-5 0 0,-8 4 0 16,-2-1 0-16,-7-4 0 0,-6 3-1 15,-14-3-1-15,5-1-2 0,-12-6-2 16,-9-4-7-16,-17 3-85 0,1-8-17 16,-18-10-82-16,3-10-178 0</inkml:trace>
  <inkml:trace contextRef="#ctx0" brushRef="#br0" timeOffset="55630.574">11811 2737 405 0,'0'-15'95'0,"0"-1"4"0,0 0-64 16,5 0-7-16,5 0-5 0,-1-4-2 16,6 3-2-16,-2-4-3 0,4 2-2 15,-5-3-3-15,9 1-1 0,3 0-2 16,-1 1-2-16,2 5 0 0,0 8-2 16,-4 7 0-16,3 0-2 0,-5 12 0 15,-3 4 1-15,2 8-1 0,-8 4 1 16,0 6 0-16,-2 6-1 0,-2 5 1 0,2-2-1 15,0 9 0-15,2 12-1 0,-4 3 0 16,2 6 0-16,5 14-1 0,-8 2 1 16,2-2 0-16,-7-2-1 0,0-1 1 15,0-8-1-15,0-3 1 0,-5 3 0 16,2-7-1-16,3 2 0 0,0-2 0 16,0-6 1-16,-5-8-1 0,-2-7 0 15,1-9 2-15,-5-9 2 0,-6 2 2 16,0-8 2-16,-6 3 0 0,-6-6 1 0,-5-2 0 15,-10-8-2-15,6-1-2 0,-6-4-1 16,7-6-1-16,8 0-2 0,3-8-1 16,2-9-4-16,6-4-6 0,-1-5-4 15,9-8-5-15,0 3-7 0,10-12-104 16,0 0-98-16,12-11-244 0</inkml:trace>
  <inkml:trace contextRef="#ctx0" brushRef="#br0" timeOffset="56231.97">13059 2515 474 0,'0'-19'104'15,"-8"8"2"-15,-2 0-81 0,-1 4-6 16,-13 0-2-16,-8 3-1 0,-12-1 0 16,-1-1-2-16,-20 6-2 0,12-6 0 15,3 6-1-15,3-10 0 0,12 10-2 16,10 0-1-16,4-5-1 0,5 5-1 16,0 0-1-16,3 0-2 0,5 0-2 0,8 0 1 15,0-8-1-15,0 8 1 0,-5 0-1 16,5 0 1-16,10 0 0 0,-10 9 1 15,0-5 1-15,0 9 1 0,0 5 1 16,0 4 1-16,0 4-1 0,0 1 1 16,0 3-2-16,5 1 1 0,-5 5-2 15,0 4 1-15,0 3-1 0,-5 9 0 16,-2 14-1-16,-1 8 0 0,4 3 0 16,-3 10-1-16,7 1 0 0,-5 9-1 0,-3-11 1 15,-2 7-1-15,1-10 1 0,-7 3-1 16,-2-8 0-16,-3-2 0 0,1-9 0 15,3 4-1-15,-1-16 0 0,7-9 1 16,3-12-1-16,1-1 0 0,7-15 0 16,0 3 0-16,0-2 0 0,5-4 0 15,3-6 0-15,2-1 0 0,-2-8 0 0,10 0 0 16,-2 0 0-16,6-8 0 0,3-3 1 16,7 4-1-16,2-10 1 0,5 4 1 15,-2-3 0-15,6 7 0 0,2 9 1 16,12-4 0-16,-7 4 0 0,5 0 0 15,-8 9-3-15,-2-9-6 0,-22 9-10 16,-6-9-9-16,-5 7-1 0,-12 2-117 16,-8-1-112-16,-7 11-270 0</inkml:trace>
  <inkml:trace contextRef="#ctx0" brushRef="#br0" timeOffset="58183.268">8974 4439 364 0,'0'0'81'0,"-5"0"2"0,-1 8-59 16,-1 0-9-16,1 7-2 0,1 0 0 15,-6 6-1-15,1-1 0 0,2 3-2 16,1-2 0-16,1 5-2 0,6 1 0 0,8 1-1 16,-1-4-1-16,4 4-1 0,5-2 0 15,7 1-1-15,-9-4-1 0,6 3 0 16,-1-6 0-16,-1-4-1 0,-4-8 1 15,-2 4 0-15,8 0 0 0,0-7 0 16,-1 0 2-16,4-5-1 0,-2 9 1 16,-8-9 0-16,6 0-1 0,-4 0 1 15,2 0-1-15,4 0 1 0,-6 0 0 16,6 0 0-16,-3 0 0 0,1 0 0 16,-1 0 1-16,-2 0 0 0,3 0 0 15,1 0 0-15,-4 0 0 0,8 0 0 0,-1 0 0 16,-7-4 0-16,6-6-1 0,-2 10 0 15,-1-5 1-15,-4-3-1 0,4 8 1 16,-1-4-1-16,6 4 1 0,4-7 0 16,-1 7 0-16,4 0 1 0,-1 0-1 15,-1-5 1-15,0 5 0 0,15 0 0 16,-12-6 1-16,-3 6-1 0,1-9 1 0,-1 5-1 16,-2-6 1-16,2 7-1 0,5-5 0 15,-2 4 0-15,-1-1-1 0,-2-2 0 16,0 7-2-16,-3-5 0 0,0 5 0 15,0-5-1-15,1 5 0 0,-1-8 0 16,1 8 0-16,1-3 1 0,-4-1-1 16,12 4 0-16,-4-12 0 0,3 4 0 0,7 0 0 15,5 2-1-15,0 1 0 16,-5 5 0-16,-2 0 0 0,-7 0-1 0,-6 0 0 16,-6 0 0-16,2 0 0 0,2 6 0 15,5 2 0-15,-3-4 0 0,7 4 0 16,-2-1 0-16,-1 3 0 0,0-5 1 15,6-5-1-15,-8 11 1 0,1-8-1 16,6 6 1-16,-2-3-1 0,-2 8 1 16,-3 0-1-16,-5 1-1 0,1 6 1 0,-4 1 0 15,-5-4 0-15,-2 4-1 0,1-1 1 16,-5-8-1-16,-1 3 1 0,1 6 0 16,1-7-1-16,-6 0 1 0,0 4 0 15,-5-5 1-15,5-1 0 0,-5 0 0 16,0-6 1-16,0 2 0 0,0-5 1 15,0-4 2-15,0 0-1 0,-7 0 1 16,7-3 0-16,-6-3 0 0,-1-3-1 0,1-4-1 16,6-5-1-16,0-3-1 0,0 2 0 15,6-9-1-15,2 6 0 0,9 1-1 16,-6 0 0-16,7 4 1 0,-4-4-1 16,-2 5 0-16,-1 3 0 0,2 0 0 15,3 2 0-15,3-3 0 0,5 4 0 16,6-3 1-16,-3 6 0 0,7 0 0 15,-3 7 0-15,1-7 0 0,3-1 0 16,6 8 1-16,6 0-1 0,9 0 1 0,10 0-1 16,1 0 1-16,0 0 0 0,-5 0 0 15,-1 12 1-15,-1-8-1 0,-2 5 1 16,2 3 0-16,6-2-1 0,0 1 1 16,-3-9-1-16,6 8 0 0,6-6 0 15,2 3-1-15,-6-2 0 0,2-1 0 16,-8 5 0-16,-6-2-1 0,-1 2 1 0,-1 3-1 15,-1-4 0-15,1 1 1 0,-9-4-1 16,4-5 0-16,-2 0 1 0,0 0 1 16,0 0 1-16,4 7 1 0,-8-7 2 15,-5 0 0-15,-6-7 2 0,-11 7 0 16,-6 0 0-16,2-5 0 0,-4 1-2 16,3-3 0-16,7 3-2 0,5-8 0 15,-1 1-2-15,3-3 0 0,-4 1 0 16,-5 2 0-16,3 1-1 0,-1-3 1 0,2-1 0 15,1 1 0-15,-2-3 1 0,-1 1-1 16,-7-2 1-16,-3-3 0 0,-1-2 0 16,-4 0 1-16,-11-8 0 0,7 1 0 15,-1 3 0-15,-6 0-1 0,8-1 0 16,-8 4-1-16,8 3 0 0,-8 4-4 16,0-2-8-16,0 7-11 0,0 3-20 15,-8-2-22-15,-1 3 59 0,-1 0-179 0,3 7-136 16,-7 0-321-16</inkml:trace>
  <inkml:trace contextRef="#ctx0" brushRef="#br0" timeOffset="66643.745">14795 2824 514 0,'-16'-14'115'0,"0"0"3"0,4 7-87 15,12-1-7-15,0 8-6 0,13-6-3 16,-8 6-1-16,18 0-3 0,6 0-4 16,3-8-2-16,8 8-2 0,7 0-1 15,8 0-3-15,3 0-6 0,2 0-6 16,1 0-10-16,-7 0-102 0,-19 0-102 16,-19 8-254-16</inkml:trace>
  <inkml:trace contextRef="#ctx0" brushRef="#br0" timeOffset="66793.239">14721 3236 518 0,'-12'12'114'15,"8"-8"2"-15,4-4-88 0,0 0-11 16,12 0-6-16,8-3-3 0,11-10-1 16,4-2-1-16,13-8-3 0,7-12-5 0,13 6-5 15,8-4-111-15,8 3-101 0,-15 0-263 16</inkml:trace>
  <inkml:trace contextRef="#ctx0" brushRef="#br0" timeOffset="67160.095">15675 2643 501 0,'11'-17'112'16,"7"1"4"-16,9 11-88 0,12-9-4 15,0 14-2-15,9-10 1 0,-2 10-1 16,-9 8-1-16,-15 3 0 0,-7 1 0 16,-15 14-1-16,0 10 0 0,-16-1-3 15,-12 10-1-15,-14 5-3 0,0 6-3 16,-3 5-2-16,13-3-3 0,0 4 0 16,6-3-1-16,-3-1 0 0,1-9 1 0,1 6 0 15,3-12 1-15,-1-6 1 0,12-9 0 16,-4 0 0-16,17-7 0 0,0-5 1 15,0 0 0-15,17-5 1 0,6-11 1 16,4 8 1-16,7-8 0 0,0 0 0 16,11-8-2-16,1 8-1 0,7-7-2 15,5 7-2-15,3-6-2 0,-2 6 0 16,-4 0-2-16,-2 6-16 0,-8-6-29 0,-8 14-123 16,-5-10-135-16,-6 7-341 0</inkml:trace>
  <inkml:trace contextRef="#ctx1" brushRef="#br0" timeOffset="22426.755">28605 8378 0,'91'-191'0,"46"-100"16</inkml:trace>
  <inkml:trace contextRef="#ctx1" brushRef="#br0" timeOffset="22520.003">29786 6958 0,'90'-82'16,"-25"-105"-16,-25 16 16,-13 13-1,-9 8-15</inkml:trace>
  <inkml:trace contextRef="#ctx1" brushRef="#br0" timeOffset="22999.018">20947 12143 0,'124'112'0</inkml:trace>
  <inkml:trace contextRef="#ctx0" brushRef="#br0" timeOffset="74538.503">7098 14629 291 0,'0'-7'25'0,"-5"3"-25"15,5 0-105-15,-10-4-106 0</inkml:trace>
  <inkml:trace contextRef="#ctx0" brushRef="#br0" timeOffset="75901.185">9715 6180 463 0,'0'-12'103'0,"0"-2"3"16,0 0-78-16,0 0-6 0,0-2-4 0,0-4 1 15,0 4 0-15,0-6-1 0,-11 3-2 16,1-7-2-16,-1-3-2 0,-4 0 0 15,4-1-1-15,-8 10-1 0,6 5-1 16,-5 8 0-16,0 7 0 0,-3 7 0 16,-3 3 2-16,-3 15 0 0,-4 6 0 15,-5 10 0-15,3 4 0 0,5 16-2 16,-6-5 0-16,2-2-3 0,1-1 0 0,5 0-2 16,5-8-1-16,17 1 0 0,4-4-2 15,4-10 0-15,12-1 0 0,10-9 0 16,-1-1 0-16,0-9-1 0,3-10 1 15,3-2 0-15,-4-11 0 0,10-7 0 16,-3-4 0-16,2-13-1 0,2-1-1 16,1-6-1-16,-5-2-1 0,-3-12-2 15,-1-2-2-15,-9-3 0 0,-3-1 0 16,-5-11 0-16,-5-3 2 0,-1 7 1 0,-7-1 1 16,0 9 2-16,-7 9 1 0,7 17 1 15,-11 2 0-15,-1 10 1 0,3 6 1 16,2 13 0-16,2-3 0 0,5 7 0 15,-8 9-1-15,8 9 0 0,-8 11-1 16,0 7 1-16,-3 20-1 0,0 15 0 16,11 12 1-16,0 7-1 0,0 14 0 0,16-10-1 15,-7 2-4-15,6-8-9 0,-5-1-9 16,9-4-5-16,9-3-115 0,5-10-111 16,3-10-275-16</inkml:trace>
  <inkml:trace contextRef="#ctx1" brushRef="#br0" timeOffset="26726.197">18672 6827 0,'158'165'15,"94"100"1,-50-50-16</inkml:trace>
  <inkml:trace contextRef="#ctx1" brushRef="#br0" timeOffset="26871.502">19484 7738 0,'-11'0'15,"-4"0"-15,1-9 16,-1-3 0,5-3-16</inkml:trace>
  <inkml:trace contextRef="#ctx0" brushRef="#br0" timeOffset="77102.734">10406 5692 498 0,'-27'-8'108'0,"4"2"3"15,4-2-85-15,6-3-10 0,-5 7-3 16,8-7-2-16,1 2 1 0,-2 3-1 16,6 6 0-16,1-3 0 0,0 3 1 15,4 0 0-15,-10 0 1 0,10 3 0 16,-7 5 0-16,3 12 0 0,-3 1 0 16,-4 5 0-16,0 10-1 0,2 12 0 0,-5 0-1 15,6 15-1-15,-3 7-2 0,2 2 0 16,9 0-1-16,-6 3-1 0,3-10 1 15,3 0 0-15,0-4 0 0,-8-9 1 16,8-2 1-16,-12 1 0 0,4-12-1 16,-1-2 0-16,1-2-2 0,1-8-1 15,7-6 0-15,0-3-1 0,7-5-1 16,6-7 2-16,-1-6-1 0,6 0 0 0,2 0-1 16,1 0 1-16,3-6-1 0,2-3-1 15,3 2-1-15,6-3 0 0,-7-3-1 16,6 3-1-16,6 1-5 0,-6-5-5 15,3-1-11-15,7 1-11 0,-6-7-10 16,-2 0 107-16,1 2-222 0,-11-2-126 16,-7 6-339-16</inkml:trace>
  <inkml:trace contextRef="#ctx0" brushRef="#br0" timeOffset="77486.241">10739 5829 520 0,'0'-23'117'15,"0"3"2"-15,13 4-68 0,3 5-37 16,26 1-6-16,-7 10-2 0,1 0-1 16,3 0 0-16,-2 7-2 0,-10 14-2 15,-2 6 0-15,-4 10-1 0,-4 3 1 16,-5 13-1-16,-12-5 1 0,0 3-1 15,-8-3 3-15,-9 3 2 0,0-3 3 0,-11-5 3 16,4 1 2-16,-5-2 1 0,8-5 2 16,-5-4 0-16,7 2-3 0,1-6-3 15,10-10-1-15,3-3-3 0,5-2-1 16,0-10-1-16,10-4-1 0,4 0-1 16,1 7 0-16,11-7 0 0,-2 0-1 15,3 0 0-15,-2 0 0 0,7 0-1 16,-2-7 1-16,1 7-3 0,1 0-2 15,-1 0-6-15,-2 0-4 0,-5 0-7 16,1 0-4-16,-14-4-6 0,0-8 61 16,-4-3-168-16,-7-4-107 0,6 1-293 0</inkml:trace>
  <inkml:trace contextRef="#ctx0" brushRef="#br0" timeOffset="77936.4">11175 5725 519 0,'0'-9'116'0,"14"4"3"0,-6-6-85 16,15 4-12-16,-4-4-6 0,11-1 0 15,-3-1-2-15,12 6-3 0,-2-2-2 16,3 3-2-16,-4-1-2 0,-1 2 0 16,-7-4-1-16,-1 7-1 0,4-9 1 15,-4 2 0-15,-1 0 2 0,-5-3 2 16,-6 5 2-16,-2 7 2 0,-4 0 2 0,-9 0 2 15,4 0 0-15,-4 17 0 0,4-2-2 16,-4 3-3-16,0 8-2 0,-4 4-3 16,4 0-2-16,0 0-2 0,0 8-1 15,0 4 0-15,0-3 0 0,0 10-1 16,4 2 0-16,-4-1 1 0,8-2-1 16,-1 0 0-16,-1-3 1 0,2 3-1 15,7-6 0-15,-5 3 1 0,4-3-1 0,-3 1 0 16,1-2 1-16,1-9-1 0,-5-3 0 15,3-4 0-15,-3-7 1 0,-8-7-1 16,5 5 3-16,-5 5 4 0,0 0 4 16,-11-2 3-16,-2-4 3 0,-3-5 4 15,-5-5 1-15,-13 1-1 0,-3-6-3 16,-5 7-5-16,-10-7-2 0,0 4-4 16,9-4-3-16,2 12-5 0,11-8-8 15,4-4-10-15,11 0-21 0,4 0-16 0,11 0 172 16,0-8-292-16,6-15-146 0,7 6-400 15</inkml:trace>
  <inkml:trace contextRef="#ctx0" brushRef="#br0" timeOffset="78470.205">12286 5521 484 0,'-16'-12'118'0,"6"6"3"15,-5-2-43-15,-1 8-56 0,-1 0-5 0,-6 0-2 16,0 0-1-16,-3 0-4 0,-4-3-2 16,1 6-1-16,0-3 0 0,-5 11 0 15,3-6 0-15,7 4 1 0,3-9 0 16,6 4 2-16,6-4 1 0,4 11 0 15,2-11 0-15,-6 0-1 0,3 0 1 16,1 0 1-16,0 3 0 0,5-3 0 16,-3 11 1-16,3 0-1 0,0 0 1 15,0 14-2-15,0 0-2 0,3 12-2 16,-3 3-2-16,0 7-1 0,7 9-1 0,-1 8-1 16,1 3 0-16,-1 5-1 15,-1 1 1-15,-5-2-1 0,5-5 0 0,-5-7 0 16,-5-5-1-16,0-6 1 0,0-6 0 15,-3-3-1-15,2-14 0 0,6-4 1 16,0-8 0-16,0-13-1 0,6 3 1 16,1-3-1-16,-7 0 1 0,6 0 0 0,1 0 0 15,2 0-1-15,3 0 2 0,4-8 0 16,3 8 0-16,4 0 1 0,3 0 0 16,1-5 0-16,0 5 0 0,-4-10 0 15,8 10-2-15,-2-8 1 0,-3 1-1 16,-5 3-1-16,0 0-4 0,-10 4-9 15,0-12-18-15,-4 4-14 0,-7 0 86 16,6-3-206-16,-6-8-133 0,7-9-338 16</inkml:trace>
  <inkml:trace contextRef="#ctx0" brushRef="#br0" timeOffset="78920.644">12457 5786 569 0,'0'-16'124'16,"0"-3"3"-16,6 8-96 0,12-1-13 15,11-2-5-15,5 0 0 0,3-1 3 16,8 3 1-16,4 5 1 0,-4 7 0 16,8 0 3-16,2 0 0 0,-3 14 0 15,-10-2-3-15,-13 7-1 0,-14 0-3 16,-15 2-3-16,-10 3-1 0,-14 0-4 15,-12 3 0-15,-4-2-3 0,-10 8 0 16,9 2-2-16,1-1 0 0,14-1 0 16,10-8-1-16,5-2 1 0,11-8-1 0,-7-7 0 15,7-2 0-15,10-6 1 0,-10 5-1 16,11-5 0-16,-8 8 0 0,7-8 0 16,8 0 0-16,0 5 1 0,11-2-1 15,6 5 0-15,-2 8 0 0,4 2 1 0,5 1 1 16,-8 5 2-16,-4 4 1 0,-2 0 2 15,-15-1 4-15,-7 2 3 0,-6 0 3 16,0-5 1-16,0 2 0 0,-23 0-1 16,-4 2-3-16,-13-5-2 0,-7 2-5 15,-15 0-3-15,6-11-8 0,6-6-8 16,1-1-10-16,16-7-17 0,12 0-18 16,11-9-9-16,10-4-51 0,0-8-59 15,0-21-105-15,14-14-217 0</inkml:trace>
  <inkml:trace contextRef="#ctx0" brushRef="#br0" timeOffset="79437.954">12964 5538 463 0,'0'-18'124'0,"0"4"4"15,0-1-10-15,5 1-84 0,6 2-7 0,4-2-1 16,-1 8-2-16,2 6-2 0,2-8-3 15,6 5-3-15,2 3-2 0,2-12-1 16,5 5-1-16,1-4-2 0,5-1-2 16,0-1-1-16,1-1-1 0,2-1-1 15,-6 2 0-15,-6 6-1 0,3-7-1 16,-1 5 1-16,-6 4 0 0,-4-1-1 16,1 6 1-16,-15 0 0 0,-3 0-1 0,1 7 0 15,-6 6-1-15,0 3 0 0,0 12 0 16,0 6-1-16,0 9 0 0,0 11-1 15,10-4 0-15,-7 3 1 0,4 3-1 16,9-4 0-16,-8 7 1 0,0-1-1 16,7 8 0-16,-7-8 1 0,-3 6-1 15,1-10 0-15,2 3 0 0,-3-6 1 16,3-6-1-16,5 0 0 0,-3-2 0 0,1-11 0 16,2 2 0-16,-5 0 0 0,-2-5 0 15,1-1 1-15,-7-6-1 0,0-1 0 16,0-8 1-16,0-5 2 0,0-1 3 15,0-2 3-15,-13-5 3 0,-3 9 4 16,-4-9 3-16,-10 8 3 0,-12-2 2 16,0 4-1-16,-8 4-1 0,1 1-3 15,1 4-1-15,-5 0-5 0,2 0-2 16,1-1-4-16,-6 6-3 0,3 6-3 0,1-1-8 16,5-3-12-16,10-6-10 0,8-2-17 15,0-7-25-15,6 3 132 0,4-10-253 16,3-4-144-16,-2 0-381 0</inkml:trace>
  <inkml:trace contextRef="#ctx1" brushRef="#br0" timeOffset="30356.405">15533 14735 0,'22'18'15,"88"88"-15,-11-11 16,-14-18-16,87 59 15,-53-63 1,-40-47-16,-43-26 16,-27-26-1,-34-31-15,-27-9 16</inkml:trace>
  <inkml:trace contextRef="#ctx0" brushRef="#br0" timeOffset="81595.359">14222 5869 562 0,'0'0'116'0,"9"0"1"15,9 0-104-15,11-7-5 0,15 1-3 16,11 6 0-16,5 0 0 0,-2 0 0 15,3 6-2-15,-13 9-4 0,-4 7-7 16,-8 3 92-16,-14 0-205 0,-22 4-113 16,0-5-325-16</inkml:trace>
  <inkml:trace contextRef="#ctx0" brushRef="#br0" timeOffset="81747.845">14422 6198 596 0,'-27'-4'130'0,"18"-2"2"0,9 1-104 0,0-1-10 16,0-4-5-16,18 1 0 0,13 5-3 16,-2-3-6-16,7 0-13 0,4 2-9 15,5-2-8-15,-6 3-110 0,12-7-108 16,6 2-267-16</inkml:trace>
  <inkml:trace contextRef="#ctx0" brushRef="#br0" timeOffset="82129.357">15178 5599 554 0,'0'-21'118'0,"6"-6"4"0,7 2-98 16,13-6-6-16,6 6-1 0,4 0 1 0,7 2 2 16,-1 8 1-16,0 15-2 0,-3 0 0 15,6 0-1-15,-6 14-2 0,-5 10-2 16,-7 10-2-16,-2 2-1 0,-19 6-2 15,-6 9 0-15,0-1-1 0,-18-1-1 16,-12 7 1-16,-4 0 0 0,0 1-1 16,-3 2 1-16,-9 4-1 0,8-9 0 15,-1-7 1-15,-5 7 1 0,9-16 1 0,6 1 1 16,8 1 1-16,3-10-1 0,8-5 0 16,10-4-2-16,0-4 0 0,15-3-1 15,3-1-2-15,7-5 1 0,3-2 0 16,3-6 0-16,-1 7 1 0,6-7 0 15,2 5 0-15,3-5-1 0,4 12-2 16,-6 0-1-16,-4-1-4 0,-2 5-8 16,-11 4-8-16,-6-6-9 0,-12 0-18 0,-4 7-16 15,0 4-6-15,-18 7-113 0,-6 7-118 16,-10 1-278-16</inkml:trace>
  <inkml:trace contextRef="#ctx0" brushRef="#br0" timeOffset="83678.564">17793 2541 429 0,'17'-101'89'0,"-5"-1"1"0,5-9-79 15,-4 6-7-15,3-8-2 0,0-5-3 0,2-10 6 16,-7-13 1-16,10 6 1 0,2 1 1 16,-9-1 0-16,4 1 2 0,-4-1 2 15,1 1-6-15,7 5 0 0,9 15 1 16,1 9 1-16,4 12 0 0,-7 0 1 15,3 12 1-15,4-2 1 0,1 5 0 16,-5 13-2-16,2 7-2 0,-8 5-1 16,1 15-2-16,6 12-1 0,9 9-2 15,13 8 0-15,4 5 0 0,8 4-1 0,0 0 0 16,16 4 0-16,27 1 1 0,4 6-1 16,11-1 0-16,13 1 0 0,21-3 0 15,0 6 0-15,16 2 0 0,14-1 0 16,42 4 0-16,-13-9 0 0,8-10 1 15,29 8 0-15,3-18 2 0,-25 2 0 16,14-5 2-16,6-4-1 0,-19-3 2 16,2 6-1-16,5 8-1 0,-18-2-1 15,-17 1-2-15,-4 7 0 0,-10 0 0 0,-29 0-1 16,-17 0 1-16,-17 0-1 0,-34 0 0 16,-30 5-1-16,-15 5 1 0,-16 8-1 15,-23 7 0-15,-11 7 2 0,0 12 1 16,-18 10 1-16,-8 14 2 0,-8 21-1 15,-9 9 1-15,2 9 0 0,-2 16-1 16,-1 15-2-16,17 11-2 0,11 13-1 16,-1 6-2-16,17 6 0 0,0-4-2 0,15-8-1 15,4-15 1-15,6-1 0 0,2-21 2 16,9-16 0-16,2-12 3 0,-1-10 1 16,2-10 3-16,6-11 0 0,-7-10 2 15,-1-11 3-15,0-5 0 0,-10-10 2 16,-9-3 2-16,-18-1 2 0,0-2 2 15,-5-2 1-15,-22-1-1 0,-12 0 0 0,-14-5-2 16,-15-3-2-16,-14-5-2 0,-33 1-3 16,-27 7-2-16,-21-1-1 0,-13-1-1 15,-50 1-1-15,0 2 0 0,-13-5 0 16,-33-1 0-16,-4 6-1 0,13 6-4 16,-21 4-12-16,-2 8-12 0,8-1-7 15,2-4-92-15,11 4-24 0,20-6-99 16,11-6-194-16</inkml:trace>
  <inkml:trace contextRef="#ctx1" brushRef="#br0" timeOffset="39425.092">18620 15366 0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3T20:32:25.6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3T20:33:43.538"/>
    </inkml:context>
  </inkml:definitions>
  <inkml:trace contextRef="#ctx0" brushRef="#br0">22930 9675 497 0,'-13'-25'109'0,"3"10"4"0,-1 7-87 0,3-3-6 16,-7 11-3-16,-3 0 1 0,-1 5-1 15,-8 11-1-15,-4 8-3 0,5 15-1 16,3 9-2-16,6 10-1 0,-1 11-2 16,10 2-1-16,5 1-2 0,3 0 0 15,0-3-1-15,0-11 0 0,6-1 0 16,12-12 0-16,6-5 3 0,10-16 1 16,5-8 2-16,6-9 2 0,-3-7 3 0,10-10 1 15,-2-9 3-15,1-18 0 0,6 0 2 16,1-19 1-16,-11-3 1 0,-10-3 2 15,-5-8 0-15,-16 1-1 0,-11 2 0 16,-5 0-2-16,-6 6-2 0,-7 9-2 16,-11 12-4-16,-17 4-2 0,3 13-4 15,-9 7-2-15,0 16-2 0,2 0-3 16,11 0-7-16,6 10-8 0,1 17-11 16,1 11-24-16,3 2-12 0,-1 8-119 0,2-4-129 15,5-5-300-15</inkml:trace>
  <inkml:trace contextRef="#ctx0" brushRef="#br0" timeOffset="601.415">25234 11679 497 0,'0'-39'114'0,"0"12"3"0,0 3-59 15,-7 14-35-15,-1 10-1 0,-5 0 0 16,-9 21 0-16,-12 8 1 0,-2 14-1 15,2 23-4-15,2 1-4 0,11 14-3 16,15 7-3-16,6 4-3 0,0-10-2 16,0-2-2-16,21-5 1 0,0-16 0 0,8-5-1 15,8-11 1-15,11-13 1 0,7-13 1 16,18-12 2-16,-4-5 3 0,6-5 4 16,-8-19 3-16,-2-12 4 0,-15-12 4 15,-11-17 2-15,-9-5 0 0,-10-5 0 16,-14 0-1-16,-6 1-2 0,-9 4-3 15,-12 1-3-15,-7 0-4 0,-15 8-3 16,-3-1-2-16,-10 14-3 0,-1 17-3 0,-2 17-1 16,7 14-6-16,2 6-8 0,13 13-9 15,4 17-15-15,6 7-21 0,3 10-8 16,8 3-118-16,16 2-122 0,0-4-287 16</inkml:trace>
  <inkml:trace contextRef="#ctx0" brushRef="#br0" timeOffset="1133.831">27239 13753 548 0,'-17'0'118'0,"-4"16"2"0,-7 19-94 16,-3 8-6-16,1 20-4 0,-1 8-4 16,4 7 0-16,9 8-2 0,10 6-2 15,8-4-4-15,0-8-1 0,13-7-2 16,8-9 0-16,6-13-1 0,5-10 0 16,6-12 0-16,5-18 1 0,4-11 3 15,5 0 2-15,6-16 5 0,8-8 5 16,2-17 7-16,6-3 6 0,-5-11 4 0,-4-9 2 15,-13 4 1-15,-17-8 1 0,-14 4-4 16,-21-3-4-16,0-7-4 0,-30 1-4 16,-17 4-3-16,-8 5-5 0,-15 19-4 15,-1 16-2-15,-1 22-4 0,6 7-6 16,1 16-10-16,10 17-10 0,7 11-19 0,12 14-22 16,5-2-107-16,14 0-13 15,17-9-107-15,-15-10-206 0</inkml:trace>
  <inkml:trace contextRef="#ctx0" brushRef="#br0" timeOffset="1734.546">29626 16041 541 0,'-13'-14'119'0,"-3"14"5"15,-5 0-88-15,-5 8-8 0,0 14-2 16,-6 9-1-16,-9 10-1 0,4 14-2 15,-5 7-5-15,7 6-5 0,6 9-4 16,14 4-4-16,15 5-1 0,0 0-2 16,13-7 0-16,6 0-1 0,9-10 0 15,6-5 0-15,-4-6-1 0,8-6-1 0,8-12-1 16,0-13 0-16,9-24 0 0,3-3 0 16,3-14 1-16,4-6 1 0,2-11 4 15,-2-7 7-15,-4 6 5 0,-4-6 7 16,-10 1 4-16,-17 2 5 0,-9-2 3 15,-21-1 0-15,0-5-4 0,-21-6-5 16,-12-5-5-16,-13-1-4 0,-10-1-6 16,-2 6-3-16,0 12-3 0,-1 0-7 0,6 12-9 15,6 10-7-15,4 12-16 0,6 4-20 16,3 4-9-16,8 10-115 0,11 1-124 16,15 1-287-16</inkml:trace>
  <inkml:trace contextRef="#ctx0" brushRef="#br0" timeOffset="16715.84">25061 9406 349 0,'-8'0'95'0,"0"0"5"0,-3 0-38 0,-1 0-19 16,1 5-8-16,-7-1-6 0,-1 3-4 16,-13-1-2-16,-6 1-1 0,1-1 0 15,7-4 2-15,1-2 4 0,12 7 1 16,9-7 1-16,8 0 1 0,0-7-1 15,0 2-2-15,0-6-2 0,21-3-5 16,8-6-4-16,10-2-2 0,5 2-2 0,6-8 0 16,8 1 0-16,3 9-1 0,6 0 1 15,7 4-1-15,13 7 0 0,-10 7-2 16,-7 0-1-16,-6 12-2 0,-9 1-2 16,-21 7-2-16,-6 6 1 0,-15 3-2 15,-13 12 1-15,0 0 0 0,-4 5 0 16,-15 7 1-16,-4-2-1 0,-15-2 1 15,-8 8-1-15,-13 2 0 0,-1-6 0 16,-5 0 1-16,17-2-1 0,3-10 1 0,12-7 0 16,4 0 1-16,4-11 0 0,2-2-1 15,10-6 0-15,2-2-1 0,11-2 1 16,0 1-1-16,11-5 1 0,7-7 1 16,9 0 2-16,6 0 1 0,5-14 2 15,12 5 0-15,13-6 1 0,0 1-1 16,8 2-2-16,2 4-1 0,-5 3-2 15,-12 5-2-15,-1 0-2 0,-8 0-5 0,-13 0-7 16,-8 0-8-16,-15 10-11 0,-11-7-15 16,0 9-27-16,0-3 2 0,0 13-122 15,-14-4-127-15,2 11-292 0</inkml:trace>
  <inkml:trace contextRef="#ctx0" brushRef="#br0" timeOffset="22988.943">22571 12050 575 0,'-16'-8'132'0,"0"1"6"0,3-5-95 16,13-2-5-16,0-1-4 0,0-1-3 15,0 2-2-15,13-1-4 0,8 1-5 16,5-7-3-16,6-5-4 0,12-5-1 16,7 3-1-16,7 1-1 0,2 11-2 15,-5 5 1-15,-2 11-1 0,-9 0-2 16,-5 7 0-16,-12 5-1 0,-1 10 0 0,-11 7-1 15,-15 3-1-15,0 8 1 0,-15 2 0 16,-9 7 0-16,-5 0 2 0,-4 15 0 16,4-10 0-16,4-1 1 0,-1 3 0 15,-5-11-1-15,-9-3-1 0,-1-2 0 16,1 1-1-16,4-12-1 0,9 3-1 16,8-5 0-16,7 0 1 0,6-9-1 15,6 5 0-15,0-7 0 0,0 0 0 16,10-2 0-16,6-1 1 0,8-3 0 0,3-2 1 15,10-4-1-15,9-4 0 0,2 0 0 16,1 0-1-16,2 0 0 0,1-6 0 16,-4-3-1-16,4 2 0 0,-7 4-2 15,-12-4-8-15,-1 7-12 0,-10-6-17 16,-9 6-24-16,2 0-30 0,-4-7-93 16,-11 7-125-16,16 0-265 0</inkml:trace>
  <inkml:trace contextRef="#ctx0" brushRef="#br0" timeOffset="27360.407">27268 9289 498 0,'12'-40'117'16,"-6"0"4"-16,-1 10-77 0,-5 7-7 16,0 2-7-16,0 16-1 0,0 5-2 0,-8 0-2 15,-2 7-2-15,2 7-3 0,0 9-3 16,0 6-1-16,-2 3-3 0,4 6-1 16,-1 5-2-16,3-2-2 0,4 3-1 15,0 5-1-15,0-7-2 0,0-1-1 16,6-3-1-16,5-6-1 0,5-8 0 15,2-2 0-15,6-7 1 0,5-7-1 16,5-2 0-16,8-6 0 0,4 0-4 16,0 0-8-16,1-8-9 0,-3-1-10 15,-1 2-6-15,-10-6-7 0,-4 4 146 16,-3-2-254-16,-9-5-118 0,-7-4-348 0</inkml:trace>
  <inkml:trace contextRef="#ctx0" brushRef="#br0" timeOffset="27493.416">27856 9053 558 0,'0'0'129'0,"-6"8"5"0,-1 24-90 0,7 17-10 15,0 15-8-15,0 17-5 0,-6 12-5 16,6-1-3-16,-20 14-17 0,7 12-15 16,-9 3-121-16,-1-1-116 0,-14 11-300 15</inkml:trace>
  <inkml:trace contextRef="#ctx0" brushRef="#br0" timeOffset="28095.452">22718 14088 453 0,'0'-16'109'0,"0"2"4"15,0 3-70-15,-5 2-6 0,5 2-5 16,0 5-3-16,0 2-1 0,0-10-1 0,0 10-2 15,-4 0 0-15,4 11 1 0,-5 4 0 16,5 7-3-16,-8 12-1 0,3 4-2 16,0 15-1-16,-2-7-4 0,1 12-3 15,-2 1-4-15,8-1-3 0,-7 0-1 16,7-10-2-16,0-8 0 0,0-7-1 16,7-10 0-16,-7-12 0 0,8-3 0 0,2 0-1 15,-2-8 1-15,8 0 0 0,6 0 0 16,4-8 0-16,5 8 0 0,5-14 1 15,4 0-1-15,0 0 1 0,1-3-1 16,-1-8 0-16,2 8-3 0,-5-1-5 16,-5 4-9-16,4 3-12 0,-15 6-10 15,-3-8-7-15,-7-3 14 0,-1 3-127 16,-10-6-109-16,-7-4-262 0</inkml:trace>
  <inkml:trace contextRef="#ctx0" brushRef="#br0" timeOffset="28279.275">23232 14017 563 0,'0'28'140'15,"0"14"5"-15,-7 18-71 0,7 16-30 16,-6 7-7-16,6 8-7 0,-8 5-5 16,8 8-6-16,-10-2-5 0,2-1-4 0,0-1-4 15,8-1-6-15,0-4-14 0,-5-15-16 16,5-7-12-16,8-9-117 0,2-9-123 15,-10-11-298-15</inkml:trace>
  <inkml:trace contextRef="#ctx0" brushRef="#br0" timeOffset="30632.737">30121 9979 514 0,'0'-30'119'0,"9"-2"6"0,-9 6-83 16,0 4-5-16,0 2-6 0,-9 6-4 16,5 14-3-16,-4 0-1 0,-12 0-3 15,-4 14-2-15,-8 13-2 0,-10 9-2 16,-2 15-2-16,-3 9-1 0,-6-2-2 16,0-12-1-16,-1 1-3 0,6-5-2 15,9-12-1-15,7-9 0 0,4 0 0 16,7-7 1-16,2-14 0 0,0 0 2 0,-4-9 0 15,4-7 1-15,3-9 0 0,-1-10-1 16,3-4-1-16,4-8-1 0,5-3 0 16,5-7-2-16,0 1 0 0,15-1-1 15,9 8 0-15,10 4 1 0,5 5-1 16,-2-1 1-16,7 12 0 0,1 4 0 16,-2 10 1-16,4 9-1 0,0 6 1 15,-3 6-1-15,-7 9 1 0,-5 14-1 16,-9 8 1-16,-7 12 0 0,-3 7 0 0,-5 2 1 15,0-3 0-15,-3-10-1 0,1-2 0 16,1-12 0-16,4-6 0 0,5 1-1 16,3-3-1-16,2-4 1 0,5-1-1 15,3-7 0-15,-1-3 1 0,6-8-1 16,3-8 0-16,2-5 1 0,3-10-1 16,4-2 1-16,8-4-1 0,-1-5 0 15,7 3 1-15,-4-5-1 0,-7-10 1 0,-9 1-1 16,-4 3 1-16,-17 7 1 0,-13-2 0 15,-6 16 3-15,0 5 1 0,-14 5 0 16,-12 11 3-16,-8 0 0 0,-14 0 1 16,-12 14-1-16,-11 4-1 0,-5 8-1 15,-5 3-1-15,5 14-1 0,5-2-2 16,5-2-8-16,6-5-13 0,9-4-31 16,4-9-26-16,10 4-103 0,-4 4-129 15,4-11-298-15</inkml:trace>
  <inkml:trace contextRef="#ctx0" brushRef="#br0" timeOffset="31566.971">22959 16747 523 0,'0'14'114'16,"0"13"2"-16,-10 5-92 0,4-3-3 0,-7 7-6 16,-3 0-1-16,-7-5 1 0,-4 1 1 15,-11-2 0-15,0 1 1 0,-1-1 2 16,-3-8 1-16,0-4 1 0,5-6-1 16,1-6-1-16,-1-6-1 0,2-6-3 15,6-8-3-15,1-8-2 0,-3-12-3 16,2-7-1-16,4-3-2 0,5 0 0 15,7-1-2-15,13 3 1 0,0-3-1 0,16 7-1 16,7-5 0-16,4 6 0 16,1 3 0-16,-2 6 1 0,1 11 0 0,4 7 0 15,1 10 0-15,4 0 1 0,1 12-1 16,8 4 0-16,0 11 0 0,12 3-1 16,-4 4 1-16,-1 3 0 0,-4 6-1 15,-3-8 0-15,-9 2 0 0,4-5 0 16,-3-2 0-16,-1-2 0 0,1 0-1 0,-1-13 0 15,-1-2 0-15,1-13 1 0,-7 0-1 16,8-13 0-16,5-3 0 0,-10-13 1 16,7-5-1-16,6-2 1 0,-8-1 0 15,0-11 0-15,5-7 1 0,-6-3 1 16,-7 6 4-16,-8-4 3 0,-11 15 3 16,-10 11 1-16,-9 11 2 0,-13 12 2 15,-15 7-1-15,-18 0-1 0,-11 19-4 16,-9 11-1-16,-7 8-3 0,0 12-2 0,-2 6-2 15,6-9-10-15,12-4-14 0,13-13-29 16,12-7 101-16,11-7-234 0,9 1-151 16,11-9-396-16</inkml:trace>
  <inkml:trace contextRef="#ctx0" brushRef="#br0" timeOffset="38885.545">27580 11552 523 0,'0'-50'125'0,"0"35"4"0,0 15-87 16,0 20-6-16,0 25-9 0,0 16-6 16,0 15-14-16,-8 8-14 0,-2 7-9 15,1 9-115-15,-3-7-110 0,-1-2-274 16</inkml:trace>
  <inkml:trace contextRef="#ctx0" brushRef="#br0" timeOffset="39173.119">25526 14002 559 0,'-19'15'123'0,"-4"28"2"15,-1 34-101-15,1 24-4 0,-1 19-8 16,5 21-6-16,3 18-11 0,-1-1-118 15,9-6-107-15,8-10-281 0</inkml:trace>
  <inkml:trace contextRef="#ctx0" brushRef="#br0" timeOffset="41841.849">29479 11924 527 0,'-16'-21'114'0,"1"8"3"0,2 4-89 15,5 2-12-15,0-3-2 0,8 3 0 16,0-9 1-16,0-2 1 0,8 0-2 16,7 0-1-16,15 3-3 0,11 1-1 15,7 2-3-15,12 1-3 0,19 1-1 16,2 4-1-16,9 6 0 0,-1 9-1 16,-10 2 0-16,-24 15 0 0,-18 9 0 0,-19-4 0 15,-18 9 1-15,0 0 0 0,-13 0 0 16,-14 3 1-16,-9 5 1 0,-12 1 0 15,-4-8 0-15,0-4 0 0,5-8-1 16,4-5 1-16,9-18-1 0,6-6-1 16,7 0 1-16,12 0-1 0,2-6 0 15,7 6-1-15,0 0 1 0,7-7 0 16,6 7-1-16,13 0 1 0,11 0-1 0,8-4 1 16,11-3 0-16,4 7-1 0,0 0 1 15,-2 15-1-15,-3 7 0 0,-5 0 0 16,-3 15 1-16,-17 8 0 0,-13-5 1 15,-17 2 3-15,0-1 2 0,-17 1 1 16,-18 0 1-16,-13-9-1 0,-14 4 1 16,-14 3-10-16,-11-4-18 0,-11 4 78 15,1 6-204-15,3 0-128 0,18-15-353 16</inkml:trace>
  <inkml:trace contextRef="#ctx0" brushRef="#br0" timeOffset="42575.358">25113 16399 525 0,'-13'-17'118'16,"5"5"2"-16,8-3-85 0,0 4-8 15,27-8-6-15,6-1 0 0,15-7 0 16,21 7 1-16,2-4 0 0,-1 7-4 16,7 5-2-16,4 12-3 0,-13 0-2 0,-13 0-3 15,-10 12-2-15,-22 4-2 0,-23 4 1 16,0 7 0-16,-18 5-1 0,-18 4 0 16,-4 5 0-16,-7-1-1 0,0 1-1 15,0 0-1-15,2 2 0 0,-5-9 0 16,8-1 0-16,4-10-1 0,2-2 1 15,17-8-1-15,6-5 1 0,13-5-1 0,0 2 0 16,0 2 0-16,9-7 1 0,9 6-1 16,14-6 0-16,7 0 0 0,5 0 1 15,7 9-1-15,6-2 0 0,4 8 0 16,4-1 0-16,8 11 0 0,1 4 0 16,-5 1 0-16,-12 4 0 0,-9 1 0 15,-11-3 0-15,-20-3-1 0,-13 0 2 16,-4 4 0-16,-8 1 2 0,-9-5-1 15,-19 6 1-15,-4 0 0 0,-14-6-1 0,-4 0-5 16,-8 1-11-16,3-7-12 0,-2-2-9 16,15 0-117-16,5-10-118 0,-3-11-287 15</inkml:trace>
  <inkml:trace contextRef="#ctx0" brushRef="#br0" timeOffset="46162.049">29553 14435 493 0,'-24'-5'112'0,"0"-1"4"0,8-3-81 16,4 7-8-16,12-11-5 0,0-2-4 15,0 2-1-15,15-4-1 0,9-7-1 16,10 2-1-16,11-3 0 0,18 0-1 16,11 3-1-16,1 8-2 0,4 14-2 15,-2 0-1-15,-19 13-2 0,-12 3-2 16,-17 25-1-16,-23-3-1 0,-6 10 0 15,-11 1 0-15,-13-3 0 0,-12-1 0 16,-3-5 1-16,1-8 2 0,2-3 5 16,2-5 2-16,2-5 3 0,4-3 3 0,3 2 1 15,-1-4 1-15,8-1-2 0,5-2-3 16,8-4-4-16,5 2-3 0,0-3-2 16,23-6-1-16,11 0-3 0,16 0-2 15,13 0-5-15,16-8-13 0,6 0-18 16,4 2-7-16,-8 6-104 0,-8 0-11 0,-17 0-100 15,-22 18-184-15</inkml:trace>
  <inkml:trace contextRef="#ctx0" brushRef="#br0" timeOffset="46764.202">27682 16511 461 0,'-20'-24'110'0,"3"4"3"0,-1-2-63 16,2 2-17-16,3 4-7 0,0 3-1 15,3 8-3-15,4-2-3 0,6 3-3 0,0 4-2 16,0-10-3-16,11 6-1 0,4-6-3 15,4 2-1-15,7 1 0 0,3 3-1 16,0 4 1-16,3 0-1 0,5 0 0 16,-8 9-1-16,7 0 1 0,-4 9-1 15,-3 8 0-15,-5 6-2 0,-4 7 0 16,-14 15 0-16,-6-4-1 0,0 7 0 16,-13-1 0-16,-3 0-1 0,-2-6 1 0,-3-5-1 15,-3-5 0-15,-5-6 0 0,0-2 1 16,-5-10-1-16,2-1 1 0,1-2 2 15,7-4 0-15,8-6 2 0,1 2 1 16,9-4-1-16,6-1 2 0,0 2 0 16,6-2 0-16,9-2-1 0,6 5 1 15,13-5-1-15,1 2-1 0,7-6 0 16,8 0-1-16,4-8-1 0,2-5-2 0,2 0 1 16,4-1-3-16,1 7-10 0,0 1-14 15,3 6-8-15,-3 0-119 0,-5 0-120 16,-10 15-295-16</inkml:trace>
  <inkml:trace contextRef="#ctx0" brushRef="#br0" timeOffset="59958.89">18231 2474 353 0,'-6'0'92'0,"6"0"4"0,-7-7-38 16,-4 0-19-16,-2-2-12 0,13-3-6 0,0 0-3 15,-3-5-1-15,3-11-1 0,0 3-2 16,11-5-1-16,3-9-2 0,-4-10-1 16,5 0-2-16,-1-7-2 0,-9-3-1 15,2 0-1-15,-7-1-2 0,0-10-1 16,0-7 0-16,0-1 1 0,-10-2-2 15,5 1 1-15,5 9 0 0,-5 6 0 16,5 6 0-16,0 3 0 0,3 11-1 0,-3 12 2 16,5 6 0-16,-5 7 2 0,0 7 0 15,0 3 1-15,0 9 0 0,0 0 0 16,0 0 0-16,-5 0-1 0,5 0 0 16,0 0-1-16,8 0 1 0,1 0-1 15,5 0 1-15,4 0 1 0,6 0 0 16,-5 0 1-16,10 0 1 0,2 0 0 15,16 11-1-15,5-6 0 0,12-5-1 16,14 0-1-16,6 0-1 0,6 0-1 0,18-3-1 16,7-11 0-16,-5 9 0 0,4 1 0 15,-5-2 0-15,-3-2 0 0,6 1-1 16,2 0 1-16,-7-4 0 0,1 0-1 16,-14 4 1-16,-14 0-1 0,-7 2 1 15,-7 5-1-15,-17 0 0 0,-9 0 0 16,-11 0 0-16,-11 0 1 0,-8 0-1 15,-6 0 0-15,-4 10 0 0,0-1 1 0,0 0-1 16,0 2 0-16,0 5 1 0,-4 0 0 16,-5 6 0-16,0 13 0 0,1 5 1 15,3 11-1-15,-2 15 1 0,7 8-1 16,-4 10 1-16,4 8-1 0,0 5 0 16,0-18-1-16,8 6 1 0,-4-12 0 15,1-12 0-15,0 2-1 0,2-9 1 16,-1 0-1-16,1-11 0 0,-4-6 1 15,3-8-1-15,7-2 0 0,-2-7 0 16,4 0 0-16,3-4 0 0,3 0 0 0,-15-4 0 16,-1-5 0-16,-5 1 1 0,0-8-1 15,-16 9 1-15,-3-4 1 0,-7-5 2 16,-3 4 4-16,-7-4 4 0,-3 7 3 16,-11-7 4-16,-16 0 2 0,-18 0 1 15,-6 0-1-15,-27 0-2 0,-10 0-2 16,-1 0-3-16,-7 0-3 0,-6 0-3 0,14 0-1 15,1-7-3-15,9 7-1 0,24-5-3 16,10-3-7-16,24-2-10 0,22 2-18 16,16 0-11-16,16 5-6 0,5 3-116 15,9-8-118-15,17 2-272 0</inkml:trace>
  <inkml:trace contextRef="#ctx0" brushRef="#br0" timeOffset="65098.26">19862 5932 477 0,'0'-24'112'0,"0"8"4"0,0 13-68 16,0 3-16-16,0 0-4 0,-13 16-4 16,-5 11 1-16,-11 11-1 0,0 14-1 15,2 15-2-15,-2 8-3 0,-5 12-3 16,8 2-3-16,0 7-3 0,3-2-3 16,17-1-1-16,6-14-1 0,19-10 0 15,14-26 2-15,18-20 2 0,9-23 3 16,14 0 4-16,9-23 4 0,2-20 2 0,1-19 2 15,3-7 2-15,-12-5 1 0,-25-5-1 16,-15 7-5-16,-32 2-2 0,-5-7-4 16,-12 6-4-16,-25 2-12 0,-8 7-16 15,-15 16-36-15,-4 31-126 0,-11 15-141 0,6 0-348 16</inkml:trace>
  <inkml:trace contextRef="#ctx1" brushRef="#br0">26963 17537 0,'5'-4'15,"14"4"-15</inkml:trace>
  <inkml:trace contextRef="#ctx0" brushRef="#br0" timeOffset="89052.129">4666 13775 501 0,'0'0'116'0,"0"0"4"15,0 13-79-15,0 3-5 0,0 10-5 16,0 12-1-16,-5 4 1 0,0 7-2 16,5 9-4-16,-6 6-4 0,6 5-4 15,-5-3-5-15,5-9-4 0,5-2-3 16,3-11-2-16,-1-8-7 0,5-9-11 15,-2-7-9-15,-3-20-7 0,-7 0-21 16,0-7-95-16,0-12-108 0,0-5-243 0</inkml:trace>
  <inkml:trace contextRef="#ctx0" brushRef="#br0" timeOffset="89202.989">4472 14022 531 0,'0'0'119'0,"0"0"3"15,0 0-86-15,12 0-10 0,9 0-9 16,9-5-3-16,7 5-1 0,14-9-3 0,12 3-6 16,14-1-1-16,10-7-130 0,4 14-110 15,-4 0-294-15</inkml:trace>
  <inkml:trace contextRef="#ctx0" brushRef="#br0" timeOffset="90410.82">6087 13468 388 0,'0'0'98'15,"-6"0"2"-15,6 0-49 0,-8 0-16 16,8 0-10-16,-9 0-7 0,9 0-3 15,-8 0-3-15,8-6-2 0,-11 6-2 16,6-6-1-16,0 0-1 0,2 6 0 16,3 0-1-16,-13 0 1 0,2-6-1 15,-4 6 0-15,-1 11 0 0,-8-6 1 16,3-2-1-16,2 5 1 0,-7-2 1 0,-2 1 0 16,3-1 1-16,-1-2-1 0,6 5 0 15,7 0 0-15,0 3-1 0,-1 4-1 16,6 1-1-16,-7 2 0 0,7-2-2 15,0 2 0-15,-1 2 0 0,4-5-1 16,5 1-1-16,-5-2 1 0,5 1 0 16,0-4-1-16,0 0 1 0,6 2 0 15,-1-7 1-15,3 4 0 0,-1-1 1 16,1 1 0-16,6-2 0 0,1 4 0 0,6-6-1 16,-2 0 1-16,4-7-2 0,-2 8 1 15,1 0-1-15,-7-8 0 0,1 12 2 16,-9-4 2-16,-3 1 2 0,-4 3 4 15,0-5 1-15,-6 3 2 0,-4 6 1 16,-12-4-1-16,2 2 0 0,2-1-3 16,-3 0-1-16,9-6-1 0,3 2-1 15,3-5-1-15,0-4-1 0,-1 5-1 0,1 2 0 16,1-7 0-16,5 6-1 0,0 1 0 16,0-2-1-16,0-5 0 0,0 12-1 15,0-12-1-15,0 0 1 0,9 0-1 16,0 0 0-16,-1 0 0 0,1 0 0 15,7-7 0-15,-4 7 0 0,6 0 0 16,-7 0-1-16,7 0 1 0,-9 10 0 16,3-2 0-16,-8 0-1 0,0 4 1 15,-4-3 0-15,6-3 0 0,-6 7-1 0,0-8 1 16,0 5 0-16,0-1 0 0,-13 4 0 16,-9 8-1-16,-4-2 1 0,-7 7-1 15,4 4 0-15,0-6 0 0,0-2 0 16,0 5 0-16,3-7 0 0,1-3 1 15,7 1-1-15,2 0 0 0,4-3-1 0,-1-6 1 16,10 7 0-16,3-7 0 0,0 5 0 16,0-3 0-16,0-2-1 0,0 1 1 15,7 1 1-15,1-3-1 0,5-1 1 16,9-3 0-16,4-4 0 0,5 10 0 16,6-5 1-16,-2 3 0 0,4-8 0 15,-3 7-1-15,-7 2-2 0,-3-9-6 16,-12 2-15-16,1-2-17 0,-7 7-7 15,-8-7-116-15,6 0-122 0,-6 0-285 16</inkml:trace>
  <inkml:trace contextRef="#ctx1" brushRef="#br0" timeOffset="15910.884">31467 15916 0</inkml:trace>
  <inkml:trace contextRef="#ctx0" brushRef="#br0" timeOffset="99698.722">6848 13654 483 0,'-5'-13'109'0,"1"13"2"0,4-7-79 15,-16 7-7-15,7 6-4 0,-11 3-1 16,1 5-1-16,-12 12-1 0,5-5-1 16,-1 8-1-16,-1 7-1 0,-2 6 0 15,2-4-1-15,4 10 0 0,2 4-1 0,13-5-1 16,9 0 0-16,0-7-1 0,0-5 1 15,7-8 0-15,12-2-1 0,7-7 1 16,8-5 0-16,5-13-1 0,11 0 0 16,2 0-2-16,1-15-1 0,3-11 0 15,-2-7 2-15,7-11 1 0,-8 0 3 16,2 1 3-16,-11-9 1 0,-17 7 2 0,-19 8 0 16,-8 1-3-16,-13 0-2 0,-16 3-4 15,-8 4-3-15,-5 1-4 0,-5 6-1 16,5 17-4-16,-3 5-6 0,11 3-6 15,2 14-9-15,4 9-16 0,11 5-17 16,9 8-7-16,8-8-113 0,0-2 3 16,0 3-94-16,14 4-174 0</inkml:trace>
  <inkml:trace contextRef="#ctx0" brushRef="#br0" timeOffset="99882.893">7447 14221 592 0,'-34'8'132'0,"1"14"5"16,6 7-99-16,1 7-8 0,4 8-4 0,-1 4-3 15,4 2-2-15,-6-2-5 0,3-2-4 16,-4-14-7-16,10-1-10 0,1-9-12 16,15-4-9-16,0-10-7 0,0-6 20 15,10-2-136-15,9-2-111 0,5-9-269 16</inkml:trace>
  <inkml:trace contextRef="#ctx0" brushRef="#br0" timeOffset="100284.741">7860 13932 537 0,'6'-12'121'0,"6"-5"5"0,-3 2-86 15,9 0-3-15,-3-5-3 0,6-3-1 16,3 3 1-16,5-2-4 0,8 1-3 16,12 1-7-16,1 7-6 0,-4 13-5 15,8 0-4-15,-7 0-2 0,-17 19-1 16,-6 7 0-16,-9 3-1 0,-15 1 0 15,0 6-1-15,-5 2 1 0,-13-4 0 0,-3 7 0 16,-11 1 0-16,-7-4 0 16,4 5 0-16,1 2 0 0,2-6 1 0,6 2 0 15,3-9 1-15,9 1-1 0,4-5 1 16,5 0-1-16,5-8 0 0,0-4-1 16,0-5 1-16,10-1-1 0,4-8 0 15,-1-2-1-15,7 0-4 0,5 6-11 16,0-6-16-16,-4 0-9 0,3 0-47 0,-2-6-71 15,-2 4-110-15,-2-12-233 0</inkml:trace>
  <inkml:trace contextRef="#ctx0" brushRef="#br0" timeOffset="100444.341">8499 14392 566 0,'-9'24'130'0,"-4"5"4"0,-2 4-88 0,4 1-18 15,-5-8-10-15,3 1-3 16,-2-1-11-16,6-6-15 0,4-5 2 0,5-15-127 16,0 8-113-16,0 0-287 0</inkml:trace>
  <inkml:trace contextRef="#ctx0" brushRef="#br0" timeOffset="100749.786">8847 13882 524 0,'0'0'117'0,"-7"6"3"16,7 6-90-16,-6 1-6 0,6 3-4 15,-7 1-2-15,2 3-3 0,-4 1-3 0,9-6-3 16,0 0-3-16,0 5-2 0,0-6-2 15,0-3-1-15,13 0 0 0,-7-8 0 16,7-3 0-16,0 0 0 0,-2 0 0 16,5 0 1-16,2-3-1 0,-2 3-1 15,7 0 1-15,1 0-1 0,-5 0-4 16,4 0-7-16,1 0-4 0,0-6-4 16,-3-1-112-16,-6-4-104 0,-1 7-261 15</inkml:trace>
  <inkml:trace contextRef="#ctx0" brushRef="#br0" timeOffset="100913.836">9221 13775 468 0,'-11'20'121'0,"0"-5"4"16,-6 8-27-16,9 3-62 0,3 6-8 0,-3 3-3 16,8 0-3-16,-8 13-2 0,8 5-5 15,-6 8-3-15,6-5-3 0,-5 2-7 16,5-7-9-16,0-3-12 0,0-10-7 15,0 1-114-15,0-10-114 0,0-13-281 16</inkml:trace>
  <inkml:trace contextRef="#ctx0" brushRef="#br0" timeOffset="101087.701">9578 14266 589 0,'-13'22'128'0,"-1"13"2"0,1 2-104 16,1 6-9-16,1-1-6 0,-4 0-2 0,7-2-2 16,8-10-10-16,-6-10-9 0,6-4 1 15,0-5-121-15,6-4-108 0,4-7-279 16</inkml:trace>
  <inkml:trace contextRef="#ctx0" brushRef="#br0" timeOffset="101667.667">10221 13975 525 0,'-8'0'118'0,"-10"0"3"16,0 12-90-16,-6 3-6 0,-8 0-5 15,-9 6-1-15,1 1-3 0,-12 5-1 0,10-6-1 16,0 6-1-16,3 1-1 16,4-6 1-16,6 0-1 0,-3-4 0 0,1-5 0 15,5 0 0-15,3-13 0 0,1 0-1 16,2 0-3-16,12 0-1 0,5-14-2 16,3-5-1-16,0-5-2 0,21-2-1 15,-5-5-1-15,12-2 1 0,9 4-1 16,5-1 0-16,-10 2 0 0,4 11 0 15,1 4 0-15,-3 7-1 0,-7 6 1 16,2 0 0-16,3 6 0 0,-2 2 0 16,-5 5 0-16,0 1 1 0,0 7-1 0,-5 1 0 15,-4 2 0-15,-3-1 1 0,3 4-1 16,-10 0 1-16,-1 1 0 0,8-6 0 16,-1 0 0-16,2-2 0 0,2-8 0 15,10-3 1-15,0-9-1 0,1-9 0 16,2-3 0-16,2-9-1 0,1-5 0 0,2-6-2 15,2 0 1-15,6-7-1 0,-3 7 0 16,-2 1 0-16,-8 0 0 0,-10 5 1 16,-6 9 1-16,-13 4 2 0,0 5 2 15,-15 8 4-15,-9 0 2 0,-14 8 1 16,-17 8 2-16,-5 10 0 0,-11 5-1 16,0 10-2-16,8-1-3 0,3-1-2 15,5 4-3-15,7-14-8 0,14-1-12 16,5-12-18-16,21-1-9 0,1-11 17 0,7-4-136 15,8 0-118-15,5-19-277 16</inkml:trace>
  <inkml:trace contextRef="#ctx0" brushRef="#br0" timeOffset="102268.113">10816 13460 511 0,'-4'-10'116'16,"4"10"3"-16,0-6-86 0,4 6-5 16,-4-8-4-16,0 8-1 0,0-5 0 15,10 5-1-15,-10 0 0 0,0 5-1 0,0 6-2 16,0 2-2-16,7 3-4 0,-7 2-3 15,0 2-2-15,0-2-3 0,0-2-2 16,0-3 0-16,6-2-1 0,-6 0 0 16,0-4 2-16,0-4 1 0,5 3 0 15,-2-6 2-15,-3 8 0 0,5 3 0 16,5-9-1-16,1 11 0 0,-1-7-2 0,6 4-2 16,-8-2 0-16,10 3 0 0,-10-3-2 15,1-2 1-15,6 4-1 0,-4 0 1 16,-1 1 0-16,-2 1 1 0,-5 1 1 15,-3 2 2-15,0-4 1 0,-11 4 0 16,0 3 0-16,-1 2 1 0,-7 1-2 16,3-4-1-16,-4-2-1 0,1-1 0 15,3-1-1-15,0-5 0 0,8 0 0 0,0-1-1 16,8 0-1-16,0-3 1 0,0 2-1 16,8 0 0-16,-4 1 1 0,3 1-1 15,-1 5 0-15,6-5 0 0,-6 3 1 16,9 6-1-16,-2-5 0 0,8 5 0 15,3-6 0-15,5 1 1 0,6-4-1 16,1 3 0-16,1 0 1 0,-6 4-1 16,1 5 0-16,-14 1 0 0,-7 2 1 15,-11 5 0-15,0-1 2 0,0 2 1 16,-13 5 1-16,-9 3 0 0,-1-4 0 0,-6 10 0 16,-3-7-1-16,-4 4-6 0,7 0-13 15,-3-9-27-15,1-4 13 0,-1-7-140 16,-10 2-132-16,-3-3-320 0</inkml:trace>
  <inkml:trace contextRef="#ctx0" brushRef="#br0" timeOffset="104353.965">3134 15127 477 0,'-15'0'102'16,"1"-6"3"-16,14 6-75 0,0-4-12 15,16 4-2-15,2 0 2 0,4 0 5 0,9 0 3 16,-5 4 2-16,8 5 0 0,3-5-2 16,3 5-1-16,7-1-2 0,18 0-4 15,-4-6-3-15,16 6-3 0,-6 3-4 16,9-2-3-16,-8 0-1 0,3 2-2 16,0-3 0-16,0-8-1 0,4 7-1 15,3 0 1-15,4-7-1 0,3 2 1 16,-7-2-1-16,0 6 0 0,-7-6 0 15,-3 0 0-15,-7 0 0 0,1-6-1 16,0 4 1-16,-1-7 0 0,-1 5-1 16,1-4 0-16,3 8 0 0,-5-9 1 0,-2 9-1 15,5-8 0-15,1 3 0 0,0-6 1 16,-2 0-1-16,8-1 0 0,-7-2 0 16,15-2 1-16,6 2-1 0,5 5 2 15,6-2 1-15,6 8 1 0,-3 3 2 16,-2-6 1-16,11 6 1 0,3-7 1 15,6 7 0-15,1 0 0 0,-3 8-1 0,-4-1 0 16,-6 0 1-16,4-1-1 0,4 5-1 16,5-5 0-16,1 2-1 0,1-1-1 15,-5 4-1-15,-1-11-1 0,3 6-1 16,3-3 0-16,0-3-1 0,-7 0 0 16,1 7 0-16,-4-7-1 0,-3 0 1 15,1 0-1-15,10 0 1 0,-11 6 0 16,-2 1-1-16,-7-7 1 0,-1 8 0 0,-3-1-1 15,14 2 1-15,0-3-1 16,0-6 1-16,-5 0-1 0,0 0 1 0,0 0-1 16,9-13 0-16,6 4 1 0,1 4-1 15,2-5 0-15,-7 3 1 0,-1 0-1 16,4 0 0-16,4 1 1 0,1 6 0 16,-1 0 0-16,-4 0 1 0,-2 0-1 15,-3 0 0-15,12 0 1 0,-5 0-1 0,7 0 0 16,-1 0-1-16,-6 0 1 0,-4 0-1 15,-1-8 1-15,0 3-1 0,2-3 0 16,-2 5 0-16,-1-8 1 0,-2 11-1 16,-3-7 0-16,1-1-4 0,2 2-6 15,-5-2-14-15,-1 3-20 0,-5-5-6 16,-15 4-120-16,-13-2-127 0,0 1-294 16</inkml:trace>
  <inkml:trace contextRef="#ctx1" brushRef="#br0" timeOffset="52023.479">15444 13680 0</inkml:trace>
  <inkml:trace contextRef="#ctx0" brushRef="#br0" timeOffset="130582.859">3613 13517 580 0,'-19'0'128'0,"13"-9"5"0,6 9-97 15,0 0-2-15,0 0 0 0,0 0 2 16,0 9 0-16,3 2-3 0,-3 16-4 15,0 11-5-15,0 12-5 0,-5 12-5 16,-3-3-2-16,-3-5-3 0,2-4-2 16,5-15-1-16,4-6-1 0,0 0-1 0,4-6-1 15,3-5-2-15,7-3 0 0,-2 1 0 16,7-4 0-16,-4-3 0 0,7-3 0 16,4 6 0-16,-7-9 1 0,-1-3-1 15,5 0 1-15,-1 0-1 0,6-8 1 16,7-5-1-16,3-5 0 0,5-2-1 15,-1-1 1-15,0 0 0 0,-6 5-2 16,-7 4-5-16,-2 9-5 0,-12-3-9 16,1 6-18-16,-10 0-12 0,-1 0-7 0,-5 0-113 15,0 0-118-15,8 0-272 0</inkml:trace>
  <inkml:trace contextRef="#ctx0" brushRef="#br0" timeOffset="130750.837">4002 13580 638 0,'-16'27'151'15,"-5"13"5"-15,10 10-106 0,-5 16-11 16,6 10-8-16,-1 17-4 0,1 11-9 16,10 11-23-16,0 14-28 0,16-10-127 15,2-17-131-15,29-3-330 0</inkml:trace>
  <inkml:trace contextRef="#ctx0" brushRef="#br0" timeOffset="132800.375">6523 15978 562 0,'-10'0'128'0,"2"0"5"16,3 0-92-16,5 0-11 0,-4 9-2 15,4 4-4-15,-4 4-4 0,-1 5-3 0,5 1-2 16,-11 12-1-16,3-5-2 0,5 2-1 15,-2-3 0-15,5 1 1 0,0-3-1 16,0 2-2-16,0-5 0 0,5 2-1 16,-5-2 1-16,6-7-1 0,1-5-1 15,7-12 0-15,2 0 0 0,5 0-2 16,12-10 0-16,1-9-2 0,8-4 0 0,0 2-1 16,4-3 0-16,-4 7-1 0,4 0 0 15,-3 4-1-15,-7-1 0 0,-9 2-2 16,-7 7-4-16,-4 5-9 0,-11-10-16 15,-1 10-12-15,-4 0-7 0,0-4-115 16,0 4-118-16,0 0-277 0</inkml:trace>
  <inkml:trace contextRef="#ctx0" brushRef="#br0" timeOffset="132992.127">6962 15998 617 0,'-18'16'152'16,"2"13"6"-16,0 5-96 0,5 5-11 16,1 8-7-16,-3 16-9 0,4 1-9 15,-6 8-8-15,5-3-7 0,10 1-9 0,0-11-9 16,0-5-18-16,0-9-21 0,18-4-4 16,-5-12-119-16,5-15-126 0,4-14-289 15</inkml:trace>
  <inkml:trace contextRef="#ctx0" brushRef="#br0" timeOffset="133157.765">7229 16657 775 0,'-31'50'170'0,"-3"2"1"15,3-2-129-15,4-6-30 0,1-8-19 16,2-15-34-16,24-1-102 0,0-8-27 15,8-12-116-15,10 0-237 0</inkml:trace>
  <inkml:trace contextRef="#ctx0" brushRef="#br0" timeOffset="133516.239">7907 15806 641 0,'-18'2'153'15,"3"12"4"-15,-4 20-105 16,-2 14-10-16,0 3-7 0,-1 8-5 0,-1 9-8 16,12-7-8-16,11 6-4 0,0 5-4 15,6-6-5-15,15-7-5 0,5-3-1 16,8-22-3-16,0-12 0 0,-2-10 0 0,0-5 2 15,4-7 1-15,-2-7 5 0,-5-9 4 16,-3-4 7-16,-9-5 9 0,0-7 10 16,-11-4 7-16,-6 0 5 0,0 5 3 15,0 1-1-15,-15 15-4 0,-7 15-8 16,-4 0-9-16,-16 18-14 0,2 9-17 16,-6 0-25-16,11 2-27 0,7-10-19 15,19-4-132-15,9-6-153 0,0-2-337 16</inkml:trace>
  <inkml:trace contextRef="#ctx0" brushRef="#br0" timeOffset="133659.5">8315 16665 835 0,'-35'29'181'15,"1"7"1"-15,-11 6-140 0,8-6-35 16,-5-2-36-16,11 2-96 0,10-7-54 15,11-7-133-15,10-1-290 0</inkml:trace>
  <inkml:trace contextRef="#ctx0" brushRef="#br0" timeOffset="134684.631">9165 15820 440 0,'-12'-15'122'0,"1"2"4"15,-4 2-2-15,3 11-87 0,-8 0-10 16,-2 0-4-16,-3 0-2 0,-2 11-2 15,3 2-3-15,1 2-2 0,9 5-2 0,5 9-3 16,9-4-2-16,0 3-1 16,5-6-2-16,13 2 0 0,0-9-2 0,11-9-1 15,6-6 1-15,-2 0 2 0,2 0 4 16,4-20 5-16,0 2 4 0,-4-7 4 16,-2-3 3-16,-6 2 2 0,-8 2 0 15,-15 3-4-15,-4 2-5 0,-7 6-6 16,-12 7-12-16,-9-2-13 0,-1 8-23 0,-1 0-17 15,1 0 165-15,6 0-286 0,12 0-145 16,3 0-395-16</inkml:trace>
  <inkml:trace contextRef="#ctx0" brushRef="#br0" timeOffset="134955.034">9140 16106 584 0,'-29'14'139'0,"2"2"8"0,-1 7-95 16,1-6-8-16,1 3-6 0,13 1-5 16,2-4-8-16,11 2-7 0,0 2-8 15,10-5-5-15,4 3-2 0,10-4-2 16,2-7 0-16,2-8 3 0,4 0 2 16,2-15 4-16,0-6 3 0,1-1 6 15,4-6 5-15,-10 0 7 0,-8 2 2 0,-5 4 2 16,-9-1-3-16,-7 5-2 0,0-2-6 15,-10 8-5-15,-11-2-7 0,-2 0-12 16,4 7-14-16,-5 2-15 0,-2 3-18 16,13 2-30-16,3 0 18 0,10 0-141 15,10 2-132-15,6 12-302 0</inkml:trace>
  <inkml:trace contextRef="#ctx0" brushRef="#br0" timeOffset="135089.945">9567 16413 701 0,'-21'37'171'0,"-5"-5"7"16,0 1-108-16,-3-5-15 0,-2 3-18 16,2-4-18-16,-6-3-18 0,-4 3-43 15,10-1-118-15,9-18-21 0,3-8-121 0,12 0-245 16</inkml:trace>
  <inkml:trace contextRef="#ctx0" brushRef="#br0" timeOffset="135802.668">10214 16202 533 0,'-24'44'112'0,"5"0"3"0,2-10-96 16,1-10-4-16,3-5 1 0,-6-6 0 16,0-7 1-16,-6 2 3 0,-4-8 0 15,-6 0 0-15,2 0-1 0,1-10-1 16,6-8-2-16,10-4-1 0,3-3-3 15,7-5-1-15,6 1-2 0,0-3-2 16,0 3-1-16,0-7-1 0,0 2-1 16,5-2 0-16,6 4-2 0,-1-2-1 0,12 7-1 15,6 3 0-15,-1 2 0 16,7 6 1-16,-2 6-1 0,4 10 3 0,-5 0 1 16,4 13 3-16,-3 13 1 0,-6 5 2 15,-8-2 0-15,5 1 0 0,-7 0-1 16,-5-5-1-16,0-4-3 0,7 1-1 15,0-10-2-15,0-3 0 0,4-4-1 16,4-5 0-16,3 0-1 0,0-8 1 0,0-2-1 16,2-1 1-16,1-3-1 0,-6-5 0 15,2 4 0-15,-3-2 1 0,-8-2 3 16,-5-6 5-16,-8 9 6 0,-4 1 5 16,-7 0 5-16,-14 1 4 0,-6 2 2 15,-7 12-2-15,-13 0-3 0,3 10-7 16,-4-6-5-16,0 11-5 0,4 11-9 15,-3-5-18-15,7 0-17 0,-4-4 33 16,10 3-192-16,7 1-158 0,-4-15-397 0</inkml:trace>
  <inkml:trace contextRef="#ctx1" brushRef="#br0" timeOffset="81979.142">10075 17553 0,'0'-16'16,"0"-10"-16</inkml:trace>
  <inkml:trace contextRef="#ctx0" brushRef="#br0" timeOffset="161811.109">3263 13082 408 0,'0'-10'101'0,"0"1"4"0,0 1-56 16,0 3-16-16,-10-9-7 0,5 8-4 15,5-3-4-15,-8-1-2 0,-6 1-3 16,3-1-2-16,-2 0-2 0,-5 3 0 15,-3 7-2-15,8 0 0 0,-6 0-2 16,1 12 0-16,2-1-2 0,-5 1 1 0,5 0-2 16,-4 3 1-16,9-1-1 0,-2 5 0 15,8 2 0-15,-3 1 0 0,0 1 0 16,1 8 0-16,3-1-1 0,-1 1 0 16,5-4 0-16,-5-2 0 0,5-3 0 15,0-2-1-15,0-1 0 0,0-4 0 16,8-7 1-16,-3-8-1 0,6 0 0 15,4 0 0-15,4-5 0 0,0-8 0 16,4-5 0-16,1-4 1 0,2-2-1 16,-2-6 1-16,-6 1 0 0,3-7 1 0,-5 1-1 15,-6 0 1-15,-5-3 0 0,-5-9 1 16,0 1 1-16,0 2 0 0,0-8 1 16,0 9 1-16,0 7 0 0,0 1 2 15,0 4 0-15,-5 10 0 0,5-5-1 16,0 9 0-16,-7 3-1 0,3 4-1 0,4 6-1 15,-10 4-2-15,10 0 0 0,0 0-1 16,0 0-1-16,0 11 0 0,0 6 0 16,0 5 1-16,0 11-1 0,-5 5 1 15,5 7-1-15,-5 3 0 0,5-7 1 16,0 11-1-16,7-4 1 0,9 5-1 16,-8-2 0-16,0 2-1 0,7-8-2 15,-6 0-5-15,1-7-2 0,1-4-2 16,1-5-4-16,4-4-2 0,-7-6-2 15,-1-4 0-15,2-1 1 0,-10-7-3 16,0 1-4-16,5-8-98 0,-5 0-93 0,0 0-241 16</inkml:trace>
  <inkml:trace contextRef="#ctx0" brushRef="#br0" timeOffset="162362.322">3760 12709 454 0,'5'-26'105'15,"0"2"2"-15,-5 3-71 0,0 7-12 16,0 2-10-16,-8 10-4 0,1 2-3 16,-9 0-2-16,3 0-1 0,-3 6-2 0,0 5 0 15,-5 2 0-15,-5 0 2 0,0 0 0 16,-4-9 1-16,-1-4 1 0,4 10 0 15,2-10 1-15,8 0 0 0,0 5 0 16,6-1-1-16,-3 3 0 0,7 7 0 16,-2-1 0-16,-1-5 0 0,10 5 0 15,-8-3 0-15,8-5 0 0,0 4-1 16,0-3 1-16,0 2 0 0,5 0 0 0,1 8 0 16,4 7 1-16,-10 1-1 0,6 6 0 15,-6 9 0-15,0 3-1 0,0 2 0 16,0 0-1-16,-9 4-1 0,-1-12 0 15,2 0-2-15,3-1 1 0,-6-5-2 16,4-7 1-16,7 1-1 0,-6 1 1 16,-1-7-1-16,1 3 0 0,-1-6 0 15,1 0 0-15,6-3 1 0,0-2-2 16,0-4 1-16,0 0 1 0,0-6-1 0,5 0 2 16,0 3-1-16,4-3 2 0,-2 0-1 15,-1 0 1-15,9 0 0 0,-2 0-1 16,4 7 0-16,0-7 0 0,2 7-1 15,5-7 0-15,4 0-1 0,1 0 1 16,5 0-1-16,-1-9 1 0,0 2-1 16,-6 1 1-16,-6 6-3 0,-8-7-6 0,2 0-6 15,-15 7-6-15,6-4-5 0,-6-1-7 16,0 5-107-16,0-12-102 0,8 8-249 16</inkml:trace>
  <inkml:trace contextRef="#ctx0" brushRef="#br0" timeOffset="162605.069">3854 13156 491 0,'-7'0'112'16,"3"9"3"-16,-9-2-78 0,3 7-13 16,4 2-5-16,-7 10-2 0,3-3-3 15,7 2-2-15,-2 0-4 0,5 1-2 16,0-10-2-16,0 4-2 0,0-5 0 15,5-2-1-15,0-3-1 0,1-2 0 16,4-2 0-16,-2-1 0 0,1-5-2 16,4 0-1-16,-3 0-1 0,0-7-3 0,6 0-2 15,-5 1-4-15,9-4-5 0,2 1-6 16,-6-8-96-16,2-6-94 0,-7-2-236 16</inkml:trace>
  <inkml:trace contextRef="#ctx0" brushRef="#br0" timeOffset="162778.648">3851 13034 493 0,'0'0'109'0,"0"-4"1"0,0 4-81 16,8-8-12-16,5 2-7 0,-5 0-2 15,6 1-1-15,-2-7-4 0,5 6-6 16,-4-1-6-16,-5 0-103 0,5-6-95 15,-8 2-248-15</inkml:trace>
  <inkml:trace contextRef="#ctx0" brushRef="#br0" timeOffset="163329.123">4130 12694 447 0,'0'-8'105'0,"5"2"2"16,-5-5-68-16,10 4-11 0,4-1-9 15,-4-2-4-15,9 3-3 0,1-3-2 16,-3 5-3-16,4-3-1 0,-1 4-2 0,-3 4-1 16,-2-5 0-16,-5 5-1 0,-10 0 0 15,0 7 0-15,-4 3 1 0,-12 2-1 16,3 7 0-16,-6 8 1 0,6 0 0 16,-5 5-1-16,7 5 1 0,-4 9-1 0,6 4 1 15,1-2-1-15,-4 3-1 0,8-12 0 16,4 2 0-16,-4-4 0 0,4-3-1 15,0-4 1-15,0 1-1 0,0-4 0 16,0-5 0-16,0 1 1 0,0-2-1 16,0 1 0-16,0-4 0 0,4 7 0 15,-4-5 0-15,6 0 0 0,-6-4 0 16,0-4 0-16,0-1 0 0,0 3 0 16,-10 0 0-16,1-2 2 0,-7 2 1 15,-2-3 2-15,5-2 0 0,-7 0 0 0,3-9 1 16,-6 0-1-16,-1 0-1 15,1 0-1-15,4-6-1 0,-2-1-3 0,3 1-3 16,8-7-5-16,2 0-5 0,8-3-8 16,0 0-104-16,0-10-101 0,8-4-252 15</inkml:trace>
  <inkml:trace contextRef="#ctx0" brushRef="#br0" timeOffset="163813.118">4644 12724 473 0,'-9'-10'107'0,"3"6"2"0,1 4-78 0,-5-7-9 16,-2 7-4-16,3-7-2 0,3 7-2 15,-7-10-1-15,5 1-1 16,0-1-1-16,-2 0 0 0,4 6-1 0,1-4-1 15,5 8 0-15,-3 0 0 0,3 0-2 16,-7 0 1-16,7 0-1 0,-11 0-1 16,6 9 0-16,5 1 0 0,-3-1 0 0,3 6-1 15,-7 7-1-15,7 0-1 0,-9 7 0 16,9 5-1-16,-7 3 0 0,2 3-1 16,5 2 0-16,0 2-1 0,-4 0 0 15,4-5 1-15,-5-1-1 0,5-5 0 16,-12-3 1-16,6 4-1 0,-2-8 1 15,-5 7-1-15,2-10 1 0,-4-1-1 16,2-9 0-16,5-1 0 0,-5-3 0 16,13 4 1-16,-5-8-1 0,5 4 0 0,0-7 0 15,0-2 1-15,7 6 1 0,3-6 1 16,-2 7 0-16,1-7 1 0,4 3 0 16,-3 2-1-16,4-5 0 0,1 7 0 15,0-7-1-15,-3 0-1 0,-2 6-1 16,0-6 1-16,-2 0-1 0,-3 0-6 15,6 0-8-15,-1 0-6 0,-2-6-7 16,-2-1 24-16,4 0-137 0,-10-9-108 16,6 3-270-16</inkml:trace>
  <inkml:trace contextRef="#ctx0" brushRef="#br0" timeOffset="164041.671">4718 12817 415 0,'0'0'112'16,"0"0"4"-16,0 7-15 0,-7 9-65 15,7 3-15-15,-5 10-4 0,5 6-4 16,-4 2-3-16,-6 1-3 0,2 0-2 16,1-4-2-16,-4-4-1 0,1 6 0 15,4-7-2-15,1 0 0 0,5-2-3 16,0-8-2-16,0-4-5 0,0-6-6 15,0-9 122-15,0 0-230 0,0 0-113 16,0 0-334-16</inkml:trace>
  <inkml:trace contextRef="#ctx0" brushRef="#br0" timeOffset="164430.377">4734 13079 455 0,'0'0'107'0,"0"-11"4"16,0 6-70-16,0-7-11 0,11 0-10 0,4 3-3 15,1-5-3-15,5-10-3 0,2-2-2 16,2 6-2-16,-4-9-1 0,4 6-1 16,-4 9 0-16,0 3-1 0,-13 0 0 15,1 11 0-15,-2 0 0 0,-7 0 0 16,0 0 0-16,0 4 0 0,-8 7-1 16,0 1 0-16,-10-3-1 0,3 11 0 15,-7-1-1-15,4 8 0 0,0-5 0 16,-4 4 1-16,1-2 0 0,6-5 2 15,-6-6 0-15,0 0 1 0,10-2 0 0,-5-4 1 16,4 1 0-16,6 1 0 0,6 1-1 16,-7-5 0-16,7 3 0 0,0-2-2 15,7 3 1-15,1-2 0 0,5 6-1 16,0-2 0-16,3 0 0 0,0-6-1 16,7 0 0-16,-4 3-1 0,2-3 0 15,0-5 0-15,0 8-2 0,-10-8-4 0,5 0-6 16,-4 0-7-16,-3-6-4 0,6-1-5 15,-5-2 104-15,1-5-213 0,-5-3-113 16,-1 1-320-16</inkml:trace>
  <inkml:trace contextRef="#ctx0" brushRef="#br0" timeOffset="164882.428">4966 12851 459 0,'-4'0'111'15,"4"-7"5"-15,0 3-61 0,0 4-20 0,0-10-10 16,6 6-2-16,1-5-3 0,7 3-1 16,-3-3-1-16,7-3-2 0,0 3-1 15,6-4-2-15,0-1 0 0,4 1-3 16,-1 2 0-16,-4-5-2 0,-10 2 0 0,5 0 0 16,-9 2 1-16,-2 2-1 0,1 0 1 15,-2 7-1-15,-6 3 0 0,5 0 0 16,-5 0-2-16,0 0-2 0,-6 6 0 15,-4 7-2-15,10 6 0 0,-10 7-1 16,7 3-1-16,3 1 1 0,-6 7-1 16,6-3 0-16,-9 8 0 0,9-1 1 15,-4-4-1-15,4 3 0 0,-5-4 0 16,5-3 0-16,0-1-1 0,0-5-1 0,0-2-1 16,0-2-2-16,0-2-2 0,9-2-2 15,3 0-1-15,-3-4 0 16,11-1 2-16,-6-3 0 0,1 0 3 0,-7 0 1 15,-2 3 3-15,-6 0 0 0,0-1 0 16,0 1 2-16,0 0 1 0,-6-7 3 16,-4 1 1-16,-9 3 3 0,-9-4 0 0,-5 4 1 15,-14 0 0-15,5-3-2 0,-10 2-1 16,4 4-8-16,4-2-16 0,-1-8-13 16,0-4 54-16,-1 0-174 0,3-9-125 15,-6-6-321-15</inkml:trace>
  <inkml:trace contextRef="#ctx1" brushRef="#br0" timeOffset="90721.261">13834 18457 0</inkml:trace>
  <inkml:trace contextRef="#ctx0" brushRef="#br0" timeOffset="170373.313">7298 13100 385 0,'0'0'82'0,"0"-8"3"0,-6 0-64 16,6 8-4-16,0-5 1 0,0-8 2 0,-7 6 3 15,7-2 1-15,0-7-2 0,-5-2-1 16,0 0-3-16,-1-2-2 0,-7-1-3 16,2 1-1-16,-7 0-1 0,3 5-3 15,-2 3-1-15,-3 7-1 0,3 5-1 16,-6 0-2-16,5 5 0 0,-1 8-1 15,-5 7-1-15,4 3 1 0,4-4-1 16,-7 8-1-16,6-1 1 0,4-3-1 0,-5 4 0 16,10 5 1-16,8 1-1 0,0-1 0 15,0 3 0-15,0 0 1 0,8-4-1 16,8-4 0-16,-6-6 0 0,12-1 0 16,1-6 1-16,-2-5-1 0,3-9 0 15,1 0 0-15,-4-9 1 0,1-7-1 16,-4-5 1-16,1-3-1 0,2-3 1 15,-1-1-1-15,-4-3 0 0,2-3 1 0,-6-11-1 16,0 0 0-16,-3-10 0 0,-2-4 1 16,-7-2-1-16,5 8 0 0,-5 1 2 15,6 2 0-15,-6 15 2 0,11 3 0 16,-11 3 2-16,0 5 0 0,5 7-1 16,-5 3 1-16,0 5-2 0,0 9-1 15,0 0-1-15,0 0 0 0,0 11-2 16,0 3 0-16,0 8 1 0,-5 8-1 15,-1 6 0-15,6 8 0 0,-6 15 0 0,6 10 0 16,-5-4 0-16,5 5 1 0,0 2-1 16,-5-9 1-16,5-6-1 0,0-1 0 15,0-10-1-15,0-6-3 0,0-4-3 16,6-1-3-16,-1-6-3 0,8-8-5 16,-2 1-4-16,9-9-103 0,-6-7-95 15,4-6-244-15</inkml:trace>
  <inkml:trace contextRef="#ctx0" brushRef="#br0" timeOffset="171022.167">8068 12803 381 0,'0'0'97'0,"-6"0"3"0,6-3-54 16,-7 3-9-16,7-7-9 0,-6 2-6 16,-2 5-5-16,-2-6-3 0,2-2-1 0,-5 8-3 15,-3-3 1-15,-5 3-2 0,5-12 0 16,-5 12 0-16,-7-6-1 0,9-3 0 15,3 4-1-15,-4-3 0 0,0 2-1 16,8-3-1-16,-7 5-1 0,4 4 0 16,1-3-1-16,6 3-1 0,1 0 0 15,7 0-1-15,-6 0 1 0,6 0-1 0,0 0 1 16,0 0-1-16,0 0 1 0,0 0 0 16,8 0 0-16,-8 5 0 15,3 4 0-15,2-1 1 0,-5 5 0 0,0 2-1 16,0 7 1-16,-8 3 0 0,8 7 0 15,-10 13-1-15,0 0 0 0,4 0 0 16,1-2-1-16,-1 2 0 0,-1-14 0 16,7 1 0-16,-5 2-1 0,5 0 1 15,-4-5-1-15,0 1 1 0,-4 3-1 16,-3-4 1-16,4-1-1 0,-1-6 0 0,-3-1 1 16,5-6-1-16,6-2 0 0,-5-5 0 15,5-2 1-15,0-6 1 0,0 0 0 16,0 0 0-16,0 0 1 0,5 0 0 15,1-8 1-15,9 8 0 0,-6-6-1 16,4 0 0-16,2 6 0 0,4-6-1 16,-3 6 0-16,9-7-1 0,0 7 0 15,1 0 0-15,-3-4 0 0,-1 4 1 0,-4 0-1 16,5 0 0-16,-10 0-2 0,3 0-6 16,-5 0-6-16,7 0-6 0,-10 0-4 15,5 0-3-15,-3-5-110 0,-1-1-102 16,3-2-248-16</inkml:trace>
  <inkml:trace contextRef="#ctx0" brushRef="#br0" timeOffset="171290.248">8201 12874 424 0,'4'-10'102'0,"5"4"3"0,-9 6-64 0,8 0-10 16,-8 0-7-16,0 6-3 0,0 17-4 15,-8 2-3-15,8 7-3 0,-7 4-3 16,7 6-2-16,0 0-2 0,-6 1 0 16,1 0-2-16,-11 4 0 0,3-9 0 15,-7-2-1-15,9 2-1 0,-3-6-2 16,7-10-5-16,2 1-6 0,5-5-15 15,0-4-90-15,0-10-93 0,0-4-229 16</inkml:trace>
  <inkml:trace contextRef="#ctx0" brushRef="#br0" timeOffset="171739.114">8183 13247 352 0,'-7'0'96'0,"7"-7"2"0,0-4-25 15,0 5-34-15,0-2-14 0,9 0-4 0,2-5-3 16,0 2-1-16,7 0-1 0,-8-5 0 16,9 2-1-16,2 1 0 0,-3-3-1 15,1-2-2-15,5 5-2 0,-9-5-1 16,3 2-2-16,-6-2-1 0,6-2-2 16,-2-1-1-16,5-3-1 0,4 5-1 15,-3-5 0-15,1 4 0 0,-10 5-1 16,1 4 1-16,-6 8-1 0,-8 3 1 15,0 0 0-15,0 0 0 0,0 7 0 0,-11 0 0 16,1 8 0-16,2-2 0 0,-8 3 0 16,2 2 0-16,-9 6-1 0,0-4 1 15,-1 5-1-15,3-7 0 0,-1 7 0 16,4-2 1-16,5-1-1 0,-6 1 0 16,-1 0 0-16,1-3 0 0,-5 0 0 15,-1-2 0-15,6-5 0 0,3 5 0 16,-2-7 0-16,12 1 0 0,1-5 0 0,5-2 0 15,0-5 0-15,11 8 0 0,4-8 0 16,-3 7 1-16,9-7 0 0,2 7-1 16,-2-7 2-16,-2 4-1 0,2-4 0 15,-3 9 1-15,-3-6-2 0,3 5-3 16,-7-3-6-16,7-5-5 0,-7 7 179 16,8-7-293-16,-6 0-129 0,8 0-388 15</inkml:trace>
  <inkml:trace contextRef="#ctx0" brushRef="#br0" timeOffset="171886.762">8617 13302 521 0,'-9'19'116'0,"-1"-2"2"15,-10 2-87-15,11-1-11 0,-7-2-6 16,-2 5-3-16,-5 0-3 0,6 4-2 16,4 2-3-16,1-4-7 0,12 1-5 15,0-8 15-15,0-11-127 0,7-5-103 0,1 0-272 16</inkml:trace>
  <inkml:trace contextRef="#ctx0" brushRef="#br0" timeOffset="172288.76">8817 13240 428 0,'0'-8'111'0,"7"-1"3"0,-2 0-25 15,3-4-60-15,2 4-10 0,1-2-2 16,0 0-2-16,7-2-1 0,3-2-2 16,-2 6-1-16,7-2 1 0,-3 1-1 15,1-2 1-15,-10 4-1 0,4-2-1 0,-6 10 0 16,0-5-2-16,-3 5 0 16,2-7-3-16,-5 7 0 0,1 7-2 0,-4 0-1 15,3 4 0-15,2 7 0 0,-1 5-1 16,-7 5 0-16,5 2 0 0,-5-1 0 15,0 3 0-15,0 0 0 0,3 2-1 16,-3-6 1-16,8-5-1 0,-1 4 1 16,-7-11-1-16,8 0 1 0,-8 0-1 15,0 0 0-15,-5-3 1 0,-2 1-1 0,-2-1 1 16,1-2-1-16,-9-1 1 0,4-1-1 16,-7-2 1-16,-1 1 1 0,-5-8 0 15,3 0-3-15,-11 0-6 0,2 0-8 16,8-16-6-16,6 3-7 0,2-9-113 15,16-5-108-15,0-12-266 0</inkml:trace>
  <inkml:trace contextRef="#ctx0" brushRef="#br0" timeOffset="172442.357">8981 12966 516 0,'-7'-9'118'0,"7"-4"4"0,0 4-85 16,10 5-11-16,9 4-8 0,7-8-5 15,0 2-2-15,0 1-4 0,-7-4-5 16,5 7-6-16,-4-6-7 0,-3 2-1 0,1-1-113 16,5 0-103-16,-5-4-262 0</inkml:trace>
  <inkml:trace contextRef="#ctx0" brushRef="#br0" timeOffset="172872.292">9350 12781 503 0,'0'-10'115'0,"8"-2"2"0,10-3-83 15,-8-4-8-15,9 6-4 0,4-3 0 16,-9 1-1-16,6 3-4 0,-1 2-1 16,-1 2-3-16,3-2-1 0,-3 6-3 15,-5 4-2-15,1-7-1 0,-1 7-2 16,-7 0 2-16,-1 0 0 0,-5 0 1 0,0 10 0 15,0-2 0-15,-5 3 0 0,-1 7-1 16,0 3-1-16,-1 5-1 0,7 3-2 16,-6 2 0-16,6-2-1 0,0 2-1 15,8 3 1-15,0 2 0 0,-2-1 0 16,4-4-1-16,4 7 1 0,-4-11-1 16,5 0 1-16,-2-1-2 0,4-2 0 15,-2-4 0-15,3 3-2 0,-7-1 0 16,2-1-2-16,-5 0 0 0,0-3 0 15,7 4-1-15,-4-6 1 0,3 1 1 0,-6 0 1 16,-8-4 0-16,0 3 2 0,-6 0 0 16,-20 1 1-16,-8-1 0 0,-9 2 0 15,2-2 1-15,-7 3 0 0,4 1 0 16,-4 0-8-16,-9-5-10 0,2-1-5 16,2-14-116-16,-7 0-111 0,15 0-283 15</inkml:trace>
  <inkml:trace contextRef="#ctx1" brushRef="#br0" timeOffset="109529.705">12727 15941 0,'-4'-2'16,"19"2"-16,-4 0 15,4 2 1,124 41 0,-12-8-16</inkml:trace>
  <inkml:trace contextRef="#ctx0" brushRef="#br0" timeOffset="189674.892">6349 14857 317 0,'0'0'78'0,"-10"0"0"0,10-4-20 0,0 4-46 15,10 0-7-15,-4 0-3 0,1 0-1 16,5 0 0-16,-12 0 0 0,7 4 3 15,-7-4 2-15,3 0 4 0,-3-4 3 16,5 4 3-16,-5-12 3 0,5 3 2 16,-5-4 0-16,0-7 0 0,8 2-2 15,-8-6-1-15,0-5 0 0,0-1-2 16,0-3-1-16,0 0-2 0,-10-8-1 16,2 2-2-16,3 1-1 0,-1-4-3 0,-7-1-1 15,2-1-2-15,1 0 0 0,0-1-1 16,4 0-1-16,-2-3 0 0,8-6-1 15,0-3 0-15,0 10 1 0,0 4-1 16,0 0 1-16,0 15 1 0,0 7 1 16,0-1 1-16,-8 7 2 0,3-3 1 15,5 2 0-15,-8 3 1 0,8 2 0 16,0 0-1-16,0 4 0 0,0 2-2 0,3 5-1 16,2 0 0-16,3 0-1 0,-8-7-1 15,8 7 1-15,-3-5-1 0,4 5 0 16,3-11 0-16,-4 5 0 0,2 6 1 15,2-10-1-15,-5 4 1 0,-2 6-1 16,3-7 1-16,3 7 1 0,-6 0-1 16,3-2 0-16,7-7 0 0,-9 1 0 0,7-3 0 15,0 7-1-15,-5 4 0 16,6 0 0-16,-4 0 0 0,0 0-1 0,3 13 1 16,-8-7-1-16,-1 7 1 0,1-6-1 15,7-1 0-15,-3-1 0 0,11-5-1 16,-4 8 1-16,5-8 0 0,1 0-1 15,-7 0 1-15,-1 0-1 0,-7 0 0 16,-1 0 1-16,-6 0-1 0,8 0 1 16,-8 4 1-16,7-4 0 0,-7 0 0 0,0 7 1 15,0 0 1-15,0-7 1 0,5 0-1 16,-5 0 1-16,0 6 0 0,3-6-1 16,-3 7 0-16,5-7 0 0,-5 0-1 15,6 6 0-15,2-6-1 0,-8 0 0 16,5 0 0-16,-5 0-1 0,5 0 0 15,-5 8-1-15,5-8 0 0,0 6 1 0,-5-6-1 16,6 0 0-16,-6 0 0 0,7 4 0 16,-7-4 1-16,0 7-1 0,0-7 0 15,8 0 0-15,-3 0 0 0,6 0 1 16,-3 0-1-16,0 0 0 0,-2 0 0 16,7 0 0-16,-8 4 0 0,2-4 1 15,1 0-1-15,0 0 0 0,-3 0 0 16,0 0 0-16,-1 0 0 0,8 0 0 15,-4 0 0-15,1 0 0 0,4 8 0 16,-1-8 0-16,4 0 0 0,-8 6 0 0,3-6 1 16,2 0-1-16,-6 0 0 0,-1-5 0 15,4 5 0-15,-10 0 0 0,6 0 0 16,-3 0 0-16,2 0 0 0,-5 0 0 16,10 5 0-16,-10-5 0 0,11 0 1 15,-8 4-1-15,4-4 1 0,3 0 1 16,-2 0 2-16,-3-4 1 0,3 4 2 15,3-6 2-15,-5 6 0 0,-1-10 1 16,3 10-2-16,5-4-1 0,-6-8-2 0,2 9-1 16,6-3-2-16,-7-1-2 0,3-4 1 15,-1 11 0-15,-5-3-1 0,0 3 1 16,3-7-1-16,1 7 1 0,-1 0 0 16,9 0 0-16,-8 0 0 0,3 0 0 15,2 0 0-15,-3 0 0 0,4-6 0 16,-5 6 1-16,7-9-1 0,-4 3 1 0,2 1 0 15,-1 5 0-15,9-10-1 0,-2 10 1 16,-6 0 0-16,6 0 0 0,-4 0 0 16,-4 0 0-16,-1 0 0 0,7 0 0 15,-1-5 1-15,-2 5-1 0,5-10 1 16,1 10-1-16,-5-8 0 0,2 2 0 16,0 1 0-16,-4-2 0 0,3-2-1 15,-2 1 1-15,1 3 0 0,6-3-1 0,-5 8 1 16,4-5-1-16,1-1 0 0,1 6 0 15,-3-5 0-15,4 5 0 0,2 0 0 16,0-5-1-16,-2 5 1 0,-1 0-1 16,3-7 1-16,-2 1 0 0,-1 0-1 15,3-2 0-15,9 2 1 0,-1 1-1 16,-2 0 1-16,9-1-1 0,-1 6 0 16,3 0 0-16,-7 0 0 0,2 0 1 15,0 0-1-15,-2 0 0 0,-3 0 0 0,3 0 0 16,7 6 1-16,-4-6-1 0,5 0 0 15,0 0 0-15,5 0 1 0,2 0-1 16,6-11 0-16,0 8 1 0,4 3-1 16,1-12 0-16,-4 9 1 0,1-3 1 15,-7 6-1-15,-1-8 1 0,-2 8 0 16,0 0 0-16,-6 0 0 0,7 0 0 16,-2 6-1-16,-1-6 0 0,6 0 0 15,4 5 0-15,3-1-1 0,-1 3 0 0,0 1 1 16,-1 0-1-16,-5 0 0 0,-1-1 1 15,2-1-1-15,-5-6 0 0,-5 5 0 16,7-5 1-16,-4 0-1 0,-4-5 0 16,4-1 0-16,4 1 0 0,-10 1 1 15,6-2-1-15,-6 6 0 0,7-8 0 16,-12 8 1-16,5-3 0 0,-7 3-1 16,2-12 1-16,-6 12 0 0,3-7-1 0,2 0 1 15,-9 5 0-15,-1-8-1 0,1 8 1 16,1-6-1-16,-6 1 0 0,4 4 1 15,0 3-1-15,-3-9 0 0,-6 9 0 16,-2 0 0-16,-4 0 0 0,1 0 0 16,-8 7 0-16,0 0 0 0,-4 7 0 15,8 4 0-15,-2 11 0 0,1 9 0 16,-3 9 0-16,0 6 1 0,2-4-1 0,2 7 0 16,0 2 0-16,-3 0 0 0,3 3 0 15,-1 10 1-15,4-5-1 0,5 11 0 16,0-1 0-16,8 2 0 0,1-6 0 15,-8-7 1-15,8-5-1 0,-6-12 0 16,-8-16 1-16,6-10-1 0,-8-1 0 16,1-17 0-16,0 5 1 0,-6-6-1 0,-4-3 0 15,7 0 1-15,-7 0-1 16,0-3 1-16,0 3 0 0,-5-12-1 16,-3 1 1-16,-3 4 0 0,-2-4-1 0,-5-2 0 15,0-3 0-15,-4 3 0 0,-9 11 0 16,0-6-1-16,-9 8 1 0,0 0 0 15,-9 10-1-15,5-8 1 0,-12-2 0 16,-5 8 0-16,-12-8 0 0,4 0 0 16,-19 0 0-16,-15 0 1 0,-10 0-1 0,-15 0 0 15,-17 0 0-15,-12 0-1 0,-14 0 1 16,-10 6 0-16,-6-1 0 0,-15 3-1 16,-4-1 1-16,17-7 0 0,6 7-1 15,20-7-4-15,23 0-7 0,7 0-11 16,15-8-18-16,17 0-15 0,1-5 114 15,11-3-233-15,11-12-135 0,7-12-354 0</inkml:trace>
  <inkml:trace contextRef="#ctx1" brushRef="#br0" timeOffset="112240.084">31462 11998 0,'13'-22'15,"-10"-21"-15,40 5 16,-7 3-1,-75-132-15,26 75 16,8 36-16,5 33 16,0 17-1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13T20:43:53.2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13T20:43:54.966"/>
    </inkml:context>
  </inkml:definitions>
  <inkml:trace contextRef="#ctx0" brushRef="#br0">23269 7300 0,'-18'5'16</inkml:trace>
  <inkml:trace contextRef="#ctx1" brushRef="#br0">18079 2280 385 0,'0'-12'100'0,"0"5"6"0,0-1-55 15,0-2-4-15,13 5-7 0,-2 5-5 16,1-9-4-16,2 9-3 0,-10 0-1 15,2 0 0-15,-6 6-2 0,0 5-1 16,0 5 0-16,-8 4-3 0,-3 9-2 16,-2 1-3-16,1 7-3 0,8 4-4 15,4 5-2-15,0-7-2 0,0 3-3 0,11-15-1 16,0-3 1-16,5-5 0 0,-1-4 1 16,4-1 1-16,5-1 0 0,-4-7 1 15,1 2 1-15,0-8 0 0,-3 0 0 16,1 0 0-16,0 0 1 0,-1 0 1 15,-2-6 0-15,-1 1 0 0,-4-1 0 0,2-3 0 16,1 1 0-16,3 2-2 0,2-3-1 16,4 4-1-16,4 0 1 0,-4-3-2 15,4 8 0-15,1-3 1 0,-1 3-1 16,-4 0 1-16,14 0 0 0,0 0 0 16,6 0 1-16,1 0 0 0,14 0 0 15,4 0 0-15,12 0 0 0,0 0 0 16,4 0 0-16,-4 5-1 0,-5 1 1 15,-6-6-1-15,-9 0 1 0,-8 0-1 16,-7 0 1-16,-5 0-1 0,-5 0 0 16,10 0 0-16,4 0 0 0,3 0-1 0,4 8 0 15,3-8 0-15,-3 5 0 0,-8-5-1 16,5 0 1-16,-2 0-1 0,-5 0 1 16,7 0 0-16,0 6 0 0,5-6 0 15,-4 0 0-15,1 0-1 0,-2 0 1 16,-10-6 0-16,0 6-1 0,2 0 0 0,-6 0-1 15,9 6 1-15,0 0-1 0,5-6 1 16,-5 0-1-16,3 7 0 0,-7-7 1 16,0 0 0-16,-1 0 0 0,1 0 0 15,-6 5 0-15,7-5 0 0,7 5 0 16,3-5 0-16,-6 0 0 0,8 0-1 16,-6 0 1-16,-3 0-1 0,5 0 1 15,-4 0-1-15,2 0 1 0,-3 0-1 16,-1 0 0-16,-9 0 1 0,-1 0 0 0,-1 0-1 15,4 4 1-15,0-4 0 16,5 0-1-16,3 0 1 0,-3 0-1 0,1 0 1 16,0 0-1-16,9-4 0 0,-4 4 0 15,4 0 0-15,-6 0 0 0,-1 0 0 16,-5 0 0-16,12 0-1 0,1 0 1 16,5 0-1-16,-5 4 1 0,1-4-1 0,-15 0 1 15,1 0 0-15,-6 0-1 0,-1 0 1 16,4-7 0-16,2 7 0 0,1-6-1 15,2 6 1-15,-4-12-1 0,-1 4 0 16,11 3 1-16,1-3-1 0,4 2 0 16,3 6 0-16,10 0 1 0,-3 0-1 15,-6 0 0-15,-10-4 0 0,-4 4 0 16,-14 0 1-16,-3 0-1 0,-5 0 0 16,3 0 0-16,1 0 0 0,-1 4 0 0,0-4 0 15,0 0 0-15,-1 0 0 0,-3 6 0 16,3-6 0-16,-3 0 0 15,0 0 0-15,0 0 1 0,-2 0-1 0,3 0 0 16,-7 0 0-16,7 0 1 0,-5 0-1 16,-2 0 0-16,0 0 0 0,4-6 0 15,1 6 0-15,5 0 0 0,2-4 0 16,-2-2 0-16,0 6 0 0,-4-8 0 0,-2 3 0 16,3 5 0-16,-1 0 0 0,3-7 0 15,2 7 0-15,1-3 0 0,-2-3 1 16,-3 0 0-16,-2-1 2 0,-3-10 2 15,3-2 3-15,3-6 1 0,-1-11 2 16,-2-5 1-16,-5 5 0 0,-4-15-1 16,-7 4-3-16,5 2-1 0,1-6-3 15,-6 0-1-15,12 6-1 0,-8 8-1 0,6 2-1 16,0 9-2-16,-1 4-9 0,1 3-12 16,-10 4-17-16,8 1-15 0,-8 3-32 15,0 1 29-15,-5 10-151 0,-6 0-134 16,-10 8-310-16</inkml:trace>
  <inkml:trace contextRef="#ctx1" brushRef="#br0" timeOffset="2468.58">24735 1926 375 0,'-7'4'97'0,"-2"-4"4"16,1 0-54-16,3 0-5 0,5-7-5 16,-5-1-3-16,5-7-4 0,-6-6-5 15,6-7-4-15,0-8-3 0,0-9-2 16,-7-2-2-16,7-1-2 0,0-10 0 16,0-1 1-16,0-2-1 0,5 5 0 15,1-5 1-15,1 4-1 0,4-1 1 0,0 4-1 16,-1 8-1-16,5-1 1 0,-2 6-1 15,-2 12 0-15,-3 5-1 0,0 5-1 16,-3 6-1-16,1 10-2 0,-6-2-1 16,8 5-1-16,2 0 0 0,6 0 0 15,12-8 1-15,7 8 0 0,-4 0 2 16,17-2 1-16,14 2 1 0,2-5 1 16,11 5 0-16,23 0 0 0,-8 0-1 15,-2 0-2-15,9 0-1 0,4 6-1 0,4 3-2 16,8 4-1-16,10-5-1 0,-4 0 0 15,1-8 0-15,-12 6-1 0,2-1 1 16,-5-5-1-16,-2 0 1 0,-8 8-1 16,-4-8 1-16,-18 0 0 0,-12-13-1 15,-17 1 1-15,-7 5-1 0,-8-3 1 0,-7-2-1 16,-6 4 1-16,4 1-1 0,-14 1 1 16,2-2-1-16,-3 5 0 0,-5 3 1 15,0 0 0-15,0 0-1 0,-5 3 1 16,-3 17 1-16,-1 8 1 0,-1 12 2 15,-8 13 0-15,2 11 2 0,-5 0 0 16,-3 5 0-16,0-3-1 0,3 3 0 16,3-9-2-16,5 2-1 0,8-3-1 15,5-2-4-15,0-7-6 0,0-1-10 16,0-10-20-16,5-8-16 0,-5 2 41 0,0-8-163 16,0 5-129-16,-11 1-311 0</inkml:trace>
  <inkml:trace contextRef="#ctx1" brushRef="#br0" timeOffset="66632.554">16549 9680 506 0,'-18'-30'113'0,"5"17"3"16,-15 13-84-16,-1 0-7 0,-1 0-7 15,2 24-2-15,-2 13 0 0,2 13-1 16,1 21-3-16,1 3-1 0,3 3-2 0,12-2-2 16,3-5-2-16,8-12-2 0,9-8 0 15,9-12 0-15,15-19 4 0,12-11 3 16,13-8 3-16,13-11 5 0,10-7 5 15,4-10 5-15,-4-1 1 0,0-8 0 16,-12 5 0-16,-11 0-1 0,-17 0-1 16,-25 3-5-16,-16 0-3 0,0-3-3 15,-26-6-2-15,-19 2-4 0,-9-7-4 16,-5 13-1-16,-11 9-3 0,-2 16-2 0,10 5-5 16,3 13-8-16,5 7-7 0,20 16-19 15,17 1-16-15,17 6-7 0,0 0-115 16,16-1-120-16,19 6-280 0</inkml:trace>
  <inkml:trace contextRef="#ctx1" brushRef="#br0" timeOffset="67116.555">18690 11446 469 0,'-12'-12'111'16,"-14"12"3"-16,-4 0-72 0,-11 11-9 0,-4 8-7 15,-5 4-3-15,5 13-2 0,3 13 0 16,5 9-1-16,0 12-2 0,0 3-1 16,4 11-1-16,14-8-3 0,11-11-2 15,8-1-3-15,13-15 0 0,11-20 0 16,20-12 1-16,14-17 4 0,6 0 2 15,12-20 3-15,10-9 2 0,-1-9 4 16,-14-12 1-16,-1-8 0 0,-17-1 0 0,-14 1-2 16,-18 4 0-16,-21 1-4 0,0 11-4 15,-16 2-4-15,-18 5-3 0,-18 11-4 16,-4 19-7-16,-6 5-10 0,-6 0-9 16,5 24-20-16,7 10-18 0,7 1 58 15,12 9-178-15,18 2-127 0,12-1-320 16</inkml:trace>
  <inkml:trace contextRef="#ctx1" brushRef="#br0" timeOffset="67668.142">20293 13401 490 0,'-13'-8'117'16,"2"8"5"-16,-10 0-58 0,-2 0-29 16,-9 22-6-16,-9 7-2 0,-2 14-2 0,-6 13-2 15,3 10-2-15,2 1-5 0,7 2-4 16,5-2-1-16,11-3-4 0,6-6-1 15,15 3-2-15,0-9-1 0,18-10-2 16,11 0 1-16,21-10-1 0,15-13 0 16,6-7 0-16,8-12 0 0,6 0 1 15,2-18 3-15,7-9 5 0,6-14 5 16,4-2 4-16,-4-5 4 0,-8 5 3 16,-31-2 1-16,-19-6-1 0,-29 3-3 0,-13-10-5 15,-11-5-4-15,-23 2-4 16,-11 4-3-16,-10 12-3 0,-8 9-5 0,-8 16-8 15,-4 11-8-15,3 9-15 0,7 0-20 16,2 6-9-16,13 7-22 0,15 6-93 16,15 0-109-16,20-4-247 0</inkml:trace>
  <inkml:trace contextRef="#ctx1" brushRef="#br0" timeOffset="70504.411">18410 9664 477 0,'-26'-3'111'0,"4"3"3"16,1 0-75-16,6 0-8 0,1 3-7 15,7-3-2-15,1 0-3 0,6 0-1 0,-7-7-4 16,7-1-1-16,5 2-3 0,5-5-2 16,4-5-3-16,6 3-1 0,10 0 0 15,12-4-1-15,2 7-1 0,8 5 1 16,4 5-1-16,-1-9 0 0,-3 9-1 15,1 0 0-15,-4 0-1 0,-6 0 1 16,-2 0 0-16,-11 9 0 0,-2 4 0 16,-7 3 0-16,-10 5 0 0,-11 3-1 15,0 1 1-15,-10 8 0 0,-9-3 0 0,-2 8-1 16,-13 9 1-16,0-2 0 16,-1 3-1-16,-6 2 1 0,-1-10-1 15,10-4 0-15,6-7 0 0,3-14 0 0,12-2-1 16,11-9 1-16,0 1-1 0,0-5 1 15,0 11 0-15,11-6 1 0,1 1 1 16,-3-1 3-16,6-5 2 0,1 8 1 16,7-8 2-16,6 0 1 0,5 0 0 15,0 0-1-15,8 0-2 0,4 0-1 0,1 0-2 16,3-8-1-16,5 3 0 0,-6 5-2 16,-3-11 1-16,-5 7-4 0,-6 4-8 15,-7-9-12-15,-10 9-8 0,-4 0-6 16,-4 0-114-16,-10 0-113 0,0 0-267 15</inkml:trace>
  <inkml:trace contextRef="#ctx1" brushRef="#br0" timeOffset="75376.075">16705 11749 479 0,'-14'5'106'0,"-6"5"2"16,-6 12-83-16,-1 5-6 0,1 5-4 15,-1-3-3-15,-6 8 0 0,11-2-2 16,-4-3 0-16,-3-11-1 0,6 1 1 15,-3-4 1-15,2-7 1 0,2-11 1 16,-1 5 1-16,0-5 1 0,1 0 0 16,-2-8-1-16,-2-6-1 0,3-2-2 15,5-9-3-15,-3 0-1 0,13-2-3 16,8 1-2-16,0-9 0 0,0 1-2 16,5 4 0-16,8-1 1 0,0 4-1 15,8 8 0-15,6 2 1 0,-2 4-1 0,-3 1 1 16,6 4 0-16,-1 8 1 0,-1 0 0 15,5 8 0-15,-2 5-1 0,0 6 1 16,-2-1 0-16,-3 6-1 0,-1-1 0 16,5 2 0-16,1 2 0 0,4-4-1 15,3-5-1-15,6-4 1 0,-2-14-1 0,-1 0 1 16,6 0-1-16,-3 0 1 0,4-7 0 16,-5 0 0-16,5-7 1 0,-12-6 0 15,-4-1 0-15,-1 2 1 0,-6-6-1 16,-4 3 0-16,-7 7 0 0,-12 3 1 15,4-3-1-15,-8 6 2 0,-1-4 2 16,-15 4 3-16,1-3 2 0,-7 3 2 16,-9 4 2-16,-6 5 0 0,3 0 1 15,-9 5-2-15,3 11-2 0,1 5-2 16,1 1-2-16,-4 5-2 0,6 0-1 16,-4-3-3-16,6-1-7 0,9 4-11 0,8-8-15 15,6-1-11-15,7 4-117 0,8-1-122 16,0 3-292-16</inkml:trace>
  <inkml:trace contextRef="#ctx1" brushRef="#br0" timeOffset="77587.242">20366 11394 466 0,'0'0'109'0,"4"22"3"0,-4 3-73 16,7 14-9-16,-7 12-9 0,0 12-5 16,0-1-4-16,0 5-2 0,0-1-3 15,-7 3-3-15,7-6-1 0,0 1-3 16,0-12-6-16,0 8 12 0,0-14-125 16,9-3-101-16,-9-1-270 0</inkml:trace>
  <inkml:trace contextRef="#ctx1" brushRef="#br0" timeOffset="81380.989">16954 13686 440 0,'-5'0'99'0,"-6"0"5"16,-2 12-74-16,-2 6-5 0,-4 1-4 15,-4 2-1-15,2 5-2 0,-1 1-3 0,-7 2-2 16,0-7-3-16,-5 2 0 0,-5-3-1 15,-2 1 2-15,3-6 0 0,1-1 1 16,-1-1 2-16,0-2 0 0,4-12 1 16,0 0 0-16,5 0-1 0,0-7-1 15,5-4-2-15,3-5-1 0,8-3-2 16,-5-7-3-16,8-3-1 0,10 0-1 16,-3-1-2-16,3-5 0 0,0 2 0 15,11-5-1-15,1 0 0 0,4 1 0 0,6 3 0 16,3 4 1-16,-1 6-1 0,8 9 0 15,-3 12 0-15,0 3 0 0,-5 0 0 16,-3 10 1-16,2 11-1 0,0 7 0 16,-2 3 0-16,6 10 1 0,-1 7-1 15,-5-4 0-15,0-8 0 0,0 1 0 16,0-8 1-16,0-11-1 0,1 5 1 16,-1-16-1-16,4 3 0 0,4-10 1 0,-2 0-1 15,9-13 1-15,2 0-1 0,-2-6 0 16,-2-5 1-16,0-8-1 0,-8-1 0 15,-5-6 1-15,-2 4-1 0,-19 7 0 16,0 0 2-16,0 13 2 0,-10 6 2 16,-12 9 1-16,-20 0 1 0,3 0 1 15,-13 11-1-15,1 8-1 0,-3 5-2 16,7 6-2-16,1-10-2 0,5 4 0 16,6-5-3-16,4-2-6 0,10-9-9 15,10-2-9-15,11 1-7 0,0-7-3 0,0 5-113 16,16-5-110-16,5 10-258 0</inkml:trace>
  <inkml:trace contextRef="#ctx1" brushRef="#br0" timeOffset="82348.725">18394 13858 479 0,'0'9'104'0,"-11"5"4"16,-4 2-84-16,2 0-5 0,-1 8-3 15,-1-3 0-15,-6-2 2 0,-5 4-2 16,-1-6-1-16,-4-3 0 0,-6 0-2 0,3-1 0 15,-3-6-2-15,3 1 1 0,0-8-1 16,0 0 1-16,4 0 0 0,2-13 1 16,-6-9-1-16,-3-7 0 0,5-5 0 15,1-2-2-15,2-3-1 0,13-1-2 16,16 8-1-16,0 2-1 0,0 1-1 16,11 2-1-16,-3 9-1 0,9-4 0 15,0 2-1-15,4 7-1 0,4 5 1 16,4 2-1-16,3 6 1 0,0 0-1 0,10 0 0 15,8 11 0-15,5 2 1 0,5 7-1 16,-2 5 0-16,-3-2 0 0,-2-2 0 16,-1 3 0-16,-4-6 1 0,2 0-1 15,0 0 1-15,-1-9-1 0,-9 3 0 16,5-12 0-16,-4 0 1 0,-1 0-1 16,-1-14 0-16,-4-1 0 0,-4-8 0 15,-2-4 1-15,-1-8-1 0,-3 0 1 0,1-2-1 16,-3-3 0-16,-7 8 4 0,-5 6 5 15,-11 4 2-15,0 4 2 0,-17 13 2 16,-12 5 3-16,-10 5 0 0,-11 12-2 16,-13 6-4-16,-8 19-3 0,-7 3-2 15,-4 4-2-15,0-1-1 0,6-5-7 16,9-7-12-16,11-4-24 0,6-8 99 16,11-6-226-16,10 1-143 0,2-3-380 15</inkml:trace>
  <inkml:trace contextRef="#ctx1" brushRef="#br0" timeOffset="89380.091">27112 10068 529 0,'-12'0'116'0,"3"0"4"0,9 4-93 15,-7-4-7-15,7 0-2 0,5 5-2 16,3-5-1-16,3 0-3 0,4 0-3 16,8 0-1-16,-1 0-2 0,1 6-4 15,-2-1-9-15,-2 3-9 0,-6-3-93 16,2-5-20-16,-2 11-91 0,4-11-197 0</inkml:trace>
  <inkml:trace contextRef="#ctx1" brushRef="#br0" timeOffset="89538.815">27620 9893 566 0,'-4'8'123'15,"-8"5"3"-15,6 12-100 0,-2 2-9 16,8 4-5-16,0 4-1 0,0 2-3 15,6-3-6-15,2 1-10 0,0 1-4 0,7-1-116 16,-4 1-107-16,-1-1-273 0</inkml:trace>
  <inkml:trace contextRef="#ctx1" brushRef="#br0" timeOffset="90799.311">27194 11946 505 0,'-8'-6'117'15,"8"6"3"-15,0-5-70 0,6 5-25 0,3 0-4 16,5 0-4-16,2-5-2 0,10 5-3 15,-3-8-4-15,6 8-2 0,3-5-5 16,0 5-9-16,5-6-6 0,5 6-113 16,-9 0-2-16,-4-8-88 0,-7 8-185 15</inkml:trace>
  <inkml:trace contextRef="#ctx1" brushRef="#br0" timeOffset="91332.676">29540 11592 659 0,'-9'31'149'16,"-6"6"3"-16,5 18-117 0,-1 0-6 15,3-3-12-15,0 0-4 0,8 4-18 16,0-8-22-16,5-6-125 0,0-5-124 16,11 1-318-16</inkml:trace>
  <inkml:trace contextRef="#ctx1" brushRef="#br0" timeOffset="92372.726">27228 13763 542 0,'0'-16'116'16,"11"-2"3"-16,7 0-96 0,3 6-8 16,5 3-4-16,6 9-2 0,2 0 0 0,-2 0-5 15,4 5-7-15,-2-1-7 0,-5-4-112 16,2 0-102-16,-4 0-265 0</inkml:trace>
  <inkml:trace contextRef="#ctx1" brushRef="#br0" timeOffset="92970.783">28935 13774 551 0,'0'0'125'0,"0"0"6"16,5 0-90-16,7 6-9 0,3-3-5 16,9-3-4-16,5 6-1 0,2 1-6 15,6-7-5-15,2 0-6 0,-2 0-11 16,-3 0-12-16,-3 0-7 0,-9 0 14 16,-6 0-131-16,-11 0-112 0,-5 5-274 15</inkml:trace>
  <inkml:trace contextRef="#ctx1" brushRef="#br0" timeOffset="93572.011">30630 13682 641 0,'0'0'150'15,"0"0"4"-15,7 0-104 0,5 0-12 16,5 0-10-16,4-3-5 0,-2 3-5 15,8 0-6-15,4 0-4 0,0 0-3 16,-1 0-2-16,3 5-1 0,-11 6-3 16,-7-7-4-16,-4 6-10 0,-1-1-17 15,-5 0-10-15,1-2 125 0,2-7-245 16,0 0-136-16,4 0-362 0</inkml:trace>
  <inkml:trace contextRef="#ctx1" brushRef="#br0" timeOffset="93787.222">31347 13255 545 0,'13'0'133'0,"-5"0"4"15,-8 11-64-15,5 7-43 0,-5 11-9 16,0 12-5-16,0 9-2 0,-10 14-9 15,-1 8-8-15,-2 8-8 0,-5 6-9 16,-3-9-5-16,5-12-116 0,-5-3-109 16,5-11-274-16</inkml:trace>
  <inkml:trace contextRef="#ctx1" brushRef="#br0" timeOffset="137454.615">6455 14166 331 0,'-13'-1'86'0,"0"-7"3"16,-1 8-43-16,1 0-9 0,-2 0-11 16,2 0-5-16,-1 0-3 0,4 0-2 15,-6 0-2-15,0 0-1 0,-5 8 0 16,6-8 0-16,-9 9-1 0,0-4-1 15,-2 2 0-15,2 10 0 0,-5-2 0 16,3 3-1-16,0-2-1 0,7 9-1 16,-2-3 0-16,0 6-2 0,5 3-1 0,-4 10 0 15,-1-5-2-15,7 1 0 0,-6-8-1 16,12 0-1-16,8-3 0 0,0-7 0 16,0-5 0-16,5 1 0 0,11-11 0 15,4 3 0-15,2-2-1 0,-1-5 1 16,4 9 0-16,-3-4 0 0,1 3-1 15,-1-2 1-15,-2 7-1 0,-7-7 1 0,-5 3 0 16,-8-3 1-16,0 3 0 0,0-2 1 16,-10 1 0-16,-1 6 0 0,-4-1 1 15,1-5-1-15,1 2-1 0,0 2 0 16,-3-5-1-16,3 4 1 0,-5-6-1 16,7 8 0-16,-4 0 0 0,5-4 0 15,-1-2 0-15,11 1-1 0,0-8 1 16,0 5-1-16,11-1 0 0,-6-4 0 15,0 9 1-15,2-2-1 0,-7 0 0 0,11 1 0 16,-5-1 0-16,6 3 0 0,5 0 0 16,3-1 1-16,-4-2-1 0,3 1 0 15,-11 6 1-15,-8 1-1 0,0 4 0 16,-8 5 0-16,-11 3 0 0,3 2 0 16,-8 3 1-16,-1-2-1 0,3 1 0 15,7 1 0-15,-1-8 1 0,5 3 0 16,1-6 3-16,5 3 2 0,5-5 2 15,-6 9 1-15,6-1 2 0,0 1-2 0,0 1 1 16,0 0-3-16,6-6-2 0,10-2-3 16,2-10 0-16,11-5 0 0,10-6-1 15,1 0-8-15,9 0-10 0,6-10-6 16,-8 3-115-16,4 0-112 0,2 2-281 16</inkml:trace>
  <inkml:trace contextRef="#ctx1" brushRef="#br0" timeOffset="138221.573">9355 14145 468 0,'-6'-10'107'0,"6"-1"2"16,-5 7-78-16,5-4-7 0,0 1-8 0,0 4-2 16,5 3-2-16,9-7-2 15,1 7-1-15,-1 0-1 0,11 0-1 0,2 0-1 16,0 0-1-16,4 0-1 0,6 0 0 15,-9 0-2-15,-7 10 0 0,-4 5 1 16,-10 0 1-16,-7 3 1 0,0 7 0 16,-13 3 1-16,-6-4 2 0,-4 10 0 15,-3-2 1-15,4-3 0 0,-1 1-1 16,0 0 0-16,7 0 0 0,5-3-2 16,8-7-1-16,-2-4-1 0,5-4-2 0,0-3 0 15,0-5-1-15,0-4 0 0,8 9 0 16,-3-5 0-16,1-4 0 0,2 12-1 15,-1-7 0-15,-4 6 1 0,5-5-1 16,5 8 0-16,-2-3 1 0,5 3 0 16,-4-9 0-16,2 5 0 0,-4-10 0 15,-4 7 0-15,-1 0 0 0,-5-1 0 0,0 10-1 16,-6 7 0-16,-1 4 1 0,-4 0-1 16,5-3 0-16,6-2 0 0,0-4 0 15,0-7 0-15,21-7 0 0,3-4-1 16,2 0-2-16,7 4-1 0,5-4 0 15,-6 0-1-15,5 0 1 0,-5 16-1 16,-7 0 2-16,-8 5 1 0,3 0 1 16,-11 3 0-16,3 0 0 0,-6-1 1 0,-6 0 0 15,0-1 1-15,0 3-1 16,0-5-5-16,0 3-5 0,-16 3-7 0,0 3 161 16,-8-5-276-16,-18-9-128 0,0-8-380 15</inkml:trace>
  <inkml:trace contextRef="#ctx1" brushRef="#br0" timeOffset="138713.79">5574 14690 518 0,'-17'-8'110'16,"8"8"2"-16,4 0-88 0,-2 5-14 15,-1 7-4-15,4 11-1 0,-3 8 1 16,-3 9-1-16,-7 6 0 0,-4 4-1 16,4 3 0-16,1 4-1 0,7-4 0 15,4 0-2-15,5-4-2 0,5-2-4 16,-1-10-7-16,8-10 56 0,4-9-161 16,3-11-104-16,-6-7-283 0</inkml:trace>
  <inkml:trace contextRef="#ctx1" brushRef="#br0" timeOffset="138908.659">5154 15153 568 0,'0'0'120'0,"8"-7"1"0,11 7-101 0,22-9-12 16,10 2-4-16,7-6-1 0,1-2-1 15,-6 3-4-15,0 6-5 0,0 0-5 16,-7 1-110-16,-9 5-99 0,5-13-261 16</inkml:trace>
  <inkml:trace contextRef="#ctx1" brushRef="#br0" timeOffset="154823.133">17906 2849 494 0,'-6'-24'103'16,"6"3"1"-16,0 0-89 0,0 3-8 15,0-1-5-15,6-5-1 0,-6-5 0 0,0-14 0 16,0-2-1-16,0-21 2 0,0 1 0 15,-8-17 1-15,8 1 0 0,0-13 0 16,4 10 1-16,2-8-1 0,4 3-1 16,3-6 0-16,-5 8-1 0,5-15-1 15,-2 6 1-15,5 0-1 0,0 20 0 16,-3 7 1-16,-2 20 0 0,-2 7 0 0,-1 19 1 16,-8 3-1-16,11 6 1 0,-1 8 0 15,7-3-1-15,4 6 0 0,4-8-1 16,-1 4 1-16,10-1-1 0,-2 2 0 15,7-3 0-15,4 1 1 0,-1-4-1 16,-1 3 0-16,4-6 0 0,-3 1 0 16,8 3 0-16,3 0 0 0,13 1 0 15,5 2 0-15,5 1 0 0,20 0 0 16,10-1 0-16,1 1 0 0,4 7 0 0,4-8 0 16,-1 8 0-16,9-11 0 0,6 11 0 15,5-7 0-15,0 3 1 0,-6 4-2 16,-5-10 1-16,16 2-2 0,-1 5 1 15,11-5-1-15,-9-2 1 0,20 7-1 16,-5-9 0-16,4-2 1 0,-4 0 1 16,4 4-1-16,-17-7 1 0,-6 2 0 15,1-1 0-15,-6 2 1 0,-8-1-1 0,-7 3 1 16,-17 10-1-16,-17-5 0 0,5-2 1 16,10-2-1-16,0 2 1 0,-11-4-1 15,-7 6 0-15,-7 7 0 0,-14 0 0 16,-8 0 0-16,-6 0 0 0,1 0 1 15,-11 0 0-15,3 0 1 0,-9-7-1 16,7 7 1-16,-4 0 0 0,6-6 0 16,3 6-1-16,4 0 1 0,-4 0 0 15,7 0 1-15,-3 0 1 0,-7 0 0 0,-1 0 0 16,-14 0 0-16,1 0 0 0,-10 8-1 16,0-3 0-16,-1 3-2 0,3 4 1 15,1-3-2-15,4 0 1 0,-1-2-1 16,4-1 0-16,-6 1 0 0,-4-1 1 15,8-1-1-15,-3 3 0 0,-4 1 0 16,6-5 0-16,6 7 0 0,-10-4 0 16,6 2 0-16,-1 1 0 0,-1 4 1 0,-4 0-1 15,0 2 0-15,-6 10 0 0,-4 4 0 16,-1 7-1-16,-5 11 1 0,0-1 0 16,-5 4 0-16,-1 3 0 0,-1 1 0 15,-1 1 1-15,2 14-1 0,6 4 0 16,-5 11 0-16,5 5 1 0,0 6-1 15,5-3 0-15,-5-2 0 0,0 7 0 16,0-1 0-16,0 1 0 0,-11-8 0 0,1 7 0 16,3-12 0-16,-1-14 0 0,2-7 0 15,-2-11 0-15,1-15 1 0,2-7-1 16,-1-3 0-16,1-5 0 0,5-2 0 16,-8-7 0-16,8 1 0 0,0-4 0 15,0-5 1-15,-5-6-1 0,5 9 0 0,0-9 0 16,0 0 1-16,0 0-1 0,-5-7 0 15,5 0 0-15,-9-2 1 0,-1 4-1 16,0-5 0-16,1 2 0 0,-8-2 0 16,1-2 0-16,-5 4 1 0,-8-5-1 15,-3 5 0-15,-5 3 0 0,-4-4 0 16,-10 9 0-16,-7-5 0 0,-17 5 0 16,-5-6 0-16,-4 1 0 0,-10-4 1 15,-4-2 1-15,-1 2 1 0,-32-2 1 16,-17-1 3-16,-12 12 3 0,-13-6 1 0,-32 6 0 15,19 0-1-15,-15 10 0 0,4 0-2 16,-18-1-2-16,23 5-3 0,-5 2-3 16,19-1-6-16,5 3-7 0,28-9-5 15,17 2-77-15,27-11-35 0,38 9-91 16,26-9-199-16</inkml:trace>
  <inkml:trace contextRef="#ctx1" brushRef="#br0" timeOffset="169125.51">14236 6752 646 0,'-9'19'137'15,"-1"20"0"-15,-1 44-135 0,-10 42-127 16,3 27-122-16,-1 37-303 0</inkml:trace>
  <inkml:trace contextRef="#ctx1" brushRef="#br0" timeOffset="175392.662">6983 14763 381 0,'10'0'96'15,"0"0"1"-15,-4 0-32 0,-6 4-42 16,0 2-10-16,0 4-6 0,-11 3-1 16,-1 5 1-16,-4 2 2 0,-1 1 0 0,-8 6 1 15,-5-6 2-15,-3 5 1 0,-4 4 0 16,-5-4-1-16,0 1-2 0,0-4-1 16,-3-6-1-16,3 0-1 0,7-10 0 15,2-7-2-15,4 0 1 0,8-5-1 16,2-8 0-16,6-12 0 0,0-4-1 15,8-3 0-15,5-7-1 0,0-8-1 16,16 2 0-16,4-3-2 0,1 6 1 16,11 3-1-16,3 9 0 0,3 3 0 0,-3 9 0 15,12 7 0-15,-10 3 0 0,-1 8-1 16,-3 0 1-16,3 0 0 0,-4 14 0 16,-1 1 0-16,1 7 0 0,-1 6 0 15,-2 9 0-15,-2-4 0 0,-6 7 0 16,-9-6 0-16,7-2 0 0,-6-8 0 15,10-5 1-15,1-10-1 0,-5-9 1 16,-1 0 1-16,3 0-1 0,-11-7 1 16,-2-8 1-16,-2-2 0 0,-6-1 1 0,0 0 0 15,-13-6 1-15,-8 3-1 0,-1 2 1 16,-7 3-1-16,-15 1-2 0,2 8 0 16,-2-1 0-16,1 8-1 0,-7 0 0 15,19 0-3-15,2 9-6 0,5 4-6 16,14-6-5-16,10 2-50 0,0-4-60 15,0 4-94-15,13-1-215 0</inkml:trace>
  <inkml:trace contextRef="#ctx1" brushRef="#br0" timeOffset="175549.164">7652 15025 604 0,'-25'24'127'0,"-15"17"-1"0,-5 1-108 15,-4 15-13-15,-5-3-8 0,-9-5-3 16,-2-4-4-16,2-2-5 0,2-12-7 0,4-3-101 16,4-13-1-16,14-3-81 0,4-8-167 15</inkml:trace>
  <inkml:trace contextRef="#ctx1" brushRef="#br0" timeOffset="175926.758">8105 14632 447 0,'-43'0'115'0,"4"4"-1"16,-6 15-2-16,3 9-101 0,0 1-7 16,0 8 1-16,11 0 1 0,2 3 2 15,10-5 1-15,19 1 2 0,0-6 0 16,14-3 2-16,14-6-1 0,9-8 1 16,18-13-2-16,3 0 1 0,11-14 0 15,6-11 1-15,4-6 0 0,-3-8 1 16,-2-1 0-16,-19 0-1 0,-10-2-1 0,-8 5-1 15,-22 8-2-15,-15 1-6 0,0-1-13 16,0 2-12-16,-26 4-7 0,-2 3-7 16,-2 4 5-16,-6 4-117 0,1 12-104 15,2 0-248-15</inkml:trace>
  <inkml:trace contextRef="#ctx1" brushRef="#br0" timeOffset="176093.77">8727 14983 563 0,'-34'32'124'15,"8"8"0"-15,-1 10-82 0,-9 5-43 0,1-4-11 16,1 0-7-16,-11-13-30 0,4-6-75 16,-1-11-92-16,13-3-216 15</inkml:trace>
  <inkml:trace contextRef="#ctx1" brushRef="#br0" timeOffset="176260.91">9184 14548 684 0,'-15'25'148'0,"-12"8"-4"0,-5 16-123 16,-7 18-38-16,-3 4 134 0,-6 7-264 15,6-2-136-15,6 3-384 0</inkml:trace>
  <inkml:trace contextRef="#ctx1" brushRef="#br0" timeOffset="181914.341">3839 14999 460 0,'-9'-14'102'0,"4"-1"2"16,5 1-71-16,0 3-15 0,11-1-5 15,-1 3-3-15,-2-3 0 0,10 0 0 16,-5 1-1-16,8 1-2 0,6-1 0 16,2-12-2-16,10 1-1 0,8-1 0 15,4 4-1-15,-2-7 0 0,17 12-2 16,-5 1 1-16,-4 13-1 0,-2 0 0 0,-10 0 0 15,-6 13-1-15,-17 10 1 0,-5 9-1 16,-17 6 0-16,0 10 0 0,0 3 1 16,-13 8-1-16,-8 7 0 0,-5 3 1 15,-2-5 0-15,-6-5 0 0,-6-4 2 16,5-9 1-16,1-12 0 0,5-8 2 16,4 2 1-16,12-10 1 0,5-5 0 15,8-2 0-15,0-3 0 0,0-8-2 16,16 0-1-16,9 0 0 0,5 0-2 15,12-9-1-15,13-1-7 0,11 1-7 0,6 5 177 16,10-2-292-16,-1 6-130 0,12 0-397 16</inkml:trace>
  <inkml:trace contextRef="#ctx1" brushRef="#br0" timeOffset="182982.772">6991 16147 427 0,'-21'0'105'0,"-3"18"1"15,1 5-24-15,-4 6-68 0,-4 3-7 16,1 9-1-16,-8 1 1 0,1-1 0 0,3-1 1 16,-8-3 1-16,2-6 1 0,1-4 2 15,9-4 1-15,-3-8 1 0,9-2 1 16,0-13-1-16,1 0-1 0,2 0-2 16,10-15-2-16,1-5-2 0,10-10-3 15,0-6-1-15,5-5-2 0,7-8 0 16,10 6-1-16,6 1 0 0,4 4 0 15,10 9 0-15,1 9 0 0,7 8 0 0,-3 12 0 16,3 0-1-16,0 6 1 0,-6 14 0 16,0 9 0-16,-7 8 0 0,1 4 0 15,-13-3 0-15,-3 2 0 0,-2-4 0 16,-9-9 0-16,2-4 0 0,0-10 0 16,5-13 0-16,-1 0 0 0,1-10 1 15,6-7-1-15,-8-5 0 0,2-8 1 16,2-8-1-16,-7 5 1 0,-2-3-1 15,-11 6 3-15,0 10 3 0,0 9 3 0,-20 11 2 16,-12 0 3-16,-5 11 0 0,-8 6 2 16,-12 6-3-16,-7 11-2 0,4 0-3 15,-14 2-3-15,14 0-4 0,0-2-8 16,10-3-13-16,15-8-8 0,20-4 174 16,15-4-292-16,8-6-138 0,23-9-395 15</inkml:trace>
  <inkml:trace contextRef="#ctx1" brushRef="#br0" timeOffset="183111.723">7568 16674 656 0,'-70'33'123'0,"-4"7"-8"0,3 9-126 15,2-1-124-15,1-9-107 0,11-3-264 16</inkml:trace>
  <inkml:trace contextRef="#ctx1" brushRef="#br0" timeOffset="183459.731">7776 16035 549 0,'0'-11'116'0,"10"-1"1"0,4 3-95 16,7 9-15-16,7 0-5 0,-3 9-1 16,1-4 0-16,-8 10-1 0,3 1 1 15,0 5-1-15,-13 1 0 0,0 6 0 0,-8 5 1 16,0 5 4-16,-6 3 2 0,-10 3 3 15,-4 0 4-15,-4-7 3 0,5 1 2 16,4-9 0-16,7-7-3 0,8-4-2 16,0-2-3-16,8-8-4 0,0-1-3 15,8-7-3-15,-1 0-9 0,6 0-10 0,0 0-7 16,3 0-112-16,5-8-112 0,2 1-275 16</inkml:trace>
  <inkml:trace contextRef="#ctx1" brushRef="#br0" timeOffset="183594.892">8519 16581 720 0,'-28'50'158'15,"-6"11"1"-15,2-1-119 0,3-1-21 16,3-6-18-16,-4-9-23 0,-1-2-16 16,0-10-120-16,4-2-126 0,2-6-311 0</inkml:trace>
  <inkml:trace contextRef="#ctx1" brushRef="#br0" timeOffset="185334.319">9026 16098 511 0,'-7'0'116'0,"-1"-7"4"0,2 3-82 16,6 4-9-16,-7 0-7 0,1-10-1 15,-1 4-2-15,7-3-3 0,0 3-2 16,0-2-4-16,0 2-2 0,17 6-2 16,-6-15-2-16,11 0-1 0,3 1 0 0,2-1-1 15,1-6 0-15,2 10-1 0,-1 2 1 16,4-3-1-16,1 7-1 0,-2 5 1 16,2 0-1-16,-7 0 0 0,-4 2 1 15,-1 9-1-15,1 2 0 0,-13 3 1 16,4 2-1-16,-9 7 1 0,-5-8 0 15,0 11 0-15,0-6 0 0,-8 3 1 16,-3 0 2-16,-1-5 3 0,-4 0 2 16,-2-3 3-16,-1-2 2 0,0-7 2 0,6 3 0 15,-7 2 1-15,11-9-2 0,-9 6-2 16,7-8-2-16,-5 5-2 0,1 0-2 16,0-2-2-16,9 4-1 0,6-6-2 15,0 6-1-15,0-9 0 0,11 8-1 16,5-5 1-16,-3 3-1 0,7-6 1 15,6 0 0-15,-2 5-1 0,3-5 0 0,-3 0 1 16,4 0-1-16,-1-5 0 0,7 5 1 16,-1-8-1-16,-1 8 0 0,-1 0 0 15,-2 0 0-15,-2 9 1 0,-3 0-1 16,-3 2 0-16,-3 2 0 0,0 2 0 16,-9-2 0-16,-9-2 1 0,0 1-1 15,0-2 0-15,-11 6 0 0,-7 0 0 16,2 3 1-16,-5-2-1 0,-3 2 0 15,-2 4 0-15,-1-3 0 0,-4-1 1 0,4 5-1 16,-1-7 1-16,2-2-1 0,1-5 0 16,2-10-4-16,-1 0-9 0,1 0-14 15,0-4-11-15,6-4-7 0,-1 0 39 16,3 1-155-16,7 1-116 0,2-1-282 16</inkml:trace>
  <inkml:trace contextRef="#ctx1" brushRef="#br0" timeOffset="196298.295">20259 9637 294 0,'0'0'77'16,"0"0"7"-16,-6 0-34 0,-1 0-11 15,7 0-5-15,-5 0-2 0,5 6-1 16,-5-6-3-16,5 0-4 0,-3 0-2 16,3 0-3-16,-6 0-3 0,6 0-2 15,0 0-3-15,0 0-2 0,0 0-1 16,0-9-3-16,8 5-2 0,-2-7 0 16,6 0-2-16,5 1 0 0,6-4 0 0,4-1 0 15,2 2 0-15,4-1 0 0,1 2 0 16,6 5 1-16,-1-3 0 0,4 5 1 15,3 5 0-15,-4-7 0 0,-9 7 0 16,-3 0 0-16,-11 0-1 0,-5 11 0 16,-5-5 0-16,-5 5-1 0,-4 0 0 15,0-2-1-15,0 4 2 0,0 3-1 0,-6 2 1 16,1 2 0-16,-5-1 1 0,-1 1 0 16,-2 2 1-16,-5 2 0 0,-7-6 0 15,-3 8 0-15,1-6 0 0,-1-1 1 16,4-3-1-16,5-5 1 0,-1-1 0 15,9 2 0-15,-2-7 1 0,7-1-1 16,1-4 0-16,5 0 0 0,0 7-1 16,0-7-1-16,5 0 0 0,7 0-1 15,5 0-1-15,-1 0 0 0,8 0 0 16,8-9 0-16,4 9-1 0,-6 0 1 0,3 0-1 16,-4 0 0-16,-2 0 0 0,-2 10 0 15,-3 2 0-15,1 2 1 0,-4-1-1 16,-4-1 0-16,-4 5 1 0,-1 4-1 15,-2 2 0-15,-3-1 0 0,-5 5 0 16,4-6 1-16,-4 3-1 0,0-8 0 16,-9 0 0-16,-6 0 1 0,-3-3 0 0,-6 0 1 15,2 3 1-15,-3-2 1 0,0 0 0 16,-3 0 1-16,-3 0-1 0,-3 0 0 16,-6-7-1-16,1 2 0 0,2-4-2 15,2-5 0-15,4 0 0 0,5 0 1 16,5 0-1-16,3-5 0 0,4-3-2 15,-4 1-5-15,-1-1-6 0,1 2-5 0,3-1-5 16,1 7-4-16,7 0-7 0,3 0 1 16,4 0-102-16,0 0-92 0,0 0-241 15</inkml:trace>
  <inkml:trace contextRef="#ctx0" brushRef="#br0" timeOffset="202778.479">14711 9201 0,'-15'45'0,"15"15"15,0 85 1,0-42-16,0-26 16,0-21-1,0-10-15</inkml:trace>
  <inkml:trace contextRef="#ctx0" brushRef="#br0" timeOffset="208024.122">14819 6958 0,'49'8'15</inkml:trace>
  <inkml:trace contextRef="#ctx1" brushRef="#br0" timeOffset="-161347.388">26032 9826 528 0,'-15'13'0'0,"-6"1"-76"16,-2-14-376-16</inkml:trace>
  <inkml:trace contextRef="#ctx1" brushRef="#br0" timeOffset="-144152.632">25705 12035 536 0,'-16'0'110'0,"7"0"0"0,-3 0-105 16,4 6-111-16,8 1-97 0,0-3-249 15</inkml:trace>
  <inkml:trace contextRef="#ctx1" brushRef="#br0" timeOffset="-139186.006">8834 5386 521 0,'16'-8'111'0,"-2"-4"0"16,9 9-94-16,-2 3-6 0,0-5-5 15,1 5-1-15,1 0 0 0,-8 0 1 16,-4 0 0-16,-5-6 0 0,-6 6-1 15,0-8 0-15,-16-2 0 0,-6 1-2 0,-12 0-1 16,-13-4-1-16,-5 11 0 0,-6 2-1 16,-3-9 1-16,-15 4-1 0,-11-7 0 15,-2 1 2-15,-24 0 1 0,-8 0 3 16,0 0 2-16,-2 6 1 0,-13-2 2 16,14-3 1-16,-12-2 1 0,0 2-2 15,1-4-1-15,-4 1-2 0,3 8-2 16,-5 5-2-16,-14 0-1 0,-7 10-2 15,-11-10 0-15,-18 17 0 0,0 2-1 0,-3 3 1 16,-2-1-1-16,-3 7 0 0,1 2 1 16,9 2-1-16,5-3 0 0,7 12-1 15,-4 3 1-15,13-4 0 0,-1 0 0 16,8 2 0-16,10-5 0 0,7 0 1 16,8 4-1-16,3 2 1 0,12-1 1 15,-4 0-1-15,16 1 0 0,20 7 1 16,5-5-1-16,0 9 0 0,15 2 0 0,9 2 0 15,8 1-1-15,16-1 0 0,21 3 1 16,13-3-1-16,0-6-1 0,12-10 2 16,22-3 0-16,24-5 5 0,14-3 2 15,19-3 4-15,9 3 1 0,14-2 2 16,19-5 1-16,20-9-2 0,14-8-2 16,10 3-4-16,20-10-2 0,5 13-2 15,-2-9-1-15,9-4-1 0,20 0 0 16,-5-12-1-16,4-6 0 0,19-1 1 15,3-7-1-15,-8-7 0 0,14-4 0 0,0 13 0 16,-10-11 1-16,1-1-1 0,3 0 0 16,-16-3-1-16,0-13 1 0,2-7-1 15,-23-2 1-15,-16-1-1 0,3-10 0 16,-14 2 0-16,-16 9 1 0,-7-8-1 16,-13 0 0-16,-31 3 2 0,-17 2 3 0,-28-8 3 15,-33-11 2-15,-32 4 2 0,-9 4 0 16,-29 5 0-16,-48 9-1 0,-44 10-3 15,-46 10-3-15,-44 11-2 0,-46 14-1 16,-42 11-9-16,-28 5-12 0,-20 19-25 16,-23 6-68-16,-6 18-56 0,-4 4-120 15,12 10-252-15</inkml:trace>
  <inkml:trace contextRef="#ctx1" brushRef="#br0" timeOffset="-137119.084">9465 5934 365 0,'-7'-6'80'0,"-7"6"3"0,4-7-62 15,-6 7-4-15,3 0-3 0,-5 0 0 16,6 7 1-16,-9 0 1 0,-2-1 0 16,-1 2 1-16,-10 7-2 0,-2 0-1 0,1 5-1 15,-4 1-2-15,-1-1-2 0,-7-3-1 16,-2 0-2-16,-9 4-2 0,3 3 0 15,-1 2-1-15,1 3 0 0,2 0-1 16,-1 3 2-16,3 0 1 0,-16-2 0 16,5 4 1-16,0 10 0 0,-1-3 1 15,-21-6 0-15,5 6-1 0,6-1-1 16,-2-4 0-16,-1 2-1 0,13 1 0 16,1 2-1-16,-2-1 0 0,-7 3 0 15,9 1 0-15,1 2 0 0,-4-1 0 0,-7 10 0 16,2-3 0-16,-10 3 1 0,7 2-1 15,0-2 1-15,2-11-1 0,2 5 1 16,1-4-1-16,-3 0 0 0,3 5 0 16,-6 0 0-16,4 10-1 0,1 5 0 15,-5 1-1-15,4 3 1 0,9-2-1 16,-5-11 0-16,1-3 0 0,-8-6 0 0,9-3 1 16,-2 3 0-16,-5 4-1 0,4 0 1 15,8 5 0-15,-3 2 0 0,3-3-1 16,7 4 0-16,5 3 0 0,5-1 0 15,-10-2-1-15,2-1 1 0,4-3-1 16,-11-10 0-16,1 4 1 0,-3 7-1 16,-5 6 1-16,-6 4 0 0,4 10 1 15,-8 0-1-15,4 6 1 0,-1-2 0 16,4-1 0-16,-1-4 1 0,-10-6-1 16,12 0 0-16,-10 3 0 0,10 10 0 15,-8 4 1-15,11 6 0 0,-8 7-1 0,3-2 1 16,2 5 0-16,-10-2-1 0,3 6 0 15,0-4 1-15,9 1-1 0,3-3 0 16,7-5-1-16,-4-2 1 0,-2-10 0 16,5 15 0-16,1-8-1 0,8 1 2 0,11 5-1 15,9-8 0-15,5-7 1 0,-2-5-1 16,6-8 0-16,5-6 0 0,12-3-1 16,0-8 0-16,0-3-1 0,4-4 0 15,12-3 0-15,8-10 0 0,7-4 1 16,14-11-1-16,8-16 1 0,12 0-1 15,9 0 2-15,16-25-1 0,9-8 1 16,9-15-1-16,7-12 1 0,11-18-1 16,4-1 0-16,1-15-1 0,8-3 1 0,0-10-1 15,11-20 1-15,10 0 0 0,5 1 0 16,-1-18 1-16,14 3-1 16,1 4 1-16,5 0 0 0,4-7-1 0,9 5 1 15,4-10-1-15,0 7 0 0,-3-7 0 16,-2-1 0-16,-1 1 0 0,-11-3-1 15,-1-8 1-15,2-3-1 0,6-8 1 0,-7 0 0 16,1-7 1-16,8-1-1 0,-1 3 0 16,-10 3-1-16,-4 8 1 0,-5 5 0 15,-7 11-1-15,-16 6 0 0,-14 9 0 16,-15 1 1-16,-10 17-1 0,-25 11 0 16,-20-7 1-16,-1 29-1 0,-19-3 1 15,-12 2 0-15,-11 10 0 0,-15-4 0 16,-8-6 0-16,0 4 0 0,-15 3 1 15,-2 4 4-15,-9 3 4 0,-5 9 3 16,-12 14 1-16,-17 6 2 0,-16 16 1 0,-13 25 0 16,-29 0-4-16,-19 7-3 0,-16 13-3 15,-33 22-2-15,-17 14-1 0,-3 16-1 16,6 13-1-16,-10 22-2 0,5 10-6 16,10-15-8-16,19 4-21 0,5-6-12 15,51-7 15-15,33-16-134 0,42-1-121 16,45-21-282-16</inkml:trace>
  <inkml:trace contextRef="#ctx1" brushRef="#br0" timeOffset="-107231.241">27953 11525 582 0,'-13'0'130'0,"0"6"6"0,3 20-98 0,4 12-10 15,-2 17-8-15,3 16-2 0,0 6-4 16,0 4-22-16,1 7 7 0,4 1-138 15,0-8-118-15,11 1-304 0</inkml:trace>
  <inkml:trace contextRef="#ctx1" brushRef="#br0" timeOffset="-106640.88">28849 11917 517 0,'-8'0'115'0,"0"0"1"15,8 4-88-15,0 4-11 0,0-8-7 16,5 0-4-16,16 0-2 0,14 0-4 16,14 0-3-16,17-10 43 0,18-3-157 15,10 0-104-15,14 6-291 0</inkml:trace>
  <inkml:trace contextRef="#ctx1" brushRef="#br0" timeOffset="-106313.172">30842 11938 539 0,'-5'0'117'0,"5"0"-1"0,0 0-94 16,6-3-10-16,17 3-5 0,12-6-4 16,4-1-6-16,8 7-89 0,8-8-25 15,1 1-86-15,4 1-198 0</inkml:trace>
  <inkml:trace contextRef="#ctx1" brushRef="#br0" timeOffset="-106130.754">31630 11387 592 0,'-29'18'131'16,"6"9"2"-16,5 10-102 0,18 8-11 16,0 7-8-16,10 11-1 0,9 8-10 0,4 1-13 15,6 4-122-15,0 0-112 0,-2-1-293 16</inkml:trace>
  <inkml:trace contextRef="#ctx1" brushRef="#br0" timeOffset="-105645.526">29760 13301 511 0,'-5'0'138'0,"-2"15"5"0,-4 10-21 15,2 12-84-15,-3 14-10 0,3 17-4 16,0 7-7-16,0 8-16 0,-1 1-19 16,-1 2-12-16,1-13-118 0,2-3-118 15,0-5-294-15</inkml:trace>
  <inkml:trace contextRef="#ctx1" brushRef="#br0" timeOffset="-105330.2">28037 13512 572 0,'-8'0'131'0,"-2"18"4"16,10 13-98-16,0 13-9 0,0 12-6 15,5 10-1-15,3 5-5 0,-1 5-14 0,1 8-19 16,5 3-39-16,-1-4-83 0,6-11-108 16,6-14-258-16</inkml:trace>
  <inkml:trace contextRef="#ctx1" brushRef="#br0" timeOffset="-94362.212">31202 9535 356 0,'0'0'103'0,"0"0"2"16,0-6-5-16,0 6-62 0,0 0-12 16,0 0-7-16,0 0-4 0,0 0-3 15,0 6-1-15,0-6-3 0,0 6 0 16,0-6-2-16,9 15 0 0,-4-1-1 15,3 6 0-15,-1 6-1 0,-2 6-1 16,-5 4 0-16,0 2 0 0,8 5-1 16,-3 3 0-16,1 3-1 0,0 0 0 0,-1 1-1 15,-5-6 1-15,0-7-1 0,0 4 1 16,0-12-1-16,0-6 1 0,-6 3-1 16,6 1 1-16,-8-10-2 0,0 1-2 15,0-2-5-15,0-1-4 0,-4-3 10 16,4 1-119-16,3-8-101 0,5 3-255 15</inkml:trace>
  <inkml:trace contextRef="#ctx1" brushRef="#br0" timeOffset="-77810.426">32511 7901 524 0,'-21'-7'119'15,"-1"-4"2"-15,7 1-85 0,9-2-9 16,6-3-5-16,0-3 0 0,16-1 0 16,0-8-1-16,8-2-1 0,4 0 1 15,7 0 0-15,2 2-1 0,4 8-3 16,2 10-1-16,2 9-3 0,-3 0-2 16,0 11-4-16,-3 14-2 0,-18 9-1 15,-13-2-1-15,-8 6 0 0,-8 4-1 16,-14-5 1-16,-16 3 0 0,3-8-1 0,1 2 0 15,5-10 0-15,5-1-1 0,8-7 0 16,7-8-1-16,3 0 1 0,6-8-1 16,0 0 1-16,6 0-1 0,3-8-1 15,7 8 1-15,0-8 0 0,3 8 0 16,2 0 0-16,2 0 0 0,-1 15 0 16,-1-2 0-16,0 2 1 0,4 7-1 0,-4 3 0 15,0 1 0-15,0 3 0 0,-4 5 1 16,-1-4 1-16,-4 3 0 0,-12 4 1 15,0-3 0-15,0-4 0 0,-21 4 0 16,-12 4-3-16,-10 1-18 0,-10-8-17 16,-7 2-124-16,-3 10-128 0,3-6-324 15</inkml:trace>
  <inkml:trace contextRef="#ctx1" brushRef="#br0" timeOffset="-76494.292">32545 9628 538 0,'-5'0'119'15,"5"-8"3"-15,0 2-92 0,0-3-5 16,13-4-5-16,3 5-2 0,4-3-1 16,1 7-4-16,6 4-3 0,-1-7-4 0,-8 7-9 15,8 0-10-15,-2 0 9 0,-2 0-128 16,1 0-109-16,4 0-284 0</inkml:trace>
  <inkml:trace contextRef="#ctx1" brushRef="#br0" timeOffset="-76358.837">32992 9420 500 0,'-9'18'125'0,"-6"14"2"15,4 8-33-15,11 12-75 0,0 0-8 16,5 1-13-16,4 0-7 0,9 3-116 15,-3-8-107-15,-7 6-276 0</inkml:trace>
  <inkml:trace contextRef="#ctx1" brushRef="#br0" timeOffset="-76089.442">32380 11522 533 0,'0'-18'124'0,"10"7"4"15,1-2-70-15,2-1-34 0,10 1-6 16,0 5-5-16,-2-3-1 0,-4 1-6 15,6 10-13-15,-7-3-8 0,0 3 0 16,0-9-117-16,0-1-107 0,7-1-269 0</inkml:trace>
  <inkml:trace contextRef="#ctx1" brushRef="#br0" timeOffset="-75940.644">32844 11154 491 0,'-15'19'128'0,"1"8"2"0,-1 7-19 15,7 13-88-15,3 5-7 0,5 6-14 16,0 1-9-16,0 7 9 0,0-6-132 0,0 4-111 16,-6-3-284-16</inkml:trace>
  <inkml:trace contextRef="#ctx1" brushRef="#br0" timeOffset="-75637.239">32500 13684 570 0,'0'-29'130'0,"8"8"7"0,0-2-95 16,2 8-6-16,4 7-6 0,4 0-1 15,3 8-5-15,-3 0-5 0,3 0-6 16,1 0-6-16,-4 10-3 0,0-7-4 16,0 6-13-16,1-4-13 0,0 0-7 15,2 3-116-15,-1-8-118 0,-1 0-286 0</inkml:trace>
  <inkml:trace contextRef="#ctx1" brushRef="#br0" timeOffset="-75509.73">32965 13526 562 0,'-3'46'117'16,"3"8"-1"-16,0 2-107 0,11 2-121 15,0-6-102-15,-11-3-264 0</inkml:trace>
  <inkml:trace contextRef="#ctx0" brushRef="#br0" timeOffset="-71734.656">15956 15955 0</inkml:trace>
  <inkml:trace contextRef="#ctx1" brushRef="#br0" timeOffset="-72907.13">8889 10451 497 0,'8'-47'109'0,"6"4"4"16,-3-1-85-16,-1 4 0 0,-10-5-1 15,0 2 3-15,-13 5 2 0,-11 4-1 16,-13 14-4-16,-5 11-4 0,-7 9-5 16,-4 13-2-16,-10 13-2 0,-8 20-3 15,-5 9 1-15,-5 20-1 0,-9 10 1 0,3 21 0 16,8 5-1-16,14 13-3 0,10-1-1 15,25 7-1-15,13-5-1 0,17 0-2 16,0-4 0-16,20-14-2 0,17-10 0 16,23-12 0-16,16-19-1 0,14-10 1 15,21-8 0-15,7-26 0 0,15-14 0 16,20-8 0-16,4 0 0 0,9-22 1 16,2-16 1-16,5-6 1 0,-17-9 1 15,1-19 0-15,-13-18 2 0,-7-10-1 0,-16-20 0 16,-2-14-1-16,-5-7 0 0,-14-5 2 15,-24-5 3-15,-28 6 2 0,-40 5 3 16,-8 11 0-16,-34 15 1 0,-39 14-1 16,-17 24-4-16,-25 24-4 0,-25 23-12 15,-12 29-13-15,-21 0-24 0,-16 27-18 16,1 16-120-16,-5 7-137 0,21 10-320 0</inkml:trace>
  <inkml:trace contextRef="#ctx1" brushRef="#br0" timeOffset="-72506.186">8667 10823 588 0,'31'-36'123'16,"8"-9"4"-16,6 0-104 0,20-5-3 15,17 12-2-15,7 4 1 0,4 14 2 16,-4 9 1-16,-19 11-5 0,-20 0-2 16,-20 18-2-16,-25 11-1 0,-5 14-2 15,-18 9-1-15,-24 10-1 0,-17 4-1 16,-16 3-1-16,-13-4-2 0,5-2-1 0,7-7-1 16,13-9-1-16,21-13 0 0,33-5-1 15,9-11 1-15,6-13-1 0,15-5 1 16,13 0-1-16,14 0 1 0,11 0 2 15,-1 0 1-15,8 0 3 0,7 0 2 16,-2 16 4-16,-10 3 4 0,0 9 2 16,-7 4 1-16,-19 6 2 0,-19 5 2 15,-16 2 5-15,0 9-2 0,-29-1-2 16,-26 0-4-16,-16 4-2 0,-11-6-3 16,-23 6-9-16,5-1-17 0,-2-1-16 0,12-9-20 15,1 0-25-15,8-10-124 0,10-12-144 16,2-10-328-16</inkml:trace>
  <inkml:trace contextRef="#ctx1" brushRef="#br0" timeOffset="-55806.01">29075 9768 358 0,'-6'0'90'0,"-4"0"5"15,2 0-48-15,-2 0-9 0,4 0-9 16,-4 0-4-16,2 0-2 0,3 0-4 16,5 0-2-16,-11-5-3 0,11 5-1 0,-7-5-2 15,7 5-2-15,-4-6 0 0,4 6-1 16,0-5 0-16,0-2-1 0,4 0 0 16,1-4 1-16,3 4-1 0,2-4 0 15,0 3 1-15,4 1 0 0,-6-5-1 16,4 5 0-16,2-2-1 0,-1-2 0 15,6 4-1-15,4 1 0 0,1 1-1 16,1 0-1-16,-1 5-1 0,5-8 0 0,-2 8-1 16,1 0 0-16,4 0 0 0,-3 0-1 15,0 0 1-15,-1 8-1 0,-4-3 0 16,5 0 0-16,-3 4 1 0,-2-1-1 16,0-1 0-16,-1-1 0 0,-9 4 0 15,1 4 0-15,-7 6 0 0,-8 2 0 16,6 3 1-16,-6 1-1 0,0 0 0 15,-9 3 1-15,-1 8-1 0,-1-2 1 16,-2 6-1-16,-5-6 1 0,7 1-1 16,-9-13 0-16,6 6 1 0,1-7 1 0,-2-2 4 15,1-4 3-15,-2-2 3 0,-1-2 3 16,0 2 2-16,1-7 1 0,-4 1 1 16,9 0-3-16,-2-8-1 0,3 0-3 15,2 0-2-15,8 0-2 0,0 0-2 16,0-8-2-16,0 3-1 0,10-2-2 0,1 2 0 15,2-4-1-15,0 2 1 0,5-2-1 16,4 1 0-16,1 0 0 0,4 3 0 16,-2-5 1-16,2 5-1 0,-3 5 0 15,1 0 0-15,-6 0 0 0,4 0 0 16,-4 7 0-16,0 7 0 0,-3 1 0 16,-1 6 0-16,-5-1 0 0,-10-2 0 15,0 8 1-15,-5-4 1 0,-6 2 1 16,-6 3 1-16,-5 5 2 0,-7-7 1 0,-2 2 0 15,-4 0-1-15,-6-6 0 16,-2-4 0-16,-1 6-1 0,0-12-2 0,-2 2-6 16,-1-6-12-16,1-7-21 0,1 0-9 15,10 0-120-15,-1-9-128 0,6 3-304 16</inkml:trace>
  <inkml:trace contextRef="#ctx1" brushRef="#br0" timeOffset="-42676.064">25216 10386 410 0,'0'0'109'0,"0"0"5"0,-8 0-28 15,2 0-43-15,-1-6-1 0,2 6 1 16,5 0 0-16,-6 0 1 0,6 0-2 16,0 0-2-16,6 0-3 0,1 0-5 15,-2 0-6-15,7 0-4 0,3 0-3 16,3 0-1-16,11 0-3 0,18 0 0 15,3 0-1-15,5 0-2 0,3 0 0 0,0-13-2 16,2 0-2-16,6-1-2 0,3 1-1 16,7 2-3-16,-8 4-13 0,-16 7-17 15,-15 8-30-15,-11 5-124 0,-20-3-141 16,2 4-344-16</inkml:trace>
  <inkml:trace contextRef="#ctx1" brushRef="#br0" timeOffset="-42192.86">30809 8380 535 0,'0'5'124'0,"0"4"8"0,0-3-87 0,0 4-2 15,12-6 3-15,-1-4 1 0,7 0 0 16,6 0-2-16,10-9-6 0,14 0-6 15,15-9-8-15,20 3-6 0,13-4-6 16,8 5-7-16,2 4-11 0,-10 2-28 16,-12 3-9-16,-17 5-130 0,-17 0-136 15,-12 0-331-15</inkml:trace>
  <inkml:trace contextRef="#ctx1" brushRef="#br0" timeOffset="-41088.951">30698 10623 433 0,'0'0'106'16,"0"-9"5"-16,8-3-62 0,-8-5-13 15,0-2-4-15,0-6-3 0,0-2-2 16,0-7-2-16,0 5-2 0,0-14 2 15,5-2 6-15,-5-9-2 0,0 2-3 16,8-16-1-16,-8-2-1 0,6-9-3 0,-1-4-3 16,2-5-10-16,-2 2 0 0,-1 4-1 15,-4 13 0-15,7 8-1 0,-7 11-1 16,0 5 0-16,0 11-1 0,0 7 0 16,0 10-2-16,0 5 0 0,-5 7 0 15,5 5 0-15,0 0-1 0,0-9 1 16,0 9-1-16,5 0-1 0,5 0 1 15,4 9 0-15,10-5-1 0,0-4 1 0,4 13 1 16,3-10 1-16,6 7 1 0,-2-1 1 16,10-5 1-16,2-4-1 0,5 0 1 15,0 0-1-15,1 0-1 0,5 0 0 16,-3-9-2-16,-2 5-1 0,-8 4 0 16,-1-5 0-16,-15-1 0 0,-6 6 0 15,-7-7-1-15,-3 7 1 0,-13 0 0 16,8 0 0-16,-8 0 1 0,5 7-1 15,-5-7 0-15,0 11 0 0,0-1 0 16,0 5 0-16,-7 8-1 0,7 10 1 0,-13 5-1 16,13 8 1-16,-5 10-1 0,5 3 1 15,0 2-1-15,13 4 0 0,-1-2 1 16,5-6-1-16,6-5 1 0,3-1-1 16,-2-6 0-16,2-3 1 0,-5 0-1 15,-5-6 0-15,0 3 0 0,-3-6 0 16,2 1 0-16,-4 1-1 0,0-11 1 0,-3 0-1 15,-4-8 1-15,4 2 0 0,-2-7 0 16,-6 7 0-16,0 1 0 0,0-8 0 16,-10 3 0-16,4-4 1 0,-2 4 2 15,-15-3 4-15,-3-4 3 0,4 3 5 16,-14-4 3-16,-15-6 1 0,1 10 2 16,-9-7-2-16,-10 5-3 0,-8-3-4 15,2 4-4-15,-4 6-3 0,3 4-3 16,8-2-9-16,14 5-12 0,3-4-12 15,16-6-28-15,11-7-12 0,4-5-124 0,3 0-139 16,4 0-310-16</inkml:trace>
  <inkml:trace contextRef="#ctx1" brushRef="#br0" timeOffset="-38753.587">17961 15738 457 0,'0'-12'112'0,"0"-2"3"16,-4 4-66-16,-9 7-11 0,0 3-8 15,-8 0-2-15,0 10-3 0,-13 9-2 16,-2 3 0-16,-4 13 0 0,-4 8-2 0,-3 1-1 16,6 9-2-16,8 0-3 0,6 1-3 15,9-9-3-15,13-2-2 0,5 0-3 16,0 0-2-16,11 4 0 0,6 3-1 16,15-5 1-16,5-4 0 0,8-4 0 15,15-6 1-15,1-14 0 0,4-17 1 16,4 0 1-16,15-6 0 0,2-17 2 15,6-7 4-15,11-8 4 0,-1-7 5 0,-16-4 4 16,-9 0 4-16,-35 3 2 0,-19 1 1 16,-23-1-3-16,0 4-4 0,-18-7-5 15,-18-1-5-15,-2 6-4 0,-16-4-4 16,-7 4-3-16,-4 3-2 0,-4 6-3 16,1 6-7-16,8 10-12 0,6 12-15 15,5 7-31-15,10 5-12 0,15 16-111 0,14-5-130 16,2 2-287-16</inkml:trace>
  <inkml:trace contextRef="#ctx1" brushRef="#br0" timeOffset="-37836.6">26044 15638 436 0,'-12'0'111'16,"-1"6"5"-16,1-6-59 0,3 0-11 15,4 0-4-15,5 0 0 0,-5 0 2 0,5-9 1 16,-5 3 0-16,5-1 0 0,0 0-3 16,0-8-1-16,13 1-6 0,-3 0-4 15,9 0-4-15,7-2-2 0,9 1-1 16,1-2-4-16,12-2-1 0,2 0-4 15,9 1-2-15,-3 3-2 0,7-1-2 16,-8 2-3-16,0 14-1 0,-3 0 0 0,-4 0-2 16,-6 7-1-16,0 13 0 0,-8 1 0 15,-10 3-2-15,-9 5 1 0,-15 3 0 16,0 3 0-16,-13 5-1 0,-12 7 1 16,-5-2-1-16,-7 1 1 0,1 5-1 15,1-3 1-15,-4 6-1 0,3-2 0 16,2-7 1-16,0-2-1 0,4-6 0 15,-4-8 0-15,10-7 0 0,1 5 1 16,4-2-1-16,1-9 1 0,5-1 0 16,5 3 0-16,8-6 1 0,0-1 1 0,0-5 0 15,11 2 2-15,10-8 0 0,10 0 2 16,8 0 0-16,9 0 1 0,7 0 1 16,13 0-1-16,11 0-2 0,13 0 0 15,8 0-1-15,5 2-2 0,0-2-5 16,-7 0-9-16,-18 0-15 0,-9 6-15 15,-15-6-23-15,-12 0-21 0,-23 7-123 16,-8-1-142-16,-13 8-317 0</inkml:trace>
  <inkml:trace contextRef="#ctx1" brushRef="#br0" timeOffset="-37002.832">22111 15883 559 0,'-8'5'131'16,"2"-5"12"-16,-1 6-84 0,7-6-6 16,0 0-4-16,0-8-1 0,0 8-3 0,0-7-2 15,7 7-10-15,2-10-6 0,3 5-4 16,2-11-4-16,2 2-2 0,2-6-2 15,1 1-2-15,-1 0-3 0,6-5-1 16,2 0-2-16,2-2 0 0,1 2 1 16,-2 4-1-16,2 5 1 0,-5 2 1 15,-3 12 0-15,-8 1 0 0,-1 0-2 16,-12 0 0-16,8 0-2 0,-8 0 0 0,0 0-2 16,0 6 0-16,0 2-2 15,0 6 1-15,0 7-1 0,0 6 0 0,0 12 0 16,0 8 0-16,0 2-1 0,0 10 1 15,0 2-1-15,5 3 1 0,-5-5-1 16,0-1 1-16,0-9-1 0,0 7 1 16,0-6-1-16,0-11 1 0,0 1-2 15,6-8-1-15,-6-5-2 0,6-8-5 0,-6 3-5 16,9-9-7-16,-9-4-8 0,0-3-8 16,0-6-12-16,0 0-20 0,0 0-5 15,0 0-68-15,-9-8-37 0,1-5-102 16,-3 6-210-16</inkml:trace>
  <inkml:trace contextRef="#ctx1" brushRef="#br0" timeOffset="-36752.908">22022 16538 615 0,'0'-7'154'16,"0"0"7"-16,0 0-90 0,7 3-12 15,12 0-9-15,7 4-2 0,9-6-5 16,12 6-5-16,11 0-4 0,9-6-2 0,10 6-5 16,1-3-4-16,1 3-6 15,-3-12-4-15,-4 9-4 0,-1-4-2 0,-8 7-3 16,-11 0-3-16,-10 0-7 0,-18 0-10 16,-14 9-13-16,-10-4-12 0,0 2-31 15,0 0-6-15,-8 1-123 0,-4-1-131 16,1-3-299-16</inkml:trace>
  <inkml:trace contextRef="#ctx1" brushRef="#br0" timeOffset="-33246.347">17703 17007 430 0,'-3'0'105'0,"-10"0"6"0,5 0-64 15,1 0-8-15,4 0-6 0,3 0-4 0,-6 0-4 16,6 0-1-16,0 0-3 16,0 0-1-16,8 6 0 0,-3-6-1 0,3 0-1 15,6 6 2-15,-3-6 0 0,7 0-2 16,6 0 0-16,1 0-1 0,5-6-1 15,6 6-1-15,3-6-1 0,3 6-1 16,6-12-1-16,9 12-1 0,6-3-1 16,1 3-2-16,-1 0-1 0,2 0-1 15,-4 0-1-15,7 0-1 0,-13 3-2 16,3-3 0-16,-6 7 0 0,-7-7-3 0,-13 0-6 16,-6 7-14-16,-12-7-20 0,-7 5-4 15,-7-5-121-15,-5 8-126 0,-1 6-296 16</inkml:trace>
  <inkml:trace contextRef="#ctx1" brushRef="#br0" timeOffset="-32761.936">22118 17014 490 0,'0'0'114'0,"-10"0"2"0,10 0-69 0,0 0-19 16,0 0-7-16,5 7 0 0,4-7 3 16,6 7 2-16,9-2 4 0,8-5 0 15,9 0 0-15,10 0-2 0,8 0-2 16,15 0-6-16,2-11-4 0,1 1-5 16,6 0-7-16,-6 1-18 0,-14 1-19 15,-10 8-122-15,-14 0-127 0,-20 7-316 16</inkml:trace>
  <inkml:trace contextRef="#ctx1" brushRef="#br0" timeOffset="-31299.849">22361 17483 352 0,'-11'-9'77'15,"5"-1"1"-15,-1 2-60 0,7 1-7 16,-8 7-5-16,8-7-2 0,-5 7 1 16,5-7 2-16,-8 7 2 0,8 0 2 15,-6 0 5-15,6 0 3 0,-5 0 4 16,5 12 1-16,0-12 2 0,0 4 0 16,0-4-1-16,8 0 1 0,0 0-2 15,3 0 1-15,4 0 0 0,1 0 0 16,8-4-1-16,5 4 0 0,7 0-2 0,1 0-3 15,10 0-3-15,3 0-3 0,10-7-3 16,6 7-3-16,2-13-2 0,7 5-2 16,0-1-1-16,-1-1-8 0,0-6-14 15,-4-3-3-15,-6 4-121 0,-7-4-116 16,-6-1-294-16</inkml:trace>
  <inkml:trace contextRef="#ctx1" brushRef="#br0" timeOffset="-30747.656">26041 17249 543 0,'13'-8'126'16,"10"1"7"-16,12 1-88 0,4-2-7 15,9 2-1-15,2-2 1 0,2 3 0 16,5 5-3-16,7-10-3 0,4 10-2 16,16-7-4-16,6 7-3 0,1 0-4 15,4 0-5-15,-1 0-4 0,-5 6-2 0,-1-6-4 16,-4 0-2-16,-1 0-3 0,-4-6-7 16,-15 1-17-16,-15 5-22 0,-14-8 8 15,-18 8-133-15,-17-6-130 0,0 6-305 16</inkml:trace>
  <inkml:trace contextRef="#ctx1" brushRef="#br0" timeOffset="-25259.84">25218 10585 117 0,'-7'0'40'0,"2"0"9"0,-1 0-9 0,6 0 1 16,0-6 3-16,0-3 4 0,0 4 0 16,-5-5-4-16,5-2-4 0,-10 5-2 15,1-2-3-15,-3 3-3 0,3-1-2 16,-3 7-3-16,4-6-2 0,0 6-2 16,0 0-2-16,-1-7-1 0,2 7 0 15,7 0-1-15,0 0-1 0,0 0 1 16,19 0 1-16,6-6 1 0,13 6 2 0,19-13 0 15,16 7 1-15,2-4-1 0,3 2-2 16,1 1-3-16,-3 7-2 0,0-9-5 16,9 3-2-16,6-1-3 0,4 2-1 15,0 5-1-15,-6-4-4 0,-13 4-5 16,3-7-10-16,-1 7-8 0,-10-5-10 16,1 5 38-16,-1 0-157 0,-10 0-119 15,-23 9-297-15</inkml:trace>
  <inkml:trace contextRef="#ctx1" brushRef="#br0" timeOffset="-24692.084">29074 8603 460 0,'-13'-13'112'0,"-7"13"5"15,3-6-68-15,-4-3-9 0,6 9-7 16,4-5-2-16,4 5-3 0,7 0-1 0,0 5-1 16,0 1 0-16,21 2 0 0,3-2-2 15,10 1-1-15,18-7-1 0,9 0-3 16,18-7-2-16,17 0-4 0,17-7-3 15,21 0-4-15,13 0-1 0,5-1-3 16,7 9-23-16,-2 6-18 0,-15-10-120 16,-21 10-129-16,-22 0-321 0</inkml:trace>
  <inkml:trace contextRef="#ctx1" brushRef="#br0" timeOffset="-23775.942">28844 10625 493 0,'-9'-10'115'0,"-1"-3"4"0,3-4-77 15,7-11-6-15,-4-2-5 0,4-11 0 16,0-8 1-16,8-5 0 0,-3-7-1 15,-5-9-4-15,0-6-3 0,-5-7-2 0,-5-12-2 16,-3-5-4-16,3 7-3 0,10 6-2 16,0 10-2-16,0 20 0 15,7 13-3-15,3 5-1 0,-2 10 0 0,-8 13-1 16,8-2 0-16,-8 7 0 0,5-3 0 16,-5 14-1-16,14-6 0 0,1 6-2 15,10 0 0-15,6 0-1 0,16 0 0 16,3 7 1-16,10 3-1 0,8 7 0 0,14 1 0 15,5 2 1-15,7 1-1 0,3-3 1 16,-1-3-1-16,0-6 1 0,-6 2-1 16,-12-2 1-16,-7-2-1 0,-16-7 1 15,-15 0 0-15,-9 0 1 0,-9-9 1 16,-6 4 1-16,-11-1 1 0,2 6 0 16,-7-7 1-16,0 7 1 0,-8 0-2 15,-4 13 0-15,1 3-2 0,-5 11 0 16,1 3-1-16,-2 9 0 0,2 13-1 0,9 5-1 15,1 6 1-15,5 7-1 0,0-1 0 16,9-7 1-16,4 2-1 0,-1-8 0 16,5 5 1-16,-2-5-1 0,4-11-1 15,-1-2 0-15,-3 0 0 0,-1-9-1 16,-3 2-1-16,-6 2 1 0,0-1 0 16,-5-8 1-16,0-2-1 0,0-8 2 15,-10-4 0-15,4 0 0 0,-7-2 0 0,-10-8 1 16,3 6 2-16,-18 1 3 0,-10-5 4 15,-13-7 4-15,-9 12 2 0,-17-12 2 16,-5 0 1-16,-5 4-2 0,-5 3-2 16,2-7-3-16,2 0-5 0,7 5-3 15,9-5-7-15,14 0-17 0,13 0-15 16,8-5-33-16,10 5-125 0,11 0-146 16,12-7-346-16</inkml:trace>
  <inkml:trace contextRef="#ctx1" brushRef="#br0" timeOffset="-22406.381">20010 16014 433 0,'-11'0'109'0,"-3"-4"4"0,5-3-54 15,-3 7-19-15,-1-9-10 0,3-2-3 16,-1 1-4-16,1 2-2 0,10-3-3 16,-3-1-1-16,3 0-2 0,0-1 0 15,6-3 0-15,7 1-1 0,0-1 0 16,6 0 0-16,1 0 0 0,7 3-2 16,2-1 0-16,8-4-1 0,2 3-1 15,5-1-2-15,4 1 0 0,4-6-2 16,1 7 0-16,-3 4-1 0,-6 10-2 0,-2 0-1 15,-7 13 0-15,-12 0-1 0,-7 7 0 16,-5 3 0-16,-11 5 0 0,0 8-1 16,-16-3 1-16,-2 3 0 0,-3 4 1 15,-1-1-1-15,-1-8 1 0,4 2 0 16,3-3 0-16,-2-9 2 0,2-5 1 16,-2-4 1-16,0-5 0 0,5 1 0 15,0-8-1-15,5 5 1 0,8-5-2 0,0 0-1 16,0-5-2-16,0-3 1 0,18 4-2 15,2-3 1-15,1 2-1 0,3 2 0 16,0-6 1-16,0 9-1 0,0 0 0 16,4 0 0-16,1 0 0 0,3 12 1 15,5 7-1-15,-8 0 0 0,0 2 0 16,-6 9 0-16,-5 3 0 0,-2 3 0 16,-5 1 0-16,-3 2 1 0,-8-4-1 0,0 2 2 15,0-5 1-15,-16-1 2 0,-8 0 3 16,-8 6 4-16,-7-3 3 0,-8-3 2 15,0 0 2-15,-6 3-1 0,3-10-2 16,-5-2-3-16,0-1-3 0,2-6-3 16,4-15-3-16,4 0-6 0,3 0-10 15,7-8-8-15,2-7-14 0,4-5-23 16,10-2-11-16,1-6-100 0,2 5-13 16,6 1-99-16,4 4-190 0</inkml:trace>
  <inkml:trace contextRef="#ctx1" brushRef="#br0" timeOffset="-8643.235">23622 16132 353 0,'0'0'97'0,"-8"0"4"16,8 0-13-16,-6 0-52 0,-1 0-8 15,1 0-3-15,-7-5-3 0,-3 5-2 0,-3 0-4 16,-4 5-3-16,4 6-2 0,1-5-1 15,3 6-2-15,7-3-2 0,2-1 0 16,1 2-1-16,-3-3-1 0,8 0-1 16,-7-7 0-16,7 5-1 0,-5-5 0 15,5 9 1-15,0-9 0 0,5 0 0 16,-5 2 1-16,0-2 1 0,5 0 1 16,-5 0 0-16,0 0 0 0,0-2 1 0,0 2-1 15,0 0 1-15,0 0-1 0,0 0 0 16,0 0 0-16,0 0 0 0,8 0 0 15,-8-9 0-15,5 9-1 0,0-5 1 16,-5-2 1-16,8 2 0 0,0 1 1 16,-3-4-1-16,3 5 0 0,0-7 1 15,5 6-2-15,-2 4-1 0,7-9 0 16,-3 9-1-16,-1-6-1 0,1 6 1 16,2 0-1-16,-4-5 0 0,7 5 0 0,1-8 1 15,-2 4 1-15,4-3-1 0,1 7 1 16,-1-6 1-16,-1 6-1 0,1-7 1 15,1 7 0-15,-1-5-1 0,1 1 0 16,3 4-1-16,-1 0 0 0,3 0-1 16,8 0 0-16,-8 0-1 0,2 0 0 15,3 0 0-15,-2 0-1 0,2-10 1 16,0 3-1-16,3-4 0 0,2 11 0 0,0 0 0 16,-2-4 0-16,0 4 0 0,5 0 1 15,-8 0-1-15,3 3 0 0,3-3 0 16,4 0 0-16,-4 0-1 0,-1 6 1 15,0-6-1-15,-2 6 1 0,-6-6-1 16,1 4 1-16,2-4 0 0,5-4 0 16,4-4 0-16,4-3 0 0,0 4-1 15,3 3 1-15,-5 4-1 0,2 0 1 0,-8 0-1 16,3 0 1-16,-8 3 0 0,-5-3 0 16,-2 0 0-16,2-3 0 0,-1 3 0 15,1 0 0-15,-5-7 1 0,-3 7-1 16,-2-5 1-16,-6 5 0 0,-5-7-1 15,-1 0 1-15,1 7 1 0,-2-1-1 16,1 1 0-16,-1-8 0 0,1 8-1 16,-1-6 1-16,0 6-1 0,-1-2 1 15,0 2-1-15,2-10 0 0,-7 10 0 0,0-6 0 16,4 6-2-16,-4-7-8 0,0 7-26 16,0 0-10-16,0-6-122 0,0 6-132 15,9-21-318-15</inkml:trace>
  <inkml:trace contextRef="#ctx1" brushRef="#br0" timeOffset="-314.224">19135 16235 433 0,'-6'0'109'16,"-2"0"2"-16,8 0-38 0,0-2-42 16,0 2-8-16,0 0-2 0,0-9 1 15,0 9 0-15,0-6 1 0,0 6-1 16,6-2 0-16,-1 2-2 0,3-11-2 16,0 11-1-16,8-6-2 0,5 6-3 0,0-7-1 15,3 7-1-15,7 0-3 0,0 0-1 16,1 0-1-16,4 0-1 0,2 0-2 15,-7 0 0-15,6-4 0 0,2-3-1 16,-2 2-3-16,-6 2-14 0,-4 3-12 16,-14-8-6-16,-13 8-115 0,0 8-117 15,0 0-283-15</inkml:trace>
  <inkml:trace contextRef="#ctx1" brushRef="#br0" timeOffset="4169.732">25486 15146 393 0,'0'-6'97'0,"-7"-2"3"15,7 0-50-15,0 1-20 0,0 3-7 16,0-4-4-16,10 1-3 0,1-4-2 15,2-3-2-15,5 1-2 0,5-3-2 0,1 4 0 16,6 2-1-16,1 0-1 0,5 1 0 16,-4 9-1-16,-1-4 0 0,-12 4 0 15,-11 0 1-15,-8 12 1 0,-6 2 0 16,-11 5 1-16,-12 8 0 0,-8 4 0 16,-1 4 0-16,-3-3-2 0,9-3-1 15,4-5-1-15,6-7-1 0,9-6-1 16,0-2 0-16,3-6-1 0,10-3-1 15,0 0 0-15,0 0 0 0,7 0 0 16,1-5 0-16,5-2 0 0,1-2 0 0,1 1 1 16,3 2-1-16,7 6 0 0,6-5 0 15,6 5 1-15,-1 0-1 0,11 0 2 16,-9 21 0-16,-1-7 1 0,-7 8 2 16,-6 2 2-16,-11 8 3 0,-13-14 1 15,0 9 0-15,-16-4 1 0,-10 2-1 16,-8-4-1-16,-7-2-3 0,-2 0-1 0,4-2-5 15,7-6-11-15,4 1-8 0,9-10-8 16,8-2-6-16,11 0-110 0,0 0-109 16,19 0-259-16</inkml:trace>
  <inkml:trace contextRef="#ctx1" brushRef="#br0" timeOffset="4553.291">27021 15044 503 0,'-8'-7'108'0,"8"1"1"16,0 6-89-16,0-11-4 0,7 6-5 0,7 1-1 15,2 4 0-15,7-9 0 0,1 4-2 16,8-4-1-16,2-7-1 0,12 0-2 15,-11 1-1-15,7-1-1 0,0 3-1 16,-3 10 0-16,-7-6-2 0,4 6-2 16,-2-4-1-16,-9 7-2 0,1-6-1 15,-2 4 0-15,-1 2 1 0,-5-8 0 16,3 8 2-16,-3 0 1 0,-6 0 2 16,-5 0 2-16,-7 8 1 0,0-1 2 0,0 4 1 15,-7 11 1-15,-5 3 0 0,-5 5 1 16,1 13-1-16,3 6-1 15,2 1-1-15,0 5-1 0,4-5-1 0,7-7-1 16,0-7-3-16,0-4-5 0,0-7-2 16,13-5-110-16,3 1-100 0,1-3-258 15</inkml:trace>
  <inkml:trace contextRef="#ctx1" brushRef="#br0" timeOffset="4854.529">28972 15032 521 0,'0'0'113'0,"0"-4"1"0,0 4-90 16,16 0-7-16,5 0-7 0,5 0-1 0,6 0-1 15,7 0-2-15,0 0 0 0,4 0-2 16,1 0-2-16,-2 0-6 0,-10 0-9 16,2 0-106-16,-2-6-100 0,-4-4-260 15</inkml:trace>
  <inkml:trace contextRef="#ctx1" brushRef="#br0" timeOffset="5013.482">29802 14810 546 0,'-21'11'124'16,"-10"7"2"-16,0 11-92 0,4 3-9 0,4 1-8 16,2 4-5-16,7 5-3 0,6-2-4 15,8 4-4-15,0-1-5 0,0-2-5 16,8-7-7-16,13-1-3 0,5-10-110 15,6-10-104-15,10-6-256 0</inkml:trace>
  <inkml:trace contextRef="#ctx1" brushRef="#br0" timeOffset="5200.641">30501 14956 523 0,'0'-9'116'0,"0"2"1"0,8 7-81 16,11-7-21-16,14 7-9 0,5-6-1 16,11 3-2-16,3-5-4 0,2 8-5 15,3-5-5-15,-5-3-107 0,7-2-98 16,-4-1-253-16</inkml:trace>
  <inkml:trace contextRef="#ctx1" brushRef="#br0" timeOffset="5322.456">31371 14741 566 0,'-24'14'125'0,"0"12"1"0,4 9-98 0,11 6-11 16,9 5-6-16,0 7-10 0,0 6-8 15,0 0-8-15,0 6-111 0,0 0-103 16,-7-10-268-16</inkml:trace>
  <inkml:trace contextRef="#ctx1" brushRef="#br0" timeOffset="8457.536">25297 15493 496 0,'-7'9'117'0,"-7"-1"5"15,3 2-67-15,2-1-19 0,9 1-6 16,0-10 1-16,0 3 3 0,10-3 2 15,10 0-2-15,17 0-1 0,9 0-2 16,11 0-4-16,4-8-6 0,7 1-6 16,6-7-5-16,6-8-2 0,8-1-11 15,11 1-25-15,-2 4-10 0,-4 0-125 0,1 7-129 16,-7-1-320-16</inkml:trace>
  <inkml:trace contextRef="#ctx1" brushRef="#br0" timeOffset="9976.819">28906 15586 435 0,'-15'-20'105'0,"1"1"5"0,4-1-69 16,-1-7-7-16,3-5-2 0,-2-6-3 16,-6-10-3-16,-5-11-5 0,0-7-3 15,-2-10-3-15,4-7-1 0,11 3-1 0,8 4-2 16,0 5 0-16,0 10 0 0,11 14-1 16,2 3 0-16,-2 9 0 0,2 9-2 15,3 0-1-15,5-2-2 0,8 8 0 16,0-5-1-16,5 8 0 0,0 3-1 15,5 14 2-15,-2 0-1 0,3 0 1 16,4 21 0-16,9 5-1 0,4 7 0 16,4 6 0-16,4-2-2 0,7-4 0 0,3-10-1 15,1-8 0-15,6-6 0 0,2-9-1 16,-3 0 1-16,-1 0-1 0,-2-9 0 16,-12 5 1-16,-11-5-1 0,-10 2 0 15,-16-2 1-15,-3 2-1 0,-8 0 0 16,-5 1 1-16,-5 6-1 0,-3 0 0 15,-5 0 0-15,0 0 0 0,-5 7 1 16,-2 6-1-16,1 10 0 0,-1 9 1 16,1 1-1-16,6 6 0 0,0 1 1 0,-5 0-1 15,5 4 0-15,0-3 0 0,8 3 0 16,2 2 0-16,8-3 1 0,-2-3-1 16,3 0 0-16,5-3 0 0,-1-2 0 15,-4-1 0-15,-2-4 0 0,-3 6 0 16,-7-2 0-16,-7-3 0 0,0-4 0 15,-7 0 0-15,-4-6 1 0,-5 2 3 16,-7-3 5-16,-8 3 3 0,-6-3 2 16,-11 0 2-16,-10 4-1 0,-20-1 0 0,-9 1-3 15,-12-6-6-15,-6-4-8 0,-1-3-17 16,4 2-20-16,9 0-7 0,1-2-118 16,6 3-125-16,8-3-294 0</inkml:trace>
  <inkml:trace contextRef="#ctx1" brushRef="#br0" timeOffset="10776.716">21052 16184 522 0,'-18'0'124'15,"-3"4"8"-15,2 0-78 0,4 6-7 16,10-5-6-16,5 4 0 0,0-9 0 0,0 0-2 16,16 0-4-16,10 0-5 0,5 0-3 15,21-11-3-15,12 8-4 0,9-4-5 16,9 0-4-16,17 0-5 0,1 1-18 15,0 1 72-15,3 5-234 0,-4 0-155 16,-18 0-425-16</inkml:trace>
  <inkml:trace contextRef="#ctx0" brushRef="#br0" timeOffset="196901.448">30561 13455 0</inkml:trace>
  <inkml:trace contextRef="#ctx1" brushRef="#br0" timeOffset="201900.763">22140 4058 574 0,'8'-7'133'15,"10"1"4"-15,11 3-97 0,13-9-10 16,10-3-7-16,14 5-6 0,2-1-20 15,0 0-98-15,15 11-36 0,13-4-104 16,-7-10-231-16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3T20:51:51.4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3T20:52:37.762"/>
    </inkml:context>
  </inkml:definitions>
  <inkml:trace contextRef="#ctx0" brushRef="#br0">2607 7680 375 0,'0'0'95'0,"-6"0"4"0,6-7-48 16,0-1-9-16,0-6-10 0,0-1-4 0,0-6-2 16,0-1-2-16,0-4-3 0,0 2-2 15,-6-6-5-15,6-7-1 0,-7 0-2 16,7-14-1-16,0-6-1 0,-5-2 0 15,5-1-1-15,-3-4 1 0,-5-8-2 16,-2-2 0-16,10 0-1 0,0 5 0 16,0 6 0-16,0 17 1 0,13 2 0 15,-6 5-1-15,-1 10 1 0,5 2-1 16,-3 5 0-16,-1 7-2 0,6 1-1 0,-4 1 0 16,0 5-2-16,5 5 1 0,-4-2-1 15,6 5 1-15,-5 0 0 0,9 0 0 16,1 0 0-16,4 0 1 0,9 0 0 15,3 0 1-15,1 0 0 0,0 0 0 16,-1 0 1-16,-4 5-1 0,-1 4 1 16,-3 4-1-16,0 0 1 0,4 3-1 15,0 0 1-15,-2 2 0 0,-2-4 0 0,10 3 0 16,-2-4 1-16,11 1 0 0,1-8 1 16,17 2-1-16,0-8 0 0,10 0 0 15,-10 0-1-15,-1 3-1 0,-5-3 0 16,-7 17-1-16,-8-6 0 0,0 3-1 15,9-2 1-15,-4 3 0 0,-5-15 1 16,12 0-1-16,-7 0 2 0,4 0-1 0,5-15 0 16,2 3 0-16,-6 0 0 0,5 1 0 15,-12 5 0-15,-1 6-1 0,-2 0 1 16,0 0-1-16,-1 0 0 0,3 0 0 16,-7 0 0-16,9 0 0 0,-6 0 0 15,6 0 0-15,5-7 0 0,1 1 1 16,-3 6-1-16,-4-5 0 0,7-3-1 15,-9 8 1-15,-4 0-1 0,0 0 0 0,-5 0 0 16,-5 0-1-16,7 0 1 16,1 0 1-16,-6 8-1 0,2-8-1 0,2 5 1 15,3-5 0-15,-1 0 0 0,5 6-1 16,-3-6 0-16,7 0 0 0,-6 0 0 16,4 0 0-16,5 7 0 0,-2-7 0 15,-10 6 0-15,-3 5 0 0,2-1 0 16,-7 3-1-16,-1-4 1 0,3 4 0 15,0 0 0-15,1-8 0 0,11 2 0 16,-9-7 0-16,8 0 1 0,5 0-1 0,-2 0 1 16,-1 0-1-16,10-10 1 0,1 10-1 15,-2 0 1-15,-2 0-1 0,-9 0 1 16,2 0-1-16,-9 0 0 0,3 8 0 16,-1-8-1-16,5 9 1 0,-9-2-1 15,6-7 1-15,0 4 0 0,0-4-1 16,3 0 1-16,2 0-1 0,-2 0 1 15,8-4 0-15,-1 4-1 0,5 0 1 0,-4 0 0 16,-1 0-1-16,-2 0 1 0,-4 0 0 16,-4 9 0-16,4-9 0 0,-6 9-1 15,12-5 1-15,-12-4-1 0,7 8 1 16,-2-8-1-16,5 0 0 0,0 0 1 16,12 0-1-16,-1 0 1 0,5 0-1 15,-5 4 0-15,-7 0 0 0,-6 3 1 0,-4-3-1 16,-5 3 0-16,7-1 0 0,-2-4 0 15,6-2 1-15,5 9-1 0,6-9 1 16,2 0-1-16,15-9 0 0,1 7 1 16,-3 2-1-16,4-6 0 0,-2 6 1 15,-13 0-1-15,-4 0 0 0,0 0 0 16,7-7 0-16,0 5 1 0,14-4-1 16,-3-1 1-16,0 7-1 0,2 0 1 0,-3 0-1 15,-14 0 0-15,4 9 1 0,5-9-1 16,-4 0 0-16,9 0 1 0,12 0-1 15,2 0 0-15,2-8 0 0,3 8 0 16,-5 0 0-16,-10 10 0 0,0-10 0 16,4 0 0-16,4 0 1 0,9 0-1 15,4 0 1-15,-1 0-1 0,-5 0 1 16,-7 0-1-16,-2 0 0 0,0 0 1 16,12-7-1-16,9 7 1 0,2 0-1 0,-3-5 1 15,4 5-1-15,-14 0 0 0,4 0 1 16,1-6-1-16,12-1 0 0,3 5 1 15,0 2-1-15,-5-12 0 0,-5 12 0 16,-5-3 0-16,10-7 1 0,3 5-1 16,5-4 0-16,-3 5 0 0,-6-2 0 15,-6 6 0-15,1-7 1 0,6 4-1 16,-3-8 0-16,4 5 0 0,-4-4 1 16,-13-3-1-16,-3 7 0 0,1-4 0 0,2 5 0 15,13-4 0-15,4-4 0 0,-4 6 1 16,-8 1-1-16,-2-2 0 0,-13-1 0 15,2 1 1-15,1-5-1 0,14 1 0 16,-6 5 0-16,-1 7 0 0,5-7 1 16,-15 7-1-16,-1-9 0 0,1 4 1 15,0-8-1-15,7-1 0 0,1 7 1 16,-3 7-1-16,0 0 1 0,-6-8-1 0,-7 8 0 16,14 0 1-16,-6 0-1 0,4-3 0 15,17-3 0-15,-13 6 1 0,-3 0-1 16,0 0 1-16,-11 0-1 0,1-8 1 15,1 8-1-15,4 0 1 0,7-4-1 16,1 4 1-16,-8-6-1 0,5 6 1 16,-8 0 0-16,-5-5-1 0,4 0 1 15,2-4-1-15,6 5 1 0,1-4-1 0,5 5 1 16,-7 3-1-16,-3 0 0 0,-5-5 0 16,-7 5 0-16,-11-7 1 0,-4 3-1 15,1-5 0-15,4 4 0 0,-7 5 0 16,10-4 1-16,-3 4-1 0,-6 0 0 15,-12 0 0-15,-2 0 0 0,-4 7 1 16,-1-7-1-16,-1 11 0 0,6-7 0 16,2-4 1-16,-7 9-1 0,4-9 0 15,-4 5 0-15,-1-5 0 0,0 9 0 0,-7-9 0 16,-9 4 0-16,2-4 0 0,8 8 0 16,7-8 0-16,5 3 0 0,18-3 1 15,-3 0-1-15,-3 0 0 0,-12 5 0 16,3-5 0-16,-17 0 1 0,0 0-1 15,1 0 0-15,-5 0 0 0,-4 0 0 16,0 0 0-16,-11-5 0 0,-2 5 1 16,-2 0-1-16,-1 0 0 0,-7 0 0 0,6 0-1 15,-6 0 1-15,0 0 0 0,0 5 0 16,-10 3-1-16,-6 0 1 0,-1 6 0 16,-13 4 0-16,-8 4 1 0,-1 3-1 15,-6 11 0-15,1 6 1 0,-9 14 0 16,-5 11-1-16,-2 15 1 0,0 3 0 15,-1 1-1-15,9 4 1 0,5-7 0 16,12-4 0-16,4-2-1 0,2-9 1 16,3-5 0-16,9 0-1 0,2-4 1 0,2-3-1 15,7-7 1-15,6 1-1 0,-5-19 0 16,5-1 1-16,0-9-1 0,0-4 1 16,-7-10-1-16,-2-7 1 0,-4 9 0 15,6-9 0-15,-6 0 0 0,-4-8 0 16,4 8-1-16,-10-7 1 0,-9-1-1 15,-4 2 0-15,2-3 1 0,-9 9-2 16,-4-11 1-16,-8 8 0 0,-13 3 1 0,-9 0-1 16,-6-6 0-16,-1 6 0 0,0 0 0 15,10 0 0-15,-2 0 0 0,0 0 0 16,2 0 0-16,-5 0 0 0,5-7 1 16,1 2-1-16,5 5 0 0,-3 0 0 15,15-8 0-15,-2 8 0 0,-2 0 0 0,2 0 0 16,3 0 0-16,5-6 0 0,1 6 0 15,1-3 0-15,9-4 0 16,-9 7 0-16,-6-2 0 0,3 2 0 0,2-6 0 16,-4 6 0-16,4 0 0 0,9-6 0 15,0 6 0-15,-1-7 0 0,1-1 0 16,-5 5 0-16,1-8 0 0,-1 3 0 16,-5-4 0-16,5-2 0 0,-4 3 0 15,-2-7 0-15,-9 4 0 0,0-1 0 16,2 1 0-16,-2 1 0 0,1 5 0 0,7-1 0 15,-5-2 0-15,1 7 0 0,-2-8 0 16,1 3 1-16,-1 0-1 0,-8-4 0 16,-5-3 0-16,0 9 0 0,0-2 0 15,-5 4 0-15,10 5 0 0,6-8 1 16,2 8-1-16,-5-5 0 0,3 5 0 0,0-9 0 16,-3 5 1-16,-11-3-1 0,-3 3 0 15,-3 4 1-15,-10 0-1 0,4 0 0 16,-4 8 1-16,3-3-1 0,-4-5 0 15,-9 0 0-15,-10 0 0 0,2 0 0 16,2 9 0-16,-1-4 0 0,15 1 0 16,3 1 0-16,9-3 1 0,-1-4-1 15,-8 9 0-15,2-4 1 0,1-1-1 16,-1 5 0-16,11 2 1 0,7-1-1 16,4 3 0-16,2-4 0 0,2-3 0 0,-5-6 0 15,3 0 0-15,-7 6 0 0,-2-6 0 16,2 6 1-16,2 3-1 0,7-2 0 15,8 2 1-15,-1-4 0 0,9 8-1 16,-6-7 1-16,-3 2-1 0,11-1 1 16,1 2-1-16,-8 2 0 0,3-6 0 15,-2 1 1-15,-10-6-1 0,-1 7 0 0,7 1 0 16,3-2 0-16,4 0 0 0,1 1 0 16,6 1 0-16,-1-1 0 0,-4-7 1 15,7 12-1-15,-10-8 0 0,2 1 0 16,-3 1 0-16,-1 0 1 0,-1-2-1 15,5 3 0-15,-5-2 1 0,0 3-1 16,-3-8 0-16,-1 7 0 0,1-7 1 16,3 7-1-16,8-7 0 0,-3 6 0 15,8-6 0-15,-10 7 0 0,5-7 0 16,-10 0 1-16,10 0-1 0,-8 0 0 0,-1 0 1 16,-1 0 0-16,-8 0 0 0,-3 0 0 15,-1 7 0-15,-1-7 0 0,0 5 0 16,7-5 0-16,0 0 0 0,-2 0 0 15,2 0 0-15,2 0 0 0,-4 0 0 16,-3 0 0-16,-11 8 0 0,3-5 0 16,-7 8 0-16,6-6 0 0,2 6 0 15,10-11-1-15,-7 0 1 0,-4 5 0 0,8-5-1 16,1 0 1-16,-7 5-1 0,-1-5 1 16,-1 8-1-16,-6-2 0 0,-1-6 1 15,9 5-1-15,-1-5 1 0,4 0-1 16,-3 0 0-16,-1 0 0 0,1 0 1 15,-1 0-1-15,-9 0 0 0,3 0 0 16,-1 7 0-16,4-7 0 0,2 6 0 16,7-6 0-16,-3 0 0 0,-4 0 0 15,2 0 0-15,4 0 1 0,-15 0-1 0,-3 0 0 16,6 3 0-16,-9 3 0 0,6-6 0 16,0 0 1-16,9 0-1 0,0 0 0 15,0 0 0-15,-5 0 0 0,-6 0 0 16,-2 0 0-16,-2 0 0 0,6 0 0 15,2 0 0-15,1 0 0 0,9 0 0 16,-8-6 0-16,-5 6 0 0,-1 0 0 16,0 0 0-16,-9 0 0 0,6 4 0 0,7-4 0 15,1 0 1-15,-1 0-1 0,5-4 0 16,2 4 0-16,0-9 0 0,-9 2 1 16,-1 7-1-16,2 0 0 0,-7 0 0 15,2 0 0-15,0-5 0 0,7-3 0 16,-2 2 1-16,6-4-1 0,-9 3 0 15,-4 7 1-15,-4-7-1 0,-1 7 1 0,-4-7-1 16,3-4 0-16,5 5 1 16,11-6-1-16,0 1 1 0,-11 2-1 0,-5 2 1 15,-7-1-1-15,-11 4 1 0,4 4 0 16,-4-8 0-16,10 8 0 0,-5-4 0 16,-13 4 0-16,0 0 0 0,8 0 0 15,-7 0 0-15,7 0 0 0,23 0-4 16,-1 0-16-16,-10 0-15 0,3 0-33 15,-2 4-133-15,-32 4-154 0,-15-2-368 0</inkml:trace>
  <inkml:trace contextRef="#ctx0" brushRef="#br0" timeOffset="12299.304">6085 16304 211 0,'0'0'69'15,"0"0"6"-15,0 0-9 0,0 0-12 16,0 0-12-16,-9-6-9 0,9 6-5 16,0-3-5-16,0 3-5 0,0-5-5 15,0-2-3-15,0 0-4 0,0 0-1 16,0-1-2-16,0-2-1 0,0-2-1 15,9-1 0-15,-4-6 1 0,0 0-1 0,0 1 0 16,-5-5 0-16,0 5 0 0,0-2 0 16,0-1-1-16,0 1 1 0,0-7 0 15,-5 0 0-15,5-4 1 0,-6-1 0 16,-2-9 0-16,0 9 1 0,1-4-1 16,1 2 0-16,-2 5-1 0,8 2 0 0,-9 3 0 15,9-2 0-15,0 2 0 0,0-3 0 16,0 5 1-16,0 1-1 0,0-1 2 15,0 1-1-15,0 1 1 0,0 2 0 16,9-2 0-16,-9 0 0 0,0 3 1 16,6 1 0-16,-1 1 1 0,-5-1-1 15,0 4 2-15,0 1-1 0,0 5-1 16,0 0 1-16,0 6-2 0,0-8 0 16,3 6 0-16,2-5-1 0,0 2-1 0,6-1 1 15,-3 6 0-15,2-10 1 0,4-2-1 16,6-2 2-16,-4 1-1 0,3-4 2 15,-3 6 0-15,2 4 1 0,-10 1-1 16,5 1 1-16,-5 5-1 0,2-4 0 16,0 4-1-16,-1 4 1 0,-1-4-2 15,4 0 1-15,1 0 0 0,3 0 0 0,1 0 0 16,6-8-1-16,3 1 0 0,3-2 0 16,3 1-1-16,-4-3-1 0,1 0 0 15,-3-2 0-15,-9 6 0 0,-4 0-1 16,2 3 1-16,-1 4 0 0,4 0-1 15,-2 0 0-15,5 0 1 0,2 9-1 16,-5-9 1-16,3 0-1 0,6 0 1 16,1 0-1-16,-3 0 1 0,1 0 0 15,5 0 1-15,-10-12 0 0,8 9 1 16,-2-4 0-16,2 1 0 0,-4 4 1 0,2 2 0 16,-1 0-1-16,0 0 0 0,-2 0 0 15,-1 0-1-15,4 2 0 0,2-2 0 16,2 0-1-16,3-2 0 0,3 2 0 15,6-11 0-15,-2 0-1 0,6 4 1 16,-2-6 0-16,7 6 0 0,-4-2 0 16,-4-2 1-16,2 3 0 0,-8 2 1 0,-1 6 0 15,-2-3 0-15,-4 3 0 0,0 0 1 16,-1 3-1-16,-1-3 0 0,0 11-1 16,4-8-1-16,-3 3 0 0,1-6 0 15,3 0 0-15,6 0-1 0,-3 0 1 16,5 0-1-16,-1 0 1 0,9-7 0 15,-10 7 0-15,2 0 1 0,-1 0 0 16,-4 0 0-16,-2 0 0 0,1 0 0 0,-1 7 0 16,-7-7-1-16,1 0 1 0,1 7-1 15,-1-7 0-15,2 10 0 0,3-6 0 16,8 3 0-16,-3-7 0 0,4 0-1 16,1 0 1-16,8 0-1 0,-7 0 0 15,7 0 1-15,2-5-1 0,-4 5 0 16,4 0 0-16,-9 0 0 0,0 0 0 15,-6 0 1-15,6-3-1 0,-9 3 0 16,2 0 0-16,3 5 0 0,-4-5 0 0,5 6 1 16,-3-6-1-16,4 0 0 0,4 5 0 15,6-5 0-15,-1 0 0 0,-2 0 0 16,-3 7 1-16,0-7-1 0,-7 7 0 16,-6-7 0-16,6 0 0 0,-2 8 0 15,-6-2 0-15,-1-6 0 0,1 7 0 16,0 0 0-16,4-7 0 0,1 3 0 15,0-3 0-15,-2 0 1 0,1 0-1 0,-2-3 0 16,-3-5 0-16,-2 2 0 0,-2-1 1 16,-4 7 2-16,-1-8 0 0,-4 8 1 15,3-8 1-15,-5 3-1 0,8-6 1 16,1 6-2-16,-6-8 0 0,-1 8-2 16,1-3 0-16,-8 2 0 0,6-2 0 15,-6 5-1-15,5-3 0 0,-6 6 0 16,-4-6 1-16,7 6-1 0,-6 0 0 15,1 0 0-15,5 0 0 0,-4 0 0 16,4 0 0-16,-2 0 0 0,-1 0 0 0,0-3 0 16,-1 3 0-16,-2 0 0 0,-1 0 0 15,4 0 0-15,-10 0 0 0,7 0 0 16,-7 0 0-16,6 0 0 0,-1 0 0 16,-5 0 1-16,0 0-1 0,6 0 0 15,-6 0 0-15,0 0 0 0,0 4 0 16,0-4 0-16,7 11 0 0,-7-6-1 0,0 6 1 15,0 2 0-15,5 6 0 0,-5 6-1 16,0 3 1-16,0 2 0 0,4 9 0 16,-4 1 0-16,0 0 0 0,-6 6 0 15,1-1 1-15,5 0 0 0,-13 3 0 16,8-5 0-16,1 0 1 0,4 2-1 16,-5 3 0-16,5-6 0 0,-7 6 0 15,7-4 0-15,0 1-1 0,8-2 1 0,-8-2-1 16,5-5 0-16,-5 3 1 0,8-8-1 15,-1-3 1-15,-1 1-1 0,-6-8 0 16,0-2 1-16,5 2-1 0,-5-6 0 16,0-1 1-16,0-5-1 0,0 1 0 15,0 0 1-15,0-7-1 0,0-3 1 16,-5 0 0-16,5 5 0 0,-6-5 0 0,6 0 0 16,-7-6-1-16,1 1 1 0,3-4 0 15,-2 6-1-15,-7-8 1 0,4 2 0 16,-9 1 0-16,-1-2-1 0,-6 5 1 15,-1-3 1-15,-5 8 0 0,4-6 1 16,-3 6 1-16,1 0 2 0,1 0 0 16,-5 4 2-16,-1-4 1 0,-5 10 1 15,-4-10 0-15,3 3-1 0,0-3 0 16,-1 8-1-16,6-8-1 0,0 6 0 16,-10-1-2-16,6 2 0 0,-4-2-1 15,-4 4 0-15,-2-7-1 0,4 4 0 0,-3 1 0 16,7-3 0-16,6 6-1 0,5-6 0 15,2 1 0-15,4 2-1 0,0-7 0 16,1 0 0-16,1 0-1 0,0 0 1 16,-7 0-1-16,-2 0 0 0,-4 0 0 15,-2 7 1-15,1 0-1 0,1-2 0 0,0 5 1 16,-8-4-1-16,5 2 1 0,5-3-1 16,-6-5 1-16,6 8-1 0,3-8 1 15,-5 0-1-15,2 0 1 0,3 0-1 16,1 0 1-16,1-6 0 0,11 6 0 15,-4 0 0-15,1-6-1 0,4 6 1 16,-9 0 0-16,-2 0-1 0,-3 0 0 16,-3 6 1-16,1 2-1 0,-1-3 0 15,-5-2 0-15,5 5 1 0,1-2-1 0,-1 1 0 16,4-2 1-16,2 2-1 0,-3-1 0 16,7-2 1-16,1-4 0 0,-2 7-1 15,1-7 1-15,7 0-1 0,-9 0 0 16,-2 0 1-16,-5 0-1 0,2 0 0 15,-3 0 1-15,-5 7-1 0,3 0 0 16,6-3 0-16,-2-4 1 0,2 7-1 16,6-7 0-16,-4 5 0 0,-3 0 0 0,-3 3 0 15,2-3 0-15,0 6 0 0,-3-2 0 16,-2 1 0-16,4 0 0 0,-1-3 0 16,-4 2 0-16,1-4 0 0,1-5 0 15,2 8 0-15,1-8 0 0,5 0 1 16,-3 0-1-16,3 0 0 0,2 0 0 15,-2 0 0-15,0 0 0 0,1 0 0 16,-1-7 0-16,2 7 0 0,3 0 0 16,3-6 1-16,-2 6-1 0,1 0 0 0,0-7 0 15,-2 7 0-15,5-7 0 0,1 7 0 16,-4-4 0-16,6 4 0 0,-7 0 0 16,9 0-1-16,-7-6 0 0,5 6 0 15,-3 0 0-15,0-5 0 0,0 5 0 16,-7 0 0-16,-3-7 0 0,1 7 1 15,-4 0-1-15,-5-6 1 0,-2 6 0 16,5-8 0-16,-2 0 0 0,-8-5 0 0,4 5 0 16,-5 0 0-16,-3 0-1 0,3 4 1 15,1 4 0-15,8 0 0 0,-1-5 0 16,1 5 0-16,-9 0 0 0,7 0 0 16,-7 0 0-16,0 0 0 0,3 0-1 15,-9 0 1-15,-4 0 0 0,-3 5 0 16,-3-5 0-16,-5 0 0 0,3 0 0 15,4 0 0-15,11 0 0 0,-1-5-1 0,17-2-5 16,0 3-3-16,7 4-6 0,2-11-10 16,7 4-15-16,7 0-9 0,6 7-4 15,0 0 13-15,0-4-120 0,6 8-106 16,9 6-253-16</inkml:trace>
  <inkml:trace contextRef="#ctx0" brushRef="#br0" timeOffset="44878.256">21268 1662 338 0,'-5'6'87'15,"1"6"6"-15,-5 1-44 0,1-4-9 16,-11-1-7-16,-8 0-4 0,-11 1 0 0,-5 0-3 15,-7 0-2-15,-4 1 0 0,-8-10-2 16,-3 4 1-16,-9-4 0 0,-12 0-1 16,-8 0-1-16,2-7 0 0,-3 7-3 15,1 0-2-15,9 0-3 0,6 11-1 16,-4-3-3-16,12 5 1 0,13-5 0 16,10-2 1-16,17-6 0 0,18 0 0 0,5 0-1 15,8-6-1-15,-5 6-2 0,5-8-1 16,0 8 0-16,0 0 1 0,0 0 0 15,5 0 2-15,3 9 0 0,-1 4 1 16,-2 5 0-16,1 14-2 0,-6-2 0 16,6 14-1-16,-6 15-2 0,0 8 0 15,-6 13-1-15,6 17-1 0,0 8-1 16,-8 2 0-16,5 1-1 0,3-9-1 0,0 3 1 16,0 7-1-16,-12-8 0 15,12 2 0-15,0-1 0 0,-6-15 0 0,6-9 0 16,0-4-1-16,0-13 0 0,-5-1 1 15,5 2-1-15,0 0 0 0,0-9 0 16,0 3 0-16,0-8 0 0,0-4 1 16,5-9 0-16,-5-2 0 0,10-4 0 15,-6-8-1-15,1 4 1 0,-5-6 0 16,7-4 0-16,-7-2 0 0,6-4 0 0,1-9 0 16,-7 0 0-16,14 0 0 0,6 0 0 15,5 0 0-15,4 0-2 0,7-11-8 16,3-1-12-16,-1-3-15 0,1-1-9 15,0-4-6-15,13-5-113 0,-4-10-115 16,18-5-259-16</inkml:trace>
  <inkml:trace contextRef="#ctx0" brushRef="#br0" timeOffset="45562.358">23409 1622 562 0,'0'-8'125'0,"0"1"7"0,0 1-94 16,10-1-6-16,3 7-5 0,11-6-1 16,12 6 1-16,9-8-3 0,15 5-6 15,6-3-4-15,-8-4-2 0,6-2-3 16,4-5-3-16,-10 2 0 0,-1 0-2 15,-2 0 0-15,-12 2-1 0,-10 7 1 16,-6-1 0-16,-7 7-1 0,-12 0 1 0,-4 0 1 16,-4 5 0-16,0 10 0 15,0 4 1-15,-14 7 0 0,-2 6 0 0,5 9-1 16,-2 11-1-16,1 5-1 0,3 6-1 16,9 16-1-16,0 6 0 0,0-1-1 15,0 4 1-15,4 8-1 0,8-3 0 16,-6-8-1-16,2-6 0 0,-3-6-3 15,-5-4 0-15,7-7-1 0,-7-17-2 16,11 11 1-16,-1-4-1 0,-2-4 2 0,1 2 0 16,4 7 2-16,-6-6 1 0,-1-3 1 15,7 0 0-15,-5-5 1 0,-3 1 0 16,1-7 0-16,-6 2 0 0,0-3 0 16,0-4 0-16,0-6 0 0,0 3 1 15,0-8 1-15,-6 1 4 0,1 1 2 16,-6-5 5-16,1 0 4 0,2-2 5 15,-5 2 3-15,-6 0 1 0,-1 4-1 0,-13 0-1 16,-1 5-4-16,-12-4-5 16,-10-2-4-16,-4-1-4 0,-3 6-6 0,-18-2-15 15,-12-2-20-15,7 2-31 0,1-4-122 16,4-7-144-16,8 3-343 0</inkml:trace>
  <inkml:trace contextRef="#ctx1" brushRef="#br0">32180 9072 0</inkml:trace>
  <inkml:trace contextRef="#ctx0" brushRef="#br0" timeOffset="196746.657">17472 14828 371 0,'0'-15'94'0,"0"1"5"15,5-1-49-15,-5 2-11 0,0 4-8 16,0-5-5-16,0 1-3 0,0-2-4 15,-6 3-2-15,6 2-4 0,-12 3-1 16,4-2 0-16,0 9 0 0,-2-5-1 16,-3 5 0-16,2 0-1 0,-7 7-1 15,4 6-1-15,-4 3-1 0,4-1-3 0,-3 1-1 16,6 7-1-16,-5 3-1 0,3 0 0 16,-1 5 0-16,5 3-1 0,0 0 1 15,2-3-1-15,7 2 1 0,0-4-1 16,0-9 0-16,0-2 0 0,10-5 0 15,-2 1 0-15,-1-1 1 0,2 0-1 16,3 1 0-16,-1-14 0 0,2 0 0 16,1 0 0-16,7 0 0 0,-1-18 0 0,-1 2 1 15,5-1 0-15,2-4 0 0,-2-1 1 16,-3-1 1-16,-1-1 1 0,-1 2 1 16,-6-6 1-16,0 6 0 0,-7 1 1 15,1-1 0-15,-7 1 1 0,0 3 0 16,6 2-1-16,-6 4 2 0,0 12-1 15,-6 0 0-15,6 0 1 0,-5 14 0 16,5 2-1-16,-5 8 0 0,5 2 0 0,0 4 0 16,0-8 0-16,0 2 0 0,7-3-1 15,5 0 1-15,3-6 1 16,11 1-1-16,3-6 0 0,8 2-1 0,7-4 0 16,-4-2-2-16,0-2 0 0,1 5-2 15,1-9-1-15,-8 0 0 0,4 0-5 16,-2-6-7-16,-1-1-16 0,4-5-14 15,-3-2-41-15,-4-3-79 0,5-6-114 16,-5 1-249-16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3T20:59:29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3T21:03:06.578"/>
    </inkml:context>
  </inkml:definitions>
  <inkml:trace contextRef="#ctx0" brushRef="#br0">8407 6750 293 0,'18'-14'83'16,"-7"-2"6"-16,6-3-31 0,-6 9-7 15,2-4-11-15,-7 1-7 0,-1 3-3 16,0 1-4-16,-5-1-3 0,0 0-4 16,0 7-4-16,0-3-1 0,-8-1-3 15,5 4-1-15,-2-3-1 0,-2 6-1 16,-6-7 0-16,5 7 0 0,-8 0 1 0,5 0-1 16,-10 0 0-16,11 0 1 0,-12 12-1 15,-4 1-1-15,-7 4 1 0,-7 2-1 16,-13 6 0-16,0 2 0 0,-1-2 0 15,7 2 0-15,5 4 0 0,-1 2-1 16,2-2 0-16,-5 1-1 0,4 1 0 16,-13-2 0-16,6 1 0 0,7-2-1 15,0-4 1-15,0 1 0 0,7 2-1 0,-4-2 0 16,-3-6 1-16,-11 2-1 16,4-1 1-16,1 4 0 0,-2 1-1 0,0 2 1 15,9 3-1-15,-4-3 0 0,3 4 0 16,-8 4-1-16,0-2 0 0,-5 0 1 15,8 1-1-15,2-3 0 0,6 4 1 16,1-6-1-16,2 2 0 0,2 1 0 16,-3 1 0-16,-5-3-1 0,2-1 1 15,3 2 0-15,-5 0-1 0,5-5 1 0,1-4-1 16,2 3 1-16,0-1-1 0,-3-8 1 16,2 7-1-16,-11-7 0 0,4 1 0 15,-6 5 1-15,6 1-2 0,0 4 1 16,3 2 0-16,-3 2-1 0,0 0 1 15,8 3-1-15,-16-4-1 0,7-3 1 16,4 0 0-16,5 1-1 0,-1-1 0 0,4 2 0 16,5-1 0-16,-1 2 1 0,-3-8-1 15,5 3 0-15,2-4 0 16,-6 0 0-16,-3-6 0 0,3 9 0 0,-7-6 0 16,-1 6 0-16,-3 3 1 0,7-1-1 15,3 2 0-15,-3 3 0 0,3 1 0 16,-7 3 0-16,-4-5 1 0,-2 10-1 15,-1-9 0-15,2-3 0 0,6 4 0 16,6 3 0-16,6-4 0 0,-6 3 0 16,8 0 0-16,-9 5 0 0,5-1 0 0,-3-3 0 15,2 3 0-15,-14-6 0 0,9 1 0 16,-3-5 0-16,-1 4 1 0,-4-5-1 16,9-1 0-16,2 6 0 0,3-3 0 15,4 5 0-15,1 4 0 0,-4-3 0 16,-4 3 0-16,2-2 0 0,-4-1 0 15,-1 5 0-15,1-7 0 0,1 7 0 0,-1-4 0 16,5-2 0-16,0-3 1 0,0 4-1 16,-1-5-1-16,1-2 1 0,2 6 0 15,-4-1 0-15,1-5 0 0,-4 9 0 16,-1-4 0-16,-4 8 1 0,3 2-1 16,-6 0 0-16,8-4 0 0,2 4 0 15,11-5 0-15,-1 1 0 0,4-2 0 16,-1 3-1-16,-3 0 1 0,1-5 0 15,-5 4 0-15,-2 1 0 0,-4-8 0 0,0 6 0 16,-1 0 0-16,0-8 0 0,2 6 0 16,4 4 0-16,10 6 0 0,-4 0 0 15,8 8 0-15,-9-11 0 0,3-5 0 16,3-5-1-16,6-1 1 0,1 1 0 16,6-3-1-16,0 0 1 0,8-12-1 15,0 0 1-15,2-15-1 0,3 8 1 0,-4-1-1 16,7-2 1-16,-6 9-1 0,11-10 1 15,2 0-1-15,2 2 1 0,8-11 0 16,1 0 0-16,1 0 0 0,12 0 1 16,-8-7 0-16,8 0 1 0,-4-7 0 15,10-1 1-15,1-10 0 0,4-8 0 16,3-13 2-16,7 1 0 0,6-18 0 16,7-1 1-16,3-6 0 0,-2 3 1 15,1-3 0-15,2 8 0 0,-6 12-1 16,1 7 1-16,-6 7-2 0,0-5 1 0,-13 7-2 15,4-8 0-15,1 1 0 0,-3 0-1 16,-1-8 0-16,-3 1-1 0,6-4 1 16,6-5-1-16,3-1 0 0,9-3 0 15,1-3 1-15,3-2-1 0,3 3 1 16,-4 4 0-16,-6 0 0 0,4 2 1 16,-4 7 0-16,-11-2 0 0,-4 4 1 0,6-3-1 15,-7 2 0-15,-2-7 0 0,9 3-1 16,1-3 0-16,3 0-1 0,0-1 0 15,11 6 0-15,-5-6-1 0,-1-8 0 16,1-2 0-16,-7-5-1 0,6-8 1 16,7 3-1-16,-2 1 1 0,1 4 0 15,8-1-1-15,-7 12 1 0,-8 2 0 16,-2-3 0-16,-2-6 0 0,-3-5 0 16,-1-7 0-16,10-1 0 0,0-5 0 15,3 4 0-15,-3 3 0 0,-9 6 0 0,-10-3 0 16,-4 3 2-16,-8 0 0 0,-3 6 1 15,-12-1 2-15,4 1-1 0,3 5 2 16,-8 2-1-16,0-2 0 0,1 5-1 16,-4 0 0-16,-7 9 0 0,-8 3-1 15,-16-14 1-15,-6-4 0 0,-17-1 0 16,-14-6-1-16,-8 1-1 0,-10 3 0 0,2 10-1 16,-1 6-1-16,-2 1-1 0,-4 13-7 15,-1 22-16-15,-4 14-18 0,-8 0-29 16,-10 14-125-16,2 15-149 0,3 2-345 15</inkml:trace>
  <inkml:trace contextRef="#ctx0" brushRef="#br0" timeOffset="2110.456">18357 4213 451 0,'6'-11'111'15,"-6"6"3"-15,0-1-65 0,0 6-11 0,0 0-8 16,4 0-4-16,-4 9-3 0,0-1-3 15,0 2-1-15,-4 11-3 0,4 5-2 16,0 1-1-16,-9 11-3 0,1 5-2 16,0 2-1-16,-2 3-3 0,2-1-1 15,-3-4-2-15,6 0-4 0,-2-4-4 16,7-10-3-16,0-7-5 0,0-1-4 16,0-12-5-16,0 1-4 0,7-5 1 15,-7-5-103-15,0 0-95 0,0-7-244 0</inkml:trace>
  <inkml:trace contextRef="#ctx0" brushRef="#br0" timeOffset="2650.877">18313 4245 443 0,'0'-8'107'15,"-4"-1"4"-15,4-1-62 0,0 0-13 16,8-1-9-16,-2 0-2 0,2 0-2 15,-5 6 0-15,2 5-2 0,5-11-1 16,1 11-1-16,-1-8-3 0,4 8-1 16,9-8-3-16,0 8-1 0,9-8-3 15,7 8-1-15,1 0-2 0,4 8-1 16,-2 0-1-16,-7 2-1 0,-3 10 0 16,-9-2-1-16,-5 5 0 0,-18 3 0 0,0-2 0 15,0 5 0-15,-10-2 0 0,-6-4 0 16,-3-1 2-16,-2-1 3 0,-4-3 2 15,3-4 2-15,-2-1 3 0,1 3 1 16,5-3 1-16,-4-2-1 0,-6 3-2 16,6-2-3-16,-4-4-2 0,6-1-2 15,7-2-2-15,13-5 0 0,0 0-2 16,0 0 0-16,5-11 0 0,11 2-1 0,5-4 1 16,0 0-1-16,0 2 1 0,5 7-1 15,2 4 1-15,-11 0-1 0,1 6 1 16,5 9-1-16,-1 6 0 0,-2 2 1 15,7 4-1-15,-1 3 0 0,-2-4 1 16,-4-2-1-16,-9 0 0 0,-11-1 1 16,6-1-1-16,-6 5 1 0,-4-4 1 15,-9 1 1-15,-4 3 1 0,-2 1 2 16,-8-6 0-16,-7-2 0 0,0-4 0 16,-3-3-1-16,-5-8-1 0,1 3-1 0,7-2-2 15,-3-6-2-15,10 0-3 0,7 0-4 16,8 0-8-16,5-9-14 0,7-10-13 15,0-2-7-15,11-7 18 0,7-5-132 16,5-6-114-16,9 11-271 0</inkml:trace>
  <inkml:trace contextRef="#ctx0" brushRef="#br0" timeOffset="2944.659">18967 4477 540 0,'-9'-7'124'0,"2"3"6"15,7-1-87-15,0 5-7 0,0-6-1 16,20 6 0-16,-6-8-3 0,4 8-5 15,8-10-4-15,-1 4-6 0,3 6-5 16,1 0-4-16,-5-5-3 0,-3 5-4 0,-8 0-7 16,-2 0-11-16,-2 0-12 0,0 5-7 15,-2-5-61-15,4 0-57 0,0 0-102 16,-4 0-217-16</inkml:trace>
  <inkml:trace contextRef="#ctx0" brushRef="#br0" timeOffset="3218.238">19486 4208 483 0,'0'0'118'0,"0"0"5"15,0 0-50-15,-5 8-38 0,5 4-6 16,0 8-1-16,-12-3-3 0,8 10-2 0,-3 2-5 15,1 1-3-15,1 2-6 0,5 11-2 16,-7-1-3-16,7-2-2 0,0-3 0 16,0 2-2-16,0-10-3 0,8-1-4 15,-8-7-6-15,9 0-6 0,-9-6-4 16,4-1-4-16,-4-5-4 0,0 2 24 16,5-11-128-16,-5 0-98 0,0-5-263 15</inkml:trace>
  <inkml:trace contextRef="#ctx0" brushRef="#br0" timeOffset="3552.001">19492 4245 478 0,'0'-11'112'0,"0"5"3"16,0-2-76-16,0 3-8 0,7-3-7 15,1 3-3-15,3-2-1 0,2 0-2 16,6 3-1-16,5-5-2 0,9 9 0 0,1 0-2 15,4 0-3-15,1 11-2 0,3-4-2 16,-2 4-2-16,-6 3-1 0,0-3-1 16,0 9-1-16,-6 0 0 0,-3 3 0 15,1 9 0-15,0 3 0 0,-6-2 0 16,-8 5 0-16,-12 2-1 0,0-4 1 0,0-5 0 16,-8 2-1-16,-14-2 0 0,-6-2 1 15,-2-2 1-15,1 2 1 0,-5-5 2 16,-10-7-1-16,4 3 2 0,-9-6 0 15,-9-4-1-15,2-4-3 0,9-6-12 16,5 0-11-16,6-6 100 0,10-4-222 16,9-4-129-16,1-7-355 0</inkml:trace>
  <inkml:trace contextRef="#ctx0" brushRef="#br0" timeOffset="20036.945">14908 11200 342 0,'0'0'91'16,"0"0"6"-16,0-3-35 0,0 3-21 16,0 0-7-16,-3-7-2 0,-4 7-5 15,-1 0-3-15,3 0-6 0,1-3-3 0,-3 3-3 16,1 0-1-16,-4 0-1 0,0-5-1 15,1 5 1-15,-3 0 0 0,1 0 1 16,-2 0-1-16,3 0 0 0,-3 0 0 16,2 0-1-16,3-7-1 0,-6 7-1 15,4-7 0-15,-5-1 1 0,-2 3-1 16,-1-2-1-16,-3 1 0 0,-2-4 0 0,-4 1-1 16,-2-4 0-16,0-1 0 15,3 1-1-15,3 3 1 0,7 4 0 0,-2-1-1 16,4 1 1-16,-9 1-1 0,-3-3 0 15,0 5-1-15,-6-4 1 0,-3 2 0 16,1 1 0-16,1 4 0 0,-4 0 0 16,3 0 0-16,1-8 0 0,3 8-1 15,0 0 0-15,4 0 0 0,7-3-1 16,-6-7 0-16,1 4 1 0,2-6-1 16,-6 1 2-16,-1 4-1 0,2-3 2 0,-1 8 0 15,-1-4 0-15,5 6 0 0,1 0 0 16,1 0-1-16,-3 0 0 0,1 0-1 15,0-8 1-15,-5 8-2 0,-2-7 1 16,1 0 0-16,-1 3-1 0,-6 4 1 16,3-10-1-16,1 10 1 0,1 0-1 0,3 0 1 15,-5 0 1-15,-1 0-1 16,1-4 1-16,3 4-1 0,-1-9 1 0,3 9-1 16,0-6 0-16,0 6 0 0,0-6-1 15,-2 6 0-15,0 0 0 0,2 0 0 16,2 0 0-16,-4 0 0 0,2 0-1 15,0-6 1-15,-8 6 0 0,1-5-1 16,1-2 0-16,-6 7 0 0,4-11 0 16,7 3 0-16,-3 8 0 0,7-8 0 15,5 1 0-15,-4 3-1 0,-4-6 1 16,4 4-1-16,-7-2 0 0,3 1 1 0,5 0-1 16,-5 2 0-16,-4-2 0 0,1 3 0 15,-3 4 0-15,-1 0 0 0,9 0 0 16,-1-5 0-16,1 5 0 0,1 0 0 15,-3 0 0-15,-4 0 0 0,0 0 0 16,0 0 0-16,-5 0 0 0,4-7 0 16,5 7 0-16,-1 0 0 0,8 0 0 0,-1 0 0 15,-1 7 0-15,0-7 0 0,3 5 0 16,-2-5 0-16,4 0 0 0,-5 0 0 16,3 0 0-16,-2 4 0 0,4-4 0 15,-1 0 0-15,-4 10 0 0,1-10 0 16,-7 2 0-16,-3-2 0 0,-2 12 0 15,4-12 0-15,-3 3-1 0,4-3 1 16,-12 0 0-16,3 9 0 0,3-9 0 16,-2 9 0-16,-1-1 0 0,10-8 1 15,-5 6-1-15,2 1 0 0,-4-4 0 0,-1 5 0 16,6-1 0-16,2 4 0 0,-5-6 0 16,5 1 0-16,5 1 0 0,-5-7 0 15,-3 9 0-15,6-9 0 0,-3 5 0 16,1 1 0-16,7 1 0 0,4-2 0 15,-3 6 0-15,4-4 0 0,-5 3-1 0,-6-7 1 16,-1 6 0-16,-2-2 0 0,-3 4 0 16,-9-1 0-16,7-2 0 0,1 2 0 15,5-4 0-15,1 1 0 0,6-3-1 16,-1 3 1-16,4 1 0 0,-4 9 0 16,-3-4 0-16,2 6 0 0,0-1-1 15,6-5 1-15,-6-5 0 0,1 1 0 16,1-5 0-16,6 6 0 0,-4-2-1 15,-4 1 1-15,5 4 0 0,-1 1 0 0,-4 0 0 16,0-4 0-16,9 3 0 16,-6-2 0-16,2 4 0 0,8-6-1 0,-2-4 1 15,-2 1 0-15,7-6 0 0,-2 8-1 16,5 2 1-16,-3 0 0 0,5 3-1 16,-10 3 1-16,2-1 0 0,0 5-1 15,-2-2 1-15,1 2 0 0,1 3-1 0,6-4 0 16,-1 1 1-16,6-3-1 0,0 3 0 15,0-2 0-15,0-3 0 0,0 1 1 16,0 1-1-16,5 2 1 0,-1-4 0 16,3 1 0-16,1 2 0 0,-3-6 0 15,5-1 1-15,4-7 0 0,-3 10 0 16,4 1 0-16,-5-4 1 0,3-1 0 16,-4 7 1-16,-2-5-1 0,7 0 1 15,1-1 0-15,-1 7-1 0,6-1 1 0,1 4 0 16,1-5 0-16,-1 2-1 0,8-2 1 15,2-3 0-15,-2-2 1 0,7 3-1 16,1-1 1-16,10-3-1 0,-5-1 1 16,6 4 0-16,2-6 0 0,5 2-1 15,0 4 0-15,5-5 1 0,-1 2-1 16,-2 2 0-16,-4 2 0 0,2-2 0 16,1-2-1-16,4 3 0 0,5-4 0 15,4-1 0-15,9-8 0 0,11 6-1 0,-1-6 1 16,4 5 0-16,-3 3 0 0,-3-1 0 15,-9 5 1-15,-2 0 0 0,-3-1 0 16,-2-2 0-16,6 1-1 0,-2-5 1 16,2 5-1-16,1-4-1 0,-4 3 1 15,1-2-1-15,-4 0-1 0,4-7 1 16,0 0-1-16,-1 0 1 0,11-7-1 16,3 7 0-16,0 0 0 0,-1 0 0 0,-2 0 1 15,-12 9-1-15,-9 0 0 0,-5-3 1 16,-1 7-1-16,-4-6 0 0,-3 1 0 15,4-8 1-15,0 6-1 0,1-6 1 16,2 0-1-16,3 0 0 0,-2 0 1 16,0-6-1-16,2 4 0 0,-5-10 0 15,6 8 0-15,3-8 1 0,8 3-1 16,3 4 0-16,11-3 0 0,1 2 1 0,0 6-1 16,1-5 0-16,-14-5 0 0,-10 2 0 15,-2-1 1-15,-4 0-1 0,-5-2 0 16,7 2 0-16,1-7 0 0,6-3 0 15,0 4 1-15,1-1-1 0,-3 0 0 16,-4 2 1-16,-11-4 0 0,-8-1 0 16,-11-7 0-16,3-1 1 0,-8 0 1 15,-2 4 1-15,-6-4 1 0,-6 3 1 16,-12-6 1-16,5 3 0 0,-5 2 0 0,-9-2 0 16,-12 0-2-16,-4 0-1 0,-7 3-1 15,-3-1-1-15,-12-3 0 0,-5 1-2 16,-16-6 0-16,0-13-4 0,-9 0-8 15,8 4-11-15,6 0-10 0,14 9-24 16,10 10-17-16,10 6-120 0,7 4-135 16,22-1-306-16</inkml:trace>
  <inkml:trace contextRef="#ctx0" brushRef="#br0" timeOffset="20813.218">20823 4714 545 0,'0'-14'123'0,"0"14"6"0,0 0-85 16,-7 19-13-16,7 9-2 0,-5 0 0 15,-1 3-3-15,-7 6-3 0,3-4-6 16,-9-1-6-16,-2 0-4 0,-2 2-6 16,-1-5-14-16,-3-7-12 0,14 1-3 15,6-9-118-15,7-8-115 0,0-6-281 16</inkml:trace>
  <inkml:trace contextRef="#ctx0" brushRef="#br0" timeOffset="21115.624">21712 4314 513 0,'7'-7'121'0,"-1"7"7"15,2-7-74-15,-3 7-13 0,-5 0-7 16,0 17 0-16,0 2-3 0,0 10-3 16,0 7-5-16,0 5-6 0,-5 2-3 15,5 6-6-15,-9-4-2 0,9-1-3 16,0-2-1-16,0-9-3 0,0-6-5 0,0-5-8 16,8-10-9-16,-8-12-9 0,4 0-7 15,1-9-22-15,-5-6-89 0,0-15-99 16,8-10-233-16</inkml:trace>
  <inkml:trace contextRef="#ctx0" brushRef="#br0" timeOffset="21286.427">21725 4215 505 0,'0'0'118'0,"-6"0"4"0,6 0-78 0,0 0-9 16,9 0-5-16,4 0-3 0,8 0-3 15,2 0-4-15,11 0-4 0,-2 0-4 16,4-7-3-16,2 7-4 0,9-4-4 15,-2 4-9-15,-3-5-9 0,0 5-6 16,-4 0-7-16,-13 0-109 0,-17 0-107 16,-8 5-259-16</inkml:trace>
  <inkml:trace contextRef="#ctx0" brushRef="#br0" timeOffset="21462.858">21785 4405 531 0,'0'0'121'0,"5"0"4"16,8-9-86-16,6 5-10 0,5-5-8 0,2 2-2 16,3-2-4-16,3 4-3 0,-2 5-4 15,7 0-10-15,-5 0-9 0,-3 10-8 16,-8-2-54-16,-10 6-59 0,-11-3-99 16,0 7-221-16</inkml:trace>
  <inkml:trace contextRef="#ctx0" brushRef="#br0" timeOffset="21630.59">21725 4843 497 0,'0'0'120'0,"0"0"4"16,0-8-55-16,8 6-40 0,7 2-11 16,3-13-4-16,6 7-1 0,8-3-4 15,0 2-6-15,5-1-8 0,-1-3-8 16,3 4 88-16,6-3-204 0,-1 3-118 0,-6-3-330 15</inkml:trace>
  <inkml:trace contextRef="#ctx0" brushRef="#br0" timeOffset="21882.202">22348 4534 556 0,'-4'0'125'16,"4"0"5"-16,0 0-96 0,11 3-7 16,2-3-6-16,5 0-4 0,3 0-2 15,6 0-4-15,-4 0-9 0,6-3-10 0,0-5-8 16,-2 2-9-16,-4-1-110 0,1 0-108 15,-8-2-268-15</inkml:trace>
  <inkml:trace contextRef="#ctx0" brushRef="#br0" timeOffset="22286.94">22801 4755 484 0,'0'-8'114'16,"4"3"4"-16,-4-5-68 0,0-3-21 15,0-6-7-15,0-5-3 0,0 3 0 16,0-11-1-16,-11 0-2 0,1-3 1 16,-3-1 0-16,4-7 0 0,-3 1-1 15,4-2-1-15,4 6-1 0,4 7 0 0,0 7 0 16,0 4-2-16,-5 0-2 0,5 4 1 15,-10-2 0-15,5 4 0 0,-1 1-1 16,6 4 0-16,0 9-1 0,0 0-1 16,0-2 0-16,0 2 0 0,8 2-1 15,0-2 1-15,5 0-1 0,3 7 0 16,15-7-1-16,-1 0 0 0,7 0-2 16,5 5 0-16,4-5-2 0,-11 0 0 0,-1 0-1 15,5-5 0-15,-7 5-1 0,4 0-1 16,-1 5-5-16,-4-5-12 0,-10 4-20 15,-7 2-11-15,-14-6-51 0,0 0-68 16,-9 0-113-16,-1 18-234 0</inkml:trace>
  <inkml:trace contextRef="#ctx0" brushRef="#br0" timeOffset="22463.146">22658 4569 588 0,'0'0'148'16,"15"0"9"-16,8 0-88 0,12-6-14 16,15-1-11-16,13 0-5 0,-10 7-9 15,-6-6-12-15,-2 6-7 0,-12 0-12 0,-9 0-28 16,-1 0-7-16,1-6-131 0,-13 6-131 16,4-15-330-16</inkml:trace>
  <inkml:trace contextRef="#ctx0" brushRef="#br0" timeOffset="37319.106">9365 6068 400 0,'0'0'98'0,"0"-5"5"16,0 5-61-16,-7 0-6 0,7 0-5 16,-9 0-4-16,2 0-2 0,-6 0-4 15,4 0-2-15,-6 0-3 0,2 0-2 16,0-9-2-16,-3 9 0 0,-3-7-2 15,6 0 1-15,-3 7 1 0,0-4 0 16,1 4 1-16,5-10 0 0,-6 6 0 16,0 0 1-16,-7 4 0 0,-6-13-1 0,-6 6 0 15,-9 0-1-15,2-1 2 0,-3 1-1 16,8 7-1-16,5-6 0 0,3 6-1 16,3 0-1-16,-2 0-1 0,-2-6 0 15,1 6-1-15,1 0 0 0,1-3-1 16,2 3-1-16,-2-6 1 0,8 6-1 15,-14-6 0-15,7 6-1 0,-6-6 1 16,3 6 0-16,-5-6-1 0,2 6 1 16,1-3-2-16,1 3 1 0,-11-6-1 0,-4 6 0 15,-5 0 0-15,0 0-1 0,1 0 1 16,3 0-1-16,10 6-1 0,-1-6 1 16,-2 5-1-16,4-5 0 0,1 7 0 15,1-7 0-15,1 0 0 0,-7 0 0 16,2-9 0-16,-2 4 1 0,-7 0-1 15,0 5 1-15,0-8-1 0,-13 8 1 16,3 0 0-16,-5 0 0 0,4 8-1 0,2-8 1 16,7 0-1-16,6 0-1 0,0 5 1 15,8-5-1-15,2 0-1 0,-2 0 1 16,-5-8-1-16,2 3 1 0,-12-4-1 16,4 4 1-16,3-2-1 0,-3 7 1 15,-10 0-1-15,0 0 1 0,-3 5-1 16,5-2 0-16,4 3 1 0,2 1-1 15,7-7 0-15,0 5 1 0,3-5-1 16,3 5 0-16,-2-5 1 0,-1 0-1 0,-2 0 0 16,-3 6 0-16,2-6 0 0,-10 4 0 15,6-4 0-15,-11 9 0 0,-9-9 1 16,-1 5-1-16,2 1 0 0,0-6 0 16,7 8 0-16,7-8 0 0,3 5 0 15,-6-5 0-15,-1 0 1 0,-4 0-1 16,7 0 0-16,5 0 0 0,-4 0 0 15,1 6 0-15,1-6 0 0,-8 4-1 0,2 3 2 16,3 2-1-16,9 0 0 0,6 2 0 16,-4 4 0-16,4-3 0 0,-2-5 0 15,-7 1 0-15,-1-8 0 0,-5 6 0 16,-4-6 1-16,4 0-2 0,7 2 1 16,-2-2 0-16,-1 8 0 0,-5-8 0 15,-4 0 0-15,1 5 0 0,4-5 0 16,8 8 0-16,9-2 0 0,2-2 0 15,-3 5 0-15,2-4 0 0,6 6-1 0,0-2 1 16,-3-2 0-16,5 4 1 0,-2-6-1 16,-5 6 0-16,-1-11 0 0,-5 10 0 15,6-4 0-15,0 5 0 0,1 1 0 16,1-4 0-16,-5 3 0 0,-5-4 0 16,-6 2 0-16,3 5 0 0,-7-1 0 15,14 6 0-15,-4-1 0 0,10-3 0 0,2-1 0 16,9 2 0-16,-2-3-1 0,6-1 1 15,-1 3 0-15,10-1-1 0,-4 1 1 16,-2 2 0-16,11-5 0 0,0 6-1 16,0-3 0-16,8-4 1 0,4 2-1 15,1-2 1-15,12-3-1 0,5 3 0 16,3-7 1-16,13 3 0 0,13-1 0 0,15 0 0 16,-6 2 0-16,12 6 0 0,1 1 0 15,-7-4 0-15,6-8 0 16,7-3 1-16,13 0-1 0,13-9 0 0,14 4 1 15,3-5-1-15,13-4 1 0,12 1-1 16,5 2 1-16,6 1-1 0,6-3 1 16,-1 13 0-16,5 0 0 0,-8 0 0 15,-4-6 1-15,6 3-1 0,8 3 1 16,-11 0 0-16,5 0 0 0,-1-8-1 0,-5 8 1 16,4 0-1-16,-14 9 0 0,2-9 0 15,-11 0 0-15,-1 5-1 0,-12-5 1 16,1 5-1-16,-4 5 0 0,-6 1 1 15,-9 8-1-15,-5-8 1 0,-12-1-1 16,1-2 1-16,6 2-1 0,-4-4 1 16,3 5-1-16,-11 2 0 0,-4-5 1 15,-8-1-1-15,1-7 0 0,-2 0 1 0,-1-12-1 16,12 3 1-16,-8-4-1 0,-14-3 1 16,-2 3 1-16,-20 2 2 0,-16-5 4 15,-11 1 2-15,-9-4 2 0,-12-4 2 16,0-7 0-16,-12-6 0 0,-12-6-3 15,-24-6-2-15,-30-2-4 0,-11-3-1 16,-21 3-2-16,-7 10 0 0,-6 10-6 16,8 9-13-16,-17 21-16 0,-2 0-30 15,3 7-13-15,16 10-124 0,6 4-144 0,31-11-318 16</inkml:trace>
  <inkml:trace contextRef="#ctx0" brushRef="#br0" timeOffset="37915.087">23810 4818 579 0,'-4'0'129'15,"4"7"4"-15,-11 3-100 0,-2 7-6 16,0 7-3-16,-11 4-3 0,-7 2-2 0,-2 10-4 15,-8-4-5-15,-2 0-13 0,12 0-15 16,12-6-8-16,14-13-116 0,5-3-115 16,16-14-287-16</inkml:trace>
  <inkml:trace contextRef="#ctx0" brushRef="#br0" timeOffset="38401.856">24528 4207 527 0,'0'-7'118'0,"0"0"3"0,0 7-86 15,0 0-9-15,0 6-4 0,0 2 1 16,0 5 2-16,0 6 0 0,0 5-1 16,0-1-1-16,0 5-2 0,0 2-1 15,-6 3-4-15,6 8-4 0,0 0-3 16,-5-3-2-16,5-1-2 0,0-6-1 16,5-9-2-16,0 3-1 0,-5-9-4 0,6 2-7 15,-6-7-7-15,11 1-7 0,-11-5-6 16,7 3-4-16,-7-10-4 0,8 0 0 15,-8 0-3-15,5-12 50 0,-5 3-138 16,0-12-95-16,6 3-263 0</inkml:trace>
  <inkml:trace contextRef="#ctx0" brushRef="#br0" timeOffset="38903.682">24457 4319 388 0,'-11'0'94'0,"1"-5"1"15,4-2-31-15,6 7-50 0,0-6-8 16,0 0-2-16,5 6-2 0,1-5 0 15,1 5 0-15,4-6-2 0,-5 6 2 16,-6 0 4-16,0 0 3 0,0 0 3 0,0 3 3 16,-5-3 2-16,1 0 2 0,4 0-1 15,-7 0-2-15,7 0-2 0,0 0-2 16,0-3-1-16,11 3 0 0,-2-12-1 16,-1 12 1-16,1-9 1 0,-1 2 1 15,0-1 0-15,2-4 2 0,0-2 2 16,3 5 0-16,0-4 0 0,1 1 0 15,1 3 0-15,-2 3-1 0,1-1-2 16,-1 7-3-16,0-7-1 0,-3 7-1 16,1 0-1-16,-5 0-1 0,2 9-1 0,1 2 1 15,0 7 0-15,-1 7 0 0,0 8-1 16,-3-1 0-16,0 3-2 0,-5 0 0 16,10-1-1-16,-4 1-2 0,-1 2 1 15,0-5-1-15,0-1-1 0,1-1-3 16,-6-9-7-16,7-4-12 0,-7-3-13 15,0-3-8-15,6-4 75 0,-6-7-191 0,0 0-124 16,-5-9-315-16</inkml:trace>
  <inkml:trace contextRef="#ctx0" brushRef="#br0" timeOffset="39069.082">24478 4439 571 0,'0'0'132'0,"0"0"6"15,0 0-93-15,16 0-8 0,7 8-5 16,4-8-3-16,6 3-3 0,-1 2-7 0,-1-5-6 16,-1 9-13-16,-5-3-19 0,0 3-13 15,-5-3 76-15,2 1-194 0,4-2-128 16,19-5-329-16</inkml:trace>
  <inkml:trace contextRef="#ctx0" brushRef="#br0" timeOffset="39406.208">25118 4412 491 0,'-10'-5'108'16,"5"5"4"-16,0 0-85 0,5-5-4 16,0 5-1-16,0 0 2 0,5 0 2 15,3 0 3-15,0 0 1 0,2 0 2 16,-4 10-2-16,2-2-1 0,-8-2-4 16,12 5-3-16,-7 1-5 0,4 0-5 15,6 3-4-15,-1-6-3 0,1 1-1 0,1-10-1 16,2 0-3-16,6 0-6 0,12-11-8 15,6-2-13-15,1-1-9 0,-4-2-7 16,-10 1-112-16,-10 1-112 0,-4 9-264 16</inkml:trace>
  <inkml:trace contextRef="#ctx0" brushRef="#br0" timeOffset="40089.079">25544 4300 525 0,'-5'0'126'0,"5"0"6"15,0 0-63-15,0 0-30 0,0 10-3 16,0 4-1-16,0 10-2 0,0 0-4 16,0 2-5-16,0 6-6 0,0 2-5 0,-5-3-6 15,5 8-2-15,-5-6-2 0,5-2-2 16,0-7 1-16,0-2-2 0,0-9 0 15,0-1-1-15,0-12-4 0,0 0-3 16,0-4-3-16,0-7-3 0,0-13-2 16,8 4 0-16,-8-6 1 0,8-7 3 15,1-5 3-15,-5 9 3 0,1-13 2 0,0-2 2 16,0 8 1-16,3 2 0 0,-8-7 1 16,10 9 0-16,-4 5 1 15,1 3 2-15,1 1 1 0,1 6 1 0,3 4 1 16,2-1 2-16,4 0 1 0,0 8 2 15,3-3-1-15,-5 9 1 0,2 0 0 16,-2 0 1-16,-5 9-1 0,-4 2-1 16,-7 4 0-16,0 1-1 0,0 4-1 15,-13 8 0-15,-5-1-1 0,0-1-1 16,-3-7-1-16,0 8-2 0,0-12 0 0,7 1-2 16,4-2 0-16,3 4-1 0,7-7 0 15,0-3 1-15,7-8-1 0,-1 6 0 16,2-6 0-16,7 0 1 0,-4-7-1 15,9 7 0-15,-4-10 1 0,2 5-1 16,-2 5 0-16,0 0 1 0,5 0-1 16,-2 0 0-16,2 8 0 0,-1 0 0 0,-4 2 0 15,-5-1 1-15,-6 1-1 0,-5 3 0 16,0-1 0-16,0 7 1 0,0-1 0 16,0 0 2-16,-15-1 3 0,2 3 3 15,-6-3 2-15,-4 1 3 0,-1 4 2 16,-5 2 2-16,-5 0 0 0,2-3-2 15,0 3-1-15,1-5-3 0,0-4-3 16,9-4-2-16,-3-11-2 0,8 6-4 16,-1-6-9-16,7 0-10 0,-7 0-9 0,7-3-19 15,-6 3-20-15,-2 0-4 0,-8 0-116 16,-1 0-121-16,2 0-281 0</inkml:trace>
  <inkml:trace contextRef="#ctx0" brushRef="#br0" timeOffset="67486.9">12862 8647 446 0,'0'0'106'0,"7"0"4"15,-7-10-63-15,5 6-17 0,-5-1-3 16,0 5-1-16,0-9-1 0,-13 9-3 16,-4-4-1-16,1 4 0 0,-6 0 0 15,-3 0 0-15,3-10-1 0,4 10-1 16,-3 0-1-16,5-2-1 0,1-4-1 16,3 6-1-16,-3-8-2 0,4 8-1 15,-2-5 0-15,1-3-1 0,-4 8-1 0,7 0-2 16,-3 0 0-16,1 0-2 0,6-2 0 15,5 2-1-15,-5 0 0 0,-1 0 1 16,6 0 0-16,-7 4 1 0,7 6 1 16,-4-1-1-16,4 1 1 0,0 7-1 15,0 6 0-15,0-2-2 0,4 2-2 16,-4 4 0-16,0-7-1 0,0 3 0 16,0-3-2-16,7 2 1 0,-7-1 0 0,0-6-1 15,0-1 1-15,0-7 0 0,0 0 0 16,8-5 0-16,-8-2-1 0,3 0 1 15,-3 0 0-15,8 0 0 0,-8-2 0 16,10-11 0-16,1-1 0 0,-3-2-1 16,4 1 1-16,1 0-1 0,1 2 1 15,1 2-1-15,-4 6 0 0,2 5 0 16,-5-4 0-16,10 4 0 0,-5 0 1 16,9 0-1-16,4 0 0 0,3 4 0 0,-3 1 0 15,-3 6 0-15,-4-1 1 0,2 5-1 16,-3 2 0-16,-2-1 0 0,0 0 1 15,-8 5 0-15,-8-3 4 0,0-1 5 16,-3 2 4-16,-17 6 2 0,-5 1 3 16,-9-3 0-16,-7 4-1 0,-4-4-3 15,6-6-4-15,1-2-5 0,0-8-3 16,8-7-5-16,1 0-10 0,1 0-12 0,-1-17-17 16,3 4-31-16,5-6-86 0,8-2-35 15,7-1-117-15,-4 2-227 0</inkml:trace>
  <inkml:trace contextRef="#ctx0" brushRef="#br0" timeOffset="91191.11">15404 6288 434 0,'0'0'103'16,"0"0"3"-16,0 0-67 0,0 0-10 15,-7 0-4-15,7 0-4 0,-3-8-3 0,3 1-3 16,0 0-2-16,-6-6-1 0,6-2-1 16,0-6 0-16,-10 2-1 0,3-10-1 15,-1 7 1-15,-1 1-2 0,-4-2-1 16,1-4-1-16,1-1-1 0,3-2-1 16,-2-10 0-16,2-3 0 0,-1 2 0 15,-4 5-1-15,0 7 1 0,-5 6 0 0,0 7-1 16,-3 6 1-16,2 0 0 15,-5-1-1-15,4-3 1 0,1 5-1 0,4 0 0 16,-2-4-1-16,5 8 1 0,-5-2-1 16,2 3 1-16,-3 4 0 0,4 0 1 15,-1 0 0-15,2 6 0 0,2 4 0 16,3 3 0-16,-8-2-1 0,8 2 0 16,0 1 0-16,-9 1-1 0,8 4 0 15,-6 0 0-15,2 5 0 0,2 8 0 0,-2-3 2 16,8 3-1-16,-3 0 1 0,0 5 0 15,-3-5 0-15,0 0 0 0,-2-2 0 16,0 0-1-16,1 0 0 0,4 0 0 16,2 7-1-16,-9-7 1 0,7 6-1 15,-1-3 0-15,-4 6 1 0,1-1-1 16,-2 4 1-16,2-7 0 0,0 11-1 16,-3-2 1-16,7 9 1 0,2 7-1 15,-3 3 1-15,9 1 0 0,-6-1 0 16,3-7-1-16,3-7 1 0,-8-3-1 0,8 1 0 15,-7 3-1-15,7-2 0 0,-6-2-1 16,1 20 0-16,5-3 0 0,-16 5-1 16,4-3 1-16,6 6-1 0,0-8 0 15,-1-2 0-15,7-5 0 0,0 3 0 16,0-1 0-16,0 0 1 0,0-3-1 16,-6 6 0-16,1 0 1 0,2 6-1 0,-4 1 0 15,7 11 0-15,0-14 1 0,0 7-1 16,0-3 0-16,0-2 1 0,0 1-1 15,-8 8 0-15,8-1 1 0,0 1-1 16,-5 2 1-16,5-4-1 0,0-10 0 16,10 4 0-16,-2-6 0 0,-3-1 1 15,-5 8-1-15,5-4 0 0,-5 13 0 16,0 1 0-16,4 4 1 0,3-4-1 0,-2 4 1 16,3-10-1-16,-3-3 0 0,3 2 1 15,-8 6-1-15,11 4 0 0,-11 6 0 16,5 0 0-16,-5 0 0 0,5-3 0 15,0-12 0-15,4 1 0 0,3-5 0 16,-3-7 0-16,4-2 0 0,-5 1 0 16,4 6 0-16,2-4 0 0,4-7 0 0,-4 1 0 15,11-7 0-15,-4-6 0 0,-2-4 0 16,4 1-1-16,2-11 1 0,0-1-1 16,-3-8 1-16,4 0-1 0,2-13 0 15,-3-1 0-15,3-7 1 0,7-7-1 16,-6-9 1-16,5-11-1 0,0-7 1 15,0-4 0-15,0-11 0 0,5-10 0 16,3-14 1-16,9-15 0 0,0-18 1 16,3-18 0-16,5-12 2 0,-3-11 1 15,-3-16 1-15,-3-9 2 0,-9-3 2 0,-7-9-1 16,-10-16 0-16,-8 8 1 0,-5-26-1 16,-11-4 1-16,0-13-2 0,0-3 1 15,-11 4 0-15,0 5 2 0,-15 14-1 16,3 4 0-16,-3 25-1 0,-6 17-1 15,-5 16-2-15,-3 4-2 0,-12 21-1 16,-9 2-3-16,2 14-3 0,1 20-9 16,2 25-9-16,4 12-22 0,2 21-18 0,-5 5-38 15,7 7-82-15,11-13-119 0,11 0-252 16</inkml:trace>
  <inkml:trace contextRef="#ctx0" brushRef="#br0" timeOffset="91946.341">26677 4727 497 0,'0'-9'115'0,"0"9"2"0,-8 0-81 16,3 0-5-16,-3 14-8 0,2-1-3 15,-5 1 0-15,1 6-2 16,-3 10 0-16,-5 4-2 0,2 1-2 0,-2 11-1 15,-1-1-3-15,3 0-2 0,-2 3-3 16,-1-10-2-16,3 0-1 0,-1-8-6 16,9-8-7-16,8-4-7 0,0-9-5 15,0-9-7-15,12 0-19 0,5 0-89 16,3-6-95-16,-1-11-227 0</inkml:trace>
  <inkml:trace contextRef="#ctx0" brushRef="#br0" timeOffset="92390.411">27693 4218 466 0,'6'-10'109'0,"-1"1"3"0,2-2-73 16,-7-2-9-16,9 2-3 0,-9 1 1 15,0 0-1-15,0 1 0 0,-8 9 0 0,-3 0-2 16,-5 0 0-16,-7 0-2 0,-4 9-1 16,1 5-2-16,-3 3-4 0,-5 7-2 15,0 4-1-15,-5 0-2 0,1-4-2 16,-3 11-1-16,6-1-1 0,4-2-1 15,10 11 0-15,7 2 0 0,5 0-1 16,9-2 0-16,-6-1 0 0,6-10-1 16,5 5 0-16,3-6 0 0,11-2 0 0,2-1 0 15,7-8-1-15,6 3 0 0,0-3 0 16,-2-5-1-16,3-7 0 0,1 0 0 16,-4-8-1-16,4 0 0 0,-6 0-2 15,1-11-7-15,5 7-13 0,-6-3-18 16,-1 0-9-16,-3-7-78 0,0-1-40 15,-7-7-104-15,12-5-206 0</inkml:trace>
  <inkml:trace contextRef="#ctx0" brushRef="#br0" timeOffset="92792.011">28077 4683 508 0,'0'0'118'15,"7"-14"2"-15,-7 5-77 0,8-7-12 16,-3 0-6-16,-5-6-1 0,9 0-1 16,-1-6-3-16,1-1-2 0,-3-5-1 0,2-4-2 15,0-8-1-15,0 2 1 0,-1 0-2 16,-1 1 0-16,1 8 0 0,-3 2-1 16,-4 9-1-16,0-1-1 0,0 8-1 15,0 3 0-15,0 9-1 0,-4-2 0 16,4 3-2-16,-7 4 0 0,7 0-2 15,0 3 0-15,0-3-1 0,0 0-1 0,0 0 1 16,10 0 0-16,-2 0 2 0,2 0 0 16,4 8 1-16,9-8 1 0,3 0 1 15,-1 5-1-15,11-5 0 0,-2 0 0 16,1 0-2-16,-1 0 0 0,3 5-2 16,-4-5 0-16,-6 0-2 0,-4 6 0 15,1-6 0-15,-6 0-1 0,-5 0-4 16,0 0-7-16,-2 0-11 0,-11 0-17 0,6 0-11 15,-6 0-7-15,0 0 33 0,0 5-143 16,-11 0-111-16,0 2-269 0</inkml:trace>
  <inkml:trace contextRef="#ctx0" brushRef="#br0" timeOffset="93027.802">28155 4388 513 0,'-8'13'126'0,"8"-5"10"0,0 4-71 16,5-6-9-16,9 4-3 0,7-5-1 15,7-5-1-15,5 0-3 0,8 0-5 16,2 0-4-16,3 0-4 0,-1-5-4 16,0 5-4-16,-5-10-4 0,1 3-5 15,-6-1-4-15,-7 3-4 0,-2-1-3 0,-9 6-3 16,-2-7-5-16,-5 4-12 0,-1 3-14 15,-1-8-22-15,-8 3-23 0,0 5-122 16,7-5-142-16,-7 5-323 0</inkml:trace>
  <inkml:trace contextRef="#ctx0" brushRef="#br0" timeOffset="97414.953">9659 11322 447 0,'-26'0'105'16,"-2"-4"4"-16,4 4-74 0,3 0-6 15,0-6-6-15,-1 6-2 0,-3-6-4 16,-2 3-1-16,-2 3-1 0,1-6 0 16,-2-2 1-16,-4 8 0 0,-5-9 1 15,-3 9 1-15,-5-8-1 0,0-1 0 0,-4 7 0 16,-9-7-2-16,-1 2 0 0,-7 3-3 15,-3 4 0-15,1 0-2 0,4 0 0 16,0 0 0-16,-2 0-1 0,0 0-1 16,4 0 0-16,-11 0-1 0,-2 0-1 15,-5 0-1-15,-2 7-1 0,-5-1-2 16,5 1 0-16,6-5 0 0,-6 7 0 0,13-9 1 16,-14 0 2-16,-9 0-1 0,-4 0 1 15,6 0 0-15,-10 5-1 16,2-5 0-16,5 6-2 0,-2-6 0 0,-2 0-1 15,-11 6-1-15,10-6 1 0,-3 0-1 16,8 0 0-16,-4 0 1 0,14 0-1 16,2 0 0-16,1-6 0 0,-15-2 0 15,7 3 0-15,-1-4 0 0,-2 9 0 16,-6 0 0-16,5 0 1 0,-1 7-1 16,-11-7 0-16,-9 9 1 0,-3-1 0 0,5-2 0 15,0 6 0-15,8 0 0 0,8-5 0 16,8-1-1-16,1-3 1 0,0 7-1 15,3 7 0-15,2-1 1 0,3 11-1 16,5-1 0-16,3 8 0 0,6-6 0 16,1 1 0-16,8 0 0 0,7-4 0 15,5 3 0-15,6-2 0 0,7 4 0 0,-3-7 0 16,-4 4 0-16,7-3 0 0,2 0-1 16,9 6 1-16,7-1 0 0,11-1-1 15,3-1 1-15,6 8-1 0,17-3 1 16,6-3-1-16,8-1 0 0,13 1 1 15,2 0 0-15,7-6-1 0,14 4 1 16,6-2 1-16,15-7-1 0,14-4 2 16,16-2 0-16,6-6 0 0,8 2 1 0,9-1 1 15,13 1 1-15,15 2 1 0,12-6 0 16,23 10 0-16,19-2 0 0,0 5-1 16,4-2-1-16,20 0-2 0,-10 5-1 15,-6-4 0-15,2 0 0 0,0-3-1 16,-16-1 1-16,3-3-1 0,-8-5 1 15,-12-4 0-15,-20 0-1 0,-5 0 0 16,-20 0 1-16,-12-14-1 0,-7 1 1 16,-11-14-1-16,-16-4 0 0,-4-3 1 0,-11-10-1 15,-6-2 0-15,-14 2 1 0,-21-1 3 16,-40 1 4-16,-19-1 0 0,0 2 1 16,-37 5 1-16,-18-1 1 0,-16 2 1 15,-18-1-3-15,-18-9-2 0,-15 1-1 16,-22 6 0-16,-5 6 0 0,1 14-2 15,4 8-2-15,12 6-10 0,14-1-13 16,5 7-30-16,24 8-2 0,12 0-133 0,23-3-139 16,27-5-326-16</inkml:trace>
  <inkml:trace contextRef="#ctx0" brushRef="#br0" timeOffset="98082.536">29195 5024 499 0,'0'-14'114'0,"0"7"3"16,0 7-80-16,0 0-5 0,0 7-7 15,0 7 1-15,-12 1-2 0,-2 13-1 16,-1 1-3-16,-6 4-4 0,0-2-4 16,4 10-4-16,-3-11-4 0,6 1-8 15,6-1-8-15,3-3-7 0,5-9-6 16,0 3-5-16,8-8-107 0,6-9-104 16,-2-4-248-16</inkml:trace>
  <inkml:trace contextRef="#ctx0" brushRef="#br0" timeOffset="98783.871">29736 4303 497 0,'0'-8'114'0,"6"5"3"0,-6 3-79 0,0 0-6 15,0 0-6-15,0 8-1 0,-10 9 0 16,-4 10-3-16,-1 6-3 0,-2 8-4 16,4 12-3-16,-2 3-4 0,7 3-4 15,3 3-2-15,5-7-1 0,-5-3-2 16,5-9-2-16,0-7-5 0,0-9-3 15,0-10-5-15,5-5-4 0,-5-8-4 0,0-4-7 16,0 0-102-16,5 0-98 0,-5-16-248 16</inkml:trace>
  <inkml:trace contextRef="#ctx0" brushRef="#br0" timeOffset="99147.554">29644 4236 514 0,'0'-14'116'15,"0"8"3"-15,0-3-84 0,0 2-9 16,8 0-5-16,3 2-1 0,5 5-2 16,3 0-1-16,2 0-2 0,8 0-2 0,9 7-2 15,0 2-1-15,8 0-3 0,-4 5 0 16,-4 7-3-16,-5 0 0 0,-3 11-2 15,-9 2 0-15,-3 3-1 0,-3 12 0 16,-2 6 0-16,-7 3 0 0,-6 4 0 16,0-1 0-16,0-13-1 0,0 2 0 15,-15-12 1-15,-6-9 2 0,-3-2 2 16,-3-6 1-16,-4-1 2 0,-4-6 1 16,-9-3 0-16,2-5-1 0,-3-6-2 15,-5 0-1-15,5 0-3 0,3-13-7 16,9 1-8-16,4-6-10 0,15 3-7 0,7-2-4 15,7 1 125-15,0-9-238 0,13-1-118 16,11-6-338-16</inkml:trace>
  <inkml:trace contextRef="#ctx0" brushRef="#br0" timeOffset="99514.146">30327 4812 511 0,'0'-15'113'16,"0"-3"5"-16,0 1-88 0,-5-6-6 15,5-11-1-15,-5 4 0 0,0-1-1 16,5-5-3-16,0 0 0 0,-5-2-3 0,5-5-1 16,0-1-3-16,0-1-1 15,7 8-1-15,-7 8 0 0,0 0-1 16,6 8-1-16,-6 6 0 0,0 2-1 0,0 4 0 15,0 3-3-15,0 6 0 0,0 0-2 16,0 0-1-16,0 0-1 0,7 0 1 16,1 0-1-16,3 0 0 0,5 12 0 15,5-9 0-15,8 2 0 0,8-5 1 16,5 8-1-16,5-8 0 0,5 0 0 0,-2 0 0 16,1-6-3-16,3 6-5 0,-3-5-7 15,-5 5-7-15,-4-4-6 0,-12 4-6 16,-5-8-6-16,-14 8-104 0,-11 0-99 15,0 0-248-15</inkml:trace>
  <inkml:trace contextRef="#ctx0" brushRef="#br0" timeOffset="99701.145">30377 4536 517 0,'0'0'115'0,"4"0"2"0,3 0-88 15,7 0-8-15,11 0-3 0,5 0-1 16,9 0-2-16,8 0-3 0,3 0-3 16,2 0-2-16,3 6-3 0,-9-6-8 15,-4 9-7-15,-8-4-7 0,-13 2-39 0,-9 0-70 16,-12 0-94-16,0 2-222 0</inkml:trace>
  <inkml:trace contextRef="#ctx0" brushRef="#br0" timeOffset="99894.577">30299 4904 457 0,'0'-5'116'0,"0"0"3"0,0-1-20 16,15-4-71-16,9 6-10 0,8-7-1 15,12 9-1-15,6 2-2 0,5-7-1 16,6 7-5-16,-3 0-9 0,-3 0-10 15,-10 9-9-15,-8-2-111 0,-17 1-106 16,-15 4-268-16</inkml:trace>
  <inkml:trace contextRef="#ctx0" brushRef="#br0" timeOffset="112962.16">17939 5553 455 0,'14'-4'106'0,"-1"-4"2"0,-1 8-69 0,2 0-14 16,2 8-8-16,-1-4-4 0,7 3-1 15,7 0-1-15,4-3 0 0,4 8-1 16,3-9-1-16,7 10-2 0,0-2-1 15,-2 0-2-15,0-2 0 0,5 3-2 16,-8-2 0-16,5-4-1 0,3-6 1 16,-1 0-1-16,4 8 1 0,3-8 1 15,1 0 0-15,8 0 1 0,12-7 1 16,1 7 1-16,-1 0 1 0,2 0 1 16,2 0 1-16,-10 0 0 0,3-4 0 0,9 4-1 15,7 0 0-15,8 0-1 0,1 0-1 16,-2 0-2-16,5 0 0 0,-10 0-1 15,3-5-1-15,8 5 0 0,7-9 0 16,11 3-1-16,-3 6 0 0,5-7 1 16,7 0-1-16,-2 0 0 0,8 5 1 0,-2-3 0 15,0 5 0-15,-3 0 1 0,-6-13 1 16,-3 2 0-16,12-2 1 0,4 3 1 16,3 1 0-16,-4 9 0 0,4-8 0 15,7 8 0-15,-9-7 0 0,11-1-1 16,-3 1-1-16,-5 7 0 0,-5-6-2 15,17 6 1-15,-10 0-1 0,7 0-1 16,-9 0 0-16,5 0 0 0,-11 7 0 16,6-7-1-16,-6 13 1 0,17-13-1 15,7 11 0-15,14-4 1 0,15-3-1 16,10-4 0-16,3 0 0 0,4 8 0 16,-5-3 0-16,0 3 0 0,29-1 0 0,-3 2 0 15,4-3 0-15,18 2 0 0,4 5 1 16,-14-4-1-16,17 3 0 0,-8 3 1 15,-9-8 0-15,3 0-1 0,-6-4 1 16,-15 7-1-16,-3-6 1 0,5 8-1 0,-3-1 1 16,-5 0-1-16,9-1 1 0,2 1-4 15,-10 2-8-15,10-4-10 0,10 1-9 16,-5 6-6-16,10 3-115 0,9 4-114 16,-5 2-271-16</inkml:trace>
  <inkml:trace contextRef="#ctx0" brushRef="#br0" timeOffset="212845.053">17856 5644 520 0,'-4'-16'110'0,"4"-11"4"16,0-3-90-16,-5-13-5 0,5-6-1 15,0-9 1-15,0-14 2 0,0-3 0 16,0-2 0-16,-10-7-3 0,-1-2-2 16,1-4-2-16,-4-13-3 0,-1-2-1 15,-8-2-2-15,4-2-2 0,-4 8 1 16,2 10 2-16,0 15 1 0,12 9 2 16,-3 11 0-16,3-6 2 0,4 17 0 15,5-11-1-15,-5-1-3 0,5 7-1 0,0 8-2 16,0-3-2-16,0 11-1 0,0 9 0 15,0 2-2-15,8 7 0 0,5 2-1 16,6 2 0-16,9 3 0 0,11 7 0 16,6 2-1-16,11-12 1 0,6-3 0 15,18 2 0-15,17 2 0 0,7 0 0 0,10 2 0 16,14 5 1-16,4-1 0 0,5 5 0 16,23-9 0-16,5 4-1 0,6 5 0 15,8-10 1-15,2 5-1 0,0-2 1 16,-2-2 1-16,1 0 1 0,10-3 0 15,-7 9 1-15,-9-8 0 0,-3-2 0 16,13 13 0-16,-21 0 0 0,5-4 0 16,3 4 0-16,1-5-1 0,0 5-1 15,-2 5 1-15,-4-5-1 0,-4 0-1 16,12-11 1-16,-1 11 0 0,-2 0-1 16,2-7 1-16,-2-2-1 0,-3 9 0 0,-16 0 0 15,-1 0 0-15,-4-4-1 0,-8 4 1 16,-3 0 0-16,-4 0-1 0,-1 0 1 15,-4 0 0-15,20 0-1 0,5-10 1 16,8 9-1-16,11 1 0 0,4-6-1 0,-14-1 1 16,5 7 0-16,-6 0-1 0,-5-3 1 15,3 3-1-15,-1-5 1 0,-2-3-1 16,11 8 0-16,-12-6 0 0,11 6 1 16,-1 0-2-16,-7 0 2 0,-10-7-1 15,5 14 0-15,-14-7 1 0,0 0 0 16,-9 0-1-16,3 0 1 0,5 6-1 15,-2-6 0-15,-6 0 1 0,3 0-1 16,-3 0 0-16,2 0 0 0,0 0 1 0,0 1-1 16,-5-1 0-16,-7 12 0 0,-8-12 0 15,-6 4 1-15,4-4-1 0,-13 7 0 16,0-7 0-16,-4 8 0 0,-7-8 0 16,-10 12 0-16,1-6 0 0,-10-6 0 15,0 6 0-15,2-6 0 0,1 5 0 16,-6-5 0-16,5 0 0 0,-7 10 0 15,1-10 0-15,-7 2 0 0,3-2 0 0,-3 0 0 16,0 0 0-16,-7-2 0 0,0 2 1 16,-7-10-2-16,-6 8 1 0,-6 2 1 15,-3 0-1-15,-5-8-1 0,-1 8 2 16,-1-7-1-16,0 7 0 0,1 0 0 16,1 0 0-16,3 0 0 0,5-2 0 15,-3 2 0-15,3-12 0 0,-2 6 0 16,-2 6 0-16,-6-8 0 0,-1 8 0 15,-4 0 0-15,1 0 0 0,-6 0 0 0,3 0 0 16,-1 0 0-16,-5 0 0 0,1 0 0 16,-2 0 0-16,3 8 0 0,-8-8 0 15,11 6 0-15,-1 2 0 0,1 0-1 16,-3 5 1-16,0 1 0 0,0 1 0 16,-3-1 0-16,-5 4-1 0,0 5 1 15,0-1 0-15,0 5 0 0,-8 2 0 16,-3 13 0-16,-2 10 0 0,-3 13 0 0,-2 12 0 15,3 9 1-15,-1-1-1 0,5-1 0 16,-4-5 0-16,3-3 0 0,0-1 0 16,-2 8 0-16,4 7 0 0,4 4 0 15,6 0 1-15,0-4-1 0,0-2-1 16,0-5 2-16,0-10-1 0,4-1 0 16,-4 2 0-16,5-6 0 0,-5 2 0 15,0 5 0-15,7-8 0 0,-7-4 0 0,5-7 0 16,-5-10 0-16,0-6 0 0,4-5 0 15,-4-6 0-15,0 0 0 0,0-4 1 16,0-7-1-16,0-3 0 0,0 2 0 16,-6-5 1-16,0 5-1 0,-1-6 1 15,-3 0-1-15,2-3 0 0,2-8-10 16,-2 0-14-16,-2 0-33 0,0 0-120 16,-7-8-139-16,-1-1-340 0</inkml:trace>
  <inkml:trace contextRef="#ctx1" brushRef="#br0">25707 12405 0</inkml:trace>
  <inkml:trace contextRef="#ctx0" brushRef="#br0" timeOffset="-211180.649">19531 9381 448 0,'0'5'108'15,"-8"4"3"-15,8-3-65 0,-8 4-13 16,8-6-6-16,-7 8-3 0,7-8-3 15,-5-4-1-15,5 10-2 0,0-10 1 16,0-6 0-16,0-5 0 0,12-2 1 16,-7-5 0-16,3-6 0 0,8-4-1 15,-8-8-1-15,3-14-2 0,2-4-3 16,5-3-2-16,1-5-2 0,7-4-2 16,5-7 0-16,-1 9-1 0,3-5 0 0,-3 4 1 15,-4 3 1-15,-3 12-1 0,-1-8 2 16,-5 0-1-16,-6 3 0 0,-3 7-1 15,2 4 0-15,-1 13-2 0,-2 11-2 16,2 2 0-16,0 9 0 0,-1-3-1 16,0 9 1-16,3-5-1 0,2 8 2 0,1 0 2 15,1 11 1-15,4 6 0 0,-1 9 2 16,8 17 0-16,3 12 0 0,2 8-1 16,-2 9-1-16,0 7-2 0,-5 6 0 15,-1-2-2-15,-1-2-1 0,-1 1 0 16,-1-9-1-16,-1-12 0 0,2-2-1 15,-3-10-1-15,1-5-3 0,-3-4-3 16,-6-16-7-16,-7-1-6 0,2-5-10 0,-5-4-18 16,0-5-10-16,0-3-2 0,-6-6-111 15,-4 0-115-15,-6-7-267 0</inkml:trace>
  <inkml:trace contextRef="#ctx0" brushRef="#br0" timeOffset="-210983.411">19666 9177 545 0,'10'-12'130'16,"1"-2"8"-16,17 3-83 0,6-11-12 16,6-2-5-16,10 3-3 0,10-2-7 15,3 1-6-15,6 6-7 0,6 5-5 16,1-5-11-16,-5 16-23 0,-8-5-9 15,-9 5-119-15,-8 0-122 0,4 0-301 0</inkml:trace>
  <inkml:trace contextRef="#ctx0" brushRef="#br0" timeOffset="-210474.173">23902 8370 527 0,'-5'6'117'0,"-5"7"3"0,4 14-86 16,-2 12-9-16,1 7-5 0,7 2-2 16,-11 10-2-16,6 1-3 0,-1 11-4 15,6-7-2-15,-8 7-4 0,8-8-2 0,0-4-5 16,0-10-5-16,-5-3-4 0,5-9-5 15,0-4-9-15,0-5-103 0,-10-10-101 16,2-17-247-16</inkml:trace>
  <inkml:trace contextRef="#ctx0" brushRef="#br0" timeOffset="-209977.478">23803 8456 399 0,'7'-42'108'15,"4"1"4"-15,4 10-23 0,4-2-50 16,8 1-8-16,2 3-6 0,12-1-2 16,4-7-3-16,3 3-3 0,4 1-2 15,6 4-1-15,2 6-2 0,1 7-1 16,4 16-2-16,-5 11-1 0,-9 10-1 0,-10 19-1 16,-19 6-1-16,-22 11-1 0,0 2 0 15,-13 5 0-15,-12 2 0 0,-11-10 2 16,-3-2 0-16,2-5 0 0,-3-13 1 15,-1-8 0-15,8 0-1 0,3-12 0 16,9-4 0-16,12-8-2 0,9-4 1 16,0 0-2-16,0-6-1 0,0-5 1 15,13-3-1-15,9 5 1 0,3-2-1 16,-1 2 1-16,3-3-1 0,2 9 0 16,-6 3-1-16,1 0 0 0,4 0 0 0,2 0-1 15,4 15 0-15,2-1 1 0,4 5-1 16,-1 6 0-16,-4 4 1 0,-4 5-1 15,-4 7 0-15,-6 0 0 0,-4-1 1 16,-8 1 2-16,-2 8 4 0,-7-12 3 16,0-1 3-16,0-2 4 0,0 1 3 15,-7-6 3-15,-2-1 1 0,-11 8 0 0,-11-14-1 16,-10 6-2-16,-6-8-2 0,-10-2-3 16,2-11-3-16,2 4-5 0,-2-11-2 15,0 3-2-15,8-3-8 0,2-3-11 16,8-4-9-16,16 0-17 0,3-2-24 15,12 0-65-15,6-1-56 0,0-12-115 16,16-11-237-16</inkml:trace>
  <inkml:trace contextRef="#ctx0" brushRef="#br0" timeOffset="-209395.958">30163 8216 497 0,'0'-19'114'0,"0"9"4"15,0 1-83-15,-14 4-3 16,-10-2-2-16,-4 7 1 0,-10 0-1 0,-11 0 0 16,-3 8 0-16,-4 8-3 0,-5 7-2 15,-4 4-4-15,5 3-3 0,0 12-1 16,6 9-3-16,2 2-1 0,5 13-1 16,2-2 0-16,6-5-1 0,4-3 0 0,4-11-1 15,7 10-1-15,11-7 0 0,13-5 1 16,0 0 0-16,0 2 1 0,13-10 1 15,6 4 0-15,4-6-1 0,7-1 0 16,16-3-1-16,7-5-2 0,11-9-2 16,14-1-2-16,9-1-1 0,12-6-3 15,2 4-8-15,-2-7-9 0,-7 3-11 16,-11-7-24-16,-15 0-10 0,-13 0-119 16,-11 0-129-16,-14-13-296 0</inkml:trace>
  <inkml:trace contextRef="#ctx0" brushRef="#br0" timeOffset="-208670.752">19675 13056 514 0,'0'0'117'16,"6"0"3"-16,-6 16-81 0,-6 4-7 15,-3 17-3-15,1 13-1 0,-1 12-1 16,-3 13-1-16,12 16-3 0,-6 8-4 15,6 6-5-15,0 2-4 0,-3-13-4 16,3-6-1-16,0-11-2 0,-8-9-4 0,1-11-6 16,7-4-9-16,0-8-6 0,0-15-6 15,0-6-5-15,0-12 10 16,-5-12-120-16,5 0-100 0,0-25-253 0</inkml:trace>
  <inkml:trace contextRef="#ctx0" brushRef="#br0" timeOffset="-208327.663">19518 13149 463 0,'0'-27'107'0,"0"-3"3"15,0 1-77-15,5 0-3 0,6 0-5 16,2 2-2-16,6-2-1 0,15 8-1 16,0 8-1-16,11 13-2 0,9 0 0 15,4 8-3-15,2 18-2 0,7 3-3 16,6 14-1-16,-2 2-3 0,3 9 1 15,-6-7-2-15,-3 12 0 0,-10 0 2 0,1 4 1 16,-7 4 5-16,-6 8 4 0,-6 11 1 16,-4-1 3-16,-14-1 3 15,-9-4 1-15,-10-9-2 0,-7-9-2 0,-6-3-1 16,-16-9-1-16,2 3 0 0,-2-8-1 16,-2-4 0-16,-4-10-1 0,1 2-1 15,-7-7-2-15,-9 0-3 0,2-10-3 16,-7-4-2-16,-7-12-5 0,-4 0-9 0,5-7-11 15,-2-7-10-15,6-6-19 0,6-7-18 16,10-4-96-16,8 3-22 0,12 3-106 16,9 6-208-16</inkml:trace>
  <inkml:trace contextRef="#ctx0" brushRef="#br0" timeOffset="-207693.255">24033 14203 501 0,'0'-9'117'0,"0"-7"4"15,0-2-76-15,0-9-13 0,-5-9-7 16,5-3 2-16,5-17-1 0,-5-1 0 16,0-18-3-16,0-10-3 0,0-3-2 0,0-4-3 15,0 6-3-15,0 17-2 0,0 18-2 16,0 3 1-16,0 18-1 0,0 7 0 15,4 1 1-15,-4 10-2 0,0 3-1 16,0 5-2-16,-4-3-2 0,-3 3 0 16,7 4-1-16,-10 0-1 0,17 0 0 15,-1 4 0-15,-6 3 0 0,8-3 1 16,0 3-1-16,13-7 1 0,-1 0 2 16,7 0 0-16,6 0 0 0,7 0 2 0,8-11-1 15,2 1 0-15,5 1-1 0,0 0-1 16,13 7 0-16,-8 2 0 0,-2-9-3 15,-6 9-3-15,-10 0-9 0,-12 0-14 16,-10 0-11-16,-9 0-6 0,-11 11 146 16,0-3-260-16,0 1-130 0,-15 3-356 15</inkml:trace>
  <inkml:trace contextRef="#ctx0" brushRef="#br0" timeOffset="-207492.083">24102 13753 491 0,'0'0'122'0,"8"0"5"15,-3-6-49-15,3 6-39 0,2-9-8 16,6 5-4-16,-2-3-3 0,9 7-5 16,9-9-4-16,5 9-4 0,-1 0-7 15,4 0-13-15,-1 0-12 0,-10 7-6 16,2-7 82-16,-5 13-198 0,-10-4-120 15,-11 3-317-15</inkml:trace>
  <inkml:trace contextRef="#ctx0" brushRef="#br0" timeOffset="-207267.918">23987 14296 539 0,'0'0'126'16,"0"0"5"-16,0-3-83 0,8 3-7 0,7-7-6 16,8 7 2-16,6-7-2 0,13-2-4 15,3-2-5-15,16 0-5 0,9-8-6 16,9 4-3-16,10 4-5 0,4 0-9 16,-17 4-20-16,-11 7-16 0,-14 0-121 15,-18 0-125-15,2 0-315 0</inkml:trace>
  <inkml:trace contextRef="#ctx0" brushRef="#br0" timeOffset="-206540.507">29261 14200 558 0,'-11'0'125'0,"-1"0"4"16,1-6-93-16,11 1-5 0,-7-4 3 16,7 0 3-16,0-9-1 0,-4-2-2 15,-1-9-3-15,5-8-4 0,-7-5-4 16,7 4-5-16,-4-6-7 0,4-3-3 0,0-17-1 16,0-5-2-16,0-8-2 0,0 0 0 15,0 6-2-15,0 10 0 0,0 11 0 16,-9 9-1-16,3 4 0 0,-4 13 0 15,-1 1 0-15,3 12 0 0,-2 4 1 16,4 3-2-16,1 4 2 0,0-7-1 16,5 7-1-16,0 0 1 0,0 0 0 15,0 0 0-15,0 7 1 0,0-7-1 16,7 7 1-16,2-1 0 0,1-1 1 16,6 3 1-16,3 0-1 0,4 5 1 0,3-2-1 15,8 0 1-15,-5 1-1 0,6-2-1 16,3-10 0-16,3 0 0 0,1-10 0 15,12-3 0-15,-6-5-1 0,7 4 1 16,0 3-1-16,-5 5 1 0,-6 6-1 16,-6 0 0-16,-10 0-3 0,-9 0-6 15,-14 7-10-15,-5 0-18 0,0 5-13 0,-10 1-6 16,-7 3-113-16,-9-6-118 0,-3 3-269 16</inkml:trace>
  <inkml:trace contextRef="#ctx0" brushRef="#br0" timeOffset="-206330.794">29080 13918 563 0,'13'-5'144'0,"5"0"8"0,9-3-80 15,9-1-18-15,10 2-9 0,6 7-5 16,6-3-10-16,2-4-10 0,3 1-7 15,-3-3-6-15,1 3-6 0,-4-1-16 16,-6 7-25-16,-4-7-34 0,-5 7-90 16,-10 0-122-16,-7 9-276 0</inkml:trace>
  <inkml:trace contextRef="#ctx1" brushRef="#br0" timeOffset="43347.719">29700 8469 0,'-3'-11'0,"-10"-6"16</inkml:trace>
  <inkml:trace contextRef="#ctx1" brushRef="#br0" timeOffset="75853.871">26309 16211 0,'-93'-8'15,"23"-8"1,-83-15-16</inkml:trace>
  <inkml:trace contextRef="#ctx0" brushRef="#br0" timeOffset="-133102.272">20592 12869 400 0,'-7'5'112'15,"2"4"2"-15,1-5-5 0,4 2-69 16,0 3-11-16,0-5-2 0,0-4 2 0,0 8-1 16,6-8 3-16,-1 0 0 0,5 3 0 15,1-3 1-15,-1 6-2 0,4-6-2 16,1 0 0-16,-4 0-3 0,0 0-2 15,2 0-2-15,0-11-1 0,-2 0-3 16,7-5 0-16,0-5-2 0,1 1-1 16,4-2 0-16,-2-3-1 0,1-1 0 15,-2-4 0-15,2 1-1 0,-2 3 0 16,-1 4-2-16,4-2-1 0,1 0-1 0,5 0 0 16,0-7-2-16,-1 1-1 0,-3-4 0 15,0 4 0-15,-6-2 0 0,7 3 0 16,3-2 0-16,-2 2 1 0,2-2-2 15,-3 1 0-15,0 1 0 0,0 1-1 16,-2-3 0-16,4-5-2 0,-4 0 0 16,0 2 0-16,0-7 0 0,7 11-1 15,0 0 1-15,6-2-1 0,0-2 1 0,-3 2-1 16,-2-3 1-16,0-2 0 0,2 4 0 16,-5-2 0-16,2 2 0 0,0 2 0 15,-1 3 0-15,4-2 0 0,-3 0 0 16,-2 0-1-16,-5-2 1 0,2-4-1 15,-3-5 1-15,3 1-1 0,7-5 1 16,3 8-1-16,-1 2 0 0,1 5 1 16,-5-2-1-16,3 1 0 0,-1-3 0 15,-2-1 0-15,3 0 0 0,0 1 0 0,0 4 0 16,-5 0 1-16,2 7-1 0,-2-2 0 16,-2-4 0-16,-1 3 1 0,3-2-1 15,-5 0 0-15,0 2 0 0,1 2 0 16,-8-4 0-16,1-1 0 0,3 0 0 15,2-3 0-15,1 3 0 0,2-3 0 16,5 2 1-16,2 0-1 0,0 6 0 16,-3 4 0-16,-1-6 0 0,-3 10 0 0,-8-6 0 15,-2 1 0-15,-1-7 0 0,4 8 0 16,-1-3 1-16,1-4-1 0,4 8 0 16,1-3 0-16,0 4 0 0,-1 3 0 15,-2-2 0-15,0 1 0 0,-3 0 0 16,-2-3 0-16,-2-1 0 0,3 3 0 15,2 4 0-15,0-3 0 0,-6 1 0 16,3 3 0-16,-1-3 0 0,-5 1 0 16,1 1 0-16,2 4 0 0,1-5 0 0,-6 3 1 15,0 2-1-15,2-2 0 0,-3-4 0 16,-1 5 0-16,-1-4 0 0,3 1 0 16,-3 10 0-16,-5-3 0 0,8 6 0 15,-5-8-1-15,-3 8 1 0,0-5 0 16,5 5 0-16,-5 0 0 0,5 0-1 15,-5 0 1-15,0 5-1 0,8-5 1 0,-8 10-1 16,0-1 1-16,0 9-1 0,0 2 1 16,-5 3-1-16,5 7 1 0,-10 7 0 15,4 5 0-15,-5 5 0 0,-4 10-1 16,-4 2-1-16,3 0-2 0,-4-1 0 16,9 0-1-16,0-13-1 0,11-10-2 15,-7 5 2-15,7-11 0 0,0-5 1 16,0-5 1-16,0 0 1 0,0-5 0 15,0-2 2-15,5-8 0 0,-5 4 0 16,8-8 1-16,-8 0 0 0,0 0-1 0,11-12 1 16,-11-3 0-16,5-2 0 0,2-10 0 15,2-1 0-15,1-1 0 0,0-1 0 16,6-1-1-16,-3-7 1 0,3 2 0 16,-6-11 0-16,1-1 0 0,-3 8 0 15,0-2 0-15,7 2 0 0,-6 9 0 0,4 2 0 16,0-4 0-16,-2 7 0 0,-3 1 0 15,1 7 0-15,-6-1 1 0,-3-7-1 16,0-2-1-16,0 7 1 0,-10-8 0 16,0 6 0-16,-1 6 0 0,-7 9 0 15,4-2 0-15,-2 10 0 0,-2 0 1 16,0 0 0-16,-3 6 1 0,-6 4 1 16,-6 1 0-16,-1 4 0 0,-9 4 1 15,-4-3-1-15,-9 0-1 0,-9-1-1 16,-6 2-8-16,-18-17-19 0,-9 0-44 0,-11-9-131 15,-21-28-156-15,-21-15-384 0</inkml:trace>
  <inkml:trace contextRef="#ctx0" brushRef="#br0" timeOffset="-121356.166">28768 13819 240 0,'0'0'72'0,"0"0"0"0,0 0-1 16,0 7-38-16,0-7-17 0,0 0-4 16,0 0-1-16,7 6 2 0,-7-6 2 15,0 0 2-15,0 0 1 0,0 0 2 0,-7 0-3 16,3 0-1-16,-3 0-3 0,1 0-2 15,-6 0-2-15,4 0-2 0,0 6-1 16,3-6-1-16,-3 3 0 0,8-3-1 16,-6 0 1-16,1 0-1 0,0 0 1 15,5 0 1-15,-5 0-1 0,-1 0 1 16,1 0 0-16,-1 0 0 0,-4 0-1 0,-3 0 1 16,0 12-1-16,-2-12 1 15,4 2-1-15,-3-2 0 0,-1 5 0 0,2-5-1 16,2 0 0-16,0 0-1 0,1 0 0 15,2 0 0-15,1-5-1 0,-1 5 1 16,2 0-1-16,-2 0 1 0,1-2-1 16,-2 2 1-16,-3-9 0 0,4 9 0 15,-1 0 0-15,2 0 0 0,-1 0 0 16,3 0-1-16,-3 0 0 0,2 4 0 16,1-4-1-16,0 0-1 0,0 0 1 0,-3 0-1 15,-2 0 0-15,-4 7 1 0,-2-7-1 16,-9 5 1-16,1-5 0 0,-2 8 1 15,4-8 0-15,-4 8-1 0,7-2 1 16,1-6-1-16,3 0 0 0,1 5 0 16,2-5-1-16,0 0 1 0,-3 0-1 15,5 0 0-15,1 0 1 0,1 0-1 0,-1 4 0 16,3-4 0-16,-5 0 1 0,-1 0-1 16,-1 0 0-16,2 0 0 0,-7 0 0 15,2 0 0-15,0 0 0 0,-3 0 0 16,-1 0 1-16,-1 0-1 0,5 7 0 15,-5-7 0-15,3 0 0 0,4 0 0 16,-5 5 1-16,4-5-1 0,2 0 0 16,-1 7 1-16,-3-7-1 0,3 0 1 0,-2 0 0 15,-5 0 1-15,5 0-1 0,-5 0 0 16,3 3 1-16,-2-3-1 0,1 7 0 16,0-7 0-16,3 9 0 0,-4-9 0 15,6 10 0-15,-4-10-1 0,-1 4 1 16,-1-4 1-16,-1 0 0 0,-3 5 1 15,0-5 0-15,3 0 0 0,1 0 1 16,1 10 0-16,4-10 0 0,1 1 1 16,1-1-1-16,0 0 0 0,3 0 0 15,2 0-1-15,0 0-1 0,8 0 0 0,-8 0-1 16,8 0-1-16,-6 0 1 0,1 0-1 16,-3 0 0-16,0-1 0 0,-2 1 0 15,-1 0 0-15,-2 0 0 0,0 0 0 16,-2 0 0-16,2 0 1 0,-1 1-1 15,-1-1 0-15,1 0 0 0,-4 7 1 16,4-7-1-16,-6 0 0 0,4 6 1 0,-3-6-1 16,4 0 1-16,-4 5 0 0,-2-5 0 15,6 0 0-15,-3 0 0 0,1 0 0 16,-3 0 0-16,-1 0 0 0,-1 0 0 16,-2 0 1-16,3 0-1 0,0 0 1 15,1 0 1-15,4 0 1 0,-3 0 1 16,-4 0 2-16,5 0 1 0,1 0 0 15,-1 0 1-15,6 0 1 0,1 0 0 16,-5 0 0-16,1 0-2 0,-2 0-1 16,-1 0-1-16,2 0 0 0,1 0-2 0,4 0-1 15,-4 0-1-15,4 0-1 0,-5 0 1 16,0 7-2-16,-2-7 1 0,4 3-1 16,-4-3 0-16,3 8 1 0,-1-8 0 15,0 7 0-15,1-7 0 0,-2 0 0 16,-1 0 1-16,-1 5 0 0,6-5 0 15,-5 0-1-15,5 0 0 0,2 0 1 16,-2 0-1-16,-3-5 0 0,4 5 0 0,-7-5-1 16,1 5 1-16,4-7-1 0,-4 7 1 15,2-3-1-15,0 3 0 0,3 0 1 16,-5 0-1-16,7 0 1 0,-6 0-1 16,4 0 0-16,-3 0 1 0,3 0-1 15,-3 0 0-15,5 0 1 0,0 0-1 16,3 0 0-16,-2 0 0 0,0 0 0 15,-8 0 0-15,-3 0 0 0,-1 0 0 0,2 0 0 16,1 3 1-16,9-3-1 0,-1 0 0 16,-3 7 1-16,-1-7-1 0,-1 0 1 15,-2 0 1-15,0 5-1 0,9-5 0 16,-3 6 0-16,-2 2 0 0,-2-8 0 16,-4 6 0-16,-1 2 0 0,-1-8 0 15,1 6-1-15,1-6 0 0,1 9 1 16,4-9-1-16,3 4 0 0,5-4 0 15,-1 5 1-15,2-5-1 0,-1 6 0 0,2-6 1 16,0 0-1-16,-1 7 1 0,-2-7-1 16,0 0 0-16,1 0 1 0,-1 0-1 15,8 0 0-15,-13-5 0 0,7 5 1 16,-2 0-1-16,3-3 0 0,-5 3 0 16,10 0 0-16,-8-7 0 0,8 7 1 15,-9 0-1-15,2 0 0 0,-7-7 0 0,-1 7 0 16,0 0 0-16,-2-2 0 0,5 2 0 15,8 0 0-15,-3 0 0 0,1 0 0 16,6-7 0-16,-7 7 1 0,7 0-1 16,-5 0 0-16,5 0 0 0,0 0 0 15,-8 0 0-15,8 0 0 0,0 7 0 16,0-7 0-16,0 0 0 0,0 0 1 0,0 0-1 16,7 0 1-16,-2 0 0 0,-1 0-1 15,6-7 1-15,5 7 0 16,2-6 0-16,0 6 0 0,7-11 0 0,2 11-1 15,-9-5 1-15,1-2-1 0,3 2 0 16,-3-4 0-16,1 0 1 0,4-3-1 16,3-2 0-16,1-1 0 0,1 1 0 15,-3-2 0-15,1 3 0 0,-8 0 0 16,0 2 1-16,-5 3-1 0,-2 0 0 16,-6 3 0-16,0-3 0 0,-5 0 1 0,0 2-1 15,6 6 0-15,-6-5 0 0,-5 1 1 16,5 4-1-16,-9-9 0 0,2 4 0 15,-1 5 0-15,2 0 0 0,-2 0 0 16,1 7 0-16,-4 0 0 0,1-1 0 16,-1 2 0-16,-2-2 0 0,-3-2 0 15,1 3 0-15,-1 0 0 0,-3 1 0 0,6 0 0 16,0 3 0-16,-2 2 0 0,4-5 0 16,1 0 0-16,-4 3 0 0,1-6 0 15,-2 4 0-15,4-4 0 0,-3 2 0 16,1-3 0-16,1 8 1 0,-4-8-1 15,0 8 0-15,-2-6 0 0,5 3 0 16,2 5 0-16,1-6 0 0,5 1 0 16,1 3 0-16,4-8 1 0,-7 1-1 0,7 1 0 15,-5-6 0-15,5 7 1 0,-8-7-1 16,2 8 0-16,-1-8 1 0,7 8-1 16,-6-2 0-16,6-6 1 0,0 5-1 15,0-5 0-15,0 0 1 0,0 0-1 16,-7 0 0-16,7 0 1 0,0 0-1 15,0 0 0-15,0 7 1 0,5-7-1 16,-5 0 1-16,10 3 0 0,-2-3 0 16,7 6 1-16,1-6 1 0,5 11 0 0,1-6 1 15,6 4 1-15,-4-5-1 0,2 6 1 16,-2-2-1-16,2 1 0 0,8 3-1 16,9 4 0-16,9-7 0 0,11 4-1 15,13 1-1-15,-5 4 1 0,5-1-5 16,5 4-24-16,-9 6-3 0,-14 5-137 15,-4 7-135-15,-20-8-340 0</inkml:trace>
  <inkml:trace contextRef="#ctx0" brushRef="#br0" timeOffset="-119569.372">18785 5592 673 0,'-20'-16'145'0,"11"0"1"16,9-20-116-16,5-8-9 15,24-21-9-15,35-22-1 0,33-25 0 0,36-8-1 16,12-22-2-16,37-12-10 0,12-7-23 16,13-12-11-16,-2-16-118 0,31 1-122 15,-20 16-298-15</inkml:trace>
  <inkml:trace contextRef="#ctx0" brushRef="#br0" timeOffset="-119154.866">21814 5543 809 0,'21'-61'167'0,"26"-19"0"0,42-21-150 15,46-19-13-15,38-36-10 0,53-35-23 0,34-21-11 16,32-27-128-16,25-30-131 0,23-22-323 16</inkml:trace>
  <inkml:trace contextRef="#ctx1" brushRef="#br0" timeOffset="97732.249">29337 12893 0,'11'20'16,"12"-15"0,-10-5-16,-4 5 15,-14-75 1,-16-40-16</inkml:trace>
  <inkml:trace contextRef="#ctx1" brushRef="#br0" timeOffset="135006.714">31723 15034 0</inkml:trace>
  <inkml:trace contextRef="#ctx1" brushRef="#br0" timeOffset="138946.09">23941 15382 0,'-4'4'0,"4"-1"16,0 5-1</inkml:trace>
  <inkml:trace contextRef="#ctx0" brushRef="#br0" timeOffset="-72107.846">20982 8842 422 0,'-16'-3'100'0,"5"-4"5"0,-2-1-67 15,2 4-6-15,6-3-8 0,0 7-2 16,5-4-3-16,0 4-2 0,0 0-2 0,0 0 0 16,0 4-1-16,5 3 1 0,-5-3 0 15,5 4 0-15,0-1 1 0,-5-2 0 16,8-5-2-16,-8 10 0 0,13-10-1 16,-5 6-2-16,6-6-1 0,-3 0-2 0,7 0-1 15,2-6-1-15,2 1 0 0,2-5-2 16,6 0 1-16,7 5-1 0,6 5-1 15,-1 0 1-15,7 0 0 0,-2 0-1 16,-7 5 0-16,-3 2 0 0,3-1 0 16,-1 4 0-16,8-4-1 0,-5 3 1 15,3-7-1-15,-4-2 1 0,0 0-2 16,0 0 1-16,2-4 0 0,1-7-1 16,0 1 0-16,-4 4 1 0,5 0-1 0,0-2 0 15,7 8-1-15,0 0 1 16,4 0 0-16,-1 14-1 0,-3-5 0 15,0-2 1-15,-6 4-1 0,0-7 0 0,0-4 1 16,-7 0-1-16,0 0 0 0,0 0 0 16,-4-2 0-16,-6 2 0 0,2-12 1 15,4 12-1-15,-2-6 0 0,4 6 0 16,3-9 0-16,1 9 0 0,-7 0 1 16,-4 0-1-16,-6 0 0 0,-6 0 0 0,-3 0 0 15,-4 0 0-15,5 7 0 0,-3-1 0 16,6-6 0-16,-2 5 0 0,-4-5 0 15,1 7 0-15,-6-7 0 0,-1 0 0 16,-1 0 0-16,0 0 0 0,-1 3 1 16,-5-3-1-16,0 0 0 0,5 0 0 15,-5 0 0-15,0 0 1 0,5 0-1 16,-5 0 0-16,0 0 0 0,0 0 0 16,6 0 0-16,-6 0 1 0,0 0-1 0,0-3 0 15,0-4 1-15,-6 2-1 0,-2-8 0 16,-3-1 1-16,-4 1 0 0,-1-1 0 15,-2 4 1-15,0-2 0 0,2 0-1 16,2-1 1-16,1-3 0 0,3 0 0 16,10 5-1-16,-8-5 0 0,-5 0-1 15,-1 3 1-15,-1-1-1 0,-11-3 0 0,2 1 0 16,1-2 0-16,-6 0 0 0,4 2 0 16,8 8 0-16,-4-2 0 0,7 8 0 15,7-3 0-15,7-2 0 0,0 2 1 16,0 5-1-16,0 0 0 0,15 0 0 15,-2 0 0-15,1 17 0 0,1-7 0 16,9 9 0-16,-1-3 0 0,-2 4 1 16,8-2-1-16,3 2 0 0,-11-6 0 15,2 4 1-15,1 5-1 0,-1-6 1 0,-2-1-1 16,6 4 0-16,2-1 1 0,5 3-1 16,-10-1 0-16,2-1 0 0,-5-4 0 15,0 2 1-15,-6-8-1 0,2 1 0 16,-5-7 0-16,-3 4 1 0,-4-2-1 15,-5-6 0-15,0 11 0 0,0-3 0 16,-6 5 0-16,-1 2 1 0,-1 2-1 16,-5 3 1-16,-3-3-1 0,-3-1 2 0,-1-5-1 15,-4 3 0-15,1 1 0 0,-4 0 0 16,-4 2 0-16,-3 1 0 0,5-4-1 16,2 1 1-16,4 1-1 0,4-2 0 15,8 2-6-15,-2 1-9 0,0-4-13 16,3 7-9-16,5-5-7 0,-1-8-113 15,1 6-113-15,0-4-267 0</inkml:trace>
  <inkml:trace contextRef="#ctx0" brushRef="#br0" timeOffset="-65012.957">24385 5274 527 0,'-46'7'116'15,"9"-7"0"-15,13 7-82 0,24-7-14 16,0 0-2-16,8 0 4 0,23 0 7 16,20-15 5-16,20-14 4 0,7-7 0 15,24-28-4-15,40-10-3 0,21-14-8 0,11-19-7 16,23-21-5-16,8-7-7 0,-5-9-14 16,6-5-24-16,0-12 43 15,11-8-168-15,1 3-132 0,-2-33-335 0</inkml:trace>
  <inkml:trace contextRef="#ctx0" brushRef="#br0" timeOffset="-42304.621">28983 9569 352 0,'0'0'89'16,"0"0"3"-16,0-9-48 0,0 9-10 16,0 0-8-16,0 0-5 0,0-4-3 15,5 4-3-15,-5 0-1 0,0 0-3 16,5 0 0-16,-5 0 1 0,0 0-1 0,0 6-1 15,0 1 0-15,-7-5 0 0,1-2-2 16,-2 11 0-16,-2-6-2 0,0 6-1 16,-2-3 0-16,-3 5-1 0,-3 0 0 15,4-4-1-15,-4 0 1 0,0 2 0 16,2 0-1-16,2-1 1 0,-3 4-1 16,-2-1 0-16,6 9 0 0,-8-6 0 15,0 0-1-15,-2 5 0 0,4 1 0 16,-7-1 0-16,0 5-1 0,2 4 0 0,-3 4 0 15,-6-2 0-15,3 1 0 0,1 1-1 16,-7-10 1-16,-1 4-1 0,6-3 1 16,-1-1-1-16,-5 3 1 0,0 2 0 15,-4-6 0-15,-4 2 0 0,0 0 1 16,6 3 0-16,-3 2 1 0,0 3 0 16,2 0 0-16,-2 10 0 0,-5 0 1 15,4-1-1-15,-3 5 0 0,1 2-1 0,-3-5 0 16,2 2-1-16,6-8 0 0,5 3 0 15,-1-3-1-15,-1-4 0 0,1-5 1 16,-4 0-1-16,-8-2 2 0,7 0-1 16,2-4 2-16,4 8 0 0,3 8 1 15,3-6 0-15,-2 4 0 0,-5-5 1 16,-2 1-1-16,2-3 0 0,1-1 0 16,1 0-1-16,-2-1 0 0,5-1-1 15,1-1 1-15,1-2-1 0,0 4 0 0,-2 0 0 16,-3 1 1-16,5-2-1 0,0 0 0 15,3-3 0-15,0-3 0 0,5-7 0 16,0 1 0-16,-5 5 0 0,4-5-1 16,-1 7 1-16,4 0-1 0,0 6 1 15,1-2-1-15,0-1 0 0,-1-5-1 16,1 8 1-16,0-7-1 0,-3 0 1 0,0-2-1 16,3-1 1-16,1 2-1 0,-3-6 0 15,4 1 0-15,0 0 0 0,0 6 0 16,-4-3 0-16,-1 1 0 0,-3 0 1 15,3 0-1-15,-5-3 0 0,4 4 0 16,-2-5 1-16,9 5-1 0,-6 4 0 16,0-5 1-16,3 7-1 0,4-2 0 15,-2-1 1-15,1-2-1 0,5 1 0 16,-3-4 1-16,1-2-1 0,-3-6 0 16,-3 5 0-16,-4-4 1 0,1 3-1 0,0-4 0 15,3 4 0-15,0 2 0 0,0 4 0 16,-4-2 0-16,-1-1 1 0,-3 7-1 15,0-6 0-15,7-3 0 0,-4 1 0 16,1-1 0-16,-2 1 1 0,6 5-1 16,-5 0 0-16,7-4 1 0,2 4-1 15,-1-7 1-15,5-7 0 0,-1 6 0 16,1-4 0-16,4 3 0 0,-2 3-1 0,-3 3 1 16,3-1-1-16,-4-2 1 0,-1-1-1 15,-1-2 0-15,-1-3 0 0,-1 5 0 16,2-5 1-16,-9 0-1 0,5 0 0 15,0 2 0-15,2-4 0 0,2 4 0 16,4-8 0-16,0 6 1 0,1-9-1 16,4 3 0-16,5-3 1 0,-7 0-1 15,7 0 1-15,-8-10-1 0,8-1 1 16,-6-3-1-16,6-6 1 0,-8-2 0 0,8-6-1 16,0-8 1-16,0 3-1 0,0-8 1 15,5-2 0-15,-1 2-1 0,3-2 0 16,6-6 1-16,1 8-1 0,7 1 1 15,5 0-1-15,-2-1 0 0,1 6 1 16,-4 5 0-16,0 2 0 0,-5 1 0 16,-3 13 0-16,-5 3 0 0,-2 4 0 0,-6 7 0 15,0 0-1-15,0 4 1 0,0 8 0 16,-14 2-1-16,-1 8 1 0,1 3 0 16,-7-1-1-16,4-1 0 0,-4 4 1 15,5-3-1-15,2 7 0 0,-4-1 0 16,4 3 0-16,2 6 0 0,1-4 0 15,-4 4 0-15,2-6 1 0,4-1-1 16,-6-3 0-16,4-2 0 0,3 1 1 0,0-1-1 16,3 0 0-16,5-1 0 15,0-1-1-15,0 0 2 0,0-8-1 0,0 2 0 16,0 2 0-16,0-10 0 0,0-1 0 16,0-1 1-16,0-9-1 0,0 0 0 15,0 0 0-15,8 0 1 0,2 0 0 16,1-12-1-16,2 5 1 0,1-4 0 15,4-3 1-15,-2 0 0 0,5 5 0 16,0 3 1-16,0 6 1 0,5 0 1 16,-3 0 0-16,-5 0 0 0,-4 0-1 0,1 6 1 15,-7-6-1-15,1 9 0 0,4-9-1 16,-6 0 0-16,7 3 0 0,-1-3-1 16,7 6 0-16,7-6 0 0,5 0-1 15,5 8 0-15,9-8-1 0,0 11 1 16,-2-9-1-16,-4 9 1 0,-6-2-1 0,-1 4 1 15,-8 0-1-15,0 0 1 0,-4 0-1 16,-4-6 0-16,-8 0 0 0,-3-1-6 16,-6 3-8-16,6-9-12 15,-6 0-10-15,5 0-7 0,-5 0-114 0,0 0-117 16,7-9-270-16</inkml:trace>
  <inkml:trace contextRef="#ctx0" brushRef="#br0" timeOffset="-41592.294">26997 5939 525 0,'0'-11'116'0,"-13"-9"5"0,13-11-86 15,10-5 1-15,11-15 2 0,14-12 7 16,7-27 4-16,16-11 2 0,17-34 0 0,23-22-7 16,33-14-9-16,26-21-6 0,51-20-8 15,34 4-7-15,26-19-5 0,21-10-5 16,26 13-2-16,-16-2-9 0,-10 5-18 15,-20 25-26-15,-30 23-124 0,-32 24-139 16,-31 16-339-16</inkml:trace>
  <inkml:trace contextRef="#ctx1" brushRef="#br0" timeOffset="182698.447">24428 18389 0,'-13'-4'16,"-9"-6"-16</inkml:trace>
  <inkml:trace contextRef="#ctx1" brushRef="#br0" timeOffset="207898.281">33126 9485 0,'0'23'0</inkml:trace>
  <inkml:trace contextRef="#ctx0" brushRef="#br0" timeOffset="11674.795">24152 12712 103 0,'0'0'28'0,"0"0"1"0,-6 0-12 16,6 0-2-16,0 0-1 0,0 0-2 0,0 0 1 16,0 0 2-16,0 0 3 15,0 0 5-15,0 0 6 0,0 0 3 0,0 0 4 16,0-5 1-16,0 5-2 0,0 0-2 16,0 0-5-16,0-7-6 0,0 7-4 15,0 0-3-15,0 0 0 0,0-4-2 16,0 4 0-16,0 0-1 0,-5 0-1 15,5-7-1-15,0 7-1 0,0-4 0 16,0 4-2-16,0 0-1 0,0 0 1 0,0-5-1 16,0 5 0-16,-7-7-1 0,7 1 0 15,0 3 0-15,0 3 0 0,-5 0 0 16,5 0-1-16,0 0 1 0,0-7 0 16,0 7 0-16,0 0 1 0,5-9 0 15,-5 9 0-15,0-14 0 0,0 7 0 16,0 4 0-16,0-11 1 0,0 5-2 15,7 0 1-15,-7-1-1 0,0 0-1 0,0 5 0 16,0 1-1-16,0-4 0 0,0 5 0 16,0 3 0-16,0-6 0 0,0-1 0 15,5 7 0-15,-5-7 0 0,0 0 1 16,0 2 0-16,0-2 0 0,0 0 0 16,0-2 0-16,0 3 0 0,0-1 0 15,0 0 0-15,0 3-1 0,0-6 1 16,0 6-1-16,0-6 1 0,0 6 0 0,0-6 0 15,0 7 1-15,0-4 0 0,0 0 0 16,0-2 0-16,6 3 1 0,-6-6-2 16,0 3 1-16,0 2-1 0,0 1-1 15,0-2-1-15,0-3 1 0,3 6-1 16,-3-7-1-16,0-2 0 0,0 1 0 16,-3 6 0-16,3-6 0 0,-6 3 0 15,6 5-1-15,0-4 1 0,0-2 0 16,-7 0 0-16,7-3 1 0,0 3-1 0,0 2 1 15,0 1 1-15,0-2 0 0,0 4 0 16,0-9 2-16,-6 2 0 0,6-1-1 16,0-1 2-16,0-2-1 0,0 4 0 15,0 2 0-15,0-2-1 0,0 6 0 16,0-2-1-16,0-4 1 0,0-1-1 16,0 3 0-16,0-1 0 0,0-1 0 15,0 6 0-15,0 0 0 0,0-2 0 0,0 4 0 16,0-5 0-16,0 2 0 0,-7-3-1 15,7 3 1-15,0-4-1 0,0-2 1 16,0-1-1-16,0-5 1 0,5-1-1 16,-5 5 1-16,0-1-1 0,5-1 1 15,-5 11-1-15,0-2 0 0,0 3 0 16,6-4 0-16,-6 2 0 0,0-3 0 16,0 0 0-16,0 7 0 0,0-7 0 0,0 5 0 15,0-2 0-15,0 1 0 0,0-4 0 16,0 0 0-16,0 4 1 0,0-4-1 15,0-1 0-15,0-1 0 0,0 8 1 16,5-3-1-16,-5 0 0 0,0 8 0 16,0-10-1-16,0-2 1 0,0 3 0 15,0-7-1-15,0 3 0 0,-5-6 0 16,5 2 0-16,0 1 0 0,-8-2 0 16,8-4 0-16,-5 4 0 0,5 2 0 0,0 0 0 15,0 5 0-15,0 4 0 0,0-2 0 16,0 4 1-16,0 0-1 0,0-4 0 15,0 5 0-15,0 4 0 0,0-17 0 16,0 0 1-16,0 3-1 0,0-5 1 16,0-2-1-16,0 1 1 0,0 2 1 15,0-2-1-15,0 3 1 0,-6-7-1 16,6 5 0-16,0-7 1 0,0 2-2 0,0-3 1 16,0 6 0-16,0 7-1 0,0-4 0 15,0 7-1-15,0-3 1 0,0 0 0 16,0-1 0-16,-5 2-1 0,5-2 2 15,0 2-1-15,0 4 0 0,0-4 0 16,0-3 0-16,0 0 0 0,7-3 0 16,-7 0 0-16,0 4-1 0,0 1 1 15,0 0 0-15,0 2 0 0,0 3 0 16,0-1 0-16,0-4-1 0,0 1 1 0,0 5-1 16,0-3 1-16,0-1-1 0,0 9 1 15,0-5-1-15,0 8 1 0,0-7 0 16,0 7 0-16,0-12 0 0,0 9 0 15,0-4 0-15,-5 7 0 0,5-11 0 16,0 2 0-16,0-3 0 0,0 4 0 16,-5-3 0-16,5-1-1 0,0-2 1 15,0 7-1-15,0-3 1 0,5-3-1 0,-5 1 0 16,0 0 1-16,0 5-1 0,0-3 0 16,5 2 1-16,-5-4-1 0,0 3 0 15,0-1 1-15,0-3-1 0,0-1 1 16,0 2 0-16,0 3-1 0,0 1 1 15,-5-4-1-15,5 8 1 0,-5-6-1 16,5 2 1-16,0 2-1 0,0-1 0 0,0-7 0 16,0 1 0-16,5-1 0 15,-5-2 1-15,6 3-1 0,-6 3 0 0,0-3 0 16,0 0 0-16,-3 5 0 0,3-7 0 16,0-1 1-16,-6 3-1 0,6-2 0 15,0 1 0-15,0-1 0 0,0-1 0 16,0 2 0-16,0-2 0 0,0 1 0 15,0 2 0-15,0-1 0 0,0-1 1 16,0 1-1-16,0 0 0 0,0 1 0 16,0 4 0-16,0 2 0 0,0-2 0 0,0-1 0 15,0 0 0-15,6-2 0 0,-6 5 0 16,0-1 0-16,0 5 0 0,0 3 0 16,0-11 0-16,0 11 0 0,0-8 0 15,0 0 0-15,0 3 0 0,0-1 0 16,-6 1 0-16,6 5 0 0,0-8 0 15,0 3 0-15,0 0 0 0,0 5 0 0,0 0 0 16,0-8 0-16,0 8 1 0,0 0-2 16,0 0 2-16,-5-3-1 0,5 3 0 15,0-5 0-15,0 5 0 0,0-6 0 16,0 6 0-16,0 0 0 0,0-5 0 16,0 5 0-16,0-8 0 0,0 8 0 15,0-6 0-15,0 6 1 0,0 0-1 16,5-4 0-16,-5 4 1 0,0 0-1 0,0 0 0 15,0 0 1-15,0 0-1 0,0 0 0 16,0 0 1-16,0-8-1 0,0 8 0 16,0 0 0-16,0-5 0 0,0 5 0 15,0 0 1-15,0-7-2 0,6 7 2 16,-6 0-1-16,0-5 0 0,0 5 0 16,3-4 0-16,-3 4 0 0,0-7 0 15,5 7 0-15,-5-5 0 0,5 5 0 0,-5-8 0 16,6 8 0-16,-6 0 0 0,0 0 0 15,0 0 0-15,0 0 1 0,0 0-1 16,0 0 0-16,0 0 0 0,0 0 0 16,0-5 0-16,0 5 0 0,0 0-1 15,0 0 1-15,5 0 0 0,-5 0 0 16,0 6 0-16,0-6 0 0,5 7 0 16,-5-7 0-16,0 3 0 0,6 2 0 0,-1 1 0 15,2-1 0-15,-2 1 0 0,1 2 0 16,-1-4 1-16,0 4-1 0,1 3 0 15,-1-3 0-15,-5 3 1 0,5 0-1 16,-5-4 0-16,6 4 0 0,-1-6 0 16,5 4 1-16,8-2-1 0,-1 1 0 15,0 0 0-15,2 0 0 0,-5 1 0 16,-5-4 1-16,-3 8-1 0,0-6 0 16,1 4 0-16,-1 1 0 0,1 1 0 0,-7-8 1 15,6 4-1-15,4-9 0 0,-5 4 0 16,0 2 0-16,0-6 0 0,-5 10 1 15,4-10-1-15,-4 0 0 0,0 10 0 16,5-10 0-16,-5 0 0 0,0 0 0 16,7 0 0-16,-7 0 0 0,0 0 0 15,0 0 1-15,0 0-1 0,0 0 1 16,0 0-1-16,0 0 0 0,0 0 1 16,0-10-1-16,0 6 0 0,-7-2 1 0,7 0-1 15,0 6 0-15,-5-3 0 0,5 3 0 16,0 0 1-16,-4-8-1 0,-1 4 0 15,0 0 0-15,5-6 1 0,-10 7-1 16,5-5 0-16,0 3 0 0,5-3 0 16,-9 1 0-16,4-5 0 0,5 5 0 15,-8-2 0-15,8 1 1 0,-7 0-1 16,7-2 0-16,-9 2 0 0,-4 2 0 0,0 1 0 16,-3 0 0-16,0-3 0 0,-1 3 0 15,9-1 0-15,-1 1 1 0,2 0-1 16,2 5 0-16,-1-8 0 0,6 8 0 15,-8-5 0-15,8 5 0 0,-7 0 0 16,7-6 0-16,-4 6 0 0,4 0 0 16,-5 0 0-16,5 0 0 0,0 0 0 15,-8 0 0-15,8-6 0 0,-5 6 0 16,5 0 0-16,0 0 0 0,-7 0 0 0,7 0 0 16,-5 0 0-16,5 0 0 0,0 0 0 15,-4 0 0-15,4 0 0 0,-5 0 0 16,5 0 0-16,0 0 0 0,-5 0 0 15,5 0 0-15,0 0 0 0,0 0 0 16,0 0 0-16,0 0 0 0,0 0 0 16,-5 0 0-16,5 0 0 0,-8 0 0 0,8 0 0 15,-6 6 0-15,6-6 0 0,-7 0 0 16,7 6 0-16,-6-6 0 0,6 7 0 16,-8-1 0-16,3-1 0 0,-3 0 0 15,1 1 0-15,-2 1 0 0,0 4 0 16,-2 0 0-16,0-1 0 0,1 1 0 15,-8 0 0-15,5-6 0 0,-4 4 0 16,4 3 0-16,-3-6 0 0,4 5 0 0,-1-4 0 16,2 2 0-16,0-2 0 15,0 4 0-15,1-1 0 0,2-3 0 0,1 3 0 16,2 0 0-16,1-7 0 0,4 2 0 16,-7-5 0-16,7 7 0 0,-5-7 0 15,5 7 0-15,-6-7 0 0,6 9 0 16,0-9-1-16,0 6-3 0,-7 1-7 15,7-7-5-15,-4 5-11 0,4-5-17 16,-9 4-11-16,9 3-4 0,0-7 41 0,0 5-147 16,0-5-113-16,0 16-272 0</inkml:trace>
  <inkml:trace contextRef="#ctx0" brushRef="#br0" timeOffset="35401.905">2864 15160 486 0,'-6'-6'112'0,"-4"6"3"0,10-3-80 16,-5 3-6-16,5 0-7 0,0 0-2 16,0 0-3-16,0 0-1 0,5 9-1 15,3-3-2-15,-1 5 0 0,-3 1-2 16,1 0-2-16,0-2-2 0,-5 10-2 15,10-4-1-15,-5 4-2 0,-5 7-1 16,4 2-1-16,-4 1 1 0,5 7-1 0,-5 5 0 16,5-2 0-16,-5 10 1 0,0 0 0 15,0 7-1-15,0-7 0 0,0 8 0 16,0-6 1-16,0-3-1 0,0 4 0 16,0-6 0-16,0 0 1 0,0 2-2 15,0-1-2-15,-6-11-4 0,6 5-4 0,-7-4-6 16,2-6-4-16,-3-12-6 0,3-2 18 15,5-4-122-15,-6-14-97 0,6 0-254 16</inkml:trace>
  <inkml:trace contextRef="#ctx1" brushRef="#br0" timeOffset="-180601.805">33254 16832 0,'334'-15'16,"167"-4"-1</inkml:trace>
  <inkml:trace contextRef="#ctx0" brushRef="#br0" timeOffset="40005.327">2946 15233 322 0,'0'5'95'0,"-9"-5"2"15,4 0 3-15,5-7-61 0,0 7-10 16,0-6-2-16,8 6-1 0,-8-5-1 16,10 5 0-16,-10 0-1 0,0 0 1 15,5 0-1-15,-1 7-1 0,-4-1-2 0,7 4-1 16,4-10-1-16,-6 7-3 0,3-7-2 16,5 0-1-16,-3-12-1 0,7-1 1 15,1-1-1-15,8 5 0 0,5 0-1 16,-2 4-1-16,1-2-1 0,1 7-1 15,-2-6-1-15,-1 6-1 0,1-6-1 16,-2 1-1-16,4 5-1 0,6-11-1 0,-6 4 0 16,3-2-1-16,4-1 1 0,4 0 0 15,-3-2 1-15,11 1 1 0,-8-2 1 16,0-1 1-16,2 5 1 0,-1-2 0 16,-4 6 0-16,3 5 0 0,0 0-2 15,-6 0 0-15,-7 0-2 0,-5 0-1 16,6 4-1-16,-5-4 0 0,1 0 0 15,6 0-1-15,0-4 0 0,-3-6 1 16,5 3-1-16,10-3 1 0,-10 2 0 0,4 0 0 16,9 8 1-16,-10-8 1 0,-3 0-1 15,2 0 1-15,-4 3 0 0,-3-3 0 16,3 8 0-16,-1-3 0 0,5 3-1 16,-2 0 0-16,-1 0-1 0,1 0 0 15,2 0 0-15,-7 8 0 0,2-8-1 16,-1 0 1-16,1 0-1 0,-2 0 0 15,5 0 0-15,-7 0 0 0,9-6 0 0,1 6 1 16,-1 0-1-16,2-7 0 0,8 7 0 16,-6-5 0-16,5 5 0 0,0-7 0 15,2 7 1-15,6 0-1 0,-4 0 0 16,-6 5 0-16,3-5 0 0,-8 7 0 16,3 0 1-16,1-7-2 0,-3 0 1 15,4 0 0-15,1 0 0 0,4 0 0 0,2 0 1 16,-3 0-1-16,1 0 0 0,-1-7 0 15,-6 7 0-15,10 0 0 0,-9 8 0 16,5-2 0-16,-6-6 0 0,0 6 0 16,-3-2 0-16,2-4 0 0,2 7 0 15,-5-7 0-15,7 0 1 0,-6 0-1 16,8 0 0-16,-8 0 0 0,11 0 0 16,-7 0 0-16,1 0 0 0,-5 0 0 15,0 0 0-15,6 0 1 0,-2 0-1 16,6 0-1-16,4 6 2 0,-5 2-1 0,-2-3 0 15,-3 2 0-15,2-7 0 0,-4 0 0 16,2 0 0-16,2 0 0 0,4-7 0 16,0 7 0-16,3-5 0 0,2 5 0 15,-2 0 0-15,4 0 0 0,0 0 0 16,-3 0 0-16,-2 0 0 0,3 7 0 16,-1-7 0-16,-4 6 0 0,-4-6 0 0,3 0 0 15,1 0 1-15,-1 5-1 0,5-5 0 16,3 0 0-16,-5 0 0 0,1 0 0 15,3 0 0-15,-1 5 0 0,-1-5 0 16,6 0-1-16,-7 0 1 0,-2 0 1 16,1-5-1-16,3 5 0 0,-6-6 0 15,3 6 0-15,-1 0 0 0,5 0 0 16,-2 0 0-16,0 0 0 0,-2 0 0 16,3 0 0-16,4 0 0 0,-4 0 0 15,5 0 0-15,-3 0 0 0,0 0 0 16,-5-7 0-16,0 2 0 0,2 2 0 0,2-5 0 15,3 8 0-15,0 0 0 0,-3 0 0 16,0 0 0-16,-3 4 1 0,-1 6-1 16,4-1 0-16,2-2 0 0,-1 3 0 15,-2-5 0-15,-1 2 1 0,0-7-1 16,-4 0 0-16,4-8 0 0,1 4 1 0,4-2-1 16,-6 1 0-16,6 5 0 0,-4 0 1 15,0 0-1-15,-3 0 1 0,1 5 0 16,-1-5 1-16,3 6 0 0,-5-6 0 15,-1 0 0-15,2 0 0 0,4 0 0 16,2-6 0-16,4-1 0 0,1 3-1 16,-2-4 0-16,2 4 1 0,-2-3-1 15,2 7 1-15,3 0 0 0,0-4-1 16,-10 4 1-16,0 0-1 0,-2 0 0 0,-6 0 1 16,0-6-2-16,8-1 1 0,-1 2 0 15,0 2-1-15,-7 3 0 0,6 0 0 16,-5 0 1-16,-3 0-1 0,1 0 1 15,6 0 0-15,-2 0 1 0,-6 3 2 16,4-3 0-16,-3 0 1 0,-4 0 0 16,-5 0 0-16,1 0 0 0,-1-8-1 0,0 8-1 15,2 0 0-15,-1 0-1 0,1 0 0 16,7 0-1-16,-4 0 0 0,-3 0 0 16,4 0 0-16,-6 0-1 0,1 8 0 15,6-8 1-15,-1 4-1 0,4-4 0 16,-2 4 0-16,-4-4 0 0,0 0 0 15,0 0 1-15,-2-4-1 0,4-2 1 16,-3-6-1-16,-3 3 1 0,5 2 0 16,1-8 0-16,-4 6-1 0,6 5 1 15,-2-5 0-15,-9 4-1 0,-2 2 1 0,3-3-1 16,-6 0 1-16,5-1 0 0,-2 2 0 16,2 5 0-16,-2-5 2 0,1 5 0 15,-2 0 1-15,-2-9 0 0,1 5 1 16,-4-6 0-16,-6-1 0 0,6 2 0 15,0-4 0-15,-7-1 0 0,0 4 0 16,-2 7 1-16,-4 3-2 0,0-5 1 0,-2 5-1 16,-2 0-1-16,-1 0-1 0,0 0 0 15,0 5-1-15,3-2 0 0,0 4 0 16,-3-1 0-16,0 5 0 0,0-5 0 16,-5 7 0-16,9 3-1 0,-9 7 1 15,0-1 0-15,0 6 0 0,-8 7 1 16,8 2 0-16,-6 5 0 0,6 7 0 15,-5 9 0-15,5-4-1 0,0 7 0 16,-3 1 1-16,-4 0-1 0,-1-12 0 0,0 13-1 16,3 1 1-16,-3-4-1 0,0-2 1 15,8 3-1-15,0-4 1 0,0-6-1 16,8 0 0-16,0-2 1 0,0-4-1 16,2-5 0-16,1-11 0 0,-1-2 1 15,-2-5-1-15,2 0 0 0,-4-3 0 16,-1 2 1-16,1-2-1 0,-6-3 1 15,0-2-1-15,0-4 0 0,0-1 0 0,0 1 1 16,-6-4-1-16,1 3 0 0,0-5 1 16,2 6-1-16,-7-8 0 0,1 4 1 15,2 2-1-15,-2-3 0 0,-3 4 0 16,4-2 1-16,-5 1-1 0,-3-2 0 16,-3 6 0-16,6-5 0 0,-11-3 0 15,1 1 0-15,-3 2 0 0,0-7 0 16,-11 0 1-16,3 0-1 0,-11-7 0 0,5 7 0 15,-7-5 0-15,8 5 0 0,-3-4 0 16,2 4 0-16,4 0 0 0,-4 4 0 16,3 1 0-16,1 2-1 0,-1-7 1 15,0 8 0-15,3-1 0 0,-1-2 1 16,1 1-2-16,-7 3 1 0,3 1 0 16,-13-5 1-16,0 5-1 0,-12-5 0 15,1-5 0-15,-2 6 1 0,-10-6-1 16,4 7 0-16,-1-7 0 0,-3 0 1 0,-4 5-1 15,12-5 0-15,-15 0 0 0,1-5 0 16,7-2 0-16,-8 1 1 0,-3-2-1 16,4 1 0-16,2 2 1 0,-8-4-1 15,7 9 0-15,0-7 1 0,-1 7 0 16,-1-12 0-16,7 12-1 0,-7-7 1 16,-3 3-1-16,5 4 1 0,4 0 0 15,-9 0-1-15,13-4 0 0,-3 4 0 0,5-7 0 16,-4 0 1-16,10 0-1 0,-8-1 0 15,8-1 0-15,0 4 1 0,2 5-1 16,-4 0 0-16,5 6 0 0,-3-6 0 16,5 7 0-16,2-7 0 0,-7 0-1 15,0-15 2-15,5 3-1 0,3 3 0 16,0 3 0-16,3 6 0 0,7 0 1 16,-8 0-1-16,-2 0 0 0,2 0 0 0,1 0 0 15,8 0 0-15,-1 0 0 0,0 0 0 16,-4 0 0-16,4 0 0 0,-6-3 0 15,-4-4 0-15,6 7 0 0,2-5 0 16,1 5 0-16,-1 0 0 0,6-7 0 16,-10 7 0-16,9-7 0 0,-2 7 0 15,-1-7 0-15,0 7 0 0,6-7 0 16,-9 7 0-16,-3-8 0 0,6 3 0 0,-2 2 0 16,-7 3 0-16,2-10 0 0,3 10 0 15,-1 0 0-15,-3 0 0 0,5 0 0 16,1 0 0-16,-5 0 0 0,4 0 0 15,4-4 0-15,0 4 0 0,7 0 0 16,3-6 0-16,-9 6 0 0,4-9 0 16,-6-1 0-16,1 4 0 0,-9-4 0 15,5 7 0-15,9-5 0 0,-8 8 0 16,8-6 0-16,-4-1 0 0,1 1 0 0,-12-4 0 16,4 6 0-16,5 4 0 0,-2 0 0 15,10 0 0-15,-3-5 0 0,-1 5 0 16,1-7 0-16,-10 7 0 0,0-6 0 15,5 1 0-15,-4 5 0 0,2-5 0 16,10 5 0-16,0 0 0 0,-6 0 0 16,5 0 0-16,-10 0 0 0,3 8 0 0,-5-8 0 15,5 0 0-15,3 0 0 0,4 4 0 16,-2-4 0-16,1 0 0 0,-6 0 0 16,1 0 0-16,-6-4 0 0,0-4 0 15,8 8 0-15,-1 0 0 0,4 0 0 16,5 0 0-16,-5 0 0 0,2-4 0 15,-6 4 0-15,-4 0 0 0,2 0 0 16,1-9 0-16,-1 9 0 0,11 0 0 16,-3 0 0-16,1-6 0 0,-4 6 0 15,-4 0 0-15,-1 0 0 0,5-3 0 0,-6 3 0 16,5-7 0-16,8 7 0 0,-4 0 0 16,5 0 0-16,-1 0 0 0,1-6 0 15,0 6 0-15,-12-7 0 0,4 7 0 16,3-5 0-16,-4 5 0 0,3 0 0 15,5 0 0-15,1 5 0 0,-7-5-1 16,9 0 1-16,-1 0 0 0,-1 0 0 0,-1 7 0 16,8-7 0-16,-9-7 0 0,0 7 0 15,3 0 0-15,-3-6 0 0,2 6 0 16,14 0 0-16,-4 0 0 0,-4 0 0 16,1 0 0-16,-2 0 0 0,-2 5 0 15,0-5 0-15,-3 8-1 0,-1-8 1 16,3 0 0-16,1 6 0 0,-1-6 0 15,1 0 0-15,4 0 0 0,-1 0-1 16,-2 0 1-16,-4 0 0 0,3 0 0 0,-2 7 0 16,2-7 0-16,-6 0-1 0,4 0 2 15,-6 0-2-15,3 3 1 0,3 3-1 16,4 3-2-16,3-3-5 0,3 5-6 16,-4 1-12-16,1-5-11 0,-2 6-13 15,-4 3-31-15,1 0 10 0,6 2-127 16,8 2-128-16,3 6-295 0</inkml:trace>
  <inkml:trace contextRef="#ctx0" brushRef="#br0" timeOffset="40588.492">8449 15102 461 0,'0'-4'114'0,"0"4"5"15,-8 0-66-15,8 0-6 0,0 12-5 16,-6 5-1-16,1 8-1 0,5 12-2 15,0 5-3-15,0 10-3 0,0 16-6 16,0 13-6-16,-3 14-6 0,3 16-4 16,-5 1-3-16,-3 3-5 0,8-12-16 15,-7-7-21-15,7-14 32 0,7-10-155 16,-7-12-128-16,0-3-319 0</inkml:trace>
  <inkml:trace contextRef="#ctx0" brushRef="#br0" timeOffset="41361.33">6210 14810 542 0,'0'13'135'0,"-5"9"8"0,0 16-66 16,5 11-31-16,0 7-9 0,5 11-4 15,-2 10-5-15,-3 11-8 0,0 1-6 16,0 12-6-16,0-1-6 0,-3-2-18 16,-10-15-19-16,5-6-120 0,3-10-127 15,-3-14-315-15</inkml:trace>
  <inkml:trace contextRef="#ctx0" brushRef="#br0" timeOffset="42072.796">10589 15103 517 0,'0'-7'119'0,"0"7"5"0,0 0-83 16,0 15-6-16,0 6-4 0,0 11 0 16,0 8-1-16,6 3-2 0,1 10-3 15,1 7-3-15,-3 2-5 0,-1 7-4 16,3 11-3-16,-1 2-3 0,-6-1-3 15,12 5-1-15,-4-13-2 0,1-11-4 16,3-5-7-16,-4-13-11 0,0-7-8 16,0-3-7-16,-3-6-5 0,4-8 3 15,4-7-109-15,-5-6-99 0,9 0-241 0</inkml:trace>
  <inkml:trace contextRef="#ctx0" brushRef="#br0" timeOffset="42389.219">12145 14823 537 0,'-3'0'128'0,"3"6"6"16,0 7-76-16,0 14-17 0,5 7-5 15,1 8-4-15,6 12-3 0,-6 8-5 16,2 9-6-16,0 8-5 0,-8 11-5 16,0 2-3-16,-6 2-1 0,-1 4-7 15,1-10-16-15,-5-4-14 0,3-6-71 16,3-6-49-16,1-12-108 0,0 8-233 15</inkml:trace>
  <inkml:trace contextRef="#ctx1" brushRef="#br0" timeOffset="-174005.45">8091 18722 0,'-60'-39'15</inkml:trace>
  <inkml:trace contextRef="#ctx0" brushRef="#br0" timeOffset="43423.859">3867 14133 524 0,'-8'-29'114'0,"-4"5"3"0,-5 11-90 0,-6 13-3 16,-1 0-2-16,-2 14 1 0,-5 13 1 16,-6 14 2-16,0 2-1 0,-3 2-3 15,-2 4-2-15,9 3-2 0,4 2-3 16,12 2-3-16,5 1-3 0,12-3-3 15,0-7-1-15,0-6-2 0,25-11-2 16,5-8 0-16,15-10 0 0,6-12 0 16,13 0 3-16,4-14 4 0,13-9 4 15,-1-17 4-15,6-1 6 0,1-10 4 0,-1-13 5 16,-7-1 3-16,2 2 1 0,-20-7 0 16,-11 8 0-16,-23 9-2 0,-18-2-4 15,-9 7-5-15,-12 8-5 0,-14 5-5 16,-20 7-4-16,-8 15-6 0,-12 13-9 15,0 0-14-15,-7 0-17 0,4 15-22 16,3 11-17-16,-1-5-130 0,9 8-147 0,13 1-329 16</inkml:trace>
  <inkml:trace contextRef="#ctx0" brushRef="#br0" timeOffset="43792.219">5609 13993 541 0,'0'9'128'0,"0"6"10"0,0 13-85 15,-10 0-6-15,6 16-5 0,-6 10-3 16,0 10-3-16,4 3-7 0,-4 16-10 15,10-10-6-15,-10 4-6 0,2-10-10 0,8-14-23 16,-5-9-8-16,5-8-123 0,7-18-124 16,9-7-310-16</inkml:trace>
  <inkml:trace contextRef="#ctx0" brushRef="#br0" timeOffset="44241.42">6646 14095 504 0,'0'-8'126'0,"0"-6"4"16,5 0-42-16,12 0-49 0,8-6-11 0,5 4 1 15,1-3 1-15,0 1-2 0,1-2-3 16,8 5-3-16,-1 4-4 0,0 11-1 16,3 0-2-16,-8 0-3 0,-5 15-1 15,-13 8-2-15,0 10 0 0,-16 7 0 16,0 1-2-16,-5 5-1 0,-19 6-1 16,-2-3-2-16,-5 5 0 0,-4-2-1 15,-5 2-1-15,10-4-1 0,1-13 1 0,2 6-1 16,16-8 0-16,1-8 0 0,2 4 0 15,8 1 0-15,0-11 0 0,8-6 0 16,-2-4 1-16,2-11 0 0,10 0 1 16,8 0 1-16,5-5 0 0,11-1 0 15,9-5 1-15,-1 4-1 0,-4-1 0 16,4 2-1-16,-7 6-3 0,-6-7-8 0,-6 7-23 16,-5 0-14-16,-11 13-126 15,-3-2-135-15,0 7-328 0</inkml:trace>
  <inkml:trace contextRef="#ctx0" brushRef="#br0" timeOffset="44942.503">9152 14163 525 0,'-10'-14'118'0,"10"-4"3"16,0-3-89-16,0 0-3 0,8 4-4 15,7-8-1-15,6 7-1 0,6-2-1 16,4 4-1-16,3 2-2 0,8 7-1 15,-5 7-1-15,5 0-1 0,-5 0-2 16,-2 18-1-16,-6 1-1 0,-6 10-2 0,-10 9-1 16,-13 3-2-16,0 2-1 0,-10 4-1 15,-14-3 0-15,-3-2-2 0,-7-1 0 16,0-3-1-16,3-2-1 0,4-9 0 16,1-4 0-16,11-9-1 0,2-9 1 15,9-5-1-15,4 0 0 0,0 0 0 16,0 0 1-16,11-5 0 0,0 5 1 15,0-7 1-15,7 0 0 0,-3 4 0 16,7-7 1-16,4 5-1 0,3 5 0 0,5-11 0 16,0 11 0-16,6 0 0 0,2 0 0 15,5 16 2-15,-6-2 0 0,4 12 1 16,-8-4 1-16,-10 6 1 0,-4-4 2 16,-17 6 2-16,-6-11 1 0,0 7 1 15,-12-6 1-15,-6 3 1 0,-16-2 0 16,-3 1-2-16,-5-2-2 0,3 4-2 15,-5-4-2-15,4 3-2 0,-4-9-3 0,-4-10-8 16,1-4-11-16,-6-9-11 0,3-4-30 16,1-9 8-16,9-8-140 0,11 12-139 15,3-2-319-15</inkml:trace>
  <inkml:trace contextRef="#ctx0" brushRef="#br0" timeOffset="45492.358">11348 14025 499 0,'0'0'118'0,"0"-8"5"16,-5 8-71-16,5 0-15 0,0 0-7 16,0 12 0-16,0-4 0 0,0 7-1 0,0 8-3 15,-5 6-2-15,2 6-4 0,-4 5-4 16,-2 2-4-16,2 1-3 0,7-1-3 15,0 2-2-15,0-7-2 0,13-3 0 16,0-7-1-16,6-6 0 0,-4-13 1 16,6 0-1-16,-3-3 1 0,-1-5-1 15,6 0 1-15,0-7 0 0,1-4 0 16,8-3-2-16,-3 1-3 0,3 1-5 0,-6-2-9 16,-3 0-13-16,-9 1-8 15,1 0 17-15,-7-1-134 0,-3 1-112 0,1-1-277 16</inkml:trace>
  <inkml:trace contextRef="#ctx0" brushRef="#br0" timeOffset="45644.829">11750 14065 543 0,'-8'22'125'0,"8"3"5"16,0 14-90-16,0 16-9 0,0-2-7 15,4 16-2-15,-4 6-6 0,5 5-7 16,-5-6-12-16,0-5-14 0,0-4 22 15,0-7-141-15,13-9-113 0,-1-8-291 16</inkml:trace>
  <inkml:trace contextRef="#ctx0" brushRef="#br0" timeOffset="46543.768">13074 13964 526 0,'-7'0'116'0,"2"0"1"0,5 0-91 16,-4 7-10-16,4-7-4 0,0 4-2 15,-7-4-2-15,-1 12-1 0,-2-11 0 16,-1 6 1-16,-5 0 2 0,0-5 1 16,4 3 1-16,6 3 1 0,-5-8-1 15,4 7 1-15,2-7-2 0,1 7-2 16,-3-7-1-16,-1 0-2 0,8 0-2 15,-6 0 0-15,6 0-1 0,0 5 1 16,0-5 1-16,-5 7 0 0,5-7 0 16,0 0 1-16,0 0 0 0,-3 2-1 0,3-2-1 15,0 0 0-15,0 6-1 0,0-6 1 16,-7 0 1-16,7 0 0 0,-8 0 1 16,8 0 0-16,-6 0-1 0,1 0 1 15,5 0-2-15,0 0 0 0,-4 7-1 16,4-7-1-16,-6 0-1 0,6 0 1 15,-8 4-1-15,8-4 1 0,-8 0 0 0,3 0-1 16,-5 0 1-16,1 0 0 0,-1 0 0 16,-5 0 0-16,1 0 1 0,-6 0-1 15,3 0 0-15,-1 0 0 0,7 0 0 16,-1 0 1-16,8-3 1 0,4-4 2 16,-5 2 1-16,-3 5 2 0,0-4 0 15,-1 4 0-15,-2 0 1 0,0 0-2 16,4 0-1-16,3 0-2 0,4 0-2 15,0 2-1-15,0-2 0 0,0 6-1 0,0 1 0 16,0-3 0-16,4 10 1 0,-4 4 1 16,0 5 0-16,4 2 1 0,-4 12 0 15,0-5-1-15,0 8 1 0,0-3-1 16,0 4-1-16,0-7-1 0,4 2 0 16,-4-7 0-16,7-7 0 0,-7-8-1 15,10-6 1-15,-10-8-1 0,8 0 1 0,-2-10 0 16,2-2-1-16,5-3 0 0,5 1 1 15,0-4 0-15,3 5-1 0,6 7 0 16,-1-4 0-16,3 6 0 0,2 4 1 16,-1 0-1-16,-2 0 0 0,2 11 0 15,0 7 0-15,-8-2 0 0,2 12 0 16,1 3 0-16,-8 1 0 0,-4-3 1 16,-1-2-1-16,-8 2 1 0,-4-2 2 15,-4-3 2-15,-6 3 2 0,-6 3 2 16,-10-3 2-16,-8-2-1 0,-2 7 0 0,-14-1-1 15,-4-2-6-15,-3 2-12 0,-6-2-13 16,2-7-32-16,1-14-131 0,7-8-145 16,-17 0-358-16</inkml:trace>
  <inkml:trace contextRef="#ctx0" brushRef="#br0" timeOffset="52099.28">4824 15098 372 0,'0'-9'107'0,"5"1"3"16,-5 1-6-16,0 4-64 0,0-3-11 0,5 6-3 15,-5-5-5-15,0 5-1 0,5 0-1 16,-5 7-1-16,0-1 1 0,0 2 1 15,0 3-1-15,10 7 0 0,-10 4-1 16,6 7-2-16,-1 17-2 0,-5 6-4 0,0 1-3 16,0 8-2-16,0 5-2 0,-5 2-2 15,-3 2-6-15,-8 6-10 0,11-3-11 16,5-4-6-16,-5-15-114 0,5-9-113 16,5-29-275-16</inkml:trace>
  <inkml:trace contextRef="#ctx0" brushRef="#br0" timeOffset="52969.628">3420 17360 429 0,'-5'14'103'16,"0"-5"3"-16,0-2-64 0,5-7-13 16,-8 5-8-16,8-5-5 0,0-5-2 15,0-4-4-15,0-3-1 0,0-3-1 16,8-3 2-16,-8 2 2 0,8-2 1 16,-3 0 1-16,1-4 1 0,4 0 2 15,0-6-2-15,0-13 1 0,6-1-2 0,-2-4-1 16,9 1-1-16,3 0 0 0,-1 3-2 15,5 5 1-15,-1 4 0 0,-4-2-1 16,1 9 2-16,-2-1 0 0,-9 8 0 16,3 3 0-16,-7 1-1 0,-3 4 0 15,2 11-1-15,-4-9-2 0,-2 9 0 16,-4 0-2-16,8 0 0 0,0 9-1 0,-3-3 0 16,1 14-1-16,4-4 1 0,4 11-1 15,-1 5 0-15,5 0-1 0,-7 8-1 16,10 5 0-16,-1-2-1 0,-6 5 0 15,4-3 0-15,-4-2 0 0,3-7 0 16,-6-3-2-16,5-7-2 0,-5-4-3 16,-1-6-5-16,-10 0-6 0,0-5-11 15,0-7-9-15,-13-4-7 0,-1 0-4 16,-6 0-108-16,1 0-109 0,-4-4-258 16</inkml:trace>
  <inkml:trace contextRef="#ctx0" brushRef="#br0" timeOffset="53155.77">3529 17161 468 0,'0'0'115'16,"0"-8"6"-16,0 8-64 0,8-11-15 16,9 9-6-16,0-5-3 0,6 1-1 15,4 6-5-15,1-7-4 0,3-1-5 16,4-3-4-16,5 4-3 0,-2-4-14 15,2 0-16-15,2 7-48 0,-8 4-76 16,-2 0-110-16,7 0-259 0</inkml:trace>
  <inkml:trace contextRef="#ctx0" brushRef="#br0" timeOffset="53704.094">5113 16488 555 0,'0'0'125'0,"-8"15"4"0,8 6-94 16,0 9-7-16,0 7-5 0,0 16-1 15,8 0-4-15,-8 1-5 0,0 4-5 0,0 0-3 16,4-4-3-16,-4-6 0 0,0 4-3 16,0-5-8-16,4-9-5 0,1-4-7 15,-5-13-6-15,0-12 141 0,0-9-253 16,0 0-121-16,8-21-348 0</inkml:trace>
  <inkml:trace contextRef="#ctx0" brushRef="#br0" timeOffset="54138.265">5120 16552 493 0,'0'-19'115'0,"0"1"3"15,6 3-73-15,9 1-13 0,-4-4-4 16,9 2 0-16,5 3-1 0,0 0-1 16,-3 7-2-16,2 6-2 0,1 0-2 15,0 0-1-15,0 9-2 0,-4 7-1 0,-8 6-1 16,-7 6-1-16,-6 6-2 0,0 3-1 15,0-4-3-15,-13-1-2 0,-1-6-2 16,2-3-1-16,-4-3-1 0,8-5-1 16,-2-1 0-16,2 0 0 0,2-10 0 15,6 1-1-15,-8-5 0 0,8 7 0 16,0-7-1-16,0-8 0 0,0 2 1 16,8 4-1-16,2-7 0 0,-1 5 1 15,3-3-1-15,5 7 1 0,4-7-1 0,-5 7 1 16,10 0-1-16,0 0 0 0,0 7 1 15,1-1 0-15,2-1 0 0,-4 11 0 16,-3-1 0-16,-1 8 2 0,-1 0 1 16,-11 4 2-16,-2-1 4 0,-7 2 3 15,0 1 1-15,0-2 2 0,-13-2-1 16,-3 11 0-16,0 3-1 0,-12-1-5 0,-6 5-2 16,-6-1-1-16,-2-5-4 0,-11-8-8 15,11-4-9-15,0-9-21 0,9-8-17 16,9-8 161-16,11 0-282 0,13-14-148 15,0-5-393-15</inkml:trace>
  <inkml:trace contextRef="#ctx0" brushRef="#br0" timeOffset="54521.121">6869 16526 526 0,'-18'-10'119'0,"3"2"5"16,-3-3-86-16,9 11-10 0,-6 0-3 15,2 0 0-15,-11 12 0 0,2 3-1 16,1 4-3-16,-2 5-1 0,0 3-2 16,10 9-4-16,-1 2-2 0,1 2-2 0,-2 4-3 15,7 7-1-15,-6-8 0 0,14 7-1 16,0-4 1-16,0-8-1 0,19-5 0 16,7-3 0-16,6-5-1 0,10-7-2 15,4-5 1-15,5-13-11 0,4 0-17 16,-6-5-9-16,5-8-121 0,-7-5-123 15,-3 7-305-15</inkml:trace>
  <inkml:trace contextRef="#ctx0" brushRef="#br0" timeOffset="54972.387">9257 16780 561 0,'0'22'131'0,"0"7"6"0,0 5-94 16,0 8-9-16,4 10-7 0,0 10-4 16,1 0-6-16,-1 2-6 0,-4-3-5 15,8-5-3-15,-8-5-6 0,5-11-8 16,-5-11-10-16,0-5-7 0,0-13 5 16,0-11-120-16,0-9-109 0,0-11-260 15</inkml:trace>
  <inkml:trace contextRef="#ctx0" brushRef="#br0" timeOffset="55255.215">9282 16750 541 0,'7'-7'130'0,"9"7"8"0,8 0-84 16,7 0-10-16,3 0-3 0,1 2-2 15,1 20-6-15,-4 4-7 0,-3 4-7 0,2 10-5 16,0 4-3-16,-6-3-2 0,0-5-1 15,2 2 1-15,-3-3 1 0,-4-1 2 16,-6 1 2-16,-6-5 3 0,-8 1 2 16,0-1 2-16,0-4 0 0,-11 6-2 15,-10 4-1-15,-5 1-3 0,-3 5-4 16,-5-6-3-16,2-1-3 0,0-11-2 16,-1-3-4-16,-2-10-10 0,3 2-12 0,4-4-20 15,2 3-20-15,-3-8-125 0,2 7-140 16,-4-8-324-16</inkml:trace>
  <inkml:trace contextRef="#ctx0" brushRef="#br0" timeOffset="55906.786">11403 17494 486 0,'0'7'108'0,"-5"-7"2"16,5 6-80-16,0-6-10 0,0 0-4 0,0-6-2 15,0-7-1-15,0-6-1 0,5-8-2 16,-5-9-1-16,0-2-2 0,0-4 0 16,0-6-1-16,-7-2 3 0,7-8-1 15,-3-4 0-15,3-3 1 0,0 4 1 16,0 7 1-16,0 12 0 0,-5 8-2 15,5 9 0-15,0 9-1 0,-6 8 1 16,6-2-1-16,-7 10 0 0,7 0 0 0,0 0 1 16,0 8 3-16,-5-3 1 0,5 4 1 15,5 0 1-15,3 2 2 0,0 0-1 16,-3-4-1-16,11 3-1 0,-1-10-2 16,7 2-3-16,3-2-1 0,4 0-2 15,0 0-2-15,0 0 0 0,3-2-4 16,-4 2-6-16,-6 0-11 0,2 4-19 15,-7-4-8-15,-8 0-120 0,1 0-125 16,-4 9-296-16</inkml:trace>
  <inkml:trace contextRef="#ctx0" brushRef="#br0" timeOffset="56089.157">11449 17220 581 0,'7'-8'125'16,"11"8"1"-16,-1-9-104 0,9 4-10 15,6 5-4-15,7-8-5 0,-5 8-8 16,-3 0 172-16,-4-6-293 0,-3 6-131 16,-6 7-399-16</inkml:trace>
  <inkml:trace contextRef="#ctx0" brushRef="#br0" timeOffset="56273.878">11432 17580 574 0,'6'-11'129'15,"5"7"2"-15,6-9-97 0,8 0-12 0,16 2-8 16,-1 2-2-16,7-9-12 0,-5-3-10 15,1 3-122-15,-5-2-111 0,5-1-288 16</inkml:trace>
  <inkml:trace contextRef="#ctx0" brushRef="#br0" timeOffset="56789.422">12802 17503 547 0,'0'-18'118'0,"-6"-3"2"0,6-3-98 16,-10-16-6-16,2 0-1 0,0 0 2 0,-3 0 2 16,0-8-1-16,6 6 1 0,-5-8 1 15,0-5 1-15,2 6 2 0,-3 6-1 16,0 2-1-16,1 12-1 0,-1 11-1 15,3-2-3-15,3 11-2 0,5 0-4 16,-8 5-2-16,8-3-1 0,0 2 1 16,0 5 0-16,8 0 2 0,0-7 2 0,3 7 2 15,4 5 2-15,9-5-1 16,3 8 0-16,4-2-1 0,6 1-2 0,8-1-2 16,-7-3-3-16,3 4 0 0,0-7-3 15,-6 0 0-15,-1 0-2 0,-5 0 0 16,-3 0-1-16,-5 0-3 0,-3 0-4 15,-10 0-10-15,-8 6-10 0,0-2-24 16,-10 5-12-16,-4 0-120 0,-9-1-131 16,4 7-303-16</inkml:trace>
  <inkml:trace contextRef="#ctx0" brushRef="#br0" timeOffset="56972.481">12746 17249 620 0,'0'0'150'0,"10"0"8"16,7 0-100-16,4 0-9 0,12 8-10 15,2-8-3-15,-1 0-6 0,2 0-11 16,6 0-9-16,-7 0-14 0,-1 0-35 16,3-8-129-16,-5 2-137 0,2-3-348 15</inkml:trace>
  <inkml:trace contextRef="#ctx1" brushRef="#br0" timeOffset="-147946.541">12287 11240 0,'68'101'15,"-16"-18"-15,-23-34 16,-11-20 0,-22-9-16,4 3 15,12 15 1,22 12-16,14 20 16,75 87-1,-46-66-15,-22-30 16,-19-30-1,-22-17-15,-14-10 16</inkml:trace>
  <inkml:trace contextRef="#ctx0" brushRef="#br0" timeOffset="69699.921">3962 15231 194 0,'0'-11'63'15,"0"5"6"-15,5-1-3 0,-5 2-23 16,0 5-5-16,0-6-2 0,0 6-4 0,6 0-4 15,-6-7-5-15,10 0-2 0,-10-1-1 16,8-5 0-16,2 0-2 0,1 2 0 16,-3 4-1-16,0-2 0 0,-1 5-2 15,-7 4-1-15,0 0-1 0,0 15-3 16,0 4-1-16,-8 5-1 0,3 10-2 16,0 2-1-16,0 0-2 0,5 4 1 15,-6 3 0-15,6-6-1 0,0 3 0 16,-7-1 0-16,7-1 0 0,0-1 0 0,0-2-1 15,0 4 0-15,0-3-1 0,0 1 0 16,0 2 0-16,0-4 0 0,0-5-1 16,0-11-2-16,10-8-5 0,-10-11 26 15,6 0-139-15,-6-2-103 0,12-14-281 16</inkml:trace>
  <inkml:trace contextRef="#ctx0" brushRef="#br0" timeOffset="71613.957">3744 15515 506 0,'0'-5'113'0,"10"-5"4"0,-2 1-86 16,8-2-5-16,-1-3-3 0,7-3 0 16,-1-2-1-16,-3 0 0 0,8 2 1 0,3-6-3 15,3 3-3-15,7-2-2 0,-5 1-3 16,-5-1-3-16,-5 3-8 0,-11-1-11 16,-5 4-9-16,-8 5-5 0,0 1-7 15,0 10-110-15,0 0-107 0,0 8-259 16</inkml:trace>
  <inkml:trace contextRef="#ctx0" brushRef="#br0" timeOffset="71961.374">3722 15908 450 0,'-12'0'115'16,"7"0"5"-16,5 0-39 0,0 0-39 15,7 0-6-15,6 0-1 0,0-9 2 16,6 9-1-16,9-6-4 0,4-1-2 15,5 0-4-15,13 5-3 0,5-7-5 16,1 9-6-16,3-10-3 0,-3 10-2 16,-3-4-1-16,-3 4-3 0,-1-5-3 0,-4 5-3 15,-9 0-10-15,-9 0-14 0,-12 0-12 16,-3 5-2-16,-12-5-119 0,0 0-119 16,5 0-277-16</inkml:trace>
  <inkml:trace contextRef="#ctx0" brushRef="#br0" timeOffset="116880.961">5031 15522 465 0,'0'0'109'16,"-8"0"5"-16,8 0-69 0,0 0-11 16,-5 0-6-16,5 0 0 0,0 0-1 15,0 0-1-15,0 0-3 0,0 0-3 0,0 0-1 16,8 0 0-16,-1 0-1 0,1 0 0 15,8 0 0-15,5-6-1 0,-5 6-2 16,7-6 0-16,2 6-3 0,3 0-3 16,-4 0-3-16,4 0-1 0,-11 0-2 15,3 0-1-15,-1 5-1 0,-3-5 0 16,2 9 0-16,-2-9-3 0,0 5-4 16,-6-5-6-16,1 7-10 0,-11-1-10 15,5-1-8-15,-5 6-7 0,0-3-108 0,-5 0-108 16,-3 2-256-16</inkml:trace>
  <inkml:trace contextRef="#ctx0" brushRef="#br0" timeOffset="117432.93">5494 15262 526 0,'-4'0'118'0,"4"-5"4"16,0-1-87-16,4 6-10 0,3-6-3 15,1-3-2-15,2 4 0 0,1-4-2 16,2 4-3-16,0-3-2 0,6 3-2 16,-3 5-1-16,0 0-3 0,9 0-1 0,-3 0-3 15,-2 10 0-15,1 0-1 0,-2 2-1 16,-9 4 0-16,-4 2-1 0,-6 4 1 15,0 7 0-15,0 1-1 0,-6-1 1 16,-1 8 0-16,-4-3 0 0,-2-12 2 16,8 0 1-16,-6-7 2 0,-2-3 2 15,8 5 2-15,-1 0 0 0,-4-2 1 0,10-7 0 16,-5-1-1-16,5-7-1 0,-5 0-2 16,5-15 0-16,0 3-1 0,0-2-1 15,0 0 0-15,5 5-2 0,2 0 0 16,4 3 1-16,-5-1-2 0,4 4 0 15,1 3 0-15,1-6-1 0,5 6 1 16,-2 0-1-16,4 0 0 0,2 0-1 16,-5 6 1-16,10-6-1 0,-1 7 0 15,0 2 1-15,0-2-1 0,-6 2 0 16,0 11 0-16,4 5 0 0,-7 7 1 0,0 6-1 16,-9 5 1-16,-7-9 1 0,0 2 2 15,0-2 1-15,-5-5 3 0,-5 0 1 16,-6 7 1-16,3 1 0 0,-6-5-1 15,-10-5-1-15,-2-8-2 0,-1 0-3 0,-5-3-8 16,-4-5-14-16,9-4-22 16,-2-7-10-16,-6 0-120 0,4-7-130 0,-4-12-305 15</inkml:trace>
  <inkml:trace contextRef="#ctx1" brushRef="#br0" timeOffset="-97479.736">16122 18942 0</inkml:trace>
  <inkml:trace contextRef="#ctx0" brushRef="#br0" timeOffset="124338.556">7122 15311 376 0,'0'-3'94'0,"0"-10"5"0,0 4-55 0,0 4-6 16,7-2-5-16,-7 7-4 0,0 0-3 16,3 0-2-16,-3 0-3 0,0 7-2 15,0 4-1-15,6 5-3 0,-6 5-1 16,0-2-2-16,0 6-2 0,-5 1-1 16,5-2-3-16,0 2-1 0,-6-3 0 0,1 0-2 15,-3 2 0-15,8-3-1 0,-6-1 1 16,6 2-1-16,-5-6 0 0,5-3-1 15,-7-1 1-15,1 0 0 0,-1-5 0 16,1 0 0-16,6-2 0 0,0 1 0 16,0-3 0-16,0-4 1 0,0 7 0 15,0-7-1-15,5 0 2 0,3 0 0 16,-2 0-1-16,2-7 1 0,2 3 0 16,3-3 0-16,3 7-1 0,2-6 0 15,-4 6 0-15,7-8-1 0,-1 8 0 0,-4-5-1 16,3 5 0-16,4-4 0 0,-2 4-1 15,-3-7 1-15,6 7 0 16,3-6 0-16,-1 6 0 0,2-7-1 0,-4 7-1 16,-8 0-6-16,0 0-5 0,-8 7-7 15,-8 0-5-15,10 1-4 0,-10-1-9 16,8 1-69-16,-8-8-27 0,5 0-81 0,-5 0-183 16</inkml:trace>
  <inkml:trace contextRef="#ctx0" brushRef="#br0" timeOffset="124583.478">7482 15366 397 0,'-5'-8'97'15,"5"8"3"-15,-6 0-59 0,-1 0-7 16,-1 0-6-16,0 9-2 0,2 4-4 15,-10 16-1-15,1 1-3 0,-4 11-3 16,3 3-2-16,1 3-2 0,5 3-3 16,2 2-2-16,8 3-1 0,0 2-2 15,0 0-1-15,0 2-4 0,0-4-5 0,8 1 0 16,-8-12-114-16,0-9-102 0,8 7-264 16</inkml:trace>
  <inkml:trace contextRef="#ctx0" brushRef="#br0" timeOffset="128377.431">9539 15452 395 0,'0'-11'100'16,"0"2"4"-16,7 0-54 0,-7 5-12 15,5-1-5-15,-5 5-3 0,0 0-4 16,0 0-2-16,0 11-2 0,-4 7-2 16,-4 7-2-16,0 4-1 0,-2 5-2 15,2 7-2-15,-5 2-3 0,5 9-2 0,0 1-3 16,-3-3-1-16,5 9-6 0,6-5-6 16,-7 1-7-16,7-8-4 0,0 2 48 15,0-12-163-15,0 1-111 0,0 0-293 16</inkml:trace>
  <inkml:trace contextRef="#ctx0" brushRef="#br0" timeOffset="130528.573">11333 15515 386 0,'0'-8'94'0,"5"1"3"16,-5 4-56-16,0 3-9 0,0-6-6 16,0 6-3-16,0 0-3 0,0 0-3 15,0 9-2-15,-3 1-2 0,-2 2-1 16,-8 8-2-16,2 7 0 0,-2 4-2 16,-2 12-1-16,2 7-2 0,2 12-1 0,6 3-1 15,-1 8-1-15,-1-9-1 0,7 6-2 16,-13-12-3-16,5-7-6 15,-3-3-57-15,1-4-52 0,7-4-88 0,3 3-211 16</inkml:trace>
  <inkml:trace contextRef="#ctx0" brushRef="#br0" timeOffset="131948.274">12827 15473 402 0,'0'-5'98'16,"0"-3"4"-16,6 2-61 0,-6 1-6 0,0 5-8 16,0-6-4-16,0 6-4 0,0 0-2 15,-5 0-4-15,5 9-1 0,-13-2-2 16,7 2-1-16,-7 9-1 0,-2 0 0 15,-2 7-1-15,1 4-1 0,4 1-2 16,3 1 0-16,-1 9 0 0,7-5-2 16,-4-1 0-16,-1 1-1 0,3-5 0 15,5-3-1-15,0 1 1 0,0-11-1 0,0-2 0 16,0-1-1-16,5-7 1 0,2-7 0 16,2 0 0-16,-2 0 0 0,4-7 0 15,5 1 1-15,7-3 0 0,-7-5 1 16,8 5-1-16,2-4 1 0,0 4-1 15,1-3 0-15,1 8 0 0,-1-6 0 16,-1 8-1-16,-10-5-2 0,2 1-4 16,-2 6-3-16,-3-4-4 0,-3 4-7 15,-1-8-104-15,-2 4-99 0,-7-2-246 16</inkml:trace>
  <inkml:trace contextRef="#ctx0" brushRef="#br0" timeOffset="132117.992">13117 15457 468 0,'0'0'111'16,"-16"0"5"-16,7 7-72 0,-4 9-10 15,-5 1-7-15,0 15-3 0,7 10-4 0,-7 6-4 16,10 11-3-16,8 13-4 0,0 6-3 16,5 2-6-16,6-4-7 0,7-4-8 15,3-6-112-15,-3-7-107 0,-7 0-271 16</inkml:trace>
  <inkml:trace contextRef="#ctx0" brushRef="#br0" timeOffset="134517.65">2113 17474 439 0,'-13'-12'106'0,"2"-10"6"0,-8-5-57 0,-1-5-23 15,-4-2-2-15,2-6 0 0,-3 5 1 16,12-5-1-16,0-8-3 0,7-10 0 16,6 0 0-16,0-12-2 0,-6-5-2 15,1 4-3-15,-8-14-5 0,3-4-3 16,-6-4-2-16,8-11-2 0,3-9-2 16,-1 3-1-16,-12-21 1 0,8-2 1 15,10-4 1-15,-13 1 0 0,13 7 0 0,-6 12 1 16,6-3 0-16,5 10-1 0,-1-1 1 15,-4-1-2-15,17 1 0 0,0 7-2 16,4-4 0-16,0 0-2 0,5 2-1 16,2 6 0-16,-1 3-1 0,4 9 1 15,-4 11-1-15,-1 14-1 0,-10 5 1 16,2 14 0-16,-8 3-1 0,7 6 1 0,-5 1-1 16,5 4 0-16,-7 4 0 0,6 1 0 15,-8-4 0-15,2 4 0 0,6 7 0 16,-3 0 0-16,8 4 0 0,3 6 0 15,4 2 0-15,2 0 0 0,1 2 0 16,8 4-1-16,6-5 2 0,4 5-1 16,-3-9 0-16,16 3 0 0,7-6 0 15,7 3 0-15,3 0 0 0,8-4 0 16,-1 4 0-16,0 2 0 0,-1-4 0 0,10 2 0 16,9 1 1-16,10 0-1 0,3 1 0 15,7 0 0-15,5 2 0 0,-3 5 0 16,10-13 1-16,4 5-1 0,9-6 0 15,-1 2 0-15,6-4 0 0,4 3 0 16,2 2 0-16,1 2 0 0,4 0 0 16,-4-1 0-16,6 6 0 0,-4 4 0 15,5-5 0-15,1-1 0 0,6-1 1 0,-3 7-1 16,9-11 0-16,-6 0 0 0,-1-3 1 16,0 7-1-16,6-4 0 0,-8-1 0 15,-2 3 0-15,3 3 1 0,-4 6 1 16,-9-3 1-16,-3 3 0 0,3 0 0 15,-4 0 0-15,-1 0 0 0,3 0 0 16,-1 0-1-16,6 0-1 0,-6 0-1 16,3 0 1-16,-5 0-1 0,8-8 0 15,-7 8 1-15,9 0-1 0,-2 0 0 0,-5 0 0 16,1 0 0-16,-9 0 0 0,-3 0 0 16,3 6 0-16,2-6 1 0,1 0-1 15,-4-6 1-15,2 6-1 0,8-5 1 16,-6 5 0-16,4-11 0 0,-1 6 0 15,4-3-1-15,-5 8 1 0,0-12-1 16,3 12 0-16,-7-12 1 0,-5 6-1 16,-7 6 0-16,-8 0 0 0,-7 0 0 15,-12 0 0-15,-10 0 0 0,1 6 0 0,-13-6 0 16,1 0 0-16,-7 0 0 0,0 0 0 16,-13 0 1-16,1 0-1 0,-14 5 0 15,-4-5 0-15,-19 7 0 0,-2-1 0 16,-9 3 1-16,-10-1 1 0,-14 5 1 15,12 0 1-15,-12 5 0 0,3 5 1 16,-6-7 1-16,-4 6-1 0,2 1-1 16,5 0-1-16,0 2-1 0,-8 11 0 0,8-1 0 15,0 8-1-15,-6 5 0 0,1 4 0 16,-5 2 0-16,1 4-1 0,-4 1 1 16,-2 4 0-16,5 5 0 0,-7 1 1 15,1 13 1-15,-1 2-1 0,8 8 2 16,-4 1 0-16,13 1 0 0,0 1 0 15,0 1 0-15,13 2-1 0,-7 2 0 16,4 6 0-16,9 2-2 0,-1 2 0 0,1 5 0 16,6 3 0-16,2-4 0 0,-3 6-1 15,4 0 0-15,2 2 1 0,-4-5-1 16,-3 2 0-16,-2-2 1 0,0-5-1 16,3 4 1-16,5 2-1 0,-5-2 0 15,-3-2 1-15,-3 1-1 0,-5-4 0 16,-3 3 0-16,-4-2 0 0,4-3 1 15,-5-8-1-15,-5-9 0 0,0-8 0 16,0-9 0-16,0-4 0 0,0-10 1 0,0-7-2 16,-5-2 2-16,5-9-1 0,-7 0 0 15,7-8 0-15,-6 4 0 0,-1-8 0 16,-4 3 0-16,-5-8 0 0,-10 2 0 16,-5 0 0-16,-7-1-1 0,-7-9 1 15,3 7 0-15,-5-10 0 0,-8-7 0 16,-3-2 0-16,0-6 0 0,-12 5-1 15,9-5 1-15,-2-5 0 0,0 5 0 0,0-9 0 16,-10 4 0-16,1-2 0 0,-6 3 1 16,2 4-1-16,-8-4 0 0,-1 4 0 15,-4-8 0-15,-3 8 0 0,-8 0 0 16,-2-6 0-16,0 6-1 0,-9-7 1 16,-4 7 0-16,1 0 0 0,-3 0 0 0,-2 0 0 15,-2 0 0-15,-4 0 0 0,1 7 0 16,-4-7 0-16,-4 0 1 15,-8 0-1-15,2 0-1 0,-9 6 2 0,0-6-1 16,-1 0 0-16,-7 12 0 0,-5-5-1 16,3-3 1-16,-2 7 1 0,-6-3-2 15,7 0 1-15,-7-3 0 0,0 3 0 16,1-1 0-16,-1 3 0 0,-6-6 0 16,-2 2 0-16,3 2 0 0,-9-4 0 0,0 7 0 15,-2 3 0-15,0-5 0 0,-6 9 0 16,-2-7 0-16,2 1 0 0,-5-3 0 15,-7 4 0-15,8-5 0 0,2-2 0 16,-1-1 0-16,-1 6 0 0,4-7 0 16,0-4 0-16,3 0 0 0,-2 6 0 15,4 2 1-15,4-8-1 0,0 4 0 16,4-4 0-16,1 9 0 0,4-9 0 0,1 0 0 16,8-4 0-16,-8 4 0 0,5 0 0 15,8 0 0-15,-7-12 0 0,7 5 0 16,2 12 1-16,1-5-1 0,2 0 0 15,10 0 0-15,-4 0-1 0,16 7 2 16,1-3-1-16,4-4 0 0,8 5 0 16,10-5 0-16,7 7-1 0,11-7 1 15,6-5 0-15,12-4 0 0,9 0 0 0,8-3 0 16,2 2 0-16,13 5 0 0,3 5 0 16,-6-3 0-16,4 3 0 0,6 0 0 15,4 0 0-15,5 0 0 0,6 0 0 16,-3 0-1-16,9-6 1 0,-1 6 0 15,-1-7 0-15,4 7 0 0,2-7 0 16,5 7 1-16,-8 0 1 0,2-7 0 16,1 0 0-16,5-2 1 0,0-4 0 15,0-7 2-15,0-3 1 0,0-10 3 0,5-10 1 16,-5-9 3-16,0-19 1 0,6-14 0 16,4-23-1-16,1-21-3 0,4-20-1 15,-4-10-6-15,10-27-9 0,3-4-19 16,-4-8-32-16,10 2 20 0,9 4-168 15,-7 28-159-15,-12 8-375 0</inkml:trace>
  <inkml:trace contextRef="#ctx1" brushRef="#br0" timeOffset="-11985.063">29653 12930 0,'0'-59'0</inkml:trace>
  <inkml:trace contextRef="#ctx0" brushRef="#br0" timeOffset="210092.897">22050 17690 453 0,'0'0'108'16,"0"-6"3"-16,0 6-68 0,0 0-10 15,0 0-8-15,0 0-4 0,0 4-1 16,0-4-2-16,-8 10-1 0,8 0-1 16,0 9-1-16,0 1-2 0,0 11 0 0,0 6-2 15,-5 8-2-15,5 2-2 0,-7 10-1 16,7 1-3-16,-4 6 0 0,4-4-2 15,0 0 0-15,0-7 0 0,0-7 0 16,0-9-1-16,0-7 1 0,0-9-2 16,0-2-5-16,0-6-4 0,0-5-5 15,0-4-6-15,0-4-9 0,0 0 14 0,4-12-119 16,-4-5-97-16,7-4-252 16</inkml:trace>
  <inkml:trace contextRef="#ctx0" brushRef="#br0" timeOffset="210575.849">21935 17794 505 0,'-11'-13'116'0,"-1"5"1"0,6 0-81 15,6 1-10-15,0 0-5 0,0-1-3 16,3-5-1-16,10 0-2 0,5 2-2 15,5-7-2-15,6-1 0 0,-4 4-1 16,8 0-1-16,-3 1 0 0,8 14 2 0,4 0-1 16,-5 0 0-16,5 0-1 0,-5 20-1 15,-8 3-2-15,-10 2-1 0,-6 12-2 16,-13 9-2-16,0-5 1 0,-16 2-1 16,-3 4 0-16,-9-7 0 0,-3-6 0 15,2 8-1-15,-1-8 1 0,1-2 0 16,6-5 0-16,2-1 0 0,7-9-1 15,5-1 0-15,9-9 1 0,0-1 0 0,0-6-1 16,0 0 0-16,0-6 1 0,13-1-1 16,0-4 1-16,5 0-1 0,3-3 1 15,3 4-1-15,1 3 0 0,0-1 0 16,1 8 0-16,2 0 0 0,-1 8 0 16,2 0 0-16,-5 13 0 0,4 3 0 15,-6 3 0-15,-7 2 0 0,-2 1 0 16,-7 0 0-16,-6-6-1 0,0 4 1 15,-14-8 1-15,-2 2-1 0,-7-3 0 0,-3-3 1 16,-1 1-1-16,-4 1 1 0,-1-2-3 16,-1 2-12-16,-4-9-11 0,0-2-2 15,0-7-118-15,0 0-115 0,0-5-281 16</inkml:trace>
  <inkml:trace contextRef="#ctx0" brushRef="#br0" timeOffset="211562.531">21041 16860 482 0,'0'0'109'0,"-7"0"2"16,7 0-80-16,0 0-7 0,0 0-3 15,8 5 1-15,0 6-2 0,4 2-1 16,0 5-2-16,6 4-2 0,0 6-1 0,5 2-2 16,2 5-3-16,4 5-2 0,-1-5-3 15,3 8 0-15,1-6-1 0,-3-2-1 16,-2-4-1-16,-1-2 0 0,0-1 0 15,-7-8-1-15,-4 1 0 0,3-2 1 16,-4-3-1-16,-1-3 0 0,-5-5 0 16,0-2 0-16,2-6 1 0,-5 0-1 0,1 0 1 15,-1-13-1-15,2-1 1 16,-1-8 0-16,-1-6 0 0,1 0 0 0,-2-3-1 16,0 1 1-16,5 1-1 0,2 3 1 15,-1-1-2-15,2-1 2 0,3 2-1 16,1 4 0-16,-5-1 0 0,1 5 1 15,-7 10-1-15,1 8 1 0,-6 0 0 16,0 13 0-16,3 9 0 0,-3 4 0 16,0 4 0-16,0 5 0 0,5 0 0 0,-5 2-1 15,0-1 1-15,0-2-1 0,8-7 0 16,-8-2 0-16,0-5 1 0,0 5 0 16,-9-1 2-16,-1-1 4 0,-8-4 3 15,-1 5 4-15,-9-3 2 0,-12-6 2 16,4-4 0-16,-4 1 0 0,-7-12-3 15,2 0-4-15,5-7-3 0,-6 0-3 16,4-6-4-16,2-5-10 0,4 1-15 0,7 4-12 16,10 5-1-16,6 1-120 0,13 7-118 15,0-5-281-15</inkml:trace>
  <inkml:trace contextRef="#ctx0" brushRef="#br0" timeOffset="212196.631">20102 16796 432 0,'-8'7'107'15,"4"-1"4"-15,-3 2-64 0,-3-8-10 0,2 10-8 16,5-10-4-16,3 0-4 0,0 0-2 15,-8 0-2-15,8-10-1 0,10-1-1 16,-2-4-2-16,5-9-1 0,-7-7-2 16,10-8-2-16,0-8-1 0,-3-4-2 15,3-10-1-15,4 4 0 0,-6-4 0 16,6-6 1-16,-7 4 0 0,4 7 2 16,-5-2 0-16,-1 14 0 0,-3 12 1 15,-8 4-1-15,5 13-1 0,-5 15-1 16,-5 0-2-16,5 0 1 0,0 20-2 0,0 7-1 15,0 12 0-15,0 6 0 0,0 7 0 16,5-2-1-16,-5-2-2 0,16-4-9 16,-3-3-7-16,3-11-8 0,0 1-9 15,0-6-110-15,-4-10-111 0,-1-10-264 16</inkml:trace>
  <inkml:trace contextRef="#ctx0" brushRef="#br0" timeOffset="212354.563">20120 16467 528 0,'0'0'117'0,"0"-4"3"15,15 4-90-15,-1-11-11 0,7 4-5 16,3 1-1-16,10-2-3 0,5 0-5 16,10-5-7-16,-4 5-9 0,6 8-111 15,1 0-104-15,-3 0-269 0</inkml:trace>
  <inkml:trace contextRef="#ctx0" brushRef="#br0" timeOffset="213112.903">21922 16098 421 0,'0'0'109'0,"0"6"5"16,0 7-39-16,0 6-38 0,-6 6-9 0,6 9-5 15,-8 10-3-15,8 7-5 0,0 7-4 16,0 3-4-16,6 9-1 0,4-9-3 16,1 6-1-16,-3-3-2 0,0-5 0 15,-3-10-2-15,-5-4 0 0,7-4 0 16,-7 1-2-16,0-14 1 0,3 1 0 15,-3-1 1-15,0-8 0 0,0-2 0 16,5 2 0-16,-5-7 0 0,0 3 1 0,0-4-1 16,0 1 1-16,0-4 0 0,0-1 1 15,0-3 0-15,0-5 0 16,0 5 0-16,0-5 0 0,0 0 0 0,0-5 0 16,0 5 1-16,0-5 0 0,0 5 0 15,0-6 1-15,0 2-1 0,0-8 1 16,0-2 0-16,4-1 0 0,3-1 1 15,3 3 1-15,-6-1-1 0,8 3 0 0,-4 4 1 16,2-7-1-16,-4 6 0 0,5 1-1 16,-1-2-1-16,-2 2 0 0,3 0 0 15,-1 0-1-15,-5 1 0 0,-5 6 1 16,8 0 1-16,-8 8-1 0,0 4 1 16,-7 8 0-16,3 3 0 0,-1 8 0 15,-5-4-1-15,0-1 0 0,1 3 0 16,1 0 0-16,-4-7-1 0,4 5 0 15,2-6 1-15,-2 0-1 0,-2-8 4 0,4-2 2 16,-4-3 5-16,-1-2 4 0,3-6 3 16,-10 0 2-16,0 0 1 0,-5-8-3 15,-4-5-3-15,-2-7-4 0,1-5-4 16,7-3-10-16,0 0-13 0,-1 1-10 16,1-2-7-16,5 8 17 0,-4-6-134 15,7-3-114-15,13 3-271 0</inkml:trace>
  <inkml:trace contextRef="#ctx0" brushRef="#br0" timeOffset="213450.572">21827 15515 503 0,'0'0'115'0,"-5"5"4"0,5 9-83 16,0 8-11-16,-3-1-6 0,3 10-4 0,0 7-3 15,-8 5-5-15,8-1-1 0,5 16-2 16,-1-7-2-16,1-5-2 0,2-2-2 16,1-5-2-16,-2-10-2 0,-1-8-4 15,0 1-4-15,3-17-6 0,-8 2-103 16,6-7-96-16,-6 0-246 0</inkml:trace>
  <inkml:trace contextRef="#ctx0" brushRef="#br0" timeOffset="213762.705">21816 15529 429 0,'0'-7'105'0,"0"-2"4"0,0 9-65 15,0-6-6-15,0-1-8 0,13 2-4 16,-2-6-4-16,3-1-3 0,9 1-2 16,1 4-1-16,0-3-3 0,5 10-3 0,-3 0-1 15,-1 8-3-15,2 1-1 0,-3 8-1 16,-3 2-1-16,-3 0-1 0,-5 4-1 15,-5 1 1-15,2-1-1 0,-4 5 0 16,-6 1 0-16,7 1-1 0,-7-1 1 16,0 0-1-16,0 4 0 0,-10 1 1 15,0 3 1-15,-1-2 2 0,-2 8 2 16,-5-2 1-16,-4-8 1 0,-3-2 0 0,3-3 0 16,-6-5-2-16,4-4-1 0,1 5-3 15,-2-9-10-15,2-4-9 0,7-3 13 16,-3-2-135-16,10 1-115 0,9-5-295 15</inkml:trace>
  <inkml:trace contextRef="#ctx0" brushRef="#br0" timeOffset="-214651.157">22552 17363 408 0,'0'-3'107'0,"0"3"4"16,-5-8-26-16,5 8-52 0,0-5-8 15,0 5-4-15,0-11-3 0,0 6-1 16,0-6-2-16,0 2 0 0,10-4-1 16,1 1 0-16,-1-4 0 0,4-3 0 0,-1-4-1 15,8 0-1-15,-3-6-1 0,3-6-2 16,3 0 0-16,7-3-1 0,-1-3-3 15,6-1 0-15,1 7-1 0,-1-3-1 16,-6 4 0-16,-1-3 0 0,-3-1-2 16,0 2 2-16,-5 7-2 0,3-1 1 15,-3 0-1-15,0-2 0 0,-3 2-1 16,-2-3 1-16,4 4 0 0,-4 6-1 16,-2 0 1-16,-1 2-1 0,0 4 1 15,-3 4 1-15,-2 1-1 0,0 5 0 0,0 3 1 16,0 4-1-16,0-9 0 0,-8 9 0 15,8-8-1-15,-8 8 0 0,0-7 1 16,0 7-1-16,5 0 0 0,-5 0 0 16,5-3 0-16,-5 3 0 0,5 0 1 15,-5 0-1-15,0-8 0 0,8 8 0 16,-8-4 0-16,0 4 0 0,0 0 1 16,5 4-1-16,-5-9-1 0,0 7 1 0,0-4-1 15,0 2-2-15,6 0-4 0,-6 0-2 16,0 0-3-16,-5 0-3 0,5 0 0 15,0 0-1-15,0 2 2 0,0-2 3 16,0 0 2-16,0 9 4 0,0-9 1 16,0 0 1-16,0 0 0 0,0 0 0 15,0 0-2-15,0-9-2 0,0 9-2 16,0-2-4-16,0 2-6 0,0 0 122 16,-8 0-228-16,8 0-115 0,0 0-335 0</inkml:trace>
  <inkml:trace contextRef="#ctx0" brushRef="#br0" timeOffset="-214099.136">22665 17264 440 0,'-5'0'109'15,"-1"-7"4"-15,1-7-63 0,-2-5-10 16,7-6-8-16,-8-3-3 0,8-3-2 16,0-10-4-16,0 4-2 0,0-4-1 0,0-3-3 15,8 1-1-15,-8 5-2 0,0 5-2 16,0 6-1-16,5 13-1 0,-5 3-1 16,0 6-1-16,0 5-2 0,0 7-1 15,0 8-1-15,-10 9-1 0,4 7-2 16,1 8 0-16,-1 5 0 0,6 3 0 15,-7-3 0-15,7 0-1 0,0 2 1 16,5-6-1-16,2-6 1 0,-1-2-1 16,-1-3 0-16,3-9 0 0,-3-2 0 0,-5-4 0 15,6 2 0-15,-1-6 0 0,2-7 0 16,1-3 0-16,1 0 0 0,3 0 0 16,4-9 0-16,5 0-1 0,-2-5-2 15,7 3-3-15,-5 1-8 0,0 2-5 16,-5 2-7-16,3 6-6 0,-6-7 50 15,4 0-162-15,-9 0-110 0,1-1-291 16</inkml:trace>
  <inkml:trace contextRef="#ctx0" brushRef="#br0" timeOffset="-213815.684">23458 16083 496 0,'0'0'111'0,"-8"10"3"0,8 9-85 16,-10 3-7-16,5 14-5 0,-5-1-4 15,-2 13-2-15,2 2-2 0,-1 0-3 16,2-1-2-16,9 1-1 0,0-8 0 0,-4-5-2 15,4-6-1-15,6-5-3 0,2-12-1 16,-1-6-4-16,1-8-6 0,3 0 160 16,-1-11-266-16,-4-10-118 0,1-2-360 15</inkml:trace>
  <inkml:trace contextRef="#ctx0" brushRef="#br0" timeOffset="-213580.388">23385 16027 441 0,'0'0'110'15,"-6"0"5"-15,6 0-65 0,0-9-9 16,0 3-8-16,0-3-7 0,4 0-4 16,5-2-5-16,5-3-4 0,2 2-2 15,5-3-4-15,5-2-1 0,6-1-3 0,5-3-1 16,1 4 0-16,-1 4-1 0,3 5-1 15,-8-2-3-15,-3 10-6 0,-3 0-5 16,-8 0-8-16,-3 11-107 0,-15 4-103 16,0 1-259-16</inkml:trace>
  <inkml:trace contextRef="#ctx0" brushRef="#br0" timeOffset="-213362.434">23482 16348 497 0,'8'-11'112'0,"7"-1"2"16,4-1-83-16,7 5-13 0,6-1-5 16,4 4-3-16,-4 5-3 0,-3-7-4 0,-2 7-1 15,-6 0-3-15,0 0-4 0,-8 0-7 16,0 12 17-16,-6-3-121 0,-7 6-96 15,0 1-254-15</inkml:trace>
  <inkml:trace contextRef="#ctx0" brushRef="#br0" timeOffset="-213197.619">23463 16736 502 0,'16'-6'111'0,"1"-9"2"15,11 3-88-15,4 3-10 0,7-1-4 16,0-1-2-16,-2 3-5 0,0 0-10 16,-3-5-107-16,-2-1-96 0,-9-2-253 15</inkml:trace>
  <inkml:trace contextRef="#ctx0" brushRef="#br0" timeOffset="-212349.447">23048 15006 336 0,'0'-10'101'0,"6"-9"4"0,1 3-4 16,-3 0-50-16,4-2-13 0,-3 9-6 15,-5 3-2-15,8 6-4 0,-8-8-4 16,5 8-4-16,0 0-2 0,3 14-3 0,-1 0-3 15,-7 7-3-15,11 8-2 0,0 4-1 16,-3 4-1-16,5 7-1 0,0-1-1 16,3-1 0-16,2 1-1 0,-2-2 0 15,-3-5-1-15,6-2-1 0,-4-5 0 16,1-5-2-16,-1-2 1 0,-2-2 0 16,-4-4-1-16,-6-2 1 0,-3-6 1 15,5 2 1-15,-5-4 0 0,0-6 0 16,0 5 0-16,0-5 1 0,7 6 0 0,-7-6 0 15,0 0 0-15,0 0 0 0,0 0-1 16,0 0 1-16,0-8 0 0,6 2 1 16,1-5 0-16,-4-5 0 0,-3-2 1 15,10-2 1-15,-2-8 0 0,0-1 1 16,-2-1-1-16,4-7 0 0,-4-3 0 16,1 8-1-16,-1-6 0 0,4 7-1 15,-2 7 0-15,2 5 0 0,-2 3-1 0,-2 16 0 16,-1 0 0-16,-5 6-1 0,0 13 1 15,0 9 0-15,0 7-1 0,-6 12-1 16,-2-4-2-16,-1-4 0 0,1 3-1 16,-1-6 0-16,-3-12 0 0,4 6 1 15,-1-3 2-15,-1-8 0 0,-1-6 2 16,1-3 0-16,-1-2 2 0,-5-2 1 16,-1-1 3-16,-4 0 0 0,-8-5 3 15,-1 0 1-15,-1 0-2 0,-11-7 1 0,0-4-5 16,8 2-12-16,0-5 69 0,4 1-197 15,7 1-124-15,8-2-343 0</inkml:trace>
  <inkml:trace contextRef="#ctx0" brushRef="#br0" timeOffset="-210663.553">23017 14230 462 0,'0'-7'105'0,"-13"-2"2"0,3 9-76 16,-4 0-9-16,1 0-5 0,-2 9-1 16,-4-5-2-16,0 10-2 0,-2 9-1 15,-5-3-1-15,-3 8-1 0,4 6 0 16,-2 5-2-16,4 6-2 0,2 0 1 15,2-4-1-15,9-5-1 0,10-2 0 16,0-9-1-16,0-2-1 0,15-7 1 16,3-1-2-16,7-3-2 0,5-6-4 0,3 1-5 15,5-7-6-15,-1 4-108 16,5-4-102-16,0 14-257 0</inkml:trace>
  <inkml:trace contextRef="#ctx0" brushRef="#br0" timeOffset="-210049.625">23963 15694 474 0,'8'-11'109'0,"0"-3"5"16,0-2-76-16,7 5-11 0,6-7-7 15,-3 0-2-15,11-3-1 0,-2-4-1 16,5-1-1-16,1-8 1 0,15 6 2 0,-7-5 0 16,5 4-2-16,-2-1 0 0,4 1-3 15,-6 4-3-15,0 7-1 0,-1-4-3 16,-4-2-2-16,-6 3 0 0,-2 4 0 16,-10-3-1-16,-4 5 0 0,-6 7 0 15,-9 2 0-15,0 0-1 0,0 6 1 16,0-5-1-16,0 5 0 0,0-10-1 0,0 10 0 15,0-8-1-15,7 5 1 0,-7 3-1 16,4-9 0-16,-4 7 0 0,9-6 0 16,-9 1 1-16,4 3-1 0,1 4-1 15,-5 0 1-15,0 0 0 0,0 0 0 16,0 0 0-16,0 6-1 0,0-1 1 16,0 3 0-16,0-6 0 0,0 7 0 15,0-9 1-15,0 3-1 0,0 3 0 16,0-6 0-16,0 0 0 0,0 7 0 0,7-7 0 15,-7 2 0-15,0-2 0 0,0 0 0 16,0 8 1-16,0-8-2 0,0 6-4 16,0-6-7-16,-7 7-7 0,7-7-6 15,0 7-7-15,0-7-113 0,-5 7-108 16,-3 1-262-16</inkml:trace>
  <inkml:trace contextRef="#ctx0" brushRef="#br0" timeOffset="-209629.605">24047 15662 505 0,'0'-29'114'15,"0"-1"3"-15,-5-2-86 0,5 3-9 16,-5-6-4-16,5-4-1 0,-4 7-3 16,4-8-1-16,-10 4 0 0,0 5-1 15,5 7 1-15,-1 5 0 0,-2 12-1 16,0 7-1-16,1 0-2 0,7 0-1 16,-6 0-1-16,-1 13-3 0,1 0-2 0,6 3 0 15,-8 5-2-15,8 6 1 0,0 3 0 16,-7 1-1-16,7 3 0 0,0 4 1 15,5 2-1-15,0-10 1 0,3-2-1 16,8 1 0-16,-6-14 0 0,6-1 1 16,-1-5-1-16,-2 2 0 0,1 0 1 15,5-4-1-15,-1-7 1 0,-2 6-1 16,7-6 1-16,-4 0-1 0,1-6 1 16,2-1-6-16,1-2-7 0,0-4-7 0,2 4-3 15,-5-5-116-15,1 0-110 0,3 1-274 16</inkml:trace>
  <inkml:trace contextRef="#ctx0" brushRef="#br0" timeOffset="-209112.918">25021 14674 516 0,'-10'13'113'0,"-4"6"3"16,1 1-91-16,-4 11-7 0,-2 5-4 15,-4 3-2-15,4-3-4 0,3 5-2 16,3-9-1-16,13-3-1 0,0-2-1 16,11-9-2-16,2-8 0 0,5-10 1 0,-2 0-1 15,2-7 0-15,-7-5 0 0,1-6 0 16,-8-8 0-16,-4 5 1 0,0-8 0 16,0-9 1-16,-6 3 0 0,-4-1 1 15,-1-5 1-15,0-1 1 0,-4 6 0 16,4 7 2-16,-2 8-1 0,3 5 2 15,-3 6-1-15,7 10 0 0,1 0-2 16,5-4-1-16,0 4-1 0,0 0-1 0,0 0 0 16,14-4-1-16,4-4 2 15,0 8-1-15,5-8 1 0,4 1 0 0,-6 5-1 16,8 2 0-16,3 0 0 0,7 0-2 16,5 0 1-16,6 0-1 0,-10 0-3 15,4 0-5-15,-5-7-7 0,-7 7-7 16,-2-6-5-16,-5 6-113 0,-19 0-109 15,-6 0-266-15</inkml:trace>
  <inkml:trace contextRef="#ctx0" brushRef="#br0" timeOffset="-208915.119">24967 14803 515 0,'0'0'120'0,"0"0"7"0,0 0-78 15,13 0-12-15,2 7-2 0,4-7 1 16,-1 9-1-16,6-3-5 0,9 5-5 16,2-5-5-16,5-1-5 0,6-5-4 15,-1 0-11-15,5 6-16 0,-5-6-14 16,-8 0-121-16,-9 0-124 0,-28 0-308 16</inkml:trace>
  <inkml:trace contextRef="#ctx0" brushRef="#br0" timeOffset="-206594.111">25707 14706 443 0,'-8'0'105'16,"-2"0"2"-16,2 0-69 0,3 0-9 15,0-8-5-15,1 8-2 0,-4-7-2 16,8 7-1-16,-13 0-1 0,3 7 0 16,-5 3-2-16,-2 2 0 0,-1 1-1 15,0-6-2-15,5 1-1 0,5-5-3 16,3-3 0-16,5 4-2 0,0-4-1 15,0 0 1-15,8 0-1 0,-8 0 1 0,8 0 0 16,-8 0 1-16,0 0 0 0,0 0 0 16,0 0-1-16,0 0-1 15,0 0 1-15,7 8-2 0,-7-8 1 0,8 0 0 16,2 0 1-16,-1 0 0 0,3 0 0 16,1 0-1-16,3-10 1 0,1 5-1 15,3-3 0-15,-1 1 0 0,5-4-1 16,-3 6 1-16,-1-1 0 0,-2 1-1 15,4 5 0-15,-6 0 0 0,2-7-1 16,-2 7-1-16,0 0 0 0,2 0-1 0,0 0-1 16,0 0 0-16,3 7 0 0,1-7 0 15,-9 0 0-15,5 0-1 0,-2 5 1 16,-1-5-1-16,-2 0 1 0,1 8-1 16,-3-5 1-16,-3 3-1 0,2 1 1 15,-2 2 0-15,-3 0 0 0,0 0-1 16,3-4 1-16,-2 9-1 0,1-3 1 0,-1 2-1 15,4 3 0-15,-2 2 0 0,-1-4 1 16,2-6-1-16,1 5 0 0,0 2 0 16,-4-1 1-16,2-4-1 0,0 6 0 15,-3-3 1-15,2 4-1 0,-7 2 0 16,0 0 1-16,0-1 0 0,0-1 0 16,-9-3 0-16,5 2 1 0,4 3 0 15,0-2-1-15,0-2 1 0,0 4 0 16,0-3 0-16,0 5 0 0,0-1 1 0,0 0-1 15,0-2 0-15,6 0 1 0,-6-2-1 16,0 2 1-16,0 0-1 0,0-3 0 16,0 3 0-16,0 0 0 0,0 0 0 15,0 1 0-15,-6-1-1 0,1 2 0 16,5 1 0-16,0 1 0 0,0-4-1 16,0-5 0-16,0 3 1 0,0 0-1 15,6 0 1-15,-6 2-1 0,0-2 1 0,0 4 0 16,0-6 0-16,0-8-1 0,-5 4 1 15,5 3 0-15,0 2 0 0,0 0 0 16,0 4-1-16,-4 5 1 0,4-4 0 16,0 2-1-16,0 0 1 0,-7 4-1 15,7-6 1-15,0 3 0 0,-6-1 0 16,6 1 0-16,0-3 0 0,-5 0 0 16,5 1 0-16,-7-6 0 0,2 5 0 15,5-4 1-15,-8 5-1 0,8-6 1 0,-8-1-1 16,8 0 0-16,-6-1 0 0,1-2 1 15,0 0-2-15,5 2 1 0,0 2 0 16,-6-1-1-16,-1-1 0 0,2 1 1 16,5 3 0-16,-8-3-1 0,0 0 0 15,3 2 1-15,-1-1-1 0,1-1 0 16,5-2 0-16,0-4 0 0,0 5 0 16,0-1 0-16,5 1 0 0,1 1 0 0,2 2 0 15,5-5 0-15,-1 0 0 0,4-2 0 16,-5 4 0-16,4-3 0 0,-4-3 0 15,5-2 0-15,-1 3 1 0,1-4-1 16,-2 3-1-16,4-7 2 0,-3 9-1 16,1-9-1-16,-3 8 2 0,1-8-1 15,-2 7 0-15,2-7 0 0,-4 0 0 16,3 0 0-16,-4 0 0 0,-1 0 0 16,-1 0 0-16,-1 0 0 0,1 0 1 0,-7-5-1 15,5 5 1-15,-5 0-1 0,0 0 0 16,0 0 1-16,0 5-1 0,0-5 0 15,-5 7 0-15,-2-7 1 0,-6 7-1 16,1-7 0-16,-6 0 0 0,5 7 0 16,-2-7 0-16,2 5 0 0,-1 2 0 0,-1-5 1 15,-2 4-1-15,-6 1 0 0,4-4 0 16,-2 5 0-16,0 4 0 0,3-3 1 16,0 5-1-16,5 1 0 0,-3-1 1 15,5 2-1-15,-2-3 1 0,1 3 0 16,3 2 1-16,1 4-1 0,0-4 0 15,3 0 1-15,-3 7-1 0,1-11 0 16,1 4 0-16,1 1 0 0,0-3 0 16,-1 1 0-16,6 1-1 0,-5-3 1 15,5-5-1-15,0 5 0 0,0-3 0 16,0 1 0-16,0-1 0 0,10 6 0 0,-4-2 0 16,0 1 0-16,-1 8 0 0,0 4 1 15,3 1-1-15,-3 6 0 0,0 0 1 16,1-1-1-16,-1-1 0 0,5-1 0 15,-4-1-1-15,2-1 1 0,4 3 0 16,-1-3 0-16,-3 3 0 0,3 5 0 0,-3-4 0 16,-1-3 0-16,-1 4 0 0,1-5-1 15,-2-3 0-15,0-3 0 0,1 2-1 16,0 1 1-16,6-2-2 0,-3 1 1 16,0 3 0-16,-1 0 0 0,-2-2 0 15,-6-5 1-15,6-2 0 0,-6-2 0 16,7-4 0-16,-7 3 1 0,0 3-1 15,0-2 1-15,0-4 0 0,-5-1 0 16,-5-3 1-16,-6-1-1 0,-1 0 0 0,-4 1 2 16,-5 3 0-16,-5 0 1 15,-3 1 1-15,0 0 0 0,-3-2 0 0,-5-5 1 16,-2 1-2-16,-4-9 0 0,-8 5-1 16,-6-5 0-16,6-6-1 0,2 6-1 15,12-10-3-15,7-1-5 0,11 4-8 16,4-2-14-16,7 2-23 0,4-2-8 15,9-5-120-15,0-5-128 0,0-3-298 0</inkml:trace>
  <inkml:trace contextRef="#ctx0" brushRef="#br0" timeOffset="-205542.488">26782 15967 402 0,'-5'-10'108'0,"1"7"2"0,-1-4-35 16,5-1-34-16,-5 5-11 0,5-7-6 16,0 6-2-16,0-6-3 0,0-4 0 0,0 2 0 15,0-4 0-15,5-3 1 0,0 3 0 16,3-1 0-16,1-6-1 0,1 6-2 15,1-6-2-15,7-1-1 0,0-2-2 16,1 1-1-16,6 4-1 0,2 8-2 16,-6 3-1-16,-3 10-1 0,-2-7-1 0,-6 7-1 15,6 6-1-15,0 3-1 0,0 6-1 16,2 13 0-16,3 3-1 0,-2 0 1 16,0-1-1-16,2 4 1 0,2-5-1 15,-5 1-1-15,-4 6 0 0,-2 5-1 16,-12-1 0-16,0 6-1 0,0 1-1 15,-10-7 0-15,-6 3-1 0,-7-1 0 16,-1-2 0-16,0-4 1 0,6 0 1 16,-3-11 0-16,3-4 2 0,7-9 0 15,1-3 1-15,-1-9 0 0,3 0 1 16,1 0 0-16,-2-4 1 0,-1-3 1 0,10-2 1 16,-5-1 2-16,5 2 0 0,0-3 2 15,12-1 2-15,5-1 1 0,-4 4 1 16,7-2 0-16,2 2-1 0,1 2 1 15,1 5-3-15,5-8-1 0,7 6-3 16,-1-5-1-16,1 4-2 0,-4 5-3 0,-3-6-5 16,-5 6-12-16,-1 0-19 0,-5 6-10 15,-7-6 5-15,2 5-125 0,-3-5-119 16,-2 10-278-16</inkml:trace>
  <inkml:trace contextRef="#ctx0" brushRef="#br0" timeOffset="-205282.038">27843 15621 556 0,'-6'0'121'15,"6"8"3"-15,0 7-99 0,0 8-7 0,0 11-3 16,5 3 0-16,-1 17-4 0,-4 2-3 16,8 3-2-16,-1 1-4 0,-2-8-5 15,0-2-5-15,3-10-6 0,5-3-8 16,-5-16 80-16,-3 0-188 0,4-10-109 16,-1-5-304-16</inkml:trace>
  <inkml:trace contextRef="#ctx0" brushRef="#br0" timeOffset="-204692.168">27764 15938 438 0,'-6'0'111'0,"6"-8"4"0,0 8-40 0,0 0-42 16,13-5-9-16,-5 0-3 0,6-2-4 16,10 2-3-16,2-4-4 0,3 4-2 15,7-3-2-15,1 2-3 0,0 6 1 16,0 0 1-16,0 0 3 0,-3 8 3 0,-1 2 1 15,-11 5 3-15,-1 13 1 0,-5 0-1 16,-6 3-1-16,0-2-3 0,-6-2-2 16,1-6-2-16,2-1-2 0,-2-11-1 15,3 5-1-15,-2-1-1 0,2-5-1 16,-8-3 1-16,5-5 1 0,-5 3 0 16,0-3 1-16,-5 0 0 0,0 0 2 0,1-6 0 15,-1-4-1-15,-2-4-1 0,7-7 0 16,-5-5-1-16,5-4-2 0,0-7 0 15,5-3-1-15,5 3 0 0,0 3 0 16,6 4 0-16,0 14 0 0,0 6 1 16,-1 10-1-16,-1 0 0 0,-6 11 1 15,0 3 0-15,2 2 0 0,0 4 0 16,1 6 0-16,5-9 0 0,-3 6 1 16,3-10 0-16,2-2-1 0,-2-3 2 0,0-8-1 15,-1 0 0-15,9 0 1 0,-1-12-1 16,2 5 0-16,1-4 0 0,2-2-1 15,-14 0 1-15,-1-3 1 0,-5-1 1 16,-8 6 0-16,0-1 2 0,0 5 1 16,-8-2 0-16,-5 9 1 0,-1-5-2 15,-4 5 0-15,-1 6-1 0,-1 7-1 16,1 3-1-16,-4 10-1 0,5 0 0 0,1 4 0 16,9-6 0-16,0 3 0 0,8-3 0 15,0-9-1-15,11-1 0 0,0 1 0 16,9-15-2-16,4 6-3 0,-2-6-9 15,4 0-12-15,3-6-13 0,-1-1-10 16,-2-1-5-16,-1-6 131 0,0-1-240 16,-6 0-123-16,-3-2-336 0</inkml:trace>
  <inkml:trace contextRef="#ctx0" brushRef="#br0" timeOffset="-204373.986">28783 15978 510 0,'-7'7'121'0,"7"5"3"0,0-6-76 15,0 3-12-15,0-9-8 0,7 0-3 16,1 0-3-16,7 0-4 0,-3-14-2 16,6 3-3-16,0-3-3 0,1-3-2 0,2-1-1 15,-3-7 1-15,0 3 0 0,1-4 1 16,-4 9 1-16,-2-9 3 0,-7 10 0 16,-1 1 1-16,-5 1-2 0,0 0 0 15,-15 8-2-15,4 6-1 0,-2 0-2 16,-11 0-1-16,-2 11-1 0,0 13-2 15,-3 6 0-15,-1 11 0 0,7 4 0 16,0 1-1-16,12-6 0 0,6-7-1 16,5-7 0-16,5-10-1 0,10-2 1 15,9-14-1-15,5 4 1 0,10-4-1 16,-1 0 0-16,8-5-2 0,-3-8-4 0,2 1-6 16,-1 3-9-16,0-4-20 0,-2 2-5 15,-5-1-5-15,-7 5-110 0,-12 0-111 16,-18 0-258-16</inkml:trace>
  <inkml:trace contextRef="#ctx0" brushRef="#br0" timeOffset="-203571.249">26434 15808 455 0,'-10'-3'108'16,"2"-4"3"-16,8 7-71 0,-7-6-8 16,7 6-5-16,0-7-2 0,0 7-2 15,10 0-2-15,-10 7 0 0,6 7-2 16,-6 8-1-16,5 15-3 0,-5 11-3 16,8 7-3-16,-8 6-2 0,7 0-2 0,-7-4-3 15,5 2 0-15,-5-1-1 16,0-5-1-16,0-14 0 0,0-6 0 0,0-12 0 15,0-8-1-15,0-13 0 0,5 2 1 16,-5-2-1-16,6-2 1 0,-1-14 0 16,3-9 0-16,2-9 0 0,1-6 1 15,3-4 0-15,-2-3 0 0,-1 3 2 16,-3 3 1-16,0 7 4 0,-1 4 3 16,1 8 3-16,-2 10 3 0,1 12 0 0,-1 0 0 15,-6 9-2-15,0 12-3 0,0 8-4 16,0 7-2-16,-5-4-7 0,-1 2-9 15,6-5-10-15,0-4-11 0,0 0-8 16,0-9-30-16,0-11-87 0,0 3-105 16,9-8-237-16</inkml:trace>
  <inkml:trace contextRef="#ctx0" brushRef="#br0" timeOffset="-203426.993">26692 16017 549 0,'0'0'122'15,"0"0"2"-15,10-5-95 0,-1 5-10 16,4 0-6-16,8 0-3 0,-1 0-2 16,-1 0-7-16,-1 0-6 0,-1 0-7 15,-5 7-8-15,-6-7-106 0,-6 13-101 16,0-4-258-16</inkml:trace>
  <inkml:trace contextRef="#ctx0" brushRef="#br0" timeOffset="-203273.113">26684 16207 594 0,'0'-3'144'0,"10"3"4"0,7-9-94 0,4 4-16 15,7-1-11-15,-6-5-5 0,9 1-8 16,-2 6-20-16,0-8-19 0,-3 8 87 16,-3 4-212-16,-15 0-132 0,-8 9-358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195884" TargetMode="External"/><Relationship Id="rId2" Type="http://schemas.openxmlformats.org/officeDocument/2006/relationships/hyperlink" Target="https://tinyurl.com/yay8m24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and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EEE0-852D-4FB2-9747-ED2C3C87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346D-9EAA-4FAF-8526-607C7A32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shortestPaths</a:t>
            </a:r>
            <a:r>
              <a:rPr lang="en-US" dirty="0"/>
              <a:t>(G):</a:t>
            </a:r>
          </a:p>
          <a:p>
            <a:r>
              <a:rPr lang="en-US" dirty="0"/>
              <a:t>    let d[][] be a |</a:t>
            </a:r>
            <a:r>
              <a:rPr lang="en-US" dirty="0" err="1"/>
              <a:t>V|x|V</a:t>
            </a:r>
            <a:r>
              <a:rPr lang="en-US" dirty="0"/>
              <a:t>| matrix</a:t>
            </a:r>
          </a:p>
          <a:p>
            <a:r>
              <a:rPr lang="en-US" dirty="0"/>
              <a:t>    d[</a:t>
            </a:r>
            <a:r>
              <a:rPr lang="en-US" dirty="0" err="1"/>
              <a:t>i</a:t>
            </a:r>
            <a:r>
              <a:rPr lang="en-US" dirty="0"/>
              <a:t>][j] = w(</a:t>
            </a:r>
            <a:r>
              <a:rPr lang="en-US" dirty="0" err="1"/>
              <a:t>i,j</a:t>
            </a:r>
            <a:r>
              <a:rPr lang="en-US" dirty="0"/>
              <a:t>) or infinity if no edge (w(</a:t>
            </a:r>
            <a:r>
              <a:rPr lang="en-US" dirty="0" err="1"/>
              <a:t>i,i</a:t>
            </a:r>
            <a:r>
              <a:rPr lang="en-US" dirty="0"/>
              <a:t>) = 0 for all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   for k=0 ... |V| - 1 :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0 … |V| - 1:</a:t>
            </a:r>
          </a:p>
          <a:p>
            <a:r>
              <a:rPr lang="en-US" dirty="0"/>
              <a:t>            for j = 0 … |V| - 1:</a:t>
            </a:r>
          </a:p>
          <a:p>
            <a:r>
              <a:rPr lang="en-US" dirty="0"/>
              <a:t>                if (d[</a:t>
            </a:r>
            <a:r>
              <a:rPr lang="en-US" dirty="0" err="1"/>
              <a:t>i</a:t>
            </a:r>
            <a:r>
              <a:rPr lang="en-US" dirty="0"/>
              <a:t>][k] + d[k][j] &lt; d[</a:t>
            </a:r>
            <a:r>
              <a:rPr lang="en-US" dirty="0" err="1"/>
              <a:t>i</a:t>
            </a:r>
            <a:r>
              <a:rPr lang="en-US" dirty="0"/>
              <a:t>][j] ):</a:t>
            </a:r>
          </a:p>
          <a:p>
            <a:r>
              <a:rPr lang="en-US" dirty="0"/>
              <a:t>                    d[</a:t>
            </a:r>
            <a:r>
              <a:rPr lang="en-US" dirty="0" err="1"/>
              <a:t>i</a:t>
            </a:r>
            <a:r>
              <a:rPr lang="en-US" dirty="0"/>
              <a:t>][j] =  d[</a:t>
            </a:r>
            <a:r>
              <a:rPr lang="en-US" dirty="0" err="1"/>
              <a:t>i</a:t>
            </a:r>
            <a:r>
              <a:rPr lang="en-US" dirty="0"/>
              <a:t>][k] + d[k][j]</a:t>
            </a:r>
          </a:p>
          <a:p>
            <a:r>
              <a:rPr lang="en-US" dirty="0"/>
              <a:t>    return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44E0-A7BB-4966-9A5A-CD2DB0F8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0DDCE-0597-470A-97ED-CCFB9B62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E8AC8D-BEB7-4242-B0D4-C0EBFF75699E}"/>
                  </a:ext>
                </a:extLst>
              </p14:cNvPr>
              <p14:cNvContentPartPr/>
              <p14:nvPr/>
            </p14:nvContentPartPr>
            <p14:xfrm>
              <a:off x="888120" y="2642400"/>
              <a:ext cx="9185760" cy="220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E8AC8D-BEB7-4242-B0D4-C0EBFF7569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8760" y="2633040"/>
                <a:ext cx="9204480" cy="22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90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A653-3834-4526-833D-1244D046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A009-3FAF-4D99-AD42-C4D33A9F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F15E3-2FD8-4729-B172-55D8758E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692CBC-5C67-416C-B88D-BE9CED822D7A}"/>
              </a:ext>
            </a:extLst>
          </p:cNvPr>
          <p:cNvSpPr/>
          <p:nvPr/>
        </p:nvSpPr>
        <p:spPr>
          <a:xfrm>
            <a:off x="1956619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4404CE-5B30-4855-88A1-D8B5F27D0B0E}"/>
              </a:ext>
            </a:extLst>
          </p:cNvPr>
          <p:cNvSpPr/>
          <p:nvPr/>
        </p:nvSpPr>
        <p:spPr>
          <a:xfrm>
            <a:off x="3829664" y="3308554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02DF4F-E3ED-4ED8-A696-62FDC51DCC65}"/>
              </a:ext>
            </a:extLst>
          </p:cNvPr>
          <p:cNvSpPr/>
          <p:nvPr/>
        </p:nvSpPr>
        <p:spPr>
          <a:xfrm>
            <a:off x="1956619" y="4911213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350120-8DC5-4B26-BE81-81F4EF61A991}"/>
              </a:ext>
            </a:extLst>
          </p:cNvPr>
          <p:cNvSpPr/>
          <p:nvPr/>
        </p:nvSpPr>
        <p:spPr>
          <a:xfrm>
            <a:off x="152452" y="3308554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4D607-81E6-468D-8014-24E1B6AABF18}"/>
              </a:ext>
            </a:extLst>
          </p:cNvPr>
          <p:cNvCxnSpPr>
            <a:stCxn id="9" idx="7"/>
            <a:endCxn id="6" idx="3"/>
          </p:cNvCxnSpPr>
          <p:nvPr/>
        </p:nvCxnSpPr>
        <p:spPr>
          <a:xfrm flipV="1">
            <a:off x="874195" y="2547960"/>
            <a:ext cx="1206255" cy="884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BAB5AB-7350-41D5-BA4A-577230F2D9DA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2678362" y="2547960"/>
            <a:ext cx="1275133" cy="884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6C3B7B-A8E1-49A5-848D-BFB62FA5256A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>
            <a:off x="998026" y="3731341"/>
            <a:ext cx="28316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219D8-47B8-4B3B-8F8E-A4117D0D3E6A}"/>
              </a:ext>
            </a:extLst>
          </p:cNvPr>
          <p:cNvCxnSpPr>
            <a:cxnSpLocks/>
            <a:stCxn id="9" idx="5"/>
            <a:endCxn id="8" idx="1"/>
          </p:cNvCxnSpPr>
          <p:nvPr/>
        </p:nvCxnSpPr>
        <p:spPr>
          <a:xfrm>
            <a:off x="874195" y="4030297"/>
            <a:ext cx="1206255" cy="10047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662D92-7368-4ACC-B253-2876FB28E0F5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2678362" y="4030297"/>
            <a:ext cx="1275133" cy="10047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A59344-2096-4378-9CD9-ECE143E0788A}"/>
              </a:ext>
            </a:extLst>
          </p:cNvPr>
          <p:cNvGrpSpPr/>
          <p:nvPr/>
        </p:nvGrpSpPr>
        <p:grpSpPr>
          <a:xfrm>
            <a:off x="6168868" y="1375381"/>
            <a:ext cx="5076721" cy="5048207"/>
            <a:chOff x="6168868" y="1375381"/>
            <a:chExt cx="5076721" cy="504820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4EF58E8-FA6F-4E50-B5AF-703F4F07CB2C}"/>
                </a:ext>
              </a:extLst>
            </p:cNvPr>
            <p:cNvGrpSpPr/>
            <p:nvPr/>
          </p:nvGrpSpPr>
          <p:grpSpPr>
            <a:xfrm>
              <a:off x="7863293" y="3054476"/>
              <a:ext cx="3382296" cy="3366674"/>
              <a:chOff x="6958891" y="1494448"/>
              <a:chExt cx="3382296" cy="336667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7DC10F2-862A-49F0-BA6F-4FDB8DD70E1B}"/>
                  </a:ext>
                </a:extLst>
              </p:cNvPr>
              <p:cNvGrpSpPr/>
              <p:nvPr/>
            </p:nvGrpSpPr>
            <p:grpSpPr>
              <a:xfrm>
                <a:off x="6958891" y="4015548"/>
                <a:ext cx="3382296" cy="845574"/>
                <a:chOff x="6957252" y="4015548"/>
                <a:chExt cx="3382296" cy="84557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BEB22E6-C21C-45F3-A6AE-525612413379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C0723A8-C231-4731-902C-BF2537B69000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FFA2202-72DD-4D87-ACAF-B0DED81C6673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874DFF9-FE28-4721-8CA6-FF9F088F4BF2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C2A296C-A428-4E71-A810-137951D8337B}"/>
                  </a:ext>
                </a:extLst>
              </p:cNvPr>
              <p:cNvGrpSpPr/>
              <p:nvPr/>
            </p:nvGrpSpPr>
            <p:grpSpPr>
              <a:xfrm>
                <a:off x="6958891" y="3175182"/>
                <a:ext cx="3382296" cy="845574"/>
                <a:chOff x="6957252" y="4015548"/>
                <a:chExt cx="3382296" cy="84557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33C8DAA-10AE-4A06-9ACF-6C7265D6856F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297289A-7FEB-4B41-8173-F157129D6FD9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6571278-82A9-4275-BCFD-7872A924511C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023132E-38AB-4FB4-B177-19EB7E0EA2A6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322051-5A2D-4F1E-AED5-0F18E9523710}"/>
                  </a:ext>
                </a:extLst>
              </p:cNvPr>
              <p:cNvGrpSpPr/>
              <p:nvPr/>
            </p:nvGrpSpPr>
            <p:grpSpPr>
              <a:xfrm>
                <a:off x="6958891" y="2334815"/>
                <a:ext cx="3382296" cy="845574"/>
                <a:chOff x="6957252" y="4015548"/>
                <a:chExt cx="3382296" cy="84557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6DE2073-C9CA-4895-AA9F-8BEF17769780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F033590-5218-488F-A284-A53001B58744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B6483BB-493A-49D9-A468-4383D4291762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B4C4920-EE7A-4F8A-B6CD-BC31C10C42D1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77670EF-7D2B-4A84-AB4F-BBBF106C2236}"/>
                  </a:ext>
                </a:extLst>
              </p:cNvPr>
              <p:cNvGrpSpPr/>
              <p:nvPr/>
            </p:nvGrpSpPr>
            <p:grpSpPr>
              <a:xfrm>
                <a:off x="6958891" y="1494448"/>
                <a:ext cx="3382296" cy="845574"/>
                <a:chOff x="6957252" y="4015548"/>
                <a:chExt cx="3382296" cy="845574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A29A98F-60A3-44C9-B1D1-B61612D17696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1039F81-A7D8-4208-8234-4BEB0C3C9C60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69194F-1B4A-4F72-B641-AF69FFC26419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261C647-BACC-4827-918D-63A6642CF463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D1837-6A37-400B-B04A-9F11F5D36524}"/>
                </a:ext>
              </a:extLst>
            </p:cNvPr>
            <p:cNvSpPr/>
            <p:nvPr/>
          </p:nvSpPr>
          <p:spPr>
            <a:xfrm>
              <a:off x="7019358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777745-5FA8-4F4F-9369-52AB9CDD211C}"/>
                </a:ext>
              </a:extLst>
            </p:cNvPr>
            <p:cNvSpPr/>
            <p:nvPr/>
          </p:nvSpPr>
          <p:spPr>
            <a:xfrm>
              <a:off x="7019358" y="3895655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1A0CD5-265C-4617-9D86-23B0E9F16880}"/>
                </a:ext>
              </a:extLst>
            </p:cNvPr>
            <p:cNvSpPr/>
            <p:nvPr/>
          </p:nvSpPr>
          <p:spPr>
            <a:xfrm>
              <a:off x="7019358" y="473683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40950A-AE8E-4C3D-BA67-24908ED989ED}"/>
                </a:ext>
              </a:extLst>
            </p:cNvPr>
            <p:cNvSpPr/>
            <p:nvPr/>
          </p:nvSpPr>
          <p:spPr>
            <a:xfrm>
              <a:off x="7019358" y="557801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12D7E8-2D0E-4861-8BA6-D4C69E350D87}"/>
                </a:ext>
              </a:extLst>
            </p:cNvPr>
            <p:cNvSpPr/>
            <p:nvPr/>
          </p:nvSpPr>
          <p:spPr>
            <a:xfrm>
              <a:off x="7866570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03E363-DBF4-4319-995E-00425FF83990}"/>
                </a:ext>
              </a:extLst>
            </p:cNvPr>
            <p:cNvSpPr/>
            <p:nvPr/>
          </p:nvSpPr>
          <p:spPr>
            <a:xfrm>
              <a:off x="8709959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16F1A9-6B14-437B-9170-48B2BED6F353}"/>
                </a:ext>
              </a:extLst>
            </p:cNvPr>
            <p:cNvSpPr/>
            <p:nvPr/>
          </p:nvSpPr>
          <p:spPr>
            <a:xfrm>
              <a:off x="9553348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39AA40-CE11-4827-9117-5228D7030B40}"/>
                </a:ext>
              </a:extLst>
            </p:cNvPr>
            <p:cNvSpPr/>
            <p:nvPr/>
          </p:nvSpPr>
          <p:spPr>
            <a:xfrm>
              <a:off x="10396737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39C245-6E51-46CF-AC69-3754194C0B1C}"/>
                </a:ext>
              </a:extLst>
            </p:cNvPr>
            <p:cNvSpPr/>
            <p:nvPr/>
          </p:nvSpPr>
          <p:spPr>
            <a:xfrm>
              <a:off x="6173727" y="3052974"/>
              <a:ext cx="843934" cy="3368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CB186E-9BD0-4746-ACF6-E0323E54E32B}"/>
                </a:ext>
              </a:extLst>
            </p:cNvPr>
            <p:cNvSpPr/>
            <p:nvPr/>
          </p:nvSpPr>
          <p:spPr>
            <a:xfrm>
              <a:off x="6168868" y="1375381"/>
              <a:ext cx="1694425" cy="16775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/>
                <a:t>k =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87C706-5856-41D8-8F06-99DD2C0D4072}"/>
                </a:ext>
              </a:extLst>
            </p:cNvPr>
            <p:cNvSpPr/>
            <p:nvPr/>
          </p:nvSpPr>
          <p:spPr>
            <a:xfrm>
              <a:off x="7863293" y="1375381"/>
              <a:ext cx="3379018" cy="8447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C02A10D-3D87-406E-9474-E607896D7C00}"/>
              </a:ext>
            </a:extLst>
          </p:cNvPr>
          <p:cNvSpPr txBox="1"/>
          <p:nvPr/>
        </p:nvSpPr>
        <p:spPr>
          <a:xfrm>
            <a:off x="1111832" y="270471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14843B-2B4B-4A10-9261-92D90159BEC6}"/>
              </a:ext>
            </a:extLst>
          </p:cNvPr>
          <p:cNvSpPr txBox="1"/>
          <p:nvPr/>
        </p:nvSpPr>
        <p:spPr>
          <a:xfrm>
            <a:off x="3293580" y="25200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D78073-188D-4ED2-8332-29C96954D454}"/>
              </a:ext>
            </a:extLst>
          </p:cNvPr>
          <p:cNvSpPr txBox="1"/>
          <p:nvPr/>
        </p:nvSpPr>
        <p:spPr>
          <a:xfrm>
            <a:off x="2220608" y="331614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76CF28-3785-474F-A5D7-046ECC46CC5B}"/>
              </a:ext>
            </a:extLst>
          </p:cNvPr>
          <p:cNvSpPr txBox="1"/>
          <p:nvPr/>
        </p:nvSpPr>
        <p:spPr>
          <a:xfrm>
            <a:off x="1098749" y="4517736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E8B7D8-B3EA-4C70-A32C-DC182AAF92F1}"/>
              </a:ext>
            </a:extLst>
          </p:cNvPr>
          <p:cNvSpPr txBox="1"/>
          <p:nvPr/>
        </p:nvSpPr>
        <p:spPr>
          <a:xfrm>
            <a:off x="3278905" y="46062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713DCB-6AC7-4C04-921B-96DECE823CB9}"/>
              </a:ext>
            </a:extLst>
          </p:cNvPr>
          <p:cNvSpPr/>
          <p:nvPr/>
        </p:nvSpPr>
        <p:spPr>
          <a:xfrm>
            <a:off x="6168868" y="355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(d[</a:t>
            </a:r>
            <a:r>
              <a:rPr lang="en-US" sz="2400" dirty="0" err="1"/>
              <a:t>i</a:t>
            </a:r>
            <a:r>
              <a:rPr lang="en-US" sz="2400" dirty="0"/>
              <a:t>][k] + d[k][j] &lt; d[</a:t>
            </a:r>
            <a:r>
              <a:rPr lang="en-US" sz="2400" dirty="0" err="1"/>
              <a:t>i</a:t>
            </a:r>
            <a:r>
              <a:rPr lang="en-US" sz="2400" dirty="0"/>
              <a:t>][j] ):</a:t>
            </a:r>
          </a:p>
          <a:p>
            <a:r>
              <a:rPr lang="en-US" sz="2400" dirty="0"/>
              <a:t>                    d[</a:t>
            </a:r>
            <a:r>
              <a:rPr lang="en-US" sz="2400" dirty="0" err="1"/>
              <a:t>i</a:t>
            </a:r>
            <a:r>
              <a:rPr lang="en-US" sz="2400" dirty="0"/>
              <a:t>][j] =  d[</a:t>
            </a:r>
            <a:r>
              <a:rPr lang="en-US" sz="2400" dirty="0" err="1"/>
              <a:t>i</a:t>
            </a:r>
            <a:r>
              <a:rPr lang="en-US" sz="2400" dirty="0"/>
              <a:t>][k] + d[k][j]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63F695-83DE-43F1-BC99-CA9B7C7DE6F2}"/>
                  </a:ext>
                </a:extLst>
              </p14:cNvPr>
              <p14:cNvContentPartPr/>
              <p14:nvPr/>
            </p14:nvContentPartPr>
            <p14:xfrm>
              <a:off x="2549880" y="-83160"/>
              <a:ext cx="8533800" cy="6891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63F695-83DE-43F1-BC99-CA9B7C7DE6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0520" y="-92520"/>
                <a:ext cx="8552520" cy="69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2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A653-3834-4526-833D-1244D046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5A009-3FAF-4D99-AD42-C4D33A9F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F15E3-2FD8-4729-B172-55D8758E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692CBC-5C67-416C-B88D-BE9CED822D7A}"/>
              </a:ext>
            </a:extLst>
          </p:cNvPr>
          <p:cNvSpPr/>
          <p:nvPr/>
        </p:nvSpPr>
        <p:spPr>
          <a:xfrm>
            <a:off x="752292" y="182947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4404CE-5B30-4855-88A1-D8B5F27D0B0E}"/>
              </a:ext>
            </a:extLst>
          </p:cNvPr>
          <p:cNvSpPr/>
          <p:nvPr/>
        </p:nvSpPr>
        <p:spPr>
          <a:xfrm>
            <a:off x="752292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02DF4F-E3ED-4ED8-A696-62FDC51DCC65}"/>
              </a:ext>
            </a:extLst>
          </p:cNvPr>
          <p:cNvSpPr/>
          <p:nvPr/>
        </p:nvSpPr>
        <p:spPr>
          <a:xfrm>
            <a:off x="2920238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350120-8DC5-4B26-BE81-81F4EF61A991}"/>
              </a:ext>
            </a:extLst>
          </p:cNvPr>
          <p:cNvSpPr/>
          <p:nvPr/>
        </p:nvSpPr>
        <p:spPr>
          <a:xfrm>
            <a:off x="292023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4D607-81E6-468D-8014-24E1B6AABF18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474035" y="2547960"/>
            <a:ext cx="1570034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BAB5AB-7350-41D5-BA4A-577230F2D9DA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597866" y="2249004"/>
            <a:ext cx="1322372" cy="32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6C3B7B-A8E1-49A5-848D-BFB62FA5256A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175079" y="2675049"/>
            <a:ext cx="0" cy="10851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219D8-47B8-4B3B-8F8E-A4117D0D3E6A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3343025" y="2671791"/>
            <a:ext cx="0" cy="10883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662D92-7368-4ACC-B253-2876FB28E0F5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1597866" y="4182952"/>
            <a:ext cx="132237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A59344-2096-4378-9CD9-ECE143E0788A}"/>
              </a:ext>
            </a:extLst>
          </p:cNvPr>
          <p:cNvGrpSpPr/>
          <p:nvPr/>
        </p:nvGrpSpPr>
        <p:grpSpPr>
          <a:xfrm>
            <a:off x="6168868" y="1375381"/>
            <a:ext cx="5076721" cy="5048207"/>
            <a:chOff x="6168868" y="1375381"/>
            <a:chExt cx="5076721" cy="504820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4EF58E8-FA6F-4E50-B5AF-703F4F07CB2C}"/>
                </a:ext>
              </a:extLst>
            </p:cNvPr>
            <p:cNvGrpSpPr/>
            <p:nvPr/>
          </p:nvGrpSpPr>
          <p:grpSpPr>
            <a:xfrm>
              <a:off x="7863293" y="3054476"/>
              <a:ext cx="3382296" cy="3366674"/>
              <a:chOff x="6958891" y="1494448"/>
              <a:chExt cx="3382296" cy="336667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7DC10F2-862A-49F0-BA6F-4FDB8DD70E1B}"/>
                  </a:ext>
                </a:extLst>
              </p:cNvPr>
              <p:cNvGrpSpPr/>
              <p:nvPr/>
            </p:nvGrpSpPr>
            <p:grpSpPr>
              <a:xfrm>
                <a:off x="6958891" y="4015548"/>
                <a:ext cx="3382296" cy="845574"/>
                <a:chOff x="6957252" y="4015548"/>
                <a:chExt cx="3382296" cy="845574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BEB22E6-C21C-45F3-A6AE-525612413379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C0723A8-C231-4731-902C-BF2537B69000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FFA2202-72DD-4D87-ACAF-B0DED81C6673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874DFF9-FE28-4721-8CA6-FF9F088F4BF2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C2A296C-A428-4E71-A810-137951D8337B}"/>
                  </a:ext>
                </a:extLst>
              </p:cNvPr>
              <p:cNvGrpSpPr/>
              <p:nvPr/>
            </p:nvGrpSpPr>
            <p:grpSpPr>
              <a:xfrm>
                <a:off x="6958891" y="3175182"/>
                <a:ext cx="3382296" cy="845574"/>
                <a:chOff x="6957252" y="4015548"/>
                <a:chExt cx="3382296" cy="845574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33C8DAA-10AE-4A06-9ACF-6C7265D6856F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297289A-7FEB-4B41-8173-F157129D6FD9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6571278-82A9-4275-BCFD-7872A924511C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023132E-38AB-4FB4-B177-19EB7E0EA2A6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322051-5A2D-4F1E-AED5-0F18E9523710}"/>
                  </a:ext>
                </a:extLst>
              </p:cNvPr>
              <p:cNvGrpSpPr/>
              <p:nvPr/>
            </p:nvGrpSpPr>
            <p:grpSpPr>
              <a:xfrm>
                <a:off x="6958891" y="2334815"/>
                <a:ext cx="3382296" cy="845574"/>
                <a:chOff x="6957252" y="4015548"/>
                <a:chExt cx="3382296" cy="84557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6DE2073-C9CA-4895-AA9F-8BEF17769780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F033590-5218-488F-A284-A53001B58744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B6483BB-493A-49D9-A468-4383D4291762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B4C4920-EE7A-4F8A-B6CD-BC31C10C42D1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77670EF-7D2B-4A84-AB4F-BBBF106C2236}"/>
                  </a:ext>
                </a:extLst>
              </p:cNvPr>
              <p:cNvGrpSpPr/>
              <p:nvPr/>
            </p:nvGrpSpPr>
            <p:grpSpPr>
              <a:xfrm>
                <a:off x="6958891" y="1494448"/>
                <a:ext cx="3382296" cy="845574"/>
                <a:chOff x="6957252" y="4015548"/>
                <a:chExt cx="3382296" cy="845574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A29A98F-60A3-44C9-B1D1-B61612D17696}"/>
                    </a:ext>
                  </a:extLst>
                </p:cNvPr>
                <p:cNvSpPr/>
                <p:nvPr/>
              </p:nvSpPr>
              <p:spPr>
                <a:xfrm>
                  <a:off x="7809381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1039F81-A7D8-4208-8234-4BEB0C3C9C60}"/>
                    </a:ext>
                  </a:extLst>
                </p:cNvPr>
                <p:cNvSpPr/>
                <p:nvPr/>
              </p:nvSpPr>
              <p:spPr>
                <a:xfrm>
                  <a:off x="6957252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69194F-1B4A-4F72-B641-AF69FFC26419}"/>
                    </a:ext>
                  </a:extLst>
                </p:cNvPr>
                <p:cNvSpPr/>
                <p:nvPr/>
              </p:nvSpPr>
              <p:spPr>
                <a:xfrm>
                  <a:off x="8651678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261C647-BACC-4827-918D-63A6642CF463}"/>
                    </a:ext>
                  </a:extLst>
                </p:cNvPr>
                <p:cNvSpPr/>
                <p:nvPr/>
              </p:nvSpPr>
              <p:spPr>
                <a:xfrm>
                  <a:off x="9493974" y="4015548"/>
                  <a:ext cx="845574" cy="84557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D1837-6A37-400B-B04A-9F11F5D36524}"/>
                </a:ext>
              </a:extLst>
            </p:cNvPr>
            <p:cNvSpPr/>
            <p:nvPr/>
          </p:nvSpPr>
          <p:spPr>
            <a:xfrm>
              <a:off x="7019358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777745-5FA8-4F4F-9369-52AB9CDD211C}"/>
                </a:ext>
              </a:extLst>
            </p:cNvPr>
            <p:cNvSpPr/>
            <p:nvPr/>
          </p:nvSpPr>
          <p:spPr>
            <a:xfrm>
              <a:off x="7019358" y="3895655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1A0CD5-265C-4617-9D86-23B0E9F16880}"/>
                </a:ext>
              </a:extLst>
            </p:cNvPr>
            <p:cNvSpPr/>
            <p:nvPr/>
          </p:nvSpPr>
          <p:spPr>
            <a:xfrm>
              <a:off x="7019358" y="473683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40950A-AE8E-4C3D-BA67-24908ED989ED}"/>
                </a:ext>
              </a:extLst>
            </p:cNvPr>
            <p:cNvSpPr/>
            <p:nvPr/>
          </p:nvSpPr>
          <p:spPr>
            <a:xfrm>
              <a:off x="7019358" y="557801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712D7E8-2D0E-4861-8BA6-D4C69E350D87}"/>
                </a:ext>
              </a:extLst>
            </p:cNvPr>
            <p:cNvSpPr/>
            <p:nvPr/>
          </p:nvSpPr>
          <p:spPr>
            <a:xfrm>
              <a:off x="7866570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03E363-DBF4-4319-995E-00425FF83990}"/>
                </a:ext>
              </a:extLst>
            </p:cNvPr>
            <p:cNvSpPr/>
            <p:nvPr/>
          </p:nvSpPr>
          <p:spPr>
            <a:xfrm>
              <a:off x="8709959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16F1A9-6B14-437B-9170-48B2BED6F353}"/>
                </a:ext>
              </a:extLst>
            </p:cNvPr>
            <p:cNvSpPr/>
            <p:nvPr/>
          </p:nvSpPr>
          <p:spPr>
            <a:xfrm>
              <a:off x="9553348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39AA40-CE11-4827-9117-5228D7030B40}"/>
                </a:ext>
              </a:extLst>
            </p:cNvPr>
            <p:cNvSpPr/>
            <p:nvPr/>
          </p:nvSpPr>
          <p:spPr>
            <a:xfrm>
              <a:off x="10396737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39C245-6E51-46CF-AC69-3754194C0B1C}"/>
                </a:ext>
              </a:extLst>
            </p:cNvPr>
            <p:cNvSpPr/>
            <p:nvPr/>
          </p:nvSpPr>
          <p:spPr>
            <a:xfrm>
              <a:off x="6173727" y="3052974"/>
              <a:ext cx="843934" cy="3368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CB186E-9BD0-4746-ACF6-E0323E54E32B}"/>
                </a:ext>
              </a:extLst>
            </p:cNvPr>
            <p:cNvSpPr/>
            <p:nvPr/>
          </p:nvSpPr>
          <p:spPr>
            <a:xfrm>
              <a:off x="6168868" y="1375381"/>
              <a:ext cx="1694425" cy="16775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/>
                <a:t>k =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87C706-5856-41D8-8F06-99DD2C0D4072}"/>
                </a:ext>
              </a:extLst>
            </p:cNvPr>
            <p:cNvSpPr/>
            <p:nvPr/>
          </p:nvSpPr>
          <p:spPr>
            <a:xfrm>
              <a:off x="7863293" y="1375381"/>
              <a:ext cx="3379018" cy="8447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C02A10D-3D87-406E-9474-E607896D7C00}"/>
              </a:ext>
            </a:extLst>
          </p:cNvPr>
          <p:cNvSpPr txBox="1"/>
          <p:nvPr/>
        </p:nvSpPr>
        <p:spPr>
          <a:xfrm>
            <a:off x="769064" y="30143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14843B-2B4B-4A10-9261-92D90159BEC6}"/>
              </a:ext>
            </a:extLst>
          </p:cNvPr>
          <p:cNvSpPr txBox="1"/>
          <p:nvPr/>
        </p:nvSpPr>
        <p:spPr>
          <a:xfrm>
            <a:off x="2071329" y="41796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D78073-188D-4ED2-8332-29C96954D454}"/>
              </a:ext>
            </a:extLst>
          </p:cNvPr>
          <p:cNvSpPr txBox="1"/>
          <p:nvPr/>
        </p:nvSpPr>
        <p:spPr>
          <a:xfrm>
            <a:off x="3330618" y="29729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76CF28-3785-474F-A5D7-046ECC46CC5B}"/>
              </a:ext>
            </a:extLst>
          </p:cNvPr>
          <p:cNvSpPr txBox="1"/>
          <p:nvPr/>
        </p:nvSpPr>
        <p:spPr>
          <a:xfrm>
            <a:off x="1987824" y="290363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E8B7D8-B3EA-4C70-A32C-DC182AAF92F1}"/>
              </a:ext>
            </a:extLst>
          </p:cNvPr>
          <p:cNvSpPr txBox="1"/>
          <p:nvPr/>
        </p:nvSpPr>
        <p:spPr>
          <a:xfrm>
            <a:off x="2092694" y="18161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713DCB-6AC7-4C04-921B-96DECE823CB9}"/>
              </a:ext>
            </a:extLst>
          </p:cNvPr>
          <p:cNvSpPr/>
          <p:nvPr/>
        </p:nvSpPr>
        <p:spPr>
          <a:xfrm>
            <a:off x="6168868" y="355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(d[</a:t>
            </a:r>
            <a:r>
              <a:rPr lang="en-US" sz="2400" dirty="0" err="1"/>
              <a:t>i</a:t>
            </a:r>
            <a:r>
              <a:rPr lang="en-US" sz="2400" dirty="0"/>
              <a:t>][k] + d[k][j] &lt; d[</a:t>
            </a:r>
            <a:r>
              <a:rPr lang="en-US" sz="2400" dirty="0" err="1"/>
              <a:t>i</a:t>
            </a:r>
            <a:r>
              <a:rPr lang="en-US" sz="2400" dirty="0"/>
              <a:t>][j] ):</a:t>
            </a:r>
          </a:p>
          <a:p>
            <a:r>
              <a:rPr lang="en-US" sz="2400" dirty="0"/>
              <a:t>                    d[</a:t>
            </a:r>
            <a:r>
              <a:rPr lang="en-US" sz="2400" dirty="0" err="1"/>
              <a:t>i</a:t>
            </a:r>
            <a:r>
              <a:rPr lang="en-US" sz="2400" dirty="0"/>
              <a:t>][j] =  d[</a:t>
            </a:r>
            <a:r>
              <a:rPr lang="en-US" sz="2400" dirty="0" err="1"/>
              <a:t>i</a:t>
            </a:r>
            <a:r>
              <a:rPr lang="en-US" sz="2400" dirty="0"/>
              <a:t>][k] + d[k][j]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4D30A7E-3FE0-40FF-BEE2-E89C840A9020}"/>
                  </a:ext>
                </a:extLst>
              </p14:cNvPr>
              <p14:cNvContentPartPr/>
              <p14:nvPr/>
            </p14:nvContentPartPr>
            <p14:xfrm>
              <a:off x="1070640" y="397440"/>
              <a:ext cx="10290240" cy="6247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4D30A7E-3FE0-40FF-BEE2-E89C840A90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280" y="388080"/>
                <a:ext cx="10308960" cy="62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13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F5EC-2F83-4D91-ACA4-33F00D76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Reconstruction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E9934-ED57-4D8F-86DB-E4B0C4E6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648FC-A3E0-4825-97B3-FFE324D7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92F582-2F1A-4AD1-95E3-F10560987388}"/>
              </a:ext>
            </a:extLst>
          </p:cNvPr>
          <p:cNvSpPr/>
          <p:nvPr/>
        </p:nvSpPr>
        <p:spPr>
          <a:xfrm>
            <a:off x="752292" y="182947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AEB5B-6C64-4EA4-B075-4626680C1567}"/>
              </a:ext>
            </a:extLst>
          </p:cNvPr>
          <p:cNvSpPr/>
          <p:nvPr/>
        </p:nvSpPr>
        <p:spPr>
          <a:xfrm>
            <a:off x="752292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08C17F-EE8C-4FE2-8C48-6AD5CB2D2BE8}"/>
              </a:ext>
            </a:extLst>
          </p:cNvPr>
          <p:cNvSpPr/>
          <p:nvPr/>
        </p:nvSpPr>
        <p:spPr>
          <a:xfrm>
            <a:off x="292023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6901E5-9E62-4EDA-B895-F9FC83ABBB3D}"/>
              </a:ext>
            </a:extLst>
          </p:cNvPr>
          <p:cNvCxnSpPr>
            <a:cxnSpLocks/>
            <a:stCxn id="9" idx="3"/>
            <a:endCxn id="7" idx="7"/>
          </p:cNvCxnSpPr>
          <p:nvPr/>
        </p:nvCxnSpPr>
        <p:spPr>
          <a:xfrm flipH="1">
            <a:off x="1474035" y="2547960"/>
            <a:ext cx="1570034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E5379E-4075-4216-A29D-6449750662E8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597866" y="2249004"/>
            <a:ext cx="1322372" cy="32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35D01-F304-4525-B92F-AB11E2B79CA5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175079" y="2675049"/>
            <a:ext cx="0" cy="10851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BED8AB8-1D6B-46F2-9136-79203800FC6C}"/>
              </a:ext>
            </a:extLst>
          </p:cNvPr>
          <p:cNvGrpSpPr/>
          <p:nvPr/>
        </p:nvGrpSpPr>
        <p:grpSpPr>
          <a:xfrm>
            <a:off x="4366441" y="1878548"/>
            <a:ext cx="3355240" cy="3333531"/>
            <a:chOff x="6168868" y="1375381"/>
            <a:chExt cx="4234425" cy="420702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88BC16-9CAB-48CD-8AD1-A3E6EEF18E29}"/>
                </a:ext>
              </a:extLst>
            </p:cNvPr>
            <p:cNvSpPr/>
            <p:nvPr/>
          </p:nvSpPr>
          <p:spPr>
            <a:xfrm>
              <a:off x="8715422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5EBBBA-E5B2-4537-9B17-7329AD854C5C}"/>
                </a:ext>
              </a:extLst>
            </p:cNvPr>
            <p:cNvSpPr/>
            <p:nvPr/>
          </p:nvSpPr>
          <p:spPr>
            <a:xfrm>
              <a:off x="7863293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A54179-8F8A-4816-B6ED-F221B36C68C9}"/>
                </a:ext>
              </a:extLst>
            </p:cNvPr>
            <p:cNvSpPr/>
            <p:nvPr/>
          </p:nvSpPr>
          <p:spPr>
            <a:xfrm>
              <a:off x="9557719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B0A08A-D27A-449F-8F91-6B36D7669CA4}"/>
                </a:ext>
              </a:extLst>
            </p:cNvPr>
            <p:cNvSpPr/>
            <p:nvPr/>
          </p:nvSpPr>
          <p:spPr>
            <a:xfrm>
              <a:off x="8715422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EA0B7B-AEA6-4955-A096-662AD1368054}"/>
                </a:ext>
              </a:extLst>
            </p:cNvPr>
            <p:cNvSpPr/>
            <p:nvPr/>
          </p:nvSpPr>
          <p:spPr>
            <a:xfrm>
              <a:off x="7863293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40AA61-1C3E-4786-BF86-3D704BAFD9D4}"/>
                </a:ext>
              </a:extLst>
            </p:cNvPr>
            <p:cNvSpPr/>
            <p:nvPr/>
          </p:nvSpPr>
          <p:spPr>
            <a:xfrm>
              <a:off x="9557719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D8207D-080C-45AF-9C17-48A7C015F227}"/>
                </a:ext>
              </a:extLst>
            </p:cNvPr>
            <p:cNvSpPr/>
            <p:nvPr/>
          </p:nvSpPr>
          <p:spPr>
            <a:xfrm>
              <a:off x="8715422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CB253F-32D9-4B1D-9116-21F35DE45F4F}"/>
                </a:ext>
              </a:extLst>
            </p:cNvPr>
            <p:cNvSpPr/>
            <p:nvPr/>
          </p:nvSpPr>
          <p:spPr>
            <a:xfrm>
              <a:off x="7863293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576A9E-6EA9-4EAA-9502-8594C9C649CE}"/>
                </a:ext>
              </a:extLst>
            </p:cNvPr>
            <p:cNvSpPr/>
            <p:nvPr/>
          </p:nvSpPr>
          <p:spPr>
            <a:xfrm>
              <a:off x="9557719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B94A4D-F02A-44C4-ABA4-CA40EE5DAF77}"/>
                </a:ext>
              </a:extLst>
            </p:cNvPr>
            <p:cNvSpPr/>
            <p:nvPr/>
          </p:nvSpPr>
          <p:spPr>
            <a:xfrm>
              <a:off x="7019358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D87992-0272-4969-ADDD-F31A97031664}"/>
                </a:ext>
              </a:extLst>
            </p:cNvPr>
            <p:cNvSpPr/>
            <p:nvPr/>
          </p:nvSpPr>
          <p:spPr>
            <a:xfrm>
              <a:off x="7019358" y="3895655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0A2E86-A9FB-4381-B8F5-7CE0656ADD54}"/>
                </a:ext>
              </a:extLst>
            </p:cNvPr>
            <p:cNvSpPr/>
            <p:nvPr/>
          </p:nvSpPr>
          <p:spPr>
            <a:xfrm>
              <a:off x="7019358" y="473683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1B9EBD-104E-41A9-830A-98D3080AD81A}"/>
                </a:ext>
              </a:extLst>
            </p:cNvPr>
            <p:cNvSpPr/>
            <p:nvPr/>
          </p:nvSpPr>
          <p:spPr>
            <a:xfrm>
              <a:off x="7866570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4736E8-8A69-441F-A97E-F954D7B98741}"/>
                </a:ext>
              </a:extLst>
            </p:cNvPr>
            <p:cNvSpPr/>
            <p:nvPr/>
          </p:nvSpPr>
          <p:spPr>
            <a:xfrm>
              <a:off x="8709959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F0139E-4608-4F85-9CCD-153D336A3246}"/>
                </a:ext>
              </a:extLst>
            </p:cNvPr>
            <p:cNvSpPr/>
            <p:nvPr/>
          </p:nvSpPr>
          <p:spPr>
            <a:xfrm>
              <a:off x="9553348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E4E0DF-23DB-41D1-8C17-D13EF5C9640B}"/>
                </a:ext>
              </a:extLst>
            </p:cNvPr>
            <p:cNvSpPr/>
            <p:nvPr/>
          </p:nvSpPr>
          <p:spPr>
            <a:xfrm>
              <a:off x="6173727" y="3052974"/>
              <a:ext cx="843934" cy="25258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3AE83F-C43E-4A2A-9EBF-3E63AF487A49}"/>
                </a:ext>
              </a:extLst>
            </p:cNvPr>
            <p:cNvSpPr/>
            <p:nvPr/>
          </p:nvSpPr>
          <p:spPr>
            <a:xfrm>
              <a:off x="6168868" y="1375381"/>
              <a:ext cx="1694425" cy="16775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/>
                <a:t>k =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DA5464-C414-42EA-BE02-89BE65361EAE}"/>
                </a:ext>
              </a:extLst>
            </p:cNvPr>
            <p:cNvSpPr/>
            <p:nvPr/>
          </p:nvSpPr>
          <p:spPr>
            <a:xfrm>
              <a:off x="7863293" y="1375381"/>
              <a:ext cx="2535629" cy="8447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B72A0FA-E57B-4C04-B2BD-53A021A92AB0}"/>
              </a:ext>
            </a:extLst>
          </p:cNvPr>
          <p:cNvSpPr txBox="1"/>
          <p:nvPr/>
        </p:nvSpPr>
        <p:spPr>
          <a:xfrm>
            <a:off x="769064" y="30143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D00691-3B9E-4291-868A-5003BBE9E96E}"/>
              </a:ext>
            </a:extLst>
          </p:cNvPr>
          <p:cNvSpPr txBox="1"/>
          <p:nvPr/>
        </p:nvSpPr>
        <p:spPr>
          <a:xfrm>
            <a:off x="1987824" y="290363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953401-2534-4EAB-BF09-469CFF134924}"/>
              </a:ext>
            </a:extLst>
          </p:cNvPr>
          <p:cNvSpPr txBox="1"/>
          <p:nvPr/>
        </p:nvSpPr>
        <p:spPr>
          <a:xfrm>
            <a:off x="2092694" y="18161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8CDDE8-D99B-4044-A145-6B91048AAA0E}"/>
              </a:ext>
            </a:extLst>
          </p:cNvPr>
          <p:cNvSpPr/>
          <p:nvPr/>
        </p:nvSpPr>
        <p:spPr>
          <a:xfrm>
            <a:off x="6168868" y="355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(d[</a:t>
            </a:r>
            <a:r>
              <a:rPr lang="en-US" sz="2400" dirty="0" err="1"/>
              <a:t>i</a:t>
            </a:r>
            <a:r>
              <a:rPr lang="en-US" sz="2400" dirty="0"/>
              <a:t>][k] + d[k][j] &lt; d[</a:t>
            </a:r>
            <a:r>
              <a:rPr lang="en-US" sz="2400" dirty="0" err="1"/>
              <a:t>i</a:t>
            </a:r>
            <a:r>
              <a:rPr lang="en-US" sz="2400" dirty="0"/>
              <a:t>][j] ):</a:t>
            </a:r>
          </a:p>
          <a:p>
            <a:r>
              <a:rPr lang="en-US" sz="2400" dirty="0"/>
              <a:t>                    d[</a:t>
            </a:r>
            <a:r>
              <a:rPr lang="en-US" sz="2400" dirty="0" err="1"/>
              <a:t>i</a:t>
            </a:r>
            <a:r>
              <a:rPr lang="en-US" sz="2400" dirty="0"/>
              <a:t>][j] =  d[</a:t>
            </a:r>
            <a:r>
              <a:rPr lang="en-US" sz="2400" dirty="0" err="1"/>
              <a:t>i</a:t>
            </a:r>
            <a:r>
              <a:rPr lang="en-US" sz="2400" dirty="0"/>
              <a:t>][k] + d[k][j]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C818707-ABEE-4728-AE35-4E66DBF404A6}"/>
              </a:ext>
            </a:extLst>
          </p:cNvPr>
          <p:cNvGrpSpPr/>
          <p:nvPr/>
        </p:nvGrpSpPr>
        <p:grpSpPr>
          <a:xfrm>
            <a:off x="8261520" y="1878548"/>
            <a:ext cx="3355240" cy="3333531"/>
            <a:chOff x="6168868" y="1375381"/>
            <a:chExt cx="4234425" cy="42070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FA6F67C-C998-4AEB-9BFA-BE1BDBBA0C8F}"/>
                </a:ext>
              </a:extLst>
            </p:cNvPr>
            <p:cNvSpPr/>
            <p:nvPr/>
          </p:nvSpPr>
          <p:spPr>
            <a:xfrm>
              <a:off x="8715422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4CA4A3A-6206-4D15-B9CB-2C45AF01F277}"/>
                </a:ext>
              </a:extLst>
            </p:cNvPr>
            <p:cNvSpPr/>
            <p:nvPr/>
          </p:nvSpPr>
          <p:spPr>
            <a:xfrm>
              <a:off x="7863293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6E1C6B6-00D0-49FA-AEAA-169AC770B061}"/>
                </a:ext>
              </a:extLst>
            </p:cNvPr>
            <p:cNvSpPr/>
            <p:nvPr/>
          </p:nvSpPr>
          <p:spPr>
            <a:xfrm>
              <a:off x="9557719" y="473521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8A105FB-6758-404A-9962-2468F4E614CE}"/>
                </a:ext>
              </a:extLst>
            </p:cNvPr>
            <p:cNvSpPr/>
            <p:nvPr/>
          </p:nvSpPr>
          <p:spPr>
            <a:xfrm>
              <a:off x="8715422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0E02B27-5707-41F7-B8EB-A1744D937484}"/>
                </a:ext>
              </a:extLst>
            </p:cNvPr>
            <p:cNvSpPr/>
            <p:nvPr/>
          </p:nvSpPr>
          <p:spPr>
            <a:xfrm>
              <a:off x="7863293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3CC174F-4EA8-4BFC-8870-1111D2EE5D1F}"/>
                </a:ext>
              </a:extLst>
            </p:cNvPr>
            <p:cNvSpPr/>
            <p:nvPr/>
          </p:nvSpPr>
          <p:spPr>
            <a:xfrm>
              <a:off x="9557719" y="3894843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6ED0D0-BA0B-4667-B4A8-3CBC3AB0F6B6}"/>
                </a:ext>
              </a:extLst>
            </p:cNvPr>
            <p:cNvSpPr/>
            <p:nvPr/>
          </p:nvSpPr>
          <p:spPr>
            <a:xfrm>
              <a:off x="8715422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43E029C-D4E4-4AC3-BD39-DE43FE5ADB63}"/>
                </a:ext>
              </a:extLst>
            </p:cNvPr>
            <p:cNvSpPr/>
            <p:nvPr/>
          </p:nvSpPr>
          <p:spPr>
            <a:xfrm>
              <a:off x="7863293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6C1D56-6CF2-4A24-B9EE-89E02F5F3D02}"/>
                </a:ext>
              </a:extLst>
            </p:cNvPr>
            <p:cNvSpPr/>
            <p:nvPr/>
          </p:nvSpPr>
          <p:spPr>
            <a:xfrm>
              <a:off x="9557719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1743397-3E8A-43D9-ABDC-6A331928CC10}"/>
                </a:ext>
              </a:extLst>
            </p:cNvPr>
            <p:cNvSpPr/>
            <p:nvPr/>
          </p:nvSpPr>
          <p:spPr>
            <a:xfrm>
              <a:off x="7019358" y="3054476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9C2F6C5-3728-471F-B483-B6F0F52F49DE}"/>
                </a:ext>
              </a:extLst>
            </p:cNvPr>
            <p:cNvSpPr/>
            <p:nvPr/>
          </p:nvSpPr>
          <p:spPr>
            <a:xfrm>
              <a:off x="7019358" y="3895655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246039-B77D-4D0C-A77C-480152EE89BB}"/>
                </a:ext>
              </a:extLst>
            </p:cNvPr>
            <p:cNvSpPr/>
            <p:nvPr/>
          </p:nvSpPr>
          <p:spPr>
            <a:xfrm>
              <a:off x="7019358" y="4736834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AC8295F-9CF1-4506-8F32-A4441A079220}"/>
                </a:ext>
              </a:extLst>
            </p:cNvPr>
            <p:cNvSpPr/>
            <p:nvPr/>
          </p:nvSpPr>
          <p:spPr>
            <a:xfrm>
              <a:off x="7866570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F00F87-D6A5-428A-818E-249BE751AD40}"/>
                </a:ext>
              </a:extLst>
            </p:cNvPr>
            <p:cNvSpPr/>
            <p:nvPr/>
          </p:nvSpPr>
          <p:spPr>
            <a:xfrm>
              <a:off x="8709959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5CA7FF0-256C-4C98-B567-3D56B5B0C9C8}"/>
                </a:ext>
              </a:extLst>
            </p:cNvPr>
            <p:cNvSpPr/>
            <p:nvPr/>
          </p:nvSpPr>
          <p:spPr>
            <a:xfrm>
              <a:off x="9553348" y="2207400"/>
              <a:ext cx="845574" cy="8455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C7F24CF-B91C-4AD4-8063-44F1071BD525}"/>
                </a:ext>
              </a:extLst>
            </p:cNvPr>
            <p:cNvSpPr/>
            <p:nvPr/>
          </p:nvSpPr>
          <p:spPr>
            <a:xfrm>
              <a:off x="6173727" y="3052974"/>
              <a:ext cx="843934" cy="25258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50EDDA0-BCAF-47B0-BF85-1D0D15BDA234}"/>
                </a:ext>
              </a:extLst>
            </p:cNvPr>
            <p:cNvSpPr/>
            <p:nvPr/>
          </p:nvSpPr>
          <p:spPr>
            <a:xfrm>
              <a:off x="6168868" y="1375381"/>
              <a:ext cx="1694425" cy="16775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/>
                <a:t>k = 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F373FDD-1981-4C2A-82A9-833A2AF22D3C}"/>
                </a:ext>
              </a:extLst>
            </p:cNvPr>
            <p:cNvSpPr/>
            <p:nvPr/>
          </p:nvSpPr>
          <p:spPr>
            <a:xfrm>
              <a:off x="7863293" y="1375381"/>
              <a:ext cx="2535629" cy="8447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283BD38-0690-43C1-B3DC-E578FA10296E}"/>
                  </a:ext>
                </a:extLst>
              </p14:cNvPr>
              <p14:cNvContentPartPr/>
              <p14:nvPr/>
            </p14:nvContentPartPr>
            <p14:xfrm>
              <a:off x="965880" y="257400"/>
              <a:ext cx="10918800" cy="6036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283BD38-0690-43C1-B3DC-E578FA102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520" y="248040"/>
                <a:ext cx="10937520" cy="60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EEE0-852D-4FB2-9747-ED2C3C87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346D-9EAA-4FAF-8526-607C7A32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shortestPaths</a:t>
            </a:r>
            <a:r>
              <a:rPr lang="en-US" dirty="0"/>
              <a:t>(G):</a:t>
            </a:r>
          </a:p>
          <a:p>
            <a:r>
              <a:rPr lang="en-US" dirty="0"/>
              <a:t>    let d[][] be a |</a:t>
            </a:r>
            <a:r>
              <a:rPr lang="en-US" dirty="0" err="1"/>
              <a:t>V|x|V</a:t>
            </a:r>
            <a:r>
              <a:rPr lang="en-US" dirty="0"/>
              <a:t>| matrix</a:t>
            </a:r>
          </a:p>
          <a:p>
            <a:r>
              <a:rPr lang="en-US" dirty="0"/>
              <a:t>    let path[][] be a |</a:t>
            </a:r>
            <a:r>
              <a:rPr lang="en-US" dirty="0" err="1"/>
              <a:t>V|x|V</a:t>
            </a:r>
            <a:r>
              <a:rPr lang="en-US" dirty="0"/>
              <a:t>| matrix initialized to -1s</a:t>
            </a:r>
          </a:p>
          <a:p>
            <a:r>
              <a:rPr lang="en-US" dirty="0"/>
              <a:t>    d[</a:t>
            </a:r>
            <a:r>
              <a:rPr lang="en-US" dirty="0" err="1"/>
              <a:t>i</a:t>
            </a:r>
            <a:r>
              <a:rPr lang="en-US" dirty="0"/>
              <a:t>][j] = w(</a:t>
            </a:r>
            <a:r>
              <a:rPr lang="en-US" dirty="0" err="1"/>
              <a:t>i,j</a:t>
            </a:r>
            <a:r>
              <a:rPr lang="en-US" dirty="0"/>
              <a:t>) or infinity if no edge (w(</a:t>
            </a:r>
            <a:r>
              <a:rPr lang="en-US" dirty="0" err="1"/>
              <a:t>i,i</a:t>
            </a:r>
            <a:r>
              <a:rPr lang="en-US" dirty="0"/>
              <a:t>) = 0 for all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    for k=0 ... |V| - 1 :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0 … |V| - 1:</a:t>
            </a:r>
          </a:p>
          <a:p>
            <a:r>
              <a:rPr lang="en-US" dirty="0"/>
              <a:t>            for j = 0 … |V| - 1:</a:t>
            </a:r>
          </a:p>
          <a:p>
            <a:r>
              <a:rPr lang="en-US" dirty="0"/>
              <a:t>                if (d[</a:t>
            </a:r>
            <a:r>
              <a:rPr lang="en-US" dirty="0" err="1"/>
              <a:t>i</a:t>
            </a:r>
            <a:r>
              <a:rPr lang="en-US" dirty="0"/>
              <a:t>][k] + d[k][j] &lt; d[</a:t>
            </a:r>
            <a:r>
              <a:rPr lang="en-US" dirty="0" err="1"/>
              <a:t>i</a:t>
            </a:r>
            <a:r>
              <a:rPr lang="en-US" dirty="0"/>
              <a:t>][j] ):</a:t>
            </a:r>
          </a:p>
          <a:p>
            <a:r>
              <a:rPr lang="en-US" dirty="0"/>
              <a:t>                    d[</a:t>
            </a:r>
            <a:r>
              <a:rPr lang="en-US" dirty="0" err="1"/>
              <a:t>i</a:t>
            </a:r>
            <a:r>
              <a:rPr lang="en-US" dirty="0"/>
              <a:t>][j] =  d[</a:t>
            </a:r>
            <a:r>
              <a:rPr lang="en-US" dirty="0" err="1"/>
              <a:t>i</a:t>
            </a:r>
            <a:r>
              <a:rPr lang="en-US" dirty="0"/>
              <a:t>][k] + d[k][j]</a:t>
            </a:r>
          </a:p>
          <a:p>
            <a:r>
              <a:rPr lang="en-US" dirty="0"/>
              <a:t>                    path[</a:t>
            </a:r>
            <a:r>
              <a:rPr lang="en-US" dirty="0" err="1"/>
              <a:t>i</a:t>
            </a:r>
            <a:r>
              <a:rPr lang="en-US" dirty="0"/>
              <a:t>][j] = k</a:t>
            </a:r>
          </a:p>
          <a:p>
            <a:r>
              <a:rPr lang="en-US" dirty="0"/>
              <a:t>    return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44E0-A7BB-4966-9A5A-CD2DB0F8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0DDCE-0597-470A-97ED-CCFB9B62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A844B-CC57-40DD-AD29-A23C6FD4D1DA}"/>
              </a:ext>
            </a:extLst>
          </p:cNvPr>
          <p:cNvSpPr txBox="1"/>
          <p:nvPr/>
        </p:nvSpPr>
        <p:spPr>
          <a:xfrm>
            <a:off x="4013200" y="5466080"/>
            <a:ext cx="284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// ALT: next[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][j] = next[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][k]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59F229-3AA7-4F1E-9CAF-324CC1884D9E}"/>
                  </a:ext>
                </a:extLst>
              </p14:cNvPr>
              <p14:cNvContentPartPr/>
              <p14:nvPr/>
            </p14:nvContentPartPr>
            <p14:xfrm>
              <a:off x="900360" y="525960"/>
              <a:ext cx="10684800" cy="541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59F229-3AA7-4F1E-9CAF-324CC1884D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000" y="516600"/>
                <a:ext cx="10703520" cy="54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5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91D4-681E-486D-B82F-FEEA0EB0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C1BF-C2D2-402C-A559-5A19D6D2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Poll for Kendra </a:t>
            </a:r>
            <a:r>
              <a:rPr lang="en-US" dirty="0" err="1"/>
              <a:t>Yourtee</a:t>
            </a:r>
            <a:r>
              <a:rPr lang="en-US" dirty="0"/>
              <a:t> - </a:t>
            </a:r>
            <a:r>
              <a:rPr lang="en-US" altLang="en-US" sz="24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https://tinyurl.com/yay8m24s</a:t>
            </a:r>
            <a:r>
              <a:rPr lang="en-US" altLang="en-US" sz="2400" dirty="0"/>
              <a:t> </a:t>
            </a:r>
            <a:endParaRPr lang="en-US" dirty="0"/>
          </a:p>
          <a:p>
            <a:r>
              <a:rPr lang="en-US" dirty="0"/>
              <a:t>Final on Friday – One sheet of notes</a:t>
            </a:r>
          </a:p>
          <a:p>
            <a:pPr lvl="1"/>
            <a:r>
              <a:rPr lang="en-US" dirty="0"/>
              <a:t>Will be shorter than the midterm!</a:t>
            </a:r>
          </a:p>
          <a:p>
            <a:endParaRPr lang="en-US" dirty="0"/>
          </a:p>
          <a:p>
            <a:r>
              <a:rPr lang="en-US" dirty="0"/>
              <a:t>Review – Wednesday in class and Thursday in Section</a:t>
            </a:r>
          </a:p>
          <a:p>
            <a:endParaRPr lang="en-US" dirty="0"/>
          </a:p>
          <a:p>
            <a:r>
              <a:rPr lang="en-US" dirty="0"/>
              <a:t>Final Review HW due on Wednesday</a:t>
            </a:r>
          </a:p>
          <a:p>
            <a:pPr lvl="1"/>
            <a:r>
              <a:rPr lang="en-US" dirty="0"/>
              <a:t>No late days – we will be posting solutions as soon as the </a:t>
            </a:r>
            <a:r>
              <a:rPr lang="en-US" dirty="0" err="1"/>
              <a:t>dropbox</a:t>
            </a:r>
            <a:r>
              <a:rPr lang="en-US" dirty="0"/>
              <a:t> closes.</a:t>
            </a:r>
          </a:p>
          <a:p>
            <a:endParaRPr lang="en-US" dirty="0"/>
          </a:p>
          <a:p>
            <a:r>
              <a:rPr lang="en-US" dirty="0"/>
              <a:t>Course Feedback Survey: </a:t>
            </a:r>
            <a:r>
              <a:rPr lang="en-US" dirty="0">
                <a:hlinkClick r:id="rId3"/>
              </a:rPr>
              <a:t>https://uw.iasystem.org/survey/195884</a:t>
            </a:r>
            <a:endParaRPr lang="en-US" dirty="0"/>
          </a:p>
          <a:p>
            <a:pPr lvl="1"/>
            <a:r>
              <a:rPr lang="en-US" dirty="0"/>
              <a:t>Super useful for me – this was my first time teaching, and I would really appreciate constructive feedback: what I did well, what I did poorly, and how the class could have been improved.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E12BC-C9D3-4A5B-BEB6-14B6803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DB66F-2010-40D2-A07B-26A4A0C9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57A73F-7B4B-4894-9D80-F367D311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80436-717C-46FA-B012-62D73032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67BF0-F971-4E08-AC7B-C32E1F2A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82242B-A4F3-434F-9FEE-290752587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5009-4FC4-4AD3-80DF-BC5EB58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(Kruskal, Union By Height + Path 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A3010-65D7-4ACA-BE6A-35A0787A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7734-9CB4-41DD-A2D2-AC52D430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50C62-42DA-4F65-8D31-AA65A3BF1842}"/>
              </a:ext>
            </a:extLst>
          </p:cNvPr>
          <p:cNvSpPr/>
          <p:nvPr/>
        </p:nvSpPr>
        <p:spPr>
          <a:xfrm>
            <a:off x="752292" y="182947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E7ED66-95CD-40D4-9359-A39949A07226}"/>
              </a:ext>
            </a:extLst>
          </p:cNvPr>
          <p:cNvSpPr/>
          <p:nvPr/>
        </p:nvSpPr>
        <p:spPr>
          <a:xfrm>
            <a:off x="752292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BFAEE4-A1DB-4259-9240-C07BB32B0828}"/>
              </a:ext>
            </a:extLst>
          </p:cNvPr>
          <p:cNvSpPr/>
          <p:nvPr/>
        </p:nvSpPr>
        <p:spPr>
          <a:xfrm>
            <a:off x="2920238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1D8E33-5C18-4C42-9C4A-5187010DE5F8}"/>
              </a:ext>
            </a:extLst>
          </p:cNvPr>
          <p:cNvSpPr/>
          <p:nvPr/>
        </p:nvSpPr>
        <p:spPr>
          <a:xfrm>
            <a:off x="292023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E4ABF8-0BFC-4F84-9985-7F24550D6B6B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474035" y="2547960"/>
            <a:ext cx="1570034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6655E9-C40F-45AF-9B60-5D3D9A0F45C8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597866" y="2249004"/>
            <a:ext cx="1322372" cy="32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A90A0E-EDFA-4294-878D-40AD7954E24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175079" y="2675049"/>
            <a:ext cx="0" cy="10851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AF9FD-B159-441A-B008-1653A7F5CF60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3343025" y="2671791"/>
            <a:ext cx="0" cy="10883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20071-8CDB-4270-A035-A4597B9240DF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3765812" y="4176726"/>
            <a:ext cx="1196586" cy="62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4CB1D2-C247-42D6-AFB2-D6C53582F756}"/>
              </a:ext>
            </a:extLst>
          </p:cNvPr>
          <p:cNvSpPr txBox="1"/>
          <p:nvPr/>
        </p:nvSpPr>
        <p:spPr>
          <a:xfrm>
            <a:off x="769064" y="30143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967BB-B38B-4AC7-86A4-6BFBE742A094}"/>
              </a:ext>
            </a:extLst>
          </p:cNvPr>
          <p:cNvSpPr txBox="1"/>
          <p:nvPr/>
        </p:nvSpPr>
        <p:spPr>
          <a:xfrm>
            <a:off x="2071329" y="41796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E2E8D-7EEA-4A56-A847-4DAF36852508}"/>
              </a:ext>
            </a:extLst>
          </p:cNvPr>
          <p:cNvSpPr txBox="1"/>
          <p:nvPr/>
        </p:nvSpPr>
        <p:spPr>
          <a:xfrm>
            <a:off x="3330618" y="29729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2A5C0-53C3-4695-B459-5EDD39212FC9}"/>
              </a:ext>
            </a:extLst>
          </p:cNvPr>
          <p:cNvSpPr txBox="1"/>
          <p:nvPr/>
        </p:nvSpPr>
        <p:spPr>
          <a:xfrm>
            <a:off x="1987824" y="290363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4E2E9-8371-4570-9473-3ECA6AB4ECB7}"/>
              </a:ext>
            </a:extLst>
          </p:cNvPr>
          <p:cNvSpPr txBox="1"/>
          <p:nvPr/>
        </p:nvSpPr>
        <p:spPr>
          <a:xfrm>
            <a:off x="5496668" y="29036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24EF0-A150-4FFF-B32A-3EE23D49A5CF}"/>
              </a:ext>
            </a:extLst>
          </p:cNvPr>
          <p:cNvSpPr/>
          <p:nvPr/>
        </p:nvSpPr>
        <p:spPr>
          <a:xfrm>
            <a:off x="4962398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0A31E8-0F71-46A1-B28A-9A3DD8024166}"/>
              </a:ext>
            </a:extLst>
          </p:cNvPr>
          <p:cNvSpPr/>
          <p:nvPr/>
        </p:nvSpPr>
        <p:spPr>
          <a:xfrm>
            <a:off x="496239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BFBAC5-3CFC-482D-9EF9-8B3FB0F605AB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3641981" y="2547960"/>
            <a:ext cx="1444248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043D57-7152-4388-99E3-F1C1E6E8B9DB}"/>
              </a:ext>
            </a:extLst>
          </p:cNvPr>
          <p:cNvCxnSpPr>
            <a:cxnSpLocks/>
          </p:cNvCxnSpPr>
          <p:nvPr/>
        </p:nvCxnSpPr>
        <p:spPr>
          <a:xfrm flipH="1">
            <a:off x="1597866" y="4182952"/>
            <a:ext cx="132237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E4F5E8-4802-437E-BCA2-D849F097AEDC}"/>
              </a:ext>
            </a:extLst>
          </p:cNvPr>
          <p:cNvCxnSpPr>
            <a:cxnSpLocks/>
            <a:stCxn id="21" idx="2"/>
            <a:endCxn id="9" idx="6"/>
          </p:cNvCxnSpPr>
          <p:nvPr/>
        </p:nvCxnSpPr>
        <p:spPr>
          <a:xfrm flipH="1">
            <a:off x="3765812" y="2249004"/>
            <a:ext cx="119658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174C31-B539-45AE-AFE9-4CE8DBEFDB2A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5385185" y="2671791"/>
            <a:ext cx="0" cy="10883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72FEC49-972D-4BCC-A3F3-1D8EE2A145B6}"/>
              </a:ext>
            </a:extLst>
          </p:cNvPr>
          <p:cNvSpPr txBox="1"/>
          <p:nvPr/>
        </p:nvSpPr>
        <p:spPr>
          <a:xfrm>
            <a:off x="2009663" y="18262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EFABC-4653-4048-B0B9-C37AB7A1071E}"/>
              </a:ext>
            </a:extLst>
          </p:cNvPr>
          <p:cNvSpPr txBox="1"/>
          <p:nvPr/>
        </p:nvSpPr>
        <p:spPr>
          <a:xfrm>
            <a:off x="4121311" y="418897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6EB80D-8806-4C79-8E06-F6C00E0E5AA9}"/>
              </a:ext>
            </a:extLst>
          </p:cNvPr>
          <p:cNvSpPr txBox="1"/>
          <p:nvPr/>
        </p:nvSpPr>
        <p:spPr>
          <a:xfrm>
            <a:off x="4208453" y="18529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B59CE7-1FC2-443D-AE38-7E0E9D0CD16B}"/>
                  </a:ext>
                </a:extLst>
              </p14:cNvPr>
              <p14:cNvContentPartPr/>
              <p14:nvPr/>
            </p14:nvContentPartPr>
            <p14:xfrm>
              <a:off x="659160" y="963000"/>
              <a:ext cx="11613240" cy="5856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B59CE7-1FC2-443D-AE38-7E0E9D0CD1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953640"/>
                <a:ext cx="11631960" cy="58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23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</TotalTime>
  <Words>738</Words>
  <Application>Microsoft Office PowerPoint</Application>
  <PresentationFormat>Widescreen</PresentationFormat>
  <Paragraphs>145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Floyd-Warshall and Review</vt:lpstr>
      <vt:lpstr>Floyd-Warshall Algorithm</vt:lpstr>
      <vt:lpstr>Example</vt:lpstr>
      <vt:lpstr>Example</vt:lpstr>
      <vt:lpstr>Path Reconstruction</vt:lpstr>
      <vt:lpstr>Path Reconstruction</vt:lpstr>
      <vt:lpstr>Announcements</vt:lpstr>
      <vt:lpstr>Review</vt:lpstr>
      <vt:lpstr>MST (Kruskal, Union By Height + Path 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377</cp:revision>
  <dcterms:created xsi:type="dcterms:W3CDTF">2018-03-22T00:41:11Z</dcterms:created>
  <dcterms:modified xsi:type="dcterms:W3CDTF">2018-08-14T20:02:46Z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