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11" r:id="rId3"/>
    <p:sldId id="416" r:id="rId4"/>
    <p:sldId id="398" r:id="rId5"/>
    <p:sldId id="399" r:id="rId6"/>
    <p:sldId id="400" r:id="rId7"/>
    <p:sldId id="401" r:id="rId8"/>
    <p:sldId id="402" r:id="rId9"/>
    <p:sldId id="405" r:id="rId10"/>
    <p:sldId id="406" r:id="rId11"/>
    <p:sldId id="403" r:id="rId12"/>
    <p:sldId id="407" r:id="rId13"/>
    <p:sldId id="408" r:id="rId14"/>
    <p:sldId id="409" r:id="rId15"/>
    <p:sldId id="410" r:id="rId16"/>
    <p:sldId id="412" r:id="rId17"/>
    <p:sldId id="413" r:id="rId18"/>
    <p:sldId id="414" r:id="rId19"/>
    <p:sldId id="415" r:id="rId20"/>
    <p:sldId id="418" r:id="rId21"/>
    <p:sldId id="417" r:id="rId22"/>
    <p:sldId id="41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411"/>
            <p14:sldId id="416"/>
            <p14:sldId id="398"/>
            <p14:sldId id="399"/>
            <p14:sldId id="400"/>
            <p14:sldId id="401"/>
            <p14:sldId id="402"/>
            <p14:sldId id="405"/>
            <p14:sldId id="406"/>
            <p14:sldId id="403"/>
            <p14:sldId id="407"/>
            <p14:sldId id="408"/>
            <p14:sldId id="409"/>
            <p14:sldId id="410"/>
            <p14:sldId id="412"/>
            <p14:sldId id="413"/>
            <p14:sldId id="414"/>
            <p14:sldId id="415"/>
            <p14:sldId id="418"/>
            <p14:sldId id="417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257" autoAdjust="0"/>
  </p:normalViewPr>
  <p:slideViewPr>
    <p:cSldViewPr snapToGrid="0">
      <p:cViewPr varScale="1">
        <p:scale>
          <a:sx n="94" d="100"/>
          <a:sy n="94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8:29:0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692 428 2225,'0'0'696,"0"0"-327,0-1 79,1 0 67,-1 0 54,1-1 661,1-4 898,-2 4-1253,1-1-50,0 1-102,-1 1-404,0 0-39,0 0-44,0 0-48,0 1-53,0-1-57,0 1-60,0 0-67,2-1 304,1-1 46,3-10 733,-4 4-437,-3 4-260,-2 2-114,-1 1-67,4 1-12,-2-4 108,0 0-59,0 0-50,0 1-42,-2-1 5,-9-3 11,7 5-2,-15-12 312,-9-9 69,22 14-240,0 0-89,-1 1-56,7 6-96,0 1 0,1 0 0,-1-1-1,0 1 1,0 0 0,0 0-1,0 0 1,0 0 0,0 1 0,0-1-1,0 1 1,0-1 0,0 1-1,0-1 1,-1 1-15,-22-3 167,-2-1-43,-2 6 110,-3-1 27,10-6-151,16 4-90,0 0-1,1 0 1,-1 0-1,0 1 1,0 0-1,1 0 1,-3 0-20,-35-2 58,39 2-56,1 0 1,-1-1-1,0 1 0,1 1 0,-1-1 0,1 0 1,-1 1-1,1 0 0,0 0 0,-1 0 0,1 0 1,0 0-1,-1 1 0,1 0 0,0 0-2,-1 0 3,0-1 1,0 1-1,0 0 0,0-1 0,0 0 0,0 0 1,-1 0-1,-3 0-3,6-1 3,-1 1 1,0 0-1,0 0 0,0 0 0,1 0 1,-1 0-1,1 1 0,-1-1 1,1 1-1,-1-1 0,1 1 1,0 0-1,0 0 0,-2 2-3,-33 37 43,25-27-36,-3 4 36,1 1 0,1 0 0,-1 3-43,4-6 18,-32 40 48,33-43-45,-10 13 17,17-19-33,0 1-1,0-1 1,1 1 0,-1 0-1,2-1 1,-1 1 0,1 0-1,1 6-4,-1 5 0,-7 62 27,6-54-24,1-16-3,-1-1 0,2 1 0,-1-1 0,1 0 0,1 1 0,0-1 0,1 4 0,2 17 0,-6-28 0,1-1 0,0 1 0,1 0 0,-1-1 0,0 1 0,1 0 0,-1-1 0,1 1 0,0 0 0,0-1 0,0 1 0,0-1 0,1 0 0,0 2 0,2 2-1,-1 0-1,1 0 1,-1 1 0,-1-1 0,1 1 0,-1-1-1,0 3 2,0-2-1,0 0 0,0 0 0,1 0-1,0-1 1,1 1 0,1 2 1,16 34 5,3 6-3,-23-47-4,1 1 1,0-1 0,0 0 0,0 0 0,0 0-1,1 0 1,-1-1 0,0 1 0,1 0 0,-1-1 0,1 0-1,0 0 1,-1 1 0,1-2 0,0 1 0,0 0-1,2 0 2,24 4 8,0 1-1,-1 1 0,1 1 1,4 5-8,23 17-1,-48-25 2,0 1-1,0-2 0,0 1 0,0-1 1,1-1-1,0 1 0,0-1 1,0-1-1,0 0 0,0 0 0,4 0 0,16 0 50,1 4 94,-2-1 63,-1-2 43,-8-3-65,-5 1-107,0-1-35,-11-1-40,1 1 0,-1 0 1,1-1-1,-1 1 0,0-1 1,1 0-1,-1 0 0,0-1 1,0 1-1,0-1 0,0 1 1,0-1-4,14-14 41,14-17 29,22-7 142,15-15 64,-33 2-33,-33 51-236,38-36 128,-34 31-117,0 0 0,-1 0 1,1 0-1,-2-1 0,1 0 0,-1 0 1,0 0-1,0 0-18,2-15 76,-1 1 1,-1-1 0,-1 0 0,-1 0-1,-1-1 1,-1 1 0,0 0-1,-3-7-76,1-41 168,-2 28-92,-7 7 38,-8 4 42,-10-2 45,22 25-147,0 0 0,0 0 0,1-1 0,1 0 0,-2-4-54,-20-31 145,23 41-134,1 0-1,-1 0 1,0 0-1,0 0 1,0 1-1,-1-1 1,1 1-1,-1 0 1,-1 0-11,-69-32 39,26 20-46,6 7-54,-5 5-78,6 4-88,0 1-103,21 0 119,0 1-35,0 0-38,0 1-40,0 1-45,1 1-47,-1 1-50,2 0-53,-1 2-56,1 1-60,1 0-62,0 3-66,14-10 606,0 0-35,0 0-39,1 0-43,-1 1-47,1 0-52,0-1-55,0 1-61,0 0-63,0 0-68,0 1-72,1-1-77,-1 0-81,1 1-84,0 0-90,0-1-92,1-1 445,0 0-36,0 2-799,-2 2-426,0 3-1106,3-10 3032</inkml:trace>
  <inkml:trace contextRef="#ctx0" brushRef="#br0" timeOffset="14045.474">1237 510 6803,'0'0'1612,"0"0"-912,0 0-113,0-1-103,0 1-90,0-1-124,0 1-48,0-1-40,1 0-34,-1 0 73,0-3 204,0 4-240,0-1 60,0 0 87,0 0 104,0 1-173,0 0 34,0 0 37,0 0 39,1-1-120,0-1-51,0-2-42,0-1-36,-1-5 31,0-11 75,0 16-116,1-20 373,0 0-99,2 0-85,1 1-68,2-4-19,16-50 228,-11 46-214,-9 27-211,7-15 89,1 8-70,-9 10-27,0-1-9,0 3-2,0 0 0,0 0 0,-1 1 0,1-1 0,0 0 0,0 0 0,0 1 0,-1-1 0,1 1 0,0-1 0,0 1 0,-1-1 0,1 1 0,0-1 0,-1 1 0,1 0 0,-1-1 0,1 1 0,-1 0 0,1-1 0,-1 1 0,1 0 0,-1 0 0,0 0 0,1-1 0,-1 1 0,0 0 0,0 0 0,1 0 0,-1 0 0,0 0 0,21 47 5,-10-23-7,-1 0 1,-1 1-1,-1 4 2,9 7-41,6-6-53,1 2-27,-23-28 96,-1-5 23,0 1 1,0-1-1,0 1 1,0-1-1,0 1 0,0-1 1,0 0-1,0 1 1,0-1-1,0 1 1,0-1-1,0 1 0,1-1 1,-1 0-1,0 1 1,0-1-1,0 1 1,1-1-1,-1 0 1,0 1-1,1-1 0,-1 0 1,0 1-1,1-1 1,-1 0-1,0 0 1,1 1-1,-1-1 1,1 0-1,-1 0 0,0 0 1,1 1-1,-1-1 1,1 0-1,-1 0 2,4-2-2,0-1 1,0 1-1,0-1 0,-1 0 0,1 0 1,-1 0-1,0 0 0,0-1 0,2-2 2,8-40 10,-8-5 54,-1 13 6,-2 21-112,0-1 57,3-37 205,-3 31-166,-1 10-66,0 0-46,0-2-69,-1 1-80,0-1-94,0 0-108,1 15 15,0 0 42,0 0 41,1 0 40,0-1 38,0 1 36,1 0 36,-1 0 33,3 0-35,0 0 116,-1 0 103,-3 0 91,2 2-503,0-1-117,-1 0-117,0 1-118,0 0-120,0 0-120,0 0-121,0 1-123,-1-2 708,0 1-211,-1-1-48,1 1-41,0 0-37,0-1-206,0 1-36,2 1-2254,-3-2 3312</inkml:trace>
  <inkml:trace contextRef="#ctx0" brushRef="#br0" timeOffset="14606.543">1727 244 7299,'0'-1'614,"1"-1"-48,-1 1-46,0-1-42,1 1-40,-1-1-38,1-2 297,0 2-248,0-1-61,-1 0-54,1-1-43,0-2 183,-3-7 479,-1 10-607,0 0 67,-1 0-326,-7-2 320,5 13-230,0 1-130,-11 20 119,6 1-87,7-16-72,2 0 0,0 1 0,0 0 0,2 0 0,0 7-7,4-10 16,6-1 108,4-2 85,4-3 65,-16-5-220,1 0 0,-1 0 0,1-1 0,0 1 0,-1-1 0,1 0 0,0 0-1,-1 0 1,1 0 0,0 0 0,-1 0 0,1-1 0,0 1 0,-1-1 0,1 1 0,-1-1 0,1 0 0,-1 0 0,1-1 0,-1 1 0,0 0 0,0-1 0,1 0 0,0 0-54,9-11 397,1 2-78,2-3-15,3-13 66,-14 15-304,7-35 247,-10 25-216,-3 2-84,-1 10-55,-2 2-39,-1 2-46,-2 1-51,-2 1-57,-1 3-63,3 3-458,6 0 457,1-1-63,0 1-4,0 0-74,0 0-87,0 0-101,1 0 17,-1-1-86,1 1-96,0 0-103,0 0-111,0 0-120,-1 0-126,1-1 577,0 0-35,0 0 86,0 0-34,0 1-748,0 0-401,0 3-1038</inkml:trace>
  <inkml:trace contextRef="#ctx0" brushRef="#br0" timeOffset="15059.974">1997 242 8372,'0'0'1942,"0"0"-1247,0 0-261,0 0-105,0 0-42,0 0 101,0 1-44,0 0-42,0 0-40,1 1-37,-1 0-34,0 2 98,1 0-151,-1 0-45,1 4-14,-1-2-82,2 8-85,-2-9 77,0-1 48,0-2 65,0 5-193,1 1 49,-1-1 43,0-1 40,1 5 144,0-3 110,0-6-1,0-5 205,0-24 349,-1 13-477,2-2-64,0-1-56,2 0-51,1-5-17,2 2-53,3-3-26,8-3-15,-14 23-333,0 0 79,0 0 67,0 1 57,1 0 45,-1 1 33,20-1 267,-16 2-275,-1 1-83,-2 0-30,-1 1-47,0-1-54,1 0-59,-1 1-66,0 0-72,0 0-79,0 0-86,0 0-91,-1 1-98,1-1-105,-1 1-111,0 0-117,0 0-124,-2-1 549,1-1-35,-1 1-33,0-1-35,0 0 129,-1 0-35,1 1-742,1 0-400,0 1-1033</inkml:trace>
  <inkml:trace contextRef="#ctx0" brushRef="#br0" timeOffset="15791.071">2262 223 8692,'0'0'594,"0"0"-65,0-1-59,0 1-56,0 0-51,1-1-47,-1 0-42,0 1-38,1-2 134,0 1-96,0-1-66,0-1 220,0 2-267,-1 0 34,0 1 51,0-1 59,0 1 71,0 0 84,-1 2-115,0 2-78,1 4-67,-1 1-56,0 3-31,1 1-47,-1 17 39,1 22-38,1-52-66,-1 0 0,0 0 0,0 1 0,0-1-1,0 0 1,0 0 0,0 0 0,1 1 0,-1-1 0,0 0 0,0 0-1,0 0 1,0 0 0,1 1 0,-1-1 0,0 0 0,0 0 0,0 0 0,1 0-1,-1 0 1,0 0 0,0 0 0,1 0 0,-1 0 0,0 0 0,0 0-1,1 1 1,-1-1 0,0-1 0,0 1 0,1 0 0,-1 0 0,0 0 0,0 0-1,0 0 1,1 0 0,-1 0 0,0 0 0,0 0 0,1 0 0,-1 0-1,0-1 1,0 1 0,0 0 0,0 0 0,1 0 0,-1 0 0,0-1-1,0 1 1,0 0 0,0 0 0,1 0 0,-1-1 0,0 1 0,0 0 0,0 0-1,0 0 1,0-1 0,0 1 0,0 0 0,0 0 0,0-1 0,0 1-1,10-11 36,10-16-15,-2-6 99,-2-1 78,-4 2 55,-7 20-88,1 7-34,9 7 45,-2 9-97,7 11-22,-18-18-62,1 0-1,-1 0 1,0 0-1,-1 1 1,1-1 0,-1 0-1,0 1 1,0-1-1,0 1 1,0 3 5,1 11-62,-2-2-46,0-16 107,0-1 0,0 0-1,0 0 1,0 0-1,0 0 1,-1 1 0,1-1-1,0 0 1,0 0 0,0 0-1,0 1 1,0-1 0,0 0-1,0 0 1,0 0 0,0 1-1,0-1 1,0 0-1,0 0 1,0 0 0,0 0-1,0 1 1,0-1 0,0 0-1,1 0 1,-1 0 0,0 0-1,0 1 1,0-1 0,0 0-1,0 0 1,0 0 0,0 0-1,1 1 1,-1-1-1,0 0 1,0 0 0,0 0-1,0 0 1,1 0 0,-1 0-1,0 0 1,0 0 0,0 0-1,0 1 1,1-1 0,-1 0-1,0 0 1,0 0-1,0 0 1,1 0 0,-1 0-1,0 0 1,0 0 0,0 0-1,0 0 1,1-1 0,-1 1-1,0 0 1,0 0 0,0 0 1,12-13-17,6-16 26,-14 13 10,4-7 54,-7 22-64,-1-1 0,1 0 1,0 1-1,0-1 0,0 1 1,0-1-1,1 1 0,-1-1 1,0 1-1,1 0 0,-1 0 1,1 0-1,-1 0 0,1 0 1,-1 0-1,1 0 0,0 0-9,17-9 146,-15 8-102,0-1 0,0 1 1,0 0-1,1 0 0,-1 1 1,1-1-1,-1 1 0,1 0 1,1 0-45,-5 1 4,1 1 1,0-1 0,-1 1 0,1 0 0,0 0-1,-1-1 1,1 1 0,-1 0 0,1 0 0,-1 1-1,0-1 1,1 0 0,-1 0 0,0 1 0,0-1-1,0 1 1,0-1 0,0 1 0,0-1 0,0 1-1,0 0 1,-1-1 0,1 1 0,-1 0 0,1-1-1,-1 1 1,0 0 0,0 1-5,6 29 22,-5-7-40,-1-18-49,3 8 1,-1-10-16,-1 0-74,0 0-97,-1-2 81,0 0-35,0-3-284,0 0 141,1 1 69,-1-1 61,0 0 52,0 1 23,0 0 49,0 1-47,-1 0 40,1-1-24,0 0-36,0 0-68,0-1-23,1 1-66,-1 0-73,0-1-82,1 1 10,-1-1-67,1 0-73,0 1-77,0-1-82,0 0-87,0 0-92,0 0-97,-1 0 427,1 0-37,0 0-742,0 0-403,2 0-1038</inkml:trace>
  <inkml:trace contextRef="#ctx0" brushRef="#br0" timeOffset="16307.209">2859 242 6467,'1'-1'617,"1"0"-36,-1 0-35,0 0-32,0-1 415,1 0-122,-1 0-113,0 0-106,-1 0-98,0 0-90,0 1-81,0-1-73,-1 2-65,0 0-57,-1 0-49,0 1-41,-2 3-56,-31 20 187,31-23-155,1 1-1,0-1 1,0 1-1,0-1 1,0 1-1,0 0 1,0 0-1,1 0 1,-1 1-1,0-1 1,1 1-1,0-1 1,0 1-1,0 0 1,0 0-1,0 0 1,0 0-1,1 0 1,-1 0-1,0 2-9,0 5 23,-1 16 0,3-25-22,0 0 0,0-1 0,0 1 0,0-1 0,1 1-1,-1 0 1,0-1 0,0 1 0,1-1 0,-1 1 0,0-1-1,1 1 1,-1-1 0,1 1 0,-1-1 0,0 1 0,1-1-1,-1 1 1,1-1 0,0 0 0,-1 1 0,1-1 0,-1 0 0,1 1-1,-1-1 1,1 0 0,0 0 0,-1 0 0,1 1 0,0-1-1,-1 0 1,1 0 0,-1 0 0,1 0 0,0 0 0,-1 0-1,1-1 0,10 2 21,9-4 102,-6-2-6,15-9 212,-12-3-38,-8 8-172,0 1 37,5-4 144,-13 11-268,0 0 0,0-1 0,0 1 0,-1 0 1,1 0-1,0-1 0,0 1 0,-1 0 0,1-1 0,-1 1 0,1 0 0,-1-1 0,0 1 0,1-1 0,-1 1 0,0-2-32,1-3 220,1 4-52,2 2-43,0 2-37,2 4-4,-1-1-35,3 22 7,2 4-32,-7-25 64,0 1-70,1 2-96,0 1-114,1-1-117,1-2-118,1-2-120,0-5-123,1-3-125,0-6-127,-6 8 638,-1-1-38,0 1-46,1-1-53,-1 1-60,1-1-68,-1 1-74,1-1-83,-1 1 188,0 0-42,0 0-44,0 0-45,0 0 75,0 0-35,1 0-699,0-2-382,2 0-980,-4 3 2635</inkml:trace>
  <inkml:trace contextRef="#ctx0" brushRef="#br0" timeOffset="16583.28">3111 14 7251,'0'-1'655,"0"0"-62,0 0-94,0 0-49,0 0-46,0 0-44,0 1-40,0-1-37,1-1 179,-1 2-210,0-1-49,0 0-42,0 1-35,1-1 0,1 0 130,-1 1-121,0-1 34,1 1 68,-1 0 227,-1 1-122,0-1-47,0 1-41,1 0-39,-1 2 112,1 1-112,0 1-67,1 12 23,-1-11-14,2 22 11,2 0-40,1-1-40,0 1-40,2 7-45,-1 1-66,-2 0-65,-4 2-66,-1-35 37,0 1 46,0 3 16,-1 0 59,0 11 16,1-6-75,0-7 9,0 0-38,0 0-44,0 0-53,1-2-8,-1 1-44,1-1-50,-1 0-53,1 0-56,0-1-62,0 0-66,1 0-68,-2-2-152,0 0 341,1 0-39,-1 0-43,0 1-50,0-1-53,0 0-58,0 0 91,0 0-35,0 0-721,0 0-394,0 0-1011</inkml:trace>
  <inkml:trace contextRef="#ctx0" brushRef="#br0" timeOffset="17886.838">3493 58 7507,'0'0'500,"0"0"-34,1-1 374,0-1-107,0 0-87,0 0-124,0 0-44,1-2 1591,-2 14-1674,1 0-50,-1 0-46,1 0-45,0 0-39,0 0-38,1 10 80,0 1-101,-1 0-95,-1 51-113,-2-56 66,-1-1 34,-1 11-234,3-12 1,-2 0-108,1-7 93,1 0-41,-2-1-45,0-1-52,3-5 69,0 1 73,0-1 66,0 0 58,0 1 60,0-1 104,0 3 478,-1-2-480,1 0-40,0-1-53,0 1-68,0 0-82,0-1-96,0 1-105,0 0-121,0-1 189,0 0-36,0 0-37,0 0-37,0 1-41,0-1-42,0 0-43,0 0-45,0 0-47,0 0-48,0 0-50,0 0-52,-1 0 186,1 0-35,0 0-703,-1 0-387,0 0-986</inkml:trace>
  <inkml:trace contextRef="#ctx0" brushRef="#br0" timeOffset="18407.227">3499 76 7091,'0'0'602,"1"-1"-45,0 1-40,-1-1-41,1 1-38,0-1-37,-1 0-35,0-1-34,1 0 239,0-1-114,0 0-102,0-1-88,-1 1-117,1 0-37,0-2 25,1-1-82,3-5 5,-2 8-1,0 1 45,1 1 102,1 0 111,18-1 107,-20 1-371,0 0 1,0 1 0,-1 0 0,1-1 0,0 1 0,0 0 0,0 1 0,0-1 0,0 0 0,0 1 0,0 0-1,1 0-54,11 4 216,-2-2-47,2 1-20,-3 1-46,1 4-26,1 18-17,-13-24-57,0 0 0,0 1-1,0-1 1,-1 1 0,1-1 0,-1 1-1,0 0 1,0-1 0,0 1 0,0-1-1,-1 1 1,1-1 0,-1 1 0,0-1-1,0 1 1,0-1 0,-1 1 0,1-1 0,-1 0-1,0 0 1,0 0 0,0 0 0,0 0-1,0 0 1,-1-1 0,1 1 0,-1-1-1,0 1 1,0-1-3,-5 7 64,2-1 104,-1 1 120,6-8-246,1 0 0,-1 0 0,0 0-1,0 0 1,0 0 0,0-1 0,0 1-1,0 0 1,0-1 0,0 1 0,0-1-1,0 1 1,0-1 0,0 1 0,0-1 0,-1 0-1,1 1 1,0-1-42,-8-1 171,0-2-64,2 2 257,3 5-74,1 3-60,2 2-48,1 3-8,7 8 168,8-7-155,-1 0-45,2 2-42,1 0-57,-16-14-279,0 0 40,1 0 38,-1 0 35,1 1-25,0 0 115,0-1 67,0 1 42,1 1 171,-1-1-35,5 7 727,-5-7-740,-1 0-56,1 0-77,-1 0-64,0 0-74,0 0-84,0 0-96,0-1-105,0 1-117,-1-1 191,0 0-34,1 0-35,-1-1-35,0 1-37,0 0-39,0 0-39,0-1-42,0 1-42,0 0-43,0-1-46,0 1-46,0-1-48,0 1-49,0-1-50,0 1-52,-1-1-54,1 1-53,0-1 376,1-1-35,-1 1-777,2 0-416,-1 0-1075</inkml:trace>
  <inkml:trace contextRef="#ctx0" brushRef="#br0" timeOffset="18806.662">3866 242 7812,'1'-4'637,"0"0"-42,4-6 1075,-2 5-816,0 0 79,-2 1-244,-1-1 69,-1 4-531,-2 1-32,-8 2 114,-1 1-98,-8 3 197,4 4-130,6 2-93,5 3-52,9 8-29,11-2 11,-1-8 37,-1-5 55,1-1 99,-7-5 65,1-1-57,-1-1-49,0-1-44,2 0-6,0-2-43,1-1-10,6-2 31,4-2 43,-6 4-27,-3 1 26,0 2 78,-9 1-151,-15-7 73,1-1-56,0-1-66,0-1-79,0 0-95,-1 1-114,7 4 40,-1 1-33,1 1-35,0 0-37,3 1-102,0 2 67,-6 0-446,6 0 350,1 1 93,1 0-60,0 0-190,0 0 213,1-1-38,-1 1-42,1 0-46,0-1-48,0 1-52,0 0-56,0 0-57,1 0-63,0-1-65,-1 1-68,1 0-72,0 0-75,1-1-79,-2 0 442,0 1-36,1-1-757,-1 1-405,0 0-1048</inkml:trace>
  <inkml:trace contextRef="#ctx0" brushRef="#br0" timeOffset="19239.775">4155 214 7684,'1'-5'1032,"0"1"-121,1-1-112,1 0-100,-1 1-93,1 0-80,-1 1-71,1 0-61,-2 1-88,0 1-33,-2 1 202,-12 9 391,8-5-706,-3 4 231,-2 4-94,0 2-81,1 2-68,1 9-17,7-24-128,1 0-1,0 1 1,0-1-1,0 0 0,-1 0 1,1 1-1,1-1 0,-1 0 1,0 0-1,0 1 0,0-1 1,1 0-1,-1 0 1,1 1-1,-1-1 0,1 0 1,-1 0-1,1 0 0,0 0 1,-1 0-1,1 0 0,0 0 1,0 0-1,0 1-2,1-1 0,17 13 22,-1-4 57,2-3 64,6-5 67,12-4 72,-13-2-28,-10-1-54,-2-2 42,-2-3 48,-2-3 56,-9 11-331,1 0 1,-1 1-1,0-1 0,1 0 1,-1 1-1,0-1 0,0 0 1,0 0-1,0 1 1,-1-1-1,1 0 0,0 0 1,-1 1-1,1-1 0,-1 0 1,0 1-1,1-1 1,-1 1-1,0-1-15,-8-14 77,0 3-79,0 2-85,0 2-112,6 6 52,0 0-38,2 3-236,1-1 113,-1 1 99,0 0 82,-1-1 67,1 1 48,-6-2 156,5 1-189,0 1-19,1 0-36,0 0-72,0 0-68,-1-1-75,1 1-86,0 0-134,0 0-120,0 0 279,1 0-35,0 0-35,-1 0-37,1 0-39,-1 0-40,1 1-41,0-1-43,0 0-44,0 0-46,0 0-48,0 0-47,0 1 180,0-1-35,0 0-777,0 1-416,0 0-1075</inkml:trace>
  <inkml:trace contextRef="#ctx0" brushRef="#br0" timeOffset="19908.358">4455 148 7924,'0'0'586,"0"0"-36,0 0-34,0 0-33,0 1 384,0 0-121,0 0-114,0 0-106,0 1-96,0 0-88,0-1-96,0 1-63,0 0-56,0 0-49,-1 1-40,1 1-87,0 7-327,-1-10 327,1 1 35,0 0 49,0-1 60,-1 0 72,1 0 85,-5 13-114,3 1-68,2-13-67,0 1 1,0-1-1,0 0 1,1 1-1,-1-1 1,0 0 0,1 0-1,0 1 1,-1-1-1,1 0 1,0 0-1,0 0 1,0 0-1,0 0 1,2 2-4,-2-3 2,-1 0-1,1-1 1,0 1-1,0-1 1,0 1 0,0-1-1,0 1 1,0-1-1,0 0 1,-1 1 0,1-1-1,0 0 1,0 0-1,0 0 1,0 1 0,0-1-1,0 0 1,0-1-1,0 1 1,0 0 0,0 0-1,0 0 1,0 0-1,0-1 1,0 1 0,0 0-1,0-1 1,0 1-1,0-1 1,0 1 0,0-1-1,-1 0 1,1 1-1,0-1 1,0 0 0,-1 1-1,1-1 1,0 0-1,-1 0 1,1 0 0,-1 0-1,1 0 1,-1 1-1,0-1 1,1-1-2,2-2 11,8-6 12,-2 1 42,29-37 452,-19 27-275,5 13-97,-23 6-129,1 23 64,1 3-61,-3-18-13,1 0 1,0 1-1,1-1 1,0 0-1,0-1 1,0 1-1,3 4-6,-4-11 1,-1-1-1,1 1 0,0-1 1,-1 1-1,1-1 1,0 1-1,0-1 0,-1 1 1,1-1-1,0 0 1,0 0-1,0 1 0,0-1 1,-1 0-1,1 0 0,0 0 1,0 0-1,0 0 1,0 0-1,0 0 0,0 0 1,-1 0-1,1 0 1,0-1-1,0 1 0,0 0 1,0 0-1,-1-1 1,1 1-1,0-1 0,0 1 1,-1-1-1,1 1 0,0-1 1,0 1-1,14-14 5,-9 9-3,1 1 1,-1-1-1,0 0 1,-1-1-1,1 1 1,-1-1-1,0 0 1,0-1-1,-1 1 1,0-1-1,0 0 1,-1 0-3,14-18 13,-5 15 17,-12 10-23,1 0 0,0 0-1,0 0 1,0 0 0,0 0-1,-1 0 1,1 0 0,0 0 0,0 0-1,0 1 1,0-1 0,-1 0-1,1 0 1,0 1 0,0-1-1,-1 1 1,1-1 0,0 1-1,-1-1 1,1 1 0,0-1-1,0 1-6,15 21 178,-6-6-92,-5-9-66,-3-2-246,0-1 81,1 1 69,-1 0 61,0-1 44,-1 1 35,2 3 98,3 12 276,-5-14-346,0 1-46,0 1-76,0-4-31,-1 0-36,0 0-39,0 0-44,0 0-46,0 0-52,0 2-215,0-1-122,0-2 258,-1 0-35,1-1-36,0 1-38,-1 0-38,1-1-41,-1 1-42,1-1-43,-1 1-44,0-1-46,0 1-47,1-1-49,-1-1 166,1-1-38,0 1-788,0 1-427,0 0-1101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40:34.3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0:43:38.820"/>
    </inkml:context>
  </inkml:definitions>
  <inkml:trace contextRef="#ctx0" brushRef="#br0">1568 6347 395 0,'16'0'93'0,"3"0"2"0,4 0-70 16,-9 7-1-16,1-1-4 0,-2 2-6 16,1-2-4-16,-4-1-3 0,8 4-2 15,-4-4 0-15,2-5 0 0,-1 9-1 16,3-9 1-16,1 0 1 0,-3 0 0 15,7 0 2-15,-1 0 1 0,-1 0 0 16,2 0 0-16,6 0 0 0,2 4-2 16,6-4 0-16,-5 0-2 0,4 0 0 15,-1 9-2-15,6-9 0 0,-6 0 0 0,-3 2-1 16,-3-2 1-16,-1 0 0 0,1 9 0 16,5-4 0-16,8 0 1 0,-2-5 1 15,1 7 1-15,2-7 0 0,-4 0 0 16,5 0 0-16,-6-10 0 0,9 10 0 15,-3-7-3-15,4 0 1 0,4 4-3 16,-5 3 0-16,4-10 2 0,-1 10-3 16,-8-4 0-16,2-1 2 0,-9 5-2 0,6-9 2 15,1 7-1-15,0 2-1 0,1-11 1 16,3 8 2-16,-4 3-2 0,-2-12 2 16,7 8-1-16,3 4 0 0,-7-10 0 15,7 10 2-15,4-6-3 0,-1 6 0 16,-9-8 1-16,2 8 0 0,-8-3 0 15,-1 3-1-15,0-5 0 0,0 5 2 0,3 0 0 16,7-7-1-16,3 7 1 0,-1-4-1 16,1 0 3-16,3-3-1 0,5 2-2 15,4 5 2-15,2-9 0 0,1 5-3 16,-10 0 2 0,-4-3-3-16,-4 7 2 0,-5-13 1 0,7 10-3 15,1-2 2-15,-5 5 0 16,10-8 1-16,-2 8-1 0,7-7-1 0,9 0 2 0,1 3 1 15,5-5-2-15,-4 4 1 0,1-4 1 0,-6 3-1 16,-5-3 0-16,0 3 0 0,7 6-1 16,7-5 0-16,5 5 1 0,6-8-4 15,4 8 2-15,1-5 0 0,-4 5 1 16,3 0-1-16,-2 5 1 0,2-5-2 0,7 0 3 16,3 0 0-16,6 0-2 0,-4 5 2 15,0-10-2-15,-10 5 2 16,-3-5 1-16,-7 5-3 0,7-6 2 15,5 6 0-15,7 0 0 0,-2-4-1 16,3-2 1-16,-9 6-1 0,-4-6 1 16,-5 6 0-16,14-7-1 0,-1 7 1 0,13-9-1 15,-3 4 0-15,-2 5-1 0,-10-8 0 16,-1 8 0-16,-7-7-1 0,3-2-1 0,7 2 2 16,10-2-1-16,-10 4 1 0,1-3-2 15,-12 3 1-15,-14 5-7 0,-7-9-6 16,-1 2-12-16,-7-4-6 0,-1-3-10 15,1 4 50-15,-2 5-157 0,0-3-107 16,-8 2-276 0</inkml:trace>
  <inkml:trace contextRef="#ctx0" brushRef="#br0" timeOffset="1506.21">1705 8938 438 0,'0'0'101'0,"-8"0"4"0,8 0-76 15,0 0-2-15,0-7-5 0,0 7-2 16,0 0-4-16,0 0-2 0,0 0-1 15,11 0 0-15,-4 7-1 0,4-7 0 16,5 0-1-16,-5 0-2 0,5 5 0 16,-1-5 0-16,3 0-3 15,4 0 2-15,4 0-2 0,3 0 1 16,2-6-1-16,1-1 1 0,0 1-2 0,4-5 1 16,8 6-2-16,-2-5 2 0,-2 5 0 15,-3-4-2-15,-3 9 2 0,2-8 0 16,1 8-1-16,3-8 2 0,7 8-3 15,-7-10-1-15,9 10 3 0,-7-14-2 16,6 6-1-16,-6-5 1 0,5-1 0 16,-4 0-1-16,6 1 1 0,4 6-1 0,-3-1 0 15,7 3-1-15,-14-3 2 0,4 2-3 16,-8-4 1-16,-2 2-1 0,7-2-1 16,-4 2 1-16,7 2 0 0,0 3-2 15,-7-5 2-15,-1 4-1 0,1 4 0 16,-4-8-1-16,-4 8 1 0,8 0-1 15,-3 0 3-15,1 0-3 0,5 0 2 0,-1 8-3 0,0-4 3 16,-1 4-1-16,-8-5 2 0,-2 2-4 16,0 2 2-16,-9-2 0 0,9 2 0 15,-2-1 0 1,0-1 0-16,0 2 0 0,5-3-1 16,-6-4 2-16,1 10-1 0,3-10 1 0,7 0-1 15,-5 0 0-15,-2 0-1 0,3 0 2 16,9 0-1-16,-5 0 0 0,8 0 0 15,-2 0 2-15,3 0-1 0,-9 0 2 16,3-8-1-16,-8 8 1 0,0 0-1 16,3 0 0-16,8 0 0 0,-4 0 0 15,4 0 0-15,3 0 0 0,-3 0-2 0,4 0 2 16,-2-2 0-16,6 2 0 0,-1 0 1 16,4 0-3-16,2 0 1 15,-1 0 1-15,-10 0 0 0,-2 0 0 0,-2 2-1 16,-4-2 1-16,8 0-1 0,-3 10 3 0,4-10-1 15,-3 0 0-15,0 4 1 0,2-4 1 16,-5 0-2-16,7 0 1 0,-1 7-2 0,2-7 1 16,0 0-1-16,7 0 0 0,-7 6-1 15,-8-6 1-15,5 10 0 0,-4-10 0 16,2 4 0-16,-3 0 0 0,9-4-1 16,-1 0 0-16,-5 0 1 0,2 0-2 15,4-5 1-15,-2 5-1 0,4-10 0 16,4 10 1-16,5 0 0 0,-2 0-1 0,0 7 1 15,-2-3 0-15,-5-4 0 0,-3 14 1 16,5-8-1-16,2-6-1 0,1 0 1 16,0 0 0-16,5 0 1 0,6 0 0 15,4-5-2-15,3 5 2 0,3 0 0 16,-1 10-1-16,4-6 1 0,-6-4-1 16,6 0-1-16,-7 0 1 0,10-13 0 15,15 1 0-15,-8 8 0 0,-3 4 0 16,8 0 1-16,-7 0 1 0,-7-9 0 0,12 9 2 15,0-6 0-15,9 0-1 0,-1-1 2 16,0 7-3-16,-3 0 2 0,5 0-2 16,-13-5-3-16,10 5 1 0,-2-10 0 15,12 10-1-15,-22-4 0 0,4 4 1 16,-12-7 0-16,5 7 1 0,-4-5-1 16,9 1 1-16,3-5 1 0,21 4-1 15,-14-4-1-15,-12 4 1 0,4 5-2 0,-7-8 0 16,-17 3-1-16,-4 3 0 0,6-5 1 15,-9 7-1-15,-1 0-3 0,-3-5-2 16,3 5-6-16,2-3-6 0,-12 3-12 16,-3-10-13-16,-6 7-12 0,-2-4-111 15,-6-1-118-15,10-10-280 0</inkml:trace>
  <inkml:trace contextRef="#ctx0" brushRef="#br0" timeOffset="37575.566">10959 11669 484 0,'0'0'114'0,"0"0"4"0,0 5-77 0,-9-5-6 16,9 13-6-16,-6-6-2 0,6 2-2 15,0 2-3-15,-6 3-1 0,6-3-2 16,0 8 0-16,0 9-5 0,-7 1-2 16,7 1-2-16,-3-1-1 0,3-2 0 15,-8-6-2-15,1 5-2 0,2-5-1 16,-1 2-2-16,6 2 0 0,-10-5-1 16,10-5-1-16,0 3 0 0,-8-1 1 0,16-2 0 15,-8-3-1-15,0-1 0 0,8-1 1 16,-3-5 0-16,0-2-1 0,5-3 0 15,-2 0 1-15,-8 0 1 0,6 0 2 16,-1 0 0-16,-5 0 0 0,16 0 2 16,-9 10 0-16,1-10 0 0,2 11-2 15,2-11 0-15,3 11-2 0,4 0-1 16,9 2 0-16,-2-1-1 0,6-4-3 0,-1-8-8 16,-1 12-11-16,-2-17-13 0,2 5-52 15,3-11-67-15,-1-3-109 0,2-5-240 16</inkml:trace>
  <inkml:trace contextRef="#ctx0" brushRef="#br0" timeOffset="38484.292">14328 11775 450 0,'0'0'109'0,"0"0"5"0,-6 0-65 15,6 0-13-15,0 0-4 0,-5 7-4 16,5-7-2-16,-6 0-3 0,6 5-2 16,-5 1-3-16,5 6-2 0,-5 3-5 15,5 7 0-15,-8-1-5 0,8 4-2 0,-5-6-2 16,5 3 1-16,0-3-3 0,0 0 1 31,5 4-3-31,1-6 3 0,-2-4 0 16,4-5 0-16,0 5-2 0,-2-4 1 15,-1 4 0-15,-5 1 0 0,5 1 0 0,-5 0-1 16,5 3 2-16,-5-6-1 0,0-1-1 0,0-2 2 0,0-2-1 0,0-7 3 16,-7 0 2-16,7 6 4 0,-11-6 6 15,-4 12 3-15,-1-12 3 0,-6 4 3 16,-4-4 0-16,-2 0 1 0,2 7-3 16,1-2-3-16,-3-2-2 0,1 8-6 15,-1-8-1-15,1 8-3 0,3 5-2 16,-1-2-7-16,3 0-11 0,-2-8-14 15,7-6-21-15,8 0-123 0,9-30-133 0,0-15-326 16</inkml:trace>
  <inkml:trace contextRef="#ctx0" brushRef="#br0" timeOffset="84019.063">14088 17530 286 0,'0'-5'89'0,"0"5"3"0,0-4-17 0,0-6-22 16,0 5-14-16,8-4-12 0,-8 3-7 15,5-2-6-15,-5 3-1 0,3-2-3 16,-3 3-2-1,0-1-2-15,0-3 0 0,0 8-1 0,0-5 1 16,0-2 1-16,0 7-1 16,0-4 3-16,0-1-2 0,0-2 0 0,0 1-2 0,0-3-1 0,0 2-2 15,0-5 0-15,0 3-2 0,0 2 0 16,0-8-2-16,-3 4 0 0,3 1 1 0,-8 3 0 16,8-4-1-16,-5 3 2 0,-2-4 0 15,7-1 0-15,-8-4 3 0,5 2-1 16,-3 1 2-16,6-2 3 0,-5-3-1 15,-2 3 3 1,7 0 0-16,-8-2 1 0,-3 1 2 16,3 2-3-16,8-5 0 0,-8-1 1 15,8-1 1-15,0 1-1 0,0-2 0 16,0-3-3-16,0 4 3 0,0 1-2 0,0 0-1 0,-4 4-2 16,0-1 1-16,-3 5 0 0,1-1 0 15,1 4 0-15,5 2 0 0,0-3-1 0,0 1 1 16,0 2-2-16,0 1-1 0,5-3-1 15,-5 3-1-15,0 4 1 0,9 3 1 0,-9-10 0 16,0 10 2-16,0 0 2 0,7-4 0 16,-7 4 1-16,0-6 1 0,3 6-2 15,2 0 2-15,5 4-1 0,-10-4-2 16,11 0 1-16,-6 0-1 0,-5 0 0 16,9 0 0-16,4 0-1 0,-5 0 1 0,7 5-2 15,0-5 1-15,-4 0-1 0,0 6-1 16,5-6 2-16,-3 0-3 0,3 5 2 15,2-5 1-15,-2 10-3 0,-3-10 4 16,2 0-2-16,-2 0 1 0,3 0 2 16,0 0-2-16,5 0 0 0,-3 0 2 15,1 0-2-15,2 0 0 0,-3 5-1 16,1-5 0-16,4 0-2 0,-7 0 1 16,0 0-1-1,0 0-2-15,-4 0 1 0,-1 0 0 16,-1 0-1-16,2 5 0 0,5-5-1 0,-3 0 1 0,9-10 2 0,3 10 0 15,1-8-1-15,-3 4 1 0,-1 4 1 16,-1 0 0-16,-1 0-1 0,0 0 0 16,-1 0-1-16,1 4-1 0,0 3 1 15,-2-3-1-15,-3-4 1 0,2 0 0 0,-3 0 0 16,4 0 0-16,0 0 2 0,-1-11 0 16,3 11-1-16,-2-7-1 0,-4 7 1 15,3 0-1-15,-5 0 0 0,3 0 0 16,-3 0 0-16,6 0 1 0,-3 0-1 15,0 0-2-15,1 0 1 0,-3 0 0 16,1 0 0-16,-1 0-1 0,7-6-1 16,-3 6 3-16,1-5 0 0,2 5 0 0,-8 0-1 15,2-4 1-15,-4-4-1 0,0 8 0 16,-3-6 0-16,2 6 0 0,3-9-1 16,-3 2 1-16,-1 7 0 15,1 0 0-15,-2 9 2 0,-5-9-1 0,2 0-2 16,5 7 2-16,-4-7 0 0,-1 0-1 15,0 0 2-15,-5 0-3 0,6 0 1 16,1 0 1-16,-7 0 0 0,10 0-1 16,-10 0 0-16,4 0 0 0,-4 0 2 0,5 0 0 15,-5 0-1-15,0 4 1 0,7 0 1 16,-7-4-1-16,5 15 1 0,-5-2-1 16,0 5-1-16,6 4 1 0,-6 6-1 15,0 1-1-15,0 2-1 0,-6 3 0 16,6 1-1-16,0 3 1 0,-8-5-4 15,8 1 2-15,0 0 0 0,0-2-1 0,0-3 0 16,6 0 0-16,-6 1-1 0,6-6-1 16,-6-1 0-16,5-1-1 0,0-3 1 15,0 2 0-15,-5-2-1 0,10-1 4 16,-4-2 0-16,-1 0 0 0,-5-10 2 16,0-6 1-16,0 5 0 0,0-5 2 15,0 0-3 1,0 0 2-16,-5 0-1 0,5 0 3 15,-6 0-2-15,-6 0 2 0,-1-7 0 0,-3 7 2 16,0-9 2-16,-6 9 1 0,-3-11-1 16,1 11 0-16,3-7 1 0,0 4 0 15,-1 3-1-15,-1-6-2 16,2 6-1-16,-3-7 0 0,0 6-1 16,-1-9-1-16,-4 5 0 0,0-4-2 0,0 4 1 15,-6 5 0-15,-6-6-2 0,7 6 1 0,-4-7 1 0,-8 7-4 0,3 0 2 16,-7 0-2-16,-8 0-4 15,3 8-2-15,-2 2-5 0,7 6-9 16,10 1-11-16,-1 5-16 0,1-2-13 0,6 2-4 31,-8 1-107-31,3 4-115 0,7 13-260 16</inkml:trace>
  <inkml:trace contextRef="#ctx0" brushRef="#br0" timeOffset="93459.601">17575 16693 235 0,'0'0'55'0,"0"0"2"0,0 0-35 0,0 0-1 16,0 0 1-16,0 0 3 0,0 0 4 15,-6 0 3-15,6 0 0 16,0 0 1-16,-5 0-4 0,5 0-4 0,0 0-2 16,0 0-4-16,0 0-4 0,0 8-2 0,0-8-4 15,0 7-2-15,0 0 0 0,0-1-1 16,0 3-1-16,0-2 1 0,-5-1 0 15,5 3-1-15,0-2 3 0,0-7-1 16,0 7-1-16,0 0 1 0,0-3 1 16,0 1-1-16,0 1 0 15,7-6-1-15,-7 5 1 0,8-5-1 0,-8 9 1 0,8-5-1 16,-8 1-2-16,3 1 1 0,-3-6 1 16,5 10-2-16,-5-10 0 0,5 6 1 15,1-1 2-15,-1 3 1 0,2-8-1 16,-7 0 1-1,8 0 0-15,-3 0 1 0,3 0-1 16,0 0-1-16,0-5 0 0,1 5 0 0,3 0 0 0,-6 0 0 16,7 0-1-16,-3-6-1 0,-1 6 1 15,1 0 0-15,0 0 0 0,-2 0-2 16,3 7 1-16,1-7 1 0,2 0 0 16,-1 0 0-16,2 0 1 0,-1 0 1 0,4 0 3 15,-4-6-1-15,1 6 1 16,-4-3-1-16,4 3-1 0,-6 0-2 0,1 0-1 15,6-6-4-15,-4 6 1 0,4 0 0 16,0 0-1-16,2 0 0 0,-6-7 2 16,8 0-3-16,-4 7 2 0,-1-7-1 15,1 7-2-15,0 0 2 0,-2-4 0 16,1 4-1-16,6-7 2 0,-5 7-2 16,-1-4 2-16,2 4 1 0,-2 0-2 0,-1 0 2 15,3 0 1-15,0 0-4 0,-1 0 3 16,2 0-1-16,-2-5-2 0,-4 5 3 15,-3-9-1-15,1 5-1 0,1 4 2 16,-3 0-1-16,4-8-1 0,-1 2 1 16,-1 6-1-16,-1-8 1 0,-2 8-2 15,1 0 1-15,2 0 1 0,1 0-1 0,-1 0 0 16,1-8 0-16,-1 15 0 0,-2-14 0 16,0 7-1-16,1-6 1 15,1 6 0-15,3-5-1 0,-3 5 1 16,-2 0-1-16,3 0 2 0,-3-8-1 0,-3 8-1 15,5 0 3-15,1 0-1 0,-5 0-2 16,3 0 2-16,2 0-2 0,-5 0-2 16,1 0 3-16,4 0-2 0,-1 0 0 0,-1 0 0 15,4 0 0-15,-1 0-1 0,-1 0 2 16,-1-3-2-16,-4 3 1 0,1 0 1 16,1-6-1-16,1 12-1 0,-2-6 2 15,2 0 0-15,3 8 0 0,-4-5-2 16,5-3 2-16,-4 0-2 0,3 0 2 15,1 0-2-15,0 0 1 0,0 0 0 16,-1 0 1-16,5-3-2 0,-3 3 2 16,-1 0-1-16,-3 0 1 0,-2 0-1 0,1 0 0 15,1 3 1-15,1-3-1 0,1 0 1 16,1 0-1-16,3 0 0 16,-2 0 2-16,3 0-2 0,0-3 0 0,6 3 1 15,-1-13-1-15,4 6 2 0,-6 7-2 16,1-5-1-16,-2 5 1 0,-1 0 0 15,-4 0 1-15,3 0-1 0,-5 11-1 16,0-11 1-16,1 0 1 0,-5 0 1 0,5 6-1 16,-4-3 0-16,6-3 0 0,-2 0-1 15,0 0 2-15,3 6-1 0,-6-6-2 16,4 0 3-16,-3 0-1 0,6 8 0 16,-3-8 1-16,1 0-2 0,-3 7 0 15,5-7 2-15,-9 7-2 0,6-7 0 16,1 0 1-16,1 0-1 0,-2 7 0 15,1-3 2-15,0 5-1 16,-1-4-2-16,-4 0 3 0,-2 1-2 16,3-1 1-16,-1-2-1 0,-5-3-1 0,4 10 1 0,-2-10 0 0,1 7-1 15,2-3 2-15,1-4-1 0,0 7 0 16,2 0 0-16,-2-7 0 0,1 4 2 16,1-4-2-16,-4 11 0 0,-2-5 1 15,1-1-1-15,0 3 1 0,-3-2-2 0,0-6 0 16,3 7 1-16,-2 0 0 0,2 1 0 31,-1 4 1-31,-1-3-2 0,-1-1 2 16,3-1-1-16,-3-1 1 0,6 1-2 0,-3-1 1 15,0-3 0-15,-1 3 0 0,1 0-1 16,-8 2 2-16,10 1-2 0,-10-4 2 0,4 3-1 0,1 0 0 16,0-2-1-16,-5-1 2 0,8-1-1 15,-8 2 0-15,0-6-1 0,7 6 1 16,-7-6 0-16,3 0 1 0,-3 5-1 0,5-5-1 15,-5 0 1-15,0 0 1 0,6 0-1 16,-6 0 0-16,7 0-1 0,-7 0 1 16,0 0 0-16,0 0 1 0,0-5-3 15,0 5 2-15,0-7 0 0,0 7-1 16,0-9 1-16,0 4 1 0,0-1-1 0,-7 0 1 16,7 3-1-16,0-4 1 0,0 2-1 15,8-2 0-15,-1 0-1 0,-7 0 0 16,5-1 0-16,-5 1 1 0,6 0 0 15,-6-2 0-15,8 0 0 0,-8 0 2 16,10 4-2-16,-10-4 0 0,5 9-1 16,-5 0 1-16,4-4 0 0,-4 4-1 15,8-9 1-15,-8 4 0 0,7 5 2 16,-7 0-2-16,6-5 0 0,-1 5 0 0,0 0 2 31,3-6-4-31,0 6 2 0,-3-4-1 16,2 4 2-16,-1-11-2 0,-6 11 2 0,8-6-2 15,-3 6 2-15,1-5-1 0,1 5 1 16,4 0-1-16,-3 0 0 0,0-8 0 16,0 8 0-16,2 0-1 0,-3 0 2 15,-1 0-1-15,2 0 0 0,0-5 0 16,-5 5 0-16,2 0 0 0,2 0 0 16,-1 0-1-16,1 0 0 0,-1 0 1 0,0 0-1 15,3 0 2-15,-9 0-1 0,9-5 1 16,-4-1-1-16,5 6 1 0,-4-6 0 15,1 6-1-15,-1-5 0 0,1 5-1 16,-7 0 0-16,9-4 3 0,-9 4-1 16,12 0-1-16,-12-7 3 0,11 7 1 15,-3 0 1-15,0 0 0 0,2 0-1 16,-1-4 1-16,-2 4 0 0,-1 0 0 0,-1 0-3 16,2 0 1-16,-3 0-2 0,3 0 0 15,-2 0-1-15,4 4 1 0,-2-4-1 16,1 0 1-16,-3 0-1 0,1 0 0 15,2-7 1-15,0 7 1 0,-1 0 0 16,-1 5-2-16,4-5 2 0,-2 0-1 16,-1 0 2-16,1 0-1 0,-2 0-1 15,1 0 0-15,-4-5-1 0,2 5 1 0,4 5-1 16,-2-5 1-16,-1 0-2 0,4 0 2 16,1 0 0-16,-1 0-1 0,1 0 0 15,2 0 1-15,-6 0-1 0,2 0 1 16,-2 8-1-16,-1-8 0 0,1 2 0 15,-1-2 1-15,2 0-2 0,0 6 2 16,-1-6-1-16,2 0-1 0,3 0 1 16,-6 0 0-16,2 0-1 0,7 0 2 0,-5 0-2 15,-1 6 0-15,2-6 3 0,-2 0-2 16,-1 0 0-16,-2 0 0 0,2 0 0 16,0 0 1-16,2 0-1 0,1 0-1 15,2 0 2-15,-5-6 0 0,4 6 0 16,0 0 0-16,-2 0 0 0,0 0 1 15,1 0-1-15,-1 0-1 0,-2 0 1 0,5 0-1 0,-2 0-1 16,2 8 2-16,0-8-1 0,1 0 1 16,3 0 0-16,-1 5-1 0,-2-5 1 15,7 0 1-15,-8 0-2 16,0 0 1-16,3 0-2 0,2 6 3 16,-10-6-1-16,7 5-1 0,-1-5 2 15,-1 0-2-15,0 0 1 0,3 0-1 0,-3 0 0 0,2 0 2 0,-4 0-2 16,-1 0-1-16,4 0 2 0,-4 0 0 15,4 0 0-15,-1 0 0 0,5 0 2 16,-2 0 2-16,2-5-1 0,-4 5 0 16,3 0-2-1,-3-6 1-15,1 6 1 0,1 0-4 16,2 0-1-16,3 0 3 0,-4 0-2 16,-1 0 2-16,4 0 0 0,-7 0-2 15,1 0 2-15,-1 0-1 0,3-5-1 16,-4 5 2-16,9 0-1 0,-2 0-1 0,2 0 0 0,2 0 1 15,7 0 0-15,-7 0 0 0,6 0 0 16,-5 0-1-16,0 0 1 0,-6 0 0 16,3 6-1-16,-5-6-1 0,-1 5 2 15,3-5-1-15,-4 0 1 0,6 5-2 16,-6-5 3-16,7 5-1 0,-3 1-2 16,1-6 1-16,2 0-1 0,-3 5 1 15,0-5 1-15,-1 0-2 0,-5 0 0 0,2 0 1 16,1 0 1-16,3 0 0 0,-7 0-2 15,7 0 0-15,-4 0 1 0,-1 0 1 16,-2 7 0-16,4-7-2 0,-4 8 0 16,5-8 2-16,1 6-1 0,0-6-1 15,1 0 1-15,1 0-1 0,2 0 1 16,-3-7 1-16,2 1-2 0,1 1 1 16,0-1 1-16,-4 6-1 0,6-8 0 0,1 8 0 15,-4 0-1-15,-1-5 2 0,0 5-1 16,1-10 0-16,-4 10 0 0,2-8 1 15,-2 8-1-15,0-9 1 0,-5-4 0 16,4 0-2-16,-2-1 1 0,1 0 1 0,2 0-2 16,2 6 3-16,-7-9-3 0,2 1 0 15,-3-2 2-15,-4-7-3 0,2 4 2 16,1 2 0-16,-9-4-2 0,0 1-3 16,0 5-6-16,0-6-10 0,-7-5-15 15,1 2-26-15,-9-4-12 0,4-6-120 16,1-3-134-16,2 4-308 0</inkml:trace>
  <inkml:trace contextRef="#ctx0" brushRef="#br0" timeOffset="95180.942">18959 16554 347 0,'0'-8'94'0,"0"5"3"0,0-3-39 0,0-2-15 16,0 3-12-16,0-4-9 0,0 3-7 15,0-2-2-15,7 1-3 0,-7-3-2 16,0 5 1-16,0-4 0 0,0-1 3 15,3 0 1-15,-3-6 3 0,0-5 3 16,5-1 0-16,-5-7 1 0,6 2-2 16,1-5-2-16,2-8-3 0,-2 8-4 15,-1-4-2-15,7 2-4 0,-13 5-1 0,3-3 0 16,-3 3-3-16,0 0 2 0,5 1 0 16,-5-3-2-16,0 3 1 0,0 0-1 15,0 2 1 1,0 5-1-16,0 6 1 0,0 1 0 0,0 1 0 0,0 4-1 15,5 0 3-15,-5 2-3 0,0 0 2 16,7 0-1-16,-7 0 1 0,4-4-1 16,-4 7 1-16,8-5-2 0,-8 9 1 15,5-6 0-15,-5 6 0 0,0 0-1 16,0-5 2-16,0 5-2 16,0 0 3-16,5 0-2 0,-5 0 1 0,8 0 1 0,-3-7 0 15,2 7 0-15,-1 0 2 0,2 0-3 16,0 0 3-16,3 0-1 0,6 0-1 15,-4 0 1-15,4 0-1 16,4 9 0-16,-5-9 2 0,2 5-2 0,5-5-2 16,-5 0 3-16,1 0 0 0,2 0 0 15,-2 0 0-15,4-7 0 0,-4-1 1 16,-1-4 1-16,3 5-1 16,-10-3-2-16,1 7 0 0,-4 3-1 0,-2-8 1 15,-6 8-3-15,0-4 3 0,8 4-2 16,-3 0 3-16,-5 0 0 15,7 0 2-15,-7 0-3 0,0 0 3 0,4 0-1 16,-4 0-1-16,0 0 0 0,0 4 1 16,0 4-2-16,5-4 1 0,-5 6 0 0,0 7 1 0,0-3-1 15,10 3 0-15,-10 9-2 0,0-2 0 0,5 10 1 16,-5 0-3-16,0 5 0 0,0-4 0 16,0 6-1-16,0-7 0 0,0 3 0 15,0-6-1-15,-5 1-1 0,5-5-1 16,-8 2-1-16,3 2-1 0,5-1-1 15,0 3-2 1,-5-2 0-16,5-2 1 0,-3 1 1 16,3-4 1-16,0-2 3 0,-10-2 1 15,4-1 2-15,6-7 0 0,0-6 2 0,-7 0-1 16,7-8 0-16,0 4-1 0,0-4 1 0,-3 0 0 16,3 0-1-16,-6 0 0 0,1 0 1 15,-5-4 0-15,2 4 2 0,-3-8-1 16,-2 8 2-16,6-7 2 0,-2 7 2 0,-1-7 1 15,-3 7 2-15,0 0-1 0,-5 0 3 16,-3 0 0-16,-6 0-1 0,1 0-1 16,-3 8 1-16,0 0-2 0,2 0 0 15,-4 5-3-15,-1 0 0 0,2-5-9 16,0-8-16-16,-2 0-19 0,7 0-118 16,12-14-123-16,13-8-310 0</inkml:trace>
  <inkml:trace contextRef="#ctx0" brushRef="#br0" timeOffset="96802.239">19781 15912 395 0,'0'-13'97'0,"5"2"3"0,-5 2-55 16,8-2-16-16,-8-1-6 0,8-1-4 0,-8-1-3 15,7 5-2-15,-7-6-1 0,9 1 1 16,-2 0-2-16,-7 1 0 0,6-1-2 16,-1 1 0-16,0-1-1 0,-5-2-1 15,8 0 1-15,-2 3-2 0,1 0 0 16,1 6 0-16,3-1 1 0,2 0-3 15,0-1 0-15,-2 0 0 0,1 2-1 0,4-1-1 16,-5 0-1-16,8 0 0 0,2 0 0 16,2-6 1-16,1 2-2 0,5 3 1 15,5 2 1-15,-5 7 0 16,2-4 0-16,0 4 2 0,-5 0-1 0,-2 0 2 16,0 0 2-16,2 0-2 0,0 0 3 15,-1 0-2-15,-2 0 2 0,1 0-2 0,-6 0 1 0,5 0-2 0,-6 0 3 16,4 0-2-16,4 0 1 0,-1 4 0 15,3 2 2-15,2-6 1 0,-4 9 0 16,-1-9 0-16,2 0-1 0,-7 0-2 16,2 7-1-16,-2-1-1 0,-2 0-2 15,-3 3-1-15,1-2 1 0,-4 1 2 16,0 0-1-16,1 0 3 0,7-8-1 16,-5 0 1-16,7 0 0 0,-1 0-1 15,1-3-3-15,-5-5 1 0,5-3-2 0,-3 2-2 16,1 2-1-16,-6-1 2 0,-3-4-4 15,-2 9 3-15,0-4-1 0,-3 7-2 16,1-7 4-16,4 1-1 0,1-1 0 16,-3 5 2-16,0-7-1 0,7 4 2 15,-6-4 0-15,3 2 0 0,-1-6 0 16,-3 1 2-16,-1 0-2 0,-1-2 1 16,2 4-2-16,-8-3 0 0,0 4 1 0,0-2-2 31,0 1 2-31,0-3-2 0,0-1-1 0,0 6 2 0,0-2-2 15,0 4 1-15,0-1-1 0,-8-2-1 0,8 9 0 16,-6 0 0-16,6-7 0 0,-5 7 1 16,5 0-1-16,0 11 0 0,-5-4 2 15,5-2-1-15,0 3 0 0,0 8 0 16,-3-2 0-16,3 2-2 0,0-1 1 16,0 2-1-16,0-4 1 0,6-3 0 15,1-2 0-15,2 1 0 0,1-9 1 0,5 5-1 16,1-5 1-16,8 8-1 0,-5-8 0 15,-3 6 0-15,5-6 1 0,-11 0-1 16,1 8 0-16,-1-8 0 0,8 5 1 16,-2-5 0-16,7 0-1 0,-7 0 0 15,3-7-1-15,4-2 2 0,-4-5-2 16,7 3 1-16,3-2 0 0,3-1 0 0,5 4 0 16,-6-1 2-16,0 3-2 0,-4 4 2 15,-7-1-1-15,-6-2 1 0,6 0-1 16,-11 1 1-16,6 1-1 0,-1 2 0 15,1 3 0-15,1 0 1 0,2-7-1 16,-2 1 2-16,-2 3-2 0,3 3 0 16,-6 0 2-16,-3 0-2 0,6 0 0 15,-4 0 0-15,5 0 0 0,-2 3-1 16,1-3 2-16,2 6-3 0,2-6 1 16,-3 8 0-16,-4-2 0 15,2-6-1-15,1 7 1 0,1 0 0 16,-1 0 0-16,3 8 1 0,0-2-1 15,-2 1 0-15,-1 4 0 0,7 0 0 16,-3-3 0-16,3 2 0 0,0-3-1 0,-2 2 1 16,-1-5 0-16,2 3 0 0,-6 1 0 15,1-1-4-15,-1-2-4 0,-4-4-9 16,-2-1-13-16,-8-3-18 0,0-4-13 16,0 5-120-16,-5-5-126 0,-3 0-300 15</inkml:trace>
  <inkml:trace contextRef="#ctx0" brushRef="#br0" timeOffset="97540.235">18987 14819 515 0,'0'0'123'0,"9"0"4"15,-4 9-82-15,-5 2-5 0,5 3-8 16,-5 1-6-16,0 7-3 0,0 7-7 15,0 1-3-15,0 9-5 0,0-2-2 0,0 5-1 16,0-6 0-16,0 4-4 0,0-3 1 16,0-3-5-16,0-12-5 0,0 3-7 15,0-7-5-15,0-11-7 0,8-1-6 16,-8-6-28-16,5-11-76 0,-5 9-92 16,10-20-225-16</inkml:trace>
  <inkml:trace contextRef="#ctx0" brushRef="#br0" timeOffset="97743.776">19256 14763 572 0,'0'0'143'0,"5"4"4"16,-5 10-93-16,0 5-9 16,0 9-11-16,0 7-9 0,0 11-11 0,-6-2-9 0,-1 2-4 15,2 4-4-15,5 2-4 0,0-10-6 16,0-10-4-16,7-6-6 0,3-7-7 15,-4-15-7-15,2-4-36 0,-3 0-69 16,-5 0-93-16,-7-20-225 0</inkml:trace>
  <inkml:trace contextRef="#ctx0" brushRef="#br0" timeOffset="97965.772">18872 15011 531 0,'0'0'134'0,"0"0"9"0,8 0-84 0,-5 0-3 16,7 0-7-16,5 0-6 0,-1 0-9 15,10 0-10-15,5 0-7 0,2 0-7 16,5 0-3-16,-7 0-8 0,-5 0-6 0,0 0-7 16,-3 0-6-16,-8 0-9 0,3 0-9 15,-6 0-8-15,0-9-3 0,-10 4-102 16,0-1-102-16,0 6-246 0</inkml:trace>
  <inkml:trace contextRef="#ctx0" brushRef="#br0" timeOffset="98132.691">18874 15117 447 0,'0'15'117'0,"0"1"8"0,0-3-50 15,0 1-21-15,6-5-3 0,1-4-1 16,7 1-1-1,5 0-4-15,7-6-8 0,5 3-5 0,9-3-8 0,4-11-7 16,9 2-9-16,5-8-15 0,2-11-22 16,3-8-17-16,2 2-116 0,1-9-128 0,-5 0-307 15</inkml:trace>
  <inkml:trace contextRef="#ctx0" brushRef="#br0" timeOffset="99014.981">20579 14799 469 0,'0'-15'109'0,"-7"4"5"15,2 2-75-15,-1-2-6 0,-2 0-2 16,-3 4-1-16,-4-2-1 0,2 9-1 0,-6 0-3 15,-1 8-3-15,9-1-4 0,-7 5-3 16,9 6-5-16,-1 4-3 0,0 4-4 16,1 0 0-16,4 3-1 0,5-3-1 15,0 3-1-15,0-5-1 0,0-5 0 16,11-3 2-16,0-2-1 0,2-10 1 16,7-4-3-16,2 0 3 0,1 0-1 15,3-4 0-15,0-13-1 0,-1 2 1 0,-2-8 0 16,0-5 0-16,-7-5 0 0,-2 0 0 15,-2-4 0-15,-6 2 1 0,4-8-1 16,-2 3 2-16,-8 3 4 0,6-6 3 16,-6 4 4-16,0 6 4 0,0 2 3 15,0-7 2-15,-6 9 2 0,6 5-4 16,-8 0-3-16,8 9-3 0,-7 11-3 16,7 4-2-16,-6 0-4 0,6 16-1 15,-8 3 0-15,1 15-4 0,-2 1 2 0,2 7-1 16,1-5-3-16,1 6 3 0,5-3-1 15,0 3-2-15,0-5 4 0,9 4-3 16,-2-5-2-16,7-5 1 0,-1-3-4 16,5-8-1-16,0-7-1 0,5-1-2 15,-2-4 0-15,-2-2 1 0,-1-7 2 16,4 0 4-16,-6 0-1 0,-3-19 3 16,3 4-1-16,-3 1 1 0,-1-1 2 0,2 0-2 15,-2-7 0-15,-12 2 0 16,6-9 0-1,-6 8 2-15,0-6 0 0,-8 12-1 0,1 0 2 16,-1 1 3-16,-6 0 0 0,1 6 4 0,-2 8-1 16,-1 0 0-16,3 0 3 0,5 14-3 15,-1 1-2-15,1 6 0 0,8-2-4 16,0 7 1-16,0 1-1 0,9-5 0 16,4 1-1-16,2-5-2 0,2-4 2 15,3 0 0-15,-4-6-1 0,0 2 2 0,2 1-6 0,-4-6-1 16,1 1-6-16,-1-6-3 0,-1 0-10 15,0 0-9-15,0-9-10 0,-5 0-7 16,0 0-4-16,0-7 2 0,-1-9-103 16,4-3-98-1,-4 2-241-15</inkml:trace>
  <inkml:trace contextRef="#ctx0" brushRef="#br0" timeOffset="99268.518">21083 14634 509 0,'0'0'122'0,"0"0"4"16,0 0-68-16,0 6-17 0,0 6-5 15,0 6-5-15,0 6-4 0,-5 4-4 0,5 5-4 16,-5 5-7-16,5-2-5 16,0 3-5-16,0-10-1 0,0-10-1 0,5-6 0 15,4-4 1-15,3-9-1 0,-4 0 1 16,6 0 0-16,-6-13 3 0,4-1 2 16,2-4 1-16,2-7 2 0,0-4 0 15,5 2 1-15,-3-2 4 0,2 1-1 16,-6 11 0-16,-6 3 0 0,-1 3-3 15,-7 11 1-15,0 0 0 0,0 7-5 0,0 8-4 16,0-1-8-16,-10 7-9 0,5 2-11 16,5-3-12-16,-8-7-12 0,8-3-3 15,7-10-111-15,5 0-109 0,5-13-257 16</inkml:trace>
  <inkml:trace contextRef="#ctx0" brushRef="#br0" timeOffset="99932.469">21473 14652 536 0,'-5'6'135'16,"1"0"4"-16,-6 7-76 0,0 4-17 0,1 2-12 0,-4 8-12 16,1 4-7-16,-1 1-5 0,4 1-4 0,4-1-2 15,5-7-1-15,0-6-1 0,0-9 1 16,13-7 0-16,6-3 0 0,-6-3-1 16,6 3 1-16,-4-11 1 0,-2-2 0 15,-3 5 2-15,-1 1 1 0,-1-2-1 16,-3 4 1-16,-5 5-1 0,0 0-1 15,0-6-2-15,-5 6-1 0,-3-6 0 0,-3 6-2 16,3-7 2-16,0-4-1 16,-3-3 0-16,4-1 3 0,7-3 0 0,0-4 4 15,0 3 1-15,0 2 2 0,11-4 0 16,2 2 3-16,0 7-1 0,2-3 0 16,1 6-2-16,-6-1 0 0,2 10 1 15,5 0-1-15,-3 0-3 0,-3 0 0 16,2 7-1-16,0 8 0 0,-3 6-5 0,-2 5 0 15,3 6-1-15,-11 2-1 0,7-3-5 16,-7-6 0-16,0-4 0 0,5-10 0 16,0-6-2-16,-5-5 1 0,14 6 0 15,-6-6 2-15,2 0 1 0,-1-6 1 16,3-1 2-16,-3-2-2 0,4-8 3 16,-6-5 0-1,1-6 0-15,3 5 1 0,-4 2 0 0,-2 6 1 16,1 3 1-16,2 3-1 0,-8 9 1 15,5-5 1-15,-5 5-1 0,5 0-2 16,-5 12 0-16,0-6 1 0,0 6-2 16,0-1 0-16,8-5 0 0,-3 1-2 15,3-7 1-15,0 0-1 0,-3 0 1 16,1 0 0-16,4 0 0 0,-2-7-1 0,2 1 1 16,1 1 0-16,2-4 1 15,0-2-2-15,0-1 2 0,-4-1-1 16,3 4 4-16,-3-4 2 0,-1 5 0 0,0 3 0 0,-3 5 3 15,0 0 2-15,-5 0-1 0,0 13-3 16,0 3 0-16,0 4-2 0,0 5 0 16,0 1-4-16,0 2-4 0,0-6-4 15,0 0-8-15,0-4-9 0,0-9-10 0,0-4-18 0,5-5-13 16,-5 0 51-16,5-8-166 0,5 1-125 16,1-3-313-16</inkml:trace>
  <inkml:trace contextRef="#ctx0" brushRef="#br0" timeOffset="100190.935">22195 14786 612 0,'0'12'164'0,"0"0"4"16,0 1-75-16,0-2-35 0,0-3-18 15,0-3-20-15,0-5-36 0,-6-5-148 0,-1-1-143 16,-1-7-361-16</inkml:trace>
  <inkml:trace contextRef="#ctx0" brushRef="#br0" timeOffset="106473.556">22820 16750 390 0,'0'0'94'15,"6"3"5"-15,-6 5-65 0,7 3 1 0,-7-3-8 16,0 0-2-16,0-8 1 0,0 7-1 16,0-7 1-16,0 0 3 0,-5 0-1 15,5 0 3-15,0 7-2 0,0-3-1 16,-5-4-3 0,5 0-3-16,-5 5-5 0,0-5-2 0,-1-8-6 0,1-2-1 15,5-1-2-15,-3-6-1 0,3-5 0 16,0-3 1-16,0-7-1 0,-7-8 2 15,7 1-2-15,0-2 1 0,-8-1-3 16,-3-1 1-16,0 1-2 0,-5-2 0 0,3-3 0 16,-2-3 0-16,4-1-1 0,3 0 0 15,-3 1 0-15,-1-6 1 0,-1 5-2 16,0-5 2-16,-1-2-2 0,3-3-1 16,1 4 2-16,2 0 0 0,8 15-2 15,0 3 1-15,0 8-2 0,0 8 1 16,0 9 1-16,8 3-1 0,-8 5-1 15,0-1 2-15,0 7 0 16,5 0-1-16,-5-6 0 0,0 6 1 16,0 0-1-16,6 8 0 0,-6-8 1 0,5 7-1 0,-5-7 3 15,11 6 0-15,-3-6-2 0,4 0 2 0,1 0 1 16,1 0-2-16,6-6 3 0,5 6-2 16,4 0 2-16,7-7 2 0,1 7 0 15,0 0 4-15,0-7 0 0,5 7 3 16,13-6-1-16,5 0 2 0,8-4-1 0,3-1 0 31,8-1-2-31,-6-8-1 0,9 4-3 16,5 3-1-16,4 3-2 0,4-1-2 0,2 0 1 0,-5 1-2 15,3-3-1-15,-9 0 1 0,-2-4 2 16,-4-2 0-16,1 4 2 0,-3 4-1 16,5 0 0-1,-5 4-1-15,-5-2 1 0,-18 0-2 0,-5 5 0 16,-15-4-2-16,-11 8 1 0,-6 0-1 15,1 0-1-15,-9 0 1 0,-5 8 0 0,1-5 0 16,-6 7 0-16,0-5 0 0,0 4 1 16,0-4 0-16,5 0-1 0,-5 1 1 15,5 2 1-15,-5 0-3 0,5 3 0 16,-5 5 0-16,0 1 2 0,-5 9 0 0,-1 5-1 16,-1 11-1-16,-1 4 1 0,3 12 0 15,0 11 0-15,5 10-2 0,0 8-2 16,0 8 0-16,0 4-1 0,0 5 0 15,0-11-2-15,7-8-1 0,-2-3 2 16,8-10 0-16,4-13-1 0,6-1 1 16,1-4-1-16,-3-4 1 0,-6-16 2 15,-2-1-2-15,-5-7 3 0,-8-2 0 0,5-6 1 16,-5-2 2-16,0-4 0 0,0-5 1 16,-7-7 2-16,2 0-2 0,-4 0 1 15,-1 0 1-15,0 0 2 0,-6-7-1 16,-2-3 1-16,-1 1 1 0,-4-2 0 15,-4-5 0-15,1 1 0 0,-1 1-3 16,-17 3 1-16,-21 0-2 0,-17 4-3 16,-20 7 1-16,-14 0-2 0,-2 0 1 15,4 6 0-15,-3 3 0 0,11 8 2 0,1-17-1 16,-2 5 1-16,12-5 0 0,1 7-1 16,-4-7-3-16,-5-7-2 0,-4 7-7 15,4 0-2-15,4-3-6 0,10 3-9 16,7-5-14-16,17 5-12 0,6 0-104 0,13 0-6 15,13 0-102-15,3-6-197 0</inkml:trace>
  <inkml:trace contextRef="#ctx0" brushRef="#br0" timeOffset="135230.438">22657 17111 328 0,'0'0'97'0,"0"2"3"0,-3-2-1 0,3 0-63 16,0 8-12-16,0-8-9 0,0 0-5 15,0 5-3-15,0-5-2 0,0 0 0 16,3 5 3-16,2-5 0 0,-5 0 0 16,9 0 1-16,-9 5-1 0,8-5 1 15,-8 0-1-15,9 6-1 0,-5 1-2 16,-4 0 2-16,10-1 0 0,-10 2 0 15,7-2-1-15,-3 2-1 0,3-5 1 0,2 2 0 16,3 2 0-16,-1-3 0 0,4 4 0 16,-2 0 1-16,-1 1-1 0,-3-2 0 15,3 4 0-15,-2-4-1 0,3 0 2 16,3 0 0-16,0-2-1 0,2-5 1 16,-3 5 0-16,-2-5 0 0,-2 0 0 15,2 0-2-15,0 0 2 0,6 0 2 16,0 0 0-16,1 0-2 0,1 0 2 0,1 0-2 15,1 0 1-15,-4-7-3 0,4 7 0 16,1-6-3-16,-4 6 0 0,1-4 0 16,0 4 0-16,-2-7 0 0,0 7 0 15,4-7-1-15,-2 7 2 0,3 0-1 16,0-5 1-16,-3 5-2 0,4 0 1 16,-1 0 0-1,0 0-2-15,-1 0 1 0,-4-6 0 16,4 6-2-16,-1 0 1 0,-1 0 0 0,3 0 1 15,1 0 1-15,-1 0 0 0,-2 8-1 16,4-3 1-16,-5 2-1 0,-3 2 0 16,1 2 0-16,-2 3-2 0,0 1 1 15,4 1-1-15,0 3 0 0,-3-4-1 16,-2-4-1-16,-1 1 0 0,-1 1 1 0,-1-5-2 16,2 0 2-16,-2 4-1 0,-5-6 2 15,-2 3 1-15,-6-4 0 16,0-1-2-16,0 3 2 0,0 0 0 0,-9-7 0 0,0 6-1 0,3-1 1 15,-2-5 0-15,8 0 0 0,-10-6 2 16,10-1-1-16,0 2 1 0,0-6 0 16,0-1 0-1,0-3 1-15,0-1 1 0,0 0-1 16,8-2 1-16,2 2-1 0,0-3 0 0,-1 0 0 0,9 2 0 0,-2-1-1 16,-3-3 0-16,3-2 0 15,2 6 0-15,-3-4 0 0,2 4 0 0,1 9-2 16,0-1 2-16,0 9 0 0,-4-6 0 15,1 0 3-15,3 6 1 0,-1 0 1 16,3-4 1-16,4 4-1 0,-2-7-1 0,-1 7-1 31,-1 0 0-31,4 0-3 0,0 0-2 0,2 0 1 0,5 0-1 16,12 0 2-16,-1 0-2 0,12 7-1 16,4-7 1-16,5 0 2 0,-7 0-1 15,-9-7 2-15,-7 7-1 0,-9-7 2 16,3 2 1-16,3-4-3 15,10-4 1-15,5-1 1 0,-2-1-1 16,-2 2 1-16,1 8-3 0,-9-2 2 0,-6 3 0 0,0-1-1 16,-12-4-1-16,-2 1 1 0,-2-9 0 15,-4 2 3-15,1-3-2 0,-4 0 1 16,-6-4 1-16,-5 0-1 0,0 1-1 16,0 0 0-16,-5 0-3 0,-10-6-1 0,-2 11-10 15,-6-6-10-15,-4 2-15 0,-7 4-16 16,-3-3 131-16,-2 11-250 0,2 8-139 15,6 0-366-15</inkml:trace>
  <inkml:trace contextRef="#ctx0" brushRef="#br0" timeOffset="136528.916">22263 18122 468 0,'0'0'104'16,"-5"0"2"-16,5 0-87 0,0 0 0 15,-6 0-3-15,6 7-1 0,0 1-1 16,0 8-3-16,0 2 0 0,0-1 0 16,0 7 1-16,0-2-3 0,0 0 0 15,4-3-2-15,1 1-2 0,2 3-2 16,4 2-1-16,0-4-2 0,7 2-1 0,-7-5-2 16,4-3 2-16,-1-2 0 0,4-13-2 15,2 0 2 1,-4 0-1-16,8 0 1 0,-1-16 2 0,-2 3 0 0,-2-8 0 0,2 3 3 15,-10 0-2-15,4-2 3 0,-4 7 1 16,-3 1-2-16,-1 12-1 0,-1-9 1 16,-6 9-1-16,0 0 0 0,0 12-2 15,0 1-1-15,0 4 2 0,0 2 0 16,0 4-2-16,5 4 0 0,0-6 3 16,3 0 3-16,3-12 3 0,7-9 3 15,1 0 2-15,1 0 2 0,2-9 3 16,-2-10-2-16,2 0-2 0,-2-2-4 0,-1-2-3 15,-6 2-2-15,-3 0-5 0,-4 4-6 16,-6-4-9-16,0-4-9 0,-15 0-7 16,4-3-7-16,-5-3-84 0,0-1-21 15,5-1-86-15,6 2-179 0</inkml:trace>
  <inkml:trace contextRef="#ctx0" brushRef="#br0" timeOffset="136903.634">22809 17675 463 0,'-5'13'116'31,"5"5"5"-31,-5 7-26 0,5 2-76 16,0 3 0-16,0 5-4 0,0 2 1 0,0 4 1 0,6-4 0 15,2 11-1-15,5 2 1 0,-1-5 0 16,9 3-2-16,0 5-3 0,-4-15-3 15,0-3-3-15,-3-6-2 0,-6-8-2 16,-1-12-2-16,-1-9 0 0,4 0 0 16,-4 0 1-16,6-14-2 0,0-2 1 15,5-11-1-15,0-2 2 0,1-3 0 0,0-7 2 16,-4 1 1-16,-1 4 1 0,-3 9-1 16,0 9 2-16,-4 10-1 0,1 6 3 15,-7 7-2-15,0 4-1 0,4 5-1 16,-4 8 0-16,7 4-1 15,-7-1-1-15,8-3-1 0,-8-1-6 16,8-6-4-16,-1-4-6 0,-1-3-9 16,4-10-8-16,-1 0-8 0,3 0 171 0,1-22-278 0,8 4-126 0,3-16-370 15</inkml:trace>
  <inkml:trace contextRef="#ctx0" brushRef="#br0" timeOffset="137043.202">23490 17966 550 0,'0'9'128'15,"0"2"3"-15,0 7-97 0,0 1-5 0,0 7-6 16,0 3-6-16,-6 3-5 0,6 2-8 16,-9 2-4-16,9-4-6 0,0-6-4 15,0-9-6-15,0-11-8 16,0-6-28-16,0-5-80 0,10-15-97 16,-2-18-230-16</inkml:trace>
  <inkml:trace contextRef="#ctx0" brushRef="#br0" timeOffset="137402.318">23416 17788 517 0,'8'3'121'0,"3"-3"1"0,5 0-83 16,5 0-18-16,5-5-12 0,0-5-11 15,1 3-13-15,7-2-16 0,-1 7-22 0,-3 2-11 16,-4-11 2-16,0 11 14 0,-3-4 20 15,-1-8 19-15,2 8 15 0,1-6 24 16,-1 4 12-16,0-2 2 0,-8 3-5 0,-5 5-12 16,-1 0-6-16,-10 0-2 0,0 6-1 0,-6 7-2 15,-2 1 0-15,-7 3-1 0,-3 11 0 16,-4 1-3-16,2 3 1 0,-1 5-1 16,0 0 1-16,2-1 0 0,4 3-1 15,1-2-1-15,9-2 2 0,5 1-1 16,0-11 0-16,0-2-1 0,0-6 0 0,13-3 1 15,0-7-2-15,5-7-1 0,3 0-3 16,3-8-2-16,5-5-7 0,-2-4-9 16,4-9-10-16,-3 5-8 0,-3-5-9 15,1 1-105-15,-3-4-110 0,-9 0-253 16</inkml:trace>
  <inkml:trace contextRef="#ctx0" brushRef="#br0" timeOffset="137721.29">23937 17433 577 0,'0'14'129'0,"0"1"3"15,8 5-109-15,-8 5 0 0,7 3-3 16,-2-4-3-16,-5 13-7 0,4-1-3 16,6 6-3-16,1 11-2 0,2-2 2 0,-3 1-4 15,-2-6 0-15,2 0 0 0,-5-11 0 16,0-9-1-16,1-2 0 0,-1-11-2 15,3-10 3-15,-8-3-2 0,6 0 2 16,-1-7-1-16,0-5 1 0,0-11 0 16,3 6 3-16,-3-9-3 0,0 6 3 15,-5-3 2-15,8 5 1 0,-2 1 1 16,4 5 0-16,-2 8-3 0,5 4 1 0,0 0-1 16,-5 4-5-1,2 9-5-15,-1 3-9 0,4 2-8 16,0-2-7-16,0 5 89 0,2-2-199 15,-1-4-117-15,7-6-314 0</inkml:trace>
  <inkml:trace contextRef="#ctx0" brushRef="#br0" timeOffset="138005.519">24787 17648 480 0,'-8'-8'127'16,"-2"0"5"-16,0 3-29 0,-3 5-69 16,-8 0-6-16,-3 0-4 0,-7 13-8 0,2 7 0 15,-3 4-3 1,1 3 1-16,2 5-1 0,10 6-1 0,4-2-1 0,6 2-1 0,9 0-3 16,6-6-2-16,9-5-2 0,9-2 0 15,7-8-2-15,4-2-2 0,-1-4-2 16,-2-7-7-16,-4-4-6 0,-7 10-9 15,-4-10-8-15,-2 0-8 0,-4-12-85 16,-3 0-20-16,2-3-88 0,6-3-183 0</inkml:trace>
  <inkml:trace contextRef="#ctx0" brushRef="#br0" timeOffset="138542.254">25079 17623 522 0,'-5'0'120'15,"-5"0"3"-15,1 0-86 0,-1 4-11 16,-8 12-6-16,4 2-2 0,-6 9 0 0,1 7-3 0,-5 4-3 0,-1 4 0 16,6-5 1-16,8-2 2 0,11-4-1 15,0-9-2-15,0-6-2 0,11-2 1 16,7-5-2-16,6-3-2 0,-5-6-1 16,6 0-3-16,-3 0-1 0,-4-8 0 15,-2-6-1-15,0 2 0 0,-3-1-2 0,2 5-1 16,-4-4 1-16,-4 3 0 0,-3-2-2 15,-4 3 1-15,0-1-3 0,-8 1-1 16,0-2-1-16,-5 5 0 0,2-9-2 16,3 4 3-16,1-1-1 0,7 2 3 15,-8-4 2-15,8 5 1 0,-4 1 0 16,4 1 1-16,-7 6 0 0,7-8 0 16,0 8 1-16,0-7-2 0,0 1 0 15,7 0 1-15,-3-6 1 0,6 2 0 16,3-4-2-16,-2 8 1 0,7-8 0 0,3 4 1 15,-2 4-1-15,1-6 2 0,-1 2 3 16,-3 3 4-16,-1-3 1 0,-4 6 3 16,-1-10 0-16,-2 5-1 0,0 3 0 15,-2-3-3-15,3 2-3 0,-9 7-2 16,4 0-3-16,-4 0 0 0,0 0 1 16,0 4-3-16,-4 8 3 0,4-9-3 15,0 8 2-15,0-3 0 0,0 3 0 0,8-1-2 16,-8-1 2-16,8 4-1 0,-8 5-1 15,6-1 1-15,-6 2-1 0,0 2 0 16,7 2 1-16,-7-2-1 0,0 2-2 16,0-3-3-16,4 2-4 0,-4-7-8 15,10-7-9-15,-5 0-9 0,-5-2-7 16,0-6-81-16,0 7-22 0,0-7-88 0,-8 0-182 16</inkml:trace>
  <inkml:trace contextRef="#ctx0" brushRef="#br0" timeOffset="138964.903">25219 17447 505 0,'0'0'133'0,"7"0"6"16,-1-9-28-16,2 0-82 0,-1 0-5 15,-1-1-11-15,2 3-3 0,-1 7-3 16,-2-6-8-16,1 6 1 0,1 0 0 16,2 7-1-16,1 2 2 0,0 4 0 15,4 6-2-15,2-2 1 0,4 9-1 16,-3-7 2-16,1 4-5 0,-2-1-5 0,-4-1-1 16,1-5-3-16,-5 5-2 0,-8-6-1 15,6-6-1 1,-6-3 4-16,0 2 5 0,5-8 3 0,-5 0 3 0,6 0 2 0,-6 0 3 15,0-9 1-15,0-5 3 0,0-8 2 16,0 1 3-16,5 4 2 0,2-4 0 16,-2 5 0-16,4 9 1 0,-1 0-1 15,-3 7-1-15,2 0-3 0,-1 9-1 16,0 7-1-16,1 10-2 0,-2-2-2 16,-5 10-7-16,6-7-6 0,-6-2-7 15,10-2-7-15,-5-8-9 0,1-3-4 16,4-12-108-16,3 0-104 0,3 0-255 0</inkml:trace>
  <inkml:trace contextRef="#ctx0" brushRef="#br0" timeOffset="139270.696">25823 17267 493 0,'-19'11'111'15,"4"4"-1"-15,-2 3-75 0,5 2-22 16,-1-3-4-16,4 0-4 15,1 1 0-15,3-3-1 0,5-3 2 0,0 2 1 16,0-9 0-16,6-5 0 0,1 6 0 16,2-1-1-16,7-5 0 0,2 7-1 15,2-7-2-15,2 12 1 0,-1-7-1 16,-5 2 0-16,9 4 0 0,-1-2 2 16,2-1 0-16,-2 0 3 0,-5 4-1 15,-4-8 2-15,-7 5-1 0,-8 3 0 0,0-3-2 16,0 8 0-16,0 9-3 0,-8-4-1 15,-8-1 2-15,-9 3 1 0,-7-3 0 16,-12-1 1-16,-7 3-1 0,-4-4-6 16,0 7-5-16,7-10-10 0,6-9-9 15,9-7-111-15,16 0-109 0,17-6-270 16</inkml:trace>
  <inkml:trace contextRef="#ctx0" brushRef="#br0" timeOffset="139600.039">26351 17237 577 0,'0'-10'125'0,"-9"-3"3"0,2-2-100 15,-1 8-14-15,-5 7-3 0,0 0-2 16,-1 7 0-16,-7 8-4 0,-8 1-2 16,1 7 0-16,-3 2 2 0,1-1 1 0,4 5 1 15,11 0 1-15,6-5-1 0,9 5-3 16,0-2 0-16,6-5 0 0,9 1-4 16,11-7-2-16,1-5-3 0,7 0-3 15,5-8-4-15,-5-3-6 0,-1 0-7 16,0 0-4-16,-6 0 29 0,-6-5-132 15,3-2-101-15,-6 0-260 0</inkml:trace>
  <inkml:trace contextRef="#ctx0" brushRef="#br0" timeOffset="139965.892">26660 17234 508 0,'0'0'119'0,"-12"0"6"16,-1 6-87-16,-1 2-3 0,-4 1-5 15,5 9-4-15,-1 0-2 0,2 7-7 16,3-3-3-16,4-1-1 0,5-1 0 16,0-1-1-16,0-8 0 0,0-1-2 0,13-4 1 15,-7 0-3-15,5-6 0 0,7 0-2 16,-3 0-3-16,1-7 0 0,3 1-2 16,-4-1 0-16,-2-2 2 0,-2-3 1 15,4 3 0 1,-2-6 3-16,3-3 1 0,-3 2 1 15,3 4 2-15,-7 4 0 0,-2 1-2 0,-7 7-1 16,0 0-2-16,0 7-1 0,0 4-3 16,0 4 1-16,0 5-3 0,-5-3 1 0,5 4 0 0,0-1-1 15,0-5 1-15,8-3-1 0,5-6-1 16,-3-6-1-16,1 10-2 0,2-10-5 16,-2 0-5-16,2 0-7 0,-2-7-6 15,2 7-9-15,-3-12-6 0,0-1-4 0,-4 2 5 16,2-10-106-16,0 0-100 0,-8 0-246 15</inkml:trace>
  <inkml:trace contextRef="#ctx0" brushRef="#br0" timeOffset="140307.569">26916 17176 497 0,'0'0'119'0,"0"11"5"0,0 3-66 0,0-1-29 16,0 1-3-16,0 1-3 0,5-3-2 15,0-3-5-15,1 4-8 0,-6-1 0 16,9-1-2-16,-9-4 1 0,8 4-4 0,-8-11 3 16,6 4 1-16,2-4 3 0,-3 0 1 15,1-4 1-15,4-9-1 0,1 1 1 16,-1-3-3-16,6-2-1 0,-4-1-2 16,2 2-2-16,-3-3-1 0,1 9-1 15,-12 3-2-15,11 7 1 0,-11 7 0 16,0 1 0-16,0 10-1 0,0 1 0 15,-8 0 0-15,8 1 1 0,0 0-1 0,0-4 0 16,0 0-1-16,11 0 0 0,-1-5-6 16,3-2-5-16,1-3-8 0,4-6-7 15,-7 0-9-15,4 0-6 0,-4-11-89 16,-3 6-13 0,2-8-83-16,6-1-175 0</inkml:trace>
  <inkml:trace contextRef="#ctx0" brushRef="#br0" timeOffset="140761.893">27499 16985 544 0,'0'-5'122'31,"0"5"2"-31,-5 0-100 0,5 0 0 0,-4 13-3 0,-3 0-4 0,-3 2-3 16,2 0 0-16,0 5-1 0,8 1 1 16,-5-1 1-16,5 1-3 0,0-3 0 15,10 1-3-15,1-4-1 0,7-1-1 16,0-11-1-16,1-3-1 0,6 0-2 16,-4-10 0-16,6 2 0 0,2-6-1 15,-2 1-1-15,3 0 0 0,-6-3-1 0,-5 0 2 16,-1-6-1-16,-5 3 1 15,-7 4 1-15,1 4 1 0,-7 6 0 0,0 5 2 16,0 0-1-16,0 8 2 0,0 2 1 16,-5 6 0-16,-2 6-1 0,1-6-1 15,6 5-2-15,0-6 1 0,0-4-1 16,11 0-2-16,1-8 2 0,1-3-3 16,3 0 3-16,1 0 0 0,1-5-3 15,-2-4 1-15,-3 5 0 0,2-5-1 0,-2-2 1 16,-7-10-1-16,2 1-4 0,0-7-1 15,0 2-12-15,-8-1-15 0,7 7-10 16,-1 3-8-16,-6 2-2 0,0 4-106 16,8 2-107-16,-3 0-238 0</inkml:trace>
  <inkml:trace contextRef="#ctx0" brushRef="#br0" timeOffset="141063.333">28231 16879 529 0,'8'13'123'0,"-2"-3"5"15,7 2-90-15,-2 0-4 0,7-12-7 16,-3 0-4-16,3 0-7 0,-9-5-2 16,2-6-4-16,1-3 0 0,-3-3-3 0,6 1 1 15,-4-1 0 1,-4-7 2-16,-2 4 2 0,-5 0 0 16,0-3 1-16,0 0 2 0,-13 5-2 0,0 1-1 0,-7 2-2 15,-2 15-2-15,-2 0-1 0,-1 0-2 16,3 18-3-16,1 2 1 0,5 6-1 0,6 4-1 15,10 5-1-15,0-4 1 16,0 1 0-16,10 4-1 0,11-15 0 0,0 3-1 16,1-6-1-1,-1-5-5-15,2-10-5 0,-4 4-7 16,5-7-4-16,4 0-9 0,-1-8-4 0,2-4-3 16,7 1-1-16,-5-3 0 0,1-6-11 15,5 4-82-15,-5-10-88 0,-3 4-225 16</inkml:trace>
  <inkml:trace contextRef="#ctx0" brushRef="#br0" timeOffset="141431.478">28835 16540 581 0,'0'14'136'0,"-8"1"3"0,8 7-96 16,0-1-12-16,0 6 0 0,0 2-7 15,6 3-3-15,0-9-7 0,6 4-3 16,5-4-2-16,0-10-2 0,2-6-4 16,4 3-2-16,-1 0 0 0,-4-10-1 15,5 0 0-15,1-7 1 0,2-6-1 0,-2-1 1 16,-2-13 0-16,-2-1 0 0,-1 5 2 16,-4-4-2-16,-2 2 2 0,-7 1 1 15,1 3 2-15,-7-2 1 0,0 4 3 16,4 11-2-16,-4-1 0 0,0 9 2 15,0 0-2-15,0 9-3 0,0 6-1 0,0 5-3 0,0 12 2 16,0 4-2-16,0 1-3 0,5 1 1 16,2-7 0-16,4-6-3 0,7-5-7 15,3-6-8-15,3-14-7 0,5 9-8 16,2-9-9-16,-2-11-7 0,2-8 117 0,-4-10-219 16,-3-11-115-16,2-6-328 0</inkml:trace>
  <inkml:trace contextRef="#ctx0" brushRef="#br0" timeOffset="141712.745">29705 16247 562 0,'-18'16'127'0,"4"4"1"16,-3 2-101-16,6-2-5 0,1-1-8 16,4-3-5-16,6-6-4 0,-6-3-3 15,6-2-2-15,0-5 4 0,4 9 0 16,1-9 3-16,0 0 3 0,2 0 0 15,-3 4 2-15,6-4 3 0,3 7-1 16,2-7 1-16,-1 11-3 0,-3-1-2 16,-1 3 1-16,-2-4-2 0,-8 3-3 0,0-2 0 15,0-3-4-15,-8-7 1 0,-3 10-1 16,-9 1-2-16,3 7-2 0,-8 2-2 16,-5 2-4-16,-1 6-3 0,-6-7-9 15,3-6-10-15,5-6-6 0,13-9-7 16,6 0 75-16,10-7-174 0,0-12-109 0,13-2-282 15</inkml:trace>
  <inkml:trace contextRef="#ctx0" brushRef="#br0" timeOffset="142025.523">29883 16348 487 0,'33'-9'110'0,"-2"5"3"0,0 4-85 15,-1-8-4-15,-4 8-6 0,0 0-2 0,-3 0-6 16,-4-3-2-16,-8 3-2 0,6-12-1 0,-17 5 2 15,8-3 0-15,-8 2 0 0,0-4 3 16,-5 3 3-16,5 3 0 0,-16-1 4 16,16 7-2-16,-20 0-2 0,3 0 2 0,-9 0-1 15,-5 8-1-15,5 5 2 0,0 0 1 16,4 5-1-16,10 2 3 0,8 3-3 16,4-5 1-16,0 2-1 0,6-4-4 15,4-1-3-15,4 6-3 0,6-2-2 16,1 3-1-16,0-7-2 0,1-5-5 15,-1-1-8-15,-1-9-7 0,-3 0-6 16,1 0-8-16,1 0-6 0,-2-13-6 0,0-6 0 16,3 1 2-1,-6-11 19-15,1-10-107 0,4-3-90 0,-8 1-233 0</inkml:trace>
  <inkml:trace contextRef="#ctx0" brushRef="#br0" timeOffset="142358.043">30223 15659 589 0,'0'6'140'0,"0"2"3"15,5-3-97-15,2-5-9 0,-1 0-4 16,7 0-7-16,-2 0-4 0,5 0-5 0,0-9-2 16,4 9-2-16,-1-10-2 0,-3 10-2 15,2-8-1-15,-3 8 0 0,-6-5-3 16,-4 5 0-16,-5 0-1 0,5 0-2 15,-5 12 1-15,8-3-2 0,0 7 2 16,2 2-1-16,1-1-2 0,2 6 1 16,-3-1 0-16,-4-1 0 0,-6 2 1 15,0 4-2-15,0-4 1 0,0 3 3 16,0-1-2-16,-5 5 0 0,-1-8 1 0,6 1-1 16,-3-3 1-16,3 3-2 0,0-10-3 15,0 3-3-15,0-9-6 0,3 3-12 16,3 1-14-16,1-7-14 0,3 6-15 15,-1-1-99-15,-2 11-110 0,1 0-255 16</inkml:trace>
  <inkml:trace contextRef="#ctx0" brushRef="#br0" timeOffset="142498.683">30643 16543 710 0,'0'26'155'0,"0"-4"-4"15,6-3-139-15,-6-15-22 0,5-4-27 16,-5 0-10-16,0-12-108 0,-9-5-112 0,1-6-245 16</inkml:trace>
  <inkml:trace contextRef="#ctx1" brushRef="#br0">30564 7753 0,'-145'-15'0</inkml:trace>
  <inkml:trace contextRef="#ctx0" brushRef="#br0" timeOffset="185450.308">23787 1686 371 0,'-10'8'106'0,"1"-4"5"0,-9 5 2 16,3-5-77-16,1-4-5 0,-1 0-2 15,4 10-1-15,8-10-3 0,-4 0-1 16,7 0-3-16,0-8 0 0,0 8-3 0,10-3-2 16,5-5-1-16,1 0-1 0,3-6 0 0,5 2-2 15,-4 4 0-15,-1-3 0 0,5 5-2 16,4 0-3-16,-4 6-2 0,7 0 0 0,-4 0-2 15,-6 0 0-15,5 9-2 0,-5 3 0 16,-5 2 0-16,-8 9 0 0,-8 5-1 16,0-3 1-16,0 1 0 0,-14 3-1 0,6-8 0 15,-10-1 1-15,-2 3-2 0,-1-5 2 16,-1-2-1-16,-6 0 0 0,11-5 0 16,-3-4 1-16,4 0-1 0,3-7 1 15,3 5-1-15,4-5 0 0,0 0 2 16,1 0-1-16,5 0-1 0,0 0 1 15,0-6 1-15,8 6-1 0,-2-9 0 0,6 6 0 16,4-3 0-16,0 6 1 0,6 0-2 16,3 0 1-16,2 0 0 0,2 7 0 15,-3 2-1-15,1-1 0 0,1 1 0 16,-5 1 1-16,-4 0-1 0,-1 3-1 31,-4 1 1-31,-1 2 1 0,0 0 0 0,-10 5 0 16,2-5-1-16,-5 9 1 0,0-3 0 0,-6 0 0 0,-2-1 0 15,-2 0-2-15,3-4 2 0,-5 4-1 16,-5-4 1-16,1 0 0 0,-6-5-1 16,-3-3 1-16,-4-2 2 0,2 0-2 0,3-7 0 15,-2 0-1-15,-5 0-1 0,13 0-7 16,-4-14-10-16,7 0-10 0,10-9-10 16,5 2-8-16,5-12-111 0,10-3-114 15,11 2-263-15</inkml:trace>
  <inkml:trace contextRef="#ctx0" brushRef="#br0" timeOffset="185848.518">24217 1606 523 0,'0'0'121'0,"0"0"4"0,0-5-88 15,9-3-3-15,7 8-8 0,7-5-3 0,0 5-3 16,2 0-5-16,1 0-3 0,-6 0-3 16,4 0 1-16,2 0-1 0,1 0-1 15,1 0 2-15,-4 0 0 0,-3 0 0 16,-2 5 1-16,-1 3-1 0,0-8-1 16,3 7 1-16,-5 0-3 0,0-7-1 15,-1 7 0-15,-7-7-2 0,0 10 0 16,-3-5-1-16,-5 7-1 0,6 4 0 0,-6-1 0 15,6 6 0-15,-6 1 0 0,0 5 0 16,0-3 0-16,-6 9-2 0,0 2 1 16,-9-4-1-16,2 9 0 0,-3-3 1 15,-3-3-1-15,-1 1 0 0,6 7 0 16,-1-4 0-16,4 4-2 0,1 0 0 16,5-4-2-16,-1-4-7 0,6-6-5 0,0-4-6 31,0-5-9-31,0-4-6 0,0-7-6 15,-5-8 74-15,5 0-176 0,0 0-110 0,0 0-296 16</inkml:trace>
  <inkml:trace contextRef="#ctx0" brushRef="#br0" timeOffset="186306.032">24368 1984 387 0,'5'0'105'0,"2"0"5"15,-1 0-22-15,9 0-46 0,-2 0-10 0,6 0-6 16,7-7-4-16,-4 7-3 0,6-4-4 16,-2 4-4-16,1 0-3 0,-3 0-2 15,2 0-2-15,-6 4 0 0,-3-4-4 16,-2 7-8-16,-4-7-8 0,-3 0-109 16,5 5-1-16,2-5-86 0,7 0-180 15</inkml:trace>
  <inkml:trace contextRef="#ctx0" brushRef="#br0" timeOffset="191789.677">22290 3529 508 0,'0'-4'118'15,"0"-3"4"-15,0 0-86 0,0-2-3 16,-6 5-5-16,3-3-4 0,-4-1-5 0,1 3-1 16,-2 5-4-16,0 0 2 0,-2 0-2 15,-5 0-1-15,-1 0-1 0,-6 6 0 16,-3 6-2-16,1-1 0 0,0 3-4 15,-4-1-2-15,6 3 1 0,-2 13-3 16,-2 3 1-16,6 4-2 0,16 7 0 16,4-3 0-16,0-8-1 0,6-4 0 15,17-2 0-15,4-5-1 0,-3-6 1 16,5-7 0-16,5-2 0 0,-3-6 0 16,-4-6 1-16,2-6-1 0,-11-4 2 0,-5 1-2 15,-5-12 1-15,0-3 0 0,-8-10 0 16,5-6-1-16,-5-8 1 0,0 9 3 15,0-1 5-15,-5 0 3 0,-1-2 3 16,1-2 3-16,5-1 3 0,-6-6 2 16,-9 1-2-16,-6 7-3 0,-6-4-3 0,-4 6-4 15,-8 6-2 1,4 14-3-16,6 2-1 0,4 0-3 16,6 12 0-16,9 8-2 0,10 5 1 0,0 0 0 15,0 7 0-15,0 7 0 0,8 14-1 0,12 9 0 16,4 1 0-16,5 12 1 0,15 11-1 15,2-11 0-15,-4 6-1 0,2 0 2 16,-2-7-7-16,-11-7-9 0,-5-4-7 16,-9-2-11-16,-1-8-12 0,-3 0-13 15,-1-7-9-15,-3 6-103 0,-2-11-108 16,2-2-260-16</inkml:trace>
  <inkml:trace contextRef="#ctx0" brushRef="#br0" timeOffset="191944.995">22584 3481 591 0,'0'3'144'0,"0"9"6"0,0-1-100 0,0 3-6 0,0 8-7 15,0 4-10-15,0 3-9 0,0 4-8 16,0-3-8-16,5-8-6 0,-5-8-11 31,6-8-15-31,-6-6-12 0,5-12-112 16,0 3-117-16,5-19-286 0</inkml:trace>
  <inkml:trace contextRef="#ctx0" brushRef="#br0" timeOffset="192124.609">22597 3034 480 0,'0'-8'129'0,"0"8"7"0,0-4-50 0,0 4-33 16,5 0-5-16,-5 0-7 0,0-7-10 0,5 7-10 0,-5-6-14 15,0 6-19-15,0-7-17 0,0 7-11 0,0 0-111 16,0 0-113-16,9 10-272 0</inkml:trace>
  <inkml:trace contextRef="#ctx0" brushRef="#br0" timeOffset="192662.922">22762 3250 522 0,'5'15'129'0,"-1"2"6"16,1-5-78-16,0 2-10 0,-5 0-7 16,10-2-7-16,-10 1-8 0,8 1-7 15,-3 1-4-15,-5 0-6 0,9-3-3 16,-9-3-3-16,0-2-1 0,0-7 1 0,0 7 1 16,13-7 0-16,-3 0-1 0,5 0 2 15,-2 0-2-15,1-12 1 0,-6 3-2 16,-3-6 0-16,-5-6 0 0,5 0 1 31,3-3 1-31,-8 0 4 0,10 1 4 16,-4-4 0-16,2 0 5 0,-3 10 1 0,1 3-1 0,-1 6 2 15,-5 8-4-15,8 0-3 0,-8 0 0 16,7 19-4-16,-7-1 0 0,0 9-1 16,0-2-2-16,0 2-2 0,0-3 2 15,5-6-2-15,-5-2-1 0,9 3-2 16,-4-6 1-16,5-5 0 0,-2 0 0 15,0-8-1-15,-3 0 0 0,1-7-1 0,-1 3 2 16,0-9 0-16,0 5 0 0,0-5 0 16,0-8-1-16,1 3 1 0,-1 3 0 15,1-10 1-15,-2-1-1 0,-4 4 0 16,8 2 0-16,-8-2 1 0,8 7 0 16,-2 2 0-16,1 11-2 0,-3 2 2 15,6 0-1-15,-10 9 1 0,0 4-1 16,0 9 1-16,0 2 1 0,0 5 0 15,0 1-2-15,0 1 1 0,0-9 0 0,7 1-2 16,-3-5-7-16,4-3-6 0,1-2-8 16,0-5-11-16,3-8-14 0,-1 0-15 15,-1-11-4-15,1 1-103 0,2-5-109 16,6 1-256-16</inkml:trace>
  <inkml:trace contextRef="#ctx0" brushRef="#br0" timeOffset="193061.623">23288 3257 464 0,'0'14'125'0,"7"-8"4"16,1-6-39-16,0 5-42 0,0-5-9 0,-2 0-4 15,4-7-6-15,1 0-6 0,-1 2-4 16,3-8-6-16,-3 6-3 0,1-2-3 31,-3-2-4-31,-8 4-1 0,8-2-2 0,-3 1 1 16,-5-4-1-16,5 0 2 0,-5-1-2 0,0-4 0 15,6 5 1-15,-6-2 0 0,0 5 0 16,0 0-1-16,0 0 0 0,-8 4 0 16,8 2 2-16,-6 3 1 0,6 0 2 0,-10 0 0 15,5 0 0 1,-3 0 1-16,0 6 0 0,2 3-1 0,-1-1-2 16,-3 8 0-16,4 3-3 0,-1 1 1 15,7-2 1-15,0 1-2 0,0 3 1 16,7 0 0-16,3 0-1 0,1-1 2 15,2 0-2-15,-2-4 0 0,-1-1-1 0,-2-3 2 16,2 3 0-16,1-3-2 0,0 1 2 16,7-5-1-16,0-2 1 0,3-7-1 15,-2 0-1-15,-3-6-4 0,0-1-8 0,-4-1-12 0,2-4-9 16,2 0-10-16,-1 0-22 0,-1-3-89 16,4 4-103-16,-5-7-235 0</inkml:trace>
  <inkml:trace contextRef="#ctx0" brushRef="#br0" timeOffset="193383.918">23806 2994 550 0,'-11'10'131'0,"3"9"6"15,-2-4-88-15,-11 1-8 0,0-3-8 16,-1-4-7-16,-4 0-5 0,3-4-6 15,15 4-6-15,8-5-4 0,0 0-3 16,0 2-2-16,7-6 1 0,7 8-2 16,2-1 1-16,4-2-1 0,-2-3-2 15,6 11 1-15,-6-6-2 0,-4 1-2 16,-1 6 1-16,0 0 0 0,-2-2 0 16,-3 6 2-16,-1 3 0 0,-7-6 2 0,5 3 1 15,-5 0 3-15,0-6 2 0,0 3 0 16,-8 2 3-16,-1-1 0 0,-2 1 1 15,-7 5-1-15,-3-2 1 0,-12-6-7 16,-11 0-11-16,-5-6-17 0,-2-1-72 16,6 0-51-16,16-2-108 0,16-5-242 15</inkml:trace>
  <inkml:trace contextRef="#ctx0" brushRef="#br0" timeOffset="194055.267">25796 3201 423 0,'0'5'109'16,"-7"3"4"-16,7-1-37 0,0 8-42 15,-5-1-4-15,5 4-4 0,0-4-1 16,0-3-2-16,5 3-3 0,0-1-2 15,0-7-4-15,8 5-2 0,1 10-3 0,1-10-4 32,-2-1-2-32,5 2-1 0,-1 3-1 15,3-9-2-15,4 8-3 0,-1-8 0 0,-4 2-2 16,-3-8-5-16,-5 0-7 0,1 0-5 0,-6-14-5 16,2 10 22-16,-3-12-124 0,2-7-100 15,1 7-252-15</inkml:trace>
  <inkml:trace contextRef="#ctx0" brushRef="#br0" timeOffset="194242.803">25754 2878 524 0,'0'7'130'0,"0"-7"5"0,0 0-81 16,6 0-16-16,6 0-19 15,7-10-20-15,0-5-124 0,9 4-116 0,14-5-292 16</inkml:trace>
  <inkml:trace contextRef="#ctx0" brushRef="#br0" timeOffset="194849.493">26404 3087 559 0,'7'0'132'0,"3"-9"5"0,3 5-98 16,4 0 0-16,4-3-5 0,-1 7-4 16,1-9-8-16,-2-1-7 0,-4 7-5 15,4-7-7-15,-5 1-8 0,7 2-14 0,-3 4-10 16,-2-7-11-1,-11 10-106-15,-5 0-113 0,8 0-263 16</inkml:trace>
  <inkml:trace contextRef="#ctx0" brushRef="#br0" timeOffset="195030.246">26432 3233 522 0,'5'0'127'0,"3"0"8"0,3 0-86 15,4-10 0-15,1 3-4 0,3-2-5 16,1 3-10-16,4-3-8 0,2 4-7 0,1-4-15 16,1 3-15-16,4-3-15 0,2-6-10 15,1-3-109-15,-1 2-115 16,3-6-272-16</inkml:trace>
  <inkml:trace contextRef="#ctx0" brushRef="#br0" timeOffset="195262.915">27281 2573 566 0,'-8'21'131'0,"2"6"3"15,-2 7-95-15,0 4-8 0,0 6-9 16,1 0-8-16,1 8-8 0,6-3 0 15,-7 3-8-15,7-1-5 0,0-12-7 16,0-5-9-16,5-5-6 0,0-11-106 16,1-9-107-16,10-9-255 0</inkml:trace>
  <inkml:trace contextRef="#ctx0" brushRef="#br0" timeOffset="195451.23">27553 2339 533 0,'0'0'135'0,"0"0"9"0,0 18-68 16,0 6-28-16,0 11-2 0,0 5-6 15,0 7-9-15,0 5-8 0,0 3-10 16,0-1-6-16,0-3-9 0,0-4-14 16,0 1-14-16,-9-7-13 0,9-3 41 15,0-4-156-15,0-1-119 0,0-15-291 16</inkml:trace>
  <inkml:trace contextRef="#ctx0" brushRef="#br0" timeOffset="195693.237">26987 2894 527 0,'0'0'130'0,"0"0"6"0,8-5-81 15,2 1-1-15,5-3-4 0,4-3-2 0,7-3-6 16,9-3-7-16,12 1-5 0,2-1-8 16,6-3-9-16,4 5-3 0,3-3-5 15,-3 4-3-15,3-8-2 0,-2 1-7 16,-6 6-7-16,-7 0-8 0,-10-1-12 16,-8 4-10-1,-4 6-9-15,-12-2 144 0,-13 7-250 16,0 0-125-16,-5 7-349 0</inkml:trace>
  <inkml:trace contextRef="#ctx0" brushRef="#br0" timeOffset="195997.52">26936 3114 547 0,'19'0'133'0,"7"-7"5"16,1 7-89-16,6-7-7 0,7 1-7 0,5-3-7 0,5 0-6 16,0-7-9-16,7-2-3 0,-2-1-3 0,3-2-3 15,-6 4-2-15,1 4-1 0,-11 0-5 16,-10 6-8-16,-8-1-12 0,-9 8-9 15,-4-3-29-15,-3 3-85 0,-8 0-107 16,5 0-241-16</inkml:trace>
  <inkml:trace contextRef="#ctx0" brushRef="#br0" timeOffset="196805.057">28339 2717 519 0,'0'-9'124'0,"-8"9"5"16,-7-4-87-16,-7 4-2 0,-3 0-2 0,-5 4-1 15,-6 5-4-15,-3 5-3 0,6 0-4 16,4 6-2-16,3 4-4 0,5 8-4 16,3 0-4-16,2 0-4 0,6-2-2 0,10-1-3 15,0-3-1-15,0-10 1 0,21 0 5 0,-2-5 1 16,9-11 2-16,6 0 4 0,1-6 2 15,4-6 0-15,6-4 0 16,-6-7-4-16,-2 3-3 0,-5-2-1 0,-7 0-5 16,-11-2 0-16,-4 5-2 0,-10-2 0 15,0 3-5-15,-7 4-3 0,-5 7-10 16,-1 1-13-16,-7 1-18 0,6 5-15 16,1-13-117-16,13 13-127 0,0-6-296 0</inkml:trace>
  <inkml:trace contextRef="#ctx0" brushRef="#br0" timeOffset="197069.023">29001 2336 506 0,'0'-24'121'0,"0"0"7"0,-11-9-72 15,-1 4-12-15,-1-7 0 0,0 2 0 16,-3 5-1-16,0 9-4 0,-2 4-3 15,-3 16-4-15,4 0-6 0,-6 13-4 16,0 8-4 0,1 14-4-16,-2 13-2 0,-1 3-4 15,0 8-5-15,5 10 2 0,4 2-4 16,6 1-4-16,10 3-3 0,0-8-7 0,0-9-2 0,15-1-10 16,-1-9-12-16,4-15-7 0,-2 0-11 15,-1-10-1-15,-4-13-104 0,-1-10-109 16,1 0-250-16</inkml:trace>
  <inkml:trace contextRef="#ctx0" brushRef="#br0" timeOffset="197240.853">28562 2591 539 0,'-8'0'133'15,"3"6"6"-15,5 2-77 0,0-1-15 16,8-1-3-16,11-1-7 0,7 1-8 0,3-6-7 15,8 5-8-15,7-5-20 0,-1 0-22 16,-1 0-12-16,4 0-115 0,-3 9-120 16,-2-2-287-16</inkml:trace>
  <inkml:trace contextRef="#ctx0" brushRef="#br0" timeOffset="197727.263">29406 2568 586 0,'-14'-6'146'0,"-2"6"5"16,-1-3-93-16,-4 3-8 0,0 0-7 16,-3 6-6-16,-3 2-9 0,-1 7-9 15,-1 2-5-15,2 4-6 0,7 5-1 16,1 3-2-16,8-2-4 0,6-2 0 15,5-6-3-15,0-2 2 0,13-5 1 16,8-4 0-16,3-8-2 0,2 0-2 0,0 6-5 16,4-6-3-16,-9-12-5 0,2 4-4 15,4-5-3-15,-6-4 0 0,-3-4 2 16,3 1 4-16,-8-5 5 0,-5-8 4 16,0-3 3-16,-8-9 2 0,0-3 2 15,0-2 4-15,0 0 6 0,-10 0 5 16,2 1 5-16,-1-1 6 0,-3 1 8 15,4-2 5-15,0 3 0 0,3 12-4 0,5 6-3 16,0 11-4-16,0 19-6 0,0 0-5 16,0 6-4-16,7 16-3 0,-7 14 1 15,0 3-6 1,0 8 1-16,6 11 0 0,-6-3-3 16,12 1 1-16,-1 3-6 0,3-5-7 0,3-9-6 0,5-4-11 15,2-5-9-15,-1-9-15 0,0-5-18 16,-7-8-5-16,2 0-108 0,-6-6-117 15,1 4-274-15</inkml:trace>
  <inkml:trace contextRef="#ctx0" brushRef="#br0" timeOffset="197870.6">29682 2553 575 0,'0'21'144'0,"0"1"2"0,0 0-89 16,0 1-14-1,0 0-12-15,0 0-13 0,-6-2-16 0,6-7-17 16,0-6-12-16,0-8 154 0,5 0-274 16,3-6-137-16,6-2-386 0</inkml:trace>
  <inkml:trace contextRef="#ctx0" brushRef="#br0" timeOffset="198465.156">29681 2326 550 0,'11'0'138'0,"4"0"5"0,1 0-81 15,-3 0-7 1,-1 0-9-16,1 0-6 0,-3-6-8 16,-2 6-5-16,5 0-5 0,-3 6-7 0,1 4-2 15,-3 3-5-15,2 11-2 0,-5 5-2 16,-5 6-2-16,9 8-2 0,-4-4 0 0,0-3-2 0,-5-7 1 15,10-8-2-15,-2-8 1 0,-3 0-3 16,1-13 1-16,-6 3-1 0,8 4 0 16,0-7 0-16,-3 0 2 0,0-7-2 0,0-6 3 15,1 4 0-15,1-6-1 0,-1-1 3 16,4-3-1-16,0-4-1 0,2-7 3 16,1-5 2-16,0-2 4 0,-1 5 3 15,-3 8 1-15,-2 9 1 0,-2 8 2 16,-5 7 1-16,0 0-1 0,0 0-3 15,0 11-3-15,0 6-2 0,0 4 1 0,0 3-3 16,4 9-1-16,-4-2-2 0,7-8-1 16,-1 2-1-16,-6-9 0 0,7-8 0 15,-1 0-1-15,4-3 1 0,0-5 0 16,-2 0-2-16,5 0 1 0,-5 0 1 16,1-19-1-16,3 10 2 0,-1-13-1 15,-3 0-1-15,2-4 2 0,1 3 1 16,-3-2 4-16,2 7 2 0,0 3 2 0,-4 5 2 15,0 5 2-15,-6 5 2 0,7 0 0 16,-7 5-4-16,0 2-1 0,0 10-2 16,6-1-2-16,-6 8-3 0,0 0-2 15,0 0-4-15,7-2-5 0,-7-4-6 16,10-9-10-16,-4 0-10 0,4-3-12 16,-1-6-13-16,4 0-11 0,-3 0 160 15,-2-8-266-15,0-4-134 0,10 3-373 16</inkml:trace>
  <inkml:trace contextRef="#ctx0" brushRef="#br0" timeOffset="198753.165">30394 2375 484 0,'10'0'121'16,"5"0"5"-16,1-5-64 0,3 5-19 15,7-9-6-15,0 3-2 0,3-2-1 0,2 0-3 16,-4-1-1-16,-6 2-1 0,-3-4-3 15,-10 3 0-15,-8 0-5 0,0-5-2 16,0 5-1-16,0 1-2 0,-8 0 1 16,1 1-4-16,-2 6-3 0,0 6-1 15,-2 1-3-15,0 5 0 0,0 1-3 16,1 3-2-16,0-7 0 0,5 3 0 16,5 1-2-1,0 5 2-15,0 2 0 0,0 1-3 16,0 2 3-16,8-1-3 0,2-2-2 0,1 0-5 15,2-6-6-15,-5-5-9 0,4-2-8 16,-1-7-11-16,-3 10-11 0,-1-10-2 16,1 0-110-16,1 0-111 0,-2 0-266 0</inkml:trace>
  <inkml:trace contextRef="#ctx0" brushRef="#br0" timeOffset="199068.041">30969 2084 568 0,'-13'13'139'0,"-4"-1"6"16,-1 6-92-16,-5-4-6 0,4-6-8 16,-1 3-9-16,4-6-8 0,2-1-7 15,2-4-7 1,4 8-1-16,0-8-4 0,3 6-1 16,5-6-1-16,0 7-2 0,0-2 1 0,5 0 2 0,2 5-3 0,2-3 1 15,1 2 1-15,-3 3-1 0,1-4 1 16,1 2 0-16,-1 7-1 0,0 0 1 15,7 4 0-15,-4 1-2 0,-1-3 2 16,1-4-1-16,-4-1-1 0,-7 0 3 0,-5-1 7 31,-2 8 4-31,-7 3 4 0,-2-2 1 0,-12 4 0 16,1 3 2-16,-12-13-2 0,0 5-6 16,1-11-12-16,-9-10-14 0,11 11-16 0,6-8-20 15,4-3-11-15,-3-3-114 0,8 3-125 16,6 0-280-16</inkml:trace>
  <inkml:trace contextRef="#ctx1" brushRef="#br0" timeOffset="21160.252">30984 10792 0</inkml:trace>
  <inkml:trace contextRef="#ctx0" brushRef="#br0" timeOffset="206322.64">23004 5621 463 0,'0'-7'111'0,"0"3"5"15,0-5-60-15,0 9-24 0,0-7-6 16,0 2 0-16,-3 5-3 0,3 0 1 0,-8 0 1 16,-5 0 0-16,-2 0 1 0,-1 0-1 15,2 5-2-15,-4-5 0 0,5 6-2 0,-3 2-5 16,3 3-1-16,-7-2-5 0,-4 7-1 15,2 10-3-15,2-1 1 0,-2-4-3 16,7 8 0-16,5-4-2 0,10 5-1 16,0-3 1-16,0 2-1 0,17-1-1 15,4-2 0-15,9-1-2 0,6-3 1 16,3-3 0-16,-4-4 1 0,-4-7 0 16,-10-8-1-16,-7 0 0 0,-6-6 2 15,5-5 2-15,5-2 2 0,3-6 2 0,3 3 5 16,4-4 1-16,-6-5 3 0,2-4 2 15,-6-2 0-15,-8 2-1 0,-10-1-2 16,0 5-2-16,-11 7-2 0,-6 0-3 16,-5 7-3-16,-4 1 0 0,5 10-7 15,-5 0-11-15,5 12-11 0,3 1-9 16,9 4-15-16,-1-4-13 0,10 3-11 0,0-7-66 16,0-2-31-16,0-7-95 0,11 0-195 15</inkml:trace>
  <inkml:trace contextRef="#ctx0" brushRef="#br0" timeOffset="206512.176">23288 5674 569 0,'0'0'138'0,"7"0"5"16,-7 14-93-16,0 2-6 0,8 7-9 15,-8 1-6-15,6 9-9 0,-1 3-5 16,-5 0-6-16,0-1-3 0,6-5-2 15,-6-1-3-15,7-3 0 0,-7 0-3 16,8-6-8-16,-3-4-10 0,-5-6-12 16,0-6-8-16,0-4-112 0,0 0-116 15,0 0-272-15</inkml:trace>
  <inkml:trace contextRef="#ctx0" brushRef="#br0" timeOffset="206839.692">23254 5614 534 0,'12'-14'137'15,"-1"0"5"1,0 11-79-16,4-4-10 0,-1 1-8 16,1 1-6-16,1 5-6 0,5-5-7 0,-7 10 0 15,3-5-4-15,-1 0-1 0,3 6-3 16,-1 4-5-16,-4-2-2 0,6 3-2 15,-6 1-3-15,-2 5-2 0,-12 11-2 0,0-5-2 16,0-3 2-16,-7 7-1 0,-6-11-2 16,2 0 1-16,1 0 0 0,-1-3 0 15,0-2-1-15,1 2 1 0,-3 2 1 16,-5 2 0-16,2 1-1 0,-3-3-2 16,-1-5-5-16,7-3-8 0,1-7-12 0,7 0-11 15,5 0-15-15,0 0-7 0,0-13-111 16,9-3-113-1,6 0-266-15</inkml:trace>
  <inkml:trace contextRef="#ctx0" brushRef="#br0" timeOffset="207213.577">23768 5328 564 0,'0'-9'136'0,"0"6"7"16,6-3-89-16,-6-1-6 0,0 7-6 16,0 0-6-16,-5 0-4 0,5 11-2 15,-11-3-3-15,5 4 0 0,2 11-3 16,-5-5-1-16,-4 11-2 0,1 7-5 0,-2 4-1 0,1-3-4 0,0 2-4 15,3 4-2-15,6-12 1 0,-1 9-3 16,5-6 0-16,0 2-3 0,9-6 2 16,-1-3-1-16,9-1 0 0,-3 0-2 15,2-1 1-15,-3-7-1 0,3 9 2 16,-6-12-2-16,6-1 2 0,0-5-2 16,0-2 2-16,5-7-6 0,2 6-5 15,-4-6-14-15,6 0-17 0,-3-6-21 0,-9 6-120 16,-8-7-136-16,8 7-316 0</inkml:trace>
  <inkml:trace contextRef="#ctx0" brushRef="#br0" timeOffset="208742.284">23404 5570 502 0,'0'1'124'16,"0"9"5"0,0 0-83-16,7 0-5 0,-7 10-9 0,5 1-6 15,-5 8-7-15,8 4-9 0,-8-1-5 0,8 4-2 16,-5-1-2-16,-3 0-4 0,0-3-4 15,7-7-4-15,-7-7-5 0,8-8-3 16,-8-10-5-16,0 0-3 0,0 0-104 16,0-10-96-16,4-7-246 0</inkml:trace>
  <inkml:trace contextRef="#ctx0" brushRef="#br0" timeOffset="208919.799">23296 5546 482 0,'0'-5'123'16,"0"0"6"-16,0 5-64 0,0-10-6 0,10 6-5 16,1-3-3-16,9 1-3 0,4-8-8 15,-3-1-7-15,5-4-8 0,-1 1-9 16,3-1-10-16,-7 4-21 0,2 8-25 0,-2-1-123 16,1 6-130-16,-4 2-327 0</inkml:trace>
  <inkml:trace contextRef="#ctx0" brushRef="#br0" timeOffset="211164.178">24002 5591 510 0,'6'0'123'0,"-6"0"5"0,0-8-79 15,0 1-8-15,0 1-4 0,0-2-1 16,8-3-5-16,0 1-1 0,5 0-2 16,-5-9-3-16,7 2-1 0,-2-4-3 15,5-2-1-15,1 3-3 0,2 2-2 16,2 0-1-16,-4 7-3 0,0 0-1 0,1 3-3 15,7 8-2-15,-3 0-2 0,-4 0-1 16,-4 13 0-16,-6 2-2 0,-10 10 2 0,0 2-2 16,-5 2 1-16,-3 6-1 0,-10-6-1 15,-1-7-1-15,-1 1 1 16,1-1-2-16,6-13 3 0,5 5-2 0,-2-1 1 16,2-13 2-16,2 4-1 0,1-4 0 0,-2 0 2 15,7 0-3-15,0 0 1 0,0-4 1 16,0 4-2-16,0-7 0 0,12 1 3 15,-3-1-1-15,-1 0 1 0,10 0 0 16,0-4 4-16,0 1-1 0,4 10 2 16,3-3-2-16,-6 3 1 15,0 0 1-15,-3 0-2 0,1 13-3 0,-3-2 2 0,-3 1-3 16,7-1 0-16,-5 9-1 0,0-7 0 16,-2-2-1-16,-3 3 2 0,-8 2-2 15,0-1 1-15,-4-2 1 0,-6 0-1 16,-5 1 1-1,1 2-1-15,-4-8 0 0,2-1-2 0,-2 2-3 16,2-4-2-16,-12 1-6 0,1-6-5 0,1 5-5 16,2-5-7-16,5 0-5 0,12-5-9 15,7-1-7-15,0-7-1 0,0-1-107 0,0 2-110 16,20-2-263-16</inkml:trace>
  <inkml:trace contextRef="#ctx0" brushRef="#br0" timeOffset="211570.335">24552 5354 536 0,'0'0'135'0,"-4"-5"5"16,4 5-79-16,0-12-11 0,0 9-8 15,8-6-3-15,-2 3-8 0,5 1-6 16,2-6-6-16,4 11-3 0,-1-10-2 15,0 6-3-15,0 0-3 0,7 4 2 16,-6 0-2-16,3-11 2 0,1 6-1 16,5-4 1-16,1 9 0 0,7-12 1 0,3 8-1 15,2-7-2-15,-10 9 0 0,-2-10-2 16,-9 12-2-16,-5 0-1 0,-5 0 0 16,-1 0-2-16,-7 0 1 0,6 12-1 15,-6-8 0-15,0 5 0 0,0 3 0 16,0 5 0-16,-6-1-1 0,1 11 0 15,-5-1 0-15,-3 7 0 0,-1 0 0 16,-6 10 0-16,-4 2 1 0,1 5-3 0,-1-5 3 16,-2 1-3-16,4-10 1 0,2-2-4 15,9-5-3-15,5-8-4 0,6-8-7 16,0-6-5-16,0-7-8 0,0 0-4 16,0 0-6-16,0 6-5 0,0-6-4 15,0-6 0-15,0 1-30 0,0-2-64 16,0-2-93-16,0-2-213 0</inkml:trace>
  <inkml:trace contextRef="#ctx0" brushRef="#br0" timeOffset="211870.83">24590 5543 467 0,'0'7'119'0,"0"-7"7"16,0 0-57-16,11 0-18 0,-3 0-5 0,3 0-3 15,5 0-2-15,1 0-1 0,2 0-5 16,-1 0-2-16,6-12-6 0,-1 2-5 16,4-6-3-16,10 0-3 0,3 0-6 15,2-1-1 1,0-6-3-16,-6 7-3 0,-13 1-1 0,-10 7-7 0,-5 8-10 15,-8-7-11-15,4 7-16 0,-4 0-14 16,0 0-113-16,0 7-124 0,0-7-285 16</inkml:trace>
  <inkml:trace contextRef="#ctx0" brushRef="#br0" timeOffset="212205.493">25263 5669 581 0,'0'2'144'0,"6"11"7"15,-6-5-93-15,0 9-7 0,0 4-6 0,-6 0-9 16,-5 5-9-16,1 4-9 0,-8 2-6 16,0 0-5-16,-6 3-4 0,-5-6-6 15,-5 0-11-15,4-2-12 0,2-7-16 16,7-5-31-16,7-7-89 0,14-8-116 15,8 0-257-15</inkml:trace>
  <inkml:trace contextRef="#ctx0" brushRef="#br0" timeOffset="-214156.683">25596 5384 463 0,'0'0'106'0,"0"0"2"16,0 0-80-16,0 0-3 0,0 0-5 16,0 0-4-16,0 0-2 0,0 0 0 15,0 0 1-15,0 0 2 0,4 0 1 0,3 0 0 16,-1-6-1-16,6-1 1 0,5-1-1 16,-2 2-3-16,3-7-2 0,3 1-1 15,-7-1-2-15,4-3 0 0,-2 5-3 0,-3 7-1 16,-2 4-1-16,2 0-1 0,-3 8 0 31,0-1-2-31,1 6 1 0,-3-7-1 16,-3 4-1-16,-5-5 0 0,0 7 1 0,0-1-2 15,0 1-1-15,-7 3 0 0,-1 0 1 16,-3-2 0-16,0 2-1 0,-2 0 0 0,3-1 1 16,-1 1 1-16,-2 2 0 0,3-9 1 15,-4 2-3-15,2-10 3 0,3 6-1 16,-1-6 2-16,5 0 0 0,5 6-1 0,0-6 0 0,-5 0 1 15,5 0-1-15,0 0 2 0,0 0-2 16,7-10 1-16,-2 10-1 0,4-3 2 16,1-4 2-16,3 7 0 0,0 0 1 15,1-6 0-15,2 10 0 0,5-4 0 16,0 0-2-16,-1 9-2 0,2-2 0 16,-5 2-2-16,-3-5 1 0,4 6-1 15,0 3 1-15,-5 1 0 0,-1 0-1 0,1-1 0 16,-6 2 1-16,-2-8-2 0,-5 2 2 15,0 3-1-15,0-5 0 16,0 3 2-16,0 1-2 0,0-3 1 0,-8 1-1 16,-5 3 0-16,-2-4 1 0,-1 5-2 15,-3-7 1-15,-4 5-1 0,-1-1-1 16,-4-2-2-16,-1 0-4 0,-1-3-5 0,4-5-5 31,3 0-7-31,4 0-6 0,6-5-6 16,8-6-3-16,5 2 116 0,0-7-213 0,0-4-111 0,10 2-315 0</inkml:trace>
  <inkml:trace contextRef="#ctx0" brushRef="#br0" timeOffset="-213719.216">25876 5017 378 0,'0'-7'105'0,"5"7"5"16,-5-2-11-16,0 2-60 0,7 0-9 15,-7-5-1-15,8 5-3 0,2 0-1 16,1 5 0-16,0-5-2 0,0 6 1 15,2 4-2-15,-5-4-5 0,-1 3-2 16,1 5-3-16,2-1-4 0,-2 3-2 16,-3 6-3-16,4 3-2 0,4 4 1 0,0 0-2 15,3-3 1-15,0 5-1 0,1-2 1 16,-1-1-1-16,-5 1 1 0,0-2-2 16,-1 0-1-16,0 5-1 0,-10 3-1 15,8-4 0-15,-8 11-1 0,0-13 0 16,0-1 0-16,-5-2 2 0,-5-5 1 15,-1 1 1-15,3 2 0 0,-7 2 1 16,-2-1-2-16,-1-2 3 0,-3-1-3 16,0-6-5-16,3 2-6 0,-3-4-9 15,-8-2-7-15,3-1-109 0,-13-3-107 0,9 3-264 16</inkml:trace>
  <inkml:trace contextRef="#ctx0" brushRef="#br0" timeOffset="-212217.45">26430 5337 432 0,'0'0'103'0,"0"0"4"16,8-3-65-16,-1 3-9 0,-2 0-6 16,0-4-3-16,1 4-3 0,-1-8-1 0,1 8-1 15,2 0-2-15,2 0-1 0,1 0-1 16,-1 0-2-16,1 0 0 0,1 0-2 16,-6 0-2-16,2 0-1 0,7 0-1 15,-1-6 0-15,2 6 0 0,9-9-2 16,-6 5 0-16,2 4-1 0,-3-10-1 15,-2 4-1-15,-5-3-4 0,-11 3-6 16,5-6-6-16,-5 5-6 0,0 7-5 0,-6-9-4 16,-2 9-5-16,3 0 140 15,-2 0-237-15,-1 8-110 0,-2-8-331 0</inkml:trace>
  <inkml:trace contextRef="#ctx0" brushRef="#br0" timeOffset="-211905.052">26443 5465 478 0,'0'0'112'16,"0"0"3"-16,0 0-74 0,0 0-8 0,7 0-4 15,-1 0-5-15,1 0-1 0,4 0 0 16,2 0-2-16,1 0-1 0,-1 0-2 16,3 0-4-16,-1-7-1 0,4 7-3 15,1 0-3-15,4 0 0 0,0 0-2 16,-1 7-3-16,-4-7 0 0,1 0-1 16,-3 0 1-16,-4 0-1 0,0-7-2 15,-3 0-5-15,-2 4-3 0,-8-5-9 16,6 8-8-16,-6 0-9 0,0 0-108 0,-9-6-108 15,2 6-261-15</inkml:trace>
  <inkml:trace contextRef="#ctx0" brushRef="#br0" timeOffset="-204332.513">27548 4966 424 0,'0'0'100'0,"0"0"4"16,0 0-65-16,0 0-11 0,0 0-8 0,0 0-4 15,0 0 0-15,0 0-2 0,0 0-3 16,-5 0 1-16,5 0-1 0,-7 0 0 16,7 0 0-16,-9 8-1 0,2-8 1 15,1 0 0 1,-2 4-1-16,1-4 0 0,1 5 0 0,-2-5 0 0,-2 12 1 15,2-4-3-15,-7-1 3 0,-2 5-3 16,-3 0 2-16,4 0-1 0,-8 1-2 16,5 3 0-16,4 5 2 0,-1-2-3 15,5 4 1-15,1-3-1 0,10 3 2 16,0-7-1-16,-5 2 1 0,5-2 0 0,0 5 0 0,0-6-1 16,10 3 1-16,-4 0-2 0,5-2 0 0,7-1-2 15,5 0 0-15,4 1-1 0,-2-3 0 16,8 2 0-16,-2-7-2 0,1-8 1 15,-3 0 0-15,1 0-1 0,-6-8-1 16,-2 1 2-16,1-1 0 0,1 1 3 31,-3-4 2-31,3-3 4 0,-3-1 2 0,-3-6 1 0,-2-4 4 16,-3 0 1-16,-8 3 1 0,-5-1-3 16,0-4-1-16,0 4 1 0,0-6-2 15,-13-3-3-15,-6 3 0 0,-1 5-3 16,1-2-1-16,-4 10-2 0,7 1-3 0,3 3-1 15,-1 4 0-15,-1 0-3 0,6 8-3 16,-4 0-5-16,3 0-9 0,5 0-10 16,-1 8-9-16,6 0-13 0,0-1-12 15,0 0-6-15,11 6 173 0,-3-3-274 16,2-4-127-16,1 8-374 0</inkml:trace>
  <inkml:trace contextRef="#ctx0" brushRef="#br0" timeOffset="-204028.268">27982 4892 526 0,'0'0'131'0,"0"0"5"0,0 4-78 15,0 4-10-15,0-4-6 0,0 5-7 16,-8 6-4-16,8 4-9 0,0 6-6 16,0 4-6-16,6 5-4 0,1 2-2 15,-7-2-1-15,6 0-3 0,-6-4-1 16,7-2 0-16,-7-3 0 0,0-7-7 16,0-2-6-16,0-3-5 0,0-11-8 15,0-2-8-15,-8 0-4 0,1 0-5 16,2 0 49-16,-1-3-144 0,1-9-101 15,5 4-265-15</inkml:trace>
  <inkml:trace contextRef="#ctx0" brushRef="#br0" timeOffset="-203675.881">27885 4885 482 0,'0'-10'115'0,"-8"5"6"0,8-4-77 0,7 0-3 16,-7 2-4-16,9-4 0 0,-1 4-2 15,2 0-1-15,0 3-3 0,1-3-3 16,7 3 0-16,-7-1-6 0,5-4-3 16,0 6-2-16,0 3-5 0,-1-5-3 15,3 5-2-15,-4 0-3 0,-1 0 0 32,-1 7-1-32,0-4-2 0,1-3 2 0,4 12-1 0,-5 1-1 15,5 2 1-15,-11-3-2 0,0 4 1 16,-6-2 0-16,0 1-2 0,0-6 2 0,0 2 0 15,-6 3-2-15,0-4 3 0,-7 0-1 16,0 0-2-16,-3 4 1 0,1 0 1 16,1 0-2-16,2 0 2 0,1 1-2 15,-4-1 1-15,4-2-1 0,-5-9-4 16,3 5-5-16,-2-8-4 0,6 5-9 16,-1-5-10-16,4 0-10 0,1 0-6 15,5 0 184-15,0-11-289 0,11 11-130 16,4-5-378-16</inkml:trace>
  <inkml:trace contextRef="#ctx0" brushRef="#br0" timeOffset="-203271.616">28328 4805 563 0,'4'0'134'16,"-4"0"5"-16,7 0-94 0,-7 7-6 15,8-7-7-15,-8 10-7 0,0 2-7 16,0 8-6-16,0 1-5 0,0 3-1 16,0 1-3-16,0 2 0 0,0-2-3 15,-7 2 0-15,7-5-3 0,-6 1-5 16,6-7-6-16,-8-5-8 0,8-3-6 0,0 0-6 15,-5-8-4-15,5 0-105 0,-11 5-101 16,4-5-248-16</inkml:trace>
  <inkml:trace contextRef="#ctx0" brushRef="#br0" timeOffset="-203029.505">28102 4750 476 0,'11'-5'121'16,"0"0"5"-16,9-1-68 0,-1 1-6 15,7-3-10-15,3 5-3 0,5-3-6 16,-4-3-6-16,4 0-6 0,-5 0-5 16,-8 5-6-16,-1 4-6 0,-9-7-12 15,-1 7-9-15,-5 0-11 0,-1 0-8 16,-4 0-44-16,7 0-67 0,-7 0-100 15,8-6-215-15</inkml:trace>
  <inkml:trace contextRef="#ctx0" brushRef="#br0" timeOffset="-202675.809">28702 4442 533 0,'0'-3'125'0,"0"3"3"15,-5 0-90-15,5 0-3 0,-8 0-5 16,0 8-6-16,2 0-4 0,-2 7-3 16,-7 7-2-16,4 6-3 0,-4 1-1 0,2 6-5 15,-1 4 1-15,4 3-2 0,4-2-1 16,6 0-2-16,0-8 1 0,0 3-2 15,0-9 0-15,5-3 1 0,3-1-1 16,-2 0-2-16,4-3 1 0,-2-4-1 16,0 1 2-16,5-2 0 0,-5-1-3 15,3-6-3-15,-3-1-3 0,2-6-6 16,-2 0-6-16,5-6-9 0,-5-3-8 0,5-5-57 16,-3 1-48-16,1-1-91 15,5 1-203 1</inkml:trace>
  <inkml:trace contextRef="#ctx0" brushRef="#br0" timeOffset="-202069.364">28765 4540 484 0,'0'0'115'16,"0"0"4"-16,0-11-74 0,0 4-7 16,5-4-8-16,3-3-1 0,2 1-2 15,3-3-2-15,1 3 1 0,1 5-3 16,-1-5 0-16,1 2 0 0,-1 2-2 0,6 2 0 0,-4-2-3 15,2 9-4-15,-5 0-2 16,-1 0-2-16,-7 7-5 0,-5 5-1 0,5 2-3 16,-5 7 0-16,-5 3 0 0,0-3-2 15,-3 2-2-15,-1-6 2 0,-4 0-1 16,0-4-1-16,0-1 0 0,0-5-1 16,3 1 2-16,5-3 2 0,1-5 0 15,-3 0-2-15,7 0 1 0,-5 0 2 0,5 0-1 16,0 0 0-16,0-8 0 0,0 1-1 15,0 2 1-15,0-2 1 0,0 4 0 16,0-2 0-16,13 5 0 0,-3-8 1 16,3 8 1-16,3-8 0 0,0 8 2 15,-1 0-2-15,1 0 0 0,-5 0 1 16,0 6-2-16,6 3-1 0,-4 0 1 16,-1 5-2-16,0-2 1 0,1 0 0 15,-7 4-1-15,1-3 0 0,-3 3 1 0,-4 3 0 16,0-4 0-16,0 6 1 0,-9-4-2 15,1 1 1-15,-5 6 0 16,1-5-1-16,-2-2-1 0,-1-5 2 0,-1-12-3 16,2 13-4-16,-2-8-5 0,3 6-12 15,-2-11-10-15,7 15-9 0,-2-15-11 16,-1 0-107-16,11 0-111 0,0-9-262 0</inkml:trace>
  <inkml:trace contextRef="#ctx0" brushRef="#br0" timeOffset="-201661.291">29086 4377 533 0,'0'0'126'16,"9"0"3"-16,-3-10-88 0,2 5-3 15,7-4-7-15,-1 2-2 0,4-2-3 0,-2 7-2 16,3-5-1-16,2 1 0 0,-3 3-3 16,-2-6-1-16,0 6-1 0,5 3-3 15,-3-6-3-15,-3 6-2 0,3-6-1 0,-7 6-2 16,-5 0-1-16,-1 0-3 0,0 0 0 15,0 0 0-15,-5 0 0 0,6 12-2 0,-6 0 1 16,8 4-2-16,-8 0 2 0,-6 6-1 16,6 1-1-16,-7 4 0 0,3 0-1 15,4 2 1-15,-12 5 1 0,3-5-4 16,-1-2 1-16,0 0-1 0,-1-6-6 16,3-5-2-1,8-3-9-15,-7-2-11 0,7-1-6 16,0-6-8-16,-6-4-7 0,6 0-105 0,-15-4-109 0,1-6-255 15</inkml:trace>
  <inkml:trace contextRef="#ctx0" brushRef="#br0" timeOffset="-201481.241">29153 4505 536 0,'0'0'132'0,"9"-8"7"0,1 4-82 16,5 4-7-16,6-8-8 0,1 2-6 15,7 6-7-15,2-9-7 0,-2 5-7 16,-3-1-9-16,-5-1-12 0,-3 6-14 16,-6-5-17-16,-2 5-117 0,0 0-121 15,-4 0-297-15</inkml:trace>
  <inkml:trace contextRef="#ctx0" brushRef="#br0" timeOffset="-201280.579">29468 4617 602 0,'0'22'154'0,"0"7"5"0,-9 6-90 0,0-4-11 15,1 4-12-15,-7-2-14 0,2-8-9 16,0-3-9-16,13 2-3 0,-9-7-10 16,1-5-9-16,8-6-13 0,0-6-15 15,6 0-16-15,-6 0-34 0,5 0-84 16,1-9-108-16,6 0-240 0</inkml:trace>
  <inkml:trace contextRef="#ctx0" brushRef="#br0" timeOffset="-200784.75">29626 4308 525 0,'0'0'130'0,"0"-5"3"16,0 5-74-16,6-11-18 0,-6 6-6 16,12 5-7-16,-3-9-4 0,3 5-4 15,4 4-1-15,1-8 0 0,-2 8-1 16,-2 0 1-16,1-3-1 0,-2 3 1 15,1 0-3-15,-5 3-1 0,0 3-5 0,-2 1-1 16,-6 6-3-16,0 1-2 0,0-1-4 16,-6 4 0-16,1 0-1 0,-5 8-1 15,-8-1-3-15,2 5 0 0,-3 4 1 16,-2-5-1-16,5 0 0 0,3-8 1 16,3-4 3-16,4-3-1 0,6-3 3 15,-5-3-1-15,5 1-1 0,0-3 2 0,0-5 1 16,0 0-3-16,0 0 3 0,8 0 0 15,0-5 2-15,5-2 1 0,2 3-1 16,2-7 4-16,6 8 2 0,-2-3 1 16,0-1-1-16,3 0-1 0,0 0-2 15,-3 1 0-15,0 6-4 0,2-10-1 16,-9 6-6 0,1-2-8-16,-2 1-5 0,-2 0-12 0,-11-4-13 15,7 4-14-15,-7-5 13 0,0-2-127 0,-5 3-113 16,0-3-280-16</inkml:trace>
  <inkml:trace contextRef="#ctx0" brushRef="#br0" timeOffset="-200400.59">30008 3940 515 0,'0'0'124'0,"10"0"7"0,-2 7-83 16,5-7-3-16,0 5-4 0,2-5-2 16,6 8-3-16,-2 4-6 0,-1-1-5 15,6 8-2-15,2 5-4 0,-4-2-1 16,9 4-1-16,1 1-3 0,2 2 1 0,-3 2-1 15,0-1-2-15,-2-3 0 0,0 4-4 16,-5-3-2 0,-3-2 1-16,-2 4-4 0,-12-1 0 15,-7 0-1-15,0 7 0 0,0 3-1 0,-13-5 0 0,0 2-2 16,-5-2 0-16,0-3-5 0,-1 4-1 16,6-9-8-16,-3 3-4 0,1-4-11 15,-1-6-12-15,3 1-10 0,-1-11 11 16,3 2-125-16,4 2-111 15,7-4-277-15</inkml:trace>
  <inkml:trace contextRef="#ctx0" brushRef="#br0" timeOffset="-192240.465">30855 4042 550 0,'8'0'135'0,"5"-5"4"16,-4 5-87-16,-1 0-6 0,0 0-7 0,-8 0-4 16,8 5-7-16,-3 1-4 0,-5-1-3 15,5 2-4-15,-5 6-2 0,0 2-3 16,8 0-3-16,-8 7-3 0,0-1-2 16,0 1-1-16,5-3-1 0,-5 7-2 15,7-5 1-15,-7 1-1 0,0 0-3 0,0 3-3 16,6-4-3-16,-6 1-7 0,0 1-4 15,0-1-6-15,6-4-6 0,-6-4-1 16,0-3-6-16,0-6-3 16,0 5 0-16,0-4-47 0,-6-6-48 0,6 4-85 15,-10-4-200-15</inkml:trace>
  <inkml:trace contextRef="#ctx0" brushRef="#br0" timeOffset="-191881.166">30653 4249 401 0,'0'0'117'0,"8"0"7"0,1 0-1 16,4 0-74-16,2-7-6 0,4-1-5 15,4 8-3-15,1-10-3 0,5 10-5 16,3-6-4-16,-4 6-4 0,1 0-3 0,5-5-4 16,-5 5-3-16,-3-9-3 0,3 0-2 15,0 1 0-15,-5-4-2 0,-3-2-2 16,2 4 0-16,-5 2 0 0,-9-5-6 15,-1 6-12-15,-8 1-13 0,7 0-9 16,-7 1-115-16,0 5-118 0,0 8-288 16</inkml:trace>
  <inkml:trace contextRef="#ctx0" brushRef="#br0" timeOffset="-186676.987">27696 5967 341 0,'0'0'94'0,"-5"-5"3"15,5 5-38-15,0-5-17 0,0 5-11 16,0 0-6-16,-6 0-7 0,6 0-4 16,-8 0-4-16,8 0 0 0,0 0-2 15,0 0 0-15,-5 0-1 0,5 0-2 16,-5 5 1-16,5-5 0 0,0 0 0 16,-8 0-1-16,3 0 0 0,5 0-1 15,-9 0 1-15,4 0-2 0,5 0 1 16,-8 0-1-16,8 0-1 0,-7 0 1 0,-1 0-1 15,8 5 0-15,-5-5 1 0,0 5-1 16,5-5 0-16,-8 7 2 0,4 3-1 16,-6-6 1-16,2 8 0 0,0 1 1 15,0 3-1-15,3-1 0 0,5-1 0 16,0-7 1-16,-7 1-1 0,7-3 0 16,-6 4 2-16,6 2 1 0,-7 2 1 15,7 9-1 1,-6-4-1-16,6 6-1 0,-5-1 1 0,5 1-3 0,0 1 0 0,0-4-2 15,0 2 1-15,0-6-1 0,7-3 2 16,-1-1-1-16,-6 5 0 0,10-1-1 0,-4-4 2 16,1 5-1-16,1 0 1 0,0-2-3 15,0 3 2-15,3 0-2 0,2-5 2 16,3 1-2-16,-1-6 1 0,1-4-2 16,2 5 1-16,-1-4-1 0,4 7 2 15,-3-5-1-15,2 0 0 0,-1-3-1 16,-1-5 1-16,1 0 1 0,-3-7 1 15,8-5 0-15,2-1 2 0,0-2 1 0,-2 6 1 16,1 1 2-16,-3 2-1 0,-3-6 0 16,-2 1 2-16,0-5-1 0,0 0 1 15,-6-6 1-15,2 4-1 0,-2-4 0 16,-1-2 0-16,-4-4 0 0,-1-2 0 16,-5 1 2-1,0 0 0-15,0-9 2 0,0 1 0 16,-8 6 2-16,8-1-2 0,-11 2 1 0,3 2-1 15,0 2-1-15,-7 6-3 0,0-3 1 16,-2 8-3-16,-4 12-2 0,-5 3-1 16,3-8-1-16,-6 8-3 0,-1 6 0 15,4-6-4-15,-3 10-3 0,1-3-5 16,1-4-8-16,4 7-9 0,2 3-7 16,11-4-12-16,1 2-5 0,9 1-6 15,-7-5-104-15,7-7-106 0,0 0-258 16</inkml:trace>
  <inkml:trace contextRef="#ctx0" brushRef="#br0" timeOffset="-186328.729">28132 5819 442 0,'5'0'129'16,"5"0"6"-16,-4 0 0 0,-1 8-92 15,-5 6-5-15,5 5-9 0,-5 2-6 0,0 10-9 31,0 7-5-31,5 2-5 0,-5-2-1 0,8 10-1 16,-8 3-1-16,6-1-3 0,1-4 1 0,-2-3-2 0,3-6-4 16,-4-11-5-16,-4-9-6 0,0-2-9 15,0-1-4-15,0-10-5 0,0-4-104 16,-6 0-101-16,6 7-248 0</inkml:trace>
  <inkml:trace contextRef="#ctx0" brushRef="#br0" timeOffset="-185985.069">28098 5847 507 0,'0'-17'121'0,"5"5"5"16,2 4-81-16,2 2-1 0,1 2-4 16,5 4-1-16,-3-6-3 0,3 6-2 15,-1-6-3-15,6 6-2 0,-1-4-2 16,7-2-3-16,0 6-2 0,-3-8-5 15,-1 8-1-15,-3 0-4 0,-1 0-5 16,-2 5-1-16,-3 6-3 0,-1 2-2 16,-4 1 0-16,-3 7-1 0,-5 7 1 0,0-5-1 15,0 4 1-15,0-4 0 0,-5-5 1 16,-3 4-2-16,1-1 0 0,-1-2 1 16,-6 0 0-16,2-1-2 0,-1-2-1 15,-9-8-2-15,-2 2-1 0,-2 1-6 16,-3 0-7-16,-2-3-7 0,5 3-12 15,2-11-6-15,3 6-9 0,5-6-4 16,8 0-103-16,8 0-106 0,0-9-252 0</inkml:trace>
  <inkml:trace contextRef="#ctx0" brushRef="#br0" timeOffset="-185577.668">28652 5599 436 0,'0'-10'118'16,"0"4"6"-16,0 6-18 0,0 0-68 15,0 0-7-15,0 0-3 0,0 13-1 16,-5-2-2-16,-3-4-3 0,2 8-2 16,-6-3-1-16,4 5 0 0,-3 3-3 15,-2 4-2-15,3 4-4 0,-2 5-3 16,-3 5-2-16,4 5-1 0,-1-2-1 0,-1 6-2 16,2-3 0-16,11-2 0 0,-5-5-1 15,5 0 0-15,0-3 0 0,7-12-2 16,-1-2 3-16,4-3-1 0,1 5-2 0,5-4 0 15,-1-2-1-15,3 0-2 0,-7 0-1 16,5-7-6-16,-8-4-3 0,-1 4-3 16,2-9-3-16,1 0-5 0,-3 0-5 15,2-9-3-15,-1-2-1 0,0 2-103 16,-8-7-101-16,13-8-248 0</inkml:trace>
  <inkml:trace contextRef="#ctx0" brushRef="#br0" timeOffset="-184969.111">28775 5778 461 0,'0'0'110'0,"5"-3"3"16,-5 3-68-16,11-7-14 0,-3 7-6 15,3-11 0-15,-1 3-1 0,0-1 0 16,4-1 4-16,-1-1 1 0,5-1 4 15,-2 5 0-15,0-6-1 0,-1 6-1 0,-6-2-1 16,-4 9-5-16,2-2-3 0,2 2-7 16,-2 2-2-16,-1 7-4 0,-1-2-3 15,2 6-3-15,-7 1-1 0,6-1-3 16,-6 2 2-16,0 2-1 0,0-1 1 16,0-5 0-16,-11 2-1 0,4 1 0 15,1 3 1-15,-2 4-1 16,-2 5 2-16,0 0-1 0,1-5-3 0,-4-4 3 0,3-1 1 15,-1-3-3-15,4-4 1 0,3 5 0 0,4 0-2 16,-5-3 5-16,5-1 1 0,0 0 0 16,0-3 4-16,6-7 3 0,-1 7-1 15,3-7 4-15,0 0-2 0,2 0 0 16,-2 0 0-16,5-5-3 0,0 5 0 16,3-9-1-16,-3 9-1 0,8 0-2 15,-3-5-1-15,-1-2-1 0,1 3-1 16,-5-3-1-16,-2 7 0 0,-1-8-2 0,-4 8-2 15,3-5-7-15,-5 5-5 0,1 0-10 16,-5-6-13-16,0 6-15 0,0-7-13 16,0-3 23-16,-6 6-135 0,6-4-120 15,-8-2-284-15</inkml:trace>
  <inkml:trace contextRef="#ctx0" brushRef="#br0" timeOffset="-184505.295">29159 5621 530 0,'8'0'127'0,"0"0"7"15,2 0-83-15,1-9-4 0,4 2-5 0,-2 1-3 16,4-1-2-16,1 0-3 0,-2 1-5 16,-3 6-4-16,5-9-4 0,-7 1-7 15,1 8 0-15,-3-9-4 0,1 6-3 16,-10 3-2-16,10-9-2 15,-2 9 2-15,2-5-1 0,2 0 0 16,1-2 1-16,2 7 2 0,-5-3 2 16,2 3 0-16,-2 0-2 0,-2 0 2 0,-1 5-2 0,2 7 0 15,-9 0-4-15,5 3 1 0,-5 1-3 0,0 4 0 16,0 2-1-16,-8 5 2 16,-2 7-2-1,4-4 0-15,-5 4-2 0,1 6 1 0,0-2-4 16,4-6-3-16,1 1-6 0,-1-5-7 0,6-12-7 15,0-3-10-15,0-11-11 0,0 5-8 16,0-7-2-16,-7 0-106 0,7 0-109 16,0-7-258-16</inkml:trace>
  <inkml:trace contextRef="#ctx0" brushRef="#br0" timeOffset="-184298.226">29295 5730 536 0,'16'-5'132'0,"0"5"7"16,2-11-84-16,4 11-7 0,3-7-8 0,-4 0-6 15,1 0-9-15,1-1-6 16,-7 3-7-16,-3-4-4 0,-5 4-11 0,-8-2-11 16,0 7-14-16,0 0-9 0,0 0-113 15,-16 0-118-15,0 7-280 0</inkml:trace>
  <inkml:trace contextRef="#ctx0" brushRef="#br0" timeOffset="-183805.865">28471 5877 503 0,'0'-12'124'0,"8"5"7"16,0 7-76-16,4 0-3 15,-1 0-3-15,2 5-4 0,-5 8-6 0,0 2-5 16,-1 4-9-16,-7 3-5 0,8 1-7 16,-8 11-5-16,4-1-5 0,-4 0-1 15,0 2-3-15,0-6-2 0,0-8-5 16,-6 6-7-16,6-9-4 0,-10 0-8 16,2-4-9-16,0-4-7 15,2-10 140-15,-4 0-247 16,2-7-123-16,2-6-352 0</inkml:trace>
  <inkml:trace contextRef="#ctx0" brushRef="#br0" timeOffset="-183579.08">28439 5862 586 0,'16'-7'145'0,"5"-1"7"0,7-3-91 16,2 4-8-16,3-4-11 0,-3 0-8 16,-1 3-11-16,-4-3-7 0,-8 1-12 0,-17 2-13 15,8 3-16-15,-8 5-16 16,0 0-8-16,-6 0-112 0,6 0-119 0,0 10-271 0</inkml:trace>
  <inkml:trace contextRef="#ctx0" brushRef="#br0" timeOffset="-172250.518">29790 5777 407 0,'0'0'101'0,"0"6"2"0,0-6-53 16,0 0-17-16,0 5-10 0,0-5-4 0,0 0-6 16,0 0 0-16,0 0-2 0,0 0 0 15,0 0-1-15,5 0 0 0,-5 0 0 16,7 0 1-16,-7 3 0 0,5-3 3 0,-5 0-1 15,0 0 0-15,0 0-2 0,0 8 0 0,0-8 0 16,0 5-2-16,0-5-4 0,0 3 0 16,0 3-1-16,0 1 0 0,-5 6-1 15,5 1-4-15,-5 2 2 0,5 8 0 16,-5-3-1-16,5 5 0 0,-8-1-1 16,2 5 0-16,-1-7 1 0,-3 3 1 15,-1-9 0-15,0-4-1 0,-2-4-2 0,0-2-4 16,2 4-3-16,-1-3-4 0,1 0-8 15,1 5-6-15,1-5 2 0,1-2-107 16,1-6-98-16,7 0-245 0</inkml:trace>
  <inkml:trace contextRef="#ctx0" brushRef="#br0" timeOffset="-169472.873">29939 5524 430 0,'0'0'109'15,"0"0"5"-15,0 0-42 0,0 0-36 16,5 0-7-16,-5 0-3 0,0 0-2 15,0 0-2-15,6 0-2 0,-6 0-1 16,8-3-1-16,-8 3-2 0,8 0 1 16,-1 0-2-16,-2-6 1 0,4 0 1 0,1-2-2 15,3 2 0-15,3-8-1 0,-4 3-2 16,4-1 1 0,3 2-2-16,-4-2-1 0,-1-2 1 0,5 7-3 0,-2-1 0 15,-8 1 1-15,4-4-2 0,0 6 1 16,-3-1-2-16,4 1-2 0,-2 5 1 15,2 0-2-15,-6 0 0 0,-1-7-2 16,-1 7-1-16,-6 0 2 0,5 12 0 16,0-10-2-16,-5 10 2 0,0-2-1 0,0 3 0 15,0 2-1-15,0 6 0 0,0-2-1 16,-10 4 2-16,1 4-1 0,2-1-1 16,-6-1 1-16,-1 5 1 0,-1-2-2 15,1 1 1 1,-4-2 0-16,5-1-2 0,-8-7 3 0,6 0-1 0,1-3-1 15,3-4 2-15,-1-1-1 0,12-2-1 16,-8-2 2-16,8 4-1 0,0-3-1 16,0 2 1-16,0 4 1 0,8-10 0 0,2 7 3 15,-2-4 0-15,3-7 1 0,4 0 4 16,-1-7 1-16,2 1 1 0,2-3-1 16,0-8 0-16,3 5-2 0,-2 1 0 0,1 3-3 15,2 8-1-15,-6-9-2 0,-1 9-1 16,-7 0-1-16,2 0-2 0,-10 0-2 15,0 0-5-15,5 0-8 0,-5 0-7 16,0 0-10 0,0-6-14-16,8 6-11 0,-8-9-4 15,6 2-108-15,-6-2-111 0,8 1-266 0</inkml:trace>
  <inkml:trace contextRef="#ctx0" brushRef="#br0" timeOffset="-169086.902">30391 5096 565 0,'0'4'138'0,"5"6"7"0,1 0-87 15,6-1-6-15,4 1-9 0,2-5-9 16,1 6-5-16,2 2-7 0,0 2-9 16,-2 3-4-16,1 5-4 0,1-3-2 15,-3 8-1-15,-1-4-2 0,-1 5-1 16,4 4 2-16,-6 1-1 0,2 4 0 16,2 2-1-16,-3 5 2 0,-4-4-1 0,-4-1 2 15,-7-6-1-15,0 0-1 0,0-3 0 16,-10-4 0-16,-3 0 0 0,-2-4 1 15,-2 2-2-15,-6-7 1 0,-1 6-1 16,-5-1 0-16,-5-4-2 0,2-1-7 16,-6-3-11-16,6-8-10 0,5-7-14 15,4 0 123-15,9 0-237 0,7-9-130 16,7 0-350-16</inkml:trace>
  <inkml:trace contextRef="#ctx0" brushRef="#br0" timeOffset="-168594.121">31068 5165 527 0,'0'0'124'0,"0"7"4"0,-5-7-85 16,5 9-5-16,0-4-7 0,-5-5-1 0,5 9-3 15,0-3-5-15,5 1-3 0,-5 1-3 16,5 2-3-16,-5 8-2 0,5 2-2 16,-5 5-3-16,0 3-2 0,6-2-1 15,-6 2 0-15,0 1-2 0,0 1-1 16,0 3 0-16,0-3 0 15,0-2 1-15,0-6-1 0,0 2-2 16,0-6-1-16,0 2-4 0,-6-11-3 16,6 5-7-16,0-5-5 0,-5-5-6 0,5 0-5 0,0-4-4 15,0 0 186-15,0 0-290 0,0 0-122 16,-5 0-379-16</inkml:trace>
  <inkml:trace contextRef="#ctx0" brushRef="#br0" timeOffset="-168078.998">30861 5495 432 0,'0'0'103'0,"0"0"3"15,0 0-67-15,0 0-7 0,6 6-7 0,-6-6-3 16,0 0-2-16,7 0-2 0,-7 0-1 16,8 0-1-16,-8 0-1 0,0 0-2 15,8 0-3-15,-8 0-3 0,5 0 1 16,-5 0-1-16,6 0-3 0,-6 0 2 16,12 0 3-16,-12-8 4 0,6 8 6 15,-1-11 1-15,6 8 5 0,-1-11 3 16,3-1 0-16,6-5-1 0,2 3-4 0,3-3-4 15,2 5-2-15,0 0-4 0,0 4-4 16,-5 1-4-16,-2 2 0 16,-7 2-2-16,2-1-2 0,-4 3-4 0,1-1-2 15,2-3-7-15,-5 5-9 0,-1-6-12 16,-7 2-14-16,0 0 133 0,0 7-250 16,-12 0-135-16,1 0-367 0</inkml:trace>
  <inkml:trace contextRef="#ctx0" brushRef="#br0" timeOffset="-164576.996">28000 6994 400 0,'0'0'104'0,"0"0"3"16,0-3-34-16,-7 3-41 0,7-12-6 15,-5 9-2-15,5 3-1 0,-4 0-3 16,4 0 0-16,-10 0-1 0,0 0 1 16,1 0-1-16,-4 8-2 0,0 1 1 0,1 3-2 15,-5 4-1-15,1-3-2 0,-1 4-1 16,1-4-1-16,5 2-2 0,3-1-3 16,-3 1 0-1,-1-1-2-15,4 1-1 0,8 3 0 16,-11 3-3-16,4 1 1 0,7 5-2 0,0-4 1 15,0 0 1-15,0 4 0 0,0 1-2 16,10-1 2-16,6-9 1 0,-4 5-1 16,4-13 2-16,5 3-1 0,-2-5 2 15,2-8 2-15,3 0 2 0,1 0 2 16,2-13 2-16,0 0 4 0,2-12 3 0,-3 3 0 16,7-4 1-16,-6-3 3 0,-4 1-4 15,2 7-1-15,-4-1-4 0,-9 1-4 16,-4-1-2-16,-8 6-3 0,0-3-2 0,-16-6 0 15,-2 5-1-15,-6 1-1 0,-2-1 0 16,5 5 0-16,-2 6-2 0,6 3-4 16,-3-5-7-16,4 11-8 0,3 0-7 15,3 0-10-15,2 0-14 16,8 0-11-16,0 10 22 0,7-10-127 0,1 0-111 0,3 0-274 0</inkml:trace>
  <inkml:trace contextRef="#ctx0" brushRef="#br0" timeOffset="-164312.794">28391 6855 558 0,'0'0'137'0,"0"4"5"31,0 9-84-31,0 3-15 0,0 3-9 16,0 9-7-16,0 2-8 0,0 7-6 0,0-6-5 0,4 2-3 16,-4 4-3-16,0-5 0 0,0-4-5 15,8-5-4-15,-8-2-8 0,5-7-9 0,-5-1-6 16,0-5-8-16,0 0-3 0,0-8-105 16,0 0-103-16,-9 0-246 0</inkml:trace>
  <inkml:trace contextRef="#ctx0" brushRef="#br0" timeOffset="-164000.338">28331 6742 518 0,'0'-6'126'0,"13"-2"7"0,0 4-81 15,3 4-1-15,2-4-3 0,3 4-5 16,-2 0-5-16,-1 4-7 0,1 1-7 15,-3 8-7-15,4 2-5 0,-1 2-5 0,-3 3-3 16,-3 0 0-16,-3 0-4 16,-4-1 1-16,-6-1 1 0,0-3-2 0,-5 5 0 15,5 2 1-15,-11-3-1 0,-5 4 1 16,6-2 1-16,-8-6-2 0,-1 1 0 16,-4-1 0-16,1-1-1 0,-4-4-2 15,5-7-6-15,0 7-4 0,5-5-9 16,5-5-9-16,1 8-8 0,5-8-9 0,5 0 39 15,0-7-142-15,0 7-108 0,0-6-271 16</inkml:trace>
  <inkml:trace contextRef="#ctx0" brushRef="#br0" timeOffset="-163738.832">28726 6715 616 0,'0'8'146'0,"0"4"5"0,0 8-103 0,-4 4-7 15,4 2-10-15,-7 11-10 0,7-5-6 16,-6 8-7-16,6 0-4 0,0-2-3 15,0 3-7-15,0-11-7 0,0-1-8 16,6-12-12-16,-6-3-7 0,0-4-4 16,0-6-110-16,0-4-105 0,7 4-253 0</inkml:trace>
  <inkml:trace contextRef="#ctx0" brushRef="#br0" timeOffset="-163522.289">28550 6752 483 0,'12'0'131'0,"2"0"8"15,1 0-39-15,3-7-47 0,4 7-6 16,-2 0-9-16,-3-7-8 0,1 0-8 16,1 2-8-16,-2-1-13 0,-6-5-13 0,0-2-16 15,-1 3-12-15,-4 1-113 0,2-3-118 0,5 1-283 16</inkml:trace>
  <inkml:trace contextRef="#ctx0" brushRef="#br0" timeOffset="-163243.05">29040 6495 521 0,'-10'0'132'0,"-1"7"7"0,1-7-57 16,-3 5-38-16,3 4-3 0,1-1-7 16,-3 0-3-16,1 5-6 0,-3 8-8 15,-3 3-3-15,0 11-4 0,-1 12-3 16,5 4-3-16,3-2-2 0,2 7-1 16,8-6 1-16,0 2-1 0,10-3-2 0,1-7 1 15,4-7-1-15,1-1-3 0,-2-16-5 16,-1 1-2-16,-5-4-8 0,4 3-8 15,-4-11-8-15,5 8-5 16,-5-15-3-16,1 0-43 0,3 2-60 0,-6-2-91 16,2-2-211-16</inkml:trace>
  <inkml:trace contextRef="#ctx0" brushRef="#br0" timeOffset="-162868.108">29259 6590 588 0,'0'10'148'0,"0"1"6"0,0 1-92 16,-9 3-5-16,4 5-5 0,5 1-7 16,-8 2-10-16,8 10-8 0,0 1-7 15,-7-3-5-15,7-3-4 0,0-1-6 16,0-8-3-16,0 2-2 0,10-2-6 15,-10-2-4-15,8 1-7 0,-8-4-6 16,0-1-9-16,5-5-10 0,-5-1-11 0,0-7-4 16,5 0-107-16,-5 0-111 0,0-10-267 15</inkml:trace>
  <inkml:trace contextRef="#ctx0" brushRef="#br0" timeOffset="-162425.371">29398 6555 542 0,'0'-8'126'0,"7"5"5"0,1-6-88 15,3-2-5-15,3 3-7 0,-4 1-4 16,1 1-2-16,4-1-3 0,-5 7-2 15,6-4-2-15,-2 4-3 0,-1-6-2 0,-1 6-2 16,-1-8 0-16,-1 3-3 0,-2 5 0 16,3-7-3-16,0 7 2 0,-1-4-2 15,1 4-2-15,-1 0 2 16,0 0-2-16,3-4 0 0,1 4 0 16,2 0-2-16,-4 0 3 0,0 0-2 0,-3 0 1 15,-5 0 3-15,-4 4-2 0,8-4 4 16,-8 5 0-16,0 2-2 0,0-3 4 15,9 7-3-15,-9 1-3 0,0-4 2 16,0 4-3-16,-10 3-1 0,5-4 0 0,-5 8-1 16,1 10-2-16,-3 3 3 0,1 6-3 15,0 7 0-15,3-6-6 0,1-7-3 16,2 0-4-16,-1-11-7 0,1 2-8 0,5-7-9 16,-5-1-11-16,5-2-2 0,-5-7 9 15,5-6-117-15,0 0-102 0,-5-7-257 16</inkml:trace>
  <inkml:trace contextRef="#ctx0" brushRef="#br0" timeOffset="-162190.985">29471 6665 566 0,'8'0'145'15,"-3"0"6"-15,6 0-84 0,7 0-5 16,-2-9-8-16,5 1-6 0,3-5-8 16,-3-1-9-16,2-2-7 0,3 1-7 15,-7 4-6-15,2 0-5 0,-2 11-8 16,-4 0-9-16,-2 0-16 0,-4 0-16 16,-1 12-16-16,2-7-117 0,-5 3-128 0,3-1-296 15</inkml:trace>
  <inkml:trace contextRef="#ctx0" brushRef="#br0" timeOffset="-161690.908">29978 6715 581 0,'5'0'150'0,"4"0"8"16,-2 8-89-16,-1-5-5 16,-1 7-7-16,-5-2-7 0,0 5-9 0,0 1-10 15,0 2-6-15,0 10-5 0,-8-7-7 16,2 6-5-16,-1-4-2 0,-6 3-2 15,0 5-3-15,0 1 0 0,0 0 1 16,-1-3-2-16,4-1-2 0,1-6-1 16,-4 6-2-16,3-8-5 0,0-4-9 15,-1-2-8-15,1-7-16 0,2-5-15 0,-5 0-102 32,4 0-17-32,2 0-107 0,7-9-209 15</inkml:trace>
  <inkml:trace contextRef="#ctx0" brushRef="#br0" timeOffset="-159877.321">30212 6443 450 0,'6'0'109'0,"-6"-7"4"0,8 1-65 0,-8 6-11 0,5-6-7 15,-5 6-2-15,0-7-4 0,0 7-3 16,5 0-3-16,-5 0-2 0,0-3-4 16,5 3-2-16,-5-10-2 0,8 10-2 15,-2-6-2-15,1 6-1 16,-1-10 0-16,2 6 1 0,-1-5 1 16,4 0 1-16,2 1 2 0,-2-3 5 15,4 7 1-15,-4-1 3 0,-3-2 0 16,-1 1 2-16,-2-2-2 0,0 4-1 0,-1 4-3 0,3-8 0 15,3 3-2-15,-4 5-2 0,0 0-2 16,1 0 0-16,4 3-1 0,-3-3 1 0,0 8-2 16,4-8-1-16,-6 6-2 0,-1-6 1 15,1 0 0-15,1 8-3 0,1-8-1 16,0 0 0-16,0 9 2 0,3 0 0 16,-3 4-2-16,-1 3 0 0,-2-1 2 15,1-4 0-15,-6-1 0 0,5 1-1 16,-5 0 0-16,0 2 1 0,0 0 0 0,0-2-2 15,-6 3 1-15,-2 0 0 0,1-2 1 16,1 2-2-16,-4-4 2 0,0-5-1 16,4 11 1-16,-7-2-2 0,-3 2 2 15,0 7-3-15,3-1 2 0,-2 2 0 16,7-3 1-16,8 1-1 0,-8-3 1 0,8 3-2 16,-6-4 1-16,6-4 1 0,-9-2-2 15,9-2 0-15,0 1 0 16,-4-8 1-16,4 7 0 0,-7-7 1 0,2 5-1 15,-1-8 2-15,-1 4-2 0,3-4 1 16,4 9 0-16,0-9-1 0,-7 0 2 16,7 0-2-16,0 0 1 0,5 0 2 15,-5 0 0-15,6 0 2 0,1 0 4 16,-1 0-3-16,1-9 2 0,-1 7-1 16,-1 2 1-16,-5-12-2 0,10 11-2 0,1 1-1 15,5-13 0-15,2 9 1 0,3-5 0 16,2 6-2-16,-6-9-1 0,3 7 1 15,1-4 0-15,0 3 1 0,-5-1-1 16,2 7-2-16,-4 0 2 0,-1 0 1 16,-5 0-1-16,2 0-1 0,1 10 1 15,-3-5-1-15,-1 2 0 0,1 0-1 0,1 0 0 16,-2-2 0-16,-2-5 0 16,0 12-1-16,1-9 0 0,-6-3 0 15,6 12-3-15,-6-11-1 0,0-1-6 0,5 0-5 16,-5 0-7-16,0 0-5 0,-5-4-13 15,5-3-8-15,0-2-9 0,0-1-4 16,-4-3-103-16,4 2-109 0,0 1-259 16</inkml:trace>
  <inkml:trace contextRef="#ctx0" brushRef="#br0" timeOffset="-158001.149">30670 6151 460 0,'0'0'107'0,"0"0"2"16,0 0-73-16,0 0-5 0,0 0-5 15,9 0-1-15,-5 0 0 0,1 0-1 0,-5-6 0 16,7 6-2-16,-7 0-2 0,5 0-1 15,-5 0 0-15,6 0-1 0,-6 0-2 16,8 8-1-16,-1-8 0 0,-1 7 0 16,5 0-2-16,1-3-1 0,-3 5-2 15,7-1 0-15,5 5-2 0,0 3 0 16,-1-1-2-16,4 6-2 0,-6-4 1 16,-2-3-1-16,-2-1-2 0,-2 3 1 15,-4-5-1-15,2 3 2 16,-2 4-1-16,0 1-1 0,-4-4 2 0,-4 6 0 0,9-2-2 15,-9-1 0-15,-7 0-1 0,7 3 1 16,0-1 0-16,-8 5-1 0,8-2-2 0,-11 2 2 16,1 1-3-16,0 3 2 0,4-10-3 15,-2-1 0-15,-2 1 0 0,2 0-1 16,2-5-1-16,-2 0 1 0,-5 1-2 16,6 1-1-16,-7-1 0 0,1 1-1 15,-7-2-1-15,6 0-3 0,-1-5-3 0,4-1-4 16,-2 0-5-16,5-8-5 0,3 0-5 15,-1 0-5-15,-1 0 135 0,7 0-238 16,-9-11-118-16,4 1-341 0</inkml:trace>
  <inkml:trace contextRef="#ctx0" brushRef="#br0" timeOffset="-157505.866">31302 6147 582 0,'0'0'142'0,"8"7"6"16,-8 1-96-16,0-1-5 0,5 9-7 0,-5 6-5 0,0 3-7 0,5 0-9 15,-5 7-6-15,0 3-5 0,0-9-2 16,0 1-2-16,0 0-2 0,0-1-1 31,4-5 0-31,-4 2 0 0,0-2-1 0,0 0-4 16,0-7-2-16,0-7-3 0,0 3-12 0,-6-10-11 15,1 5-12-15,-1-5-6 0,-1 0-108 0,-4 0-112 16,0 0-265-16</inkml:trace>
  <inkml:trace contextRef="#ctx0" brushRef="#br0" timeOffset="-157234.8">31024 6487 565 0,'11'-7'137'0,"2"0"5"16,3-7-90-16,1 3-5 0,0-1-8 16,3 0-4-16,2 3-7 0,1-2-5 15,6-5-6-15,0 3-5 0,7-2-4 0,6 0-3 16,3 1-2-16,-2-6-3 0,7 5-1 15,4-8 0-15,-4 7-5 0,-3-2-9 16,1 6-14-16,-9 2-14 0,-12 2 63 16,-11 8-178-16,-11 0-126 0,-5 0-312 15</inkml:trace>
  <inkml:trace contextRef="#ctx0" brushRef="#br0" timeOffset="-155801.208">28093 8050 365 0,'0'0'97'0,"0"0"6"0,7-6-50 16,-7 0-3-16,5 0-12 0,0 6-6 15,-5-11-5-15,6 7-5 0,-6 4-3 16,0-7-3-16,0 7-4 0,0 0 0 16,-6-7-2-16,1 7-1 0,0 0-2 0,5 0-2 15,-7-3 0-15,3 3 1 0,4 0-4 16,-8 0 0-16,8 0 1 0,-7 6-1 16,7-6 0-16,-8 6 1 0,3-1-3 15,-1-1 2-15,-4 3-2 0,0-7-1 16,2 10 3-16,-5-4-2 0,4 6 1 15,-4-1 0-15,3 8-2 0,-1-5 3 0,-2 4-1 16,0-5-2-16,0 1 2 0,0-4 0 16,5-1-2-16,-2 4 2 0,5-3-1 15,-3-2 1-15,-1 4 1 0,2 5 0 16,7-1 0-16,-6 7 2 0,1-6 0 16,5 1-2-16,0-4 0 0,0 1 0 15,0-3 0-15,0-1 1 0,0 2 1 16,0 2 1-16,5 3 2 0,4-1 0 15,4-1 0-15,0 3-1 0,5-1 0 0,-2-7-1 16,2 2-2-16,1-4 0 0,2-3-1 16,2 1 1-16,0-7-1 0,-1 0 1 15,1-7-1-15,-1 3 1 0,1 0-2 16,0-5 2-16,1 9-1 0,0-4 2 16,-6-14-1-16,4 5 1 0,3-8 1 15,-1-4 0-15,-5-2 0 0,1 4 3 16,-8 2 0-16,-2-3 1 0,-3-3 2 15,1 3 0-15,1-2 4 0,-9-1 0 0,5-2 0 16,-5 2 0-16,-5 1 1 0,-6 0-2 16,-2-1 0-16,-8 5-2 0,-3 7-3 15,0 11-4-15,1-3 2 0,-6 7-6 16,2 0-3 0,1 0-8-16,0 7-7 0,5-3-12 0,5-4-16 0,6 10-16 15,10-10-113-15,0 10-124 0,15-4-287 16</inkml:trace>
  <inkml:trace contextRef="#ctx0" brushRef="#br0" timeOffset="-155295.035">28633 7895 559 0,'0'0'137'15,"6"0"5"-15,2 13-88 0,-1-3-7 16,-7 1-11-16,0 5-6 0,0 6-11 16,6-1-5-16,-6 6-7 0,0 4-3 0,0 9-5 15,0-8-3-15,0 0-6 0,0-3-6 16,0-4-5-16,-8-7-6 0,8 2-6 16,0-5-3-16,-8-2-4 0,8-3 25 15,0-10-120-15,-5 0-95 0,5 0-251 16</inkml:trace>
  <inkml:trace contextRef="#ctx0" brushRef="#br0" timeOffset="-154967.532">28513 7859 526 0,'8'0'127'16,"5"-5"8"-16,3 5-84 0,1-10-3 16,2 10-7-16,4-8-3 0,-6-3-5 15,3 0-3-15,1 6-5 0,1-4-5 16,-2 9-3-16,2 0-3 0,4 0-6 16,-7 11-1-16,-6 3-3 0,-3 4-2 15,-10 5-1-15,7-6-3 0,-7 8 1 16,-9-4 0-16,5 1-1 0,-4 1-3 0,1 1 0 15,-3-5-1-15,1 2-2 0,-7 0-3 16,-1-2-2-16,0-3-7 0,2 4-4 16,-4-8-8-16,6-4-7 0,-2-5-4 15,2-3-107-15,0 0-105 0,13 0-255 16</inkml:trace>
  <inkml:trace contextRef="#ctx0" brushRef="#br0" timeOffset="-154764.415">28891 7830 570 0,'10'7'139'0,"-1"5"4"16,-2 5-92-16,-7 3-8 0,0-2-10 0,0 9-9 16,0 0-7-16,-7-5-6 0,1 4-5 15,-2-4-4-15,-2 0-8 0,5-1-5 16,1-1-12-16,-1-4-11 0,5-5-4 15,-5-6-110-15,5-5-110 0,0 0-263 16</inkml:trace>
  <inkml:trace contextRef="#ctx0" brushRef="#br0" timeOffset="-154570.009">28736 7894 472 0,'0'0'129'0,"8"0"7"16,2 0-36-16,1 0-45 0,2 0-5 0,2 0-5 16,2 5-7-16,3-5-8 0,1 0-8 15,3-10-7-15,0 2-6 0,-8-1-9 16,0-6-15-16,-4 10-17 0,-3-3-13 16,-4 0-114-16,3-3-122 0,0 6-288 15</inkml:trace>
  <inkml:trace contextRef="#ctx0" brushRef="#br0" timeOffset="-154291.334">29174 7581 617 0,'0'0'151'0,"-5"0"6"0,0 9-99 15,-3 0-6-15,-2 2-10 0,-1 5-5 16,-2 7-7-16,0 7-9 0,3 1-5 16,-6 7-4-16,5 2-3 0,-2 4-4 0,-2 3-3 15,-1-6-3-15,3 4 2 16,4-7-2-16,1 5 0 0,8-9 0 0,0 0-2 16,11-10-2-16,4 6-4 0,-1-14-4 15,2 2-4-15,0-4-5 0,-1 1-9 16,-1-6-9-16,1-2-10 0,-2-7-113 15,0 0-119-15,-7-10-289 0</inkml:trace>
  <inkml:trace contextRef="#ctx0" brushRef="#br0" timeOffset="-147860.096">29518 7686 522 0,'0'0'122'0,"8"0"2"0,0 0-87 16,1 0-3-16,6 0-5 0,-4-7 1 0,7-4-5 15,-7 3-5-15,7-5-2 0,-5 4-4 16,3-5-3-16,0 5-2 0,2 0-3 16,-3 4 1-16,1 5 0 0,-5 0 2 15,2-8 1-15,-3 8 2 0,-4 0 1 16,1 8 2-16,-7 0-1 0,0 5-1 16,0 1-1-16,0 4-4 0,0 9-2 15,-7 2-1-15,2-2-3 0,5 5 0 16,-11-3-4-16,5 2-3 0,-4 6 0 0,-3 1-4 15,-5-3-4-15,5 4-5 0,-1-9-6 16,4-8-3-16,5-6-6 0,5-4-6 16,0-8-3-16,0-4 173 0,0 0-276 15,0 0-123-15,0 0-369 0</inkml:trace>
  <inkml:trace contextRef="#ctx0" brushRef="#br0" timeOffset="-147660.239">29627 7852 561 0,'21'0'139'0,"4"0"5"0,5-12-89 0,3 4-8 15,2 1-9-15,-3-4-9 0,-1-2-9 16,-5 2-16-16,-5 1-23 0,-11-3-129 0,-6-4-126 15,-4-9-322-15</inkml:trace>
  <inkml:trace contextRef="#ctx0" brushRef="#br0" timeOffset="-147152.893">30052 8059 502 0,'-14'21'136'0,"4"8"2"0,-1 6-35 15,-7-2-66-15,-3-4-11 0,1 1-13 16,-2-9-18-16,1-1-15 0,5-20-119 15,0 0-112-15,-4 0-289 0</inkml:trace>
  <inkml:trace contextRef="#ctx0" brushRef="#br0" timeOffset="-145876.195">30215 7453 454 0,'5'0'113'16,"-5"0"4"-16,0 0-60 0,8 0-15 15,-8 0-7-15,7-7-4 0,-7 7-1 16,0-5-4-16,0-2-1 0,9 7-2 0,-4 0-1 0,0-2-1 15,3 2-1-15,3-7 1 0,-1-1-1 0,1 1 1 16,4-6 0-16,-6-1-2 0,8 1-3 16,-3-3 0-16,2 3-4 0,-4 1-1 15,1 0 0-15,-5 7-3 0,1-4 0 16,4 9 0-16,-2-3-1 0,7 3 0 16,-3-5-1-16,1 5-2 0,-5 0 0 15,5 5-2-15,-8 1 0 0,2 1-3 16,-3 2 1-16,-1 4 1 0,2-3-1 0,-1 6 0 15,-3-1-1-15,5 5 1 0,-5-6-3 16,1 2 1-16,-5-1-2 0,0-3 1 16,0 4-1-16,5-1 0 0,-5 2 1 15,0 0 0-15,0-1-1 0,-6 2-1 16,6 4 0-16,-7-3 0 0,2-6-1 16,-3 6-2-16,2 0 2 0,-1-8 1 15,2 4 0-15,1 1 0 0,-6-2 1 16,5-2 1-16,-1-1 2 0,-7 1 1 15,1-5-2-15,3 1 1 0,-1 0 1 0,0 3 0 16,2-2 1-16,-5-2-2 0,2-2 1 16,-3 1 1-16,4-2 0 0,0-4-1 15,4 9-1-15,-1-7 2 0,7-2 1 16,-8 9 2-16,8-9-2 0,-6-9 1 16,6 9 2-16,0 0 1 0,0 0-2 15,-5 0-1-15,5 0 0 0,0 0 2 0,0 0 0 16,0 0-1-16,5-7 1 0,1-1 2 15,2 0 2-15,2 0 0 0,4-3 2 16,6 0 1-16,-2-1 2 0,6 4 0 16,-3 0-1-16,-2 8 0 0,1 0-1 15,1 0-1-15,1 0-2 0,1-6-1 16,-2 1 0-16,0 5-1 0,-4 0-2 0,1 0-1 16,0 5-1-16,-3 3-1 15,-3 2 2-15,0 1-4 0,-12-3 2 0,5-2-3 16,-5-6-7-16,0 6-5 0,0-6-7 15,-8 9-14-15,8-9-8 0,-7-9-19 16,7 5-15-16,0 4-113 0,0-16-127 16,0 3-302-16</inkml:trace>
  <inkml:trace contextRef="#ctx0" brushRef="#br0" timeOffset="-144722.833">30667 7083 522 0,'0'0'128'0,"0"0"7"15,0 0-79-15,5 0 0 0,-5 0-3 16,10 9-3-16,-5-9-2 0,-1 4-5 15,1-4-4-15,0 10-6 0,2-7-8 16,-1 8-4-16,4 6-5 0,1-1-4 16,2 9-4-16,-2-5-2 0,7 8-5 15,0-4 0-15,1 8-3 0,1-1-2 32,-1 2-3-32,-3 2-3 0,3-4 0 0,-9 1-3 0,0-5-4 15,-4 3-1-15,-6 0 0 0,5 0-2 0,-5 2 0 16,0-1-2-16,-6-3-2 0,1 10 0 15,-3-9-2-15,-2-2 1 0,-4-4-1 16,5 6 0-16,0-10 0 0,-7 1 1 16,1 0 1-16,-1-2 0 0,0-2-2 15,0-3 149-15,3 1-247 0,1-1-113 16,3 0-341-16</inkml:trace>
  <inkml:trace contextRef="#ctx0" brushRef="#br0" timeOffset="-134429.674">13351 15382 409 0,'0'0'92'0,"-8"0"1"0,8 0-73 16,-4 0-1-16,4 0-9 0,0-4-3 0,0-8-3 15,0 1-1-15,-7 0 0 16,7-3 1 0,0 3 2-16,0-3 3 0,0 1 3 0,-6 4 3 0,2-4 2 15,0 2 1-15,-5-5 0 0,3-3 1 16,0-7-2-16,1 3-4 0,5-6 0 15,-12-1-4-15,4-8-1 0,4 4-2 0,-1-7 0 16,-2 0-1-16,7 3-1 16,0-4-2-16,0-1 1 0,0 2 0 15,0 0 1-15,0 3-2 0,0 1 1 0,0 7-1 16,8 0 2-16,-8 5-1 0,-5 3-1 16,5-1-1-16,0 6 1 0,0 1-1 15,0-2 0-15,0 2-1 0,0 6 0 16,0-7 0-16,0 1 1 15,0 3-2-15,5-1 2 0,2 0-1 16,-1 8 0-16,2-4-1 0,0 1 2 16,-3 3 1-16,2 1 0 0,-7 5 1 0,9-8-1 0,-9 8 2 0,8-2 1 15,-8 2 0-15,8 0-1 0,1-9 1 16,2 9-1-16,-1 0 1 0,6-4 0 16,-2 4 1-16,6 0 1 0,2 0 0 15,-4-4-2-15,9 4 1 0,1 0-1 0,1 0 0 16,5 0 0-16,0-7 3 0,1 7-1 31,-4 0 3-31,-2 0 0 0,3-4 3 16,5 4-1-16,4-4-1 0,1 4-2 0,3-10-1 15,-1 10-2-15,2-7-1 0,1-3-3 16,-3 8-1-16,9-6 1 0,-11 4-1 0,8-1 1 0,0-5-2 0,-1 7 1 16,-1-7 0-16,2 7 0 0,-3-4-1 15,0 7 2-15,3-7-3 16,-3 5 3-16,0 2-1 0,-1-10-1 0,-5 10 3 15,-11 0-1-15,6 0-1 0,-2 0 3 16,0 0-2-16,0 0 0 0,8 0 1 16,-5 0-1-16,0 0 0 0,8 0-1 0,0 0-1 15,5 0 2-15,-3 0-1 0,0 0-1 16,0 0 0-16,-10 5 0 0,5-5 1 16,-2 0 1-16,-7 0-1 0,1 0 1 15,-1 0 1-15,-4 0-3 0,2-5 2 16,3 5-2-16,0-2 1 0,-3 2-2 15,1 0 2-15,-5 0-3 0,2-7 3 0,-1 7 0 16,-1 0 1-16,-1 0-1 0,3 0 1 16,2 0-1-16,0 0 1 0,-4-7 1 15,4 5-3-15,-2-5 0 0,-2-1 1 16,-3-5-1-16,2 8-1 0,0-4 1 16,-3-1-1-1,-2 10 2-15,1-6-1 0,-4-1 0 16,-2 2 2-16,2 5-2 0,-2-9 1 15,5 9 1-15,-1-7-4 0,-3 7 3 16,1-9 0-16,1 9-1 0,-7-8 0 16,-3 8 0-16,1 0-1 0,-2 0 2 15,-8 0-2-15,0 0 1 0,0 0-1 16,0 8 0-16,0-8 1 0,0 12 0 16,0-1 0-16,0 1 0 0,0 4 0 0,0 0 1 15,0 8-1-15,0-2-2 0,0 5 1 16,3 5 0-16,-3-1-1 0,0 0-2 15,0 7-2-15,0 2 2 0,-3 1-1 16,-3 13-2-16,1 4-1 0,-2 9-3 16,3-5 0-16,4 1 0 0,-5-11-4 15,5-4 0-15,0-1 1 0,0-7 1 0,3 3 1 16,-3-10 2-16,11-4 3 0,-11-8 2 16,7-5 2-16,-7 2 2 0,0-7 0 15,6 1 0-15,-6 1 2 0,0 2-2 16,0-5 2-16,-11 6-1 0,3-5 1 15,1 3-1-15,3-7 3 0,-3 7 0 16,1-3 0-16,-1-4 3 0,7-2 0 0,-6 1 2 16,-6-6 1-16,1 0 1 0,-5 0 0 15,0-6 2-15,0 6-4 0,1 0 2 16,-4 0-2-16,4 0-2 0,-6 8 0 16,0-8-3-16,-8 11 0 0,5-2 0 15,-2-4 0-15,-1 5 0 0,6-6 3 16,0-4 0-16,-4 0 3 0,8-4-2 15,-3 4 2-15,-6-13-1 0,1-3-1 16,4 2-1-16,-8 2-1 0,-7-5-2 0,5 4 0 16,-1 7-2-16,0-4 0 0,0 4 0 15,-4 6-2-15,0 0 1 0,-1 0 0 16,-3 0-1-16,0 0 1 0,-2 9 0 16,-8-9-1-16,4 0 2 0,1 0-1 15,0 0 0-15,3-5 0 0,-7 5-1 16,-1 0 1-16,-4 0 1 0,-6 0 0 15,2 18-2-15,-13-5 2 0,0 6-1 0,-5 8 1 0,-2 3-2 16,1-2 0-16,2 2 1 0,9 3 1 0,-3-3-1 16,6-6 0-16,1 2-2 0,4-11 3 15,3 0 0 1,12-5-2-16,-12-1 1 0,2 1-1 16,-12-6 1-16,-1 9 0 0,-2-6 0 15,3 1 0-15,1 0 1 0,4-1-2 0,7-7 1 16,-2 6 1-16,5-6-1 0,0 0-1 15,3 0 0-15,0 0 1 0,-4-6 1 16,0-1 0-16,5-1-2 0,4 8 2 16,5 0 0-16,7 0 0 0,3 14-5 15,0 2-1-15,4 4-5 0,5 1-4 16,4-5-8-16,7 2-9 0,1 0-10 16,6 0-5-16,0-2-5 0,0-6 88 15,0 1-190-15,8-5-113 0,0-6-305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47:52.2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0:48:00.787"/>
    </inkml:context>
  </inkml:definitions>
  <inkml:trace contextRef="#ctx0" brushRef="#br0">12326 17108 351 0,'0'0'88'15,"-5"0"3"-15,5 0-56 0,0 0 0 16,0 0-4-16,0 0-4 0,0 0-4 15,0 0-3-15,0 7-2 0,5-1-2 16,-5 0-2-16,0 7-3 0,0 0-2 16,-5 4-3-16,5 4-2 0,0 2-2 0,0 0-1 15,0 0 0-15,12-3 0 0,-1-7 1 16,8-4-1-16,2-9 1 0,2 0 0 16,4 0 0-16,1-12 0 0,-2 4-1 15,3 1 0-15,-2 1 0 0,1 6-1 16,-1 0 1-16,0-8-1 0,1 8-1 15,-2-4 2-15,8 4-1 0,1-9 0 0,1 4 1 16,7-4-2-16,-1 2 1 0,-3-6 1 16,-2 4-1-16,-5 2 1 0,-1 0 0 15,0 7 0-15,3 0 0 0,-5 0-1 16,-3 8 1-16,-2 1-1 0,-3-3 0 16,-2 4 1-16,-4 0 0 0,7-1-1 15,-1-1 0-15,4-2 2 0,-1-6 0 16,2 0 0-16,3 0 0 0,-2 0-1 15,1 0 0-15,-6 0 2 0,1-4-3 16,-1 4-1-16,3-5 1 0,2 5-1 0,1 0 1 16,4 0 0-16,0 0-1 0,2 0 0 15,-10 0 0-15,4 0 0 0,-6 0 1 16,3 5 0-16,-4-5-2 0,3 7 1 16,-5-3 2-16,2 2 0 0,-8-1-1 15,5 0 0-15,-5 1 0 0,3-1 1 0,-6 4-1 16,1-4-1-16,-5 4 1 0,1-1 0 15,-7 3 0-15,0 1 0 0,6 3 0 16,-6-1 1-16,0-4 0 0,0 3 0 16,0-2 1-16,0 0 1 0,7-11 1 15,-7 0 1-15,0 0 1 0,8-13 3 16,-5-1 0-16,5-1 0 0,7-2-2 16,-6-3 0-1,7 5-2-15,1 4-1 0,0-1-1 0,-5 6 0 16,7 0 0-16,-6 6 2 0,8-8 1 15,3 8 2-15,4-5 0 0,1 5 0 16,1-7 2-16,4 7-1 0,5-6-1 16,1 6-2-16,-1 0-2 0,1 6 0 15,-1 2 0-15,-3 4-4 0,1 3 1 16,2 6-2-16,-2 1 2 0,6 4 0 0,-6-5 0 16,1-3-1-16,2-5 2 15,0-6 0-15,2-7 1 0,4 0 0 16,-1 0 0-16,-2-6 0 0,6-3 2 0,-7-9-2 0,3 1 1 0,2-1-2 15,-7-6 1-15,-6 5-1 0,-3-1 1 16,-4 0-3-16,-6 5-1 0,-6-1-4 16,-1-3-6-16,-9-1-10 0,-5-5-10 15,-3 3-98 1,-13 4-16-16,1 4-95 0,-12 2-193 0</inkml:trace>
  <inkml:trace contextRef="#ctx0" brushRef="#br0" timeOffset="4727.183">16345 16894 386 0,'-10'0'101'0,"1"11"3"15,9-11-38-15,-5 3-28 16,5-3-11-16,0 6-7 0,0-6-4 0,0 0-5 16,0 0-1-16,0 7-4 0,0-2-1 15,0-1 2-15,-3 3-1 0,3 0 2 16,4 1 0-16,-4-1 0 0,0 6 0 16,0 0-1-16,0 2-1 0,7-1-2 15,-7 2 0-15,0 2-2 16,8-1 1-16,0-1-2 0,-5-6 1 0,5 0-3 0,4 0 2 15,-3-8 0-15,8 5 1 0,-1-7 0 16,5 9 0-16,-7-9-2 0,10 11 2 0,-1-2 0 16,3-2 0-16,-8 2-3 15,3-3 1-15,1 0 1 0,1-6 2 0,1 0 2 16,5 0 1-16,0-6 2 0,0 4 3 16,-5-9-1-16,-3 3 2 0,2 0 0 15,-4 6-2-15,-2-5 0 0,2 7-2 16,-1 0-1-16,-4-6-1 0,1 6-2 15,-4 0-2-15,-1 6-1 0,-1 2 0 16,1-8 0-16,-3 14-1 0,6-8 0 16,-2-2 1-16,5-4-1 0,2 0 2 15,3 0 0-15,-5 0-2 0,5 0 0 0,-3 0 2 16,-7 0-1-16,7 5-1 0,-7-5 0 16,2 0-1-16,5 0 2 0,1 0-1 15,5 0 0-15,-3 0-1 0,3-8 1 16,2 1 1-16,3-1-1 0,-3 2-1 15,5 6 2-15,0 0 0 0,-2 0-2 16,0 0-7-16,0 14-8 0,-2-7-8 0,-3-7-9 16,-1 0-111-16,0 0-111 0,-1-12-267 15</inkml:trace>
  <inkml:trace contextRef="#ctx1" brushRef="#br0">26579 18152 0,'-34'0'0</inkml:trace>
  <inkml:trace contextRef="#ctx0" brushRef="#br0" timeOffset="28126.555">15449 10686 369 0,'0'-13'84'15,"0"-4"4"-15,0-8-64 0,0 9-1 16,6-1 0-16,-1 1-1 0,2-4 0 16,1 3-1-16,-2 2-1 0,-6-4 0 15,5 3-1-15,-5-3-2 0,7-6 0 16,-7 3-3-16,6 1-1 0,-6-7-2 0,0-3-2 0,8 1-1 15,-8-1-3-15,10 2-1 0,-4 2 1 16,4 0 1-16,-4 2 0 0,-6-1 2 16,4-6 2-16,-4-2 0 0,0 4 0 15,0-1 0-15,-4-4-1 0,4 6-2 16,0 3-3-16,0 0-1 0,0 6-1 16,0 0-1-16,4-1-2 0,-4 6 2 0,0-1-2 15,4 2 2 1,-4-2-3-16,0 4 2 0,0-2 2 0,-4 9-1 0,4 5-1 15,-5 0 1-15,-2 0 0 0,2 0 2 16,-3 10-2-16,2-2-1 0,-4-3 2 16,-3 2-1-16,5-3-2 0,-3-4 2 15,-4 6-2-15,4-6 2 16,1 0 0-16,1 0-1 0,-3 7 0 0,1-7 2 0,1 0-2 0,-7 0 1 16,-1 0-1-16,0 3 0 0,-6-3 0 15,9 0 0-15,-4 0-1 0,0 0 3 16,-1 5-4-16,-1-5 3 0,-8 0-1 15,0 0 0-15,3 0-1 0,-4 0 2 0,-1-5-1 16,2 5 1-16,3-8 0 0,-1 8 0 31,4-5-2-31,-1 5 2 0,1 0 0 0,-6 0-1 0,-5 8-1 16,0-8 1-16,5 7-1 0,-5 2 1 16,-4-9 1-16,4 8-2 0,-5-8 0 15,2 8 1-15,1-8 0 0,6 4 0 16,-1-4 1-16,2 0 0 0,-3 0 1 0,2 0-2 15,-7 0-1-15,0 0 1 16,-5 0 2-16,5 0-3 0,2 0 2 0,-1 0-1 16,5 0 3-16,4 11-1 0,-2-7 0 15,0 4 1-15,-4-1-2 0,8 0 1 16,-9-1-1-16,10 0 1 0,-6-1-1 16,3 0 3-16,-5 2 0 0,7-7 0 0,-5 0 1 15,1 4 0-15,8-4 0 0,-3 0-2 16,-6 0 1-16,5 0-2 0,-8 0 0 15,-4 0-1-15,-5 0 1 0,3 0-2 16,-4 0 2-16,9 0-2 0,0-4 1 16,5 4-1-16,2 0 1 0,-4 0-1 15,-1 0 1-15,-2 0-2 0,1 0 2 16,-2 4-2-16,1-4 2 0,2 8-2 16,-1-8 2-16,-1 8-1 0,2-8 0 0,6 5 2 15,-3-5-1-15,2 0 1 0,-4 0-1 16,0 0 2-1,-6 0 0-15,0 0-1 0,-2 0 0 16,-1 0 0-16,5 0 0 0,5 0-1 0,-2 0-1 16,3 0 1-16,-2 0-1 0,2 0 1 15,-11 0-1-15,8 0 0 0,4 0 1 16,-6 0 0-16,-3 0 0 0,2 0 0 16,-7 0 0-16,3 0 0 0,5 0-1 15,5-5 1-15,-3 5-1 0,-1-7 1 16,-1 7 0-16,-3 0 0 0,-8-6 0 15,5 6 0-15,-2 0 0 0,0 0-1 16,1 0 0-16,1 0 0 0,8 8 0 16,-2-3 0-16,3 0 0 0,-1-5-1 0,3 9 2 15,-5-9-1-15,3 0 0 0,-4 0-1 16,6 0 1-16,-2 0 0 0,5 0 0 16,7 0 0-16,-2 0 1 0,0 0-1 15,0 0 2-15,-2 0-1 0,-1 0 0 16,-2 0 0-16,-1 0 0 0,-1 0-1 0,-1 0 0 15,-3 0 0-15,4 0-1 0,1 0 1 16,-2 0 0-16,5 0 0 0,1 7 0 16,2-7 1-16,0 0-1 0,-3 0 0 15,3 0 1-15,6 0 0 0,-9 0-1 16,3 0 0-16,2 0 0 0,-2 6 0 16,-5-6 1-16,0 5-1 0,-1-5 0 0,1 6 0 0,2-1 1 15,1 0-1-15,5-5 0 0,-3 0-1 16,3 8 0-16,-6-8 1 0,-3 0 0 15,-2 0-1-15,-2 0 2 0,-3 0 0 16,-1-6-1-16,1 6 0 0,-3 0 0 16,1 0 1-16,1 0-1 0,4 9 0 15,2-9 0-15,0 5 0 0,-4-5 0 0,1 0 0 16,1 0-1-16,2 0 2 0,-4-7-1 16,3 7-1-16,0-4 1 0,1-4 1 15,-10 8-2-15,15 0 1 0,-5 0 1 16,3 0-2-16,-3 0 1 15,3 9-1-15,0-9 2 0,-3 0 0 16,-5 0-1-16,-1 0 0 0,-4-9 0 16,3 7 0-16,-1-4 1 0,5-1-2 0,8 7 1 0,3-6-1 0,-2 6 1 15,2 0 0-15,3-5 0 0,-6 5 0 16,-2-5 0-16,5 5 0 0,-3-5 0 16,-2 5 0-16,7 0 1 0,-5 0-1 15,-2 0 0-15,3 0 1 0,7 0-1 16,-8-6-1-16,0 6 3 0,1 0-2 15,8-3-1 1,-7 3 1-16,-1 0-1 0,-1 0 1 16,0 0 0-16,-8 3-1 0,2-3 1 15,5 0-1-15,-3 0 2 0,1 0-1 0,1 0 1 16,-6 0 0-16,7 9-1 0,1-9-1 0,-2 0 1 16,-1 4 0-16,4-4 0 0,-4 8 0 15,-1-8-1-15,4 6 1 0,-2-6 0 0,-4 7-1 16,5-7 1-16,0 8 1 0,0-8-2 15,0 8 2-15,2-8-1 0,2 0 1 0,0 0-1 16,-3 0 0-16,3 0 0 0,5 0 0 16,-4 0 0-16,-2 0 0 0,-3 0 0 15,-4-8 0-15,-3 8 0 0,-5 8 0 16,-5-8 1-16,0 0-1 0,5 4 0 16,-5 3-1-16,5 2 1 0,4 0 1 15,-1-3-1-15,-1 4-1 0,1-10 0 0,2 4 2 16,1-4-1-16,4 0 1 0,-4 0-2 15,5-9 0-15,-1 2 2 0,1 3 0 16,3-4-1-16,5 6 0 0,-7-7 0 16,-3 3-1-16,4 2 1 0,-5 4 0 15,-2-10 0-15,-4 10-1 0,6-9 1 16,-12 9-1-16,4-5 1 0,5 5 1 16,1-5-1-1,4 5-1-15,-2-5 1 0,3 5 1 16,-2-5-1-16,1 5-1 0,-5-5 0 0,4 5 1 0,-1 0 0 0,-5 0-1 15,3 0 0-15,1 0 1 0,2-6 1 16,-2 3-1-16,2-5-1 0,1 0 0 16,3 0 2-16,-7 0-2 0,0 0 0 15,-3 3 1-15,-17 5 0 0,-4-5-1 16,0 5 1-16,2 0-1 0,4 0 1 16,7 0-1-16,5 0 1 0,1 0-2 15,-6 0 3-15,5 0-1 0,0 0 0 0,-5 0-1 16,5 0 1-16,0-6-1 0,1-1 2 15,6-2-2-15,-1 4 1 0,0-5-1 16,-4-1 1-16,-9 3 0 0,-6-1 0 16,0 4 0-16,-3-5 0 0,6 5 0 15,3 5-1-15,7-7 1 0,-5 7 0 0,13-6-1 16,-1 6 0-16,4-6 0 0,0 6 1 16,8-6 1-16,-3 6-1 0,5-5-1 15,0 5 2-15,5-8-1 0,-6 8 0 16,5-7 0-16,0 7-1 0,6 0 1 15,-6 0-1-15,4 0-1 0,2 0 0 16,-1 0 2-16,-1 7-2 0,0-7 1 16,0 8-1-16,3-8 1 0,-3 9 2 15,2-2-1-15,1 0 0 0,5 2 1 16,-5-1 0-16,5 3 0 0,0 5 0 16,0 5-2-16,0 0 2 0,0 3-2 0,0-5 2 15,0 7-2-15,0-2 2 0,0-2-1 16,0 1 1-16,0-5 0 0,0 3 0 15,-3 1-2-15,3-5 1 0,-5-1 0 16,5 2 0-16,0-4 0 0,-10-1-1 16,10 0 1-16,0 2 0 0,0-2-1 0,0-4 1 15,0 0 1-15,0 2-1 0,8-9 0 16,-8-2 0-16,0 6 1 0,0-6-1 16,0 0-1-16,5 0 1 0,-5 7 0 15,5-7 0 1,-5 0 1-16,7 0-2 0,-7 0 2 15,4 0-1-15,-4 0 2 0,10 3-3 0,-10-3 2 16,8 0-2-16,-3 0 1 0,6 0 0 16,2 0 1-16,3 0-1 0,1 0 2 15,5 0-1-15,-7-10 2 0,6 4 1 16,1 6-2-16,3-3 0 0,-9 3 0 16,5 0-1-16,3 0 1 0,-5 0 0 15,-1 2-3-15,5-2 1 0,-2 6 1 0,-2-6 1 16,-1 0-2-16,8 0 0 0,-1-6 0 15,1 6 2-15,5-8-1 0,3 2-1 16,-3 3 0-16,2 3 1 0,5-6 0 16,2 6 2-16,-8 0 0 0,2 0 0 15,-2 0 3-15,2 0 0 0,2 0 1 16,-4 0 0-16,4 8-1 0,2-8 0 16,4 3 0-16,-6 4-3 0,8-2 1 15,-9-5-3-15,1 7 1 0,-2 0-1 0,-2-7-1 0,2 0 1 0,4 3-1 16,-4-3 1-16,5 0-2 0,5 0 1 15,-2 0 2-15,0 0 0 0,-7 0 0 16,1-6 2-16,7-1-1 0,-6 7 0 16,7-4 0-16,-2 4 0 0,5 0-1 0,-7 0-1 15,-1 0 1-15,1 0 0 0,-3 0 0 16,1 0-1-16,-4 0-1 0,8 0 3 16,1 0-2-16,1-5-1 0,6 5 1 15,1 0-1-15,-4 0 0 0,5-9 1 16,0 9-2-16,-6 0 2 0,9 0-2 15,2 6 2-15,1-6-2 0,-2 0 3 16,1 7-2-16,1-7 0 0,2 0 1 0,0 0-1 16,1 0 0-16,2 0 1 0,-3 0-2 15,-9 5 2-15,1-5-2 0,3 10 1 16,0-4 0-16,-4 2 0 0,6-3 0 16,1-5 0-16,-3 9-1 0,0-9 2 15,3 0-2-15,-3 0 1 0,0 5 1 16,5-5-2-16,-7 7 3 0,-1-3-1 15,2 0-2-15,-4 4 2 0,5-2 0 0,-1-2 1 16,-3-4 0-16,-2 9-1 0,4-9 2 16,2 0 1-16,0 0-1 0,5 0 2 15,-2 0-1-15,-3 5-1 0,-5-5 2 16,1 0-2-16,-4 6 0 0,10-6 1 16,-1 0-3-16,6 0 2 0,-3-8 0 15,3 3 0-15,-7-4 0 0,4 1 0 16,-4-2 0-16,5 10 1 0,0-4-1 15,-1 4-1-15,-4-12-1 0,0 8 1 0,-1-3-2 16,0 7 1-16,5-6-2 0,-5-1 0 16,5 0 2-16,-6-5 0 0,0 3-2 15,-1-2 1-15,4 1 1 0,1 0-1 16,-2 5 1-16,-5-6 0 0,-8 11-1 16,3-5 1-16,-6-1 0 0,3 1 0 0,3 5 0 15,2 0-1-15,0 0-1 0,-2 5 0 16,3-5 1-16,-9 0-1 0,3 0 1 15,-2 6 0-15,4-6 1 0,-4 0-1 16,1 0 0-16,2 0 0 0,-2 0 1 16,-3-6-2-16,0 6 1 0,-6 6-1 15,5-6 1-15,-3 0 1 0,3 3 0 16,2 4-2-16,3-1 3 0,-4-3-2 16,3-3 0-1,1 11 0-15,-7-11 0 0,2 4-1 16,4-4 2-16,-7 9-2 0,3-9 2 0,0 3-1 15,3-3 0-15,-4 12 0 0,16-9 1 0,-17 9-1 16,4-5 1-16,-2 2-2 0,-3 4 1 16,-5-5 0-16,0 7 0 0,8 5-1 15,0-3 2-15,4 4-1 0,-6 0 0 16,6-2-1-16,-3-5 2 0,-1 0-1 16,1 0-1-16,-1-3 1 0,-2 0-1 15,1 1 2-15,7-2 0 16,-2 3-3-16,9 2 3 0,-10-8-1 0,-4 3-1 15,-1 3 1-15,-2-5 1 0,-4 1-3 0,6 1 3 16,12-2-2-16,-8 2 2 0,4-6-1 16,-1 3 1-16,0-7-2 0,-1 0 1 15,4 0 0-15,-2 0 1 16,3 0-2-16,2-8 1 0,-1 8 0 0,0-6 1 0,0 6-1 16,3 0 1-16,-4 0-2 0,3 0 2 15,1 0-1-15,-2 0 0 0,1 0 0 0,-2 0 0 16,8 0 1-16,-12 0 0 0,2 0-1 15,1 4-1-15,-3-4 2 0,-4 0-2 16,9 10 1-16,4-10 0 0,-2 8-5 16,0-1-6-1,5 0-9-15,-3 0-15 0,3-7-18 0,1 0 93 0,4 0-219 16,8-11-136-16,8-17-358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8T20:49:54.2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8T20:49:55.197"/>
    </inkml:context>
  </inkml:definitions>
  <inkml:trace contextRef="#ctx0" brushRef="#br0">8299 12904 0,'7'9'0</inkml:trace>
  <inkml:trace contextRef="#ctx1" brushRef="#br0">2683 6402 458 0,'0'0'98'0,"0"9"1"0,5-3-88 16,-5 5-1-16,5-6 1 0,1 5 2 16,12-10 2-16,-2 0-2 0,9 0-1 0,2 0 0 15,4 0 3-15,-1-7 0 0,12 7-1 31,-6 0-2-31,-2 0-1 0,-7 0 1 16,2 0-1-16,-6 0-2 0,3 0 0 0,6 10 0 0,4 0 0 16,7 0 1-16,-1 2-3 0,10-3 0 15,-1-2 1-15,8 0-3 0,4-7 1 16,4 6-3-16,13-6-2 0,-3 3 3 16,-4-3-2-16,6 0-1 0,-11 0 1 15,3 0-1-15,0 0 2 0,6 0 0 16,2 0-1-16,-3 8 1 0,7-8 1 15,-6 5 2-15,-3 2-1 0,-1-1 1 16,-7 3 3-16,4-9 0 0,4 5-1 0,3-5 1 16,9 0-3-16,3-5 1 0,1-3 0 15,-3 8-4-15,1 0 0 0,-9 0-1 16,-11 0 1-16,1 0-1 0,-1 0-2 16,-5-2 0-16,-2 2 2 0,5 0 0 15,1 0-2-15,-6 2 0 0,3-2 2 16,-1 8-1-16,2-3 0 0,-4-5 2 15,-1 0 1-15,5-5 2 0,6-3 0 16,-8 3-1-16,-2-1 2 0,0 6-2 0,4-5 1 16,8 5-3-16,-7 0 0 0,2 0 0 15,-4 0 0-15,-6 0-2 0,-11-5 0 16,13 5-1-16,-5 0 1 0,6 0 0 16,-4 0 1-16,9 0-3 0,0 0 3 0,5 0 0 15,-1 0-1-15,2 0-2 0,-2 0 2 16,-7-7-1-16,1 7 1 0,-6-4 0 15,10 4 0-15,-5 0 1 0,-6-9 2 16,6 9-2-16,9 0 0 0,-1 0 1 16,-4 0 0-16,2 0-1 0,-9 9-1 15,-9-9-1-15,-5 0 2 0,5 4-1 16,6-4-1-16,3 0-1 0,-2 0 1 16,6 0 1-16,12 0-1 15,2 7 0-15,-4-7-1 0,5 0 1 0,-8 5 0 16,-1-5 0-16,-12 0 0 0,0 0-1 0,-2 0 2 0,-4 0-1 15,-7 0-5-15,2-6-10 0,-3-2-16 16,6-4-13-16,0 4-117 0,0-5-127 16,3-9-299-1</inkml:trace>
  <inkml:trace contextRef="#ctx1" brushRef="#br0" timeOffset="5497.969">2640 7944 338 0,'5'0'89'16,"-1"0"4"-16,6 0-52 0,-5 0-2 0,-2 0-11 0,4 0-7 16,4 0-8-16,-5 0-3 0,2 0-3 15,5 0-1-15,-1 0-1 0,5 0 3 16,3-6-1-16,-2 6 0 0,-1 0 2 0,1 0 0 15,0 0 0-15,-4 0-1 0,7 0 0 16,-8 0-2-16,5 0 0 0,-2 6-2 16,-1-6-1-16,2 0-1 0,0 0-1 0,2 0 0 15,-3 0 1-15,-3 0 1 0,-2 0 0 16,1 0 1-16,-6 0 0 0,4 0 1 16,4 3 0-16,-2-3-2 0,5 9 0 15,-2-9 0-15,4 0 0 0,6 2-1 16,-9-2 0-16,10 0-1 0,-2 0 1 15,3 0 1-15,-1 0-1 0,-3-2 1 0,-6 2-1 16,1-7 0-16,3 7 2 0,-3-7-3 16,5 7 0-16,-1-11 0 0,6 9 0 15,-1 2-1-15,2-13 3 0,3 6-2 16,-3 0 2-16,7 4 1 0,-4 3 1 16,-1-8-1-1,4 8 2-15,1 0-1 0,-10-5 1 16,1 5-1-16,-6 0-2 0,-1-7-2 0,-1 7 1 0,-1 0 0 15,6-6-4-15,3 6 4 0,4 0-4 0,0 0 1 16,-1 0 3-16,3 0-2 0,1 0 0 16,-4 0 4-16,3-3-2 0,-1 3 2 15,0-5 3-15,1-1-4 0,0 1 3 16,5 5-1-16,-1-8-3 0,3 8 0 16,2 0 0-16,-3-6-2 0,0 2 0 15,-9 4 2-15,-7-8-3 0,4 0 2 16,-2 8-1-16,4-6 2 0,1 6 0 15,3 0-1-15,2 0 0 0,-3-5 1 0,-1 5 1 16,1 0-1-16,1-8-1 0,1 8-2 16,-2 0 4-16,7-5-2 0,-2 5 1 15,2-8-2-15,2 8 3 0,1 0-3 16,9 0 3-16,-13 0-1 0,7 0 1 16,-4 0 0-16,-2 0 0 0,-5 0 0 0,-2 0 0 15,3 0-1-15,9 0 3 0,-7 0-2 16,-1 0 1-16,6 0-1 0,-9 0-1 15,-3 0 2-15,2 0-2 0,-3 0-1 16,8 0 0-16,5 0-1 0,-5 0 2 16,10 0 0-16,-3 0-2 0,-1 0 2 15,-4 0-1-15,-2 0 2 0,-6 0 0 16,-1 0 1-16,1 7 1 0,-2-7 0 16,5-7 0-16,-2 7 1 0,1 0-3 15,-3 0 1-15,-2 0-2 0,1-6-2 0,2 6 2 16,-2 0-3-16,1 0 2 0,-1 0 0 15,-1 0-1-15,4 0 1 0,2-4 1 16,3 4-1-16,3-9 2 0,2 9-1 16,-1-3 1-16,-2 3 1 0,1-7-2 15,-8 7 1-15,1-6-1 0,-4 6-1 0,0-7 1 16,3 7-1-16,2 0 0 0,0-6 1 16,3 6-1-16,0 0 0 0,-6 0 2 31,3 0-2-31,0 0 0 0,3-5 0 15,-7 5 0-15,9 0 3 0,3 0-2 0,0-6-1 16,3 6 0-16,2 0 2 0,-2 0-1 16,-8 0-1-16,1 0-1 0,-4-5 1 0,-9 5 0 0,3-9-1 0,1 9 1 15,3-5 0-15,-1 5 0 0,-4-7-1 16,2 7 1-16,-3-8-1 0,6 5 1 16,-4 3 0-16,9-6 0 0,-5 6-2 15,1 0 4-15,5-6-2 0,8 6 2 16,-9 0-1-16,10-6 0 0,-4 6 0 15,2 0 1-15,-9-6-1 0,-1 6 1 16,4 0-1-16,-5-3 0 0,-2 3-1 0,4-5 0 31,4 5 0-31,-3 0 1 0,2 0-2 0,5-8 0 0,-4 8 3 0,9 0 0 16,-11 0 0-16,8-3-2 0,-3 3 0 16,4-5-1-16,-2 5 3 0,5 0-3 31,0 0-1-31,-5 0 0 0,-4-6 3 0,-6 6-2 15,-4-5 1-15,-8 5-1 0,7-8 1 16,4 8 0-16,-5 0 1 0,0 0-1 16,9 0 1-16,-8 0-1 0,-1 6 1 15,2-6-3-15,-4 0 1 0,-1-7 0 0,3 3 0 16,4 4 0-16,-1-10-2 0,7 10 1 16,4-6 2-16,-1 6 0 0,5-5 0 15,-10 5 0-15,-3 0 0 0,-2 0-1 16,-3-6 1-16,-4 6-2 0,-1-4 1 15,3 4 0-15,1 0-2 0,2 0 4 16,-2 0-1-16,7-8 0 0,-6 8 0 16,1 0-1-16,0 0 1 0,4-6 2 15,-10 6-3-15,7-5-1 0,-7-2 2 0,-3 5-2 16,-5-6 0-16,-1 3 1 0,-1 2-1 16,4 3 0-16,2-7 1 0,-4 7 1 15,1 0 0-15,4 0 0 0,-4-4-2 16,0 4 0-16,-4 0 1 0,5 0-2 0,-2 0-3 15,-4-4-5-15,-3 4-5 0,4 0-7 16,-6 0-13-16,2-9-11 0,1 9-6 16,0 0-110-16,-4-3 4 0,-6 3-89 15,5-9-170-15</inkml:trace>
  <inkml:trace contextRef="#ctx1" brushRef="#br0" timeOffset="16601.432">12620 7063 438 0,'0'-10'104'16,"-8"4"2"-16,8-6-70 0,-8 6-4 16,3-1-9-16,-1 3-1 0,6 4-4 15,-12-7 1-15,4 7-2 0,0-6 1 0,-5 6 3 16,0-3-1-16,-3 3 0 0,5 0 1 15,-9 4-5-15,4 8 1 0,-1-3-2 16,-4-1-4-16,0 6-1 0,-4 1-2 16,0 5-6-16,0 4 2 0,-1 5-2 15,7 1-1-15,6 1-1 0,5-3-1 16,8 0-1 0,0 2 4-16,0-1-2 0,15 0 0 15,6 0 1-15,0-4-1 0,4-9 0 0,1-7 2 0,7-2-3 16,-8-7 2-16,11 0-1 0,3-7-1 0,-5-2 2 15,1-13 0-15,7-6 4 0,-11 1 2 16,-1 1 3-16,-2 0 3 0,-4 5 5 16,-6 4 0-16,0-2 2 0,-12 0-1 15,-6-2-1-15,0 6-3 0,-8-3-3 16,-13 0-3-16,-5 2-2 0,-3 0-4 16,2 6-1-16,-4 0-5 0,2 10-3 0,-2-4-4 15,1 4-8-15,4 0-8 0,14 4-9 16,6-4-11-16,6 7-7 0,8-7 14 15,8 0-119-15,5 0-106 0,3-13-258 16</inkml:trace>
  <inkml:trace contextRef="#ctx1" brushRef="#br0" timeOffset="16851.369">13090 6918 524 0,'0'0'129'0,"0"0"5"0,0 0-79 15,-10 13-13-15,2 6-6 0,2 9-7 16,1 0-6-16,-2 9-6 0,7-1-6 0,-8-3-1 16,8 1-4-16,0-4-3 0,-6 1 0 15,6-9 0-15,0 3-2 0,0-10-6 16,0-1-8-16,0-6-6 0,0-1-9 15,5-4-7-15,-5-3 172 0,0 0-284 16,-7-9-124-16,7 1-374 0</inkml:trace>
  <inkml:trace contextRef="#ctx1" brushRef="#br0" timeOffset="17153.911">13009 6888 472 0,'-5'-17'114'0,"5"17"3"0,-5-12-69 16,5 19-11-16,0-20-6 0,7 13 1 0,1-9-3 16,7 18-2-16,-1-20-1 0,4 26-3 15,3-29 0 1,0 24-3-16,1-10-6 0,4 9-3 0,-2-9-4 16,-6 12 0-16,-3-12-3 0,-1 27-3 0,-2-16 0 0,-8 11-1 15,1-11 2-15,3 17-1 0,-8-17-1 16,5 10 0-16,-5-6 1 0,0 8-1 15,0-15 1-15,-9 4-2 0,-6 4 1 16,-1-2 1-16,-7-9-1 0,-9 5 0 0,-2-6-3 31,7 4-6-31,-4-8-7 0,8 3-7 0,10-3-10 16,5 0-9-16,8 0-37 0,0 0-68 16,0-4-94-16,12-6-215 0</inkml:trace>
  <inkml:trace contextRef="#ctx1" brushRef="#br0" timeOffset="17691.805">13502 6944 451 0,'0'0'118'15,"9"0"3"-15,-9 10-40 0,5-1-47 16,-5 9-8-16,0 3-2 0,0 0-7 0,0 9-5 16,-5 4-3-16,5-9-2 0,-11 11-3 15,11-6 0-15,-8-3-4 0,0-3 2 16,1 1-2-16,7-10-5 0,-6-1-3 16,1-6-7-16,5-8-6 0,-5 6 85 15,5-6-194-15,-6 0-113 0,6-6-309 16</inkml:trace>
  <inkml:trace contextRef="#ctx1" brushRef="#br0" timeOffset="17939.883">13355 6931 495 0,'0'0'119'0,"6"4"8"15,2-8-81-15,4 14-3 0,-3-23-4 16,6 20-7-16,-2-17-4 0,3 19-5 16,3-22-7-16,1 26-4 0,4-22-2 15,5 18-4-15,2-22-5 0,-1 22 2 16,3-21-6-16,7 12-7 16,-3-16-7-16,-5 16-12 0,2-14-12 15,3 14 67-15,9-15-169 0,4 15-110 16,5-18-277-16</inkml:trace>
  <inkml:trace contextRef="#ctx1" brushRef="#br0" timeOffset="19337.663">14503 6805 437 0,'0'0'101'0,"5"0"2"15,-5-9-76-15,0 9-2 0,0 0-5 16,0 4-2-16,-5-10-2 0,-5 12-5 15,0-13 0-15,2 14-3 0,-6-14-1 16,-1 14-2-16,4-13-1 0,-8 12-1 0,-2-10-1 16,4 9-1-16,-2-12 1 0,-7 13-1 15,5-17 2-15,2 11 0 0,-1-4 0 16,1 4 1-16,9 0 0 0,-3 4-1 16,2-4-1-16,3 11 1 0,-2-11-1 15,2 13-2 1,8-13 1-16,-5 11 1 0,5-11-1 15,0 6 0-15,0-8-1 0,0 14 2 0,0-20 0 16,-3 20 0-16,3-12 0 16,0 4 2-16,-8-4 1 0,8 0-1 0,-5 0 1 0,5 11 0 0,0-11-1 15,0 10-1-15,0-6 1 0,0 9 0 16,8 3-1-16,-8 2-2 0,0 7 1 16,5 3 1-16,0 4-1 0,2-2-1 0,-1 9-2 15,-6-5 2-15,6 0-2 16,-6 2-2-16,0-4-1 0,0-1-3 0,0-3-2 15,0 9 0-15,0-5-2 0,0 1 0 16,0 0 3-16,0 2-1 0,5-12 3 16,-5 5 1-1,0-13 2-15,0 1 2 0,0-5 2 0,0 2-2 0,0-7 1 16,0-1 0-16,0 2 0 0,0-7 1 16,0 7-1-16,0-7 0 0,-8 0 1 15,8 5 0-15,0-5 1 0,0 0 1 0,0 0 0 16,0 0 0-16,0 0 1 0,8 0 2 15,-8-5 3-15,7 5-3 0,-2-7 1 0,3 7 1 16,-2-2 1-16,2 2 1 0,7-9-3 16,1 5 0-16,5 4 3 0,-2-10-3 15,2 6-2-15,3 4 0 0,4-7 0 16,3 7 0-16,-1-8-2 0,-4 8-1 16,-3-8 1-16,-10 8-1 0,3 0 1 15,-8 0-6-15,3 7-3 0,-1 2-9 16,-10 1-8-16,0-1 82 0,0 1-193 0,0-3-118 15,0 0-316-15</inkml:trace>
  <inkml:trace contextRef="#ctx1" brushRef="#br0" timeOffset="22974.663">14724 7056 343 0,'0'0'99'16,"6"-7"5"-16,-6 7 3 0,0-5-76 15,0 5-1-15,0-7-3 0,0 7-5 16,-9-4-3-16,9 4-4 0,0 0-2 15,0 0-2-15,0 0-2 0,0 0-1 16,0 2-1-16,0 7 1 0,0-4 0 16,8 4 0-16,-8 2-2 0,0 7 0 15,0 0 1-15,5 4-2 0,-5 6-4 0,4 8 1 16,1-5 0-16,5 2 0 0,3 7-1 16,1-6-3-16,-2-4 0 0,4-4 2 15,0-7-3-15,-3-6 0 0,-2-5 1 16,-1-2-1-16,0-6 2 0,-1 0-1 15,-2-6 2-15,2-5-1 0,1-4 1 16,1-13-2-16,-1-1 4 0,3 0 0 16,2 1 1-16,-2-1 1 0,-5 12 3 0,1-10 4 15,-2 7 1-15,-7-9 1 0,0 7 1 16,5 8 1-16,-5 4-1 0,0 10-1 16,0-8-3-16,0 16-4 0,0 2 0 15,-5 9-2-15,-2 2-1 16,7 4-1-16,0-2-1 0,0 1 0 0,0-7-1 0,0-4-1 0,8 3-1 15,0-1 2-15,9-6-1 0,5-5 0 16,-1-4 0-16,-1 0 0 0,-8 0 0 16,5-13 2-16,-13 8-1 0,3-5 1 15,7 7-1-15,-2-8 3 0,1 3 2 16,-4-5 3-16,-1-3-2 0,-8-6 2 16,7 6-1-16,-7-5 1 0,0-1-3 0,0 2-1 15,0 4-2 1,0 2-4-16,-13 4-11 0,2 10-11 0,-1 0-12 0,6 0-7 15,-1 5-97-15,7 5-14 0,0 7-91 16,12 4-171-16</inkml:trace>
  <inkml:trace contextRef="#ctx1" brushRef="#br0" timeOffset="23130.226">15441 7269 436 0,'0'28'114'0,"10"2"8"0,-10 5-29 16,-9 2-58-16,-5-4 0 0,-1-2-3 15,-2 2-5-15,-4-8-9 0,0 0-6 16,5-1-8-16,-7-8-7 0,13-9-8 16,2-7-9-16,8 0 3 0,0 0-116 15,-6-16-106-15,6-5-266 0</inkml:trace>
  <inkml:trace contextRef="#ctx1" brushRef="#br0" timeOffset="23815.738">15874 7051 467 0,'0'-7'110'0,"0"-2"2"16,-8 9-80-16,8-4-3 0,0 4-6 15,-5 0-5-15,5 0-3 0,-12 0-3 16,3 3 0-16,-3-3 1 0,-1 15-1 16,-1-1 2-16,-4 2-2 0,4 8-2 0,-3 0-2 15,6 2-1-15,0 1-3 0,11 3-1 16,0-7-3-16,0 0 1 0,8 0 1 16,0-7-2-16,7-5 1 0,7-5 0 15,2-6 0-15,4 0 0 0,9 0-2 16,-2 0 2-16,-7-11-1 0,-1 8 0 15,2-4 3-15,-9 0 6 0,-1 0 4 16,-1-4 4-16,-8-1 2 0,-5-1 4 16,-5 1-1-16,0 4-4 0,0-1-5 0,-9-3-5 15,-8 3-1-15,1-2-4 0,-7-2-1 16,-9-5-2-16,6 6-2 0,-7-3-6 16,-2-4-11-16,1 0-13 0,8 9-7 0,7-8 155 15,19 5-270-15,0-1-132 0,6-4-367 16</inkml:trace>
  <inkml:trace contextRef="#ctx1" brushRef="#br0" timeOffset="24931.082">16153 6844 432 0,'0'0'111'0,"8"-2"5"0,-3 2-42 15,6-10-36-15,-1 10-3 0,4-4-2 0,-4 4-5 16,1-6-2-16,2 6-1 0,0 0-4 15,0 0-1-15,2 0-2 0,-1 0-3 16,-4 0 0-16,6-8-4 0,-10 8 0 16,1-6-3-16,3 6-2 0,-2 0-1 15,-3 0-2-15,-5 0-1 0,6 6 0 16,-6 2-2-16,0-2 1 0,0 10-1 16,0-3 0-16,0 3 1 0,0 9 0 0,-5 5-1 15,5-1 0-15,0 2 1 0,0 3-1 16,0 2-1-16,0-4-1 0,5 0-1 15,-5-1-2-15,8-2-4 0,-1-6-2 16,-4 1-4-16,5-1-1 0,0-1-2 16,2-1-2-16,-7-3 2 0,3 1 1 15,-6 8 0-15,0-4 3 0,5-2 1 16,-5 1 1-16,8-7 4 0,-8 2 0 16,8-13 2-16,-5 13 2 0,-3-17 1 0,0 18 1 15,0-18 3-15,0 13-1 0,0-13 0 16,0 14 0-16,-9-14 2 0,2 14 4 15,-1-14 1-15,2 11 1 0,-9-11 2 16,4 13 5-16,-4-13 2 0,-9 16-2 16,-2-23-2-16,-1 18-2 0,-10-15 0 0,-2 16-5 15,10-24-8-15,0 16-12 0,5-13-6 16,9 9-9-16,7-11-109 0,8-2-108 16,0-3-264-16</inkml:trace>
  <inkml:trace contextRef="#ctx1" brushRef="#br0" timeOffset="25183.802">16628 7212 546 0,'6'0'129'15,"-6"0"6"-15,10 0-90 0,9 0-8 16,-1-7-5-16,0 7-4 0,4-7-7 16,4 7-6-16,-6-7-6 0,-1-1-3 15,0 5-1-15,-4 3-4 16,-1-10 0-16,-6 10-4 0,2-6-10 0,1-3-7 16,-3 7-10-16,-1-5 178 0,1 0-293 15,-8 7-134-15,0 0-389 0</inkml:trace>
  <inkml:trace contextRef="#ctx1" brushRef="#br0" timeOffset="25388.029">16731 7300 479 0,'0'9'112'16,"0"-5"3"-16,0 2-76 0,0-6-5 15,16 0-2-15,-3 0-2 0,5 0-3 16,-2-7-3-16,-3-2-3 0,0 3-6 15,3-3-3-15,-3 4-6 0,5-4-7 16,1 3-7-16,-3-7-10 0,-1 3-10 16,-6-1 31-16,-2-4-140 0,1 3-107 0,2 3-269 15</inkml:trace>
  <inkml:trace contextRef="#ctx1" brushRef="#br0" timeOffset="25606.732">17278 6828 521 0,'0'0'124'0,"0"6"5"0,8 3-84 16,-8 1-9-16,5 6-7 0,-5 6-7 15,0 15-5-15,7-2-4 0,-7 7-7 16,0 2-2-16,0 0 0 0,0-4-6 15,-7-5-6-15,7 1-10 0,-5-14-36 0,5-6-82 16,0-2-104-16,0-4-252 0</inkml:trace>
  <inkml:trace contextRef="#ctx1" brushRef="#br0" timeOffset="26179.718">18321 6886 533 0,'0'-24'123'0,"0"7"3"0,0 2-89 0,-8 7-3 15,-1-6-7-15,-7 4-2 0,4-2-3 16,-4 7-2-16,-2 5-1 0,2 0-2 15,-3 0-4-15,-1 13 1 0,-5 3-3 16,2 8-4-16,-3 11-1 0,7 3-3 16,-2 14-1-16,0-3-2 0,8 1-2 0,3-2-3 15,5-3-3-15,5-10-3 0,0 1-5 0,0-6-7 0,0-11-5 16,5-5-7-16,-5 1-3 0,7-6 45 16,-7-5-146-16,0-4-98 0,0 11-267 15</inkml:trace>
  <inkml:trace contextRef="#ctx1" brushRef="#br0" timeOffset="26483.818">17940 7133 415 0,'0'-8'105'16,"0"2"5"-16,10-4-40 0,3 7-38 16,10-7-5-16,-6-2-2 0,17 4-4 15,3 8-3-15,2-7-2 0,3 7-5 0,2 0-2 16,-15 10-1-16,-3 4-3 0,-12-1-2 15,-4 3 0-15,-10 1-1 0,0 7 1 16,0-5 3-16,0-3-2 0,-3 5 2 16,3-6 1-16,0-7 0 0,0 0 3 15,0-8-2-15,6 0-1 0,7 0 1 16,2-9-1-16,-3 1 0 0,1-3 2 16,-6-1-5-16,-7-5 2 0,8 2-1 15,-8 1-1-15,0 1 1 0,-11-1-3 0,4 0-3 31,-11 11-2-31,1 3-12 0,-3-8-10 0,-2 8-6 16,7 0 14-16,5 11-126 0,10 1-107 0,0 2-260 16</inkml:trace>
  <inkml:trace contextRef="#ctx1" brushRef="#br0" timeOffset="26780.783">18423 7298 437 0,'0'0'106'0,"0"0"4"0,0 0-68 16,0 0-4-16,0-6-3 0,0-3 0 16,0-2-2-16,0 2-1 0,0-2 0 15,0-5-1-15,-3 5-3 0,3-10-2 16,0 0-4-16,0 0-5 0,6-2-3 15,4-8-1-15,-2 13-3 0,7-6-1 16,2 7-4-16,-4 2-3 0,4 3 2 0,-6 12-3 16,5-4-3-16,-6 4-5 0,1 0-11 15,-1 4-12-15,-1-4-12 0,6 12-113 16,-1-12-118-16,9 13-282 0</inkml:trace>
  <inkml:trace contextRef="#ctx1" brushRef="#br0" timeOffset="27344.507">19248 7153 440 0,'0'0'107'0,"-5"0"4"0,5-4-58 15,-8-3-22-15,3 7-3 0,2-8-1 16,-5 1-4-16,3 3-1 0,-1 4-1 0,6 0 0 15,-10 0-3-15,4 4 0 0,-6 6-5 32,1 4 2-32,-5-1-4 0,5 5-2 15,-1-2-1-15,1 1-1 0,6-3-4 0,5-1 0 16,0-3-2-16,0-10 2 0,16 0-3 0,-4 0 0 16,4 0 1-16,-2-10 0 0,1 4 0 15,-4-4 0-15,4-1-2 0,-7 1 2 16,0 3-1-16,0-7 1 0,-2 5 0 15,-1-2-1-15,3 2 0 0,-4 5 0 16,-4 4 2-16,8-5-1 0,-8 5 0 0,6 0 0 16,-6 5 1-16,0 4 1 0,0-1-1 15,0 8 0-15,0 0 1 0,-6 5-2 16,6-3 0-16,0-2-3 0,6 1-3 16,-1 3-5-16,3-3-5 0,0-2-4 15,5-7-5-15,-5 2-5 0,-1-6-3 16,1-4-2-16,1 0 50 0,-9-4-147 15,7-9-101-15,-7 3-269 0</inkml:trace>
  <inkml:trace contextRef="#ctx1" brushRef="#br0" timeOffset="27566.372">19478 6828 523 0,'0'6'124'15,"-5"5"4"-15,5 8-90 0,0 3-5 16,0 6-3-16,0 5-6 0,0 1-6 16,0 6-8-16,5-8-3 0,-5 5-4 0,0-5 0 15,0-1-3-15,0-6-1 0,0 1-2 16,8-8-5-16,-8 1-3 0,0-15-3 16,4 5-7-16,-4-9-4 0,5 0-4 15,-5 0-103-15,8 0-94 0,-3-12-245 16</inkml:trace>
  <inkml:trace contextRef="#ctx1" brushRef="#br0" timeOffset="27763.927">19621 6760 478 0,'0'-10'110'0,"7"10"5"15,-7 7-84-15,0 8 1 0,0 9 1 16,0 2-3-16,0 5 0 0,0 4-7 15,3 21-5-15,-3-9-3 0,0 9-5 0,5-7-5 16,-5 1-5-16,-5-13-10 0,5 2-4 16,0-7 94-16,0-9-215 0,0 0-119 15,18-6-343 1</inkml:trace>
  <inkml:trace contextRef="#ctx1" brushRef="#br0" timeOffset="28693.8">20167 6930 462 0,'0'-24'116'0,"0"6"4"16,0 3-51-16,5 4-35 0,0 6 3 15,1 5-7-15,1 0-2 0,2 0-5 16,-2 2-3-16,-1 8-1 0,-1-1-5 16,3 8-2-16,-3 3 0 0,0 8-3 15,3 4 0-15,3 1-1 0,-1 8-3 16,4-3-1-16,1-2-1 0,-5-5-2 16,7-3 1-16,0-6-2 0,-1-13 0 0,0-1 1 15,0-8 0-15,-3 0-1 0,-3-11 1 16,7-3 0-16,0-6 0 0,5-1 0 15,-1 7 0-15,-5-4-1 0,-1 3 1 16,-7 3-1-16,-2-5 0 0,-6 1 0 16,0 2 1-16,5-1 2 0,-5 3-1 15,0 12 1-15,0 0-1 0,0 7 0 0,0-1 0 16,0 12-1-16,0 6 0 0,0 4-1 16,7 1 1-16,-3 1 0 0,8-1-1 15,10-3 0-15,9-6 1 0,3-9-1 16,3-11-1-16,3 0 1 0,-4 0 1 15,6-9 3-15,-2-10 5 0,6 1 4 16,-4-6 4-16,-7-3 2 0,-8-6 4 16,-4-3-1-16,-13-5-3 0,-10-2-5 15,0-1-3-15,0 2-5 0,-8 1-5 0,-2 8-13 16,-1-2-14-16,1 9-22 0,-1 0-97 16,4 1-31-16,7-4-115 0,0 0-234 15</inkml:trace>
  <inkml:trace contextRef="#ctx0" brushRef="#br0" timeOffset="38676.899">10962 18484 0,'3'0'15,"8"7"-15,146 53 16,-80-26 0,-31-2-16,-35-9 15,-11 3-15,3 0 16,-3 14-1,3-4-15,-3-9 16,0 0 0,-3-16-16,0 2 15,-12 1 1,6-12-16,7 4 16,-9-6-1,3 0-15,8 0 16,0-8-16,8 0 15,5-2 1,85-4 0,-83-5-16</inkml:trace>
  <inkml:trace contextRef="#ctx1" brushRef="#br0" timeOffset="39701.708">4303 11576 685 0,'0'0'10'0,"0"-6"-2"15,-5 6 10 1,-10-18-6-16,3-11-3 15,-8-28-1 1,1-13-3-16,4-20-1 16,9-4 4-1,6-6 2-15,0 1 3 16,5 13-1-16,1 13 0 0,5 20 0 16,1 8 0-16,-4 7-3 0,5 6 0 0,6 4-5 15,2 1 3-15,-3 5-1 0,1 7 0 16,5 3-1-16,1 0-2 0,-1 4 0 15,2 2 0-15,-7 6 1 0,0-3-1 16,-6 3-1-16,2 0 1 0,-7 0-1 16,5 3-1-16,-3-3 1 0,4 9-3 15,4-9 1-15,3 7 0 0,5 0 1 0,1-1-1 16,2-5 3-16,-1-1-1 0,2 8 3 16,6-8 0-16,-5 6 1 0,7-6 2 15,9 0-1-15,0 0 1 0,-3 0 0 16,9 0-3-16,2 0 1 0,-2 0-2 15,-1 0 0-15,-4 0 1 0,2 0-1 16,-8-6 1-16,3 6 0 0,-6 0 1 16,6 0 1-16,-8-8-1 0,7 8 2 0,-7 0-1 15,7 0-1-15,-1 0 2 0,4 0-1 16,2 0 0-16,6-1-1 16,4-5-1-16,4-3 0 0,2 1 0 0,-9 1 2 0,-7-3-4 15,-2 6 1 1,-4 4 1-16,1 0-1 0,-1 0 1 0,-2 0 0 0,9 0-2 0,-11 0 0 15,-1 0 1-15,3 0-1 0,-4 0-2 0,2 0 0 16,7 0 0-16,8-4-2 0,1 4 2 16,-9-7 0-16,6 7 1 0,3 0 2 15,-2 0 0-15,4 0 1 0,6 0 0 16,8 0-1-16,-5 0-3 0,3-5 2 16,12 1-1-16,3-3-1 0,-2 3 0 15,4 4 0 1,-4-7 2-16,-4 7-1 0,1 0 1 15,3-8-2-15,-1-1 0 0,6-1 0 16,2-8 0-16,0 4-1 0,3-2 1 16,-3 3-2-16,-4 5 2 0,1-5-2 0,-4-1 1 0,-1-3 2 15,3 1-2-15,-5-4 1 0,-6 9 1 16,-5 4-2-16,-2 7 0 0,-11-3 0 0,-13 3-2 16,0 0 3-16,0 0-1 0,-15-4-1 15,4 4 2-15,-2-9 1 0,-2 9-2 16,-9-6 2-16,5 6-2 0,-6 0 2 15,0 0 0 1,-6 0-1-16,2 0-1 0,0 6 3 16,-8 3 0-16,-1 5 0 0,1 2 0 15,-5 4 0-15,0 8 0 0,0 5 0 0,0 5-2 0,-5 12-1 0,-1 11 0 16,1 11-1-16,-3 7 2 0,-8 0-3 16,-4 7 1-16,6-1-2 0,-10-5 1 15,-1 3-2-15,9-11 2 0,7-2-3 16,-1-7 4-16,10-3-1 0,-10-11 0 0,10-2-1 15,-11-3 1-15,6-9-2 0,0-6 0 16,-1 2-1-16,-1-4 0 0,3-6 1 16,-1-3 2-16,0-2-2 0,-2-7 4 15,-1-9-1-15,8 8 0 0,-8-8 1 16,8 0 1-16,0 0-2 0,-3 0 3 16,-2 0-3-16,-3-6 1 0,-3 1 1 0,4 0 0 15,-2-1 2-15,-4 2 1 0,5-3-1 16,-7 7 1-16,2-7-1 0,-8 7 1 15,7 0-3-15,-6-5-1 0,-1 5-1 16,-6 0 2-16,-1 0 1 0,-5 0-1 16,-5 0 0-16,-8 0 0 0,4 0 2 15,-7 0-1-15,6 0-1 0,-4 5-1 0,0 2 4 16,5 0-1-16,-10-7-2 16,-3 0 0-1,4 2 2-15,2-2-3 0,-4 0 4 16,0 0-3-16,1 0 0 0,-6 7 1 0,-5-7 0 15,-8 6-1-15,-3-3 3 0,-12 3-4 16,-3-6-1-16,-6 7 1 0,-4 2 1 16,-9-5 1-16,2 3 0 0,-7 2-1 15,-2 4 0-15,-11-6 1 0,8 1-2 16,-3-1 1-16,0 7 0 0,-7 6-2 16,9 0-1-16,-7 0 3 0,5 0 0 15,-2-8-1-15,-4-4 2 0,-4 1-3 0,3-2 3 16,-7 4 1-16,7-6 2 0,4-5 1 15,-2 8 5-15,-2-8-2 0,10 3 1 16,0-3 1-16,2 8-3 0,11-3-1 16,12 0-2-16,-6-5-4 0,7 9 1 15,3 3-1-15,9-4-3 0,-4 8-4 0,11-2-6 16,2 6-8-16,8-2-8 0,0-2-9 16,13 4-15-16,13 5-10 0,9 1-4 15,15 0 32-15,13-1-133 0,0-3-109 16,0-2-270-16</inkml:trace>
  <inkml:trace contextRef="#ctx0" brushRef="#br0" timeOffset="42811.646">15233 18409 0,'37'5'0,"18"9"15</inkml:trace>
  <inkml:trace contextRef="#ctx1" brushRef="#br0" timeOffset="49262.28">3854 14462 462 0,'0'0'92'0,"-7"0"-1"0,7 0-92 15,-4 0-1-15,4-6 1 0,-5-2 3 16,5 0 7-16,-10-6 6 0,10-2 4 16,0 3 4-16,0 0 2 0,0-1 3 0,0-1-2 15,0 2-4-15,0-2-4 0,-5-3-2 16,0 5-2-16,-1-10 2 0,-4 1-3 16,2-6-1-16,3-9-1 0,1-4-1 15,-1-2 1-15,5-7 1 0,-8 2-2 16,8-4-2-16,0-2 1 15,0-5 1-15,13-11 1 0,-9-4 0 16,0-9-3-16,0 1 0 0,6-7 0 16,-10 2-2-16,8 2-2 0,-3 3 2 0,5 1-1 0,4-3 2 0,-4 5-2 15,1-6 0-15,-1 1 0 0,0 6-1 16,4 6-3-16,-3 0 0 0,9 11-2 16,-7 2 1-16,5 9 0 0,-7 8-1 15,3 2 2-15,-4 10 0 0,3 8-1 16,-5 0 0-16,0 4 0 0,2 8-1 0,-2-4 1 31,-2 2-1-31,1 12 0 0,4-6 1 16,-3-2-1-16,0 4 1 0,2 4-1 0,1 0 2 15,1 0-1-15,2 0 0 0,-4 0 0 16,6 4-1-16,-5-4 1 0,0 9 1 0,4-9-2 0,4 5 1 16,2-5 0-16,8 0 0 0,9 0 0 15,-1 0 0-15,6-3 0 0,1 3 0 16,-4-5 0-1,6 5-1-15,-3 0 0 0,-3 0 1 16,1 5 1-16,4-5-1 0,-5 0 0 16,9 3 0-16,-4-3-1 0,4 0 1 15,2-6 0-15,11-3 1 0,1 6-1 0,6-8-1 16,-6 3 2-16,-2-2-1 0,1-1 1 16,-7-1-1-16,-1 3-1 0,3 1 1 15,-5 2 0-15,-9 0 1 0,9 6 0 16,-5-5 0-16,-7 5 0 0,2-4 3 15,0 4-1-15,-3-8 2 0,1 8 1 16,-4-6 0-16,1 6 0 0,3-9-1 16,-6 9 0-16,-3-6-2 0,-4 6 0 0,1 0 0 15,-3-7-3-15,3 7 1 0,1 0-2 16,0 0 2-16,-1 9 0 0,-3-9 0 16,4 0 1-16,-1 0 0 0,7 0 1 15,1 0 1-15,1 0-1 0,7 0 0 16,2-9-1-16,8 4-1 0,2 2 2 0,7-8-1 0,5 6-1 0,-3-5 0 15,-2 6 0-15,0-6 1 0,-2 8-2 16,4-7 1-16,-2 9-1 0,-2-7 2 16,0 1-1-16,1-2-1 0,1 0-1 0,3 1 1 15,-3-5-1-15,5 6 1 0,3-3-2 16,-5 1 2-16,3-2 0 0,1-7 1 16,-3-6 0-16,3 4 0 0,-4-2 1 15,-6 4-2-15,1 10-1 0,-9 7 1 16,-7-9 0-16,-9 9 1 0,-6 0-1 0,-5-3-1 15,-5 3 1-15,11 0 1 0,-2-7 0 16,8 7-1-16,-3-6 1 0,3 4-2 16,-3-5 1-16,7 0 0 0,-4-4-1 15,0 2-1-15,8 0 1 0,-4 1 1 16,2 2 1-16,-1 2 0 0,5 4 0 16,3 0-1-16,2 0 1 0,-1 0 1 15,-2 0-3-15,4-7 1 0,-8 7 0 0,7 0 0 16,4 0 2-16,6-7-1 0,-1-1 1 15,10 0 2-15,-1 0 1 0,6 0 0 16,-1 2 0-16,-5 2 1 0,-2-1 0 16,-2-1-2-16,-5 6-1 0,-3-6 0 15,5 6 1-15,2 0-3 0,1-8 1 16,0 3 0-16,1 5-2 0,-1-8 2 16,8 3-2-16,-13 5 1 0,2 0 1 15,-3 0 0-15,-2 0-2 0,-6 0 1 0,3 0-1 16,1 11 1-16,-1-11-1 0,2 7-1 15,1-7 1-15,2 8 0 0,-4-2 0 16,2 2 0-16,-3-3 0 0,-11 4 0 16,-1-2 0-16,-6 1 0 0,2-3-1 15,0 4 1-15,-4-2 1 0,-2 2 0 0,6-4-1 16,-2 5 1-16,-7-4 0 0,-1 0-1 16,4-6 0-16,-7 6 2 0,4-6-2 31,-1 9 1-31,-1-9 0 0,-1 6 1 15,2-6 0-15,-3 8 0 0,2-8-1 0,2 6 1 0,-1-6 1 16,2 0-2-16,0 6 0 0,-1-6 1 16,-4 6 1-16,2-6-2 0,-1 0 2 15,-6 0-1 1,6 0 2-16,4 5-1 0,3-5 1 0,-2 7-1 16,1-7 0-16,-6 0-1 0,4 0 1 15,1-9-1-15,7 6-1 0,6-3 0 0,3 6 0 0,-2-7-1 0,4 7 0 16,0-11 0-16,-2 11-1 0,6-3 1 15,-4 3-1-15,0 0 1 0,-8 0 2 16,4 0-1-16,-5 0-2 0,9 0 3 16,3 0-2-1,2-8 1-15,3 8 1 0,4-10-2 16,4-1 0-16,6 6 1 0,-1-1-2 16,2 6 1-16,-5-4 0 0,-3 4 0 15,4 0-1-15,-6 0 2 0,1 0-1 16,6-10 1-16,-9 10 0 0,4 0 1 0,-1 0-1 15,3-4 1-15,0 4 0 0,-2-6 1 16,-2 6-3-16,2 0 1 0,1-7 0 16,-5 4 0-16,5-6-1 0,2 2 1 15,-5-1-1-15,-1 0 0 0,-4 1 1 16,0 7-2-16,-2-6 0 0,-2 6 2 16,-14 0-1-16,5 0-1 0,-9 0 1 15,-2-6 1-15,-2 6-1 0,5 0 2 0,0 0-1 16,-5 0-1-16,4 0 0 0,3-5 0 15,-2 5-1-15,-5-4 2 0,2 4-2 16,-8-8 1-16,0 8 0 0,-5 0-1 16,-2-4 2-16,-3 4-1 0,2 0 0 15,-3 4 1-15,6-4-2 0,-5 0 2 16,1 8 0-16,0-8-2 0,-3 6 1 0,1-6 1 16,-2 9-2-16,4-9 1 0,-4 6 0 15,3-6 0-15,1 0 0 0,-1 7 1 16,0-7-2-16,3 0 2 0,-3 3 0 15,-3-3 0-15,-1 0 1 0,2 0 0 16,-7 7-2-16,4-7 1 0,0 0 0 16,-1 0 0-16,1 6-1 0,2-6 1 15,2 0 0-15,1 0 1 0,0 0-1 16,7 0 3-16,-7 0-3 0,1 0 1 16,-2 0-2-16,8-8 2 0,-14 8-1 0,11-5 0 15,-3 5-1-15,1-3 0 0,-5-4 0 16,5 7 0-16,0-6 2 0,-4 6-2 15,4-8 1-15,3 8 0 0,-5 0-2 16,3-7 1-16,1 0 2 0,-2 7-2 16,7-7 2-16,3 7-2 0,-1 0 0 0,4-6 2 15,0 6-2-15,-4-8 1 0,4 8-3 16,-2 0 1-16,-3 0 2 0,-2 0-2 16,-3-5 0-16,-3 5 1 0,-1 0 0 15,1 0 3-15,0 0-2 0,5 0 2 16,-6 0 0-16,3 0-3 0,2 0 1 15,-1 0 1-15,2 0-4 0,-2-8 3 16,3 5-3-16,2-5 2 0,0 2 2 0,-2 0 0 16,0-1-3-16,-1 7 4 0,-1-7-3 15,3 7 2-15,-9 0-3 16,2-6 0-16,-1 6 0 0,-1 0 2 0,4-3-4 16,6 3 2-16,-5 0 0 0,1 0 1 15,2 0 2-15,4 0-2 0,-5 0-1 0,2 0 3 0,0 3-3 16,0-3 0-16,-7 6 3 0,3-6-2 15,-3 0-1-15,-7 7 2 0,-3-7-2 16,4 2 3-16,-3-2 0 0,-2 10-3 16,1-10 0-16,0 4 3 0,-2-4-2 15,-6 0 0-15,8 12-1 0,0-5 0 16,1 1 1-16,-6 0-1 0,5 4 1 16,-3-5-1-16,1 3 0 15,1 2 0-15,-3 8 2 0,3 2-2 16,1 6 2-16,2 1-3 0,-7 10 2 0,2-2 0 0,-5-5 0 15,0 5 1-15,0 6-1 0,0-2-2 16,5 0 2-16,-5 10-1 0,0 1 0 16,6 0-3-16,-6-5 0 0,0 8 0 15,0 2-1-15,5-1-2 16,-5 0 0-16,0 7-1 0,0-11 3 16,0 4 0-16,0 1 0 0,0 2 3 15,0-3-1-15,-5 5 3 0,10-3 0 0,-5-8 0 16,8 2 0-16,-8-7 1 0,0 0-2 15,0 0 2-15,0 1-1 0,0-4-1 16,-6 4 1-16,6-2 0 0,-7-8 0 16,-3-3 0-16,6 3 1 0,0 1-1 15,4-2 0-15,-6 7 1 0,1 6-1 0,5-10-1 0,0 9 1 0,0-3-1 16,0-3 0-16,0 2 2 0,0 1-2 16,0-8-1-16,0 7 1 0,0 0 1 15,0 2-1-15,0 0-1 0,0-3-2 16,0 1 0-1,0 0 0-15,0 0-1 0,0-1 2 16,0 6-2-16,0-2 1 0,0 1 2 0,0-4 1 0,0 7-1 16,0-7 2-16,0 2-1 0,0-7 1 15,0 3 0-15,0-2 1 0,0-6-1 16,-6 5 0-16,6-7 1 0,0 1-3 16,-7-4 3-16,7-5-1 0,0-2-1 15,-3-2 0-15,3-2 1 0,0 4 0 16,-8-1 0-16,8-4-1 0,-5-2 0 15,-2-3 1-15,1-4 1 0,3-1-1 16,3-2 0-16,-8-4 0 0,3 0 1 0,-2 5-1 16,1-5-1-16,-2 0 0 15,0 0 1-15,-2 0 0 0,4 0 1 0,-2 0-2 16,-2 0 3-16,0 0-3 0,1 0 1 16,-3 0 0-16,4 0 0 0,-3 0 1 15,0 0 1-15,-2 0-2 0,-4 0 1 16,1 0-1-16,-1-5 2 0,-3 5-2 15,2-4-1-15,-1 4 1 0,-5-6-1 16,1 6 2-16,4-5 0 0,-1 5-1 0,4 0 2 16,0 0-1-16,-3 0 0 0,1 0 0 15,-1 0 0-15,-1 0-1 0,3 0 0 16,-1 0 1-16,-3 0-1 0,3-5 0 16,-5 5 0-16,2 0 0 0,0 0 1 15,0 0 0-15,4 0 0 0,1 0 0 0,-4 0 1 16,1 0-1-16,-2 0 1 0,-2 0-1 15,1 0 0-15,-4 0 0 0,3 0-1 16,4 0 0-16,-1 0 0 0,-2 0 0 16,4 0 0-16,2-6-1 0,-7 6 1 15,1 0 1-15,1 0-2 0,-2 0 2 16,-4 0-2-16,-1 0 2 0,-1 0-1 16,0 0-1-16,2 0 1 0,-1 0 0 15,-1 6 0-15,2-6 0 0,-4 5 0 0,0-5-1 16,4 5 1-16,-2-5 0 0,-4 0 0 15,8 0-1-15,-4 0 2 0,-10 6-1 16,7-6 0-16,4 0 1 0,-9 0-1 16,0 0 2-16,8 4-2 0,1-4 0 15,-12 0 1-15,3 0 0 0,1-6-2 16,-7 6 1-16,-1 0-2 16,2 0 2-16,0-6 1 0,2 6-3 0,-2 0 2 0,0 0 0 15,-2 0 0-15,4 0 0 0,-1 0 1 16,-1 0-2-16,2 0 3 0,-5 0-2 15,1 0 0-15,1 0 0 0,-1 0 1 16,0-5-1-16,1 5 1 0,-1 0 0 16,-6 0-2-16,3 0 3 0,1 0-2 15,-3 0-1-15,10 0 2 0,-9 3-1 16,11-3-2-16,-8 0 4 0,3 0-3 0,0 0 0 16,-2 0 0-16,-3 0 2 0,8 0-3 15,6-3 3-15,-6 3-1 0,-3-8-1 16,6 4 1-16,-11 4 1 15,4 0-3-15,-2 0 2 0,8-4-1 16,-12 4 1-16,12 0-1 0,-10 0 1 16,10 0-1-16,-11 0 0 0,10 0 1 0,-7 0 0 0,3 0-1 15,-5 4 1-15,9-4 1 0,-1 0-1 16,-1 0 1-16,4 0 0 0,-4 0 0 16,-6 0 0-16,-4 0-1 0,5 0-2 0,2 0 1 15,-3 0 0-15,8 4 0 0,0-4-1 16,-7 0 1-16,5 8 1 0,1-8 0 15,-4 3 1 1,5-3-2-16,-4 0 1 0,4 0 2 16,2 0-1-16,2 0-1 0,-5 0-1 15,4 0 2-15,-1 0-1 0,-10-3 1 16,2 3-3-16,2 0 0 0,3 0 3 0,-1 3-2 0,3-3 1 16,1 7 0-16,-2-7-1 0,-1 0 2 15,5 0 0-15,2 0-2 0,-4 0 3 16,2 0-2-16,-3 0 0 0,0-7 2 0,1 7-3 15,4-3 1-15,-3 3-1 0,1-8 1 0,0 8-1 16,-2-4 0-16,-12 4 1 0,3 0-1 16,-2 0 1-16,0 0 2 0,8 0-3 15,0 0 2-15,-3 0 0 0,8 0-2 16,-6 0 2-16,1 0-1 0,2 0-1 16,-8 0 2-16,6 4-2 0,4-4 1 15,-10 0 0-15,12 0-1 0,1 0 2 16,-2 0-2-16,-2-4 2 0,-5 4-2 0,-3 0 1 15,0 0 0-15,2 0 0 0,0 0 0 16,8 0 0-16,-1 0 0 0,-9 0 2 16,7 0-3-16,3 4 2 0,-3-4-1 15,0 8 0-15,5-8 1 0,-2 0-1 16,-3 3 0-16,1-3 1 0,4 0-1 16,3 0 0-1,-2 0 0-15,-1 0 0 0,0 0-1 16,-9 0 2-16,-4 0 0 0,6 0-1 0,2 0-1 0,2 0 2 15,2 0-2-15,3 0 2 0,-4 7-2 0,-2-7-1 16,1 3 3-16,6-3-1 0,-5 0 0 16,1 0 0-16,-1 0 0 0,1 0 1 15,-3 0-1-15,-1 0-1 0,5 0 2 16,3 0-1-16,-1 0 2 0,-2-3-2 0,0 3-1 16,-2 0 3-16,-11 0-2 0,-2-7-1 15,5 7-1-15,-2 0 1 0,4 0 2 16,6 0 0-16,-1 0-2 0,-3 0 1 15,6 0 0-15,-2 0 0 0,-1 0 0 16,-4 7 0-16,3-7-1 0,-2 0 1 16,-6 0 1-16,9 0-1 0,1 0 0 15,-5-8 1-15,-1 8-1 0,4-5 0 16,-14 5-1-16,10-8 2 0,-6 8-1 0,9-8 1 16,-2 2-2-16,2-1 1 0,0 1-1 15,-3-1 2-15,-1 4-2 0,4-8 0 16,-6 4 1-16,2 3 1 0,-1 4-1 15,-1-7 1-15,2 7-1 0,1-11 1 16,3 8 0-16,-8-5-2 0,-2 4 0 16,-3-5 1-16,-7 9 0 0,2-6 0 0,2 6 0 15,16 0 0-15,-13-8 0 0,3 8 0 16,5-6 0-16,2-1-1 0,-15 0 1 16,2 1 1-16,7-3 0 0,3 5-1 15,-7-4 1-15,3 5-2 0,0-4 3 16,-6 7-2-16,-1 0 0 0,3 0-1 15,6-6 2-15,-2 6-2 0,3 0 2 16,-3 0-2-16,2-12 0 0,-2 5-1 0,-3-2 4 16,3 2-3-16,2-1 1 0,0 8-2 15,5-2 3-15,-2 2-1 0,-2 0 2 16,-4 0-3-16,4 0 2 0,-3 0-3 16,10-8 3-16,2 8-1 0,-3 0 0 15,9-4-3 1,-3 4 3-16,1-5-2 0,2 5 3 15,0-7-3-15,-5 7 3 0,4-8-2 0,-1 8 1 16,-3-8 0-16,0 2 1 0,7-1-3 16,1-1 4-16,0 1-2 0,3 2-1 15,-1 2 2-15,-3 3-1 0,-1-7-1 16,-4 7 2-16,-5 0-2 0,-7 0 1 0,6 0-1 16,-8 0 1-16,4 0 0 15,2 0 1-15,1 0-2 0,2 0 2 16,2 0-1-16,-12 0 1 0,0 0-1 0,5-7-1 15,-10 0 2-15,5 2-2 0,2 5 0 16,0 0 1-16,-2-5 1 0,-8-2 0 16,-6 3 0-16,-10-4 0 0,3 1-1 15,-6 1 2-15,4-2 1 16,-4 0-3-16,3 8 1 0,0-6 1 0,2 6-2 16,6 0 1-16,-17 6 0 0,11 2-3 15,-8-2 2-15,2-6-2 0,1 7-2 16,3-2-3-16,8 1-6 0,2-1-6 15,2 1-5-15,13 2-5 0,12 5-7 16,1 1-7-16,9-1-6 0,10-4-1 16,14 5-2-16,0-5 106 0,0-3-206 0,14 2-112 15,12-8-317-15</inkml:trace>
  <inkml:trace contextRef="#ctx1" brushRef="#br0" timeOffset="51970.76">8143 13091 314 0,'0'-19'65'15,"0"-1"-3"1,6 4-62-16,7-9-17 15,-8 3-19-15,-5 4-30 0,0-4-45 0,0 1-100 0</inkml:trace>
  <inkml:trace contextRef="#ctx1" brushRef="#br0" timeOffset="67795.151">4342 15897 417 0,'0'-6'98'0,"0"-2"2"15,0 2-60-15,0-7-17 0,0 5-5 16,0-6-4-16,-5 0-1 0,2-1-2 16,-2-3 2-16,-5 1 0 0,2-4 4 15,1-5 0-15,-2-3 2 0,1-4-1 16,3-6 0-16,5 4-1 0,0-2-2 15,8-6-5-15,2-2 0 0,-1-2-4 16,6-7-2-16,-2 1 1 0,-8 5-4 0,9 0 1 16,-6 5-2-16,5 5 2 0,3 1 0 15,0 4-2-15,2 4 1 0,5 0 0 16,-10 0-1-16,4 1 1 0,-7-4-3 16,5 0 1-16,-4 2 2 0,7-1-1 15,-5 7 0-15,8 3 0 0,0 7 0 16,-5 1 1-16,3 5-1 0,2 1 1 15,-3 0-1-15,0 0 0 0,-7 3 0 16,5 4-1-16,-1-4 1 0,2 4 1 0,6 0-3 16,1 4 2-16,2 5 0 0,-2-4 1 15,2 1 0-15,3-1-1 0,2-5 0 16,3 6 2-16,0-6 1 0,4 9 1 16,4-9 0-16,0 5 2 0,0-5 0 15,4 0 0-15,-11 4-3 0,5-4 0 0,-2 0 0 16,-4 0-2-16,8 0 0 0,1 0 1 15,2 8 0-15,-4-8 1 0,-1 0-2 16,4 0 1-16,-7 0 1 0,5 0-1 16,-7 0 2-16,-1-5 2 0,7 5-1 15,-4-6 2-15,0 6 1 0,5 0-2 16,0-6 0-16,-12 6-2 16,4 0-2-16,-3 0-1 0,-5 0 0 0,-2 7-1 0,2 3 1 15,-3 0 1-15,-6-1 2 0,8 7-2 16,-1-6 3-16,0 0-1 0,2-4 0 15,0-1-2-15,-5-5 0 0,3 0-2 0,7 0 1 16,-2 0 0-16,0 0 0 0,1 6 0 16,-2-6 0-16,2 0 2 0,-4 4-1 15,7-4 2-15,-4 9 0 0,6-9-1 16,-4 5-1-16,4-5 1 0,-6 0-1 16,1 0-1-16,-5 0 0 0,4 0-2 15,-3 0 2-15,2 0 0 16,2 0 0-16,4 0 1 0,0 0 1 0,-2 5-1 15,1 1-1-15,-1-6 2 0,-1 7-2 16,-2-7 1-16,0 8-1 0,3-8-2 16,0 0 2-16,1 0 0 0,-3-8 0 0,6 2 1 15,6-1-3-15,-7 2 2 0,3 5 1 16,7-3-1-16,-10 3 0 0,-1-7-1 16,5 7 0-16,-2 0 2 0,-5-7-1 15,6 7 1-15,5 0 0 0,-7 0-1 16,2 0 1-16,4 0 0 0,-6-4 0 0,-2-4-1 15,0-2 0-15,6-1 1 0,-9-3-1 16,-1 3-1 0,0 1 0-16,-3 5-1 0,2 5 2 15,-1-8-1-15,2 8 0 0,1 0 0 0,-2 0 1 0,-2 0 0 0,-2 0-1 16,-9 8 0-16,2-8-1 0,-7 0 1 16,5 0 1-16,-3 0 0 0,6 0-3 15,5 0 2-15,-6 0 1 0,2 0 0 16,2 0-1-1,-6 0 0-15,4 0 0 0,2 0 2 16,-9 0 1-16,5 3-2 0,1-3 0 0,-7 0 1 16,9 0 0-16,0 8-2 15,-4-8 0-15,8 0 2 0,2 0-1 16,-1 0 1-16,3-9-1 0,0 9-2 0,-1-7 1 16,-3 7 2-16,4-7-2 0,0 7-2 15,1 0 2-15,-1 4 1 0,5-4 1 16,-4 0-1-16,1 8-2 0,-5-8 2 15,1 0 0-15,-9 0 0 0,5 2-1 16,2-2 0-16,6 8 2 0,5-8 2 0,1 0-1 16,-2 0 1-16,2-8 1 0,9 3 0 15,-9-2-1-15,3 7 0 0,-1-4-3 16,-5 4 2-16,0 0-2 0,3 0 0 16,3 0 1-16,-1 0-1 0,8 0 1 15,-5 0 1-15,3-5-3 0,0 5 3 16,2-9-2-16,6 9 1 0,4-9-1 0,3 9 0 15,-1-9-2-15,3 0 3 0,-3 2-3 16,4-4 1-16,0 2-1 0,2 3 2 16,-2 3-1-16,0-5 0 0,0 0 1 15,-2-2 0-15,1 4 0 0,-1 0 1 16,0 1-2-16,4-6 1 0,-4 4 1 16,9-4-2-16,-9-3 1 0,-1 3 1 0,-1 4-1 15,0-2 1-15,-11 0-2 0,-6 3 0 16,3 1 0-16,-4-2 0 0,2 7-1 15,1-4 1-15,-4 4-1 0,-3 6 2 16,0-6-1-16,-3 0 0 0,2 0 0 16,1-6 1-16,-8 10-3 0,0-4 3 0,0 0-1 15,-6 0 0-15,1 0 0 0,-1 9-1 16,-4-9 0-16,-1 0 3 0,-4 5-3 16,-2-1 0-16,-1 7 2 0,-5 4-1 15,1-1 0-15,2-2 0 0,-4 2 1 16,-5-4 0-16,5 4 0 0,-5 5-2 15,5 9 3-15,-5 2-2 0,5 11 0 0,-5 6 0 16,0 9-1-16,0 6 0 0,-5 12 1 16,0-2-2-16,5 0 3 0,-6-4-2 15,6-1 0-15,-7-1 1 16,7-3 0-16,0-2 0 0,0-3-1 16,0-5-1-16,0-4 1 0,10-4 0 0,-7-3-3 0,7-5 2 15,0 1-1-15,-4-9 0 0,0 0 2 16,-1-7-1-16,2-4 1 0,-1-5 1 15,-1-3 0-15,-5-1 1 0,7-9 1 16,-7 0-3-16,0 5 1 0,0-5 0 16,0 0 2-16,0 0-1 0,-7-3-2 15,2 3 2-15,-4-11 1 0,0 6 0 0,1-4-2 16,-6 0 1-16,1-2-1 0,-5-3 3 16,2 3-1-16,-10-3 1 0,2 2-1 15,0 5 1-15,-4 0 0 16,4-1-1-16,5 8 0 15,-9-7 1-15,1 7-2 0,-1 0 1 16,1-6 1-16,-2 6-2 0,0 0 1 16,-5 0 0-16,5 0-2 0,-2 6 0 0,-3-6 2 0,-5 7-3 0,6-2 1 15,-8-1 1-15,2 3-2 0,4 0 1 16,1-1 0-16,-8-6 0 0,2 7 1 0,-15-7-2 16,5 8 1-16,1-8 0 0,2 6 1 15,-1 3-1-15,8 0 0 0,-4 1-1 16,5 2 2-16,-3 3-1 0,4-7 0 15,0-2 0-15,0-6 1 0,5 5-2 16,9 5 2-16,-2-8-2 0,2-2 0 16,-3 9 0-1,-1-6 0-15,1-3 1 0,-2 0 0 0,4 10-1 0,-2-10 1 0,-2 7 0 16,0-7 0-16,1 0 1 0,1 0-2 16,3 0 2-16,4 0 0 0,-2 0-1 31,-4-2 1-31,0 2 0 0,2 0-2 0,0-7 1 15,-4 0 0-15,9 7 0 0,-10 0 0 16,-2-4-1-16,-4 4 1 0,-3 0 1 16,0 0-1-16,-3 0-1 0,6 0 1 15,-1 0 1-15,1 0-1 0,-2-8-1 16,-7 8 2-16,-11-3-1 0,0 3 0 0,0-7 2 16,-3 7-3-16,2 7 1 0,7-5 0 15,-4 7 0-15,-5-3 2 0,-2-6-2 16,7 7-1-16,-4-7 2 0,1 0-1 15,3 0 0-15,-6 0-1 0,0 5 0 16,-1-5 1-16,-3 0 0 0,-2 8 0 0,7-1 1 16,-5 0-1-16,3 0 0 0,-1 0 0 15,5-7 1-15,-1 8-1 0,4-8 0 16,0 7-1-16,-2 0 0 0,-3-7 2 16,-1 7-1-16,3 1 0 0,-4-2 0 15,12 1-1-15,-6 1 2 0,1-2-1 16,-2-6-1-16,0 0 1 0,0 4-1 15,9 0 1-15,-6-4 1 0,3 0 0 0,4 11 0 16,-10-7 0-16,-1 4-1 16,1-8 0-16,0 12 0 0,2-12-1 0,9 7 1 15,-6-2 0-15,-2 0-1 0,6-5 2 16,2 6-1-16,2-6 1 0,2 10-2 16,6-10 2-16,5 2-1 0,-4-2 0 15,3 0 0-15,-1 0 0 0,0 0 0 0,-1 0-1 16,-2 0 1-16,2-2 1 0,3 2 0 15,-3 0-2-15,-1-10 0 0,6 10 3 16,-2-6-1-16,1-1-1 0,1 0 0 16,1 0 0-16,0 2 0 0,-1 0 2 15,-7-3-4-15,0 2 2 0,0-5 0 16,-8 1-2-16,5 2 0 0,5 1 2 16,3 1-2-16,-4-3 2 0,1 1 0 15,-7-5-1-15,2-1 2 0,-11-1 0 0,-1-1-1 16,-7 0-1-16,-1 2 1 0,-9 1 1 15,0 0 1-15,1-4-3 0,-9 7 2 16,0-3-1-16,-7-2 1 0,-8-4-1 16,-13 3 0-16,4-1-5 0,-9 5-1 15,-6-1-6-15,8 5-10 0,-13 1-11 16,-16 5-19-16,-4 2 118 0,-6 0-241 16,-6-12-141-16,-4 0-379 0</inkml:trace>
  <inkml:trace contextRef="#ctx0" brushRef="#br0" timeOffset="73747.565">13997 17696 0,'33'-59'0,"1"-19"16,-20-12-16,9 11 16,-9-9-1,-14-11-15,3 18 16,-3 16-1,17 10-15,-14 8 16,10 0-16,-4 9 16,-9 13-1,4 15-15,7-2 16,-11 12 0,6 0-1,7 0-15</inkml:trace>
  <inkml:trace contextRef="#ctx1" brushRef="#br0" timeOffset="74222.237">2320 16788 492 0,'0'0'108'0,"0"0"2"0,6 0-92 16,-1 0 2-16,-5 0-1 0,8 0-2 15,-8 0 1-15,0 5 0 0,0 3-2 16,0-3 2-16,0 4-2 15,-9 3-2-15,2 7-2 0,-1-2-3 16,-3 5-3-16,-2 1-2 0,2 4-1 0,-4-3-1 16,7 2 2-16,-5-4 2 0,13-2 1 15,-5 5 2-15,5-7 3 0,0 3-1 16,7 0 1-16,-7-4-2 0,8 3-2 16,-8 1-2-16,0 1 0 0,0 3-4 0,0 1-1 15,0-5 1-15,0 1-1 0,8-4-1 16,0-2 1-16,6-3-1 0,-1-5 2 15,8-2 1-15,4-6 0 0,-1 5 2 16,7-5-1-16,-4 0 1 0,-4 0 0 16,-1-5 1-16,6 5 0 0,-3-7 1 15,5 1-1-15,7 3 0 0,3 3 0 0,-3-11-1 16,8 6-2-16,1 0-1 0,2-3 1 16,4 2-1-16,-10 0 0 0,6 0 2 15,-8-1 0-15,9 0 1 0,-5-2 1 16,7-1-1-16,4 2 1 0,3-1-2 15,-5-1 0-15,1 0-1 0,-1 2 0 16,-4 1 0-16,1 7-1 0,4 0 3 16,-2 0 1-16,-7 7-1 0,-3-7 2 15,-3 6-1-15,3-6 1 0,-2 5 2 16,7-5-5-16,-3 0 0 0,9 4 1 0,0-4-2 16,-1 0-1-16,-5 0 0 0,6 0-1 15,0 7 0-15,2-7 0 0,0 0 0 16,-1 4-1-16,-8-4 2 0,-2 9-3 15,-2-2 1-15,5 0 1 0,-7-2 1 0,12-5 0 16,-4 9 3-16,1-9-1 0,1 6 2 16,5-6-1-16,-2 7 1 0,7-7-1 15,-2 7-3-15,-2-3 0 0,-1 5-1 16,0-4-1-16,-3 3 1 0,-1-3 0 16,4 0 1-16,-1-5 0 0,1 0 1 15,1 0-1-15,-3 0 1 0,2 0-1 16,2 0 0-16,4 0-3 0,-3 6 1 0,4-6 0 15,1 0 2-15,-4 5-2 0,-1-5 1 16,1 5 1-16,0-5 1 0,4 0 0 16,2 0-1-16,-4 6 0 0,2-6 2 15,-1 0-2-15,4 5 0 0,-2-5-1 16,1 8 0-16,-5-7 0 16,3-1 1-16,-4 7-2 0,0-7 3 0,0-7 1 0,7 7 0 15,-6-1 0-15,3 1 0 0,-5-12 0 16,5 12 1-16,-1-3-5 0,7 3 1 15,-8-9-1-15,1 9 0 0,-1-5 0 16,-4 5 0-16,-2-5-1 0,-5 5 1 0,-5 0 0 16,0-6 1-16,-8 6-1 0,4 0 0 15,-1 0 0-15,-6-2 1 0,1 2 0 16,9 0-1-16,-5-8-1 0,3 8 2 16,-5-6-1-16,2 6-1 0,-4-6 1 15,-11 6-1-15,-3-7 1 0,0 7 0 16,-13 0 1-16,5-5-3 0,-1 5 3 15,0 0-1-15,6 0 0 0,-2-4 0 16,1 4 0-16,2 0 0 0,-6-7 1 0,6 7-1 16,-1 0-1-16,-2-8 1 0,4 2 0 0,-8 0 0 15,5-3 1-15,-11-3-2 0,2-2 2 16,0-3 0-16,-1 1 0 0,-7-2-2 16,8-4 2-16,-3 4-2 0,4 7 2 15,-2-6-3-15,-4 1 3 0,-3-1-5 16,6-3 2-16,-6 0-1 0,0 1 0 15,5 3-2-15,-5 7 2 0,12 3-2 16,-6-3 3 0,-6 4-2-16,0 5-1 0,0 0-1 15,5 0 3-15,-5 0-5 0,0 0 2 16,5 5-3-16,6-5 5 0,-3 8 0 0,2-8 0 0,8 0 0 16,-6 0 3-16,13-11 2 0,2 2 3 15,1-6-4-15,-1-6 4 0,4-11-2 16,-2-5-10-16,-5-12-13 0,-13-20-32 0,7-11-128 15,-18-12-142-15,0-17-352 0</inkml:trace>
  <inkml:trace contextRef="#ctx1" brushRef="#br0" timeOffset="95855.995">11188 8765 390 0,'-8'0'95'0,"1"0"4"0,2-9-63 15,5 9-2-15,-4-4-5 0,4 4-4 16,0-7-5-16,-5 0-2 0,-2 7-3 16,-1-6-2-16,3 6-2 0,-1 0-3 15,-1 0-1-15,-2 0-3 0,1 0 0 0,0 0-1 16,-9 0 1-16,6 0 2 0,-3 0 2 15,2 0 0-15,3 0 2 0,1-9 2 16,1 9 1-16,1-11-2 0,-6 5-1 16,3 3 0-16,-3-7-1 0,-4 6-3 31,2 4-1-31,-4-9-1 0,-5 9 0 0,4 0-2 0,-2 0 0 0,-2 0 2 16,-3-4 1-16,14 4 0 0,-9 0 1 15,6 0 2-15,2-5 0 0,3 5 1 0,-4 0-2 16,6-9 1-16,-2 4-3 0,-1 5 0 15,3-9-1-15,-4 9-1 0,0-3-1 16,-6 3 1-16,2 0-3 0,-4 3 2 16,-6-3-1-16,4 0 0 0,1 6-1 15,-3-6 0-15,-2 0 0 0,2 0 1 16,-4 0-1-16,1 0 2 0,4 0 0 16,5 0 1-16,-1 7 0 0,6-7 0 0,-3 0 0 15,1 3-1 1,-9-3 0-16,-5 7-2 15,-2-7 1-15,-6 6-1 0,0 4 1 0,2-6-2 16,-3 1 1-16,5 3 1 0,7-8-1 16,-3 2 0-16,4-2-1 0,6 6 2 15,3-6-1-15,-2 0 1 16,5 0-1-16,2 7-1 0,3-7 1 0,-7 0 1 16,4 4-1-16,0-4 0 0,-4 0-1 15,4 0 1-15,-5 0 0 0,0 0 1 0,-2-5-2 0,-2 5 1 0,-2-7 0 16,1 7 1-16,-5-5 0 15,-1 5 0-15,-1 0-2 0,1-3 1 0,1 3 0 16,-2 0 1-16,3 0-2 0,-3 0 1 31,-1-10-1-31,-2 10 1 0,4 0 1 16,-2-4-2-16,0-3 2 0,1 2 0 0,1 2-2 16,3 3 2-16,4-12-1 0,-2 12 0 15,2-8 0-15,7 8 0 0,0-6-1 16,-1 6 2-16,3-9-1 0,-2 9-1 0,-3 0 0 15,-2 0 2-15,-6 7-2 0,1-7 1 16,5 4-1-16,-4-4 1 0,-1 7 0 16,0-7 0-16,6 0 0 0,-4 5 1 15,1-5-1-15,9-8 0 0,-2 8 0 0,3 0 0 16,4 0 0-16,6-6 0 0,-7 6-1 16,7 0 1-16,-9 0 1 0,9 0 0 15,-7 0-1-15,7-3 0 0,-6 3 1 16,3 0-1-16,-2 0 0 0,-3-8 0 15,3 8-1-15,5 0 1 0,-7 0 1 16,7-4-2-16,0 4 1 0,0 0-1 16,0 0 1-16,0 0-1 0,7-5 2 15,-7 5-2-15,8-10 1 0,-8-1 0 0,6 3 0 16,-1-2 0-16,2 2 0 0,6 2-1 16,0-6 2-16,1 4-1 0,2-2 0 15,2-2-1-15,-8-6 0 0,11 2 1 16,-8-1-1-16,4-9 1 0,-1 6 0 15,7-2 0-15,0 4 1 0,-1-2-2 16,-4 4 1-16,0-2 0 0,-7 6 0 0,0 3 0 16,-6 0 0-16,-5 4 0 0,3 5 0 15,-3-9 1-15,0 9-1 0,0-6 0 16,0 6 1-16,0 0-2 0,0 0 1 16,-3 0-1-16,-2 0 2 15,-3 5-2-15,-1 4 2 0,-3-3-2 0,-7 2 1 0,-2 0-1 16,5 5 1-16,-8 1 0 0,3-1-1 0,8 4 0 15,-7 3 2-15,-2 2-1 0,1-1 0 16,1 6-1-16,-5-4 2 0,4-2-1 16,4 0 0-16,3-4 1 0,6 1-1 15,3-9 1-15,-8 4 0 0,13-3-2 16,-8 4 2-16,1-2-1 0,1-6-1 16,6 2 1-16,0-1-1 0,0 0 0 15,0-7 1-15,0 7 0 0,0 1 0 16,0-8 0-16,6 4 1 0,-6-4-2 15,5 10 2-15,0-10-1 0,0 5 0 0,1 4 0 16,-6-7 0-16,12 10 0 0,-9-7 0 16,2 4-1-16,3-5 1 0,2 5 1 15,-2-3-1-15,13-3-1 0,0 5 2 16,1-2-1-16,7 1 0 0,-1 0-1 16,-2 5 2-16,1 0-2 15,1 2 2-15,-3 2-1 0,0 0-3 16,-8-5-4-16,-2 0-7 0,-4-3-10 15,4-2-7-15,2 3-8 0,1-5 18 16,5-4-125-16,1 13-103 0,12-3-257 16</inkml:trace>
  <inkml:trace contextRef="#ctx1" brushRef="#br0" timeOffset="102129.722">12131 8206 486 0,'0'0'111'15,"0"-7"4"-15,0 7-89 16,0 0 3-16,0 12 0 0,0 1-2 0,0 6-5 0,0 7-1 16,-7 6-2-16,7 6-3 0,0 1-4 15,0 1-1-15,0 11-4 0,0-5-2 16,-5-5-4-16,5-2-3 0,-6-1-4 15,6-9-6-15,0-2-5 0,0-10-5 0,0-3-5 16,10-14-4-16,6 5 6 16,-2-5-103-16,6-5-89 15,2-3-233-15</inkml:trace>
  <inkml:trace contextRef="#ctx1" brushRef="#br0" timeOffset="102394.257">12497 8584 460 0,'-6'6'107'0,"1"11"4"16,-6 4-77-16,-2 4-1 0,-2 2-5 0,-3-1 1 16,-1 2 2-16,6 3 1 0,-5-5 1 15,10-6 2-15,8 3 1 0,0-10 0 0,13-13-2 16,3 0-3-16,12 0-2 0,1-15-2 16,0-7 0-16,0-4-4 0,0-2-2 15,3 5-3-15,-6-4-3 0,-3 8-3 16,-9-2-3-16,-4 3-4 0,-10 3-2 15,0 10-4-15,-6-4-8 0,-2 9-9 16,-7 0-11-16,-3 0-14 0,-3 0-14 0,4 14-8 16,4-14-3-16,8 0 0 0,5 0-93 15,0 2-96-15,18-2-226 0</inkml:trace>
  <inkml:trace contextRef="#ctx1" brushRef="#br0" timeOffset="102628.599">12833 8683 490 0,'-11'28'114'0,"-4"-6"3"16,1-1-83-16,1 2-1 16,6-4-3-16,7-5 3 0,0-4 1 0,0-10 3 15,8 0 1-15,15-7 1 0,0-7 1 16,-2-3-2-16,1-1-8 0,1-5-4 16,-7 2-6-16,-5 2-6 0,-6-2-3 15,-5 5-5-15,-5 0-8 0,-4 5-5 0,-9 0-10 16,-5 0-9-16,1 1-11 0,6 0-10 15,-2 4-7-15,13 1-2 0,5 5 0 16,11 0 158-16,5 0-246 0,9 0-108 16,5 0-336-16</inkml:trace>
  <inkml:trace contextRef="#ctx1" brushRef="#br0" timeOffset="102974.251">13116 8677 429 0,'6'34'106'0,"2"7"2"16,7 2-40-16,-7 1-49 0,-2 0-7 15,4 11-6-15,-4-10-2 0,-1-5-3 0,-5 2 0 16,5-4-1-16,-5-11 1 0,5-5-1 16,1 0 1-16,1-9-1 0,-7-8 0 15,0-5 1-15,0 0 1 0,0-11-1 16,-7-7 1-16,-2-3 0 16,1-8 0-16,-2-1 2 0,-3-8 3 0,2 5 3 0,-5-7 3 15,8-1 5-15,-1-7 1 0,5 3 3 16,4-2 1-16,0-3 2 0,11 12-2 15,-3 3 0-15,11 13-3 0,1 2 1 16,-4 13-1-16,3 1 0 0,-6 6-4 16,0 0 0-16,0 13-3 0,0-2-1 15,-2 2-3-15,2 11 0 0,3-3-5 16,-11 0-1-16,0 2-1 0,-5 5-1 0,-5-1 1 16,-8-6 0-16,-6 6-1 0,-5-4 1 15,-4-6-3-15,-1-2-6 0,-2-2-6 16,-1-7-12-16,0 2-12 0,-4-8-9 15,15 0 5-15,2-8-118 0,19 2-109 16,0-7-261-16</inkml:trace>
  <inkml:trace contextRef="#ctx1" brushRef="#br0" timeOffset="103449.712">14356 8648 505 0,'0'-6'119'0,"0"-3"6"16,0-3-82-16,-8 4-11 0,0 8 0 15,-2-8-4-15,0 8-2 0,-9 0-2 16,-5 10-4-16,-1 3-1 0,-2 5 0 16,-2 2-2-16,3 5-2 0,4 7-3 15,-3-1-4-15,3 10-1 0,2-12-2 16,11 10-4-16,9-7 1 0,0-10-2 0,6-2 0 15,9-11-1-15,10-9 2 0,6 0-1 16,6 0 2-16,0-9-2 0,9-12 2 16,-8 3 0-16,-4-1 0 0,0-6 0 15,-11 5-1-15,-4-1 0 0,-12 5 0 16,-7 5-3-16,0 6-5 0,-5-1-12 16,-2 6-13-16,-12-10-8 0,6 10 0 15,0-9-114-15,8 5-108 0,5 0-254 16</inkml:trace>
  <inkml:trace contextRef="#ctx1" brushRef="#br0" timeOffset="103684.037">14533 8626 520 0,'0'28'126'0,"0"5"5"16,0 0-84-16,0 1-4 0,0 7-10 15,0-4-5-15,0-1-5 0,0-6-3 16,5 2-3-16,2-9 0 0,6-14-2 15,-2-9 1-15,8 0 2 0,-6 0 3 0,5-17-2 16,1-1 0-16,-1 1-1 0,1-9-2 16,-2 2-1-16,-3-4-4 0,-6-7-5 15,0 8-1-15,-8 3-3 0,0-2-3 16,0 10-5-16,0-5-10 0,0 9-6 16,-6 2-13-16,6 2-10 0,0 8-5 15,0 0-6-15,6 9 145 0,2-3-243 16,-1 2-120-16,3-1-342 0</inkml:trace>
  <inkml:trace contextRef="#ctx1" brushRef="#br0" timeOffset="103956.421">14811 8745 432 0,'8'17'110'0,"-3"2"4"15,6-3-51-15,1 0-26 0,-3-5-3 16,7-11-2-16,-6 0 0 0,6 0-2 16,0-13-1-16,5 1 0 0,-4-3-2 15,-3-1-3-15,1 0-3 0,-4 0-2 16,-8 0-3-16,-3 2 1 0,0-2-2 0,0 0 1 15,-6 2-1-15,-2 2 1 0,-4 6-1 16,-1 6-2-16,1 0-4 16,3 6 0-16,-3 7-4 0,-1-3 1 0,13 1-4 15,0 0-2-15,0 1 1 0,0-1 0 16,8 5-2-16,8-3 2 0,-3-2-8 16,1 3-3-16,-1 7-9 0,-1-3-12 15,-4-3-12-15,0 0-9 0,3-7-9 16,0-8 18-16,7 0-117 0,-3-13-99 0,4 2-245 15</inkml:trace>
  <inkml:trace contextRef="#ctx1" brushRef="#br0" timeOffset="104267.495">15223 8720 400 0,'8'10'102'0,"0"-4"2"0,2 3-51 0,-5-2-14 16,-1 3-10-16,1-4-6 0,2 7-3 15,-7 1-3-15,8-5-2 0,-5 2-2 0,2-2-1 0,-5 1 0 0,11-5 2 16,-11 3 0-16,0-8 2 15,5 6 2-15,-5-6 2 0,0 0 1 0,-10 0-1 16,5-9 0-16,1 1 1 0,0-5-3 31,-4-1-3-31,2-1 1 0,-1 1-1 16,1-2 0-16,-4 0-2 0,2-2-1 16,3-6-1-16,5 0 0 0,0 4-1 0,7 0-3 15,1-3-5-15,2 7 0 0,-1 1-1 0,4 2 0 16,-5 0-3-16,2 8 2 0,3-3-1 15,-2 8-2-15,9-6-3 0,-1 6-10 16,10 0-11-16,-2 0-10 0,-2 0-11 16,-1 0-4-16,-3 0-109 0,-5 3-111 0,-1 6-255 15</inkml:trace>
  <inkml:trace contextRef="#ctx1" brushRef="#br0" timeOffset="105070.457">16305 8179 472 0,'0'0'108'0,"0"-2"5"0,6 2-78 15,-6 0-4-15,0 0-3 0,0 4-1 16,0 7-2-16,0 4-3 0,0 5-4 16,0 14-4-16,-5 2-3 0,5 11-2 0,-8 12-5 15,8-1-4-15,-8 1 0 0,3 6-2 0,-1-11-2 16,-2-10-4-16,-4 3-6 0,1-9-4 16,0-7-5-16,6-6-30 0,5 0-76 15,0-19-93-15,0-6-222 0</inkml:trace>
  <inkml:trace contextRef="#ctx1" brushRef="#br0" timeOffset="105266.536">16539 8091 427 0,'6'0'121'0,"-6"11"5"0,0 7-2 16,0 9-92-1,0 10 1-15,-6 1-7 0,6 7-7 16,-7 11-6-16,7 6-7 0,0 0-3 0,0 8-3 0,-6-3-5 16,1-9-5-16,2-13-3 0,3-7-5 15,-10-9-8-15,10-3-107 0,-6-11-102 16,6 0-255-16</inkml:trace>
  <inkml:trace contextRef="#ctx1" brushRef="#br0" timeOffset="105485.238">16000 8513 500 0,'-9'7'115'0,"9"0"5"16,7-7-88-16,9 0 5 0,7 0 6 16,7-10-2-16,7 5-2 0,12-6-5 15,4 1-5-15,10 3-5 0,8-1-7 16,0 1-7-16,-3-4-7 0,-7 1-9 15,-6 3-9-15,-11-7-7 0,-9 8-10 0,-9-1-7 16,-5 0 25-16,-21 7-134 0,0-10-104 16,0 2-264-16</inkml:trace>
  <inkml:trace contextRef="#ctx1" brushRef="#br0" timeOffset="105688.314">16100 8691 541 0,'0'0'124'16,"16"5"4"-16,3-5-96 0,7 0 3 15,6 0-4-15,12-6-4 0,8-2-4 16,6 1-6-16,3-6-2 0,8 1-7 16,-6 1-15-16,-4 5-15 0,-5 4-7 0,-7 2-112 15,-6 0-113-15,-6 2-274 16</inkml:trace>
  <inkml:trace contextRef="#ctx1" brushRef="#br0" timeOffset="105992.806">17328 8585 510 0,'-6'0'130'0,"-9"0"7"0,3 0-61 0,-9 0-33 16,-4 12 2-16,-4-4-3 15,-3 8-6-15,-2 5-6 0,3 3-7 0,1 0-4 16,2 2-5-16,4-4-1 0,13-4 0 16,11 1-3-16,0-13 0 0,8-6 2 15,18 0-1-15,6-4-1 0,7-8-1 16,7-1-3-16,-10-3 1 0,-4 0-3 16,-4 5-2-16,-7-2-1 0,-15 6 1 15,-1 7-3-15,-5 0-3 0,0 0-10 0,0 0-7 16,-10 7-15-16,1 1-13 0,-3-8-11 15,12 0 14-15,0 0-123 0,0-8-109 16,21 2-259-16</inkml:trace>
  <inkml:trace contextRef="#ctx1" brushRef="#br0" timeOffset="106205.965">17885 8149 598 0,'10'-29'148'0,"-10"-3"4"0,7 2-97 0,-7 7-2 15,0 7-9-15,-4 7-4 0,-5 9-7 32,-4 0-7-32,1 0-2 0,-5 18-4 0,-4 11-2 15,0 5-6-15,1 12-2 0,-4 12-3 16,0 3-1-16,6 3-3 0,5 5-2 0,7-2 0 16,6-10-3-16,0-7-9 0,5-8-17 15,8-14-14-15,-1-4-14 0,-2-5-10 0,1-4-51 16,-11-3-59-16,0-9-98 0,-4 2-205 15</inkml:trace>
  <inkml:trace contextRef="#ctx1" brushRef="#br0" timeOffset="106346.58">17479 8619 544 0,'-5'0'121'0,"5"0"3"16,0-2-94-16,8 2-2 0,1 0-5 0,4 0-3 15,13-10-4-15,5 8-1 0,4-4-6 16,14-1-9-16,3 3-15 0,-7-6-9 15,5 6-110-15,1-1-109 0,-5-4-271 16</inkml:trace>
  <inkml:trace contextRef="#ctx1" brushRef="#br0" timeOffset="106539.443">18375 8491 523 0,'-8'8'126'0,"-7"6"7"0,-6 7-83 0,-5 7-6 0,-11-1 0 15,-10 3-5-15,2-1-3 0,5 6-6 16,1-7-5-16,16-5-6 0,12-3-6 16,11-9-6-16,8-11 0 0,3 0-5 0,17 0-6 15,4 0-6-15,5 0-10 0,5-11-13 16,-3 3-10-16,0-2-115 0,-5-1-118 16,-5 5-278-16</inkml:trace>
  <inkml:trace contextRef="#ctx1" brushRef="#br0" timeOffset="106800.243">18640 8525 490 0,'-17'0'125'0,"4"0"8"0,-4 9-50 16,-3 4-43-16,-1 12-1 0,-1-5-6 16,-2 12-5-16,-4 1-4 0,5 0-5 15,11-4-1-15,7-7-5 0,5-7-2 16,5-4-2-16,14-11-2 0,8 0-2 15,6-3-2-15,2-7-2 0,2 2 0 16,-6-5-1-16,-4-2 0 0,3 1 0 0,-10-3 0 16,-3 4-1-16,2-4-1 0,-8 7-4 15,-11-9-4 1,7 4-8-16,-7-1-8 0,-10-3-7 16,-1 6-9-16,-7 13-3 0,7-5-104 0,-5 5-102 15,16 14-248-15</inkml:trace>
  <inkml:trace contextRef="#ctx1" brushRef="#br0" timeOffset="107007.334">18943 8565 506 0,'11'23'126'0,"-3"-6"3"15,-3 4-50-15,-5 1-55 0,0 1-6 16,0-3-7-1,0 8-3-15,-8-11-5 0,3-1-2 16,5-4-3-16,0-9-8 0,0-3-4 16,13 0-8-16,-5-11-80 0,4 0-28 0,-1-9-88 0,5 1-189 0</inkml:trace>
  <inkml:trace contextRef="#ctx1" brushRef="#br0" timeOffset="107318.004">19032 8370 528 0,'0'3'119'15,"0"4"5"-15,13-3-94 0,0 8 4 16,4-1 0-16,1-2 1 0,2 4 0 16,-3 13 0-16,-4-9-3 0,-3 2-3 15,1 9-3-15,-3-1-2 16,-3-8-3-16,-5 5-1 0,0 0-2 16,0-11 0-16,0-2 0 0,0 0-2 15,0-6-4-15,8-5-2 0,-3 0-2 16,2-6-2-16,-1-6-3 0,5-5-1 0,2-2 2 0,-1-5-1 15,5 4 2-15,-1-9 0 0,1 4 4 16,0 0-1-16,-4 7 0 0,0 8-2 0,-1 10 2 16,-8 7-4-16,-4 10-1 0,0 7-3 15,0 0 1-15,0 2 1 0,-6 2-5 16,6-12-3-16,0 7-5 0,5-3-9 16,-5-5-11-16,16-1-18 0,-2 0-14 15,3-10-9-15,0-4-109 0,4 0-118 0,5 0-269 16</inkml:trace>
  <inkml:trace contextRef="#ctx1" brushRef="#br0" timeOffset="107708.54">19786 8326 546 0,'-5'9'141'0,"-1"0"7"16,-12 4-77-16,5 8-18 0,-8-2-9 0,-3 0-8 15,1 5-12-15,-3-3-9 0,5-5-7 16,2 4-4-16,12-20-3 0,7 7 2 15,5-7 2-15,11 0 2 0,5-7 1 16,5-2-1-16,0 9 2 0,-2 9-1 16,1-9-1-16,-4 7-2 0,-2 4-1 15,2 5-3-15,2-7 1 0,-9-2-4 16,1 8 3-16,-2-3-3 0,-2-1-2 16,-3 3-1-16,-3 2 1 0,-5-3 0 0,0 7 1 15,0-2 1-15,-7-1 2 0,-6-4 1 16,0 2 1-16,2-7 1 0,-5-8-2 15,-5 4 1-15,2-4 0 0,-9 9-2 16,-7-5 0-16,-6 5 1 0,7-3-1 16,7-3 0-16,14-3 0 0,13 0-1 15,5 0 2-15,19-8-1 0,10-2-1 16,6-1 0-16,7 6 1 0,-5 1-1 0,2 4-4 16,-1-7-9-16,7 7-11 0,0 0-17 15,5 0-14-15,18 0-57 0,8 0-51 16,6 0-96-16,5 0-202 0</inkml:trace>
  <inkml:trace contextRef="#ctx0" brushRef="#br0" timeOffset="109082.567">17894 16601 0,'54'-14'0,"110"-4"16,76-7 0</inkml:trace>
  <inkml:trace contextRef="#ctx1" brushRef="#br0" timeOffset="110179.962">10986 9988 337 0,'0'0'88'0,"-6"7"3"16,-6-7-6-16,3 0-68 0,-11 0 1 0,2 0 2 16,1 0 2-16,-3 0-2 0,-1-8 0 15,0 3-2-15,-3-2-3 0,0 0-2 16,0-2-3-16,3 2-3 0,1 1-2 15,-6-1-2-15,-4-2 0 0,1 4 1 16,-13-8 0-16,-7 5 0 0,-4-5 1 16,6 4 1-16,4 2 3 0,-3-1 1 15,11 1-2 1,2-4 1-16,-10 1 0 0,3 3-2 0,-9-1 1 16,-3 1-2-16,1 0-3 0,-3 0 2 0,0-4 1 15,7 2-2-15,6 2 2 0,6-6-1 16,1 4 1-16,0 3 1 0,0-3-1 15,2-1 2-15,6 1-2 0,3 4 0 0,10-1-1 16,2 1-2-16,11 5 0 0,0-4-1 16,0 4-1-16,0-7 1 0,13 4-2 15,8-3 0-15,2-1 0 0,9 0 0 16,5-2-1-16,0 2 2 0,-4-1-3 16,12-3 3-16,-6 1 0 0,1-4-1 15,2 1 0-15,5-1 1 16,-13 0-2-16,-5 4 1 0,-10 6 0 15,-9-2 0-15,-10 6 0 0,0-6 0 16,0 6 1-16,-15 0-1 0,4 0-1 16,-10 0 0-16,-5 0 1 0,2 0-1 0,-8 0 1 0,-6 0 0 0,6 11 1 15,1-8-2-15,-2 10 1 0,-9 3 0 16,-8 2-1-16,-4 4 1 0,-4 1-1 16,2 13 1-16,4-3 1 0,5 4 0 15,8-3-2-15,9-3 1 0,2-6 0 16,9-4 0-16,11-8 0 0,8 0-1 15,0-5 0-15,0 2 0 0,6-1 0 16,9 1 1-16,-1-1 0 0,7 6-2 0,8-3 3 31,2-5 2-31,3 1-2 0,14-8 2 0,6 7 0 0,2 0 1 0,7-4-5 16,-3-3-6-16,-13 9-12 0,-4-5-6 16,-6 1-115-16,-8 6-110 0,-6 1-279 15</inkml:trace>
  <inkml:trace contextRef="#ctx1" brushRef="#br0" timeOffset="110758.063">12689 9273 487 0,'0'0'114'16,"0"10"2"-16,0-10-86 0,0 17-2 15,0 6-7-15,-3 6-6 0,3 10-5 16,-9 8-5-16,2 1-2 0,-1 7-2 15,5 3 0-15,3 2-2 0,0 0 1 16,0-3-3-16,0-9-3 0,0-3-4 16,8-13-4-16,-3-8 88 0,1-5-193 0,2-9-106 15,-1-10-302-15</inkml:trace>
  <inkml:trace contextRef="#ctx1" brushRef="#br0" timeOffset="111035.787">13038 9861 399 0,'-6'30'96'0,"-6"2"4"16,12-3-58-16,0-6-11 0,0-9-3 15,13-1 0 1,4-13-1-16,2 0 2 0,10 0-1 0,2-10 2 0,6-3 2 15,-8-11-1-15,2 2-2 0,-6-2-3 16,-2 4-5-16,-7 0-5 0,-8 7-4 16,-8 7-4-16,0 6-5 0,-6-4-5 15,-12 4-8-15,-5 0-12 0,2 8-9 16,-3 2-9-16,-5-5-58 0,11 4-48 16,13-9-92-16,5 0-191 0</inkml:trace>
  <inkml:trace contextRef="#ctx1" brushRef="#br0" timeOffset="111279.111">13437 9909 468 0,'-13'40'104'16,"2"3"2"-16,3-8-79 0,8-6-3 16,0-8 2-16,0-8 2 0,0-13 2 15,9 0 6-15,9-5 5 0,-2-11 2 16,9-8-1-16,5-3-3 0,-1-4-3 0,-3-2-5 15,-6 4-7-15,-12 1-6 0,-8 2-4 16,0 8-6-16,-5 4-3 0,-13 2-3 16,-1 4-3-16,-6 0-6 0,1 8-14 15,-2-5-12-15,7 5-10 0,9-3-8 16,10 3-7-16,0 0-104 0,0 0-106 16,13-8-240-16</inkml:trace>
  <inkml:trace contextRef="#ctx1" brushRef="#br0" timeOffset="111649.074">13784 10024 475 0,'0'45'104'0,"5"1"1"15,-5-1-85-15,0-3-4 0,0-3-8 16,-6-3-5-16,6-5-2 0,0-3 1 16,0-8 3-16,0-1 1 0,0-13 3 0,8-6 0 15,-3 0 1-15,-5-3 2 0,6-12-2 16,-6-11-2-16,0 0-1 0,-8-5-1 15,1 4 5-15,7-3 1 0,-4 3 3 16,4-4 1-16,-5-1 2 0,5-4-1 16,0-5 2-16,0-7-3 0,0-5-1 0,0-4 2 15,0 7 0-15,9 5 2 16,0 2 2-16,7 12-1 0,-5 7 1 0,7 10 0 16,3 9-3-16,3 5 0 0,-5 0-2 15,7 12-2-15,0 1-5 0,-3 3 0 16,-12 6-3-16,-6 6-2 0,-5-5-2 15,0 4-2-15,-12 6 0 0,-7-5 2 16,-10 2-2-16,0 4-2 0,-7-7-1 16,-6-4-7-16,4-1-7 0,5-7-10 0,3-8-10 15,10 1-11-15,20-8-8 0,0 0-59 0,0-14-45 0,18-2-94 16,0-11-206-16</inkml:trace>
  <inkml:trace contextRef="#ctx1" brushRef="#br0" timeOffset="112055.25">14860 9817 549 0,'0'-22'127'0,"-9"6"6"0,0 0-89 16,-9 5-15-16,-5 4 5 0,1 7 2 0,-6 3-3 15,-2 9-8-15,-4 4-4 0,3 0-3 16,9 11-5-16,-3 0-5 0,11 2-4 16,9 3-3-16,5 0 0 15,8 2-1-15,10-4-1 0,11-6 0 16,1-5-1-16,8-11 1 0,2-2 0 0,0-6 0 15,4 0 2-15,-4-18-2 0,-3 3 3 0,5-1 2 16,-6-8 1-16,-7 0 2 0,-3 5-1 16,-15 1 1-16,-11 1 2 0,0 5-5 15,-11 0 0-15,-12 2-1 0,1 2-9 0,-4-3-11 16,3 4-13-16,5-3-13 0,7 1-5 16,5-4 71-16,6-6-184 0,8 0-112 15,10 2-292-15</inkml:trace>
  <inkml:trace contextRef="#ctx1" brushRef="#br0" timeOffset="112312.673">15145 9701 513 0,'0'19'132'16,"0"3"8"-16,0-4-69 0,8 1-18 0,-8 5-9 16,12-3-10-16,-12 3-9 0,5 3-8 15,1-4-7-15,4-1-5 16,1-5 0-16,5-8 2 0,0-9 1 15,5 0 3-15,-6 0 2 0,1-9 2 16,-3-3 2-16,3-2-1 0,-1-1 1 0,-1-5-4 16,-3 5 0-16,2-4-2 0,-13 1-1 15,4 0-4-15,-4 2-1 0,0-5-2 16,0-1-1-16,0-5-6 0,0 3-11 16,0-2-9-16,0-1-14 0,0 4-15 15,4 6-10-15,-4 4-110 0,0 13-117 0,0 0-266 16</inkml:trace>
  <inkml:trace contextRef="#ctx1" brushRef="#br0" timeOffset="112656.354">15685 9821 485 0,'16'-18'119'0,"-3"-6"5"16,3 1-74-16,-3 1-6 0,-2-5-5 16,4 4-4-16,-9 0-5 0,-6-4-4 15,5-1-4-15,-5 9-3 0,0 5-1 16,-7 4-1-16,4 5 0 0,-5 5 3 16,-3 0-3-16,1 11 1 0,-8-2-3 15,6 9 0-15,-6 2-4 0,5 4-4 0,3 3-3 16,2-3 0-16,8 5-2 0,0-1 0 15,0 1-3-15,0 0 0 0,10-5 2 16,-1 0-4-16,3 2-7 0,6-1-11 16,-7-2-7-16,7-2-7 0,-6-8-10 15,6-7-8-15,-5-6-4 0,8 0-98 16,2-11-98-16,-5 0-246 0</inkml:trace>
  <inkml:trace contextRef="#ctx1" brushRef="#br0" timeOffset="112991.1">15962 9762 472 0,'0'12'109'0,"8"-3"1"0,-3 6-80 16,2-2-6-16,-1 3-7 16,1 3-6-16,1-1-6 0,-2-2-2 0,6 2 1 0,-3-2-1 15,-1-2 1-15,2-3 1 0,-2-4 1 16,-8-1 3-16,0-6 1 0,3 0 2 15,-3-6-3-15,0-1 0 0,0-4 3 16,-5-5 1-16,5 2-2 0,-8-4-2 16,0-2 0-16,3 0 4 0,5 6 0 15,-8-6-2-15,-3 2 0 0,3-2 1 16,0-3 2-16,-2-3-2 0,10 3-3 16,0-1 0-16,0 0-2 0,13-3-2 0,5 4-2 15,0-4-4-15,4 9-3 16,-2 0-6-16,7 11-6 0,-4 7-6 15,4 0-8-15,-3 0-2 16,-1 7-114-16,-5 11-104 0,-5 2-264 0</inkml:trace>
  <inkml:trace contextRef="#ctx1" brushRef="#br0" timeOffset="113702.818">17141 9427 411 0,'0'0'100'16,"8"8"4"-16,-8-8-68 0,0 6-1 15,5 3-6-15,-5 1-4 0,0 5-5 0,0 9-4 16,0 6-4-16,0 11-2 16,-5 5-2-16,-3 8-4 0,0 1-5 0,3-3-4 15,0 1-3-15,-4-5-4 0,2-9-5 16,7-2-23-16,-8-9-76 0,8-3-84 15,0-9-211-15</inkml:trace>
  <inkml:trace contextRef="#ctx1" brushRef="#br0" timeOffset="113921.472">17383 9361 533 0,'-8'11'129'16,"-5"10"2"-16,5 8-89 0,-1 5-7 16,0 4-8-16,5 10-10 0,4 10-9 0,0 3-4 15,0 0-4-15,0 5-8 0,4-12-9 16,-4-8-7-16,0-9-40 0,0-5-68 16,0-16-99-16,0-16-219 0</inkml:trace>
  <inkml:trace contextRef="#ctx1" brushRef="#br0" timeOffset="114162.633">17026 9806 482 0,'0'5'123'0,"10"-5"5"0,-2 0-65 16,12 0-15-16,-1 0-6 0,12 0-3 0,7 0-6 15,8-13-8-15,0 3-5 0,11-4-6 16,-2-6-4-16,1-1-3 0,-6-1-4 16,2 7-5-16,-13-3-6 0,-13 7-7 15,-10 1-7-15,-3 2-6 16,-13 0-5-16,0 8-8 0,-7-7-77 0,-1 7-23 0,-1 0-82 0,-12 9-183 16</inkml:trace>
  <inkml:trace contextRef="#ctx1" brushRef="#br0" timeOffset="114365.709">17014 9882 454 0,'-30'16'113'0,"8"4"6"0,3 0-61 16,6-6-16-16,6-4 0 0,7-4-1 16,0 1-1-16,7-7-2 0,15 6-3 15,6 0-3-15,9-6-3 0,10 5-6 16,11-5-5-16,-2 0-7 0,6-10-7 15,2 1-10-15,4-5-15 0,-2 3-15 16,-6-7-10-16,-4-1-112 0,-9 1-120 16,-8 0-276-16</inkml:trace>
  <inkml:trace contextRef="#ctx1" brushRef="#br0" timeOffset="114716.605">18323 9763 553 0,'0'0'127'15,"-16"8"4"-15,1-2-99 0,-10 1 0 0,-5 4-1 16,-7 2-4-16,3 3-2 0,-1 9-5 15,7 4-5-15,4 2 0 0,13-1-4 16,11-1-3-16,0-9-2 0,13-10-2 16,9-10 1-16,11 0 2 0,7 0 3 15,2-10-1-15,0-5 3 0,-5-4 0 16,-3-5 1-16,-8 3-1 0,-3-6 0 16,-7 12-1-16,1 1 0 0,-4 9-2 0,-6 5 0 15,-7-8-1-15,0 8-3 0,-13-2-12 16,-11 2-11-16,1-6-21 0,0 6-14 15,6-6-47-15,5 1-70 0,12-3-113 16,0-2-229-16</inkml:trace>
  <inkml:trace contextRef="#ctx1" brushRef="#br0" timeOffset="115007.007">19176 9476 554 0,'11'-17'129'0,"0"-1"4"16,-1-8-94-16,-4 3 2 0,-6 2-2 15,0 0 0-15,0-3-1 0,0 6 0 16,-13 2 1-16,2-3-4 0,-7 10-2 0,-6 9-6 16,-7 0-5-16,1 4-4 15,-6 11-6-15,-7 9-5 0,2 6-2 0,-1 5-1 16,2 6-2-16,8 9-2 0,1 7-3 0,12 1-5 15,9 5-5-15,10-3-7 0,0-5-10 16,5-6-16-16,9-6-13 0,-2-11-5 16,5-5-108-16,-5-4-114 0,5-9-267 0</inkml:trace>
  <inkml:trace contextRef="#ctx1" brushRef="#br0" timeOffset="115217.493">18598 9781 490 0,'0'0'116'0,"0"0"6"0,8 8-84 16,6-5 2-16,-1-3-4 0,8 8-3 16,3-8-5-16,7 0-7 0,3 0-5 15,0 0-4-15,5 0-7 0,-4-10-10 16,-1 10-13-1,3-6-9-15,2 1-38 0,1 5-73 16,4-3-100-16,-5 3-228 0</inkml:trace>
  <inkml:trace contextRef="#ctx1" brushRef="#br0" timeOffset="115561.222">19760 9643 543 0,'-11'-6'126'0,"3"6"5"0,-8 0-95 0,-4 0-3 16,-2 9-4-16,-3 0-6 0,-2 3-4 15,1 5-2-15,5 3-1 0,10 1 1 16,-4 3 0-16,1 4-4 0,4-2-1 16,2-3 0-16,8-1-4 0,0-1-2 0,0-1-3 15,0 2-2-15,16 6 2 0,-3 1-1 16,3-5-3-16,-3-5-1 0,5-1-7 16,8-1-8-16,-9-7-8 0,3 3-10 15,4-7-7-15,-3 4-110 0,-5-10-110 16,4 0-260-16</inkml:trace>
  <inkml:trace contextRef="#ctx1" brushRef="#br0" timeOffset="115977.733">19996 9938 500 0,'8'0'116'0,"-5"0"4"0,-3 0-84 0,8 0-3 16,-1-8-5-16,-1 3-3 0,2-2-1 15,2 0-2-15,6 1-2 0,-6-2-1 16,4-6-2-16,-2 6-1 16,4-6-2-16,-5-7-4 0,0 2-1 0,2 3-2 0,-3-8-1 0,0 6-3 15,-4 3 1-15,-6-4 1 0,0 5 0 16,0 0 3-16,-8 3-1 0,-3 1 1 15,1 5 2-15,-1 5-1 0,-2 0 1 16,5 7-2-16,1 2-1 0,-2 5-1 16,1 3 1-16,-7 8-2 0,2-3 0 15,2 4 0-15,3 0-2 0,8 1 2 16,0-6 1-16,9 1-4 0,9 4 2 16,-2-5-2-16,5 4-3 0,-3-6 3 15,-2-2-5-15,-5-3-3 16,1-2-4-16,-6-8-8 0,4-4-12 0,3 0-10 0,0 0-11 0,0-6-112 15,8-6-116-15,3-10-278 0</inkml:trace>
  <inkml:trace contextRef="#ctx1" brushRef="#br0" timeOffset="116313.165">20370 9616 522 0,'-9'24'119'16,"2"6"4"-16,7 4-96 0,0 1 1 15,0-3-2-15,0 5-3 0,0-6-4 32,0-6-2-32,8-7-1 0,0-4-1 0,1-14-1 15,-5 0-1-15,4 0-1 0,2-11 0 0,0-5-2 0,0 0-1 16,9 1-1-16,-1-2-1 0,-2-4 1 16,5 2-2-16,0-2 0 0,-3-5 0 15,3 5 1-15,3 1 1 0,-10 7-1 16,7 5 0-1,-3 8 1-15,-7 0 0 0,1 6 1 0,-6 6-2 16,-6 3-1-16,7 7 0 0,-7-1-1 0,4 5-2 16,-4-5-2-16,12 5-1 15,-7 1-2-15,1-6-2 0,0-2-5 0,1 2-5 16,-7-12-8-16,0 1-10 0,6 1-12 16,-6-1 166-16,0-5-278 0,0-5-134 15,0-8-387-15</inkml:trace>
  <inkml:trace contextRef="#ctx1" brushRef="#br0" timeOffset="116539.737">20834 8958 541 0,'6'0'125'0,"-2"0"5"15,0 2-87-15,3 13-8 0,-7 11 5 0,6 3-1 0,-6 12-5 16,8 10-4-16,-4 7-4 0,-4 1-6 15,6 4-7-15,1-1-5 0,-7-11-3 16,11 4-4-16,-6-2-4 0,6-3-9 16,2 2-6-16,0-7-5 0,-13-10-6 0,14-1-7 15,-9-10-6-15,3-10 130 0,-8-1-232 16,8-13-119-16,0 0-345 0</inkml:trace>
  <inkml:trace contextRef="#ctx1" brushRef="#br0" timeOffset="116774.058">20700 9467 508 0,'-10'0'121'16,"2"0"6"-16,2 5-86 0,6-5 3 16,0 0-2-16,0 9 3 0,0-9-5 15,0 0-4-15,9 0-3 0,3 0-3 16,5-9-7-16,4 7-5 0,8 2-6 15,1-7-2-15,2 7-3 0,-3 0-6 0,0 0-9 16,-5-7-5-16,4 7-14 0,-6-7-12 16,6-1-13-16,-3-5-35 0,-4 5-74 15,0-6-101-15,0 3-227 0</inkml:trace>
  <inkml:trace contextRef="#ctx1" brushRef="#br0" timeOffset="117164.887">21265 9371 552 0,'-19'20'134'0,"-6"-4"3"0,-2 4-90 16,-5 2-6-16,1-1-7 0,0-6-3 15,4 0-6-15,6-3-6 0,6-6-2 16,7-1-2-16,8-5 0 0,0 0-3 16,0 0-5-16,13 6 1 0,-2-6-1 15,2 0-4 1,4 0 1-16,-6 6-1 0,-3-6-2 15,-2 6 1-15,4-3-1 0,-5 6 0 0,1-2 0 16,2 4-1-16,-1 3 0 0,-1 0 1 16,1 1-1-16,4-1-1 0,0 1-1 0,2-3 2 15,0 3-1-15,-1-5 0 0,-8 8 0 16,4-7 0-16,-8 7 2 0,7-5 0 16,-7 1-1-16,0-5 1 0,0 4-1 15,0-8 2-15,0 2 0 0,0-7 2 0,0 4 1 0,-5-4 0 16,-1 6 1-16,-6 1 2 0,-9-4-2 15,-3 6 1-15,2-5 1 0,-9 7-2 16,2-4 3-16,0 3-4 0,3-3-2 16,0 1-10-1,5-8-13-15,-2 0-18 0,7 0-14 16,2-4-120-16,-1-6-128 0,4 0-301 16</inkml:trace>
  <inkml:trace contextRef="#ctx1" brushRef="#br0" timeOffset="121578.155">21691 8237 453 0,'0'0'107'0,"0"0"6"0,0-6-73 0,0 6-3 16,0 0-5-16,0 0-3 0,7 0-4 0,-7 0-1 16,6 0-4-16,-6 5 1 0,3 2-1 15,2 1-1-15,-5 8 1 0,7 9 1 16,-7 2-2-1,13-2-1-15,-13 15-2 0,8 3-3 16,3 5-2-16,0-3-2 0,5 5-4 0,-4-13-1 16,1-2-2-16,3-6 0 0,-8-7-2 15,0-3 0-15,-2-6 0 0,1-2 0 0,-7-11-1 16,0 9 2-16,0-9-1 0,0 0 1 16,0 0-1-16,-7-9-1 0,7 5 2 15,-11-10-1-15,3-3 0 0,2-4 0 16,-4-6 0-16,0 0 2 0,5-4 1 15,1-8 1-15,-1-6 1 0,5 0 3 16,0-3 1-16,8 6 3 0,0 7 1 0,10 1 0 16,-2-1-1-16,2 0-1 15,4 6 0-15,-1 0-1 0,-3 7-2 0,1 2-1 16,2 6 2-16,-3 9 1 0,1 5-1 16,2 0-2-16,2 10-2 0,0 9 0 15,-4 7-1-15,-8 7-3 0,-6-2-1 16,2 2 1-16,-3 3-1 0,-4-5 1 15,7 0-1-15,-1 1 1 0,6 2-1 0,-3-6 0 16,11 0 2-16,1-5-3 0,1-8 1 16,2-2-1-16,4-2 0 0,1-3 0 15,-6-3 0-15,9-5-2 0,2 10 2 16,-5-10-2-16,-2 6-2 0,2-6-3 16,-9 0-5-16,-4 8-5 0,0-5-5 15,-6-3-9-15,1 10-16 0,-11-10-10 16,10 0-113-16,-5 0-122 0,4 0-290 0</inkml:trace>
  <inkml:trace contextRef="#ctx1" brushRef="#br0" timeOffset="137745.876">13836 11175 353 0,'0'0'81'0,"0"7"2"15,0-7-61-15,0 7 2 0,0 1-1 16,-7-3 0-16,7 6 2 0,-8 6-2 16,2-5 1-16,1 7-1 0,5-5-5 15,-16 4-3-15,8-2-4 0,1 3-3 16,-2 0-3-16,-3 8-3 0,8 7-2 16,-8-1 1-16,1 1-1 0,-4-2-1 0,-2-1 0 31,-6-4 1-31,5 2 0 0,-6 1 0 15,0 2 0-15,-8-3 1 0,4 1-2 0,-6-2 1 16,8-6-1-16,2 4 0 0,3 1 0 0,2-2 0 16,-1 3 0-16,-2 1 0 0,-4 0 1 15,-3-2 0-15,-3 2 1 0,-2-2-1 16,3 3 1-16,0-6 0 0,1-3 1 16,4-2 0-16,3-4 0 0,-3-4 1 15,2-3 0-15,5 2 0 0,-1-3 0 16,-2 5 0-16,6-4 0 0,-2 3 1 15,-5-1 1-15,-1 3 0 0,1-9 0 16,-2 7 1-16,-1-6-2 0,3 2-1 0,-3-4 0 16,2 4-1-16,0 1-1 15,1-2 0-15,1 2 0 0,-3-4 0 16,1-4 1-16,3 0 1 0,7 9 1 16,-7-9 0-16,5 2 0 0,3-2 1 15,-2 0-2-15,-1 7 1 0,1-7-2 16,-2 8-2-16,-4-8 1 0,8 0 0 0,-5 7-1 15,7-7 0-15,-4 0-1 0,9 0 1 16,2 8 1-16,4-8 0 0,-6 0-1 16,6 0 0-16,0 0 0 0,-10-8 1 15,4 8-2-15,-1 0 3 0,4 0-2 16,-5 0 1-16,-3 0 0 0,4 0 0 16,3 0 1-16,-5 0-1 0,1 0-2 15,4 8 1-15,0-8 0 0,4 0 0 16,-5 0 0-16,5 0 0 0,0 0 2 15,0-9 0-15,0 9 1 0,5 0-1 0,-5-7 2 16,7 7-1-16,-1-9-2 0,6 4 2 16,-8-4-1-16,3 3-1 0,3-9 2 15,2 0 0-15,0 0 3 0,5-2 1 16,0-8 0-16,-1 9 0 0,6-3 0 16,-7-4 0-16,4-5-1 0,4 8-2 15,-7 0 0-15,2 2-4 0,-4 7 3 0,-2 4-3 16,-6 5 2-16,-6 2-3 0,0 0 3 15,0 0-3-15,0 2 2 0,-5 5 0 16,0 2 0-16,-3 1-1 0,-1-5 1 16,2 9-1-16,2 2 2 0,-8-3-1 15,5 6-2-15,0 4 1 0,-11-3 0 16,1 5 1-16,-1-3-2 0,-2 2 0 16,-2-1 0-16,2-3 1 0,2-1 1 15,-1-2 0-15,1-6-1 0,1 0 0 0,5 5 1 16,0-5-1-16,5-1 0 0,-1 1-1 15,4 1 0-15,5-5 1 0,-5-7 1 16,5 7 0-16,0-7-1 0,5 0 0 16,-5 2 0-16,11-2 1 0,-1 0-2 15,-2 0 0-15,2 0 2 0,7 0 0 16,3 0 1-16,-1 0 2 0,2-2 0 16,3 2 3-16,1 0 1 0,0 0-1 0,3 0 0 15,-1 0-1-15,2 0-1 0,-3 2 0 16,0-2-3-16,-3 9-1 0,-6-5-2 15,3-4-2-15,-2 9-4 0,-1-3-7 16,-4-4-10-16,5 6-9 0,-2-4-7 16,-1 3 25-16,-1 1-128 0,-1 5-101 0,0 1-252 15</inkml:trace>
  <inkml:trace contextRef="#ctx1" brushRef="#br0" timeOffset="139033.925">13784 11303 421 0,'0'0'102'0,"8"-8"4"0,-1 2-67 0,1-2-3 15,-2-5-8-15,2-3-4 0,10 5-3 16,-3-5-1 0,2-4-1-16,8 4-2 0,-1-2 0 15,3-7-2-15,-1-3-2 0,11 6-1 16,-4-4-3-16,2 5-3 0,5 0-1 0,-1 5-3 0,6 1-1 15,4 0 0-15,7 1-1 0,6 0 0 16,7-4 0-16,4 3 1 0,4-1 0 16,-7 3-1-16,-2 1-2 0,-7 12-8 15,-17 0-7-15,-6 0 2 0,-17 6-117 16,-5 5-105-16,-3 12-266 0</inkml:trace>
  <inkml:trace contextRef="#ctx0" brushRef="#br0" timeOffset="149920.884">20895 15549 0,'-8'-14'0</inkml:trace>
  <inkml:trace contextRef="#ctx1" brushRef="#br0" timeOffset="150023.978">16063 10550 341 0,'0'-7'98'0,"0"3"2"15,-4-5-2-15,4 4-69 0,-8 5 0 16,8-4-6-16,-6 4-1 0,6 0-4 15,-12 0 1-15,6 0-1 0,-10 0 0 0,0 4 2 16,-7-4 1-16,-3 5-2 0,-1 2 0 16,-2 0-2-16,-2 5-2 0,5 5-3 15,0 4-3-15,7 0-3 0,3 7 0 16,8-1-3-16,3-7-1 0,5 8-1 16,0 1 0-16,0-2 0 0,10-5-1 0,-4 7-1 0,5-6 2 15,7-3-1-15,6 1 0 0,2-3-1 16,2-4 0-16,4 1 1 0,-3-3 0 15,3-5 0-15,-1-7 0 0,1 8 0 16,-1-8 2-16,-5 0-2 0,1 0 0 16,4 0-1-16,0 0 2 0,-1-7 4 15,-4 1 2-15,-2-5 1 0,-1-5 5 16,-10-2 3-16,-3-4 6 0,-1 1 2 0,-9-6 0 16,8-1-2-16,-8 8 2 0,-5-6-3 15,1-1-2-15,-14 1-3 0,-2 8-4 16,-9-8-2-16,-3 9-2 15,-8-2-2-15,-1 3 0 0,6-1-3 16,7 4-1-16,7 0-3 0,9 1-4 16,12 8-9-16,0-4-10 0,0 2-17 0,0-6-13 0,12-1-11 0,1-3 89 15,7 3-195-15,9 6-117 0,1-3-306 16</inkml:trace>
  <inkml:trace contextRef="#ctx1" brushRef="#br0" timeOffset="150401.677">16628 10319 521 0,'0'-3'125'0,"-5"-4"8"0,5 7-87 0,-8 0-4 15,0 0-6-15,-2 0-5 0,-3 7-4 16,3 0-6-16,-4 8-6 0,3 6-2 16,-6 0-2-16,4 12-1 0,-4 5-3 15,2-4-1-15,-7 5 0 0,2 3-2 0,6 4 0 16,-4-11-2-16,7 11-1 0,1-4 2 16,10-3-1-16,0-7-1 0,0-2-1 15,13-4 1-15,-5-2-1 0,10 1 2 16,-7-4-2-16,7 0 0 0,-4-2 1 15,6 0 0-15,-4-4-2 0,-3-1-2 16,3-1-4-16,-5-5-5 0,-1 0-4 16,8-8-7-16,-2 0-5 0,-2 0-6 0,9-6-4 15,-4-2-3-15,-4-3-100 0,-4-2-100 16,5-1-246-16</inkml:trace>
  <inkml:trace contextRef="#ctx1" brushRef="#br0" timeOffset="151146.638">16847 10600 540 0,'0'0'134'0,"0"0"8"16,-5 0-81-16,5 9-8 0,0-9-2 15,0 8-6-15,0 0-3 0,5-4-4 16,2 5-3-16,-2-4-4 0,1 4-1 16,-1-4-5-16,0-2-2 0,1 8-4 15,-1 4-2-15,3 4-6 0,-3 5-1 16,0-2-3-16,-5 3-2 0,9-7-2 0,-2 4-1 15,-2-4-2-15,1 5 1 0,2-3 0 16,-3-5-2-16,3 0 1 0,-1-2-1 16,2-6 0-16,1 2 1 0,-2-4 0 15,3-5-1-15,1 7-1 0,-1-7 1 16,-3 0 1-16,2 0-2 0,-4-12 1 31,4 2 0-31,-4-3-1 0,6-7 1 0,1 5 2 16,-2 0-2-16,-8-12 1 0,4 0 0 0,-7-4 1 15,8 1 1-15,-8-3 1 0,0 4-1 16,8 0 2-16,-5 7 1 0,-3 2 0 16,6 5 1-16,-6 1-2 0,10 10-1 15,-2-5 1-15,-8 9-1 0,0 0-3 16,3 0 0-16,4 0 0 0,-7 7 1 0,0-1-1 16,0 8 0-16,5 0-1 0,-5 1 2 15,8 3-1-15,-8 8 0 16,11-2 0-16,0-2-1 0,2 2-1 15,-1-3 1-15,5 0-3 0,-7-1 1 16,5-4-2-16,-4-2 0 0,0-3 2 0,-3-7 1 16,-1-4-2-16,-2 0 2 0,1 0 0 15,2 0 2-15,0 0-1 16,-3-4 1-16,3-8-1 0,0-2 0 0,0-1 3 0,-1-5-2 0,2-1 3 16,-4 5 0-16,-5-1-2 0,0-6 1 15,0 1 1-15,-8-4-3 0,0 7 0 16,2-5-8-16,-4 13-7 0,3 5-7 0,7 6-6 15,0-6-8-15,0-2-7 0,0 7-10 16,0-9-5-16,10 1-4 0,-2-1-19 31,0 4-81-31,7-3-102 0,1 0-236 0</inkml:trace>
  <inkml:trace contextRef="#ctx1" brushRef="#br0" timeOffset="151545.335">17517 10316 496 0,'0'-10'135'0,"7"1"8"0,-2 9-44 0,4-7-39 15,3 7 1-15,-1-4-4 0,2 4-5 16,-2 0-5-16,-1 0-6 0,0 0-8 16,-1 0-2-16,-1 9-7 0,5 7-6 15,-1 6-3-15,4 6-4 0,0 5-3 16,2 1-1-16,-4 4-3 0,2 3-1 15,-3-4 0-15,3 4-3 0,2 9 1 16,-3-9-1-16,-1 4 0 0,2-2-1 16,-3-1-1-16,-8-12 0 0,-5 11-2 0,8-8-1 15,-8-3 0-15,0 0 0 16,-6 1 0-16,-1 6 0 0,-4-6 1 0,-5 2 3 16,-2 2 0-16,-5-10 1 0,-4 0 1 15,-2-7 0-15,3 2 1 0,-5 0 0 16,6-9 1-16,10-4-2 15,0-7 1-15,4 0-1 0,11-2-2 16,-6-7 1-16,6 2-2 0,-5-6-6 16,5 8-3-16,-7-2-11 0,7 0-8 15,0-1-9-15,0 1-12 0,0-4-9 0,0-1-4 16,0 3-5-16,8-3 78 16,-8-3-169-16,0 1-104 0,7 1-286 0</inkml:trace>
  <inkml:trace contextRef="#ctx0" brushRef="#br0" timeOffset="167128.992">30990 12985 0,'-50'-20'16,"50"11"-1,0 0-15,-13 5 16,65 12-16,25 6 16,-1 0-1,2-3-15,19 7 16,-164-31-16</inkml:trace>
  <inkml:trace contextRef="#ctx1" brushRef="#br0" timeOffset="167648.574">25037 6458 446 0,'0'-12'104'0,"0"3"4"16,0-2-78-16,0 2 0 0,-5 3-4 16,-3-3-3-16,0 0-3 0,1 4-1 15,1-1-1-15,-4-1-1 0,2 7-1 16,-6-9 0-16,-6 9 3 0,-6 0-1 16,-4 0-2-16,-1 6-3 0,-3-6 1 15,8 16-1-15,-1 0-1 0,1-1-3 16,-1 2-3-16,6 7-1 0,-7-4 0 15,6 1 0-15,-6-1-1 0,4 11-1 0,-2 2 1 16,3 11-1-16,2 6 1 0,7-1 1 16,3-3-1-16,6 2 0 0,5-4-1 15,0-3 0-15,11 2 1 0,5 0-2 16,12-3-1-16,2-7 0 0,8 6 1 16,0-7-2-16,-1-2 1 0,-1-5 0 15,6-7-1-15,8-6 2 0,6-5-2 16,-1-7 0-16,7 10 1 15,-3-10-1-15,-5 0-1 0,-3-12 1 0,4-2 0 0,8 1 0 0,4-5 0 16,-8 3-1-16,3-15 2 0,-6 2 1 16,-12-2 5-16,-12-9 0 0,-1-10 4 15,-2 2 4-15,-2-2 1 0,-4-3 3 0,-2 5 2 16,-8 1-3-16,-2-3 1 0,-11-1-1 16,0 5-2-16,0 5 3 0,-15 9-2 15,-4 3-2-15,-7 7 2 0,-11-3-3 16,-2-1 1-16,-3 4-3 0,-11 0-4 15,-13 1-3-15,0 8-1 0,-5 3-3 16,-4 1-7-16,-2-4-10 0,16 5-11 16,14-3-16-16,5-7-28 0,19-10-123 15,23-9-141-15,13-12-328 0</inkml:trace>
  <inkml:trace contextRef="#ctx1" brushRef="#br0" timeOffset="169023.266">26497 6007 490 0,'0'-5'106'0,"0"5"3"0,0 0-93 0,0 0 0 15,-5 0-1-15,-2 7 0 0,-2 2-2 0,-4 4 0 16,-4 3-2-16,0-2 1 0,-4 2 1 15,1 2 0-15,-4-2 0 0,0 13 0 16,-4 0 0-16,-4 11-3 0,-2 2-2 16,-4-2-1-16,-1 3-2 0,0 7-2 15,0-3 0-15,0 0-3 0,10 5 2 16,2 3-2-16,0 8 1 0,6-3 1 16,21 13-2-16,0 5 0 0,0-2 1 15,8-6-2-15,11 4 2 0,7-11-1 0,1-5 0 16,4-3 0-1,8 3 1-15,8-9-2 0,7 0 3 0,-2-5-1 16,8-7-1-16,3-10 0 16,-7-8 0-16,-2-5 0 0,7-5 1 0,-1-9-6 0,-1 2-7 0,-2-2-8 15,-9 11-112-15,-12-11-108 0,-13 0-278 16</inkml:trace>
  <inkml:trace contextRef="#ctx1" brushRef="#br0" timeOffset="170847.512">26924 6722 396 0,'0'-7'107'0,"8"7"6"0,-8 0-25 16,9 0-44-16,-5 0-7 0,3 0-4 15,-7 0 0-15,6 8-3 0,1-5-1 16,-2 7-1-16,-5 7-3 0,0 2-2 15,6 7-3-15,-6 4-4 0,0 1-3 16,0 3-4-16,0 7-3 0,-5 3-2 16,5-1-1-16,0-1-2 0,0-4-1 15,0-9 2-15,0-4-1 0,8 2-1 0,0-11 0 16,0-2-1-16,4 0 1 0,-4-7 1 16,3-1-1-16,-4-6 0 0,1 0 0 15,-8 0 1-15,8-6 0 0,-8-1-1 16,0-7 0-1,0 2 0-15,5-5 0 0,-5-2 0 0,0-8 2 16,4-1-3-16,-4-1 1 0,0-7 0 16,7-6 1-16,-7 1-1 0,11 0 0 15,-1-2 1-15,-2 8 1 0,3-2 4 16,-1 4 1-16,0 10 2 0,-1 0 2 16,-2 10 2-16,-2 1-2 0,-1 12 0 15,-4 0-1-15,5 0-1 0,3 8-2 16,0 12-2-16,-1 9-2 0,1 6 1 0,0 4-1 15,-8 3-3-15,13 5 0 0,-3-3-1 16,-1-3 0-16,-1 0-1 0,2-9 0 16,-3-6-2-16,1-8 1 0,-2-2 0 15,1-4-1-15,-7-9 1 0,8-3 2 16,-8 0-5-16,0 0 2 0,0-8-1 16,0-3-1-16,0-1 2 0,0-3-1 0,0 0 0 15,0-4 3-15,0-4 1 0,0-6 0 16,4 6 0-16,1-15 2 0,-5 5-2 15,8-7 2-15,-1 9-1 0,-7 0 1 16,10 1 2-16,-4 5 2 0,2 7 0 16,0 3 1-16,-1 3 2 0,2 12-1 15,-1 0 0-15,-1 0-2 0,1 16 1 16,2 0-2-16,1 11-1 0,0 2-1 16,4 12-1-16,-4 4 2 0,0-1-2 0,4 4-1 0,-2 0 1 15,0-16-6-15,1-3-13 0,4-7-19 16,-2-10 41-16,0-5-173 0,5-7-136 15,-1 0-347-15</inkml:trace>
  <inkml:trace contextRef="#ctx1" brushRef="#br0" timeOffset="172039.604">28118 6332 388 0,'-10'-12'101'0,"5"5"3"16,5-3-48-16,-8-2-18 0,8 3-7 15,0 0-8-15,0-5-5 0,0 7-2 16,0-1-4-16,0 2 0 0,0 6-1 16,0-8-1-16,5 4 2 0,-5 4 1 31,6 0 1-31,1 0 3 0,-2 0-1 0,1 0 0 15,2 0 1-15,-3 12-1 0,2-4-2 16,-1 3-1-16,-6 5-3 0,8-1-1 16,-3 0-1-16,5 9-1 0,-6 2-2 15,6 8-1-15,3 5-1 0,-2 1-1 16,7-1 0-16,5 3-1 0,-1 1-1 16,1 5 0-16,1 7 0 0,-1-3 1 0,-6-1-2 15,1-3-1-15,0-4-1 0,3-1-2 16,-6-3-2-16,-4-6-2 0,5 1-1 15,-6-11 0-15,-4 2 1 0,2-10 0 16,2-2 2-16,-4-4 1 0,-1-3 4 16,3-7-1-16,-1 0 2 0,-7 4-1 15,8-4 3-15,-3-7-3 0,-5-4 3 16,6-3-2-16,-6-2 2 0,8 0-1 0,-8-12 0 16,0-8 1-16,5-1 2 0,-5-3 2 15,6-8 2-15,-6 0 2 0,7-6 3 16,-7 3 1-16,11-12 2 0,-1 2 0 15,1 14 0-15,4-1-1 0,1 5-1 16,-2 10 1-16,-4 4-1 0,-2 0-2 16,-3 5 0-16,-5 4 0 0,5 11-1 15,-5-2-1-15,0 11-2 0,0 0-1 16,6 7-1-16,-6 0-2 0,0 6 0 0,7 2-1 16,-7 4-2-16,0 4 0 0,8 8 2 0,-8 1-1 15,6-3 0-15,2 9-1 0,0 1 0 16,4-1 0-16,-3 5-2 0,1 1-4 15,0-1 0-15,-2-6-2 0,5 1-2 16,-3-1-1-16,-1-4-2 0,4-3 2 0,-5 1-1 16,0-1 1-16,4-11 2 0,-3 5 0 15,1-8 2-15,1-3 0 0,-4-4 3 16,1-9 2-16,-2 7-1 0,2-7 2 16,0 0-1-16,-1-7 2 0,-2 0-1 15,1-5 1-15,-1-4 0 0,-5-13 2 16,5-4 3-16,-5-6 3 0,8-8 2 15,-8 2 2-15,5-9 2 0,1 2 2 0,2-6-2 16,-1 2-2-16,-1 1-3 0,1 5-3 16,-7 6 0-16,0 1-4 0,0-4-4 0,0 5-7 15,-13 2-12-15,3 4-14 0,-3-5-14 16,5 2-116-16,8 8-122 0,0 2-291 16</inkml:trace>
  <inkml:trace contextRef="#ctx1" brushRef="#br0" timeOffset="172600.998">29224 5935 495 0,'0'0'119'0,"0"0"6"16,0 0-74-16,5-8-14 0,4 0-2 15,9-1-3-15,1-1-3 0,6 1-5 16,2 2-2-16,-3-8-2 0,-1 4-3 15,4-5-2-15,-4 1-2 0,0 3-3 0,1 7 2 16,-8 5-2-16,-2 0-3 0,-1 5-1 16,-3 10-2-16,-5 4-1 0,-5 6-2 15,0 6-2-15,0-8-3 0,-8 8 1 16,3 1-1-16,-1-1-2 0,-3-1 1 16,0-1 0-16,-1-6 0 0,-3-3 3 15,3-4 0-15,2 6 0 16,-1-6 2-16,-1-3-1 0,4 3 1 0,6-6 1 0,-9-4 0 0,9 1 1 15,0 1 0-15,0-2 1 0,5-3 0 16,-5 3 3-16,5-6 1 0,2 4 0 16,-1 1 0-16,-1-5 2 0,3 8-1 15,8-2 0-15,-1 0-2 0,4-6-2 16,5 14-1-16,-1-8 0 0,-1 1-3 16,1-3 0-16,-2-4 1 0,-2 4-3 0,2-4-1 15,-1 0-7-15,2 0-9 0,-1 0-9 16,-4 0-11-16,-6 7-9 0,-3-14 11 15,-3 7-119-15,-5 0-108 0,13-17-258 16</inkml:trace>
  <inkml:trace contextRef="#ctx1" brushRef="#br0" timeOffset="172970.972">30088 5479 506 0,'0'0'122'0,"0"0"5"16,8 0-75-16,0 0-8 0,0 0-4 0,0 0-1 15,-8 3-3-15,11 6-3 0,-6-5-3 0,3 4-6 16,7 11-5-16,2 5-5 0,6 1-5 15,4 16-3-15,12 10-4 0,2-1 0 16,-1 2-2-16,7 6 2 0,-2 10-1 16,2 5-3-16,3 10 0 0,-5 5 0 15,-6-3-3-15,-9-3-3 0,-12-5-4 16,-11-12-3-16,-7-4 1 0,-5 0 0 0,-5 8-1 16,-8-8-1-16,-9 10 1 0,-5-8-4 15,-2 5-4 1,-10-12-8-16,-3-4-92 0,4 3-17 15,2-8-91-15,7 0-190 0</inkml:trace>
  <inkml:trace contextRef="#ctx1" brushRef="#br0" timeOffset="174073.808">26966 8781 522 0,'0'3'130'0,"7"8"8"15,3-2-78-15,1 2-4 0,5-2-4 16,2-7-4-16,-2-2-7 0,0 0-6 0,3-6-8 16,-4-5-7-16,8-1-4 0,-2-1-5 15,-2 3-3-15,-3-3 0 0,2-2-1 16,-7-6-2-16,4 5 1 0,-4-3-2 16,2-7 0-16,-2 1-1 0,-3-1 1 15,-8-9-3-15,5-7 0 0,-5-8 1 16,0-2-2-16,7-4 3 0,-7-7 2 15,8 9 3-15,-2-8 1 0,2-1 1 0,-1 5 1 16,1-1 2-16,-2 11-2 16,-6 6 0-16,0 8-3 0,0 4 0 0,0 5-1 15,0 13 0-15,0-5-3 0,0 7 0 16,0 7 1-16,-5-2-3 0,5-3-2 16,0 8 0-16,0 0 0 0,0 0 0 15,8 0 0-15,0 13-1 0,4-7 0 16,-3 7 3-16,4 7-3 0,-1 2 1 15,-3 5 0-15,-1 2-2 0,2 1-2 0,1 5-2 16,4-1-2-16,-4-2 0 0,5 7-2 16,1-10-2-16,-3-5 0 0,-1 6 2 15,2-8 0-15,-6-5 0 0,-1-3 0 16,-3-4 2-16,-5-10-2 0,0 0 0 16,7 0-2-16,-7-7 0 0,0-1 0 15,0-9-1-15,0-3 0 0,0-4 4 0,-10-10 0 0,2 4 3 16,0-4 2-16,-2-1 0 0,-1 6 5 15,-2 1 1-15,3 1 0 0,-8-9 4 16,-3 6 2-16,0-2-2 0,0 8 3 16,-3 6-1-16,2 10-4 0,1 8 3 15,1 0-4-15,4 11-2 16,2 5 0-16,6 4 0 0,1 2-1 16,-1 0 0-16,0 5-1 0,1-4-4 15,-1 4-5-15,4 2-10 0,4-4-15 16,0 1-13-16,-7 6-3 0,7-2-115 15,10 6-116-15,1-6-269 0</inkml:trace>
  <inkml:trace contextRef="#ctx1" brushRef="#br0" timeOffset="175397.316">25575 8780 490 0,'0'4'115'0,"0"15"4"15,-5 2-82-15,0 8-6 0,0 1-4 16,5 4-7-16,-13 7-3 0,2 2-4 15,-4 1-4-15,-6 14-2 0,-5-2 0 16,-4-7-5-16,1-5 0 0,0-3-4 0,4-13-5 16,13-7-7-16,12-6-9 15,0-6 3-15,0-4-108 0,12-5-101 0,14 0-244 16</inkml:trace>
  <inkml:trace contextRef="#ctx1" brushRef="#br0" timeOffset="175600.327">25759 8701 544 0,'0'0'129'0,"-12"5"6"0,4 9-92 16,0 7-5-16,-5 15-8 0,2 5-7 16,0 9-5-16,-4 8-8 0,4 7-5 15,0-3-6-15,2 3-1 0,3-2-8 16,6-1-4-16,-5-13-9 0,5-5-6 15,0-16-89-15,0-7-20 0,0 0-89 0,11-3-186 16</inkml:trace>
  <inkml:trace contextRef="#ctx1" brushRef="#br0" timeOffset="175847.114">25153 9083 499 0,'0'-7'120'0,"11"4"6"16,6-5-77-16,2 8-5 0,8-8-2 15,9 8-5 1,12-10-5-16,14 10-5 0,1-3-6 16,1 3-7-16,-10-11-5 0,-9 11-4 0,-2-3-3 0,-4 3-2 15,-5-9-5-15,-2 9-6 0,-9 0-7 16,-12-5-8-16,-1 5-9 0,-10 5-1 15,0 4-110-15,0-6-103 0,0 8-252 16</inkml:trace>
  <inkml:trace contextRef="#ctx1" brushRef="#br0" timeOffset="176022.793">25349 9229 450 0,'-17'7'120'0,"13"6"7"15,4-10-34-15,0 7-48 16,4-5 1-16,13 1-7 0,5-6-2 0,12 6-6 16,2-6-5-16,4 8-5 0,3-8-5 0,-2 0-10 0,2 0-16 15,3-6-19-15,-3 6-11 0,-4-3-113 16,0 3-117-16,0 0-285 0</inkml:trace>
  <inkml:trace contextRef="#ctx1" brushRef="#br0" timeOffset="176383.887">26187 9380 602 0,'-28'0'144'0,"-3"0"4"0,-4 11-100 0,3 4-6 15,-1 3-8-15,6 8-8 0,-4 3-9 16,5 0-5-16,4 0-4 0,9 3-3 16,13-9-1-16,0 4 0 0,16-9 1 15,3-9 2-15,15-9 1 0,10 0 0 16,-5-6 1-16,-1-9-2 0,8-4-2 16,-3 3 1-16,-11-4 2 0,-6 0 0 15,-2 5 4-15,-17 1 0 0,-7 5 2 0,0-2 1 16,0 9-2-16,-16-9-3 0,-4 6-5 15,-5-6-5-15,-1 4-11 0,-7-1-12 16,6 8-17-16,4 0-18 0,4 0 78 16,11 0-197-16,8 6-136 0,0 1-331 15</inkml:trace>
  <inkml:trace contextRef="#ctx1" brushRef="#br0" timeOffset="176672.588">26637 9083 611 0,'0'-24'153'0,"0"2"7"16,-8 8-96-16,-3 14-4 0,-6 0-9 0,3 0-6 15,-2 10-12-15,0 17-7 0,-2 16-8 16,-3 5-5-16,0 16-5 0,0 2-3 16,-3 4-2-16,1-12-4 0,4 4-6 15,-1-5-5-15,12-8-8 0,8-10-10 16,0-7-21-16,7-19-11 0,-7-2-101 16,13-11-8-16,-4 5-101 0,4-5-189 15</inkml:trace>
  <inkml:trace contextRef="#ctx1" brushRef="#br0" timeOffset="176821.069">26264 9582 500 0,'8'0'124'0,"2"0"7"16,8 8-62-16,4 1-33 0,4-3 0 16,1-6-6-16,7 0-6 0,-3 0-8 15,5-9-5-15,-6-5-12 0,3 2-16 0,-4 0-14 0,-4 7-109 16,0 5-114-16,-3 0-280 0</inkml:trace>
  <inkml:trace contextRef="#ctx1" brushRef="#br0" timeOffset="177062.835">26971 9443 537 0,'-8'7'135'15,"-5"0"6"-15,-1 7-60 0,-7 7-34 16,-2 0-3-16,-4 10-8 0,-1 2-3 16,2 1-6-16,9-2-4 0,2-3-4 15,15-1-8-15,0-8-2 0,0-4-3 0,10-4-1 16,9-4-2-16,4-8-7 0,-1 0-6 16,1 0-8-16,0-8-10 0,-2 5-12 0,0-3-9 15,0 1-8-15,-2-4-104 0,4 2-107 16,-2-2-254-16</inkml:trace>
  <inkml:trace contextRef="#ctx1" brushRef="#br0" timeOffset="177362.707">27249 9500 578 0,'-10'0'133'0,"1"12"5"15,-6 5-96-15,1 9-7 0,-3 6-7 0,3-3-3 16,-1 5-1-16,4 0-4 0,11-13-3 15,0-1-2-15,0 2-2 0,6-9-2 16,9-10-1-16,-2 3 1 0,1-6 0 16,4-6 0-16,0-3-1 0,-2-3 3 15,2-1 2-15,-2-1 0 0,-5 0 1 16,-1 4 0-16,-2 1-2 0,-8 2 1 16,0-1-2-16,0 0-2 0,0-1-2 0,-10 5-4 15,4-1-2-15,-2-1-3 16,-7 6-9-16,2-3-12 0,-1-2-11 0,4-3-16 15,5 0-16-15,5-5 78 0,0-3-194 16,8 4-126-16,7 0-325 0</inkml:trace>
  <inkml:trace contextRef="#ctx1" brushRef="#br0" timeOffset="177667.227">27544 9508 610 0,'0'5'152'0,"0"3"5"16,0 6-97-16,0 9-8 0,0 4-14 15,0 4-13-15,-8 10-8 0,0 0-8 16,0-5-3-16,0-2-3 0,2-10-5 16,6 1-3-16,0-21-9 0,0-4-12 15,11-4-15-15,-3-16 3 0,-1-12-124 16,-1-2-117-16,0-6-283 0</inkml:trace>
  <inkml:trace contextRef="#ctx1" brushRef="#br0" timeOffset="177991.508">27549 9381 542 0,'5'10'133'0,"2"-3"5"0,1-4-84 15,1 3-7-15,3-2-6 0,1-4-5 0,0 16-6 32,3-7-6-32,-5 5-2 0,2 3-2 0,-7 1-3 15,-1-4-2-15,-5 0-2 0,0 1 1 16,0-3-1-16,0-8-2 0,0 2-4 15,0 2-1-15,0-8 0 0,0 0-3 0,5-5 0 16,0-1-2-16,3-1-2 0,5-4 1 16,3-5 0-16,-1 2-1 0,1-4 1 15,1 0 0-15,1 0 0 0,-2 4 1 16,2 10-1-16,-2 4 1 0,-8 0-1 16,-3 0 4-16,-5 14-4 0,5 2 4 15,-5 10-3-15,6 4 2 0,-6 6-2 0,0 0-1 16,5-2-6-16,-5 1-8 0,8-7-13 15,-3-6-15-15,0-8-14 0,6-5-6 16,-1-9-110-16,0 0-114 0,6-8-258 16</inkml:trace>
  <inkml:trace contextRef="#ctx1" brushRef="#br0" timeOffset="178177.061">28089 8930 578 0,'0'0'131'0,"0"7"6"0,0 2-104 16,0 18 0-16,0 2-2 0,0 12-8 15,4 2-4-15,-4 8-6 0,5 0-4 16,-5 5-7-16,5-7-9 0,-5-3-9 0,0-4-9 0,0-2-6 16,-8-5-5-16,8-5-109 0,-5-6-105 15,5-1-249-15</inkml:trace>
  <inkml:trace contextRef="#ctx1" brushRef="#br0" timeOffset="178729.019">27885 9430 582 0,'0'-3'136'0,"11"-4"4"0,4-2-97 16,0 4 0-1,7-3-9-15,2 2-6 0,2-5-6 16,-3 1-4-16,4 3-5 0,6-2-5 0,2 2-3 0,-4-4-3 0,1 11-1 15,-3 0-1-15,-5 0 0 0,-6 0 2 16,-2 0 1-16,0 0 1 0,-1 11 3 16,-7-11-2-16,3 16 2 0,-3 0 0 15,-8 4-2-15,7 7 1 0,-7 2-3 16,0-2-2-16,0 3-1 0,-5 1-2 16,5-2 0-16,-6-2-1 0,6-2-3 0,0-4-3 15,0-8 2-15,6-8-2 0,-6-5-1 16,6 0 0-16,1-3-1 0,3-15 2 15,-1-4 3-15,6-1 0 0,-1-4 2 16,2-2 3-16,-1 5 5 0,0 0 3 16,-1 2 5-16,-1 6 1 0,-3 3 2 15,-2 13 0-15,-2 0 2 0,-6 0-4 16,0 14-2-16,0 8-2 0,-5 7-4 16,-4 7-1-16,1 7-2 0,-4 7 0 15,-1 4-2-15,-3 3-5 0,0-7-3 16,-2 2-1-16,7-4-5 0,0-7-10 0,11-12-14 15,-5 1-10-15,5-12-113 0,0-7-120 16,13-6-290-16</inkml:trace>
  <inkml:trace contextRef="#ctx1" brushRef="#br0" timeOffset="179144.661">28655 9398 561 0,'0'13'127'0,"-9"6"3"16,9 7-104-16,-8 4-1 0,-2 17-3 16,3 2-6-16,3 1-6 0,-3 11-3 0,7 4-6 15,0-4-1-15,-6-2 0 0,6-7 0 16,0-12 0-16,0-2 0 0,6-15-2 16,-1-6 4-16,-5-5-1 0,10-4-1 31,-10-8-1-31,0 0 1 0,6-12-1 15,-6-4-1-15,0 1 0 0,0-11-1 0,5 0 2 0,-5-8-2 16,0-1 2-16,0-13-1 0,6 2 2 16,3-6 1-16,2-13 6 0,3 0 9 15,2-5 5-15,-1 4 6 16,0 2 4-16,-3 17 3 0,-2 8-1 16,1 18-3-16,-6 5-7 0,0 16-5 15,0 0-5-15,-5 7-4 0,0 15-4 0,0 10-1 0,-6 3-1 0,-1 7-2 16,-7 1 0-16,1 8-2 0,-5-4 2 15,0-4-3-15,-4-6-3 0,2-3-11 16,4-19-13-16,16-9-18 0,0-6 46 16,0-12-169-1,21-5-128-15,14-12-321 0</inkml:trace>
  <inkml:trace contextRef="#ctx1" brushRef="#br0" timeOffset="179419.63">28862 9472 495 0,'10'11'116'0,"4"-8"5"0,2-3-84 16,2 0 1-16,0 0-4 0,1-5-1 15,4-4 0-15,-4-4 0 0,4-1 2 0,-4-1-2 16,-3-1 1-16,-3 0 1 0,-5-1 1 16,-8 2-3-16,0-1 0 0,0-5-3 15,0 8 0-15,-11 4-2 0,-3-2-7 16,-1 11-3-16,-1 0-1 0,-3 0-5 15,2 6-5-15,1 4-1 0,3 4-4 16,0 2 0-16,7 8-1 0,6 1-3 16,0-5-4-16,0 0-5 0,0 0-6 0,10-8-8 15,-2 0-9-15,3-2-11 0,4-4-11 16,1-6-8-16,1 0-6 0,3 0-107 16,-2-8-111-16,1 1-270 0</inkml:trace>
  <inkml:trace contextRef="#ctx1" brushRef="#br0" timeOffset="179816.772">29447 9086 536 0,'0'0'135'0,"-15"3"8"0,-4 11-71 16,-7 4-20-16,-2 5-6 0,4-2-5 16,-2 2-9-16,10-3-7 0,6-6-8 15,6-1-6-15,4-5-4 0,0-2-1 16,16-6-1-16,-5 3 1 0,0-3-3 0,6 12 1 15,-6-8-1-15,2-4-1 16,5 19 0-16,6-4-2 0,-3 4-1 0,1-3 3 16,-4-1-1-16,-3-1-1 0,-6 1-1 15,-2-3 1-15,-7 4 0 0,6 2 1 16,-6 0-1-16,0 7 0 0,-14-1 1 16,2 10 2-16,-9-2 2 0,-3 0 1 15,-5 3 2-15,-6-8-1 0,1-6 3 16,1-6 0-16,-4-1-2 0,3-7-2 15,7 1 1-15,3-8-4 0,6 0 1 16,8-4-3-16,10-10 0 0,0-5 1 0,0-9 3 16,15 1 3-16,-1-9 3 0,12 5 3 15,11 0-1-15,8-1 2 0,12-8-2 16,8-4-3-16,6 0-4 0,1-15-6 16,24 13-9-16,12-4 1 0,11 8-11 15,7 7-24-15,18 16-10 0,8 1-14 0,1 1-120 16,7 7-129-16,9-3-309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54:19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5557 7956 479 0,'0'-9'103'0,"0"1"4"15,0-2-92-15,-6-1-2 16,6-3 0-16,0-1 1 0,0-4 0 0,0-11 0 15,-5 7 1-15,5-9 2 0,0-7 1 16,-3 1 2-16,3-3-1 0,-7-4 0 16,-1-3 0-16,8-5-2 0,-6 0 1 15,-1-14 1-15,-4-2-2 0,0 3 2 16,1 0-4-16,-4 0-2 0,6 1-2 0,-2-5-2 16,-3 2-2-16,-2-4-2 15,-2 11-3-15,4-2 1 0,-2 11-1 0,6-2-1 16,-6 10 1-16,7 9 0 0,5 9 1 15,-4 4-2-15,7 7 1 0,0 4-1 16,0-3 0-16,7 0-1 0,-4 6 1 16,3 1-2-16,9 4 1 0,-5 3-1 15,3 0 0-15,4 0 1 0,4 6 1 16,-1 4-2-16,1-4 2 0,8 8 0 16,-3-4 0-16,4 1-2 0,-1-3 2 15,7 2-1 1,-4-6 0-16,2 3 0 0,-2-2-1 0,-1-5 2 15,4 9 0-15,3-9-2 0,-3 5 1 16,1-5 0-16,7 0 0 0,-6 0 0 0,-3 10-1 16,-3-2 2-16,-2 10-1 0,-1 1 1 15,2 5 0-15,9 2 0 0,5-1-1 16,-9-5-1-16,9 1 0 0,-1-5 1 16,1-9-1-16,-5 2 1 0,9-9-2 15,-12 4 1-15,-3-4 1 0,3 0 0 16,1 0 0-16,-5 0 0 0,2 0-1 15,-1 8 1-15,-6-8 0 0,-1 0 0 16,-3 7 0-16,-11-7 0 0,8 0 1 0,-7 8-1 16,6-8 1-16,-3 6-1 0,5-6 0 15,2 8 1-15,1-8-1 16,0 7 0-16,-3-4-1 0,7-3 0 16,-4 9 2-16,-3-9-1 0,2 0 0 0,-7 3 1 15,0-3-1-15,-3 7-1 0,5-7 3 16,-7 6-2-16,3-6 0 0,-2 8-1 15,2-2 1-15,-3-6 1 0,7 16 0 16,-6-16 1-16,9 13-2 0,-5-26 1 0,0 24 0 16,-3-26 0-16,3 23 1 0,-8-24-2 15,2 32 0-15,1-32 1 0,0 28 0 16,4-24 1-16,-4 24-2 0,8-26 1 16,-7 27 0-16,6-28-1 0,-9 30 0 15,11-28 0-15,-7 27 1 0,3-28 0 16,-5 27 0-16,7-26-1 0,-10 25 3 0,8-24-2 15,-3 25 0-15,5-28-1 0,-7 30 0 16,3-24-1-16,-5 20 1 0,-1-14-1 16,1 16 1-16,-4-25 0 0,2 24 0 15,1-22 1-15,8 27-1 0,-2-34 1 16,6 38-1-16,1-39 1 0,-8 34 0 16,1-25-1-16,-6 13 0 0,5-19 0 15,0 15 0-15,0-14-1 0,3 14 0 0,2-4 0 16,-2 4 1-16,5-12 1 0,-8 3-1 15,6 0-1-15,4-1 1 0,4 3 2 16,-2 7 0-16,2-8-2 0,-6 8 1 16,-2-11 0-16,-7 6 2 0,-1-1-1 15,-3-1-1-15,-1 1 1 0,4-1 0 0,-3 2-1 16,-3 5 1-16,1-9-2 16,6 9 1-16,-4 0 0 0,0 0 1 15,5-5 1-15,-5 5 0 0,-3 0 0 0,1 0-1 16,4 0 2-16,-4 0-2 0,-1 0 3 15,0 0-4-15,3 0 2 0,0-8 0 16,-8 8 1-16,6 0-2 0,-1-6 2 0,-5 6-2 16,5 0 0-16,-5 0-2 0,10 0 0 15,-10 6 1-15,0-6-1 0,5 11-1 16,-5-11 4-16,0 13-2 0,3-1 2 16,-3 2-1-16,0-1-2 0,5 6 2 15,-5-9 0-15,5 6-2 0,1 4-1 16,0 9 2-16,-6 12-2 0,5 4 2 15,-1 14-1-15,-4-5 0 0,-4-4 1 16,-7 5 0-16,-4-3-3 0,3 2 2 16,-8 1-2-16,2 3 0 0,7-7 0 0,-3 0-2 15,7-4 0-15,7-1 2 0,0-1-2 16,0 0 1-16,0-2-1 0,7-5 1 16,-7-7-1-16,0-9 2 0,8 0-1 15,-8-6 4-15,0-1-3 0,0-1 3 0,0-7-2 0,0 4 2 16,0-8-2-16,-12-3 1 0,4 8-1 15,-1-8 2-15,-6 0-2 0,4 0 2 16,-5-8-1-16,8 2 0 0,-5-5 0 16,0 0 2-16,3 2-2 0,-3 0 0 15,-3 2 0-15,-3-4 1 0,-6 3 1 16,1-2 1-16,-7-9-3 0,-4 4 0 16,-4-5 2-16,-6 2-1 15,-7 4-1-15,2 1-1 0,-3 0-1 16,-23 1 1-16,-14 8 1 0,-20 4-1 0,-23 0 1 15,-15 4-1-15,-7 8 1 0,-7 8 1 16,1 2 0-16,-5-6-1 0,4 2-1 16,2 6-2-16,0-2-7 0,7 5-7 0,5 2-9 15,2 7-5 1,9 6-11-16,6 3-6 0,8 5-86 0,20 4-18 16,5-5-89-16,9-6-191 0</inkml:trace>
  <inkml:trace contextRef="#ctx0" brushRef="#br0" timeOffset="20561.826">3499 15927 384 0,'0'0'89'0,"0"0"3"0,-7 0-64 15,7 0-2-15,0-12 0 0,0 4 0 16,0-5 4-16,0-1-1 0,0-1 1 16,0 4-3-16,0-1-1 0,0-3-6 15,0 1-2-15,0-1-8 0,0-5-1 16,0-6-4-16,0-5 0 0,0-3-1 15,0-9-2-15,0-1 4 0,0 2 1 0,7-3 0 16,-2 0 0-16,-1 5 0 0,-4-6 2 16,0 4-3-16,0-6-3 0,0 3 0 0,-9-6-2 15,2 3 0-15,-2 3-1 0,4 9 0 16,5 0 1-16,-5 7 0 0,5 1 1 16,0 1-2-16,0-1 1 0,0 6-1 15,0-6 1-15,0 6-1 0,5 0-1 16,-5 7 1-16,0 3 1 0,6 6-1 15,-6-2-1-15,10 8 1 0,-10 0-1 0,6-3 2 32,-1 3 0-32,3-8-1 0,7 8 1 15,-6 0 1-15,8-4 1 0,-6 4 0 0,3-5-2 16,-2 5 1-16,4 0 3 0,-2 0-1 0,7 0-1 0,4 0-1 16,-8 0 0-16,3 0 1 0,-1-7-2 15,-4 3-1-15,4-1 0 0,-4-3 1 16,2 3-1-16,3-4 2 0,-4 3-1 15,0 3 0-15,-5-6 1 0,7 6-2 16,-3-5 2-16,1 2 0 0,-5-1-2 16,5 2 1-16,-6 2-1 0,3 3 2 15,-7-7-1-15,-1 7 0 0,-5 0-2 0,0 0 1 16,5 0 1-16,-5 0 0 0,-5 0-1 16,5 8 1-16,-5-2 1 0,5 1-1 15,0 0 1-15,0 2-1 0,8 5 0 16,-8 4-1-16,15 8 0 0,-9 9-1 15,2 8 1-15,0 12-2 0,4 2 1 16,-7 4-4-16,-1-2 1 0,3 12-2 16,4-12 2-16,-4 2-3 0,1-5 2 0,5-3 1 15,-8-8 1-15,-5-4-2 0,3-1 2 16,-3-1-1-16,0 1 1 0,0-6-2 16,0-3 2-16,0-2 1 0,0 0 0 15,0-10 0 1,0 1 2-16,0-2-1 0,-3-9 2 0,3 0 0 0,-7-7-1 0,-1 4 2 31,8-6 0-31,0 7 2 0,-8-7 2 0,8 3-1 16,-10-3 1-16,-1 0 1 0,3 0 1 15,0 0-2-15,-7 5 0 0,7-5-1 16,-3 0 3-16,-8 6 0 0,-9-6 1 0,9 5 2 16,-4-5 1-16,0 7-1 0,1-7 2 15,-4 7-2-15,-1-3-1 0,-1 3-2 16,-3 5-2-16,4 4-1 0,0-1-1 15,-6 0-3-15,3-5-6 0,-4-10-14 16,-7 0-18-16,12-13-122 0,11-14-128 16,4-17-316-16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9:11:54.9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14646 637 5939,'0'0'912,"0"0"-36,1 0-43,-1 1-49,1 0-53,-1 0-58,1 0-66,0 0-69,-1 0-76,1 0-80,0 0-86,-1 0-93,0 0-96,0 0-102,0 0-109,0 0-113,-5 11 445,-1 0-49,-1 0-42,-1-1-35,-9 19 41,14-24-128,0-1 0,0 1 0,1 0 0,0 0 0,1 0 0,-1 0 0,0 3-15,-24 126 71,17-96-64,1 0 0,1 0 0,3 1 0,1 9-7,3-42 0,0 0 1,0-1-1,1 1 0,0 0 1,0-1-1,1 1 1,0-1-1,0 1 0,-1-6 0,-1 0 0,1 0 0,-1 0 0,1 0 0,-1 0 0,1 0 0,0 0 0,-1 0 0,1-1 0,0 1 0,0 0 0,0 0 0,0-1 0,-1 1 0,1-1 0,0 1 0,0-1 0,0 1 0,0-1 0,1 1 0,0-1 0,0 0 0,0 0 0,0 0 0,-1-1 0,1 1 0,0 0 0,0-1 0,0 1 0,-1-1 0,1 0 0,0 1 0,-1-1-1,1 0 1,-1 0 0,1 0 0,-1 0 0,1-1 0,29-14 51,22-3 143,-15 6-42,-14 3-82,8-4 176,2 3-54,2 2-48,0 3-41,8 1-22,1 4-37,-12 1-33,-1 2 0,0 2 0,1 1-11,-13-1-18,-9-1-14,0-1-36,0-1-53,0 0-69,-10-1-179,0 0 97,0 0 86,0 1 77,0-1 67,0 1 55,0-1 48,-1 1 37,5 1 589,-4-2-571,0 0-36,0 0-51,0 0-77,0 0-93,0 0-111,-1-1-53,1 0-99,-1 0-106,1 0-116,-1 0-127,0 0 327,0 0-35,0 0-37,1 0-37,-1 0-39,0 0-39,0 0-108,0 1-53,0-1-45,0 1-42,0-1-216,0 0-41,0 0-262,0 0-733</inkml:trace>
  <inkml:trace contextRef="#ctx0" brushRef="#br0" timeOffset="303.607">15142 612 7219,'-1'0'692,"-1"1"-63,1-1-60,0 1-58,0 1-53,-1-1-52,1 1-48,-1 0-45,1 0-42,0 0-39,-1 0-37,1 1-32,-2 2 74,0 0-96,0 2-69,-6 10-66,7-10 43,-1-2 87,3-2-22,-1-2 38,-19 55 108,5 0-58,2 1-53,4 0-45,-4 60 0,4 0-95,-8 73-51,-3-64 78,-4-29-174,15-63 23,0 0-101,5-17 58,1 0-41,-1 0-46,2-1-50,2-15 76,0-1 65,0 0 54,-1 1 45,1 0 47,-1 3 156,1-2-156,0-1-68,0 0-12,-1-1-38,1 1-43,0 0-49,0-1-75,0 1-69,-1-1-74,1 1-81,0-1-87,0 0-95,0 0-100,-1 1-106,1-1 348,0 0-35,0 0-683,0 0-378,0 0-961</inkml:trace>
  <inkml:trace contextRef="#ctx0" brushRef="#br0" timeOffset="1047.112">15107 446 6195,'-4'-8'564,"-1"1"-41,1 0-40,0 0-39,-1 0-35,0 0-35,-4-7 280,3 6-317,-1 0-38,-5-7 201,2 3-199,1 1-51,-11-12 145,0 0-61,-11-5 29,-5 8-65,-4 6-57,-3 5-50,-2 4-41,-1 4-34,-44 3 45,21 0-57,-22 4-26,3 9-40,60-7-34,1 0 0,-1 2 0,2 1-1,-1 1 1,2 1 0,0 1 0,0 2-1,1 0 1,0 3-4,3-2 20,1 2 1,1 0-1,-11 15-20,-22 36 73,4 4 43,-38 80 204,39-69-114,32-55-90,1 0 0,-9 26-116,11-21 78,2 0 0,-1 17-78,4-11 45,2-1 1,1 6-46,5 82 33,2-106-28,0 1-1,2-1 0,1 0 1,1-1-1,0 1 1,2-1-1,0-1 0,2 0 1,0 0-1,1-1 1,1 0-1,5 4-4,16 18 12,1-1 0,3-1 0,1-2 1,28 19-13,-27-26 11,0-1 1,2-2 0,1-2 0,1-2-1,42 15-11,-85-37 0,100 39 21,21 3-21,-87-33 4,-1-2-1,1-1 0,0-1 0,1-2 1,24-1-4,10-3 13,-1-3 1,0-3 0,-1-3-1,15-6-13,-50 7 14,0-1-1,0-2 1,-1-2-1,-1-1 1,0-1-1,-1-1 1,0-2-1,-2-1 1,12-11-14,-3-1 23,-2-2 1,-2-1-1,21-29-23,84-119 121,-115 150-88,-12 17-6,-1-1 1,-1-1-1,4-9-27,-6 11 53,-1-1-1,-1 0 0,3-11-52,3-51 210,-11-7 35,-3 48-92,-1 0 0,-2 0 1,-1 1-1,-3 0 0,-2-5-153,-27-66 314,-7 3-98,35 81-191,-2 1 0,0 0 0,-2 1 0,-3-4-25,-19-19 11,4 9-55,-1 1-72,-1 3-94,1 1-115,26 23 60,1 2 50,-1-1 45,0 1 37,-9-6-66,-25-9-113,27 15 111,3 1-31,0 1-90,-1 1-109,7 1 168,0 0-36,-3-1-193,0 1-83,0 0-92,0 1-99,-1-1-105,1 1-113,0 0-121,4-1 505,0 1-33,1 0 6,1 0-35,-5 0-753,-1 0-406,-4 0-1047</inkml:trace>
  <inkml:trace contextRef="#ctx0" brushRef="#br0" timeOffset="-9550.238">10906 2304 7251,'-4'0'888,"0"0"-82,1-1-80,0 0-75,1 0-71,0 0-67,0-1-62,1 0-60,0 0-56,1 0-50,0 0-47,0-1-44,0 1-39,1-1-35,1-2 30,1-1-92,10-12-140,-7 12 115,-4 3 26,1 1 37,0-1 45,-1 2 51,40-33 211,-5 5-109,1 4-66,4 5-55,9 9-44,38 7 14,-75 5-129,0 0 0,1 1 1,-1 1-1,0 0 0,4 2-14,-12-3 2,0-1-1,-1 2 1,1-1-1,-1 1 1,1-1-1,-1 1 1,0 1 0,0-1-1,0 1 1,-1 0-1,1 0 1,-1 0 0,0 1-1,0 0 1,-1-1-1,1 1 1,-1 1 0,0-1-1,0 0 1,-1 1-1,0-1 1,0 1 0,0 0-1,0 0 1,-1 0-1,0-1 1,0 1 0,-1 2-2,1 9 2,-1 1 1,-1-1-1,-1 0 1,0 1 0,-1-1-1,-1 0 1,-1 0 0,0-1-1,-1 0 1,-6 10-3,-13 24 20,-3-2 1,-23 31-21,14-23 15,-10 24-15,5-5 57,-25 33 129,51-83-146,14-24 13,1 1 0,0 0 0,0-1 0,0 1 0,0 0 1,0 0-1,1 0 0,-1 0 0,1 0 0,-1 0 0,1 0 0,0 0 0,-1 0 0,1 0 0,0 0-53,5 6 368,4-2-33,5-3-42,1-3-52,3 0-61,-1-1-70,-2 0-80,-2 0-70,45 4 190,29 7 13,26 3 15,-6-12-41,-45-1-80,-21 1-70,-7 1-45,-1 2-54,-30-3 243,-1 0-88,0-1-49,0 1-48,-1-1-31,1 1-42,-1-1-48,1 0-52,-1 1-59,1-1-62,-1 0-69,0 0-73,0 0-78,0 0-83,0 0-89,0-1-94,0 1-99,0-1-104,0 0-109,-1 0-114,0 0 458,0 1-52,1-1-46,-1 0-42,0 1-234,0-1-40,0 0-282,0-1-794,0 2 2285</inkml:trace>
  <inkml:trace contextRef="#ctx0" brushRef="#br0" timeOffset="-8707.08">11519 1744 7427,'-3'-5'570,"-1"1"-48,1-1-47,0 0-43,-1 1-43,1-1-38,0 0-37,0-1-35,-2-1 85,0-1-66,-1 0-57,1 1-50,-5-7 63,0 4-112,-14-10 124,15 15-156,0 1 34,-43-8 113,-1 9-72,-1 7-59,1 7-48,-10 9-28,36-9-38,2 1 0,-1 1 0,2 2 0,-7 4-12,-10 8 15,24-17-6,0 2 0,0-1 1,-12 14-10,-235 225 197,189-175-133,13-13 39,-4-2 79,47-45-111,1 1-1,1 1 0,0 1 0,2 0 0,0 1 0,-9 16-70,15-19 41,0-1-1,1 2 1,1-1 0,0 4-41,2-6 25,1 1-1,1-1 1,0 1 0,1 0-1,0 3-24,2-13 8,-2 17 33,1 1 1,0 0 0,2 0-1,1 0 1,1-1 0,0 1-1,4 7-41,13 39 128,3-2 0,3-1 0,24 42-128,6-12 85,11-4-39,-47-67-32,1-1-1,1-1 1,1-2-1,0 0 1,2-1 0,1-1-1,0-2 1,1 0-1,1-2 1,0-1-1,1-2 1,6 2-14,15 2 30,1-1 1,9-1-31,22 0 26,1-3 0,0-3 0,60-4-26,-115-5 7,0 0 0,0-2 0,0-1 0,0-1 0,-1-1 0,0-2 0,0-1 1,-1-1-1,0-1 0,-1-1 0,0-1 0,16-12-7,-2-2 10,-1-3-1,-1 0 1,-2-3 0,-1 0-1,-1-3 1,-2 0 0,-2-2-1,16-28-9,-25 31 16,-1-1 0,-2-1-1,-1-1 1,-2 0-1,-2-1 1,-1-1 0,-2 0-16,-4 11 14,-2-1 0,-1 0 1,-1 0-1,-1 0 0,-2 0 0,-5-26-14,0 12 15,-2 2 0,-3-1-1,0 1 1,-9-15-15,5 25 33,-1 5-49,-3 4-72,-4 5-94,7 7-2,-2 2-58,-2 0-64,-1 1-72,13 4 232,0 1-92,0-1-116,5 2 127,-1-1-38,-1 0-176,0 0-87,-1 1-95,1-1-103,0 0-111,-1 1-118,1 0-126,3 2 491,0-1-35,0 0 5,0 1-36,-2-1-747,-2 1-403,-3 0-1040,10 0 2835</inkml:trace>
  <inkml:trace contextRef="#ctx0" brushRef="#br0" timeOffset="-11390.32">6211 4587 6819,'0'0'1708,"0"0"-692,0 0-421,0 0-210,0 0-42,0 0-40,0 0-36,0 1 170,0-1-111,0 0-109,0 1-56,0 1 353,0 11-135,0 0-38,0 0-37,1 0-34,0 12 174,0 1-116,1-1-99,-1 1-86,1-1-71,0 1-55,1 8-55,2 45-132,-3-50 147,-1 1 59,-1 1 87,3 64-106,-1-10 26,-3-28-45,-4-9-41,-3 0-55,7-44-221,0 0 113,0 0 98,0 0 82,1 0 64,-1 0 48,-2 15 519,2-13-508,1-3-89,-1-1-35,1 2-59,0-1-65,-1 1-76,1-1-84,0 1-127,-1 0-119,1-2 231,0 0-35,0 0-34,0 0-38,0 0-37,0-1-41,0 1-40,0 0-42,0 0-45,0 0-44,0 0-48,0 0-47,0-2 161,0 0-38,0 0-753,0 0-413,0 0-1057</inkml:trace>
  <inkml:trace contextRef="#ctx0" brushRef="#br0" timeOffset="-10599.628">6227 4237 6947,'-3'-5'890,"1"0"-124,0 0-114,0 0-103,0 0-66,-1 0-92,1 0-78,0 0-66,0 0-70,0 0-34,-6-17 361,-3 0-120,-4 10-82,-4 8-69,-2 6-57,-15 9 18,-14 15-6,33-17-105,-64 34 184,4 3-81,6 9-63,56-41-97,0 1 0,1 0 0,-3 7-26,-32 36 75,-12 10-75,10-13 67,-8 16-67,13-2 69,11 5 43,24-40-37,0 1 1,3 0-1,1 0 1,1 0-1,1 17-75,2 51 116,2-41-65,4 0 0,2-1 0,2 1 0,4 0-51,-6-39 14,1 0 0,1 0 0,2-1 0,0 1 0,1-2 0,1 1 0,1-2 0,1 0-1,1 0 1,0-1 0,2-1 0,1 1-14,18 16 14,3-1 0,0-2 0,2-1 0,2-2 0,0-2 1,3-2-15,-17-10 7,0-2 0,2-1 0,-1-1 1,1-1-1,1-2 0,0-1 1,0-2-1,0-1 0,1-1 0,5-1-7,14-3 10,0-2 0,0-2 0,0-2 0,-1-2 0,0-3 0,0-2 0,34-15-10,-71 23 2,0-1 1,-1 0 0,1-1-1,-2 0 1,1-1 0,-1 0-1,0-1 1,-1 0-1,0-1 1,5-8-3,14-21 12,-2-1-1,10-23-11,-11 19 10,-10 17-9,-2 0 0,-2-1 1,0-1-1,-2 0 1,-1-1-1,-1 0 1,-2 0-1,0-10-1,0-26-3,-2-1 0,-3 0 0,-6-26 3,-1 22-27,-7 3 50,-5 3 49,-6 3 47,-6 2 44,-7 3 43,-6 4 41,-6 2 39,28 32-164,-16-14 58,0 1-43,-1 2-38,-2 3-36,25 18-56,0 2 1,0 0-1,-1 0 1,-8-1-8,10 4-16,0 1 1,0 1 0,0 0 0,0 1 0,-14 0 15,26 2-18,-82 0-533,65 1 389,0 2-41,4 0-6,1 1-43,-1 2-51,2 0-57,0 2-64,2 1-70,0 1-77,1 2-84,9-10 222,0 1-34,0-1-40,-1 0-48,1 0-53,1 0-59,-1 1-67,0-1-71,1 0 106,0 0-45,-1-1-40,1 1-35,0 1-203,0-1-35,0 5-2235</inkml:trace>
  <inkml:trace contextRef="#ctx0" brushRef="#br0" timeOffset="-14043.942">728 1689 6147,'0'-1'567,"0"-1"-39,0 1-39,0-1-35,0 1-36,0-1-33,0-1 291,0 0-118,0 0-104,0-1-94,0 1-82,0-1-35,0 0-82,0-2-17,0-5-32,0 7-24,0 0 75,0 0 108,0 2-108,0 2-21,0 0-30,-3 0 74,-2 0-66,-6 0-30,-10 0 47,13-1-66,1 0-1,1 0 0,-1 0 1,0-1-1,0 0 1,0-1-1,1 1 1,-5-3-71,-21-8 211,15 9-152,-2 2-42,-75 10 131,33 1-90,44-6-56,11-2 0,1 0 0,0 1 1,-1 0-1,1 0 0,0 0 0,0 0 0,0 1 0,0-1 0,1 1 0,-1 0 0,1 1 0,0-1 0,0 1 1,0 0-1,0 0 0,0 1-2,-6 8 10,2 1 1,-1 0-1,1 0 1,-3 11-11,10-23 2,-4 6 22,0 0-1,-1 0 1,0-1 0,0 0 0,-4 3-24,-11 13 105,-26 33 230,-4 3 59,22-17-195,20-27-120,1 1-1,1 1 1,0 0 0,-1 4-79,-12 71 378,12 2 51,7 1 34,4-60-210,5 0-57,5-2-44,4 0-33,-3-12-24,1 0 1,1-1-1,1 0 1,12 10-96,38 24 202,-53-45-150,-2 0-1,1 1 1,-1 1-1,-1-1 1,0 2-1,-1-1 1,3 5-52,-7-7 30,1-1 1,0 0-1,0-1 1,1 0-1,0 0 1,5 4-31,1-2 39,1 0 1,-1-1-1,15 6-39,17 4 62,1-2-1,22 3-61,-26-7 24,21 4 47,28 1-71,36 8 57,-92-17-37,0-2-1,1-1 1,0-2 0,-1-1-1,1-2 1,0-2 0,0-1-1,30-7-19,-38 3 5,-1-1-1,-1-2 0,0 0 0,0-2 0,-1-1 1,0-1-1,-1-1 0,-1-2 0,-1 0 1,0-1-1,-1-2 0,6-6-4,6-7 3,3 1 0,12-6-3,-10 8 22,30-31-22,-56 48 1,-1-1-1,0 0 1,-1 0 0,-1-1-1,0 0 1,-1-1-1,-1-1 0,65-117 16,-67 122-14,-1-1-1,0 0 1,-1 0-1,0-1 1,-1 1-1,0-1 1,-1 0 0,-1 0-1,0 0 1,-1 0-1,-1 0 1,0-3-2,-4-2 2,0 1-1,-1 0 1,-1 0 0,-1 0 0,-1 1 0,0 0-1,-1 1 1,-8-10-2,-9-10 0,-2 1-1,-1 2 1,-7-5 0,-18-14 0,-1 2 0,-3 2 0,-42-24 0,70 52 0,0 2 0,-2 1 0,0 2 0,-1 1 0,0 1 0,-1 2 0,-1 2 0,-22-3 0,-17 2-25,-98 0 61,110 9-64,-3 1-70,-1 0-95,23 0-2,0 0-62,27 0 13,0 1 45,-42 0-317,34 1 267,-1-1-83,13 0 123,0 0-35,-1 1-76,0-1-57,0 1-66,0-1-72,0 1-80,0 0-87,1-1-94,0 1-102,3 0-79,6-1 428,0 0-39,-1 0-44,2 1-48,-1-1-52,0 1-58,1-1 112,1 1-36,-3 1-784,-1 1-416,-2 2-1084</inkml:trace>
  <inkml:trace contextRef="#ctx0" brushRef="#br0" timeOffset="-12559.747">920 2003 6387,'0'-5'977,"1"-1"-112,-1 2-102,1-1-97,-1 2-174,0 0-58,0 0-54,0 1-50,0 0-44,0 0-42,-2-1 141,-1 1-157,-1 0-52,-19 0 222,20 2-358,-1 1-1,0-1 1,1 1-1,-1-1 1,0 1-1,1 0 1,-1 1-1,1-1 1,-1 1-1,0 0-39,-31 25 310,20-10-152,2 0 0,0 1 0,-4 7-158,-11 16 265,2 6-70,22-37-173,0 1 1,1-1 0,0 1-1,1 0 1,0-1-1,1 1 1,0 5-23,1-11 6,0 0 0,0-1 0,0 1 0,1-1 0,0 1 0,0-1 1,0 0-1,0 1 0,1-1 0,0 0 0,0 0 0,0 0 0,0 0 0,1 0-6,-1-1 6,0-1 0,1 1 0,-1-1 0,1 0 0,-1 0 0,1 0 0,0-1 0,0 1 0,0 0 0,0-1 0,0 0 0,0 0 0,0 0 0,1 0 0,-1 0-1,0-1 1,1 1 0,-1-1 0,0 0 0,3 0-6,31 0 52,-1 1-27,-1-2 1,1-1-1,17-5-25,-14-2 49,-3-6 37,-3-5 51,-4-8 63,-10 8-43,0 2 53,16-18 316,-31 32-440,0-1-1,-1 0 0,1 0 0,-1 0 0,0 0 1,-1-1-1,0 1 0,1-1 0,-2 0 0,1 0 1,0-4-86,1-23 300,-8 4-89,-5 4-73,-6 3-59,-10 2-39,18 15-39,0 1 0,-1 0-1,1 1 1,-1 0 0,0 0-1,0 1 1,0 0-1,-2 0 0,6 1-265,1 1 81,-1-1 71,0 1 60,0-1 52,0 0 45,-14 0 227,12 1-191,2 0-70,0 0-38,1 1-38,0-1-43,0 1-52,0-1-57,0 1-63,0 0-71,0 0-76,0 0-83,1 1-90,-1-1-95,0 1-103,1 0-108,0 0-116,-1 1-120,3-2 523,-1 0-32,1 1-34,-1-1-34,2-1 40,0 0-38,0 1-815,0-1-438,0 0-1131</inkml:trace>
  <inkml:trace contextRef="#ctx0" brushRef="#br0" timeOffset="-6378.577">5552 577 5891,'-5'5'1117,"0"-1"-123,0-2-117,0-2-108,1 0-101,-1-2-95,1 0-86,0-2-79,2 1-133,0-1-43,1 0-38,0 0-34,1-2 23,1-1-56,8-6 9,7-3 121,0 1-40,16-12 118,10-2-57,28-7 28,-3 15-39,-3 12-69,1 14-81,5 11-91,-64-14-24,0 0 1,0 1-1,-1-1 0,1 1 0,0 1 0,-1-1 0,0 1 0,0 0 0,0 0 1,0 0-1,-1 1 0,1-1 0,-1 1 0,0 0 0,-1 0 0,1 1 0,2 4-2,-2 1 4,1-1 0,-2 1 0,1 0-1,-2 0 1,1 0 0,-2 0-1,1 0 1,-1 0 0,-1 10-4,1 12 9,0-28-7,0 0 0,-1 0-1,1 0 1,-1 1 0,0-1-1,-1 0 1,1 0 0,-1 0-1,0 0 1,0 0 0,-1 0-1,0 0 1,1 0 0,-2-1-1,1 1 1,0-1 0,-1 1-1,0-1 1,0 0 0,0 0-1,-1 0 1,1 0 0,-2 0-2,-13 9 3,-1 0 1,0-1 0,-1-2 0,-1 0 0,0-1 0,0-1 0,0 0-1,-1-2 1,-17 3-4,25-9 208,18-5-28,9-3-55,-2 3-83,-2 2-6,43-10 132,1 4-33,0 6-36,2 12-41,-48-7-52,7 1-1,0 0 0,-1 1 0,0 1 0,0 0 0,0 0 0,-1 2 1,0-1-1,0 2 0,-1-1 0,1 2 0,-2 0 0,4 3-5,0 3 3,-6-9-2,-1 1 1,0 0 0,0 0 0,-1 1 0,0 0 0,0 0 0,-1 1 0,0 0 0,0 0 0,-1 0 0,0 0 0,-1 0 0,0 1 0,1 5-2,-2 11-4,-1-1 1,-1 0 0,-1 0 0,-2 1 0,0-1-1,-2 0 1,0-1 0,-2 1 0,-1-1-1,-5 11 4,9-28 1,1-1 0,-1 0 0,0-1-1,-1 1 1,1-1 0,-1 0 0,0 0-1,0 0 1,-1-1 0,0 1 0,1-1-1,-1-1 1,-1 1 0,1-1 0,0 0-1,-1-1 1,-5 2-1,-12 4 14,-1-1-1,1-1 1,-1-1-1,-9-1-13,33-3-1,-21 1-61,-2 1 61,-59 3 173,46-6-138,15-1-58,0-2-48,1 0-59,1-1-70,0-2-82,2-2-93,0-1-104,2-2-117,11 7 127,-1-1-81,1 0-96,1-1-112,1 3 333,1 0-33,0 0-36,0 0-36,0 0-40,0 0-41,0-1-43,1 1-44,-1 0 66,1 1-36,-1-4-762,-1-2-413,-1-3-1063,4 11 2862</inkml:trace>
  <inkml:trace contextRef="#ctx0" brushRef="#br0" timeOffset="-5365.544">6107 46 5394,'-4'-5'978,"0"0"-125,0 1-114,0-1-106,1 2-97,-1-1-87,0 1-78,1 0-70,-1 1-83,1 0-41,-5-1 75,3 1-140,-21-2 245,17 4-206,0 0 59,-14 0 55,1 2-46,0 0-38,0 2-35,-31 6 104,-26 9 0,25-6-38,3 0-58,1 4-63,-19 13-37,50-20-46,2 0 0,-1 1 0,2 0 0,-1 1 0,2 1 0,0 1 0,-8 9-8,-12 13 56,-19 23 80,-7 15 70,10-12-75,7 5-54,1 5-26,29-53-33,2 1 1,0 1-1,2 0 1,0 0 0,1 1-1,-1 8-18,-12 68 128,14-51 10,3 0 1,1 0 0,3 37-139,5-13 93,5 1-44,-6-47-29,3 15 4,1-1 1,11 33-25,-13-57 16,1 0 0,1-1 1,6 13-17,-6-16 25,0-1 0,1 1 0,0-1 0,0-1 0,4 3-25,3 2 53,1 0 1,1-1 0,0-1-1,0-1 1,1 0 0,1-1 0,0-1-1,9 2-53,6 1 117,1-1 0,8 0-117,39 6 86,136 34 72,-108-22-14,67 6-144,-159-33 11,0-1 0,0 0 0,0-1 0,0-1 0,0-1-1,-1-1 1,1 0 0,-1-1 0,14-5-11,8-6 27,0-2 0,0-2 0,15-11-27,-25 15 18,2 2 0,0 1 0,5-1-18,-9 5 19,-1-2-1,0-1 0,0-1 1,18-12-19,-29 14 9,11-7 9,1-1 1,-2-1-1,16-16-18,-34 27 6,0 1 0,0-1 1,-1-1-1,0 1 0,0-1 0,-1 0 0,0-1 0,-1 1 0,0-1 0,0 0 0,-1 0 1,0 0-1,-1-2-6,15-104 113,-7 42 14,-6 34 2,-1-1 1,-1 1-1,-3 0 1,-3-20-130,1 25 123,-3 1 0,0 1 0,-3-1 1,0 1-1,-8-14-123,11 32 47,-2 0 1,1 1-1,-2 0 1,0 0-1,0 0 1,-2 2-1,1-1 1,-12-9-48,-19-13 92,-3 5-37,-15-3-56,-3 4-101,31 16 7,-1 1-34,1 0-37,0 1-39,24 9-34,0 0 47,-7-2-79,4 2 152,-18-3-125,15 4 115,2 0-32,-1 1-64,6 0 52,-1 1-33,1-1-39,-1 1-43,1 1-46,0-1-52,0 1-54,0 0-60,0 0-64,1 0-68,-1 1-71,1 0-77,1 1-81,-1 0-85,1 0-88,0 0-94,2-1 515,0-1-34,-2 3-734,0 2-395,-3 3-1018</inkml:trace>
  <inkml:trace contextRef="#ctx0" brushRef="#br0" timeOffset="3134.736">1894 1595 5090,'0'0'1337,"0"0"-832,1 0-60,-1 0-57,1-1-52,0 1-48,0 0-43,1-1-39,-1 1-34,1-1 8,1 0-40,1 0 28,5-2 147,-6 2-172,-1 0 52,0 1 38,-1-1 67,0 1 79,-1 0 92,6-5-135,1 1-87,1 0-69,1 0-49,19-10 179,7-5-42,17 3 75,-2 2-42,-11-13-29,-18 11-128,-11 6-42,0 2 33,0 6 42,-10 1-175,1 1 1,-1 0-1,1 0 0,-1-1 1,1 1-1,-1 0 0,0-1 1,1 1-1,-1-1 0,1 1 1,-1 0-1,0-1 0,1 1 1,-1-1-1,0 1 0,1-1 1,-1 1-1,0-1 0,0 0 1,0 1-1,1-1 0,-1 1 1,0-1-1,0 1 0,0-1 1,0 0-1,0 0-2,8-16 36,48-21 43,-46 30-60,4-4 96,0 2 0,1 0-1,10-5-114,9 0 86,4-4 28,-16 3-1,-20 14-91,0 1 0,1-1 0,-1 1 0,0 0 0,1 0 0,-1 0 0,1 0 0,0 0 0,-1 1 0,1-1 0,0 1 0,-1 0 0,1 0-22,25-7 157,-24 5-138,20-10 75,-14 7-53,1-1 1,-1 0-1,0-1 0,0 0 1,-1-1-1,0 0 0,3-3-41,-6 6 22,0 1-1,0 0 0,0 1 0,0 0 0,1-1 0,-1 2 0,1-1 1,0 1-1,-1 0 0,1 1 0,0 0 0,0 0 0,1 0 1,4 1-22,51-13 122,-16-2-46,9-4 40,-19-1-6,18-10 57,-42 24-140,-1 0-1,1-1 1,-1-1 0,-1 0 0,7-6-27,8-9 57,0 2 0,1 0 1,14-6-58,-26 19 30,0 0 1,0 0 0,1 2 0,-1 0-1,2 1 1,-1 0 0,16-1-31,5-2 64,-2-1 0,21-8-64,-26 7 53,0 1 1,1 2-1,28-4-53,40-3 136,-3-11 67,-76 19-159,-10 4-15,-1-1 0,1-1 0,-1 0 0,1 0 0,4-4-29,-4 2 21,-1 2 0,0-1-1,1 1 1,0 0-1,0 1 1,4 0-21,13-2 36,0 1 0,0 1 0,7 2-36,47-6 59,-43-5-10,-34 10-41,1 0-1,0 0 0,-1 0 0,1 1 0,0-1 1,0 1-1,0 1 0,4-1-7,113-17 80,-70 15-65,-40 1-8,0 1-1,0 0 1,0 1-1,0 1 1,8 1-7,-8-2 3,-1 0 1,0-1-1,1 0 0,-1-1 1,0 0-1,0 0 1,0-1-1,1-1-3,20-5 8,-25 8-14,31-7 6,55-7 58,-60 13-71,2 3-51,-1 4-74,-30-4-81,0-1 42,4 0-81,-3 0 141,11-6-255,-12 4 221,-1-1-55,1-1-135,-2 2 124,-1-1-38,1 1-39,-1-1-44,0 1-48,0-1-51,0 0-55,0 0-58,0 0-62,0 0-66,0 0-70,-1 0-72,1 0-77,-1-1-81,1 2 204,-1 0-48,0-1-42,0 1-38,0-1-221,0 0-37,0-6-2449,0 9 3600</inkml:trace>
  <inkml:trace contextRef="#ctx0" brushRef="#br0" timeOffset="4119.064">2704 81 6195,'1'-1'562,"0"0"-39,0 0-37,-1 0-38,1-1-34,0 1-33,1-3 287,0 1-115,-1 0-101,1-1-90,-1 0-76,1 0-20,0 0-75,0-1-37,4-3 144,-5 7-151,1 0 27,0 0 56,-1 1-70,-1 0-3,0 0-7,0 0 4,4 9 38,-2 0-35,-2 10 64,-4 5-83,-7 13-92,0-1-48,8-14 51,-19 187 15,22-206-250,0 0 36,-1 3-52,1 0 116,0 1 96,-1-1 75,1 1 58,0 23 765,0-21-731,0-4-137,0-1-40,1 2-63,-1-1-77,0 0-88,0 0-99,0 0-99,0 0-117,0-1-125,0-1 284,0-1-36,0 0-36,0 0-37,1 0-40,-1 0-40,0 0-42,0 0-42,0 0-45,0 0-44,0-3 157,0 1-36,0-2-718,0 0-395,0-2-1008</inkml:trace>
  <inkml:trace contextRef="#ctx0" brushRef="#br0" timeOffset="6057.751">1817 2748 6643,'0'7'727,"1"0"-53,-1 0-50,1 0-48,1 0-47,-1 1-44,1-1-44,0 0-40,0 0-40,0 0-36,0 0-36,1 0-33,3 7 164,0-1-111,0-2-132,0 0-53,0 0-45,0 0-38,6 8-39,16 24-121,-16-26 120,-2 0 82,-4-9 0,-1 1 35,0-1 38,0 0 43,8 15-86,13 22 68,0 0-32,53 86 211,-33-66-129,7-11 53,8-11 74,12-10 92,27 10-105,45 39 107,-41-21-117,-33-25-85,38 9 51,56 12-5,-6-3-15,-39-11-76,-24-10-7,-1 5 1,-3 3-1,0 4-198,-57-26 54,1-3 0,1-1 0,0-1 1,7-1-55,157 37 122,-26-8-45,-123-25-57,-1 2 0,1 4-20,54 19 40,-84-35-32,0-2-1,0-1 0,0 0 0,1-2 0,11 0-7,-9-1 7,0 1 0,-1 1 0,1 2 0,15 4-7,-5 3 3,-2-1 5,1-1 0,16 1-8,16-3 14,-51-8-11,1 2-1,-1 0 1,0 0-1,0 2 1,0 0-1,-1 0 1,1 2-3,84 38 15,-67-29-91,1 1-108,-31-15-62,1 0 63,0 0 54,-1 0 45,4 2 17,9 1 74,-11-3-56,1 0-67,-2-1 4,-1 0-36,1 1-43,0-1-48,-1 0-1,0 0-39,1 0-42,-1 0-47,0 0-47,0 0-53,1-1-54,-1 1-58,0 0-60,0-1-63,0 0-67,0 1-70,0-1-71,0 0-77,0 0-77,-1 0-82,0 1 489,0 0-37,1-1-787,0 0-424,1 0-1092,-3 1 2995</inkml:trace>
  <inkml:trace contextRef="#ctx0" brushRef="#br0" timeOffset="7589.104">3227 4860 6499,'0'-1'568,"1"0"-38,-1-1-36,0 1-34,0-3 360,1 1-120,0 0-110,-1-1-98,1 0-87,0 1-74,0-3 28,1 1-93,-1-1-65,1-6 211,-2 5-74,3-4 186,4 0-111,5 1-94,2 0-77,11-5 25,9-3-8,-25 14-176,29-13 132,-19 10-30,1 0 0,0 2-1,16-3-184,-1 4 170,3 3-30,-1 3-63,-33-1-74,0 0 0,0 1 0,0-1 0,0 1 0,0 0 0,-1 0 0,1 0 0,0 0 0,-1 1 0,1-1 0,-1 1 0,0 0 1,0 0-1,0 1 0,-1-1 0,1 0 0,-1 1 0,1 0 0,-1-1 0,0 1 0,-1 0 0,1 0 0,-1 0 0,1 4-3,3 7 4,-1 0 1,-1 0-1,0 0 0,-1 1 0,-1-1 0,0 8-4,-3-1 4,-1-1 0,-1 1 0,-1-1 0,-1 0 0,-1-1 0,0 1 0,-2-1-1,0 0 1,-1-1 0,-1 0 0,-3 1-4,-6 7 15,-1 2-43,11-9 49,4-1 58,4 4 82,2-22-54,0-1 8,0 0 10,3 1 87,2-1-57,5 1-5,1 0-63,3 0 29,-4 1-50,-1-1 0,0-1 0,1 1 0,-1-2-1,1 1 1,2-2-66,19-2 139,-29 4-131,61-8 185,-3 5-57,11 9-32,-52-3-88,-1 1 0,0 1 1,-1 0-1,1 2 1,-1 0-17,3-1 9,-4-2-34,-2 4-74,-12-7-99,0 1 81,1 0 56,-1 0 91,1 0 87,-2-1-121,0 0-48,0 0-39,0 0-54,0 0-63,0 0-72,0-1-16,-1 1-62,1 0-68,0 1-72,0-1-79,0 0-84,0 1-88,0-1-95,0 0 359,-1-1-36,1 1-40,-1-1-47,1 1-51,-1 0-56,1-1-61,-1 1-67,0-1 119,0 0-41,1 1-870,-1-1-468,0 0-1210</inkml:trace>
  <inkml:trace contextRef="#ctx0" brushRef="#br0" timeOffset="8450.619">6934 4687 7171,'0'0'1708,"0"0"-1170,1 0-60,-1-1-57,0 0-54,1 1-49,-1-1-46,1 0-44,0 0-38,0-1 73,1-1-101,-1 1-86,1 0-39,5-5-29,-5 4 30,1 1 78,-1 1-15,-1 0 34,30-15 348,0 0-53,0 0-47,0 0-40,34-17 271,88-43 620,-79 39-750,-2-4-93,-2-3-80,-1-1-66,34-21 25,-34 24 17,22-7-287,123-50 240,117-41 11,-144 62-131,32-1-24,-130 49-48,-1-3 0,25-16-48,-91 37 12,0-2 1,-1-1-1,0-1 1,7-8-14,-8 6 10,1 2-1,0 1 0,0 0 0,12-4-8,49-18 30,41-10-30,-28 11 2,-5-6 13,-67 30-19,-1 1 0,2 0 1,-1 2-1,1 1 0,0 2 0,9-2 4,-26 7-100,0 0 36,7-2 22,-5 2 59,26-8 135,-27 6-155,1 0-48,1-2-93,-1 0-113,-5 2 77,0 0-38,1 0-41,-1-1-44,-1 1-48,1-1-51,0 0-54,-1 0-57,0-1-60,0 0-64,0 0-66,-1 0-71,1 1-311,-2 1 299,1 0 62,0 1-84,-1 1 57,1 0-84,-1-1-95,1 1-106,0 1-74,-1 0-86,1-1-322,0 1-853</inkml:trace>
  <inkml:trace contextRef="#ctx0" brushRef="#br0" timeOffset="9380.938">8982 4354 6387,'-6'1'803,"-9"0"1138,10-1-1382,1-1-39,-1 0-6,0-1-85,2-1-102,0 0-122,2 2 206,-1 1 250,1-1-122,1-1-111,0-1-97,1 0-85,1 0-72,0-1-61,0 1-48,0-2-34,6-6-29,-5 7 30,0 2 47,-2 0 72,24-21 168,-1 3-75,0 4-66,-13 9-97,0 1 0,0 1 0,1 0-1,0 0 1,3 1-81,21-5 202,-18 6-2,9-2 20,0 1-48,0 2-42,-1 5-39,-24-3-84,1 1-1,0-1 0,0 1 0,-1 0 0,1 0 0,-1 1 0,1-1 0,-1 0 1,1 1-1,-1 0 0,0-1 0,0 1 0,1 0 0,-1 0 0,0 1-6,0 0 1,0 1-1,0-1 0,0 0 1,-1 1-1,1-1 0,-1 1 1,0 0-1,0-1 1,0 1-1,-1 0 0,1 0 1,-1-1-1,0 1 0,0 2 0,0 14 5,-1-1 0,0 1 0,-2-1-1,-3 13-4,4-22 3,-1-1 0,0 1 0,-1-1 0,0 0 0,-1-1 0,0 1 0,0-1-1,-1 0 1,0 0 0,-3 3-3,-16 23 4,22-28-1,-1 0 0,0 0 1,0 0-1,0-1 0,-1 0 1,1 0-1,-1 0 0,-1 0 1,1-1-1,-1 0 0,-3 2-3,9-5 8,-1-1 0,1 0 0,0 1 0,-1-1 0,1 0 0,-1 0 0,1 1 0,-1-1 0,0 0 0,1 0 0,-1 0 0,1 0 0,-1 1 0,1-1 0,-1 0 0,1 0 0,-1 0 0,1 0 0,-1-1 0,0 1 0,1 0 0,-1 0 0,1 0 0,-1 0 0,1 0 0,-1-1 0,1 1 0,-1 0 0,1 0 0,-1-1 0,1 1 0,-1 0 0,1-1-8,3-17 261,10-4-76,-6 13-143,-2 3-47,1 2 14,0-1-1,0 1 0,1-1 0,-1 2 1,1-1-1,0 1 0,1 0 0,-1 1 1,0-1-1,8 0-8,-6 2 1,1 0 0,-1 0 1,1 1-1,0 0 1,-1 1-1,1 0 0,0 0 1,-1 1-1,1 0 0,-1 1 1,0 0-1,0 1 0,0 0 1,0 0-1,-1 0 0,1 2 1,-1-1-1,0 1 0,-1 0 1,6 6-2,14 13 2,-21-21-2,0 1-1,0 1 1,0-1 0,0 1 0,-1 0 0,0 1 0,0-1 0,-1 1 0,0 0-1,0 0 1,0 0 0,-1 0 0,0 1 0,-1-1 0,1 1 0,-1 2 0,-1 0-6,5 63-1,-6-68 5,-1 1 1,1-1 0,-1 0 0,0 0 0,-1 0 0,1 0 0,-1 0 0,0 0-1,0 0 1,0-1 0,-1 1 0,-2 3 1,-1 0 0,-5 7 0,1-1 0,-2 0 0,0-1 0,0 0 0,-3 1 0,7-8 8,-1-1 0,1 1 0,-1-1 0,0-1 0,0 0 0,-7 2-8,-42 13 70,29-12 30,1-2-1,-1 0 0,-21 0-99,-3-4 40,45 0-71,-1-1-58,0 0-54,0 0-49,-7 1-261,-1-1-119,-4 0-233,-10-2-557,1-3-51,11 0 517,5-1 214,0-2 88,12 6-290,0 1 396,1 0-34,0 0-39,0 1-43,0-1-46,0 0-49,-1-1-525,0 0-109,0 0-373,-1-1-970</inkml:trace>
  <inkml:trace contextRef="#ctx0" brushRef="#br0" timeOffset="10740.62">12015 2313 6819,'-2'0'849,"1"0"-67,-1 1-62,1-1-61,-1 0-57,1 1-54,0 0-52,0-1-49,0 1-44,0 0-44,0-1-39,0 1-38,0 1 185,0 0-112,1 0-99,0-1-61,5 4 266,-1-4-217,-1-1-51,1 0 51,5 0-1,1-2-33,11-3 119,5-5-62,-7 2-132,0-2-35,18-7 75,15-6-16,0-1-46,84-35 76,-104 44-132,-1 0 0,-1-2 0,12-9-57,-16 9 46,1 1 1,0 1 0,1 2 0,19-6-47,82-29 106,-58 21-7,63-15-99,-94 32 4,72-18 104,109-42-108,-187 58 13,1 2 0,32-4-13,50-16-12,-111 28-114,0 1 49,6-3 34,25-8 188,-25 7-192,-6 3-25,0-1-42,0-1-96,1 0-87,-1 0-102,-1-1-114,-3 2 209,1 0-33,-1 1-35,0-1-37,0 0-38,0 0-40,-1-1-42,0 1-44,-1 3 280,0 0 72,0 0 63,1-1 52,-1 1 38,0 0 40,1-2 41,-1 1-44,0 1-21,0 0-36,0-1-27,1 1-41,-1-1-45,0 1-53,0 0-82,0 0-73,0-1-81,0 1-87,1 0-94,-1 0-102,0 0-109,0 0-115,-1 0-114,0 0-87,0 0-323,-1 0-855</inkml:trace>
  <inkml:trace contextRef="#ctx0" brushRef="#br0" timeOffset="11348.143">13217 2320 7203,'0'-1'655,"0"-1"-51,0 1-48,0 0-45,1 0-45,-1 0-41,0 0-41,1 0-37,-1 1-36,1 0-33,0-1 183,0 1-109,1 1-95,-1 0-50,1 1-83,-1 0-57,0 6 32,-2-3 35,-10 34 149,-6-3-79,-2-1-60,-1-1-43,6-12-22,1 1-1,1 0 1,-6 18-79,7-2 118,7 4 52,3-37-232,1 2 50,-1-1 48,0 1 40,-1 3 94,1 1 58,1 0 98,3 4 217,4-7-100,0-6-182,7-4-1,5-5-101,6-4 24,0-2-48,22-9 10,0 5-93,-38 13-164,0 1 65,-1-1 50,1 1 38,19-7 212,-17 6-181,2 0-84,-6 2-48,0 0-44,-2 0-22,1 0-39,0 0-43,0 0-48,0 1-51,0 0-56,0-1-58,0 1-64,-4 0 246,0 0 61,3-1-218,-3 0 191,-1 0 66,0 0-33,-1 1-40,1-1-47,0 0-93,0 0-78,-1 0-86,1 0-98,0-1-106,-1 1-117,1 0 372,-1 1-33,0-1-34,1 0-35,-1 0-322,1 0 289,-1 0-35,1 0-727,1-1-394,0-1-1014</inkml:trace>
  <inkml:trace contextRef="#ctx0" brushRef="#br0" timeOffset="11636.452">13612 2308 7716,'0'5'963,"0"0"-104,0 0-99,-1 1-93,0-1-87,0 1-83,0-1-76,0 0-70,0 2-14,-1 0-84,1-1-74,-1 1-63,-1 1-46,1 0-61,-1 2-54,-1 4-75,-2 3 19,3-6 145,0-2 108,2-4-27,0-1 38,-34 154 236,22-89-259,-3 12-51,8-41-88,-1 0-36,0 0-43,-2 1-47,1-2-53,-2 1-59,10-34 138,1-2 0,0-1-22,1 1-49,-1-1-18,0 0-51,1 0-57,-1 0-65,1-1-31,0 1-66,-1 0-71,1-1-78,-1 1-82,1-1-88,-1 1-95,1-1-98,-1-1 375,1 0-37,0 1-724,0 0-397,0 0-1016</inkml:trace>
  <inkml:trace contextRef="#ctx0" brushRef="#br0" timeOffset="12277.718">11524 1742 5811,'0'0'488,"0"0"-44,0 0-40,0-1-34,0 0 187,-1 0-62,1-2 963,0 2-769,0 0-292,0 1 41,0-1 50,1 1 57,8 1-111,0 1-68,0 2-62,0 0-55,-1 2-51,0 0-44,8 10 45,2 5-98,7 15-60,-15-21 2,-1-1 69,73 105 46,-26-42-114,-6-14-70,1-2-78,-44-53-162,0 0 89,1 1 69,-1 0 75,7 7 100,15 22 266,-21-26-301,-1 0-86,-3-5-18,-1-1-35,0 1-40,0 0-45,0 0-47,-1-1-53,0 1-56,0 0-61,0 1-65,-1-1-70,0 0-73,-1 0-77,0 1-83,0-1-86,0 1-90,-1-1-95,0-4 471,0 0-34,0 2-702,-1 1-383,-1 3-982</inkml:trace>
  <inkml:trace contextRef="#ctx0" brushRef="#br0" timeOffset="14206.731">6929 829 6867,'6'0'865,"-1"0"-80,0 0-77,1-1-72,-1 1-70,1-1-65,-1 0-61,1 1-57,0-1 6,1-1-70,-1 1-65,0 0-56,2-1-27,0 0-60,3-1-36,1 1-72,13-5-61,-17 6 69,0-1 38,-1 0 32,0 1 43,0 0 53,0 0 60,43-7 115,-12 2-119,0 1-33,39-4 106,5 1-9,-1-1-37,0 6-81,-13 3 259,40-7-438,-79 3 78,0-1 0,0-1 1,1-2-79,-5 2 42,1 2 1,-1 0 0,1 2 0,-1 1 0,8 1-43,77-6 122,45-11 80,-1 10-100,-147 7-100,13 0 10,0 0-1,0-2 0,-1 0 1,20-5-12,3 0 39,0 1 1,0 2-1,1 1 1,8 3-40,69-5 111,-13 0 23,42 6-134,36 0 48,42-17 32,150 2 86,-331 11-156,161-16 113,68 8-25,-225 9-42,1-3 0,18-5-56,-20 3 87,1 2 0,19 1-87,63-4 85,-75-1-39,15 0 4,183 20 92,-229-11-117,0 0 1,24-4-26,26 0 45,64 0 42,-80 0-53,0 3 1,0 2-1,0 3 0,38 8-34,-58-6 20,0-3 0,0 0 0,27-4-20,-37 1 6,43-1 22,5 1 19,25 4-47,59 4 71,82-6 123,-153-2-133,43 10 13,-83-4-39,34-1-35,183-5 16,-258 0-16,0 2 0,0-1 0,-1 2 0,1-1 0,-1 1 0,1 0 0,4 4 0,44 11 0,-33-13-11,-1 1 1,0 1-1,14 7 11,-28-9-49,-1 3-55,0 1-48,0 1-43,1 0-50,-1 0-35,14 6-357,-13-13 324,2 1-56,3 1-123,-1 1-107,-8-4 254,-1 1-34,-1 0-37,-1 0-38,-3-3 98,1 1 34,0-1-241,0 1 84,2-1-570,-1 0 691,-1 0-41,0 0-64,-1 0-72,1 0-87,0 0-100,-1 0 39,0-1-87,0 1 169,1 0-36,-1 0-729,0 0-396,0 0-1019</inkml:trace>
  <inkml:trace contextRef="#ctx0" brushRef="#br0" timeOffset="22725.874">8952 1118 6515,'0'0'1630,"1"0"-811,0-1-87,0 0-81,0-1-74,1 0-69,-2 1-62,1 0-57,-2 1-50,-1-1-42,-3 0-103,1-1-98,0 1-40,-21 0 29,-10 14-48,0-3-1,-1 0 1,-19 1-37,-17-1 128,69-10-116,1 1 0,0-1 0,0 1 0,-1 0 0,1 0 0,0-1 0,0 1 1,0 1-1,0-1 0,0 0 0,0 0 0,0 1 0,0-1 0,1 1 0,-1 0 1,0-1-1,0 3-12,-1 0 19,-1 1 0,2 0 0,-1 0 0,1 0 0,-1 1 0,1-1 0,0 5-19,-8 43 72,7-8-51,3-44-20,0 1 1,-1-1 0,1 0-1,0 0 1,0 0-1,0 0 1,0 0 0,0 1-1,0-1 1,0 0 0,0 0-1,1 0 1,-1 0-1,0 0 1,1 0 0,-1 0-1,1 1 1,-1-1-1,1 0 1,-1 0 0,1-1-1,0 1 1,-1 0 0,1 0-1,0 0 1,0 0-1,0-1 1,0 1 0,0 0-1,0 0-1,19-10 24,-14 5-16,70-9 15,-21 5-12,-47 6-9,0 0-1,0 0 0,0 1 1,0 0-1,0 1 0,0 0 1,0 0-1,0 0 0,0 1 1,0 1-1,0-1 0,6 3-1,-8-2-1,-1 1-1,0 0 1,1 0-1,-1 0 1,0 1-1,0 0 1,-1 0-1,1 0 1,-1 0-1,0 1 1,0 0-1,0 0 0,-1 0 1,0 0-1,0 0 1,0 1-1,0-1 1,-1 1-1,0 2 2,3 6-7,0 1 0,-1 0-1,-1 1 1,-1-1 0,0 1 0,-1-1-1,-1 4 8,0-16 0,0-1-1,0 1 0,-1 0 1,1-1-1,-1 1 0,0 0 0,0-1 1,0 1-1,0 0 0,0-1 1,0 0-1,-1 1 0,1-1 0,-1 0 1,1 0-1,-1 1 0,0-1 1,0-1 0,-3 3 10,0 0 0,0 0 0,0-1 0,0 0 0,-1 0 0,1 0 0,-1-1 0,-2 1-10,-21 7 87,-1-4 36,2-1 42,4-2 46,22-3-190,-77 7 585,27-8-278,10-6-128,0-6-88,39 12-405,0 0 114,0-1 96,-1 1 82,1 0 63,-1 0 47,-8-3 390,6 2-312,1 1-74,2 0-101,0 0-35,0 0-61,-1 1-68,1-1-79,0 0-87,-1 1-130,1-1-123,1 1 236,1 0-35,-1-1-36,0 1-38,1 0-40,-1 0-40,1 0-42,-1 0-44,0 0-45,1-1-46,0 1-48,-1 0-49,2 0 137,1 0-41,0 0-810,0 0-446,1 0-1141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55:02.3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0:55:17.286"/>
    </inkml:context>
  </inkml:definitions>
  <inkml:trace contextRef="#ctx0" brushRef="#br0">6483 9422 468 0,'-15'0'106'16,"-1"8"2"-16,3-8-55 0,3 0-44 15,-1 0-1-15,11-6-1 0,0-7 1 0,0-7-3 16,11-14-1-16,-1-2-3 0,1-12 4 16,7-15 1-16,3 3 3 0,8-11 3 15,7-5 3 1,6 4 1-16,6-1 3 15,5-3-4-15,-1 6-2 0,-13 11-3 0,-4 8-3 0,-4 6-2 16,-8 13-3-16,-6 13 0 16,-7 14-3-16,-5 5 2 0,-5 0-1 0,0 27 0 15,0 7-1-15,0 7 3 16,0 4-2-16,0 11 0 0,6-4-1 16,2 2-1-16,-3-6-1 0,2-9 0 15,4-14-2-15,0-16 2 0,-4-9 0 0,-1 0 0 0,4-9 4 0,-4-16-1 16,4-4 0-16,3-15 3 0,-2 1-1 15,7-5 2-15,-8-8 0 0,-10 3-2 16,0-6 2-16,0 0 0 0,-13 8-1 16,-15 1-1-1,-12 16-1-15,-2 23 1 0,-8 11 1 16,-10 0-3-16,-4 13 1 0,-12 24 0 16,-8 0 1-16,-5 7-7 0,-1 1-7 0,1 0-9 15,5-7-112-15,5-3-108 0,13-13-277 16</inkml:trace>
  <inkml:trace contextRef="#ctx0" brushRef="#br0" timeOffset="1077.585">23138 8540 508 0,'0'-23'108'0,"6"2"2"15,-6-6-97-15,0 6-1 0,0 0-1 16,0 4-2-16,-11 3-2 0,0 2-2 16,-2-4-1-16,-10 3 0 0,-1-1 4 15,-3 0 2-15,-1-1 3 0,7-5 3 0,-1-5 0 16,1-5 2-16,-7-5-1 0,-2-10-2 16,-11-5-2-16,-2 5-3 15,-1-2-1-15,2-10-2 0,0 7-2 16,-2-6-2-16,4-8-1 0,-4 0-1 0,4 0 0 0,-4-1-2 15,7 1 2-15,3 4-2 0,7-1 2 16,4 4-1-16,14 10 0 0,4 9 1 16,5 4-1-16,0 12 2 0,6 8-1 15,4 2 0-15,6 12 1 0,2 0 0 0,4 0-1 16,6 14 0-16,4 1 0 0,9 6 0 16,4-3-2-16,8-4 2 0,4-10-2 15,1 6 1-15,0-10-1 0,-2 2 1 16,-4-2-2-16,-12 0 2 0,-7-2-1 0,-12 2 0 15,-13-13 0-15,-2 6 0 0,-1-1-2 16,-5-5 1-16,0 5-3 0,-8-4 2 16,-3 3-1-1,-10-5 2-15,-13 9 0 0,-8-5-1 0,-10 10 3 0,-6-3 0 16,5 3-1-16,4 0 1 0,4 3 0 16,6 7-1-16,4 1 3 0,1 0-2 15,-6 10 3-15,1-1 1 0,0 8-1 16,5 10 1-16,2-1 1 15,3 7-2-15,6 8 1 0,7 2-1 16,5 3 0-16,6 8-3 0,5-2 0 0,0-4-7 16,8-1-10-16,0-3-76 15,2-5-46-15,1-1-102 0,-3-14-230 0</inkml:trace>
  <inkml:trace contextRef="#ctx1" brushRef="#br0">18283 16773 0,'-20'7'16,"106"-13"-16,-162 18 15,40-10 1</inkml:trace>
  <inkml:trace contextRef="#ctx0" brushRef="#br0" timeOffset="16706.307">6203 14720 439 0,'0'0'100'0,"-8"-8"2"0,2 2-77 16,1-1-2-16,5-1-2 0,-5-1-3 16,5-3-1-16,-3 5-2 0,-2-8 0 15,-5 1 0-15,4 0-1 16,-1-9 1-16,3-1 1 0,-6-5 0 16,10-9-2-16,-7-9 0 0,7 1 0 0,0-7-3 15,-4-5-2-15,4 0-2 0,0-7-1 0,0 2 0 0,6-8-3 0,4 3-1 16,1 3 0-16,-1 0-1 0,7-3 0 15,-7-6 0-15,5-3-2 0,-2 2 1 16,6 3 2-16,-8 6-2 0,5 10 2 16,-1 3-2-16,-4 9 0 0,-4 3 0 15,-4 12 2-15,2 4-2 0,3 8 0 16,-8 3 0-16,0 7 0 0,0 0 0 16,0 7 1-16,0-8-1 0,0 8 0 0,0 0 0 15,0 0 1-15,0 0 0 0,-7 0-1 16,14 8-1-16,-7 5 0 15,0-2 1-15,8 1 1 0,0 9-1 0,2-1 1 16,4-5-2-16,-2 0 1 0,5 0 1 16,-2-4 0-16,4-4-1 0,7 0 0 15,0-7-1-15,3 0 2 0,2 0-1 0,3 0 0 16,3-11 0-16,5 5 0 0,-4-2-1 16,8 1 3-16,-12 1-2 0,-4 1 2 15,-2 0-4-15,-4 5 3 0,-8 0-1 16,5 0 0-16,-3 0-1 0,-7 0-1 15,2 0 3-15,-3 0-1 0,-10 0 0 16,5 0 0-16,-5 5 1 0,0-5-1 16,0 5 1-16,0 1-2 0,0-1 1 15,-5 5 0-15,5-2 0 0,-10 3-1 0,2 2 3 16,3 1-3-16,5 4 2 0,-5 7-2 16,5 5 1-16,-6 11 0 0,-1 2 1 15,-1 7-1-15,2 6 0 0,1 8-1 16,-3-7 1-16,0 3 1 0,1-4-1 15,4 1 1-15,-2-4-3 0,-1 3 3 16,6-1 0-16,-10 9-1 0,5 2 0 16,5-6-1-16,0-2 1 0,0 0 1 0,0-11 0 15,0-3-2-15,0-1 1 0,0-3 0 16,0-6 0-16,-3-8 0 0,3-4-1 16,-5 3 1-16,5-7 2 0,0-2-2 15,-10 7 1-15,10-9-1 0,0 2 0 16,-4 3 1-16,4-3-2 0,-7-2 1 15,2-1 1-15,-1-1-1 0,-5-3 1 16,4-9 2-16,-1 7 1 0,2 1 2 0,-4-6-1 16,3 4 3-16,1 2 1 0,-4-3-2 15,1 2 0-15,4-1 0 0,-7 1-1 16,0 0 1-16,-5 1 0 0,1 0-1 31,-8 0 2-31,-2 0-2 0,-3 0 1 0,0-3-2 16,-3 4 0-16,1-5-1 0,-1 2-2 0,-10 2 0 15,3-6 0-15,-9 9-2 0,-2-8 0 16,0 8-3-16,-1-2-8 0,8 11-7 16,6-4-10-16,9 3-8 0,9 1-8 15,4 2-5-15,7-1-103 0,8-2-98 16,0-7-240-16</inkml:trace>
  <inkml:trace contextRef="#ctx0" brushRef="#br0" timeOffset="19723.032">7148 8621 512 0,'11'0'111'0,"-1"0"3"0,11 14-98 16,5-1 1-16,3 5 3 0,13 3 0 16,16 3 1-16,13-1-5 0,6 5-4 15,15 4-2-15,0-2-3 0,7 0-9 16,1-1-10-16,0 1-114 0,5-6-105 16,-6-8-274-16</inkml:trace>
  <inkml:trace contextRef="#ctx0" brushRef="#br0" timeOffset="20461.721">11538 11895 521 0,'8'0'112'0,"10"0"4"0,0 0-97 15,3 0 2-15,8 0 1 0,3 8 1 16,7-8 2-16,4 4-2 0,14-4-2 0,12 8-3 15,19-8-4-15,5 0-2 0,11 0-4 16,2 6-1-16,7-6-10 16,-3 0-10-16,6 0-11 0,-3-6-5 0,-5 6-108 15,-7-7-109-15,8 0-264 0</inkml:trace>
  <inkml:trace contextRef="#ctx0" brushRef="#br0" timeOffset="21043.304">16674 9268 519 0,'0'15'114'15,"7"2"4"-15,4-7-97 0,10 6 3 16,7-5 4-16,9-3 1 0,3-1 0 16,15-2 0-16,11 2-1 15,12-7-2-15,11 7 0 0,12 2-5 0,7-4-1 0,2 3-5 16,10-1-1-16,-2 4-4 0,3-1-4 16,-5-4-2-16,0 2 0 0,-6-2-2 15,0-6 0-15,-10 0-2 0,0 0 1 16,-10-10-1-16,-6 10-3 15,-11-4-10-15,-10 4-10 0,-19-5-14 0,-15 5-8 0,-13 5-112 0,-6 10-114 16,-10 8-270-16</inkml:trace>
  <inkml:trace contextRef="#ctx0" brushRef="#br0" timeOffset="26193.442">5607 9640 414 0,'-16'-8'96'0,"0"-4"3"16,-2-3-70-16,7-3-5 0,1 1-1 0,-9-9-2 0,6 3-3 15,-8-1-1-15,0-6 0 0,-1-2 1 0,10-5 0 16,-7-4-5-16,19-8 0 0,-7-4-4 16,7-6-2-16,0-5-2 0,5-8-2 15,0-15-4-15,-5 1 4 0,13-2 0 16,-7-5 2-16,9-8 0 16,1 11-1-16,8-9 1 0,1 3 2 0,7-6-4 15,0 4 0-15,5-3-2 0,2-3 0 16,-3-7 0-16,-4 7 0 0,8-3-1 0,5 1 1 15,1 7-1-15,-1 9 3 0,7 2-4 16,-15-3 2-16,-3-1-2 0,-9 9 1 16,1-4-2-16,-5 1 1 0,-1 9 0 15,1 10 2-15,1 6-1 0,4 11 1 16,3 10-3-16,-3 9 3 0,-2 3 1 16,0 8-2-16,-1 2 1 0,-4 5 0 15,2 1 0-15,7 5 0 0,3-1 0 16,1-2 0-16,7-2 1 0,14 4-3 0,8-4 2 15,10-5-1-15,2-1 0 0,6 3 0 16,-8-5 1-16,2 5-1 0,-5 4 5 16,3-1 2-16,-7 1 3 0,4 1 2 15,5 10 2 1,-4 0-3-16,9 0 2 0,-7 0-4 16,1 6-4-16,-2 5-1 0,-2 2-3 0,-7-1 2 15,2 4-2-15,5 2 0 0,6-3-2 0,0 1 1 16,5 5 0-16,4-4 0 0,-4 1-2 15,-13-3 2-15,3 5-1 0,-1 2 1 16,-6 5 0-16,4 1 1 0,3-5 2 16,-9 3 3-16,1-8 1 0,7 8 0 15,5-2 1-15,-9 5 0 0,6 5-2 16,-4 8-1-16,-3 6-2 0,-6-8-2 0,2 1 0 16,4-1-1-16,8-1 1 0,-6-5 0 15,11 15 0-15,0-6-2 0,1 1 2 16,-12-7-1-1,-1 5 1-15,-7-11 0 0,1 7-1 16,-1-7 1-16,5 3 0 0,1 1 0 16,0-9 2-16,0 2-2 0,7-2 0 0,4-1 1 0,2 4 0 0,-7 1-2 15,1 4 2-15,-1-4-3 0,-7-1 2 16,1 3-1-16,9-3-1 0,-1 0 1 16,4-2 0-1,-1 3 0-15,10-4 0 0,-7-3 0 16,-2-1 0-16,1-3 0 0,3 0 0 0,-3-1 0 0,3-3-1 15,13 0 2-15,1-1 0 0,-2-7-2 16,-4 1 2-16,2 0 0 0,-5 0-2 16,0-3 2-16,-2-5 0 0,2 11-2 15,3-11 2-15,7 0-2 16,-4-5 1-16,-1-2 0 0,0-3 0 16,0 2 0-16,-5-5 0 0,-2-3-1 15,2-6 2-15,3 4-1 0,2-3 0 16,5-5-1-16,-4-1 2 0,5 4-1 0,-8-6 1 0,-1 1-2 15,-8 1 1-15,4 0 0 0,5-2 1 0,13 3-2 16,-9-4 1-16,4 5 0 0,0 2 1 16,-8-2-1-16,-11-4 1 0,10-2-1 15,-2-10 0-15,3 6 1 0,5-8-1 16,7 3-1-16,-12 11 2 0,0-3-1 16,-5 1-1-16,-6 2 1 0,2 0 0 15,-2-7-1-15,4-5 2 0,4-2-1 0,5-2 0 16,-7 3 0-16,6 4 1 0,-6 5-1 15,-5 1 0-15,-6-8-1 0,5-4 1 16,2-3 0-16,3 9-1 0,6-1 1 16,-10-1 0-16,7 6 0 0,-1-7 0 15,2-1 0-15,-6-4 0 0,9-7 0 16,0 1 1-16,4-3 0 0,5-3-2 16,0 2 2-16,-2 6-1 0,-3 2 0 0,4-3 1 15,-8-3-1-15,11 3-1 0,12 1 1 16,-2 0 1-16,-3 4-2 0,6-4 2 15,-4 5-2-15,-5-9 1 0,5-2 2 16,21-1-2-16,-4 10-1 0,1-7 2 16,6 8-1-16,-1 2 0 0,-4-5 0 15,3-1 0-15,2 6 0 0,-3 4 0 16,4 2 0-16,-9 10-1 0,2-1 1 0,13 7 1 16,-4-1 0-16,-7 0-2 0,0 5 1 15,7 0 1-15,-12 4-1 0,3 4 0 16,1 3 1-16,1 7-2 0,-13 0 1 15,-1 0 1-15,-9 4-1 0,7 8-1 16,4 3 3-16,-2 14-3 0,-2 3 1 16,-6 11 0-16,-1 8 0 0,-9 1 1 0,-3 15 0 15,7-2-1-15,-4 11 1 0,-12 9-1 16,-4 11 1-16,-4 2-2 0,-21 14 0 16,-2-8 2-16,-1 13-2 0,-5-2 1 15,-5 5 0-15,-7 1 0 0,-2 3 1 16,-9-7 0-16,-3 3-2 0,-7 9 2 15,-2-7-1-15,-4 7 0 0,-3-6 0 16,-5-7-2-16,0-6-1 0,0-6-1 16,-7 4-3-16,-4-4-3 0,-5 4-1 15,-10-8 1-15,-6 1 0 0,-7-5 1 0,0 2 2 16,4 10 2-16,-17-2 3 0,-5-13 0 16,3 5 1-1,-6-9 0-15,-21-15 1 0,5 8 1 16,0 1 0-16,-12 1-3 0,-5 3-2 0,6 13-1 15,0-7 0-15,-13 3-1 0,-11-3 0 16,2-5 0-16,-8-3 3 0,-3 5 2 16,1 4 1-16,4-2 1 0,3-5-1 15,-10-8-1-15,1-2-3 0,1-5 1 16,-4-2-2-16,-2 1 1 0,0-7-1 0,-2-3 1 16,1-3 1-16,-2 9 3 0,-2-6-3 15,-3-1-1-15,5 11-2 16,-12-9-2-16,-2 0 0 0,-3 3 1 0,-2-4-1 0,-12-2 4 15,6 5 1-15,-2 0 1 0,-2-3 2 16,1 5 1-16,5 1-1 0,-13-3 0 16,4 5-1-16,-4-10 0 0,-9 0 0 15,-9-14 1-15,1 12-2 16,1-7 2-16,4 2-1 0,-9-5 1 0,5 2 2 0,5-7 1 16,-3 2-2-16,-10-7 2 0,8 6-2 0,-11-4 2 15,0-2-1-15,3-10 2 0,-2 3-2 16,6 0 0-16,-3-9 0 0,9 1 2 15,-10-3-1-15,0-6-1 0,2-7-3 16,-2 3 2-16,-5-9 0 0,4 2-1 16,-2-2 0-1,-4 0-1-15,-4-2 1 0,0-7 1 0,4 3-1 0,-9-6-1 0,-1 9 1 16,-8-5 1-16,6 3 2 0,-11 5 3 16,7-6 4-16,1-4 1 0,15-1 2 15,-9-2 0-15,11-8 1 0,-1-6-3 16,1-5-4-1,-6-8-4-15,8 0 0 0,0 0-2 16,-2-10-1-16,-1 5-1 0,9 2 1 0,-10-13 1 0,19-6 0 16,-9 1-1-16,9 3 1 0,-4-9-1 15,6-2 1-15,-18-10-1 0,8 0 0 16,-7-6 1-16,7-12 1 0,-12 8-2 16,5 1 1-16,-5-11 0 0,3-3-1 0,-13 5 1 15,10-9 0-15,-5-4-2 0,9-3 2 16,-8 6-1-16,8-6-1 0,2-6-2 15,2 0-5-15,-5-14-9 0,9-4-9 16,-6-2-9-16,9-11-109 0,-11-5-110 16,13 6-267-16</inkml:trace>
  <inkml:trace contextRef="#ctx0" brushRef="#br0" timeOffset="130706.104">25833 6160 529 0,'8'-6'114'0,"-3"6"4"0,3-6-97 16,2 0 0-16,2 6 3 0,-2 0 3 16,10 6 4-16,-8-6 0 0,5 10 1 15,0 14 0-15,0 4 0 0,-8 8-2 16,-9 9-3-16,0 24-6 0,0-10-2 31,-14 23-6-31,-7 4-5 0,-2 8-4 0,5 4-2 16,1 0-1-16,8-2 1 0,5-11-2 0,-6-10-1 15,0-16-1-15,-3-10-3 0,-3-18-8 16,5-5-9-16,11-13-8 0,0-13-11 16,0 0-5-16,14-13-5 0,7-11-3 15,13 0-38-15,-3-13-49 0,-2 2-83 0,0-9-193 16</inkml:trace>
  <inkml:trace contextRef="#ctx0" brushRef="#br0" timeOffset="131142.206">25889 6679 482 0,'-16'14'108'16,"10"-5"2"-16,6-1-87 0,-7-8 2 15,7 0-4-15,7 0 0 0,1-11-1 16,14-7 0-16,6-9 0 0,7-6 3 16,12-6-1-16,15 3-1 0,-1-5 2 15,10 2-4-15,3-3-1 0,-4-3-4 16,-7 5-3-16,-8-3-3 0,-9 4-3 0,-7 9-4 15,-7 6-1-15,-9 10 0 0,-4 5 0 16,-10 9 0-16,-9 0 1 0,0 0-1 31,-20 16 1-31,1 2-2 0,-9 12 1 0,-7 8-3 16,-12 4 2-16,3 3-1 0,-9 1 0 16,-11-13 0-16,-1 5 1 0,0-3 1 0,-4-3 1 15,11 4-1-15,0 0 1 0,12 6-1 16,4-8 0-16,10 0 1 0,2-4-1 15,12-8-1-15,3 1 2 0,10-7 0 16,5-2 1-16,0-9 2 0,12 7 2 0,9-5 4 16,13 2 2-16,3 3 1 0,5 1 0 15,11-4 2-15,5 4-4 0,-1 2-1 16,6-1-3-16,0 1-1 0,-7 0-5 16,4 0-5-16,-12-3-8 0,-3 0-5 15,-6-9-10-15,-3-3-8 0,-9 0-11 16,2 0-5-16,-1 0-104 0,-2-10-104 15,6-2-254-15</inkml:trace>
  <inkml:trace contextRef="#ctx0" brushRef="#br0" timeOffset="131354.365">26828 6523 516 0,'-18'8'117'16,"8"0"7"-16,5 0-93 0,5 0 1 15,0 3 5-15,8 0 4 0,10-1-2 0,6-2-6 0,7 5-5 16,9-7-5-16,9-6-6 0,-2 0-4 0,4-8-5 16,1-8-7-16,-7-3-15 0,-4-2-16 15,-9 3-10-15,-8 7 80 0,-9 6-193 16,-7 5-122-16,3 0-313 16</inkml:trace>
  <inkml:trace contextRef="#ctx0" brushRef="#br0" timeOffset="131526.187">26955 6798 554 0,'0'16'124'15,"0"-2"7"-15,23-2-102 0,4-7 2 16,2-5 1-16,8 0 1 0,7 0-4 16,1-3-6-16,4-11-7 0,-3 0-4 15,-2-7-8-15,3-1-15 0,-7-5-16 16,5 3-11-16,-4-3 128 0,-7-1-237 0,1-2-126 15,-2 6-339-15</inkml:trace>
  <inkml:trace contextRef="#ctx0" brushRef="#br0" timeOffset="131958.87">27892 6297 570 0,'4'0'128'15,"13"0"4"-15,-1-10-108 0,8-1 4 16,0-6 5-16,0 2 3 0,-3-4-3 16,4 1-4-16,5 2-4 0,3 8-2 15,-1 8-7-15,-8 0-4 0,-6 11-4 16,-18-2-3 0,0 11-3-16,-11 9-1 0,-15 0-1 15,-8 7 3-15,-10 8-3 0,2 3 1 16,3-11-2-16,9-8 1 0,7-8 1 0,10-9 0 15,13-7-1-15,0 5-1 0,0-4 1 0,0-2 1 16,13 4 0-16,5-2-2 0,1 4 1 16,4-4-1-16,4 0 2 0,-1 6-1 15,5-1-1-15,9-1 0 0,-3 1 1 16,10 4 0-16,2-1 0 0,-1 0-1 16,-1-3 1-16,-3 1 1 0,-9 3 0 0,7 7-1 15,-10 1 0-15,-9 7 0 0,-10 3 0 16,-13 7 0-16,-5-4 2 0,-14 3-3 15,-12 6 3-15,-8 1 2 0,-19 1-1 16,-6-3 1-16,-17 6-2 0,-11 2 0 16,-13-3-1-16,3-4-12 15,-3-3-24-15,8-12-126 0,18-14-132 0,15-15-335 0</inkml:trace>
  <inkml:trace contextRef="#ctx0" brushRef="#br0" timeOffset="136383.303">25621 8455 485 0,'-4'-7'112'0,"-1"2"3"15,-7 5-85-15,3-4-1 0,-4 4-3 16,-2 4-5-16,-3 6-1 0,-1-2-3 16,0 7 0-16,-7 5 1 0,-6-4-1 15,-4 3-1-15,-3 5 1 0,1-3-1 16,2 8-3-16,2 1-2 0,0 6-3 15,-5-1-1-15,4 7-3 0,-2 5-1 16,5-3-2-16,9 0 1 0,10 3-2 16,13-5 1-16,0-12-2 0,15 1 1 15,10 4 1-15,9-9 0 0,3 2-1 16,4 1 0-16,1-1 0 0,3-14 0 0,5-4 1 16,5-10-2-16,1 0 1 0,1 0-1 15,-7-18 2-15,-3-6-1 0,0-3 4 16,3-4 5-16,3-7 4 15,-1 3 0-15,1 0 2 0,-8-1 1 0,-9-6 0 0,-14 4 1 0,-10 1-2 16,-12 5-4-16,-15-4 1 0,-11 10 1 16,-11 3 0-16,-10 1-1 0,-9-4-3 15,7 9-4-15,-2-4 1 0,5 10-3 16,6 2-4-16,8 9-8 0,4 0-9 16,14 0-13-16,7 0-11 0,7 14-13 0,0 0-9 15,15 1-107-15,14 0-109 0,15 1-258 16</inkml:trace>
  <inkml:trace contextRef="#ctx0" brushRef="#br0" timeOffset="136602.007">26322 9355 560 0,'-11'30'130'16,"-7"6"7"-16,-5-3-101 0,-10-1 2 16,-13 10-4-16,3-7-3 0,-11 1-9 15,8-1-6-15,-6 1-20 0,4-16-11 0,9-10-129 16,13-10-121-16,13 0-311 0</inkml:trace>
  <inkml:trace contextRef="#ctx0" brushRef="#br0" timeOffset="137105.275">27159 8575 498 0,'6'0'119'0,"0"6"5"16,4 2-79-1,3 2-3-15,2 1-3 0,-1 7-6 0,-1 8-4 0,0 2-6 0,-7 9-5 16,3 11-4-16,-9 5-4 0,0 1-5 0,0 3-4 16,-5-1-4-16,-8 0-6 0,1-6-7 15,-7 2-11-15,3-7-7 0,3-3-77 16,8-10-32-16,5-7-89 0,0-9-193 16</inkml:trace>
  <inkml:trace contextRef="#ctx0" brushRef="#br0" timeOffset="137355.216">27926 9217 535 0,'4'26'121'0,"-4"6"5"0,0 6-96 16,0 4 0-16,-14-2 4 0,-7-4 0 16,-8 3-5-16,-7 3-6 0,-12-4-3 15,-5 3-5-15,-6 0-6 0,-2 2-22 16,0-20-131-16,7-14-121 0,12-9-319 16</inkml:trace>
  <inkml:trace contextRef="#ctx0" brushRef="#br0" timeOffset="138305.226">28410 8696 510 0,'-13'-5'117'0,"3"1"2"0,4-6-88 15,6-1-2-15,0-1 0 0,0 3-4 16,6-5-2-16,4 1-1 0,8 2 1 0,0 1-1 15,1-3 1-15,7 3-2 0,1-4 1 16,1 0-2-16,-4-1-4 0,7 4-1 16,-1 2-3-1,3 2-3-15,5 7-3 0,6 0-1 0,-2 11-4 0,1 5 1 16,4 2-2-16,-6 9 0 0,-6 4-1 16,-9 8-3-16,-11-5 0 0,-9 6 0 15,-6 4-1-15,-5-4-1 0,-5 8-2 0,2-5 0 16,-3 5 0-16,-2-10-4 0,0-1 0 15,-1 5-3-15,1 0 0 0,-2-4 0 16,1 3 1-16,1 0 2 0,5-5 4 16,-2-10 1-16,5 0 3 0,-3-5 3 15,8-1 0-15,-8-5 5 0,8 0 3 16,-8-10 2-16,3 4 5 0,-1-9 3 0,1 5 3 16,0-5 3-16,0 0 1 0,5 6-2 15,-6-6 0-15,6 0 1 0,0 0-3 16,0 0 2-16,0-6-2 0,5 1-1 15,3-4-1-15,3 4-3 0,0-5 0 16,4 5-3-16,6-4-3 0,1 2 1 16,4 7-3-16,2-9-1 0,2 5-1 15,1-2-2-15,0 6-1 0,4 0 0 16,-3 6 0 0,-1-6-3-16,-2 0 2 0,0 5-1 0,-4 5 0 15,2-5 0-15,0 2-2 0,4 1-5 0,-7 1-4 0,2-4-13 16,-5-5-9-16,-5 9-14 0,-1-9-16 15,-2 0-8-15,0 0-110 0,0 6-119 16,3 7-271-16</inkml:trace>
  <inkml:trace contextRef="#ctx0" brushRef="#br0" timeOffset="140206.725">24861 9982 487 0,'0'0'114'15,"-8"0"4"-15,8 0-84 0,0 7 0 0,0 2-5 16,0 3-2-16,0 5-4 0,-7-4-3 16,2 13-2-16,1-4 0 0,-1 5 1 15,-3 2-2-15,8 3-2 0,6-5-1 16,-1 4-3-16,6-4 0 0,18 2-2 16,7-3-2-16,3-5 0 0,-2-4 1 15,5 2 0-15,-2-9 1 0,4 1 2 0,-5-6 1 0,6-5 0 16,2 8 0-16,4-8-1 0,-2 0 0 15,7 0 1-15,-4 3-2 0,-4-3-2 16,-9 0 0-16,-5-3-1 0,5 3-1 16,3 0 3-16,3-6-3 0,5 6 1 15,10-7 1-15,-2 7 0 0,0-8 2 16,2 2 0-16,1 1-1 0,-3 5 0 16,2-10 1-16,3 10-1 15,-2-13-2-15,-1 1 1 0,-4-1-2 0,-2 2 1 16,-6-1-2-16,-1 4-1 0,0 8-2 0,5 0 0 15,-1-6 0-15,-1 6-2 0,4-4 1 16,-1 4 1-16,-3-7-2 0,-3 3 0 16,-2 4 2-16,7 0-2 0,-12 0 1 15,-6 11-2-15,-3-7 1 0,-6 10 0 0,-15 1 1 0,-3-1-2 16,-1 5 0-16,-6-1 1 0,0 0 0 16,0-2-1-16,-6-5 0 0,1 0 0 15,0 0 1-15,-5 3-1 0,5-9 0 16,-1 4 1-16,6-9 1 0,-7 3-1 0,7-3 1 15,-6 0-1-15,6-2 1 0,-7-11 0 16,7-1-2-16,0 1 2 0,0-3-2 31,10 0 3-31,6 0-3 0,2-6 3 0,3 2-3 0,2 1 1 16,-2 5 1-16,-5 1 0 0,0 5-1 16,3 8 2-16,7-7-1 0,6 7 1 15,7 0 0-15,8 0-1 0,0 0 0 16,5 0 2-16,6 0-1 15,5 7-1-15,6 4 2 0,0 0-1 16,1-4 0-16,-4 1 0 0,-9-2-2 0,-6-6 2 16,-5 0 0-16,-1 11-3 0,0-7 0 0,3 5 3 15,4-4-3-15,1 6 1 0,-3-6-1 16,2-5 0-16,-2 7 2 0,-1-7-2 16,-9 0 1-16,5-12 1 0,-4-4 0 15,2-3 2-15,-1-5-1 0,2 4 0 16,-2-7 3-16,-7 5-2 0,-4 0-1 15,-4-4-2-15,-9 6-8 0,-13-5-7 0,-5-4-16 16,0-1-14-16,-16-2-22 0,-10-5 142 16,-10 3-268-16,4 9-147 0,-8 7-401 15</inkml:trace>
  <inkml:trace contextRef="#ctx0" brushRef="#br0" timeOffset="140806.032">25263 10816 519 0,'0'0'126'0,"0"-9"7"16,0 9-73-16,0 0-24 0,-7 16 0 0,1 5-3 16,-2 5-6-16,1 1-7 0,-2 12-6 15,-1 1-4-15,-4 4-4 0,1-4-1 16,1 2-2-16,-1-4-1 0,9-1-1 16,4-3-1-16,0-5 0 0,0-8-1 15,0-2 0-15,6-10 0 0,4-1-1 16,-2-8-1-16,1 0-2 0,0 0-4 15,0 0-4-15,-4 0-3 0,-5-8-8 0,5 2-4 16,-5 0-6-16,0 1-4 0,5-2-101 16,-5 1-97-16,14-11-245 0</inkml:trace>
  <inkml:trace contextRef="#ctx0" brushRef="#br0" timeOffset="142147.442">25665 10742 477 0,'-6'0'122'15,"6"0"4"-15,-9 0-67 0,0 0-16 16,-3 6-11-16,0 1-8 0,-6-1-5 16,3 7-6-16,-1 0-6 0,-5-1 0 15,2-5-2-15,3 6-2 0,1-7 2 16,1-6 0-16,14 0 3 0,0 0 1 0,0 0-1 0,11 0 3 15,2 0 1-15,1-5-2 0,-2 5-1 16,7 0-2-16,-5 0 0 0,-1 0-1 16,2 0-2-16,8 10-1 0,-7-1 0 0,1 2-1 15,-2 3 0-15,-9 11-1 0,-6-7 0 16,-4 1-1-16,-9 8 2 0,-2-10-2 16,-6-2 2-16,0-2-7 0,3 0-9 15,-1-13-11-15,1 0-9 0,5 0-9 16,2 0-108-16,11-16-111 0,0-7-258 0</inkml:trace>
  <inkml:trace contextRef="#ctx0" brushRef="#br0" timeOffset="142288.078">25817 10539 543 0,'11'18'130'16,"-1"11"2"-16,-1 16-87 0,0 5-9 0,-9 2-10 15,0-1-11-15,0-1-11 0,-5-6-11 16,-3-9-9-16,-9-8-10 0,5-4 13 15,-3-14-122-15,10-9-103 0,5 0-258 16</inkml:trace>
  <inkml:trace contextRef="#ctx0" brushRef="#br0" timeOffset="142428.691">25736 10862 502 0,'0'0'115'0,"6"0"3"0,4 0-80 15,0 2-7-15,8-2-6 0,1 6-2 16,5-6-3-16,-1 0-3 0,7 8-6 15,0-8-11-15,-3 0-12 0,0-10 97 16,-2 4-215-16,-3-7-121 0,1-2-341 16</inkml:trace>
  <inkml:trace contextRef="#ctx0" brushRef="#br0" timeOffset="142864.734">26287 10763 570 0,'-5'0'139'0,"-2"0"7"16,7 0-92-16,0-7-6 0,-5-1-6 15,5 8-4-15,0 0-8 0,5-6-5 0,0 6-8 16,-5-9-5-16,0 9-3 0,0 4-2 16,0 3-5-1,7 7-1-15,-7-1-2 0,6 0 2 16,1-1 0-16,-1-2 0 0,2 0-2 15,0-1 1-15,2 0 0 0,-2-7-2 16,0 6-2-16,0 0-1 0,-3 4-3 0,-5 2-1 16,5 1-4-16,-5 3 2 0,5-6-1 15,-5-1 1-15,0-4 1 0,8 2 4 16,-2-9 1-16,2 0 3 0,2 0 0 16,3-7 1-16,-2 7 1 0,2-4 0 15,0 4-1-15,-2 0 1 0,-1 8 0 16,0-2 0-16,-4 4-1 0,1-1 2 0,-7 2 0 0,0 3 4 15,0-3 2-15,-9-5 3 0,3 6 3 16,-2 2 3-16,0 2 2 0,-2 3 0 16,-3 2 0-16,-3-5-3 0,-7-5-3 15,-2-2-4-15,4 5 0 16,-5-3-5-16,0 3-7 0,5-8-10 0,6 1-18 0,-1-7-19 16,16 0-119-16,0-11-133 0,8 0-314 15</inkml:trace>
  <inkml:trace contextRef="#ctx0" brushRef="#br0" timeOffset="144105.764">27278 10939 475 0,'0'14'112'0,"0"1"2"0,0 0-75 16,5 3-14-16,-5 5-7 0,6 2-7 15,-1 1-4-15,-5-4-3 0,8 0-2 16,-8-1 0-16,10-14 3 15,0-7 2-15,4 7 5 0,2-7 2 0,7-10 2 16,-2-3 1-16,0-6 0 0,0-1 0 16,-2-3-1-16,-1-3-4 0,1 5-1 15,-2-2-3-15,-5 1-3 0,-2-2-6 0,-3-2-11 0,-7 9-8 16,4 4-8-16,-4 5-7 0,0 8-104 16,-6 0-104-16,6 0-245 0</inkml:trace>
  <inkml:trace contextRef="#ctx0" brushRef="#br0" timeOffset="144633.32">27590 11040 438 0,'11'6'104'0,"0"2"2"15,1-8-69-15,2 0-2 0,-3 0-5 16,1-5-3-16,1-4-1 0,-2-5-3 0,-5 1 1 31,-1-1-1-31,-5-2-4 0,0 3-1 0,0-3-1 0,0 1-4 16,-6-1 0-16,-1 4-2 0,-4 3-1 15,-2-1 0-15,0 1-4 0,2 9-1 16,0 0 0-16,3 0-1 0,8 9-2 16,-7-3-3-16,7 6-5 0,0-1-4 0,8 0-4 15,3-2-4-15,-1 3-3 0,1-2-1 16,2-3 1-16,-3 5 2 0,1-3 2 16,-1-2 7-16,0 3 2 0,-1-1 4 15,3 2 3-15,-3 7 2 0,1 5 3 16,-3-4 2-16,1 3 1 0,-2-7 0 15,1-12 0-15,-7 6 0 0,4-4 0 0,-4-5-2 16,0 0 0-16,0 0 0 0,0-5-2 16,0 5-1-16,0-12-1 0,0-6 0 15,0-6 1-15,-8 3-2 0,8-1-1 16,0-7 1-16,0 1 0 0,7 6 0 16,-7-12-2-16,9-1 0 0,-2-3 2 15,3 0-2-15,-6-2 0 0,4-1 1 16,1 8 2-16,0 1 3 0,-4 3 1 0,3 5 1 15,-8 9 5-15,8 8 2 16,0 7 3-16,0 0 0 0,-3 14-1 0,2 4-1 16,-1 10 0-16,-6 4-6 0,5 9-2 15,0 5-2-15,0 0-4 0,0-1-5 16,-5 1-7-16,9-4-8 0,-9-13-4 16,0-5-9-16,5-6-6 0,-5 1 11 15,5-2-113-15,0-2-98 0,-5-8-247 0</inkml:trace>
  <inkml:trace contextRef="#ctx0" brushRef="#br0" timeOffset="144890.343">27903 11011 438 0,'5'0'105'0,"1"-6"3"0,1 6-59 0,-7 0-18 16,9-8-4-16,3 8-2 15,-1-6-1-15,2 6-1 16,3-8 0-16,2 4-3 0,-4 4 0 15,1-9-3-15,-4 4-3 0,-1 3 0 16,0 2-4-16,-2-8-1 0,-4 8-2 16,1 0-2-16,-5 0-2 0,0 8 0 0,0-1-2 15,0 5 0-15,0 1-2 0,0-2 2 16,0-3-2-16,0 2-5 0,0-6-2 16,0-4-3-16,8 7-4 0,-8-7-5 15,5 0-4-15,-5 0-5 0,0 0-1 16,0-8 0-16,5 5-99 0,-5-8-91 15,0-1-234-15</inkml:trace>
  <inkml:trace contextRef="#ctx0" brushRef="#br0" timeOffset="145168.576">28179 10862 464 0,'0'0'111'0,"0"0"4"16,0 2-71-16,0 4-10 0,-5-6-10 15,5 8-3-15,0-8-6 0,0 5-4 0,0-5-4 0,7 9-3 0,-7-9-1 16,4 6-2-16,1-6 1 0,-5 9 3 31,7-9 1-31,-1 4 3 0,-1-4 2 16,0 0-1-16,1 0 1 0,1 0-1 15,4 0-2-15,-4 0-1 0,2 7-3 0,4-7-3 0,0 0 2 0,2 0-2 0,-2 0-3 16,-2 3-5-16,-3-3-5 16,-2 0-2-16,-6 5-1 0,8-5-3 0,-8 0-1 31,0 0 2-31,9 0 2 0,-9 0 1 0,0-6-3 0,4-1 0 0,-4 7-5 15,0-9 17-15,0-1-109 0,0 10-90 16,0-5-226-16</inkml:trace>
  <inkml:trace contextRef="#ctx0" brushRef="#br0" timeOffset="145545.234">28349 10882 319 0,'0'7'84'0,"0"-7"7"16,0 3-41-16,0-3-10 0,0 10 0 16,0-5-2-16,0 6-7 0,0-4-5 31,0 4-6-31,0-6-4 0,0 2-4 0,0-7-3 15,8 5-1-15,-4-5-1 0,3 0-1 16,-1 3-1-16,2-3-1 0,1 9-1 16,-3-4 0-16,4 4 0 0,-4 2-1 15,-1-4-2-15,0 7 1 0,-5-3 0 16,0 7-1-16,0-4 0 0,0 1-1 16,0-1 1-16,0 0 0 0,6-4-2 15,-6-3 0-15,0-2 0 0,0 2-2 16,0-1 0-16,-6 4-1 0,1-10 0 15,-3 0 1-15,-5 6 1 0,2-6 2 0,-1 0 2 16,-2-4 4-16,6 4 3 0,1-5 3 16,7 5 3-16,-6-13 3 0,6 6-1 15,0 0 0-15,8 2-1 0,-8 0-2 16,10-1-1-16,-1 6-1 0,3-7-2 16,-4 7 2-16,1 0-2 0,6-6 0 0,-4 6-1 15,4-5-3-15,-1 5-1 0,1-6-4 16,-2 6-9-16,0 0-6 0,-2 0-10 15,-1 0-5-15,1-3-110 0,-3 3-110 16,0-7-261-16</inkml:trace>
  <inkml:trace contextRef="#ctx1" brushRef="#br0" timeOffset="142561.05">18207 8806 0,'11'23'15,"-11"-3"1,-5 5-16,5-4 16,0 1-1</inkml:trace>
  <inkml:trace contextRef="#ctx1" brushRef="#br0" timeOffset="148376.514">33404 4954 0,'-145'54'0,"230"-29"15</inkml:trace>
  <inkml:trace contextRef="#ctx0" brushRef="#br0" timeOffset="164848.893">23837 2268 357 0,'0'-13'89'0,"0"6"7"15,-5 2-28-15,5 1-45 0,-6 4 2 16,1-6 2-16,5 6 0 0,-15 0-6 15,6 0-2-15,-3 17-4 0,0 1-1 16,-8 4-1-16,-2 0-1 0,-6 7-3 16,-3 7 1-16,-2-3-3 0,0 8-1 15,3 9-1-15,-4-5-2 0,-3 0-2 16,-1 7 1-16,8-9-1 0,2 1-1 16,12 7 0-16,6 7 1 0,10-3-2 0,0-6 1 0,7 2-1 15,6-14 1-15,6-11-1 0,13-9 0 16,9-1 0-16,6-12 1 0,9-4 1 15,4 0-2-15,-8-7 2 0,-2-8 0 16,-4-7-1-16,3-6 0 0,-2-10 1 0,3-3 1 16,-2-4 0-16,1-3 3 0,-9 2 0 15,-6 2 5-15,-5-1 0 0,-8 4 2 32,-8-1-1-32,-2 1 1 0,-11 3-1 15,0 4-2-15,0 9-2 0,-13 3 1 16,-3 1-1-16,-11 9-1 0,-4 4 0 0,-8 8-1 0,-3 0 0 15,-13 9-1-15,2 5-2 0,1-1 0 16,9 2-2-16,2-1-3 0,17-7-4 16,7 0-5-16,2-7-5 0,15 0-8 0,0 0-7 15,6-7-4-15,7-6-102 0,7-5-100 16,-1-7-244-16</inkml:trace>
  <inkml:trace contextRef="#ctx0" brushRef="#br0" timeOffset="165246.292">24336 2163 395 0,'0'-5'107'0,"0"5"6"16,0 0-11-16,0 11-74 0,7 5 3 15,-7 9-6-15,4 5-4 0,3 10-4 16,1 6-4-16,6 12-4 0,-1 0-2 15,7 3-3-15,1 3-1 0,-3 0-1 16,-2-7-1-16,-2-7-1 0,-4 6 0 16,-5-11 0-16,-5 1 0 0,5-9-1 0,-5-2-3 15,8-7-1-15,-2-11-3 0,-1-17-4 16,0 0-4-16,0 0-3 0,-5-9-105 16,0-17-97-16,0 0-247 0</inkml:trace>
  <inkml:trace contextRef="#ctx0" brushRef="#br0" timeOffset="165518.68">24339 2312 442 0,'-9'-24'102'0,"4"3"7"16,0 0-80-16,5-1 2 0,0 3 1 16,6 3-1-16,1 1-2 0,4 1-2 15,2 1-3-15,8-1-2 0,3-1-1 0,4 9-6 16,1 6-1-16,1 0-3 0,-2 8-4 15,-4 10-1-15,-1 4-3 0,1 1 0 16,0 4 0-16,-8 3-1 0,-3-2 0 16,-3 2 0-16,-2-3-1 0,-8-5 0 15,0 4 0-15,-8 7 1 0,2-2 0 16,-4 6-2-16,-8-3 1 0,0-4 0 16,-4-3-2-16,1-6-1 0,0-7-4 0,6-7-5 15,4-7-5-15,3 0-8 0,5-4-7 16,3-8 7-16,0-5-113 0,0-11-100 15,0-1-250-15</inkml:trace>
  <inkml:trace contextRef="#ctx0" brushRef="#br0" timeOffset="165914.808">25035 1770 453 0,'-11'0'102'0,"4"-4"4"0,-1 4-81 15,2 0-1-15,6 4-3 16,-8-4-4-16,3 14 0 0,5-3-2 15,0 8 0-15,-5 7-2 0,5 12 0 16,-5 10-3-16,5 2-3 0,-13 14-2 16,4 1-1-16,1 4-2 0,0-3-2 0,8 6-1 0,0-11 2 0,8 3-1 15,1-12-1-15,8 3 0 0,5-15 0 16,6-3 1-16,5-8-1 0,6 0-2 16,5-13 1-16,-9 4 0 0,-2-5 1 15,-3-8-2-15,-5 1-2 0,-3-1-4 16,6-1-4-16,6 1-5 0,-2-3-101 15,-5 2-96-15,-4 2-240 0</inkml:trace>
  <inkml:trace contextRef="#ctx0" brushRef="#br0" timeOffset="169469.348">25596 1991 461 0,'0'0'114'15,"-5"0"5"-15,5 0-69 0,0 0-9 16,-5 0-6-16,5 0-2 0,-5-6-3 16,5-2-5-16,0 1-1 0,0-4-2 15,8-6-1-15,-1-2-4 0,4-2-3 16,0 2-2-16,0-6 2 0,10 9-4 15,-1 3-1-15,1-2-2 0,1 10-1 0,7 5-1 16,-1 0-2-16,-1 0-3 0,-1 11 1 16,-6 5-1-16,-6 6-1 0,-7 7 1 15,-7 7-1-15,0 2 2 0,-12-4-2 16,-2 3-1-16,-6 3 1 0,-2 0 1 16,-2-1-2-16,6 2 1 0,-3-9 0 15,1-3 1-15,3-7 2 0,1-7-2 16,4-7-1-16,1-8 1 0,4 0 1 0,7 0-1 15,0-10 0-15,0 2-1 0,5 1 1 16,8-5 1-16,-1-1-1 0,4 5 0 16,-2 0 2-16,4-5-2 0,-4 4 3 15,6 5 0-15,2 4-1 0,3 0 2 16,-3 0-2-16,6 18 0 0,6 6 0 16,-7-5 0-16,-4 2-1 0,-1 2-1 15,-2-8 0-15,-15-2 1 0,-5 5 0 16,6 3 1-16,-6 3 1 0,-6 3-1 0,-6 11 1 15,-6-4 0-15,-6-2 0 0,-6 2-2 16,-8-4 2-16,1-1-5 0,5-3-2 16,3-4-5-16,8-8-12 0,13-7-11 15,8-7-9-15,0 0-8 0,11-16 43 16,5-4-148-16,10-16-108 0,3-13-269 16</inkml:trace>
  <inkml:trace contextRef="#ctx0" brushRef="#br0" timeOffset="169656.799">26327 2341 514 0,'11'27'119'16,"-4"4"3"-16,-7 5-91 15,0 1-1-15,-5 3-7 0,-11 1-7 0,0-3-2 16,-7-3-9-16,8-3-11 0,-4-11-8 15,0-5-111-15,4-10-105 0,6-6-269 16</inkml:trace>
  <inkml:trace contextRef="#ctx0" brushRef="#br0" timeOffset="170551.346">26592 1615 512 0,'-13'-7'118'0,"2"2"3"16,1 5-88-16,2-4 0 0,1 4-7 16,7 4-2-16,-8 1-3 0,8 8-3 15,-9 2-1-15,9 11-3 0,-8 1-4 16,1 8 0-16,1 12-4 0,1 11-1 16,5-1-2-16,0-1-2 0,0 1 1 15,6-8-2-15,6-14 0 0,4-11 0 0,0-6 0 16,5-7 1-16,3-11 0 0,5-5-1 15,2-7 5-15,3-8 1 0,1-1 4 16,-3-8 3-16,1 5 3 0,-4 2 4 16,-10-11 3-16,-4 5 0 0,-6-6 2 15,0-1-2-15,-9 4 0 0,0 9 0 16,0-8-5-16,-9 6-2 0,0 3-2 16,-11 10-5-16,-5-7-2 0,-6 18-2 0,-3-9-4 15,-2 9-4-15,3 4-9 0,-1 3-9 16,8-2-11-16,13 12-14 0,8-5-18 15,5 0 3-15,0 1-114 0,23 5-114 16,-1-2-264-16</inkml:trace>
  <inkml:trace contextRef="#ctx0" brushRef="#br0" timeOffset="170750.093">27246 1952 506 0,'0'30'115'0,"0"-1"0"16,0 0-91-16,0 3-3 0,0 3-7 15,0 2-4-15,0 0-7 0,-7-6-5 16,7-5-5-16,0-14-9 0,0-6 49 31,13-6-149-31,-6-8-100 0,4-13-268 0</inkml:trace>
  <inkml:trace contextRef="#ctx0" brushRef="#br0" timeOffset="171133.483">27443 1331 408 0,'0'0'119'0,"0"7"5"0,5-7 1 16,-5 7-82-16,0 0-7 0,0-7-5 16,6 7-5-16,-6-7-7 0,10 11-2 15,-5-8-4-15,1 12-2 0,0-7-3 0,3 6 0 0,-5 1-2 16,1 3 2-16,0 0-3 0,-5 3 0 16,0-1-1-16,0-5 0 0,0 0-1 15,-5-3-2-15,5-7 0 0,0-1-1 16,0-4 0-16,0 0 0 0,12 0 0 15,-3 0 0-15,-1-6 1 0,4 6-1 0,-4-7 0 16,-2 7 1-16,7-10-1 0,-2 2-1 16,1 3 1-16,4-1 0 0,2-2-1 15,-7 2 2-15,2-3-3 0,-2 2-4 16,0-2-4-16,-3 0-7 0,2 9-7 16,-5-6-8-16,0 6-6 0,0-12-2 15,1 8-101-15,-6-8-97 0,11-1-240 16</inkml:trace>
  <inkml:trace contextRef="#ctx0" brushRef="#br0" timeOffset="171390.674">27753 997 475 0,'-5'6'116'31,"5"-2"8"-31,0 13-72 0,0-1-7 0,6 6-5 16,-1 11-5-16,0 18-5 0,5 0-3 16,-4 19-6-16,6-7-5 0,-3 5-2 0,-2-7-5 15,1-4-3-15,5-12-2 0,4 9-2 16,3-17-2-16,2 0 0 0,-4-10-3 16,2-3-3-16,-4-4-7 0,1-1-5 15,-4-6-5-15,2-5-7 0,-2 1-6 16,-8-9 72-16,1 0-175 0,2-10-106 15,0-1-294-15</inkml:trace>
  <inkml:trace contextRef="#ctx0" brushRef="#br0" timeOffset="171723.493">27890 699 457 0,'5'0'110'0,"5"0"7"0,-1 0-73 16,6 10 2-16,4-4-2 0,9 6-3 15,-4 0 0-15,6 5-1 0,-2 0-4 16,9 10-2-16,-1 11-5 0,14 6-7 16,8 12-4-16,8 5-6 0,-1 14-3 0,2 0-2 15,-5 9-5-15,-6-19 0 0,-7 3-4 16,-7-9-3-16,-12-8-3 0,-2-5-2 0,-9 9-5 15,-8-10-3-15,-11-3-4 0,0 2-4 16,0-4-1-16,-8-3-2 0,-6 2-2 16,1 2-2-16,0-12-2 0,5 0 44 15,2-8-140-15,6-9-99 0,0-2-268 16</inkml:trace>
  <inkml:trace contextRef="#ctx0" brushRef="#br0" timeOffset="174281.088">26606 2474 448 0,'0'8'102'16,"-8"0"4"-16,8 6-77 0,-6-1 0 15,6-3-4-15,-8-2-1 0,8 1-1 0,0-7 0 16,0-2-3-16,8 0-2 0,-8-2-1 16,11 2 1-16,-6-11-3 0,6 11 0 15,-1-6-2-15,4-2-1 0,1-1 1 16,4 2-2-16,9-7-3 0,3-1-2 16,4-8-2-16,5-1 0 0,6 2-2 15,-8 4 0-15,4-1-3 0,-5 5-3 16,-1-1-7-16,1 1-13 0,-5-4 29 15,-4 4-146-15,9 1-117 0,-8-6-295 0</inkml:trace>
  <inkml:trace contextRef="#ctx0" brushRef="#br0" timeOffset="175466.134">27690 2120 388 0,'8'-5'97'0,"3"-3"4"0,0 0-62 16,1 0-1-16,2 1-7 0,1 1-6 16,-1-3-2-16,4 3-3 0,3 2-1 15,5-6 0-15,3 4-2 0,0-3-1 16,5 2-2-16,-2-6-2 0,4 4-1 15,-7-5-3-15,3 2-3 0,0-8 1 16,4 8 0-16,-1-5-1 0,11-3-2 0,-3-3 0 16,-1 7-1-16,-3-6-1 0,-7 0-1 15,-9 1-5-15,-5 5-4 0,-7 7-7 16,-6 2-5-16,-5 7-6 0,0 0-102 16,0 0-100-16,0 0-244 0</inkml:trace>
  <inkml:trace contextRef="#ctx0" brushRef="#br0" timeOffset="177964.418">25610 3134 390 0,'0'-15'92'0,"-8"-5"5"15,2-5-71-15,1-6 3 0,-5-10 1 16,-5-7-4-16,3-8-4 0,-6 4-4 16,-5-5-2-16,-3 5 0 0,-4 3-5 15,-7 4-1-15,-1-14 2 0,5-1 0 16,3-4 2-16,6-4-2 0,8-6 1 16,6-5 0-16,-3 3-1 0,5-1-4 0,4 10 1 15,4 7-3-15,-9 13 0 0,3-1-2 16,-4 8 0-16,-1 6 0 0,-8-1 2 15,-2 4-3-15,-5 2 3 0,8 6-2 16,-3-6 0-16,-2 3 0 0,6 3 1 16,1 9-2-16,3-2 2 0,0 10-3 15,8-1-1-15,0 3 0 0,5 4 1 16,0-7-2-16,0 7 0 0,0 0-1 0,0 0 2 16,0 0-1-16,6 0 1 0,9 0-2 15,3 0 1-15,8-8 0 0,4 2 0 16,6-1 0-16,1-1 0 0,2-1 1 15,8-5-1-15,9 2 0 0,5 4-1 16,-2-3 2-16,-1-1-2 0,-7-1 3 16,-10 3-2-16,-1-10 1 0,0-1-1 15,1-3 1-15,-4 5-1 0,2 4 1 16,-9 6-1-16,-4 5 0 0,-6 4-1 0,-6 0 2 16,-6 0-1-16,-3 0-1 0,-5 0 2 15,6 0-2-15,-6 6 1 0,0-6 0 16,0 0-1-16,0 9 1 0,0-9 1 15,0 5-1-15,5-5-1 0,3 13 2 0,-1 1-1 0,6-1 1 0,-2 5 1 16,5 4-2-16,-8 6 0 0,2 8 1 16,1 16-2-16,1 12 2 0,4 12-1 15,5 17-2-15,1 2 2 0,3 10-4 16,-6 6-1-16,0 2-1 0,1-6-2 0,-3-5-5 16,1-19 0-16,3-12-3 0,-3-7 1 15,-5-10-1 1,3-14 0-16,-8 5 2 0,0-2 2 0,3-7 2 15,-1-4 2-15,-3 0 0 0,4-16 4 16,-3-9 1-16,-2-7 0 0,1 7 1 16,-7-7 1-16,8 0 1 0,-8 0 0 15,-10 0 0-15,5-8 0 0,-4 8 1 16,-6-5 1-16,1 5 2 0,-14-4 1 0,-9 4 4 16,-6 0 1-16,-11 9 3 0,6 4 3 15,-5 3 1-15,-1 0 0 0,-2 7-1 16,4-3-3-16,-6 2 0 15,9-3-5-15,7 5-2 0,9-4-4 0,-1-4 0 16,8-3 0-16,3 1-4 0,2-9-4 16,5 4-4-16,5-9-6 15,11 5-3-15,0-5-6 0,-5 0-6 16,5 0-2-16,6-5-97 0,4 5-90 0,3 0-231 0</inkml:trace>
  <inkml:trace contextRef="#ctx0" brushRef="#br0" timeOffset="184008.504">7655 7180 429 0,'0'-5'98'0,"0"5"3"0,-7-7-74 16,1 7-1-16,0-6-4 0,-4-2-1 15,2 3-3-15,-7-5-1 0,2-4 0 0,-4-2-1 16,2 0-1-16,-6-13-3 0,5 0-3 16,-4-1-1-16,-7-5-2 0,-7-4-3 15,-5 10-1-15,1 0 0 0,2 13 0 16,1 3-1-1,6 13 0-15,-1 0-1 0,-8 0 2 16,1 4 0-16,-9 10-2 0,0 2 2 16,-8 8 1-16,4 2-1 0,0 3 2 0,5 0-1 0,-2 6-1 0,8 7 0 15,-7 4-1-15,2 12 1 0,-5 4-1 16,14 10-1-16,8 2 0 0,18 4 1 16,9 0 1-1,13-8-2-15,20-1 0 0,17-13 1 16,9-11 1-16,8-12 2 0,10-15 0 0,9-18 2 0,6 0 0 0,6-13 1 15,10-14-2-15,4-7 0 0,-2-17-1 16,-7 1 0-16,-11-8-1 16,-16-4 3-16,-10 6-2 15,-19 3 2-15,-10 4-1 0,-22 4 1 16,-15 6-2-16,-5 8 0 0,-24 3-3 16,-21 9-1-16,-13 10-4 0,-7 3-5 15,-6 6-10-15,-9 6-8 0,4 8-8 16,10 7 89-16,8 2-192 0,19 16-109 0,38 4-297 0</inkml:trace>
  <inkml:trace contextRef="#ctx0" brushRef="#br0" timeOffset="184882.604">12688 9693 452 0,'-5'-29'94'0,"-3"6"1"16,-3-5-87-1,1-1 0-15,-6 0 2 0,-4 2 3 16,-4-1 2-16,-5 11 2 0,-2-1 2 0,-6 4 0 15,-1 5 1-15,2 9-3 0,-4 0-1 16,3 0-4-16,1 8 0 0,5 9-4 16,-1 8 0-16,5 12-1 0,6 10 0 0,1 14-2 15,7 15 0-15,5 16-2 0,8 1 2 16,0 12-1-16,7-5-1 0,2-1-1 16,16-11-1-16,5 2 0 0,15-13 0 15,4-5-1-15,24-15 0 16,1-15-1-16,8-23 2 0,9-19-1 0,12 0 3 0,-1-20 0 15,-4-22 2-15,-1-4 3 0,-8-8 3 16,-13-9-1-16,-12-5 3 0,-10 4-1 16,-27-2 4-16,-27-1-2 0,0-2-2 15,-14-1-2-15,-33-2-1 16,-26 6-2-16,-9-4-2 0,-18 12-3 0,-17 13-3 0,1 15-5 16,-18 12-12-16,-5 18-11 0,12 0-8 0,10 11 120 15,6 5-230-15,29 3-123 0,32-4-332 16</inkml:trace>
  <inkml:trace contextRef="#ctx0" brushRef="#br0" timeOffset="185692.482">17677 7279 393 0,'0'-13'99'15,"0"-5"3"-15,0-4-65 0,0-6 2 16,-5-3-5-16,-1-1-6 0,-9 2-3 16,-2 2-7-16,-6 0-2 0,-6 8-2 15,-10 2-3-15,-6 1-1 0,-12 14-2 16,4 3 0-16,0 2-1 0,3 16 1 0,3 5 0 16,-1 17-1-16,2 6-1 0,-2 1 2 15,8 19-4-15,-4 4 1 0,8 17-3 16,7 13 1-16,13 16-3 0,11 2 2 15,5 7-3-15,17-7 2 0,18-7-2 16,22-16 0-16,14-14 1 0,22-16-1 16,23-14-1-16,12-24 0 0,6-10 0 0,0-17-2 15,0 0-1-15,-10-16-1 0,-1-11 1 16,-10-3 1 0,-13-14 0-16,-14 1 4 0,-22 0 3 0,-13-7 7 15,-21-4 4-15,-25-5 6 0,-5-2 4 0,-18-10 4 16,-24 4-1-16,-19-9-2 0,-39-2-4 15,-10 8-5-15,-6 6-5 0,-13 5-7 16,-2 10-4-16,6 10-10 0,1-1-13 16,1 8-12-16,12 12-80 0,0 4-38 0,4 7-104 15,12-14-218-15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9:21:06.214"/>
    </inkml:context>
    <inkml:brush xml:id="br0">
      <inkml:brushProperty name="width" value="0.2" units="cm"/>
      <inkml:brushProperty name="height" value="0.2" units="cm"/>
      <inkml:brushProperty name="color" value="#FFC114"/>
    </inkml:brush>
    <inkml:brush xml:id="br1">
      <inkml:brushProperty name="width" value="0.2" units="cm"/>
      <inkml:brushProperty name="height" value="0.2" units="cm"/>
      <inkml:brushProperty name="color" value="#E71224"/>
    </inkml:brush>
    <inkml:brush xml:id="br2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6393 725 6355,'0'-1'521,"-1"0"-33,1 0 394,-1 0-120,0 0-110,0-1-103,0 1-94,-1 0-87,1 0-78,-2 0-33,1-1-86,-1 1-73,0 0-57,0-1-49,-7-1-141,6 1 126,2 1 57,-1 1 61,1-1 77,-1 0 93,-24-14 169,1-4-86,3-4-71,1-2-59,-10-8 6,25 25-174,-1 1-1,-1 0 0,0 0 0,0 1 0,-1-1-49,-50-21 292,-32-5 91,1 2 20,31 3-69,4 2-89,-2 7-50,-3 6-41,1 1-34,-34-6 14,37 7-48,-28 1 107,1 1-2,27-2-109,-71-11-28,77 15-30,0 1 1,-18 2-25,30 2 12,-50-2 31,-118 4 165,92 1-152,6-16-43,87 14-12,-1-1 0,1-2 1,-21-5-2,20 4-1,0 0 1,0 2 0,-23-1 0,14 5 0,0 1 0,0 1 0,-31 8 0,-126 37 0,145-39 16,-1-1 1,-33 0-17,39-5 14,-1 2 1,2 2 0,-38 11-15,12-1 29,-44 7-29,-49 12 22,120-25-4,0 2 1,-29 15-19,53-22 4,0 1 1,1 0-1,0 1 1,0 0-1,1 1 1,0 1-1,0 0 1,1 0-1,-2 4-4,-26 21 17,32-31-14,0 0-1,1 1 0,0-1 0,0 1 0,1 0 1,-1 0-1,1 1 0,-3 4-2,-24 33 17,-7-5 81,27-28-42,0 1 1,0 0-1,1 1 1,0 1 0,-4 7-57,-13 22 74,18-29-64,0 0 0,1 1 0,1 0 0,0 0 0,1 1 0,0 0 0,0 4-10,2-6 10,-1 0 1,0-1-1,-1 1 1,-1-1-1,0 0 1,0-1-1,-7 7-10,5-5 8,0 0 1,1 1-1,0 0 0,1 0 0,-2 8-8,5-8 1,0 0-1,1 1 1,1 0-1,1-1 1,0 1-1,0 0 1,2 0-1,0 2 0,4 29 29,12 43-29,-16-82 2,2 3 2,0 0 1,0 0-1,1 0 1,0 0-1,1-1 0,2 4-4,37 52 91,-13-21 9,-4 2 32,-17-25-65,1-1-1,1 0 0,6 6-66,-3-8 42,1 1-1,1-2 1,0 0-1,1-1 1,1-1-1,0-1 1,1 0-1,9 4-41,-8-4 42,0 1 0,-1 1-1,-1 1-41,59 43 148,-71-56-127,0 0-1,1 0 1,0 0-1,0-1 1,0 0-1,0-1 1,0 0-1,1 0 0,-1-1 1,3 1-21,34 2 212,37 9-212,-20 1 111,-1 3-1,-1 2 1,46 22-111,-15-10 124,-62-23-26,0 2 0,22 10-98,17 6 168,0-10-36,72-4 45,-117-10-157,20 2 43,-1 3 1,1 2 0,21 7-64,65 14 122,-41-23-70,114-10 63,-36 16-70,100-3-13,-176-7-25,109 8 21,39-5 4,-190-4-24,0-2 0,10-3-8,35-1 3,224-12 26,-70-15-29,-224 27 3,0-2-1,0-1 1,0 0 0,17-10-3,43-14 5,-65 26-4,1-1 0,-1-1 1,-1-1-1,0-1 0,0 0 0,0-1 1,-1-1-1,-1 0 0,0-1 0,0-1 0,-2-1 1,1 0-1,1-4-1,13-13 6,1 1 1,6-3-7,-10 11 5,-2-1-1,0-2 1,-1 0 0,1-6-5,-5 4 8,-1 0 0,9-23-8,-21 39 2,0 0 0,-1-1 0,0 0 0,-1 0 0,0 0 0,-1 0 0,0 0 0,0-10-2,0-27 6,0-22 4,-5 27-2,-3-22-2,-7-29-6,9 71 4,-2 1 0,0 1 0,-2-1 1,-1 1-1,-10-21-4,2 13 12,-2 1 1,0 0-1,-2 1 1,-20-19-13,-22-19 30,-20-10-30,67 61 5,-19-18 4,-2 2 0,-1 1 0,-16-8-9,40 30-6,-41-26 29,-1 3-1,-3 2-22,-31-3-36,42 22-34,-3 6-50,35 3 152,0 0-70,0 1-62,0 0-55,-4-1-92,0 2-53,-5 0-111,-11 2-261,0 3 5,13-1 263,4 1 113,1 1 57,3 0 91,1 0 56,1 2 65,0 0 71,8-5-228,0 0-40,0 0-41,1 0-41,-1 0-43,0 0-43,1 0-45,-1 0-44,1 0-45,-1 1-48,1-1-46,0 0-48,0 1-49,-1-1-50,1 1-50,0 0-51,1-1 49,-1 0-53,1 0-45,-1 0-41,0 2-236,0-1-41,0 1-284,-3 4-803,6-9 2252</inkml:trace>
  <inkml:trace contextRef="#ctx0" brushRef="#br1" timeOffset="-43793.813">1052 5435 6323,'-4'0'1226,"0"1"-123,1 0-117,-1 1-112,1 1-104,0 0-98,1 0-94,-1 1-85,1 0-80,0 0-75,0 1-67,0 0-61,1 1-56,-1-1-49,1 1-42,0-1-38,0 9-75,1 18-272,1-23 284,1 0 80,-1-4 53,1 0 67,-1 0 76,1-1 89,5 8-227,6 13 53,-1 1-63,-8-18-76,-1 1-1,0-1 0,-1 1 1,1 0-1,-2 0 1,1 0-1,-1 0 0,-1 6-13,0-10 2,0 1 0,1 0 0,-1-1-1,1 1 1,0-1 0,1 1-1,-1-1 1,1 0 0,0 1 0,2 2-2,-3-6 0,0-1 0,0 0 1,0 1-1,0-1 1,0 0-1,1 0 1,-1 0-1,0 0 1,1 0-1,-1 0 1,1 0-1,-1 0 1,1 0-1,-1-1 1,1 1-1,-1-1 0,1 1 1,0-1-1,-1 0 1,1 1-1,0-1 1,-1 0-1,1 0 1,0 0-1,-1 0 1,1 0-1,0-1 1,-1 1-1,1-1 0,0 1 1,-1-1-1,1 1 1,-1-1-1,1 0 1,-1 0-1,1 1 1,-1-1-1,1-1 0,15-8 7,-1-1 0,0 0-1,6-7-6,-7 5 10,1 1-1,0 1 0,10-5-9,-19 12-147,-1 1 50,0-1 42,-1 0 35,5-4 51,6-12 132,-12 14-171,-1-1-64,-2 3-9,1 0-34,-1-1-39,0 1-42,-1-1-47,1 1-52,-1-1-56,0 0-59,0 0-65,0 0-69,0 0-72,-1-1-78,1 1-82,-1-1-86,0 1-91,0-1-94,1 3 412,-1 1-38,1-3-773,0-1-422,-1-3-1084</inkml:trace>
  <inkml:trace contextRef="#ctx0" brushRef="#br1" timeOffset="-43558.158">946 4859 8580,'-13'0'1508,"0"0"59,0 0 64,0 0 66,12 0-1334,1-2-79,0 1-69,0-1-60,2-2-20,0 1-71,5-8-33,-6 9 61,4-2-373,0-1 92,0 1 78,0 0 66,0 0 52,-1 0 38,19-9 307,-16 9-324,0 2-101,-3 0-32,1 1-57,-1 0-63,1-1-72,0 1-108,1 0-99,-1 1-110,0-1-117,-2 1 318,0 0-34,0 0-33,0-1-36,0 1-36,0 0-38,0 0-39,0 0-40,0 0-53,0 0-48,-1 0-41,1 0-37,0 0-211,0 0-36,7 0-2316</inkml:trace>
  <inkml:trace contextRef="#ctx0" brushRef="#br1" timeOffset="-42833.74">1547 4340 6963,'0'-3'187,"-3"-13"642,1 0-86,-1 1-83,0 0-76,-1 1-71,0 0-65,0 0-60,-2 1-55,-5-6 101,-3 2-103,-8 0-39,-21-1 14,-5 8-33,-1 5-70,-11 4-21,-28 5 42,77-3-193,-21 1 67,2 2 1,-1 1-1,0 1 1,-21 8-99,-30 16 145,1 8-41,9-4-27,39-19-31,0 0-1,2 3 0,0 0 0,1 2 1,0 2-46,-6 9 85,1 2 1,-22 28-86,-111 154 111,160-204-108,-21 31 5,2 2-1,2 1 1,2 0-1,2 2 0,2 1 1,2 0-1,-7 36-7,-5 47 14,5 2 0,2 41-14,18-135 0,1-1-1,2 1 0,1-1 0,2 1 0,2-1 1,5 18 0,-5-35-1,2 0 0,0-1 0,2 0 1,0-1-1,1 0 0,1 0 1,1-1-1,0 0 0,1 0 0,1-2 1,1 1-1,7 5 1,7 4 1,2-1 1,0-2-1,1-1 1,1-1-1,19 8-1,51 22 12,23 3-12,-84-37 3,1-2 0,1-2 0,1-2 1,-1-1-1,1-3 0,1-2 0,0-1 0,-1-3 1,1-1-1,0-2 0,-1-3 0,1-1 1,-1-2-1,-1-2 0,0-2 0,0-2 1,-1-2-1,-1-1 0,19-13-3,9-8 12,-2-4 0,36-31-12,-67 45 8,-1-2 0,-1-2 0,-2-1 0,-1-1 0,2-7-8,-6 5 13,33-43 13,21-42-26,-62 89 18,-1-2 0,2-9-18,-11 21 30,-1-1 0,0 0 0,3-23-30,3-57 160,-8-3 84,-9-23 135,-5 34 300,-4 0-679,8 70 118,-2 0-1,-1 0 0,-3-6-117,0 3 146,-2 0-1,-11-19-145,6 18 112,0 2-1,-12-14-111,8 15 74,-1 1 0,-12-10-74,10 14 32,0 0 0,-18-10-32,19 15-9,-1 2 0,-1 0 0,-1 2 9,3 2-41,1 1-1,-1 2 1,-15-4 41,17 7-58,0 1 1,0 0-1,0 1 1,-5 2 57,15 0-353,0 0 86,-1 0 74,0 0 65,-5 1 36,-1 0 79,-40 8 161,34-3-169,15-2-33,-1-1-35,1 2-42,0-1-48,0 1-53,1 1-59,0 0-66,1 0-71,0 1-78,1 1-83,1 0-89,0 0-96,0 2-102,2 0-106,0 1-114,1 0-120,1-7 523,1 0-43,-1 0-38,1 0-34,0 1-199,0 1-33,0 10-2196</inkml:trace>
  <inkml:trace contextRef="#ctx0" brushRef="#br1" timeOffset="-38192.94">17068 5856 6659,'0'4'821,"0"1"-83,0-2-79,0 1-74,1 0-69,-1-1-64,0 0-60,1 1-56,-1-1 1,1 1-64,0 0-57,0-1-48,0 2-19,1-1-45,5 12 83,3 9 105,-2 3-59,-2 0-52,-3 2-46,0 31 27,-3-2-99,-1-21-48,1-26 2,-1 50 87,-4-18 31,-2-18-4,-2-3 46,-4-2 55,-5-5 66,9-10-173,1-1 41,-3 3 115,1-2 48,6-3-179,1-1 0,-1 0 0,0-1 0,-1 1 0,1-1 0,0 1 0,0-1-1,-2 0-149,-15 0 469,5-2-261,1-1-54,-2-2-52,1-1-46,-1-1-44,1-1-38,-17-11-127,7 2-48,2-2-53,11 8 26,1-2 0,0 1 0,0-1 0,1-1 228,5 5 379,1 1-111,0 0-109,1-1-108,0 0-108,0 0-105,0 0-106,1 0-103,0-1-103,0 1-102,1-1-101,0 0-98,0 1-100,0-1-96,1 0-96,0 0-96,0 3 362,0 1-55,1 0-48,-1-1-43,0 0-237,1 0-42,-1-2-286,0-4-801</inkml:trace>
  <inkml:trace contextRef="#ctx0" brushRef="#br1" timeOffset="-37932.095">16925 5513 8932,'0'0'2076,"0"0"-1329,0 0-280,0 0-116,0 0-46,0 0 126,0-1-97,1 0-83,-1 0-72,1-1-66,-1 0-42,2-2-20,2-5-28,-3 6 26,1 0 50,1 0-234,-1-1 64,1 0 55,0 0 44,1-1 80,6-9 250,-7 10-276,0 0-38,1-1-57,-1 0-83,1 1-103,-2 2 55,-1-1-33,2 0-199,1-1-109,-1 0-122,-2 3 255,1-1-34,0 0-37,-1 0-36,1 0-40,0 1-39,-1-1-42,1 0-43,0 0-45,-1 1-45,0 0 85,0 0-39,1-2-771,1 1-423,0-2-1084</inkml:trace>
  <inkml:trace contextRef="#ctx0" brushRef="#br1" timeOffset="-37284.137">17160 5242 7267,'-5'-7'884,"1"-1"-107,0 0-101,0 0-93,1-1-84,-1 0-78,1 0-69,-1 0-63,1 1-75,0 0-38,-3-8 79,-1 0-91,-12-15 123,11 23-163,0 1 45,-18-4 92,-7 10-106,-28 13-6,-29 8 227,-13-2-376,10-2 160,0 4-43,33-2-75,0 4-35,47-16-5,1 1 0,-1 0 0,1 1 0,1 0 0,0 1 0,0 0 0,0 1 0,1 0 0,1 1-1,-8 9-1,-10 19 6,2 1-1,-13 28-5,12-20 7,-20 25-7,27-45 3,2 0 1,1 1-1,-5 15-3,5-7 34,2 2 1,2-1-1,2 2 0,-2 17-34,3-2 84,3 1 0,0 55-84,12 36 64,-3-123-61,1-1 1,1 1-1,1-1 0,1-1 0,1 1 0,9 17-3,3 1 6,2-1-1,1-2 0,5 5-5,1-7 4,2-1 0,1-2 1,1-1-1,2-1 0,1-2 1,2-2-1,0-1 0,22 9-4,-19-13 9,2-3-1,0-1 0,1-2 0,0-2 0,1-3 1,1-1-1,0-2 0,0-2 0,1-2 0,-1-2 0,1-2 1,0-2-1,-1-2 0,0-3 0,4-2-8,-23 2 4,1-1 0,-1-1 0,0-2-1,-1 0 1,0-2 0,-1-1 0,12-9-4,37-29 24,45-43-24,-112 89 0,18-18 4,-2 0 0,0-2 0,-2-1 0,-1 0 0,-1-2 1,-2 0-1,7-16-4,12-16 3,-9 8 13,-7-1 55,-5-1 50,-5-1 45,-5 0 38,-2-2 33,-2-57 315,-1 77-358,-2-24 65,-4 1-43,-4 1-41,-5 1-38,-3 2-35,-4 0-34,-34-53-25,50 99-293,0 1 102,-1-4 73,-3-6 93,-1-1 40,4 7-68,1 3-63,-1 0-87,2 2-56,-1 0-93,0 0-104,0 1-121,0 1-13,1 0-101,-1 1-111,-1 0-117,1 0-127,3 3 451,-1 1-34,1-1-36,-1 0-37,0 1-38,0 0-38,2 0 69,0 1-37,-3-1-802,0-1-431,-3-1-1114</inkml:trace>
  <inkml:trace contextRef="#ctx0" brushRef="#br1" timeOffset="-28449.929">5780 3876 5843,'0'0'469,"0"0"-46,0-1-43,-1 1-41,1-1-37,-1 0-36,0-2 172,0 0-126,-1 1-76,-1-4 41,-2-2 46,4 5-157,-1 1 66,1 0 92,-12-11 266,0 1-99,-1 3-91,-2 1-84,4 4-127,0 1-39,-14 3 49,0 7-110,-2 8-82,-60 42 19,29-6 1,-18 13 100,-54 61-127,109-100 15,0 1 0,1 1 0,2 0 0,1 2 0,1 0 0,1 1 0,-3 11-15,-10 45 36,25-66-33,-1 1-1,2-1 1,1 0 0,0 1-1,2 17-2,1-27 5,0-1 0,0 0 0,1 1 0,0-1 0,1 0 0,0 0 0,0-1 0,1 1 0,1 0 0,0-1 0,5 7-5,-5-9 11,0 0 0,1-1 0,0 0 0,0 0-1,0 0 1,1-1 0,0 0 0,0 0 0,0-1 0,1 0-11,16 8 85,0-2-1,0 0 0,1-2 1,1-1-1,-1-1 0,24 2-84,54 1 228,0-7-89,-75-3-109,-1-1 0,1-2 0,0-1 0,-1-1-1,0-1 1,4-3-30,56-22 96,15-12-96,-56 24 18,59-28 23,-41 10 21,-48 27-9,0-1 1,-1-1-1,10-10-53,6-13 129,-4-5 40,-11 15-55,41-82 452,-35 41-251,-17 20-163,-7 11-51,-5 6-38,4 23-55,0 1 0,0-1 1,-1 0-1,0 1 1,-1 0-1,1 0 0,-1 0 1,0 0-1,0 1 0,-1 0 1,-4-3-9,-3-4-166,-1 1 54,0-1 45,-1 0 38,-14-11 54,-45-29 160,50 38-177,0 1-61,9 5-16,1 1-34,-1 1-37,0 0-42,0 1-47,-1 0-51,1 0-56,0 2-60,-1 0-64,1 1-70,-1 0-73,1 1-78,-1 2-82,0 0-87,1 0-91,-1 2-96,13-2 332,-1 0-48,1 0-43,0 0-38,-1 1-208,0-1-38,-7 4-2290</inkml:trace>
  <inkml:trace contextRef="#ctx0" brushRef="#br1" timeOffset="-27676.261">4706 7290 6675,'-3'-4'594,"-1"0"-44,1 0-42,-1 1-41,1-1-39,-1 1-36,1 0-36,-1 0-34,-3-3 230,0 1-112,-1 1-98,1 0-84,-3 1-39,0 2-74,0 1-53,-15 7 66,9 2-2,-13 13-9,2 1-37,-3 7-15,-13 16 4,-6 7 5,38-40-78,-1 0 1,2 1-1,0 0 0,0 1 1,1 0-1,1 0-26,-2 7 27,1 0 0,0 1 0,2 0-1,0 2-26,-2 19 29,2-1 0,2 1 0,2 0 0,1 25-29,3-54 8,0-1-1,0 1 0,2-1 0,0 0 1,0 0-1,1 0 0,6 12-7,-3-10 3,0-1 0,1 0 0,1-1 0,0 0 0,1 0-1,1-1 1,0-1 0,1 1 0,0-2 0,8 6-3,-9-8 5,1 0-1,0-2 1,0 1-1,1-1 1,0-1 0,0-1-1,1 0 1,-1 0 0,1-1-1,0-1 1,0 0 0,4-1-5,-5-1 11,-1-1 0,0 0 0,0-1 0,0 0 0,0-1 0,0 0 0,0-1 0,-1 0 0,10-4-11,76-36 263,-11 0 215,-3-5 0,12-11-478,10-14 334,-71 48-205,-1-2 0,-1-2 0,-1 0-1,10-15-128,-23 22 109,-1-1-1,-1-1 0,0-1-108,10-25 215,-6-3 48,-13 22-21,-5 2-33,-3 21-145,0-1 1,0 1 0,0 0 0,-1 0 0,-2-7-65,-22-38 218,-11 5-83,23 34-104,-1 0 1,0 1 0,-16-10-32,11 9 10,-1 2 1,0 0-1,-1 1 0,-19-6-10,-6 3-28,-64-7 82,76 16-65,0 1-41,-6 0-83,0-2-104,21 3 73,0 0-37,-1-1-38,1-1-42,15 4 140,0 0 34,-10-5-159,10 3 117,0-1-77,1 1-109,2-1-54,0 2 151,1 0-33,0 0-36,1-1-39,-1 1-40,0-1-45,1 1-46,0-1-48,0 0-52,0 0-55,0 0-56,0-1-60,1 1-61,-1-1-65,1 1 223,-1 1-37,2-4-783,0-2-421,1-4-1088</inkml:trace>
  <inkml:trace contextRef="#ctx0" brushRef="#br1" timeOffset="-26971.983">10697 3073 6883,'-6'-6'611,"-1"1"-54,0 0-53,0 1-49,-1 1-47,0 0-44,0 1-42,0 0-39,0 1-37,0 0-33,-9 0 122,-1 3-104,1 1-83,-3 1-55,-34 15 6,33-10-12,3 0 73,9-5-39,1 0 34,-37 22 38,0 3-45,-43 32 55,31-20-107,-55 47 31,-42 58-14,133-124-102,2 0 1,0 1-1,1 1 0,2 0 0,0 2 0,2 0 0,1 0 0,1 1 1,-3 13-12,8-20 4,2 0 1,0 1 0,1-1 0,2 1 0,0 0-1,1 0 1,0 0 0,2 0 0,1 0 0,1 0-1,0 0 1,2-1 0,3 12-5,-4-22 6,1 0 0,0 0 0,0-1 0,1 0 0,0 0 0,1 0 0,0-1 0,0 0 0,1 0 1,0 0-1,0-1 0,1-1 0,0 1 0,0-2 0,1 1 0,-1-1 0,1 0 0,0-1 0,5 1-6,15 6 29,0-2 0,0-1 0,1-2-1,0-1 1,0-1 0,6-1-29,1-2 51,0-2 0,0-1 0,0-1 0,13-5-51,-2-2 181,35-12-181,-20 1 313,33-17-313,-19 2 204,-2-2 39,-30 12-92,2-5 71,9-13 118,-41 30-138,0-1 1,-1-1-1,11-15-202,-19 22 81,0 0-1,-1 0 1,0-1 0,-1 0 0,0 0 0,-1 0 0,0-1-1,-1 0 1,0 1 0,0-1 0,-1-3-81,-1 6 57,0 0 0,-1 0 1,-1 0-1,1 0 0,-1 0 0,0 0 1,-2-3-58,0 1 55,0 1 1,0 0-1,-1 0 1,-1 0-1,1 0 0,-6-7-55,-28-29 131,-8 6-43,-8 7-43,-5 6-45,-2 5-45,-2 5-45,2 5-45,2 5-48,49 5 228,-2 1-39,0-1-38,-1 0-35,-15-1-147,-58 1-677,65 3 711,0 1 53,1 0 74,0 3 92,8-2 47,0 1 56,1 0 60,0 2 66,8-5-356,0 0-39,0 0-40,0 1-44,0-1-45,1 1-46,-1-1-49,1 1-51,0 0-52,0 0-54,0 0-57,1 1-57,-1-1-61,1 0-62,0 1-63,0-1-67,0 0 97,1 0-55,-1 0-48,1 0-43,0 1-232,0-1-42,0 2-280,0 1-785,0-5 2210</inkml:trace>
  <inkml:trace contextRef="#ctx0" brushRef="#br1" timeOffset="-26342.993">12928 5466 8004,'-5'-3'525,"0"0"-45,-1 1-43,0 0-42,0 1-39,0 0-38,0 0-35,0 0-33,-7 1 157,-1 0-110,1 2-93,-1 0-77,1 1-64,0 0-43,-29 9-77,25-6 62,7-2 30,1-1 34,-5 2 119,-51 23 14,5 8-42,40-22-114,2 0-1,0 2 0,1 0 1,1 2-1,-1 1-45,-97 123 173,90-109-144,1 2 1,2 0 0,-6 16-30,21-38 6,1 0 0,0 1 0,1 0 0,1 0-1,0 0 1,0 0 0,1 0 0,1 0 0,1 1 0,0-1 0,1 0 0,0 1 0,3 9-6,-2-14 8,1 1 1,1-1-1,-1 0 0,1-1 1,1 1-1,0-1 1,0 0-1,5 5-8,-4-6 14,0 0 0,1-1 0,0 0 0,1 0 0,-1-1-1,1 0 1,0 0 0,1-1 0,6 4-14,1-2 36,0 0-1,0 0 0,0-2 1,1 0-1,0-1 0,0 0 1,12 0-36,-6-3 64,0 0 0,0-1 0,10-2-64,7-3 73,1-1 34,41-13 202,-2-8 106,-2-8 86,-51 21-192,-1-2 0,0-1 0,8-8-309,-16 10 216,0 0 0,-1-1-1,-1-1 1,0-1 0,-2-1-1,0 1 1,5-11-216,-16 24 57,0-1-1,-1 0 1,1 1-1,-1-1 1,0 0-1,-1 0 1,1-4-57,-1 5 42,0-1 1,-1 1 0,0-1-1,0 1 1,-1-1 0,1 1 0,-2-4-43,-15-36 213,-12 3-75,-9 3-64,-3 3-54,-39-21-99,75 54 69,-18-12-282,-1 1 86,0 2 60,-33-11-121,21 14 44,14 4 29,0 2-63,8 2 56,1 0-35,-1 0-39,0 1-44,1 1-46,-1 0-50,1 1-56,-1 0-58,0 1-62,1 0-67,0 1-70,-1 1-73,1 0-79,0 0-82,0 2-85,0-1-89,8-3 483,0 0-35,-4 3-780,-2 2-417,-5 4-1081</inkml:trace>
  <inkml:trace contextRef="#ctx0" brushRef="#br1" timeOffset="-36070.357">9462 7378 5699,'0'-4'1055,"0"0"-78,0 0-79,1 0-77,-1 1-76,1 0-78,0 0-75,0 1-75,0 1-75,0 0-75,0 1-73,1 1-73,-1 1-72,1 1-73,-1 1-71,1 1-71,2 12 309,-3 0-74,-3 11-24,-1 0-83,0 4-24,-2 185 17,4-77-83,-1-70-25,-4-1-36,2-31-26,0 17 42,1-17-44,1-19 2,0 1-54,1-7 21,-1-1-34,1 2-36,-1-1-40,1-11 40,1-1 56,-2 6-336,2-5 269,0-1 75,-1 0-34,1 0-40,0 0-45,0 0-50,0 0-55,-1 0-223,1 1-122,0-2 313,0 1-36,0 0-37,0-1-38,0 1-44,0-1-35,0 0-691,0 0-381,0 1-971</inkml:trace>
  <inkml:trace contextRef="#ctx0" brushRef="#br1" timeOffset="-35476.17">9504 7811 7619,'0'-4'764,"0"0"-88,1 0-83,0 0-76,0-1-72,1 1-66,-1-1-60,1 1-57,1-2-12,-1 0-64,1 1-54,0-1-45,2-4-14,8-13-51,-10 17 14,0 1 36,-1 0 49,1 0 62,3-5-82,0-1-1,1 1 0,0 0 0,1 1 1,0-1-101,14-12 334,1 1 1,14-9-335,-14 12 240,-1-1 1,-1-1-1,4-5-240,1-5 158,2 1-60,10-2-34,-31 26-55,0 0 0,0 1 0,1 0 0,0 0 0,0 0 0,8-1-9,-17 15 13,-8 13-37,-13 16-210,-1-2 0,-14 18 234,-3 0-167,4-5 63,1 0 69,0 9 20,20-34 21,0 0 1,-12 13-7,19-25 36,5-1 42,4-10-62,-1-1-1,0 0 1,0 1-1,0-1 0,1 0 1,-1 0-1,1 1 1,-1-1-1,1 0 0,-1 0 1,1 0-1,0 0 1,0 0-1,-1 0 0,1 0 1,0 1-16,5 3 97,0-1 1,1 1-1,-1-1 1,1 0-1,-1-1 1,7 3-98,9 5 161,-4 1-103,17 21 90,-3 2-71,-18-18-64,1-1 1,1-1-1,0 0 0,9 5-13,-21-17-325,1 0 106,0 1 93,-1-1 83,0-1 57,-1 1 36,4 2 134,0-1 71,9 8 398,-11-9-497,0 1-45,0-1-62,-1 1-79,1 0-94,0-1-112,-2 0 51,-1-1-41,1 0-45,-1 0-47,1 0-50,0 0-52,-1 1-56,1-1-57,-1 0-62,1 0-62,-1 1-66,1-1-70,-1 0-70,1 0-75,-1 1-77,0-1-79,-2-2-52,0 0-109,0 0-358,0 0-925</inkml:trace>
  <inkml:trace contextRef="#ctx0" brushRef="#br1" timeOffset="-34592.689">10001 7092 6931,'-1'-6'826,"1"0"-99,-2 0-93,1 0-86,-2-1-79,1 0-72,-1 1-66,0-1-57,0 0-72,0 1-36,-4-6 76,0 0-88,-9-13 99,12 18-150,-1 0 38,-1-1-65,0 0 0,-1 0-1,0 0 1,0 1 0,-1 0 0,0 0 0,0 1 0,-1 0 0,-6-3-76,7 4 79,-1 1-1,0 0 1,-1 1 0,1 0-1,-10-2-78,-23 0 192,-3 7-58,1 6-70,-1 6-84,27-6 27,0 1 0,1 0 0,1 2 0,-1 0 0,-12 11-7,11-7 8,-1-1 0,-1-2-1,0 0 1,-3 1-8,-54 21 27,33-16-15,1 2-1,0 2 1,-37 27-12,55-32 2,-81 64 33,93-69-19,0 1 0,1 0 0,0 1 0,1 1 0,1 0 0,-4 6-16,4-3 24,-22 37 185,-21 51-209,43-80 27,0-1-1,2 2 0,-2 14-26,-2 42-13,9 1 45,4-53 11,1-1-1,2 0 1,1 0-1,6 16-42,-5-23 40,1-1 0,1-1 0,1 1 0,1-1 0,0-1 0,2 0 1,1-1-1,0 0 0,1 0 0,1-2 0,1 0 0,0 0 0,10 5-40,-1-3 32,0-1 1,1-2 0,1 0-1,0-2 1,1-1-1,1-2 1,21 7-33,20 0 77,1-2-1,49 4-76,-12-3 44,-41-5-17,0-3 1,67 1-28,-108-9 2,-1-1 0,0-1-1,0-1 1,-1-1 0,1-2 0,0 0 0,-1-1-1,0-2 1,20-8-2,-24 6 5,-1 0 0,0 0 0,0-2-1,-1-1 1,0 0 0,-1-1 0,-1-1 0,0 0-1,-1-1 1,3-5-5,36-42 44,-34 46 5,0 1 1,1 1-1,17-10-49,-18 12 43,-1-1 0,0-1 0,-1-1 0,-1 0 0,3-5-43,45-61 192,-30 27-40,-5-3 35,-5 0 40,-7 1 46,-13 37-203,-1 0 0,-1 0 0,-1 0-1,0-1 1,-2 1 0,0-1 0,-2 1 0,0 0 0,-1 0-1,-1 0 1,-1 0 0,-1 0 0,-2-2-70,2 6 57,0 2-1,-2-1 1,0 1 0,0 0-1,-2 1 1,1 0 0,-9-7-57,9 9 34,-2 2 1,1-1 0,-1 2-1,0-1 1,-1 1 0,0 1 0,-1 0-1,1 1 1,-3 0-35,-114-44 62,102 39-82,-1 1-37,-3-1-60,0 0-72,0 0-86,0 0-100,24 8 351,0 1-45,-1 0-39,1 0-34,-9-1-263,-23-2-680,25 4 776,4 0 143,-1 1 78,0 0 98,0 0 116,8 0-291,1 0-34,-1 0-35,1 0-35,0 1-35,0-1-35,0 1-35,0 0-37,0-1-35,0 1-38,1 0-36,-1 1-37,0-1-37,0 0-39,1 1-37,-1-1-38,0 1-2,1-1-46,-1 0-43,1 1-36,-1-1-209,0 1-35,-3 2-2286</inkml:trace>
  <inkml:trace contextRef="#ctx0" brushRef="#br0" timeOffset="-6455.978">2225 4696 5923,'0'0'666,"0"0"-68,0 0-65,-1-1-60,0 1-56,1 0-53,-1 0-49,0 0-45,-1-1 42,1 1-69,-1 0-58,0-1-46,0 1-11,-4 0 113,4 0-94,1 0 57,1 1 99,-3 3 70,0 0 47,-5 11 931,6-9-803,2-1-145,3-2-68,2-1-90,3-1-110,4-1 220,-1-3-50,1 0-46,-2-1-41,12-7 112,-1-1-109,-5 2-102,33-13 129,-25 19-113,4 0 51,-1 0 0,22-7-186,54-24 317,-2-8-56,-3-5-58,-69 34-152,69-28 410,50-14-461,-6 3 243,0 2-81,-54 25-20,43-6-142,-82 20 25,0-3 1,-2-2-1,9-5-25,-21 8 4,-23 10-2,0 1-1,-1 1 1,1 0 0,0 0-1,10 1-1,-11 0 2,1 0-1,0-1 1,0 0-1,-1-1 1,8-2-2,-2-1 3,1 2-1,0 0 1,-1 0 0,3 2-3,48-11 5,49-28-6,-80 26 11,0 1 0,29-4-10,-42 13 11,0 1 0,1 2 0,15 0-11,13 2 41,-2-8-59,-47 8-161,0 0 81,2-1 61,2-2 104,-6 1-76,1 0-71,-1 0-106,0 0-98,-1 1 92,0 0-37,0 0-40,-1-1-43,1 1-47,0 0-49,1-1-224,-1 0-103,0 0-110,1 0-117,-1 1-125,0 0 494,0 0-33,0 0-36,0 0-35,0 0-37,0 0-38,0 0 16,0-1-43,0 1-39,0 0-35,1 0-211,-1 0-34,4-3-2354</inkml:trace>
  <inkml:trace contextRef="#ctx0" brushRef="#br0" timeOffset="-5607.299">6614 4102 7507,'-5'0'765,"0"0"-93,0-1-84,0 1-75,-1 0-69,1 0-59,0-1-51,0 1-44,-1-1 0,0 1-35,-13-1 488,12 1-392,6 0-37,2 1 261,1 0-101,1 0-90,1-1-80,2 1-30,0-1-81,3 0-44,4 0-27,2 0 16,-9 1 53,41 3 115,1-1-89,40 3 39,8 2-76,-1-5-41,19-8-13,59-16 19,-63 4-56,155-30 110,-39 8-86,-17 3-50,-54 8-19,0 6 43,17-2 84,-31 0-60,3-7-44,-117 26-55,1 1 0,0 1 0,3 2-12,40-5-13,-26-1-71,-39 5-112,0 1 40,7-2-56,2 1 87,7-2 57,-5 1-14,-5 1-43,-3 0-47,1 0-80,-3 0-33,1 1-77,0-1-87,-1 0-99,0 0 10,-1 0-80,0 0-87,0 0-92,0-1-98,0 1-103,0-1-110,-1 0-115,-2 2 501,-1 0-43,1-1-39,-1 1-34,1-1-205,-1 0-33,6-3-2269</inkml:trace>
  <inkml:trace contextRef="#ctx0" brushRef="#br0" timeOffset="-4610.24">10925 4126 5074,'0'-4'597,"0"1"-53,0 0-48,0 0-46,0 0-43,0 1-38,1-4 263,-1 1-60,1 0-110,0 0-79,4-6 437,-4 7-538,1 1 36,1-1 127,0 0 91,-3 4 142,1 0-58,-1 0-57,0 1-54,1 1-50,-1-1-50,1 1-46,0 0-44,-1 1 82,1 1-84,1 1-78,-1-1-68,0 1-60,0 1-52,0-1-44,1 1-35,0 4-72,3 12-200,-3-15 238,-1-2 56,0 0 58,1 0 72,-1-2 85,26 49-52,30 19-32,-12-17-62,7 10 12,3-3 0,3-3 0,9 4-83,96 99 137,-141-137-119,61 68 63,23 39-81,-44-56 36,54 53-36,21 22 25,17 19 5,-151-164-110,0 1 48,8 15 53,-5-10-52,0 0-102,-2-5-38,0 1-84,-1-4 44,-1 1-42,1-2-48,0 1-50,0-1-56,0-1-59,0 0-62,1 0-68,-1-1-212,0 1-110,-2-1 408,1 1-39,-1-1-43,0 1-48,0 0-89,1-1-63,-1 1-65,1 0-71,-1-1 294,0 0-33,1 1-753,1-1-399,2 0-1037,-5 0 2851</inkml:trace>
  <inkml:trace contextRef="#ctx0" brushRef="#br0" timeOffset="-3772.992">13440 5849 6291,'-3'0'522,"1"0"-57,-1 0-51,1 1-46,-1-1 20,0 1-48,-1 0 96,0 0-59,-3 1 286,2-1-174,0-1 0,3 0-204,0 0 33,1 0 99,1 0 74,1-1-54,0 0-50,0 1-48,1-1-45,0 1-41,0-1-39,1 1-34,0-1-7,0 1-40,5-1 32,1 0-91,5 0-62,-9 0 15,0 1 49,-3-1 14,0 1 41,56-5 453,0 5-100,9-1-33,0-7-73,-17-2-184,-1-1-33,-2 0 21,0 2 0,1 1 0,30 1-182,43 3 260,-1-2-57,61-6 23,1-6-63,-1 6-25,1 9-37,5 0-39,-1-10-46,-11 0 27,129 8-43,-237 6 8,-67-1-10,12 0-14,18 0 34,-11 2-74,-9 0-29,-1 0-56,0 0-67,-2 1-79,-5-2-29,-1-1 105,-1 0 91,1 1 75,0-1 60,-1 0 43,1-1 256,-1 0-210,0 1-76,0 0-56,0-1-36,0 1-65,0 0-67,0-1-75,0 1-84,0-1-122,0 1-114,0 0-124,0-1 307,0 1-35,0 0-37,0 0-37,0 0-40,0 0-39,0 0-43,0-1-42,0 1-45,0 0-45,0 1-301,-1-1-85,0 1-75,0 0-60,-1 0-824,0 1-1177</inkml:trace>
  <inkml:trace contextRef="#ctx0" brushRef="#br2" timeOffset="6642.267">2066 5952 5651,'0'-2'1594,"-1"1"-840,1-1-35,-1 0-38,0 0-43,0 0-47,0-1-51,1 0-56,-1 1-60,0-1-64,0 1-69,1 0-72,-1 0-77,1 1-82,0 0-85,0-1 484,0 3-14,0-1-41,1 1-39,0 0-38,0 0-35,1 0-32,1 2 167,-1 0-224,1-1-35,2 3 76,3 2-81,3 3-79,-1-1-52,-5-4 31,-1-2 48,-1 0 79,23 22 88,1-1-47,0 0-42,1 0-36,5 5-11,1 0-37,6 5-17,21 17-2,23 18 24,-29-22 15,-21-21-68,0-2-1,2-1 1,14 5-57,-9-5 54,-1 2 0,17 15-54,0 5 72,2-2 0,28 13-72,1 0 48,31 28-48,11 7 3,-82-55 12,-2 2 1,-1 2 0,30 35-16,-11-11 17,5-1-17,-44-39 8,-1 2 0,-1 0 0,-2 2 0,0 0 0,-2 1 0,6 14-8,-24-41-139,0 0 37,1 2-10,0 0 108,-1-1 68,1 1 33,1 2 127,-2-2-135,1-1-98,0 0-110,0 0-88,-1-1-116,0-1 111,0 0-36,1-1-39,-1 1-41,1 1-316,-1-2 274,0 1-34,0-1-36,0 1-36,1-1-39,-1 1-39,0-1-41,1 0-42,-1 0-44,1 1-44,-1-1-47,1 0-47,0 0-49,0 0-51,-2 0 207,1 0-42,1 0-857,0 0-462,1 0-1194</inkml:trace>
  <inkml:trace contextRef="#ctx0" brushRef="#br2" timeOffset="7724.782">5621 7761 7459,'0'0'554,"0"0"-52,0-1-51,0 1-45,-1-1-44,1 1-40,0-1-37,0 0-34,0 0 48,-1 0-52,1 0-44,0-1-35,0 0 43,-1-1 203,1 2-233,1 0 66,-1 1 77,18 6 325,8-3-94,0-3-108,26-5 540,-29 0-668,1 2-42,26-1 173,-19 3-237,0 1-35,16 1 38,-1 0-40,53 2 175,1-8 12,-1-5-55,2 0-70,0 6-93,-53 6-61,45 8-84,-47-4 81,45-1-81,90 10 123,119-22 72,-259 9-183,0 2 1,0 2-1,12 5-12,68 9 43,-63-17 42,57-4-85,-36 0 56,129-14 59,-136 15-71,-1 4 0,0 2 0,0 3 0,10 6-44,17 3 64,27-1-64,-34-6 3,-1 4-67,-87-14-256,1-1 117,-1 1 100,0 0 83,1 0 64,-1 0 45,6 4 321,-6-3-281,1 1-93,-3-2-70,1 0-42,-1 1-78,1 0-79,-1 0-89,1 0-98,-2-1 150,1 0-32,-1 0-35,1 0-36,-1 1-38,1-1-38,-1 0-41,1 1-43,-1-1-43,0 0-46,1 1-46,-1-1-49,0 1-50,0-1-52,0 1-53,0-1-54,0 0 142,0-1-50,0 1-46,0-1-39,0 1-229,0 0-38,0 0-276,0 0-772</inkml:trace>
  <inkml:trace contextRef="#ctx0" brushRef="#br2" timeOffset="12910.005">10862 7952 6579,'0'0'1542,"0"0"-1200,0 0-42,0 0-39,0 1-36,-1-1 132,1 1-107,-1 1-42,-1 3 94,2-4-209,0 0 35,0 0 27,0-1 46,0 0 55,0 1 62,14-1-88,1 2-97,11 1 70,-15-5-92,-10 2-106,-1 0 1,1-1-1,0 1 1,0 0-1,-1 0 1,1 0-1,0 0 1,-1 0-1,1 0 1,0 0-1,0 0 1,-1 0-1,1 0 1,0 0-1,-1 1 1,1-1-1,0 0 1,-1 0-1,1 1 1,0-1-1,-1 0 1,1 1-1,-1-1 1,1 1-6,5 0 190,1-1-82,3-4-54,7-3-38,-6 3 18,-4 1 28,89-17 277,2-10-70,-41 9-125,7-14 25,-8 4 14,-14 6-7,9-6-13,6 6-56,26-6 2,50-16 73,-71 28-102,51-13 32,-44 10-63,30-28 79,-63 31-43,0 1 0,11-2-85,-33 15 21,0 1-1,1 0 1,-1 1-1,14-1-20,-3 0 22,0-1-1,0-1 0,0-2 0,-1 0 1,0-1-1,17-10-21,-36 17 3,31-12 23,0 2 1,0 2-1,25-3-26,11-3 48,-1-6 49,-8-1 4,128-45 187,-60 36-149,-13 6 99,7-8-238,-25 6 115,-37 11 29,0-2 0,30-17-144,-6-9 96,-59 31-75,0 0 0,1 2 0,1 1 1,0 2-1,2 0-21,69-24 38,-42 13 85,49-10-123,-41 13 194,22-11-194,16-10 110,87-33 23,-161 61-104,0 1 0,28-3-29,-27 5 19,0-1 0,19-7-19,-10 1 48,0 2 0,1 2 0,40-5-48,-41 6 49,0-1 1,-1-2-1,0-2 0,3-4-49,-6 3 38,1 1 1,1 2-1,0 2 0,19-2-38,-29 9 6,0-2 0,0-1 0,0-1 1,-1-1-1,0-2 0,12-6-6,-31 13 4,0 0 0,0 0-1,1 0 1,0 1 0,-1 1 0,11-1-4,14-3 6,-30 4-196,0 0 83,-1 0 71,1 0 57,0-1 61,6-3 278,-6 3-240,-1 1-83,0 0-40,-1-1-51,1 1-60,-1 0-70,1 0-80,0 0-91,-1 0-99,0 0 91,0 1-52,0 0-54,0-1-58,0 1-60,0 0-64,0 0-66,0 0-69,-2 0-143,1 0 411,-1 0-41,0 0-47,0 0-51,0 1-55,0-1-61,0 1 110,0-1-38,0 2-797,0 0-429,0 1-1106</inkml:trace>
  <inkml:trace contextRef="#ctx0" brushRef="#br2" timeOffset="16838.089">16685 743 6243,'-7'0'997,"1"-1"-104,-1 1-100,1-2-94,0 1-88,0-1-83,0 0-76,0 0-71,-1-1-10,0 0-84,0 0-75,1-1-64,-2-1-41,0 0-63,-1-1-48,-5-3-58,-2-2 22,5 4 103,2 2 82,-1-1 113,-30-16-55,-8-5-24,36 21-140,-1 1 0,1 0-1,-1 1 1,0 0 0,-6 0-39,-46-7 133,1 5-61,31 5-58,0 1-1,1 2 1,-1 1-1,-30 7-13,23-3-12,0-1 42,-42 2 132,3-5 270,-1-3-1,-31-5-431,54 0 125,1-2-63,1-3 45,0-2 0,-34-13-107,-40-9 170,-52-18 117,25 7-90,121 37-161,0 1 0,-1 2 0,-15 0-36,-224-19 144,190 16-73,0-3-1,-31-12-70,28 6 42,-2 3 0,-11 3-42,9 6 22,-359-28 49,220 19-38,60 6 20,116 3-4,1-2 0,-7-4-49,9-1 43,-15-3 21,1 2 0,-2 3 0,-28 2-64,-169-6 69,-350-58-29,356 48 8,53 6-10,62 9-34,0 6 0,-1 6 1,0 7-5,68-6 3,-36 0 12,65-5-8,0 3-1,0 3 1,0 1 0,-29 8-7,-51 17 3,56-16-3,1 4 0,-62 25 0,50 2-1,68-36 4,-1 0-1,-1-1 0,1-1 1,-1 0-1,-1-2 0,-5 2-2,-3-2-2,2 0 0,-1 2 0,1 1-1,0 1 1,1 1 0,-22 13 2,14-5 0,-1-2 0,-13 4 0,23-12 0,0 2 0,1 0 0,1 1 0,0 1 0,0 1 0,-12 12 0,0 3 8,-1-2 0,-34 23-8,50-37 3,1 0-1,0 2 1,-13 15-3,20-20 2,0 1 0,0-2 1,-1 1-1,-1-2 0,0 1 0,0-1 0,0-1 0,-1 0 0,0-1 0,-8 3-2,7-4 5,1 0 1,0 1-1,0 0 0,0 1 0,1 0 0,0 1 1,1 0-1,-1 1 0,1 0 0,1 1 0,0 0-5,-2 3 25,1 0-1,1 0 0,-7 13-24,-16 47 113,-6 16-14,30-74-83,0-1-1,1 1 1,1 1 0,1 0-1,0-1 1,1 1 0,1 1-1,0-1 1,0 16-16,3-12 32,1 1 0,1 0-1,1-1 1,2 8-32,-2-15 24,1 0-1,0-1 0,1 0 1,1 0-1,0 0 1,0-1-1,6 7-23,0 2 70,0 1 1,-2 1-1,6 13-70,21 44 138,-28-65-118,1 0-1,1 0 1,0-1-1,1-1 0,0 0 1,1-1-1,0 0-19,98 67 150,-97-70-114,1 0 1,0-1 0,15 3-37,-16-4 18,54 14 35,3-5 75,-27-6 22,-1 2 0,2 2-150,-30-8 36,0 1 0,-1 1 0,0 0-1,9 6-35,4 2 23,1-1 0,0-2 0,1 0 1,1-2-1,30 6-23,43 15 105,-83-24-62,-1 1-1,-1 1 0,1 0 0,1 3-42,15 12 66,-20-14-51,0 0-1,1-1 1,-1-1-1,2 0 1,6 2-15,98 27 44,2-7 35,128 19 159,-215-42-197,79 17 76,9 1-13,3-9-42,231 21-9,-54-3-4,-104-23-3,-49-3 36,59 13-82,-152-12 13,46 8 28,0-5 1,60-3-42,-101-5 15,-1 3 1,0 2 0,0 3-1,-1 3 1,0 3-16,146 31 50,-141-41-23,1-3 0,-1-2-1,11-4-26,-6 0 39,0 4-1,43 7-38,217 33 93,-185-26-55,67-10 58,71 14 52,209-15-148,-352-6 57,278 17 55,-88-36-29,265 7 74,-314-21-109,-187 27-39,168-5 17,-192 8-3,50-10-23,42-2 25,-66 10 39,0-5 0,28-9-64,-93 14 9,-13 3-4,0-1 0,0-1 0,0 0 1,0-2-1,-1 0 0,0-1 1,0 0-1,-1-2 0,0 0 1,14-10-6,35-27 55,67-34-55,33-22 14,-149 89-9,0-1-1,-2 0 1,0-1 0,0-1 0,-1 0-1,-1-1 1,-1-1 0,10-17-5,-4 1 5,-1-1 0,-2-1 1,-1 0-1,4-20-5,-10 14 2,-2 1 0,-1-1 1,-2 0-1,-2 0 0,-2 0-2,1 28 5,-3-42-1,-2-1 1,-3 1 0,-2 1-1,-5-10-4,8 39 2,-1 1-1,-1 0 0,-2 0 0,0 1 0,-3-2-1,-74-117 8,42 71-8,17 26-13,-2 1 0,-2 1 0,-2 2 0,-1 1 1,-39-32 12,42 49-21,-2 1 1,0 2 0,-1 2 0,-21-8 20,-5-3-13,21 9 12,-44-23-34,-53-18 35,110 52-4,0 1 0,0 0 0,-1 3 0,1 0 0,-2 2 0,1 1 0,-10 1 4,-527 5 5,226 0-19,113-2-30,179-2-21,1-1-99,18 1 15,0 0-34,-29 1-281,0 4-118,-1 5-105,29-2 116,-1 2 72,7-2 24,0 2 1,1 0 0,-2 3 474,-13 10-663,19-9 279,1 0-42,2 2-50,0 2-61,13-14 58,0 0-41,1 1-48,-1-1-54,1 0-63,0 1-71,0-1-77,0 1-85,1-1 119,0 0-54,0 1-48,0-1-41,0 1-235,0 0-41,0 1-283,0 3-795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1:00:07.6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1:00:36.107"/>
    </inkml:context>
  </inkml:definitions>
  <inkml:trace contextRef="#ctx0" brushRef="#br0">16095 16211 395 0,'0'0'98'0,"-5"0"3"0,5 0-52 16,0 0-13-16,-3 0-9 0,3 0-3 0,0-6-2 15,0 6 0-15,0-9-3 0,0 3-3 16,0 6 0-16,0-2-2 15,0 2-1-15,0 0-2 0,5 0-2 16,-5 4-1-16,6 3 0 0,0-2-3 0,3-2 0 16,-3 6-1-16,7-9-2 0,-2 0-1 0,4 0 0 15,3 0-1-15,-4 0 0 0,2-11-3 16,2 11-5-16,-8-3-5 0,3-4-7 16,-2 7-7-16,-6-9-102 0,-5-2-101 15,6-3-246-15</inkml:trace>
  <inkml:trace contextRef="#ctx0" brushRef="#br0" timeOffset="163.16">16385 15912 495 0,'0'13'122'0,"-6"3"3"0,6 10-65 15,-3 10-27-15,3 9-8 0,0 16-8 0,0 6-3 16,0 4-11-16,0-1-12 0,0-10-9 15,0-14-112-15,6-17-103 0,7-23-271 16</inkml:trace>
  <inkml:trace contextRef="#ctx0" brushRef="#br0" timeOffset="14022.281">15078 9558 466 0,'-18'0'99'15,"5"8"1"-15,0-3-90 0,5 1 2 0,3-6 1 16,2 0 2-16,3 0-1 0,0 0 0 16,0-11 1-16,5 0 4 0,-1-2-2 0,9 1 2 0,-1 3-1 15,-1-4 0-15,5 2-1 0,-5-1-2 16,-2-3-3-16,0 1 0 0,-1 3-3 16,5 2 0-16,5 0-1 0,5 2 1 15,1-2 0-15,-3-2 1 0,5 2-1 16,-7-1 0-16,4 1 1 0,1 6-2 15,-2 3-2-15,9 0-1 0,5 0-3 0,4 0 1 16,5 0-1-16,-4 0 0 0,7 8 0 16,-3-8-2-1,-1 4 2-15,-1 0 0 0,3 4-1 0,-1-1 0 0,0 4 1 16,5 2-1-16,7-1 1 0,-4 1 0 16,-3-3-1-16,-2-2 1 0,6-3-1 15,1 4-1-15,1-5 1 0,7 2 0 0,3-6 0 16,-1 8 0-16,-1-8-1 0,11 0 2 15,-7 2-1-15,-5-2 1 0,-1 0 0 16,0 11-1-16,-2-11 0 0,-9 0 2 0,14 0 2 16,-2 0-1-16,1 0 1 0,-5-13 0 15,5-1 0-15,-1 1 2 0,0 0-2 16,-3-3 0-16,0 1 1 0,-9 2-2 16,-10-2 2-16,-7-1 1 0,-4-2 0 15,-4 3 1-15,0-7-2 0,3 1 1 16,-2 5 1-16,-2 2-3 0,-1-2-1 15,-3 5-2-15,1 3 0 0,-5 0 1 16,-3-4-2-16,9 12 3 0,-4 0-1 0,-1 0-1 16,4 12 3-16,6 5-1 0,4 10-3 15,4 4 0-15,9 11 1 0,-3 7-2 32,10-1-1-32,-10-9-1 0,3 2-1 0,10-4-3 15,4-5-7-15,11-17-7 0,7-15-11 0,7 0-15 0,-6-17-4 16,3-8-117-16,-6-6-118 0,1 3-280 15</inkml:trace>
  <inkml:trace contextRef="#ctx0" brushRef="#br0" timeOffset="14870.627">19876 9441 360 0,'-13'9'87'16,"4"-2"5"-16,-3 3-41 0,0-2-27 0,-6 2 4 0,2-4 0 15,-4 2-2-15,1-8 0 0,8 5 0 16,1-5-1-16,3 0-3 0,7 0 1 16,0-7-2-16,9 1 0 0,-1-2-2 15,8-3-2 1,3 4 1-16,4-4-3 0,-1-2 0 0,4-1 0 16,10 0-1-16,-1-1 0 0,17 1 0 0,6 1-2 15,7-6 1-15,2 3-1 0,3-1-1 16,-6-8-2-16,4 10 0 0,3 0-3 0,5 3 1 15,-3 12-2-15,6 0-2 0,-14 13-1 16,1 1-2-16,-8 3 0 0,0 8 1 16,-3-7-1-1,6 6 0-15,1-10-1 0,-1-5 2 16,8 3 1-16,-2-9-2 0,2 5 0 16,0-8 1-16,9 5-1 0,-1-5 0 0,20 0 1 15,2-3-1-15,6-7 0 0,6 1 1 16,-1 1-2-16,-3 3 2 0,2-5-1 15,-4 4 0-15,-13 6 0 0,8 0 1 16,2 0-1-16,-5-6 2 0,-5 6-2 16,5 0 1-16,-5 0-1 0,-8-5 0 15,2 5-1-15,9-10 0 0,-2 10 0 0,6 0 2 16,3 0 0-16,4 0-3 0,7-6-7 16,-1-4-14-16,2-3-14 0,7-8-119 15,-6-19-127-15,8 2-306 0</inkml:trace>
  <inkml:trace contextRef="#ctx1" brushRef="#br0">21079 10963 0,'13'2'16,"-10"4"-1,2-2-15,3 0 16,-8 6 0,7-2-16,-4 13 15,39 25-15,-8-6 16,10 6-1,20 27-15,-17-21 16,-5 4 0,14 3-16,20 31 15,2 18 1</inkml:trace>
  <inkml:trace contextRef="#ctx0" brushRef="#br0" timeOffset="30852.2">10343 10356 430 0,'0'-20'97'0,"0"0"2"15,0-6-75-15,0 3 1 0,0 0-4 16,-6-4-1-16,1-2 0 0,-3 3-1 16,-7-3-1-16,2-3-1 0,-4-1-2 0,4-6-2 15,0-6-3-15,3 0-1 0,7-1-4 16,-2-1-1-16,5-7-2 0,-11 10-1 16,11-3-1-16,0 5 1 0,-5 2-1 15,5 5 2-15,0 6 1 0,-6 3-1 16,2 5 2-16,4 5-2 0,-8 7 3 15,2-3-2-15,-1 4-1 0,7 1-1 16,-8 1 0-16,8 6-1 0,0-7 1 16,-5 7-2-16,5-2 1 0,12 2 0 15,7 0-2-15,-1-6 2 0,9-1-1 16,4 7 0-16,4 0 1 0,1-4 0 16,3 4 1-16,11 0 0 0,3 0-2 0,5 0 1 15,2 0 1-15,-5-9-1 0,1 9 0 16,3-9-1-16,-13 1 0 0,8-6 3 15,7 1-2-15,2-1-1 0,-3-4 1 16,4-2 0-16,-7-3-1 0,-1 8 0 16,-6 1 1-16,-3-2-2 0,-8 4 0 0,-2 8 1 15,-16-6 0-15,-8 5 1 0,-7 5-2 32,-1 2 1-32,-5-2 1 0,8 0 0 15,-8 0-2-15,0 13 1 0,7-13 0 0,-7 4 1 16,0 3 0-16,0-7 0 0,3 6 0 0,-3 2 1 15,0-3-1-15,7 5 0 0,-7-2 0 16,4 3 0-16,-4 3 0 0,7 9 0 16,-7 3-1-16,0 9 1 0,0 1 1 15,0 8 0-15,0 7-1 0,-8 2 1 0,3 5-2 16,5 4 2-16,-7 0 0 0,7-9-3 16,0 5 1-16,0-2-2 0,10-2 1 15,0-4-2-15,0 4 3 0,-4-4-5 16,-1 3 3-16,-5-7-2 0,6 2-1 15,-6-3 1-15,0-5 1 0,7-6-1 16,-7-4 2-16,0-3 1 0,0-11 1 16,0-1 1-16,5-2 0 15,-5-5-1-15,0-8 1 0,0 0 0 0,0 0-1 0,0 0 1 0,-5 0 0 16,-2 0 3-16,-2 0 0 0,1-7 1 16,-5 7 1-16,-7-6 2 0,1 6 2 15,-5 0 2-15,-12 0-2 0,-12 0 1 0,-7 0 2 31,-16 0 1-31,-5 13 2 0,0-6 0 0,-5 3-1 0,-6-10 1 0,0 5 0 16,-12-5-3-16,-1 0-2 0,3 0-3 16,10 0-6-16,0 7-9 0,11 0-10 15,11 5-9-15,-2 2-5 0,15 1-7 16,7 0-105-16,11 8-100 0,5-3-240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8T21:01:22.3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8T21:01:23.362"/>
    </inkml:context>
  </inkml:definitions>
  <inkml:trace contextRef="#ctx0" brushRef="#br0">13511 17879 0,'0'0'0,"12"30"0,-12-3 0,0-46 0,0-2 0,-65-17 0,-33-8 16</inkml:trace>
  <inkml:trace contextRef="#ctx1" brushRef="#br0">4038 11434 529 0,'-11'18'119'0,"11"1"7"0,-7 5-95 16,2-8 2-16,5 9-3 0,0-2-3 16,0-2-2-16,0-1-2 0,0 1-5 15,7 2-2-15,-2-4-3 0,-5 3-1 16,0-4-2-16,5 4 1 0,-5-4-1 15,0 7 1-15,0 0 2 0,8-2-2 16,-2-2-1-16,1 2 2 0,1-6-3 16,8-2-2-16,3 0-1 0,-3 0-1 15,9-2 1-15,2 1-3 0,0-4 0 0,4-2 2 16,6 3 1-16,4-6-1 0,1-5 1 16,9 0-2-16,1 0 4 0,-4-7-2 15,4-2-2-15,1 4-2 0,-1 5 1 16,-4 0-3-16,4 0 0 0,3 0 1 15,-2 0 2-15,4 0-1 0,6 0 3 16,8-6 0-16,-2-2 3 0,6 0 1 16,-1 1-1-16,2-2-3 0,-7 2 3 0,5 1-5 15,-3 1 0-15,5-1-2 0,3-2 0 16,1 4-1-16,2-5 2 0,-5 4-3 16,1 5 1-16,-9-6 0 0,6 6 2 15,-8-8-2-15,11-2-1 0,-4 1 2 16,2-3-1-16,5-1 1 0,-5 10 0 15,-4 3 0-15,-2 0-2 0,2 10 3 16,-12 3-3-16,2-4 2 0,-8-2-1 16,3 1 0-16,-5-8-3 0,-6 8 5 0,1-2-3 15,-1 6 2-15,-8-6-1 0,-2 3 2 16,-2 1-2-16,-7 1 2 0,-4 7-4 16,4 1 0-16,-7 0 0 0,-7-3 3 15,3-2-4-15,-8-2 2 0,-8-4-1 16,0 3 4-16,5 0-3 15,-5 2 2-15,0-3-2 0,-5-1 3 16,5 0-2-16,0-5 1 0,6-4-2 0,1 0 3 16,7-8-2-16,2 0 1 15,4-1-2-15,6 2 2 0,3-1-2 0,8 8 2 16,8 0 1-16,5 0 2 0,11 0 2 16,6 0 0-16,15 0 1 0,12 0 0 15,14 0-1-15,6 0-1 0,9-7-3 0,13-6-1 16,6-3 2-16,10-9-3 0,6-4 2 0,7 0 0 15,-2-7-1-15,3-4 1 16,-11 8 1-16,5-5-3 0,-7-4 2 0,-3 0-1 16,-9-15-3-16,-1 0-7 0,-15-18-13 15,-19-4-30-15,-11-18 24 16,-20-8-159-16,-19-39-144 0,-22-26-345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8T21:02:54.3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8T21:02:56.972"/>
    </inkml:context>
  </inkml:definitions>
  <inkml:trace contextRef="#ctx0" brushRef="#br0">19419 13726 0,'0'0'0</inkml:trace>
  <inkml:trace contextRef="#ctx1" brushRef="#br0">9134 6760 304 0,'0'7'79'16,"0"-3"5"-16,0-4-49 0,6 0-1 16,-6 5 1-1,5-5-6-15,-2 0-5 0,4 0-8 16,1 8-5-16,2-8-3 0,-7 2-3 0,2-2-2 0,1 12 1 15,-6-9-1-15,10 9 2 0,-10-3-1 16,6 1 0-16,-6 3 0 0,0 1 0 0,0 4 0 16,-4-2-1-16,-3 3 0 0,7-3 0 15,-8 0 2-15,8-1 0 0,0 2 0 16,0-2-1-16,0-4 1 0,0-2 1 16,0 1-1-16,8 0-1 0,-8-6-1 15,10 10 0-15,-10-2 0 0,0-4 1 16,0 2-2-16,3 3 2 0,-3-9-1 15,0 5 1-15,0-6 0 0,8 6 1 0,-8-3-1 16,11 1 0-16,-6 0-1 0,-5-2 0 16,7 4 1-16,-7-6-1 0,5 5 0 15,-5-3 1-15,9-5-1 0,-2 9 2 16,-3-3 1-16,5-4 0 0,5-2 0 16,-1 12 1-16,5-12 3 0,1 2-1 15,1-2-1-15,5 0 0 0,0 7-1 0,2-7 0 16,-6 0-3-16,2 0-1 15,-2 0-1-15,3 7-1 0,-6-7 2 0,-1 0-2 16,4 0 1-16,2 0 1 0,-2 0-1 16,5 0 2-16,4 0-1 0,-2 0 0 15,-2 0-1-15,-2 0 3 0,2-7-2 16,-2 7 0-16,-1-7 0 0,-2 7 0 16,1 0 1-16,-2 0-2 0,-6 0-1 0,2 0 1 15,-3 0-1-15,2 0-1 0,-4 7 2 16,5-7-2-16,-5 7 1 0,6 0 1 15,-6-7-1-15,2 7 1 0,0-7-1 16,5 10-1-16,-4-10 1 0,4 6 1 16,1 2-1-16,4-8 0 0,-1 5 0 15,1-5 0-15,1 0 0 0,-3 0 2 16,5 0-3-16,-2 0 1 0,2 0 1 16,-2 0-2-16,-6 0 1 0,0 7-1 15,-4-7 1 1,-1 7-1-16,-5-7 2 0,9 8-2 0,-3-8 0 15,5 7 0-15,6-7 1 0,-4 0 0 0,3 7-1 16,-3-7 0-16,3 6 1 0,4-6 2 16,-1 0-3-16,-1 3 2 0,-4 3 0 15,-2-6 0-15,1 7-2 0,-3-1 2 16,4 4-1-16,6 2 0 0,-3-6 0 16,4 6 0-16,-4-2-1 0,1-8 2 15,-1 3-2-15,-4-5 1 0,0 9 0 16,2-9 2-16,1 0-1 0,-1 0 1 15,-1 0 0-15,-1 0-1 0,5 0 0 16,-2 0 0-16,1 0 0 0,-3 0-1 16,1 0 0-16,1 0-1 0,2 0 1 0,5 0 0 15,-1 0 0-15,1 5 0 0,3-5 0 16,-8 9 0-16,0-9 0 0,1 4 1 16,2-4 1-16,-1 0-2 0,2 7 1 15,2-7-1-15,1 4 1 0,-1-4-1 0,2 5 1 0,-3-5-1 0,-2 9 1 16,0-3-3-16,1 4 2 0,3-7 0 15,-4 5-1-15,3-1-1 0,0 2 1 16,2-4 0-16,-3 3 0 0,8-2 0 16,0-6 0-16,7 6 1 0,-7-6-1 15,0 0 0-15,-4 0 1 0,-2 0-1 16,-1 0 1-16,0 0-1 0,2 0 0 16,-5 6 0-16,-3-6 0 0,5 6 0 0,-2-1 0 15,-2-5 0-15,7 8 0 0,-2-2-1 16,-4-6 2-16,4 0 0 0,0 0-2 15,-1 0 2-15,1 0 0 0,1 0 0 16,1 0 0-16,4 0 0 0,3 0 0 16,1 0 0-16,-3 0 0 0,-6 0 0 15,0 0 0-15,-1 0 0 0,0 7-1 0,2-7 2 16,2 4-1-16,2-4 0 0,-2 0 1 16,4 0 0-16,-6 0 0 0,-1 0 0 15,0-4 2-15,0 0-1 0,2-5 0 16,7 4 0-16,-3-3 0 0,5 3-1 15,2 5 2-15,1-5-4 0,-3 5 3 16,-5-7-3-16,-5 7 0 0,-5-2 1 16,-5 2 1-16,3 0-3 0,4-7 1 15,3 7 1-15,-2 7-1 0,0-7 0 16,-7 2 1-16,4-2-2 0,-3 0 2 0,-4 0-1 16,10 7 0-16,-2-7 0 0,-3 0 2 15,-1 0-3-15,1 0 1 0,-6-7 1 16,-3 7-1-16,1 0 0 0,2 0 1 15,2 0-1-15,-4 0 0 0,4 0 1 16,-4 0-1-16,-3 0-1 0,4 0 2 16,-4 0-2-16,3 0 0 0,4 0 2 0,-10 0-2 15,5 0 1-15,-9 0 1 0,1 0-2 16,0 0 2-16,-5-7-1 0,1-1 3 16,2 1 4-16,0-5 1 0,-5 1 2 15,-3-7 3-15,0-5 1 0,0-1 1 16,0-4-2-16,-3-3-5 0,3 1 1 15,-8 1-4-15,8-1-2 0,0-5-3 16,7 0-6-16,-7-5-12 0,0-3-17 0,-9 10-20 16,1-1 5-16,-4 12-124 0,-6 4-123 15,11 18-280-15</inkml:trace>
  <inkml:trace contextRef="#ctx1" brushRef="#br0" timeOffset="2999.18">14604 6963 320 0,'-6'0'79'0,"6"0"3"0,-5 0-55 16,5 0 3-16,0 0-3 0,0 0 0 16,0 7-3-16,0-7-3 0,5 0-1 0,1 6 0 15,-1-3-5-15,3 4-1 0,-3-1-2 16,2 4-1-16,-1-6-2 0,2 10-1 15,-3-5-2-15,2 5 0 0,1-1-2 16,-2 3-1 0,4 2-2-16,-4-3 1 0,4 3-1 15,0-4 0-15,-2 4 0 0,-4-3 1 16,-4-3 0-16,7-2 0 0,-7-4 0 0,10 0 2 16,-6 2 0-16,3-7 1 0,6 8-1 15,-7-5 0-15,-6-4 1 0,7 7-1 0,-7-7-1 16,5 8-1-16,-5-8 1 0,8 4-1 15,0 3 2-15,-2-7-3 0,4 3 2 16,1-3 0-16,-3 7 2 0,4-7-1 16,-3 0 2-16,1 0-1 0,6 0 1 15,-3 0 2-15,6 0 0 0,2-7-1 16,0 7-1-16,0 0 1 0,4-3-1 16,-4 3 0-16,-2 0-3 0,7-10-1 15,0 10 2-15,3 0 0 0,-2 0-2 0,1 0-1 16,1 0 1-16,0 8 1 0,-5-8 0 15,0 0-1-15,-1 0-1 0,-2 0 2 16,5-8 2-16,-1 8 0 0,4 0 2 16,1 0-2-16,0-1 3 0,-1 1-1 15,-1 0 0-15,4 0-1 0,-1 0-1 16,-4 0-2-16,2-7 2 0,0 7-3 16,-3 0 0-16,-3 0 0 0,-6 0 0 0,-4 0 0 15,5 0 0-15,-5 0 1 16,10 0 1-16,-2 0-2 0,3 0 2 0,-3 0-2 0,3 0 0 15,-1 0 2-15,-1 0-3 0,4 0 1 16,-3 0 0-16,-1 0 0 0,1 7 1 16,-8-7 0-16,2 0-1 0,-5 0-1 15,2 0 1-15,-4 0 0 0,1 1-2 0,0-1 1 16,-1 0 0-16,0 0-1 0,-2 8 1 16,0-8-1-16,3 5 2 0,1-5-1 15,2 7 0-15,-1-7 0 0,-2 0 0 16,4 0 0-16,-7 0 0 0,6 0 0 15,-2 0 0-15,4 0 0 0,-2 0 1 16,7 0 0-16,-6 6 0 0,4-6 0 16,-3 0-2-16,-1 0 1 0,1 3 2 15,-5-3-3-15,4 0 0 0,-4 0 1 0,5 0-1 16,-4 0 2-16,-3 0-1 0,6 0-1 16,-4 0 1-16,2 0 0 0,-3-3-1 15,0 3 1-15,-1 0-2 0,7-6 1 16,4 6 1-16,1 0-1 0,-4 0 1 15,6 0-1-15,-2 0 0 0,-2 0 2 16,1 0-1-16,-2 0 0 0,-1 0-1 16,-2 0 0-16,-2 0 2 0,0 0-2 0,0 0 1 15,-5 0-1 1,1 0 1-16,-1 0 1 16,2 0-1-16,1 0-1 0,2 0 1 0,2 0-1 0,-1 0 1 15,6 0 0-15,-6 0-2 0,6 0 4 0,4 6-2 16,-10-6 0-16,6 0 1 0,-2 0 0 15,-9 3-2-15,6-3 2 0,-2 0-1 16,-5 0-1-16,10 0 0 0,-5 0 2 16,-1 0-3-16,5 0 2 0,2 0 0 15,-3 0-1-15,0 0 0 0,7 0 0 16,-4 0 0-16,-1 0 0 0,5 0 1 16,-4 0-2-16,-4 0 3 0,-3 0-1 15,3 0-1-15,-4 0 0 16,-1 0 0-16,0 6-1 0,9-6 2 15,-8 6-1-15,9-6-1 0,-1 2 3 16,-1-2-1-16,-2 0 1 0,0 0-1 0,4 0 1 16,0 0-3-16,0 0 3 0,4 0-3 0,-1 0 2 0,-4 0-1 15,-4 0-1-15,-1 0 2 0,-3 0 0 16,2 0 0-16,2 7 1 0,1-7-2 16,0 0 2-16,4 0 0 0,-6 8-2 0,5-8 2 15,-1 3 0-15,-3-3-1 0,1 0 0 16,-2 9 0-16,3-9 0 0,-1 4 0 15,3-4-1-15,-4 0 1 0,2 6 0 16,1-6 0-16,-2 0 1 0,4-6 1 16,1 2-2-1,-4-2 1-15,4 0-1 0,-3 6 1 0,-2 0-1 0,-3 0 0 16,-3-3-1-16,0 3 1 0,6 0-1 16,-2 0 1-16,6 0-1 0,4 0 0 15,-3 0-1-15,-2 3 1 0,2-3 0 0,3 0 0 16,-1 6 0-16,3-6 1 0,-3 0-1 15,-2 7 0-15,-4-7 2 0,-5 0-2 16,-1 4 1-16,3-4 0 0,3 0-2 16,-1 9 3-16,3-9-1 0,-1 5-2 15,4-5 2-15,-2 7 0 0,-7-3-1 0,8 0 1 16,0 3-2-16,-7-1 1 0,4-3 0 16,1 4 1-16,-7-7-2 0,-3 0 3 15,11 0-1-15,-9 0-1 0,8 0 1 16,1 0 0-16,2-7-1 0,-4 4 1 15,8 3 0-15,-8-13-1 0,3 8 0 16,-2-4 0-16,-1 6 1 0,-4-2-1 16,4 5-1-16,-6 0 1 0,2-7-1 0,1 7 1 15,1 0 1-15,0-4-2 0,5 4 2 16,-3 0 0 0,-1 0-2-16,3 0 1 0,-2 0 2 15,3 0-3-15,1 0 2 0,-1 0 0 0,0 6-2 0,-3 1 2 16,-2-4-1-16,-5 3-1 0,2-6 1 15,0 10 0-15,-5-3 0 0,5 0 1 0,3-2-3 16,-1 1 3-16,-1-2-1 0,1 3 2 16,-4-7-3-16,2 4 1 0,2 1 0 15,-2-5 0-15,1 0-1 0,4 0 2 16,-7 9-1-16,5-9 2 0,-4 4-1 16,-3-4-3-16,1 9 2 0,3-9 1 15,0 0-1-15,-2 0 0 0,-1 0-2 0,3 0 2 16,-7 0 1-16,2 0 0 0,2 0-2 15,0 0 0-15,-2 0 1 0,3 0 1 16,-1 0-2-16,-4-7 2 0,4 7-1 16,-2 0 1-16,-2-4-1 0,-1 4 0 15,3 0 2-15,-3-5-1 0,0 5-1 16,1-11 1-16,-1 1-1 0,-5-1 0 16,5-1-1-16,-5-2 2 0,0-2-1 15,0-3 2-15,0 0 0 0,0-2 1 0,0-9 2 16,0-5-2-16,0-8 0 0,8 1-2 15,3-5 1-15,6 2 0 0,-3-3-4 16,4 0-9-16,-4 0-11 0,-5 14-16 16,-3 5-16-16,-6 13 102 0,6 11-221 15,-6 5-133-15,5 5-340 0</inkml:trace>
  <inkml:trace contextRef="#ctx1" brushRef="#br0" timeOffset="5469.485">20480 6871 376 0,'0'0'96'0,"0"0"5"0,5 0-41 0,0 0-30 16,-5 0-4-16,8 2-5 0,0 3-5 15,0 5-1-15,0 6-5 0,0 0 0 16,0 7-2-16,-3-2-1 0,-5 7-1 16,7 0-1-16,-7-1-1 0,0 0 1 15,6 0-1-15,1-5 1 0,2-6 1 16,1 0 0-16,6 0-1 0,2-5 0 0,0-2 1 16,4-2 1-16,-4-1-1 0,-2-6 0 15,-3 8-2-15,0-8 2 0,-3 7 0 16,1-1 1-16,0-6-2 0,-1 2 1 15,5-2 2-15,-3 7 0 0,3-7 1 16,-1 0-1-16,11 0 1 0,-4 0-1 16,6 0 3-16,1 0-4 0,1 0 2 15,-2-7-2-15,1 7 0 0,-3 0-1 0,1-2 0 16,-2 2-3-16,1 0 2 16,-3 0-2-16,3 0 0 0,2 0-1 0,2 0 2 15,2 0-1-15,1 2 2 0,-1-2-1 16,1 9 1-16,-6-9-1 0,1 5 1 15,1-5 0-15,-1 0-1 0,-1 0 1 16,6 4-1-16,4-4-1 0,-6 0 1 16,1 9-1-16,-2-5-2 0,-6-4 1 15,-4 11-1-15,1-8 0 0,2-3 0 0,-7 0 0 16,2 7-1-16,3-7 2 0,-4 0-1 16,-1 5 1-16,6-5 0 0,-5 0 0 15,3 0 1-15,0 0 0 16,2 0 0-16,2 0 1 0,-5 0 0 0,-5 0-2 0,1 0 0 15,1 0 0-15,-1 0 0 0,2 0 0 0,4 0-3 16,2 0 3-16,-2 7-1 0,-1-7-1 16,2 0 1-16,-1 0-1 0,5 0 1 15,0 0 1-15,0 0-2 0,-2-7 2 16,-5 7 0-16,0 0-1 0,-4 0 1 16,2 0 0-16,7 0 0 0,-4 0-1 15,2 0 0 1,2 0 1-16,-1 0-1 0,-2 8 0 0,-2-8-1 0,1 0-1 15,-3 6 2-15,2-6-1 0,0 0 0 16,-2 0 0-16,3 0-1 0,2 0 3 16,-3 0-3-16,0 0 2 0,4 0-1 15,-7 0 1-15,-1 0 0 16,-1 0 1-16,-3 0-3 0,8 0 2 16,-1 0 0-16,1 0 1 0,8 0-2 0,0 0 0 15,-4 0-1-15,1 0 2 0,1 0 0 16,-3 5-1-16,8-5 1 0,-4 0-1 15,-1 0-1-15,-5 0 3 0,-4 8-2 16,-7-8-1-16,8 0 0 0,0 6 1 16,7-6 0-16,-1 9 2 0,9-6-4 0,-2 6 2 15,-2-9 0-15,-7 4 2 0,6-4-3 0,-5 4 2 16,1-4-3-16,-1-5 3 0,2 5-1 16,4-10 0-16,-2 3 0 0,-3-1 1 0,4 4-2 15,0-2 1-15,-8 6 2 0,-1-6-2 16,8 6 0-16,2 0-1 0,2-5 2 15,-1 5 0-15,2 0 0 0,-2 0-2 16,-4 0 1-16,0 5 0 0,0-5 1 16,-4 0-3-16,-1 0 2 0,-3 0 0 15,-3 0-1-15,-5 0 1 0,0 0 2 0,5 0-3 16,0 0 3-16,3 0-2 0,2 0-1 16,3 3 2-16,-2-3-1 0,2 8-1 15,0-8 2-15,-1 0-2 0,-9 0 2 16,7 0-1-16,-2 5 3 0,-5-5-2 15,1 0 0-15,7 0-2 0,-3 0 3 16,-3 0 0-16,2 0-1 0,2-4-1 0,-2 4-1 16,1-6 3-16,2 6-2 0,4 0 0 15,-6 0-1-15,2 0 2 0,-2 0 0 16,2-6 0-16,-8 6-2 0,4 0 1 16,9 0 1-16,-2 0-2 0,0 0 0 15,5 0 2-15,-4 0-2 0,-5 0 3 16,4 0-1-1,-2 0 0-15,7 0 1 0,-5 0-2 0,1 0 0 16,-1 0 0-16,-1 0 0 0,-4 0 1 16,3 6-1-16,2-6 0 0,-1 7 1 15,1-7 2-15,1 9-2 0,-2-9-1 16,-1 5 1-16,2-5 0 0,-3 0 1 0,1 0 0 16,2-5-3-16,7-4 2 0,-1 5 1 15,13-4-1-15,4 8 0 0,-4-4-1 16,-4 4 0-16,-5 0 2 0,-14 0-1 15,6 0-1-15,-4 4 0 0,5-4-1 16,7 10 0-16,6-10 1 0,-8 0-1 16,-1 0 1-16,-1 0 0 0,-6 0-1 15,8 0 3-15,10 0-2 0,1 5 2 16,1 1-2-16,1 1 0 0,-8-1 1 0,-5 4-1 16,-8-2 0-16,-2-2-1 0,-1-1 0 15,0-5 2-15,-5 0 0 0,1 0-1 16,2 0 2-16,8 0-1 0,-4-5 0 15,4 5 0-15,-1-7-1 0,-6 7 0 16,-4-10 2-16,5 10-1 0,1 0-1 16,-2 0 2-16,2 0-1 0,-1 0 0 15,-5 10 0-15,-4-10-1 0,1 0 0 0,-2 7 0 16,-1-7-1-16,-3 3 1 0,3-3 1 16,-2 8 0-16,6-8-1 0,5 4 0 0,-3-4 2 15,2 0-1-15,-1 0 0 0,-7 0 0 16,-7 0 0-16,9 0 0 0,-9 0 1 15,0 0-2-15,5 0 2 0,-5 0-1 16,0 0 1-16,7 0 0 0,-3 0-2 16,5 7 2-16,0-7-1 0,1 0 0 15,3 0 1-15,-4 0-3 0,3 0 2 16,1 0-1-16,-5 0 0 16,5 0 0-16,-2 0-1 0,-5 0-1 15,7 0 3-15,-3 0-1 0,-3 0 1 0,4 4 0 16,2-4-1-16,-5 0 0 0,6 0 0 0,-1 5 0 15,-5-5 1-15,4 0-3 0,-3 0 1 16,1 0 2-16,0 6-1 0,-1-6 0 16,-4 0 0-16,3 0-1 0,-1 0 2 0,-2 5-1 15,-1-5-1-15,3 0 2 0,-2 3 0 16,0-8-1-16,-5 5 1 0,8 0 0 16,-8 0 0-16,6 11 0 0,1-20-1 15,-7 9-1-15,4 9 2 0,-4-18-1 16,0 9 0-16,0 0-1 0,10 0 1 0,-10 4-1 15,0-8 2-15,5 4 0 0,-5 0-2 16,5 0 1-16,-5 0 0 0,0-11-1 16,0 6 3-1,0 5-2-15,0-15 0 0,6-2 2 0,-6-5-1 0,0 0 2 0,0-4 0 16,0-2-1-16,0-1 1 0,0-1-1 16,-6 1-2-16,6-5 1 15,-10 6 1-15,5 2-4 0,-9 10-9 0,-1-3-9 16,-6 10-6-1,-1 7-14-15,2-4-11 0,9 0-11 0,11 6-4 0,0 0-101 0,19 0-103 16,7-3-253-16</inkml:trace>
  <inkml:trace contextRef="#ctx0" brushRef="#br0" timeOffset="28962.118">28286 15189 0,'-26'0'0,"-107"0"15</inkml:trace>
  <inkml:trace contextRef="#ctx1" brushRef="#br0" timeOffset="26936.386">19193 10591 528 0,'0'0'119'0,"8"0"5"0,-8 0-97 0,0 9-1 16,0 6-8-16,0-1-4 16,-4 12-3-16,-4 0-7 0,1 6-1 0,-1-2-3 15,2 4-1-15,-9-4 0 0,4 2-6 16,-2 2-6-16,0-9-6 0,-2-2-106 15,1-5-101-15,4-2-256 0</inkml:trace>
  <inkml:trace contextRef="#ctx1" brushRef="#br0" timeOffset="29509.31">19804 10138 404 0,'0'8'94'0,"6"5"1"0,-6 4-67 16,0 9-7-16,0 4-10 0,0 11-5 16,0 2-3-16,-5 6-6 0,2 3-4 15,-3-3-3-15,6 0-7 0,0-2-39 0,0-9-39 16,0-10-66-16,0-4-152 0</inkml:trace>
  <inkml:trace contextRef="#ctx1" brushRef="#br0" timeOffset="30165.821">19842 10401 440 0,'0'0'100'0,"0"-6"2"15,0 4-72-15,7-10-7 0,-7 1-8 16,13-5-1-16,1-1-3 0,-1-3-2 15,5-1-2-15,3 5-2 0,0 2 0 16,0 0-1-16,2 6 0 0,-2-5-1 16,-2-1 0-16,-1 2 0 0,-7 3 1 15,-1-1 0-15,-2-2 0 0,-3 5-1 0,1 0 0 16,1 2 0-16,1-2-1 0,-8 7-1 16,4-8 0-16,-4 8 0 0,0 0-1 15,0 0 0-15,-9 0 0 0,1 0 0 16,5 8 0-16,-6-1 0 0,1 0 0 15,-1 2 1-15,-1-2-1 0,-5 3 0 16,1 2 1-16,-4-3-1 0,-1 6 0 16,1 2 2-16,-1-5-1 0,1 2 0 15,2-1 1-15,1-3 0 16,7 4 1-16,3-2 1 0,5 2-1 16,-8-4 2-16,8 1 1 0,0-3 2 0,0-1-1 0,0-7 1 15,0 9 1-15,0-4 1 0,7 1-1 16,-7 2 1-16,8 2-4 15,-2 1 1-15,4 2-3 0,-2 3 1 0,2 3-3 16,-2-6-2-16,6-2 0 0,2 5 0 16,-3-3-1-16,10 1-1 0,-4 7-5 15,-3-6-2-15,2 1-3 0,0 2-4 16,-2-4-3-16,-5 0-3 0,-1-1-1 16,0 3-1-16,-10-3 0 0,5-5-95 0,-5 1-89 15,0 4-226-15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8:29:29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55 527 7427,'0'0'616,"0"0"-59,0-1-55,-1 1-53,1-1-47,-1 0-46,1 1-42,-1-1-38,0-1 53,0 1-59,0 0-49,-1-1-41,0 0 45,-2-3 210,3 4-244,-1 0 73,1 1 85,-6 1-43,1 1-40,0 3-38,2 0-33,-3 10 102,2 3-102,4-3-97,0 0-40,5 20-4,5-13-34,-6-17-21,0 1-1,1-1 1,0 0 0,0 0-1,0 0 1,0-1 0,1 0-1,0 1 1,0-1 1,14 6 47,0-8 63,0-8 85,-3-12 107,-10 10-74,-1-1 0,-1 0 0,1 0 0,-2 0 0,1 0 0,-1-1 0,1-4-228,-3-6 345,-5 1-63,-7 3-86,-9 4-105,14 10-314,0 1 94,1 1 66,-7 4-6,5 0-43,3-1-22,1 0-73,1-1 33,0 1-40,1-1-43,-1 1-49,1-1-52,-1 1-58,1 0-60,0 0-67,0 0-69,0 0-74,0-1-79,0 1-83,1 0-88,0 0-91,-1 0-95,1 0-102,0-2 601,0-1-36,0 1-745,0 1-401,0-1-1035</inkml:trace>
  <inkml:trace contextRef="#ctx0" brushRef="#br0" timeOffset="514.313">474 149 6131,'0'-1'574,"0"1"-47,0-1-44,0 0-41,0 0-38,0-1-37,1-1 272,-1 0-259,1 0-48,0-3 222,-1 2-250,1-6 464,-1 6-411,0 2 10,0 1 66,-9-7 181,0 2-77,0 2-70,0 2-65,0 1-57,0 2-54,1 2-45,0 1-41,-4 5 54,1 3-62,6-5-106,1 0 0,-1-1 0,1 2 0,1-1 0,-3 6-91,0 3 53,1 0-1,1 0 1,0 0 0,1 1 0,1-1-1,0 17-52,2 12 18,3-23-51,0 1-36,5 14-143,-3-19 55,0 0-40,2 0-41,0-1-47,0 0-49,2 0-52,-8-16 46,-1 1 106,1-1 90,0 1 76,0 0 61,0-1 44,4 7 325,-3-5-332,0-1-110,-1-1-36,0 1-61,0-1-70,1 0-79,-1 0-120,0 0-110,0 0-121,0-1 290,0 0-34,-1 1-36,1-1-36,0 0-39,-1 0-39,1 1-40,0-1-43,-1 0-43,1 0-44,-1 0 158,0 0-36,1 0-708,-1 0-387,0 0-993</inkml:trace>
  <inkml:trace contextRef="#ctx0" brushRef="#br0" timeOffset="767.015">230 396 7635,'-7'0'1073,"3"-1"-54,0 1-60,3 0-65,1 0-71,1-1-78,1 0-83,1 1-88,0-1-205,0 0-57,0 0-57,1 0-62,-1 0-62,1 0-66,-1-1-69,0 1-70,10-5 395,1 2-104,2 1-106,-1 0-110,-3 2-76,0-2-67,-1 1-67,-1-1-71,-7 2 232,0-1 67,7-2 207,-5 2-206,-3 0-62,0 1-46,0 0-57,0 0-65,0-1-111,0 1-104,1 0-117,-2 0 223,0 0-34,0 0-35,0 1-37,0-1-38,0 0-41,0 1-42,0-1-43,0 0-44,0 0-47,0 1-70,0-1-50,0 0-47,0 1-39,0-1-222,1 0-40,-1 0-267,1 0-750</inkml:trace>
  <inkml:trace contextRef="#ctx0" brushRef="#br0" timeOffset="1110.87">696 89 5955,'0'-4'954,"0"0"-82,0 0-76,0 1-74,0-1-69,-1 0-67,1 1-60,0-1-59,-1 1-54,1-1-51,-1 1-45,0 0-43,0 0-39,0 0-35,-1-2 111,-1-1-71,0 2-98,-7-4 133,2 5-38,4 2-89,-1 0 35,1 1 42,-1 0 49,-2 4 22,-2 14 0,3 4-61,3-10-49,2-8-97,-7 30 341,1-7-151,3-10-172,-1 15 35,5 2-61,5 7-40,6 17-36,-5-34-4,-2 0-72,0 0 21,0-8-62,-1-2-70,1-1-111,0-3-57,0-1-113,-2-5 185,1 0-35,-1-1-37,1 0-38,-3-3 132,1 0 69,-1 1 60,0-1 47,2 0 27,0 0 83,-2 0-43,1 0-56,0 0-83,0 0 10,-1 0-45,1 0-52,-1 0-58,1 0-90,-1 0-81,1 0-88,-1 0-94,0 0-101,0 0-110,0 0-116,0 0-124,0 0 496,0 0-36,0 0-732,0 0-397,0 0-1023</inkml:trace>
  <inkml:trace contextRef="#ctx0" brushRef="#br0" timeOffset="1477.257">496 317 7219,'0'-1'1838,"-2"1"-700,1-1-278,0 1-106,0-1-222,0 0-104,1 1-116,0 0-204,1-1-35,4-2 231,0-1-35,7-2 175,1-1-116,1 1-103,1-1-89,0 1-75,1 0-62,1 0-48,60-25-432,-62 24 420,-1-1 49,5 2 8,-11 6 31,0 2 66,-4 4 95,3 13 37,0-4-104,-4 3-37,-3-16-319,0-1 89,0 1 77,0 0 65,1 1 49,-1-1 39,2 3 117,0 6 341,-1-8-420,0 0-48,0-1-60,0 0-42,0 0-48,-1-1-55,1 0-62,0 0-69,-1-1-74,1 1-81,-1-2-88,1 1-94,-1-2-102,1 1-106,-1-1-115,0-1-120,0 0-127,0 1 535,0 0-34,0 1 56,0 0-37,0-1-744,0 0-407,0-2-1043</inkml:trace>
  <inkml:trace contextRef="#ctx0" brushRef="#br0" timeOffset="1718.828">715 91 8516,'0'-1'923,"0"1"-82,1 0-82,0 0-79,0 0-79,1 0-76,0 1-76,0-1-73,0 1-73,1 0-70,0 0-70,0 0-68,0 0-66,0 0-65,1 0-64,-1 1-62,0-1-15,0 0-40,0 0-39,0 0-38,0 0-37,0 0-36,0 0-37,-1 0-34,1-1-34,-1 1-33,3 1-602,-1-1-124,0 0-116,-3-1 758,1 0-35,1 0-721,0 0-395,2 0-1011</inkml:trace>
  <inkml:trace contextRef="#ctx0" brushRef="#br0" timeOffset="1887.906">940 77 6691,'0'2'699,"-1"0"-53,1 0-53,-1 0-48,0 1-46,0-1-44,0 0-42,-1 0-39,1 0-36,0 0-34,-3 2 211,1 1-105,-1-1-88,1-1-109,0 1-34,-8 12 532,10-12-426,0 1 87,1 5 52,0-3-217,0-1-35,1 5 81,4 3-77,2-6-109,5 0-35,-10-7-295,1 1 88,0-1 82,-1 0 61,1 0 52,-1 1 44,3 0 153,5 1 432,-7-2-509,0-1-70,-2 0-71,1-1-39,-1 1-43,1-1-50,-1 1-53,1-1-59,-1 0-65,0-1-69,0 1-74,0-1-80,0 0-85,0 0-90,0 0-94,0-1-101,0 1-105,0-1-110,-1 2 381,0 0-51,0 0-44,1 0-40,-1 0-218,0 0-40,1 0-262,-1-1-739</inkml:trace>
  <inkml:trace contextRef="#ctx0" brushRef="#br0" timeOffset="2246.411">1073 113 8196,'0'0'845,"0"0"-108,1-1-100,0 0-92,0 0-83,1 0-76,-1 0-68,1-1-59,0 0-17,0 1-59,2-3 24,5-2 134,-6 5-180,-1 1 68,15-4 304,-1-1-41,-1-1-54,-2-2-68,-1-1-83,-4-3-95,-2-3-110,-4-3-123,-2 18 41,0-1 1,0 0-1,0 1 1,0-1-1,0 1 1,0-1-1,0 1 1,0-1-1,0 1 1,0-1-1,0 1 1,0-1-1,0 1 1,0-1-1,-1 0 1,1 1-1,0 0 1,0-1-1,-1 1 1,1-1-1,0 1 1,-1-1-1,1 1 1,-1-1-1,1 1 1,0 0-1,-1-1 1,1 1-1,-1 0 1,1 0-1,-1-1 0,-15 7 10,-20 27 28,32-29-19,-19 24 75,16-14-9,2 1 36,1 7 107,3 2 95,3-16-82,3-1-53,3 1-45,2 0-40,7 4-5,3 0-52,-19-12-45,0 1-194,1 0 38,1 0-53,0 0 117,0 1 95,-1-2 51,0 1 33,9 1 447,-7-1-434,-1-1-96,-1 0-44,0 0-52,0 1-59,0-1-74,1 0-77,-1 0-88,0 0-93,1 0-104,-1 0-111,1 0-119,-2 0 361,0 0-33,0 0-28,1 0-35,-1 0-35,0 0-36,0 0-37,1 0-39,-1 0-39,0 0-39,0 0 88,-1 0-39,1 0-828,1 0-449,0 0-1154</inkml:trace>
  <inkml:trace contextRef="#ctx0" brushRef="#br0" timeOffset="2883.584">397 774 7379,'0'0'693,"0"0"-39,-1 0-36,1 0-37,0 0-34,0 0-35,0 0 417,-1 0-124,1 0-113,-1 0-106,0 0-96,1 0-200,-1 1-41,1-1-36,-1 0-35,0 0 86,0 0-102,-1 1-65,-2 0-94,3-1 24,1 1 36,-1-1 32,1 0 44,-1 1 53,1-1 62,-3 7 45,1 0-37,0 1-36,1-1-32,1 9 104,1-1-106,2-2-101,0 0-46,3 6-43,1 0-52,2 11-57,-3-11 67,-3-4 54,-2 0 64,0-3-171,3-30 69,2-30 43,-5 43-16,0 0 1,0 0-1,1 0 0,0 0 1,0 0-1,0 0 1,1 1-1,-1-1 1,1 1-1,0-1-3,7-6 65,1 1 70,1 4 92,0 4 117,-5 3-117,-1 3-56,0 2-51,0 2-42,3 5-24,2 8-80,-4-9-29,-4-6-32,5 12-46,-4-10 50,-2-1-43,1-1-73,-1-1 14,-1-1-50,1 0-56,-1-1-64,1 1-71,-1-1-77,1-1-83,-1 0-93,-1-2 331,0 1 45,0-1 44,0 0 40,1 0 36,-1 0 34,0 0-61,1 0 95,-1 0 67,2 1 54,-1-1-79,-1 0-14,0 0-47,1-1-54,-1 1-64,0 0-80,1 0-85,-1 0-96,1 0-103,-1 0-114,0-1-123,0 1 377,0 0-34,1 0-35,-1 0-38,0-1-50,1 1-36,0-2-760,0 0-411,2-1-1056</inkml:trace>
  <inkml:trace contextRef="#ctx0" brushRef="#br0" timeOffset="3281.685">729 828 8164,'2'0'1006,"-1"0"-76,0 0-75,0 0-70,-1 0-68,1 0-65,-1 1-62,0-1-58,0 0-56,0 0-52,0 0-50,0 0-47,0 1-42,0-1-41,-1 0-38,1 1-33,-1-1-4,0 1-41,-1 1 28,0 0-94,-3 6-34,4-5 57,0 1 74,0 0 103,0 5-9,-1 1-66,-2 8 5,1 11-3,5-5 33,4-12 29,1-7 11,1 0-54,24 4 347,-20-8-251,0-2 41,2-1-39,14-5 218,-22 5-423,-1 0 0,0 0 0,1-1 0,-1 1 0,0-1-1,0 0 1,0-1 0,-1 1 0,1-1 0,-1 0 0,0 0 0,0 0-1,2-3-100,-4-1 211,-6 1-115,-3 1-102,-4 1-93,-2 0-81,0 1-70,0 1-59,1 1-49,1-1-227,10 3 227,0-1 80,-1 1 73,1 0 65,0-1 46,0 1 70,-1-1 87,0 1 81,-1-1 150,1 0-144,0 1-104,1-1-110,-1 1-97,1-1-120,0 1 89,1 0-37,-1 0-41,0 0-41,0-1-311,1 1 261,-1 0-36,1 0-36,-1 0-40,0 0-39,1 0-42,-1 0-43,1 0-44,-1 0-46,1 0-47,-1 0-49,1 0-50,-1 0-52,1 0-53,0 0 101,0 0-53,1 0-48,-1 0-41,1 0-243,-1 0-40,1 0-292,0 0-822</inkml:trace>
  <inkml:trace contextRef="#ctx0" brushRef="#br0" timeOffset="3672.991">927 797 8180,'1'-3'774,"-1"1"-48,0 0-46,0 1-44,1 0-43,0 0-41,-1 1-39,1-1-38,0 1-36,0 0-34,1 2 309,1-1-116,-1 2-105,0-1-163,0 1-51,0-1-43,-1 1-38,3 5 170,0 1 70,0 3-178,2-4-78,2-3-60,1-2-40,21-5 83,-17 0-51,1-1 104,-7 2-61,-2 1 39,1-4-64,11-24 77,-11 19-66,-2 3 88,-4 5-207,0 1 0,0 0 0,0-1 0,0 1 0,1 0 0,-1-1 0,0 1 0,0 0-1,1-1 1,-1 1 0,0 0 0,1 0 0,-1-1 0,0 1 0,1 0 0,-1 0 0,0-1 0,1 1-1,-1 0 1,0 0 0,1 0 0,-1 0 0,0 0 0,1 0 0,-1 0 0,1 0 0,-1 0 0,0 0-1,1 0 1,-1 0 0,1 0 0,-1 0 0,0 0 0,1 0 0,-1 0 0,1 0 0,-1 0 0,0 0-1,1 1 1,-1-1 0,0 0 0,1 0 0,-1 1 0,0-1 0,1 0-24,1 3 188,1 2-38,0-1-59,0 1-44,1 0-53,0 0-59,2 0 47,2 4 23,-2-4-32,-1-1-44,0 0-64,-1-2-42,1 0-70,-1-1-82,1 0-94,-3-2-249,-1 0 104,1 0 80,0-3-563,0 0 333,-2 3 293,1-1-56,-1 0-69,1 0-80,-1 1 124,0 0-52,1 0-56,-1 0-61,0 0-65,0 0-69,0 0-74,0 0-79,0 0 233,0 1-40,0-2-872,0-1-468,0-1-1210</inkml:trace>
  <inkml:trace contextRef="#ctx0" brushRef="#br0" timeOffset="4031.356">1260 636 6851,'0'0'392,"0"0"-33,0 0 264,1 0-114,-1 0-99,0 1-133,0-1-53,0 1-43,1-1-37,-1 1 4,1 2 172,0-2-153,-1 0 35,1 0 74,-1 0 104,1-1-144,-1 0 33,0 1 38,0-1 39,1 1 44,-1-1 45,5 9-19,-1 0-80,1 1-64,0 0-49,12 22 371,-10-20-306,-5-9-44,1 0-88,10 4 126,-10-6-195,0 0 33,0 0 48,0 0 57,-1-1 69,0 1 80,-2-3-139,0-3-56,0-4-19,0-6 14,0 2 71,0-2-39,-1-1-46,-1-16 56,-2-32 66,12 45-153,-2 13-122,0 2-34,4-1-70,0 0-87,0 1-108,-4 2 99,-1 0-33,4-2-266,-5 3 199,0-1-34,-1 1-36,1-1-36,-1 0-39,-1 1-40,0-1 37,0 2 116,-1-1 22,0 0-39,0 1 21,0 0-39,1-1-43,-1 1-49,0 0 34,0 0-40,0-1-44,0 1-46,0 0-50,0 0-52,0 0-56,0 0-58,0 0 75,0 0-39,0 0-826,2 0-446,0 0-1147</inkml:trace>
  <inkml:trace contextRef="#ctx0" brushRef="#br0" timeOffset="4489.515">1570 480 7796,'0'0'801,"0"0"-46,0 0-45,0 0-44,0 0-43,0 0-41,0 0-40,-1 0-38,1 0-37,0 0-37,-1 0-34,1-1-33,-1 1 269,1 0-117,-1 0-130,0 0-83,0 0-75,0 0-66,0 0-70,0 1-36,-1-1-29,1 0-78,-3 1-144,2-1 172,1 0 42,0 1 58,0-1 73,1 1 88,-1-1 105,-5 6-36,0-1-50,-1 0-45,0 0-39,-2 1-3,1 0-37,6-5-108,0 0 0,1 0-1,-1 1 1,1-1 0,-1 0-1,1 1 1,0-1 0,-1 1 0,1 0-1,0-1 1,0 1 0,0 0-1,0 0 1,1-1 0,-1 1 0,0 0-1,1 0 1,-1 0 0,1 0-1,0 0-23,0-1 38,4 0-29,0 1 1,0-1 0,0 1-1,0-1 1,-1 1 0,1 0-1,0 1 1,1 0-10,24 13 35,-22-12-33,0-1 0,0 1 0,0 0 0,-1 1 0,0 0 0,0 0 1,0 0-1,-1 1 0,1-1 0,-1 1 0,-1 0 0,1 1 0,-1-1 0,0 1 0,0 0 0,-1 0 0,0 0 0,0 1 1,-1-1-1,0 1 0,0-1 0,-1 1 0,0 4-2,-1-9 2,-2 0 0,1 0 0,0 0 0,-1 0 0,1-1 0,-1 1 0,0-1 0,1 1 0,-1-1 0,-1 1 0,1-1 0,0 0-1,0 0 1,-3 1-2,0 1 3,0 0 0,1-1-1,-1 1 1,0-1-1,-1-1 1,1 1-1,-5 1-2,2-3-50,-8-3 122,12 0-96,1-1-63,1 1-28,1-1-54,0 0-62,1 0-72,8 0-778,2-2 446,-3 2 207,-5 2 259,-1 0 36,2-1-223,0-1 68,0 1 62,-1 0 54,2-2-17,0 1 96,8-4 26,-9 6 19,0 0-38,-1 0-55,1 0-65,0 0-79,1 1-91,-2-1-48,2 1-91,-1 0-102,0-1-110,1 1-119,-2 0 375,0 0-33,0 0-35,0 0-35,0 0-37,0 0-38,-1 0 50,0 0-37,1 0-733,1 0-403,0 0-1031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1:05:12.3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1:06:34.152"/>
    </inkml:context>
  </inkml:definitions>
  <inkml:trace contextRef="#ctx0" brushRef="#br0">2648 6074 345 0,'8'-81'71'0,"-3"5"0"15,-5-2-63-15,0 0 0 0,0 9 3 16,0 3 1-16,-12-4 3 0,3 9 0 15,4 3 2-15,0 10-3 0,-1 8-2 16,6 1-4-16,0 3 0 0,-7 8-1 16,7 8 1-16,-8 3-1 0,2 9 2 0,-2 8 2 15,-1 0-1-15,3 0 0 0,1 7 1 16,0-2-1-16,5-5-1 0,-11 4-2 16,11-4 0-16,0 9-1 0,0-4-2 15,0 2 0-15,16-1-1 0,-6-2 0 16,6 6 0-16,-5-8 1 15,7 5 0-15,-5-1 2 0,5-6 0 16,-4 0 2-16,12 0-2 0,5 0 1 16,1 0 0-16,10-11 0 0,-2 8-2 0,6 3 0 0,-12-7-1 0,1 7 0 15,-1 0-1-15,1 0 1 0,-2 0-1 16,4 6 0-16,8 0 1 0,-3 3-1 16,8-9 2-1,2 2-1-15,-4-2 0 0,9 0 0 16,4-11-1-16,4-1-1 0,3 2 2 0,-2-1-1 15,-7 4-1-15,-5 7 2 0,-3 0-2 0,-4 0 2 16,-3 9 0-16,9 2 0 0,-4-7-1 16,-6 6-1-1,7 1-1-15,-1-5 1 0,-1 4-1 0,10-3-1 16,10 3 1-16,-2-8-1 0,-1 6 4 16,1-3-1-16,0-5 0 0,-3 4 1 15,-3 3 0-15,6-7 0 0,0 4-1 16,-8-4 0-16,7 4-3 0,-2-4 1 15,0 7-1-15,5-7 1 0,-5 9-3 16,-10 2 3-16,-6 4-2 0,0-6 3 16,-7-2-2-16,5-7 1 0,-4 7-2 0,6-7 1 15,-6-7 2-15,8 0-4 0,3-2 1 16,6-6 1-16,-2 2 1 0,6 0-2 16,1 6 1-16,-4-4 0 0,-1 8 1 15,-1 3-1-15,1 0 1 0,-5 0 0 0,6 0-2 16,-1 0 2-16,1 0-2 0,-2 0 1 15,7-6 1-15,6 6-3 0,-1-8 1 16,4 8 3-16,-4-13-3 0,4 5 2 16,-5 0-1-16,0-1 0 0,8 3 2 15,3-4-1-15,-13 4 0 0,11-5 0 16,-1 4-1-16,0-2 1 0,-3 2 0 16,6 7 1-16,-2 0-1 0,-10-7-2 0,4 7 3 15,0 0-1-15,-3 0 0 0,-4-7 0 16,6-1 0-16,7-6-1 0,-3 3 2 15,4 2-2-15,3 1 2 0,1 3-1 16,-11-5 0-16,8-6-1 0,0 0 0 16,2 2 0-16,-3 1 2 0,7 7-2 15,-4 6 1-15,0 0-1 0,-10 0 0 16,4 0 0-16,-7-8 0 0,7 8-2 16,-4-3 0-16,8-2-1 0,5-2 2 0,3 3 0 15,-2 4 0-15,8 0-1 0,-6 0 3 16,-2 0-1-16,-2 0 1 0,-1 0 0 15,2 2 0-15,-2-2-1 0,2 0 1 16,-6 12-2-16,-2-7 1 0,-7 9-1 16,4 2 0-16,-14 0 2 0,6-5-2 15,8-1 2-15,-5-10-1 0,-2 0 2 0,13 0 1 16,2 0-2-16,-6 0 3 0,-2 0-2 16,8 6 0-16,-13 1 2 0,0-7 0 15,-1 7-2-15,-2-7 0 0,-9 0 1 16,3 0-1-16,-3-7 0 0,2 7 0 15,-1 0-2-15,-2 0 2 0,-5 0-2 16,-7 0 0-16,2 0 0 0,-7 0 0 16,8 0 0-16,-7-7 1 0,-3 1-2 15,6-4 3-15,-8 1-3 0,-2-2 3 0,-1 0-2 16,-1-1 0-16,-2 6 0 0,-4-2 2 16,0 5-1-16,-9 3 0 0,2 0-1 15,-5-5 2-15,6 5-1 0,-1 0 0 16,4 0-1-16,0 0-1 0,2 0 2 0,-7 0-1 15,5 0 2-15,0 0-1 0,5 0 0 16,-2 0 1-16,-5 0 0 0,1-7 1 0,-4 7 1 16,-6-3-2-16,-6 3 3 0,3 0-1 15,-7 0 1-15,8 0 1 0,-8 8 0 16,8-1-1-16,-8-1 0 0,0 3 0 16,0 9 0-16,0 9-1 0,0 5-2 0,-11 17 0 15,4 10 0 1,1 16 0-16,-10 4-2 0,3 9-1 0,-8 9 1 15,-3-4-2-15,-9-1 0 0,-1 7-2 0,7-11 0 16,3 2-1-16,6-5-1 0,5-7-2 16,3-13 2-16,-4 3 0 0,1-12 2 15,3-6 1-15,1-4 0 16,9-4 2-16,-7-9 1 0,7-1-1 16,0 2 1-16,-3 0 0 0,3-3-1 15,-8-8 1-15,8-1 0 0,-10-4-1 16,4-5 2-16,1-10 0 0,-3 4 0 15,-2-7-1-15,2 0 1 0,5 0 0 0,-9 0 1 16,1-7 0-16,1 4-1 0,-4-7 1 16,-1 1 0-16,-6-6 0 0,-1 0 0 15,2-5-2-15,-4 6 1 0,0 4 0 0,-7-4 0 0,-4 2 0 16,-10-1 0-16,-2-1-1 0,0 5 2 16,-5 3-2-16,-4 6 0 0,-4 0 1 15,-1 0-1-15,-12 0-1 0,10 0 1 0,0 9-1 31,10-9 1-31,-14 0-1 0,-4 0 1 16,4 0 0-16,-1-9 0 0,-13 9 3 0,8 0-1 0,7 0 1 0,-3 0 1 0,-2 12 1 16,9-7-2-16,4 6 1 0,-3-6-2 15,-12 4 0-15,7-2-1 0,0-7 0 16,-7 11 0-16,4-11 1 0,-4 8-2 16,4-8 3-16,-6 0-1 0,12 0 2 15,2 0 0-15,3 0 1 0,-2 0-1 16,0 0 1-16,-3-8-2 0,10 8 0 0,0 0-1 15,-2 0 0-15,0 0 0 0,-3 0-2 32,-3-4 2-32,2 4 0 0,3 0-1 15,-1 0 1-15,6 0-1 0,-2 0 3 16,-1-6-1-16,-2 6-1 0,2 0 2 0,4-6 0 16,-5 4 0-16,-1-7-1 0,-2 9-3 15,-2 0 1-15,-3 0 0 0,2 0-1 16,4 0-2-16,4 9 1 0,0-2 1 0,-1-7 2 15,1 7-1-15,-3-7 1 0,4 0-1 16,3 0 1-16,-5-12 0 0,0 10 0 16,1-5-2-16,-5 7 1 0,-3 0 0 15,2 0-2-15,0 0 2 0,-1 7 0 0,2-2-3 16,-7 4 4-16,-7-5-2 0,9 4-1 16,1-8 2-16,-9 4-1 0,7-4-1 15,2 0 1-15,-2 0-1 0,-1 0 1 16,4 0 0-16,3 0-1 0,-7-4 1 15,-1-4 0-15,-12-5 0 0,2-1-1 16,0 6 2-16,-12 8 0 0,2 0 1 16,-1 0-3-16,-12 6 3 0,-2 5 0 0,1 1 1 15,1-6-2-15,-6 2 1 0,3-3 2 16,1 1 1-16,9-6-2 0,-5 0 3 16,-3 7-3-16,6-7 0 0,0 6 1 15,-12 2-4-15,-2-2 1 0,9 7 2 16,-7 2-4-16,-1-1 3 0,7-1-1 15,8-10 0-15,-10 8 0 0,0-8 1 16,2 4-2-16,3-1 2 0,-8 2-2 16,7 12 1-16,-1-3-2 0,7 7 2 0,0-5 0 15,-3-1-1-15,0-7 0 0,1 5 1 16,-1-2-2-16,4 4 2 16,9 5-2-16,1-4 0 0,14-3 1 0,-6-2-2 0,5-2 1 15,5-6 2-15,-8 1 0 0,10-4-1 16,3-3 0-16,8 8 2 0,9-2-1 15,7 2-1-15,4-1 0 0,-8 4-1 16,6-7 2-16,0 6-1 0,4-6-2 16,-1 5 3-16,7-2 0 0,7 2-2 15,-1-4 1-15,8-1-1 0,3-4-1 16,5 0-1-16,0 0 0 0,0 0-4 0,5 0 3 16,-2 0-2-16,4 0 0 0,7 0 2 15,-4-4 1-15,4 0 0 0,-4 4 2 16,3-8-2-16,0 8 2 0,0 0-2 0,1-2 1 15,-1 2-1-15,2-7 1 0,-2 7 1 16,1-13 0-16,-2 0 0 0,2 1 2 16,-4-3-1-16,-2-2 1 0,5-8 0 15,-5 1-1-15,-2-11 1 0,6-8-1 16,-6 6 0-16,-1-11 1 0,0-3-1 16,0-9-1-16,3-10 2 0,-8 1-1 0,6 5 0 15,-6-5-1-15,0 5 0 0,0 7 1 16,-13-6 0-16,4 1-1 0,2 7-4 15,-6 3-5-15,5 8-9 0,8 9-12 16,-6 4-14 0,1 3-9-16,5-3-108 0,6 6-114 15,-6 1-263-15</inkml:trace>
  <inkml:trace contextRef="#ctx0" brushRef="#br0" timeOffset="52799.727">2410 9033 396 0,'0'-12'96'0,"-6"-7"2"0,0 2-52 0,6-8-22 16,-15-4-6-16,5-5-4 0,-6 2-2 0,3-7 0 15,-5 9-1-15,4 2 1 0,-7 6 1 16,2 1 0-16,6 1-1 0,-8-8-1 16,9 4-1-16,1-3-3 0,1-7 0 15,-7-6-1-15,5-1 0 0,-7-12-2 16,1 5 1-16,-4-2 2 0,1 5-1 16,3 2 0-16,0 4 0 0,8-1-2 0,1-3 3 15,9 7-5-15,-5 0 0 0,5 4-1 16,-5 7-2-16,5 7 0 0,-5 2 2 15,5-2-1-15,0 5-1 0,0-1 1 16,0 1 0-16,0 0 2 0,5 7 0 16,1-2-2-16,12 1 1 0,-2-2 1 15,9 4 0-15,4-4-1 0,1 3 0 16,1-1 0-16,0 0 1 0,-2 7-3 16,6-6 2-16,-2 6-3 0,2 0 4 15,-1 0-3-15,10 0 0 0,-6 11 0 0,3-7 2 16,4 3-1-16,-1-3 0 0,-3-4-1 15,6 0 2-15,-3 7 1 0,8-3 0 16,-2 2-1-16,1 2 0 0,-2-3 0 16,-4 2 1-16,-6-1 1 0,14-1-1 15,-9 4-1-15,7 0 2 0,9-3 0 0,5 3 0 16,-14-9-2-16,11 5 1 0,1-5 0 16,0 0 2-16,0 11-1 0,-1-6 0 15,-5-5 2-15,-4 11 1 0,-3-8 0 16,-8-3 0-16,12 10-2 0,2-10 0 15,1 8 1-15,1-8-2 0,0 6 1 16,-10-6-4-16,-1 0 3 0,11 0 0 16,-1 0-1-16,-1 5 2 0,-2-1-2 0,-4-4 0 15,-8 9 2-15,3-4-2 0,-6 3 2 16,12-1-2-16,-1 0 0 0,-1-7 1 16,4 0 1-16,0 0-1 0,1 0 1 15,5 0-1-15,4 0 0 0,7 0 1 16,-7 0-2-16,-5 0 0 0,-3 8-1 0,-4 5 0 0,-4-3 0 15,5 2-2 1,3-5 0-16,-3-7 2 0,-4 0-2 16,7 0 3-16,6-13-3 0,2 4 1 15,15-1 2-15,-6 2-1 0,-5 8 2 16,4 0 0-16,0 0-2 0,-10 0 3 0,12 0 0 16,-1 0-2-16,-4 0 0 0,5 0-1 15,6-8 1-15,-5 8-1 0,2 0-1 16,6 0 0-16,-1 0 3 0,-5-8-2 0,10 8 1 15,1-5-1-15,5 2 1 0,3-5-1 16,-1 8 0-16,-10 0 0 0,5-5 0 16,-6 5 1-16,-5 0 0 0,-7 0 0 15,10 0 0-15,-13-5 0 16,9 5-1-16,4-8 0 0,-5 5-1 0,-4-3 0 0,-1 1 1 0,-3 0 0 16,-8-1 0-16,-2 6 0 0,0-5 1 15,0-4-1-15,1 5-1 0,-6-1 1 16,-3-6-1-16,0 4 0 0,0 0 1 15,-3 1-2-15,1-5 0 0,2 2 1 16,-6 4 1-16,-5-6-1 0,-9 4-1 0,-1 1 1 16,-1 6 0-16,-2-10 1 0,-4 3-1 15,1 3 0-15,1 4 1 0,-1 0 0 16,-2 0-1-16,-5 0-1 0,3 0 1 16,-1 11-1-16,-5 5-1 0,-2 7 0 15,0 6 0-15,-11 12 2 0,0 12 1 16,0 2-2-16,0 13 2 0,-14 10 1 15,4 6-3-15,2 1 0 0,-6 2-2 0,7-7 0 16,1 4-1-16,6-10 0 0,-10-11-1 16,10 1 2-16,0-10 1 0,0-5 0 15,7-11 0-15,-1 2 2 0,-3-8-1 16,7 3 1-16,1-6 0 0,-3-2 0 16,-1-2-1-16,2 3 2 0,-1-10-1 15,-8-1 0-15,0-1 0 0,0-3 1 16,0-3-1-1,-11-2 1-15,0-2-2 0,4 2 2 16,-10-8 0-16,-1 7-1 0,0-7 0 0,-3 0-1 16,0 0 3-16,0-4-1 0,-3 4 1 15,-4-9-2-15,1 6 2 0,-2 3-1 16,2 0 3-16,-4 0-1 0,-10 0-1 0,0 0 1 16,-6 0 1-16,-5 5-2 0,-3 4 0 15,-3-4 0-15,-2 5-2 0,-6-1 1 16,3 1-1-16,-2-2 0 0,3 0 1 15,0 1-1-15,1-4 0 0,-2-5 0 16,-2 13 1-16,1-13 0 0,-12 3-1 16,8-3 3-16,-6 0-1 0,6 0 2 15,-8 0 1-15,3 0-1 0,-7 0 0 16,-4-6-1-16,-5 6 2 0,0-9-3 16,-1 9-2-16,-12-7 1 0,8-3-1 15,1-2 0-15,0 3 2 0,-2-8-4 0,0 2 2 16,-4-3 2-16,3-1-2 0,-1-5 0 15,-3 7 1-15,9 1-1 0,1-5 1 0,3 0-1 16,-22 2 0-16,8-7 1 0,-4 6-1 16,-2-1 1-16,2 6-1 0,2-1 0 15,3 6 3-15,-15-2 0 0,-1 2 2 16,-5-3 2-16,8 9-1 0,-5-1 2 16,16-2 0-16,-6-6-1 0,-5 7-1 15,1-5-1-15,-1-1-3 0,4 5 0 16,-12 0 1-16,19 1-1 0,-10-7-1 15,-4 3-2-15,-3 3 2 0,4-5 0 16,-14 7-1-16,8-12 0 0,8-1-1 0,-7 0 2 16,1 2 0-16,4 2-1 0,-3 1-8 15,-14 0-4-15,16-1-8 0,-7-4-14 16,-13-2-14-16,4-3-10 0,-12-4-112 16,-11-1-114-16,3-11-278 15</inkml:trace>
  <inkml:trace contextRef="#ctx0" brushRef="#br0" timeOffset="59308.259">3121 11764 491 0,'0'-10'115'0,"5"-3"5"16,-5-7-82-16,0-1 1 0,3-10-2 16,2-1-3-16,3-16-1 0,0-3-4 15,-3-10-2-15,-5-6-5 0,0-10-4 0,-3-10-3 16,-12-4-2-16,-4-10-4 0,-6-5 0 15,0-9 0-15,-3 0 0 0,1-15 1 16,9 8-1-16,2-4-1 0,1 4 0 16,2 2-1-16,-6 4-3 0,3 5-1 15,-7 3 0-15,-3 15-3 0,4 15 2 0,4 15-2 16,-3 15-1-16,-3 16 2 0,0 10-1 16,-1 6-2-16,8 11 3 0,2 5-1 15,9 0-2-15,6 0 3 0,0 0-1 16,22 7-1-16,-2-7 2 0,7 7 0 15,12-7-2-15,-2 0 2 0,2 0-2 16,3 0 1-16,-4 0 0 0,6-7 1 16,1 7-1-16,9 0 2 0,5 0 0 15,12 0 0-15,4 0-2 0,5 0 2 0,6 0-1 16,4 7-1-16,-4-3 1 0,-4 3-2 16,-3 4 1-16,-4-2 2 0,5-4-2 15,8-1 0-15,12-4 1 0,-3 0 0 16,-1 10-2-16,0-10 1 0,-1 5 1 15,-8 3-1-15,0 3 2 0,5 0-3 16,10-1 1-16,-3 1 1 0,10 0 1 16,3 2-3-16,-1 6 2 0,5-3-2 0,7-2 3 15,16 0-1-15,-3-7 0 0,15 0-1 16,-2-7 1-16,4 8-1 0,7-8 3 16,0 11-2-16,2-11 0 0,2 0 3 15,-2 0-2-15,1 0 2 0,3 0-2 16,-4 0 1-16,1 0-2 0,1 0 1 15,-10 3-2-15,-2-3 1 0,4 0-1 16,-4 0 2-16,-2 0-1 0,4 0 0 0,-1 0 2 16,-5-3-1-16,3-3 0 0,-3-9 1 15,4-4-2-15,-12 0 1 0,-1 1-1 16,0-4-1-16,-5 10 0 0,-9-3-1 16,9 0 1-16,-15 2 1 0,-11 2-1 15,-9 1 0-15,-12 4 1 0,-11-3 0 16,-2 4 1-16,-3-3 0 0,-6 1-2 15,-2-2 0-15,-5 2 1 0,-2-2 1 0,-4 5-1 16,-15-2-3-16,-3 6 2 0,-10 0-1 16,-6-6 3-16,-12 6-1 0,4 0-1 15,-3 0 4-15,-7 5-2 0,4-5 1 16,-4 7-1-16,0 1-1 0,0 5-1 16,0 2 2-16,0 9-1 0,0 0-1 15,0 8-1-15,0 14 1 0,-11 13 1 16,1 13 0-16,4 20-1 0,6 12 0 0,-13 8 0 0,5-3 0 15,2 11 1-15,6-10-2 0,-5 0 0 16,-3-8-3-16,8-1 0 0,0-10 1 16,0-8-2-16,0-10-2 0,0-4 1 15,0-5 0-15,0 0 0 0,6 1 1 0,-6-2-1 16,5-2 1-16,-5-3 3 0,6-4 0 16,2-7-1-16,1-3 2 0,-3-9 0 15,-1-3 0-15,0-14 2 16,-5 2-2-16,6-11 0 0,-6 5 0 0,0-9 1 15,0 3 1-15,-6-5-2 0,1 2 2 16,0-5-1-16,0 6 1 0,-8-6 0 16,0 7-1-16,-9-7 1 0,-3 5-1 0,-7-5 1 15,-5 6 1 1,-10-6-2-16,0 5 0 0,-3-5 1 0,-1 11 0 0,1-2 1 0,3-2-3 16,-5 0 2-16,-4-1 1 0,-3-6 0 15,3 5 1-15,1-5-2 0,-6 10 3 16,-1-4-1-16,-10 3 3 0,-6 4-1 0,-4-2 1 15,-1 0 1-15,-5 1 1 0,-4-3-1 16,3 4 3-16,-5-8-3 0,-12 8-2 31,4 4 1-31,2-1-3 0,-7-1 1 0,-6 4 0 0,8-3-2 16,-8-6 0-16,-1 1 2 0,-3 0 0 16,8-3 1-16,-6-3-2 0,8-5 1 15,2 0-1-15,0 5 1 0,-6-5-2 16,-4 0-1-16,-4 0 0 0,-12 10 0 15,7-10-1-15,-7 4 2 0,-3 3-2 16,0-7 1-16,-3 6 0 0,-2-6 1 0,8 0 0 16,-8 0 1-16,0 0-1 0,2 0 0 15,3 3 0-15,-8-3 1 0,6 0-1 16,-4 5 1-16,-1-5 0 0,-7 0-1 16,-1 0 3-16,-3 0 0 0,-7 0 0 15,0 0 3-15,6 0 0 0,-2 0-1 0,-2 0 1 16,1 0-2-16,4 0 0 0,-14 8-3 15,11-8-1-15,-18 10-1 0,7-4 0 16,-1 8-2-16,6-3 3 0,-4-2-3 16,4 4 2-16,9 4-2 0,5 3-4 15,3 0-5-15,4 3-5 0,17-3-7 16,-3 7-9-16,0-7-10 0,11 4-15 0,2 4-13 16,-4-8-3-16,12-3-109 0,5 3-119 15,-4-9-272-15</inkml:trace>
  <inkml:trace contextRef="#ctx0" brushRef="#br0" timeOffset="69435.067">7534 12137 392 0,'0'-10'96'0,"0"8"6"0,5-7-63 15,-5 9-1-15,6-5-4 0,-6 5-4 16,8 0-4-16,-8 0-2 0,0 0-1 16,0 0 0-16,0 9-2 0,5-4-2 15,-5 2-4-15,0 4-1 16,0 4-1-16,0 6-4 0,0 11-3 0,0-1-2 0,0 12-1 0,0 7-1 15,0 4 0-15,0-5-2 0,0 8 0 16,0 1 0-16,-8-1 0 0,1 3 0 16,1 0 0-16,1-4 1 0,-5-4-2 15,2-7 0-15,4-5-2 0,-1-5-3 16,1-7-3-16,0-7-4 0,-4-7-3 16,8-11-4-16,-7-3-3 0,7 0-4 15,-5-6-100-15,5-17-96 0,0-7-244 16</inkml:trace>
  <inkml:trace contextRef="#ctx0" brushRef="#br0" timeOffset="69888.149">7513 12654 464 0,'5'-13'112'0,"11"-3"6"0,0-4-75 16,2-4-1-16,1-2-1 0,0 3-1 15,2-5-3-15,2-1-4 0,6-3-6 16,-1-2-2-16,2 2-6 0,-4 3-4 16,-5 7-5-16,-5-5-2 0,2 2-1 15,-8-1-1 1,1 6 0-16,-3 4-1 0,-8 2 0 16,0 4 0-16,0 5-1 0,0 5 0 0,-5 0 0 0,-6 0-2 15,1 15 0-15,2-1 0 0,-8 5-2 16,-2 1 1-16,0 0 0 0,-4 1-2 15,-1 2 2-15,9-1-1 0,-7 3 1 0,5 2 0 16,-1 2-1-16,1-1-1 0,3 1 1 16,2 0 1-16,1-7 0 0,4 1-1 15,1-3 1-15,5 1 0 0,0-6 3 16,0 2 2-16,0-5 1 0,0-2 1 16,0 0 3-16,3 2 2 0,5-1 1 15,7 0 0-15,-1 3-2 0,12 0 2 16,2 6-2-16,6-3-2 15,-4 3-1-15,6 7-1 0,1 2-3 16,-6 4-1-16,-2 7-1 0,-2 4-2 16,-1-1-2-16,-13 0-5 0,1-5-12 0,-7-1-11 0,-7-2-21 15,3 4 20-15,-3-10-148 0,0 1-133 0,0-6-314 16</inkml:trace>
  <inkml:trace contextRef="#ctx0" brushRef="#br0" timeOffset="77243.591">12349 13197 296 0,'-16'0'68'0,"-1"-5"2"0,6 5-35 16,-2 0-25-16,5 0 1 0,-3 0 4 16,-2 0 0-16,5 0 1 0,-3 0-2 15,-1-7-1-15,7 7-2 0,-4 0 0 16,1 0-6-16,0 0-3 0,4 0-4 15,-2 0-4-15,6 7-5 0,-8-7 1 16,8 2-4-16,-5-2-6 0,5 0-63 0,0 0-62 16,0 0-156-16</inkml:trace>
  <inkml:trace contextRef="#ctx1" brushRef="#br0">24099 17627 0,'0'23'0</inkml:trace>
  <inkml:trace contextRef="#ctx0" brushRef="#br0" timeOffset="121539.674">19986 9177 492 0,'10'15'108'0,"4"7"3"0,4 7-93 16,-3 1-3-16,4 7 1 0,2 14 0 15,-6-1-5-15,-1 11-3 0,-1 2-4 16,3 2 0-16,-1 2 0 0,4-1-1 16,10-9 0-16,-5 2 1 0,4-12-1 0,1-4 1 15,3-7-1-15,-8-4-1 0,2-10 0 0,-6 2-1 16,-6-11 0-16,-3-7 0 0,2-6-1 15,-1 0 1-15,2-11-1 0,1-4 1 16,-1-13 2-16,1-1 0 0,-4-6 1 16,4-5 5-16,-6-7 1 0,4-14 2 15,-3-9 3-15,-4-4-3 0,6 3-1 16,-3-2-1-16,-1 9-5 0,4 8-11 0,-7-5-11 16,-5-1-8-16,0 2-109 0,0 4-106 15,-5 5-268-15</inkml:trace>
  <inkml:trace contextRef="#ctx0" brushRef="#br0" timeOffset="121913.289">19457 8881 549 0,'6'0'114'15,"0"0"2"-15,-6 3-106 0,10 14 0 16,-10 13 2-16,7 11-1 0,-4 15-2 0,-3 19 0 0,0 12-3 15,0 10-3-15,0 17-1 0,0 6-1 16,0 2-2-16,-3 3 3 0,3-2-3 16,-7-6-3-16,7-10-4 0,0-6-4 15,0-15-6-15,0-15 131 0,0-15-235 16,10-3-114-16,9-19-329 0</inkml:trace>
  <inkml:trace contextRef="#ctx0" brushRef="#br0" timeOffset="122232.041">20936 8940 432 0,'0'-14'117'0,"8"10"4"0,-2 4-24 16,2 0-56-16,0 0-1 0,4 4-6 15,-1 13-3-15,0 15-5 0,4 14-3 16,1 19-5-16,3 12-4 0,-4 15-6 16,-2 5-4-16,-5 7-5 0,-8-2-3 15,0-3-2-15,0-8 0 0,0-4-5 16,0-10-2-16,0-10-2 0,0-9-5 0,0-10-4 15,0-14-5-15,0-9-2 16,0-4-104-16,5-8-97 0,3-4-247 0</inkml:trace>
  <inkml:trace contextRef="#ctx0" brushRef="#br0" timeOffset="122851.886">21238 8355 457 0,'-7'0'110'0,"1"-11"4"15,6 11-73-15,-7-3-2 0,7 3-4 16,0-5-5-16,0 5-1 0,7-10-2 16,1 3-1-16,-2 0-3 0,4 2-2 15,4-4-2-15,3 5-2 0,4-4-2 16,3 2-2-16,0 3-3 0,-5 3-1 16,-1 0-4-16,-5 3-2 0,3 11 0 0,-6-1-3 15,0 10-1-15,-6 7-1 0,-4 2 0 16,0 3 0-16,0 4 1 0,-8-6-1 15,-5-5 0-15,5 0 1 0,-5-11 1 16,4-1-1-16,-4-5 2 0,5-5-1 16,0 4 1-16,3-10-1 0,5 4 1 15,0-4-1-15,0 0 0 0,0 0 0 16,0-4 0-16,5-6 0 0,3 10 1 16,5-8 0-16,3 0-2 0,0 4 1 0,0-5 0 15,3 9 0-15,1 0 0 0,-2 0 0 16,3 0-1-16,0 8 2 0,-5-3-1 15,1-2 1-15,1-3-1 0,0 13 1 16,-2-5-1-16,2 7 0 0,0-1-1 16,-9 1 1-16,-9 2 0 0,10 0 0 15,-10 1-1-15,0-2 1 0,0 11 1 0,-10-5-1 16,1 1 0-16,-1 4 0 0,-14 3 1 16,-5-2 2-16,-4-2 0 15,-7-7 0-15,0 7-1 0,3-6 2 16,-2 2-4-16,6-7-9 0,4-7-14 0,5-8-12 15,5 0-1-15,9 7-114 0,10-7-116 0,7 0-268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9:53:29.78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5041 7671 5491,'0'-5'859,"0"0"-76,0 0-74,-1 0-69,1 0-66,-1 0-63,0 1-59,0-1-55,0 1-52,0 0-48,-1 0-44,1 0-42,-1 1-37,0-1-34,-2-3 54,0 1-104,0 0-48,-11-13-31,7 11 40,-1-1 99,4 5-22,1-1 42,-22-18 178,-2-1-38,-2 1-37,-2 2-35,-2 3-37,-1 6-35,0 6-35,-1 9-34,28-1-72,0 1-1,0 0 1,1 0 0,-1 1-1,1 0 1,-4 4-25,-24 11 63,-10 0-4,-57 27 168,82-36-119,0 2 0,1 0 1,-15 13-109,22-17 68,0 0 0,0-1 1,-1 0-1,-4 1-68,-31 17 147,42-21-136,1 0-1,-1 0 0,1 0 1,0 1-1,1-1 1,-1 1-1,0 1-10,-7 10 19,-1-2-1,0 1 1,-1-2 0,-1 0-1,-10 7-18,-48 28 137,49-32-37,1 0 1,1 2-1,0 0 1,1 2-101,-45 47 201,61-61-189,1-1 0,-1 1 0,1 0 0,1 1 1,-1-1-1,1 0 0,-2 7-12,-2 5 25,2 1 1,1 0-1,-3 17-25,-7 35 49,6-41-9,1 0 0,1 1 0,2 0-1,2 0 1,0 17-40,3 10 132,3-1-1,6 34-131,21 107 317,-28-167-276,2 0 0,1 0 0,2 3-41,-4-21 11,0-1 0,1 1 0,0-1 0,1 0 0,0 0 0,1-1 0,0 0 0,6 6-11,-9-12 4,82 96 203,65 56-207,-125-136 19,0-2 1,0 0 0,2-2-1,0-1 1,1-1-1,1-2 1,0-1-1,1-1 1,27 6-20,-25-11 32,1-1 0,0-2-1,0-1 1,8-2-32,72 5 44,118 7-7,-198-10-32,1-2 1,-1-1-1,1-2 0,-1-1 0,0-2 1,0-1-1,-1-1 0,0-2 0,0-2 1,13-7-6,0-3 4,0-1 0,-2-3 0,0-2 0,-2-1 0,-2-2 0,26-27-4,71-60 20,33-32 15,-141 120-25,-1-1-1,-1-1 1,-1-1 0,7-16-10,3-5 7,-23 37-4,-1-1 1,0 0-1,-2 0 1,0-1-1,-1-1 1,-1 1-1,-1-1 1,5-21-4,-5-11 6,-2-2 1,-2 1 0,-2 0 0,-3 0 0,-6-33-7,3 59 2,-1-1 0,-1 1 0,-2 0-1,0 1 1,-2 0 0,-1 1 0,-1 0 0,-1 0-1,-3-1-1,-1 0 3,-1 0-1,-1 1 0,-1 1 0,-1 1 1,-1 0-1,-1 2 0,-27-17-2,-80-59 15,50 36 38,-2 4-53,-5 8-47,-7 10-99,77 33-35,-37-10-144,30 10 134,3 2-74,11 2 86,-1 0-38,0 0-76,-1 1-59,1 0-68,-1 1-74,1 0-81,-1 0-89,1 1-95,0 1-102,4-1-83,4 0 418,0 0-42,0 0-46,1 1-52,-1 0-56,0-1-62,2 1 117,-1 0-37,-3 1-800,0 2-430,-3 2-1112,9-6 2975</inkml:trace>
  <inkml:trace contextRef="#ctx0" brushRef="#br0" timeOffset="4144.148">4526 8050 6419,'1'-7'918,"1"1"-76,0 1-67,2-1-61,-1 2-132,-1-1-36,2-6 458,1-9-320,3 3-109,3 2-94,3 1-81,-1 5-127,0 0-34,4-2 12,9-3 81,21-13 312,-14 5-253,2-1-63,3 3-58,1 5-51,0 7-47,0 9-41,-34 0-120,0 0 0,1 1 1,-1 0-1,0 0 1,0 0-1,0 0 0,0 1 1,0 0-1,-1 0 1,1 0-1,-1 1 0,0 0 1,0-1-1,0 2-11,0-2 4,-1 1 0,0 0 0,0 1 0,-1-1 0,1 0-1,-1 1 1,0 0 0,0-1 0,0 1 0,-1 0 0,1 0 0,-1 0 0,0 0-1,-1 0 1,1 0 0,-1 0 0,0 0 0,0 0 0,-1 0 0,0 0 0,0 0-1,0 0 1,0 0 0,-1 2-4,-6 15 15,-1-1-1,-1 0 0,-1 0 1,-13 18-15,-7 15 17,25-43 1,-1 0 0,1-1 1,-2-1-1,1 1 0,-1-1 0,-1 0 0,-7 5-18,-11 8 88,-1-3 47,24-18-111,1 1-1,0-1 1,0 0 0,0 1 0,-1-1-1,1-1 1,-1 1 0,1 0-1,-1-1 1,1 0-24,-22 0 237,10 0-31,14 0-199,1 0 0,0 0-1,-1 0 1,1 0 0,-1 0-1,1 0 1,0 0 0,-1 0-1,1-1 1,0 1 0,-1 0-1,1 0 1,-1 0 0,1 0 0,0 0-1,-1-1 1,1 1 0,0 0-1,0 0 1,-1-1 0,1 1-1,0 0 1,0-1 0,-1 1-1,1 0 1,0-1 0,0 1 0,0 0-1,-1-1 1,1 1 0,0 0-1,0-1 1,0 1 0,0 0-1,0-1 1,0 1 0,0-1-1,0 1 1,0 0 0,0-1 0,0 1-1,0 0 1,0-1 0,0 1-1,0-1 1,0 1 0,0 0-1,1-1 1,-1 1 0,0 0 0,0-1-1,0 1 1,1 0-7,5-10 121,3 4-98,-2 5-6,0 1-1,0-1 1,0 1-1,0 1 1,0-1-1,0 1 1,4 2-17,48 14 46,15 4-27,-45-17-12,0 2 0,-1 1 0,0 1 0,0 2-1,-1 1 1,0 0 0,-1 2 0,0 2 0,-1 0-1,-1 1 1,11 10-7,-26-16 3,0 0 1,-1 1-1,0 0 0,-1 0 0,0 0 0,0 1 0,-2 0 1,1 1-1,-2-1 0,1 1 0,-2 0 0,0 0 0,0 0 1,-1 1-1,-1-1 0,0 5-3,-1-14 10,-1 1 0,1-1 0,-1 1 0,0 0 0,0-1 0,0 1 0,-1-1 0,1 0 0,-1 0 0,0 1 0,-2 2-10,-1-1 22,1 0 0,-2 1 0,1-2 0,-1 1 0,1-1 0,-2 1 1,1-1-1,0-1 0,-1 0 0,-3 2-22,-7 3 52,0-1 1,-1-1 0,0 0 0,-2-1-53,-36 8 93,9-7-66,-65-5 109,73-3-155,1 2-78,0 1-104,19 1 53,1 0-36,13-3-31,0 1 39,-4 0-84,0 0 90,-12 0-130,14-1 175,1-1-43,-1 1-62,0 0-76,1 0-90,-1-1-109,3 1 67,-1 0-70,0 0-76,1 0-82,-1-1-87,1 1-94,-1 0-100,1 0-105,3 0 180,1 0-114,0 1 442,0-1-39,0 0-42,0 1-45,0 0-497,0 1-98,0 1-350,0 1-914</inkml:trace>
  <inkml:trace contextRef="#ctx0" brushRef="#br0" timeOffset="-2379.894">8995 4050 6051,'3'-9'1029,"1"0"-115,-1 1-109,0-1-102,0 0-96,0 1-87,0-1-81,0 0-74,-1 1-86,0 0-52,1 0-48,-1 0-41,1-6 16,-1 0-74,5-32-12,-5 26 38,-2 10 2,1-1 49,-1 1 59,0-1 69,0 9-261,0 0-1,0 0 0,-1 1 1,1-1-1,0 0 1,-1 0-1,1 0 1,-1 0-1,0 1 0,0-1 1,1 0-1,-1 1 1,0-1-1,-1 1 0,1-1 1,0 1-1,-1-1-23,-1-1 40,0 1-1,0-1 1,0 1-1,0 0 1,-1 0-1,1 0 0,-1 1 1,-3-2-40,-35-7 244,0 4-58,10 2-52,-18-5 43,-4 3-55,24 5-55,-1 0 0,1 2-1,0 2 1,-26 4-67,-12 12 176,-18 24 80,31-14-131,22-12-52,1 1 0,0 1 0,1 2-1,1 1 1,2 1 0,0 1 0,-15 19-73,25-25 39,-39 43 262,-11 18-301,54-61 48,-1 2 0,2 0 1,1 1-1,1 0 0,0 0 0,-4 16-48,-6 23 123,0-1 87,2 1 0,2 1 0,-4 44-210,3-17 226,12-62-151,1 1 0,1 0 0,1 0-1,1 7-74,2-15 28,2 73 84,0-77-96,0 1 1,0 0-1,2-1 1,4 13-17,11 26 18,3-1 1,2-1 0,2-1-1,21 28-18,-29-52 5,1 0 0,2-2-1,1 0 1,0-1 0,2-2-1,1 0 1,0-1 0,23 12-5,-16-13 8,1-2-1,1-2 1,0-1 0,1-1 0,1-2-1,8 1-7,11-1 19,1-2-1,-1-3 0,47 1-18,-51-6 2,0-2-1,0-2 1,14-4-2,-41 2-11,0-1 0,-1 0 1,0-2-1,0-1 1,-1-1-1,0 0 1,0-2-1,0-1 11,-12 6-3,71-39-53,-2-4 0,-3-3 0,-2-3 0,18-22 56,-76 61-10,-1 0 0,-2-1-1,7-10 11,14-26 4,10-24-4,-15 25 9,-20 35-7,-1-1 0,-1 0 0,0 0 0,-1-1 0,-1 0 0,-1 0 0,0 0 1,-2 0-1,0-1 0,-1 1 0,-1-1 0,-1 1 0,-2-9-2,-6-36 28,-4 1 0,-2 0-1,-12-26-27,8 24 34,-17-45 33,-19-32-67,33 85 15,5 17-13,-1 1-1,-3-1-1,-9-9-29,3 10-51,-3 3-74,-2 4-97,15 17 81,-1 2-32,7 6-116,0 1 64,1 1 55,-1 1 45,-11-2-51,16 5 148,0 0 0,0 1 0,-1 0 0,1 0 0,0 0 0,-6 2 57,-3 1-172,1 2-78,6-2 53,0 1-41,0 1-49,0-1-52,0 2-91,1 0-73,-1 1-82,1 0-88,0 0-94,1 1-102,-1 0-108,1 0-116,3-2 361,0-1-48,-1 1-42,1 0-38,-1 0-213,0 1-36,-8 14-2348</inkml:trace>
  <inkml:trace contextRef="#ctx0" brushRef="#br0" timeOffset="3246.819">8500 4466 6979,'1'-9'1035,"-1"0"-97,1-1-91,0 1-86,0 0-83,1-1-76,0 1-73,0 0-68,1 0-64,-1 1-57,2-1-55,-1 1-49,1 0-44,0 0-40,5-7 51,-2 5-127,1 1-36,-4 5-32,0-1 0,1 1 0,0 0 0,0 1 1,0-1-1,0 1 0,5-2-8,8-3 113,-7 5-1,0 1 46,1 1 55,0 0 62,23 3-52,-1 2-62,-1 3-49,-2 5-38,-27-10-69,0 0 1,0 1-1,0-1 1,0 1-1,0 0 0,0 0 1,-1 0-1,0 1 0,1-1 1,-1 1-1,0 0 1,-1 0-1,1 0 0,-1 0 1,0 0-1,0 0 0,0 1 1,0-1-1,-1 1 1,0-1-1,0 1 0,0 0 1,0 0-1,-1-1 0,0 1 1,0 2-6,1 17 15,-2 1 0,-1-1 0,0 0 0,-7 24-15,6-38 5,-1 1 0,0-1-1,0 1 1,-1-1 0,-1-1-1,0 1 1,0-1 0,-1 0 0,0 0-1,0 0 1,-9 6-5,-41 36 6,-9 9 14,27-16 39,8-12 82,16-18 28,8-7-34,1 1 42,4-2 215,3-2-114,4 1-92,3-2-74,2 1-46,15 2-18,-19-4-10,-2-1 37,27 7 26,0-1-46,38 12 3,37 21 2,-62-22-110,-19-8-43,-1 0-65,-1 1-77,0 0-93,-19-9 145,0-1 32,2 3-68,-1 0 79,4 4-95,-7-5 137,-1-1-34,1 2-88,-1 0-89,0-1-31,-1 0-89,1 1-102,-1 0-113,0-2 275,0 0-33,0 0-34,0 0-37,0 0-38,0 0-39,0 1-41,0-1-42,0 2-467,0 0-117,0-2 546,0 0-38,0 2-804,0 2-432,0 2-1117</inkml:trace>
  <inkml:trace contextRef="#ctx0" brushRef="#br0" timeOffset="-5930.482">1358 3645 12390,'-62'-24'568,"18"16"-128,15 2-226,-12-9 180,17 5-185,-1 2-67,8 5-104,-1 2-58,6 1 23,0 1 1,0 1 0,1 0 0,-1 1 0,-1 1-4,2-1 7,0-1-1,0 1 1,0-2 0,0 0 0,-1 0-7,-90 15 77,81-13-51,0 2-1,0 0 0,1 1 1,-1 1-1,-4 3-25,-38 13 113,53-19-81,0 0 0,1 1-1,0 0 1,0 1 0,0 0-1,0 1 1,1-1-1,0 2 1,0-1 0,-1 3-32,-39 33 94,-50 32 21,85-62-101,2 0 0,0 1 0,1 1 0,0 0 0,-2 6-14,-26 37 55,27-29-39,11-27-14,-1 1-1,0 0 1,1 0 0,-1 0-1,0-1 1,0 1 0,-1-1-1,1 1 1,0 0-1,-2 1-1,-25 43-11,24-39 10,0 0 0,0 0 1,-1-1-1,0 0 0,0 0 0,-3 4 1,-5 1-10,10-11 9,1 1 0,-1 0 0,1 1 0,-1-1 0,1 0 0,0 1 0,0-1 0,0 1 0,0-1 0,1 1 0,-1 0 0,1 0-1,0 0 1,-1 0 0,1 0 0,1 0 0,-1 0 0,0 1 1,-1 15-38,-4-1 61,-2-1 49,-2 0 41,-2 4 75,-2 15 145,-16 74 618,19-73-705,-2-1-101,2 5-38,-1 23-28,1 3 23,1 11-3,9-58-55,-1 1-1,-2-1 0,1 0 0,-4 5-43,2 0 29,0-1-1,2 1 0,0 0 0,2 0 1,2 21-29,0-32 10,1-1 1,1 0 0,0 1 0,1-1 0,0 0-1,6 9-10,0 6 18,7 14 20,2-1 0,23 37-38,-10-19 34,-13-28-26,2-1 0,2-1 0,0-1 0,2-1 1,1-1-1,26 20-8,45 48 20,-83-80-16,1-1 0,0 0 0,1-1 1,0-1-1,1 0 0,6 2-4,29 13 20,29 9-20,-81-35 0,16 5 2,0-1 0,0 0 0,1-2 0,-1 0-1,13 0-1,-8 0 3,-1 0-1,0 1 0,13 5-2,-15-5 5,0 0-1,0-1 0,1-1 0,-1 0 0,0-2 1,0 0-1,15-3-4,71-19 37,-41 11-23,17-3-1,52 2 5,-102 10-13,0-2-1,0-1 0,0-1 1,-1-2-1,9-4-4,43-20 13,15-12-13,-12 15 15,-65 25-11,1-2 0,-1 0 1,0-1-1,15-9-4,3-9 21,-2-1-1,0-1 1,15-18-21,44-37 29,-31 31-20,-3-3 1,10-15-10,-4-18 2,-30 53 8,-8 8 1,-1-1 0,-1-1 0,20-30-11,76-104 21,-99 126-15,-2 0 0,-2-1 0,6-21-6,-14 34 9,-5 9-7,-2-1 0,0 0 0,-1 0-1,-1-1 1,0 1 0,-1 0 0,-1-1 0,-1 1 0,-1-1-1,0 1 1,-2-7-2,-3-41 1,1 14 6,-2 0 0,-14-44-7,-5-29 0,24 101 0,2 8 0,-2-1 0,1 0 0,-2 1 0,0-1 0,-1 1 0,0 0 0,-1 1 0,-1-1 0,0 1 0,-1 0 0,-8-10 0,-30-30-2,-1 2 1,-21-14 1,-101-81-13,111 93-17,-82-61 105,87 77-107,-4-2-98,28 20 15,0 1-40,23 15-240,0 0 82,1 0 77,-1-1 68,-3-2 26,1 0 111,-1-1 85,0 0 60,-19-16 332,16 14-335,5 4-102,0 1-49,0 0-60,0 1-68,3 1 24,-1 0-34,1 1-34,0-1-39,-1 1-39,1 0-43,-1 0-44,1 0-47,0 0-50,-1 1-52,1 0-53,-1 0-57,1 0-59,-1 0-61,1 1-64,-1 0-65,3 0 60,-1 0-56,0 0-50,0 0-42,0 0-244,0 0-43,-1 0-293,-2 0-822</inkml:trace>
  <inkml:trace contextRef="#ctx0" brushRef="#br0" timeOffset="-4950.696">2006 3254 6147,'-1'-8'897,"0"1"-86,-1 0-81,-1 1-78,0 1-73,-1 0-69,0 0-65,-1 1-61,-1 1-57,0 0-52,0 0-49,-1 1-44,0 0-40,0 1-36,-8-1 14,-3 2-95,-32 5-189,30 0 174,12-3 44,1 0 39,0 0 47,1 1 55,-3 0-154,-91 39 399,66-27-261,2 1 1,0 2-1,-14 12-179,-100 72 357,-4-2-128,-5-7-122,-5-10-117,137-73-71,-8 4-1,21-9 16,1 0-38,2 0-17,0-1-39,1 1-44,2 0-50,3-4 42,0 0-50,1-1-53,0 0-57,0 0-62,0 0-68,0 0-75,0 0-82,0 0-93,0 0 334,0 0-35,1 0-37,-1 0-42,0 0-44,1 0-50,0 0-479,1 0-108,1 0-348,1 0-896</inkml:trace>
  <inkml:trace contextRef="#ctx0" brushRef="#br0" timeOffset="2380.513">984 4210 7203,'11'-20'2391,"-6"10"-1059,-1 3-95,-2 4-493,0 3-83,-1 0-297,0 2-43,0 0-47,-1 2-51,1 1-54,-1 1-59,0 1-62,0 2-67,1 24 282,0-1-51,0 1-44,1-1-38,4 47 70,7 39-21,-6-65-134,-3-1-1,-2 1 1,-5 35-45,-11 14 26,7-68-75,0 1-79,3-8-149,1 0 0,0 23 277,3-47-240,-1-1 76,1 1 68,0 0 58,-1 1 58,0 0 55,0 1 68,0 3 120,-1 0-7,1-2-153,0-1-86,0-1-81,0 0-67,1 0-80,0-1-92,-1 1-103,1-2-18,0 1-85,1-1-92,-1 1-98,0-1-103,1-1-111,0 1-116,0 0-122,-1-2 429,1 1-48,0-1-43,-1 0-36,1 0-212,0 0-37,3 1-2324</inkml:trace>
  <inkml:trace contextRef="#ctx0" brushRef="#br0" timeOffset="-3674.224">5719 160 6627,'0'-8'892,"0"0"-120,0 1-218,0 1-68,0-1-63,0 0-56,0 1-52,-1-1-46,1 1-39,-2 0-34,-2-8 170,3 12-319,0 0 1,0 0 0,0 0-1,0 0 1,0 1-1,0-1 1,-1 0-1,1 1 1,-1-1 0,1 1-1,-1-1 1,0 1-1,0 0 1,0-1-48,-33-15 374,-1 3-54,-1 4-50,0 4-44,-1 2-39,-1 3-36,-41 3 66,58 1-152,0 2 1,0 0-1,1 2 1,0 0 0,0 1-1,0 1 1,-15 10-66,-70 27 282,86-39-207,0 1-1,1 1 1,0 1-1,0 1 1,1 0-1,1 1 1,-15 14-75,-35 38 246,3 9-45,-8 10-28,-28 34 27,70-72-90,6 4 55,2 12 86,1 37 178,10 3-14,9-34-190,1-12-91,1-1-65,0-40-63,0 6 16,1-1 0,1 1 0,1-1 1,1 0-1,1 0 0,0 0 0,1 0 0,1-1-22,1 1 12,1-1-1,1-1 0,1 0 0,0 0 0,1-1 0,0 0 0,6 4-11,1-1 6,1-2 0,0 0-1,1-1 1,1-1 0,0-1 0,1-1 0,0-1 0,1-1 0,1-1 0,0-1-1,0-2 1,3 1-6,54 12 27,1-3 0,0-4-1,58 1-26,158 8 62,-277-22-56,-1-1 0,1-1 0,-1-1 0,0 0 0,0-2 1,0 0-1,0-1 0,-1-2 0,0 0 0,0-1 0,-1-1 1,0 0-1,1-3-6,31-19 10,-1-2 1,-2-2 0,-2-2-1,-1-2 1,-2-1 0,-2-3-1,-2-2 1,-2-1 0,9-18-11,23-44 32,25-59-32,-83 147 5,-2 0-1,-1-1 1,0 1 0,-1-1-1,-2-1 1,0 0 0,-2 1 0,2-21-5,-9-32 56,-12-1 45,2 30 0,-2 2 0,-2 0 0,-9-14-101,15 36 32,0 0-1,-2 1 1,-1 1 0,0 0 0,-1 1-1,-1 0 1,-3 0-32,-46-35-9,22 28-99,15 13-38,-2 4-80,-3 3-97,-2 4-113,32 2 336,-9 0-196,0 1 67,-31 0-318,26 1 271,7 0 63,1 0-51,-3 1-160,6-1 166,1 1-34,0-1-37,0 1-42,0-1-43,0 2-47,0-1-50,0 1-54,1 0-55,-1 0-60,1 1-62,0 0-66,0 0-68,0 0-72,2-2 304,1 0-36,-2 3-768,0 1-412,-2 4-1068,6-11 2770</inkml:trace>
  <inkml:trace contextRef="#ctx0" brushRef="#br0" timeOffset="1779.848">5597 376 6483,'2'-3'506,"1"-2"108,-1 0 163,4-9 1141,-5 9-1283,0 1-194,0 1-53,-1-1-65,0 0-77,-1 4-25,-1 0-40,-6-2 86,-4 1-68,-1 2-3,-56 50 225,42-27-180,0 0 1,-10 14-242,20-18 148,1 1 0,0 0 0,-9 18-148,-13 39 352,18-21-145,5 2-34,14-50-151,-1 0-1,2 0 1,-1 0 0,1 0-1,1 0 1,0 0 0,0 0-1,0 0 1,1 0 0,1-1 0,0 1-1,0 1-21,12 27 68,-12-27-44,0 0-1,0-1 1,1 0-1,0 1 0,1-2 1,0 1-1,1 0 0,-1-1 1,2 0-1,-1-1 1,1 1-1,0-1 0,0 0 1,1-1-1,7 5-23,-1-3 44,1-1-1,0-1 1,0 0 0,0-1 0,4 0-44,-3-1 67,1-1 0,-1-1 0,1-1 0,15 0-67,-14-2 63,0 0 0,1-2 0,-1 0 1,0-1-1,0 0 0,-1-2 0,1 0 1,-1-1-1,-1-1 0,1-1 0,-1 0 1,-1-1-1,0 0 0,0-1 0,2-4-63,43-40 254,-2-2 61,-41 41-233,2-1 47,14-14 172,-25 24-192,-1 0 0,0-1 0,-1 0 1,0-1-1,2-1-109,-7 6 36,1 1 1,0 0 0,-1 0-1,0-1 1,1 1-1,-1-1 1,-1 1 0,1-1-1,0 1 1,-1-1-1,0 1 1,0-1 0,0 0-1,0-3-36,-1 4 24,0-1 0,0 0 1,0 1-1,-1-1 0,1 1 0,-1-1 0,0 1 0,0-1 0,0 1 0,-2-1-24,-28-30 155,6 14-80,-21-10-39,7 9-123,21 11-7,1 2-39,12 5-270,-1 0 90,1 1 82,-1-1 71,1 2 74,1-1 37,-7-1 40,-26-2 289,30 4-266,0 1-52,0 0-71,-1 1-88,1-1-104,0 2-122,1-1-72,0 0-123,3 0 259,1 0-35,-1 0-37,1 0-38,-1 0-40,1 0-41,-1 0-44,1 1-43,0-1-47,0 0-47,-1 1-48,1-1-52,2 0 16,0 0-52,-1 0-48,1-1-40,-1 1-237,1 0-40,-1 0-286,0 0-803</inkml:trace>
  <inkml:trace contextRef="#ctx0" brushRef="#br0" timeOffset="5793.49">2439 3073 7684,'-1'3'580,"1"0"345,0 3 481,0-2-542,0-1-239,1-1-354,-1-1-35,1 1 70,-1-2-199,1 1-33,0-1-36,0 1-38,-1-1-42,1 0-42,1 0 473,-2 0-120,1-1-51,1 0-44,0 0-37,4-2 40,9-7 108,-12 8-88,22-17 341,0 0-95,1 0-81,0 0-70,3-1-37,-1-1-57,12-10 11,47-46 202,-64 55-292,1 1 1,0 2-1,13-8-119,84-49 291,-2 1-76,6-17-21,-5-6-47,112-108 46,35-29-57,-132 131-69,11 2-67,12-9 45,-54 43-26,-67 47-13,-1-3-1,-1-1 0,4-6-5,-34 29 2,0 0 0,-1 0 0,1 0 0,0 1 0,0 0 0,0 0 0,0 0 0,-1 0 0,1 1 0,0 0 0,0 0 0,0 0 0,0 1 0,3 0-2,22 0 1,-20 0-12,-9 0 12,1 0-1,-1-1 1,0 1-1,0 0 1,0 0-1,0 0 1,0 0-1,0 0 1,0 0-1,0 0 0,0 0 1,-1 1-1,1-1 1,0 0-1,-1 0 1,1 1-1,-1-1 1,1 0-1,-1 1 1,0-1-1,0 1 0,1-1 1,-1 0-1,0 1 1,0-1-1,0 1 1,-1-1-1,1 0 1,0 1-1,0-1 1,-1 0-1,0 1 0,1 2-1,-2 27 6,-1-1 1,-1 1-1,-2-1 1,-8 25-7,-6 30 14,-22 78 31,28-118-38,2 2 0,2-1 1,2 1-1,2 1 0,1 15-6,3-40-10,1-18 9,1 0 0,-1 0 0,1 0 0,0 0-1,0 0 1,1 0 0,-1 0 0,1 0 0,0 0-1,0 0 1,1-1 0,0 1 0,-1 0 0,2 0 1,-3-5-1,0 0 1,0 0 0,0 0 0,0 0 0,0 0 0,0 0 0,0-1 0,0 1 0,0 0 0,1 0 0,-1 0 0,0 0 0,0 0 0,0 0 0,0 0 0,0 0 0,0 0 0,0 0 0,0 0 0,0 0 0,0 0 0,1 0 0,-1 0 0,0-1 0,0 1 0,0 0 0,0 0-1,0 0 1,0 0 0,0 0 0,0 0 0,1 0 0,-1 0 0,0 0 0,0 0 0,0 1 0,0-1 0,0 0 0,0 0 0,0 0 0,0 0 0,1 0 0,-1 0 0,0 0 0,0 0 0,0 0 0,0 0 0,0 0 0,0 0 0,0 0 0,0 0 0,0 0 0,0 1 0,0-1-1,0 0 1,0 0 0,0 0 0,1 0 0,-1 0 0,0 0 0,0 0 0,0 0 0,0 0 0,0 1 0,0-1 0,0 0 0,2-15 0,0-18 0,0-30 3,3 1 0,2 0 0,3 1 1,3 0-1,10-24-3,36-93-35,-57 168 26,0 0 0,-1 1 0,0-1 0,0 0 0,-1 0 0,0 1 0,-2-10 9,2 14-6,-1 0-1,0 1 1,-1-1 0,1 0 0,-1 1 0,0-1 0,0 1 0,0-1 0,-1 1 0,1 0 0,-1 0 0,0 0 0,0 0 0,-1 1-1,-2-3 7,-54-40-20,-1 8 39,41 28-1,0 1-1,-1 1 1,0 0-1,0 2 1,-1 0-1,0 2 1,0 0-1,-19 0-17,-6 1-4,-65 0 51,72 2-66,6 1-29,0 0-42,0 0-51,1 0-61,9 1 17,0-1-38,1 0-43,0 0-46,15 0 61,0 0 70,-16 3-211,14-2 176,4 0 34,0 0-56,-1 0-139,4 0 144,-1-1-34,1 1-36,-1-1-39,1 0-42,-1 1-46,1-1-47,-1 1-50,0-1-55,1 0-55,-1 0-60,1 1-62,-1-1-65,0 0-68,3 0 158,-1 0-42,-1 0-883,1 0-476,-2 0-1229</inkml:trace>
  <inkml:trace contextRef="#ctx0" brushRef="#br0" timeOffset="7543.702">2133 1066 7587,'0'-8'949,"1"2"-70,1 1-69,0 1-70,1 1-69,0 1-69,0 1-70,0 2-69,1 0-69,-1 1-69,0 2-69,1 0-69,-2 1-70,1 1-68,-1 0-69,-1 2-69,2 42 399,-5 1-106,-3-1-83,-2 1-59,0-7-25,3 0 0,1 12-37,1-11 15,0-34-9,1 1-1,1 0 1,-1-1-1,2 1 0,0 0 1,0-1-1,1 1 1,1-1-1,3 10-5,-4-16-35,0 0 51,-1 2 126,1-3 179,1-6-184,2-3-59,3 1 177,0 1-128,1 0-32,14-6 159,7-3-56,1 3-67,0 4-52,1 1-36,45-8 8,-65 10-48,0 1 1,1 1 0,-1 0 0,0 0-1,0 1 1,1 1 0,-1 0 0,0 1 0,-1 0-1,11 4-3,36 8-16,-56-15-281,0 0 85,0 1 76,1-1 67,-1-1 62,1 1 67,1 0 77,1-1 147,1 1 22,-2-1-149,-1 1-82,0 0-70,-1 0-68,0 0-73,1 0-82,-1 1-94,-1-1 64,0 0-43,0 1-45,0-1-50,0 1-50,0 0-55,0 0-55,0-1-60,-1 1-61,1 0-65,-1 1-66,1-1-70,-1 0-71,0 1-76,0-1-76,1 1-81,-1-1 83,0 0-94,0 0-328,0 2-858</inkml:trace>
  <inkml:trace contextRef="#ctx0" brushRef="#br0" timeOffset="7859.946">2761 920 6643,'0'0'554,"0"0"-59,0 0-54,0 1-51,0-1-49,0 0-44,0 1-42,-1-1-38,1 1 29,0 0-59,0 0-50,-1 0-41,1 0-17,-2 4 29,1-3-31,-1-1 48,1 1 80,-8 11 164,1 0-48,1 1-46,1 0-41,0 1-38,2 0-35,-2 16 73,3-5-117,1 0-44,0 54 21,2-43-29,-1-1 72,-9 111-42,-2 51 55,9-66-107,2-95-99,1-18-18,-1 0-34,1-1-38,-1 1-40,0 0-44,0-1-46,0 1-52,0 0-53,1 0-56,-1 0-59,0 0-62,1 0-65,0 0-68,-1 1-71,1-17-82,0 0-72,0 0-64,0 0-52,0 3-660,0 1-949</inkml:trace>
  <inkml:trace contextRef="#ctx0" brushRef="#br0" timeOffset="9248.284">6608 1271 7283,'0'0'1766,"1"0"-1190,-1 0-71,0 0-65,1 0-60,0 0-56,0 0-51,0 0-45,0 1-41,1-1 62,0 1-87,0 0-62,3 1 63,-3 0 2,7 13 142,1 0-43,0 0-40,0 0-36,11 14 99,0 1-93,47 68 185,29 42-77,5-1-59,-28-40-120,-3 1-55,47 50-23,-61-81-10,23 40-35,-40-53 12,2-1 0,2-3 0,3-1 0,5 1-12,-15-13 11,-2 2 0,9 15-11,-15-17 8,2-2 0,35 33-8,40 37 33,-41-31 24,-16 2-38,-28-47-40,-16-22 11,1-1 0,0 0 0,1 0 1,-1 0-1,2-1 0,2 3 10,-6-7-4,-1 0 0,0-1 0,1 1 0,0-1 0,-1 0 0,1 0 0,0-1 0,0 1 0,0-1 0,0 0 0,0 0 0,4 1 4,-8-3-1,1 1 0,0-1 1,-1 1-1,1-1 0,-1 1 0,1-1 0,-1 1 0,1-1 0,-1 0 1,1 1-1,-1-1 0,1 0 0,-1 0 0,0 1 0,0-1 1,1 0-1,-1 0 0,0 1 0,0-1 0,0 0 0,0 0 0,0 0 1,0 1-1,0-1 0,0 0 0,0 0 0,0 0 1,0-27 7,0 24-4,-1-23 55,-2 0 0,-4-20-58,2 20 75,2-1-1,-1-20-74,5 38 13,-1 0 0,1 0 0,0 0 0,1 1 1,3-9-14,11-36 27,-1 0 1,-3-1-1,-3-3-27,-9 57 1,7-47 30,2-2 47,-8 61 3,1 20-37,1 84-7,-2-91-45,1 0-1,1 0 0,1 0 0,5 18 9,19 46-125,-24-69 73,0 0 0,-2 1 1,0-1-1,-1 0 0,-1 1 0,-1 5 52,1 0-41,1-23 37,-3 12-8,1-13 13,0 1 0,0-1 0,0 0 1,-1 1-1,1-1 0,0 0 0,-1 0 0,1 0 0,-1 0 0,0 0 0,1 0 0,-1 0 0,0-1 1,1 1-1,-1 0 0,0-1 0,0 0 0,0 1 0,-1-1-1,-30 3 129,24-3-60,-5 1 58,1 0 0,-1-1 0,0-1 0,0 0 0,0-1-1,1-1 1,-1 0 0,1 0 0,0-2 0,0 1 0,0-2 0,-11-6-127,-12-7 189,-3 6-47,0 4-42,-2 5-38,24 3-52,1 2 0,0 0-1,-17 3-9,17-1-22,1 1 0,-1 0 1,-14 7 21,22-8 72,0 0-67,1-1-61,0 0-54,-2-1-83,1 0-58,-2-1-108,-3-2-257,-4-9-450,13 5 745,0-1 36,2 1 83,0-2 41,1 0 46,1-1 53,0 2-447,0 1-77,0-1-81,0 1-86,0-1-91,0 1-96,0 0-99,0 0-105,0 3 505,0 0-39,0-2-784,0-1-431,0-4-1103</inkml:trace>
  <inkml:trace contextRef="#ctx0" brushRef="#br0" timeOffset="10284.403">8070 1195 6979,'0'0'1734,"0"0"-717,0 0-441,0 0-4,0-1-113,0-1-99,0 0-87,0-1-9,0-1-104,0-9 94,1 11-167,-1 0 40,6-13 236,6-9 28,6-14 149,-15 32-448,0 0-1,0 1 1,0-1 0,1 0-1,0 1 1,0 0 0,3-3-92,36-33 568,0-1-57,-3-3-72,3 5-79,6 8-83,-40 27-239,0 2 0,0-1 0,0 1 1,1 1-1,1-1-38,-7 2 9,0 0 0,0 1 0,0-1 0,0 1 0,0 0 0,0 0 0,-1 0 1,1 0-1,0 1 0,0 0 0,0 0 0,0 0 0,-1 0-9,0 0 3,-1 1 0,1-1 0,-1 1 0,0 0 0,0 0 0,1 0 0,-1 0 0,-1 0 0,1 0 1,0 1-1,0-1 0,-1 0 0,0 1 0,1-1 0,-1 1 0,0 0 0,0-1 0,0 1 0,0 2-3,6 29 15,-1 0 0,-2 1 0,-1 0 0,-2 24-15,4 37 1,-1 10-65,-6 1-65,1-11-11,1-83 117,-1 0-1,-1 1 1,1-1 0,-2 0 0,0 0 0,-1 0 0,0 0-1,-2 3 24,-20 37-51,-7 1 47,32-52 5,-16 20 2,2-13 51,0-7 41,-3-7 57,16 4-127,0 1 0,0-1 0,0 0 0,1 0 0,-1-1 0,0 1 0,1 0 0,-1-1 0,0 1 0,1-1 0,0 1 0,-1-1 0,1 1 0,0-1 0,0 0 0,0 0 0,0 0 0,0 0 0,0 0 0,0 0-25,1-1 27,-1 0 0,1 0 0,0 1 0,0-1 0,0 0 0,0 0-1,1 1 1,-1-1 0,1 0 0,-1 1 0,1-1 0,0 0 0,0 1 0,1-1-27,0-3 38,1 2 0,0-1 0,0 0 0,0 0 0,1 1 0,-1 0 0,3-2-38,-3 3 21,1 0 0,-1 0 0,1 0 0,0 0-1,0 1 1,0-1 0,0 1 0,2 0-21,30-5 134,-7 2-55,-20 3-47,0 0 0,0 1 0,0 0-1,0 1 1,8 0-32,48 7 81,-47-2-64,0 1-1,0 1 1,9 6-17,35 13 28,-50-22-79,0 2 50,25 15 118,-22-11-119,-8-5-35,1 1-34,0 0-40,-1-1-45,3 3-149,1 0-117,-6-5 161,0 1-35,0 0-39,1-1-39,-6-3 91,0 1 70,1-1 64,-1 0 57,0 0 51,1 0 43,-1 1 108,1-1 85,0 0 346,-1 1-419,0-1-51,1 0-71,-1 1-105,0-1 6,1 0-35,-1 0-38,0 0-41,0 1-240,1-1 177,-1 0-35,0 1-37,0-1-39,0 0-40,0 1-42,1-1-44,-1 0-44,0 1-48,0-1-48,0 0-51,1 1-51,-1-1-54,0 1-55,1 0 28,-1 0-57,1 0-283,0 1-60,0 1-305,1 0-834</inkml:trace>
  <inkml:trace contextRef="#ctx0" brushRef="#br0" timeOffset="11796.775">3046 4551 7603,'0'-2'872,"0"0"-75,1 0-73,1 1-69,-1 0-65,1-1-62,1 1-59,-1 1-55,1-1-53,0 0-48,0 0-46,0 1-42,1 0-39,-1-1-36,5 1 58,0 0-104,-1 0-71,18 2-128,-16-1 104,-4-1 52,-1 1 56,0-1 80,-2 1 91,25 2 137,0 0-62,10 1 42,0-1-91,0 0-78,0-2-61,75-8 242,-3-10-97,8-1-61,41 9-30,-55 5-136,75-1 143,18 8-236,-40 1 210,120-14-210,-205 5 29,-1 2 1,1 4-1,0 3 0,25 7-29,1-3 42,-60-6-15,-1 2 0,1 1 0,-1 2-27,-1-1 15,0-1 0,1-2 0,-1-1 1,8-2-16,-3 0 19,1 2 0,34 7-19,-46-6 7,0-1-1,0-1 1,29-3-7,7 0 9,59-15 7,-88 16-13,29 1 10,-48 1-8,0 0-1,0-2 1,14-2-5,29-1 5,8 1-5,0-3 0,0-3 0,-1-4 0,11-5 0,-48 13 0,0 1 0,26 0 0,37-5 0,-74 7 0,-1 0 0,1 2 0,1 0 0,-1 1 0,-1 1 0,1 0 0,15 5 0,27 1 0,-50-8 0,-1 0 0,0 1 0,0 1 0,0 0 0,0 0 0,0 1 0,15 5 2,0-2 0,1-1 0,0-1 1,0-1-1,0-2 0,0 0 0,14-2-2,-17 1 1,-12-1-1,-1 0 0,1-1 0,-1 0 0,1-1 0,-1 0 0,1 0 0,-1 0 0,1 1 0,0 0 0,0 1 0,1 0 0,-5 1 0,0 0 0,0-1 1,0 0-1,0 0 0,0 0 1,0-1-1,-1 0 0,1-1 0,6-2 0,-11 3 2,1 1-1,-1-1 0,1 1 1,-1-1-1,0 0 0,1 0 0,-1 0 1,0 0-1,-1 0 0,1-1 0,0 1 1,0 0-1,-1-1 0,0 1 1,1-1-1,-1 0 0,0 0 0,0 1 1,-1-1-1,1 0 0,0 0 1,-1 0-1,0 0 0,0 0 0,0 0-1,0-2 3,-1 0-1,0 0 1,0 0-1,0 0 1,0 0-1,-1 0 0,0 0 1,0 0-1,-1 1 1,1-1-1,-1 1 0,0 0 1,-3-3-3,-51-55 15,24 30-16,13 9 1,1 0 0,1-1 0,1-1 0,1 0 0,1-2 0,-6-16 0,17 34 0,-1 0 0,1 1-1,-2-1 1,1 1 0,-1 0 0,0 1 0,-1-1 0,1 1-1,-8-4 1,10 6-2,-2 1 0,1 1 0,0-1 0,-1 1 0,0 0 0,0 0 0,1 0 0,-2 1 0,1 0 0,0 0 0,0 1 0,-1 0 0,1 0 0,-6 0 2,12 1 0,-1 0 0,0 0-1,1 0 1,-1 0-1,1 0 1,-1 0-1,1 0 1,-1 0-1,1 1 1,-1-1-1,1 0 1,-1 0-1,1 0 1,-1 1-1,1-1 1,0 0-1,-1 1 1,1-1-1,-1 0 1,1 1-1,0-1 1,-1 0-1,1 1 1,0-1-1,-1 1 1,1-1-1,0 1 1,0-1-1,-1 0 1,1 1-1,0-1 1,0 1-1,0-1 1,0 1 0,0 0-1,0-1 1,0 1-1,0-1 1,0 1-1,0-1 1,0 1-1,0-1 1,0 1-1,0-1 1,0 1-1,0-1 1,1 1-1,-1-1 1,0 1-1,1-1 1,-1 3-1,1-1 0,0 0 0,0 0 0,0 0 0,0 0 1,1 0-1,-1 0 0,0-1 0,1 1 0,-1 0 0,3 1 1,160 105-32,-118-83 25,2-1 1,1-3 0,1-1-1,0-3 1,14 1 6,60 23-46,-85-25 44,-38-16 2,-1 0-1,1 1 1,0-1 0,-1 0 0,1 1 0,-1-1 0,1 0-1,-1 1 1,1-1 0,-1 0 0,0 1 0,1-1 0,-1 1-1,1-1 1,-1 1 0,0-1 0,0 1 0,1-1 0,-1 1-1,0 0 1,0-1 0,1 1 0,-1-1 0,0 1 0,0-1-1,0 1 1,0 0 0,0 0 0,-1 6-9,3 42-1,-1-38 5,0 0 1,-1 0 0,0-1 0,0 1-1,-1 0 1,-1 0 0,0-1 0,0 1-1,-1-1 1,-3 7 4,-4 4-3,-2 0-1,-1-1 1,0 0-1,-14 16 4,-24 34 3,36-47-23,-1-1 0,-19 18 20,3-6-100,14-15-26,-1-1-68,1 0-83,-1 0-98,5-5 23,7-8 28,1 0 46,-7 4-169,-1-1 108,-20 5-368,24-9 439,-1-2-57,0 1-86,0-1-99,0 0-120,5-1 264,1 0-37,0 1-447,3-2 370,0 1-43,0 0-52,0 0-57,0-1-63,1 1-69,-1 0 99,1 0-43,0-1-39,0 1-34,0 0-194,0 0-34,-3 1-2134</inkml:trace>
  <inkml:trace contextRef="#ctx0" brushRef="#br0" timeOffset="13019.279">4566 3360 6067,'-5'0'1043,"0"-2"-91,2-1-88,0 0-84,1-2-81,0 0-77,1 0-74,1 0-71,1-1-66,-1 0-65,2 0-60,-1 1-57,1 0-54,0 0-50,1 1-47,-1 1-43,16-14 453,1 1-77,0 0-67,0 0-62,6-1-14,0 0-63,5-1-25,17-7 3,-38 22-161,0 0 1,0 1-1,1 0 1,-1 0-1,7 0-22,14-2 21,-27 3-20,1 0 0,-1 0 0,0 1 0,1-1-1,-1 1 1,1 0 0,-1 0 0,1 1-1,-1-1 1,1 1 0,-1-1 0,0 1-1,1 0 1,-1 0 0,0 1 0,0-1 0,1 1-1,-1-1 1,0 1 0,-1 0 0,1 0-1,2 2 0,-2 0 3,1 1-1,-1-1 0,0 1 0,0 0 0,0 0 0,-1 0 0,1 0 0,-1 0 0,-1 0 0,1 1 0,-1-1 0,0 1 0,1 2-2,-1 4 3,0-1 0,0 1-1,-1-1 1,-1 1-1,0-1 1,0 0-1,-1 1 1,-1-1 0,0 0-1,0 0 1,-1 0-1,0-1 1,-1 1-1,-1 0-2,-17 22 26,10-15 21,-1-1 1,0 0 0,-7 5-48,3-11 171,0-9 68,17-3-212,-1 1 1,1-1-1,-1 1 0,1-1 0,-1 0 1,1 1-1,-1-1 0,1 0 1,0 0-1,-1 0 0,1 0 0,0 0 1,0 0-1,0-1 0,0 1 0,0 0 1,0-1-1,0 1 0,0 0 1,1-1-1,-1 1 0,0-1 0,1 1 1,-1-1-1,1 1 0,0-1 0,-1 0 1,1 1-1,0-1 0,0 0 1,0 1-1,0-2-27,9-13 152,18-9-45,-21 20-75,-3 2-23,0 1 0,0 0 0,1 0 1,-1 0-1,1 0 0,0 0 0,-1 1 0,1-1 1,0 1-1,0 0 0,0 0 0,0 1 1,0-1-1,3 1-9,3 0 10,-1 0-1,1 1 1,-1 0 0,1 1-1,-1 0 1,7 2-10,-1 1 4,-1 0 1,0 1 0,0 1-1,0 0 1,-1 1-1,0 0 1,-1 1 0,4 4-5,36 28 17,18 17-1,-65-53-16,1 1 0,-1 0 0,0 0 0,-1 1 1,1-1-1,-1 1 0,-1 0 0,1 0 0,-1 0 0,0 1 0,-2-5 1,-1 0 0,1 1 0,0-1 0,-1 1 0,0 0 1,0-1-1,0 1 0,0-1 0,-1 1 0,1-1 0,-1 1 0,0-1 0,0 0 0,0 1 0,-2 2-1,0 0 8,0 0 0,-1 0 0,0 0 0,0 0 0,-1 0 0,0-1-1,0 0 1,0 0-8,-6 5 21,0-2-1,0 0 0,0 0 0,-1-1 0,0 0 0,-1-1 0,1-1 1,-4 2-21,-20 3-1,-46 13 110,52-15-137,-3-1-101,17-3 14,0 0-41,0 0-37,0 0-47,11-3-34,0 0 69,0 0 57,-1 0 46,-1-1 23,-12 2-17,10-2 18,1 0-60,0 0-94,5 0 68,-1 0-36,0 0-39,0 0-45,0 0-47,0 0-52,0 0-55,0 0-59,1 0-31,-1 0-60,1 0-62,0-1-67,-1 1-70,1 0-72,0 0-76,-1 0-80,3 0 348,1 0-36,-1 0-798,0 0-427,1 0-1106</inkml:trace>
  <inkml:trace contextRef="#ctx0" brushRef="#br0" timeOffset="14290.304">2017 5575 7571,'0'0'1884,"0"0"-1279,1 0-70,-1 0-64,1 0-60,0 1-56,0-1-52,0 1-48,1 0-43,-1-1-21,1 1-43,2 1 42,0 0-101,5 3-5,-6-3-27,-1-1 43,0 0 99,0 1 113,16 11 215,-2 2-85,-1 1-76,-1 1-68,2 5-20,-1 0-74,7 14-6,-2 0-88,20 33 20,-22-41-42,5 3-58,79 116 69,45 80-20,-34-57-48,-58-91 21,28 55-52,64 112 58,-79-136-39,-42-73-12,0-1-1,15 14-6,-10-14 10,-3 1-1,4 9-9,-2-3 15,1-2 0,13 11-15,46 62 21,-74-94-27,1 0 1,1-1 0,0 0-1,2-2 1,0 0 0,12 7 5,-28-21-3,0-1 0,0 1-1,0-1 1,1 0 0,-1 0 0,1-1 0,-1 1 0,1-1 0,-1 0 0,3 0 3,30 1 17,-29-1 5,8 12 327,-15-10-303,-1-1-38,6 2 98,4 0-47,-8-9-55,0 1 0,0-1 0,0 1 0,0-1 0,-1 0 0,0 0 0,0 0 0,0 1 0,-1-1 0,1 0 0,-1 0-1,0 0 1,-1-1-4,-7-74 17,5 55-5,-12-108 194,4-86-206,13 181 17,2 0 0,5-25-17,-2 13 3,7-13 10,-14 62-13,-1 1 0,1-1 0,0 1 1,0-1-1,0 1 0,0-1 0,0 1 0,0-1 0,0 1 0,0-1 0,0 1 0,0-1 0,0 1 0,0-1 0,1 1 1,-1-1-1,0 1 0,0 0 0,0-1 0,1 1 0,-1-1 0,0 1 0,1 0 0,-1-1 0,0 1 0,1-1 0,-1 1 1,0 0-1,1 0 0,-1-1 0,0 1 0,1 0 0,-1 0 0,1-1 0,-1 1 0,1 0 0,-1 0 0,1 0 0,-1 0 1,1 0-1,-1-1 0,1 1 0,-1 0 0,1 0 0,-1 0 0,1 0 0,-1 1 0,0-1 0,1 0 0,-1 0 1,1 0-1,-1 0 0,1 0 0,-1 1 0,24 18 14,-12 0-12,-2 1 1,0 0 0,-1 0-1,-1 1 1,-2 1-1,1-1 1,-2 1 0,-1 0-1,0 8-2,14 57-26,-9-53 16,13 56-47,-5-1-49,-5-32 31,-9-46 64,0 0 0,-1 0-1,0 0 1,-1 1 0,0 5 11,0-16 5,-1 1 1,-1-1-1,1 0 0,0 1 1,0-1-1,0 0 0,-1 1 1,1-1-1,-1 0 0,1 1 0,-1-1 1,1 0-1,-1 0 0,0 1 1,0-1-1,0 0 0,1 0 1,-1 0-1,0 0 0,0 0 0,0 0 1,-1 0-1,1-1 0,0 1 1,0 0-1,0-1 0,-1 1 1,1 0-1,-1-1-5,-33 5 269,33-5-238,-36-1 266,0 0-66,-10 0-20,1 1-75,-10 3-49,38-1-76,0 1 0,1 0 0,-9 4-11,-81 31-138,86-29 70,1 0-36,-2 2-65,-1 1-70,0 1-83,0 1-98,16-9 76,-1 0 106,1 0 73,-11 6-146,13-8 187,0 0-35,-3 2-161,5-3 110,0 1-39,0-1-45,-1 1-49,1-1-54,-1 0-58,1 1-63,0-1-69,-1 1-73,1-1-78,0 1-82,-1 0-87,1-1-93,-1 1-96,3-2 441,0 1-37,-2 0-785,-2 2-421,-2 1-1090</inkml:trace>
  <inkml:trace contextRef="#ctx0" brushRef="#br0" timeOffset="14795.037">2053 6575 7059,'0'0'660,"0"0"-76,0 0-71,0 1-66,-1-1-61,1 1-56,0 0-50,0 0-46,0 0-44,0-1-33,0 3 74,0-1-79,0 3 120,1-3-159,-1 0 39,0-1 55,0 1 67,0-1 82,1 1 96,2 11-122,0 1-40,-1 16 187,-1-6-197,-1 1-53,-2 24 122,1 9 13,-6 131 420,2-108-518,1-12-153,2-35-107,0 0-40,0 0-47,1-1-51,0 1-57,1 0-61,0-31 8,0 0 91,0 1 75,0-1 64,0 0 49,0 0 36,0 7 263,0-6-219,0 0-65,0 1-103,0-3-42,0 1-57,0-1-65,0 1-71,0 0-110,0-1-99,0 1-111,0 0-118,0-2 316,0 1-34,0-1-34,0 1-35,0-1-38,0 0-37,0 1-39,0-1-40,0 0-49,0 0-47,0 1-41,0-1-36,0 0-209,0 0-35,0 4-2293</inkml:trace>
  <inkml:trace contextRef="#ctx0" brushRef="#br0" timeOffset="17822.604">8239 5645 6531,'0'2'715,"0"-1"-60,-1 1-59,0 0-55,-1 0-52,1 0-50,-1-1-48,-1 1-44,1 0 15,-1 1-55,-1-1-51,1 0-46,-3 1 30,1 1-77,-1-1-61,0 0-44,-16 10 52,16-9 10,2-1 110,-17 20 7,0 1-34,-16 25 116,-6 5-72,-4-3-79,-49 43 73,-28 25 33,104-99-224,1 0 0,1 2 0,-5 8-50,-29 34 42,-43 46 19,-66 102-61,129-173 13,-1-1 0,-3-2-1,-1-2 1,-1-1 0,-26 16-13,9-7 49,3 2 1,-30 35-50,-48 50 77,107-95-60,-1 1 22,-4-4 85,23-25-83,1-1 0,-1 1 0,0-1 0,0 0 0,0 0 0,-1-1 0,-3 3-41,-19 14 153,5 1-65,-17 15 21,33-34-96,-17 12 24,7-4-21,12-12-15,1 1 1,-14 8 12,14-6-13,0-1 0,0 1 1,0 0-1,0 0 0,1 0 1,-1 1-1,1-1 0,-1 1 0,1 0 1,0 0-1,0 0 0,-2 2-1,2 1 0,1-5 2,-28 12 12,29-12-14,0 1 0,0-1 0,0 0 0,-1 0 0,1 0 0,0 0-1,0 0 1,-1 0 0,1 0 0,-1-1 0,1 1 0,-1 0 0,1-1-1,-1 1 1,1-1 0,-1 0 0,1 1 0,-1-1 0,0 0 0,1 0 0,0-6-7,0-16 43,0 8 1,-2-1-3,0 0-1,1 0 1,1 0-1,0 0 0,2-12-33,0 5 22,2 0 0,1 0 0,4-14-22,10-21 16,3 0 0,13-25-16,-14 35 26,-8 22-19,-9 19 0,0-1 0,0 1 0,0-1 0,-1 0 0,0 0 0,-1 1 0,1-1 1,-1-1-1,0 1 0,-1-1-7,0 4 0,1-22 49,-1 26-47,0 0 0,0-1 0,0 1 0,0 0 0,0-1-1,0 1 1,0 0 0,0-1 0,0 1 0,0 0 0,0 0-1,0-1 1,0 1 0,0 0 0,0-1 0,1 1 0,-1 0 0,0 0-1,0-1 1,0 1 0,1 0 0,-1 0 0,0 0 0,0-1-1,0 1 1,1 0 0,-1 0 0,0 0 0,0-1 0,1 1 0,-1 0-1,0 0 1,1 0 0,-1 0 0,0 0 0,1 0 0,-1 0-1,0 0 1,0 0 0,1 0 0,-1 0 0,0 0 0,1 0-1,-1 0 1,0 0 0,1 0 0,-1 0 0,0 0 0,0 0 0,1 1-1,-1-1 1,0 0 0,0 0 0,1 0 0,-1 0 0,0 1-1,0-1 1,1 0 0,-1 0 0,0 0 0,0 1 0,0-1 0,1 0-1,-1 0 1,0 1 0,0-1 0,0 0-2,1 2 0,-1-1 1,1 1-1,-1-1 1,0 1-1,0-1 1,0 1 0,0-1-1,0 1 1,0-1-1,0 1 1,0-1-1,0 1 1,-1-1-1,1 1 1,0-1-1,-1 1 1,1-1-1,-1 0 1,0 1-1,0-1 1,1 0-1,-1 1 1,0-1-1,0 0 1,0 0-1,0 0 1,0 0-1,-1 0 0,-11 24 5,-44 140 8,21-59-5,26-83-6,1 0-1,1 1 1,2 0-1,0 1 1,2-1-1,0 1 1,1 9-2,2-2 7,0 3 56,1-18 7,3-2 35,0-9 216,3-1-61,2 0-55,2-1-46,9 2 19,10 1-24,2 0 2,16 2-40,5-8-41,5 1-10,-42-1-58,1 1 1,-1 0-1,0 1 0,0 1 1,-1 0-1,1 1 1,-1 1-1,0 0 1,4 4-8,-10-6-26,-1 0-45,1 0-73,0 1-45,24 20-883,-24-15 830,-4-3 162,0-1 33,-4-4 71,1-1-89,0 0-82,-1 1-76,1-1-212,0 1-121,0 0-102,0-1-84,-1 1 18,1-1-38,2 3-1826,-2-3 1517,-1 0 332,1-1-44,0 0-41,0 1-34,1-1-212,-1 0-35,4 0-2331</inkml:trace>
  <inkml:trace contextRef="#ctx0" brushRef="#br0" timeOffset="18724.695">8122 6852 7956,'0'0'748,"0"0"-89,0-1-84,0 0-78,0 0-72,0 0-64,0 0-60,1-1-52,-1 1-65,0-1-33,1-1 69,0 0-80,1-4 89,0 4-11,23-22 486,1 3-96,2 4-89,0 2-83,2 2-75,0 2-71,2 1-63,0 0-57,10-3-28,-32 11-107,1 0 1,0 1-1,1 0 0,-1 0 0,0 2 0,10-1-35,-16 1 5,0 0 1,0 0-1,-1 1 0,1 0 0,0 0 0,0 0 0,-1 0 0,1 1 1,-1-1-1,1 1 0,-1 0 0,0 1 0,0-1 0,0 1 0,0 0 1,1 1-6,1 2 6,-1 1 0,1 1 0,-2-1 0,1 1 1,-1-1-1,0 1 0,-1 1 0,0-1 1,0 0-1,-1 1 0,0-1 0,0 1 0,-1 0 1,-1 0-1,1 0 0,-1-1 0,0 1 0,-1 0 1,0 0-1,-1-1 0,-2 9-6,-6 21 11,-2 0 1,-2-2-1,-1 1 0,-10 14-11,2-3 3,-11 10 60,13-26 36,5 0 78,15-30-98,0 2 13,-1 0-36,-3 11 29,3-9-18,1 1 108,1-4-33,0-1 47,1 0 53,0 0 62,1-1 69,0-1 75,36-1-222,0-1-47,40-6 68,-16 1 43,36 2-290,-96 5-3,25 0 1,35 5 122,-41 0-139,0 3-85,-11-3 9,0 1-33,0 1-39,-1 1-41,-6-6-94,-1 1 83,7 6-300,-8-6 375,1-1-36,0-1 4,-1 1-36,0 0-40,1 0-46,-1-1-51,1 1-58,-1 0-62,1-1-68,-1 1-74,1 0-78,-1-1-85,1 1-90,0-1-95,0 1-102,-1-1-105,1 1-113,-1-2 573,0 1-39,0 1-846,1 0-453,1 2-1172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9:53:53.29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123 339 5811,'-1'-2'831,"1"0"-94,0 0-85,0 0-78,-1-1-72,1 1-63,-1 0-56,1 0-50,-1-1 51,0 1-57,1-6 695,0 7-742,1 0 228,0 0-204,0 1 42,-1 1-87,0 2-57,1 1-51,0 1-41,1 5 10,3 9 12,-5-18-71,4 24 158,-3 0-69,-1 1-53,-1-1-37,0 45 38,5-26-136,1 21 79,2 10 46,-3-25-74,-1-8-68,-1 0-86,0-7-60,-1 1-93,0 0-106,0 0-122,-1-34 660,-1-1-36,1 1 3,0-1-127,-1 0-115,0 0-106,0-1-95,0 1-85,0-2-76,0 1 52,0 0-36,0-2-572,-1 1 32,-2-4-1460,3 5 1917,1-1-35,-1 1-691,1-1-380,0 1-971</inkml:trace>
  <inkml:trace contextRef="#ctx0" brushRef="#br0" timeOffset="421.592">0 252 6595,'3'-4'587,"0"-1"-38,0 1-36,0 0-35,3-4 378,0 1-124,0 0-113,1 1-102,0 1-92,0-1-81,2 1-22,0 0-82,-1 1-88,0 0-34,34-8 315,-27 10-227,-1 0 93,18-3 3,-2 0-31,-1 3-61,2 4-80,3 6-98,-23-4-26,1 1 0,-1 0 0,0 1 0,0 1 0,0-1 0,-1 2 0,5 3-6,1 3-13,-1 1 0,0 1-1,-2 0 1,4 5 13,8 15-63,-1 1-1,-3 1 1,0 1-1,-3 2 64,-6-13-35,-2 0 0,-1 0-1,-1 1 1,-2 0 0,0 1-1,0 22 36,-2 45-46,-5-89 52,1 0 0,-1 0 0,0 0 0,-1 0 0,0 0 1,0-1-1,-1 1 0,0-1 0,-2 6-6,0-5 15,0 0 0,0 1 0,-1-2 0,0 1-1,0-1 1,-1 0 0,0 0 0,0 0 0,-1-1 0,0-1-1,0 1 1,0-1 0,-6 2-15,6-3 11,-1 0 0,1-1 1,-1 0-1,0 0 0,-6 0-11,-97 9 216,83-12-168,0 0 0,-26-5-48,45 4-167,2-2 113,1-1 86,-7-10 154,10 8-172,1 1-60,1-1-79,0-1-97,1 1-117,0 3 118,0-1-36,1 1-39,0-1-43,-1 1-44,1-1-47,0 1-49,0-1-53,0 3-266,0 0 349,0 0-40,1 0-44,-1 0-50,0 0-54,1 1-60,0-1 96,0 1-38,0 0-731,2-1-401,1 1-1027</inkml:trace>
  <inkml:trace contextRef="#ctx0" brushRef="#br0" timeOffset="696.936">1120 697 8244,'1'0'742,"0"1"-87,0 0-81,0 1-76,0-1-71,0 2-63,0-1-60,0 1-54,0 0-12,-1 1-59,1 0-50,0-1-40,0 2-21,1 7 34,-1-8-32,-1-1 35,1 0-80,3 23 177,0 1-64,0 6-32,-1 16 2,-3-43-100,1 0 0,-1 0 0,1 0 0,1 0 0,-1 0 0,1 0 0,0 1-8,11 22 4,-1 0-51,-12-27 149,1 0-102,-1-1-94,0 0-82,0 0-6,0 0-37,0 0-317,-1-1-102,0 0-73,-2-1-1388,1-1 1276,2 2 417,-1-1 48,0 0 57,0 0 67,1 0-344,-1 1-37,1-2-708,0 0-391,-1 0-998,1 2 2699</inkml:trace>
  <inkml:trace contextRef="#ctx0" brushRef="#br0" timeOffset="935.466">984 332 7684,'0'0'480,"0"0"-52,0 0-50,0 0-47,0 0-43,0 0-39,1 0-38,-1 0-33,0 0 75,1 0-85,-1 0-78,1 0-33,2 0 50,-1 0-22,0 0 75,1 0 112,26-3 906,-20 0-826,1 0-34,-2 1-85,0-1-35,0 0-38,0 0-44,3-1-38,-1 0-94,1 0-106,0 1-117,-5 1 73,-1 1-33,1 0-34,-1 0-37,1 0-37,0 0-38,0 1-40,-1 0-41,1 0-341,-4 0 331,1 0-41,-1 0-46,1 0-52,-1 0-57,1 0-61,-1 0 91,0 0-39,2 0-738,0 0-409,3 0-1043</inkml:trace>
  <inkml:trace contextRef="#ctx0" brushRef="#br0" timeOffset="1326.592">1819 469 7924,'-33'1'2770,"23"0"-1918,0 1-102,1 1-231,5-2-303,0 1-33,-1 0-35,1 0-40,0 0-40,-1 0-45,-10 7 208,-1-1-36,-17 8 107,1 0-89,-14 9 25,46-25-236,0 0 0,0 0-1,0 0 1,0 0 0,0 0 0,-1 0-1,1 0 1,0 0 0,0 0 0,0 0-1,0 0 1,0 0 0,-1 0 0,1 1-1,0-1 1,0 0 0,0 0 0,0 0 0,0 0-1,0 0 1,0 0 0,0 0 0,0 1-1,-1-1 1,1 0 0,0 0 0,0 0-1,0 0 1,0 0 0,0 1 0,0-1-1,0 0 1,0 0 0,0 0 0,0 0-1,0 0 1,0 1 0,0-1 0,0 0-1,0 0 1,0 0 0,0 0 0,0 0 0,0 1-1,0-1 1,1 0 0,-1 0 0,0 0-1,0 0 1,0 0 0,0 1 0,0-1-1,0 0 1,0 0 0,0 0 0,1 0-1,-1 0 1,0 0 0,0 0 0,0 0-1,0 0 1,0 0 0,0 0 0,1 1-1,-1-1 1,0 0 0,0 0 0,0 0 0,0 0-1,1 0-1,20 3 37,36-2-34,-50-1 10,8 2-10,1 0-1,-1 1 0,1 1 1,-1 0-1,0 2 0,0-1 1,-1 2-1,1 0 1,-1 0-1,0 2-2,55 25 11,-50-26-9,-2 0 0,1 2 0,-1 0 0,-1 2 0,16 12-2,-23-17 1,0 1 0,-1 1 0,0-1 0,0 1-1,-1 1 1,0-1 0,-1 1 0,0 1 0,0-1 0,1 7-1,-5-12 4,0 0 1,-1 0-1,0 0 1,0 0-1,0 1 0,-1-1 1,0 0-1,0 0 1,0 0-1,-1 1-4,1-2 8,-1-1 0,1 1 0,-1-1 0,-1 1 0,1-1 0,0 1 0,-1-1 0,0 0 0,1 0-1,-1 0 1,0 0 0,-1 0 0,1 0 0,-1 0 0,1-1 0,-1 1 0,0-1 0,0 1 0,0-1-1,0 0 1,-3 1-8,-33 7 43,-36 1-7,19-2-57,18-6-98,7-3-80,0-3-117,25 1 314,0 0-62,1-1-60,0-1-62,1 0-61,0 0-61,1-1-62,0 0-62,0-1-62,1 1-61,0-1-63,0 0-62,1 0-62,-1 1-63,2-1-63,-1 1-62,1 2 329,-1 0-37,1-4-731,0 0-401,0-4-1026,0 11 2791</inkml:trace>
  <inkml:trace contextRef="#ctx0" brushRef="#br0" timeOffset="1591.995">2295 0 7844,'2'1'721,"1"-1"-57,-1 1-54,0 0-51,0 0-51,0 0-48,-1 1-45,1 0-43,-1 0-42,1 0-40,-1 0-36,0 1-35,1 2 123,0 1-115,-1-1-115,-1 1-53,1-1-44,0 1-36,0 27-357,-1-26 356,0-1 77,0 0 102,0-4-33,0 0 36,7 64-2,-4 0-65,-1 0-49,-1 1-36,5 110-47,2-99-56,7-2-101,-5-39 46,1-1-43,0 0-47,1-1-55,-11-33 100,0 0 61,-1 0 53,1-1 44,-1 1 38,1 0 34,0 3 175,-1-3-147,0 1-72,0-2-89,1 1-108,-1-1 56,0 0-35,0 0-40,0 0-40,0 0-112,0 0-67,0 1-75,0-1-78,1 0-85,-1 0-88,0 1-95,0-1-98,0-1 404,0 0-34,0 0-682,0 0-372,0 0-957</inkml:trace>
  <inkml:trace contextRef="#ctx0" brushRef="#br0" timeOffset="2230.582">2038 431 6931,'-7'0'851,"-7"-3"1211,8 1-878,5 1-734,1 1-37,0-1-41,1 2-48,1-1-56,0 1-60,2 1-69,1 0-74,-2-1 8,0-1 0,0 1 0,0-1-1,-1 1 1,1-1 0,0 0 0,0 0 0,0 0-1,0-1 1,0 1 0,2-1-73,12-3 298,1 0-76,-10 3-154,-1 1-35,26-6 174,-5-5-86,15-5-6,5 7-58,-1 2-51,10 0-51,32 4-93,-1 7-19,-4 9-43,-36-1-51,0 1 0,24 13 251,-11-10-148,-48-14 120,-1 1 1,1 0-1,0 2 0,2 1 28,-13-6-1,-1 1-1,0-1 0,1 1 0,-1 0 1,0 0-1,0 0 0,1 0 0,-1 0 0,0 0 1,0 0-1,0 0 0,0 0 0,0 1 1,-1-1-1,1 0 0,0 1 0,0-1 0,-1 0 1,1 1-1,-1-1 0,1 1 2,-1 1 3,0-1 0,0 1 0,0-1 0,0 1 0,0-1-1,0 1 1,-1-1 0,1 0 0,-1 1 0,0-1 0,0 0 0,-1 3-3,-19 28 104,-7-9 69,4-11-27,13-7-41,-1 1 1,1 0 0,1 0 0,-1 1 0,-8 9-106,16-13 29,0-1-1,0 1 0,0 0 1,0 0-1,1 1 0,0-1 1,-2 5-29,2-4 15,0 1 1,1 0 0,0 0 0,0 0 0,0 0 0,1 1 0,0 1-16,0-3 7,-1 7 5,2 1 0,0-1 1,0 1-1,2 6-12,-2-17 1,-1 1 0,1-1 0,0 1 0,0-1 1,-1 1-1,2-1 0,-1 0 0,0 1 0,0-1 0,1 0 0,-1 0 0,1 0 0,0 0 0,0 0 0,-1 0 1,1-1-1,1 1 0,-1 0 0,0-1 0,0 0 0,0 1 0,1-1 0,-1 0 0,3 0-1,4 2 3,1-1 0,0-1 0,0 0 0,0 0 0,0-1-1,0-1 1,-1 1 0,1-2 0,0 1 0,0-1 0,0-1 0,-1 1-1,0-2 1,1 1 0,-1-1 0,6-5-3,-6 4 10,0-1 0,0 0 0,-1-1 0,0 0 1,-1 0-1,1-1 0,-1 0 0,-1 0 0,0-1 0,3-4-10,3-10 37,-2 0 46,-2 0 52,-1-1 60,0 4 26,-1 1 55,-1 9-55,-1 3-37,5 5 90,0 9-107,-1 8-79,12 54 0,-17-57-82,1-1-1,0 1 1,1-1 0,0 0-1,0-1 1,5 6-6,5 8 3,1-2 0,2 0 0,18 19-3,19 9-114,-42-40 48,0-1-36,1 1-70,1-1-73,0 0-88,1 0-103,-9-6 429,-2-2-41,-2 0-38,1 0-57,-1-1-30,-1 0-58,1 0-66,0 0-73,-1-1-1,1 1-61,-1-1-66,0 1-72,1-1-75,-1 0-80,0 0-86,1 1-89,-1-1 260,-1 1-43,1-1-8,-1 1-44,1 0-38,0-1-35,0 1-200,0 0-33,3 0-2200</inkml:trace>
  <inkml:trace contextRef="#ctx0" brushRef="#br0" timeOffset="2621.119">3718 339 7187,'0'0'462,"0"0"-52,0 0-47,0 1-44,0-1-42,1 0-38,-1 0 135,0 1-130,0 0-82,1 1-20,0 1-37,0-1-24,-1 0 74,1 1 106,3 6 235,-1 0-57,-1 0-53,1 0-48,-1 0-45,0 1-40,2 8 149,-1-3-155,1 0-57,11 35 271,-5-30-223,10 16 47,-4-7-139,0 0-48,-9-15-60,-1 1 0,0-1-1,0 1 1,-2 1 0,0 0-38,-3-12 8,0 0 1,0 0 0,0 0 0,1 0-1,-1 0 1,1 0 0,0 0 0,0-1 0,0 1-1,0 0 1,1-1 0,0 0 0,-1 0-1,4 3-8,-6-6 2,1 0 0,0 0-1,-1 0 1,1 1 0,-1-1-1,1 0 1,0 0 0,-1 0-1,1 0 1,0 0 0,-1 0-1,1 0 1,-1-1 0,1 1-1,0 0 1,-1 0 0,1 0-1,-1-1 1,1 1 0,-1 0-1,1 0 1,-1-1 0,1 1-1,-1-1 1,1 1 0,-1 0-1,1-1 1,-1 1 0,1-1-1,-1 1 1,0-1 0,1 1-1,-1-1 1,0 1 0,0-1-1,1 0 1,-1 1 0,0-1-1,0 1 1,0-1 0,0 0-1,0 1 1,0-1 0,0 1-1,0-1 1,0 0 0,0 0-2,7-32 17,-7 31-14,4-18 4,2 0 1,0 0-1,0 1 1,2 0-1,4-7-7,16-41 11,-24 54-11,0 1 1,0 0 0,1 0 0,1 0 0,2-5-1,-6 15 1,-1-1 0,0 1-1,1 0 1,0 0-1,0 0 1,-1 0 0,1 0-1,0 0 1,1 0 0,-1 0-1,0 1 1,0-1-1,1 1 1,-1 0 0,1 0-1,-1 0 1,1 0 0,0 0-1,-1 0 1,1 1 0,0-1-1,-1 1 1,2 0-1,0 0 16,1 0 0,0 1-1,0 0 1,-1 0 0,1 0 0,-1 0 0,1 1 0,-1 0 0,0 0 0,1 0-1,-1 0 1,0 1 0,0 0 0,-1-1 0,4 4-16,1 2 42,0 0 1,-1 1-1,0 0 0,0 0 1,-1 0-1,5 10-42,27 69 207,-24-46-140,-3-6-36,-9-27-127,1 0 43,1 9 45,4 17 145,-3-21-105,0 1-76,-2-8-22,1 0-39,1 0-87,0 0-81,2 0-90,-1-2-104,2-1-113,-3-2 244,-1-1-34,1 1-33,0-2-36,0 1-38,0-1-38,-1 0-337,-3 0 375,1-1-40,0 1-43,-1-1-49,1 0-53,0-1-57,-1 1 100,1-1-35,1-2-745,0-2-403,3-4-1037</inkml:trace>
  <inkml:trace contextRef="#ctx0" brushRef="#br0" timeOffset="2920.517">4831 360 7668,'-5'1'891,"-1"-1"-108,1 1-101,-1 0-95,0 0-86,0 1-80,1 0-72,-1 0-66,0 0-78,1 0-42,-6 3 58,2 0-109,-18 9 7,16-8-18,3-1 67,-1-1 112,-22 17 138,3 7-44,20-19-230,-1 2 0,2-1 0,-1 1-1,2 0 1,-1 1 0,2 0-1,-4 8-143,6 3 384,10-4-97,7-3-80,3-1-63,12 13 16,0 12-101,4 6 40,-10-17-74,-3-5-62,1-1-77,-2-5-54,1-1-82,1-1-93,2-2-107,-14-9 177,-5-3 86,1-1-36,0 0-37,-1 0-42,1 0-41,0-1-46,0 1-46,0-1-49,-1 0-51,1 0-53,0-1-56,0 1-57,0 0-60,0 0-61,0-1-24,-2 1 217,0 0-36,4-1-757,1 0-411,5-1-1058,-13 2 2789</inkml:trace>
  <inkml:trace contextRef="#ctx0" brushRef="#br0" timeOffset="3327.751">5448 551 7267,'4'0'1023,"0"-1"-101,1 0-96,0 0-92,0-1-86,-1 0-81,2 0-77,-1-1-71,0 0-66,0 0-62,1 0-56,-1-1-51,1 0-46,-1 0-42,6-4-8,-4 2-91,0 0-35,14-15-185,-13 12 156,0-2 74,-4 5 55,0 1 51,-1 0 59,-1 0 69,18-55 10,-9-4-111,-9 51-125,-1 9-12,-1 0 1,0 0-1,1-1 1,-2 1 0,1 0-1,0 0 1,-1 0-1,0 0 1,1 0-1,-3-3-3,2 4 9,0 1-1,0 0 1,0 0-1,0-1 1,-1 1-1,1 0 0,-1 0 1,1 0-1,-1 1 1,0-1-1,0 0 1,0 1-1,0-1 1,-1 0-9,0 0 13,-1 1 0,1 0-1,-1 0 1,1 0 0,-1 0 0,1 1 0,-1-1 0,1 1 0,-1 0 0,0 0 0,1 0 0,-1 0 0,1 1 0,-1 0 0,1-1 0,-1 1 0,1 0-1,-1 1 1,1-1 0,0 1 0,0-1 0,0 1 0,-1 0 0,1 0-13,-31 23 107,4 4-33,18-15-53,1 0 0,1 1 1,0 0-1,1 0 0,-7 17-21,-11 39 55,11-22 10,5-9 19,1 0 38,9-35-105,-2 5 39,1 0 1,1 0-1,-1 1 1,2-1-1,0 0 1,0 1-1,1 5-56,13 36 237,-11-45-203,0 1 0,1-1 0,0-1 0,1 1 0,0 0 0,0-1 0,0 0 0,0 0 0,6 3-34,-4-3 20,0-1-1,0 0 1,0-1-1,1 1 1,0-1 0,0-1-1,4 2-19,27 5 17,4-7-40,-26-3 11,-1-2-57,-2 0-48,0-2-39,9-6-197,-15 6 167,0-2 0,0 1 0,0-1 0,-1-1-1,4-2 187,-4 1-164,1 1-42,0 0-48,-1 0-52,1 1-59,0-1-64,0 0-69,-1 0-77,-1 3 108,0-1-44,0 0-47,-1 0-50,1 0-50,0 0-54,-1 0-56,1 0-58,-2 1 187,0 1-38,4-4-771,1-2-418,6-4-1075</inkml:trace>
  <inkml:trace contextRef="#ctx0" brushRef="#br0" timeOffset="3714.028">6312 132 8292,'-3'0'533,"0"0"-39,0 0-38,0 1-35,-4-1 320,1 1-124,1 0-229,0-1-57,0 1-53,0 0-47,0 0-41,-1 0-38,-4 1 65,1-1-92,-13 3 75,11-3 2,-35 7 269,29-4-280,1 1 0,-1 0 0,1 1 1,0 1-1,-8 5-191,13-3 130,8 0-34,4-8-88,-1 0-1,1 1 0,-1-1 0,1 0 0,-1 0 0,1 0 0,0 0 0,0 0 0,-1 0 0,1 0 0,0 0 0,0 0 1,0-1-1,0 1 0,0 0 0,1 0-7,50 23 60,-46-22-52,43 20 56,-2 3-83,6 11-88,22 26-166,39 54-239,-78-77 390,-1 1 53,-15-7 50,-14 3 76,-10 2 59,-9 1 44,6-25-64,0 0-1,-1-1 1,-1 1-1,0-2 1,-1 1-1,-1-1 1,1-1-1,-13 11-95,12-14-103,0 0 38,-12 7 31,7-6 71,-1-1 34,-40 13 242,32-14-221,3-2-73,1 0-78,-1-2-99,11-1 34,-1 0-33,1-1-35,0 1-39,0-1-42,0 0-44,0 0-46,0 1-51,-1-1-51,1 0-56,2 0 47,0 0-41,0 0-42,0 0-45,0 0-45,0 0-48,0 0-49,0 0-49,3 0 147,1 0-38,-6 1-784,-2 1-426,-6 2-1098,18-5 2904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9:53:58.19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702 315 7363,'1'0'624,"1"-1"-50,0 1-48,-1-1-45,1 0-43,-1 0-41,0 0-38,1-1-36,0-1 226,1-1-114,-1 0-96,0-1-76,-1 0-34,3-10 259,-3 9-238,0 1 48,-1 0 106,0 19 140,0 0-76,0 0-70,-1 0-65,1 1-61,0 1-55,-1-1-50,1 1-45,0 0-42,-1 0-33,1 16-36,-1 0-75,1 44-175,0-54 194,1 1 36,-1 4 63,2-1 92,-1 153-124,-8-1-1,-21 113-21,2-25 16,22-192-15,3 0 1,6 60-2,5-8 8,-7 1 0,-5 18-8,1-130-103,-1-1 46,-1 14 48,-1-3 84,-7 32 171,6-34-209,1 0-87,2-11-18,0 0-36,0-1-39,0 1-43,1 3-138,-1 1-95,1 0-106,1 0-116,0-15 425,0-1 29,0 0-14,0 0-54,0 0-290,-1 0 50,1 0 47,0 0 45,-1-1 40,1 1 38,-1 0-222,1-1 141,-1 1 81,0-1-91,0-1-132,0 1 279,1 1-74,-1-1-104,1 1 145,0 0-47,0 0-260,-1-1-38,1 0-739,0 0-404,0-1-1037</inkml:trace>
  <inkml:trace contextRef="#ctx0" brushRef="#br0" timeOffset="2106.187">727 200 6419,'0'0'1851,"0"0"38,0 0-1220,0 0-251,0 0-101,0 0-37,1 0 131,-1 0-109,1 0-93,0 0-75,0 0-44,4 0-49,-3-1 32,0 1 99,-1-1-33,0 1 43,15-7 309,4 2-89,1 3-77,1 1-64,15 2 59,16 4 37,-35-3-232,29 5 78,1 2-44,47 13 63,-43-9-101,1-2 0,-1-2 0,11-2-121,89 4 264,2 0-69,2-6-75,151 8-43,-177-4-71,61 2 4,-152-9-5,0 1 1,2 2-6,-2 1 2,1-3 1,3-1-3,29 0 0,-21-1 3,50-5-3,-42-2 10,47-5 41,55 3-51,173 8 102,-222 0-22,0 0 45,-71-2-50,1-2 0,-1-2 0,2-2-75,59-9 92,35 8-25,71 9-42,-86 2-21,82-19 31,-149 15-13,30-7-22,52-1 7,-92 8 4,0-2 1,5-3-12,4 0 9,-32 4-9,-1-1 0,0-1 0,0-1 0,19-8 0,-37 13 1,0 0 0,1 0 0,-1 1-1,0-1 1,1 1 0,-1 0 0,1 0-1,-1 0 1,1 0 0,-1 0 0,1 1-1,-1 0 1,1 0 0,-1 0 0,0 0-1,0 0 1,1 0 0,-1 1 0,0 0-1,0 0 1,0 0 0,-1 0 0,1 0-1,0 0 1,1 3-1,-3-4 1,0 0 1,-1 0-1,1 0 1,0 0-1,-1 0 0,0 0 1,1 0-1,-1 0 1,1 1-1,-1-1 0,0 0 1,0 0-1,0 0 1,0 0-1,0 0 0,0 1 1,0-1-1,0 0 0,0 0 1,-1 0-1,1 0 1,0 1-1,-1-1 0,1 0 1,-1 0-1,1 0 1,-1 0-2,-16 26 21,6-10-16,1 0 0,1 1 0,1 1 1,0-1-1,1 2 0,1-1 0,-2 13-5,-3 4 12,3-9-7,-9 23 0,3 0 0,1 1 0,3 0 0,2 1 0,2 0-1,3 3-4,2 42 6,-4 0-1,-5 0 1,-21 93-6,20-127 0,3 1 1,3 0-1,2 1 1,4-1-1,5 41 0,6 25 5,-3-47-2,-3 1 0,-4-1 0,-5 23-3,-4-35 3,1-10 10,1 28-13,12 208-32,-8-269 17,1-16 2,-1 0 0,1-1 0,1 1-1,0 0 1,1-1 0,2 8 13,-2-4-20,3-5 5,-1-2 15,-14-3 0,-15-2 0,24-3 0,-1 0 0,-8 1 2,0-1 0,-1 0-1,1-1 1,-1 0-1,1-1 1,0 0 0,-1 0-1,1-1 1,0-1-1,-3-1-1,-2-1 7,-1 0 0,1 1-1,-1 0 1,-1 2-1,1 0 1,0 0-1,-1 2 1,-9 0-7,-27 2 35,0 2 0,-3 3-35,11-1 6,-23 1 10,-1-4 0,1-2 0,-39-7-16,58-1 21,-21-9 68,-24-5 56,26 16-83,-42 2 197,53 2-142,2 1-45,39 0-42,0-1-1,0 0 0,-13-4-29,-27-3 46,42 7-35,-101-10 48,-60 3-23,122 7-35,0-3 0,0-2 0,-9-5-1,37 8 0,-65-15 0,-8-6 0,49 12 3,-1 1 0,-1 3 1,0 2-1,0 3 0,-41 1-3,-164 3 0,166-11 10,25 2-4,5 3-6,-73-3 0,-258 25 0,256-22-2,89 2 2,-1 2 0,1 3-1,-42 5 1,10 1 2,-1-3 0,-57-6-2,36 0-1,-34 6 1,26 7 0,9 0-54,47-7-17,42-3-23,-20 1-76,16-1 69,1-1-38,0 0-69,-1-1-130,8 0 118,-1 0-38,1 0-43,0-1-45,1 0-50,0 0-53,-1-1-735,0-6-1489,6 5 1803,-1 0-56,1 0-177,-1-1-116,0 2 503,0 0-41,0-3-861,-2-1-462,-1-3-1200,4 9 3178</inkml:trace>
  <inkml:trace contextRef="#ctx0" brushRef="#br0" timeOffset="2587.285">1196 849 7716,'3'-6'912,"-1"0"-70,1 0-37,-1 1-70,1 0-66,1 1-62,0 1-59,1 0-55,2 2-52,1 0-48,-6 2-122,0 3-114,-1 0-83,2 8-18,-2-9 5,-1-3-34,6 37 273,-1-1-45,-1 1-41,-1 1-36,1 7-6,-2 0-39,0 22 12,0 0-44,1 46 44,-2-50-89,-6 37-56,-1-32-39,3-21-54,-1-1-75,2 0-95,1 0-113,1-42 164,-1 0 101,0 0 71,0 3 73,0-3-19,0-1-35,1-1-27,-1 0-37,1 0-19,0-1-36,0 0-41,1 1-44,-1-1-1,0-1-36,1 1-41,0 0-42,-1-1-45,1 1-49,0-1-50,1 0-53,-1 0-263,-1 0 352,0-1-39,0 1-45,0-1-49,0 0-56,0 0-59,0 0 95,0 0-37,0-2-738,0-2-404,0-2-1035</inkml:trace>
  <inkml:trace contextRef="#ctx0" brushRef="#br0" timeOffset="3103.114">1363 1193 6787,'4'-5'823,"-1"0"-78,2 1-76,-1-1-70,0 1-68,1 0-63,-1 0-59,1 0-55,0 0-53,0 0-46,0 0-45,0 1-39,5-5 67,0 1-113,1 0-81,18-15-86,-17 12 83,-2 0 95,-5 5-20,-1 0 41,87-116 457,-62 78-386,2 3 1,2 0-1,1 2-228,-34 38 0,0 0 1,0 0 0,0-1-1,0 1 1,0 0-1,0 0 1,0 0-1,0 0 1,-1 0-1,1 0 1,0 0-1,0 0 1,0 0-1,0 0 1,0 0 0,0 0-1,0-1 1,0 1-1,0 0 1,0 0-1,0 0 1,0 0-1,0 0 1,0 0-1,0 0 1,0-1-1,0 1 1,0 0-1,0 0 1,0 0 0,0 0-1,0 0 1,0 0-1,0 0 1,0 0-1,0-1 1,0 1-1,0 0 1,0 0-1,0 0 1,0 0-1,0 0 1,0 0 0,0 0-1,0 0 1,0 0-1,1-1 1,-1 1-1,0 0 1,0 0-1,0 0 1,0 0-1,0 0 1,0 0-1,0 0 1,0 0 0,0 0-1,1 0 1,-1 0-1,0 0 1,0 0-1,-10 11-14,-28 53-131,-5-5 42,-16 5 22,-39 24 15,83-76 58,1 0 0,1 2 0,0-1 1,-9 13 7,-3 21 31,18-22 27,5 3 41,1-15-18,-1-1 68,1 5 121,0-14-210,1 0 0,0-1 0,0 1 0,0 0 0,1 0 0,-1 0 0,1 0-1,0 0 1,-1-1 0,1 1 0,1 0 0,-1 0-60,9 11 206,15 6 261,4-4-88,3-4-72,1-2-54,7 2 27,-8-2-97,1-2-46,1-1-40,0-2-36,6 2-28,-1 1-35,-35-7-89,0 1 49,14 7 70,-14-6-86,1 0-85,-1-1-114,-1-1 77,-1 0-40,1 0-141,1 0-87,-1-1-93,0 0-104,-2 0-29,0 0 69,0 0 64,0 0 61,-1-1 55,1 1 51,0-1 45,0 1 42,0-1-141,0-1 92,0 1 79,2-2-354,-2 2 309,-1 0 26,1 0-60,-1 1-76,1-1-92,0 0-148,0 0-38,2 0-784,0-1-421,1-1-1091,-4 3 2981</inkml:trace>
  <inkml:trace contextRef="#ctx0" brushRef="#br0" timeOffset="3343.882">2085 1028 8372,'4'-4'686,"0"0"-51,0 1-51,0 0-47,0 1-47,1 0-43,0 0-42,0 1-39,0 0-38,0 0-36,6 0 194,0 1-117,0 2-101,3 0-56,0 1-93,2 1-61,18 8-11,-22-8 13,0 1 85,-6-3-31,-1 0 33,26 6-11,0-1-41,1 0-65,-2 2-96,-15-8-115,-9-1 50,-1 1-102,-3 0 64,0 0-44,-1 0-49,-1 1-54,0-1-71,0-1-109,0 1-108,0-1-107,0 0-113,0 0 360,0 0-40,0 0-46,0 0-50,0 0-55,0 0-60,0 0 98,0 0-37,0 0-749,0 0-409,0 0-1049</inkml:trace>
  <inkml:trace contextRef="#ctx0" brushRef="#br0" timeOffset="3602.677">2142 1350 8484,'3'0'965,"1"0"-117,-1 1-110,1-1-102,0 0-92,0 0-83,1 1-76,-1-1-66,0 1-82,0-1-40,3 1 99,-1 0-153,13 1 338,-15-1-300,0-1 55,20 4 363,1-2-112,0 0-99,0-2-84,6 0-32,-1-3-77,6-2-28,13-9 30,-2 5-130,-27 7-82,-5 0-67,0 1-89,-1-2-113,-6 2 92,-1-1-38,1 0-200,-5 2 230,0 0-78,1 0-120,-2 0 145,-1 0-39,1-1-46,0 1-48,-1 0-54,1 0-56,-1-1-62,1 1-64,-1 0-70,1-1-73,-1 0-77,0 1-81,0-1-86,0 0-90,0 0-114,-1 0-103,0 0-361,0-2-949</inkml:trace>
  <inkml:trace contextRef="#ctx0" brushRef="#br0" timeOffset="18202.226">638 2449 7603,'0'0'1847,"0"0"-1374,0 0-54,0 1-51,0-1-47,0 0-45,-1 1-41,1-1-37,0 1-36,-1 0 60,1 0-90,-1 1-74,1-1-35,-2 4-49,1-2 45,0-1 70,0 1 106,-2 12 105,1 2-81,0-1-61,-5 10 5,-8 18 43,3 1-54,1 10-21,9-38-82,1 0-1,0 0 1,3 16-49,2 47 150,3 27 116,-2-5-9,-11-1-52,-8 2-49,-3-1-46,1-4-44,2 0-35,-3 36-15,-7 86 8,3 120 2,11-186 0,-8 74 145,-4 66 115,21-282-273,-7 124 86,2 69-21,-9 241 15,8-309-40,2 19 49,4 0 33,-2 124 205,-21-14-50,4-61-132,11-84-88,-8 200 33,13-218-83,-13 67-20,5-68 15,2 67-15,10 280 0,-4-347 16,-15 83-16,2-24 0,-2 227 13,14-308-10,2-25 13,-7 37-16,-16 65 16,-5 5-7,7 1 0,6 19-9,12-123-2,-4 69 18,5 31-16,4-142 1,-1-1 0,0 0 1,-2 0-1,-3 11-1,3-11 2,0-1 0,2 1 0,-1 0 0,1 11-2,0-8 14,-5 8 91,-1 1 27,6-8-76,1-17-48,1-3-7,-1 0 0,1 1 0,-1-1 0,1 1 0,0-1 0,-1 0-1,1 1 1,0-1 0,-1 1 0,1-1 0,0 1 0,0-1 0,-1 1 0,1-1 0,0 1 0,0 0-1,0-1 1,0 1 0,0-1 0,0 1 0,0-1 0,0 1 0,0-1 0,0 1 0,0 0 0,0-1 0,0 1-1,0-1 1,1 1 0,-1-1 0,0 1 0,0-1 0,0 1 0,1-1 0,-1 1 0,0-1 0,1 1-1,-1-1 1,1 0 0,-1 1 0,0-1 0,1 1 0,-1-1 0,1 0 0,-1 1 0,1-1 0,-1 0 0,1 0-1,-1 0 1,1 1 0,-1-1 0,1 0 0,0 0 0,-1 0 0,1 0 0,-1 0 0,1 0 0,-1 0-1,1 0 1,-1 0 0,1 0 0,0 0-1,36 13 30,-33-12-306,-1 0 107,1 0 90,-1 0 76,0-1 60,1 1 43,7 0 364,-6 0-288,0-1-70,-3 0-93,1 0-33,0 1-56,0-1-63,0 0-73,0 0-80,0 0-121,0 0-114,0 0-124,-1 0 275,-1 0-35,1 0-36,0 0-37,-1 0-40,1 0-41,0 0-41,-1 0-43,1 0-44,-1 0-47,2 0-290,-1 0-82,-2 0 409,0 0-42,0 0-38,1 0-34,-1 0-200,0 0-33,0 0-2215</inkml:trace>
  <inkml:trace contextRef="#ctx0" brushRef="#br0" timeOffset="19895.792">5337 2524 7635,'1'-1'463,"-1"0"-42,1-1 45,0-2 191,1 0-27,-1 2-180,-1 0-43,1 1 39,-1 0 180,-1 0 95,0 2 112,0 0-368,0 0 34,-6 11-166,3 4-77,0 2-60,2 0-44,-2 5 26,-2 15-25,2 0-49,2 8-29,1 25-24,-1 11-13,-1-29 21,-2 0-2,-11 93 105,11-121-123,-1-1-1,-8 23-38,-2 7 8,3 0-1,3 1 1,1 0-1,4 1 1,0 26-8,-12 108 2,5-80 23,7-54 60,-10 46-85,-5 22 93,4-41-56,4-1-1,3 8-36,0 22 74,-7 1 50,0-5 11,2 120 120,3-40-98,-6 0-47,0-18-27,6 138-83,4 16 128,0-37 24,0-1-93,-6 67-29,0-1 20,-3 50 24,1-1-7,8 167 0,2-379-61,0-88-2,5 2-1,10 73-3,-1-94 16,-1 74-16,-19 37 5,0 5 6,24 222 5,-9-81 19,-7-179 13,3-93-38,0 51 10,2-79-60,2 1-43,-3-39-66,-1 1 46,0 1 39,0-1 34,1 5 55,0 12 192,-1-12-209,-1-1-84,1 0-106,0-3 42,-1-1-37,1 1-41,-1-1-44,1 0-48,-1 0-50,0 0-56,1-1-57,-1 0-62,0 0-65,0-1-68,-1 1-72,2-2 275,-1 1-35,1 0-40,-1 0-45,0 0-49,0 0-57,0-1-59,0 0-66,1 0 114,-1 0-41,0-1-846,-1-1-458,-1-2-1180</inkml:trace>
  <inkml:trace contextRef="#ctx0" brushRef="#br0" timeOffset="26888.448">897 6111 5955,'0'0'507,"0"-1"-54,0 0-45,0 0-39,-1-1 272,1-5 713,1 6-894,-1-1 57,1 1 202,0 0-307,0 1 41,2 0-413,1-1 81,1 0 67,0-1 53,3 0 183,10-1 638,-17 5-768,-1 5-110,0 2-62,0 4-13,0-11-50,0 31 170,-1 0-69,1-1-58,-1 0-40,2 7-9,0 0 0,7 30-53,-6-50 10,-1 1 1,-1 0-1,-1 0 0,-1 5-10,-1 58 61,13-33 64,-1-45 87,17-2 158,1-5-35,-16 0-185,10-13-43,-11 1-76,-4 1-60,-1-2-73,-2 5-8,-1 0-43,-1-1-46,0 1-54,0-1-57,0 1-63,0-1-68,-1 1-74,1 3 69,-1-1-49,1 1-50,-1 0-53,1-2-268,0 4 383,0 0-37,-1 0-102,1-1-56,0 1-63,-1-1-69,0 2 144,1 0-40,-1-4-804,0-1-435,0-6-1122</inkml:trace>
  <inkml:trace contextRef="#ctx0" brushRef="#br0" timeOffset="27137.498">958 5468 8772,'-2'-2'777,"1"-1"-36,-1 0-35,1 0-36,0 0-35,0 0-33,0 0-34,0 0-34,0-3 437,0 0-127,1-1-123,0 0-120,0 1-115,0-1-112,1 0-108,0 0-104,0 0-101,0 0-95,0 1-94,0-1-88,0 0-67,0 1-73,0 0-70,0 0-66,0 0-64,0 0-59,-1 0-57,0 1-53,0 2 249,0 0-38,0 0-42,0-1-50,1 1-54,-1-1-60,1 1-66,0-1-72,0 1 132,0-1-43,0 1-38,0 0-33,1-2-207,0 1-33,3-9-2281,-4 12 3179</inkml:trace>
  <inkml:trace contextRef="#ctx0" brushRef="#br0" timeOffset="29634.155">8764 713 7395,'-4'4'586,"1"0"-36,-3 5 452,1 0-126,-1 0-117,0 1-45,0 0-123,0-1-112,0-2-102,4-6-65,2-1 5,0 0 6,0 0 11,0 0 2,7-1 73,0-3-90,0-2-74,-1-2-61,5-6 23,3-8 15,-6 9-5,16-16 81,5 1-65,3 3-53,1 0-39,24-19 53,-49 38-164,-3 1-10,0 0 1,0 1-1,1 0 1,0 0-1,0 1 1,0-1 0,1 0-21,1 2 45,-8 2-43,0 0 0,0 0 0,0 0 1,1-1-1,-1 1 0,0 0 1,0 0-1,0 0 0,0 0 1,0 0-1,1 0 0,-1 0 0,0 0 1,0 0-1,0 0 0,0 0 1,1 0-1,-1 0 0,0 0 1,0 0-1,0 0 0,0 0 0,1 0 1,-1 0-1,0 0 0,0 0 1,0 0-1,0 0 0,1 0 1,-1 0-1,0 0 0,0 0 0,0 0 1,0 0-1,0 0 0,1 1 1,-1-1-1,0 0 0,0 0 1,0 0-1,0 0 0,0 0 1,0 0-1,0 1 0,0-1 0,1 0 1,-1 0-1,0 0 0,0 0 1,0 0-1,0 1-2,3 5 18,5 4-33,-3-2 16,0-1 0,-1 1 0,-1 0 0,1 0 0,-1 1 0,0-1 0,-1 1 0,0-1 0,0 1 0,-1 0 0,0 0 0,-1-1 0,0 4-1,9 54 14,6-5-12,-8-30 6,1-2 0,8 19-8,-14-41 2,0 0 1,0 0-1,0 0 0,-1 1 0,-1-1 0,1 0 0,-1 1 0,0-1 0,-1 4-2,1-7 2,-1-1 0,1 1 0,-1-1-1,1 1 1,-1 0 0,0-1 0,-1 0-1,1 1 1,-1-1 0,1 0 0,-1 0-1,0 1 1,0-1 0,0-1 0,-1 1 0,1 0-1,-1-1 1,-1 2-2,-17 9-27,-1 0 32,2-4 30,1 0 0,-1-2 1,-1 0-1,-7 1-35,-11 0-47,17-5-29,0 0-46,0-2-54,-1-1-61,15 0 107,1-2-54,1-1-56,1 0-57,1-2-58,0 0-58,1-1-61,0 0-62,1-1-62,1 0-64,0 0-66,0 0-66,1-1-67,-1 1-69,1 0-70,0 0-71,0 2 359,0 1-40,0-7-859,0-1-465,0-8-1196</inkml:trace>
  <inkml:trace contextRef="#ctx0" brushRef="#br0" timeOffset="29891.63">8931 331 9188,'7'-6'809,"1"1"-78,0-1-75,-1 0-71,1 1-67,0 0-64,-1-1-60,1 1-55,-2 0-95,1 1-34,5-5 114,1 0-112,-1 0-94,-1 0-77,1-1-57,-3 2-62,0-1-1,0-1 1,-1 1-1,4-7 79,0-3-1,-6 9 47,-1-1 39,-3 6-678,0 1-88,-1 0-55,1 0-116,-1 2 377,0 0-36,0 0-38,0 1-41,0-1-186,0 0-59,0 1-50,1-1-46,-1 1-235,1 0-45,0-1-285,1 0-796,-3 2 2248</inkml:trace>
  <inkml:trace contextRef="#ctx0" brushRef="#br0" timeOffset="33407.733">5337 1437 7267,'0'0'1764,"1"0"-1175,-1 0-71,0 0-67,1 0-61,-1 0-57,1 0-53,0 0-48,0 0-43,0 0-14,1 0-47,0 0 13,0 0-108,5 1 19,19 8 451,1-4-98,60-1 602,-55-4-691,0 1-65,0 1-55,0 0-48,7 1-20,0 1-40,75 8 76,-85-9-113,-1 0-7,75 8 168,-52-6 1,0-3-1,0-2 1,34-4-213,-52 1 110,0 1 0,13 3-110,63 9 175,-2 10 104,1 5-279,-11-2 334,45 2-334,-25-13 168,-39-8 87,1-4 0,38-5-255,33-3 193,2 8-53,-1 9-47,-1 8-41,-63-5 12,0-3 0,42-4-64,85-24 160,-152 19-114,8-1 32,-1 2 1,53 10-79,129 23 88,-140-17-24,0-4 1,24-4-65,224-4 121,-270 0-52,-1 2 0,33 11-69,-33-5 76,0-3 1,35-4-77,86-8 87,-37-2 13,-1 7 1,80 16-101,-173-11 63,28-3-63,5 0 33,157 0 12,-135-5-7,62 10-38,-16 17 42,-62-7-9,-47-14-4,55-1-29,-9-1 21,-19-1-7,-39-2 18,43 7-32,11 3 46,8-6-46,47 5 39,-50-4 18,-50-3 44,36 6-101,-24 0 88,56-3-88,41 3 69,109 12 5,-86-8-31,-78-8 4,11-5-47,-18-1 47,34 8-47,-31 0 19,-53-4 12,-1 3-1,37 9-30,-57-9 25,0-1 1,23-1-26,39 4 26,-90-6-22,0-2 0,0 0 1,0-1-1,12-3-4,34 0 2,22 0 14,-56 2-16,1 1 0,-1 1 0,0 1 0,0 2 0,0 0 0,0 2 0,1 1 4,-1 0 0,22 0-4,-37-5 1,-1-1 0,0 0 0,1 0 0,-1-1 0,0 0 0,0-1 0,0-1 0,5-1-1,0-1 3,0 1 0,0 0 0,1 1 0,-1 1 1,1 1-1,0 0 0,-1 2 0,1-1 0,0 2 0,-1 0 1,10 3-5,44-4 15,-61-2-14,-1-4 3,-7 2 0,1-1 0,-1 1 1,0 0-1,0 0 0,0-1 1,-1 1-1,1-1 0,-1 1 1,0-1-1,1 1 0,-2-1 1,1 1-1,0 0 1,-1-2-4,1 3 1,-3-78 13,1 45-15,2-1 1,1 1 0,2-6 0,5-54 0,-1 54 2,-1 0 0,-1-10-2,-2 13 6,1 0 0,9-29-6,22-57-10,-15 55 8,-2-1 0,-3-1 0,-3-7 2,-1 9 7,2 2 0,4-4-7,19-94 2,-32 137-8,-4 18 0,2 1 0,-1-1 1,2 0-1,-1 1 0,1-2 6,2-3-16,-1 0 0,-1 0 0,0-1 0,-1 1 0,0-14 16,-13 18-42,-28-4 28,17 7 11,-10-9 3,0 2 0,-1 2-1,-1 0 1,0 3 0,-1 0-1,0 3 1,0 0 0,-27 1 0,-134-5 2,157 9-2,0-3 0,-19-5 0,-41-4-2,-341 3 18,377 7-16,-41-7 0,41 3 0,-41 1 0,-287-1 0,202 11 6,-142-5-12,-146-23 8,209 8-4,145-2 2,78 10 0,-1 2 0,-7 1 0,-123-9 0,79 4 0,-33 4 0,-248-12 2,360 18 2,-27 0-5,0-1 0,1-2 0,-1-2 0,-9-4 1,-7-4 0,-1 3 0,0 3 0,-1 2 0,-8 3 0,37 1 8,0-2-1,-26-7-7,27 4-1,-1 2 1,-26 0 0,3 2 0,39 0 0,0 1 0,0 1 0,0 1 0,-6 2 0,-16 0 0,0-1 0,-25-2 0,23-1 0,-1 2 0,-8 3 0,23-1-2,0-2-1,0-1 1,0-1 0,0-2 0,0 0-1,-23-7 3,23 5 4,1 2 0,-1 1-1,1 1 1,-26 2-4,26 1 0,0-2 0,0-1-1,1-1 1,-1-2 0,-1-1 0,-8 0 0,0 1 0,0 2 0,0 1 0,0 2 0,-30 5 0,51-5 0,-99 13 0,63-7 0,0-2 0,-17-2 0,23-2 0,18 0 0,0-1 0,1-1 0,-1-1 0,-22-5 0,34 4 0,-1 1 0,0 0 0,0 2 0,0 0 0,-4 1 0,-52-3 0,4 1 0,-5-1 0,49-2 0,0 2 0,0 0 0,0 1 0,-1 2 0,1 1 0,0 0 0,0 2 0,0 1 0,-77 7 0,79-9 0,0-2 0,1 0 0,-1-2 0,0 0 0,-13-3 0,-51-2 0,37 5 0,10 0 0,1 2 0,-1 1 0,1 1 0,-16 6 0,35-6 0,0-1 0,0 0 0,0-1 0,-15-2 0,-53 4 0,72 0 0,1-1 0,0-1 0,-1 0 0,1-1 0,-1-1 0,1 0 0,0-1 0,-8-2 0,8 2 0,0 1 0,1 0 0,-1 1 0,0 0 0,0 1 0,0 1 0,-5 1 0,-52 3 0,39-4 0,0 1 0,0 2 0,-21 5 0,21-3 0,0-1 0,0-2 0,-21-1 0,-292 14 0,296-16 0,0 2 0,1 2 0,-1 2 0,-13 6 0,-68 5 0,89-14 0,-1-3 0,0-1 0,0-2 0,-28-5 0,-78-3 0,79 13 0,-53 9 0,54-4 0,-54-1 0,97-7 0,0 0 0,0 2 0,0 1 0,0 1 0,0 1 0,1 1 0,-15 6 0,1-1 0,1-1 0,-2-3 0,1 0 0,-1-3 0,-23 0 0,-12 2 0,2-1 0,-22-4 0,-60 3 0,108-2 6,23-1-45,-1-1-37,-10 1-112,-1 0-111,18 0 102,0 1-36,1-1-37,-1 1-40,-20 2-535,10-2 80,13 0 330,0 1-47,-4 4-251,8-2 322,0 1-35,2-1-73,1 0-82,-1 1-103,4-3 307,0 0-35,1 0-38,-1 0-39,0 1-43,0-1-45,1 1-49,0-1-51,0 1-54,0-1-57,1 0 126,-1 0-38,0 4-816,-2 0-436,-1 5-1130</inkml:trace>
  <inkml:trace contextRef="#ctx0" brushRef="#br0" timeOffset="35283.755">2050 2769 6035,'0'-3'959,"1"0"-119,0-1-110,1 0-101,0 0-92,0 0-83,1 0-72,-1-1-65,1 0-8,0 0-63,0 0-12,0-3 51,-1 3-11,1-3-4,1-3 67,-3 7-180,-1 0 49,0 3 98,0 1-27,0 0-55,0 0-97,0 1-63,0 2-17,0 0 11,-1 9 162,-1 1-34,-4 17 92,1-10-151,2-1-48,-2 12-54,-19 179 177,21-119-164,-2-6-14,-3 1 0,-18 76-22,13-88 4,5-29-4,-13 103 3,14 60 11,6-111-13,-4 1 0,-5 6-1,-8-1 34,-4 1 47,-5 29 88,8 0 70,4 19 31,-1 0-65,-8 74 7,-3 2-80,-11 90 21,-6 43-82,20-166-42,8-89 14,-1 82-43,-3 21 27,4-98-17,-13 109 34,20-129 59,4 43-103,-4 135 103,-10 1-65,9-146-32,-11 165 23,7-48-16,-27 241 14,21-224-19,16-190-8,4-36 0,-3-1 0,-3 18 0,-15 80 0,5 1 0,4 74 0,-23 347 80,20-394-17,-4 66 14,14-70-57,5 243 44,0-383-61,0 0 0,-1 0 0,-1 0 0,0 0 0,-1 3-3,2-12 4,0-1 0,0 0 0,0 0 1,-1 0-1,1 0 0,-1 0 0,0 0 0,0 0 1,0 0-1,0-1 0,0 1 0,-1-1 0,1 1 1,-1-1-1,1 0 0,-1 0 0,0 0 0,0 0 1,0-1-1,-2 2-4,-36 10 96,28-11-39,0 0 1,0-1 0,0 0 0,0-1-1,-1-1 1,1 0 0,-8-2-58,-30-7 140,-25-7 85,2 4-49,0 4-54,-4 6-58,35 1-49,1-2-1,0-2 0,-14-5-14,-64-8 8,69 16-39,34 3-54,-1 1-106,8 1-2,0 0-69,0 1-80,1 0-88,0 2-100,2 1-111,-1 0-119,5-2 331,0 0-34,3-4 149,0 0 98,0 0 82,-1 0 67,0 1 57,-1 0 125,1 0-120,1 0-54,-1-1-27,1 0-45,-1 1-52,1-1-59,-1 1-105,1 0-92,-1-1-101,1 1-112,0-1-122,0 1 339,0-1-35,0 0-35,-1 1-36,1-1-38,0 0-40,0 1-29,0-1-37,0 2-778,0 0-417,0 1-1079</inkml:trace>
  <inkml:trace contextRef="#ctx0" brushRef="#br0" timeOffset="36251.832">1271 11121 6403,'-1'-1'43,"-2"0"160,1-1 78,-1 0 66,0 0 56,0 1 143,1-1 49,-4-4 1321,5 5-1140,1-1-62,1 1-289,0 0-53,1 0 5,2 1-118,-2-1-179,0 1-37,0 0-39,1 0-41,19 0 424,0 0-47,16 0 145,1 0-114,-1 0-96,0 0-78,-4 1-71,1-1-36,77 3 120,-64-1-79,215 4 366,-1-12-41,-195 1-280,0-4 1,55-13-177,130-43 283,20-3-84,-223 59-171,1 2 0,9 2-28,182 2 44,-139 4-14,-4-2-4,-17-1 28,54 6-54,-110 0-44,-1 3 38,-4 1 43,-1 1 0,0 1 0,0 0 0,6 7-37,14 6-39,-20-12-37,1-1-49,1-2-59,0-2-67,2-2-77,0-2-85,-19-2 165,0 0 61,1 0 25,3 0 1,1 1 13,-3-1 18,-2 0-27,1 0-64,-1 0-28,0 0-69,0-1-83,0 1-93,-1-1 3,1 1-80,-1-1-86,0 0-93,0 0-99,0 0-106,0 0-113,0-1-119,-1 1 541,-1 1-37,2-2-778,1 0-419,2-2-1083,-6 4 2958</inkml:trace>
  <inkml:trace contextRef="#ctx0" brushRef="#br0" timeOffset="37716.99">3493 3534 7411,'-2'0'648,"0"0"-58,0-1-57,0 0-52,1 0-49,-1 0-48,0 0-44,1-1-40,-1 1-39,1-1-35,-2-1 134,0-1-106,0 0-82,-1-1-35,-5-6 90,5 8-94,0 1 89,0 0 113,-10 1 72,2 3-49,0 3-46,0 3-39,-10 12 168,2 3-105,0-1-35,-13 10-18,0-1-43,-2 1-35,1 1-36,-27 36 82,23-8-111,32-48-117,0 0-1,1-1 1,1 2-1,0-1 1,1 0-1,1 1 1,-1 3-23,2-3 16,0 1 0,1 0 0,1-1 0,0 1-1,1 0 1,1-1 0,0 1 0,1-1 0,0 0 0,1 0 0,0-1 0,2 1 0,-1-1 0,9 12-16,-6-13 32,0-1 1,0 1 0,1-1 0,0-1 0,11 8-33,10 9 89,-18-14-24,1-2 0,0 0 0,0 0 0,11 4-65,-16-9 35,1-2 0,0 1 0,0-1 0,1-1 0,-1 0 0,1 0 0,-1-1 0,1-1 0,0 1 0,0-2-1,6 0-34,21 0 157,-1-2 0,1-2 0,14-4-157,13-8 231,6-11 86,0-12 89,-67 36-359,1 0 0,-1 0-1,0-1 1,-1 0 0,1 1 0,0-1-1,-1-1 1,0 1 0,1-1-47,1-4 83,-1 0-1,1-1 1,-2 1-1,1-1 1,-1 0 0,-1 0-1,1-5-82,6-76 585,-8 36-152,-1 55-433,-6-26 269,-10-2-51,-4 1-42,-2 3-35,8 8-54,-57-63 151,37 47-169,4 7-69,-2 3-77,-1 3-101,17 12 43,-2 0-33,11 5 118,-1 1-73,0-1-62,0 2-51,-6-1-282,-19 1-826,24 0 995,0 0 65,4 0 485,1 1-98,0 0-97,0 0-99,1 1-98,0 0-99,0 0-99,0 0-100,1 1-100,0 0-100,0 0-101,0 0-100,0 1-102,1 0-102,-1 0-101,0 0-103,1-1 404,0-1-58,0 1-50,1-1-45,-2 2-259,1-1-44,0 1-312,-1 2-879</inkml:trace>
  <inkml:trace contextRef="#ctx0" brushRef="#br0" timeOffset="38285.774">3295 5348 8148,'0'-1'692,"0"-2"-66,1 0-61,0 0-55,1-2 163,0 0-90,0 0-73,0 0-52,7-5 715,-6 9-643,1 4 139,-2-1-290,-1 2 38,2 6-30,-1 0-60,-1 0-52,-2 1-49,0 2-8,-1 0-50,-2 2-19,-2 8 7,-3 16 88,-4 27 25,1 0-74,-2 1-58,2 0-47,-1 13 38,0 42-128,12-110-12,-2 80 62,5-53-76,1-18-35,1 0-48,2 0-57,2 0-68,-7-19-188,0 1 109,0-1 99,0 0 86,0 0 80,0 0 47,1 0 40,-1 0 34,2 2 141,3 5 406,-3-6-470,-1-1-51,1 1-69,-1-1-91,1 1-110,-2-2 37,0 0-34,2 1-227,-2-2 149,0 1-35,0 0-37,0 0-39,1 0-39,-1-1-43,0 1-42,0 0-47,0-1-46,1 1-49,-1-1-50,0 1-52,0-1-55,1 0-55,-2 1-9,1-1-57,0 0-50,0 1-45,0-1-249,-1 1-44,1-1-300,1 1-842,-2-1 2419</inkml:trace>
  <inkml:trace contextRef="#ctx0" brushRef="#br0" timeOffset="39179.649">2921 7179 7764,'0'0'756,"-1"0"-69,1 0-66,-1 1-62,1-1-61,-1 0-55,0 1-52,0-1-51,0 1 9,0-1-60,0 0-55,0 1-49,-1-1-19,1 0-52,-1 0-18,1-1-59,-2-1 502,2-1-46,-1 0-44,1 0-41,1-1-40,-1 1-37,2-1-35,-1 1-33,2-4 172,1-1-106,1 0-89,1 0-71,4-4-2,7-7-15,-10 12-59,1 1 60,-2 1 90,15-13-4,2 2-39,26-11 96,2 8-113,2 9-86,-44 9-92,0 1-1,0 0 0,0 0 1,0 1-1,0 0 0,0 0 1,-1 1-1,1 0 0,0 0 1,-1 1-1,0 0 0,1 0 1,-1 1-1,0-1 0,-1 2 1,1-1-1,-1 1 1,0 0-1,5 5-4,19 28 43,-25-28-40,0 0-1,0 0 0,-1 0 0,0 1 1,-1-1-1,0 1 0,-1 0 0,1 10-2,-1-4-3,-2 1 0,0-1 0,-1 1 0,0-1 0,-3 7 3,-6 22-17,-2 0 0,-2-1 0,-15 31 17,23-61 0,-25 63-21,-6 5 21,-7-7 15,34-61 7,-1 0-1,-1-1 1,-7 7-22,1 2 123,11-12-33,-1-2 64,2-2 88,1-4 118,3-1 117,8 2 8,-2-2-293,0 1-61,-1-2-82,0 0-103,39 3 372,3-6-103,22 2 18,-17 5-99,53 6 52,0 3-81,-63-7-75,0 2-1,-1 2 1,0 2 0,0 1-30,-29-10-35,10 6 45,-7-3-68,-7-4-29,0 0-56,-2-2 10,1 1-34,-1-1-39,0 0-42,0 0 6,0-1-35,0 0-35,0 0-40,0 0-40,0 0-44,1-1-45,-1 0-47,-4 1 140,0 0 108,1 0 97,-1 0 84,0 0 73,0 0 75,1 0 151,1-1 443,-1 1-514,-1 0-85,1 0-98,0 0-111,-1 0 34,0 0-35,0 0-38,1 0-40,-1 0-11,0 0-36,0 0-39,0 0-39,1 0-42,-1 0-44,0 0-46,0 0-47,0 0-49,0 0-51,0 0-53,0 0-55,1 0-57,-1 0-58,0 0-61,0 0-61,0 0 230,0 0-41,0 0-909,0 0-486,0 0-1257</inkml:trace>
  <inkml:trace contextRef="#ctx0" brushRef="#br0" timeOffset="40333.807">2864 9156 8372,'0'-4'617,"0"1"-45,0 0-45,0 0-41,0 0-40,-1 0-37,1 0-36,0 0-32,-1-3 182,1 1-83,0 0-73,0 0-62,0-1-2,0 0-52,5-15 395,7-15 474,-5 19-607,0 2-43,2-1-50,1 1-57,2 1-66,3-1-74,-2 3-36,9-9 66,0 2-56,0 2-49,2 3-41,17 1 0,-35 12-100,0 1-1,0 0 1,0 0 0,0 0 0,0 1 0,0 0 0,0 0 0,0 0 0,0 1 0,5 2-7,-1 0 5,-1 2 0,0-1 0,0 1 0,-1 0 0,1 1 0,-1 0 0,-1 0 1,1 1-1,-1 0 0,-1 0 0,1 1 0,-1 0 0,-1 0 0,0 0 0,0 1 1,-1 0-1,0 0 0,-1 0 0,0 0 0,0 0 0,0 9-5,0-7 5,-1 0 0,0-1 1,-1 1-1,-1 0 0,0 0 0,0-1 0,-1 1 0,0 0 1,-1 0-1,-1-1 0,0 1 0,0-1 0,-1 0 0,-1 0 0,1 0 1,-2-1-1,0 1 0,0-1 0,-5 5-5,-46 43 54,15-22 38,4-12 59,-1-5 96,1-13 231,31-8-222,7 0-176,0 2-19,10-3 16,7-3-52,51-3 39,122 9-19,-179 0-43,0 2 0,1 0 0,-1 0 0,0 1 0,0 0 1,0 1-1,0 0 0,-1 1 0,0 0 0,0 1 0,0 0 0,0 0 0,-1 1 0,0 1 0,-1-1 0,6 8-2,3 2 6,-2 0-1,0 2 0,-2-1 0,0 2 0,0 0 0,-2 1 0,7 17-5,31 113 27,-45-138-23,-1-1 0,0 1-1,-1 0 1,0 0 0,-1 0 0,-1 0 0,0 1-1,-1 2-3,0-6 6,-1 1-1,0-1 1,0 0-1,-1 0 1,0 0-1,-1 0 0,0-1 1,-1 0-1,0 1 1,0-2-1,-1 1 1,0 0-1,0-1 1,-1 0-1,-1-1 1,-2 3-6,-41 30 66,41-34-39,-1 0 0,0 0-1,0-1 1,0 0 0,0-1 0,-1-1 0,0 1 0,1-2 0,-1 0 0,0 0 0,0-1 0,-7 0-27,-59-8 99,7-8-65,25 6-30,-1 1-41,16 4-24,-1 1-37,-27-1-240,46 3 228,1 0-35,-3-1-70,1 0-70,-1 0-83,1 0-97,9 1 397,-1 0-55,1 0-61,0-1-67,0 0-72,0 0-79,0-1-85,1 1-89,-1-2-96,1 1-102,1-1-108,0-1-112,0 0-120,1 0-124,1 2 570,0 0-33,0 0-34,0 0-35,1 0 13,0 0-42,-1 0-38,1 0-33,0-4-1325,0-5-1260,0 12 3425</inkml:trace>
  <inkml:trace contextRef="#ctx0" brushRef="#br0" timeOffset="42065.282">7140 2221 4386,'0'-6'1174,"-1"0"-103,0 0-99,0 0-94,0 0-88,-1 1-85,-1-1-79,1 1-73,-1 0-71,0 0-64,0 0-59,-1 1-56,1 0-49,-1 0-46,0 0-39,-1 1-37,-2-2 25,-1 1-63,-21-3 55,16 9-16,6-1-19,1 1 44,-1 1 50,0 1 60,-21 11 145,-1-3-44,-2-2-40,0-1-35,-19 7 122,2 3-66,39-14-293,0-1 1,1 2 0,0-1 0,0 1-1,0 0 1,1 1 0,0 0 0,0 0 0,1 0-1,-2 3-57,0 2 45,0 0 0,1 1-1,1 0 1,0 0 0,1 0-1,0 0 1,0 3-45,2-3 35,0 1 1,1-1-1,0 0 1,1 1-1,0-1 0,1 1 1,2 7-36,-1-11 17,1 0 1,0-1-1,0 1 1,1-1 0,0 0-1,1 0 1,0 0-1,0 0 1,1 0 0,2 2-18,-2-4 8,1 0 0,-1 0 0,1-1 1,1 0-1,-1 0 0,1 0 0,0-1 0,1 0 1,-1-1-1,1 1 0,0-2 0,3 3-8,87 29 70,-71-26-58,1-2 1,1-1-1,-1-2 1,13 1-13,-25-4 6,-1-1 0,1 0 0,-1-1 1,1-1-1,-1 0 0,1-1 1,-1-1-1,10-4-6,-13 3 10,-1 0 0,1-1 0,-1 0 0,0 0 0,0-2 0,-1 1 1,2-3-11,40-39 78,-20 14 6,-6 5 37,0 0 71,-5 5 33,0 0 75,0-7 236,-12-2-70,-11 1-69,-10 0-63,-6 3-61,-7 3-56,-3 4-54,-3 5-49,13 10-80,-34-16 59,15 11-64,5 5-43,-1 6-51,31 2-320,0 0 116,-1 0 102,1 0 87,-2 0 73,1 0 68,-1 1 61,-5 0 219,5 0-256,1 0-48,1 0-49,-1 0-51,1 0-59,0 0-67,0 0-76,0 0-86,1 0-92,0 1-104,0 0-111,0-1-120,0 0 341,1 0-33,0 0-35,0 0-35,0 1-37,0-1-38,0 0-39,0 0-40,1 0-40,-1 1-44,1-1-42,-1 0-45,1 1-45,0-1-47,-1 0 276,1 0-35,0 1-803,1 1-427,1 2-1130,-3-3 2098</inkml:trace>
  <inkml:trace contextRef="#ctx0" brushRef="#br0" timeOffset="42635.149">10063 2176 8148,'0'0'745,"0"0"-89,1 0-83,-1 0-77,1 1-70,0-1-63,-1 0-58,1 0-51,1 1 96,0 0-106,0-1-71,2 3 172,-3-3-203,0 1 39,14 21 459,-4 1-88,-3 4-78,-2 0-69,-3 2-62,0 1-51,-2 0-44,0 0-34,5 68 388,-1-39-407,-6-4-60,-8 0-62,-9 2-66,15-50-132,0 0 48,-6 16-14,4-12 38,2-4-17,0 0-21,1-1-38,0-1-13,0 0-37,0 0-40,0 0-45,0-1 5,1 0-36,-1 0-41,1 0-42,-1 1-45,1-2-48,-1 1-50,1 0-54,0-1-27,1-2-64,-1 1-75,1 0-87,-1-1-100,0 0-112,1-1 359,-1 0-40,-1 1-823,0-1-447,-2 0-1150</inkml:trace>
  <inkml:trace contextRef="#ctx0" brushRef="#br0" timeOffset="43406.97">12247 2444 6883,'0'0'754,"0"0"-70,-1-1-65,1 0-61,0 0-58,0-1-53,0 1-49,0-1-47,0 0 17,0-1-54,0 1-46,0-1-40,0 0 3,1 1-35,0-5 296,5-3 96,3-1-97,1 0-85,2 1-73,3-1-14,1 1-68,4-1-12,5-1 66,28-6 139,8 4-83,4 8-76,-1 8-69,-5 13-61,-52-13-138,0 2-1,-1-1 1,1 1 0,0-1 0,-1 2-1,3 2-16,-4-3 7,-1 0 0,1 0-1,-1 1 1,0 0 0,-1 0-1,1 0 1,-1 0 0,1 2-7,-1 0 2,0 0-1,0 0 1,-1 0 0,0 0 0,0 1 0,-1-1 0,0 6-2,0 0 4,-1-1-1,0 0 1,-1 1 0,-1-1-1,0 0 1,0 0 0,-1 0 0,-4 8-4,-7 16 17,-1 0 1,-4 3-18,-21 47 12,29-53-11,10-28 0,-1 1 0,0-1 0,0 1 0,0-1 0,0 0 0,-1 1 0,0-1 0,0-1 0,-1 1 0,1 0 0,-1-1 0,0 0 0,0 0 0,0 0 0,-4 2-1,-40 25 53,26-20-3,-3-1 69,-1-1 97,26-9-202,0 0 0,-1 0 0,1 0-1,0 0 1,-1 0 0,1 0 0,0 0 0,-1 0 0,1 0 0,0 1 0,-1-1 0,1 0 0,0 0 0,-1 0 0,1 0 0,0 0 0,0 1 0,-1-1-1,1 0 1,0 0 0,-1 0 0,1 1 0,0-1 0,0 0 0,0 0 0,-1 1 0,1-1 0,0 0 0,0 1 0,0-1 0,0 0 0,-1 1 0,1-1-1,0 0 1,0 1 0,0-1 0,0 0 0,0 1 0,0-1 0,0 0 0,0 1 0,0-1 0,0 0 0,0 1 0,0-1-14,9 6 377,10 1 7,-10-4-242,-1-1-41,-2-1-41,15 8 147,-1 1-55,9 4-8,19 0-9,28-5-63,-1 1-34,1 0-43,-2 1-52,-67-10-265,0 1 71,0-1 62,0 0 56,0 1 49,0-1 39,7 3 49,20 3 193,-23-5-189,1 0-83,-3 0-77,0-2-102,1 1-120,-6-1 136,1 0-38,3 0-274,0-1-121,-4 1 286,0-1-35,0 1-36,0-1-38,0 0-39,0 0-39,0 0-43,0 0-43,0-1-44,0 1-47,0-1-46,0 1-50,-1-1 3,-1 1-53,1 0-48,0 0-42,0 0-243,1-1-42,0 0-293,2 0-827,-6 2 2376</inkml:trace>
  <inkml:trace contextRef="#ctx0" brushRef="#br0" timeOffset="44268.326">15452 2694 7299,'0'-5'1122,"0"0"-117,1 0-109,1 1-105,0-1-96,-1 1-91,2 0-85,-1 0-77,2-1-6,-1 0-92,1 0-81,1 1-70,0-1-37,1-1-65,1 0-41,3-3-27,2-1 53,-4 3 82,-2 1 80,-3 3-74,0 0 36,17-17 219,3 2-34,29-12 286,6 7-125,5 7-120,1 8-112,0 8-105,-2 6-97,-6 7-92,-52-12-16,0 1 0,0 0 0,0 0-1,0 0 1,0 0 0,-1 1 0,1-1-1,-1 1 1,0 0 0,0 0 0,0 0-1,0 0 1,0 1 0,-1-1 0,1 1-1,-1 0 1,0 0 0,0-1 0,0 1 0,-1 0-1,0 1 1,1-1 0,-1 0 0,0 2-4,1 6 9,-1 0 0,0 0 0,-1 1 0,0-1 0,-1 0 0,0 0 0,-1 0 0,-1 4-9,1-9 5,0 1 1,-1 0-1,1-1 1,-1 1-1,-1-1 1,0 0-1,0 0 0,-1 1-5,0-1 3,-1 0-1,0 0 0,-1-1 1,1 0-1,-1 0 1,0 0-1,-1-1 0,1 0 1,-1-1-1,-4 3-2,-1-1 8,-1-1 1,0 0-1,0 0 1,-1-2-1,0 1 0,0-2-8,-54 3 91,69-21 7,1 15-97,0-1 0,1 0 1,-1 1-1,1-1 0,-1 1 1,1-1-1,0 1 0,0 0 1,0 0-1,0 0 0,0 0 1,0 0-1,0 0 0,0 0 1,0 1-1,0-1 0,0 1 1,0 0-1,1-1 1,-1 1-1,0 0-1,54 1 21,-34 0-5,-11 0-9,-1 1 1,0 0 0,0 0-1,0 1 1,0 1-1,-1-1 1,6 4-8,30 10 14,-15-7-7,-1 0 1,0 2-1,0 1 1,-1 2-1,-1 1 1,22 16-8,-34-21 4,-1 1 0,-1 0 0,0 0 0,-1 2 0,0-1 0,-1 1 0,0 1 0,-1 0 0,-1 1 0,0 0 0,-2 0 0,5 13-4,-10-24 5,0 0 0,-1 0 0,0 0 0,0 0 0,0 0 0,-1 0 0,0 1 0,0-1 0,0 0 1,0 0-1,-1 0 0,0 1 0,0 0-5,0-2 9,-1-1 1,1 0 0,-1 0-1,1 0 1,-1 0 0,0 0-1,0 0 1,-1 0 0,1 0-1,0-1 1,-1 1 0,0-1-1,0 0 1,1 0-1,-1 0 1,0 0 0,-1 0-1,1-1 1,0 1 0,-2-1-10,-121 47 277,40-21-132,31-13-97,0-3-48,-2-4-60,1-4-73,11-1-56,1 0-51,22-2 61,0-1-56,1-1-66,2-2-78,2-2-91,2-2-101,12 4 450,-1 1-54,1-1-52,1 0-49,0 1-47,0-2-43,1 1-41,0 0-39,0-1-36,1 1-34,-1-5-605,1-1-103,1 1-82,-1-5-975,0 10 1578,0 0-39,0-4-842,0-2-450,0-4-1165</inkml:trace>
  <inkml:trace contextRef="#ctx0" brushRef="#br0" timeOffset="45767.032">16529 1659 7283,'0'1'625,"0"0"-44,0 0-41,0 0-39,0 1-39,0-1-36,0 0-35,0 0-33,0 1 263,0 1-115,0-1-102,0 0-90,0 1-37,0 0-91,0-1-82,0 1-36,0 5 69,0-4-41,0 0 80,0-2-48,0 0 33,0 18 260,0-1-40,-1 0-36,1 1-35,-1 2 2,0 1-38,1 21 170,1-10-188,1-1-55,10 32 81,1 8-87,-7 2-49,0 3-31,-3-27-37,-1 0 0,-4 18-78,0 9 52,-3 42 74,1 2 65,4-91-134,-1 70 85,-6-3-55,-6 14-4,7-30-3,3-14 29,-3 59 48,9 3-73,-1-7-37,-5-7-22,-1 5 7,8-40 29,-2 29 71,-2-15-11,8-32-73,6 39 0,-7 54-32,-16 26-3,6-108 23,-4-1 0,-3 8-36,1-21 30,3 0 1,3 1-1,2 23-30,11 49 24,0 12 23,-8-48 42,5 90 174,-1-23-66,-8-54-161,-2 92 22,9 8-58,0 32 23,-1-134 16,7 23-39,1 9 25,-5 103 20,-6-168-19,-4-1 0,-5 25-26,-1 18 49,5-33 18,0 115 150,4-129-167,2-22 8,7 36-58,-4-36 24,0 38-24,-12 527 59,11-522-44,15 82-15,-8-83 4,0 82-4,5 199 19,-12-285 4,12 67-23,-4-37 19,9 56-16,-8-71-3,-3 0 0,-6 8 0,10 206 16,-12-297-15,1 0 0,0 0 0,1-1 0,1 1 0,0-1 0,1 0 0,1 0 0,4 5-1,-3-5 1,-1-1 0,0 2 0,-1-1 0,-1 1 0,-1 0 0,0 0 0,-1 0 0,-1 7-1,-1-11-31,1 1-54,5 14-198,2 28-409,-9-55 371,0-2-68,0 0-77,0 0-58,0 0-206,0 0 96,0-1 81,0 0 66,0 0 62,0 0 36,0-5-785,0 4 632,0-1-90,0 2 274,0-1-34,0 1-49,0 0-46,0-1-52,0 1-56,0 0-62,0 0-67,0 0-72,0 0-78,0-2-438,0 0-108,0-2-390,0-1-1022</inkml:trace>
  <inkml:trace contextRef="#ctx0" brushRef="#br0" timeOffset="48551.315">71 11248 6755,'0'0'727,"-1"0"-77,1-1-71,-1 1-67,0 0-61,0-1-55,0 1-50,0-1-44,-1 0 146,-1 0-96,2 1-69,-2-2 309,3 2-152,6 1 105,-1 2-97,-1 0-166,-1 0-36,3 5 165,7 7 286,-7-11-432,0-2 45,10 1 87,3 0 27,1 1-88,4-1-12,16-1 92,-1-2-143,0 0-61,0-1-50,-1 0-41,8 0-16,82-7 99,-73 3-89,106-13 128,-93 10-97,1 2-1,0 4 1,3 2-146,-6 1 178,1-3 0,-1-3 0,30-8-178,-11-5 121,-34 6-49,0 2 1,1 3 0,6 1-73,295-6 200,-198 13-77,4 1 68,1-6-1,36-11-190,-109 7 130,35 3-130,42-2 81,-106 5-62,-1 3-1,1 2 1,36 8-19,-15-3 27,51 0-27,-124-8 1,63 0 30,0-3 1,36-7-32,-48 4 53,0 3-1,0 3 1,34 4-53,30 0 95,89 7 68,-126-4-85,0-4 1,24-4-79,89-7 206,94 14-206,-248-2 12,-1 1 1,12 5-13,-16-2 9,0-2 1,0-2-1,15-1-9,470-23 173,-449 17-110,52 4-63,0 9 47,40 11-47,-98-15 19,0-2-1,49-5-18,-32 0 11,119-2 24,-31-1 122,148 18-157,-171-2 60,1-7 1,-1-7-1,39-9-60,34 2 64,1 12-39,-35 0-4,74-13-21,-118 4 31,1 7-1,38 8-30,-123-5 3,73-4 18,0-5 1,-1-7 0,46-12-22,-140 19 1,101-8 67,48 5-68,-71 5 38,0-6 1,38-10-39,-50 4 25,1 5 1,0 5 0,15 4-26,-11-3 20,63-14-20,19-1 12,-13 1-9,-81 7 39,70 1-42,-15-6 48,-109 13-33,0-1-1,0-3 0,39-10-14,-32 5 45,0 3 1,39-2-46,52-2 79,-70 4-4,49 2-75,-11 2 15,-1-6 44,-25 1 110,50 3-169,14 14 112,-1 0-77,-101-5-24,-31 0-8,0-2 0,0 1 0,-1-2 0,1 0 0,0-1 0,2-1-3,20-7 8,1 2 0,1 2 0,-1 1 0,1 2 0,0 1 0,38 4-8,11 18 14,-32-6-12,-42-10 1,1 0 0,-1-1-1,1-1 1,0 0 0,8 0-3,211 7 18,13 5-15,-23 1 10,-163-17-13,-28 1 1,1 1-1,0 1 1,0 2 0,28 6-1,-14 3 8,-5 0 1,0-2-1,1-2 1,0-3 0,26 1-9,-49-4 0,1 0 1,-1 2 0,0 0-1,0 1 1,11 5-1,-8-2 0,1-2 0,-1-1-1,21 2 1,13 0 8,30 9-8,-11-2 6,95 15-4,-148-25-36,-1-2-59,2 1-59,-19-2 100,0 0 0,-1 0 0,1 1-1,0-1 1,-1 1 0,1 1 0,-1-1 0,5 3 52,-3-2-732,-3-2 319,-1 0-41,2 0-279,-3-1 320,0 1-35,-1 0-39,0 0-40,0 1-46,-1 0-47,0-2-260,0 0 90,1 0 83,-1 1 78,0-1 72,0 0 66,1 0 60,-1 0 55,1 0 54,-1 0 42,1 0-179,0 0 61,1 0-395,-1 0 443,-1 0 22,0 0-70,0 0-87,0 0-101,1 0-218,-1 0-43,0 0-37,0 0-34,1 0-1392,-1 0-1318</inkml:trace>
  <inkml:trace contextRef="#ctx0" brushRef="#br0" timeOffset="51872.905">5142 4762 6131,'1'1'811,"0"-1"-49,0 1-48,0-1-47,0 1-46,-1-1-43,1 0-43,0 1-41,0-1-39,0 0-38,0 0-37,0 1-34,1-1 245,0 0-122,0 0-131,0 0-87,0 0-77,0-1-68,-1 1-62,1 0-35,1-1-75,6-3-417,-8 3 430,1 0 52,-1 0 71,1 0 88,-1 0 103,0 0 122,0 0-156,1 0-36,4 0 98,3-1-64,5 0-11,-7 1 11,28-4 426,-15 3-244,-7-1-169,-2-1-73,0-2-39,10 1 82,7 4-82,-8 1-46,15-2 11,-29 2-68,1 0-1,-1-1 1,1 1-1,-1-1 1,1-1 0,4-1-23,-1 0 38,0 0 0,1 1 1,-1 0-1,0 1 0,3 0-38,92 2 141,-42 2-92,-5-2 2,42-1 146,-84 0-119,1-2 0,-1 0 0,0-1 0,12-4-78,35-4 123,37 10-54,1 0-37,-77-1-32,3-1 9,1 0 0,0 2 0,-1 1 0,1 2 0,-1 0 0,7 3-9,-6 0 15,1-2 1,0-1 0,18-1-16,60 5 30,31 1-27,-52-4 20,11 1 2,5 8 46,73-3-71,-54-7 54,156 12 157,104-7-24,-313-4-59,63 11-128,-50-4 37,95 21 43,-88-24-36,143 6 56,-4-1 44,62 7 81,-99-2-126,-70-6-73,219 16 57,-192-20-17,-43-2 70,9 5-136,91 12 83,38 11-36,-51-9-14,9-5 11,-115-13 85,79 15-129,-20-1 51,-62-2-20,1-3 0,54 1-31,-90-13 4,2-1 16,1 2-1,-1 2 1,0 2-1,41 13-19,3 0 62,51-7-21,-87-10-20,0 2-1,6 4-20,74 12 56,50-1-56,11 1 27,-2 6 5,-100-16 21,1-4 1,41-5-54,-97-1 8,0 2 1,-1 2 0,5 2-9,-5 0 8,1-2 0,0-2 0,5-2-8,15-3 8,-29 0 6,1 0-1,-1 3 0,0 0 1,27 7-14,-7 1 20,1-1 0,0-3 0,9-2-20,161-2 23,-129-3-24,-25 12 2,-55-8 2,0 0 0,-1-1 1,1 0-1,3-1-3,88 3 3,93 18-3,-178-19-1,114 20 7,-88-13-3,0-2 1,1-2-1,34 0-3,202-6-13,-274 0 9,1 1 0,-1 1 0,0 0 0,1 0 1,4 2 3,38 8-50,13-4-93,-39-4 55,1 0-42,1-2-59,1-1-78,-19-1 205,0 0-45,2 1-79,0-1-56,1-1-50,-1 1-46,3-2-119,-1 0-48,7-4-321,-3-4-56,-13 7 979,-1 1-81,1-1-84,-1 0-82,0 1-83,1-1-83,-1 1-84,0 0-82,0-1-84,0 1-83,1 0-84,-1 0-84,0-1-83,0 1-84,1 0-83,-1 0-85,-1 1 340,-1-1-50,1 1-45,-1 0-40,2-1-234,-1 1-38,0-1-282,3 0-792</inkml:trace>
  <inkml:trace contextRef="#ctx0" brushRef="#br0" timeOffset="53788.148">16645 3579 7155,'-4'4'559,"0"1"-38,-1-2-35,1 1-33,-4 3 359,-1-2-113,0 0-97,0 0-86,0-1-69,-1 0-56,0 0-4,-6 4 138,14-7-141,2-1-173,-1 0-39,-2 0 57,-5 0 231,5 0-275,1 0 49,-37 1 338,-2 1-103,-1 0-83,1 0-78,-29 2 223,36 0-308,1-3-36,-12 1 108,1 5-48,1 4-46,2 3-45,32-11-112,0 0 1,-1-1-1,0 0 0,1-1 0,-10 0-44,-31 6 132,24-2-41,-1-1 0,1-1 0,0-1 0,-1-2 0,-4-1-91,3 1 118,1-1 12,2 0-36,-50-7 66,74 7-157,-39-2 56,27 3-46,0-1-1,0-1 1,1 0-1,-5-1-12,-88-16 48,43 3-23,12 4 27,0-2-1,-21-11-51,45 15 27,-1 1 0,1 2-1,-1 0 1,-1 2 0,-19-1-27,-34 1 83,-25 4-83,89 1 5,-6 2-2,-1 1 1,1 0-1,0 2 1,0 1-1,-11 4-3,5-1 5,0-1 0,-1-2 0,-8 0-5,-3-5 1,0-1-1,0-2 1,0-2 0,-26-6-1,15 2 0,-1 3 0,-19 1 0,38 4 3,-476 11 76,489-9-72,1 0-1,0-2 0,0 0 1,-1-1-1,1-2 1,0 0-1,0-1 0,0 0 1,1-2-1,-18-7-6,12 2 6,-1 2 0,0 0 0,-1 2-1,0 1 1,0 1 0,0 1 0,-8 1-6,-61-2 43,-43 6-43,42 1 23,-337-21 9,404 19-29,4 1 1,-1-1 0,1-2 0,0-1 0,-19-4-4,-31-7 10,0 3 0,-43 0-10,-63-8 12,80 9-3,-1 5 1,-69 5-10,41 2 13,-38-9-13,-3-5 30,-228 4 100,305 9-65,-62-1-16,50-3-35,-22-7-14,66 6 14,-47 3-14,-19 0 21,-430-11 24,459 8-37,-33-8-8,39 3 5,-145 3-2,193 6-3,-78 2 0,47 1 0,0-4 0,-56-8 0,-65-12 0,145 17 0,-1 2 0,-51 4 0,38 1 0,-39-5 0,-198-9 0,85 2 0,-102 1 0,209-3 0,76 9 0,0-1 0,-18-5 0,18 2 0,-1 2 0,-19 1 0,-193-16 0,202 17-4,0-3 0,0-2 1,-9-3 3,-51-8-5,-120-21 5,162 30 2,23 3 2,-1 1 1,-16 2-5,47 3-34,0 0-64,0 0-60,1 0-54,-2-1-53,1 1-47,0 0-41,0 0-37,-3 0-120,0 0-39,-2 1-147,-10 2-398,-15 5-742,16 1 696,4 2 297,12-5 472,0 1 38,9-6-657,1-1 446,0 0-37,0 0-41,0 1-45,0-1-48,0 1-51,0 0-569,0 0-114,0 1-399,0 2-1046</inkml:trace>
  <inkml:trace contextRef="#ctx0" brushRef="#br0" timeOffset="55412.907">5396 4598 6659,'0'-3'865,"-1"0"-72,0 1-68,0 0-65,-1-1-62,0 2-60,0-1-57,-1 0-53,1 1-51,-2-1-48,1 1-44,-1 0-43,1 0-38,-1 1-37,-5-2 71,4 2-149,-1-1-34,-5 1-28,0-1-76,-15 2-136,19-1 165,0 0 40,2 0 44,-1 1 54,1-1 64,1 0 73,-17 0-99,12 0-48,0 1 0,1 0 1,-1 0-1,1 1 0,-6 1-108,-9 8 202,-14 2 15,14-6-97,0 5-35,4 2 5,11-8-56,1 0 0,-1 0 0,0-1 0,0 0 1,-1-1-1,0 0 0,1 0 0,-1-1 1,0 0-1,-4 0-34,-28 2 123,0 2 38,-10 0 72,30-4-83,0-1 1,0-1-1,0-1 0,-15-2-150,1-1 187,1 1-34,-36 0 64,-13 5-73,-43 4-58,-3 1 8,43-6 68,-43-11 140,63 3-198,-2 3-33,-174 6 51,0 1-81,200-7-35,1-1-1,-1-1 1,-17-7-6,18 4 5,0 1 0,0 2 0,-19 2-5,13 3 11,-480-15 26,442 11-24,-36 5-13,33 0-5,66 0-72,-37 4 26,34 0-30,4 0-92,10-3 37,0 1-39,0 0-73,-1 1-62,1 0-70,-1 0-76,1 0-84,-1 0-92,1 0-97,0 1-106,9-4 418,0 0 127,-3 1-300,3-1 159,0 0 29,1 0 160,0-1-33,1 1-74,-1-1-51,1 1-57,0-1-63,0 1-68,0 0-73,1-1-79,0 1-86,0-1-378,1 1-101,0-1-359,3 0-939</inkml:trace>
  <inkml:trace contextRef="#ctx0" brushRef="#br0" timeOffset="56683.778">8486 1868 6803,'0'0'1772,"0"0"-1319,0 0-48,0 0-48,-1 0-42,1 0-42,0 1-37,-1-1 134,0 1-129,0-1-80,-2 2-22,0 1-49,2-2-21,0 0 68,0 1 98,-1 5 146,0 0-35,-1 8 247,1 1-119,1 0-103,1 5-40,1 0-100,1 4-47,1 12-5,0-13-51,-2-9-11,2 50 93,-4-1-63,-5 12-34,-7 39-26,5-56-57,2 33 79,4 92-109,3-90 46,6 92 18,-2-111-52,-3 1 1,-4-1-1,-10 72-12,-3-12-16,13 0 36,7 0 40,4-1 42,4 72 140,-11-122 110,-6 36-352,-2-30 124,-3 41 22,5 1-58,14 124 64,1 6 32,-14-125-114,-2 2-33,-4 141 16,21-8 12,-4-163-18,-4 0 0,-6 0 0,-5 15-47,-22 211 181,15 22-181,12 341 91,4-352-73,-15-9 28,0 2 4,30 477 12,-18-680-52,10 381 63,6 233 1,-15-728-98,1 1-46,3 23-177,1-1-93,15 57-552,-11-73 664,0-1 52,-9-27-172,1 0 105,-1 0 90,0 0 77,0 0 63,1 0 59,-1 2 269,0-2-225,0-1-84,0 1-48,0 0-30,0-1-41,0 1-46,0-1-50,0 1-56,0-1-61,0 1-66,0-1-72,0 1-121,0 0-96,0-1-101,0 1-108,0-1-115,0 1-121,0-1-127,0 1 577,0-1-35,0 0-455,0 0-96,0 0-347,0 0-909</inkml:trace>
  <inkml:trace contextRef="#ctx0" brushRef="#br0" timeOffset="57828.008">11489 1969 7956,'0'-4'632,"0"0"-38,0 0-37,1 1-35,-1 0-36,0 1-32,1-2 359,0 1-118,1 2-106,-1 1-98,0 2-86,0-1-136,0 2-44,-1-1-38,1 2-33,-1 6 113,-2 8-7,-2 1 77,1 1-55,1-1-47,0 1-44,1 21 85,1 0-104,-2 51 62,-1 9-114,-2 28-59,-13 59-21,-11 256-3,-2-104-27,11-164 15,5 109-25,-4 155 17,0-2-18,29 17 14,-3-247 5,-8 5 38,5 178 132,0-109-43,-13 0-64,-1 98-24,-1-130-46,1 3-1,3 689 19,-11-481-18,4-168-6,7-146-5,-1 111 0,19 84 16,1 0 3,13 200 42,-4-353-58,2 35 10,-19-163-26,2 85 37,-4-94-50,-1 4-52,-1-1-74,0-45-78,0 1 113,0 0 74,-1 14 27,0-17-18,1 0-35,0 1-76,-1 0-89,1 0-110,0-4 124,-1 0-35,1-1-38,0 1-41,0-1-42,0 0-47,0 1-49,0-1-50,0 0-54,0 0-57,0-3 186,0-1-33,0 1-38,0-1-43,0 0-48,0 0-52,0 0-59,0 0-62,0 0 109,0 0-40,0 0-811,0 0-440,0 0-1131</inkml:trace>
  <inkml:trace contextRef="#ctx0" brushRef="#br0" timeOffset="58983.417">14362 1694 8004,'0'0'1899,"0"0"-780,0 0-787,0 0-38,0 0 125,0 0-97,-1 0-85,0 0-72,0 1-64,0-1-41,0 1-30,-5 4-9,5-4 37,-1 1 55,-11 23 523,3 2-95,2 1-86,3 1-76,2 1-67,1 0-57,2 0-47,-1 1-38,-1 45 164,-2-8-195,-2-1-36,-7 68 15,-1-13-82,-26 160-6,21-111-15,7 2 0,9 85-15,-2-149 8,-5-1 0,-6 13-8,-13 146 16,24-164-6,-24 554 21,24-439 19,3 0 51,2-176-80,0 68 150,-14 106-171,-6-41 60,5 6 23,8 44-83,10-78 68,-1 40 55,-12 94 105,3-114-107,4 0-38,-2 38-11,-14 101-12,-3 108 1,26-138 18,2-23-5,-11-2-52,-1 32-20,10-167-2,11 46 0,0 2 0,-10 145-1,1 4 16,18-6 15,15 2 71,-34-270-85,-3 0 1,-1 7-17,4 49 28,-2-60-24,-2-2-81,1-2-89,0-1-110,0-15 91,0 0-36,2 1-36,0 0-40,-3-13-12,0 1 76,0 1 66,1-1 54,0 2 41,-1-1 36,5 14 18,-4-10-23,1 1-103,-2-4 4,0-1-55,0 0-64,0 1-74,0 0-134,0-1-115,-1-2 244,0 0-33,0-1-35,0 1-37,0-1-37,0 1-41,0-1-41,-1 0-42,1 1-45,0-1-46,-1 0-47,0 0-50,1-1 161,0-1-38,-1 2-763,-1-1-414,0 1-1067</inkml:trace>
  <inkml:trace contextRef="#ctx0" brushRef="#br0" timeOffset="61307.873">1711 6508 7251,'0'0'1046,"1"0"-120,-1 0-113,1 0-106,-1 0-100,1 0-91,0 0-85,1 0-79,-1-1 25,1 1-121,0 0-100,1-1-81,0 1-75,5-2-176,-5 2 190,-2-1 36,0 1 37,0 0 45,0 0 52,60-16 1363,-44 12-1063,3 5-50,0 2-49,-6 3-47,-3-1-7,1-2-106,4 1-61,9-1-53,-2 0-44,-10 0 19,34 1 119,1-10-35,11 0-33,-41 6-107,0 0-1,0 2 1,0 0-1,0 1 0,2 1-29,102 13 240,-94-13-167,1-2 0,-1-1 0,0-1 0,10-2-73,27 0 108,122 8 250,0-1-62,-86 0-192,1 0-45,89-3 37,5 1 61,-134 0-43,0 3-1,47 10-113,-47-5 93,1-3 1,48-1-94,322-23 179,-309 18-82,-80 1-34,0 2-1,-1 1 1,9 5-63,20 4 147,18 1-147,-51-12 32,0-1 0,0-2 0,10-2-32,57-7 31,-23 1 90,35 4-121,-94 4 25,1 0 0,-1 2 1,1 0-1,-1 2 1,0 1-1,22 8-25,-6 2 27,48 18 45,45 9-72,-102-34 8,1-3-1,-1 0 1,1-2-1,0-1 1,1-2-1,10-2-7,105-15 49,-91 8-3,1 2 0,20 2-46,28 4 88,0 5 1,5 5-89,136 25 82,-204-33-64,0-1-1,0-2 0,0-2 1,0-2-1,3-2-17,-1 0 18,0 2 1,-1 2-1,1 2 0,16 3-18,57 14 45,40 14-45,-75-13 7,0-3 1,1-3-1,51-2-7,28-14 32,-94 1-12,1 2 0,-1 4 0,1 3 0,23 6-20,43 20 11,-76-15-2,1-3 0,54 4-9,-57-12 6,-28-1 3,1-2 0,0-1 1,0-1-1,-1-1 0,1-2 1,4-2-10,-3-1 17,1 2-1,-1 1 1,1 1 0,0 2 0,20 3-17,89 15 28,138 23 4,-213-32-15,-1-2 0,47-2-17,28-12 60,-98 3-41,1 2 1,0 1 0,-1 3-1,1 1 1,2 3-20,332 53 48,-170-43-13,-62-5 32,53 6 18,-64 5-64,-114-17-19,38 8 8,0-3 0,1-2 0,1-3-10,131-1 29,97-6 169,-3 1 26,-96 4-144,-51-2-23,182-19 14,-163 10 6,139 11-77,-240 2 22,54 11-22,7 1 26,53 4-7,-26-4-6,-66-19-10,-35 1 10,41 3-13,4 1 5,-57-3 1,-1 1-1,0 2 1,5 1-6,56 13 14,0-3 0,2-5 0,0-4-14,-63-4 8,0 2-1,21 4-7,-21-2 9,-1-1-1,21-1-8,-23-3 2,38 1 7,0-4-1,38-7-8,-85 8-5,-1 0-1,1 1 0,0 1 1,0 1-1,-1 1 1,11 2 5,-5 1-23,0 1 1,0 1 0,-1 1-1,17 9 23,-1-3-184,-13-7 20,-4-3-43,0-1-98,-4-2-46,1 0-107,-9-1 183,-1 1-34,1-1-35,0 0-39,-7 0 49,1 0 97,0 0 84,-1 0 69,1 0 54,0 1 39,8 0 121,-7 0-111,0 1-79,-3-2-11,1 1-36,0 0-72,0 0-65,0 1-73,-1-1-81,1 1-129,0-1-114,0 1-123,-2-1 332,1 0-34,-1 0-37,0 0-37,1 0-39,-1 0-40,0 0-41,1 1-43,-1-1-43,0 0-46,0 1-140,1-1-58,-1 1-53,0-1-46,1 2-269,-1-1-45,1 0-325,0 2-913</inkml:trace>
  <inkml:trace contextRef="#ctx0" brushRef="#br0" timeOffset="63849.268">16762 9024 7796,'0'0'699,"0"0"-73,0 0-69,-1 0-64,0 0-61,0 0-56,0 0-53,0 0-47,-1 0 37,0 0-74,0 0-62,-1 0-52,0 0-20,-5 0 44,5 0-47,0 1 61,1 0 100,-20 5 652,-2-2-44,7-3-326,0 0-36,2-1-118,0-1-34,0 0-38,0 1-41,1-1-57,1 0-44,-1 1-47,1-1-51,4-1 98,0-5-33,-9-14 67,3 4-71,10 13-112,0 0 0,0 1 0,0-1 1,-1 1-1,0 0 0,0 0 0,0 1-28,2 0 11,-1 0 0,1 1 0,-1 0 0,1 0-1,-1 0 1,0 0 0,1 1 0,-1 0 0,0 0 0,1 0 0,-1 1-1,0-1 1,1 1 0,-1 0 0,0 1 0,-1 0-11,-51 14 166,25-13 8,-1 0 1,0-3-1,-14-1-174,-13 0 165,2 4-88,-63 2 235,44-4-140,2 7-53,9-3-60,-5 2-33,20 3-14,15-2-6,-1-1 0,0-3-1,-25 0-5,-100 4 19,-53 1 45,145-8-41,12 0-12,-1-2 1,-47-8-12,70 6 7,0 2 0,0 1 0,0 2 0,-27 4-7,-19 2 4,-24 2 2,51-3 4,-40-2-10,-50-11 82,-14-7-82,11 0 32,79 12-26,-1 3 0,1 3 0,-1 2 0,2 4-1,-13 6-5,59-13 1,-31 4 4,0-3 1,-4-3-6,-27 4 5,32-5-1,0-2 0,0-2 0,0-3 0,-13-4-4,-90-9 18,58 12 2,-76-5 22,-93 7-42,61 9 55,-107-6 110,178 0-112,0 2-36,-63 7-2,98-1 16,-78-6-31,11-8 55,-83 5 82,174 0-49,-16-5-88,-32-1 37,-24-1-21,1-7 0,-27-11-16,8 8 16,-391-57 35,278 58-35,8-4-16,168 15 0,67 7 0,0-2 0,-33-7 0,23 3 0,-1 1 0,0 3 1,-1 2-1,-4 2 0,10-1 2,-35 1 5,11 1-6,0-4 0,0-1 0,-58-13-1,80 10-2,0 1 0,-1 3 0,-12 1 2,-82-5-7,-109-21 23,142 10-16,-1 6 0,-84 1 0,-94 3 0,224 4 0,0-3 0,-25-6 0,-16-2 0,-34-9 0,85 13 0,1 1 0,-24 2 0,-282-27 0,87 14 0,209 12 0,1-3 0,-9-4 0,7 1 0,-51-4 0,35 10 0,-11 0 0,1-4 0,-67-18 0,-42-11 0,19 4 0,76 16 16,-7 3-16,-14-2 0,49 13 0,56 7 0,0-1 0,0-1 0,0 0 0,-10-4 0,-65-17-5,-2 4-1,-1 4 1,-80-2 5,67 6 3,-75-18-3,130 20 14,0 3 0,-16 2-14,24 2 12,0-3 0,0-1 0,-28-8-12,49 8 6,-48-14 4,0 4 0,-45-4-10,57 14 16,-44 1-16,34 2 3,45 1-4,-1 1 1,1 2-1,0 0 0,-3 2 1,14-2-135,0 1 69,-1-1 48,-20 0 32,22-1-47,1 1-30,1-1-45,0 0-54,0 1-66,0-1-75,0 1-86,0 0-97,0 0-108,4 0 134,-1 1-55,1-1-59,-1 0-62,1 1-64,0 0-69,-1 0-70,1 0-74,4-2 412,-1 1-37,1-1-40,0 0-47,-1 1-52,1-1-57,0 0-61,-1 0-68,2 0 121,-1 0-40,-1 0-891,-1 0-478,-1 0-1236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1:08:20.1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1:09:12.262"/>
    </inkml:context>
  </inkml:definitions>
  <inkml:trace contextRef="#ctx0" brushRef="#br0">21851 9654 487 0,'0'0'103'0,"0"0"1"0,0-6-93 15,-5 6-1-15,-9 0 4 0,4 0 3 16,-6 0 1-16,-7 0-1 0,4 0 1 16,3-5 1-16,-5 5 0 0,0 0-2 15,0 0-2-15,-8 0-5 0,-4 0 0 16,0 7-3-16,-3 2-2 0,-4 2-2 16,3 9 1-16,4 3-2 0,4 3 1 15,3 3 0-15,5 1 0 0,5-1 0 16,-3 4 0-16,4 0-1 0,7 2 1 15,8 0 0-15,0-9-1 0,12 1 0 0,5-3 1 16,4-8 0-16,7 2-1 0,2-4 1 16,8-1-1-16,12-4 3 0,8-9 1 15,6 0-1-15,7 0 2 0,0-13-1 16,-6-1 2-16,4-11 3 0,-6 4 1 16,2-6-1-16,-2 1 1 0,-7-3 0 0,-12 4 0 15,-13 0-2-15,-15 0-1 0,-16-1 0 16,0 7-2-16,-26-10 2 0,-9 6-3 15,-16-4 1-15,-2 2 1 0,-13 3-4 16,0 9-1-16,0-1 0 0,6 9-6 16,-6 5-4-16,3 0-12 0,9-5-12 15,9 5-11-15,13 0-8 0,11 0-1 16,21 0-108-16,5 0-104 0,21 10-244 16</inkml:trace>
  <inkml:trace contextRef="#ctx0" brushRef="#br0" timeOffset="862.954">24806 11595 472 0,'0'-12'103'0,"0"2"4"15,0 0-84-15,-8-10-4 0,0 7 1 16,-2-3 0-16,-3-3 1 0,-1 4 1 15,-4-1-2-15,2 2 2 0,-4 1-2 16,-5 0-1-16,-4 6-3 0,4 7-1 0,-7-7-5 16,-4 7 0-16,-2 0-2 15,1 11 0-15,-2 2-1 0,5 5-1 0,5 1-2 16,8 5 1-16,-7 3-2 0,3 3 0 16,-1-2-1-16,5 8-2 0,3 4 0 15,10 0 0-15,8-4 0 0,0 4-1 16,5 1 0-16,13-5 2 0,6 5 1 15,8-2-2-15,12-4 2 0,9-5 0 16,3 4-1-16,11-10-1 0,-3-10 1 16,-4 2-1-16,-2-5-1 0,7-11 1 0,-6 0 0 15,3-9 1-15,1-9 0 0,1 2-1 16,-6-6 2-16,-6-2 3 0,-5-6 0 16,-7 4 1-16,-9-3 2 0,-13-2 1 15,-5-5 2-15,-13 2 1 0,0-2-1 16,-5-3 1-16,-13 2-2 0,-13 2-2 15,-15 2-2-15,-8 1-1 0,-9 6-1 0,-13 5-4 16,7 2-2-16,9 12-4 16,-1 7-8-16,12-5-10 0,14 5-12 0,4 0-11 15,13 0 61-15,18 10-170 0,0 9-116 16,18 0-292-16</inkml:trace>
  <inkml:trace contextRef="#ctx0" brushRef="#br0" timeOffset="1681.612">27575 13943 525 0,'-8'-14'112'0,"-5"1"3"0,-5-3-93 16,-3 0-6-16,-3 0 5 0,-7-8 3 16,-4-2 4-16,-4 0-1 0,0 1 3 15,2-4-2-15,0 9-1 0,-2 4-7 16,9 4-4-16,-11 12-5 0,1 0-2 15,-2 0-4-15,0 15-2 0,2-2 0 0,4 7 0 16,-1-2-1-16,10 8 1 0,6 0-1 16,6 4-1-16,7 0 1 0,8 5-2 15,0 5-1-15,8 5 2 0,7 5-1 16,7-7-1-16,7 4 1 0,8 1-1 16,-1-13 1-16,9-3 0 0,4 4 0 15,2-8 0-15,3-10 0 0,0-2 0 16,3-5 0-16,-2-6 0 0,-5-5 0 15,2 0 1-15,-7 0 4 0,-3-12 5 0,-8-2 2 16,0-5 3-16,-5-7 2 0,-5-4 1 16,0-1-4-16,-5 2-2 0,-9-2-4 15,-10-1-2-15,0-6-4 0,-11 2 1 16,-13-6-2-16,-9 9 1 0,-5 4 1 16,-6 6-2-16,-4 11 0 0,-4 12-3 15,-3-4-7-15,0 4-5 0,7 7-12 16,1-1-10-16,6 2-11 0,11-2-11 0,9-1-108 15,21 5-113-15,0 4-268 0</inkml:trace>
  <inkml:trace contextRef="#ctx0" brushRef="#br0" timeOffset="2767.725">30309 15672 466 0,'0'-13'105'0,"0"4"4"0,0 2-84 0,0-6 0 16,0 0-2-16,0-3 0 0,-5 1-1 15,-2-2 0-15,-1 3-1 0,-1-2 1 16,-6 4 0-16,1 1 0 0,-9 5-2 16,2-2-2-16,0 3-5 0,0 5-2 15,-2-10-3-15,2 7-1 0,-3 3-2 16,-5 0 0-16,-3 0-2 0,0 0 2 15,-1 0-1-15,3 11 1 0,-4 1-2 16,0-1-1-16,-2 10 1 0,4-2 0 16,-2 2 0-16,5 1-1 0,3 7-2 0,4 0 2 15,5 3-1-15,8 3-1 0,2 1 0 16,7 8 1-16,0-2-2 0,10 4 1 16,0-1 0-16,6 0 0 0,3-2 0 15,2-1 0-15,5-11 2 0,6 5 0 0,5-5 1 0,4-8 1 16,2 4 1-16,3-9 2 0,0 7 1 15,3-9 0-15,3-2 0 0,1-14 1 16,0 0 1-16,-1 0-1 0,-1-7-2 16,-4-8 1-16,-1 0-1 0,-1-3 1 0,-7 1-2 15,6 1-2-15,-8-8-1 0,-7 7 2 16,-2-8-1-16,-6 1 0 0,-5-5 0 16,0 2 3-16,-4-2 2 0,-6-4 1 15,-6-5 0-15,0-5 1 0,-11 2-1 16,-9 4-1-16,-5-3-3 0,-11 7 0 0,-3 2-2 15,-9-1-2-15,-4 5-1 0,-1 4 0 16,1 10-1-16,4 6-4 0,-1 7-4 16,7 0-9-16,7-5-10 0,-1 5-10 15,6 9-15-15,5-9-7 0,3 11-6 16,3-2-15-16,19-3-82 0,0 8-97 16,0 2-222-16</inkml:trace>
  <inkml:trace contextRef="#ctx0" brushRef="#br0" timeOffset="8646.48">26803 10052 467 0,'-13'-7'102'0,"-4"7"1"16,-6-6-84-16,0 6-1 15,1 0-1-15,-1-7 1 16,2 0 0-16,7-2-1 0,-2 0 1 0,3 1 0 16,-2 1 0-16,7 7-3 0,0-5-1 0,8 0-3 0,0 5-1 15,0-12-2-15,0 4 1 0,8-2-1 16,3 10-1-16,7-11 1 0,3 7 0 16,-2-7 2-16,6 11-2 0,4-9 0 0,0 1 0 15,0-4 0-15,6 4-1 0,1-3 1 16,-2 0-1-16,-2-2-1 0,4 5 0 31,-1 0-1-31,4 2 1 0,-2 6-2 0,5 0 0 16,-2 0 1-16,-2 0 0 0,-3 0-1 0,-1 0 1 15,-10 0-1-15,4 6-1 0,-6-2-1 16,-2 4 0-16,-3 2-2 0,3-1 0 0,-6 10 0 16,-4 2-1-1,-2-2 2-15,-1 10-1 0,-7 2 1 16,0-3-1-16,0 8-1 0,0-3 2 0,0 1-1 0,-13 1-1 0,0 5 0 0,-5-6-2 15,-3-3 0-15,3 5 0 16,-3-1-3-16,7-9 2 0,1 4-1 16,-3-3-2-16,1-4 2 0,-3-2 0 0,-4 0 0 15,6-4 3-15,-1-2-2 0,4-9 2 16,-3-6 1-16,-1 9 1 0,0-9 0 16,-4 0-1-16,4 0 0 0,-1-4 2 15,3-3-2-15,-2 0 1 0,4-5 1 16,-7-3 0-16,7 1-1 0,0-1 0 15,4 0 1-15,-1 2-1 0,10 0 0 0,-5 4 1 16,5 2-1-16,0 1 2 0,7-2 0 16,-1 3-1-16,4-3 1 0,3 4 1 15,3-5-2-15,3 4 2 0,4 2 0 16,1 3 0-16,8-8 0 0,6 8 1 16,-3-2-2-16,1 2 2 0,1-6-1 15,1 6-2-15,0 0 0 0,4 7 0 0,-2 5-1 31,4 2 0-31,-6-2 0 0,-4-1 0 16,-5-1 0-16,-4 4 0 0,-3 5 0 16,-6 3 0-16,0-1 1 0,-6 2-3 15,-3-4-3-15,-3-1-4 0,3 5-5 0,-7-6-4 16,0 2-7-16,0 2-6 0,0-6-3 16,0-1-3-16,-7-3 155 0,7-3-253 15,-6 2-117-15,6-6-346 0</inkml:trace>
  <inkml:trace contextRef="#ctx0" brushRef="#br0" timeOffset="10723.012">24804 10045 438 0,'-9'0'97'0,"1"0"4"0,8 7-83 16,-8-7 0-16,-7 8 2 0,0 4 0 15,-6-3-2-15,-6 7-3 0,-10-3-3 16,-3 3-2-16,-7-1 0 0,-2 6-1 16,-4-7-1-16,8 1 0 0,-7-3-2 0,5 2 1 15,2-8-1-15,8-6 1 0,3 0 1 16,11 0 0-16,6 0 0 0,2-6 0 15,2-8 0-15,0 0 1 0,5-2 0 16,8-3-3-16,0-4 3 0,0 2-2 16,10-1 0-16,6 2-1 0,2-8-1 15,1 6-2-15,12 2 0 0,6 6-2 0,-3 14 0 16,6 0 0-16,9 0-1 0,-9 11 1 16,7 5 1-16,8 10 0 0,3-5 0 15,-6 6-2-15,-2 3 1 0,0-12 0 16,8 3 0-16,-2-13-1 0,2 6-1 15,4-2 1-15,-1 0 0 0,-11-5 1 16,0 1-1-16,-8-8 0 0,0 0-1 16,-6 0 2-16,-7-13 0 0,0 2 0 15,2-2-1-15,-4 0 1 0,-1-4-1 16,-4 0-1-16,-10 1 1 0,-12 2 0 0,0-2 1 16,-16-1 4-16,-10 1 1 0,-11-4 4 15,-5 6 0-15,-13 4 2 0,-7 10 0 16,-5 0-2-16,-13 0-2 0,-7 5-3 15,8 20-1-15,0-3-3 0,-5 6 0 16,8 1-1-16,-1 2-3 0,-1-5-6 16,12-2-6-16,8-4-13 0,16-1-7 0,26-6 89 15,16-4-202-15,0-1-117 0,22-8-318 16</inkml:trace>
  <inkml:trace contextRef="#ctx0" brushRef="#br0" timeOffset="11641.804">29907 10404 496 0,'-20'4'102'0,"4"1"1"15,-10 5-93-15,-1 6-5 0,-4 1 0 16,-6-2 0-16,-2 6 0 0,7-2 0 16,0-3 1-16,-1 7 2 0,4-3 1 15,-1-5 2-15,1-6 1 0,-2-3-1 16,-1-6 1-16,1 0-1 0,2-9-2 0,-2 0 0 0,-3-7-2 0,5 1 1 15,2-4-1-15,1-2 1 0,7-3 0 16,7-5 1-16,4 7-2 0,3-8 1 16,5-3-2-16,0 5-1 0,12 0 1 15,4 1-1-15,0 4 1 0,7 9-2 16,2 5 1-16,-2-1 2 0,3 10 1 16,11 0 0-16,2 0 0 0,6 0 1 15,7 0 0-15,-4 12 0 0,5 3-1 16,2 4-4-16,0 7 0 0,2 4-3 0,-1-1 1 15,-7 0-2-15,-6 1-1 0,-10-3 1 16,0 1 1-16,-2-7-2 0,1 1 1 16,1-14 0-16,2 1 0 0,1-9 0 15,-2 0-1-15,-4 0 0 0,-1 0 2 16,-3-10-2-16,-2 5 0 0,1-8 1 16,-3 0 0-16,1-6 0 0,0-2-1 15,-1-1 1-15,-4-4 0 0,-5 2 1 16,-13 3-2-16,0-4 1 0,-8 4 0 0,-12 6 1 15,-10 6 0-15,-12 9 1 0,-10 0 0 16,-6 0 1-16,-10 11 0 0,-5 0-1 16,-2 2 1-16,0 2-2 0,-2-4-1 15,1 8 0-15,10-6-3 0,6 0-7 16,8-4-10-16,9 3-10 0,7-6-7 0,2 3-110 16,16 5-110-16,14 1-262 0</inkml:trace>
  <inkml:trace contextRef="#ctx0" brushRef="#br0" timeOffset="19826.309">29992 11864 428 0,'5'0'99'16,"-5"0"4"-16,0 0-71 0,0 0-6 15,0 7-2-15,0-7-2 0,0 6-3 16,0-6-3-16,0 9-2 0,0-5-3 16,5-4 2-16,-5 11-4 0,5-6-1 15,-5 4-1-15,0 0 1 0,0 13 1 16,0 6 0-16,-5 10-4 0,5 7 2 0,0 14-1 16,0-3-1-16,8 0-2 0,-1 1-2 15,1-2-2-15,0-10 2 0,1-3-3 16,-1-6-5-16,-8-3-4 0,0-5-3 15,5 0-4-15,-5-1-3 0,-8-8 38 16,0-1-141-16,0-9-97 0,2 3-262 16</inkml:trace>
  <inkml:trace contextRef="#ctx0" brushRef="#br0" timeOffset="23996.714">21141 11197 433 0,'0'0'98'16,"0"-10"3"-16,6 10-73 0,2-5-3 15,-5 5-2-15,4 0-3 0,1 0-2 16,-2 0 0-16,1 7-2 0,-7-1-1 16,0 1-1-16,3 7-2 0,-3 0 0 15,7 1-1-15,-7 5-2 0,9 4-2 0,-1 5-1 16,-8 0-3-16,5 5-1 0,-5 8-2 16,5-5 1-16,-5-2-1 0,0-10 3 15,6 2-3-15,-6-9 2 0,5-2 0 16,-5 0 0-16,0-3-1 0,8 0-1 15,-8 1 1-15,5-11 1 0,0 4-1 16,-5-7 0-16,8 9 0 0,-1-9 1 16,-1 0 0-16,5 3-1 0,6-3 1 15,-8 0 0-15,6 0 1 0,-2 0 1 0,0 0-2 16,-2 0 1-16,3 0 0 0,-2-3 1 16,-4 3-1-16,3 0 1 0,2 0-1 0,5 0 2 15,1 0 1-15,5 0 0 0,7 0 0 0,-2-6 2 16,10 6-2-16,-2 0-1 0,8-6 0 15,-4 6-2-15,1-4-1 0,-5 4-1 16,-5 0-1-16,-6 0 1 0,0 0 0 16,-7 0-2-16,0 0-4 0,-6 4-4 15,0-4-7-15,-5 6-7 0,-1-6-6 16,2 0-4-16,0-8 59 0,-5 4-161 16,9 4-104-16,-1-12-278 0</inkml:trace>
  <inkml:trace contextRef="#ctx0" brushRef="#br0" timeOffset="24303.925">21950 11195 487 0,'-7'0'109'0,"7"0"5"0,-5 5-91 16,5 8 2-16,0-1-1 0,0 5-3 0,0 2-3 15,0 3-1-15,0 1-6 0,0 12 2 0,0 5-5 16,8 13-2-16,-1 3-1 0,-2 4 0 16,0-1-4-16,-5-1 1 15,6-8-2-15,-6 5-1 16,0-11-5-16,5 4-7 0,-5-1-5 0,8-4-7 15,-8-5-98-15,10-2-5 0,-6-1-79 16,3-11-161-16</inkml:trace>
  <inkml:trace contextRef="#ctx0" brushRef="#br0" timeOffset="26565.799">26999 11860 475 0,'-5'-8'107'16,"-3"4"2"-16,3-1-84 0,5 5 1 15,0 0-4-15,5 0-1 0,-5 0 3 16,6 0 0-16,6 0 1 0,-1 0-1 15,7 0 1-15,6 0 0 16,5 5-1-16,3-5-1 0,0-6-4 0,6 0-1 16,2 6-3-16,-6-7-1 15,8 7-5-15,6 0 1 0,2 7-6 0,-1 0 0 0,-2 2 0 0,-5 5-2 16,-7-6-3-16,-9 4 1 0,-8-5-2 16,-7 6 3-16,-11 2-1 0,0 4-1 15,0 3 1-15,-16 1 2 0,0-3-2 16,-2-4 2-1,-3 0-2-15,0-4 0 0,-5 1 1 0,2-2-1 0,1 0-2 0,-1-3 5 16,6-3-3-16,2-5-1 0,5 5 2 16,1-5-2-16,10 0 1 0,0 0 1 15,0 6-3-15,0-6 1 0,10 8 1 16,0 1-1-16,-1 3 2 0,6-3-2 16,-4 1 1-16,5 0 0 0,4 7 0 15,2-4 1-15,1-1 0 0,-1 6-2 16,-1-3 3-16,-6 0-2 0,4 7 0 15,-4-1 0-15,-2-5 1 0,-4-2-2 0,0 5 0 16,-9-5 1-16,0 4 0 16,0 0-2-16,0-2 2 0,-13 0 0 0,-5-1 1 15,-5-4 0-15,-3 8-2 0,-14-5 3 16,-8 2-2-16,-6-4 1 0,-9-3 0 16,-1 5-2-16,2 0 2 0,9-1-1 15,6 2-3-15,4-2-6 0,9-10-7 0,10-3-10 16,-2 0-8-16,11 0-8 0,4 7-6 15,4-7 22-15,7 0-119 0,0 0-99 16,0 5-245-16</inkml:trace>
  <inkml:trace contextRef="#ctx0" brushRef="#br0" timeOffset="31467.486">29637 13958 529 0,'0'0'114'15,"0"0"2"-15,0 0-99 0,0 3 1 16,-8-3-3-16,2 0 2 0,-3 0 1 0,0 0 2 0,-1 0 0 0,4 0 3 16,1-6 0-16,5 6-1 0,0-10-3 15,0 4 0-15,0-4-3 0,9-2-1 16,0-3-2-16,8 0-2 0,6-4-1 15,6 4-2-15,7 0-1 0,12-5 1 16,2 3-2-16,5 1 0 0,1-2-1 16,3 0-2-1,-5 4-1-15,-3 3 0 0,-1 5-2 0,-7 6 0 0,-9 0-1 16,-6 7 0-16,-8 6-2 0,-7 2 1 16,-3 4-4-16,-10 12 1 0,0-8-2 0,0 6 0 15,-11 0-2-15,-4 0-1 0,-2-3 2 16,-3 3 1-1,-2 3 1-15,-3-1 2 0,-2-2 0 16,3 0 2-16,-4-6 1 0,-1-2 1 0,3-9 0 0,2-2-1 16,1 0 2-16,6-4 0 0,4 1 0 15,1 0 0-15,4 0 1 0,4-7 1 16,4 6 0-16,0 2 2 0,0-8 1 0,4 5 2 16,4-5 1-16,7 7 2 0,4-7 1 15,10 0-1-15,2 0 1 0,11-7-4 16,7 3 0-16,-1 4-2 0,4 0-3 15,4 0-8-15,-7 0-8 0,-4 11-20 16,-5 0-11-16,-8 1-36 0,-6 6-81 16,0 3-114-16,-8-5-243 0</inkml:trace>
  <inkml:trace contextRef="#ctx0" brushRef="#br0" timeOffset="33254.098">24761 13939 507 0,'0'0'113'16,"0"0"3"-16,0 0-90 0,0 0-2 31,0 4-3-31,0-4 1 0,0 9-2 0,0-3 1 16,0 2-3-16,0 1-2 0,-3 3 0 0,-6 3-4 15,-3-3-4-15,-3-1-2 0,-8 2-4 16,-12 1 0-16,-9 6 1 0,-4 0-1 15,-12 4 1-15,-3-5 0 0,5-1 1 16,6-3 2-16,4-4 4 0,4-4-1 0,9 1 3 16,7-8 0-16,-2 0-1 0,2-9 1 15,7 0-1-15,5-2-3 0,5-5 1 16,4-2-1-16,7-9-2 0,0-4 2 16,18-5-2-16,3 1 0 0,10 1-1 15,1 7-3-15,10 3 1 0,-2 7 0 16,4 1-1-16,6 8 3 15,8 8-2-15,2 0 1 0,4 6 1 16,4 10-2-16,-10 3 1 0,-9 10-3 16,-9 4-2-16,-3 4-1 0,-4-8-1 0,4 6-2 0,3-8-2 0,-3 1-1 15,-8-8 5-15,2 1-1 0,-10-8 0 16,-6-2 1-16,4-4 2 0,2-7 0 16,-2 0 2-1,10 0-3-15,5-15 1 0,-6 1 1 16,-6-11 0-16,3-2 1 0,-9-2 0 0,-8-3 2 0,-8 0 4 15,0 3 1-15,0 9 2 0,-24-5 2 16,-12 9-3-16,-3 4 0 0,-12 8-2 16,-17 4-9-16,-3 0-7 15,5 16-14-15,-4 0-17 0,1 2-12 16,-2 2-114-16,11 0-125 0,-6 0-288 16</inkml:trace>
  <inkml:trace contextRef="#ctx0" brushRef="#br0" timeOffset="34043.053">22252 13782 505 0,'-9'15'102'0,"-3"5"2"16,-5 1-99-16,-8-4-2 0,-6 1 1 16,-3 9 3-16,-10-9 2 0,1 5 4 0,1-5 4 15,1 7 5-15,1-5 3 0,3 7 2 16,-11-4-2-16,-1-1-5 0,-3-4-2 15,-2-8-6-15,-8-10-4 0,4 0-3 16,2-12-3-16,4 1 2 0,3 2 3 16,11-3 2-16,7-3 2 0,4-5 2 15,4-3-1-15,10 0-1 0,7-4-2 16,6 2-1-16,0 1-3 0,0 3-1 16,12 1-2-16,5 4 1 0,4-2-1 15,8 0 0-15,6 4-1 0,7-2 2 0,5-4-2 16,11 5 0-16,10 8 0 0,8 0 2 15,5 7-2-15,6 0 2 0,-2 8-3 16,6 7 0-16,-4 5 0 0,-11 2 2 16,-2-1-2-16,-9 1-1 0,-7-2 0 15,-8-1 0-15,-5 0 2 0,2-8 0 16,0-2-3-16,-7-9 2 0,5 0-2 0,-1 0 3 16,-2-12-2-1,-7 4-2-15,1-5 0 0,-5-1 2 16,-9 4-3-16,1-4 1 0,-4-2-1 15,-4-5 2-15,-4 0 0 0,0 0 1 16,-11 5-2-16,0-8 4 0,0 6-1 16,-16-2-1-16,-5 0 0 0,-9-2 1 0,-16 8-1 15,-7 14 3-15,-5 0-1 0,-8 0 0 16,-2 7 2-16,-3 16 1 0,-7 4-2 16,-2-4 0-16,-6 2-2 0,2-3-3 15,8 3-7-15,4 0-11 0,4 4-8 16,5 6-8-16,11 4 30 0,4 0-141 0,14 2-107 0,5 3-268 15</inkml:trace>
  <inkml:trace contextRef="#ctx0" brushRef="#br0" timeOffset="37133.212">24927 16218 510 0,'0'0'112'0,"0"0"1"0,-14 0-91 0,2 8-5 16,-10 1-6-16,-4 3-5 0,-5 4-2 16,10-1 1-16,-6-3 3 0,-2-6 3 15,-5-6 3-15,-10 0 3 0,-9 0 4 16,-9-6 1-16,-2-4-2 0,3-4-1 15,2-3-4-15,8-4-1 0,4-5 0 16,5-6-2-16,2 5 0 0,7-4 2 16,3 1-1-16,7-6 2 0,8 2-1 15,6 5-2-15,9-3-3 0,0 1-1 0,18 9-2 16,1 3-2-16,7-3-3 0,8 7 1 16,9 8-1-16,4-6 1 0,14 11-1 15,15 2-2-15,15 0 1 0,-4 5 1 16,3 18-1-16,-2 7-1 0,-11 5-3 15,-9 12 1-15,-12 7-1 0,-7 1-1 16,-12-7-1-16,-16 5 1 0,-8-7 0 16,3-13 3-16,0 0 0 0,5-7 2 0,2-7-1 15,-2-2 0-15,0-8 0 0,5-9 0 16,-2 0 0-16,2 0-2 0,11-12 2 16,6-8 1-16,-1-3 0 0,2-1-1 15,-9-11 1-15,-7 2 0 0,-6-6 0 16,-9-2 1-16,-8-8 2 0,-5-1 2 0,0 1 4 0,-8 4 2 15,-11 9 1-15,-13 9 1 0,-15 20-2 16,-10 7 0-16,-15 7-4 0,-12 9-1 16,1 13-4-16,-1 10 1 0,-1 5-4 15,7 4-2-15,9 6-4 0,4-5-6 0,5-3-6 16,10-8-14-16,16-11-15 0,25-13-116 16,9-10-119-1,8-4-294-15</inkml:trace>
  <inkml:trace contextRef="#ctx0" brushRef="#br0" timeOffset="37967.068">27609 16019 562 0,'8'-5'125'0,"2"5"4"0,-2 0-104 15,-2 0 0-15,-6 5-7 0,0 5-3 16,0 3-3-1,-14 1-5-15,-7-1-2 0,-8 3-3 16,-8 4-1-16,-7 7 1 0,-8 2 0 0,-3 6-1 16,4-3 2-16,-1-6 1 0,0 0 2 15,6-8 3-15,4-11 1 0,-4-7-2 16,3 0 2-16,7-10-3 0,-2-10 0 0,2-2-3 16,10 0-1-16,5-5-2 15,8-2 2-15,13-3 0 0,0 3 2 0,0-3-1 16,16-9 2-16,10 3 1 0,3-3-1 15,10-4 0-15,0 7-1 0,8 2 0 16,-4 6-1-16,11 8-2 0,-3 2 2 16,11 6 3-16,2 4-1 0,6 1 3 15,2 9 0-15,6 0 0 0,-2 11 0 0,-7 6-4 16,1 10-2-16,-8 8 1 0,-13 14-2 16,-10-1-3-16,-22 5 0 0,-12-4 1 15,-5-1 1-15,0-9-1 0,7-4 0 16,-7-8-1-16,5-1 0 0,6-9 2 15,8-3-1-15,4-14-1 0,-1 0 0 16,4 0-1-16,0-14 1 0,3-3-1 16,0-7 0-16,4 2 0 0,4-14 0 15,-3 4 1-15,-5-1 0 0,-12-12 0 0,-8 0 2 16,-9 5 2-16,-13 1 3 0,-13 10 4 16,-13 8 3-16,-11 7 0 0,-8 14 2 15,-5 0-2-15,-8 7 0 0,-3 13-4 16,-9 10-4-16,2 1-1 0,7-2-2 15,2 1-5-15,5-5-4 0,12-7-9 16,7-3-13-16,4 6-20 0,6 0 151 16,10 3-275-16,7 12-146 0,10 8-402 15</inkml:trace>
  <inkml:trace contextRef="#ctx0" brushRef="#br0" timeOffset="39709.895">21480 16042 557 0,'16'-13'123'0,"-2"13"3"16,3-2-96-16,-8 2-13 0,3 5-4 16,-12 5-4-16,0 4-3 0,-9 2 0 15,1 9-3-15,-9-3 2 16,-1 5-2-16,-3 3 3 0,0 1-3 16,2-3 2-16,-1-2 2 0,-1 2-1 15,-3-9 1-15,-2-2-1 0,-9-1-3 16,-7-2 2-16,-7-3-2 0,-4-2-3 0,3 2 1 0,-2-11-2 0,2 8 2 15,5-8-1-15,6 0 4 0,7-17-1 16,0 2 1-16,6-12 2 0,5-3 0 16,6-1 2-16,9-9 2 0,6 8-3 15,0-3 1-15,16 2 1 0,2 1-2 16,3 1-1-16,11 1 0 0,2-1 2 16,1-3 1-16,6-1 2 0,9 4-2 0,6 1 2 15,7 7 1-15,5 2-3 0,2 10-4 16,7 6-2-16,-3 5-1 0,1 0 1 15,-4 0-4-15,-4 16-2 0,-8 6 2 16,-6 6 1-16,-10 6-1 0,-4 3-2 16,-3 4 0-16,-10 3-1 0,-10-1-2 15,-3-6 0-15,-5-3 0 0,-3-4 0 16,-1-11 0-16,3-7-1 0,3-3 0 0,-1-9 4 16,6 0-1-16,3-7 1 0,4-1-1 15,-4-8 2-15,3-4 1 0,5-6 1 16,-2-4 0-16,-1-2 1 0,4 1-2 15,-3-7 2-15,-6-4-1 0,-2-4 1 16,-9 4-1-16,-7-4 3 0,0 11 0 0,-9 4 4 16,-5-1 1-16,-5 6 3 0,-4 7 0 15,-6 3 2-15,-5 9-2 0,-3 7-1 16,0 0-3-16,-8 13-1 0,3 6-1 16,-12 3-3-16,4 5-1 0,-6 7-2 15,4 2 3 1,-1 6-3-16,1 6-2 0,-1 0-6 15,8-1-5-15,1-4-11 0,12-7-10 16,9 0-13-16,9-2 21 0,5-5-132 16,9-1-113-16,0 0-275 0</inkml:trace>
  <inkml:trace contextRef="#ctx1" brushRef="#br0">26440 14501 0,'23'6'16,"-1"8"-16,-19-1 16,2 1-1</inkml:trace>
  <inkml:trace contextRef="#ctx0" brushRef="#br0" timeOffset="61247.989">18334 6781 373 0,'0'0'90'0,"0"0"3"16,4-7-62-16,-4 7-1 0,6 0-2 16,-6 7-2-16,6-7-3 0,-6 6-3 15,5 1 0-15,-5-1-3 0,8 8-1 0,0 6-2 16,5 10-2-16,0 8-4 0,5 14-1 0,0 2-1 15,0 10-2-15,3-1 0 0,-5 7-1 16,2-1-1-16,-7-2 0 0,-11 4 0 16,0-3-4-1,-5 3-3-15,-1 0-6 0,-15-1-4 16,3-9-31-16,2-3-73 0,-2-8-90 16,3-3-215-16</inkml:trace>
  <inkml:trace contextRef="#ctx1" brushRef="#br0" timeOffset="34566.838">17051 14405 0,'0'-18'16,"0"-6"-1,38-10-15,-25 7 16,-3 21-16,-3 6 15,49 6 1,-27-1-16,-19 4 16,-10 0-1,-102-5-15,-40 10 16,60-12 0,22 9-16,21-9 15,2 7-15,11-4 16,-8-1-1,8-1 1,4 3-16</inkml:trace>
  <inkml:trace contextRef="#ctx0" brushRef="#br0" timeOffset="87264.423">4043 9625 470 0,'0'5'101'0,"5"5"2"15,-5 0-88-15,11 12 1 0,7 7-1 16,6 3-1-16,7 0-2 0,1 8-1 16,2-5-1-1,9 1-3-15,1 0-2 0,3 4 0 0,-4-5-3 0,6 2-4 16,-14-3-3-16,-4-7-5 0,-7 3-6 16,-3-7-96-16,-14-4-93 0,-1-2-231 15</inkml:trace>
  <inkml:trace contextRef="#ctx0" brushRef="#br0" timeOffset="87482.431">4116 10202 563 0,'9'-40'119'0,"-1"-7"-1"0,13-8-108 16,-1-7-2-16,10-10-2 0,12-4-2 16,10 3-6-16,4-6-8 0,4 11 97 15,-3 11-206-15,-7 19-111 0,-3 8-324 16</inkml:trace>
  <inkml:trace contextRef="#ctx0" brushRef="#br0" timeOffset="90026.616">8364 6828 412 0,'5'0'91'0,"-1"4"4"0,3-4-75 15,6 11 3-15,-2-6 1 0,7 4-1 16,-5 3-4-16,6 3-1 0,-3 2-2 16,0 3-4-16,2 6-3 0,0 3-5 15,1 0 0-15,4 0-1 0,-10 0-3 16,1-8-1-16,-6 3-2 0,-3-9-1 0,0 3-6 16,-5-6-5-16,0-1-96 0,0-4-89 15,-10 0-229 1</inkml:trace>
  <inkml:trace contextRef="#ctx0" brushRef="#br0" timeOffset="90252.162">8307 7092 445 0,'13'-16'109'16,"7"1"2"-16,2-2-57 0,-6-5-26 16,5 2-5-16,2-6-3 0,-1-1-3 15,11-1-6-15,-1 0-2 0,0 1-4 0,7 4-2 0,3 2-5 16,-8 2-7-16,0 9-8 0,-3 3-103 16,-6 7-99-16,0 0-249 0</inkml:trace>
  <inkml:trace contextRef="#ctx0" brushRef="#br0" timeOffset="117042.506">6541 9571 304 0,'0'-11'87'16,"0"-5"2"-16,6 5-23 0,-1-1-31 16,-5-5-11-16,5-2-9 0,3-1-7 15,-8-4-3-15,11-17 2 0,-11 4-1 16,0-13 2-16,0-5-1 0,-9-11 3 15,2 6-1-15,7-9 1 0,0 7-2 0,0-9 0 16,0 9-1-16,7 4 1 0,2 2-2 16,1 8 0-16,-2 10-2 0,3 3 1 15,-4 5-2-15,-4 3 1 0,-3 7-2 16,8 4 2-16,2 2-1 0,-2-1 0 16,-3 1-1-16,9 1 0 0,-2 1 0 15,2 2-1-15,2 3 0 0,8 0 0 0,2 7 1 16,5 0 0-16,0 0 0 0,4 0 1 15,9 10 0-15,-2 1 1 0,8-8-1 16,6 9-1-16,11 0 1 0,10 3 0 16,7 1-1-16,6 2 0 0,2-3-1 15,-1-10 0-15,-6-5-1 0,-2 0 1 16,-4 0 0-16,-8-5 0 0,-3 0 1 16,-7 5 0-16,2-9 1 0,-10 9 0 0,-4 0 0 15,-1 0-1-15,-1 0 2 0,-15-5-3 16,-1 5 0-16,-5 0-1 0,-8-7 1 15,-5 4-1-15,-5 3-1 0,0 3 0 16,0 6 2-16,-8 5-2 0,5 4 1 16,-5 12 0-16,0 13 0 0,0 13 0 15,0 5 0-15,0 18-1 0,0 14 0 16,0 1-1-16,0 4-2 0,0-4 1 16,4-5 0-16,-4-15 0 0,7-9 0 0,-1-11-1 15,-6-3 3-15,8-9 0 0,-8-6 0 0,0 0-2 16,0-2 1-16,0-9-1 0,0-5 1 15,0-4-1-15,0-5 1 0,-4-11 0 16,4 0 1-16,0 0 1 0,-13-13 1 16,6-2 0-16,-2-4 1 0,-11-6 1 0,-4-1 1 15,-10-2 2-15,-16-1 2 0,-10 0 1 16,-9 6 4-16,-12 1-5 0,-3 4 2 16,-5 9-2-16,-6 9-2 15,-7 0-2-15,-11 8-5 0,-3 6-7 16,6 17-3-16,7 9-6 0,-2 2 170 0,19 1-277 15,15-10-123-15,16-16-362 0</inkml:trace>
  <inkml:trace contextRef="#ctx0" brushRef="#br0" timeOffset="120554.023">4769 9159 438 0,'5'0'99'16,"0"-8"5"-1,6 8-77-15,-2-9-1 0,5 2-1 16,-1-1-1-16,8-3-6 0,-8-2 0 15,9-1-3-15,-2-2-1 0,2 3-3 0,4-6-1 16,3 3 0-16,7-6 0 0,3 0-1 16,-4-1 3-16,6-8-1 0,2 1 0 15,-6 1 2-15,5 0-2 16,-6 0 1-16,7 1 2 0,-2 7-2 0,4-4 0 0,-1 5-1 16,6-6-1-16,-7 0-1 0,6-3-1 15,-1-1-2-15,-3-10 1 0,12 0-1 0,-1-13 0 16,6 7 1-16,2-7-2 0,1 6 2 15,-9 1-1-15,4 3 0 0,-2 3 1 16,2-7 0-16,1 4 2 0,7 0-1 16,0-4-1-16,3 1 0 0,-3 4-3 15,1-1 0-15,-3 1-2 0,1 7-2 16,-9-7-1-16,0 1 0 0,-8 1 0 16,0-2 2-16,0-1-1 0,-6 3-1 0,4-2 1 15,7 3 2-15,-7-7-3 0,11 2 3 16,0 7-1-16,1 0-1 0,-7 5 1 15,1 3 1-15,-8 8-2 0,-2-1 3 16,-8-4-3-16,-6 8 2 0,-2 3-1 16,-2 1 1-16,-10 2-1 0,5 5 1 15,-2-4-2-15,-4 7 3 0,1-8-2 16,-3 6 2-16,1-2-2 0,-6 3-2 16,0-6 2-16,5 9 2 0,-6-8-3 0,-4 8 1 15,5-4 1-15,-2 6 0 0,1 0 2 16,-2-8-1-1,-5 8 0-15,3-2 1 0,-3 2 0 16,5 0-1-16,-5 0 1 0,0-6 1 16,0 0-2-16,5 3-1 0,3-4 1 0,-8 0-2 15,8 2 1-15,-2 5 0 0,4 0-2 16,3-7 2-16,-5 7-3 0,7-8 1 16,-7 8 0-16,1 0 0 0,4 0-2 15,-6-8 1-15,1 8 0 0,5 0 3 16,-5 5-3-16,-2 2 3 0,12-7-3 15,0 6 4-15,1 4-2 0,5-1 1 0,4 1-2 16,-2 7 2-16,-5-4-1 0,1 6 0 16,7 1 0-16,4-4 1 0,-4 3 1 15,1 5 0-15,3-5-1 0,-4 7 1 16,-4-3 0-16,8 6-2 0,-1 5 1 16,2-3-1-16,0 1 3 0,3 4-2 15,0-7 0-15,2 2 1 0,6 1-1 0,-6-2 0 16,3 5 1-16,0 1-2 0,0-4 0 15,3 13-2-15,2-1 2 0,1-4 0 16,1 7-2-16,-6-1 0 0,-1-6 1 16,-5 0 1-16,7 5-1 0,-4-6-1 15,9 4 1-15,-6 0 0 0,7-5 2 16,-1 1-3-16,-2 1 1 0,4 0 0 16,1 2 1-16,1 2 0 0,-7 3 0 15,4 1-2-15,-8 4 1 0,-4-3-1 0,-4-4 1 16,0-2 0-16,-5 0 1 0,0-2-1 15,5-5 0-15,-1 4 0 0,-1-1 0 16,-1-5 0-16,2 2 0 0,-5-5 0 16,1-1 1-16,0-3-2 0,0-1 0 15,0 2 1-15,-3-7 1 0,0 1-1 16,-10-8 0-16,7 3-1 0,1 6 1 16,5-4 0-16,3 0 1 0,-1-5-2 15,-2 6 1-15,0-13 0 0,2 4 0 0,-6-5 1 16,3 5 0-16,-2 0-2 0,-7-3 2 0,-9 5-1 15,-1-1-1-15,1-9 0 0,-3 5 1 16,-3-2 1-16,3-6-1 0,1 0-1 16,0 0 2-16,-3-6 0 0,1 6-1 15,2 0-1-15,1 0 1 0,-5 0 0 0,3 8 0 16,-2-8 1-16,-5 0-2 0,0 0 1 16,8 0 1-16,-8 0-2 0,0 9 1 15,0-9 0-15,0 0 0 0,6 4-1 16,-6-4 2-16,0 0-2 0,0 0 2 0,0-7-1 15,0 7 1-15,0 0-2 0,3 0 1 16,-3-11-1-16,0 1 3 16,0 2-2-16,7-6 0 15,-2-10 1-15,-5-2-1 0,0 2 1 0,6-14-1 0,-6 4 0 0,7-12-1 16,-7-4 2-16,0 1-1 0,0-8 1 16,4 3-2-16,1 7 2 0,0 12-2 15,5-2 3-15,-2 18-3 0,-5 3 1 31,4 3-1-31,-1 2 3 0,-6 7-3 0,10 4 1 16,-10 0-1-16,9 0 2 0,-2 12-3 16,3-3 1-16,-4 11 0 0,4 2 1 15,-2 18-1-15,2 1 1 0,-4 6-2 16,2 1 2-16,3 4 1 0,-3-7-2 0,0 1 0 16,4-3 3-16,-6-8-5 0,-6 4 5 15,7-10-3-15,-7-4 0 0,-5-5 1 16,5-3 0-16,-3-1-1 0,-7 3 2 15,3-8-4-15,1 7 3 0,-2-5-1 16,-10-6 3-16,5-7-3 0,-9 5 2 0,-1-5-2 16,-4-5 2-16,-9 5 0 0,-4-13 1 15,-7 9-1-15,-11-3 1 0,-10 7-2 16,-6 0 3-16,-5 9-2 0,-1 1 1 16,1 7-2-16,2 1-1 0,11 7-3 15,-4-5-5-15,7 0-8 0,5 5-10 16,6-5-13-16,7 3-14 0,0-4-10 0,8-2-110 15,3 1-117-15,0-11-274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08T18:28:50.607"/>
    </inkml:context>
    <inkml:brush xml:id="br0">
      <inkml:brushProperty name="width" value="0.35" units="cm"/>
      <inkml:brushProperty name="height" value="0.35" units="cm"/>
      <inkml:brushProperty name="color" value="#E71224"/>
    </inkml:brush>
    <inkml:brush xml:id="br1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3976 1510 7347,'0'0'1753,"0"0"-1230,0 0-56,-1 0-52,1-1-49,-1 1-46,1-1-43,-1 0-40,0 0-36,0 0 25,-1-1-57,1 1-47,-1 0-40,0-1-20,-4-3 0,4 3-8,0 2 47,1-1 76,-10 1 335,0-3-54,0 0-51,0-1-48,1-2-43,0 1-39,-11-8 171,8 5-218,-1 0-40,-2-1-5,-10 1 37,6 3-76,-1-1-37,-19-7 22,-39-12-53,20 10-61,-38-18-17,24 8 2,55 21-1,0 0 0,0 1-1,0 1 1,-11 0-1,13 2 6,-1-2-1,1 0 0,0-1 0,0 0 0,-10-4-5,-14-9 19,-1 1 0,0 3 1,-1 1-1,-1 3 0,0 1 0,-36-1-19,-16 5 49,-2-5-49,2 0 79,-4 4-79,-171-6 121,260 10-117,-32-3 3,-1 3 0,1 1 0,-1 2 0,1 2 0,-9 4-7,-261 43 128,185-24-57,54-11 98,-24 0-169,77-13 36,1 0 0,0 1 0,0 0 0,-5 4-36,-71 33 97,13-6-50,5-6-15,35-15-11,1 2 1,0 1-1,2 2 1,0 2-1,1 1 0,0 4-21,-6 4 91,-35 19-91,43-29 27,0 2 1,1 2 0,-11 12-28,36-28 1,-30 25 31,2 1 0,1 3-1,2 0 1,1 3 0,-21 35-32,45-60 9,-1-1 1,-1 0-1,0-1 1,0-1 0,-2 0-1,1 0 1,-13 7-10,20-14 6,0-1 0,1 1 0,0 1 1,0-1-1,0 1 0,1 0 1,0 0-1,0 0 0,1 0 1,0 1-1,0-1 0,1 1 0,0 0 1,0 0-1,0 0 0,1 1-6,-1 9 10,0 1-1,2-1 1,0 1-1,1 0 1,0-1-1,3 9-9,-1-14 11,1-1 0,0 0 0,1 0 0,4 6-11,12 39 73,-13-30 0,1 1-1,0-1 0,3-1 0,12 24-72,-10-25 71,2-1-1,16 21-70,-20-31 32,0-1 1,1 0-1,11 8-32,45 31 186,0 1 103,-55-41-155,0 1 1,-1 0 0,8 10-135,-10-9 109,1-1-1,1 0 0,0-1 1,4 3-109,-4-6 88,0 0-1,0 0 1,1-1 0,11 4-88,32 8 164,5-11-72,3 4-38,28 22-21,-71-25-27,1 0 0,1-2 1,-1-1-1,17 2-6,19 2 20,61 7 61,-96-16-46,0-1 0,0-1-1,0-1 1,4-1-35,-3 1 27,1 1-1,-1 1 1,0 1-1,0 1 1,-1 2 0,7 2-27,70 10 64,-17-6 26,48 14-90,51 9 118,-153-32-98,0 0 0,1-2-1,-1-2 1,0 0 0,19-5-20,-13 3 9,-1 2-1,1 1 1,33 4-9,9-1 6,234-15 7,-287 13-10,-1 0 0,0-2-1,0-1 1,0-1 0,0 0-1,17-7-2,36-9 0,2 4 0,0 3 0,1 3 0,46 2 0,-107 7 0,7 0 0,0-1 0,-1-1 0,0-2 0,3-1 0,7-4 4,-1-1-1,0-1 0,-1-3 1,26-14-4,-25 13 1,1 1 0,0 2 0,26-6-1,43-16-14,73-46 11,-128 59 3,-33 15-2,0 0-1,-1 0 0,0-2 1,0 0-1,3-3 3,18-16-16,-1-2 0,-2-2 0,-1 0 0,12-17 16,-5 0-41,3 2-1,9-5 42,-37 37-7,0-2 0,-1 0 0,-1 0 0,-1-1 0,-1-1 0,0 0 0,-1 0 0,-1-1-1,5-19 8,18-39-19,-1 26-2,-25 44 16,1 0 1,-1 0 0,0-1-1,-1 0 1,0 0-1,-1 0 1,1-1 0,-2 1-1,1-2 5,-1-2-2,0 0 0,-1-1-1,0 1 1,-1 0 0,0-1-1,-1 1 1,-1 0 0,0 0 0,-1 0-1,0 0 1,-1 0 0,0 1-1,-1-1 1,-2-1 2,-20-42 0,6 11-1,-2 1 0,-2 1 0,-4-1 1,19 30-2,-1 1 0,0 0 0,0 0 0,-2 2-1,1-1 1,-2 2 0,1 0 0,-1 0 0,-1 1 0,-15-7 2,-11-5-129,16 5 10,6 3-13,-1-2-42,5 3-9,-1-1-41,1 0-46,0 0-52,-7-5-210,0 0-120,7 7-21,1 3 108,10 6 366,-1 0 0,0 0 1,0 1-1,1 0 1,-1-1-1,0 2 0,0-1 1,-4 0 198,-1 2-382,0 0-46,-2 1-159,0 1-108,6-1 300,0 0-35,0 0-39,0 1-42,0-1-44,1 1-47,-1 0-50,0 0-54,0 1-56,0-1-58,1 1-63,-1-1-64,1 1-215,-1-1-108,0 1-356,-4 2-930</inkml:trace>
  <inkml:trace contextRef="#ctx0" brushRef="#br1" timeOffset="55972.666">276 1111 7155,'0'0'1740,"0"0"-711,0 0-447,0 0-292,0 0-52,0 0 128,0 0-80,0 0-47,0 0 170,0-1 23,1 0-80,0-1-69,0-1-59,1-1-51,-1 1-35,7-15 353,-7 14-284,-1 2 81,0-7 31,-2-1-37,-3-9 184,-1 5-190,-1 0-50,-9-14 115,-10-23 158,12 10-198,2-1-34,-5-15 26,-5 2-109,13 39-167,6 11-13,-1 0 0,1-1 0,1 1 0,-1-1 0,1 0 0,0 0 0,0 0-1,0-3-3,-3-2 0,4 10 0,1 0 0,-1 0 0,0 0 0,0-1 0,1 1 0,-1 0 0,1-1 0,-1 1 0,1 0 0,-1-1 0,1 1 0,0-1 0,0 1 0,0 0 0,0-2 0,1-2 0,2 2 0,1 0-1,0 0 0,-1 0 0,2 1 0,-1-1 0,0 1 0,0 0 0,1 0 0,-1 1 0,1-1 0,2 0 1,37-17-6,-38 16-113,1-1 37,5-3 16,-2 2 90,0 0 52,22-8 293,-18 9-276,-7 2-87,0 0-37,1 1-45,-1-1-53,0 1-35,0 0-52,0 1-58,0-1-62,0 0-68,0 1-72,0 0-78,1 0-83,-8 0 219,0 0 91,-1 0 83,1-1 73,0 1 76,1 0 38,-1-1 38,0 0 84,1 0 166,0 0-202,-1 0-46,1 1-64,-1-1-83,1 1-98,-1 0-115,1-1-71,-1 1-117,0 0 236,0 0-35,0 0-35,1 0-36,-1 0-39,0 0-39,0 0-41,0 0-43,0 0-44,0 1-45,0-1-48,0 0-48,0 0-271,0 0-96,0 0-322,0 0-840</inkml:trace>
  <inkml:trace contextRef="#ctx0" brushRef="#br1" timeOffset="56300.811">239 831 7908,'3'0'762,"0"-1"-58,0 1-56,1 0-55,-1-1-50,0 0-50,0 1-47,0-1-44,2-1 124,0 1-87,-1-1-78,1 0-71,0 0-61,0 0-55,0 0-45,-1 0-38,5-2 1,11-4 11,-14 6-37,0 0 43,-1 1 5,-1 0 37,1 0 42,-1 1 48,1-1-153,0 0 1,-1 0-1,1-1 0,-1 1 0,1-1 0,-1 0 1,0 0-1,1-1-88,12-7 246,-9 5-166,1 0-34,-1 1-40,1 0-46,-1 0-53,1 2-59,0 0-66,1 1-72,-10 1 116,0 0 85,0 0 52,0 0 46,0 0 165,0 0-131,0 0-60,0 0-60,0 0-42,0 0-49,0 0-48,0 0-43,0 0-43,0 0-39,0 0-36,0 0-34,0 0-33,0 0-37,0 0-45,0 0-49,0 0-57,0 0-63,0 0-69,0 0-76,0 0 111,0 0-47,0 0-42,0 0-36,0 0-212,0 0-37,0 0-2331</inkml:trace>
  <inkml:trace contextRef="#ctx0" brushRef="#br1" timeOffset="57515.04">1225 510 8740,'0'0'672,"0"0"-41,0 0-40,0 0-38,1 0-37,-1 0-36,0 0-35,0 0-34,1-1 317,0 1-121,0 0-109,-1 0-100,1-1-109,0 1-70,0 0-64,1-1-56,-1 1-43,0-1-48,1 1-74,4-2-203,-4 2 231,-1 0 54,1-1 61,-1 1 71,0 0 87,0 0 99,0 0-314,11 0 340,-3 0-202,-2 0-119,1 0-116,-2 0-96,0 0-117,-3 0 95,0 0-35,-1 0-38,1 0-39,-2 0-263,-1 1 45,2 0-421,2 5-1597,-2-4 1724,-1 0-106,0-1 410,0-1-42,-1 1-46,1 0-52,0 0-558,1 1-107,-1 0-368,2 1-962,-3-3 2609</inkml:trace>
  <inkml:trace contextRef="#ctx0" brushRef="#br1" timeOffset="58219.643">1726 594 7844,'0'-3'817,"0"-1"-68,0 0-68,-1 0-63,0 0-60,1 0-58,-1 0-54,0 0-52,-1 1-48,1-1-45,0 0-42,-1 1-40,0-1-36,1 1-32,-4-2 62,2 1-113,-1 1-48,-1 0-38,-4 2-42,0 3 2,2 2 47,1 1 37,-1 1 52,2 3-107,-1 0 0,1 0 1,1 0-1,0 1 0,0 0 0,1 0 0,0 0 0,0 0 1,0 6-4,-6 22 8,8-35-7,0 0 0,0 0 0,0 0 0,1 0 0,0 0 1,-1 0-1,1 0 0,1 0 0,-1 0 0,0 0 0,1 0 0,-1 0 0,1 0 0,0 0 0,0 0 0,1 2-1,-1-2-2,1 0 0,0-1 1,0 1-1,0 0 0,0-1 1,0 1-1,1-1 0,-1 1 0,1-1 1,0 0-1,-1 0 0,1-1 1,1 2 1,1-1-5,0 0 1,0 0-1,0 0 1,0 0 0,1-1-1,-1 0 1,0 0 0,1 0-1,-1-1 1,1 0 0,-1 0-1,0 0 1,1 0-1,-1-1 1,0 0 0,1 0-1,3-2 5,-5 1 1,0 0 0,-1-1 0,1 1 0,-1-1 0,0 0-1,0 0 1,0 0 0,0 0 0,0 0 0,0-1 0,-1 1-1,0-1 1,0 0 0,0 1 0,0-1 0,0 0 0,-1 0-1,0 0 1,1-2-1,3-14 9,-1 0-1,-1 0 0,1-10-8,-4 26 2,3-25-22,-2 0 78,-1 0 69,0-1 59,-2-11 156,-2-1 70,-14-93 1106,8 78-949,4 18-261,0 1-97,4 29-194,0 1 33,-4-6 215,4 18-47,3 5-158,2 6-56,27 91 87,-9-52-90,2-1-41,3-1-47,3-1-53,1-4-62,3-2-67,-29-40 262,-1 0-37,-1 1-34,1-1-35,0 6-212,0 1-125,0 0-159,1-1-123,1 0-115,2-2-105,-6-8 215,0 0 47,1 2-1271,-2-3 1217,0 1-52,1 0-75,0-1-98,-1 1 350,1-1-36,0 0-747,1 0-406,1 1-1042</inkml:trace>
  <inkml:trace contextRef="#ctx0" brushRef="#br1" timeOffset="58779.492">2430 480 6979,'0'0'466,"1"0"-37,-1 0-36,0-1-33,0 0 269,0 0-108,0 0-210,1-1-39,-1 0 180,0 0-204,2-5 654,-2 6-614,1 0 52,0-4 80,-3-1-58,-4-2 97,-4 1-71,-13-5 319,11 10-175,2 3-288,0 1-38,-11 8 104,1 5-111,2 4-85,5-3-65,9-10-37,0 0 1,1 0-1,0 0 1,0 0 0,0 0-1,1 0 1,-1 1-1,2-1 1,-2 7-13,2-9 0,0 0 1,1 0-1,0 0 1,0 0 0,0 0-1,0 0 1,1 0-1,0 0 1,0 0-1,0 0 1,0 0-1,0 0 1,1-1-1,-1 1 1,1-1-1,0 1 1,0-1-1,1 0 1,-1 1-1,1-1 1,-1 0-1,1-1 1,0 1-1,1 1 0,1-1-6,-1-1 1,1 1-1,0-1 0,0 1 1,0-2-1,0 1 0,0 0 1,0-1 5,49 5-122,-15-12-10,-11-11 59,-6-9 51,-1-7 44,-9 6 83,-6 13 6,0 1 86,-4 8-57,1 0 33,-2 3 37,1 1 41,-1 1-184,1 7 5,5 24-59,-4-11-20,3 17 16,0-14-44,1-3-55,3 2-80,-5-14 80,0-2-52,-1-1-59,2-1-65,0-1-73,1-1-80,1-1-86,2-1-95,-9 0 507,0 0 39,4-3-33,-4 2 0,1-1-96,0 1 43,-1 0-40,0 0-135,1-1-95,-1 1-110,1 0-121,-2 0 270,1 0-36,0 1-36,0-1-40,0 1-41,0-1-41,-1 0-45,1 1-45,0-1-10,0 1-44,0-1-39,0 1-35,0-1-195,1 0-34,1-1-2142</inkml:trace>
  <inkml:trace contextRef="#ctx0" brushRef="#br1" timeOffset="59229.162">2853 500 7780,'0'0'864,"0"0"-110,0 1-102,0 0-94,0 0-87,0 1-79,0-1-71,0 1-65,0 0-73,0-1-41,0 3 45,0 0-94,0 3 11,0-5-43,0 0 42,0 18 333,2 2-47,8 20 283,-9-40-641,0 0-1,0 0 1,0 0 0,0 0 0,1 0-1,-1 0 1,0 0 0,1-1 0,-1 1 0,1-1-1,-1 1 1,1-1 0,0 0 0,0 1-1,0-1 1,0 0 0,0 0 0,0 0-1,0 0 1,0-1 0,0 1 0,0-1 0,0 1-1,0-1 1,1 0 0,-1 1 0,0-1-1,0 0 1,0 0 0,1-1 0,-1 1 0,0 0-1,0-1 1,0 0 0,0 1 0,0-1-1,2-1-30,14-5 182,0-2-80,-3-1-57,24-23-21,-22 18 13,-2 0 59,1 1 91,-8 7-51,1 1 34,-1 0 38,1 0 41,-3 1-13,-2 1-42,0 0-35,-2 4-57,0 5-61,-2 7-64,-2 57 45,0-22-37,-2 22-90,3-35 0,1 0-42,2 0-51,1 0-57,1 0-63,3-2-71,-5-23 238,0 0-38,2 10-291,-2 0-118,-2-1-97,0-18 639,1 0 33,-1 0 59,0 0 94,2 1 267,-1-1-316,-1 0-76,1 0-84,-1 0-5,1 0-34,-1 0-37,1 0-40,-1 0-42,0 0-48,1 0-48,-1 0-54,0 0 11,1 0-43,-1 0-45,0 0-48,1 0-49,-1 0-51,0 0-54,0 0-55,1 0 31,-1 0-48,1 0-44,-1 0-38,1 0-207,0 0-37,1 0-2259</inkml:trace>
  <inkml:trace contextRef="#ctx0" brushRef="#br1" timeOffset="56941.609">754 743 6963,'0'0'1830,"0"0"-738,0 0-412,0 0-213,0 1-62,1-1-57,-1 1-53,1 0-49,-1 0-44,1 0-39,0 1-35,1 0 27,-1 1-73,4 7-9,-4-7 28,3 18 80,-2-2-39,1 5-14,2-2-42,-4-18-77,1 1 0,-1-1 0,1 0-1,0 1 1,1-1 0,-1 0 0,1 0 0,0-1-1,1 3-8,1-2 5,-2 1-1,1 0 1,0 1-1,-1-1 1,0 1-1,0-1 0,-1 1 1,0 0-1,0 0 1,0 0-1,-1 0 1,1 0-1,-2 1 1,1-1-1,0 3-4,-6-17 76,1 2-19,-1-2 40,4 3 3,0-2 37,-2-6 100,-6-9 182,-3-4 43,9 9-206,5-11 245,2-1-85,3 2-77,4 0-68,1 1-59,4 2-50,24-18 47,-34 38-416,0 1 106,1 0 74,7 4 58,-9 0-75,0 1-55,-1 0-77,0 1-97,1 0-115,-3-2 144,0 1-35,0-1-40,0 1-40,0 0-45,0-1-44,0 1-50,0 0-50,0-1 13,-1 1-45,1-1-46,0 1-48,0-1-50,-1 1-51,1-1-52,0 1-56,-1-2 221,0 1-39,1 1-801,1-1-435,2 2-1118</inkml:trace>
  <inkml:trace contextRef="#ctx0" brushRef="#br1" timeOffset="57252.204">1178 726 7235,'0'0'1126,"0"0"-84,0 1-83,0-1-81,1 1-83,-1 0-81,1 0-81,-1 0-80,0 0-80,1 1-79,-1-1-79,1 0-78,-1 0-78,1 0-77,-1 0-76,1 0-77,1 2 408,0 1-37,1-1-35,0 0-33,3 4 142,1 0-109,-2-2-142,0 0-35,5 5-2,0 4-95,2 10-110,-12-22 280,1-1-36,-1 0-35,0 0-35,1 1-34,-1-1-34,2 2-112,-1 0-130,0 0-124,0 0-120,1 0-118,-1-2-112,0 1-109,0-2-104,0 0-101,0-1-96,-1-1-92,1-2-89,-1-1-84,0 4 781,0 0-37,0-2-753,0-1-408,0-1-1052</inkml:trace>
  <inkml:trace contextRef="#ctx0" brushRef="#br1" timeOffset="59976.681">3760 30 6067,'0'0'791,"0"-1"-70,1 0-66,0 0-60,-1-1-56,1 1-50,0-1-44,0 0-41,1-2 240,0 0-82,3-6 1066,-4 8-841,0 2-313,-1 1-66,0 1-85,0 1-75,0 0-60,0 5 33,0 10 67,-1 24-141,-2 1-104,1-10-68,-2-1-40,-3 33-150,-3 31-201,9-83 280,-1 0 44,1 3 24,-2 6 14,0 6-16,1-10-35,0-3-47,1 0-81,0-2-37,1 1-83,-1-1-93,1 1-107,0-14 265,0 1 50,0 0 43,0-1 38,0 1-12,-1 0 46,0 1-171,0-1 117,1 0-47,0 0-98,-1-1 116,1 1-35,0-1-39,0 1-41,-1-1-45,1 1-50,0-1-51,0 1-57,0-1-58,0 1-64,0-1-65,0 1-71,0 0-222,0 0-89,0 0-304,0 2-794</inkml:trace>
  <inkml:trace contextRef="#ctx0" brushRef="#br1" timeOffset="60367.984">3690 953 9300,'0'0'733,"0"0"-69,1 1-67,0-1-61,0 0-58,0 1-54,0-1-50,0 0-45,1 1 61,0 0-71,0-1-61,1 1-49,1 0 98,3 1 91,-4-2-194,-1 1 69,0-1 93,4-1 21,4 1 309,0-1 6,-4 1-267,-1-1-118,-1-1-62,-1 1-101,-1-2-66,-1 1-75,0-2-85,-2 2-844,-2 0 102,0-1 82,-9-2-906,8 4 1109,1 0-35,-2-1-167,2 1-86,1 0 236,0 1-50,1-1-54,0 1-60,-1-1-62,0 0-49,0 0-45,0 0-39,-1-1-232,1 1-39,-1-1-280,-1 0-787,4 2 2183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17:16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5336 10077 448 0,'0'0'103'0,"-9"0"2"0,9-5-76 15,0 1-8-15,-5-4-4 0,5 1-2 16,-5-1-1-16,5 2-1 0,0-4 0 16,0 5 3-16,-5-1 0 0,5-1 2 15,-6 7 1-15,-4 0 0 0,0 0-1 16,-6 0 0-16,0 0-1 0,-10 0 1 0,0-8-4 16,-4 0-2-16,4 1 0 0,-8 1-3 15,3 2-1-15,-11 8-1 0,8-4-4 16,-1 0 1-16,2 0 0 0,-1 5-3 15,-1-5 1-15,1 10 0 0,2-10-2 16,4 6 0-16,-1-6 0 0,3 7-2 16,-3-7 3-16,0 0-3 0,-1 0 0 15,2-7 0-15,7 7 4 0,2-5-2 16,-4 5 2-16,4-3-3 0,-1 3 2 16,-7 0-1-16,-9 0 1 0,-4 0-3 0,-7 7 3 15,0-7-1-15,-4 9 2 0,9-2-2 16,0 0 0-16,11-1 1 0,-1 1 1 15,3-7-3-15,-4 0 0 0,4 0 1 16,2 0 2-16,1 0-2 0,5 0 0 0,5-7-1 16,-5 7 2-16,5-4-1 0,3 4 1 15,-5-4-1-15,7 4-1 0,1 0 2 16,-4 0-1-16,4 0 1 0,-3 0-1 16,3 0-1-16,1 4 1 15,-4-4 0-15,3 12 0 0,-11-6-1 16,7 2 1-16,-6-1 0 0,1 5 2 0,6-9-4 0,-3 7 2 0,3-10-1 15,-7 8 1-15,8-8-1 0,-8 8 1 16,9-3 0-16,-9 4 1 0,-1 2 0 16,0-4 0-16,-1 4 0 0,-1-4-1 15,6 2 1-15,5 0-1 0,-2-2 1 16,6 5-2-16,0-9 0 0,-7 6-1 16,4-6 4-16,-2 9-3 0,-2-10 1 0,4 9-1 15,-5-2 1-15,6 1 0 0,-9 2 1 16,3-4-3-16,-2 4 2 0,-3-3 0 15,8 7-1-15,2-1 2 0,3 2 0 16,1-1-2-16,-4 7 2 0,1-4 0 16,0 0-1-1,-1 4 0-15,1-6 2 0,1 2-2 0,-1 3 0 0,10-5 0 16,-8-3 0-16,8 0 1 0,0-2-1 16,-3-1-1-16,3 2 0 0,-7 3 3 15,7-1-1-15,-13 4 0 0,13-1 0 16,-6-5 0-16,1 4 0 15,0-3 0-15,5 4-1 0,-8 3-1 16,8 0 1-16,0-4 0 0,-6-1 1 16,1 3 0-16,5-6 0 0,-7-2-1 15,7 7 1-15,0 4 0 0,-4-3 1 0,4 3-2 16,0-3 0-16,0-1 1 0,4 4-1 16,-4-8 1-16,5 2-1 0,0-1 0 15,0-1 2-15,-5 4-2 0,11-2 1 16,-4 9-1-16,-2-4 0 0,3 5 1 0,1 1 0 15,-2-7 0-15,-7 2 0 0,9-3-1 16,6 0 1-16,-2 5 0 0,5-3-1 16,-2-4 1-16,2-4-1 0,1-3 0 15,-1 1 0-15,1-3 1 0,4 4-1 16,-6 5 1-16,4 4-1 0,-3-7 1 16,0 4 1-16,1-1 0 0,2 0-2 15,-5-1 1-15,5 2-1 0,0-7 1 16,5-1-1-16,2-4-1 0,1 1 1 15,1-7 0-15,1 8 1 0,-2-1 0 16,3-5-1-16,-1 5 0 0,-2-7 1 0,-1 7 1 16,-4-1-2-16,-6-6 0 0,3 10 0 15,3-4 0-15,2 4-2 0,0 1 2 16,-4 0-1-16,1-4 2 0,7 2-1 16,-1-3 2-16,4 2-1 0,2-8 2 0,-1 4-1 15,-3-4 1-15,3 0-2 0,0 0 2 16,6 0-3-16,-4 0 3 0,1 0-3 15,3 0 0-15,-4 0 0 0,-4 0 3 16,0 0-4-16,-3 0 2 0,-3 0-1 16,0 0 1-16,-2 5 0 0,0-5 0 15,-1 0 1-15,9 6 1 0,4-6 1 16,-7 0 3-16,2 0 1 0,-2 0 0 0,-4 0 1 16,1 0-1-16,3 0 2 0,-6 0 0 15,3 0-1-15,-4 0-1 0,3 6-1 16,-3 1-2-16,-9-7 0 0,5 5 1 15,-2-5-1-15,2 0-3 0,3 0-1 16,3-5-1-16,3 5 2 0,-1-8 0 16,0 8 0-16,-2 0-2 0,1 0 2 15,2 0 1-15,-6 0-1 0,-5-5 1 16,4 5-1-16,-6-6-1 0,2 6 2 16,-3-7-4-16,3 7 3 0,5-10 0 0,-8 4 0 0,11 0 0 15,1 1-3-15,2 1 2 0,-1-4 0 16,3 1-1-16,-2-1-1 0,-7-6-1 15,2 1 2-15,3-1 1 0,-4 2-1 16,-5-10 0-16,5 7 2 0,-2-1-1 16,-3 0 1-16,4-7-4 0,-4 5 1 0,5-2 3 15,1-4-3-15,3-2 0 0,-4 4 1 16,0 6-1-16,3-4 1 0,0 5 1 16,-6-2-2-16,1-1-1 0,1-7 3 15,-6 5 0-15,4-7 0 0,-4-2 0 16,-1-1-2-16,-3 1 2 0,-4-2 1 15,-6 1-3-15,0 5-1 0,0-4 3 0,0 0 0 16,0-1 1-16,-11-3-3 0,6 4-1 16,0 5 2-16,5-9 1 0,-12 7-2 0,2 3-1 15,2-6 2-15,-4 1 1 0,1-1 0 16,-8 1 1-16,6 8-1 0,-11-3-1 16,-4 6 1-16,1 1-1 0,-1 4-1 15,2-4 2-15,5 6 0 0,2-5-1 16,-3-3 3-16,-1 2 0 0,-1-8 2 0,8 2 0 15,-7-3-2-15,8 8-1 0,-2-7 2 16,-1 6-3 0,0 1 0-16,-4 4 0 15,-9 0 0-15,5 6-1 0,-3 7 2 0,5-9-1 16,-2 9 0-16,11-4 1 0,-6 4-1 0,4 0-1 0,2 0 3 16,-3-7-2-16,7 7-2 0,-4 0 1 15,6 0-2-15,4 0 0 0,-5 0 0 16,-3 0-5-16,4 8-5 0,-11-8-4 15,1 6-6-15,3-6-7 0,0 10-8 16,4-10-6-16,-2 6-3 0,6 1-2 16,4-7 2-16,0 6 1 0,4 1 4 15,-8 0 3-15,8 6 98 0,0-9-189 0,0 5-105 16,0-2-299-16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19:58.1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0:21:21.717"/>
    </inkml:context>
  </inkml:definitions>
  <inkml:trace contextRef="#ctx0" brushRef="#br0">19192 10031 341 0,'0'0'83'0,"0"-7"2"0,0 7-28 16,-5-13-40-16,5 10 0 0,0-3-1 16,-8 6 1-16,3-4 2 0,5 4-1 0,-5 0-3 15,5 0-1-15,-10 0-4 0,2 0-1 0,0 0-3 0,0 0-2 16,-5 0-3-16,4 0 0 0,1 0 1 15,-4 4 0-15,4-4 1 0,-2 0 1 16,1 8 1-16,-3-5 0 0,1 8-1 16,-5-4 2-16,5 7-1 0,-7 1-1 0,3 0-2 15,-2 6 1-15,-3 0-1 0,1 3 0 16,1 4-1-16,0 5 0 16,5-3 0-16,2-3 0 0,5 4 0 0,-1-2 0 15,7-2-1-15,-8-7 1 0,8 2-1 16,-9-6-1-16,9 2 2 0,0-3-1 15,-5 5-1-15,5 2 1 0,0-6-1 16,0 0 1-16,0-6 0 0,0-4 0 16,0 3 0-16,0-4-1 0,0-5 1 15,-5 4 0-15,5-4 0 0,0 0 0 0,-5 0 0 16,5-4 0-16,-8-1 0 0,1-6 1 16,7-3 0-16,-4-2 1 0,4 1 1 15,-5-8 0-15,5 3 2 0,-5-7 1 16,5-2 2-16,-8-3 1 0,8 0 1 15,0 2 0-15,0 2-1 0,-8 6 0 16,8 8-2-16,0 6-2 0,-5-4 0 0,5 12-3 16,-7 0-1-16,7 0 0 0,-8 0 0 15,8 12-1-15,-4-4 1 16,4 6-1-16,0 6 0 0,4 0 1 16,-4 6 0-16,0-4-2 0,0 2 3 0,0-6-2 15,-8 8-2-15,8-12 3 0,0 5-2 16,7 1 1-16,-2 0 1 0,1-6-2 15,2 1 0-15,2-9 3 0,0 4-2 0,-2-5-1 16,5 4 1-16,-5-4 1 0,0 2-1 16,6-3 0-16,-7-4-1 0,1 4 0 15,3-4 1-15,-1 0 0 0,4 0-2 16,2 0 3-16,2 0 0 0,0-4-2 16,1 0-7-16,-3-8-5 0,-3 3-7 15,5-4-105 1,-2-10-104-16,2-1-257 0</inkml:trace>
  <inkml:trace contextRef="#ctx0" brushRef="#br0" timeOffset="590.404">19398 9713 441 0,'0'0'101'16,"4"6"3"-16,-4 6-78 0,6-1-1 16,1 1-4-16,-7-1-6 0,6 7-3 15,0-1-3-15,1 4-3 0,-2 6-2 16,3-6-1-16,-8 7-2 0,8 0-1 15,-8-7 1-15,0 1-1 0,0-3 0 16,0-7 0-16,0 0 0 0,0-12 1 0,0 0 0 16,0 0-1-16,-7 0 2 0,7-8-1 15,-8 0 0-15,8-8 0 0,-4-1 1 16,4-4 2-16,0 0 0 0,0-2 1 16,0 2 1-16,8-2 2 0,-8 2 0 15,11 0 0-15,-8 5-1 0,5 4-1 16,2 3-1-16,0 3-1 0,-2 6-1 15,1 0 0-15,-2 0 1 0,1 0 0 0,-2 15 0 16,6 2-1-16,-3 4 0 0,1 7 0 16,1 1-1-16,-3 2-2 0,-3 1 0 15,0 5-2-15,3-12-2 0,-1-1-6 16,-4-5-9-16,3-5 6 0,-1-6-111 16,2 1-101-16,2-3-250 0</inkml:trace>
  <inkml:trace contextRef="#ctx0" brushRef="#br0" timeOffset="762.43">19854 9762 419 0,'0'15'88'0,"0"8"1"15,0 3-79-15,0 1-4 0,0 3-1 16,0-2-1-16,0-2-3 0,6-11 32 15,-6-15-122-15,0 0-80 0,0 0-228 16</inkml:trace>
  <inkml:trace contextRef="#ctx0" brushRef="#br0" timeOffset="1121.949">19842 9649 434 0,'9'0'93'0,"-1"0"2"16,0-6-85-16,8 0 0 0,0 1-2 16,5 0 0-16,5-2-1 0,-5 1 0 15,0-5-1-15,6 4 1 0,-1-5 2 16,-5-1 1-16,0 5-1 0,-6 3-2 16,-11 2 0-16,-4 3-1 0,0 0 0 15,0 8-1-15,-11 2-2 16,-5 7 1-16,1 4-1 0,-6 0-1 0,2-3 0 15,-5 7 1-15,3 1-1 0,-2 2 2 16,1-1 0-16,10 1 1 0,3-1 1 16,1 0 0-16,8 2 0 0,0-3-2 0,0 1 0 15,0-6 0 1,0 0 0-16,11-8 2 0,-1-1-1 0,11-12 1 16,0 5 1-16,6-5-1 0,-1 0-2 15,9-10 1-15,-9-2-5 0,5-1-5 16,-4-5-7-16,-4 2 112 0,-5-10-221 15,3 5-116-15,-5-5-337 0</inkml:trace>
  <inkml:trace contextRef="#ctx0" brushRef="#br0" timeOffset="1349.139">20370 9319 473 0,'0'23'108'0,"-8"12"4"0,8-1-84 16,-9 9-2-16,4 2-6 0,-2-2-4 16,7 2-4-16,0 0-4 0,-4 3-4 0,4-8-3 15,0 0-3-15,0-5-3 0,0-9-3 16,-7-7-3-16,7-3-3 0,0-3-4 16,-5-7-4-16,5-6-91 0,0 0-85 15,0-8-219-15</inkml:trace>
  <inkml:trace contextRef="#ctx0" brushRef="#br0" timeOffset="1684.58">20312 9649 377 0,'0'0'96'15,"0"-12"1"-15,10 5-31 0,-4-7-44 16,7-2 2-16,2 1 1 0,3-1-3 16,-2-4 0-16,2 1 1 0,3 4-3 15,1 0-1-15,-2 0-4 0,4 0-4 16,-8 5-3-16,-6 6-4 15,-10-2-2-15,0-1-2 0,-7 7 0 16,-7 0 0-16,-3 0 0 0,-2 0 0 16,-3 11 1-16,4 2 0 0,2 3-1 15,-4-2 3-15,6 1-2 0,-2 1 0 16,6-2 0-16,-5 6 1 0,7 5 1 16,3-4 0-16,5 1-1 0,-8-6 2 0,8 0-1 15,0-3 0-15,8 2 0 0,4 4 0 16,5-3 1-16,1-5 0 0,0 1-3 15,3-12 1-15,0 0-1 0,3 0-3 16,2 0-5-16,1-6-5 0,3-3-4 16,-6-4-4-16,2 0 0 0,-7-3-109 15,-4 7-94-15,-9 2-247 0</inkml:trace>
  <inkml:trace contextRef="#ctx0" brushRef="#br0" timeOffset="2004.398">20753 9655 361 0,'10'-9'93'0,"3"-7"5"0,0-3-58 15,0-5-1-15,1 3-3 0,1-3-3 16,-7 2-5-16,-3 1-3 0,-5 3 0 16,0-4 0-16,0 4-1 0,-13-2-3 0,0 6-2 15,6 5-2-15,-10 3-3 0,5 6-7 16,1 0 0-16,0 8-3 0,3 3-1 0,-2 0-1 15,2 8 1-15,3-1-2 0,0 8 2 16,0-6-2-16,0 8 2 0,5-1-1 16,0 0-2-16,0 2 1 0,10-2 1 15,0-3-1-15,8-1 0 0,-9-9-1 16,11 1-1-16,-11-3-1 0,11-12-2 16,-4 0-2-16,0 0-3 0,0-9-6 15,0-2-7-15,-1-2-6 0,-4-5 20 16,4 2-123-16,-4 2-99 0,0-2-253 0</inkml:trace>
  <inkml:trace contextRef="#ctx0" brushRef="#br0" timeOffset="2459.719">20963 9014 478 0,'0'7'111'16,"0"5"4"-16,0 14-65 0,5-2-27 15,-5 11 2-15,0 6-1 0,0 2-1 16,0 4-4 0,10-2-3-16,-10-3-4 0,0-9-4 15,0-4-3-15,6-6-2 0,-6-8-5 16,-10 0-1-16,4-3-1 0,6-5-1 0,0-7-1 0,0 0-3 16,0 0-1-16,6-11 2 0,4 2 1 15,-4-3 0-15,4 1 2 0,-2 4 3 0,0 0 0 16,-8 7 2-16,7 0 1 0,-7 0 0 15,8 0-1-15,-3 0 0 16,-5 7-2-16,9 0 3 0,-2-3 0 0,1 6-1 16,-2-8 0-16,4 9 0 0,1-6 0 15,1 1 1-15,-1-1 0 0,7-5 0 16,-2 5-1-16,2-5 1 0,4 8-1 16,-4-5 1-16,0-3-1 0,4 11 0 15,-4-4 0-15,-2 1 1 0,0 0-2 0,-3 1 1 16,-8 3 0-16,-5-4 2 0,0 3 0 15,-5 5 2-15,-8 0 0 0,-6 6 0 16,-8 1 3-16,-4 1 0 0,-6 1 0 16,3 0-1-16,-3 3-1 0,3-4-2 15,3 2 1-15,2-9-8 0,-5-4-5 16,5-2-10-16,8-3-112 0,5-4-105 16,0 3-269-16</inkml:trace>
  <inkml:trace contextRef="#ctx0" brushRef="#br0" timeOffset="5954.442">13088 11772 269 0,'0'0'73'0,"0"-7"4"16,0 7-40-16,0-6-3 0,0 6-9 31,-8-2-7-31,2-5-6 0,1 1-6 0,5 0-3 0,-7-4-1 0,7-4-1 16,0-1 0-16,0-5 0 0,7-1 0 15,-1-2-1-15,6-2 1 0,-3 1 0 16,-1-8 0-16,7 0 1 0,-5-6 5 16,1-6 3-16,-1 6 2 0,3 1 2 15,-2 3 4-15,-5 2 2 0,1 3-1 16,-1 0-3-16,-6 0-3 0,0-6 0 16,0 13-2-16,0-7-3 0,-6 0-2 15,6 1 1-15,0-1-1 0,0 0 1 0,0 3 0 16,0 4 0-16,0-5 0 15,0 2 0-15,0 0 0 0,0 2-1 0,0 9-1 16,0-2-1-16,0 3 0 0,0 2-2 16,0 6-1-16,-8-7 1 0,0 4-1 15,3 0 1-15,-5-2 0 0,4 5-1 16,2-1 1-16,4 6 0 0,-9 0 1 16,9 0-2-16,-10 0 1 0,10 0-1 0,0 9 0 15,0-1-1-15,0-3 1 0,6 5-1 16,-6-3 0-16,15 4 0 0,-5-4 1 15,6 1 0-15,-6-5 0 0,4 4 1 16,1-7 1-16,-1 5-1 0,-1-5 1 16,6 11 0-16,-1-8 0 0,0 2 0 15,1 4-2-15,1-7 2 0,1 10-1 16,1-9 0-16,-1 3 0 0,-1-6 2 0,6 6 0 16,1-6 3-16,5 0-2 0,-1 0 3 15,4 0 1-15,-2-6-1 0,-4 6 1 16,0 0 1-16,0-6-3 0,-2 6 1 15,-7-5-1 1,6 5 2-16,-4-10 0 0,6 10-2 0,1-3-2 16,5 3 2-16,-2-10-1 0,3 10 1 15,-2-4-2-15,-3 4-2 0,-9-12 1 16,8 10 0-16,-1-7 1 0,-1 4-2 16,-1 1 1-16,6-3-2 0,-7 7 2 15,-1 0-3-15,3 0 0 0,-2 0-1 16,-9 0 1-16,8 0 0 0,-3 7-2 15,-3-2 0-15,1-5 2 0,5 9-1 16,1-9 1-16,-3 5-1 0,-2-5 1 0,2 0-1 16,-1 0 1-16,-6 0-1 0,2 0 0 15,3-2 0-15,-2 2 0 0,4-12 0 16,2 12 1-16,2-5-1 0,-3 5 1 16,-4 0 0-16,5 0 0 0,2-7 2 15,-3 7-2-15,-2 0 0 0,3-4 1 0,0 4 0 16,-1-15 0-16,3 9 1 0,1-4 0 15,-3 0 0-15,-3 2 0 0,4 0 0 16,-3 4-1-16,2-6 1 0,-1 5-1 16,3-3-1-16,1 8 0 0,-1 0-1 15,0-6 0-15,-5 6 0 0,2 0 0 16,-4 0 0-16,-3 4 0 0,-1-4-1 16,-1 0-1-16,-1 7 1 0,-2-7 0 15,-4 5-2-15,1-5 0 0,3 6 1 0,-4-6-2 0,-1 0 2 16,4 0-1-16,-2 0 0 0,-2 10 1 15,2-10-1-15,2 2 1 0,-3-2 1 16,-1 7-1-16,-6-7 1 0,5 5 0 0,-5-5 1 16,8 3 0-16,-8-3 1 0,10 0-1 15,-10 0 0-15,8-3 1 0,-3-2-2 16,-5-2 0-16,12 7 1 0,-5-5 0 16,-1-2-1-16,4 7 2 15,0 0-1-15,-4-4 1 0,1 0-1 16,-1-4 0-16,-6 5 0 0,0 3 1 15,7 0-2-15,-7-10 1 0,0 10 1 0,0 0-2 16,0 0 1-16,0 0 0 0,0 7 0 0,0-7 0 16,0 7-1-16,0 2 0 0,0-3 0 15,-7 5 1 1,1 2 0-16,1 0 0 0,0 0 0 0,5 7 0 16,-5 7 0-16,5 4 1 0,-8 8-1 15,2 0-1-15,-1 11 1 16,1 0-1-16,2 0 1 0,-4 4 0 0,8 1-2 15,-9-12-1-15,4 1-2 0,2-2-1 16,3 0 0-16,-12-3-2 0,4 2 0 16,8-4 0-16,-6-4 0 0,-1-4 3 15,-6-1 0-15,7 2-2 0,1-3 1 0,2-1 0 0,-5 3-2 16,1-4 0-16,7-1-1 0,-9-1 1 0,5-3 0 16,4-4 0-16,-6 6 1 0,6-1 3 15,0-1 1-15,0-6 0 0,0 1 2 16,0-4-1-1,0 0 0-15,0-6 3 0,-5 0-1 16,5-5 0-16,-8 0 1 0,3 0-1 0,2 0 1 0,-2 0 1 16,5 0-1-16,-6 0 0 0,-1 0 2 15,7 0 0-15,-6 0 1 0,1 0 0 16,2 0-2-16,-4-5 1 0,-1 5 1 16,-2 0-1-16,2 0-1 0,-5-4 1 0,4 4 2 15,-1-7 1-15,0 7 2 0,2-5-1 16,0 5 2-16,-1-3-1 0,-1 3 0 15,-3-10-1-15,-5 10-1 0,-4 0-3 16,4 0 1-16,0-4-2 0,-6 4 0 16,8 0 0-16,0 0-2 0,-7 0 0 15,4 0 2-15,-1 0-1 0,-2 4 3 16,2-4-1-16,6 0 0 0,-6 0 3 16,4 0 0-16,-5 0-1 0,-3 0 0 15,1 0-2-15,6 0 0 0,-6-4 0 0,0 4-2 16,-1-7 0-16,5 7 1 0,-7 0-2 15,5-5 1-15,2 5-2 0,1-6 2 16,-5 1-1-16,1-1 0 0,1-6 1 16,8 4 0-16,-8 2 0 0,9-2 0 15,-9 8-1-15,0-7 1 0,-1 7-1 0,1-4 0 16,-5 4 1-16,0 0-1 0,4-7 0 16,2 7 0-16,2 0 1 0,7 0-1 15,1-5 0-15,2 5 1 0,4 0 0 16,-5 0-1-16,-2 0 2 0,3 0-1 15,-5 0 0-15,0 5 0 0,2 2-1 16,0-3 0-16,-4 0 0 0,2-4 1 16,4 0-1-16,-8 0 0 0,6-4 0 0,1 0 2 15,1-3-1-15,2 7 1 0,4-6 0 16,-12 6 0-16,3-8 1 0,-8 8 0 16,2-4-1-16,-1 4 0 0,-2 0-1 15,7-5 1-15,-9 5-2 0,-3 0 1 16,3 0 0-16,6-9-1 0,-1 9 1 15,5-3 0-15,2 3-1 0,-1-11 1 16,0 11-1-16,-1-2-1 0,0 2 1 0,0 0 1 16,1-7 0-16,0 7-2 0,2 0 1 15,-10 0 0-15,1 0 0 0,-2 0-1 16,-6 8 0 0,1-8 0-16,-2 6 2 0,3 0-1 0,-1-6 1 0,0 0 0 15,0 0-1-15,10 5 0 0,-3-5-1 16,2 0-1-16,3 0-1 0,-2 11-3 15,-2-11-4-15,-3 12-2 0,6-8-2 0,-4 7-4 16,6-1-3-16,2 1-2 0,4-2-3 16,-1-2-1-16,3 1-3 0,5-8-5 15,0 0 18 1,8 0-116-16,4 0-97 0,9-8-251 0</inkml:trace>
  <inkml:trace contextRef="#ctx0" brushRef="#br0" timeOffset="11179.002">17336 11789 351 0,'0'0'85'0,"0"0"4"16,0 0-52-16,0-3-6 0,7 3-8 15,-7 0-4-15,0 0-2 0,0 0-2 16,0 0-4-16,0 0-2 0,-8 0-1 16,3-8 2-16,0 8-1 0,5-6 1 0,-8 6 0 15,8-7 1-15,-5 0 0 0,5 1 0 16,-6-3-2-16,1-6-1 0,2 1-2 15,3-1 1-15,-8-5 0 0,8 0 1 16,0 1-1-16,-7 0 3 0,7-5 1 16,0-3 1-16,0-4-1 0,0-4 1 15,0-2-2-15,0 1-1 0,0-4-2 0,0 9-2 16,8-1-1-16,0 8-2 0,0 3-1 16,4 3 0-16,-4-5-1 0,1-3 0 15,3-3 0-15,1-4 1 0,0 2 1 16,-2 1 2-16,-1 7 0 0,-2 6 0 15,-8 4 0-15,6 8 1 0,-6 5-2 16,0-7 0-16,0 7-1 0,-8 0-1 16,8 0-2-16,0 0 2 0,0 0 0 15,0 0-2 1,0 0 0-16,8 0 1 0,-5 0 2 16,-3 0-1-16,8-4-1 0,-8 4 0 0,10 0 1 0,-5 0-1 15,-5 0 1-15,6 4-1 0,-1-4-1 16,2 12 2-16,1-12-2 0,-2 3 0 15,2-3 2-15,4 11-3 0,1-8 1 16,6 4 2-16,5 2-2 0,-4 3 2 0,4 0-1 16,3 1 0-16,2-5 1 0,2 0 1 15,0-2-1-15,1 2 2 0,2-4 0 16,1-4 0-16,-2 8 1 0,2-8 0 16,-3 5 1-16,2-5-1 0,-5 0 1 15,0 0 2-15,5 0 0 0,0-10 2 16,5 10-1-16,0-8 0 15,9 1 2-15,-3 1 0 0,-4-2-3 16,-4 0 0-16,3 0-2 0,-4 2 0 16,3-2 0-16,1 8-3 0,-1-5 0 0,3 5-1 0,-8-5 0 15,-4 5 1-15,3-8-1 0,-8 8 0 0,-2-13 0 16,1 7 1-16,-1-4-1 0,-1 4-1 16,1-2 2-1,-4 3 0-15,2-4-1 0,-4 4-1 16,-3-2 0-16,2 3 1 0,-1 4 0 0,3-7-1 15,-4 7 0-15,4 0 0 0,0 0 1 16,-2-7-1-16,0 7 0 0,-2 0 1 16,4 0-2-16,0 0 0 0,0-4 1 15,-1 4-1-15,0-9 1 16,0 9 1-16,-7 0 0 0,3-5-1 0,-5 5 1 16,2 0 1-16,-2 0-2 0,2 0 1 15,-6-2-1-15,3 2-1 0,-1-8 2 16,-1 8-1-16,2-7-1 0,-1 7 2 0,1-7-1 0,2 7-1 0,-1 0 1 15,-3-5 0-15,2 5-1 16,1-4 2-16,1 4-2 0,-2-9 0 0,6 9 1 16,-5-3 0-16,1-4 0 0,0 7 0 15,-3-6 0-15,0 6-1 0,4-5 2 16,0 5-1-16,0-9 0 0,-2 7 1 16,0 2 0-16,-8-11-1 0,0 11 0 0,5-3 0 15,-5 3 0-15,6 0 0 0,-6 0 1 16,5 0-2-16,-5 0 2 0,5-7-1 15,1 7 0-15,-1-6 0 0,1 6 0 16,-2-2-1-16,-4 2 2 0,0 0-1 16,0 0-1-16,0 0 1 0,6 2 1 15,-6-2-1-15,0 9-1 0,0-4 1 16,0-5-1-16,-5 8 3 0,5-2-2 0,0 0-1 16,-3 9 2-16,3 6-1 0,0 0-1 15,0 6 2-15,0 2-2 0,0 3 0 16,-6 6 2-16,1-9-1 0,-2 3-1 15,1-3 1-15,6 0 1 0,-5 1-1 16,0 1 1-16,0-3-2 0,-1 1-1 16,6 2 2-16,-7-1-1 0,7-1 0 15,-6-3 0-15,6 4 0 0,0-12 1 16,-5 4 0-16,5-3-1 0,-5 1 1 0,5-3 0 16,0 2-1-16,-9-3 0 0,9-2 0 15,0 0-1-15,-5-7 1 0,5 3 0 16,-5-3 0-16,5 2 1 0,0-9-1 15,0 0 0-15,0 3 1 0,0-3-1 16,0 0 2-16,0 0-2 0,0 0 2 0,0 0-2 16,0 0 1-16,0 7 1 0,0-7-1 15,0 0 0-15,0 3 0 0,-7-3 0 16,3 0 0-16,4 5 0 0,-10-5 0 16,10 0 0-16,-7 0 0 0,4 0-1 15,-3-7 0-15,1 7 2 0,-2-7-1 16,3 7 0-16,-1-7 0 0,-3 7 0 15,-5-6 2-15,3 6-2 0,-9-5 1 16,6 5-1-16,-7 0 0 0,6 0 0 0,-6 0 2 16,-1 0-2-16,-1 5 1 0,2-5 0 15,-1 0 1-15,-3 0 0 0,2-5 0 16,1 5-1-16,1-5 1 0,-4 5-1 16,-2-7 0-1,2 7-1-15,-2 0 0 0,-1 7 0 16,-6-4-1-16,3-3 1 0,-4 13 0 0,2-13 0 15,-2 6 0-15,1-6-1 0,4 0 1 16,-6-3 1-16,-2-3-1 0,8-2 0 0,-4 8 0 16,3 0 1-16,2 0 0 0,2 0 0 15,0 0-1-15,4 11 1 0,-4-5-1 16,2 1 0-16,0-4 1 0,-5-3-2 16,-4 5 1-16,-1-5 0 0,-1 0 1 15,3 0 0-15,1 0 1 16,5 0 0-16,3 0 0 0,-2 0-1 0,-1 0 1 0,-5 6-3 15,5-6 1-15,-6 8-1 0,0-8 0 16,-1 6 2-16,8-6 2 0,-8 0-2 16,9 0 1-16,0 6 0 0,1-6 1 15,-4 6 0-15,3-6-2 16,1 9-1-16,5-3 0 0,2 2 0 16,5-2 0-16,-5 2-1 0,1-2 0 15,-1 2 2-15,1-3-1 0,-2 3-1 16,2 1-2-16,-1-2-4 0,-5 0-6 15,6 0-5-15,1 5-6 0,6-4-9 16,1 3-3-16,7 0-4 0,0-4-1 0,0 1-1 0,7-8 80 0,-1 3-174 0,1-3-101 31,10 0-292-31</inkml:trace>
  <inkml:trace contextRef="#ctx0" brushRef="#br0" timeOffset="16199.104">20140 11709 382 0,'0'0'92'0,"0"0"3"0,0 0-57 15,0 5-7-15,-5-5-5 0,-2 7-2 16,7-7-3-16,-6 0 0 15,6 0 0-15,0 0 0 0,0 0 1 16,6 0-2-16,4-7 1 0,1 2-1 0,1-4-2 16,4 3 0-16,-10-1-3 0,7 7-1 0,-3-8 0 0,-2 8-2 15,3 0 0-15,-1 6 0 0,0-2-2 16,2-4 1-16,3 11 0 0,1-11-3 16,3 0 1-1,-1-11-1-15,6 4 0 0,7-6 0 16,6-3 0-16,5 3 2 0,12-4 0 0,4 3-1 0,-3 0-2 15,-4 5-1-15,-2 9-1 0,-2-5-3 16,-10 5-4-16,-5 7-7 0,0 0-15 16,-3-7-12-16,-8 5 78 0,-6-5-199 15,7 0-130-15,-1-5-340 16</inkml:trace>
  <inkml:trace contextRef="#ctx1" brushRef="#br0">15470 18822 0,'16'3'15,"24"24"-15,1-8 16,156-6 0,72 8-1</inkml:trace>
  <inkml:trace contextRef="#ctx0" brushRef="#br0" timeOffset="109988.762">4891 12903 357 0,'0'0'102'0,"0"9"3"0,8-9-8 16,-8 5-63-16,0-5-11 0,0 0-5 15,0 6-4-15,8-6-3 0,-3 0-2 16,1 0-1-16,0 0 0 0,7 0-1 16,-6 0-1-16,1 0 0 0,5-6-3 15,-5 3 0-15,5 3 0 0,0-11 0 0,-4 9-1 16,11 2-1-16,1 0 0 0,-2-8 0 16,2 8-1-16,2 0 1 0,-5 0-1 15,-2 0 1-15,0 0-1 0,2 0 0 16,6 0 1-16,2 0-1 0,-5 0 0 15,4-6 0-15,-4-3 0 0,2 9 0 16,5-5 0-16,1 5 1 0,4 0 0 16,3 0 1-16,0 0-1 0,-6 0 0 0,4 0 0 15,-6 7 0-15,-1-7 0 0,2 7 0 16,0-7-2-16,0 0 2 0,4 0 0 16,2 0 0-16,7-9 1 0,-5 4-2 15,10-1 0-15,-3 0 1 0,2 6 0 16,-8-3 0-16,0 3 0 0,-2 0 0 15,-6 0 0-15,4 0 1 0,0 3-1 16,3-3-1-16,2 0 1 0,-7 0 0 16,1 0-1-16,-3-3 0 0,0-4 0 0,-1 0 0 15,5 3 1-15,-1-3-2 0,-4 3 1 16,5-1 1-16,5 5-1 0,-8-8 0 16,3 8 1-16,4-3-1 0,-2 3 1 15,-4 0-1-15,-1-9 1 0,-4 9-2 16,2-4 2-16,2 4-1 0,-2 0-1 15,4-5 2-15,0 5-2 0,3 0 0 0,-1 0 2 16,1 0-1-16,-5 0-1 0,3 0 1 16,-1 0 0-16,5 5 0 0,-8-5 1 15,4 0-2-15,-1 0 0 0,2 0 2 16,5 0-1-16,-2 0 0 0,4 0-1 16,3 0 1-16,-10 0 0 0,7 0 0 0,-3-5 1 15,0 5-1-15,8-7 1 0,-7 7-1 16,5-4 1-16,-4 4-1 0,2 0 1 0,-6 0-2 15,4 0 1-15,-1 0 1 0,-8 0-2 16,-1 0 1-16,4 0 1 0,4 0-2 16,-3 0 2-16,2 0-1 0,9 0-1 15,-11 0 2-15,-2 0-1 0,1 0-1 16,1 0 1-16,-2 0 0 0,3 0-2 16,6-3 3-16,-5 3-2 0,-1 0 2 0,3 0-2 15,-8 0 2-15,1 0-1 16,2 0 1-16,2 0-1 0,-1 0 1 0,-2 0-2 15,3 0 1-15,2 0-1 0,-1 0 2 16,4 0-1-16,4 0-1 0,-6 0 1 16,7 0 1-16,-4 0 0 0,1 0 0 0,1 0-1 15,2 0-1-15,1 0 2 0,-7 0-1 16,2 0-1-16,-2 0 2 0,-2 0-2 16,-1 0 0-16,-4 0 2 0,3 0-2 0,4 0 1 15,-4 0 0-15,0 0-1 0,3 0 2 16,-6 0 0-16,-6 0-1 0,-7 0 0 15,1 3 0-15,6-3 1 0,-2 0 0 16,6 0-2 0,3 0 2-16,-1 0-1 0,-1 0 0 15,-3 0 1-15,-2 0-1 0,2 0 0 16,1 0 1-16,1 0 0 0,-1 0 0 0,3 0-1 0,0 0 0 16,-5 0 1-16,-2-3-1 0,2 3-1 15,5 0 1-15,-3 0 1 0,3 0-1 16,5 0 0-16,1 0 0 0,-6 0-1 15,-2 0 2-15,-3 0-2 0,0 0 0 16,4 3 2-16,-3-3-2 0,9 6 1 0,0-6 0 16,-5 0-1-16,1 0 2 0,-1 0-1 15,-1 7-1-15,-6-7 2 0,7 0-2 16,-3 0 2-16,-1 0-1 0,-1 0-1 16,5 0 1-16,-3 0 1 0,4 0-1 15,3 0 0-15,5 0 1 0,-7-7-1 16,-2 7 1-16,1 0-1 0,-3 0 0 15,-3 0 1-15,4 0-2 0,5 0 2 16,4 7-1-16,-3-7-1 0,2 0 1 16,-4 5 0-16,-2-5-1 0,4 0 2 0,-2 0-1 15,0 0-1-15,0 4 2 0,5-4 0 16,-4 9-2-16,-3-5 1 0,5 6 1 16,-2-4-2-16,-5 3 2 0,0 0-1 15,-4-4-1-15,2-5 1 16,-2 9-1-16,3-9 2 0,3 6-1 0,1-6-1 0,-2 3 2 15,0-3-1-15,3 0 2 0,-5 0 0 0,0 0 0 16,-1 7 0-16,5-7 1 0,-2 0-2 16,1 5 2-16,2-5 0 15,-3 5 0-15,-2-5 0 0,4 9 2 0,6-9 1 16,-5 6 1-16,-3-6 0 0,8 7 1 16,-8-2 1-16,-2-5-1 0,0 0 0 15,2 0 1-15,7 8-2 0,-6-8 1 0,2 0-1 16,7 0-3-16,-5 0 2 0,-1 0-4 15,3 0 0-15,-6 0 0 0,-2-8-1 16,12 8-1-16,-5 0 2 0,5-5-2 16,-3 5 1-16,7 0 1 0,-9 7-1 15,-1-7-1-15,-3 0 2 0,-4 0-2 16,-2 6 0-16,8-6 1 0,2-6-1 16,-4 6 0-16,6-5 0 0,-5 5 1 15,0 0-1-15,-3-5 2 0,11 5 0 16,-13 0-1-16,9-9 0 0,1 9 0 0,-2 0-1 15,-1-2 0-15,3 2 0 0,-2 0 0 16,0 0 0-16,-6-8 0 0,3 8 1 16,2 0 0-16,-2-6-1 0,-3 6 2 15,8 0-1 1,-1-7 1-16,-8 7 1 0,8-7-1 16,-7 7 1-16,1-4 1 0,1 4-1 0,-1 0-1 0,-1 0 1 15,5 0-1-15,1 0 1 0,-1 0-1 16,0 0-1-16,4 0 1 0,-2 0 1 15,-12 0-1-15,6-7 1 0,-1 7-1 16,0 0 0-16,-3 0 0 0,4 0-1 16,-2 0 1-16,-4 0-2 0,5 0 0 0,-5 0 1 15,5 0-1-15,3 0 1 0,-7 0-1 16,4 0 0-16,-1 0 0 0,-4 7 1 16,1-7 0-16,4 0 1 0,0 0-2 15,8 0 3 1,-6 0-2-16,6 4-1 0,-4 1 0 15,-5-5 2-15,-1 9-1 0,-1-9 0 0,-1 6-1 16,6-6 1-16,4 0 1 0,-6 0 1 16,8 0-2-16,-1 0 2 0,-8 0 0 0,3 0 0 0,6 0 0 15,-8 8 0-15,1-8 0 0,-1 5-1 16,8-5 1-16,-5 6-2 0,2-6 0 0,5 8 1 16,-1-8 0-16,-1 10 0 0,-3-10 0 15,5 0-1-15,-6 0 0 0,6 0 2 16,1 0 0-16,2 0 0 0,0 0 0 15,0 0-2-15,1 0 3 0,-3 0-1 16,1 3 0-16,0-3 0 0,0 10 0 16,5-7-3-1,1 2 3-15,1 2-2 0,-3-7 0 0,2 6 0 0,-2-6-2 16,-2 7 2-16,-1-7 0 0,5 4 0 16,-2-4 0-16,-2 7 1 0,3-7-1 15,-8 0 0-15,4 0-1 0,3 0 3 0,0 0-2 16,5 0 2-16,1 0 0 0,-7 0 2 15,-1 0-1-15,1 0 1 0,-1 0-2 16,4 0 1-16,3 0 0 0,0 0-1 0,-4 0-1 16,1 0 0-16,0 0 1 15,-4 0 1-15,5 0-1 0,-3 0 0 0,7 0-1 16,0 0 0-16,4 7 0 0,3-7 0 16,1 4-2-16,-2-4 3 0,0 0-1 15,5 5 2-15,-5 2 2 0,3-7-1 16,0 5 1-16,2 1 1 0,-2 0-2 15,2-6 0-15,-2 12 0 0,2-1-2 0,0-6-1 16,1 1 0-16,9 1-1 0,-2-7 0 16,-2 0-1-16,2 5 1 0,0-5 0 15,4 9-1-15,-5-9 1 0,2 0 1 16,-1 0 0 0,-3 3 0-16,-2-3 2 0,-2-6-3 15,2 0 1-15,0 6-1 0,0 0 1 0,-3-5 1 0,-3 5-2 0,-1-7 0 16,-1 7 2-16,2 0 1 0,-2 0-2 15,3 0 0-15,-5 0 0 0,-1-5 1 16,-2 2-1-16,-6-4 0 0,0 7-1 16,1-7 1-16,-1 7-1 0,4-11 0 15,2 11 2-15,0-8-1 0,1-2 1 16,-3 3 1-16,-9-5-1 0,8-1 0 16,-8 3 1-16,3-2-3 0,-8 4 2 0,4 2-1 15,-5 0-2-15,9-2 3 0,-3 5-2 16,6 3 0-16,0-8 0 0,-3 2 0 15,-8 6-1-15,-1-13 2 0,-7 13-1 16,8-8-1-16,-7-4 0 0,4 0 0 16,3 7 2-16,-2-6-1 0,-7 6 0 15,4-2-1-15,-2 7 1 0,1 0 0 16,-6 0 0-16,3 0-1 0,-4-4 0 16,5 4 1-16,1 0 0 0,-1 0 2 0,6 0-2 15,9 6 1-15,-10-6 0 0,-1 0-1 16,-2 9-1-16,-1-9 0 0,-2 3 0 15,1-3 2-15,3 0-1 0,-2 0-1 16,1 0 2-16,-2 0 2 0,-2 0 0 16,4 11 0-16,-3-11 1 0,3 11-3 15,-5-7 1-15,3 3-2 0,6 0 0 16,-5-1-1-16,-1 3 0 0,0-5 0 16,-1 4 0-16,-9-8 2 0,3 6 0 0,1-6-1 15,-4 0 2-15,0 3-3 0,2-3 1 16,-7 0 1-16,1 8-4 0,1-2 2 15,-2-6 0-15,-1 7-1 0,1-7 1 16,-4 0-2-16,-1 7 3 0,-6-7-2 16,-1 6-1-16,2-3-3 0,-2-3-4 0,-1 13-3 15,1-13-5-15,4 9-8 0,-6 1-9 16,1-10-11-16,1 10-10 0,1-4-13 16,-2 2-9-1,3-8-109-15,2 6-119 0,15 6-276 16</inkml:trace>
  <inkml:trace contextRef="#ctx0" brushRef="#br0" timeOffset="187807.898">23416 7551 488 0,'0'-13'113'0,"0"5"4"0,0-3-79 16,0-5-6-16,0 5-4 0,-5 1-2 16,5 1-2-16,-7-3 1 0,3 1-2 15,-4 5 1-15,-2-4 0 0,-1 8-2 16,-6 2 0-16,1 0-2 0,0 0-3 0,-8 0-2 0,3 2-2 15,-8 8-3-15,0-4 0 0,-8 12-2 16,-1 4-3-16,-5 1-1 0,3 2-1 16,4 3-1-16,10 2 0 0,4-1-1 15,10 11-2-15,4-2 2 0,0-4 1 16,8-4-2-16,0 1 1 0,0-1-1 0,0-4 0 16,11-1 0-16,1 4-2 0,-3-8 2 15,6-6 1-15,1-3-2 0,7 3 0 16,6-8 1-16,3 3 0 0,12-5 0 15,-4-5 0-15,-3 0 1 0,-1 0-1 16,-1 0 0-16,-6-8 0 0,2-6 0 16,0-6-1-16,-6-2 1 0,3-3-1 15,-6-4 6-15,-1 0 2 0,-4-6 3 0,-8-5 2 16,-9 1 5-16,0 1 0 0,-8-4 2 16,-8 12-3-16,-5 3-3 0,-2 7-1 15,-2 4-3-15,-3-2-2 0,1 7-2 16,-1-3-1-16,-1 1-2 0,3 2-1 15,9 11-4-15,1-2-6 0,6 2-12 16,3-6-10-16,7 6-14 0,0 0-13 16,10 0-10-16,3 0 19 0,0 0-123 0,19 0-106 15,2-6-259-15</inkml:trace>
  <inkml:trace contextRef="#ctx0" brushRef="#br0" timeOffset="188271.409">23950 7268 530 0,'0'-10'127'16,"-16"10"4"-16,10 0-86 0,-7 0-4 0,-8 8-5 15,-4 0-1-15,3 3-3 0,-1 10-2 16,-3 2-3-16,5 2-2 0,0 2-3 16,5 4-3-16,-10-2-3 0,1 3-2 0,-1-2-2 15,-3-1-2-15,0 2-4 0,11 5-1 16,3 3 0-16,6 4-1 0,1 2-2 15,8 8 0-15,-5-4-2 0,5-5 1 32,0-7 0-32,0 3-1 0,8-12 1 0,6-2-1 15,-1-1-1-15,7-5 2 0,1 5-2 16,1-4 0-16,-2-1 0 0,1-5-3 0,-4 1-3 0,-2-9-2 16,-5 4-8-16,-2-11-8 0,-2 3-8 15,1-3-8-15,-7 0-7 0,8-5-4 0,-8-6-13 16,6 6-86-16,-6-4-96 0,7 2-230 15</inkml:trace>
  <inkml:trace contextRef="#ctx0" brushRef="#br0" timeOffset="189089.705">23744 7432 446 0,'0'-15'105'0,"0"-1"5"15,0 5-71-15,0-4-3 0,6 7-5 16,0-6-3-16,3 2 2 0,-1 0-3 15,3 9-2-15,5 3-1 0,-1 0-3 16,2 3-4-16,6 10-2 0,-2 9-6 0,5 2-1 16,-2 0-3-16,0-3-1 0,-1 6-3 15,-9-7 0-15,-6 9-1 0,2-4 1 16,-10 4-1-16,5 1 1 0,-5 2-1 16,0-5 1-16,-8 4-1 0,8-2 3 15,-8-1 0-15,-4-2 4 0,-4-7 0 16,-5-3 3-16,-9-1 0 15,1-3 2-15,-2-8-2 0,0 4-2 16,4-4-3-16,7-4-2 0,-2 0 0 16,2 0-4-16,4 0-7 0,3 0-9 0,0-4-11 0,9 0-11 0,4-4 43 15,0 0-157-15,8 2-116 0,14 1-286 16</inkml:trace>
  <inkml:trace contextRef="#ctx0" brushRef="#br0" timeOffset="189273.612">24213 7534 573 0,'0'0'139'0,"0"0"5"16,0 0-92-16,0 12-8 0,5 1-8 0,-5 5-8 15,0 11-8-15,0 3-7 0,0 6-5 16,0 3-6-16,0 6-8 0,0-10-11 0,0-2-11 0,-5-12-9 15,5-3-9-15,0-16-106 0,0-4-109 16,-3-8-251-16</inkml:trace>
  <inkml:trace contextRef="#ctx0" brushRef="#br0" timeOffset="189429.827">23950 7401 519 0,'13'-5'128'0,"10"-1"5"15,4-2-85-15,2-4-1 0,12-4-9 0,-6-3-7 16,-1 1-7-16,0 2-16 0,10 10-17 16,-11-1-17-16,3 7-116 0,-2 0-114 15,-2 0-287-15</inkml:trace>
  <inkml:trace contextRef="#ctx0" brushRef="#br0" timeOffset="189695.389">24675 7313 518 0,'-18'27'124'0,"-6"3"7"15,-2 10-87-15,-3 7-5 0,-1-6-2 16,2 9-5-16,2 3-8 0,5 0-3 0,12 1-7 15,9-1-2-15,0-5-4 0,0-14-2 16,16-2-2-16,5-6-3 0,5-12-9 16,-1 0-9-16,8 1-13 0,-3-15-7 15,-2 9-109-15,-1-9-111 0,-7 0-263 16</inkml:trace>
  <inkml:trace contextRef="#ctx0" brushRef="#br0" timeOffset="190240.327">25229 7388 556 0,'0'0'131'0,"0"-6"4"0,0 6-92 16,-5 0-6-16,-3-7-4 0,-3 7-3 0,-12 0-3 15,-7 0 1-15,-11 0-2 0,9 0-1 16,1 0 3-16,4 10-3 0,6-5-3 16,3 1-3-16,-1-1-2 0,7-5-4 15,3 4-3-15,2-4-3 0,7 9-1 16,0-2 0-16,0 4-3 0,0 3-1 16,0 8 0-16,0 2 0 0,0 5-1 15,0 2-1-15,5-2 0 0,5 1 0 16,-2-3 1-16,-2-5-1 0,6-6 1 0,-6 0-1 15,-1-8 0-15,0-8-1 0,0 0 1 16,1 0 1-16,-6-14-1 0,6 4 0 16,-1-1-2-16,2-5 0 0,6 5-1 0,3-1-1 15,3 6-1 1,4-4 1-16,4 10 0 0,-6-4 2 0,2 4 0 0,3 0 0 16,-5 0 2-16,-7 0 1 0,6 12-1 0,-8 0 0 15,1 3 0-15,0 5-1 0,7 5 1 16,-9-5-1-16,4 5 0 0,-6 4 1 15,-9-3-1-15,0-9 0 0,0 5 1 16,-5 3 0-16,-4-7 0 0,-6 4 0 0,2 0 0 31,-5-7-1-31,4 1 2 0,-2-3-2 0,-4-1-7 0,1-12-5 16,-4 5-13-16,-1-5-14 0,-2-5-11 16,5-9-10-16,5-5 69 0,7-5-172 0,9-5-115 15,0-14-288-15</inkml:trace>
  <inkml:trace contextRef="#ctx0" brushRef="#br0" timeOffset="190501.367">25481 7093 538 0,'14'0'132'0,"-4"8"7"0,1-1-85 15,2 2-7-15,-1-3-5 0,2 8-7 16,1 2-6-16,2 2-6 0,-4 9-9 15,5 1-2-15,2 12-5 0,-1 7-3 16,0 4-2-16,4 10-1 0,-4 3-2 16,7-8 1-16,0-2-1 0,-2-2 0 15,-1-8-2-15,-17 1-1 0,-6-3-1 0,-5-13-1 16,-14 3-5-16,-5-3-4 16,-9-4-6-16,1-4-9 0,3 0-7 0,3-2-58 31,2-3-51-31,10-3-98 0,9-7-215 0</inkml:trace>
  <inkml:trace contextRef="#ctx0" brushRef="#br0" timeOffset="193722.258">23674 8671 415 0,'8'-7'115'0,"-3"7"3"16,-5-3-7-1,6 3-76-15,-6-7-9 0,0 7-5 16,-4-6-5-16,-3 6-1 0,-4 0-1 0,3 0-2 0,-12 0-3 16,4-2 1-16,-2 2 0 0,-2 0-2 15,-5-7 1-15,-1 7-2 0,-1 0 1 16,6 0 1-16,-3-6 0 0,9 6 1 16,4 0 3-16,3 0-3 0,-5 0 2 0,3 0-3 15,4 9 0-15,-5-9-2 0,2 6-1 16,3 7-3-16,3-6-1 0,-5 1 0 15,8-1 0-15,-8 5-1 0,8-2-1 16,0 4 1-16,0 0-1 0,0-2 1 16,0-1-1-16,0 3 0 0,0 0 0 15,8-2 1-15,-8 2 0 0,8 0 0 16,-8-6-1-16,6-1 0 0,-6-2 1 16,5-5 0-16,2 9-1 0,-7-9 0 0,6 0-1 15,-6 0 2-15,8 0-2 0,-1 0 1 16,-1-6 0-16,2-1-1 0,0 3 1 15,-1-8 1-15,1 3-2 0,0 4 2 16,1-1-1-16,9-1-1 0,-2 7 2 16,4 0-1-16,1 0 0 0,0 7 1 15,-5 7-1-15,0 4 1 0,-3 4 0 16,-3 2-1-16,-1-1 0 0,-2-2 0 0,-7-2 0 16,0 2 0-16,0-4 1 0,0-4-2 15,-8 1 2 1,-5-8-1-16,0 6 0 0,-3-7 2 0,-2 6-2 0,-5 2 0 15,-1-2 0-15,-2-4 0 0,2 4 1 16,-2-4 0-16,5 0-1 0,2-7-1 16,-2 0 1-16,1 0 0 0,8 0-5 15,2-7-7-15,3-4-11 0,7 2-9 16,0-3-8-16,0 1-6 0,5 2-108 16,7-1-104-16,7-5-248 0</inkml:trace>
  <inkml:trace contextRef="#ctx0" brushRef="#br0" timeOffset="193941.252">23758 8823 509 0,'0'0'124'0,"8"0"7"0,-1-10-78 15,1 10-8-15,5 0-5 0,-1-3-3 16,5 3-4-16,0 0-4 0,4 0-7 15,-3 0-4-15,0 0-4 0,3 8-4 16,-8-2-3-16,0-4-6 0,1-2-5 16,-6 0-8-16,0 0-10 0,-3 0-13 15,2 0-10-15,-2-11-109 0,-5 5-112 0,12-6-269 16</inkml:trace>
  <inkml:trace contextRef="#ctx0" brushRef="#br0" timeOffset="194162.68">24167 8597 554 0,'0'0'131'0,"8"8"2"16,-8 2-91-16,6 6-6 0,-6-1-11 15,0 7-7-15,0 6-6 0,7 8-5 16,-7 7-7-16,0 5-9 0,0-3-11 15,4 3-8 1,-4 2-72-16,0-20-39 0,7 5-92 16,-2-6-200-16</inkml:trace>
  <inkml:trace contextRef="#ctx0" brushRef="#br0" timeOffset="194980.979">23585 9364 446 0,'0'0'109'16,"-5"7"3"-16,5-7-62 0,-4 9-17 15,4 3-10-15,-8 5-5 0,-1-4-4 16,3 6-3-16,-4-1-4 0,1 6-2 15,-4-7 0-15,5-4-1 0,1 4 3 16,7-3 1-16,-8 0 0 0,8-1 3 0,-5 1 2 16,5 1-1-16,0-2 1 0,-3-5 0 15,3 1-1-15,0-5 1 0,0 2-1 16,0-6 0-16,0 0 3 0,3 6-1 16,5-6-1-16,4 0 0 0,1 0 0 15,3-5-1-15,0 5-3 0,2 0-3 16,1-6-1-16,-5 6-3 0,4 0 1 15,0-5-3-15,5 5-1 0,-6-9-1 16,0 4-2-16,0 5-4 0,-4-5-2 0,-3-1-5 16,0-1-3-16,-2-1-4 0,1 2-6 15,-9-5-4-15,8 7-5 0,-8-3-1 16,0 3-101-16,-6-4-100 0,6 0-244 16</inkml:trace>
  <inkml:trace contextRef="#ctx0" brushRef="#br0" timeOffset="195264.6">23777 9328 504 0,'0'0'120'0,"-6"6"5"0,6-6-80 15,-6 0-6-15,6 8-5 0,-7 5-6 16,7-2-1-16,-5 4-5 0,5 10-3 16,-5-1-5-16,5 3-2 0,-6 8-5 0,6 2-1 15,-5 4-4 1,5-3 0-16,0 9-2 0,-6 2 1 0,6-8-2 16,0-3 0-16,0 0-2 0,0-9-3 15,0-1-3-15,0-9-5 0,6-4-5 16,-6-1-8-16,7-2-4 0,-7-9-5 0,4-3-101 15,-4 8-101-15,5-8-247 0</inkml:trace>
  <inkml:trace contextRef="#ctx0" brushRef="#br0" timeOffset="197801.201">22608 9590 458 0,'0'-13'106'0,"0"2"5"0,0 3-77 15,-4 5-6-15,4 3-4 0,-7 0-3 16,1 0-1-16,-2 0-2 0,-2 0-4 16,5 3-1-16,-5 9-1 0,-3 2-1 15,2 1-2-15,-3 5-3 0,-3-2 0 16,1-1-1-16,3 1-2 0,2 10-1 0,3 3 0 15,8 3-1-15,0 6 1 0,0 1-3 16,6-7 2-16,7-3-2 0,2-4 0 16,3-3-2-16,3-8 1 0,0-16-1 15,0 4 1-15,1-4 0 0,4-9 2 16,-3-5-1-16,-6-6 1 0,9-2 0 16,2-2 3-16,-7-2 1 0,-4-3 0 15,3 2 2-15,-12 5 3 0,-8-4 1 0,0 5 3 16,-5 1-3-16,-6 3 0 15,-10 1-2-15,1 2-1 0,1 1-3 0,0 6-1 16,3 0-5-16,4 2-5 0,1 5-10 16,0-6-9-16,11 6-9 0,0-5-105 15,0 5-108-15,4-11-259 0</inkml:trace>
  <inkml:trace contextRef="#ctx0" brushRef="#br0" timeOffset="198010.661">22967 9515 536 0,'-5'14'122'0,"5"4"3"0,-10 6-89 15,10 10-7-15,-6 1-10 0,6 7-3 16,0-2-6-16,0 1-2 0,0 2-4 16,5-1-2-16,1-12-1 0,-1-1-1 15,0-8-6-15,0-8-6 0,-5-5-8 16,5-8-16-16,-5 0-93 0,0-5-102 15,4-11-243-15</inkml:trace>
  <inkml:trace contextRef="#ctx0" brushRef="#br0" timeOffset="198284.511">22931 9471 412 0,'0'-6'116'0,"5"0"6"0,2 1-14 16,1-4-61-16,1 5-2 0,3 4-6 15,-4-6-3-15,3 6-6 0,2 0-4 32,6 0-7-32,-1 7-5 0,2 7-5 0,0-3-2 15,-11 3-4-15,-3 2-1 0,-6 0-2 16,8 1 1-16,-8 6 0 0,-10-3 0 0,2 3 0 16,2-6-1-16,-7-3 1 0,-3-6 0 15,3 3 0-15,-3-3-3 0,-5-3-3 16,3 0-4-16,7-5-6 0,-1 6-5 15,3-6-8-15,2 0-7 0,7-6-6 0,-6 6 23 16,6-3-123-16,0 3-97 0,5 0-252 16</inkml:trace>
  <inkml:trace contextRef="#ctx0" brushRef="#br0" timeOffset="198643.738">23178 9500 533 0,'0'0'130'0,"10"10"5"16,-10 3-88-16,8 8-7 0,-8 6-10 16,0 0-6-16,0 2-10 0,5 3-5 15,-5-1-6-15,0 1-4 0,0 9-7 16,0-6-5-16,0-6-9 0,0-6-7 15,0-9 18-15,0-14-127 0,0 0-104 0,5 0-259 16</inkml:trace>
  <inkml:trace contextRef="#ctx0" brushRef="#br0" timeOffset="198832.724">23035 9435 514 0,'0'0'125'15,"14"0"6"-15,-1 0-82 16,8 0-3-16,2 0-4 0,3 0-6 0,3 0-8 16,5 0-7-16,-9 6-8 0,1-4-12 15,-5 6-15-15,-3-3-12 16,-10-5-10-16,2 4 38 0,-4-4-148 16,2 0-110-16,2 0-274 0</inkml:trace>
  <inkml:trace contextRef="#ctx0" brushRef="#br0" timeOffset="199069.705">23411 9363 457 0,'-7'0'125'0,"-1"6"7"0,-5 2-28 16,4 1-58-16,-3 6-6 0,0 4-6 16,0 3-3-16,3 6-6 0,2-1-5 15,2 5-4-15,5 8-5 16,-6-9-2-16,6 9-4 0,0-2-3 15,6-3 0-15,1-3-2 0,7 0-4 16,1-3-2-16,3-8-4 0,1 1-5 16,-1-4-2-16,-5-2-7 0,1-3-2 0,-1 0-3 0,-3-8-3 15,-1 1 0-15,4-6 0 0,-3 0-101 16,0 0-95-16,3-8-243 0</inkml:trace>
  <inkml:trace contextRef="#ctx0" brushRef="#br0" timeOffset="199414.251">23771 9238 451 0,'6'0'131'0,"-6"6"6"0,10-6-18 16,-2 8-63-16,3 2-8 0,-2-1-8 15,5 1-8-15,1 5-9 0,2 10-7 16,3 2-6-16,-2-3-5 0,-6 11-2 0,6 0-1 16,-5-1 0-16,-13 8-2 0,10-5 0 15,-10-5 0-15,6 0 0 0,-6-2 0 16,0-2 0-16,-6 2-1 0,6 2 1 16,-10 0-1-16,2-3 1 0,-5-2 1 15,2-1-2-15,-2 1-3 0,5-6-2 16,-5-5-6-16,5 0-6 0,5-8-10 15,-5-1-7-15,1-7-7 0,1 0 50 0,6 0-154 16,0-9-109-16,9-5-280 0</inkml:trace>
  <inkml:trace contextRef="#ctx0" brushRef="#br0" timeOffset="199649.096">24212 9510 598 0,'0'5'146'16,"0"3"4"-16,0 6-95 0,0 5-9 16,0 3-10-16,0 6-9 0,0 3-8 15,0 2-7-15,0-7-6 0,0 0-7 16,0 0-10-16,0-3-11 0,0-10-10 0,5-5-10 15,-5-8 158-15,0 0-273 0,0 0-130 16,8 0-372-16</inkml:trace>
  <inkml:trace contextRef="#ctx0" brushRef="#br0" timeOffset="199844.937">24087 9650 536 0,'7'0'144'0,"-2"-4"10"0,8 4-69 16,-2-5-19-16,8-4-4 0,2-2-8 16,2 1-14-16,-4-3-12 0,4-1-8 15,-2 1-11-15,-2 11-14 0,1-5-20 16,-3 7-22-16,-2-9 124 0,-10 3-250 16,3 6-146-16,3-10-387 0</inkml:trace>
  <inkml:trace contextRef="#ctx0" brushRef="#br0" timeOffset="200056.895">24515 9316 617 0,'7'15'159'15,"-1"4"5"-15,4-3-92 0,1 10-11 16,-4-5-16-16,-7 8-10 0,0 4-14 0,0 12-9 15,0-5-5-15,-7 11-10 0,-1-1-9 16,-2 2-7-16,6-9-13 0,-4-2-15 16,3-6-8-16,5-14-116 0,0-3-116 15,0-11-280-15</inkml:trace>
  <inkml:trace contextRef="#ctx0" brushRef="#br0" timeOffset="204669.862">26046 8668 416 0,'0'-7'114'0,"0"-4"5"0,0 7-23 0,0-5-55 15,-5 5-6-15,5-1-6 0,-8-4-4 16,8 5-3-16,-10-4-3 0,4 6-2 16,1 2-3-16,-1 0 0 0,1 5-2 15,0 3-2-15,-5 2-1 0,-3 7 0 16,-4-5-2-16,-6 6 0 0,-3 0-1 16,-3 9-1-16,-2-1-2 0,7 9 0 15,0 4-3-15,6-4-1 0,5 5 1 16,13-5-1-16,0-6 1 0,0-3 1 15,12-9-1-15,5-3-1 0,3-7 1 0,6-7 1 16,7 7-2-16,0-7 1 0,-4 0 0 16,5-14 0-16,-2 2 1 0,-8-1 1 15,2-3 0-15,3 3 4 0,-5 2 3 16,-6 0 3-16,-7-2 6 0,-6 2 2 16,-5-4 3-16,0-3 2 0,0-5-3 15,-6-1-2-15,1-2-2 0,-5 5-6 0,2 0-3 16,-3 5-3-16,0 2-2 0,-2 1-2 15,0 7-4-15,1 6-10 0,4 0-8 16,-1 0-11-16,4 0-16 0,5 0-11 16,0 0-10-16,5 4-105 0,6-4-112 15,4 7-260-15</inkml:trace>
  <inkml:trace contextRef="#ctx0" brushRef="#br0" timeOffset="204894.979">26404 8675 631 0,'0'-7'156'0,"0"7"3"15,5 0-97-15,-5 0-11 0,7 15-11 16,-2 5-12-16,-1-3-12 0,-4 9-5 16,7 8-3-16,-7-4-2 0,0 7-2 0,0-1-6 0,0-3-3 15,5-4-5-15,-5-2-6 0,0-12-10 16,9 0-10-16,-9-7-11 0,7-8-5 15,-7 0-110-15,5-9-112 0,-5-7-268 0</inkml:trace>
  <inkml:trace contextRef="#ctx0" brushRef="#br0" timeOffset="205177.045">26375 8540 442 0,'0'-7'119'16,"7"1"7"-16,-7 6-32 15,13 0-42-15,-2-10-4 0,5 10-4 16,2 0-3-16,5 0-6 0,-1 0-6 16,1 0-6-16,-2 10-8 0,-3-1-4 0,-1 0-5 0,-4 6-2 0,0 1-2 15,-6 7-2-15,-7-5 1 16,0 4 0-16,-7-4 2 0,-3 0-3 0,1-3 2 16,1 1-1-1,-2-2 2-15,0 2-2 0,-1 0-1 16,-5-3-1-16,0-4 2 0,-5-2-3 0,3 1-3 15,5-2-5-15,-1-6-7 0,4 0-9 16,10 0-11-16,0 0-8 0,0-9 29 16,0 4-136-16,13 5-109 0,8-7-271 0</inkml:trace>
  <inkml:trace contextRef="#ctx0" brushRef="#br0" timeOffset="205413.857">26739 8555 588 0,'0'0'141'16,"0"0"5"-16,0 0-94 0,0 10-8 16,0 3-11-16,0 6-9 0,0 5-7 15,0 3-5-15,0 2-5 0,0 0-12 16,5 1-8-16,-5-4-8 0,8-4-8 0,0-3-8 15,-2-9-8-15,-6-10 31 0,5 7-131 16,-5-7-102-16,0 0-261 0</inkml:trace>
  <inkml:trace contextRef="#ctx0" brushRef="#br0" timeOffset="205585.74">26580 8476 556 0,'15'10'138'0,"0"0"7"0,6-2-88 16,0 5-8-16,-4 1-12 0,6-4-10 15,3-5-18-15,0-5-18 0,-1 0-18 16,1 0 128-16,-2 0-250 0,-4-15-133 16,-2 4-370-16</inkml:trace>
  <inkml:trace contextRef="#ctx0" brushRef="#br0" timeOffset="205889.528">27226 8344 545 0,'-11'0'129'0,"0"11"5"15,-2-6-89-15,-3 5-1 0,0 2-4 16,-2 3-2-16,0 9-3 0,-5-2-4 15,7 11-5-15,-5 3-3 0,2-2-6 16,0-5-3-16,7 6-5 0,1-6-4 16,6 0-1-16,5 4-2 0,0-4-2 15,5-5-2-15,1 6 1 0,1-3-2 16,3 1-1-16,-1 0-3 0,9-11-3 0,0 2-5 31,-2-9-6-31,0-1-9 0,2-5-4 0,-4-4-8 16,-1 0-6-16,0 0-90 0,0-13-9 15,-2 10-85-15,9-12-175 0</inkml:trace>
  <inkml:trace contextRef="#ctx0" brushRef="#br0" timeOffset="206443.718">27519 8466 516 0,'0'0'122'31,"0"0"3"-31,-5 0-81 0,0 0-8 0,-5 6-7 16,1-6-5-16,-1 0-6 0,-1 0-1 0,-6 0 1 0,1 0-2 16,-3 0 0-16,3 0 1 0,0-10 1 15,8 3 1-15,-2 7 1 0,-1 0-2 0,2-7 0 16,0 7-1-16,1-5-4 0,1 5-1 15,2 5-2-15,5 3-3 0,-8-2-1 16,2 7-1-16,6 0-2 0,-7 3 0 31,7-7-1-31,0 5-2 0,0 2 3 0,0-4-3 0,0 2 0 0,0 2 0 16,7 1-1-16,-1-2 1 0,2 1 1 16,2-3-2-16,0-2 2 0,-1-6-1 15,1 1-1-15,-2-6 2 0,-3 0 0 16,3 0-2-16,-3 0 1 0,0-6 1 15,3 4-2-15,-3-5 2 0,1 7-2 16,1-6 1-16,-2 6 0 0,4 0-2 16,1-8 1-16,0 8 1 0,-1 0-1 15,1 0 2-15,0 0-2 0,4-6 1 0,-3 6 2 16,7 0-2-16,-8 0 0 0,3 0 0 16,-8 9 0-16,1-4 0 0,-6 2 0 15,5 5-1-15,-5-1 1 0,0 3 1 16,0 4-2-16,0-2 2 0,-8-2-1 15,0 1 2-15,-5-2-1 0,0 0 0 16,-6-4-2-16,4-3-1 0,-8-2-4 0,-1 6-5 16,2-10-11-16,6 0-10 0,-2 0-13 15,10 0-9-15,8-13-27 0,0 3-81 16,5 4-101-16,11-6-232 0</inkml:trace>
  <inkml:trace contextRef="#ctx0" brushRef="#br0" timeOffset="206653.835">27612 8639 477 0,'8'0'126'0,"2"0"5"16,-4-6-44-16,4 6-37 0,5-5-7 16,-4 5-3-16,2-7-7 0,0 7-7 15,-2-3-5-15,-4 3-8 0,-7 0-4 16,0 0-5-16,0 0-7 0,0 3-10 15,0 4-11-15,-5-7-11 0,5 0-6 16,0 0-96-16,0 0-15 0,11 0-88 16,2 0-175-16</inkml:trace>
  <inkml:trace contextRef="#ctx0" brushRef="#br0" timeOffset="207493.281">28066 8386 394 0,'0'-2'101'16,"0"-4"3"-16,0 6-51 0,-5-7-13 0,5 7-11 0,-6 0-6 0,-1 0-2 15,-1 0-2-15,-2 0 1 0,-1 0 2 16,1 0-1-16,1 7 2 0,1-7 0 15,1 0 1-15,2 0-1 0,-1-7-2 16,6 7-2-16,-5 0-2 0,5 0-2 16,0 0-2-1,0 0-1-15,0 7-1 0,0 0-1 16,0 5-3-16,-6 2 0 0,6 7-1 0,-10 2 0 0,10-6-2 16,0 8-1-16,0-3-2 0,8-5 0 15,-8 3 0-15,5-2-1 0,-5-3-1 16,6 1 1-16,-6-6-1 0,5-1 2 15,-5 0-1-15,0-9 0 16,0 6 0-16,5-6 0 0,-5 0-1 0,5 0 2 16,-5 0 0-16,8-6-1 0,-2-1 0 15,1-2 0-15,1-3 1 0,0 4-1 16,2 0 1-16,-4-5-3 0,2 7 3 16,0-1-1-16,-3 4 0 0,2-8 0 15,-7 11 3-15,4-6-3 0,-4 6 3 16,5 0 1-16,3 0-1 0,0 4 1 0,1 5 0 15,-3-5-1-15,5 8 1 0,-3 0 1 16,-1-6-2-16,1 9 2 0,-3-1-1 16,-5 0 1-16,0-2 1 0,-10 3-1 15,0-4-3-15,-1 0 2 0,-5 2-3 16,5-2 1-16,-4 1-3 0,2-5-8 16,-8 0-7-16,2-7-11 0,-2 0-13 15,-2 0-11-15,4-12-17 0,9 4-97 16,10-1-105-16,0-4-248 0</inkml:trace>
  <inkml:trace contextRef="#ctx0" brushRef="#br0" timeOffset="207790.102">28085 8170 537 0,'5'0'127'0,"-5"0"7"0,5 0-87 15,0 0-7-15,0 0-7 0,3 0-2 16,3 7-3-16,2-5-4 0,6 9-3 16,2-2-1-16,4 5-3 0,-3 0-1 15,2 7-3-15,1-2-4 0,-3 6-2 16,-6-5-1-16,-1 9 0 0,-5 0-3 16,-6 11-2-16,-4 3 1 0,0 2-1 15,0 0-4-15,-4-4-7 0,-4-7-10 0,-10-4-9 16,0 2-12-16,-5-6-9 0,-7 1-102 15,-6-6-5-15,6 7-87 0,1 3-173 16</inkml:trace>
  <inkml:trace contextRef="#ctx0" brushRef="#br0" timeOffset="208430.343">26277 9438 525 0,'-7'-7'119'15,"-2"3"2"-15,2 4-96 16,1-6 1-16,-5 6-6 0,1 0-6 16,0 0-4-16,-4 6-4 0,2-2 0 0,-2 7-2 0,-1 3 0 0,-2 1-1 15,-1 0 1-15,0 4 1 0,0 2-2 16,4 3 0-16,-2-3 1 0,9 8-2 15,7-4 0-15,0-1-2 0,0-3 0 16,0-5 1-16,10-1 0 0,1-1 1 16,0-7 4-16,2 0 5 0,3-7 4 0,2 0 4 15,0-7 3-15,0-4 1 0,8-2 0 16,-4-1-2-16,-2 0-3 0,1 3-2 16,-5-5-2-16,-8-2-3 0,1-7-1 15,1-2-1-15,-10-2-2 0,0 6-3 16,-8 2-2-16,0 0 1 0,-11-1-3 15,1 6-3-15,-2-4-4 0,4 5-5 16,2 1-11-16,6 7-12 0,-2 2-12 0,10 5 130 16,0-8-244-16,0 8-130 0,10 8-357 15</inkml:trace>
  <inkml:trace contextRef="#ctx0" brushRef="#br0" timeOffset="208640.511">26524 9411 607 0,'0'4'143'0,"-6"8"4"16,1 2-99-16,0 2-11 0,0 8-11 16,5-1-8-16,-8 3-6 0,8 4-6 0,-5-3-3 15,5-3-2-15,-5-3-6 0,5-7-6 16,0-6-9-16,0-3-7 0,0-5-8 15,-5 0-7-15,5 0-107 0,0 0-103 16,0-5-255-16</inkml:trace>
  <inkml:trace contextRef="#ctx0" brushRef="#br0" timeOffset="208898.433">26471 9395 529 0,'11'-14'131'0,"2"5"6"0,0 1-79 15,-3-6-4-15,6 1-5 0,0 7-6 16,2 6-10-16,4 0-5 0,-1 0-7 16,-1 17-9-16,-6-2-6 0,-3 1-2 15,-11-2-2-15,5 4 0 0,-5-7 0 0,0-2 1 16,-8 2 0-16,0-2 1 0,-5-4-1 16,0 6-1-16,-1 1 0 0,1-5 1 15,-2 6-2-15,4-4 0 0,0-4-4 0,1 0-5 0,2-5-8 16,0 0-10-16,-2 0-11 0,10-5-11 15,-5-7 179-15,5 2-291 0,0-2-132 16,10 3-382-16</inkml:trace>
  <inkml:trace contextRef="#ctx0" brushRef="#br0" timeOffset="209155.266">26831 9329 546 0,'0'7'143'0,"0"5"6"0,0-3-70 0,0 6-26 16,0 5-13-16,-7 1-8 0,2 1-10 15,-3 2-9-15,4 2-6 0,-1-3-4 16,0-1-5-16,5 1-8 0,0-5-9 15,0-2-7-15,-5-11-9 0,5-5-10 16,0 0-112-16,0 0-108 0,-6-10-263 0</inkml:trace>
  <inkml:trace contextRef="#ctx0" brushRef="#br0" timeOffset="209305.152">26632 9319 424 0,'7'0'123'0,"4"0"7"0,2 0-7 16,1 0-79-16,4-7-10 0,3 0-8 0,2-4-16 0,1 9-18 0,-3-6-13 16,-2 2-112-16,-1 6-108 0,-2 0-270 15</inkml:trace>
  <inkml:trace contextRef="#ctx0" brushRef="#br0" timeOffset="209781.504">27126 9179 565 0,'0'0'137'15,"0"0"3"-15,-5 0-89 0,5 0-9 16,-9 9-9-16,4-1-7 0,-6 4-7 16,4 2-3-16,-1 2-1 0,-3 6-3 0,-2-3 0 15,-2 9-1-15,6-1-1 16,-4 0-2-16,1-3-1 0,3 6-1 0,9-2-3 16,-5-1-2-16,5-5-1 0,0-1 2 15,8 1-3-15,2-2-2 0,-1-2-2 16,1 1-2-16,0 0-8 0,-1-10-4 15,1 1-9-15,1-10-4 0,-1 0-7 16,-2 0-4-16,0 0-2 0,3-16-100 0,-4-2-99 16,3-5-246-16</inkml:trace>
  <inkml:trace contextRef="#ctx0" brushRef="#br0" timeOffset="210070.119">27257 9229 563 0,'0'6'134'0,"-6"10"5"16,-1 8-92-16,2-5-5 0,-3 8-8 15,0-7-4-15,0 8-5 0,2-12-6 16,1 8-3-16,5-5-3 0,0-4-3 16,0-2-2-16,8 1-1 0,3-14 0 15,0 6 3-15,6-6 2 0,-4 0 1 16,-4 0 4-16,1-11 2 0,0 5 1 0,-4-3 3 15,4 0-3-15,-10-1-4 0,5 1-3 16,-5-2-3-16,0 1-2 0,-13 1-6 16,1-2-13-16,4 1-17 0,-3 5-20 0,1-6-16 15,4 1-120-15,6-4-134 0,0-4-306 16</inkml:trace>
  <inkml:trace contextRef="#ctx0" brushRef="#br0" timeOffset="210349.274">27440 9073 600 0,'11'9'150'0,"2"-2"6"0,3-2-91 0,2-5-7 0,1 9-13 16,-3-9-8-16,5 12-11 0,-5-5-6 0,0 13-7 15,1-1-5-15,-3 12-5 0,-1-1 1 16,-3 3-3-16,-2 1 0 0,0-2-1 15,-8-2 1-15,0 0 0 0,0-4 0 16,0-2 0-16,-7 5 1 0,-2 2-1 16,-3-9 0-16,-5 7 1 0,-3 0-2 15,1 0 2-15,0-8-7 0,-2 4-7 16,1-10-7-16,-4-6-14 0,1-9-18 0,-1 0 147 16,8 0-267-16,8 0-139 0,8 0-384 15</inkml:trace>
  <inkml:trace contextRef="#ctx0" brushRef="#br0" timeOffset="213455.073">28089 9271 541 0,'4'-6'127'0,"-4"6"5"16,5 8-92-16,-5-8-1 0,0 0 0 15,7 10-3-15,1 1-6 0,-2 3-5 16,4 6-6-16,-2 2-4 0,-1-3-5 16,-7 4-3-16,0-2-4 0,0-3-5 0,-10 2-7 15,3-1-10-15,-1-4-14 0,3-1-9 16,-3-8-111-16,8 2-114 0,-4-1-271 16</inkml:trace>
  <inkml:trace contextRef="#ctx0" brushRef="#br0" timeOffset="213648.405">27993 9441 496 0,'8'-5'128'0,"4"-1"7"0,2-2-61 16,1-3-27-16,6 7-10 0,1 4-6 16,1-9-8-16,1 9-10 0,4 0-11 15,-3 0-14-15,-4 0-12 0,-3 0-7 16,0-7-112-16,0-3-111 0,4-2-268 15</inkml:trace>
  <inkml:trace contextRef="#ctx0" brushRef="#br0" timeOffset="213823.721">28510 9045 554 0,'0'28'136'0,"-5"10"4"0,5-2-86 15,0 9-11-15,0-2-10 0,0 3-7 16,0-6-8-16,5-4-12 0,-5-1-14 16,6-12-15-16,-1 3-12 0,2-10-111 15,-1-3-114-15,-1-2-278 0</inkml:trace>
  <inkml:trace contextRef="#ctx0" brushRef="#br0" timeOffset="-206090.289">1929 14796 371 0,'0'4'92'16,"-5"-4"2"-16,5 10-43 0,-4-10-29 16,4 0-10-16,0 0-5 0,0 0-3 0,6-7-3 15,9-3-1-15,-1 3 2 0,10 2 2 16,4 0 2-16,-2-1 2 0,3 6 1 16,-5-6 1-16,-8 6 1 0,3 0-2 15,1 0-1-15,-9 0-1 0,7 0-1 16,-7 0 1-16,-3 6 0 0,4-6 0 15,-6 0 1-15,2 0 1 0,7 0 1 16,-4 0 0-16,8 0-1 0,-4-6 0 0,6 6-2 16,-2 0 1-16,-4-2-1 0,2 2-3 15,-2 0 1-15,-4 2 1 0,1 4-2 16,-1 0 4-16,-1 1-1 0,-1 2 0 16,4-3 0-16,-3-1 0 0,9 2 0 0,-3-7 1 15,9 0-1-15,-1 0 0 0,3-7-1 16,1 0 2-16,-1 3 1 0,-1-5-1 0,1 7-2 15,-6 2 1-15,2 0-2 0,0 0 0 16,3 0-2-16,-4 0-1 0,-1 0 1 16,3 0-2-16,-1 0-2 0,4 0 1 15,2 2 0-15,1-2-1 0,-1 0 0 16,3-2 0-16,-3 2 1 0,2-8 0 16,3 8 2-16,6-4-2 0,-6 4 2 15,-5 0-1-15,0-5-1 0,-3 5 1 16,-2 0-2-16,-1 0 1 0,1 0 0 0,2 0-1 15,1 0 2-15,-1 0-2 0,1 0 2 16,-1-9 0-16,-5 5 1 0,7 1-3 16,-6-4 1-16,4 1-1 0,0-3 2 15,6 3 0-15,-6-1-1 16,0 2-1-16,1 5 1 0,-1-4 2 16,-10 4-1-16,-3 0-1 0,-1 0 0 0,-4 0-1 0,1 0 1 0,3 4 1 15,5-4-2-15,4 9 2 0,2-9-2 16,3 0 2-16,6 0-1 0,-3 3 1 15,7-3-1-15,-4 0 1 0,2 6-1 16,0-6 1-16,6 0-1 0,-3 0 1 16,2 0-1-1,-3 0-1-15,6 0 1 0,-5 7 0 16,3-7 1-16,-3 0-1 0,-1 2-2 0,-1-2 2 0,-2 6 0 16,-4-6 0-16,3 0 1 0,-3 0-1 0,-2 0-2 15,4 0 3-15,1 0-2 0,-4-6 2 16,4 6-1-16,-4-7 1 0,-3 3-2 31,-2 0 2-31,0-3-1 0,-4 0 1 0,-3-1-1 0,-1 1-1 16,2 0 0-16,-4 2 1 0,5 5 1 15,-3-3-1-15,2 3 0 0,-4-7 0 16,7 7 1-16,-9-6-1 0,5 1-1 16,-5-3 0-16,7 5 1 0,-6 3-1 15,5-11-5-15,1 11-2 0,-3 0-4 16,-3 0-4-16,0 0-5 0,-6-2-4 0,1 2-6 15,9 0 0-15,-5 0 52 0,5-8-150 16,-4 8-100-16,4 8-270 16</inkml:trace>
  <inkml:trace contextRef="#ctx1" brushRef="#br0" timeOffset="144184.661">31709 15311 0,'82'32'0</inkml:trace>
  <inkml:trace contextRef="#ctx0" brushRef="#br0" timeOffset="-199386.554">25978 10056 337 0,'0'-4'84'0,"0"-6"3"0,8 10-50 16,-8-4-6-16,0 4-9 0,0-9-7 15,0 5-6-15,0 4 0 0,0 0 0 16,0-12-1-16,0 9 1 0,-5-9 2 16,5 9 1-16,0-11 4 0,-8-1 0 15,8 1-2-15,-4-1 0 0,4-4-3 16,-5 10-3-16,5-4-1 0,0-3-5 15,0 0-1-15,0 1 1 0,0-7-2 0,5 5 1 16,-5-5-1-16,4-3 0 0,-4-2 1 16,10-4-1-16,-10-2 0 0,8-2 1 15,-8 1 3-15,8 1 3 0,-8 3 0 16,7 0 2-16,-7 5 2 0,6-1-1 16,-6 2 0-16,0-2-3 0,0 2-1 15,-6-4-2-15,1 8-3 0,0-4 0 16,-3 3 1-16,3-3-1 0,5 7-1 0,0-5 1 15,0 7 1-15,0 2-1 0,0-1 1 16,0 4-2-16,0-2 0 0,7 6 0 16,-7-1 0-16,6 2 0 0,-6 5 1 15,0-7-1-15,0 7-1 0,5 0 1 16,-5 0 0-16,0-6 1 0,0 6-2 16,0 0 2-16,0 8-1 0,0-8 1 0,6 0-1 0,1 0 1 15,-2 8-1-15,6-8-1 0,0 6 1 16,0-6 0-16,2 5 0 0,4-5 0 15,-6 4 2-15,5 3-1 0,-3 0 3 16,0 1-1-16,-3 6 2 0,1-5 0 16,-1 10 3-16,-1-5 1 0,4 3 1 15,-2-6-2-15,7 5 2 0,-3-7-2 0,-1 2 1 16,-1-6 1-16,5 6-1 0,-2-5 3 16,2-6-1-16,-2 7 3 0,2-7-1 15,-5 0 0 1,-4 0-3-16,1-7-1 0,5 1-2 0,-7 6-2 0,6-7-3 15,1-1 0-15,1 2-1 0,2-2 0 16,1 6 1-16,-1-7-3 0,-5 9 2 16,-4-8 0-16,1 8 0 0,-5 0 0 0,0 0-2 15,0-7 1-15,-1 7 1 0,5 0-1 16,-1 0-1-16,1 0 0 0,6 0 1 16,-1 10 1-16,4-10-1 0,1 0-1 0,2 0 1 15,0 0 0-15,5 0 1 0,0-11-1 16,2 11 0-16,1-3 1 0,-2-10 0 15,-3 1-1-15,-1 8 0 0,3-9 2 16,-2 1-1 0,5 8 0-16,7-9 0 0,2 1-1 15,1-2 1-15,1 5 1 0,2-5-2 0,-1 2 2 0,-2 2 1 16,-9 1 1-16,-1-1 0 0,-1 4 1 16,-9-1 0-16,2 4 1 0,5 3-1 0,-7 0-3 15,2 0 0-15,-1 0-1 0,2 0-1 16,2 0 0-1,1 0-1-15,1-8 1 0,3 2 3 16,0 1-1-16,1 5 1 0,3-8 1 0,-3 8-1 16,3-7 3-16,-4 7-2 0,-2-8-2 15,-3 8 2-15,2-2-1 0,6-4-2 16,-2 6 2-16,0-9-2 0,6-1 1 16,-1 2 0-16,1-1 0 0,-1-3-1 15,6 4 3-15,-3-1-2 0,8-1-1 16,-1 6 0-16,3-8 0 0,-2 9-1 15,-1-2 3-15,-7 5-2 0,0-8 0 16,-1 8 1-16,-2-4 0 0,2 4-1 0,1-12 1 16,-1 8-1-16,3-8-2 0,0 2 0 15,2 1 1-15,-4-2 0 0,-5 6 0 16,0-4-1-16,-4-1 1 0,-5 5 0 16,-1 5-1-16,-2-3 3 0,-7 3-3 15,6 0 1-15,-6 0 0 0,2 0-1 0,0-7 2 0,0 7 0 0,-6-5-3 16,0 5 3-16,-2-6 0 0,-3 6-1 15,0 0 0-15,-5 0 0 0,6 0 0 16,-6 0 1-16,7 0 0 0,-7 6-1 16,0-6 2-16,0 10-2 0,0-4 0 15,0 7 2-15,0 1-3 0,-10 2 2 16,10 9-1-16,-8 2 0 0,3 4 1 16,0 1-1-16,-3 3 1 0,8 5-1 0,-8 5 0 15,8 0 2-15,-7 7-3 0,7-5 1 16,-4-1 0-16,4-2-2 0,-5-3 2 15,5-6-3-15,0 7 0 0,0-12-1 16,0-1 0-16,0 2 0 0,0-1-2 16,6-9 2-16,-1 2 0 0,2 2 1 15,-7-7 1-15,6-2 0 0,-6 2 2 0,0-2 0 16,6-3 1-16,-6-5-2 0,0 2 2 16,0-5-1-16,0-5-1 0,0 0 2 15,0 0-2-15,-8 0 0 0,8 0 3 16,-9 0-3-16,1 0 1 0,-5-5 1 15,0 5-1-15,-3-10 0 0,1-2 1 16,-1 1-1-16,-2 1-1 0,-4-1 3 16,-3 0-2-16,4 8-1 0,-1-5 2 15,1 3-2-15,-2 5 0 0,2-5 3 0,-5 5-3 16,1-8 1-16,2 8 0 0,5-5-1 16,-4 5 0-16,2-9 2 0,-9 5-3 15,-3 4 0-15,-9-12 1 0,-5 3-1 16,-1-3-1-16,2-1-2 0,-5 5-4 15,-2 1-2-15,-13 7-2 0,2 0 1 16,-6 11 0-16,-7-4 1 0,3 4 3 16,6-6 1-16,-9-5 3 0,-3 0 0 0,6 0-2 15,0-5 1-15,-3 5 0 0,2 0 1 16,6 0 0-16,0 6 2 0,9 2 1 16,2-2 1-16,4 3-1 0,-5-9 1 15,-5 6 0-15,-12-6 0 16,0 6 0-16,-8-6 1 15,3 6-1-15,-3-6 2 0,2 9-2 0,9-2-1 16,-3 5 1-16,0-8 0 0,5 7-1 16,4 0 0-16,0 3 1 0,11-3 1 15,2 1-1-15,1-2-5 0,3-3-5 16,4 1-5-16,-2-2-5 0,15 3-8 16,1 2-5-16,10-4-5 0,12 2-102 15,9-4-99-15,5-5-250 0</inkml:trace>
  <inkml:trace contextRef="#ctx0" brushRef="#br0" timeOffset="-188479.507">29736 8043 361 0,'-5'0'92'0,"5"-7"2"15,-8 7-41-15,8-6-22 0,-7 6-8 16,7 0-5-16,-5 0-3 0,1 0-1 16,-5 5-1-16,0-5 0 0,-3 9 0 15,0-5-1-15,2 6-1 0,3 3-1 16,1 4 0-16,-1 2 0 0,3-3-1 0,-3-1-1 15,-1 5 0-15,-2-4 0 0,2 2-2 16,8 3-1-16,-5 2-1 0,5-8 0 16,0 3-2-1,7-1 2-15,-1-5-2 0,1 3-1 0,-1-1 2 16,2 1-2-16,2-1 1 0,6 0-1 0,4 0-1 16,1 0 1-16,3-1-1 0,-2-8 1 15,-1 5 0-15,-3-10-1 16,5 0 1-16,-4 0 0 0,2-12 0 0,-5 1 2 0,0-3 1 15,-4-4 4-15,-3 2 0 0,0-3 3 16,-5 2 4-16,-4-1 0 0,5 3 0 0,-5-2 0 16,0-1-3-16,-8 3 0 0,-3-2-3 15,-4 0-1-15,-2 2-4 0,-8 6-1 16,3-3 0-16,-1 7-2 16,-1-1 1-16,1 6-3 0,10-6-5 0,2 6-6 15,3 0-4 1,8 0-8-16,0 0-4 0,0 0-6 15,13 0-6-15,1 0-100 0,4 0-95 0,5 0-244 16</inkml:trace>
  <inkml:trace contextRef="#ctx0" brushRef="#br0" timeOffset="-188264.751">29975 8129 488 0,'0'0'113'0,"-5"0"3"15,5 7-80-15,0-5-6 0,0 9-7 16,0 4-4-16,5 8-6 0,-1 3-2 16,-4 8-2-16,13-4-4 0,-1-1 0 15,1-9-3-15,-2 3-2 0,0-7 0 16,5-5-3-16,0-2-3 0,-3-9-4 16,-1 0-5-16,-4 0-5 0,-8 0-4 15,0-9-23-15,0 3-74 0,-7-7-87 16,-1 0-208-16</inkml:trace>
  <inkml:trace contextRef="#ctx0" brushRef="#br0" timeOffset="-187983.564">29994 8131 460 0,'0'-29'107'15,"-5"5"4"-15,5-4-73 0,0 8-6 0,8 7-5 16,0 4-3-16,4 2 1 0,-3 7 1 16,11-8 1-16,-6 8-2 0,4 0 0 15,-2 0-1-15,2 0-3 0,-5 10-5 16,-2-3-4-16,-3 2-2 0,2 4-2 0,-1-1 0 15,0 3-2-15,-9-1 2 0,4-1-1 16,-4-3 2-16,0 1 1 0,-14-4-2 16,3-1 0-16,-1 0-2 0,-4 4 0 15,2-10-3-15,1 8-1 0,-5-8-1 16,2 0-1-16,0 6-2 0,-2-6-4 16,0 0-6-16,10 0-5 0,2 0-10 15,6 0-8-15,0 0-7 0,8 0-6 16,6 0-103-16,-1 0-103 0,15-3-252 15</inkml:trace>
  <inkml:trace contextRef="#ctx0" brushRef="#br0" timeOffset="-187442.843">30438 7836 354 0,'11'-8'95'16,"-11"2"1"-16,7 0-4 0,-7 6-70 16,0 0-5-16,0 0-5 0,0 6-2 0,0-12 0 15,0 13 0-15,0-7 0 0,0 6-1 16,0-6 0-16,0 0 0 0,0 0 1 0,0 0-1 0,3 0-2 15,-3 0 1-15,0-6-1 0,0 6-2 0,0 0 0 16,0 5-2-16,6-5 1 0,-6 0-1 16,0 8 0-16,0-1 0 0,0 7 0 15,0 1 0-15,0 2 1 0,0 9-2 16,-6-5-1-16,3 3 1 0,-4 4-1 16,1-6 0-16,6 0 0 0,0 5-2 15,0-6 1 1,0 1 2-16,0-1-3 0,0 0 2 0,8-8-1 15,-8 0-2-15,0 1-1 0,0-5-4 16,0 0-5-16,0-4-2 0,0-5-5 0,0 0 7 16,0 0-106-16,-8-5-92 0,8-4-234 15</inkml:trace>
  <inkml:trace contextRef="#ctx0" brushRef="#br0" timeOffset="-187232.879">30233 7811 435 0,'0'0'108'15,"11"6"5"-15,-3-6-63 16,5 0-6-16,5-10-5 0,8 10-5 0,0-17-6 16,4 6-4-16,3-1-5 0,2 12-6 15,-4 0-4-15,1 0-3 0,-4 0-5 16,-7 13-9-16,-2 2-9 0,-3-6-8 15,0-2-107-15,-5 2-107 0,6-4-263 16</inkml:trace>
  <inkml:trace contextRef="#ctx0" brushRef="#br0" timeOffset="-186888.354">30924 7717 513 0,'-6'-7'117'0,"1"2"5"0,-5 5-85 0,0-5-5 16,-3 5-6-16,-1 0-3 0,1 10-3 16,-6 4-2-16,6 2-4 0,-4 3 0 15,-4 0-3-15,2 1 1 0,-2 2-1 16,5 2-1-16,0 4-1 0,0 4 0 15,0 0-3-15,3 6-1 0,1-2-4 0,6 0 2 0,6 4-2 16,0-3-2-16,5 3-2 0,3-4-4 16,5-2-1-1,4-10-4-15,3-1-5 0,-1-6-2 0,-1-7-5 16,6-4-3-16,-4 1-1 0,-3-7-3 16,-1 0 167-16,2 0-264 0,-5-7-118 15,3 3-353-15</inkml:trace>
  <inkml:trace contextRef="#ctx0" brushRef="#br0" timeOffset="-186235.078">31195 7744 396 0,'0'0'107'0,"0"-4"4"0,0-4-18 15,0 8-63-15,0 0-8 0,-9 0-7 16,2-8-5-16,2 14-2 0,5-6-1 16,-8 8 1-16,2-8 1 0,1 6 3 0,0-6 2 0,-1 8 1 15,-6-8-1-15,1 7 3 0,0-7-3 16,-5 8 0-16,4-2-2 0,-1 3-2 15,4 2-1-15,1-3-1 0,1 2-2 16,-3-1-1-16,6-4-2 0,4-1 1 16,-7 4-1-16,7-2 2 0,-6 2-1 15,6 0 0-15,0 3 0 0,0-2 0 16,0 6-1-16,0 0 1 16,9 5-3-16,-4-5 1 0,-2 1 0 15,5-2-2-15,-3-1 0 0,2-8 0 16,-2 1 0-16,-1-6 1 0,-4 0 0 0,0 0-1 0,7 0 0 15,-7 0 1-15,10-9 1 0,-6 5-2 16,3-3 0-16,3 3 0 0,-1-1 1 16,-1 5 0-16,0-9-1 0,-1 9-1 15,-1-2 2-15,-1 2-2 0,0 0 2 16,1 0-2-16,4 0 1 0,-2 0 0 0,2 0 1 16,3 0-2-16,-2 2 1 0,-1 5 0 15,1 0 1-15,-6 1-1 0,-2 3 2 16,-3 2-3-16,7-2 1 0,-7 0 1 15,0 2-2-15,0-3 1 0,-7 4 0 16,7 7 0-16,-8-2 0 0,-5-4 2 16,2-1-1-16,1-3 4 15,-6-1 2-15,3-1 0 0,-5 5-1 0,-1-2 1 0,-2-7-1 0,2 4-1 16,1-9-1-16,8 0-4 0,1 0-6 16,2 0-6-16,1 0-9 0,6-7-8 15,0 2-9-15,0 0-8 0,9-4-81 16,4 1-20-1,0 1-84-15,10-4-179 0</inkml:trace>
  <inkml:trace contextRef="#ctx0" brushRef="#br0" timeOffset="-185907.02">31373 7974 497 0,'0'0'115'0,"0"-7"3"0,0 7-76 16,6-9-14-16,1 9-3 0,-2-2-2 16,1 2-3-16,1-7-2 0,-1 7 0 0,2-7-4 0,2-1 1 0,-2 3-4 0,2 0-3 15,1-1 0-15,-1 6-4 0,1 0 0 16,2 0-1-16,-4 0-3 31,3 0 0-31,-4 0 0 0,0 9 0 0,-2-9 1 0,4 4-2 0,3-4-3 0,1 7-2 16,-4-7-5-16,0 0-5 0,3 0-7 31,-7-9-6-31,2 7-1 0,2-5-106 0,-4 2-98 0,4 5-248 0</inkml:trace>
  <inkml:trace contextRef="#ctx0" brushRef="#br0" timeOffset="-185554.056">31880 7695 469 0,'0'-3'112'0,"8"3"3"0,-8 0-74 15,6 0-6 1,-6 0-3-16,5 11-2 0,-5 1-2 16,7 3-3-16,-7 5-3 0,0-3-4 0,5 4-2 0,-5 5-4 15,6-1-5-15,-6 2-3 0,0 2-1 16,0-2 0-16,5-2-2 0,-5 2-1 15,0-8 0-15,5-2 0 0,-5-5-4 16,6-2-1-16,-6-6-6 0,7 3-7 16,-7-7-3-16,8 0-6 0,-3 0-4 15,-1 0 17-15,8-11-119 0,1 4-97 16,0-1-249-16</inkml:trace>
  <inkml:trace contextRef="#ctx0" brushRef="#br0" timeOffset="-185150.442">32187 7729 478 0,'-5'0'114'0,"0"8"5"0,-1-1-69 0,-1 2-15 31,1 5-5-31,-6-2-1 0,-1 7-1 0,2 3 1 16,0-2-2-16,11 1 1 0,0 7-2 0,0-8-4 15,6 0-6-15,6-5-3 0,-1-1-4 16,2-9-4-16,-2 3-3 0,5-5 0 16,-5 3-2-16,6-6 1 0,-4 7 0 15,-1-7 0-15,0 0 0 16,4 0 0-16,-8 0-1 0,5-7 0 16,0 1 0-16,-2 3 0 0,0-10 1 0,-2 6 1 15,-3-6-2-15,5 4 2 0,-3-5 2 16,-3 1 0-16,-5 2-1 0,0-1 1 0,0-2-2 15,0 0 3-15,-14-7-1 0,4 5-3 16,-5-2 0-16,1 2-1 0,3 0 1 16,1 4 0-16,2-5-1 0,8 6-5 15,-5 4-3-15,5 0-9 0,0 2-7 16,0 0-11-16,0 5-9 0,8-5-6 0,-1 5-104 16,-1 0-104-16,4 0-249 0</inkml:trace>
  <inkml:trace contextRef="#ctx0" brushRef="#br0" timeOffset="-184822.343">32434 7475 496 0,'5'0'118'0,"-5"3"6"0,6-3-82 15,2 9-4-15,2-6-2 0,1 10-3 0,0 2-3 16,4-1-4-16,-1 6-5 0,1 5-4 16,-2 2-4-16,6 9-3 0,2 7-5 15,0 9-2-15,7-2-2 0,-4-3 0 16,-3 0-1-16,-5-11 1 0,-6-4-2 16,-5-5 2-16,-5-3 0 0,0-3-1 15,0 4 0-15,0-2 0 0,-4 1 0 16,-4 5 0-16,-9 0 1 0,4 1-4 15,-5 4-7-15,-2-7-12 0,6-2-9 16,1-5 3-16,0-7-117 0,7-5-112 16,6-8-264-16</inkml:trace>
  <inkml:trace contextRef="#ctx0" brushRef="#br0" timeOffset="-77146.532">26159 12418 450 0,'7'-7'108'0,"2"1"2"0,-1 1-70 15,-8 5-10-15,8-9-7 0,-3 9-3 0,-5 0-4 0,0 0 1 16,0-4 0-16,-5 4 2 0,5 0 0 15,0-10-1-15,0 10 0 0,-8-3 0 16,0-9-2-16,2 0 1 0,-2 2-4 0,-4-2 1 16,4 0-3-16,-3 3 1 0,-2 2 0 15,2 3-1-15,-2-3-1 0,-5 3-1 16,4 4 0-16,-1 0-1 0,-1 0-1 16,3 7-3-1,3-7-2-15,-1 8 0 0,3-1-1 16,-3 4-1-16,-2-3 2 0,-7-5 0 0,4 10 1 15,-2-5-1-15,-1 4 0 0,6 3 2 0,-3 8-2 16,-3 2-1-16,-4 4 1 0,4-2-1 16,-1 3 0-16,4 5 0 0,10-9-1 15,1-3 1-15,5-2 1 16,0 1-3-16,0-7 1 0,6 1-1 16,7 1 2-16,8-1 0 0,2-6-1 0,1 3 1 15,8 3-1-15,1-3 0 0,-3 1 2 16,-1 2-2-16,2-3-2 0,-4-6 4 15,1 4-4-15,1-4 3 0,2-7-1 16,-1 0 0-16,3 0-2 0,-6 0 3 16,0-6-1-16,1 1 0 0,-4-6 0 0,-1-1 0 15,-4 0 1-15,-1 4 0 0,0-7-1 0,-1-2 1 0,-4-7 1 16,2-3 3-16,4 4 2 0,-4-1 3 16,1-4 1-16,-6 1 0 15,-2 7 2-15,-8-6-1 0,0 6-2 0,-13 0-2 16,-5 5-3-1,0 1-1-15,-6 5-1 0,-8-5 0 16,4 2-3-16,-2-1 2 0,1 2-2 0,4 2 0 0,6-2-1 16,0 7-6-16,2 4-9 0,6-9-8 15,0 9-12-15,11-2-13 0,0 2-9 16,6-10-5-16,10 10-43 0,9 0-53 16,4 0-91-16,5 0-198 0</inkml:trace>
  <inkml:trace contextRef="#ctx0" brushRef="#br0" timeOffset="-76880.967">26610 12300 537 0,'0'-4'134'0,"0"4"7"16,0 0-72-16,0 0-26 0,0 4-2 15,0 11-7-15,0 2-6 0,6 7-7 16,-6 7-6-16,0 0-4 0,0 3-3 16,5-2-3-16,-5 8-1 0,5-3-2 15,-5-3-1-15,11-2-1 0,-1 3-1 0,-1-11-3 16,1 0-3-16,1-9-8 0,-6-2-9 16,-5-10-8-16,5-3-10 0,-5 0-4 15,0 0-106-15,-5-11-108 0,0-5-251 16</inkml:trace>
  <inkml:trace contextRef="#ctx0" brushRef="#br0" timeOffset="-76539.469">26543 12256 508 0,'0'-14'123'15,"5"5"4"-15,0 1-81 0,5-4 1 16,-1 0-2-16,8 4-3 0,-1-3 0 15,3 4-5-15,4 1-2 0,-4 3-5 16,5-5-5-16,5 4-5 0,2 4-6 0,-2 0-4 16,0 7-4-16,-3 7 0 0,-2 8-4 15,-4 0 0-15,-4 7-3 0,3 1 1 16,-4-2-2 0,-1-2-1-16,-3 3-1 0,-1-3 0 0,-10-9 1 0,0 2-2 15,0-4 0-15,-11 1 2 0,-4 3 2 16,-6-3-2-16,-8 1 2 0,2-3-1 15,-5 3 0-15,-4-2 1 0,0-2-3 16,4-6-2-16,5-7-2 0,3 0-6 16,6-5-5-16,3-7-5 0,10-1-7 15,5 3-6-15,0-2-5 0,0-2-3 16,13 0 97-16,-1 4-194 0,1 1-109 0,6-2-305 16</inkml:trace>
  <inkml:trace contextRef="#ctx0" brushRef="#br0" timeOffset="-76237.687">27115 12135 555 0,'5'0'137'16,"-5"0"4"-16,8 0-85 0,0 0-11 16,0 8-5-16,5 15-5 0,1 1-10 15,-2 11-6-15,-1 2-5 0,-3 13-5 16,-8-2-4-16,8 1-1 0,-3-2-2 0,2 1-1 0,-7-12-1 16,8-4-3-16,-8-12-7 0,6-2-6 15,-6-14-9-15,0-4-10 0,0 0-9 0,-5 0-111 16,-1 0-111-16,-2-4-268 0</inkml:trace>
  <inkml:trace contextRef="#ctx0" brushRef="#br0" timeOffset="-76016.341">26974 12170 497 0,'0'0'127'0,"7"0"7"0,-2-3-63 15,8 3-17-15,-4 0-5 0,8-10-5 16,5 10-5-16,1-9-5 0,6 1-4 16,10 0-7-16,-4-2-6 0,1-4-4 15,-4 4-5-15,-6 3-8 0,-7-5-13 16,-4 6-17-16,-2-1-17 0,-1 7-66 16,3 0-52-1,1-4-109-15,4 4-224 0</inkml:trace>
  <inkml:trace contextRef="#ctx0" brushRef="#br0" timeOffset="-75460.78">27895 11845 510 0,'0'-14'117'0,"0"-1"4"15,0 7-83-15,-5 8-9 0,0 0-6 0,-5 0-1 16,-4 14-3-16,-2 1-1 0,1 8-2 15,-4-2 0-15,1 1-1 0,4 10-2 16,-9-3-1-16,-1 4-2 0,1 7-1 16,-1 0 0-16,5 3 0 0,7 1-2 15,1 3-1-15,11-4-1 0,0 2-1 0,0 1-2 16,0-2 0-16,10-3-2 0,-2-8 0 16,1-1 0-16,6-7-1 0,-1-9-1 15,7-3-2-15,2-1-2 0,1-4-3 16,1-8-4-16,-8 0-4 0,-1 0-7 15,2-9-6-15,-2-4-6 0,-3 2 8 0,3-1-110 0,-1-2-101 16,-2 0-246-16</inkml:trace>
  <inkml:trace contextRef="#ctx0" brushRef="#br0" timeOffset="-74945.316">28009 12062 519 0,'-9'0'124'0,"2"4"5"0,7-4-81 16,0 0-8-16,0 0-3 0,0-4-4 31,10-3-4-31,1 0-4 0,5-4-4 16,2-5-3-16,0 7-5 0,-3-5-2 0,-1 6-1 16,-1-4-2-16,2 3-1 0,-1 9 0 15,4 0-1-15,-2 0 0 0,-3 9-3 16,-3 3 1-16,-2 2-2 0,-4-1 1 0,-4 7-3 15,0-5 1-15,0 4-1 0,-6 1 1 16,-2-5 0-16,1-1 0 0,-1-7-1 0,2 1 1 16,-2-3 0-16,3 1-1 0,5-6 1 15,0 0-1-15,0 7 0 0,0-7-1 16,0 0 1-16,0 0 1 0,0 0-2 16,6 0 1-16,1 0 0 0,1 0 1 15,2 0 0-15,-2 0 0 0,6 0-1 16,-1 0 1-16,2 0 0 0,4 0 0 15,-1 0-2-15,3 0 1 0,-3 0 1 16,1 3-1-16,-3 7 1 0,-1-1 1 16,-2 4 0-16,0 5-1 0,-2 2 1 0,-6 0 2 15,-5 1 0-15,0-5-1 0,0-2 1 16,0-4-2-16,-5 9 2 0,5-8-2 16,-10 7-2-16,2-2 2 0,-2-2-3 15,-3 1-1-15,-1 1 2 0,-5-2-5 16,-4-1-2-16,4-2-3 0,-2-4-7 0,1-7-7 15,9 0-6-15,3 0-8 0,8-7-7 16,0-2-4-16,0-11-104 0,0-1-104 16,6-3-253-16</inkml:trace>
  <inkml:trace contextRef="#ctx0" brushRef="#br0" timeOffset="-74641.314">28426 11701 511 0,'0'0'122'15,"10"0"6"-15,-2 0-78 0,3-5-4 16,4 5-5-16,2 0-3 0,6 0-4 16,1 7-5-16,4 5-6 0,2 2-5 15,-2 9-4-15,-1 11-5 0,-1-4-4 16,3 6 6-16,2 12-2 0,1-10 0 15,-3 0 0-15,0 0-1 0,-6-3 1 0,-5-2-1 16,-7-1-6-16,-3 7 0 0,-8-8 1 16,0 11-3-16,0-1 0 0,-16-5-3 15,-5 6-1-15,-7 0-4 0,-1-6-10 16,-1-5-12-16,1-1-14 0,-2-1 137 16,0-5-254-1,2 0-134-15,-1-9-373 0</inkml:trace>
  <inkml:trace contextRef="#ctx0" brushRef="#br0" timeOffset="-68751.379">25696 13742 486 0,'-12'0'113'16,"3"-11"4"-16,1 11-84 0,-4-6 3 16,-1 6-5-16,0 0 0 0,1 10-6 15,-5 0-1-15,0 9-1 0,-3 12-2 16,-6 0-2-16,-1 11 0 0,0 3-2 15,-6 14 2-15,-2-7-2 0,2 4-1 16,1 1-2-16,5 0 0 0,12-3-4 0,9-6-4 16,6 6-3-16,0-5-1 0,0-13-1 15,5 0-1-15,7-13-1 0,9-5 1 16,13-15-1-16,7-3 1 0,-1 0-1 16,7-16 1-16,-5-9 0 0,-2-7 3 15,-1-2 2-15,0-3 3 0,-4 0 0 16,-4 3 3-16,-4 4 4 0,-2-3 3 0,-8 3 3 15,-2 1-1-15,-9 0 1 0,-6 0 2 16,0-2-2-16,-9 2-4 0,-9 2-4 16,-1 2-4-16,-6 4-3 0,1 6-3 15,-5 1-5-15,3 6-6 0,2 1-10 16,5 3-9-16,9-3-16 0,10 1-18 16,0-8-15-16,11-7-109 0,13-2-122 15,9 1-282-15</inkml:trace>
  <inkml:trace contextRef="#ctx0" brushRef="#br0" timeOffset="-68556.265">26117 13686 490 0,'8'9'132'0,"0"2"4"0,0 10-26 16,2 5-78-16,1 6-5 0,-1 7-9 0,1 5-7 15,2 1-3-15,-1 6-5 0,5 2 2 16,-1-5-3-16,-1-6-3 0,-4-2-5 16,1-9-6-16,-8-3-7 0,-4-5-5 0,5-4-8 15,-5-13 62-15,0-6-168 0,-6 0-104 16,-1-11-288-16</inkml:trace>
  <inkml:trace contextRef="#ctx0" brushRef="#br0" timeOffset="-68292.238">26140 13738 490 0,'0'0'128'31,"0"-11"7"-31,5 8-44 0,7 3-44 0,1 0-2 16,12-11-6-16,-3 11-5 0,4-7-6 16,-3 0-7-16,9 3-4 0,-11-2-5 0,5 6-3 15,0 0-2-15,-5 0-1 0,-9 10-1 16,3 2-1-16,-15 6 0 0,0-2-1 15,0 8 2-15,0 10 0 0,-13 1-1 0,-1 0-1 16,-3 5-1-16,0-5 1 0,-8-6-2 16,3-2-2-16,-2-2-4 0,-1-9-7 15,4-10-11-15,5-6-15 16,5 0-11-16,11 0-7 0,0-13-107 0,0 0-111 16,14 2-253-16</inkml:trace>
  <inkml:trace contextRef="#ctx0" brushRef="#br0" timeOffset="-67939.945">26673 13506 560 0,'0'-14'136'0,"0"1"5"0,0 5-93 16,0 0 0-16,0 8-4 0,-10 0-5 16,2 0-3-16,-7 7-7 0,4 4-3 15,-5 7-3-15,4 4-2 0,4 7-4 16,2 4-1-16,6 4-4 0,-7 0-1 16,7 11-5-16,0-2-1 0,0 7-3 15,0 1 0-15,12 4-2 0,-3-8 0 0,6 1-3 16,3-8-2-16,4-1-9 0,4-9-5 0,2-3-11 15,-2-13-7-15,-6-1-8 0,0-7-4 0,-2-9-1 16,-9 0-1-16,4-11 3 0,-3-5-98 16,-10 1-94-16,6-5-245 0</inkml:trace>
  <inkml:trace contextRef="#ctx0" brushRef="#br0" timeOffset="-67457.88">26876 13570 582 0,'0'0'136'0,"0"0"5"15,8 0-101-15,0-9 1 0,3-2-3 16,1 4-2-16,1-4-1 0,6-2-5 16,0 0-1-16,2 4-4 0,2-1-4 15,1 10-4-15,2 0-4 0,-2 0-5 16,-3 5-2-16,-3 6-2 0,-2 5-2 0,-9-3 0 15,-7 5-1-15,0 1-1 0,0-5 0 16,-12 5 2-16,-1-2-2 0,0-3 1 16,-1 0-2-16,6-4 3 0,-5-1-1 15,2 1 1-15,4-5-4 0,1 3 3 16,6-2-2 0,0-2 0-16,0 3-1 0,0-3-1 0,6 2 1 0,1-1 1 15,-1-5-4-15,5 0 3 0,-2 0 0 16,2 0 0-16,5 0 1 15,5 0-1-15,-3-5 1 0,6 5 2 0,-3 0-1 16,2 5 0-16,-7-1-1 0,0 2-2 16,-2 5 3-16,1 3-2 0,-5-1 0 15,-2 3 1-15,1 7 0 0,-9-5 1 16,5 0 1-16,-5 5-3 0,-5-6 2 16,-1 4 1-16,-2 3 0 0,-7 5 1 0,-4-6 0 15,-5 3 1-15,-7 3 3 0,-3-5-2 16,-3-1 0-16,-2-4 1 15,5-13-6-15,7-6-9 16,4 0-18-16,10-16-22 0,8-3 80 16,5-9-204-16,0-1-138 0,18-3-349 0</inkml:trace>
  <inkml:trace contextRef="#ctx0" brushRef="#br0" timeOffset="-67107.092">27664 13564 534 0,'0'0'139'16,"6"6"7"-16,6-6-68 0,-1 6-23 15,2-6-3-15,6 0-8 0,1 0-5 0,2 0-9 16,1 0-7-16,8 0-4 0,-1 0-6 16,4 0-5-16,-3 0-1 0,1 0-6 15,-6-6-7-15,-8 0-7 0,1 2-9 16,-3-6-13-16,-8 6-14 0,-3-4-7 15,-5 0-112-15,5-3-116 0,0-5-271 16</inkml:trace>
  <inkml:trace contextRef="#ctx0" brushRef="#br0" timeOffset="-66529.105">28473 13063 519 0,'-10'0'125'0,"2"0"3"16,3 0-87-16,0 0-3 0,-4 0-7 16,-4 5-6-16,2-5-4 0,-7 12-4 15,0 0 2-15,0-1 1 0,4 0 1 16,-4 2 1-16,-1-4 2 0,4 4-1 0,-3-8-2 15,5 3 0-15,0-3-5 0,7 4-2 16,1-2-1-16,5 7-3 0,-5-1-1 16,5 5-1-16,-6 4-1 0,6-3-1 15,-7 5-1-15,7-3 0 0,0 6 0 16,0-7-1-16,0 8-1 0,7-4-1 16,4-6-1-16,0-1 0 0,6-3 0 15,-3-6-1-15,1-8-2 0,-4 0 2 0,-1 0-2 16,-4 0 3-16,-1-8-1 15,1-3-1-15,7-1 1 0,0-7 1 0,5 5-1 16,1 1 1-16,1 3-2 0,-4-2 0 16,2 5 1-16,1 0-2 0,2 7 0 15,-5 0 2-15,4 0-1 0,-6 0-1 16,2 11 0-16,-6 2 2 0,3-1-1 16,-2 8 1-16,-3 0-2 0,0 2 2 0,0-3-1 15,-1 1 1-15,1-2 0 0,-2 2 0 16,1-4 0-16,-7 0 0 0,0-2 0 15,-5 4 1-15,-5-3-2 0,-1 6 0 16,-7-4 1-16,-1 2 0 0,-7-1 0 16,-3-2-1-16,-5-2 0 0,3-9 1 15,-1-5-4-15,3 0-7 0,5 0-6 16,6-12-12-16,2-2-14 0,6-11-10 16,2-2-6-16,8-5-3 0,-5-9-100 0,5-1-102 15,5-5-238-15</inkml:trace>
  <inkml:trace contextRef="#ctx0" brushRef="#br0" timeOffset="-66226.44">28589 12867 545 0,'0'-8'128'0,"0"8"6"16,7 0-90-16,-1-3-2 0,1 3-2 15,2 0-2-15,1 0-1 0,3 3-5 16,1-3-3-16,6 8-6 0,4-1-6 16,2 12-2-16,1 3-4 0,4 9-6 0,-5 10-3 15,0 4 1-15,-4 7-2 16,2 6 0-16,1-6-2 0,0 6 1 0,-2-9 1 0,-8-4-1 16,-6-5 0-16,-9 5-2 0,0-5-1 15,-8-1-4-15,-3-1-9 0,-10-4-13 16,-3-4-13-16,-4 6-9 0,-4-7-112 0,-2 3-116 15,8-6-276-15</inkml:trace>
  <inkml:trace contextRef="#ctx0" brushRef="#br0" timeOffset="-65828.329">29518 12873 527 0,'0'10'119'16,"0"0"3"-16,6-1-93 0,-6-4-5 15,10 2-8-15,-1-7-4 0,8 0-5 16,-1 0-3-16,3-8-1 0,-1 3-1 15,-4-9 1-15,4 3 0 0,-3 2 1 16,1 0-3-16,-2 0-3 0,1 9-9 0,-9-6-8 16,-1-4 19-16,-5 6-126 0,0-8-103 15,0 4-260-15</inkml:trace>
  <inkml:trace contextRef="#ctx0" brushRef="#br0" timeOffset="-65625.417">29471 13221 538 0,'-7'5'127'15,"7"0"6"-15,8-5-86 0,4 0 0 16,5-5-5-16,6-11-6 0,9-7-4 16,-3 1-7-16,4-8-4 0,2 1-6 15,-2 2-11-15,-4 7-11 0,-4 4-12 16,-4 5-12-16,-4 2-12 0,-3 2-111 0,-4-2-116 15,-2-4-273-15</inkml:trace>
  <inkml:trace contextRef="#ctx0" brushRef="#br0" timeOffset="-65204.19">30170 12662 551 0,'-10'0'132'0,"1"0"5"15,2-8-92 1,-1 8 0-16,-2 8-4 0,2-1-4 0,8 5-3 16,-11 5-7-16,0 1-4 0,1 5-5 0,-1 3-2 15,-4 2-5-15,7-2-4 0,2 11-4 16,6-3 0-16,0-1-2 0,0 2 0 15,16-4-2-15,3-5 0 0,4-5 1 16,-1-2 1-16,6-4-1 0,-2-5-1 16,-1-5 1-16,0-5 0 15,-3 0 0-15,1-5 3 0,-4-11 3 0,2 2 5 0,-1-2 5 0,-3-3 5 16,-4-2 1-16,-5 5 4 0,-8-2 0 16,0 1-3-16,0-3-3 0,-11 5-6 0,-10 0-4 15,-6-4-1-15,-7 1-4 16,-7 0-4-1,1-1-2-15,3 6-11 0,-2 7-10 0,10-1-14 0,13 2-21 0,16-1-17 16,0-3-19-16,6-5-96 0,17-1-115 16,17-4-251-16</inkml:trace>
  <inkml:trace contextRef="#ctx0" brushRef="#br0" timeOffset="-64967.471">30591 12549 536 0,'0'16'138'0,"7"2"4"0,-7 4-66 0,6 0-27 16,-6 8-9-16,7-4-11 0,-7 7-8 16,8 4-8-16,-3-2-4 0,3 1-5 31,0-2-1-31,0-9-5 0,2-5-3 0,-2 0-8 15,-2-6-4-15,1-5-9 0,-7-2-8 16,4-7-9-16,-4 0-107 0,0 0-106 16,0-9-258-16</inkml:trace>
  <inkml:trace contextRef="#ctx0" brushRef="#br0" timeOffset="-64681.143">30566 12581 546 0,'0'-16'129'15,"6"0"4"-15,4 4-89 0,4 6-5 16,-1-5-5-16,5 1-1 0,-4 4-3 16,3-7 0-16,2 0-3 0,-3 10-2 15,3 3-3-15,-2 0-6 0,0 0-2 16,-5 14-4-16,2 1-3 0,-4 1-1 0,-5 6-2 16,4 1-1-16,1-6 1 0,-5-3 0 15,0-2-1-15,-5-10-1 0,-5 7-2 16,5-3 1-16,-10 7 1 0,-3-6-2 15,-4 5-1-15,-4 8-2 0,-4-2-2 16,1-1-3-16,-3-4-3 0,4 1-7 16,2-9-9-16,7-5-13 0,4 0-11 15,10-6-111-15,0-8-116 0,0-1-286 16</inkml:trace>
  <inkml:trace contextRef="#ctx0" brushRef="#br0" timeOffset="-64328.892">31048 12177 558 0,'0'0'138'0,"0"-7"5"15,0 7-85-15,0 12-6 0,0-4-10 16,-6 10-5-16,-1 5-5 0,-1 9-9 16,-3 4-6-16,0 10-4 0,1-2-6 0,-1 0-1 15,1 0-2-15,4 2-3 0,6-15 0 16,0-2 1-16,0 2-2 0,0-7 0 16,8 5-3-16,6 0-2 0,-1 0 0 15,3-2-4-15,4-8-5 0,-3-4-3 16,0-1-6-16,0-10-4 0,1-4-4 0,-3 0-7 15,-1 0-2-15,-4-4-1 16,-4-8-104 0,-1-2-99-16,-5-1-248 0</inkml:trace>
  <inkml:trace contextRef="#ctx0" brushRef="#br0" timeOffset="-63817.36">30729 12286 456 0,'-13'0'110'0,"-2"0"4"16,9 10-77-16,-2-10 3 0,8 4 3 15,-5 2 0-15,5-6-1 0,0 7 0 16,6-7 0-16,6 0-4 0,7 3 0 16,7-3-6-16,4 0-3 0,11 0-5 0,9 0-7 15,0-3-4-15,3 3-3 0,2-13-5 16,-8 5-2-16,0 0-4 0,-5-6-7 15,-4 0-5-15,-2-1-14 0,-4 0-13 16,-6-5-15-16,-2-2-112 0,-1-1-123 16,-5-1-287-16</inkml:trace>
  <inkml:trace contextRef="#ctx0" brushRef="#br0" timeOffset="-63513.602">31663 12063 555 0,'0'-7'145'0,"-6"7"6"0,6-6-63 0,-10 6-39 0,6 0-7 15,-5 13-7-15,-7-3-5 0,0 10-6 16,0 8-8-16,-3 5-2 0,6 1-2 15,3 4-4-15,2 7-3 0,3 2-1 16,5 4-4-16,0-6 1 0,0 2-2 16,0-4-2-16,5-10-2 0,6-5-3 15,2-6-8-15,8-5-5 0,-3-11-9 16,1-6-6-16,1 0-9 0,-3 0-5 16,-4 0 3-16,5 0-107 0,3 0-102 15,-3-12-251-15</inkml:trace>
  <inkml:trace contextRef="#ctx0" brushRef="#br0" timeOffset="-62859.855">31870 12251 481 0,'0'0'112'0,"0"5"5"16,0-5-76-16,0 0-6 0,7 0-6 16,-7-5 2-16,11-2 0 0,-3 7 2 15,0-11 1-15,0 4-1 0,3-4-2 16,1 2-2-16,2 0-5 0,1-2-7 16,1 4-4-16,2 0-3 0,-5 7-6 0,1-5-2 15,-1-5-5-15,-3 7-6 0,-2-5-9 16,2 2-12-16,-6 1-13 0,-4-8 75 15,0-1-190-15,0 1-122 0,5-3-318 16</inkml:trace>
  <inkml:trace contextRef="#ctx0" brushRef="#br0" timeOffset="-62427.744">32209 11919 541 0,'0'0'125'0,"15"-8"4"0,1 0-86 16,2-5-10-16,1-3-5 0,-3 6-3 16,2 4-1-16,3 0 0 0,-3 6-2 15,-2 6-2-15,0-1-2 0,-5 3-3 16,-3 2-2-16,0 1-5 0,-8 4-1 15,0-1-2-15,0 5-2 0,0 3 0 16,-8 1-3-16,-1 0 0 0,1 6 1 16,-7 0 0-16,2 0-1 0,-3-2 0 15,8 4 0-15,0-2 1 0,3-5-1 0,5-5 0 16,0-3 0-16,0-1 0 0,7-2 1 16,-3-6 1-16,3 2-2 0,7-5 2 15,-4-4-1-15,5 0 3 0,-1 0 1 16,1 0 1-16,-2-4 1 0,4 4 2 0,-1 0 0 0,2-9 0 15,0 9-3-15,-3-5 0 0,6 1-3 16,-10-3-4-16,3 1-5 0,-4-7-10 16,0 0-13-16,-4 0-13 0,1 2-14 15,-7-7-109-15,8-1-119 16,-3-7-276-16</inkml:trace>
  <inkml:trace contextRef="#ctx0" brushRef="#br0" timeOffset="-62151.029">32695 11487 533 0,'0'0'131'0,"5"0"6"0,-5 6-75 15,7 1-20-15,-3 13-2 0,3-7-6 16,6 13-6-16,1-5-6 0,1 1-5 15,1 2-6-15,0 9-3 0,-5 0-1 16,2 0-1-16,-3 1 0 0,-3 7 0 16,2 0-3-16,-1-5 2 0,0 8-3 15,-8-1 2-15,0-10-3 0,0 5-6 16,0-9-7-16,-8-2-11 0,0-4-12 16,-1 0-8-16,-3-6-116 0,4-5-116 15,-3-8-278-15</inkml:trace>
  <inkml:trace contextRef="#ctx0" brushRef="#br0" timeOffset="-60633.029">1994 17028 435 0,'35'0'110'16,"1"8"2"-16,6-2-29 0,-10 2-67 15,4-2 1-15,-1 1-3 0,10 2-4 16,1 2-3-16,12-3-1 0,10-8 2 16,-5 0 1-16,6-6 0 0,7-7 2 15,-3 0 0-15,4-3 1 0,4 6 3 16,3-1-3-16,1 2 1 0,4-2 0 15,5-1 2-15,16-5-1 0,-1-1 0 0,6-3-2 16,3-5-1-16,0 1-2 0,3 5-2 16,5-8-2-16,3 10-2 0,-8-6-2 15,3 5 0-15,-1-2 0 0,-2 11 0 16,-1-15 1-16,14 7 2 0,0 4-1 16,5-7 0-16,3 2 0 0,3 4 0 15,0 0-1-15,5-2 1 0,-1 5 1 0,0-1 1 16,-4 13 1-16,2 0 3 0,3 0 5 15,-1 0 2-15,4 9 1 0,-4-3 0 16,-1 4 2-16,-3 1-1 0,2-2-3 16,-3 0-3-16,3 2-4 0,-8-6-1 15,3 3-4-15,-3 0 0 0,-4 5-3 16,-2 0-4 0,6-2-10-16,-13 0-12 0,4-3-17 0,-4-8-7 0,0 0-125 15,-3-19-125-15,0-10-301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27:14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10713 8443 264 0,'0'0'89'16,"0"5"6"-16,-6 2-20 0,6-1-10 16,0 1-15-16,-5-7-8 15,5 7-12-15,0-7-5 0,0 9-3 0,0-9-3 0,0 0-2 16,0 0-2-16,0 6-2 0,-5-6-4 16,5 0-1-16,-11 0-2 0,4 0-3 15,1 0 0-15,2 0-1 0,-2-4 2 16,6 4-1-1,-6 0 1-15,6-9 0 0,-5 9 1 0,5 0-1 16,-7 0 0-16,2 0-2 0,-3 0 1 16,0 0 0-16,-1 0-1 0,-1-5 1 15,0-5 0-15,1 3 1 0,4-5-2 16,-3-2 0-16,8 1 0 0,-10 0 0 16,5-5 0-16,-6 1-1 0,-2-1 2 15,3-2 1-15,-6 5 1 0,5 1 0 16,-5 5-1-16,4-3 1 0,-4 9 0 15,5-9-2-15,0-2 1 0,1 0 1 0,5 4 0 16,-1-4 0-16,-1 3 0 0,-1 2-1 16,2 3 1-16,1-2-1 0,-5 3-2 15,0-1 1-15,2-4-2 0,-3 1 1 16,1-4-2-16,2-5 1 0,2-6 0 16,-6 8 1-16,3-3-3 0,1 3 3 0,-8 1 0 15,4 4 0-15,-7 2 2 0,9-1 0 16,-6 0 1-16,5-4 2 0,-2 5-1 15,3-3 1-15,2-3 1 0,-7-5-3 16,7 4 0-16,-1 0-2 0,-6-4 0 16,4-3 0-16,-4 8-2 0,7-2 0 15,5 4 0-15,3-3-1 0,-6 5 0 16,6-7 1-16,8 2-2 0,-8-4 1 16,3-2-1-16,2-3 2 0,-5 6-1 15,16 1 1-15,-8 2-1 0,3 1 1 0,5 3-1 16,-3-1 2-16,3-3-2 0,10-2 1 15,2 2 0-15,-6-8 1 0,7 1 0 16,-1 4-1-16,-6-2 0 0,-4-2 1 16,-2 7-1-16,-1 3-2 0,1-1 2 15,2 1 0-15,3-3-2 0,6 3 2 16,2 0-1-16,2 6 1 0,0 1 0 0,4 6-2 16,-4-6 2-16,-4 6-1 0,-4-3-1 15,0 3 3-15,-6 0-3 0,1-6 1 16,8 6 1-16,3 0 0 0,0 0 1 15,0 0 1-15,2 0 0 0,-2 0 2 16,0 0 1-16,2 0-2 0,-1 0 1 16,-4 0-1-16,5 0 1 0,-2-7-3 15,-3 5 0-15,14-6 0 0,0 8 0 0,4-5 0 16,8-1 0-16,6-2 0 0,-8 3 1 16,2-4-1-16,-1-5-1 0,1 6 2 0,3-4-3 15,5 1 2-15,4-2-1 0,-4 1-1 16,-2 1 1-16,3-3-1 0,-3-5 0 0,-1 5 1 15,-4 4 1-15,1-3-3 0,-9-1 3 16,-2 4 0-16,-2 7-1 0,-1-11-1 16,2 8 0-16,-5-3 1 0,7 4 0 15,-5-3-2-15,-9-5 2 0,4 7-1 16,3 6 1-16,-4-10 0 0,-1-1-1 16,-1 11 1-16,1-6-1 0,-3 1 0 15,3 5 1-15,-1-7 0 0,1 7-2 16,-1 0 1-16,0 0-1 15,-2 7 2-15,-2-7-2 0,2 5 1 0,-6-2 1 16,-1-3-1-16,-2 0 1 0,-1 10 1 16,2-10-2-16,3 5 1 0,4 2-1 0,-2-7-1 0,-2 5 1 15,-3-5 0-15,1 3 0 0,3 7 1 16,-8-10-3-16,3 0 2 0,2 0-1 16,4 3 3-1,-10-3-2-15,5 0 0 0,4 6-2 16,2-6 3-16,-6 0-1 0,5 6 0 0,6-6-1 0,-3 2-1 15,-3-2 1-15,10 12 3 0,-7-10-2 16,-8 7 0-16,1-4-1 0,4 6 2 16,-3-6 0-16,-7-1 0 0,0-4-1 15,2 10 0-15,-9 0 1 16,3-5-1-16,1 6-1 0,-7-3 1 16,1 0-2-16,1-4 2 0,0 10 1 15,-5-5-1-15,3-4-1 0,6 6 2 16,-4 2-1-16,0-6 1 0,1 5-1 0,6 0 0 0,-2-1-1 0,0-2 1 15,-3 4 0-15,4-2-1 0,-9-3 1 16,-2 3 0-16,4 10-1 0,-7-5 2 16,9 3-1-16,-9-1 2 0,8-3-1 15,-8 1-2-15,4-3 1 0,-4 1-1 0,0-5 1 16,4-2 0-16,-4 6-2 0,0-4 1 16,0 7 1-16,0 2 0 0,0-2-1 15,0 2 2-15,-8 0-3 0,8 0 1 16,-4-2 0-16,4 2 1 0,-9-1 0 15,3 3 0-15,1 1-2 0,2-2 2 16,-2 1 0-16,5 0-1 0,0 2 1 16,-6-4-1-16,6-1 1 0,-8-2-1 0,-1 4 1 15,6 0 0-15,-5 0-1 0,0-1 0 16,2-2 0-16,6 0 0 0,-5 3 1 16,0-3 0-16,-2 4-1 0,7-4 2 15,-11 2 0-15,6 0-2 0,-1-4 1 16,-7-2-1-16,3 1 2 0,1 0-2 15,-3 1 0-15,4 2 1 0,2 0 0 16,-2-2-1-16,-2 1 3 0,4-1-3 16,-3-2 2-16,5 2-2 0,-3-3 2 15,1-1 0-15,2 1-1 0,-7 2 0 0,-3 1 1 16,-4-3-2-16,0 3 1 0,-5-5-1 16,3 2 0-16,-3-1 2 0,-1-4-2 15,-1 3-1-15,0-2 4 0,0 6-1 0,4-5 0 16,5-1-1-16,-1 7 0 0,2-6 0 15,-1 0 0-15,0 6-1 0,-2-1 0 16,-3-1 1-16,2-3 0 0,-1 0-1 16,-4-5 2-16,6 5 0 0,-3 3-1 15,2 2 0-15,-7 1-1 0,-5 1 2 16,-1-9 0-16,1 7-3 0,-6-2 1 16,8-2 2-16,7-1 0 0,-6 2-1 15,2-1-1-15,-1-2 2 0,-1-1-1 0,1 2 1 16,-2-1-3-16,-2 2 2 0,-1-4 1 15,-5 4-2-15,0-6 1 0,4 3 1 16,4 0-2-16,7 2 1 0,1-3 0 16,1 7 1-16,1-10-1 0,4-3 0 15,-9 10 1-15,8-10-1 0,0 3 2 16,-7 3-3-16,2-6 1 0,5 7-1 16,-10-7 0-1,-1 0 1-15,-2 0 0 0,-4 5-1 16,6-5 1-16,0 8 0 0,1-8 0 0,5 3 0 15,5-3 0-15,-4 6 0 0,2-6 2 16,2 7-4-16,-6-7 2 0,1 0 1 0,0 0 0 16,1 0-1-16,-2 0 0 15,-2 6-1-15,-2-6 1 0,0 0 0 0,2 0 0 16,-2 0 0-16,3 0 0 0,4 0 0 16,-1 0 1-16,1 0-1 0,-4 0 1 15,-2 7 0-15,-1-7-2 16,5 0 1-16,-3 0 1 0,1 0-2 0,8 0 2 0,1 0-2 0,-7 0 1 15,11-7 0-15,-3 2-1 0,-6 5 0 16,-2-8 2-16,5 8-2 0,-5 0 2 16,-3 0-2-1,4 8 1-15,4-3 0 0,-7 3 0 16,6-5 0-16,5-3-1 0,-1 0 1 0,4 0 1 0,4 0-1 0,5-6 0 16,-7-4 0-16,1 6 1 0,0-3-1 15,-1 2-1-15,-1 5 0 0,-8-11 2 16,5 8-1-16,-7-4-1 0,3 7 1 15,-1-12 0-15,5 1 0 0,-4-1 2 16,7 1-1-16,-5-2-2 0,0 7 2 16,-1-2 0-1,-7 1-1-15,-5-4 1 0,-3 8-1 0,0 3-1 0,1-8 1 0,1 8 0 16,0 0 1-16,2 0-2 16,1 0 1-16,0-6 0 0,6 6 0 0,-1-3 0 15,-1-6-1-15,-1 6 1 16,0-10 1-16,-4 13-1 15,-1 0 0-15,2-2 0 0,-2 2 0 16,0-5 1-16,5-2-2 0,-2 7 1 0,7-8 3 0,-2 0-1 16,-3 8 1-16,0-6-1 0,0-6 3 0,-4 3 1 15,-3-9 0-15,-3-1-1 0,-6-5 0 16,-3 8 0-16,4-3 0 0,1 7-2 16,1 1-1-16,6 3-1 0,4 0 0 15,-5-1-3-15,7 2-5 0,1-2-9 16,6 5-18-16,-3-13-17 0,5-2-120 15,-3-8-133-15,-2-9-311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28:15.3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0:30:55.260"/>
    </inkml:context>
  </inkml:definitions>
  <inkml:trace contextRef="#ctx0" brushRef="#br0">2617 6316 718 0,'-13'-27'15'0,"-1"-2"-2"0,14-19 12 16,-16-19-1-16,-10-33-3 15,6-4-2 1,6-4-6-16,-9-11 0 16,1 13-4-16,12 18 0 15,-5 16-3 1,10 17 1-16,5 22-3 15,0 9-3-15,13 13-1 0,-5 3 1 16,4-5 0-16,4 5 1 0,-5-3-2 16,7-2 0-1,-7-1 1-15,5 2-1 0,-6 6 2 16,10-3-4-16,-8 9 2 0,9 0-2 0,2 0 3 16,-5-2-1-16,1 2 1 0,4 0-1 0,-7 4 1 15,8 3-1-15,2-3 1 0,0 8-1 16,3-6 1-16,3 6-2 0,-1-5 0 15,-2-1-1-15,0-6 2 0,-2 9-1 16,-2-9 0-16,0 7 2 0,3-7 0 16,4 7 1-16,1-7 0 0,2 0-1 15,4 0 3-15,-7 7-2 0,-1-7-1 16,-1 4 0-16,-2-4 0 0,-1 7 0 0,4-7 0 16,-5 0-1-16,0 0 2 0,3 0-3 15,5 0 3-15,-2 0-2 0,3 0 1 16,12 0 0-16,-1 0 0 0,-3 0 0 15,-9 0 0-15,6 0-1 0,-6 0 1 16,-5 0-1-16,0 4 0 0,2-4-1 16,1 4 0-16,-1-4 0 0,-2 10 3 15,0-6-3-15,0-4 2 0,-1 7-1 16,1-7 0-16,3 0 1 0,-1 0 2 0,4-8-4 16,9 8 2-16,-9-5-1 0,9 5 2 15,-2-8 0-15,8 8 0 0,-8-4-1 16,-2 4 2-16,-2 0-2 15,-6 0 2-15,-2-4-1 0,1 4 0 0,3 0-1 0,6 0-1 0,-6 0 2 16,-5 0-1-16,2 0-1 0,5 0 0 16,2 0 2-16,-1 0 0 0,4-9-1 15,1 9 1-15,0-3 1 0,5 3-2 16,-4-6 2-16,11 6-3 0,-4-7 2 16,-7 3-1-16,-1 4-1 0,-1-7-1 15,-1 7 1-15,-1 0 0 0,1 0 0 0,2 9-1 16,-6-7 2-16,-3-2-1 0,1 11 1 15,2-11 0-15,-2 0 1 0,-2 0-1 16,2-11 0-16,8 7 0 0,-3-6 1 16,8 6 1-16,-7-8 0 0,8-1-2 15,-11 1 2-15,1-1 0 0,-4 7 0 16,4 6-1-16,-5 0-1 0,5 0 0 0,-2 0 1 16,4 0-2-16,-9 2 0 0,0-2 0 15,1 0 0-15,5 0 2 0,-3-2-3 16,3 2 1-16,3-10 1 0,-1 6-2 15,0-8 2-15,9 9-1 0,-6-3 1 16,10 6-2-16,1 0 2 0,-8 0-1 16,1 0 0-16,-3 8-1 0,-6-1 1 15,1 0 0-15,-3-4 1 0,7 9-1 0,-6-10-1 16,1 7 1-16,3-9 1 0,-1 4-1 16,0-4 0-16,3 0 0 0,0 0-1 15,8-2 1-15,1 2 0 0,-1-9 0 16,0 9 0-16,-3 0-1 0,-8 0 1 15,6 0 0-15,-9 0 0 0,4 7 0 16,2-3 0-16,-8 8 0 0,0-1 0 16,1 1-1-16,1-4 1 0,-4 2 1 15,2-5-1-15,-2-5 0 0,-3 0 0 16,2 0 1 0,1 0-1-16,6 0 2 0,-1 0-3 15,1-2 1-15,6 2 0 0,-5 0 0 16,-5 0-1-16,-5 0 2 0,1 0-1 0,1 2 1 0,-2-2-1 15,5 8 0-15,0-8 0 0,-5 7 0 16,-5-4 1-16,1-3-1 0,-1 9-1 16,8-9 1-16,-1 5 0 0,4-5 1 15,-1 0 0-15,-3 0-1 0,-4 0 1 16,10-5 1-16,1 5-1 0,2 0 1 16,0 0 0-16,10 0 0 0,-3 0 0 0,-6 3-1 15,-6 5 0-15,1-1 1 0,-7-2-1 16,-2 1-1-16,2-3 1 0,7-3 0 15,-2 0-2-15,0 0 2 0,-1 0 0 16,6 0-1-16,-7-5 1 0,1-1 1 16,1 0-2-16,1-3 1 15,9 3 1-15,-4-4 0 0,5 6-1 0,-1-1 1 0,4 5 0 0,-12 0 0 16,1 0-1-16,-1 0 1 0,-4 0-1 16,-1 0 0-16,1 0 1 0,5-8-1 15,3 8-1-15,2-3 2 0,2-5-1 16,-4 2 1-1,6-3 0-15,-6 3 0 0,-3-6-1 0,3 5 2 0,1 0-1 0,2 7-1 16,-2-2-1-16,6 2 0 0,3 0 1 16,-7 2 0-16,-6-2-2 0,0 10 2 15,-3-10-1-15,-1 4 1 0,1-4-1 16,1 0 1-16,2 0-2 0,0-4 1 0,-6 4-1 16,-2 0 1-16,2 0 0 0,-2 0 1 15,2 0-1-15,1 0 0 0,-5 0 1 16,-1 0-1-16,6 4 1 0,-4-4 0 15,-2 0-2-15,1 0 1 0,2 4-1 16,-5-4 2-16,-1 8-2 0,4-8 0 16,-6 0 2-16,-1 0-2 0,-1 0 2 15,-6 0-1-15,-2 0 0 0,4 0 1 16,-4 0-1-16,2 0-1 0,2-10 1 16,4 6-1-16,-4-2 2 0,1-2-1 0,5 8-1 15,-10-4 1-15,2 4 0 0,2 0 1 16,-1 0-1-16,-4 0-1 0,1 0 2 15,5 4-1-15,-11-4 0 0,3 8 0 16,3 0 0-16,-11 1-1 0,5 3 2 16,0 0-1-16,0 5 0 0,5 3 0 15,-1 4 1-15,-5 8-2 0,-4-2 1 16,0 5 1-16,0 9-2 0,-5-3 2 0,5 4-1 16,-5 3 1-16,5 1-1 0,-10 0 0 15,10 2 0-15,-9 1 0 0,9-5-1 16,-9 10 1-16,3-5-1 0,0-5 1 15,-1-3-1-15,2 0 1 0,2-5-1 16,-3-1 2-16,-1 1 0 0,7-1-1 16,-11-3 1-16,8-5-1 0,-9 2 0 15,4-3 0-15,8-6-1 0,-8 1 1 0,8-5 0 16,-5 0 0-16,5-10 0 0,0 1 0 16,0-6 0-16,0-4-1 0,-6 0 0 15,6 0 1-15,-7 0 0 0,7 0 1 16,-5 0-1-16,5 0 0 0,-6 0 1 15,6 7 0-15,-10-7-2 0,10 0 1 0,-9 5-1 16,1-5 1-16,-2 0-1 0,-3 0 1 16,0 0 0-16,-8 0 0 0,8 0 0 31,0 0 1-31,5 0 0 0,-2 0-1 0,2 0 0 16,2 5 0-16,-5-5 0 0,-6 0 0 0,-2 6 1 15,5-6-2-15,-12 0 2 0,-3 0-2 16,1 0 1-16,-1 0 1 0,-5 0-2 15,7 4 0-15,1 5 2 0,0-1-2 0,5 5 2 16,5-5-2-16,-5-2 1 0,2 1 0 16,4 1 1-16,-6-6-1 0,-2 6 0 15,6-4 0-15,-7 5 1 0,-1-9 0 16,-4 0-1-16,5 5 0 0,-5-5 0 16,1 0 1-16,1 0 0 0,8 0-1 15,-2 0 1-15,1 0 0 16,4 0 0-16,0 0-2 0,6 0 2 15,-3 0 0-15,4-2-1 0,-3 2-1 16,-7 0 1-16,-7 0 0 0,2 2 1 16,-7-2 0-16,-1 6-1 0,3 0 1 0,-3-1 0 0,-1 5-1 0,4-10 0 15,3 14-1-15,1-11-1 0,-3 3 2 16,2 0-1-16,2-2 1 0,-2-4 0 16,2 0 0-16,1 8 1 0,-2-8-1 15,-3 0 1-15,-1 0 0 0,2 0-1 16,-4 0 0-16,-1 5-1 0,-1 0 1 15,-2 4 0 1,6 3-1-16,0-5 2 0,1 6-2 0,-1-3 1 16,-1-5 1-16,-6-5-1 0,-3 0 0 15,-4 0-1-15,4 0 0 0,5-7 1 0,-3 1-1 16,8 1 2-16,-2 1-1 0,0 4 0 0,-2 0 0 16,0 0 0-16,-5 7 0 0,-1 3 0 15,-3-2 1-15,-3-8-1 0,4 9 1 31,-2-9-1-31,10 0 0 0,-2 0 0 0,2 0 1 0,-8 0-2 0,-1-4 1 16,-9 4 0-16,13 0-1 0,-7-8 2 16,7 8-1-16,4 0 0 0,-6 0 0 15,-2 0 0-15,5 8-1 0,-8-8 2 0,11 7-1 16,-11 0 1-16,4-7-2 16,-1 0 1-16,2 0 0 0,1 0 0 0,0-7 1 15,4 2-2-15,-1-5 1 0,-9 3 0 16,-2-4 0-16,-1 1 0 0,8 5 0 15,-4 5 0-15,10-4 1 0,0 4-1 16,-1 0 0-16,-7-7-1 0,4 7 1 16,-2-4 1-16,-2 4-2 0,-5-10 1 0,7 5 0 15,-4-4 0-15,2 3 0 0,8-8 1 16,-3 3-2-16,-3 0 2 0,-4 3-2 16,-2 2 2-1,-1 6-2-15,6-6 1 0,1 6 1 0,1-5 0 0,4 5-2 0,1-7 2 16,-8 7-1-16,3-5 0 0,-6-6 0 15,4 3 0-15,-1-3-1 0,1-4 1 16,5 7-2-16,4 2 1 0,-4 3 0 16,1 3-1-16,2 0 1 0,-1-8-1 15,-6 8-1-15,1 0 1 0,4-5 0 16,1 5 0-16,3 0 0 0,4 0 0 0,1 0 1 16,0 0 1-16,2 0-1 0,-7 0 0 15,5-7-1-15,-3 7 0 16,-1-3 0-16,-3-2-1 0,9 5-1 0,-8-7 1 15,3 7 1-15,0 0 1 0,1 0 0 16,2-4 1-16,2 4 0 0,6 0 1 16,-3 0-1-16,0 0-1 0,-4 4 1 15,0-4-1-15,-9 0 1 0,1 0 0 0,-5 0 0 16,0 0 0-16,1 0-1 0,6 0 1 16,5 0 0-16,2-4-1 0,6 4 2 15,-3-9-1-15,-3 5 0 0,0-2 1 16,-1-4 0-16,4 1-1 0,-6 2 0 15,1-1 1-15,-5 4-2 0,1 0 2 16,-9-3-1-16,0 7-1 0,4 0 2 16,2 0-1-16,3 0-1 0,1 0 1 15,0 0 0-15,-5 0-1 0,0-6 2 0,-3 6-1 16,-4-7-1-16,-2 7 1 0,7-7 0 16,-4 7-1-16,1 0 2 0,10 0-1 15,-3-2 0-15,-2 2 0 0,2-7 1 16,1 7 0-16,-8-6 0 0,7 1-2 15,-4-4 1-15,6 0 0 0,-3 4-1 16,6-3 1-16,-1 2-1 0,4 6 1 16,-5 0 0-16,-2 0-1 0,-6 0 1 0,-6-6 0 15,-1 6 0-15,-4 0 0 0,-2 0 1 16,9-8-1-16,-2 8 1 0,6-6 0 16,4 0-1-16,-7 3 0 0,1-3 0 15,2 6-1-15,-5-9 0 16,0 9 0-16,6-13 0 15,-4 10 1-15,-2-1 0 0,-3 4-1 0,0-8 1 16,-15 8 0-16,-11-7 1 0,8 7-1 16,0 0 1-16,2 0-2 0,6 0 2 15,1 0 0-15,-2 0-1 0,-2 0-1 0,1 0 1 16,6-6 0-16,-3-1-1 0,1-4 1 16,-7 0-1-16,-6 2 2 15,3-2-1-15,-3 2 0 0,0 9 1 0,9 0 0 16,6-5-11-16,-12 5-9 0,16 0-9 0,-2 0-4 15,12 0 5-15,5-11-120 0,14-1-110 16,13 1-254-16</inkml:trace>
  <inkml:trace contextRef="#ctx0" brushRef="#br0" timeOffset="1927.856">8685 6345 348 0,'0'0'84'0,"0"8"5"0,0-1-63 0,0 2 2 16,-3 1 0-16,3 4-1 0,0 4-6 15,-5 1-3-15,5-1-3 0,0-4-1 0,0 0-1 16,5-4-1-16,-5-7 0 0,3 2-2 16,5 3-1-16,2-8-2 0,0 5 0 15,-2-5-1-15,1 8-2 0,1-8 0 16,-2 6 0-16,8-6 1 0,-6 0 1 15,9 0 2-15,-7 0 1 0,7 0 2 16,-6-6-2-16,8-2 1 0,-3 3-1 0,4-3 1 16,-1 3-2-16,5-3-2 0,-3 5-1 15,-7 3 0-15,2 0-1 0,-1 0 0 16,-5 0-1-16,1 0 0 0,3 0 4 16,0 0-1-16,-3 0 4 0,0 0 1 15,3-5 1-15,-7-3 2 0,8 2 0 16,-6 6-2-16,3-11 0 0,-4 11-3 15,8-5-1-15,-7 5-1 0,7 0-2 0,-7 0-1 16,9 0-1-16,-11 0 0 0,9 0-1 16,-3 3 0-16,4-3-1 0,-3 0 1 15,5 5 0-15,2-5-1 0,4 7-1 16,1-7 0-16,-1 0 1 0,-3 0-1 16,-1 0 1-16,-5 0-2 0,1 0 2 15,-6 0-1-15,2 4 0 0,-6 0 0 0,1 4-1 16,1 4 2-1,-6-6-1-15,-5 5-1 0,8-5 1 16,-8 1 0-16,0-7 0 0,0 0 0 16,0 5 0-16,0-5 0 0,-8 0 1 15,5 0-1-15,-2 0 0 0,-3 10 0 0,3-10 1 16,-1 5-2-16,2-2 2 0,-4-3-1 16,0 7 1-16,2-7 0 0,-1 0-1 15,-2 0 0-15,2 0 1 0,2-10-1 16,5 5-1-16,0-2 1 0,0-1 0 15,0-1 0-15,0 4 1 0,12-8-1 16,-3 2 1-16,1 6-1 0,1-6 0 16,-1 8 0-16,1-4-1 0,4 7 2 0,-2-6-1 15,6 3 1-15,5 3 0 0,-1-10 0 16,-2 10-1-16,3-3 2 16,0 3-1-16,4 0-1 0,-1-6 2 0,1-1 0 15,-1 1 2-15,1-3 1 0,-1-3-1 16,-4 4 2-16,2 8 0 0,9 0-1 15,-1 0-1-15,-1 0-1 0,4 0-2 16,-6 8-1-16,6 0 0 0,-2-2-1 16,-5-2 1-16,-5 3 0 0,8-7 0 0,-12 7 0 15,2-7 1-15,4 6-1 0,-5-6 1 16,-2 5-1-16,9-5-1 0,-1 7 1 16,2-7 0-16,0 0 0 0,5 0 0 0,5 5-1 0,-2-5 1 15,-1 0-1-15,-4 0 1 0,-5 0-1 16,-6-5 2-16,0 5-2 0,-3 0 2 15,3 0-1-15,3 0 1 0,1 0-2 16,-4 0 1-16,1 6-1 0,4-6 0 16,-3 6 1-16,3-6-1 0,-5 0 1 15,-1 0 0-15,1-8 1 0,5 0-2 16,-6 0 2-16,-3-3-2 0,4 2 1 0,-9 2 0 16,4-4 2-16,-5 7-1 0,7 4-1 15,-5-11 0-15,3 8-1 0,-8 3 1 16,8-12 0-16,-9 6-1 0,-2-2 0 15,-5 1 1-15,4-3 0 0,-4 1 1 16,0 0-1-16,-6 0-2 0,1 3-2 0,0-6-6 16,-3 1-4-16,-2 4-5 0,4-7-7 15,1 6-4-15,-1 2-2 0,6 6-2 16,-8 0 0-16,3 9 0 0,0 17-103 0,-11 17-98 16,3 7-253-16</inkml:trace>
  <inkml:trace contextRef="#ctx0" brushRef="#br0" timeOffset="13938.865">2958 7724 165 0,'0'-12'42'0,"-8"2"2"0,1 0-27 16,-4-2 0-16,3 0-5 0,-10-4-7 16,7 3-2-16,-9-2 2 0,4-3 5 15,-3-2 5-15,8 1 8 0,-6 0 6 16,11-2 6-16,-7-3 2 0,5-1-1 15,2 0-3-15,1-7-2 0,5-1-6 16,0-1-7-16,0 2-2 0,6-5-2 16,-3 7-4-1,2-3 0-15,0 7-3 0,-5-3-1 0,0-1 1 0,0 1 0 0,0 8 0 16,-8-3 1-16,2-4 0 0,-6 6 1 16,-1 1-2-16,2 4 0 0,-3-1-2 15,4 4 0 1,-1-4-2-16,6 7-1 0,0-3 0 15,5-1-1-15,-3 4 0 0,3 8 0 16,0-6 0-16,0 4 1 0,-5 5 0 16,5-9-1-16,0 9 2 0,0 0-1 15,0 0 0-15,0 0 1 0,0 0-2 16,0 0 1-16,0 0-1 0,5 9-1 16,-1-9 1-16,5 0 0 0,3 0-1 0,0 0 1 15,4 0 0-15,-3 0 0 0,5 0 1 16,-4 0-1-16,2 0 0 0,-3 0 1 15,8 2 0-15,-1 5 0 0,-4-1 0 16,5-4 0-16,5 7-1 0,-6-9 1 16,-2 5-1-16,2-5 1 0,1 7 0 15,-7-7 1-15,7 7-1 0,0-7 2 16,-3 4-1-16,3-4 0 0,5 0 0 16,-2 0 0-16,2-4-1 0,0 0 1 0,4-6 1 15,-1 6 2-15,2-3-1 0,0 2 2 16,-1-5-1-16,-2 5 1 0,-1-4 1 15,2 4-3-15,5 5 0 0,2-11-1 16,6 11-1-16,0-6-1 0,5-1 1 0,-10 2-3 16,0-1 1-16,-5 6 0 0,-3 0 1 15,-1-7 1-15,-1 7-2 0,4 0 2 16,-2 0 0-16,0 12-1 0,-3-12 0 16,1 3-1-16,2 5 0 0,4-8 1 15,2 4-2-15,-4-4 1 0,-1 0 3 16,3 0 0-16,-3 0-1 0,8-9 1 15,5 9 1-15,-2-5 1 0,4 5-1 16,-3 0 0-16,-4-4-3 0,1 4 1 16,-8 0-1-16,-2-7 1 0,0 7-2 15,0 0 0-15,3 0 0 0,1 0 1 16,1 0 1-16,1 0 0 0,-4-3-1 0,-2 3 0 16,2-7 0-16,4 7 1 0,-4-7-1 15,6 7-1-15,0 0 0 0,-1-5 0 16,-4 5 0-16,5 0 2 0,7 0-2 15,-2 0-1-15,4 0 2 0,-12 0-1 0,3 0 0 16,2 0-1-16,-8-7 0 0,4 7-1 16,2 0 3-16,5 7-2 0,-3-7 0 15,3 0 0-15,-5 0 1 0,2 0-1 16,6 0 0-16,-6 0-1 0,3-9 1 16,8 9 0-16,0 0 0 0,0 0 0 15,2 0 0-15,-2 0 0 0,-3 0 1 16,-7 7-2-16,2-1 0 0,-5 2 2 0,0-1-1 15,5 1 1-15,-6-2-1 16,7 2 0-16,-7-8 0 0,-2 6 1 0,0-6-2 16,0 0 2-16,-4-6-1 0,14-2 1 15,0 4-1-15,7-5 0 0,3 9 0 16,2 0 0-16,-9 0 0 0,-8 0 2 16,-2 0-2-16,-5 7-1 0,-6-7 2 15,3 0 0-15,0 6-1 0,-3-6-1 16,-2 10 2-16,2-10-3 0,0 4 3 0,-10-4-1 15,2 0-1-15,3 0 0 0,-5-6 1 16,0 6 0-16,-3-8 0 0,3 4 0 16,-11-3 0-16,8 4 0 0,0-3 0 15,-5 6 1-15,5-8-1 0,-5 8 1 16,-8 0-1-16,8-2 1 0,-8 2-1 16,5 0 1-16,-5-8-2 0,9 8 0 0,-9 0 1 15,7 0 2-15,-7 0-3 0,0 0 1 16,0 8 0-16,0-8 1 0,0 3-1 15,0 4 0-15,0 2-2 0,0 7 3 16,0 8-2-16,0 5 1 0,0 13-1 16,-7 5 1-16,7 7-1 0,-11 5 2 15,11 8-2-15,-6-3 1 0,-2 0 1 16,-1 2-1-16,0 0 0 0,1-6 0 0,3 3-1 0,-2-1 0 16,7-10 0-16,0-7 0 0,0-2 0 15,0-11 0-15,0-2-1 0,0-7 0 0,7-5 3 16,-7-3-2-16,0 0 0 0,0-2 0 15,0-6 1-15,0 0 0 0,0-7 0 16,-7 0 0-16,7 0 1 0,0 0-1 16,-8 0 0-16,8 0 0 0,0-5 1 15,0 5-1-15,-6-8-1 0,-1 3 2 16,-1-4-2-16,-5 2 2 0,4-2-1 16,-7 3-1-16,6-2 1 0,-6 4 1 15,6-1-2-15,-3-1 2 0,-3 1 0 0,0 0-1 16,3-1-1-16,-10 1 2 0,1-3-1 15,2 8 0-15,-4-5 1 0,-3 5-2 16,1-5 2-16,0 5-1 0,2-6 0 16,-2 6 2-16,2 0-2 0,0-5-1 15,-4 5 1-15,-6 0 2 0,0 0-2 16,-3 5 1-16,-2-5-1 0,-3 0 2 16,8 10-1-16,2-1 0 0,3 1-1 0,2 1 1 15,-2-3-2-15,-4 3 3 0,-1-2-1 16,-1-2-1-16,-1 3 0 0,1-5 1 15,3-5 0 1,1 13-1-16,2-13 0 0,5 7 0 0,6-7 0 16,3 7 0-16,-4-7 1 0,6 8 0 15,-6-8 2-15,-1 7-2 0,7-7-1 16,-6 3 2-16,3-3 0 0,-5 0 0 16,-2 0-2-16,4 0 0 0,-7 6 2 15,-3-6 0-15,1 0 0 0,3 0 0 16,-1 0 0-16,3 0 1 0,4 0-2 15,6 0 0-15,-5 0 0 0,4-6 0 16,-3 6 0-16,5-9-1 0,-8 3 0 0,2 3 1 16,1 3 0-16,-6 0 0 15,5-7-1-15,-6 7 0 0,1 0 0 0,-4 0 0 16,1 0 0-16,-3-7 0 0,3 7-1 16,0 0 1-16,5 0-1 0,2-4 2 15,-2 4-2-15,3 0 1 0,-3 5 0 16,-3-5 1-16,-2 13-2 0,-4-13 2 0,-3 9-2 15,-2-3 1-15,-7-3 0 0,6 6-1 16,4-6 0-16,1 5 1 0,7-3-1 16,0-5 1-16,0 9 0 0,3-9 1 15,3 0 0-15,-6 0-1 0,1 0 1 16,7 0-1-16,-5 0 0 0,0-9 0 16,5 9-1-16,-4-2 1 0,-4 2 0 15,-3-7 0-15,-2 7-1 0,-2 0 1 0,-5 7 1 16,9-7-1-16,3 0-1 0,-4 2 2 15,3-2 0-15,0 0 0 0,-7 0-1 16,1 0 0-16,2-5 1 0,-6-1-1 16,-1 1 0-16,-3-6 0 0,1 6 0 15,-1-3 1-15,2 5-2 0,-2-4 0 16,-6 0 2-16,-7 7-1 0,2-4-1 16,-6-3 1-16,2 3 0 0,16 4 0 15,-3 0 0-15,2 0-1 0,-1-5 2 0,-8-3 1 16,-7 8 0-16,1-12 2 0,0 5 0 0,8-2 1 0,-2 9 2 0,14-7-1 15,-6 7 1-15,3 0 0 0,1 0-3 16,-11 0 1-16,4 0-2 0,-7 0 0 31,9 8-2-31,-6 0 1 0,10-3-3 0,-6 4-1 0,1-4-7 16,-12-5-9-16,-4 13-11 0,5-13-10 16,0 4-8-16,6 3-109 0,2-3-110 15,4-4-257-15</inkml:trace>
  <inkml:trace contextRef="#ctx0" brushRef="#br0" timeOffset="47580.395">12919 5360 512 0,'0'0'123'0,"0"3"7"16,-10-3-76-16,4 9-15 0,1-9-1 16,0 0-3-16,-10 0-2 0,-1 0-4 15,-2 0-3-15,1 0-2 16,-6-9-4-16,4 9 2 0,-2 0-4 0,-5-6 0 0,3 6-1 16,-3-8-2-16,1 8-2 0,4-6 1 0,-2-1-6 15,-3 7 0-15,-4 0-4 0,2-5-4 16,-3 5 3-16,4 0-2 0,-4 0-3 15,4 0 2-15,-2-10-1 0,-10 6 1 16,-1-1 1-16,1-3-2 0,2 8 1 16,-4-5 0-1,3 5-1-15,-4-7 3 0,-10 7-2 0,-1 0 1 0,7 0-1 16,-4 9-1-16,8-7 1 0,5 7 1 16,0-2-3-16,0-4 2 0,-3 6-2 15,11-3 2-15,-2 6-1 0,0-4 2 16,-1-2-1-16,3 6 0 15,-5-3 0-15,3 1-1 0,7 4 1 16,3 8 0-16,-2-1-1 0,-1 5 0 0,-2 3 0 0,-8 0-2 16,-1-11 2-16,8 10-2 0,-3-1 0 15,-2-7 0-15,8 2 1 0,0-1-1 16,1-4 2-16,4-3 0 0,7 0 1 16,-2-3-1-16,7-5 1 0,4 1 2 15,3-2-1-15,-8-5 1 0,2 6-4 0,6-6 2 16,-7 0 1-16,7 0-1 0,0-8-1 15,0 5 0-15,0-5 1 0,0-2 2 16,0 1-1-16,0-4-2 0,5-5 0 16,2-1 2-16,-7 0-1 0,11-4-2 15,-5 1 1-15,-1-6 0 0,2 6 1 16,-1-7 1-16,-6 1-1 0,5-1 2 16,-5-3-2-16,5 5 0 0,-5 3 0 0,0 7 1 15,0 4 0-15,5 0-1 16,-5 10-1-16,0-3 2 0,0 6-1 0,0-9 1 15,0 9-1-15,0 0 0 0,0 9 0 16,-7-9 0-16,4 6-2 0,-4 9 4 16,-4-6-4-16,3 11 2 0,0-3-2 15,-8 10 2-15,6-1 1 0,0 5 0 16,-1-7-2-16,6-1 2 0,-1 2-2 16,-4-6 1-16,0-4-1 0,4 0 0 0,0-1 2 15,-1 1-1-15,7 6-1 0,-5-13 2 16,0 5 1-16,2 0-2 0,3-9 1 15,0-4-1-15,0 12 0 0,0-10 3 16,5-2 0-16,3 11 0 0,5-8 1 16,-2 3 0-16,7 0 0 0,-3-1 0 15,6 2-2-15,3-7 0 0,5 5-3 0,6-5 0 16,4 0-9-16,6 0-6 0,5 6-15 16,-9-6-15-16,4 6-10 0,-9 0-116 15,-6 1-123-15,-4 3-285 0</inkml:trace>
  <inkml:trace contextRef="#ctx0" brushRef="#br0" timeOffset="92099.424">5577 13183 377 0,'-3'0'88'0,"3"-5"2"0,-5-1-67 16,5-1 0-16,0 0 0 0,0 1-2 16,0-4-1-16,0-3-4 0,0 1 0 0,-7-10 0 15,7 6 0-15,-8 0-2 0,3-2-1 16,2-4-2-16,-2 7-1 0,-3-7-3 16,-3-11-2-16,0 2-3 0,-7-4 0 15,3-5 1 1,-7 2 0-16,1 0 2 0,3-2 1 0,5 7 3 0,2-1-1 0,-2-3 1 15,5 6-1-15,-10 4 0 0,7-2-3 16,-5 6-1-16,9 1-2 0,7 0 1 16,0-4-3-16,0 6 3 0,0-3-1 15,5 1 1-15,1 1 1 0,-6 0 0 16,13 0-1-16,-8 5 1 0,3-2 0 16,7 0-1-16,-4-1-2 0,7-1 1 0,0 4 0 15,3 2 0-15,1 2-3 16,4 1 2-16,-3 2 1 0,-1-3 0 0,-1 4-1 15,5-1 1-15,0 9-1 0,6-10 2 16,2 8-1-16,5 2-2 0,-2-9 2 16,11 9 0-16,-2-8-4 0,9 6 4 15,-1-6-2-15,1 5-1 0,-1-5 2 16,-8 0 0-16,3 0-3 0,3 3 4 0,-6 5-2 16,-4 0 0-16,4-3 0 0,-6 3 0 15,5-8 0-15,-3 3 1 0,13-3 0 16,-3 3-1-16,1 1 2 0,0-3 2 15,2 7 0-15,5 0 0 0,-8-5 0 16,2 5 0-16,-3-7 0 0,-1 1-2 16,-2 6 0-16,2-4 0 0,0 4-2 15,-6-12 1 1,4 5 0-16,-7 0 2 0,10 0-1 0,-4 0 0 16,0 7 1-16,0-6 1 0,-2 6-1 0,-5 0-2 15,-3-7 2-15,7 7-1 0,-4 0-2 16,7 0 1-16,-5 0-1 0,8 0 1 15,0 0 2-15,-5 0-1 0,4 7 1 0,1-7 1 16,-6 0-2-16,6 0 3 0,0 0-1 16,-4 0-2-16,3 0 0 0,-4 0 0 15,-1 0-1-15,4-7 0 0,-3 7-1 16,5-5 0-16,1 5 0 0,-10-6 0 16,8 1 0-16,1 5 0 0,-3-6 0 15,4 6 0-15,3-8 0 0,2 2 1 0,1-1-1 16,1 7 1-1,0-5-1-15,-3 5 0 0,-3-8 1 16,-2 8 1-16,-2 0-2 0,2-5 0 16,-3 1 0-16,6-3 0 0,-3-1-1 0,-3-3 1 0,2 0-2 0,1-1 1 15,0-2 1-15,-5 7 1 0,5-2 1 16,-3 2-1-16,-10 7-1 0,-3-6 0 16,0 6 1-1,-4 0-1-15,9 0 0 0,-3 0-1 16,1 0 2-16,-2-5-2 0,1 2 1 0,-2-4 0 0,3 1 0 15,-3 1 0-15,6-1 1 0,-4 6-2 16,-1-5 1-16,-9-2 0 0,5 7 0 16,-1-7-1-16,-5 7 1 15,2-4-1-15,2 4 1 0,-3 0 0 16,-5 0 1-16,2 0-2 0,-1 0 1 16,1 0 0-16,3 0 1 0,-7 0-1 15,-4-9 1-15,-1 9-1 0,-1-5 1 16,-2 5 0-16,2 0-1 0,-3-6-1 0,6 6 1 0,-8 0-1 0,0 0 2 15,5 0-1-15,-6 6-1 0,1-6 1 16,3 5 2-16,2-5-1 0,-2 11 1 16,2-11-2-16,-2 8 0 0,2-3 2 15,-8-5-2-15,-5 0 1 0,5 5 0 16,0 1-1-16,3 1 2 0,-2-1 0 0,-6 0 0 16,7-3 0-16,-1 3 1 0,2 0-1 15,-1-3 0-15,-4 8 1 0,5-1-1 16,0 4-1-16,-8-2-1 0,8 5 0 15,-8 3 0-15,0-5 1 0,5 3-2 16,-5 8 0-16,0 3 2 0,0 1 0 16,3 3 0-16,-3 7-1 0,0-3 1 15,0 5-1-15,5 1 1 0,-5 4-1 16,0-3 0-16,-6 1-1 0,6 0 2 16,-7-2-3-16,-1-4 2 0,0 5-1 0,8-1 0 15,-6-5-1-15,6-1 0 0,0 3 0 16,0-4 2-16,-4 0-1 0,4 1 0 15,0 1-1-15,0-4 2 0,0 1-1 16,0 0 0-16,0 1-2 0,0-5 0 16,0 2 2-16,0-7-1 0,0-4 0 15,-4-6 1-15,-3-3 0 0,7-2 1 0,0 3 0 16,0-7-1-16,0 4 1 0,0-5 1 16,0 2-1-16,7-8 0 0,-7 3 0 15,-10-3 1-15,10 0 0 0,0 0 0 16,-7 0-1-16,3 0 0 0,-3 0 1 15,-1 0-1-15,-3-6 0 0,6 6-2 16,-10 0 1-16,2-5 0 0,-3 5 0 16,3 0-1-16,-4 0 3 0,5 0-1 15,-5 0-1-15,2 0 1 0,-6 0 0 0,5 5-1 16,0-5 2-16,-5 6-2 0,1-1 1 16,-2-5 1-16,-7 0-1 0,0 0 1 15,0 0 0-15,-5 7-1 0,-3-7-1 16,1 0 2-16,2 3 0 0,-5 8-2 15,7-6 2-15,0 4-2 0,0-4 2 16,-4 0 0-16,0 3-1 0,-2-8 2 16,4 5-1-16,-2-5-1 0,1 0 0 0,-1 0 1 15,-3 8-1-15,4-3 1 0,4-5-2 16,-1 12 1-16,-2-12 0 0,-6 2 0 16,-1-2 0-1,-10 8 1-15,-1-8-2 0,10 8 2 16,-5-8-2-16,4 11 4 0,1-11-3 0,1 0 1 15,-7 0-1-15,4 2 1 0,-3-2-2 16,1 0 1-16,0 0-2 0,0 9 2 16,-3-9 0-16,1 5 1 0,-9 1-2 15,2-6 3-15,-3 10-2 0,2 0 1 16,-1 1 2-16,7 1-2 0,-3-3-1 0,9-1 1 16,-8-8-2-16,2 0 2 0,0 0-1 15,4 0 0-15,-9 0 0 16,6 0 2-16,-1 6-2 0,-8-6 2 0,0 11-2 0,-5-8 0 15,3 3 0-15,2 0 1 0,13-6 0 16,-5 6 3-16,0-6-1 0,1 0 2 16,-1-6 2-16,-5 0-3 0,2 0-1 15,-5 3-1-15,0 3 0 16,-2-9 0-16,-5 9-1 0,-6 0-1 0,7 0 2 0,-2 5 0 16,-2-5 0-16,0 0-1 0,-6 0 1 15,4-7-1-15,-1-1 0 0,-3 0 0 16,-4 8 0-16,9 0-1 0,-10 0 1 0,5 0-1 15,-5 7 1-15,-4-7-1 0,-6 8 2 16,1-5-1-16,-13-3 1 0,8 9 0 16,-1-6-1-1,5 4 0-15,2 1 1 0,5-8-3 0,1 5 0 0,7-5-2 16,6 0-4-16,3 0-5 0,-4 0-8 16,4 0-8-16,6 0-9 0,-3 8-8 0,3-8 10 15,8 0-117-15,26 2-102 0,17 4-254 31</inkml:trace>
  <inkml:trace contextRef="#ctx0" brushRef="#br0" timeOffset="98098.375">9000 12376 297 0,'-10'-34'69'0,"-1"-1"2"16,3 11-56-16,-7-3 0 0,4 9-4 16,5-3-5-16,-1 10-4 0,7 2-8 15,0 2-6-15,0 1-6 0,13 1-45 0,3-2-6 16,4 2-45-1,4-6-90-15</inkml:trace>
  <inkml:trace contextRef="#ctx0" brushRef="#br0" timeOffset="104129.341">12442 13117 465 0,'0'-25'109'15,"0"-4"3"-15,0-10-79 0,0-5-4 16,0-3-5-16,-6-1-5 0,6-11-5 16,-7 1-3-16,-4-1-4 0,-2-10 0 15,4 4 2-15,1-4-2 0,1 3 3 16,7 0-2-16,-6-16 0 0,6 3-1 15,6 3-2-15,-6-9 0 0,0 11-1 0,0 11-2 0,8 0 3 16,-8 11-3-16,0 10 2 0,0 1 0 16,10 16-2-16,-10 2 1 0,0 7-1 0,6 1 0 15,-6 3 1 1,0 2-2-16,0 4 0 0,7 6-1 16,-7-4 1-16,11 4 0 0,-5 0-2 15,-1 0 0-15,8 0 2 0,-1 0 0 0,-1 7-1 0,8-2 0 0,4 1 1 16,-4 0-1-16,7 1 2 0,8-4-2 15,-3 4-1-15,7-1 2 0,8 1-2 0,2 0 0 16,12-2 3-16,4-5-2 0,7 13-2 31,4-6 2-31,-1 0 0 0,3-7-1 16,4 4 1-16,10-4-1 0,-1 0 0 16,9 0 1-16,-6 0-1 0,-4 6 1 15,1-6 0-15,1 10 1 0,-1-10-2 16,14 0 1-16,2 6 1 0,2-6 0 0,5 5-1 0,2-5 1 15,1 0-2-15,1 0 2 0,8 8 0 16,3-8-1-16,-5 5 3 0,4-5 2 16,-1 3 0-16,-3-3 2 0,0 6 2 15,4-6-2-15,1 6 1 0,4-6-2 16,-1 0-2-16,0 10-2 0,3-6 1 16,3 2-4-16,-3 2 2 0,3-8 0 0,2 7 0 15,-8-1-1-15,8-3 1 0,0 8-1 16,-2-2 0-16,-8-2 0 0,4-2 0 15,-4 3 0-15,1-2 0 0,-2 3-1 16,6-9 1-16,-5 3 0 0,2 1 2 16,-11 3-2-16,10-4 1 0,-2-3-2 15,-5 5 1-15,1-5 0 0,0 7 0 0,-6-3 1 16,0-4-1-16,-3 5-1 0,2-5 1 16,1 0 1-16,-11 0-1 0,-1 0 0 15,-2 0 0-15,-1 0 0 0,4 0 1 16,-2 0-1-16,-8 0 1 0,-4 0 0 15,-7 8 1-15,-14-4-3 0,-2-4 2 16,-9 0-1-16,-7 0 2 0,-9 0-2 16,-5-4 0-16,-8 4 0 0,-4 0 2 15,-4 0-1-15,-8 0-1 0,0 4 0 0,-4-4 2 16,-3 8-2-16,1-4 0 0,-2 1-1 16,-3 1 0-16,-5-6 2 0,5 6-2 15,-5 1-1-15,0-1 3 0,0 4 0 16,0 0-2-16,-5 4 1 0,0-3 0 15,-1 2 2-15,-1 3-2 0,1 10-1 16,1 2 2-16,0 15 2 0,-1 1 0 16,6 14-3-16,-15-4 0 0,5 15 2 0,-9-9-2 15,1 13 1-15,-1-5-1 0,4 2-2 16,4-5 3-16,8 1-2 0,3-2 1 16,0-2-1-16,0-12 0 0,0 2 0 15,0-5-1-15,0-6 2 0,3-9-1 16,-3 0-1-16,0-7 2 0,0-12-1 15,-3 5 0-15,3-9 3 0,-10-2-3 0,10 2 0 16,-10-5 1-16,2 1-1 0,-1-5 1 16,-7 0-1-16,-2 0 0 0,-3 0 0 15,-3 0 1-15,-6 0 1 0,1 0 0 16,-3-7-1-16,-2 7 0 0,-3-8 0 16,0 5 0-16,1 3 1 0,-4 0-2 15,5 0 1-15,-9 0 0 0,-1 0-1 0,-5 0 1 0,-4 0 1 16,-2 0-1-16,4 0 1 0,-4 0-2 15,-1 0 2-15,4 0-1 0,-7 0 2 16,-6 0-3-16,0 0 2 0,1 0-2 16,4 0 2-16,-5-5-2 0,-2 5 2 15,-3 0-3-15,-5 0 2 0,-7 6 0 0,0-6 1 16,2 0 0-16,-3 7-1 0,-3-7 0 31,-1 7 0-31,-5-7 1 0,1 9-2 16,0-1 0-16,-4 1 0 0,0-2 2 0,-1 1-1 0,1-5 0 15,-4-3-1-15,-1 8 0 0,-3-3 1 16,3 0 0-16,-9 3-1 0,2-5 0 16,-1 3 0-16,-4-6 1 0,-1 9 1 0,-1 2-1 15,-4 1 0 1,-4-3 0-16,-1 0 0 0,1-1 0 0,0-2 0 16,2-6-2-16,-3 7 3 0,3-7-3 0,1 7 1 15,9-7 1-15,-2 0-1 0,4 6 2 16,-5-6-1-16,4 0-1 0,-11 0 1 15,-3 0-1-15,6 0 2 0,-5 0-2 16,-6 0 1-16,3 0 0 0,2 9 0 16,-10-5 1-16,9 3-1 0,-7-4 0 15,-1 4-1-15,4 1 0 0,5 3 2 0,-9 2-1 0,12-2 2 16,2-1-1-16,-4-5 1 0,10-5 0 16,5 0 0-16,-5 6-1 0,16-6 0 15,3 0-2-15,2-6 1 0,-1 1-2 16,6 5-5-16,-1-5-9 0,1 5-8 15,5 0-6-15,4 5-4 0,6 6-4 16,2-3 0-16,10 3 2 0,15-4-92 16,13 1-83-16,14 1-224 0</inkml:trace>
  <inkml:trace contextRef="#ctx0" brushRef="#br0" timeOffset="108579.858">5470 14120 429 0,'-5'-39'102'0,"5"3"3"16,0-7-62-16,0-1-20 0,7 4-4 16,1-4-6-16,-3-6-4 0,-5-14-3 15,3 3-2-15,-3 1 0 0,8 9 1 16,-8 6 1-16,5 7 0 0,-5 7 1 15,0-1 0-15,0 5 1 0,0-2-1 16,0 2 0-16,0 2-2 0,0 2 1 16,8-1-2-16,-3 8 0 0,0 3-2 0,0 7-1 15,-5 6 1-15,9 0-1 0,-1 0-2 16,-8 0 1-16,7 0 0 0,2 6 1 16,3 0-1-16,-3 1 0 0,9 2-1 15,-2-2 3-15,7 4-1 0,6 0 0 16,3-4-1-1,7 2 1-15,9 0-2 0,4-2 1 16,6 1-1-16,5 0 1 0,10-1-1 0,-5 1 3 16,8-2-1-16,-2-6 2 0,11 0 0 15,3 6 1-15,5-12 1 0,4 6-1 16,-3-7-1-16,6 7 0 0,-8-10-2 0,3 10 1 16,-1-15-2-16,4 1 0 0,-1 1 2 15,10-1 3-15,-9 0 0 0,7 7 1 16,0 3 1-16,-1-3 1 0,-3 3-1 15,1-5 0-15,6 4-2 0,-1 5 1 16,-7 0 0-16,6-11-1 0,-7 7 0 16,4-4 3-16,9 2 1 0,2 1-1 15,-2-6 0-15,6 3 0 0,-7 8-2 16,2-5 0-16,-6 0-1 0,9-6-1 16,-3 0-1-16,-3 3 0 0,-2 0 0 0,-6 4-1 15,3-4 1-15,-7 2-2 0,12-1 1 16,0 0-1-16,-1-2 0 0,-4 3-1 15,2-1 1-15,-5-1-1 0,3 1 1 16,3 1-1-16,2-1 2 0,-9 7 0 16,3-6 0-16,-9 6 1 0,-5 0 0 15,2 0-2-15,-6 0 4 0,6 0-4 16,-5 0 1-16,4 0-1 0,-6 0 1 0,-2 0-2 16,1 0 2-16,-7 6-4 0,2-6 4 15,4 0-1-15,2 0 1 0,-3 0 1 16,4 7 0-16,1-7 0 0,-8 0 1 15,-1 6-1-15,1 1 0 0,-6-7-1 16,-2 0 0-16,5 0-2 0,-1 0 0 16,5 0 1-16,-6 3-1 0,-5-3 0 0,-7 0 1 15,-3 0-2-15,-7 5 2 0,-5-5-1 16,-2 0 0-16,-1 7 0 0,-2-7 1 16,0 0-2-16,-4 0 2 15,-5 0-2-15,-1-7 2 0,-1 2-2 16,-1 2 1-16,-1 3-1 0,-1 0 1 0,-4 0 1 0,-1-7-1 15,-10 7 0-15,3 0 0 0,-8 0 0 0,3 0-1 16,-3 0 1-16,-5 0 0 0,-3 0 0 16,5 0 0-16,-5 7 0 0,0-7 1 15,0 6 0-15,0-6-1 0,0 9 0 16,0-2-1-16,-5 1 2 0,5 6-1 16,-4-1 0-16,4 2 0 0,0 6 0 15,-8 11 0-15,8 2 0 0,-9 8 0 16,9 6 0-16,-4 4-1 0,4 10 2 15,-4 9-1-15,4 7-2 0,0 0 0 0,4 4-1 16,-4-7 0-16,8-4-2 0,1-10 0 16,1-3 1-1,8-11 1-15,0 0-1 0,3-4 2 0,1-2-1 0,-4-7 2 16,-2 2-2-16,2-6 2 0,-4-8-2 16,-1 4 1-16,0-10 0 0,-3-2 1 0,-2-4 0 15,-2-4 1-15,-6-6-1 0,0 7 1 16,0-7 1-1,-6 0 0-15,-2 0-1 0,0 0-1 16,-3 0 1-16,-2 0 1 0,-2 0-2 0,-4-9 1 16,-4 2 0-16,-6 7 1 0,-2-7 0 15,-3 7 1-15,-11 0 0 0,3 0-1 16,-3 0 2-16,1 5-2 0,-6-5 1 16,0 9-1-16,0-3 0 0,2 4-1 15,-9-10 0-15,6 13 0 0,1-6 0 16,-7 0 0-16,-11 1 1 0,2-2 1 0,-15 0 0 15,7 4-1-15,3-4 2 0,-5 7-2 16,-1-3 1-16,-1 4 0 0,-1-6-1 16,-16-1-1-16,9-2 1 0,-1 9 0 15,-5 1-1-15,-8-2 1 0,9 1-2 16,-1-3 1-16,4-7 2 0,-8 4-4 16,3-2 2-16,-3 3 0 0,-2-4 0 0,-5 5 3 15,-4-2-2-15,10 1-1 0,-6-5 2 16,-1 5 0-16,-4-4-1 15,2 6 1-15,-6-8-2 0,1 2 2 0,9-5-2 16,-3 8 0-16,-5-8 1 0,4 0-2 16,-2 0 1-16,-7 0 0 0,0 0 0 15,10 0 0-15,0 0 0 0,-8-7 0 16,4 7 0-16,4 0 1 0,-4 0-2 16,-5-6-1-16,6 0 3 0,1 1-1 0,-6-1 0 15,3-5 0-15,0 9 2 0,-9-6-4 16,-2 1 2-16,3 3-1 0,-5-3 3 15,-1 7-3-15,-5 0 2 0,0 0-2 16,-10 11 1-16,0 2 0 0,-3-5 0 16,-2 6-1-16,5 0 2 0,-6 1-3 15,11-1 2-15,-2 1 1 0,-6-1 0 16,7 2-2-16,10 5-1 0,-12-6-4 0,14-3-7 0,4-3-12 16,-1-1-9-16,6-8-8 0,7 0-110 15,2 0-114-15,7-10-266 0</inkml:trace>
  <inkml:trace contextRef="#ctx0" brushRef="#br0" timeOffset="110239.666">3554 10386 418 0,'13'-32'98'0,"-1"1"3"0,-3-4-73 16,0-1 1-16,6-1 0 0,-7-7-2 16,2-10-3-16,-1-5-1 15,-4-10 3-15,-5 3-3 0,5-8 0 0,-5 2-2 16,0 6 0-16,0 1 1 0,-7 6-2 15,3 7-3-15,-4 2 0 0,3 7-3 16,0 2 0-16,0 4-2 0,0-1-3 16,-6 5 0-16,3-2-3 0,3 6 0 15,-5 2 0-15,1 5-2 0,4 7 0 0,1 2 1 16,4 8-2-16,0 5-1 0,0-5 0 16,5 5 0-16,13 8-2 0,-2-8 1 15,7 11-1 1,7-7 0-16,6-4 0 0,-4 7 1 0,1-7 0 0,1 9 0 0,-4 2-1 15,2 3 0-15,12 2 1 0,0-3-1 16,6 1-1-16,5-1 1 0,1-7 0 16,6 1 0-16,5 1-1 0,9 1 0 15,0-5 1-15,0 2 0 0,0 5 1 16,-3 2 0-16,2-2 0 0,0 2-1 16,22 0 0-16,-1-7 1 0,16 5-1 0,3 1-1 15,4 2 0-15,-1 1 1 0,1-5 1 16,14 4-1-16,9 0 0 0,0-2 0 15,7 2 1-15,-1 0 0 0,-3-5 0 16,4 1 0-16,-4 0 0 0,-4-8 3 16,2-2 0-16,-9 0 2 0,-4 0 1 15,2 0-3-15,-4-2 1 0,-11-5 1 16,-5 1-4-16,-9 3 1 0,-16-5-2 16,-1 3 0-16,-2-8-1 0,-11 8 1 0,-1-1-1 15,-12 1 0-15,-5-2-1 0,-7 7 0 16,-7-7 1-16,-12 2 1 0,8-1-1 15,-2 2 1-15,-1-2 0 0,-1-2-1 16,1 3 0-16,-5 5 0 0,-2-11-1 16,1 7 1-16,-6 4-1 0,-3-7 1 15,2 7 0 1,-3-7 1-16,-10 7-1 0,0 0 0 16,0 0 1-16,-8 0-1 0,7 0 0 0,-7 0-1 0,5 5 1 15,-5-5 0-15,5 11 0 0,-5-5-1 16,4 3 1-16,-4 2-1 0,7-1 0 15,-7 4 2-15,0 3-1 0,0 7-1 0,0 4 0 16,0 6 1-16,0 9 1 0,0 11-1 16,0 9-1-1,0 10 0-15,0 3-1 0,-13 1 0 16,5-1-2-16,-3-12-2 0,6-4-1 16,-2-8 1-16,7-5 0 0,0-4 1 15,0-1-1-15,7-9 3 0,-2-3 0 0,-5-1-1 16,9-2 1-16,-4-2 0 0,-2-7-1 15,2-5 2-15,-5-9 0 0,0 0 1 16,5 3 0-16,-5-7 1 0,0 0 1 16,0 0-1-16,0 0 1 0,-8 0-1 0,3 0 1 0,-11-7 1 15,1 7-1-15,-9-4 1 0,2 4 0 0,-7-10 1 16,1 4 1-16,-3 5-2 0,-2-11 2 16,-1 6-2-16,5-4 0 0,-12 2 0 15,6 1 1-15,-1-5 1 0,-3 1 0 16,-4 3 1-16,4-4 1 0,-11 0-1 15,-3 10 1-15,-4 2-3 0,-6 0-1 16,2 0 1-16,-2 0-1 0,2 0-1 16,-7 0-1-1,2 2-1-15,-7-2 2 0,0 0 0 0,-6 0-2 0,-3 0 1 16,-4 10 1-16,-1-3 2 0,3 2 0 16,-6-2-2-16,-4 1 2 0,2 6 1 15,-16-7-1-15,-9 3-2 0,1 1 1 0,2 2-1 16,-9-7 1-16,10-6-1 0,-3 5 0 0,-2-5 1 15,-5 8-1-15,3-8 0 0,4 0 0 16,-2-4-1-16,4 4 2 0,-7 0-2 16,-2 0 0-16,-13-9 0 0,4 9-1 15,3 0 0-15,9 0 1 0,-6-3 0 16,7 3-1-16,1-9 0 0,8 2 2 16,-5-1-1-16,12 2 0 0,8-8 0 15,1 7-2-15,-3 0-1 0,5 7-4 16,0 0-8-16,5 0-7 0,13 12-10 0,0 2-13 15,6 3-4-15,0 1-112 0,3-2-111 16,1-1-267-16</inkml:trace>
  <inkml:trace contextRef="#ctx0" brushRef="#br0" timeOffset="159115.207">3589 15752 335 0,'0'-32'93'0,"-3"-2"2"16,3-9 4-16,0 3-73 15,0 3-4-15,0 0-3 0,0 3-1 0,0-1-2 16,0-2-1-16,-10-4-1 0,-6-1-1 16,-7-6-1-16,-4-6-1 0,1-3 2 0,-3 0-1 15,11 6 1-15,1 0-2 0,7 7 0 16,-3 7-1-1,5-1-1-15,3 3-1 0,0 6-3 0,5 3-1 0,-9 6-2 0,9 8 1 0,0 0-2 16,0 7-1-16,0 5 0 0,8 0 1 16,0-7 0-16,0 7 0 0,11 0-1 15,1 0 2-15,-6-4-2 0,7 4 0 16,8-5 0-16,0 5 0 0,3-8 1 16,4 8 0-16,11-5 1 0,-12 5 2 15,4 0 0-15,6 0-1 0,2 0 1 16,-3 0-2-16,7 0 1 0,9 0-3 15,-3 0 1-15,4-7-1 0,2 1 0 0,13-3 0 16,-13 4 1-16,9-5-1 0,-5 3 0 16,-1-2-1-16,5 9 0 0,-2 0 2 15,2-8-2-15,-1 8 0 0,1 0 1 16,-5 0 3-16,-1 0-1 0,3-7 2 16,7 7 1-16,0 0 0 0,4 0 2 15,0-4 0-15,3 4-1 0,2-13-1 0,5 3 0 16,0 2-2-16,0-2-1 0,-2 3-2 15,-5 7 1-15,-11-7 0 0,2 7 1 16,-4 0 0-16,2 0 1 0,0 0 0 16,5 7 0-16,-5-7 0 0,5 6 0 15,2-6-3-15,-6 8 0 0,8-3 1 16,-3 1 0-16,-1 4-1 0,1-5 0 16,1 3-1-16,-2-8 1 0,8 0 0 0,1 2-1 15,4-2 0-15,-2-2 2 0,5 2-1 16,-3 0 1-16,-3 0 0 0,-4 0-1 15,7-8 0-15,-2 8 1 0,-5-7-1 16,2 1-1-16,-3 0 0 0,2 6 1 16,-14-7 1-16,2 0 0 0,-5 0-1 15,4-4-1-15,-4-4 2 0,-6-1-1 16,-7 2 0-16,-3 1 0 0,-6 2 0 16,-7 6-1-16,0 5 1 0,-3-7 0 0,-18 7 1 15,2-7-1-15,-5 7 1 0,-1 0-2 16,-5 0 2-16,-2 0 1 0,-5 11 0 15,0-3 0-15,0 3 1 0,-7 7 0 16,4 9 0-16,-3 6 0 0,-6 10 0 16,3 12-3-16,-4 6 2 0,-3 9-2 31,-2 2-1-31,5 6 0 0,2 6-1 0,2-4-1 16,5 0 3-16,4-6-5 0,0-5 2 0,0-8-2 15,0-2 1-15,0-9-1 0,6 4-1 0,4-9-3 16,1 3 2-16,-1-6-1 0,6-6 2 15,-5-7 0-15,7-8 3 0,1-5-2 16,-4-3 3-16,4-7 0 0,-4-6 2 16,-1 0 0-16,-7 0-1 0,-4 0-1 15,-3-5 2-15,0 5 2 0,0-9-2 16,-5 9 0-16,-14-13 0 0,3 6 2 16,-10-2-2-16,-2 2 2 0,-14-5-3 15,4 12 2-15,-4-3-1 0,-8 3 0 0,-7 0 0 16,2 3 2-1,-3 7-4-15,-7-6 3 0,-1-4-2 16,0 0 1-16,1 0 0 0,-9 0 1 0,3 0-3 16,-6 0 4-16,2 0-2 0,3 0 0 0,-4 0 0 0,2 13 1 15,-7-6-2-15,-2 7 3 0,-7-5-1 16,-7 3 2-16,-3-6 1 0,3 5 1 0,-11-4-2 31,1 2 3-31,7 3-1 0,-3-8-1 16,4-4 1-16,-9 0 0 0,8 0-1 0,-2-6 1 0,-6 6-1 15,-2-8 1-15,6 8 0 0,-11-8 0 16,-13 8 0-16,1 0-1 0,2 0 3 16,-9 0-1-16,4 0 0 0,-3 0 2 15,-7 0-1-15,1 8 1 16,-3 0-2-16,3-1-1 0,5 5 1 16,-7 4-3-16,-2-4-1 0,-1-1 0 0,-1-4-2 0,9-7 0 0,12 12-5 15,-4-6-4-15,9 3-7 0,11-9-10 16,-4 5-14-16,4-5-115 0,24 0-119 15,2 0-288-15</inkml:trace>
  <inkml:trace contextRef="#ctx1" brushRef="#br0">14968 16626 0,'-15'-22'15,"-9"-8"-15,3-12 16,0 7 0,2-3-1,4 14 1,-11-3-16,18 17 16,-3-1-1,-8-7 1</inkml:trace>
  <inkml:trace contextRef="#ctx0" brushRef="#br0" timeOffset="161508.597">2875 17361 501 0,'0'8'106'0,"0"-1"3"0,0-4-94 16,0-3-4-16,0 5-2 0,0-5-3 15,0 0-2-15,-4-8 1 0,4-3-2 16,-4-2 1-16,0-6-1 0,-3 0 0 16,-3-4 1-16,4 4 1 0,-2 0 2 15,-3-4 3-15,1-2 2 0,-1-3 1 16,-7-5 0-16,3-3 1 0,1-1 0 0,-2-2-3 15,6-3-2-15,2 0-2 0,-5-7 0 16,2-4 0-16,-6-5 0 0,5-7-1 16,-6-1 1-16,6-2 2 0,3 10 0 15,-4 2 0-15,5 12-2 0,-3 9-1 16,2 4-2-16,3-1-2 0,6 3 0 0,-5 0-1 16,5-1-1-16,0 2-1 0,0 1 2 15,5 4-1-15,3 3 1 0,3 7-1 16,-1 1 1-16,5 4-2 0,-3-1 2 15,-3 4-1-15,7-2 0 0,-5 7-1 16,7 0 0-16,6 0 2 0,5 0 2 16,3 0-3-16,5 11 2 0,10-3 1 15,-8-1 0-15,9 1 1 0,-1 1-2 0,7-2-1 16,1-3 3-16,7-4-3 0,5 9 2 16,0-9-2-16,3 0 0 0,7 5 1 0,6-5-1 15,1-5 0-15,-7 5 3 0,4 0 1 16,0-10 0-16,1 10-1 0,8-5 2 15,12-2 0-15,0 2-3 0,5-5 0 16,-3-3-2-16,1-2 0 0,2 1-1 0,3-1-1 16,8 1 1-16,3 5 1 15,0-3 0-15,5 11 1 0,-8 1-1 0,-2 0 1 16,-1 0 0 0,-1 6-1-16,-2 3 0 0,-7 6 1 0,0-2 0 15,-13 5 2-15,1-3-1 0,-10 2 1 16,4-3 0-16,-5-1 1 0,4-3-2 0,-6-5 1 15,-9 1-3-15,2-6 1 0,-10 9-1 16,-5-9 0-16,-6 0-2 0,-5 0 2 16,3 0-1-16,-2-3 1 0,-11-7 1 15,9 6-3-15,-8-9 2 0,-4 1 2 0,0-2 0 16,10 6-2-16,-10-7 0 16,3 5 0-16,6-2-1 0,-1 1 0 0,0 2-1 15,-3-4 0-15,1-2 1 0,2 0-1 16,-4 1 1-16,-1-1 0 0,0-8 0 15,-5 5 0-15,-3 4-1 0,0-1 1 16,0 9 2-16,-1-3-1 0,-1 4-1 16,4-2 1-16,-2 7 0 15,-2-6-1-15,-4 6-1 0,-5 0 1 0,0 0-2 0,-7 0 2 0,3 0 0 16,-4 0-2-16,1 8 2 0,2-2-1 16,-3 1 1-16,3 2 0 0,-7 6 1 15,2 1-2-15,1 5 2 0,-3 0 1 16,-1 6-2-1,-2 2-1-15,-3 3 2 0,0 9-1 0,5 8 0 0,-5 9-1 0,0 12 0 16,0 6 0-16,0 11-2 0,-7 9-2 16,7 0-3-16,-9 5 0 0,-4 0-4 15,5-8 0-15,8-7 1 0,0-7-2 16,0-10 2-16,3-5 2 0,15-10 3 16,-9-4 0-16,6-1 1 0,-4-10 2 0,-3-6 1 15,2-4 3-15,0-6-1 0,-10-12-1 16,3-4 2-16,-3-7 1 0,0 0 0 15,0 5 0-15,0-5-1 0,-8-7-1 16,-7 2 3-16,2-6-1 0,-11 3 0 16,-6-7 1-16,-3 7 1 0,-2 2 1 15,-4-2 1-15,2 1 0 0,-8-2-1 16,3 1 0-16,-13 8 0 0,-3-7-1 0,-4 7-1 16,-2 0 0-16,-7-9-2 0,-4 4 1 15,-2 0-1-15,-6-10 0 0,-5 8 1 16,-4 7-1-16,-7 0 1 0,2 0 0 15,-13 0 2-15,-11 0 0 0,-11 0 0 16,1 13 0-16,-14-2 2 0,1 3 2 0,-1 0 3 16,-4-1 3-16,-4-6 1 0,3 6-1 15,0-1 2-15,-7 1-3 0,5 3-4 16,4-2-3-16,-6-4-3 0,-1-4-1 16,-1 1-1-16,-11-7-2 0,-4 13 0 15,8-5 2-15,-2 7 0 0,1-1-1 0,1 5-4 16,9-2-4-16,2 5-7 0,7-6-10 15,5 3-12-15,4-4-13 0,4-3-10 16,4 1-108-16,-6-4-114 0,18-1-270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08T20:34:19.1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08T20:34:29.646"/>
    </inkml:context>
  </inkml:definitions>
  <inkml:trace contextRef="#ctx0" brushRef="#br0">2243 6448 243 0,'0'0'65'0,"0"0"6"15,0 4-36-15,0-4 0 0,-5 7-1 16,5-7-1-16,0 0-5 0,0 0-3 16,0 0-3-16,0 0-2 0,0 0 1 0,0 3-1 15,0-3 1-15,0 0 0 0,0 0 0 16,0 0 0-16,0 0-2 0,0-4-1 15,0 4-1-15,0-10-2 0,0 6 0 16,0-4 0-16,0 2 0 0,0-7 0 16,0 11-3-16,5-9 2 0,-5 8-3 15,0-8-1-15,0 8-2 0,0-5-1 16,0 4 1-16,0-8 0 0,0 5-3 0,0-3 3 16,0-2 0-16,0 2-1 0,0-1 2 15,0 0-1-15,0-4 1 0,0-4 0 16,0-2-1-16,0 1-2 0,0-6 1 15,0 8-3-15,0-3 0 0,0-1-2 16,-7 6 1-16,4-5 0 0,3 1 1 16,-8 3 0-16,8-9 2 0,0 6-2 15,0-1 1-15,0-2 0 0,0-4-2 0,0 10 0 16,0-5-2-16,-8 1 1 16,8 1-1-16,0 0-1 0,-5 5 1 0,5-1 0 0,0 2-1 15,-5 4 0-15,5-1 0 0,0 0 1 16,0 0-1-16,0 6 0 0,0-3 0 15,0 2 2-15,5-3-1 0,-5 9 1 16,8-8-2-16,-8 2 1 0,6 1-1 16,-6-2-1-16,0 0 0 0,0 2-1 15,0-3 3-15,5 3-1 0,-5-3 1 16,0 8-1-16,3-3 2 0,-3 3-2 0,0 0 1 16,0 0-3-16,5-5 3 0,-5 5-3 15,7 0 2-15,-7 0-3 0,9 0 4 16,-9 0-1-16,0 0 0 0,7 0-1 15,-2 0 2-15,-5 0-2 0,8 0 1 0,1 0-1 16,-4 0 2-16,0 0-1 0,0 0 2 16,5 0-1-16,-4 5 1 0,-1-5-1 15,-5 11 1-15,6-11-2 0,-1 5 1 0,3-5-3 16,-3 8 1-16,2-8-1 0,4 5 1 16,2-5 0-16,-5 4 2 0,5-4-1 15,-3 0 0-15,-4 0 2 0,4 0-1 0,-10 0 0 16,11 0-1-16,-1 0 0 0,4 9-1 15,-7-9 2-15,4 3-3 0,2-3 1 32,-8 0-1-32,0 0 3 0,3 6-2 0,3 0 2 15,-5-6-2-15,4 8 2 0,0-8-1 16,-2 6 0-16,0-6 0 0,3 0 1 16,-1 0-1-16,0 0 0 0,3 0-1 0,-4 0 1 0,7-6 1 15,-6 6-1-15,0 0 1 0,3 0 0 16,-5 0 0-16,-3 0 0 0,-5 0 1 15,11 0 0-15,-11 0 0 0,8 0-1 16,-3 0 1-16,1 7 0 0,7-7 0 16,-5 8-2-16,2-8 0 0,3 6-1 15,-3-6 0-15,6 0 1 0,-7 0-1 0,1 4 2 16,5-4 1-16,-9 0-2 0,2 0 2 16,3 0-1-16,-2 0 2 0,5 0-1 15,-3 0 0-15,-1 0-2 0,3 0 2 16,-5 0-2-16,0 0 2 0,7 7-1 15,-4-7-1-15,3 0 0 0,-4 0 0 16,0 0 2-16,1 0-1 0,-6 0-1 16,1-7 0-16,1 7 4 0,3 0-2 0,-4 0 1 15,-6 0 0-15,3 7 1 0,4-7 0 16,1 0-2-16,-2 0-1 0,-6 0 2 16,8 4-1-16,-3-4 0 0,7 0 0 15,-3 0-1 1,-2 5 2-16,-1-5-1 0,4 0-2 0,-4 0 2 0,-1 0-3 0,5 0 0 15,3 0 2-15,3 0-3 0,-5 0 3 16,-3 0 0-16,8 0 0 0,-9 0-1 0,1 0 1 16,2 6-1-16,-1 1 0 0,-5 2 1 15,0-4-1-15,1 1-2 0,5-1 2 16,-5-5 0-16,3 5 2 0,5-5 0 16,-2 0-2-16,8 0-1 0,-6 0 2 15,3 0 0-15,-7 0-2 0,3 0 0 16,5-5 0-16,-8 5 0 0,7-5 3 15,-1 5-2-15,0 0 0 0,-6 0 2 16,3 8-1-16,-1-8-2 0,-6 2 2 0,1-2-2 16,5 0 2-16,-3 0 0 0,1 0-1 15,3 0 0-15,0 0 1 0,6 0 0 16,-6-2 0-16,8 2 0 0,-9-8 0 16,4 8 0-16,-7 0 0 0,10 0 0 15,-10 0 0-15,9 0 0 0,-5 0 2 16,2 0-3-16,-1 0 3 0,-3 0-2 0,4 0 1 15,-2 5-3-15,1-5 4 16,-4 0-4-16,1 8 3 0,-4-8-2 16,2 0 1-16,-3 0 0 0,2 0 2 0,-2 0-4 31,4 0 3-31,-4 0 0 0,-2 0-2 0,4 6 1 16,-2-6 0-16,4 7-1 0,-4-1 1 0,2-1 0 15,-3 3-1-15,6-1 0 0,-5-4 1 16,0 3 0-16,-2-6 0 0,5 6-1 0,2-6 1 15,0 0 0-15,1 0-2 0,3 0 3 16,-7 7-3-16,4-7 2 0,-4 0-2 16,-3-7 1-16,1 7-1 0,5 10 3 15,-2-6-2-15,-1 3 1 0,-1 0-1 16,2-7 1-16,0 5-1 0,-8-5 2 16,0 7-4-16,8-7 1 0,-1 2 1 15,4-2 1-15,-3 9-2 0,0-9 3 16,-1 0-1-16,1 6 0 15,-2-6 0-15,-1 0 1 0,1 0-3 16,6 0 2-16,-4 0-2 0,-3 0 1 16,3 0 1-16,1 0 2 0,-2-6-3 0,1-1 3 0,3 7-1 0,-6-4 1 15,0 4-2-15,1-7 1 0,1 7-1 16,3-5 1-16,-1 5 0 0,6-7 1 16,-6 0-3-1,-1 3 2-15,5-2-2 0,-5 2 1 16,-1-2-1-16,3 0 0 0,1 6 0 0,-1-5 1 0,3 5-2 15,-2-9 2-15,7 9-1 0,-9-4 1 16,6 4-1-16,-2-8 1 0,-4 8 0 16,8 0-1-16,-5 0 1 0,6 0-1 15,2 0 1-15,-6 8-1 16,6-8-1-16,-8 0 1 0,3 2 1 16,-10-2-1-16,5 0 0 0,4-5-1 15,-6 5 1-15,5 0 1 0,-2 0-1 16,-6 0-1-16,-5 0 1 0,8 0 1 0,0 5 0 0,-3-5-1 0,0 11-1 15,3-8 2-15,3-3-3 0,-4 8 2 16,3-8 0-16,-1 0 0 0,3 0 0 16,-3 0 1-16,9 0-2 0,-7 0 1 15,5-6 0-15,-4 6 0 0,2 0 0 16,-7 0 0-16,-2 0-1 0,6 0 3 16,-5 6 0-16,1-6-2 0,1 6 1 0,6 1 0 15,-7-7 0-15,-1 5 0 0,7-5-1 16,-5 3-1-16,0-3 1 0,2 7 0 15,0-7 0-15,-2 7 2 0,-2-7-2 16,4 11 0-16,0-11 0 0,-2 2 2 16,5-2-2-16,-4 8 0 0,9-8-1 15,-7 8 2-15,4-8 0 0,-5 0 0 16,-1 0-1-16,6 0 1 0,-7 0 0 16,8 0 0-16,-5 0-1 0,1 0-1 0,4 0 3 15,0 0-2-15,0 4-1 0,2-4 3 16,-2 0-1-16,3 0-2 0,4 0 2 15,-5 0-2-15,6 0 2 0,-1 0 0 16,1-5-2-16,-11 5 0 0,4 0 1 16,-4 3 1-16,4-3 0 0,-8 6-2 15,6-6 2-15,-6 6 0 0,8-6 0 0,-6 6-1 16,3-6 1-16,3 0-1 0,-1 7 1 16,-3-2 0-16,6-5 0 0,-6 9 0 15,6-6 1-15,-7-3 0 0,5 0-1 16,-4 10 1-16,5-10 0 0,5 0 0 15,-6 0 1-15,6 4-1 0,1-4 1 16,2 0 0-16,-5 0-2 0,0 0 2 0,3 0-1 16,-1 0-1-16,-2 0 0 0,-5-4-2 15,5 4 1-15,2-7 1 0,-1 7 0 16,1-4-1-16,-1-2 2 0,4 6-1 16,2-5 0-16,-6 5 0 0,6-8 0 15,1 2 0-15,-10 6 1 0,-1-7-1 16,3 0-1-16,-15 7 1 0,4-4 0 0,5 4 1 15,-2 0-2-15,4 0 0 0,1 0 1 16,-2 0-1-16,4 0 2 0,-7 0-2 16,4 0 0-16,-2 0 0 0,4 0 0 15,2 0 0-15,-5 0 2 0,5 0-3 16,-1 0 3-16,-7 0-2 0,4 0 0 16,-4 0 0-1,5 0 1-15,-5 0-3 0,5 0 3 16,-7-6-2-16,7 6 1 0,-5 0 1 0,6 0 0 15,-4 0-1-15,1 0 1 0,2 0-2 16,-9-5 2-16,7 5 0 0,1-5-1 16,5 0 0-16,1 5 2 0,-4-6-3 15,7 6 1-15,-3 0 0 0,1 0-1 16,-5 0 2-16,4 0 0 0,-4 0-2 0,5 0 3 16,-11-5-1-16,7 5-1 0,-6-5 1 15,1 5-4-15,-6-7 3 16,8 7 0-16,0 0-2 0,3 0 5 0,2 0 2 0,7 0 1 15,5 0 0-15,-3 0 0 0,-4 0 3 16,2 0 1-16,-1 0-4 0,-4 0 0 16,2-10 1-16,5 5 2 0,-6-8-2 15,3 6-2-15,-10-2 0 16,3 3 0-16,-2-2-3 0,-8 8 2 0,1-4-2 0,-1 4-3 16,-1 0 3-16,6 0-4 0,-2 0 2 0,6 5 2 15,2-5-1-15,-1 0-3 0,-1 0 5 16,1 0-1-16,0 0 0 0,-2 0 1 15,-1-4-1-15,4 4-3 0,-9 0 5 16,7 0-4-16,-11 0 0 0,8 0 0 16,-9 0-1-1,6 0-1-15,-3 0 4 0,1 0-3 0,4 6 0 0,-5 0 3 16,5-1-1-16,-4 3 0 0,4-3 0 16,-7-5 0-16,9 9-3 0,-3-9 4 15,1 7-2-15,-5-7-2 0,9 3 2 16,-9-3-1-16,5 0 1 0,-1 8 0 15,4-8-1-15,-3 0-1 0,0 0 3 16,2 0 0-16,-5 0-1 0,1-6 0 0,-2 6 1 16,1-5 0-16,1 5 0 0,4-7-2 15,-4 0 1-15,1 0 1 0,-4-4-3 16,1 6 2-16,2-1 0 0,2-1 1 16,2 7-1-16,5-8-1 0,-1 8 1 15,-4-6 0-15,0 6 2 0,3-6-2 16,-5 6 0-16,5 0 1 0,-5 0 0 15,3-6 0-15,4 6-1 0,0-6-2 0,-10 6 2 16,8-6 0-16,-13 6-1 0,1-8 1 16,-2 8-1-16,-2-5 1 0,-5 5 3 15,6 0-5-15,-6 0 2 0,8 0 2 16,-8 0-3-16,7 0 1 0,-7 0 2 16,0 0-4-16,0 5 1 0,0-5 1 15,0 0-1-15,0 6 1 0,-7-1 1 16,7 5-2-16,-6 1 3 0,6 4-1 0,-5 5 0 0,5 2 0 15,-5 1-3-15,0 13 2 0,5 3-2 16,-14 3 0-16,4 1 3 0,-6 2-1 16,3 3-3-16,-8 1 2 0,10 1-1 15,-7 2 2-15,-2-2-2 0,-2-8-2 0,-10 3 0 16,-2-5 3-16,3 3 2 16,4 2-3-16,6-3 0 0,3 3 2 0,5 2 0 15,3-7 0-15,4-8 0 0,6-3-2 16,-4-3 3-16,4-4-2 0,0 3-1 15,0 4 0-15,0 0-1 0,0 0-1 16,0-1 2-16,4-1-1 0,-4-4 1 0,0 1 2 16,0-3-1-16,0 3 2 0,-4-4-1 15,4-4 1-15,0 0 0 0,-4 5 0 16,4-6-2-16,-10-2 0 0,10-2 0 16,-5 3 1-16,5-2-1 0,0-1 1 15,0 0-2-15,0-3 3 0,0 3-1 16,-6-8 0-16,6 10 1 0,-4 2-2 15,4 1 2-15,-4 0-1 0,4 3-1 16,-12-2 0-16,7-4 2 0,5 3-3 0,-4-1 1 16,0-6 0-16,4 3 1 0,0-1 0 15,-6-6-1-15,6 2-1 0,0-1 2 32,0 1-1-32,-10 1 1 0,10-6 2 0,0 8-2 0,-6-4 1 15,1-1 0-15,5 1 0 0,-5 2-1 16,5-8-2-16,-16 5 1 0,8-5 1 15,-5 0 0-15,0 0 1 0,-3 0-1 16,1 0 1-16,-1 0 1 0,3 0-1 16,-4 0-1-16,5 0 1 0,-4 0-3 15,3 0 3-15,-6 0-1 0,4 0-1 16,-3 0 1-16,1 0 0 0,-3 0 0 0,1 0 2 16,6 0-2-16,-10 0-1 0,11 0 3 15,-1 0-3-15,-2 0-1 0,-1 0 4 16,6 0-3-16,-8 0 0 15,2 0 2-15,2 0-1 0,-7 0 0 16,5 0 2-16,-5 0-4 0,1 0 2 16,4 0 0-16,-3 0 0 0,-2 5 1 0,1-5 0 0,-1 8-4 15,-1-8 6-15,4 6-1 0,5-6-2 16,7 5-1-16,-4-5 0 0,0 5 1 0,4-5 0 16,-2 9-2-16,-4-2 0 0,3-3 3 15,-3 4-1-15,-2-4 2 0,3 2-1 16,-7-6-1-16,7 7 1 0,-7 2 0 15,0-2-2 1,5-4 4-16,5 3-4 0,-6-6-1 16,4 7 2-16,2-7 0 0,-2 6 2 15,-1-6 1-15,-2 0-6 0,5 0 5 16,0 0-2-16,-7 0 3 0,7 0-4 0,2 0 1 0,-9 0 0 16,2-6 2-16,-3 6-1 0,3 0 0 15,-1 0 0-15,2-5 0 0,-4 5-1 0,3 0-1 16,0 0 2-16,-1 0-2 0,1 0 1 15,2 0-2-15,2 0 3 0,0 0-1 16,-1 0 1-16,5 0-3 0,0 0 1 16,-9 0 0-16,3 0 3 0,-6 0-3 15,5 0 1-15,-1-8 1 0,1 8 1 16,1 0-1-16,-5-3 1 0,1 3-3 0,-2 0 2 16,-3 0-1-16,4 0-2 0,-8 0 1 15,3 0 0-15,1 4 2 0,3-4-1 16,1 0-2-16,6 0 2 0,0 0 1 15,-1 0 0-15,1 0 1 0,2 0-4 0,-5 0 1 16,5 0 1-16,-2 0 0 0,-2 0 0 16,3 0-2-16,1 7 0 0,-3-7 2 15,3 0 0-15,-8 0 1 0,6 0 0 16,0 0 1-16,-4 0-3 0,3 0 1 16,-2 0 3-1,0 0-3-15,1 0 0 0,-2 0 1 16,3 0-2-16,-7 0 2 0,0 5 0 0,4-5-3 0,-4 0 4 0,3 0-1 15,-6 0-3-15,10-5 3 0,-10 5 0 16,2-7-2-16,6 7 2 0,-5-4-2 16,5 4 1-16,0-5 0 0,3-2-2 15,-7 7 2-15,5-8-1 0,-1 8 2 0,-3-7-2 16,-3 7 1-16,6-6 2 16,-11 6-1-16,3-8-3 0,0 4 3 0,-3-1-3 15,-4-1 3-15,6 6-3 0,-1-5 2 16,4 5 1-16,2 0 1 0,4 0-2 15,-1 0 1-15,-4 0-1 0,5 0 1 16,-6 0-2-16,3 0-1 0,-4 0 0 0,3 0 3 16,0 0 0-16,0 0-3 0,4 9 1 15,-7-9 1-15,4 0 0 0,0 0 1 16,-3 0-2-16,1 5-1 0,-3-5 3 16,-2 0 1-16,4 0-1 0,0 0 0 15,-2 0-1-15,-2 0-1 0,5 0 3 16,-6 0-4-16,3 0 1 0,3 0 2 15,4-5-2-15,4-2 0 0,-6 7 3 16,0-2-2-16,-2 2 0 0,-5 0-1 0,1 0 0 16,4 0 3-16,-6 0-1 0,-4 0-3 15,-1 0 1-15,3 0 3 0,-1 0-1 16,3 0 0-16,6 2-2 0,-1-2 2 16,-2 0 1-16,6 0-2 0,-7 0-2 15,4 0 2-15,2 0-1 0,0 0-1 16,1 0 2-16,-3-2-2 0,9 2 3 0,-6 0-1 15,-3-8 0-15,-3 8 0 16,2 0 2-16,3-5-3 0,-7 5 1 0,5 0-1 16,5-5 1-16,-11 5 0 0,0-9 0 15,3 9-1-15,2-4 3 0,-4-5 0 16,4 4-3-16,4 5 2 0,1-8-2 16,2 8 3-16,-7 0 0 0,0 0-4 15,-6 0 0 1,-4 0 2-16,0 0 0 0,3 0 1 15,-4 5-1-15,1 1-2 0,3-6 1 0,0 11 1 16,2-11 0-16,3 4-1 0,5 0 0 16,-7-4-1-16,2 7 4 0,5-7-1 15,-4 3 0-15,-1-3 0 0,5 0 0 16,-3 8 2-16,0-8-3 0,2 0-1 16,-2 5-1-16,8-5 2 0,-9 0 0 0,-2 0 1 15,4 0-3-15,-3 0 2 0,-2 0-1 16,4-8 3-16,1 8 0 0,-1 0-4 15,1-5 1-15,0 5 1 0,7-5 1 16,-2 5 0-16,5-6-3 0,-2 6 3 16,-1 0 0-16,0 0-1 0,-10-5 0 15,1 5 1-15,-1 0 0 0,-4 0 0 16,0 0-2-16,-2 0 3 0,-2 0-3 16,3 0 3-16,0 0-3 0,2 0 0 15,5 0 0-15,1 0 0 0,2 0 1 16,1 0 0-16,-3 5 0 0,4-5-2 15,-9 0 1-15,5 0 3 0,4 0-2 16,-10 0 0-16,3 8 0 0,3-8-2 16,-8 0 3-16,-1 6-1 0,-1-1-2 15,-4-5 3-15,0 0 1 0,-4 0-3 0,5 0 3 16,4 5-2-16,8-5 1 0,-4 0-1 16,4 0-1-16,6 0-1 0,-8 0 3 15,0 0-3-15,1 0 2 0,-1 0-1 16,0 0 2-16,7 0-1 0,-4 5 1 15,7-5 0-15,-10 0-1 0,1 6 1 16,6-6 0-16,-5 0-2 0,4 5 2 0,0-5-3 16,3 0 2-16,-1 4 1 0,3-4-1 15,0 8-1-15,-6-8 1 0,6 4 0 16,-9 2 0-16,5-6-2 0,-4 7 1 16,-3-7 0-16,5 5 2 0,-4-5 0 15,1 9-1-15,6-9 1 0,-2 5 1 16,4-5-1-16,1 0-2 0,-4 0 1 0,3 0-2 15,-6 0 2-15,3 0 0 16,-4 0-1-16,0 0 0 0,5 0 0 0,-4 0 3 16,9-5-2-16,-2 5-1 0,-5 0-1 15,7 0 3-15,-6-5 0 0,6 5 0 16,1 0-3-16,2 0 3 0,-1 0-1 16,-2 0 1-16,8 0 0 0,-7 0-1 15,7 0-1-15,-3 0 1 0,3-6-1 16,0 6 3-16,-6-5-2 0,6 5-1 15,-8-8 1-15,8 8 1 0,0-8 0 0,0 8-1 16,0 0-1-16,0-7-2 0,0 1 5 16,0 6-2-16,0-8 1 0,0 8-3 15,0-6 2-15,0 1 1 0,0-5 0 16,0 2-2-16,0-6-1 0,0-1 1 16,0-2 1-16,0 7 0 0,0-10 0 0,0 2-1 15,8-5 0-15,-3-1 1 0,-5-3-1 16,6-2 0-16,-1 4 1 0,3-3-1 15,-2 6 2-15,1-3-3 0,-4-1 2 16,4-3 0-16,1 7 0 0,-8-5-1 16,6-1-1-16,-6 6 2 0,5 1 1 15,-5-2-2-15,0 0 2 0,6-4 0 16,-6 4 0-16,0-4 0 0,0-2-3 16,0 1 1-16,-4 1 4 0,4 0-2 0,0 3-3 15,-4-3 2-15,4-2-1 16,0-8 2-16,0 3 0 0,0-7-4 0,0 7 1 0,0-4 4 0,0 9-1 15,0 6-1-15,0-1 0 0,0 4 0 16,0-4 1-16,0 6 0 0,-5-6-1 16,5 5-1-16,0 4 1 0,-4-1-1 15,4-1 0-15,-8 3 3 0,8-1-1 16,-7 1-2-16,4-1 1 0,-4-4 0 16,1 3 0-16,0 7 0 0,6-8-3 15,-10 3-4-15,7 2-6 16,-4 1-7-16,-3-3-8 0,10 14-11 0,0 0-14 15,0 8-16-15,7-2-8 0,6 17 1 0,-2-3-106 16,12 1-110-16,3 7-258 0</inkml:trace>
  <inkml:trace contextRef="#ctx1" brushRef="#br0">12945 16211 0</inkml:trace>
  <inkml:trace contextRef="#ctx0" brushRef="#br0" timeOffset="14479.216">3011 10995 315 0,'0'-5'87'0,"0"-3"4"16,0 3-20-16,0 5-32 0,0-7-14 16,0 2-6-16,0 5-2 0,0-9 0 0,0 6-1 15,0-3 0-15,0-5 2 0,0-2 1 16,0-3 1-16,-3 0-2 0,3-2-2 16,0-5-2-16,0 1-2 0,0-1-5 15,0-2-4-15,3-6 0 0,-3 0 0 16,0-1 0-16,0 2 0 0,0-3 0 0,0 5 5 15,0 2 0-15,-5 1 0 0,0 5 1 16,5-6-1-16,-9 4 1 0,9-3 0 16,0-2-3-16,-7 4-1 0,7-1 1 15,-5-4-3-15,5 2 2 0,0 6-3 16,0-4 1 0,0 11 0-16,0-1 1 0,0 3-1 15,0 1-1-15,4 0 0 0,-4 1-1 16,0 2 0-16,6 7-2 0,-6-7 1 0,5 7-1 0,-5 0 3 15,0-7-4-15,0 7 4 0,0 0-1 16,8 0-2-16,-8 0 1 0,0 0-1 16,8 0 0-16,-5 0 1 0,2 0-2 15,5 0 2-15,-2 0 0 0,-2 0-1 16,4 7 2-16,3-7-1 0,-7 0-1 0,4 0 2 16,1 5-2-16,-2-5 1 0,2 4 0 15,3-4-1-15,9 9 1 0,-7-9 2 16,7 2-2-16,-1-2-1 0,-2 0 2 15,-3 6-1-15,6 1 1 0,-2-7-1 16,-5 6 0-16,2-6 1 0,-4 9-1 16,6-5 1-16,4-4 1 15,2 7-3-15,3-7 2 0,0 0 0 0,3 0 0 0,1 0-1 16,2 0-1-16,2 0 0 0,-8 0 2 0,-6 0 0 16,0 4-4-16,-4 1 2 0,-8 2 1 15,5-3-2-15,-6 1 4 0,-2 1-1 16,3-1-2-1,-2-5 2-15,7 0 0 0,-3 0-1 0,8 0 2 0,1-5-2 0,1-1-1 16,1 6 3-16,3 0 0 0,-2 0 0 16,-1 0 1-16,2 0-2 0,-5 0 0 15,-4 8 3-15,8-8-2 0,1 6 1 16,-4-6 0-16,-2 0 1 0,4 0 0 16,0 0 2-16,-3-6-2 0,-3 6 1 0,4-4-2 15,3 4 1-15,0 0 0 0,4-7-1 16,-3 7 0-16,0 0 1 0,3-4-1 15,-1 4 2-15,-7-8-2 0,4 8 0 16,0-6 0-16,-3 6-2 0,-7-4 1 16,3 4 0-16,1 0-1 0,2-7 1 15,0 7 0-15,6 0-1 0,4-4 0 16,0 4 0-16,-5 0 1 0,1-5-1 16,2 5 1-16,-3-7-1 0,3 7 1 0,-2-4 0 15,4 4-1-15,-3-9-1 0,-3 9 1 16,1 0-1-16,-8 0 1 0,3-5 0 15,-2 10-2-15,-2-10 2 0,2 7 0 16,2-5-1-16,-7 3 2 0,7 0-3 16,-1 0 2-16,-6-13 0 0,7 13 0 15,-1-11 0-15,-4 11 0 0,5 0-2 16,-2 0 2-16,-4-4-1 0,-1 6 1 0,2-5 0 16,1 6-2-16,-6-6 1 0,0 8 1 15,7-10-1-15,-7 10-1 0,5-8 1 16,-3 13-1-16,5-17 1 0,3 16 1 15,-5-18-1-15,2 16 0 0,1-7 1 16,-1 0-1-16,-2 0 1 0,-1 0 0 16,1 0-2-16,-5 5 1 0,7-1 0 0,-8-4 0 15,3 9 0-15,-5-9 0 0,5 8 0 16,1-8 0-16,-4 8 1 0,4-3-1 16,-1 2 0-16,2-7-1 0,-6 3 1 15,9-3 1-15,-8 0 0 0,1 0-2 16,7 0 1-16,-7 0 0 0,4-3 1 15,-2-4-2-15,8 7 1 0,-7-6-1 16,1 6 1-16,4-7-1 0,-8 7 1 16,1 0-3-16,-1 0 4 0,-4 0-1 0,1 0 0 31,3 0 0-31,-5 0 0 0,4-6 2 16,1 6-1-16,-4 0-2 0,-1 0 0 0,-1 0 0 0,5 0 1 15,-4 0 0-15,1 0 0 0,4 0-1 16,2 0 3-16,-2-2-1 0,4 2 0 15,-9-9-2-15,9 5 2 0,-9-3-1 16,-1 0 2-16,3 5-4 0,3-5 2 16,-4 7-1-16,-1 0 0 0,2 0 2 15,2 0-1-15,-3 0-2 0,-1 0 3 16,7-6 0-16,-5 6 0 0,0-3 0 16,7 3-2-16,-4-6 0 0,2 6 1 0,-2 0-1 15,5 0 1-15,0 0-1 0,2-6 1 16,-5 6 0-16,8 0 1 15,-8 0-2-15,-7 0 0 0,7 6 2 16,4-6-1-16,-6 6 0 0,0-6 0 16,4 0 0-16,-7 0-1 0,-2 0 2 0,4 0-1 0,-5 0 0 15,-2 0-1-15,2-6 1 0,3 6 1 0,2 6-1 16,-4-6 0-16,2-6 0 0,0 6-1 31,0 0 1-31,-3 0 0 0,2-6-2 16,-3 6 2-16,4 0 1 0,-8 0-1 0,7 0 1 0,-7 0-1 15,3 3 0-15,-3-3 2 16,5 12-1-16,-5-6-2 0,0 2 1 0,0 0 1 16,0 5-1-16,0 2 0 0,0-2-1 15,0 3-1-15,0 5 2 16,-5-2 0-16,5 5 1 0,0 5 0 16,-3 2 0-16,3-4-1 0,0-3 1 0,0 5-2 15,0 1 2-15,0-2-2 0,0 7 1 16,0 0-1-16,0-5 1 0,0 10-1 0,0-5-1 0,0-3 0 0,0-7 1 15,0 5-2-15,-7-2 2 0,7-5-2 16,0-1 1-16,0 8 1 0,0-8-1 16,0-3-2-16,0 3 3 0,-8 0-1 15,8-5 0-15,-4-4 0 0,4-7 1 16,0 4 0-16,0-7 2 0,0 7-2 0,0 1 2 16,0-3-1-16,0 3 1 0,0 4-2 15,0-6 1-15,0 5 0 0,0-4 0 16,0-2-1-16,0-4 0 0,-7 1 1 15,7-5 0-15,0 7 0 0,-3-7 0 16,3 0 1-16,-7 0-1 0,7 0 2 16,-8 0 0-1,8 0-1-15,-4 0 1 16,4 0 0-16,-7 0-1 0,2 0 2 0,0-7-2 0,-3 14 1 16,8-7 0-16,-6-3-1 0,6-10 1 15,-8 13 0-15,-2-11-2 0,0 11 1 16,4-6-1-16,-7 1 0 0,3-2 1 15,4-1-1-15,-5-5 2 16,-4 7 0-16,5-2-1 0,-6 8 2 16,3-6 0-16,-4 6-1 0,-3-13 0 0,4 13 0 15,-2 0-1-15,-3 0 1 0,2-5-1 16,1 5-2-16,4 0 1 0,-7 0 0 16,8 0 0-16,-2 0 0 0,5 0 0 15,-4-8-1-15,6 8 0 0,-3 0 2 16,-2 0-2-16,-4 8 2 0,3-8-1 15,-4 5 0-15,2 1 1 0,-5-6 0 16,8 0-2-16,-6 0 1 0,-2 0 0 16,3 7-1-16,-1-7 1 0,1 0-1 0,5 0 1 15,-6 0 1-15,7 0-1 0,-2 0 0 16,4 0 0-16,-8 3 0 0,7 3 1 16,-2-1-2-16,-3 1 0 0,0 1 1 15,1-4 0-15,-3-3 2 0,6 0-1 16,-8 5-1-16,7-5 0 0,-1 0 2 15,2 8-2-15,-5-2 1 0,7 1 1 0,-9-7 0 16,2 6-2-16,-5-6 1 16,-2 0 0-16,1 0 1 0,4 0-2 0,1 0-1 15,-6 0-1-15,4 0 2 0,6-5 0 16,-9 0 0-16,-1 5-1 0,8 0 1 16,-4 0 2-16,-1 0-1 0,4 5 0 15,-3 2-1-15,-2 1-1 0,-3-2 1 0,6-6 0 0,-4 0 0 16,4 7 0-16,5-7-2 0,-3 0 3 15,3 0 1-15,-1-7-2 0,4 7 0 16,-2 0-1-16,3 0 0 0,4 0 2 16,-7 0-2-16,3 0 0 0,4 0 0 15,-5 0 1-15,-1 0 0 0,3 0 2 16,-6 0-2-16,2 0-1 0,-5-6 1 0,7 6 1 16,-3 0-1-1,2 0 0-15,-1 0-2 0,4-5 1 16,-1 5 3-16,-6 0-2 0,3 0 1 0,-8 0-2 15,2 0 2-15,4 0 0 0,-3 0-1 16,5 0 0-16,-3 0 1 0,3 0-2 16,-1 0 1-16,-2 0-1 0,-4-8 1 15,1 8-1-15,1 0 2 0,-3 0-2 0,5 0 4 0,-3 0-3 0,-1 0 1 16,7 0-1-16,-4 5 3 0,-1 3-5 16,6-8 1-16,-5 0-1 0,2 2 1 0,-6-2 1 15,3 0 0-15,2 5-2 0,-2-5 3 16,2 0 0-16,-5 0 0 0,-1 0 0 15,6 0-2-15,-5 7 2 0,1-7-1 16,9 0 1-16,-4 5-2 0,2 1 0 31,1-6-1-31,-5 7 3 0,-4-3-1 0,-1 5-1 16,7-4 0-16,-6-5 1 0,7 6-1 16,-6-6 2-16,3 0 0 0,-1 0-2 15,-2 0 1-15,6-8 0 0,-4 8 0 0,7-8 1 16,-2 8-1-16,3-10 0 0,-6 10 0 15,5-5 0-15,-7 5 1 0,8-6-1 16,-7 6 0-16,5 0 0 16,-2 0 0-16,4 0 0 0,-1-5 2 0,-7 5-2 15,0 0 2-15,1 0-3 0,-3 0 1 16,6 0 0-16,1 0 1 0,6 0-3 16,4-7 2-16,-3 7-3 0,-6-7 3 15,4 2 1-15,-8 0-1 0,3 0-1 0,5 5 2 16,-3-8 0-16,3 8-1 15,0 0 0-15,-7 0-1 0,2 0 1 0,-9 7 1 16,-3-7-2-16,-1 6 1 0,1 4 0 16,4-10 0-16,1 0 0 0,4 0 0 15,5 0-1-15,-5 0 2 0,0-8-1 16,-7 3 2-16,-1 5-2 0,3-7 1 16,-5 7-1-16,-2-7-1 0,7 7 2 15,-9-4-1-15,-4 4 0 0,-3-9-1 0,1 9-3 16,-1-8-10-16,6 8-9 0,1-8-12 15,5 3-11-15,6-3-113 0,5 8-116 16,-7-5-276-16</inkml:trace>
  <inkml:trace contextRef="#ctx0" brushRef="#br0" timeOffset="33670.748">4250 14679 349 0,'-7'0'85'0,"1"5"3"16,6-5-60-16,0 0 0 0,0 0 1 15,0 0-4-15,0 0-3 16,0 0-3-16,0 0-2 0,-7 0 0 16,7-5-3-16,-5 2-2 0,5-4-1 15,-5 1-3-15,5-5 0 0,0 3 0 16,0-10 0-16,0-1 2 0,-4 1 0 0,4-7 0 0,0 5 1 0,-5-5-1 15,-3 0-2-15,3 2-1 0,-2-6-3 16,1 0-1-16,-1-5-1 0,1 1 0 16,6 3 1-16,-5-4-1 0,5 2-1 15,0-7 2-15,0 2-1 0,0-9 1 16,0 5 1-16,5-1 1 0,-5-1 0 16,10 9 2-16,-10 0 0 0,5 8 1 0,-5 0-1 15,0 6-2-15,0 2-1 0,0 6 0 16,-5-1-2-16,5 9 0 0,0 4-1 15,0 0 1-15,6 0-2 0,-1 0 1 16,0 4-2-16,1 3 1 0,6-3 0 16,-4 4-1-16,8-5 0 0,3-3 2 15,5 0-2-15,7 0 2 0,6 0 0 16,4 0-1-16,-6-3 1 0,10 3-1 16,-7-10-1-16,-3 7 1 0,2-5 1 0,2 8-1 15,0 0 1-15,3-7-1 0,0 7 1 16,3 0-1-16,-3 7 2 0,3-7-1 15,2 0-2-15,5-7 4 0,4 7-2 16,-1 0 0-16,5 0 2 0,-5 0-1 16,-2 0 2-16,-1 0 1 0,-2 7 0 0,3-7-1 15,0-7 1-15,0 14 0 0,1-7-2 16,-7 8 0-16,-2-8-1 0,-6 3-2 16,3 7 1-16,-9-2 0 0,-4 1-2 15,1 3 2-15,0 2 0 0,-1 1-2 16,-1-3 2-16,-2 0-1 0,1 2 0 15,0-2 0-15,-1 0 0 0,-5-4-1 16,4 0 1-16,-4-1-1 0,3-1 2 16,2 0 0-16,-2 3 0 0,10-4 0 0,-5 2 1 15,-3-4 2-15,-5-3 2 0,1 5 0 16,-2-5 2-16,-4 0 1 0,6 0 1 16,3 0-1-16,-3-5 0 0,-1 5-3 15,0-9-1-15,0 3-1 0,-2 6-1 16,1-5 1-16,-2 5-2 0,-5 0 1 15,4 0 1-15,-1 0-2 0,-3 0 4 16,7 5-4-16,-6-5 0 0,4 0 0 0,-3 0-1 16,6 0 0-16,0-5 1 0,-5 5-2 15,5 0 1-15,0 0 0 0,-5 0 1 16,2 0-1-16,-2 5 2 0,-2 1-2 16,4 3 0-1,-5-2 0-15,6 0 1 0,-7-1-2 16,5 2 1-16,-4-8-1 0,5 0 0 0,-3 0 0 15,7 0 1-15,1 0-3 0,-1-9 2 16,3 3 0-16,-4-5-1 0,1 1 3 16,4 3-2-16,0 0-2 0,-5 7 4 15,-2-7-1-15,2 7-1 0,-5 0 0 16,-1 0-1-16,3 0 0 0,-4 7 2 16,2-7-2-16,-4 0 1 0,-1 0 1 0,2-7 0 15,-7 7-1-15,6-7 0 0,-3 0 0 16,-2 4 0-16,1-9 0 0,5 8 0 0,-5-5 0 15,6 4 0-15,-6 5 0 0,-1 0 0 16,3 0 1-16,-2 0-2 0,-8 0 2 16,5 0-1-16,-5 0 0 0,4 5 0 15,-4-5 1-15,5 0-1 16,2 9 0-16,-7-9-1 0,6 4 1 0,-6-4 0 0,0 9 1 16,7-3-1-16,-7 7 0 0,0 2 1 15,0 8-1-15,0 10-1 0,0 1 0 0,0 9-2 16,0 1-1-16,4 4-3 0,-4 4-1 15,0-6-1-15,0-1 0 0,0-2-1 16,0-3 0-16,0 5 0 0,0-8 2 16,0 3 0-1,0-7 1-15,0-4 2 0,0-5 0 0,0-6 1 0,0-7 2 0,0-4 1 16,0-7 0-16,0 0 0 0,-4 0 2 16,4 7 2-16,-5-7 1 0,5-10 1 15,-12 10 0-15,6-3 1 0,0 3 1 16,-11-7-1-1,4 0-2-15,-6-1 0 0,3 2 1 16,-5-9-2-16,5 4 2 0,3 3 0 0,-8-1 0 16,6-3 1-16,-7-2-2 0,-2-3 0 0,-6-1 1 15,5 1-3-15,-6 3 0 0,0 1-1 16,-3 5 2-16,-1 4 0 0,-9-1-1 16,6-6 1-16,-3 2 1 0,7 3 0 15,5 6 0-15,3-10-2 0,0 10 1 16,6-6-2-16,-6 6 1 0,-5-13-2 15,-9 5 1-15,2 2 0 0,0 6-1 16,-6 0-1-16,7-3 1 0,-2 3 0 16,2 3 2-16,2-3-1 0,-3 0-1 0,0 0 4 15,1 0 1-15,1-5 3 0,2 5-1 16,0 0 2-16,5 0-1 0,5 0 2 16,3 0-3-16,-2 5 1 0,6 1-3 15,-1 2 0-15,-8 2 0 0,3 2-1 16,-4-2 0-16,-4 13-1 0,-6-6-3 0,-8 3 1 15,0 1-1-15,-7-2 1 0,0 3-1 16,10-1 0-16,-1 1 0 0,-1-8 1 16,-1 1-1-16,-5-7 2 0,-3 2-2 15,-2-3-1-15,1 7 2 0,3 2-1 16,-6 1 0-16,-1-3 0 0,0 2 0 16,0 5-1-16,-3-3 2 0,6-3-3 15,3-1 3-15,0-3-2 0,7-7 0 0,-8-4 1 16,-2 0 0-16,3 0 0 0,7 0 1 15,-5 6-3-15,-2-6 2 0,9 0 0 16,-12 0 0-16,2 6-3 0,-2-6-6 16,3 5-8-16,10-5-8 0,10 8-13 15,-2-8-11-15,16 0-9 0,3 0 1 16,15 0-109-16,12-8-106 0,1 5-256 16</inkml:trace>
  <inkml:trace contextRef="#ctx0" brushRef="#br0" timeOffset="36849.398">2930 16465 305 0,'0'-13'95'0,"0"-10"4"0,0 1-2 16,7-12-49-16,-7 2-4 0,0 3-7 15,8 0-5-15,-8-3-4 0,6 7 0 16,-2-6-3-16,0-3-5 0,-4 2 0 16,7-4-1-16,-7-1-5 0,0-1 0 15,8 3 0-15,-8-9-2 0,0 3 1 16,0 0 0-16,0 4-1 0,0-2 0 16,0 6-1-16,5 5-2 0,-5 2-1 0,5 4 1 15,1 1-4-15,2 6-1 0,0 0 0 16,-3 3-2-16,3 3 0 0,2 1-1 15,-2 2-2-15,3-1 2 0,5-1-1 16,-1 2-1-16,9 0 2 0,5 6-2 16,-3-3 2-16,5 3-2 0,3 0 1 15,-4 7 0 1,-4-1 0-16,2-1 1 0,-3 5 0 0,-2-8-2 16,-2-2 3-16,-2 7-2 0,7 0 1 0,-3-7-1 15,1 6 0-15,7 1 0 0,-1-5 1 0,-1 5 0 16,5 1 1-16,2 0 4 0,-4-2-2 15,-8-1 4-15,5-1-1 0,-1-4 1 16,-2 9-1-16,4-9-2 0,6 10-1 16,-1-6-1-16,3 3-2 0,-4-1-1 15,9-2 1-15,-7 2 0 0,-2-6-1 16,-2 8 0-16,8-3 3 0,-7 1-2 16,0-6 3-16,9 0 0 0,2 0-1 0,3 0 2 15,0 0-1 1,3-11-1-16,-8 5 1 0,6-1-2 15,-1 2-2-15,-7 5 1 0,6 0-1 16,-9 0 0-16,-3 13 2 0,1 2-1 16,-6-4-1-16,-1-1 1 0,1 4 0 0,-3-2-1 0,-4 1 0 0,2-5 0 15,2 2 2-15,-6 0-3 0,2-4 1 16,1 1-1-16,3 0 3 0,1 2-1 16,-1-7-1-16,1 10-1 0,1-2 2 15,-6 1-1-15,3-1 1 0,0 2-2 16,0-9 1-16,-3-3 0 0,-1 10 1 0,2-10 1 15,-2 0-1-15,6 0 1 0,2 0-2 16,-1-6 1-16,-1 1-2 0,-3-3 1 16,7 2-1-1,-2-3 2-15,-1 4-1 0,1 3-1 0,1 2 2 0,-10 0-1 16,-2-7 1-16,4 7-2 0,-4 0 2 16,1 0-2-16,4 0 1 0,-2 0 0 15,-5 0 1 1,5 0-2-16,2-7 1 0,-1 7-2 15,-1-6 2-15,5 6 2 0,-2 0-3 16,1 0 1-16,-6 0-1 0,2 0 1 16,1 0 1-16,1 6-1 0,-7-6-3 0,5 0 1 15,0 0 1-15,-1 0 1 0,1 0-2 16,4-9 1-16,3 4 0 0,3-3 2 16,2 1 0-16,1 1-3 0,0 0 1 15,-1 4 1-15,-6 2 1 0,2 0-2 16,-3-7 2-16,1 7-1 0,-4 0 0 15,3-6 1-15,1 6-1 0,4-2-1 16,3-5 1-16,0 7-1 0,3-7 1 0,-5 0 0 16,5 0-1-16,-3 3 1 0,-3-3 1 15,-9 3-3-15,9-6 2 0,-5 3 0 16,1-1 0-16,4 8-1 0,10-6 2 16,-8 6 0-16,-4-9-1 0,2 9 1 15,0 0-2-15,-4 0 2 0,1 0-1 0,2 0 1 16,-4 7-2-16,2-7 2 0,-6 3-1 15,-2-3 1-15,2 5 0 0,1-5 0 16,-7 0-1-16,0 7 1 0,5-7-2 16,-6 0 2-16,6 0-1 0,0 0-1 15,0 0-1-15,0 0 2 0,3 0-1 16,2 0 1-16,0 0-1 0,-1 0 1 16,-2 0 1-16,4 0 0 0,-6 0-2 15,7 0 1-15,-6 0 0 0,1 0-2 16,-10 0 0-16,6 0 2 0,-6 0-1 0,5 0 1 15,-8 0 0-15,9 0 0 0,-6 0-1 16,2 0 3-16,-2-9-3 0,4 6 1 16,-7-3 0-16,8-1 0 0,-7 3 1 15,8-3 0-15,-2 7-3 0,-3 0 4 16,-1 0-2-16,-2 0-1 0,-7 0 1 0,0 7-1 16,3-3 1-16,-7-4 1 0,10 7-2 15,-6-1 1-15,-4 2 0 0,0-3 1 16,4 5-1-16,-4-1-1 0,6 5 1 15,-6 1-1-15,0 4 2 0,0 3-1 16,5-2-1-16,-5 4 2 0,0 0-2 16,0 3 2-16,0-1-1 0,0 1-3 15,0 3 3-15,-8-1-1 0,3 3-1 0,0 7 1 16,-1-8-2-16,6 1 1 0,-8 3 0 16,8 0 0-16,0-8-1 0,0 4 3 15,0-9-2-15,-5 2 1 0,5-6 0 16,-5-3 2-16,5-3-2 0,-5-1 2 15,5-7-1-15,-8 6 0 0,8-3 0 16,0 4 0-16,0-3-2 0,0 2 4 16,-6-1-1-16,6-4-2 0,-9 5 1 15,5-5 0-15,-6 6 1 0,0-5-1 0,-1 2-1 16,-4-2 1-16,2 1 1 0,-6-7 0 16,8 0-2-16,-5 0 1 0,6 0 1 15,-14 0 0-15,3 0-1 0,-2 0 1 16,-1 0-1-16,-8 3 1 0,7-3-2 0,-2 0 2 0,1 0-1 15,-1 0-2-15,-1 0 2 0,2 0 0 16,1 0-1-16,-4 0 3 0,-2-3-4 16,-1 3 3-16,-2 0-1 0,-2 0-2 15,-4 3 2-15,6 5 0 16,-3 2-1-16,-9 1 1 0,6 3 0 16,-10 1 0-16,-2 1 1 0,-1-2-2 0,3-6 1 0,3-3 1 0,5-5-1 15,5 0-2-15,6 0 3 0,2-10-2 16,0 2 2-16,0-1-1 0,-5-1-1 15,0 4 2-15,2 3-1 0,-3 3 1 0,1 0-1 16,8 0-2-16,-2 0 1 16,-2 0 2-1,-1 0-2-15,4 0 1 0,-6 3-1 16,-1-3 2-16,2 5 0 0,0-5-1 0,0 0 0 16,4 0 0-16,1 0 0 0,1-7-1 15,0 0 1-15,-1 1 0 0,4-2 1 16,7 8-1-16,-5 0 0 0,-7 0 2 0,4 0-3 15,-3 0 2-15,-4 9-1 0,-1 2 0 16,6-8 1-16,-6-3-1 0,2 6-1 16,3-6 1-16,0 0-1 0,2 8 1 15,3-8 0-15,1 0 0 0,-3 0-1 16,-2 0 1-16,0 0 1 0,0 5-1 16,-5 1 1-16,7 1-1 0,-8-4 0 15,1-3 1-15,-3 0 0 0,4 0-2 16,-3 0 2-16,6 0 0 0,1-5-1 0,7-5 1 15,-1 4-1-15,2-3 0 0,-4 2 2 16,-1-2 0-16,1-1-3 0,1 6 1 16,-4-3 1-16,-4-6-1 0,5 6 1 15,-2 3 0-15,2-1-2 0,3-3 2 16,2 3-2-16,-1-2 3 0,6 0-3 16,-6 0 1-16,3-2-1 0,-1-3 1 0,-1 2 0 15,6 1 0-15,-8-5 0 0,3 3 1 16,5-2-2-16,3 6 2 15,-9-5-1-15,3 5-1 0,3 2 1 0,-5-5-2 0,2 3-2 0,-7-2 3 16,4 9-3-16,1-4-1 0,-4 4 4 16,-3 0-2-16,9-10 0 0,-5 10 1 15,0-4 0-15,2 0 2 0,6 4 0 16,-6 0-1-16,6 0 0 0,-2 0 1 16,5 0 1-16,1 7 0 0,-7-4-3 15,4 5 2-15,-7-5-1 0,1 5 2 0,2-3 0 16,-5-1-1-16,-3 3-1 0,-2-7 1 15,2 4 1-15,3-4-1 0,-3 4-2 16,3-4 2-16,6 0 0 0,-4 0 0 16,-2 0 0-16,5 0 0 0,-5 0 0 15,-2 0 0-15,2 0 1 0,-2 7-2 16,-4-7 1-16,-4 0 0 0,1 5 0 16,0-5 0-16,-5 0 1 0,9 0-1 15,2-7 0-15,0 7 0 0,-1-10 0 16,1 0 1-16,2 1 0 0,2 0-1 0,1 5 0 15,-4 4 0-15,2-8 0 0,-3 8 0 16,-5 7 0-16,-13-7 1 0,6 7-1 16,1 0 0-16,-5 3-1 0,2 1 2 15,11-1-1-15,-2-5-1 0,3 2 1 16,7-7 0-16,-2 5 0 0,0-5 1 0,-2 0-2 16,4 0 2-16,-4 0 0 0,-3 0-1 15,-1 0 1-15,3-5-6 0,-2-2-13 16,0 0-14-16,10-8-11 0,-5-8-116 15,11-5-123-15,10 1-293 0</inkml:trace>
  <inkml:trace contextRef="#ctx0" brushRef="#br0" timeOffset="57967.368">8599 4854 323 0,'0'0'85'0,"0"0"5"0,0 0-43 15,0-5-11-15,0 5-8 16,0 0-6-16,0 0-5 0,5 0-4 0,-5 0-1 0,0 0-3 15,0 0 1-15,0-6-1 0,0 6 1 16,-5 0-1-16,5 0 0 0,0-9-1 16,0 9 1-16,0 0 1 0,0 0-3 0,5 0 2 15,-5-3-2-15,0 3 0 0,0 0 1 16,10 0 0-16,-4 0 0 0,-6 0 1 16,5 0-1-16,-1 0 0 0,-4-6 2 15,0 6-2-15,0-8 0 0,6 8-1 16,-6-5 1-16,5 5-1 0,1 0-1 15,1 0-2-15,-7 0 2 0,8 0-2 16,-8 0 0-16,5 0 0 0,-5 0 0 16,13 0 0-16,-7 0 2 0,1 0-1 0,4 0 0 15,-3 5 2-15,3-5-1 0,2 0 0 16,-5 0 1-16,2 0-1 0,3 0 2 16,-8 0-1-16,-2 0-1 0,3 0-1 15,1 3 1-15,1-3-2 0,-3 10 1 16,0-10-5-16,-5 0 1 0,4 0 1 15,3 4 0-15,-1-4-1 0,-1 4 2 0,2-4-2 16,-1 0 3-16,-6 0 0 0,7 8 0 16,-1-8-1-16,-1 0 1 0,-2 0 0 15,5 0-1 1,5 0-1-16,-2 3 0 0,5 4-1 16,-7 0 0-16,5 3 0 0,-3-5-1 0,-4 5 1 0,-2-6-1 15,1 0 0-15,-6 4 0 0,13-4 1 16,-5 5 1-16,5-5 0 0,-5-4-2 15,0 11 2-15,-1-11 0 0,-7 5 0 16,8 2-1-16,-8-2 0 0,5-1 1 16,-1-4 0-16,1 13 0 0,-5-10-2 15,12 4 1-15,-12 0 0 0,6 4 0 0,-6-7-1 16,7 8 1-16,-7 0 2 0,6-7 0 16,-6 6 1-16,6-3 1 0,-6-1-1 15,7-4 1 1,-7 5-2-16,0-8-1 0,5 6 1 15,-5-6-1-15,6 13-1 0,-1-1 1 0,-5 2-2 16,6-3 3-16,-6 1-2 0,7 0 1 16,-7-2 0-16,5-3 1 0,-5 4 1 0,0-2-1 0,0-3-1 15,0 4 2-15,0-5-1 0,0 2 0 16,0 0 0-16,3 0-1 0,-3 1 1 0,0-1-1 16,0-1-2-16,0 8 1 0,0-3 0 15,5-2-2-15,-5 2 2 0,0-4 0 16,0 0-1-16,6-3 1 0,-6 5-1 15,0-9 3-15,0 5-1 0,7-5 0 16,-7 9 0-16,0-9 1 0,0 6-1 16,0 1 1-1,0-1-1-15,0-1 0 0,0 1-1 0,0-1 3 0,0 3-2 16,0-3 0-16,0 3 1 0,5 1 0 16,-5 3 1-16,0-3-1 0,3-3-1 15,-3 8 0-15,0-10 1 0,0 6-3 0,0-7 0 16,0 10 0-16,0-7 1 0,5 2-1 15,-5 3 0-15,0-6 1 0,9 7 1 16,-9-5 1-16,8 2 0 0,-8 0 2 16,0-4 0-16,5-5 2 0,-5 3-1 15,0 6-1-15,4-6 0 0,-4 6-1 0,4-4-1 16,-4 4 0-16,5-2-2 0,-5-1 0 16,10 1 0-16,-5 4 0 0,-5-11-1 15,5 5 1-15,-1 2-1 0,1-7 0 16,5 9 1-16,-4-9 0 0,-6 6 0 15,7-6 0-15,-2 7-1 0,1-7 0 16,2 0 1-16,-5 3-2 0,4 3 3 16,-2-6-2-16,1 8 1 0,1-2 1 15,-2 0-1-15,-2-6 0 0,3 4 0 0,2 4-1 32,0-8 2-32,-4 3 0 0,2-3-1 15,-1 7 0-15,1-7 0 0,-6 0 0 0,8 0-1 0,-8 0 1 0,4 0-1 16,-4-7 2-16,5 7-2 0,-5 0 2 15,4 0 0-15,-4 0 2 0,8 0-2 16,-8 0 1-16,0 0-1 0,0 0 3 0,0 0 0 16,0 0-1-16,0 0 0 15,-6 0 1-15,6 0-2 0,-6 0 2 0,6 0-2 16,0 0-1-16,0 8 0 0,0-8-2 16,-5 7 1-16,5-7 1 0,-5 0-4 15,-3 0 3-15,-2 4-1 0,4-4 2 16,-2 0-3-16,-4 9 3 0,4-6-2 15,3 8 0-15,-4-5 1 0,-1 4-1 16,2 3-1-16,1-1 3 0,-7-2-4 0,4 0 3 16,-3 6 0-16,7-2 0 0,-1 1 0 15,3-1-2-15,4 1 0 0,0 0 2 16,0-1-2-16,0 1 1 0,0-2-1 16,4 0 0-16,-4 1 3 0,0-3-1 15,7 1-2-15,-7 2 0 0,11-1 2 16,-1 0-2-16,1-2 1 0,5 0 0 15,-8-4-1-15,5 3 2 0,2-3-1 0,-4 1 1 16,2-1 0-16,3 6-1 0,-3 1-1 16,-3-3 1-16,6 0 0 0,-3 5 1 15,0-4-2-15,-4 1 1 0,4 4 0 16,0-3 1-16,-8 2-1 0,2 3-1 16,4 2 0-16,-11-2 1 0,6-3 0 15,-6 4 0-15,7-5 0 0,-7 6 1 0,0 1-2 16,0-3 0-16,0 0 3 0,-7 2-2 15,-1 0-1-15,-6-3 3 16,7-2 3-16,-12-1 4 0,6-2 3 0,-10 1 1 16,-1-4 4-16,-11 3 0 0,-1 3 0 15,-11 0-4-15,4-7-5 0,-6 1-1 16,-1-5-3-16,7-5-3 0,-7 10-1 0,-2-10-5 16,15 0-6-16,6 0-10 0,7 4-10 15,8-4-16 1,6 0-20-16,10-6-22 0,0-10-115 0,0-5-138 15,21 0-312-15</inkml:trace>
  <inkml:trace contextRef="#ctx0" brushRef="#br0" timeOffset="58828.3">10314 5349 507 0,'0'-6'116'0,"0"-3"3"15,0 9-86-15,-6-9-5 0,1 3-4 0,0 6-3 16,-5-3 1-16,1 3-3 0,1 0 0 16,0 0 1-16,-5 0 2 0,3 6 1 15,-6 3-2-15,3 2-3 0,-11-3 2 16,4 7-3-16,6 0-2 0,-4 7-2 0,-5-2-3 16,9-2-1-16,1 9-1 0,-3-1-2 15,3 1 0-15,6-4-2 0,7 5 0 16,0-3-1-16,0-2-1 0,15-1 1 15,-5 0-2-15,11-1 0 0,-7-5 2 16,9-2-3-16,3-1 3 0,3-4-2 16,3-2 0-16,13-7 0 0,-8 5 0 15,5-5-1-15,0 0 1 0,-1-6-1 16,-1-4 0-16,0 5 0 0,-1-9 1 0,-3-6 0 16,-4-2 7-16,-5 1 6 0,-7-8 3 15,-6 4 5-15,-4 0 1 0,-10 5 4 16,0 0 2-16,-8-2-3 0,-8 8-4 15,-7-1 0-15,-19-4-1 0,-1 1-4 16,-9 5 0-16,2-2-5 0,10 1-2 16,9 6-2-16,7 1-4 0,6-1-6 0,8 8-2 15,4-6-8-15,-4 6-8 0,10-7-11 16,0 7-9-16,6-3-12 0,7 3-13 16,0 0-10-16,2 0-5 0,11 0 3 15,-4 3-101-15,1-3-104 0,8 10-246 16</inkml:trace>
  <inkml:trace contextRef="#ctx1" brushRef="#br0" timeOffset="50684.106">18568 10869 0,'-3'0'15,"3"-6"-15,0-17 16,8-18 0,8-2-1</inkml:trace>
  <inkml:trace contextRef="#ctx0" brushRef="#br0" timeOffset="65157.835">7188 8853 421 0,'-6'-9'107'15,"6"9"2"-15,-13-10-36 0,6-1-44 16,3-2-5-16,-3 6-3 0,-1-2-4 16,2 1 0-16,-1 8-1 0,-6-5 0 15,-3 5-2-15,-7 0 0 0,1 0-1 16,1 0-3-16,-7 5-2 0,-2 3-2 16,-9-6-2-16,7 8-2 0,-4-6-2 15,5-4 0-15,2 10 0 0,0-10-1 16,4 4 3-16,-5-4-3 0,5 5 2 0,-3-5 0 15,2 9 1-15,1-7-1 0,-3 5 1 16,-3-1-3-16,6-1 2 0,-1 2-1 16,-2-7 1-16,-4 0-2 0,9 0 2 15,-1 0-2-15,3 0 2 0,2-7 0 0,7 7 1 16,4 0 0-16,-1-5 1 16,1 5 0-16,8 0 0 0,0-6 1 0,-5 6-1 0,5-8-1 15,0 3-2-15,6-5 1 0,9-1 0 16,-2 2 0-16,6-4-1 0,-1-3 1 15,9 3-2-15,2-3 1 0,5 2-1 0,0 0 0 16,2-1 2-16,-6-5-2 0,-1 3 1 16,-3 4 0-16,-5 2 1 0,-9 2 0 15,-3 4 0-15,1 5-2 0,-10 0 2 16,0-9-1-16,0 9 0 0,-10 0 0 16,1 0 0-16,-1 9 0 0,-8-9 0 15,-1 9-1-15,1 4 1 16,-6-1 3-16,-2 3 0 0,-2-1 0 15,1 6 3-15,0-6-1 0,-7 6 2 16,3 0-2-16,-3 4-2 0,2-3 0 16,-1 1-1-16,8 1-2 0,0-2-1 0,1-3 0 0,8-4 2 0,2-5-1 15,-3 0 0-15,11 3 1 0,6-7 2 16,0 3 1-16,0-8 0 0,5 7 1 16,8-7 2-16,-4 8 0 0,16-8 0 15,-3 0 0-15,7 6-1 0,7-6-1 16,3 0 0-16,3 0-2 0,0 0 0 15,1 0 0-15,-7 3-2 0,1-3-6 16,0 0-9-16,-5 10-11 0,4-7-11 0,-7-3-7 31,-2 8-109-31,-1-8-113 0,2 0-260 0</inkml:trace>
  <inkml:trace contextRef="#ctx0" brushRef="#br0" timeOffset="66400.278">7957 8574 441 0,'0'-11'117'16,"0"8"5"-16,0-8-39 0,0 8-40 16,0-7-3-16,0 2-4 0,-8 0-5 15,8 8-3-15,0-7-1 16,0 7-5-16,0 0-2 0,0 0-4 0,0 6-3 15,8 6 0-15,-8-3-5 0,8 7-2 16,0 2-2-16,2-3 0 0,1 6-2 16,-1 4-1-16,1 2-2 0,-3 2 1 15,-2-1 0-15,4-6 1 0,-3 2-2 16,-1 0 1-16,-1-3 1 0,0 1-1 16,6-2-1-16,-3-5 1 0,-3-10-1 0,5-5 0 15,-2 0 2-15,-2 0-3 0,6-4 2 16,4-10 1-16,1-6-2 0,1-3 1 15,3-2 1-15,-8 1-1 0,5 1 2 16,-4 3-1-16,-1-4 1 0,-8 4 1 16,6-1 2-16,-11 2 1 0,9 8 2 15,-9 0 0-15,0 3 2 16,0 8 0-16,0 0-1 0,0 0 0 16,0 0-2-16,0 0-2 0,0 5-1 15,0 4-1-15,4-2-2 0,0 2 0 16,0 3-2-16,9 3 1 0,-1 0 0 0,1-1 0 15,0 6-2-15,-5-1 2 0,0-4 0 16,1-6 0-16,-1 4 0 0,5-3 0 16,0-5 1-16,3 4-1 0,-3-9 0 15,2 6 0-15,-2-6 0 0,-2 0 1 0,4 0-2 16,-6-2 2-16,11-9 3 0,-11 4 4 16,8-6 3-16,-6-6 3 0,-2-3 2 15,0-6 5-15,-5 4 1 0,4-5-3 16,-8 0-2-16,10 1-3 0,-10 8-4 15,0 1-2-15,0 1-3 0,0 7-8 16,0 0-8-16,-8 2-14 0,3-2-16 16,5 9-20-16,-5-10-14 0,5 9-118 15,0-4-126-15,7-8-289 0</inkml:trace>
  <inkml:trace contextRef="#ctx1" brushRef="#br0" timeOffset="62901.913">17277 15982 0,'13'0'0</inkml:trace>
  <inkml:trace contextRef="#ctx0" brushRef="#br0" timeOffset="79286.69">7627 11344 319 0,'0'0'75'0,"0"0"1"15,-4 0-54-15,4 0 0 0,-5 0-2 16,5 0-2-16,-7 0 0 0,7 0-2 16,-11 0-1-16,11 0 0 0,0 3-1 15,-6-3-3-15,6 0-2 0,-4 0 0 16,4 0-3-16,-6 0 0 0,6 0-2 16,-11 0 1-16,6 0 0 0,0-3-1 15,5 3 0-15,-5-6 0 0,5 6 0 0,-5 0 0 16,-5-7-1-16,6 7-1 0,-1 0 1 15,-2-3-1-15,-2 3 0 0,4 0 0 16,5 0-1-16,-7 3 0 0,4-3 1 16,-2 7-1-16,-1-7 0 0,-4 0 1 15,2 0-1-15,-2 0 2 0,-1 0 0 16,5 0 0-16,-2 0 1 0,-4 0-2 0,3 0 2 16,-4 0-1-16,-4 0 0 0,-2 0-1 15,6 9-1-15,-6-3 1 0,6 2-1 16,-2-1 0-16,6 1-1 0,-7-3 0 15,4 3 1-15,-4-6-1 0,5 8 1 16,-5-6 0-16,4 3-1 0,3 2 1 16,-9-3 0-16,7 1-1 0,-7 4 0 15,0-3 0-15,5 0 1 0,-5-2-1 16,2 4 0-16,-5-10 2 0,12 7 0 0,-9-1 0 16,5-6 0-16,-3 5 0 0,3-5 0 15,-7 7 0-15,4-7 0 0,3 0-2 16,2 7 1-16,-3-5-1 0,4-2 1 15,-3 9 0-15,5-6-2 0,0 4 1 16,1-7 1-16,-1 6-1 0,3-3 1 0,2 5-1 16,-2-3 0-16,-1 2 0 0,-4-7 1 15,4 6-2-15,1-6 1 0,-5 3-1 16,2-3 2-16,3 11 0 0,0-9-1 16,5-2-1-16,-6 7 2 0,6-7-2 15,-10 0 1-15,10 0 0 16,-6 0-1-16,6 0 1 0,-3 0 0 0,3 0 0 0,0 0 0 0,0-7 0 15,0 7 1-15,0 0-1 0,0 0 1 16,0-8-2-16,0 3 1 0,0 5 0 16,3-5 0-16,-3 5 1 0,5-6-1 15,-5 1 0-15,4 0 0 0,-4-4 0 0,10-4 1 16,-5-2 0-16,0-5-1 0,1-3 1 16,6 6 0-16,-3-7-1 0,1 1 1 15,5-1-1 1,-4-2 1-16,3 9-1 0,-7-7 0 0,-1 9 1 15,2 6-1-15,-8-4 0 0,7 3 1 16,-7 10-2-16,0-6 1 0,0 6 1 16,0-7-1-16,0 7 0 0,0 0 0 15,-7 0 0-15,1 0 1 16,6 0-1-16,-7 9 0 0,7-2 0 16,-4 0 0-16,-1 7 1 0,-5-2-1 0,2 4-1 15,0 0 1-15,-2 9 0 0,1-1 0 16,2 10 0-16,2-9-1 0,-6 3 1 0,1-4 0 15,2-3 0-15,-6 1 1 0,2 1-1 16,-4-2 0-16,7-1 0 0,0 1 0 16,-3-4 0-16,5-5 0 0,4-2 0 15,3 2 1-15,-7-2-1 0,7-4 0 0,0 7 0 0,0 3 1 16,0-3-1-16,0 3 0 0,0-3 0 16,7 0 0-16,-2-7 0 0,3 2 1 15,5-5-1-15,-4 2 0 0,8-5 1 16,-8 6 0-16,1-6 0 0,4 0 0 15,1 0-1-15,1 0 1 0,5 0 0 0,0 0-1 16,8 0-1-16,0 0 1 0,3 7-2 16,4-7-2-1,-2 0-7-15,3 0 55 0,0 0-159 0,7-7-102 0,3 0-282 0</inkml:trace>
  <inkml:trace contextRef="#ctx0" brushRef="#br0" timeOffset="80224.43">8239 11212 415 0,'0'-7'103'0,"-6"2"5"16,6 0-63-16,0 5-4 0,0-8-5 15,0 8-8-15,0 0-2 0,6 3-5 16,1 7-3-16,-2 6-4 0,-2 0-3 15,2 2-2-15,0-3-2 0,1 3-2 0,-6-4-1 16,10 6-1-16,-4 2 0 0,2 6-1 16,4-1-1-16,-4 0 0 0,0 4 1 15,3-3-2-15,-4-8-1 0,-1 3 1 16,0-8 0-16,-6-8 0 16,10-7-1-16,-10 0 1 0,0 0 2 15,0 0-2-15,0-6 0 0,0 6 0 16,0 0 0-16,0-6 1 0,0 6-2 0,0-10 0 15,-6 10 1-15,6-13 1 0,-8-1-1 16,3-2 1-16,5-12 0 0,-3-3-1 16,3 1 1-16,0 0-1 0,0 0 1 0,0 5-1 15,0 0-1-15,6 0 1 0,0-1 1 16,9-2-1-16,-5 3 0 0,9 5 0 16,0 2 2-16,-1 4-3 0,5 1 0 15,-1 5 0-15,-1 3 0 0,-4 5 1 16,4 0 0-16,-7 5-2 0,5 3 3 15,-6-1 0-15,5 2-1 0,-3 2 0 0,-2-3 1 16,-2 2-1-16,5 2 1 0,-3 1-1 16,3 2-1-1,-6-1 2-15,4 2-2 0,-4 2 1 0,3 0 1 0,-2 0-2 0,-1 0 2 16,6-7-1-16,-3-3 0 0,5-2 0 16,-2 1-1-16,0-2 2 0,7-5-3 15,2 0-3-15,6 0-1 0,3 0-8 16,5-14-6-1,8 1-109-15,-10-8-106 0,0-8-261 0</inkml:trace>
  <inkml:trace contextRef="#ctx1" brushRef="#br0" timeOffset="73730.98">26159 16047 0,'-136'15'0,"65"-3"16,21 1-16,24-1 31,2-6-15,11 2-16,4-5 0,-7 7 15,-5-7 1,75-6-16,-45 3 15,-5-5-15,-4 5 16,0-5 0,-8 5-16,3-3 15,1 3 1,-4 0-16,-1 0 16,5 8-1,-4-3 1,3-2-16,5 1 15,0 8 1,0-10-16,0 1 16,-5-3-16,5 6 15,0-6-15,-3 3 16,-23 12 0,18-7-16,-2-3 15,-3 1 1,0 4-16,0-7 15,2 7 1,-7-8-16,0 5 31,-20 1-31,1 0 0,19 0 16</inkml:trace>
  <inkml:trace contextRef="#ctx0" brushRef="#br0" timeOffset="90774.015">14135 12095 422 0,'0'-4'97'0,"9"-5"2"0,1 4-70 16,-2-2-6-16,3 1-2 0,2 6-5 16,-3-8-1-16,1 8 1 0,-3-6 0 0,0 6 0 15,2-11 0-15,0 7 0 0,-2-3-1 16,10 2-3-16,-4 1 0 0,6 4-2 16,4-11-1-16,-3 11-2 0,-4-4-1 15,6 4 0-15,-4-10-1 0,-1 10-1 16,3-4-1-16,-5 4-1 0,-3 0 0 15,-5 0 0-15,4 0-3 0,-4 4 3 0,3 1-2 16,4 3 1-16,-7-8-1 0,0 5 1 16,5 2-1-16,-10-7 2 0,7 4-4 15,-2 1 2-15,0 4 1 0,-3-4-2 16,1 5 1-16,-6 1 0 0,6-3-1 16,-6 5 2-16,0-2-1 0,0 1-1 15,0-3 1-15,5 2 1 0,-5-1 1 16,0-4-1-16,0 5-1 0,0-1 1 15,0-5 0-15,0 5 0 0,0-3-1 0,0 5 0 16,0-4 0-16,0 1 0 0,-8 2 1 16,3 1-1-16,5-4-1 0,-6 2 0 15,6 4 2-15,-8-8 0 0,3 3-1 16,-1 3-1-16,6-2 2 0,-5 1-1 16,0 3 1-16,5 2-1 0,-5-3-2 15,5 1 3-15,-8-2-1 16,8-1 0-16,-7 0 1 15,7 5 0-15,-6 2 0 0,3 1 3 0,-2 0 0 16,5 4 2-16,-11-2 0 0,3 3 3 0,3 3 2 16,-3-7 1-16,8 8-1 0,-8-1 0 15,8-8-2-15,0 5 0 0,-5 0-1 16,5-3-3-16,0-6 0 0,0 4 0 16,-7-4-2-16,7-1 1 0,0 0 1 15,0 5-1-15,0 4-1 0,-3-5 1 0,3 5-2 16,0-2 1-16,0 1-1 0,-8-6 0 15,8 1-2-15,0 1 2 0,0-1-2 16,0-3 1-16,0 5 0 0,-6 1-1 16,6-4 0-16,-5 3 1 0,5-3-1 15,0 3 0-15,0-10 0 16,0 5 1-16,0 0-2 0,5-1 2 16,-5 1-1-16,6 1 1 0,0-1-1 15,-6 0-1-15,5-2 2 0,-5 0-1 16,5-3 0-16,-5 3 0 0,10 1-1 15,-5 3 2-15,4 0-1 0,1 0 1 16,3-1-2-16,-3-4 2 0,6-2-1 0,-3-4-1 16,0 2 1-16,0 4-1 0,-1 0 2 15,0 1 0-15,-3 0-1 0,6-3 0 16,-4-1 0-16,1-4 0 0,0-4 1 16,-5 0-2-16,3 5 1 0,-1-5 0 15,-1 0-1-15,0 0 1 0,1-5 1 16,-3 5-1-16,-6 0 1 0,0 0-1 15,-8 0 0-15,0 0 2 0,0 0-2 16,0 0 2-16,-7 5-1 0,4 1-1 0,-8 0 1 16,-1 2 0-16,1-1-1 0,-4 4 0 15,4-6 0-15,1 1 0 0,-3-1 0 16,5-5 0-16,0 9 0 0,3-9 0 16,-2 10 1-16,2 0-2 0,-1 3 1 0,1 1 0 15,-3 0 1-15,4 2-1 0,1-1-1 16,5-1 2-16,1 1 0 0,5-1-1 15,-8 2 1-15,8-3 1 0,0 1-2 16,0-2 3-16,0 5-2 0,9-5 1 16,-4 4 0-16,2 1 0 0,2 1-2 15,1 3 2-15,0-2-2 0,1-4 0 16,4 2 0-16,-2-3 1 0,-4 2-2 16,3 2 1-16,2 7 0 0,-7-4 0 0,4 3 1 15,2 7-2-15,-2 8 1 0,5-2 0 16,-4 3 0-16,4 4 1 0,-5 0-1 15,7-2 1-15,-7-5-1 0,0 3 0 16,1-1-1-16,2-5 2 0,-3 7-2 16,1-3 2-16,2 3-2 0,-10-5 2 15,-4-5-2-15,0-4 2 0,-5 2-1 16,-3-3-1-16,-5 1 2 0,1-3 0 0,-4-4 0 16,-1 6-1-16,-3-7 0 0,-4 4 0 15,-5-4 0-15,3 0 0 0,-5-6 0 16,-7 2 0-16,-3-6 0 0,-4 4 2 15,-5-6-2-15,-5 0 1 0,8 1-2 16,5 6-1-16,2 1-6 0,1 6-6 0,10-1-10 16,0-1-5-16,2-4-7 0,7-8-6 15,9-7-4-15,6 0-103 0,5-9-100 16,5-9-248-16</inkml:trace>
  <inkml:trace contextRef="#ctx0" brushRef="#br0" timeOffset="92020.841">15728 12861 407 0,'-9'-14'94'15,"9"7"3"-15,-7-3-74 0,-1-3 1 16,8 5 1-16,-10-1-2 0,4-1-2 16,1 6-2-16,-5-1-3 0,1 5 0 15,1-8-3-15,-9 8-1 0,5-7-2 0,-5 7-2 16,4-7 0-16,-6 7-2 0,8 0 1 16,-7 7-1-16,0 1 1 0,1 6-1 15,-4 2 0-15,1 9-1 0,1-5 0 16,-1 9-3-16,3 5 1 0,2 3-1 15,2 7-1-15,-1 2 1 0,6 6-1 16,1-7-1-16,7 4 2 0,0-11 0 0,7 3-1 16,1-4 1-16,5 0-1 0,6-3 1 15,7 1-1-15,1-1 1 0,7-5 1 32,8-2 2-32,-8-7 1 0,2-7 0 0,9-8 2 15,-8-5 1-15,-2 0-1 0,12-7 1 0,-5-4-1 16,3-7-1-16,4-5-1 0,-4-5-1 15,-5-5 2-15,-4-4 0 0,-5-3 1 16,-6 0 5-16,-2-3 3 0,3-2 3 16,-3 0 3-16,-1 0-1 0,-6-7-1 15,-6 5-2-15,-10-1-5 0,-5 3-2 16,-13-3-2-16,-9 12-3 0,-7 1-1 0,-2 2-1 16,-7 10-1-16,1 1 1 15,-3 5-3-15,-2 5-1 0,2 5 0 0,4 0 0 16,7 7-3-16,5 7-2 15,12 5-6-15,-6 4-6 16,10 0-11-16,2 4-8 0,6-3-11 0,5-3-7 16,0-2 30-16,0-8-133 0,18-4-107 15,1 0-265-15</inkml:trace>
  <inkml:trace contextRef="#ctx0" brushRef="#br0" timeOffset="92438.311">16692 12461 511 0,'-16'0'115'15,"5"-7"3"-15,-4 7-94 0,-3-7 2 16,-3 7-1-16,4 0-1 0,1 0-1 0,-5 0-5 0,6 0-3 15,2 14-2-15,2-7-1 0,-7 7-2 16,5 1-4-16,-3 1-2 0,5 7 1 16,-7 2-1-16,8-1 0 0,-1 5-2 15,1 10-1-15,2-4 0 0,-1 5 1 16,2 5-1-16,1 1-3 0,6 4 3 16,-5-7-2-16,5-4 0 0,3 4 0 15,12-3 0-15,-1-4 1 0,4-6 1 16,1-1 0-16,2-2-1 0,-3-5 1 15,-2-6-1-15,3 4 2 0,-2-6-2 0,-4-5 0 16,4-2-1-16,-1 1 1 0,4-2-3 16,-4 2-3-16,2-3-6 0,-2 2-4 15,-3-7-6-15,1 6-4 0,-1-6-4 16,3 0 25-16,-3-8-126 0,-1 1-97 0,2-4-256 31</inkml:trace>
  <inkml:trace contextRef="#ctx0" brushRef="#br0" timeOffset="92724.949">16904 12686 505 0,'0'10'110'0,"0"-3"4"16,0 4-92-16,0-1-3 0,8-3 0 16,-3 3-1-16,1 1-2 0,1-4-4 0,10 10-3 15,-4 0-1-15,5 1-2 0,-3 1-3 16,1-2-2-16,-10-2-1 0,4 3 0 16,1-4-3-16,-8-2-3 0,-3-1-3 15,10-5-4-15,-10-6-4 0,7 0-5 16,-7 0-101-16,-7 0-93 0,7-6-237 15</inkml:trace>
  <inkml:trace contextRef="#ctx0" brushRef="#br0" timeOffset="93052.595">17143 12154 445 0,'8'0'105'0,"-3"-6"4"16,8 6-75-16,-1 0 0 0,0 0-7 0,4 0-2 16,3 6-1-16,1-6-3 0,1 12 1 15,1-6-3-15,6 8 0 0,-1 11-2 16,1-5-3-16,2 6-3 0,-1 9-2 16,-3 2-2-16,-5-5-3 0,5 11 0 15,-5-1-1 1,0-6-1-16,-8 7-2 0,0 1 1 15,-13 6 0-15,0-2 0 0,0 8-2 0,0-3 2 16,-13 9 1-16,2 1-1 0,-10-4-1 16,-2 2-5-16,-9-3-5 0,-7-1-8 15,-3-7-9-15,6 6 15 16,-6-3-126-16,5-2-105 0,12-7-265 16</inkml:trace>
  <inkml:trace contextRef="#ctx0" brushRef="#br0" timeOffset="99358.76">20106 8297 341 0,'-10'0'91'0,"4"2"5"0,-9-2-50 0,10 8 0 16,-1-8-7-16,-1 0-9 0,-4 0-4 16,3 0-6-16,-7 0-4 0,-1-9-4 15,3 5-1 1,4-5-4-16,0 1-2 0,0-4-2 16,1-2 1-16,0-4 1 0,-2 1 0 0,2-4 1 0,-3 5 2 15,-1 1 0-15,1 1 0 0,1 2 0 16,-1 2-2-16,1 3 0 0,2 7-2 15,-5 0-1-15,-1 0-1 0,-4 8-1 16,0 0 0-16,-4 0-1 0,-1 2 0 16,0 3 2-16,1 0-2 0,-2 8 0 15,-1-1 1-15,0 0 0 0,4 1 0 0,4 1 0 16,1 0-1-16,2-2 0 0,-1 8 1 16,1-5 0-16,2 6 0 0,3-2 1 15,4 8 0-15,5-6 1 0,-5 4 1 16,5-4 1-16,-6 3-1 15,6 0 2-15,-5 4 0 0,5-5 0 16,0 1 1-16,5-3 1 0,4 0-2 16,1 0 0-16,3-7 1 0,1 0-3 0,3-7 2 0,0-1-1 15,6-4-2-15,6-2 2 0,0 2-2 0,5 1 1 16,-2-3-1-16,5 5-1 0,-6-10 1 31,-4 6-1-31,3-4-1 0,0-5 2 0,1 7-1 16,4-7 3-16,4 0 0 0,6 5-1 0,-4-5 1 15,-1 0 1-15,-1-6-1 0,-2-1-1 16,2-1-1-16,-2-12 2 0,2 2 1 16,-1-11-1-16,-5 3-1 0,1 0 3 0,-5-2-1 15,0 4 1-15,1 5-1 16,-2-4-1-16,-6 3-1 0,-1-2 0 16,-9 1-1-16,-9-6 0 0,-3 3-1 0,0 5 0 0,-3-1 1 15,-15-8 1-15,-1-2 1 0,-9-6-1 0,-4-7 0 16,-2 2 3-16,5 4-2 0,1 4 0 15,6 5 2-15,1 4-1 0,-7 2 0 16,-1 2-1-16,0 4-4 0,-5 7 2 16,0-1 0-16,-4 10-3 0,-6 0 0 15,-6 0 1-15,-2 0 0 0,4 8 2 16,4-3-2-16,7-2 0 0,5-3 1 16,1 9-1-16,2-9-1 0,0 0-3 15,-5 0-7-15,4 0-6 0,2 0-14 0,5-6-15 16,6 1-11-16,17 5-111 0,0 0-119 31,5 0-276-31</inkml:trace>
  <inkml:trace contextRef="#ctx0" brushRef="#br0" timeOffset="100100.875">21134 7665 411 0,'-18'5'94'0,"4"5"3"15,1 5-49-15,-3 0-37 16,0-2 2-16,1 4 0 0,-3-2 0 0,5-1 0 0,-3-1 2 15,5 3-1-15,0-3 1 0,-1 5 0 0,0-3-1 16,-5 6 0-16,3-3-1 0,-7 1-2 16,1 3 0-16,8 3-1 0,-6 0-1 15,5 4-1-15,-2 0-1 0,6 6-1 16,-4 3 0-16,1-6 0 0,4 10 0 16,2-2 1-16,-4-3-1 0,5-3 0 15,5 2-1-15,0-5 0 16,0-2-1-16,0 3-1 0,8 3-3 0,4-4 1 15,-6-2 1-15,6 3-2 0,5-7 1 16,4 2 0-16,3-3 2 0,9 3 1 0,-1 0 2 16,4-7 2-16,-1 3 2 0,4-7-1 15,-4-2-2 1,6-1 0-16,-1-4-1 0,-1 1-3 0,-4 4-2 0,6 1-1 0,-4 0 0 0,-6 1 0 16,-4 7 0-16,4-10-1 15,-4-2-2-15,2-1-6 0,4-2-10 0,0-8-7 16,-4 0-7-16,7 6-110 0,-12-12-108 15,5 6-262-15</inkml:trace>
  <inkml:trace contextRef="#ctx0" brushRef="#br0" timeOffset="100983.548">21638 8208 500 0,'-13'13'111'0,"5"2"4"15,0 5-90-15,8 1 1 0,5-1 5 16,-5-5 1-16,11-1-1 0,2-3 0 15,2-2-3-15,1 1-5 0,-2 5-3 16,2 0-6-16,5 6-3 0,-5-1-4 16,-1 6-2-16,-4-13-1 0,-3 7 1 0,12-2-1 15,-9-5 0-15,7 1-1 0,-10-5-1 16,2-4-1-16,-10-1 0 0,4 3 0 16,-4-1 0-16,0-6 0 0,-4 8 0 15,4-8 1-15,-13 5-1 0,3-5-1 16,2 0 1-16,-5 0-1 0,5 0-1 15,0 0 1-15,1 0 0 0,3-6 1 16,-1-3-2-16,0-4 1 0,-2 2-1 0,1-5 1 16,-1-5 0-16,7-1 0 0,-4 0-1 15,4-7 1-15,0 6 0 0,4 2 1 16,5-1-2-16,2 1 1 16,2 2-1-16,1-4 2 0,2-4-1 0,4 8 0 15,-4-1 0-15,2-3 1 0,6 10 0 16,-1 2 1-16,-2-3-1 0,0 5 1 0,6-3 0 15,-1 4 1-15,6 3-1 0,7 5 3 16,3 0 0-16,-5 0 0 0,-1 0 1 16,-4 5-2-16,-3 4 1 0,-3 9-2 15,-5 7-1-15,-2 1-1 0,-6 4 0 16,3-2 0-16,-8 2-1 0,0-10 1 16,-1 8-1-16,-1 1-1 0,-6-2 0 15,0-2-3-15,5-5-6 0,-5-1-7 16,0-8-8-16,0 1-10 0,0-6-8 15,5-6-32-15,3 0-77 0,-2 0-99 0,7-18-227 16</inkml:trace>
  <inkml:trace contextRef="#ctx0" brushRef="#br0" timeOffset="102076.362">22520 7625 461 0,'0'-7'105'0,"0"0"3"16,11 2-83-16,-11 5 1 0,8 0 1 15,-8 0-4-15,6 0-2 0,-6 0 0 0,0 9 0 16,5-9-1-16,-5 7 0 0,10-7-4 16,-10 14 1-16,11-5-2 0,-4 1 1 15,2 8-3-15,1-3 0 16,-2 7-2-16,2 8 1 0,3 1-3 0,1 2 0 0,2 3-3 15,9 3 0-15,-3-3-2 0,-2 0 0 16,2 1 0-16,1 3-2 0,-9-4-1 16,1 0 0-16,4 0-1 0,-1 2 1 15,1-4-1-15,-1-2 0 0,0-3 0 16,0-6 0-16,-5-3 0 0,3-5 1 0,-3 7-3 16,-2-3 2-16,-3-3-1 0,-3 0 1 15,1 0 0-15,1-6 0 0,-1-7-2 16,1-3 2-16,-7 0-1 0,8 0 1 15,-2 0 0-15,-1-11 0 0,0 3 0 16,0-5 1-16,-5 0 0 0,8-1 0 16,-8-1 0-16,6 1-2 0,-6 0 1 15,5-1 0-15,-5-7 0 0,0-5 1 0,0 0-2 16,0-5 1-16,0-8 1 0,-8-3-1 16,8 8 1-16,0-7 1 0,0 1-1 15,0 7 2-15,0 1 0 16,0 6 2-16,10 1 0 0,-10 2 0 0,6 11 0 15,-6 3 0-15,7-1 2 0,-2 2-1 16,-5 4-1-16,8-2 0 0,-4 7 1 16,-4-6-2-16,5 6-1 0,0 0 0 15,0 0-2 1,3 0 0-16,0 11 0 0,-1 5-1 0,-3 3 0 16,-4 5 1-16,12 5-1 0,-6 3 2 0,1-3 0 15,1 5-3-15,3 2 0 0,-1-6 3 0,3 0-1 16,0-4-2-16,-2-3 1 0,2 1-2 15,0-6 3-15,0 5 0 0,-2 2-2 16,0 2 1-16,-4-3 1 0,-1-3-2 16,1 1 1-16,-7-4 1 0,9-4-2 15,-9-2 2-15,7-6-1 0,-1 3-1 16,-3-9 2-16,-3 0-1 0,12 0 0 16,-7 0 1-16,3-7-2 0,-5-1 1 15,3-4 0-15,2-2 0 0,-1-2 1 16,-2-1-2-16,0-9 1 15,-1 3 1-15,-4-10 1 0,0 2-1 0,10-13 0 16,-5 2 1-16,-5-8 1 0,0-7-1 16,0-1 1-16,0-5-2 0,-5-5 0 0,-3-3 0 0,8-1-1 15,0 5-1-15,0 11 0 0,7 9-5 16,-3 11-5-16,3 15-14 0,-7 5-15 16,5 3-10-1,0 13-112-15,1-9-120 0,2 3-277 16</inkml:trace>
  <inkml:trace contextRef="#ctx0" brushRef="#br0" timeOffset="102487.197">23832 6928 534 0,'7'0'125'0,"-2"6"4"16,1 3-94-16,4-2 2 0,1 4 3 15,4 4-2-15,4 8-3 0,5 9-7 16,2 1-5-16,5 20-5 0,-5 0-5 15,-1 10-5-15,-4-1-2 0,2 12-3 16,-4-3-3-16,6 8 1 0,-6 8-1 16,-1 4 1-16,-4-6 0 0,-6 1 0 15,-8-9-2-15,0-1 2 0,0-6-1 0,-13 3 1 16,-9-1 0-16,-4 4 2 0,-21-2 2 16,5 8 0-16,-10-9 0 0,-4-1 2 15,-1-10-3-15,4-3-4 0,-3-2-10 16,-2-9-13-16,1-4-13 0,-4-3-9 15,4-7 21-15,12-12-135 0,6-6-112 16,9-16-268-16</inkml:trace>
  <inkml:trace contextRef="#ctx0" brushRef="#br0" timeOffset="138174.739">11201 5054 438 0,'0'0'104'0,"0"-8"4"0,0 1-69 15,0 5-6-15,9-10-5 0,-9 1-3 16,12 2-3-1,-4-1-1-15,-2-3-1 0,1 5-3 0,-7 0 1 16,0 5-4-16,0 3 0 0,-12 0-2 16,3 0-1-16,-9 0-5 0,0 3-1 0,-1 7-1 0,3 4-1 15,0 4-1-15,4-1-2 0,1 9 1 16,3 3 1-16,-5-7 0 0,2 5 0 0,1 5 0 16,-3 7-1-16,3-10 0 0,4 9 1 15,-4-2-2-15,10 3 0 0,7-8 1 16,1 5-3-16,1-7 3 0,9-1-2 15,0-6 1 1,-5-7-2-16,0-1 0 0,8-7-4 16,1 0-4-16,3-7-5 0,-3 0-3 15,-1 0-7-15,0 0-2 0,-1-9-4 16,1 4 48-16,-2-3-144 0,0-6-95 0,-6-1-266 0</inkml:trace>
  <inkml:trace contextRef="#ctx0" brushRef="#br0" timeOffset="138397.38">11474 4963 447 0,'0'5'113'0,"0"7"3"16,-8 2-43-16,8 4-45 0,0 7-4 15,0 0-6-15,8 4-4 0,1 5-4 16,6 1-3-16,-2 8-3 0,3-2-2 15,-3 2 1-15,1-9-2 0,-1-5-3 16,-1-1-1-16,4-6-4 0,-7-9-6 16,4-4-5-16,-6-2-2 0,-2-7-103 15,-5 0-94-15,0-11-240 0</inkml:trace>
  <inkml:trace contextRef="#ctx0" brushRef="#br0" timeOffset="138647.747">11661 4827 462 0,'19'0'111'16,"1"8"3"-16,5 4-72 0,11 6-10 16,-2 5-9-16,1 7-7 0,4 5-4 31,3 1-4-31,-1-1-1 0,4 3-3 0,-5-3-2 0,2 6 1 0,-14-5-1 31,-12 6-1-31,-7-2 0 0,-9 0-1 0,0-6 1 0,-11 1-1 0,-2 4 0 0,-11-6 0 16,-8-4-5-16,-5 0-5 0,-9-7-111 15,1-8-100-15,8-7-263 0</inkml:trace>
  <inkml:trace contextRef="#ctx0" brushRef="#br0" timeOffset="158538.819">12987 4535 402 0,'0'-8'104'16,"0"8"5"-16,0 0-49 0,0 0-23 15,0 9-5-15,0 0-6 0,0 13-6 16,0 7-5-16,0 8-3 15,-10 14-2-15,5 5-2 0,-8 4-2 16,2 3-1-16,-7 6-3 0,-3-3 1 16,-11 4-2-16,-9 1-1 0,1-9-5 15,-2-1-3-15,5-4-5 0,5-13-4 0,7 1 11 16,8-8-116-16,5-12-96 16,12-9-245-16</inkml:trace>
  <inkml:trace contextRef="#ctx0" brushRef="#br0" timeOffset="158968.881">13553 4748 525 0,'0'-13'122'0,"0"3"4"16,-9 10-93-16,-3-9 0 0,-4 9-7 0,-2 0 0 16,-4 9-4-16,2-2-3 0,-2 9-1 15,1 11 0-15,-3 2-1 0,1 1-2 16,0 10-5-16,2 4-1 0,-1-2-3 16,10 8-2-16,4-6-2 0,8-1-2 0,0-8-1 0,13-7 1 15,0-7 0-15,15-14-1 0,4-7 1 16,0 0 0-16,12 0 2 0,9-2 0 15,2-11 4-15,5-2 3 0,0-7 1 16,-4-4 3-16,-7-1 3 0,-8-3 4 16,-5 1-2-16,0 1-3 0,-19 6-1 0,-17 2-4 15,0 3-2-15,-16 4-4 0,-11-3-3 16,-15 7-3-16,-8 0-5 0,-5 0-5 16,3-5-4-16,-3 6-12 0,8-5-11 15,18 0-11-15,21-3-8 0,8 4-15 16,7-2-84-16,20 2-100 0,4-8-221 15</inkml:trace>
  <inkml:trace contextRef="#ctx0" brushRef="#br0" timeOffset="159236.413">14170 4423 526 0,'0'0'120'0,"-6"0"3"0,-1 11-90 16,-11-4-4-16,4 7-2 0,-9-1 0 15,2 4-3-15,4 4-2 0,-3 2 0 16,1 4-2 0,7 3-3-16,-5 3-2 0,4 3-4 15,-5 7-2-15,8 1-2 0,1-1-2 16,9-6 0-16,0 4-2 0,6-2 0 0,2-7 0 0,16 0-1 0,4-6-1 16,-1-8-2-16,6-3 0 0,1-2-3 15,-5-8-3-15,1 5-5 0,3-10-4 16,-6 0-5-16,-1 0-7 0,1 0-5 15,-2-10-2-15,2 4-6 0,0-6-98 16,-6-3-98-16,5-1-242 0</inkml:trace>
  <inkml:trace contextRef="#ctx0" brushRef="#br0" timeOffset="159676.813">14519 4492 506 0,'0'-8'126'16,"0"8"3"-16,5 0-67 0,-5 8-24 16,0 5-2-16,6-5-3 0,-6 6-5 0,0 7-4 15,7-2-3-15,-3 7-3 0,3 0-5 16,1 10 0-16,-3-2-6 0,5 6-2 16,-1-1-3-16,1-9 0 0,4-6-2 15,1-1 2 1,1-9-2-16,0-10 0 0,8-4 0 0,-4 0 0 0,-2 0 0 0,6 0 1 15,2-16-1-15,-7-4 0 0,5-2 2 16,1 2 2-16,-6-4 1 0,3-3 4 16,-9 5 2-16,-1-5 3 0,-4-1 1 15,-3 4 2-15,-1 8-3 0,-4 7 0 16,10 9-4-16,-3 0-3 0,-7 18-2 16,4 4-3-16,0 11-1 0,2 0 1 0,4 0 0 15,0-5-1-15,9-3-1 0,5-13 1 16,5-4-1-16,3-8 0 0,9 0-1 15,-4 0 0-15,3-8 0 0,-4-4 1 16,-2-9 1-16,-10 1 0 0,-3-12-2 16,-13 3-7-16,-1-4-7 0,-7-4-11 15,0 5-14-15,0-8-10 0,0 6-9 16,0-3 22-16,4-1-126 0,9-4-108 0,-3 10-260 16</inkml:trace>
  <inkml:trace contextRef="#ctx0" brushRef="#br0" timeOffset="159889.776">15470 3965 547 0,'5'-6'134'0,"4"6"8"0,6 0-88 16,3 13 0-16,6 9-8 0,3 0-5 31,9 6-6-31,6 8-5 0,-2-2-8 16,15 3-5-16,8 9-6 0,8 2-3 0,-3 7-1 0,0 12-3 15,-12 7-2-15,-10-2 0 0,-16 9-4 16,-9-1 0-16,-3-15-1 0,-10-2-2 15,-8-6-3-15,-8-8-2 0,-10-3-3 16,-14 9-6-16,-17-2-11 0,-26-2-13 16,-9 1-117-16,-4-6-120 0,6-11-301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08T20:38:14.2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08T20:38:16.628"/>
    </inkml:context>
  </inkml:definitions>
  <inkml:trace contextRef="#ctx0" brushRef="#br0">12283 15873 0,'-5'0'0,"-8"0"0,-7 0 0,106 0 0,-160 0 0,27 0 0,8 0 15</inkml:trace>
  <inkml:trace contextRef="#ctx1" brushRef="#br0">1894 11469 375 0,'0'-11'93'0,"-5"-2"5"0,5-1-61 15,0-6 0-15,0-1-1 0,0-4-5 0,5 1-3 16,-5 1-6-1,0 6-3-15,0-7-3 0,0-1-2 0,-7-5-3 0,-1-5-3 0,-3-10-4 16,3 0 0-16,5-9 0 0,3 1-2 16,-5-12-1-16,-5-3 3 0,2-9 0 15,-2-3 4-15,-3-3-2 0,4 7 3 16,1 0-2-16,0-1 2 0,8 8-3 16,-5 7-2-16,5-4-3 0,-10 16 1 0,0-1-2 15,-6 3 0-15,5 5-1 0,-7 6 4 16,12 1-3-16,1 8 1 0,5 8-1 15,-8 2 1-15,8-2-1 0,0 10 0 16,8-9-3-16,-8 6 1 0,6-1-1 16,-6 4-1-16,8-1 0 0,-8 11-1 15,7 0 2-15,1 0-1 0,0 5 1 16,-2 4 2-16,2 3 1 0,7-3-2 0,-5 1 2 16,1 3 1-16,-1-4-1 0,1-1 1 15,7 2-2-15,1-5 0 0,2 3 2 16,3-2 0-16,5 2-1 0,10-3 0 15,0 0 0-15,0 3 1 0,11-4 0 16,-2 6-1-16,-4-3 0 0,6 4 1 16,3-2 0-16,2 6 0 0,3-1 0 15,3-2 1-15,-1-5-1 0,-2 3 1 0,5-10 1 16,4 6 0-16,4-6 0 0,-7 0 0 16,2-10 0-16,-11 10-1 0,-1-9-2 15,-3 3 2-15,4 1-2 0,-2-1-2 16,6-2 3-16,2 0-1 0,0 1-1 15,14-2 2-15,2-4-1 0,9-3 2 16,-1 3-2-16,1-4-1 0,-1 7 2 16,-6-1-1-16,-8 1 0 0,2 3 0 15,-11 7 1-15,2 0 0 0,-4 0 0 0,-5 0-2 16,-4 5 2-16,1 5 0 0,-13-5-2 16,-4 2 2-16,2-3 0 0,-6-4-2 15,3 0 1-15,-3 0 0 0,8 0-2 16,1-11 2-16,-5-2-2 0,4 3 0 15,0-3 3-15,-2 1-1 0,-5-1-1 16,2 9 2-16,-3 4-1 0,-2-9 0 16,-5 9 0-16,0 0 0 0,-1 0 1 0,-8 0-1 31,2 5 1-31,-5-5 0 0,1 8-2 16,-9-8 1-16,4 8 2 0,1-8-2 0,-1 0 1 0,-4 0-1 15,6 0 0-15,3 0 2 0,-3 0-3 16,-1-5 2-16,4 5-1 0,-6-7-1 15,1 7 1-15,3 0 0 0,-1-7 0 16,-4 7 2-16,6 0 0 0,-6 0-1 16,-1 0 0-16,-5 7 1 0,8-7 0 15,-8 0-1-15,8 4-1 0,-8-4 0 16,5 0 1-16,-5 8 1 0,0-2-1 0,3 1-2 16,2 7 1-16,0 7 0 0,6 2 1 15,-4 11-1-15,4 10-1 0,8 9 0 16,2 5 2-16,-3 9-4 15,6 11-1-15,-4 5-3 0,-11 2-1 16,6 5-2-16,-7-2 0 0,-3-10-2 16,1-1 2-16,-6 2 0 0,15-14 0 0,-12-5 2 0,-3 0 0 0,6 3 2 15,-6-8-1-15,0 3 3 16,0-1 0-16,0-4 3 0,0-8-1 0,0 0 0 16,-4-4 1-1,4-11 1-15,0 3-1 0,0-3 1 16,6-1-1-16,-6-10 1 0,8 3 1 0,-8-6 0 15,7-1 0-15,-3 1-1 0,-4-3 0 16,0 0 0-16,4-6 0 0,-4 3 1 16,0-6-2-16,8-4 3 0,-8 9-1 15,0-9 1-15,0 6 0 16,0-6 1-16,0 7-2 0,-5-7 3 0,0 0-3 16,0 0 4-16,-6 0-3 0,4 0 1 15,-4-8-2-15,-3 8 0 0,-1-8 0 16,-4 2 0-16,-4 6-3 0,-3-7 2 0,4 7 0 0,-6-7 1 15,2 7 2-15,-3-6 0 0,-1 6 3 16,-4 0 0-16,-8 0 3 0,-10-6-1 0,-4 6 0 16,-7 0 0-16,-2 0-2 0,-3-5-3 15,-4 5 2-15,-4-4-3 0,6-3 0 16,-4 2-1-16,0 0 1 0,-12 5-2 16,4-9 3-16,-7 5 0 0,-13-3 3 15,-3 1 1-15,2 6 2 0,-13 10 0 0,-14-10 3 16,-4 12 1-16,12-3 0 0,-19 4 0 15,17-8 0-15,6-5 0 0,0 8-1 16,-1-8-1-16,11 0-2 0,-1 6-1 16,-2 0-3-16,12-6 0 0,14 12-1 15,9 0-3-15,-3 1 1 0,11 9-5 16,-3-1-9-16,8-6-14 0,3-1-12 16,15 0-75-16,22-7-39 0,-1 0-104 15,5-7-212-15</inkml:trace>
  <inkml:trace contextRef="#ctx1" brushRef="#br0" timeOffset="3572.714">16479 11331 424 0,'11'7'104'16,"1"-7"5"-16,5 0-68 0,-4 0 0 16,4 6-8-16,0-6-7 0,3 0 0 15,2 5-4-15,4 7-3 0,2-5-1 16,-7 6-2-16,4-3 1 0,3 4 1 16,-2-3 0-16,9-3 0 0,4 2 0 0,0 2 0 15,9 0 0-15,1-4-4 16,9 1 0-16,6-2-3 0,1-7-3 0,12 0 0 15,2 0 0-15,7 0-3 0,-5-2 0 16,6-9 0-16,-3 0-1 0,2-1 2 16,-9-3-1-16,1 3 0 0,4 1 1 0,3 11-1 15,-2-5-1-15,4 5-1 0,2 0 1 16,-2 0-2-16,0 5 2 0,4-5-2 16,4 0 0-16,-1 0 2 0,2 0-2 15,3 0-1-15,-2-7 2 0,-2 7-3 0,0-10 2 0,-17 10-3 16,-7 0 3-16,-8 0-1 0,-7 0 0 15,-4 0-2-15,0 6 3 0,-10 0-1 16,0 1 0 0,-4 0-1-16,-4-7 1 0,-3 7-2 0,-2-7 3 15,-1 7-3-15,-3-7 0 0,-2 0 1 16,4 0-2-16,-4 0-1 0,0-10 0 0,-4 10-6 16,4-5-1-1,2-1-4-15,-5 6-5 0,6-7-4 16,-4 7-7-16,-1-7-5 0,-3 7-4 0,-3 0-3 0,-1 0 2 15,1 6 1-15,-2 0 3 0,-1 5 4 16,3 1 127-16,-4-3-213 0,-6 1-102 16,10 0-313-16</inkml:trace>
  <inkml:trace contextRef="#ctx1" brushRef="#br0" timeOffset="8837.286">23274 11320 341 0,'0'0'89'0,"0"-3"6"16,4 3-51-16,-4 0-2 0,10 0-3 16,-5 0-5-16,1 3-5 0,6-3-6 15,-4 0-5-15,-8 4-4 0,6-4-1 16,2 7-5-16,4-7 1 0,-6 7-2 16,7-7 0-16,0 6 2 0,3-6 0 15,-5 5 1-15,-1-1 1 0,3 4 0 16,-5-1-1-16,5 1 0 0,-3-3-1 0,4 3-3 15,9-8 2-15,3 5-3 0,0 2-1 16,-1 0 1-16,3 1 1 0,-2-1-2 16,1-3 3-16,2 3-3 0,-3-7 4 15,-3 0 0-15,1 7 1 0,-2-7-2 16,1 7 1-16,1-3-1 0,2-4 2 16,-5 8-3-16,5-8 2 0,-2 0-2 0,-1 0 2 15,-1-10-1-15,6 6-1 0,-4 4 1 16,10-6-2-16,-5 6 1 0,5 0 1 15,-2 0 1-15,2-6 1 0,-5 6-1 16,8-8 2-16,2 8 0 0,0 0 0 16,9 0-2-16,-3 0 2 0,4 6-3 15,1-1 3-15,-2 3-3 0,1-8 1 16,1 0 1-16,-11 0 2 0,-2 5-3 16,3-5 3-16,7 0-3 0,6 0 1 0,2-10 0 15,5 10-3-15,1-6-4 0,-7 6 2 16,-11 0-2-16,2-3-1 0,-8 3 0 15,-7 0 0-15,-8 0 1 0,7 0 1 16,7 0-1-16,-2-7 0 0,3 7 1 16,-2-3 1-16,-4 3-1 0,-5-5 1 31,0-1-2-31,-4 6 1 0,2 0-1 0,2 0 0 16,5 0-1-16,-4 0-1 0,4 0 2 0,-2 0-1 15,3 0 2-15,-6 0 0 0,2 0 0 0,-2 6 0 16,-1-6 1-16,3 7-1 0,1-7 2 15,0 8-2-15,-5-8 1 0,4 0 0 16,-9-7-1-16,2 7 2 0,2 0 0 16,-2-5-1-16,0-3 2 0,1 8-1 15,-4-6-1-15,3 6 2 0,3-9-4 16,-3 9 2-16,-3-7-2 0,3-1-1 0,-2 8-1 16,-3-7 2-16,7 7-2 0,5 0 2 15,-4 0-3 1,-3-6 1-16,0 6 1 0,-2 0-1 15,-1-6 1-15,1 6-2 0,2 0 2 16,2-2 0-16,-2 2-2 0,-5 0 1 16,3-7 0-16,-3 14 0 0,7-5 0 0,3-2-1 0,3 9 0 0,3-4 1 15,2 0-1-15,-3-5 2 0,-2 9 0 16,-2-9 0-16,-6 6-1 0,0 0-1 16,-3-6 3-16,0 3-2 0,-2-3-1 15,-1 6 0-15,-6-6 2 0,3 0 0 0,-4 0 1 16,0 0-3-16,1 0 3 0,1 0-1 15,1 0-1-15,6 0 0 0,-1 0-1 16,-2 0 0-16,2 0 2 0,1-6-2 16,-3 6 1-1,2-8 0-15,5 2 0 0,-3 2-1 0,1 4 3 0,4 0-3 0,-5 0 1 16,-5 0-1-16,6 0 1 0,-4 0 0 16,-3 0 1-16,-2-6-1 15,5 6 0 1,-6 0 0-16,3 0 1 0,9 0-1 0,0 0-1 15,1 0 0-15,2 0-1 0,2 0 5 16,0 0-4-16,0 0 1 0,0 0 0 16,-4 0 2-16,-4-5-2 0,0 0 1 15,-2 5-2-15,-1 0 1 0,1 0 0 16,-3 0 1-16,0 0-1 0,1-9 0 16,1 9-1-16,-1 0 1 0,2 0 1 0,-3 0 1 15,5-2-3-15,-3 2 0 0,2 0 2 16,1 0 0-16,0-9-1 0,-2 9 1 15,-2 0-3-15,1-4 2 0,-2 4 0 16,6 0 2-16,-4 0-2 0,3 0 0 16,-2 0-1-16,0 0 2 0,-3 0 0 15,3 0 0-15,-3 0-2 0,6-8 1 16,4 8 0-16,-1-6 2 0,-1 6-2 0,2-5 0 16,1 5-2-16,-3-6 2 0,2 6 0 15,-2 0 1-15,1 0-1 0,-2 0-2 16,-1 6 4-16,4-6-1 0,-1 0 0 15,3 0-1-15,-3 0 0 0,-1 0 0 16,2 0 2-16,-1-6-3 0,1 6 2 16,-2 0-1-16,3 0 4 0,1 0-5 15,-1-4 3-15,0 4-1 0,0 0 3 16,-3 0-3-16,-1 0 2 0,-1-8-4 0,-1 8 2 16,-5-7-1-16,9 7 2 0,-1-6-2 15,0 6 2-15,5 0-2 0,5-6 1 16,-5 6-1-16,-1 0 2 0,1-8-4 15,3 8 2-15,-3-6 0 0,0 6 2 16,1 0 0-16,1 0-3 0,-2 6 1 16,0-6 1-16,-2 0-1 0,-2 6-1 0,3-6-1 15,-4 0 0-15,1 0 4 0,2 4-2 16,1-4-2-16,-1 0 2 0,-3 0 0 16,6 0 0-16,-4 0 2 0,3 0-3 15,-4 0 1-15,3 0 2 0,-8-4-1 16,11 4-1-16,-9 0-1 0,7 0-1 0,0 0 2 15,0-6 0-15,-5 6-1 16,8 0 2-16,-4-6 0 0,1 6 1 16,-3-3-2-16,3 3-1 0,0 0 4 0,1 0-3 15,4 0-1-15,4 0 0 0,-2 0 2 16,0 0-1-16,-2 6 2 0,-2-6-5 16,-3 0 3-16,0 0-1 0,-2 5 2 15,2-5-3-15,0 0 1 0,1 4 0 16,-1-4 2-16,8 6 1 0,-5-6-2 15,2 0 0-15,-4 0 0 0,2 0 2 0,-5 0-3 16,4 0 0-16,3 0-1 0,-1-6 2 16,-2 6 1-16,4-4-1 0,0 4 0 15,-1 0 1-15,3 0 0 0,8 0-1 16,-8 4 1-16,0-4-3 0,-2 0 3 16,2 0 0-16,-3 0-2 0,4 0 3 15,-1 0-3-15,3 0 3 0,-6 0-1 0,-1 0 1 16,6 0-4-16,3 0 4 0,-4 0-2 0,6-6 1 15,4 6-1-15,-6 0-1 0,3-8 0 16,0 8 1-16,3 0-1 0,0 0-1 16,5 0 2-16,0 6 1 0,-6-6 0 15,4 7-1-15,-8-7 2 16,4 3-1-16,1-3 0 0,-3 0 1 16,0 0-4-16,2 0 2 0,1 0-1 0,-6 0 0 0,4 0 3 0,-2 0-3 15,-2 0-1-15,-2 0 2 0,1 8-1 16,-4-8 3-16,3 7-4 0,-3 2 2 0,2-6 0 15,-4-3 1-15,-1 13 1 0,-2-11-2 16,-2 9-1-16,-1-6 3 0,-2 4-3 31,-3-6 1-31,-1 3 0 0,-1 0-1 16,1-3 1-16,-4 3 1 0,-3 3-3 0,4-9 2 16,-7 10 0-16,0-6-2 0,-2-4 0 15,-3 7 0-15,-5-7-3 0,5 0-3 0,-5 0-8 16,0 7-6-16,0-7-8 0,0 0-8 15,0 5-7-15,4 3-9 0,-4-2-4 16,0 4 0-16,0-3-1 0,-9 4 2 16,4 3 5-16,-6-4 71 0,1 0-163 0,-10 4-102 15,-2 0-288-15</inkml:trace>
  <inkml:trace contextRef="#ctx1" brushRef="#br0" timeOffset="25996.742">12412 13266 567 0,'0'-10'143'0,"0"10"10"0,0 0-91 0,0 0 0 16,-12 0-7-16,-9 8-6 0,2-1-7 15,-4 7-7-15,-4 6-6 0,-7 9-3 16,5 5-5-16,5 10-4 0,1 4-2 15,10 4-4-15,4 5-3 0,9 7-2 16,0-5-2-16,0 2 0 0,4-6-2 16,9-4 0-16,0 0-4 0,3-3-5 15,5-2-7-15,2-1-12 0,4-5-7 16,-1-5-14-16,3 4-16 0,-1-16-8 0,-4-1-84 16,-3-5-19-16,15-17-91 0,-4 0-191 15</inkml:trace>
  <inkml:trace contextRef="#ctx1" brushRef="#br0" timeOffset="26354.431">12890 13517 544 0,'0'0'140'0,"0"0"11"15,8 0-82-15,-3 0-3 0,-5 0-4 16,8 9-5-16,-8 8-8 0,0 10-12 15,0 12-11-15,0 6-6 0,6 7-9 16,-6 1-5-16,3-2-6 0,-3-6-5 16,7 5-6-16,-7-3-5 0,0-6-8 15,5-3-7-15,-5-2-10 0,8-9-9 0,-8-4-4 16,6-7-3-16,-6-7 141 0,3-9-239 16,-3 0-116-16,8 0-336 0</inkml:trace>
  <inkml:trace contextRef="#ctx1" brushRef="#br0" timeOffset="27001.726">13214 13477 496 0,'0'-9'124'16,"0"9"7"-16,0 0-73 0,0 0-7 16,0-8-4-16,0-1-2 0,8 2-3 15,2-4-4-15,-4-2-5 0,4 2-3 16,5 1-1-16,2-5-6 0,-4-5-2 15,5-1-3-15,0 3-3 0,4-2-2 0,-10 5-2 16,4 7-4-16,-6-1 1 0,1 9-5 16,-1-4 1-1,-2 4-1-15,6 0-2 0,-4 0-1 0,1 0 2 0,-1 9-4 0,-5-2 0 16,1 9-5-16,2 5 0 0,2 3-5 16,0 2-2-16,1 8-4 0,-1-4 0 15,-2-3-4-15,-2 4 1 0,-6 3-1 16,0-5 2-1,0 5 2-15,-10-5 3 0,2 8 1 0,-8-4 4 0,3-2 4 0,-3-1 2 16,6-2 3-16,-4-9 2 0,4 0 4 16,5-3 4-16,-4-3 2 0,2-6 1 0,7-7 1 15,-6 5 3-15,6-5 1 0,0 0 0 16,5 0 0-16,-5-10 3 0,11 6 2 16,-3-2-1-16,0-4 1 0,3 1-3 15,6 9-1-15,4-9 0 0,-2 9-4 16,-1 0-2-16,3-2-1 0,-10 4-2 15,7 5-3-15,0 2-1 0,-1 6-2 16,4-3-1-16,5 3-2 0,-10-13-3 16,2-2-4-16,0 0-2 0,-4 6-6 0,-2-6-12 15,-4 0-10-15,-2 8-12 0,-6-8-13 16,0 5-7-16,3-5 96 0,-3 9-204 16,0-9-117-16,7 0-324 0</inkml:trace>
  <inkml:trace contextRef="#ctx1" brushRef="#br0" timeOffset="27204.797">13975 13903 596 0,'0'15'153'16,"6"4"6"-16,-6 2-86 0,3-2-19 15,-3 11-14-15,0 0-12 0,-3 6-9 0,-5-4-9 16,-2 8-4-16,4-6-3 15,-4 5-2-15,-6-5-6 0,0 8-8 0,0-11-16 16,0-10-15-16,8 0-121 0,3-16-125 16,5-5-306-16</inkml:trace>
  <inkml:trace contextRef="#ctx1" brushRef="#br0" timeOffset="28036.021">14595 13359 536 0,'-13'-10'129'0,"-2"-1"6"0,10 1-86 0,2 7-2 0,3-8-1 0,0 8-3 0,3-7-4 16,2 4-2-16,7-4-2 0,-1 5-3 16,5-4-4-16,5 9-3 0,3-7-4 31,7 7-2-31,8 0-4 0,1 0-5 0,-3 7-3 15,7 4-1-15,-5-2-3 0,-2 2-1 16,-3 9-1-16,-7 1 2 0,-11 7-2 16,-3 0-1-16,-13 2 0 0,0 1 0 15,0-1-1-15,-13 1 0 0,-1 3 0 16,-6-1 1-16,-4-3-1 0,0-1 1 0,0 0 0 16,1-7 1-16,5 4 1 0,-3-10 0 15,7 4 2-15,2-6 4 0,6 0 1 16,3-5 5-16,3 3 2 0,0-6 1 15,0-6 0-15,0 10 2 0,3-5 0 16,13 4-1-16,0-9 1 0,5 5-3 16,5-5 3-16,5 9-3 0,-2-9 0 15,0 0-4-15,5 0-3 0,1 2-4 0,-4 3-1 16,3 3-2-16,-3-3-1 0,-2-5-4 16,-5 5-4-16,-2-5-5 15,-2 6-6-15,-4-6-9 0,-6 0-11 16,-4-6-13-16,-1-2-10 0,0 5-17 0,-5-11-11 15,11-6-111-15,-6-1-127 0,-2-16-292 16</inkml:trace>
  <inkml:trace contextRef="#ctx1" brushRef="#br0" timeOffset="28375.571">15367 12942 681 0,'6'0'172'16,"10"0"7"-16,-1 0-104 0,6 9-5 16,-5 6-13-16,0 5-11 0,2-1-8 15,1 10-12-15,2 0-4 0,3 0-7 16,-1 6-3-16,1 3-3 0,-3-2-3 16,3 5-4-16,1 7 0 0,-6-3 1 15,0 3-3-15,1-2 0 0,-6 2 1 0,-4 7-3 16,-4-9 4-16,-6 15-2 0,0-1-2 15,-13 1 5-15,-4-9-2 0,-9 6-2 16,0-11 2-16,-5-6-2 0,1 1 1 16,-1-6-4-16,2-5-8 0,-5-9-7 15,-3-1-8-15,0-8-13 0,0-13-15 16,-5 0-19-16,3 0-4 0,7-6-114 16,4-7-123-16,6 1-286 0</inkml:trace>
  <inkml:trace contextRef="#ctx1" brushRef="#br0" timeOffset="35427.658">10198 13669 465 0,'-23'13'108'16,"1"3"3"-16,-6 4-77 0,4 1-10 15,3 3-1-15,2-5-6 0,-4 2-4 16,7 4-5-16,3 0-2 0,-1 0-2 16,7 2 0-16,7-1-2 0,0 1 1 15,0-1-1-15,7-1 0 0,7 4 0 16,2 0 1-16,7 5-2 0,3-14 0 0,3-4 0 15,9-11 0-15,3-5 1 0,-2 0 1 16,9-21 4-16,0-3 0 0,-2-1 1 16,4-14 3-16,-5 8 1 0,-6 0 3 15,-7-1 1-15,-6 10-3 0,-13 5 3 16,-5-2 0-16,-8-2-3 0,0 0-1 16,-16 7-3-1,-7-3-3-15,-14-2-2 0,-5 12-3 16,-3 7-5-16,-7 0-9 0,7-3-9 0,5 3-10 15,9 0-7-15,8 0 13 0,17 0-117 16,6-10-101-16,13-6-239 0</inkml:trace>
  <inkml:trace contextRef="#ctx1" brushRef="#br0" timeOffset="35640.944">10774 13530 515 0,'0'13'119'0,"0"4"4"0,0-1-88 0,0 10-4 15,7 0-3-15,-7 7-1 0,0 5-7 16,0 3-4-16,5 1-5 0,-5 2-2 16,-5-2-3-1,5 3-2-15,0 1-3 0,0 9 1 16,0-10 0-16,0-3-3 0,5-6-6 0,-2-7-9 0,-3-10-4 0,8-10-8 16,-1-9-5-16,-7 0-104 0,8-12-97 15,-2-4-239-15</inkml:trace>
  <inkml:trace contextRef="#ctx1" brushRef="#br0" timeOffset="35903.957">10697 13576 485 0,'0'-9'113'0,"5"-1"5"0,3-1-62 16,11-3-33-16,5 1 1 0,9 0 2 15,-1 4-1-15,8-1 0 0,6 4-1 16,-1 6-2-1,0 0 1-15,2 0-3 0,-12 6-3 16,-1 1-2-16,-8 5-1 0,-3 6-4 0,-14-2 0 0,-2 5-3 16,-7 7-3-16,0 2-1 0,-7-1-1 15,-5 0-2-15,-11 3 1 0,-5-1 0 0,-4 1-3 16,-7 0-3-16,-3 2-5 0,-3-4-3 16,0-9-4-16,-2-2-6 0,10-10-4 15,6-9-5 1,14 0-4-16,12 0-2 0,5-7-101 0,0-7-100 0,22-6-248 15</inkml:trace>
  <inkml:trace contextRef="#ctx1" brushRef="#br0" timeOffset="36122.654">11398 13494 557 0,'0'12'129'0,"5"3"3"0,-5 10-98 16,0 4-2-16,0 7-5 0,0 7-2 15,0 2-4-15,0 7-7 0,0-2-4 16,0 2-2-16,-5-5-3 0,5-2-1 16,-5-3-2-16,5-5-1 0,-10-9-2 0,4-4-1 15,6-6-6-15,-5-8-6 0,5-10-9 16,0 0-9-16,-5-12-6 0,5-4-104 16,-3-8-104-16,3 2-249 0</inkml:trace>
  <inkml:trace contextRef="#ctx1" brushRef="#br0" timeOffset="36310.168">11152 13470 516 0,'0'7'118'16,"7"0"6"-16,-7-1-90 0,14-6 5 16,7 0 3-16,8 4 4 0,5-4 0 15,11 0-2-15,-9-4-5 0,9-7-6 16,0 6-6-16,5 5-9 0,-4-6-9 15,-1 6-9-15,-3 0-13 0,-13 9-17 0,-11-1-12 16,1-8-121-16,-4 0-128 0,2-11-305 16</inkml:trace>
  <inkml:trace contextRef="#ctx1" brushRef="#br0" timeOffset="70648.81">4718 15371 628 0,'-16'-16'17'0,"3"1"-4"0,-2 15 18 16,-1-25-7-16,5-28-7 16,4-2-4-16,-1-7-2 15,-6-21 0 1,-9-12 5 0,-3-4 2-16,4-7 0 15,5 7 0-15,1 11-1 0,16 14-3 16,-4 15-2-16,4 17-6 0,0 2-3 15,0 8 0-15,0 3 0 0,0 7 0 16,0-1 1-16,0 6-3 0,0 3 3 16,0-1 0-16,0 5-3 0,-4 4 0 15,4 6 1-15,0-10-2 0,0 10 3 0,0-4-2 16,0 4-2-16,0 0 2 0,7 4-1 16,-7-4-1-16,8 10 2 0,1-8-2 15,-2 4-1-15,-4-6 3 0,5 7 0 16,7-7 1-16,-6 9-2 0,8-2 1 15,0-1 1-15,8 3 0 0,4 4-1 16,1-6 0-16,6 1-2 0,-2-2 2 0,0-6-1 16,0 7 0-16,-2-7 0 0,2 0 0 15,-4 0-1-15,3-12 2 16,-12 9-1-16,3-9 0 0,-1 1 0 0,1 11-1 16,-5-11 2-16,2 6 0 0,0-2-2 15,-6 7 0-15,-2-7 2 0,-7 7-2 16,1 0 2-16,4 0-2 0,-5-4 2 0,-6 4-1 15,5 0 0-15,-5 0 0 0,5 0 1 16,-5 0-2-16,0 0 2 0,0 0-2 16,0 0 2-16,0 0 0 0,0 7 0 15,0 2 1-15,0-2 0 0,0 11-2 16,0-7 4-16,0 0-2 0,5 5-1 16,-5 5 2-16,0 6-3 0,13 10 2 15,-8 8-1-15,1 3-1 0,-1 8-1 16,-5-1-1-16,0 4-4 0,0-10-1 0,0 17-1 0,-8-8 0 15,1 3 0-15,1-7-1 0,-4 2 3 16,5-9 2-16,5-3 2 0,0-8 0 0,0 2 1 16,0-4 0-16,5-4 2 0,-5-6-2 15,12-4 1-15,-12-3-1 0,4-6 2 16,-4 2 0-16,0-4-1 0,0 1 1 16,0-10 0-16,0 10 0 0,0-10 1 15,-6 0 1 1,-2 0 0-16,3-6 0 0,-3-1-1 0,-3-4 2 15,-1 6-1-15,4 1 1 0,-8 4 0 16,-2-7 0-16,-6 7 4 0,-2 0 1 16,-3 0 1-16,-3 9 1 0,3-5-1 15,-2 3-2-15,-8 1 2 16,6 4-4-16,-5-3 1 0,3-1-4 16,-2 2 0-16,3-3-1 0,5 4-2 0,5-3-9 0,-1 8-6 15,4-3-9-15,4 3-8 0,2 2 29 16,-6-1-141-16,15-3-109 0,-1 2-270 15</inkml:trace>
  <inkml:trace contextRef="#ctx1" brushRef="#br0" timeOffset="73834.474">3859 12624 378 0,'11'0'102'0,"-6"0"7"0,0 0-32 15,6 0-32 1,2 3-9-16,3-3-7 0,-1 11-2 0,2-11-3 0,-2 6-3 16,4-6 0-1,4 9-3-15,0-9-2 0,4 4-3 16,7-4 1-16,5 0-1 0,-7 0-4 0,15 0-2 16,3 0-1-16,10 0 0 0,-1 0 0 15,12 0-5-15,-3 0 1 0,8 7 1 16,5-2 2-16,8 0 1 0,-1-5 3 15,9 0-1-15,8 0 2 0,7 0 0 0,2-10-2 16,6 0-5-16,-12 10-9 0,-3-1-12 16,-2 1-9-16,-6 1-11 0,-13 11-4 15,2 2-108-15,-2 8-106 0,1 1-249 16</inkml:trace>
  <inkml:trace contextRef="#ctx1" brushRef="#br0" timeOffset="74799.3">9313 12736 494 0,'0'0'114'0,"0"0"4"0,0 0-77 0,7 0-11 15,-1 0-6-15,2 0-4 0,2 0-1 16,-2 8 3-16,5 0-1 0,3-1 1 16,8 5-1-1,4 1 3-15,7 3-2 0,7-1-1 0,7 0-5 0,15 4 0 16,10 6-5-16,7 2-1 0,3-6-4 0,8-1 2 16,0-5-2-16,10-15-1 0,3 8-3 15,6 0 0-15,-1-3-2 0,-2-5 2 16,-14 9-5-1,-4-3-12-15,-11 6-13 0,-14-2-13 0,-7-2-115 0,-5 5-123 0,-4 3-296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Runtime?</a:t>
            </a:r>
          </a:p>
          <a:p>
            <a:r>
              <a:rPr lang="en-US" dirty="0"/>
              <a:t>O(</a:t>
            </a:r>
            <a:r>
              <a:rPr lang="en-US" dirty="0" err="1"/>
              <a:t>nW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have a negative base case. Why?</a:t>
            </a:r>
          </a:p>
          <a:p>
            <a:r>
              <a:rPr lang="en-US" dirty="0"/>
              <a:t>The way we wrote our optimum, we will never try to use a negative subproblem.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Runtime? O(m W^2)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5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2.png"/><Relationship Id="rId4" Type="http://schemas.openxmlformats.org/officeDocument/2006/relationships/customXml" Target="../ink/ink22.xml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AB89-EBD7-459F-9E44-332E6958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Tracking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E52E-F8C2-4F0B-869E-3CBF5F97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281480" cy="48455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change(W, w[]): // w[] has length n</a:t>
            </a:r>
          </a:p>
          <a:p>
            <a:r>
              <a:rPr lang="en-US" dirty="0"/>
              <a:t>     OPT = new array[W + 1]</a:t>
            </a:r>
          </a:p>
          <a:p>
            <a:r>
              <a:rPr lang="en-US" dirty="0"/>
              <a:t>     coins = new array[W+1]</a:t>
            </a:r>
          </a:p>
          <a:p>
            <a:r>
              <a:rPr lang="en-US" dirty="0"/>
              <a:t>     coins[0] = -1</a:t>
            </a:r>
          </a:p>
          <a:p>
            <a:r>
              <a:rPr lang="en-US" dirty="0"/>
              <a:t>     OPT[0] = 0</a:t>
            </a:r>
          </a:p>
          <a:p>
            <a:r>
              <a:rPr lang="en-US" dirty="0"/>
              <a:t>     for </a:t>
            </a:r>
            <a:r>
              <a:rPr lang="en-US" dirty="0" err="1"/>
              <a:t>i</a:t>
            </a:r>
            <a:r>
              <a:rPr lang="en-US" dirty="0"/>
              <a:t> = 1 to W:</a:t>
            </a:r>
          </a:p>
          <a:p>
            <a:r>
              <a:rPr lang="en-US" dirty="0"/>
              <a:t>         best = infinity</a:t>
            </a:r>
          </a:p>
          <a:p>
            <a:r>
              <a:rPr lang="en-US" dirty="0"/>
              <a:t>         </a:t>
            </a:r>
            <a:r>
              <a:rPr lang="en-US" dirty="0" err="1"/>
              <a:t>bestCoin</a:t>
            </a:r>
            <a:r>
              <a:rPr lang="en-US" dirty="0"/>
              <a:t> = -1</a:t>
            </a:r>
          </a:p>
          <a:p>
            <a:r>
              <a:rPr lang="en-US" dirty="0"/>
              <a:t>         for j = 0 to n:</a:t>
            </a:r>
          </a:p>
          <a:p>
            <a:r>
              <a:rPr lang="en-US" dirty="0"/>
              <a:t>              if (</a:t>
            </a:r>
            <a:r>
              <a:rPr lang="en-US" dirty="0" err="1"/>
              <a:t>i</a:t>
            </a:r>
            <a:r>
              <a:rPr lang="en-US" dirty="0"/>
              <a:t> – w[j]) &gt;= 0 &amp;&amp;  OPT[</a:t>
            </a:r>
            <a:r>
              <a:rPr lang="en-US" dirty="0" err="1"/>
              <a:t>i</a:t>
            </a:r>
            <a:r>
              <a:rPr lang="en-US" dirty="0"/>
              <a:t> – w[j]] + 1 &lt; best:</a:t>
            </a:r>
          </a:p>
          <a:p>
            <a:r>
              <a:rPr lang="en-US" dirty="0"/>
              <a:t>                  best = OPT[</a:t>
            </a:r>
            <a:r>
              <a:rPr lang="en-US" dirty="0" err="1"/>
              <a:t>i</a:t>
            </a:r>
            <a:r>
              <a:rPr lang="en-US" dirty="0"/>
              <a:t> – w[j]] + 1</a:t>
            </a:r>
          </a:p>
          <a:p>
            <a:r>
              <a:rPr lang="en-US" dirty="0"/>
              <a:t>                  </a:t>
            </a:r>
            <a:r>
              <a:rPr lang="en-US" dirty="0" err="1"/>
              <a:t>bestCoin</a:t>
            </a:r>
            <a:r>
              <a:rPr lang="en-US" dirty="0"/>
              <a:t> = j</a:t>
            </a:r>
          </a:p>
          <a:p>
            <a:r>
              <a:rPr lang="en-US" dirty="0"/>
              <a:t>         OPT[</a:t>
            </a:r>
            <a:r>
              <a:rPr lang="en-US" dirty="0" err="1"/>
              <a:t>i</a:t>
            </a:r>
            <a:r>
              <a:rPr lang="en-US" dirty="0"/>
              <a:t>] = best</a:t>
            </a:r>
          </a:p>
          <a:p>
            <a:r>
              <a:rPr lang="en-US" dirty="0"/>
              <a:t>         coins[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bestCoin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return coins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306EB-0410-4CC7-9375-7F80050D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DC0A6-82FF-4965-AF84-40748B34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BB3F1A-DB0B-4037-A343-B55F66241EC6}"/>
                  </a:ext>
                </a:extLst>
              </p14:cNvPr>
              <p14:cNvContentPartPr/>
              <p14:nvPr/>
            </p14:nvContentPartPr>
            <p14:xfrm>
              <a:off x="794520" y="1425240"/>
              <a:ext cx="8623080" cy="455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BB3F1A-DB0B-4037-A343-B55F66241E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160" y="1415880"/>
                <a:ext cx="8641800" cy="45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2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9150-851E-4895-9A3B-7B637945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changing problem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2BF5-0496-4E30-B334-D7D84F98B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setup: How many different ways are there of making change? (Counting problem)</a:t>
            </a:r>
          </a:p>
          <a:p>
            <a:endParaRPr lang="en-US" dirty="0"/>
          </a:p>
          <a:p>
            <a:r>
              <a:rPr lang="en-US" dirty="0"/>
              <a:t>This time we’ll need both size variables – the amount of change to make, and the coins available:</a:t>
            </a:r>
          </a:p>
          <a:p>
            <a:endParaRPr lang="en-US" dirty="0"/>
          </a:p>
          <a:p>
            <a:r>
              <a:rPr lang="en-US" dirty="0"/>
              <a:t>OPT(W, k) := The number of ways to make change for W, using only the first k coin types</a:t>
            </a:r>
          </a:p>
          <a:p>
            <a:r>
              <a:rPr lang="en-US" dirty="0"/>
              <a:t>e.g. if w[0] = pennies, w[1] = nickels, w[2] = dimes, and w[3] = quarters,</a:t>
            </a:r>
          </a:p>
          <a:p>
            <a:endParaRPr lang="en-US" dirty="0"/>
          </a:p>
          <a:p>
            <a:r>
              <a:rPr lang="en-US" dirty="0"/>
              <a:t>OPT(12, 2) = 3; the number of ways to make 12 cents using only pennies and nickels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540B9-DD78-4CED-B969-B502368C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335D5-850A-47B1-8B92-7DC8F4DD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832609-8ECB-4446-870B-3055FFEC3979}"/>
                  </a:ext>
                </a:extLst>
              </p14:cNvPr>
              <p14:cNvContentPartPr/>
              <p14:nvPr/>
            </p14:nvContentPartPr>
            <p14:xfrm>
              <a:off x="610920" y="3514680"/>
              <a:ext cx="11084040" cy="2199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832609-8ECB-4446-870B-3055FFEC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560" y="3505320"/>
                <a:ext cx="11102760" cy="22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2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72D0-C319-48F0-BD21-BACF0B12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the Optimum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14D42-8DE4-48F6-9BBC-21D5193E2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 our base cases, we know that there is only one way to make 0 cents (no coins):</a:t>
                </a:r>
              </a:p>
              <a:p>
                <a:r>
                  <a:rPr lang="en-US" dirty="0"/>
                  <a:t>OPT(0, k) = 1 for all k</a:t>
                </a:r>
              </a:p>
              <a:p>
                <a:r>
                  <a:rPr lang="en-US" dirty="0"/>
                  <a:t>There are 0 ways to make change with 0 coins (for non-zero amounts of change):</a:t>
                </a:r>
              </a:p>
              <a:p>
                <a:r>
                  <a:rPr lang="en-US" dirty="0"/>
                  <a:t>OPT(W,0) = 0 for all W != 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Recursive Case: If we are making change with the first k coin types, we can use the </a:t>
                </a:r>
                <a:r>
                  <a:rPr lang="en-US" dirty="0" err="1"/>
                  <a:t>k’th</a:t>
                </a:r>
                <a:r>
                  <a:rPr lang="en-US" dirty="0"/>
                  <a:t> type of coin 0 times, 1 time, 2 times, …, up to W / w[k-1] times (remember the </a:t>
                </a:r>
                <a:r>
                  <a:rPr lang="en-US" dirty="0" err="1"/>
                  <a:t>k’th</a:t>
                </a:r>
                <a:r>
                  <a:rPr lang="en-US" dirty="0"/>
                  <a:t> coin is w[k-1]).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remainder of the money needs to be made up of the other coin types, so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14D42-8DE4-48F6-9BBC-21D5193E2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132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09DDF-0C70-4906-846D-49872A00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E967F-4843-410F-A8FD-434B7E7D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B08D5D-749E-4785-9628-47D0EB1B8EF7}"/>
                  </a:ext>
                </a:extLst>
              </p14:cNvPr>
              <p14:cNvContentPartPr/>
              <p14:nvPr/>
            </p14:nvContentPartPr>
            <p14:xfrm>
              <a:off x="564480" y="571680"/>
              <a:ext cx="10856160" cy="607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B08D5D-749E-4785-9628-47D0EB1B8E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120" y="562320"/>
                <a:ext cx="10874880" cy="60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02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7034-BEF8-4B28-9F1E-13E66A25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Subproblems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4075-77F2-446D-972C-3E6C1FC90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53032"/>
          </a:xfrm>
        </p:spPr>
        <p:txBody>
          <a:bodyPr/>
          <a:lstStyle/>
          <a:p>
            <a:r>
              <a:rPr lang="en-US" dirty="0"/>
              <a:t>We now have 2 variables, W and k, so our array will be 2D: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7EFDD-93DC-440A-9525-8721CA81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D79AE-4FD0-46BA-B848-CCD2187A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A21BDE0-1789-479C-9F01-FE78F57682E5}"/>
              </a:ext>
            </a:extLst>
          </p:cNvPr>
          <p:cNvGrpSpPr/>
          <p:nvPr/>
        </p:nvGrpSpPr>
        <p:grpSpPr>
          <a:xfrm>
            <a:off x="1181100" y="2479270"/>
            <a:ext cx="9382760" cy="2813273"/>
            <a:chOff x="2651760" y="2421114"/>
            <a:chExt cx="4551680" cy="33937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7CE922-806B-41FD-B86B-FA9A5A534CA4}"/>
                </a:ext>
              </a:extLst>
            </p:cNvPr>
            <p:cNvSpPr/>
            <p:nvPr/>
          </p:nvSpPr>
          <p:spPr>
            <a:xfrm>
              <a:off x="265176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DEE175-ADC4-42D1-BB9D-21A8A3DE161B}"/>
                </a:ext>
              </a:extLst>
            </p:cNvPr>
            <p:cNvSpPr/>
            <p:nvPr/>
          </p:nvSpPr>
          <p:spPr>
            <a:xfrm>
              <a:off x="322072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8CCD87-9208-4B25-A5FD-DE160E3353C1}"/>
                </a:ext>
              </a:extLst>
            </p:cNvPr>
            <p:cNvSpPr/>
            <p:nvPr/>
          </p:nvSpPr>
          <p:spPr>
            <a:xfrm>
              <a:off x="378968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954FEC-2F34-4F67-B919-4C201D0FFCF7}"/>
                </a:ext>
              </a:extLst>
            </p:cNvPr>
            <p:cNvSpPr/>
            <p:nvPr/>
          </p:nvSpPr>
          <p:spPr>
            <a:xfrm>
              <a:off x="435864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8F4DD-CAE6-4079-A8DB-2D6AFB79E106}"/>
                </a:ext>
              </a:extLst>
            </p:cNvPr>
            <p:cNvSpPr/>
            <p:nvPr/>
          </p:nvSpPr>
          <p:spPr>
            <a:xfrm>
              <a:off x="2651760" y="299007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EEC38D-229C-4C9D-9B70-85ABBE9B9800}"/>
                </a:ext>
              </a:extLst>
            </p:cNvPr>
            <p:cNvSpPr/>
            <p:nvPr/>
          </p:nvSpPr>
          <p:spPr>
            <a:xfrm>
              <a:off x="2651760" y="3540931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88FA7F-5730-4D60-8647-CBEAA1FA36F1}"/>
                </a:ext>
              </a:extLst>
            </p:cNvPr>
            <p:cNvSpPr/>
            <p:nvPr/>
          </p:nvSpPr>
          <p:spPr>
            <a:xfrm>
              <a:off x="3220720" y="299007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8FBB72-BBD6-4B66-ADC3-ADAEC7963A4E}"/>
                </a:ext>
              </a:extLst>
            </p:cNvPr>
            <p:cNvSpPr/>
            <p:nvPr/>
          </p:nvSpPr>
          <p:spPr>
            <a:xfrm>
              <a:off x="3220720" y="3549983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2CE398-8750-4496-8190-30A232A6BD37}"/>
                </a:ext>
              </a:extLst>
            </p:cNvPr>
            <p:cNvSpPr/>
            <p:nvPr/>
          </p:nvSpPr>
          <p:spPr>
            <a:xfrm>
              <a:off x="3789680" y="2991183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36637-BE7A-432A-98E5-B95CCDBA2735}"/>
                </a:ext>
              </a:extLst>
            </p:cNvPr>
            <p:cNvSpPr/>
            <p:nvPr/>
          </p:nvSpPr>
          <p:spPr>
            <a:xfrm>
              <a:off x="4358640" y="299007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8D436B-5B72-439F-BA07-10A2693FA661}"/>
                </a:ext>
              </a:extLst>
            </p:cNvPr>
            <p:cNvSpPr/>
            <p:nvPr/>
          </p:nvSpPr>
          <p:spPr>
            <a:xfrm>
              <a:off x="3789680" y="3549600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3161DF-FAD0-4E14-99D8-5C3E6700ED11}"/>
                </a:ext>
              </a:extLst>
            </p:cNvPr>
            <p:cNvSpPr/>
            <p:nvPr/>
          </p:nvSpPr>
          <p:spPr>
            <a:xfrm>
              <a:off x="4358640" y="3549217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632FE9-88BA-4665-BE35-83390FC9AD2C}"/>
                </a:ext>
              </a:extLst>
            </p:cNvPr>
            <p:cNvSpPr/>
            <p:nvPr/>
          </p:nvSpPr>
          <p:spPr>
            <a:xfrm>
              <a:off x="265176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89C205-5ECC-4D1E-B7A6-6BE53F793D7D}"/>
                </a:ext>
              </a:extLst>
            </p:cNvPr>
            <p:cNvSpPr/>
            <p:nvPr/>
          </p:nvSpPr>
          <p:spPr>
            <a:xfrm>
              <a:off x="322072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0F36C2-A06E-4077-AF2C-3DB5C5430C28}"/>
                </a:ext>
              </a:extLst>
            </p:cNvPr>
            <p:cNvSpPr/>
            <p:nvPr/>
          </p:nvSpPr>
          <p:spPr>
            <a:xfrm>
              <a:off x="378968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9F7FE4-8C82-464E-9337-B24902B8D0E7}"/>
                </a:ext>
              </a:extLst>
            </p:cNvPr>
            <p:cNvSpPr/>
            <p:nvPr/>
          </p:nvSpPr>
          <p:spPr>
            <a:xfrm>
              <a:off x="435864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2EC09B-322E-4B29-A316-0914B0C59A71}"/>
                </a:ext>
              </a:extLst>
            </p:cNvPr>
            <p:cNvSpPr/>
            <p:nvPr/>
          </p:nvSpPr>
          <p:spPr>
            <a:xfrm>
              <a:off x="2651760" y="468602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EFFBE8-8FEF-4F2C-80AF-C81309765CA8}"/>
                </a:ext>
              </a:extLst>
            </p:cNvPr>
            <p:cNvSpPr/>
            <p:nvPr/>
          </p:nvSpPr>
          <p:spPr>
            <a:xfrm>
              <a:off x="2651760" y="5236885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D6E185-11CC-4FD4-8EF2-B7642A785E13}"/>
                </a:ext>
              </a:extLst>
            </p:cNvPr>
            <p:cNvSpPr/>
            <p:nvPr/>
          </p:nvSpPr>
          <p:spPr>
            <a:xfrm>
              <a:off x="3220720" y="468602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4E21D6-DB9C-4F68-BD06-6B8A0E62FDB3}"/>
                </a:ext>
              </a:extLst>
            </p:cNvPr>
            <p:cNvSpPr/>
            <p:nvPr/>
          </p:nvSpPr>
          <p:spPr>
            <a:xfrm>
              <a:off x="3220720" y="5245937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EF032F-ED36-45F2-A5E6-A09A8EB4CC24}"/>
                </a:ext>
              </a:extLst>
            </p:cNvPr>
            <p:cNvSpPr/>
            <p:nvPr/>
          </p:nvSpPr>
          <p:spPr>
            <a:xfrm>
              <a:off x="3789680" y="4687137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FF0696-705E-4860-B446-0FDCACEEC2E8}"/>
                </a:ext>
              </a:extLst>
            </p:cNvPr>
            <p:cNvSpPr/>
            <p:nvPr/>
          </p:nvSpPr>
          <p:spPr>
            <a:xfrm>
              <a:off x="4358640" y="468602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C8E655-7E14-4C22-B7AA-F6BF17680E7A}"/>
                </a:ext>
              </a:extLst>
            </p:cNvPr>
            <p:cNvSpPr/>
            <p:nvPr/>
          </p:nvSpPr>
          <p:spPr>
            <a:xfrm>
              <a:off x="3789680" y="524555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99DC49-4B8E-44C8-A068-9C898745A52D}"/>
                </a:ext>
              </a:extLst>
            </p:cNvPr>
            <p:cNvSpPr/>
            <p:nvPr/>
          </p:nvSpPr>
          <p:spPr>
            <a:xfrm>
              <a:off x="4358640" y="5245171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BB8DEC2-E02D-4B0F-93C0-C146C74DFCD3}"/>
                </a:ext>
              </a:extLst>
            </p:cNvPr>
            <p:cNvSpPr/>
            <p:nvPr/>
          </p:nvSpPr>
          <p:spPr>
            <a:xfrm>
              <a:off x="492760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6BBC1F7-DC3D-4E41-821B-E020BB8ADE38}"/>
                </a:ext>
              </a:extLst>
            </p:cNvPr>
            <p:cNvSpPr/>
            <p:nvPr/>
          </p:nvSpPr>
          <p:spPr>
            <a:xfrm>
              <a:off x="549656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1BBF3FE-7108-4878-80A9-B89BF13656CC}"/>
                </a:ext>
              </a:extLst>
            </p:cNvPr>
            <p:cNvSpPr/>
            <p:nvPr/>
          </p:nvSpPr>
          <p:spPr>
            <a:xfrm>
              <a:off x="606552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0BBA0E-3086-4921-9366-E620C5A2A5E0}"/>
                </a:ext>
              </a:extLst>
            </p:cNvPr>
            <p:cNvSpPr/>
            <p:nvPr/>
          </p:nvSpPr>
          <p:spPr>
            <a:xfrm>
              <a:off x="6634480" y="242111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6E832B-2832-432F-8EF2-827A45DAA634}"/>
                </a:ext>
              </a:extLst>
            </p:cNvPr>
            <p:cNvSpPr/>
            <p:nvPr/>
          </p:nvSpPr>
          <p:spPr>
            <a:xfrm>
              <a:off x="4927600" y="299007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CB26741-6292-485E-9B12-EE3788A3CBC8}"/>
                </a:ext>
              </a:extLst>
            </p:cNvPr>
            <p:cNvSpPr/>
            <p:nvPr/>
          </p:nvSpPr>
          <p:spPr>
            <a:xfrm>
              <a:off x="4927600" y="3540931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7FCA5F6-53B7-41A8-8BC1-DA64BCDC5524}"/>
                </a:ext>
              </a:extLst>
            </p:cNvPr>
            <p:cNvSpPr/>
            <p:nvPr/>
          </p:nvSpPr>
          <p:spPr>
            <a:xfrm>
              <a:off x="5496560" y="299007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C70DE-E184-410E-B38A-FDD548F91062}"/>
                </a:ext>
              </a:extLst>
            </p:cNvPr>
            <p:cNvSpPr/>
            <p:nvPr/>
          </p:nvSpPr>
          <p:spPr>
            <a:xfrm>
              <a:off x="5496560" y="3549983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95CAA32-B107-41E2-B128-1AC801391739}"/>
                </a:ext>
              </a:extLst>
            </p:cNvPr>
            <p:cNvSpPr/>
            <p:nvPr/>
          </p:nvSpPr>
          <p:spPr>
            <a:xfrm>
              <a:off x="6065520" y="2991183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2CA48C-55D0-4543-A8AD-F03706D13FEE}"/>
                </a:ext>
              </a:extLst>
            </p:cNvPr>
            <p:cNvSpPr/>
            <p:nvPr/>
          </p:nvSpPr>
          <p:spPr>
            <a:xfrm>
              <a:off x="6634480" y="299007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49C73B6-DF55-411E-9BE9-154ED6FEDC93}"/>
                </a:ext>
              </a:extLst>
            </p:cNvPr>
            <p:cNvSpPr/>
            <p:nvPr/>
          </p:nvSpPr>
          <p:spPr>
            <a:xfrm>
              <a:off x="6065520" y="3549600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FAFB32A-3A9B-420E-844F-7700ED75750C}"/>
                </a:ext>
              </a:extLst>
            </p:cNvPr>
            <p:cNvSpPr/>
            <p:nvPr/>
          </p:nvSpPr>
          <p:spPr>
            <a:xfrm>
              <a:off x="6634480" y="3549217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1949D0-9467-4047-9EF6-1B3FF71011BD}"/>
                </a:ext>
              </a:extLst>
            </p:cNvPr>
            <p:cNvSpPr/>
            <p:nvPr/>
          </p:nvSpPr>
          <p:spPr>
            <a:xfrm>
              <a:off x="492760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349D14-2F78-45DB-9FC3-1A72A8E810F9}"/>
                </a:ext>
              </a:extLst>
            </p:cNvPr>
            <p:cNvSpPr/>
            <p:nvPr/>
          </p:nvSpPr>
          <p:spPr>
            <a:xfrm>
              <a:off x="549656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DBA2766-E290-443D-9F09-F2480017F9AC}"/>
                </a:ext>
              </a:extLst>
            </p:cNvPr>
            <p:cNvSpPr/>
            <p:nvPr/>
          </p:nvSpPr>
          <p:spPr>
            <a:xfrm>
              <a:off x="606552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1DC795E-98C3-4504-8007-2CC66D8CA6A6}"/>
                </a:ext>
              </a:extLst>
            </p:cNvPr>
            <p:cNvSpPr/>
            <p:nvPr/>
          </p:nvSpPr>
          <p:spPr>
            <a:xfrm>
              <a:off x="6634480" y="411706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B3E6284-F350-41B8-8CB8-D65235547298}"/>
                </a:ext>
              </a:extLst>
            </p:cNvPr>
            <p:cNvSpPr/>
            <p:nvPr/>
          </p:nvSpPr>
          <p:spPr>
            <a:xfrm>
              <a:off x="4927600" y="468602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9BC725-2795-41B4-B6BD-D40DDEBB0A49}"/>
                </a:ext>
              </a:extLst>
            </p:cNvPr>
            <p:cNvSpPr/>
            <p:nvPr/>
          </p:nvSpPr>
          <p:spPr>
            <a:xfrm>
              <a:off x="4927600" y="5236885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4A476FA-8340-4060-970A-E3F6980D9AAE}"/>
                </a:ext>
              </a:extLst>
            </p:cNvPr>
            <p:cNvSpPr/>
            <p:nvPr/>
          </p:nvSpPr>
          <p:spPr>
            <a:xfrm>
              <a:off x="5496560" y="468602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464AB7-9E1C-4B07-89BD-0A2305635A3A}"/>
                </a:ext>
              </a:extLst>
            </p:cNvPr>
            <p:cNvSpPr/>
            <p:nvPr/>
          </p:nvSpPr>
          <p:spPr>
            <a:xfrm>
              <a:off x="5496560" y="5245937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7B0EA8-A165-4756-AAB6-9D412434B853}"/>
                </a:ext>
              </a:extLst>
            </p:cNvPr>
            <p:cNvSpPr/>
            <p:nvPr/>
          </p:nvSpPr>
          <p:spPr>
            <a:xfrm>
              <a:off x="6065520" y="4687137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6A0EA2-C62E-489F-8AF7-55D0EE184150}"/>
                </a:ext>
              </a:extLst>
            </p:cNvPr>
            <p:cNvSpPr/>
            <p:nvPr/>
          </p:nvSpPr>
          <p:spPr>
            <a:xfrm>
              <a:off x="6634480" y="4686028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476C514-6740-4F8A-8A7F-399D94052A9F}"/>
                </a:ext>
              </a:extLst>
            </p:cNvPr>
            <p:cNvSpPr/>
            <p:nvPr/>
          </p:nvSpPr>
          <p:spPr>
            <a:xfrm>
              <a:off x="6065520" y="5245554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F26654E-88B2-4187-A114-CCF8CE1B37F5}"/>
                </a:ext>
              </a:extLst>
            </p:cNvPr>
            <p:cNvSpPr/>
            <p:nvPr/>
          </p:nvSpPr>
          <p:spPr>
            <a:xfrm>
              <a:off x="6634480" y="5245171"/>
              <a:ext cx="56896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F6A72F7-3E19-4460-B36F-6379F165A25E}"/>
              </a:ext>
            </a:extLst>
          </p:cNvPr>
          <p:cNvSpPr txBox="1"/>
          <p:nvPr/>
        </p:nvSpPr>
        <p:spPr>
          <a:xfrm>
            <a:off x="1483360" y="2102435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0         1                   2                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B8F134A-F5BC-40E8-9500-418F02E5950A}"/>
              </a:ext>
            </a:extLst>
          </p:cNvPr>
          <p:cNvSpPr txBox="1"/>
          <p:nvPr/>
        </p:nvSpPr>
        <p:spPr>
          <a:xfrm>
            <a:off x="486615" y="2580764"/>
            <a:ext cx="694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k = 0</a:t>
            </a:r>
          </a:p>
          <a:p>
            <a:pPr algn="r"/>
            <a:r>
              <a:rPr lang="en-US" dirty="0"/>
              <a:t> </a:t>
            </a:r>
          </a:p>
          <a:p>
            <a:pPr algn="r"/>
            <a:r>
              <a:rPr lang="en-US" dirty="0"/>
              <a:t>1</a:t>
            </a:r>
          </a:p>
          <a:p>
            <a:pPr algn="r"/>
            <a:r>
              <a:rPr lang="en-US" dirty="0"/>
              <a:t>2</a:t>
            </a:r>
          </a:p>
          <a:p>
            <a:pPr algn="r"/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9E8885C-6168-48E1-9A07-8B3CE4A95039}"/>
                  </a:ext>
                </a:extLst>
              </p:cNvPr>
              <p:cNvSpPr/>
              <p:nvPr/>
            </p:nvSpPr>
            <p:spPr>
              <a:xfrm>
                <a:off x="1247026" y="5391395"/>
                <a:ext cx="5211876" cy="105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⌊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𝑂𝑃𝑇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9E8885C-6168-48E1-9A07-8B3CE4A95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26" y="5391395"/>
                <a:ext cx="5211876" cy="1053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42EE952-FFAC-46B0-A2CC-92A07798D9B9}"/>
              </a:ext>
            </a:extLst>
          </p:cNvPr>
          <p:cNvCxnSpPr/>
          <p:nvPr/>
        </p:nvCxnSpPr>
        <p:spPr>
          <a:xfrm flipH="1">
            <a:off x="4699635" y="5487007"/>
            <a:ext cx="2345690" cy="395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DB78C1C-B51B-419C-946F-AEFDB30CE79A}"/>
              </a:ext>
            </a:extLst>
          </p:cNvPr>
          <p:cNvCxnSpPr/>
          <p:nvPr/>
        </p:nvCxnSpPr>
        <p:spPr>
          <a:xfrm flipH="1">
            <a:off x="6339840" y="5592755"/>
            <a:ext cx="782320" cy="289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1E73E93-5EF9-4776-BB7A-C236A765734C}"/>
              </a:ext>
            </a:extLst>
          </p:cNvPr>
          <p:cNvSpPr txBox="1"/>
          <p:nvPr/>
        </p:nvSpPr>
        <p:spPr>
          <a:xfrm>
            <a:off x="7046391" y="5309480"/>
            <a:ext cx="286512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Subproblems depended on only have smaller W and k values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C302910-3B51-438E-9F03-11F8B47E5985}"/>
              </a:ext>
            </a:extLst>
          </p:cNvPr>
          <p:cNvSpPr/>
          <p:nvPr/>
        </p:nvSpPr>
        <p:spPr>
          <a:xfrm>
            <a:off x="1483360" y="2567379"/>
            <a:ext cx="4213276" cy="1208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1862226-3400-46FF-9694-39DB4F429349}"/>
              </a:ext>
            </a:extLst>
          </p:cNvPr>
          <p:cNvSpPr txBox="1"/>
          <p:nvPr/>
        </p:nvSpPr>
        <p:spPr>
          <a:xfrm>
            <a:off x="5877861" y="3960055"/>
            <a:ext cx="109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OPT(</a:t>
            </a:r>
            <a:r>
              <a:rPr lang="en-US" dirty="0" err="1"/>
              <a:t>W,k</a:t>
            </a:r>
            <a:r>
              <a:rPr lang="en-US" dirty="0"/>
              <a:t>)</a:t>
            </a:r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0818D6FC-1A17-42F0-BDFC-812976C27F89}"/>
              </a:ext>
            </a:extLst>
          </p:cNvPr>
          <p:cNvSpPr/>
          <p:nvPr/>
        </p:nvSpPr>
        <p:spPr>
          <a:xfrm>
            <a:off x="2558282" y="2876860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ication Sign 80">
            <a:extLst>
              <a:ext uri="{FF2B5EF4-FFF2-40B4-BE49-F238E27FC236}">
                <a16:creationId xmlns:a16="http://schemas.microsoft.com/office/drawing/2014/main" id="{0C485575-5E7B-4A40-907C-002211B9C62C}"/>
              </a:ext>
            </a:extLst>
          </p:cNvPr>
          <p:cNvSpPr/>
          <p:nvPr/>
        </p:nvSpPr>
        <p:spPr>
          <a:xfrm>
            <a:off x="3727952" y="2876860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ication Sign 81">
            <a:extLst>
              <a:ext uri="{FF2B5EF4-FFF2-40B4-BE49-F238E27FC236}">
                <a16:creationId xmlns:a16="http://schemas.microsoft.com/office/drawing/2014/main" id="{DBBF5135-F2D3-434C-AB10-5525C480B794}"/>
              </a:ext>
            </a:extLst>
          </p:cNvPr>
          <p:cNvSpPr/>
          <p:nvPr/>
        </p:nvSpPr>
        <p:spPr>
          <a:xfrm>
            <a:off x="4897622" y="2876860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ication Sign 82">
            <a:extLst>
              <a:ext uri="{FF2B5EF4-FFF2-40B4-BE49-F238E27FC236}">
                <a16:creationId xmlns:a16="http://schemas.microsoft.com/office/drawing/2014/main" id="{89901B99-D6B7-4908-9EE7-DE189A8D9EF4}"/>
              </a:ext>
            </a:extLst>
          </p:cNvPr>
          <p:cNvSpPr/>
          <p:nvPr/>
        </p:nvSpPr>
        <p:spPr>
          <a:xfrm>
            <a:off x="6067292" y="2876860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ultiplication Sign 83">
            <a:extLst>
              <a:ext uri="{FF2B5EF4-FFF2-40B4-BE49-F238E27FC236}">
                <a16:creationId xmlns:a16="http://schemas.microsoft.com/office/drawing/2014/main" id="{B18B5007-35F0-4255-B8DC-2CFA1E7913FB}"/>
              </a:ext>
            </a:extLst>
          </p:cNvPr>
          <p:cNvSpPr/>
          <p:nvPr/>
        </p:nvSpPr>
        <p:spPr>
          <a:xfrm>
            <a:off x="7236962" y="2876860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ultiplication Sign 84">
            <a:extLst>
              <a:ext uri="{FF2B5EF4-FFF2-40B4-BE49-F238E27FC236}">
                <a16:creationId xmlns:a16="http://schemas.microsoft.com/office/drawing/2014/main" id="{E0B2E94B-2EFB-4BE0-A31E-98F1C12AFE43}"/>
              </a:ext>
            </a:extLst>
          </p:cNvPr>
          <p:cNvSpPr/>
          <p:nvPr/>
        </p:nvSpPr>
        <p:spPr>
          <a:xfrm>
            <a:off x="8406632" y="2876860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ultiplication Sign 85">
            <a:extLst>
              <a:ext uri="{FF2B5EF4-FFF2-40B4-BE49-F238E27FC236}">
                <a16:creationId xmlns:a16="http://schemas.microsoft.com/office/drawing/2014/main" id="{8325BAB2-4E4D-4215-9662-8C425934943E}"/>
              </a:ext>
            </a:extLst>
          </p:cNvPr>
          <p:cNvSpPr/>
          <p:nvPr/>
        </p:nvSpPr>
        <p:spPr>
          <a:xfrm>
            <a:off x="9576302" y="2876860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ultiplication Sign 90">
            <a:extLst>
              <a:ext uri="{FF2B5EF4-FFF2-40B4-BE49-F238E27FC236}">
                <a16:creationId xmlns:a16="http://schemas.microsoft.com/office/drawing/2014/main" id="{6904E6A6-DD03-4F58-A757-9BE9E555C75C}"/>
              </a:ext>
            </a:extLst>
          </p:cNvPr>
          <p:cNvSpPr/>
          <p:nvPr/>
        </p:nvSpPr>
        <p:spPr>
          <a:xfrm>
            <a:off x="2590420" y="3343206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ultiplication Sign 91">
            <a:extLst>
              <a:ext uri="{FF2B5EF4-FFF2-40B4-BE49-F238E27FC236}">
                <a16:creationId xmlns:a16="http://schemas.microsoft.com/office/drawing/2014/main" id="{EF6C7EC0-9363-419A-BA55-29C12958890E}"/>
              </a:ext>
            </a:extLst>
          </p:cNvPr>
          <p:cNvSpPr/>
          <p:nvPr/>
        </p:nvSpPr>
        <p:spPr>
          <a:xfrm>
            <a:off x="3760090" y="3343206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ultiplication Sign 92">
            <a:extLst>
              <a:ext uri="{FF2B5EF4-FFF2-40B4-BE49-F238E27FC236}">
                <a16:creationId xmlns:a16="http://schemas.microsoft.com/office/drawing/2014/main" id="{8DF86490-3A98-4CBC-A9E7-C6599AD89F2F}"/>
              </a:ext>
            </a:extLst>
          </p:cNvPr>
          <p:cNvSpPr/>
          <p:nvPr/>
        </p:nvSpPr>
        <p:spPr>
          <a:xfrm>
            <a:off x="4929760" y="3343206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ultiplication Sign 93">
            <a:extLst>
              <a:ext uri="{FF2B5EF4-FFF2-40B4-BE49-F238E27FC236}">
                <a16:creationId xmlns:a16="http://schemas.microsoft.com/office/drawing/2014/main" id="{893E7AC7-F512-4110-B795-74990F281AC6}"/>
              </a:ext>
            </a:extLst>
          </p:cNvPr>
          <p:cNvSpPr/>
          <p:nvPr/>
        </p:nvSpPr>
        <p:spPr>
          <a:xfrm>
            <a:off x="6099430" y="3343206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ultiplication Sign 94">
            <a:extLst>
              <a:ext uri="{FF2B5EF4-FFF2-40B4-BE49-F238E27FC236}">
                <a16:creationId xmlns:a16="http://schemas.microsoft.com/office/drawing/2014/main" id="{9BA87AB6-7DCE-49E4-8DC7-6BBB7B3A91A9}"/>
              </a:ext>
            </a:extLst>
          </p:cNvPr>
          <p:cNvSpPr/>
          <p:nvPr/>
        </p:nvSpPr>
        <p:spPr>
          <a:xfrm>
            <a:off x="7269100" y="3343206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ultiplication Sign 95">
            <a:extLst>
              <a:ext uri="{FF2B5EF4-FFF2-40B4-BE49-F238E27FC236}">
                <a16:creationId xmlns:a16="http://schemas.microsoft.com/office/drawing/2014/main" id="{A1E94BF7-84E9-4BCE-93BF-9958B38C880D}"/>
              </a:ext>
            </a:extLst>
          </p:cNvPr>
          <p:cNvSpPr/>
          <p:nvPr/>
        </p:nvSpPr>
        <p:spPr>
          <a:xfrm>
            <a:off x="8438770" y="3343206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ultiplication Sign 96">
            <a:extLst>
              <a:ext uri="{FF2B5EF4-FFF2-40B4-BE49-F238E27FC236}">
                <a16:creationId xmlns:a16="http://schemas.microsoft.com/office/drawing/2014/main" id="{84D5CA91-B1B9-483B-AE5C-B1A438B40732}"/>
              </a:ext>
            </a:extLst>
          </p:cNvPr>
          <p:cNvSpPr/>
          <p:nvPr/>
        </p:nvSpPr>
        <p:spPr>
          <a:xfrm>
            <a:off x="9608440" y="3343206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ultiplication Sign 98">
            <a:extLst>
              <a:ext uri="{FF2B5EF4-FFF2-40B4-BE49-F238E27FC236}">
                <a16:creationId xmlns:a16="http://schemas.microsoft.com/office/drawing/2014/main" id="{E981439E-A7B7-4479-B405-F4171AF175A5}"/>
              </a:ext>
            </a:extLst>
          </p:cNvPr>
          <p:cNvSpPr/>
          <p:nvPr/>
        </p:nvSpPr>
        <p:spPr>
          <a:xfrm>
            <a:off x="2590420" y="3800772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ultiplication Sign 99">
            <a:extLst>
              <a:ext uri="{FF2B5EF4-FFF2-40B4-BE49-F238E27FC236}">
                <a16:creationId xmlns:a16="http://schemas.microsoft.com/office/drawing/2014/main" id="{0F301C38-5AE0-41DC-87DD-01A4F3DC5441}"/>
              </a:ext>
            </a:extLst>
          </p:cNvPr>
          <p:cNvSpPr/>
          <p:nvPr/>
        </p:nvSpPr>
        <p:spPr>
          <a:xfrm>
            <a:off x="3760090" y="3800772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Multiplication Sign 100">
            <a:extLst>
              <a:ext uri="{FF2B5EF4-FFF2-40B4-BE49-F238E27FC236}">
                <a16:creationId xmlns:a16="http://schemas.microsoft.com/office/drawing/2014/main" id="{F4E889A3-A150-4F10-BEE5-C69D0C564004}"/>
              </a:ext>
            </a:extLst>
          </p:cNvPr>
          <p:cNvSpPr/>
          <p:nvPr/>
        </p:nvSpPr>
        <p:spPr>
          <a:xfrm>
            <a:off x="4929760" y="3800772"/>
            <a:ext cx="575239" cy="56785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1A6E696-B111-4C48-8AC5-56D7C145C92C}"/>
                  </a:ext>
                </a:extLst>
              </p14:cNvPr>
              <p14:cNvContentPartPr/>
              <p14:nvPr/>
            </p14:nvContentPartPr>
            <p14:xfrm>
              <a:off x="1896480" y="3508200"/>
              <a:ext cx="7672320" cy="3026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1A6E696-B111-4C48-8AC5-56D7C145C9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7120" y="3498840"/>
                <a:ext cx="7691040" cy="30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2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8994-04CF-4B1F-A305-2BB8909A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D77B-6D59-4A73-887D-43AA6D54C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changeCounting</a:t>
            </a:r>
            <a:r>
              <a:rPr lang="en-US" dirty="0"/>
              <a:t>(W, w[]): // w[] has length m</a:t>
            </a:r>
          </a:p>
          <a:p>
            <a:r>
              <a:rPr lang="en-US" dirty="0"/>
              <a:t>    OPT[][] = new int[][]</a:t>
            </a:r>
          </a:p>
          <a:p>
            <a:r>
              <a:rPr lang="en-US" dirty="0"/>
              <a:t>    OPT[0][k] = 0 for all k</a:t>
            </a:r>
          </a:p>
          <a:p>
            <a:r>
              <a:rPr lang="en-US" dirty="0"/>
              <a:t>    for k = 1…m:</a:t>
            </a:r>
          </a:p>
          <a:p>
            <a:r>
              <a:rPr lang="en-US" dirty="0"/>
              <a:t>        for n = 1…W:</a:t>
            </a:r>
          </a:p>
          <a:p>
            <a:r>
              <a:rPr lang="en-US" dirty="0"/>
              <a:t>            </a:t>
            </a:r>
            <a:r>
              <a:rPr lang="en-US" dirty="0" err="1"/>
              <a:t>numWays</a:t>
            </a:r>
            <a:r>
              <a:rPr lang="en-US" dirty="0"/>
              <a:t> = 0</a:t>
            </a:r>
          </a:p>
          <a:p>
            <a:r>
              <a:rPr lang="en-US" dirty="0"/>
              <a:t>            for </a:t>
            </a:r>
            <a:r>
              <a:rPr lang="en-US" dirty="0" err="1"/>
              <a:t>i</a:t>
            </a:r>
            <a:r>
              <a:rPr lang="en-US" dirty="0"/>
              <a:t> = 0… W / w[k-1]:</a:t>
            </a:r>
          </a:p>
          <a:p>
            <a:r>
              <a:rPr lang="en-US" dirty="0"/>
              <a:t>                </a:t>
            </a:r>
            <a:r>
              <a:rPr lang="en-US" dirty="0" err="1"/>
              <a:t>numWays</a:t>
            </a:r>
            <a:r>
              <a:rPr lang="en-US" dirty="0"/>
              <a:t> += OPT[n – </a:t>
            </a:r>
            <a:r>
              <a:rPr lang="en-US" dirty="0" err="1"/>
              <a:t>i</a:t>
            </a:r>
            <a:r>
              <a:rPr lang="en-US" dirty="0"/>
              <a:t>*w[k-1], k-1]</a:t>
            </a:r>
          </a:p>
          <a:p>
            <a:r>
              <a:rPr lang="en-US" dirty="0"/>
              <a:t>            OPT[n, k] = </a:t>
            </a:r>
            <a:r>
              <a:rPr lang="en-US" dirty="0" err="1"/>
              <a:t>numWays</a:t>
            </a:r>
            <a:endParaRPr lang="en-US" dirty="0"/>
          </a:p>
          <a:p>
            <a:r>
              <a:rPr lang="en-US" dirty="0"/>
              <a:t>    return OPT(W, 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1335B-308A-41FB-AA92-F42CBD88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68F16-1AD0-4E7B-AEC2-C47EC449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06B3F-CBB1-4989-AAE5-1A640F13743B}"/>
                  </a:ext>
                </a:extLst>
              </p14:cNvPr>
              <p14:cNvContentPartPr/>
              <p14:nvPr/>
            </p14:nvContentPartPr>
            <p14:xfrm>
              <a:off x="806040" y="1972440"/>
              <a:ext cx="10464840" cy="4820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06B3F-CBB1-4989-AAE5-1A640F1374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680" y="1963080"/>
                <a:ext cx="10483560" cy="48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80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878A-073B-4F54-A7C4-D34AF579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EB4BB-132F-4447-84C7-C16A5631D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graph G, find the length of the shortest path between every pair of vertices.</a:t>
                </a:r>
              </a:p>
              <a:p>
                <a:endParaRPr lang="en-US" dirty="0"/>
              </a:p>
              <a:p>
                <a:r>
                  <a:rPr lang="en-US" dirty="0"/>
                  <a:t>Looks like OPT(</a:t>
                </a:r>
                <a:r>
                  <a:rPr lang="en-US" dirty="0" err="1"/>
                  <a:t>i,j</a:t>
                </a:r>
                <a:r>
                  <a:rPr lang="en-US" dirty="0"/>
                  <a:t>) := length of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break this into smaller problems?</a:t>
                </a:r>
              </a:p>
              <a:p>
                <a:endParaRPr lang="en-US" dirty="0"/>
              </a:p>
              <a:p>
                <a:r>
                  <a:rPr lang="en-US" dirty="0"/>
                  <a:t>Borrow a trick from the last example: introduce a restriction:</a:t>
                </a:r>
              </a:p>
              <a:p>
                <a:endParaRPr lang="en-US" dirty="0"/>
              </a:p>
              <a:p>
                <a:r>
                  <a:rPr lang="en-US" dirty="0"/>
                  <a:t>OPT(</a:t>
                </a:r>
                <a:r>
                  <a:rPr lang="en-US" dirty="0" err="1"/>
                  <a:t>k,i,j</a:t>
                </a:r>
                <a:r>
                  <a:rPr lang="en-US" dirty="0"/>
                  <a:t>) := length of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using only the first k vertices as intermediate nodes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EB4BB-132F-4447-84C7-C16A5631D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53B44-6D13-4B35-AEE5-ED4EDD0D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BEAFB-2220-49F2-AA4E-4BBF34DB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723C95-71D2-4A25-A3C3-B4AEEB147554}"/>
                  </a:ext>
                </a:extLst>
              </p14:cNvPr>
              <p14:cNvContentPartPr/>
              <p14:nvPr/>
            </p14:nvContentPartPr>
            <p14:xfrm>
              <a:off x="1250280" y="2314800"/>
              <a:ext cx="1722240" cy="3419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723C95-71D2-4A25-A3C3-B4AEEB1475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0920" y="2305440"/>
                <a:ext cx="1740960" cy="34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60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87C0-2535-4DF3-8B56-2346BF13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OPT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F061-0BE2-48D0-AAD1-699356ED7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OPT(</a:t>
            </a:r>
            <a:r>
              <a:rPr lang="en-US" dirty="0" err="1"/>
              <a:t>k,i,j</a:t>
            </a:r>
            <a:r>
              <a:rPr lang="en-US" dirty="0"/>
              <a:t>) := shortest path from </a:t>
            </a:r>
            <a:r>
              <a:rPr lang="en-US" dirty="0" err="1"/>
              <a:t>i</a:t>
            </a:r>
            <a:r>
              <a:rPr lang="en-US" dirty="0"/>
              <a:t> to j using only first k vertices in between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OPT(3, 0, 4) for this graph? What path does it correspond to?</a:t>
            </a:r>
          </a:p>
          <a:p>
            <a:endParaRPr lang="en-US" dirty="0"/>
          </a:p>
          <a:p>
            <a:r>
              <a:rPr lang="en-US" dirty="0"/>
              <a:t>OPT(3, 0, 4) = 9 since we can’t use 3 as an intermediate node.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57636-9A2C-4518-B08C-A26A7410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3BF90-2A39-4396-A652-04EF2A57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3685A1-333F-4710-A8D8-192F7088BAB3}"/>
                  </a:ext>
                </a:extLst>
              </p14:cNvPr>
              <p14:cNvContentPartPr/>
              <p14:nvPr/>
            </p14:nvContentPartPr>
            <p14:xfrm>
              <a:off x="2302200" y="1863320"/>
              <a:ext cx="5719320" cy="2157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3685A1-333F-4710-A8D8-192F7088BA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6562" y="1827680"/>
                <a:ext cx="5790955" cy="22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3C47DA7-358D-43A7-A350-5D0F77528041}"/>
                  </a:ext>
                </a:extLst>
              </p14:cNvPr>
              <p14:cNvContentPartPr/>
              <p14:nvPr/>
            </p14:nvContentPartPr>
            <p14:xfrm>
              <a:off x="1312560" y="251640"/>
              <a:ext cx="10713240" cy="5792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3C47DA7-358D-43A7-A350-5D0F775280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3200" y="242280"/>
                <a:ext cx="10731960" cy="58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6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87C0-2535-4DF3-8B56-2346BF13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OPT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F061-0BE2-48D0-AAD1-699356ED7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OPT(</a:t>
            </a:r>
            <a:r>
              <a:rPr lang="en-US" dirty="0" err="1"/>
              <a:t>k,i,j</a:t>
            </a:r>
            <a:r>
              <a:rPr lang="en-US" dirty="0"/>
              <a:t>) := shortest path from </a:t>
            </a:r>
            <a:r>
              <a:rPr lang="en-US" dirty="0" err="1"/>
              <a:t>i</a:t>
            </a:r>
            <a:r>
              <a:rPr lang="en-US" dirty="0"/>
              <a:t> to j using only first k vertices in between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Observation: OPT(</a:t>
            </a:r>
            <a:r>
              <a:rPr lang="en-US" dirty="0" err="1"/>
              <a:t>k,i,j</a:t>
            </a:r>
            <a:r>
              <a:rPr lang="en-US" dirty="0"/>
              <a:t>) either uses the </a:t>
            </a:r>
            <a:r>
              <a:rPr lang="en-US" dirty="0" err="1"/>
              <a:t>k’th</a:t>
            </a:r>
            <a:r>
              <a:rPr lang="en-US" dirty="0"/>
              <a:t> vertex, or it doesn’t: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OPT(</a:t>
            </a:r>
            <a:r>
              <a:rPr lang="en-US" dirty="0" err="1"/>
              <a:t>k,i,j</a:t>
            </a:r>
            <a:r>
              <a:rPr lang="en-US" dirty="0"/>
              <a:t>) = min {  OPT(k-1, </a:t>
            </a:r>
            <a:r>
              <a:rPr lang="en-US" dirty="0" err="1"/>
              <a:t>i</a:t>
            </a:r>
            <a:r>
              <a:rPr lang="en-US" dirty="0"/>
              <a:t>, j)   ,      OPT(k-1, </a:t>
            </a:r>
            <a:r>
              <a:rPr lang="en-US" dirty="0" err="1"/>
              <a:t>i</a:t>
            </a:r>
            <a:r>
              <a:rPr lang="en-US" dirty="0"/>
              <a:t>, k) + OPT(k-1, k, j)   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57636-9A2C-4518-B08C-A26A7410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3BF90-2A39-4396-A652-04EF2A57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A312ED8-84B0-4BC5-88B8-8A66BA378D5A}"/>
                  </a:ext>
                </a:extLst>
              </p14:cNvPr>
              <p14:cNvContentPartPr/>
              <p14:nvPr/>
            </p14:nvContentPartPr>
            <p14:xfrm>
              <a:off x="2185903" y="3057279"/>
              <a:ext cx="6618240" cy="3062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A312ED8-84B0-4BC5-88B8-8A66BA378D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0263" y="3021635"/>
                <a:ext cx="6689880" cy="313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8EF7ED6-8D6C-4880-85F3-ED43E2A7BFC5}"/>
                  </a:ext>
                </a:extLst>
              </p14:cNvPr>
              <p14:cNvContentPartPr/>
              <p14:nvPr/>
            </p14:nvContentPartPr>
            <p14:xfrm>
              <a:off x="3591720" y="3317040"/>
              <a:ext cx="5213880" cy="2608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8EF7ED6-8D6C-4880-85F3-ED43E2A7BF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2360" y="3307680"/>
                <a:ext cx="5232600" cy="26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3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92F9-92CF-456D-B514-B0B30F1D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6632D-D764-4166-9D6F-6A10F0C5F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OPT(</a:t>
                </a:r>
                <a:r>
                  <a:rPr lang="en-US" dirty="0" err="1"/>
                  <a:t>k,i,j</a:t>
                </a:r>
                <a:r>
                  <a:rPr lang="en-US" dirty="0"/>
                  <a:t>) = min {OPT(k-1, </a:t>
                </a:r>
                <a:r>
                  <a:rPr lang="en-US" dirty="0" err="1"/>
                  <a:t>i</a:t>
                </a:r>
                <a:r>
                  <a:rPr lang="en-US" dirty="0"/>
                  <a:t>, j) , OPT(k-1, </a:t>
                </a:r>
                <a:r>
                  <a:rPr lang="en-US" dirty="0" err="1"/>
                  <a:t>i</a:t>
                </a:r>
                <a:r>
                  <a:rPr lang="en-US" dirty="0"/>
                  <a:t>, k) + OPT(k-1, k, j)   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Base cases?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path from a vertex to itself has length 0:</a:t>
                </a:r>
              </a:p>
              <a:p>
                <a:pPr marL="0" indent="0">
                  <a:buNone/>
                </a:pPr>
                <a:r>
                  <a:rPr lang="en-US" dirty="0"/>
                  <a:t>	OPT(k, </a:t>
                </a:r>
                <a:r>
                  <a:rPr lang="en-US" dirty="0" err="1"/>
                  <a:t>i</a:t>
                </a:r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) = 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path with no intermediate vertices is only possible if the edge </a:t>
                </a:r>
                <a:r>
                  <a:rPr lang="en-US" dirty="0" err="1"/>
                  <a:t>i</a:t>
                </a:r>
                <a:r>
                  <a:rPr lang="en-US" dirty="0"/>
                  <a:t>-&gt;j exists:</a:t>
                </a:r>
              </a:p>
              <a:p>
                <a:pPr marL="0" indent="0">
                  <a:buNone/>
                </a:pPr>
                <a:r>
                  <a:rPr lang="en-US" dirty="0"/>
                  <a:t>	OPT(0, </a:t>
                </a:r>
                <a:r>
                  <a:rPr lang="en-US" dirty="0" err="1"/>
                  <a:t>i</a:t>
                </a:r>
                <a:r>
                  <a:rPr lang="en-US" dirty="0"/>
                  <a:t>, j)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:r>
                  <a:rPr lang="en-US" dirty="0" err="1"/>
                  <a:t>i</a:t>
                </a:r>
                <a:r>
                  <a:rPr lang="en-US" dirty="0"/>
                  <a:t>-&gt;j exists,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6632D-D764-4166-9D6F-6A10F0C5F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DECEB-0D7C-4CA1-A919-93523AA4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9F102-D932-45D4-9BCD-1F024254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F11F4A-9DA1-490D-B27A-D872C90162E2}"/>
                  </a:ext>
                </a:extLst>
              </p14:cNvPr>
              <p14:cNvContentPartPr/>
              <p14:nvPr/>
            </p14:nvContentPartPr>
            <p14:xfrm>
              <a:off x="1445400" y="3935880"/>
              <a:ext cx="3423240" cy="2521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F11F4A-9DA1-490D-B27A-D872C90162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040" y="3926520"/>
                <a:ext cx="3441960" cy="25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67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1BB6-E00C-4AA9-A18C-1C86DC3E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the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49D5E-DCAB-4CA4-9F6C-F4C4258A8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                                                      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𝑎𝑠𝑠𝑢𝑚𝑒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∞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𝑒𝑑𝑔𝑒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⁡{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order should we use?</a:t>
                </a:r>
              </a:p>
              <a:p>
                <a:r>
                  <a:rPr lang="en-US" b="1" dirty="0"/>
                  <a:t>Q: Which subproblems do we depend on in the recursive case?</a:t>
                </a:r>
              </a:p>
              <a:p>
                <a:r>
                  <a:rPr lang="en-US" dirty="0"/>
                  <a:t>A: Lower values of k, and the same values of </a:t>
                </a:r>
                <a:r>
                  <a:rPr lang="en-US" dirty="0" err="1"/>
                  <a:t>i</a:t>
                </a:r>
                <a:r>
                  <a:rPr lang="en-US" dirty="0"/>
                  <a:t> and j  </a:t>
                </a:r>
              </a:p>
              <a:p>
                <a:endParaRPr lang="en-US" dirty="0"/>
              </a:p>
              <a:p>
                <a:r>
                  <a:rPr lang="en-US" dirty="0"/>
                  <a:t>So if we order our subproblems in increasing order of k, we will always have the subproblems we need solved!</a:t>
                </a:r>
              </a:p>
              <a:p>
                <a:endParaRPr lang="en-US" dirty="0"/>
              </a:p>
              <a:p>
                <a:r>
                  <a:rPr lang="en-US" b="1" dirty="0"/>
                  <a:t>OPTIMIZATION: Since we only use one lower k value, we can re-use the same array for each iteration of 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49D5E-DCAB-4CA4-9F6C-F4C4258A8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  <a:blipFill>
                <a:blip r:embed="rId2"/>
                <a:stretch>
                  <a:fillRect l="-272" t="-361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16200-675F-4E8A-A6CB-334D1F08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FE816-9DA2-4C5B-9C0F-F4D6BB06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0E5BDB-305F-4216-98FB-841413416667}"/>
                  </a:ext>
                </a:extLst>
              </p14:cNvPr>
              <p14:cNvContentPartPr/>
              <p14:nvPr/>
            </p14:nvContentPartPr>
            <p14:xfrm>
              <a:off x="3288240" y="2433600"/>
              <a:ext cx="6895080" cy="30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0E5BDB-305F-4216-98FB-841413416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8880" y="2424240"/>
                <a:ext cx="6913800" cy="30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3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99FC-1A64-4954-93E0-BE74D544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A3B8-530E-4848-9A6B-82050AE18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218421" cy="4845504"/>
          </a:xfrm>
        </p:spPr>
        <p:txBody>
          <a:bodyPr/>
          <a:lstStyle/>
          <a:p>
            <a:r>
              <a:rPr lang="en-US" dirty="0"/>
              <a:t>Friday is a guest lecture in GUG 220</a:t>
            </a:r>
          </a:p>
          <a:p>
            <a:pPr lvl="1"/>
            <a:r>
              <a:rPr lang="en-US" dirty="0"/>
              <a:t>Kendra </a:t>
            </a:r>
            <a:r>
              <a:rPr lang="en-US" dirty="0" err="1"/>
              <a:t>Yourtee</a:t>
            </a:r>
            <a:r>
              <a:rPr lang="en-US" dirty="0"/>
              <a:t> will give insider information on tech interviews</a:t>
            </a:r>
          </a:p>
          <a:p>
            <a:pPr lvl="1"/>
            <a:r>
              <a:rPr lang="en-US" dirty="0"/>
              <a:t>Will not be covered on the final – will be very useful for jobs though!</a:t>
            </a:r>
          </a:p>
          <a:p>
            <a:pPr lvl="1"/>
            <a:r>
              <a:rPr lang="en-US" dirty="0"/>
              <a:t>Don’t go to Gowen Hall on Friday – we won’t be there!</a:t>
            </a:r>
          </a:p>
          <a:p>
            <a:endParaRPr lang="en-US" dirty="0"/>
          </a:p>
          <a:p>
            <a:r>
              <a:rPr lang="en-US" dirty="0"/>
              <a:t>Final Homework will be posted tonight!</a:t>
            </a:r>
          </a:p>
          <a:p>
            <a:pPr lvl="1"/>
            <a:r>
              <a:rPr lang="en-US" dirty="0"/>
              <a:t>Short (2 question) FINAL REVIEW</a:t>
            </a:r>
          </a:p>
          <a:p>
            <a:pPr lvl="1"/>
            <a:r>
              <a:rPr lang="en-US" dirty="0"/>
              <a:t>Due Wed. before final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180F-CE7E-46E2-BB10-E67123AC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E5A50-F1AB-49FD-88F0-2AB63C52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95C63-724A-470E-828E-105497DD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1" y="1463857"/>
            <a:ext cx="3888009" cy="48455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D3745A1-6086-4161-AD90-8207E69A4FCE}"/>
                  </a:ext>
                </a:extLst>
              </p14:cNvPr>
              <p14:cNvContentPartPr/>
              <p14:nvPr/>
            </p14:nvContentPartPr>
            <p14:xfrm>
              <a:off x="9030960" y="1480640"/>
              <a:ext cx="1739880" cy="452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D3745A1-6086-4161-AD90-8207E69A4F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1960" y="1471640"/>
                <a:ext cx="17575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CEA2754-9C54-4564-AE19-CAC585EDE2CE}"/>
                  </a:ext>
                </a:extLst>
              </p14:cNvPr>
              <p14:cNvContentPartPr/>
              <p14:nvPr/>
            </p14:nvContentPartPr>
            <p14:xfrm>
              <a:off x="10185480" y="5365760"/>
              <a:ext cx="598320" cy="357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CEA2754-9C54-4564-AE19-CAC585EDE2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6480" y="5356769"/>
                <a:ext cx="615960" cy="37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5A8648D-450A-4726-9EA4-67DDFFCD9F84}"/>
                  </a:ext>
                </a:extLst>
              </p14:cNvPr>
              <p14:cNvContentPartPr/>
              <p14:nvPr/>
            </p14:nvContentPartPr>
            <p14:xfrm>
              <a:off x="9822227" y="3630560"/>
              <a:ext cx="1741320" cy="1215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5A8648D-450A-4726-9EA4-67DDFFCD9F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59587" y="3594560"/>
                <a:ext cx="1866960" cy="13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69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EEE0-852D-4FB2-9747-ED2C3C87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346D-9EAA-4FAF-8526-607C7A32A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shortestPaths</a:t>
            </a:r>
            <a:r>
              <a:rPr lang="en-US" dirty="0"/>
              <a:t>(G):</a:t>
            </a:r>
          </a:p>
          <a:p>
            <a:r>
              <a:rPr lang="en-US" dirty="0"/>
              <a:t>    let d[][] be a |</a:t>
            </a:r>
            <a:r>
              <a:rPr lang="en-US" dirty="0" err="1"/>
              <a:t>V|x|V</a:t>
            </a:r>
            <a:r>
              <a:rPr lang="en-US" dirty="0"/>
              <a:t>| matrix</a:t>
            </a:r>
          </a:p>
          <a:p>
            <a:r>
              <a:rPr lang="en-US" dirty="0"/>
              <a:t>    d[</a:t>
            </a:r>
            <a:r>
              <a:rPr lang="en-US" dirty="0" err="1"/>
              <a:t>i</a:t>
            </a:r>
            <a:r>
              <a:rPr lang="en-US" dirty="0"/>
              <a:t>][j] = w(</a:t>
            </a:r>
            <a:r>
              <a:rPr lang="en-US" dirty="0" err="1"/>
              <a:t>i,j</a:t>
            </a:r>
            <a:r>
              <a:rPr lang="en-US" dirty="0"/>
              <a:t>) or infinity if no edge (w(</a:t>
            </a:r>
            <a:r>
              <a:rPr lang="en-US" dirty="0" err="1"/>
              <a:t>i,i</a:t>
            </a:r>
            <a:r>
              <a:rPr lang="en-US" dirty="0"/>
              <a:t>) = 0 for all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    for k=0 ... |V| - 1 :</a:t>
            </a:r>
          </a:p>
          <a:p>
            <a:r>
              <a:rPr lang="en-US" dirty="0"/>
              <a:t>        for </a:t>
            </a:r>
            <a:r>
              <a:rPr lang="en-US" dirty="0" err="1"/>
              <a:t>i</a:t>
            </a:r>
            <a:r>
              <a:rPr lang="en-US" dirty="0"/>
              <a:t> = 0 … |V| - 1:</a:t>
            </a:r>
          </a:p>
          <a:p>
            <a:r>
              <a:rPr lang="en-US" dirty="0"/>
              <a:t>            for j = 0 … |V| - 1:</a:t>
            </a:r>
          </a:p>
          <a:p>
            <a:r>
              <a:rPr lang="en-US" dirty="0"/>
              <a:t>                if (d[</a:t>
            </a:r>
            <a:r>
              <a:rPr lang="en-US" dirty="0" err="1"/>
              <a:t>i</a:t>
            </a:r>
            <a:r>
              <a:rPr lang="en-US" dirty="0"/>
              <a:t>][j] + d[k][j] &lt; d[</a:t>
            </a:r>
            <a:r>
              <a:rPr lang="en-US" dirty="0" err="1"/>
              <a:t>i</a:t>
            </a:r>
            <a:r>
              <a:rPr lang="en-US" dirty="0"/>
              <a:t>][j] ):</a:t>
            </a:r>
          </a:p>
          <a:p>
            <a:r>
              <a:rPr lang="en-US" dirty="0"/>
              <a:t>                    d[</a:t>
            </a:r>
            <a:r>
              <a:rPr lang="en-US" dirty="0" err="1"/>
              <a:t>i</a:t>
            </a:r>
            <a:r>
              <a:rPr lang="en-US" dirty="0"/>
              <a:t>][j] =  d[</a:t>
            </a:r>
            <a:r>
              <a:rPr lang="en-US" dirty="0" err="1"/>
              <a:t>i</a:t>
            </a:r>
            <a:r>
              <a:rPr lang="en-US" dirty="0"/>
              <a:t>][k] + d[k][j]</a:t>
            </a:r>
          </a:p>
          <a:p>
            <a:r>
              <a:rPr lang="en-US" dirty="0"/>
              <a:t>    return 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44E0-A7BB-4966-9A5A-CD2DB0F8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0DDCE-0597-470A-97ED-CCFB9B62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148605-74D0-4BDF-A1E5-F255AC5F6C99}"/>
                  </a:ext>
                </a:extLst>
              </p14:cNvPr>
              <p14:cNvContentPartPr/>
              <p14:nvPr/>
            </p14:nvContentPartPr>
            <p14:xfrm>
              <a:off x="516600" y="1813320"/>
              <a:ext cx="8159400" cy="454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148605-74D0-4BDF-A1E5-F255AC5F6C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40" y="1803960"/>
                <a:ext cx="8178120" cy="45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90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603D-B908-47BB-8132-8181E04D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E7F3B-2451-4F02-8F56-3A9E6A05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76BD9-6778-4AC8-BCFE-D98F5191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3990BA-4DA1-48F7-B1A9-3B3C308E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A68F405-5C37-48F4-81AE-835E0E2D69A7}"/>
                  </a:ext>
                </a:extLst>
              </p14:cNvPr>
              <p14:cNvContentPartPr/>
              <p14:nvPr/>
            </p14:nvContentPartPr>
            <p14:xfrm>
              <a:off x="895019" y="2041931"/>
              <a:ext cx="3500640" cy="3422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A68F405-5C37-48F4-81AE-835E0E2D69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019" y="2006291"/>
                <a:ext cx="3572280" cy="34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0FE6EF5-2B87-409E-8B45-F92693846AF5}"/>
                  </a:ext>
                </a:extLst>
              </p14:cNvPr>
              <p14:cNvContentPartPr/>
              <p14:nvPr/>
            </p14:nvContentPartPr>
            <p14:xfrm>
              <a:off x="6369539" y="1524971"/>
              <a:ext cx="2356560" cy="36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0FE6EF5-2B87-409E-8B45-F92693846A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3539" y="1488971"/>
                <a:ext cx="242820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9F532CE9-9D53-4A25-8A93-117BFC3CCF85}"/>
                  </a:ext>
                </a:extLst>
              </p14:cNvPr>
              <p14:cNvContentPartPr/>
              <p14:nvPr/>
            </p14:nvContentPartPr>
            <p14:xfrm>
              <a:off x="5367299" y="2170811"/>
              <a:ext cx="6060240" cy="422820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9F532CE9-9D53-4A25-8A93-117BFC3CCF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1657" y="2134811"/>
                <a:ext cx="6131884" cy="42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9EDF88C5-6376-4CEA-BF8C-7F25DC847034}"/>
                  </a:ext>
                </a:extLst>
              </p14:cNvPr>
              <p14:cNvContentPartPr/>
              <p14:nvPr/>
            </p14:nvContentPartPr>
            <p14:xfrm>
              <a:off x="1455480" y="2438640"/>
              <a:ext cx="9597240" cy="34635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9EDF88C5-6376-4CEA-BF8C-7F25DC8470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6120" y="2429280"/>
                <a:ext cx="9615960" cy="34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615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EEE0-852D-4FB2-9747-ED2C3C87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346D-9EAA-4FAF-8526-607C7A32A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shortestPaths</a:t>
            </a:r>
            <a:r>
              <a:rPr lang="en-US" dirty="0"/>
              <a:t>(G):</a:t>
            </a:r>
          </a:p>
          <a:p>
            <a:r>
              <a:rPr lang="en-US" dirty="0"/>
              <a:t>    let d[][] be a |</a:t>
            </a:r>
            <a:r>
              <a:rPr lang="en-US" dirty="0" err="1"/>
              <a:t>V|x|V</a:t>
            </a:r>
            <a:r>
              <a:rPr lang="en-US" dirty="0"/>
              <a:t>| matrix</a:t>
            </a:r>
          </a:p>
          <a:p>
            <a:r>
              <a:rPr lang="en-US" dirty="0"/>
              <a:t>    let path[][] be a |</a:t>
            </a:r>
            <a:r>
              <a:rPr lang="en-US" dirty="0" err="1"/>
              <a:t>V|x|V</a:t>
            </a:r>
            <a:r>
              <a:rPr lang="en-US" dirty="0"/>
              <a:t>| matrix initialized to -1s</a:t>
            </a:r>
          </a:p>
          <a:p>
            <a:r>
              <a:rPr lang="en-US" dirty="0"/>
              <a:t>    d[</a:t>
            </a:r>
            <a:r>
              <a:rPr lang="en-US" dirty="0" err="1"/>
              <a:t>i</a:t>
            </a:r>
            <a:r>
              <a:rPr lang="en-US" dirty="0"/>
              <a:t>][j] = w(</a:t>
            </a:r>
            <a:r>
              <a:rPr lang="en-US" dirty="0" err="1"/>
              <a:t>i,j</a:t>
            </a:r>
            <a:r>
              <a:rPr lang="en-US" dirty="0"/>
              <a:t>) or infinity if no edge (w(</a:t>
            </a:r>
            <a:r>
              <a:rPr lang="en-US" dirty="0" err="1"/>
              <a:t>i,i</a:t>
            </a:r>
            <a:r>
              <a:rPr lang="en-US" dirty="0"/>
              <a:t>) = 0 for all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    for k=0 ... |V| - 1 :</a:t>
            </a:r>
          </a:p>
          <a:p>
            <a:r>
              <a:rPr lang="en-US" dirty="0"/>
              <a:t>        for </a:t>
            </a:r>
            <a:r>
              <a:rPr lang="en-US" dirty="0" err="1"/>
              <a:t>i</a:t>
            </a:r>
            <a:r>
              <a:rPr lang="en-US" dirty="0"/>
              <a:t> = 0 … |V| - 1:</a:t>
            </a:r>
          </a:p>
          <a:p>
            <a:r>
              <a:rPr lang="en-US" dirty="0"/>
              <a:t>            for j = 0 … |V| - 1:</a:t>
            </a:r>
          </a:p>
          <a:p>
            <a:r>
              <a:rPr lang="en-US" dirty="0"/>
              <a:t>                if (d[</a:t>
            </a:r>
            <a:r>
              <a:rPr lang="en-US" dirty="0" err="1"/>
              <a:t>i</a:t>
            </a:r>
            <a:r>
              <a:rPr lang="en-US" dirty="0"/>
              <a:t>][j] + d[k][j] &lt; d[</a:t>
            </a:r>
            <a:r>
              <a:rPr lang="en-US" dirty="0" err="1"/>
              <a:t>i</a:t>
            </a:r>
            <a:r>
              <a:rPr lang="en-US" dirty="0"/>
              <a:t>][j] ):</a:t>
            </a:r>
          </a:p>
          <a:p>
            <a:r>
              <a:rPr lang="en-US" dirty="0"/>
              <a:t>                    d[</a:t>
            </a:r>
            <a:r>
              <a:rPr lang="en-US" dirty="0" err="1"/>
              <a:t>i</a:t>
            </a:r>
            <a:r>
              <a:rPr lang="en-US" dirty="0"/>
              <a:t>][j] =  d[</a:t>
            </a:r>
            <a:r>
              <a:rPr lang="en-US" dirty="0" err="1"/>
              <a:t>i</a:t>
            </a:r>
            <a:r>
              <a:rPr lang="en-US" dirty="0"/>
              <a:t>][k] + d[k][j]</a:t>
            </a:r>
          </a:p>
          <a:p>
            <a:r>
              <a:rPr lang="en-US" dirty="0"/>
              <a:t>                    path[</a:t>
            </a:r>
            <a:r>
              <a:rPr lang="en-US" dirty="0" err="1"/>
              <a:t>i</a:t>
            </a:r>
            <a:r>
              <a:rPr lang="en-US" dirty="0"/>
              <a:t>][j] = k</a:t>
            </a:r>
          </a:p>
          <a:p>
            <a:r>
              <a:rPr lang="en-US" dirty="0"/>
              <a:t>    return 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44E0-A7BB-4966-9A5A-CD2DB0F8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0DDCE-0597-470A-97ED-CCFB9B62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5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5D68-ACF5-4841-8A79-4E486F8C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3D-E727-4B6F-914F-8D71904FD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examples of dynamic programming – the details of the first two are not important – it is the strategy that I want you to focus on</a:t>
            </a:r>
          </a:p>
          <a:p>
            <a:endParaRPr lang="en-US" dirty="0"/>
          </a:p>
          <a:p>
            <a:r>
              <a:rPr lang="en-US" dirty="0"/>
              <a:t>Learning goal 1: Be able to state the steps of designing a dynamic program</a:t>
            </a:r>
          </a:p>
          <a:p>
            <a:endParaRPr lang="en-US" dirty="0"/>
          </a:p>
          <a:p>
            <a:r>
              <a:rPr lang="en-US" dirty="0"/>
              <a:t>Learning goal 2: Be able to implement the Floyd-</a:t>
            </a:r>
            <a:r>
              <a:rPr lang="en-US" dirty="0" err="1"/>
              <a:t>Warshall</a:t>
            </a:r>
            <a:r>
              <a:rPr lang="en-US" dirty="0"/>
              <a:t> all-shortest-paths algorithm.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Learning goal 3: Given a description of a problem and how it is broken into subproblems, be able to write a dynamic program to solve the problem.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4AAF5-1A61-4D67-B4CF-A822040B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854B8-1E5A-4D81-A838-2C22BA18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17AD-9F5B-42C5-B87B-BFA5CF4D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Changing Problem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C667F-E10B-4538-A682-2A17CD1AD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IS A VERY COMMON INTERVIEW QUESTION!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Problem: I have an unlimited set of coins of </a:t>
            </a:r>
            <a:r>
              <a:rPr lang="en-US" dirty="0" err="1"/>
              <a:t>denomitations</a:t>
            </a:r>
            <a:r>
              <a:rPr lang="en-US" dirty="0"/>
              <a:t> w[0], w[1], w[2], … I need to make change for W cents. How can I do this using the minimum number of coins?</a:t>
            </a:r>
          </a:p>
          <a:p>
            <a:endParaRPr lang="en-US" dirty="0"/>
          </a:p>
          <a:p>
            <a:r>
              <a:rPr lang="en-US" dirty="0"/>
              <a:t>Example: I have pennies w[0] = 1, nickels w[1] = 5, dimes w[2] = 10, and quarters w[3] = 25, and I need to make change for 37 cents.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could use 37 pennies (37 coins), 3 dimes + 1 nickels + 2 pennies (6 coins), but the optimal solution is 1 quarter + 1 dime + 2 pennies (5 coins).</a:t>
            </a:r>
          </a:p>
          <a:p>
            <a:r>
              <a:rPr lang="en-US" b="1" dirty="0"/>
              <a:t>We want an algorithm to efficiently compute the best solution for any problem instance.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2A63-C36F-4884-953A-CF384F78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77894-2A8A-452A-BBBF-C74F14CC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CC97-DD1C-4336-9BE9-DA8D3991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Find the subproblems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5297-F323-4ABC-9A5E-A79FBEAEC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our subproblems? How do we use them to compute a larger solution?</a:t>
            </a:r>
          </a:p>
          <a:p>
            <a:endParaRPr lang="en-US" dirty="0"/>
          </a:p>
          <a:p>
            <a:r>
              <a:rPr lang="en-US" dirty="0"/>
              <a:t>One way to make the problem “smaller” is to reduce the number of cents we are making change for.</a:t>
            </a:r>
          </a:p>
          <a:p>
            <a:endParaRPr lang="en-US" dirty="0"/>
          </a:p>
          <a:p>
            <a:r>
              <a:rPr lang="en-US" dirty="0"/>
              <a:t>Let OPT(W) denote the optimal number of coins to use to make change for W cents.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5DC37-CF48-441E-BE61-12138F1E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8014E-2794-4B20-9E19-6DB015D6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4AD1A4-1F4D-400B-B447-7C0250AA199B}"/>
                  </a:ext>
                </a:extLst>
              </p14:cNvPr>
              <p14:cNvContentPartPr/>
              <p14:nvPr/>
            </p14:nvContentPartPr>
            <p14:xfrm>
              <a:off x="1101600" y="3592080"/>
              <a:ext cx="1066680" cy="609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4AD1A4-1F4D-400B-B447-7C0250AA19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240" y="3582720"/>
                <a:ext cx="108540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4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4BCE-E339-45EA-BAB5-F5974E78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“Characterize the Optimum”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9835-1554-4E40-A13A-CE736DB53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recurrence relation describes our optimum solution? What are the base cases?</a:t>
            </a:r>
          </a:p>
          <a:p>
            <a:endParaRPr lang="en-US" dirty="0"/>
          </a:p>
          <a:p>
            <a:r>
              <a:rPr lang="en-US" dirty="0"/>
              <a:t>Break the problem into cases. Any non-zero amount will use at least one coin, so we can cover all of our cases by:</a:t>
            </a:r>
          </a:p>
          <a:p>
            <a:r>
              <a:rPr lang="en-US" dirty="0"/>
              <a:t> 1) use at least one penny</a:t>
            </a:r>
          </a:p>
          <a:p>
            <a:r>
              <a:rPr lang="en-US" dirty="0"/>
              <a:t> 2) use at least one nickel</a:t>
            </a:r>
          </a:p>
          <a:p>
            <a:r>
              <a:rPr lang="en-US" dirty="0"/>
              <a:t>Etc.</a:t>
            </a:r>
          </a:p>
          <a:p>
            <a:r>
              <a:rPr lang="en-US" dirty="0" err="1"/>
              <a:t>i</a:t>
            </a:r>
            <a:r>
              <a:rPr lang="en-US" dirty="0"/>
              <a:t>) use at least one of w[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So in the </a:t>
            </a:r>
            <a:r>
              <a:rPr lang="en-US" dirty="0" err="1"/>
              <a:t>i’th</a:t>
            </a:r>
            <a:r>
              <a:rPr lang="en-US" dirty="0"/>
              <a:t> case, if OPT(W) uses w[</a:t>
            </a:r>
            <a:r>
              <a:rPr lang="en-US" dirty="0" err="1"/>
              <a:t>i</a:t>
            </a:r>
            <a:r>
              <a:rPr lang="en-US" dirty="0"/>
              <a:t>], then OPT(W) = OPT(W – w[</a:t>
            </a:r>
            <a:r>
              <a:rPr lang="en-US" dirty="0" err="1"/>
              <a:t>i</a:t>
            </a:r>
            <a:r>
              <a:rPr lang="en-US" dirty="0"/>
              <a:t>]) + 1</a:t>
            </a:r>
          </a:p>
          <a:p>
            <a:r>
              <a:rPr lang="en-US" dirty="0"/>
              <a:t>or overall: OPT(W) = min{ OPT(W – w[1]) + 1, OPT(W – w[2]) + 1, … OPT(W – w[m]) + 1}</a:t>
            </a:r>
          </a:p>
          <a:p>
            <a:r>
              <a:rPr lang="en-US" dirty="0"/>
              <a:t>For our base cases, we know that it takes 0 coins to make change for 0 cents:</a:t>
            </a:r>
          </a:p>
          <a:p>
            <a:r>
              <a:rPr lang="en-US" dirty="0"/>
              <a:t>OPT(0) = 0</a:t>
            </a:r>
          </a:p>
          <a:p>
            <a:r>
              <a:rPr lang="en-US" dirty="0"/>
              <a:t>We also know that it is impossible to make negative change</a:t>
            </a:r>
          </a:p>
          <a:p>
            <a:r>
              <a:rPr lang="en-US" dirty="0"/>
              <a:t>OPT(n) = infinity for n &lt;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8F8CA-20AF-4461-87CE-C5713F34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E1923-B963-438B-9CFF-9D0A81E8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B79C17-8569-4738-9E24-BBAA23FBC7CA}"/>
                  </a:ext>
                </a:extLst>
              </p14:cNvPr>
              <p14:cNvContentPartPr/>
              <p14:nvPr/>
            </p14:nvContentPartPr>
            <p14:xfrm>
              <a:off x="691200" y="2553480"/>
              <a:ext cx="11138040" cy="425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B79C17-8569-4738-9E24-BBAA23FBC7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840" y="2544120"/>
                <a:ext cx="11156760" cy="42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9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C70C-1CA9-4FCF-AED2-A62F9C18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Order the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486D4-6E1E-4000-836D-809DD5016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characterized our optimum solution: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order do we solve these in?</a:t>
                </a:r>
              </a:p>
              <a:p>
                <a:r>
                  <a:rPr lang="en-US" dirty="0"/>
                  <a:t>Notice that the recursive case depends only on smaller values of W.</a:t>
                </a:r>
              </a:p>
              <a:p>
                <a:r>
                  <a:rPr lang="en-US" dirty="0"/>
                  <a:t>Therefore we can solve from smallest to largest: from 1 to 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486D4-6E1E-4000-836D-809DD5016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EE4E4-7DA8-40F7-8924-4EAA1F58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456E7-86A9-44AD-8B94-CDC5B427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42A9DD-6CAA-4DC6-80F7-0DBF44461FBD}"/>
                  </a:ext>
                </a:extLst>
              </p14:cNvPr>
              <p14:cNvContentPartPr/>
              <p14:nvPr/>
            </p14:nvContentPartPr>
            <p14:xfrm>
              <a:off x="3631320" y="2506680"/>
              <a:ext cx="1395720" cy="63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42A9DD-6CAA-4DC6-80F7-0DBF44461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960" y="2497320"/>
                <a:ext cx="1414440" cy="6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5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AB89-EBD7-459F-9E44-332E6958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Write the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E52E-F8C2-4F0B-869E-3CBF5F97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126040" cy="4845504"/>
          </a:xfrm>
        </p:spPr>
        <p:txBody>
          <a:bodyPr/>
          <a:lstStyle/>
          <a:p>
            <a:r>
              <a:rPr lang="en-US" dirty="0"/>
              <a:t>change(W, w[]): // w[] has length n</a:t>
            </a:r>
          </a:p>
          <a:p>
            <a:r>
              <a:rPr lang="en-US" dirty="0"/>
              <a:t>     OPT = new array[W + 1]</a:t>
            </a:r>
          </a:p>
          <a:p>
            <a:r>
              <a:rPr lang="en-US" dirty="0"/>
              <a:t>     OPT[0] = 0</a:t>
            </a:r>
          </a:p>
          <a:p>
            <a:r>
              <a:rPr lang="en-US" dirty="0"/>
              <a:t>     for </a:t>
            </a:r>
            <a:r>
              <a:rPr lang="en-US" dirty="0" err="1"/>
              <a:t>i</a:t>
            </a:r>
            <a:r>
              <a:rPr lang="en-US" dirty="0"/>
              <a:t> = 1 to W:</a:t>
            </a:r>
          </a:p>
          <a:p>
            <a:r>
              <a:rPr lang="en-US" dirty="0"/>
              <a:t>         best = infinity</a:t>
            </a:r>
          </a:p>
          <a:p>
            <a:r>
              <a:rPr lang="en-US" dirty="0"/>
              <a:t>         for j = 0 to n:</a:t>
            </a:r>
          </a:p>
          <a:p>
            <a:r>
              <a:rPr lang="en-US" dirty="0"/>
              <a:t>              if (</a:t>
            </a:r>
            <a:r>
              <a:rPr lang="en-US" dirty="0" err="1"/>
              <a:t>i</a:t>
            </a:r>
            <a:r>
              <a:rPr lang="en-US" dirty="0"/>
              <a:t> – w[j]) &gt;= 0 &amp;&amp;  OPT[</a:t>
            </a:r>
            <a:r>
              <a:rPr lang="en-US" dirty="0" err="1"/>
              <a:t>i</a:t>
            </a:r>
            <a:r>
              <a:rPr lang="en-US" dirty="0"/>
              <a:t> – w[j]] + 1 &lt; best:</a:t>
            </a:r>
          </a:p>
          <a:p>
            <a:r>
              <a:rPr lang="en-US" dirty="0"/>
              <a:t>                  best = OPT[</a:t>
            </a:r>
            <a:r>
              <a:rPr lang="en-US" dirty="0" err="1"/>
              <a:t>i</a:t>
            </a:r>
            <a:r>
              <a:rPr lang="en-US" dirty="0"/>
              <a:t> – w[j]] + 1</a:t>
            </a:r>
          </a:p>
          <a:p>
            <a:r>
              <a:rPr lang="en-US" dirty="0"/>
              <a:t>         OPT[</a:t>
            </a:r>
            <a:r>
              <a:rPr lang="en-US" dirty="0" err="1"/>
              <a:t>i</a:t>
            </a:r>
            <a:r>
              <a:rPr lang="en-US" dirty="0"/>
              <a:t>] = best</a:t>
            </a:r>
          </a:p>
          <a:p>
            <a:pPr marL="0" indent="0">
              <a:buNone/>
            </a:pPr>
            <a:r>
              <a:rPr lang="en-US" dirty="0"/>
              <a:t>     return OPT[W]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306EB-0410-4CC7-9375-7F80050D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DC0A6-82FF-4965-AF84-40748B34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7BA01-0C7C-4B63-962E-8B516AF29733}"/>
              </a:ext>
            </a:extLst>
          </p:cNvPr>
          <p:cNvSpPr txBox="1"/>
          <p:nvPr/>
        </p:nvSpPr>
        <p:spPr>
          <a:xfrm>
            <a:off x="2489200" y="239776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// Base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06347-3C45-4EA0-A5DA-0FF8A52B361E}"/>
              </a:ext>
            </a:extLst>
          </p:cNvPr>
          <p:cNvSpPr txBox="1"/>
          <p:nvPr/>
        </p:nvSpPr>
        <p:spPr>
          <a:xfrm>
            <a:off x="5100320" y="3244334"/>
            <a:ext cx="556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 case – since index &lt; 0, used a conditional instead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C02998-EABA-43FD-8342-5D8CB9EF4E0D}"/>
              </a:ext>
            </a:extLst>
          </p:cNvPr>
          <p:cNvCxnSpPr>
            <a:cxnSpLocks/>
          </p:cNvCxnSpPr>
          <p:nvPr/>
        </p:nvCxnSpPr>
        <p:spPr>
          <a:xfrm flipH="1">
            <a:off x="3708400" y="3425259"/>
            <a:ext cx="1391920" cy="780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79AA91-F11B-479E-8847-B2E7B6AE02E6}"/>
              </a:ext>
            </a:extLst>
          </p:cNvPr>
          <p:cNvCxnSpPr/>
          <p:nvPr/>
        </p:nvCxnSpPr>
        <p:spPr>
          <a:xfrm flipH="1">
            <a:off x="3175446" y="3429000"/>
            <a:ext cx="1924874" cy="180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21CA2E4-9F43-46CD-ACD4-A521B4BB4E3A}"/>
                  </a:ext>
                </a:extLst>
              </p14:cNvPr>
              <p14:cNvContentPartPr/>
              <p14:nvPr/>
            </p14:nvContentPartPr>
            <p14:xfrm>
              <a:off x="813600" y="1869840"/>
              <a:ext cx="6859080" cy="4524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21CA2E4-9F43-46CD-ACD4-A521B4BB4E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240" y="1860480"/>
                <a:ext cx="6877800" cy="45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3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3509-C66F-418D-BD9F-A24F0E26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coins did we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0849-BDDF-4CC4-A492-7EE172F96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algorithm only tells us how many coins we need to use, not which coins they were.</a:t>
            </a:r>
          </a:p>
          <a:p>
            <a:endParaRPr lang="en-US" dirty="0"/>
          </a:p>
          <a:p>
            <a:r>
              <a:rPr lang="en-US" dirty="0"/>
              <a:t>Each time we found OPT(k), we made a choice about which coin we were adding (see why)?</a:t>
            </a:r>
          </a:p>
          <a:p>
            <a:pPr lvl="1"/>
            <a:r>
              <a:rPr lang="en-US" dirty="0"/>
              <a:t>The coin we “removed” to find the best subproblem in the top-down view is a coin “added” when viewed bottom-up.</a:t>
            </a:r>
          </a:p>
          <a:p>
            <a:endParaRPr lang="en-US" b="1" dirty="0"/>
          </a:p>
          <a:p>
            <a:r>
              <a:rPr lang="en-US" b="1" dirty="0"/>
              <a:t>Idea:</a:t>
            </a:r>
            <a:r>
              <a:rPr lang="en-US" dirty="0"/>
              <a:t> Use a second array to keep track of which coins we are adding!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0AF4D-A948-4D6F-944E-7ADA30BD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9DCA1-15C3-40D5-86BD-28EE7BE8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10840</TotalTime>
  <Words>2314</Words>
  <Application>Microsoft Office PowerPoint</Application>
  <PresentationFormat>Widescreen</PresentationFormat>
  <Paragraphs>269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Dynamic Programming</vt:lpstr>
      <vt:lpstr>Announcements</vt:lpstr>
      <vt:lpstr>Goals for Today</vt:lpstr>
      <vt:lpstr>Coin Changing Problem (1)</vt:lpstr>
      <vt:lpstr>Step 1: Find the subproblems</vt:lpstr>
      <vt:lpstr>Step 2: “Characterize the Optimum”</vt:lpstr>
      <vt:lpstr>Step 3: Order the Subproblems</vt:lpstr>
      <vt:lpstr>Step 4: Write the algorithm</vt:lpstr>
      <vt:lpstr>Which coins did we use?</vt:lpstr>
      <vt:lpstr>Step 5: Tracking Coins</vt:lpstr>
      <vt:lpstr>Coin changing problem (2)</vt:lpstr>
      <vt:lpstr>Characterizing the Optimum</vt:lpstr>
      <vt:lpstr>Ordering the Subproblems</vt:lpstr>
      <vt:lpstr>Algorithm</vt:lpstr>
      <vt:lpstr>All Shortest Paths</vt:lpstr>
      <vt:lpstr>Characterizing OPT</vt:lpstr>
      <vt:lpstr>Characterizing OPT</vt:lpstr>
      <vt:lpstr>Characterizing OPT</vt:lpstr>
      <vt:lpstr>Ordering the Subproblems</vt:lpstr>
      <vt:lpstr>Floyd-Warshall Algorithm</vt:lpstr>
      <vt:lpstr>Example</vt:lpstr>
      <vt:lpstr>Path Reconstruction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357</cp:revision>
  <dcterms:created xsi:type="dcterms:W3CDTF">2018-03-22T00:41:11Z</dcterms:created>
  <dcterms:modified xsi:type="dcterms:W3CDTF">2018-08-14T23:54:20Z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