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notesSlides/notesSlide2.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3.xml" ContentType="application/vnd.openxmlformats-officedocument.presentationml.notesSlide+xml"/>
  <Override PartName="/ppt/ink/ink11.xml" ContentType="application/inkml+xml"/>
  <Override PartName="/ppt/ink/ink12.xml" ContentType="application/inkml+xml"/>
  <Override PartName="/ppt/ink/ink13.xml" ContentType="application/inkml+xml"/>
  <Override PartName="/ppt/ink/ink14.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375" r:id="rId3"/>
    <p:sldId id="381" r:id="rId4"/>
    <p:sldId id="382" r:id="rId5"/>
    <p:sldId id="404" r:id="rId6"/>
    <p:sldId id="383" r:id="rId7"/>
    <p:sldId id="384" r:id="rId8"/>
    <p:sldId id="385" r:id="rId9"/>
    <p:sldId id="386" r:id="rId10"/>
    <p:sldId id="387" r:id="rId11"/>
    <p:sldId id="388" r:id="rId12"/>
    <p:sldId id="389" r:id="rId13"/>
    <p:sldId id="390" r:id="rId14"/>
    <p:sldId id="391" r:id="rId15"/>
    <p:sldId id="394" r:id="rId16"/>
    <p:sldId id="392" r:id="rId17"/>
    <p:sldId id="393" r:id="rId18"/>
    <p:sldId id="395" r:id="rId19"/>
    <p:sldId id="396" r:id="rId20"/>
    <p:sldId id="397" r:id="rId21"/>
    <p:sldId id="398"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75D2CF7-BBB0-41D6-A165-638B6234D60E}">
          <p14:sldIdLst>
            <p14:sldId id="256"/>
            <p14:sldId id="375"/>
            <p14:sldId id="381"/>
            <p14:sldId id="382"/>
            <p14:sldId id="404"/>
            <p14:sldId id="383"/>
            <p14:sldId id="384"/>
            <p14:sldId id="385"/>
            <p14:sldId id="386"/>
            <p14:sldId id="387"/>
            <p14:sldId id="388"/>
            <p14:sldId id="389"/>
            <p14:sldId id="390"/>
            <p14:sldId id="391"/>
            <p14:sldId id="394"/>
            <p14:sldId id="392"/>
            <p14:sldId id="393"/>
            <p14:sldId id="395"/>
            <p14:sldId id="396"/>
            <p14:sldId id="397"/>
            <p14:sldId id="39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3282"/>
    <a:srgbClr val="B6A479"/>
    <a:srgbClr val="D8D8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8257" autoAdjust="0"/>
  </p:normalViewPr>
  <p:slideViewPr>
    <p:cSldViewPr snapToGrid="0">
      <p:cViewPr varScale="1">
        <p:scale>
          <a:sx n="97" d="100"/>
          <a:sy n="97" d="100"/>
        </p:scale>
        <p:origin x="97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059.39221" units="1/cm"/>
          <inkml:channelProperty channel="Y" name="resolution" value="1884.24377" units="1/cm"/>
          <inkml:channelProperty channel="F" name="resolution" value="0.00409" units="1/dev"/>
          <inkml:channelProperty channel="T" name="resolution" value="1" units="1/dev"/>
        </inkml:channelProperties>
      </inkml:inkSource>
      <inkml:timestamp xml:id="ts0" timeString="2018-08-06T20:14:01.501"/>
    </inkml:context>
    <inkml:brush xml:id="br0">
      <inkml:brushProperty name="width" value="0.05292" units="cm"/>
      <inkml:brushProperty name="height" value="0.05292" units="cm"/>
      <inkml:brushProperty name="color" value="#FF0000"/>
    </inkml:brush>
    <inkml:context xml:id="ctx1">
      <inkml:inkSource xml:id="inkSrc95">
        <inkml:traceFormat>
          <inkml:channel name="X" type="integer" max="32767" units="cm"/>
          <inkml:channel name="Y" type="integer" max="32767" units="cm"/>
          <inkml:channel name="T" type="integer" max="2.14748E9" units="dev"/>
        </inkml:traceFormat>
        <inkml:channelProperties>
          <inkml:channelProperty channel="X" name="resolution" value="1059.39221" units="1/cm"/>
          <inkml:channelProperty channel="Y" name="resolution" value="1883.16089" units="1/cm"/>
          <inkml:channelProperty channel="T" name="resolution" value="1" units="1/dev"/>
        </inkml:channelProperties>
      </inkml:inkSource>
      <inkml:timestamp xml:id="ts1" timeString="2018-08-06T20:17:45.563"/>
    </inkml:context>
  </inkml:definitions>
  <inkml:trace contextRef="#ctx0" brushRef="#br0">21850 1795 498 0,'5'-3'122'16,"3"3"7"-16,-2-8-67 0,4 2-16 16,2 6-5-16,-9-10-1 0,4 5-2 0,-1-4-4 15,-1-5-4-15,0 4-4 0,-5-3-4 16,6-2-5-16,-6-3-2 0,0-1-2 15,-6-3 0-15,-1 1-2 0,-9-2-3 16,0 5 0-16,-6 8 0 0,-2 6 2 16,-12 4-1-16,6 7-2 0,-2 11 2 15,0 13 0-15,3 6-1 0,-5 12 1 0,-1 7-4 16,-9 6 0-16,-3 5-1 0,4-7-3 16,9 7 1-16,9-7 0 0,15 0-1 15,10-8-2-15,7 1 2 0,17-14-1 16,6-1-1-16,12-7 0 0,4-13-1 15,8 0 1-15,-10-7 1 0,1-11-2 16,-4 0 2-16,-1 0 0 0,-7-4-2 16,2-7-4-16,2-1-5 0,-6-4-8 15,-4 0-8-15,-8-6-13 0,4-6-13 16,-8-5-10-16,-2 0-4 0,-2-2-101 0,-4-8-106 16,0 2-251-16</inkml:trace>
  <inkml:trace contextRef="#ctx0" brushRef="#br0" timeOffset="343.703">21955 1444 555 0,'-5'0'132'0,"5"6"8"15,0 6-89-15,0 6-2 0,0 11 0 16,6 1-2-16,-1 5-4 0,5 5-5 16,5 5-6-16,3 4-7 0,-2 5-6 15,10 15-6-15,-1 2-7 0,-6-1-1 16,-2 0-3-16,1-1-4 0,-5-13 0 15,2-7-2-15,-9-3-1 0,6-11 1 16,-1-11-2-16,-8-11 0 0,4-13 4 0,1 0-3 16,-3-6 3-16,3-12 1 0,-8-14 1 15,4-7 1-15,-4-7 1 0,6 3 0 16,-6-2 0-16,0 1 4 0,0 1-1 16,8 10 1-16,-8 4 3 0,0 10 0 15,5 14 2-15,2 5 3 0,-7 5-1 16,3 12 2-16,2 10-1 0,-5 5-3 15,0 0-2-15,8 13-1 0,-3-2-5 0,5-4-3 16,3-1-9-16,0-7-6 0,-3-5-11 16,1-8-16-16,4-14-17 0,3-4-14 15,5-4-111-15,0-12-124 0,10-7-283 16</inkml:trace>
  <inkml:trace contextRef="#ctx0" brushRef="#br0" timeOffset="578.04">22770 1859 506 0,'-7'0'138'0,"-16"0"8"0,-6 20-36 16,0-1-58-16,1 16-5 0,0 4-2 16,2 2-3-16,9 7-8 0,7-5-6 15,6 1-5-15,4-3-3 0,0-11-2 16,9-10-6-16,8-9-2 0,6-11 0 16,9-4 0-16,3-10 5 0,1-6 1 0,2-10 2 15,-1-4 3-15,-12 4 1 0,-4-2 0 16,-11 2-3-16,-5 6-3 0,-5 8-4 15,-7 2-3-15,-4 7-4 0,-2 7-7 16,0 0-8-16,3 0-11 0,5 7-18 16,5 2-24-16,0-2-26 0,5-1-114 15,8 0-140-15,0-6-313 0</inkml:trace>
  <inkml:trace contextRef="#ctx0" brushRef="#br0" timeOffset="843.529">23035 1972 550 0,'-28'30'130'0,"-1"-2"6"16,1 3-84-16,10 10-11 0,5-2-5 16,13-5-2-16,0 3-7 0,0-10-4 15,13-7-3-15,0-10-3 0,8 1-3 16,6-11-3-16,4 0 3 0,5-11 4 0,8-8 2 16,2-5 3-16,3-10 3 0,-8-1 7 15,-2-1 4-15,-16 6-2 0,-2 7 0 16,-17 7-1-16,1 2-4 0,-5 3-5 15,-5 3-7-15,-10 8-6 0,-11 0-3 16,-17 0-7-16,-6 8-13 0,2 5-14 0,4-1-19 16,4-3-28-16,17 0 70 0,22-3-208 15,0-6-153-15,0 0-372 0</inkml:trace>
  <inkml:trace contextRef="#ctx0" brushRef="#br0" timeOffset="1077.905">23523 1821 708 0,'-13'6'168'16,"-7"5"3"-16,-1 4-120 0,-3 5-8 16,1-3-11-16,8 1-4 0,8-1-10 15,7-5-9-15,0-5-4 0,12 2-2 0,9-9-1 16,2 5 0-16,0-5-1 0,-3 9-1 16,3-3 1-16,-9 6 2 0,1-1 1 15,-4 1 2-15,3 5 2 0,-5 0 1 16,-9 2 2-16,0 4 0 0,0 4-1 15,-6-4-2-15,-6 7-3 0,-7-2-2 16,-3-2-5-16,-1-7-12 0,7-6-16 0,-5-13-25 16,9 0-20-16,12 0-114 0,0-15-136 15,0-1-305-15</inkml:trace>
  <inkml:trace contextRef="#ctx0" brushRef="#br0" timeOffset="1343.458">23702 2045 567 0,'9'0'151'15,"6"-4"8"-15,2-6-60 16,7-3-44-16,9-3-8 0,6-5-6 0,9-2-8 16,4 0-9-16,0-7-6 0,-4 1-3 15,-10-1-4-15,-11-2-3 0,-15-3-1 16,-12 13-2-16,0-2-1 0,-8 14 0 16,-19 10 3-16,-2 7-1 0,-12 9 0 15,-5 9-2-15,-6 12 1 0,3 15 0 16,-4-1-2-16,12 10-2 0,14 2 0 0,10-3-1 15,17-14 1-15,0-5 0 0,13-2-1 16,10-12 0-16,13-8 1 0,15-11-5 16,0-8-10-16,9 0-20 0,-4-6-28 15,-7-14-122-15,-8-5-142 0,13-3-339 16</inkml:trace>
  <inkml:trace contextRef="#ctx0" brushRef="#br0" timeOffset="1905.776">25887 1512 647 0,'-6'-6'152'15,"-4"6"4"-15,0 0-111 0,-8 11-9 16,-15 7-7-16,-6 2-5 0,-8 10-9 16,-2-1-5-16,-4 0-3 0,11 8-3 15,1-3 0-15,8-2-2 0,3 0-1 0,16-8 1 16,7-12-2-16,7-4-2 0,10 0 2 16,6-8 0-16,12 7-1 0,0-7 2 15,3 0-2-15,2 7 3 0,1 0-1 16,12-1 1-16,8 4-2 0,-1 4 1 15,2 2-1-15,-2-2 2 0,-9 1 3 0,-13-6 1 16,-3 3 4-16,-13-1 5 0,-11 3 4 16,-4 4 0-16,0 0 1 0,-16-2-3 15,-4 2 0-15,-1 1-5 0,-2-5-3 16,-10-3-4-16,-4 3-3 0,-9-9-8 16,-8-5-11-16,3 0-15 0,12 0-20 15,9-14-18-15,16-1-116 0,14 1-131 16,0-3-298-16</inkml:trace>
  <inkml:trace contextRef="#ctx0" brushRef="#br0" timeOffset="2358.796">26144 1606 668 0,'0'9'162'16,"0"14"6"-16,0 7-105 0,7 4-15 15,1 4-16-15,5 9-5 0,-3-3-7 0,0 4-9 16,1-10-6-16,-2 1-5 0,-1-11 2 15,3-4-2-15,-3-11 1 0,4-7-1 16,-1-6-1-16,2 0 1 0,1-6 1 16,-3-5 0-16,-4-4 1 0,2-7-1 15,-4-4 1-15,2-5 0 0,1 2-3 16,2-7 2-16,-2-6 0 0,-1 4-2 16,-4 0 1-16,-3 9 0 0,5 12 1 0,-5 12 2 15,0 5 3-15,6 5-1 0,-6 10 3 16,7 8 1-16,-7 12 1 0,6-2 0 15,-1 1-3-15,-5 1-1 0,9-3 0 16,-1-9-2-16,0 2-4 0,0-7 1 16,2-6 0-16,0-12 0 0,0 0 0 15,1-5-1-15,1-11 1 0,6-9 0 16,-4-3 0-16,6-3 1 0,3-5-1 16,3 0 1-16,-6 0 4 0,1 5 2 0,0 11 5 15,-6 7 2-15,-4 13 4 0,-1 0 2 16,-10 7 1-16,5 8-3 0,3 14-3 15,-13 3-4-15,-1-2-3 0,6 6-4 16,-8 0-9-16,13-11-13 0,-5-4-12 16,0-5-19-16,8-16-29 0,7 0-18 15,1 0-115-15,8-5-136 0,3-6-295 16</inkml:trace>
  <inkml:trace contextRef="#ctx0" brushRef="#br0" timeOffset="2671.223">26924 1682 605 0,'-7'-10'151'0,"1"10"6"0,-1 0-95 16,-3 0-9-16,2 14-9 0,0 2-7 16,-2 15-10-16,-1-2-9 0,4-2-5 15,2 0-3-15,5-4-3 0,0-3-2 0,0-3-4 16,13-4-3-16,-4-8 3 0,5-5-2 16,-1 0-1-16,5-13 1 0,0-3 0 15,2-1 1-15,-5 0 1 0,0-6 0 16,-9 4 2-16,4 3 4 0,-5 5 2 15,-5-4-1-15,5 15 2 0,-5 0 2 16,5 7-2-16,-5 7-1 0,0 4-4 16,0-9 1-16,8 5-3 0,-8 7 0 0,0-3-2 15,5 7 0-15,-5 0-1 0,0 3 2 16,0-1-2-16,5-4-3 0,-5-3-5 16,11-6-7-16,-1 0-6 0,0-14-5 15,-2 0-9-15,5-6-14 0,0-1-7 16,4-9-4-16,-3-7 78 0,3 0-179 15,-9-9-118-15,-3-6-301 0</inkml:trace>
  <inkml:trace contextRef="#ctx0" brushRef="#br0" timeOffset="2874.33">27237 1083 569 0,'0'0'138'15,"-5"0"8"-15,5 6-88 0,0 15-4 0,0 8-5 16,5 13-7-16,-5 4-3 0,4 13-7 15,-4 11-6-15,7 7-6 0,-7 2-5 16,8 8-5-16,-8-6-3 0,8-9-3 16,-8-7-3-16,9-15-7 0,-4-6-8 15,-5-17-6-15,0-3-9 0,6-13-13 16,-6-11-12-16,5 0-7 0,-5-6-104 16,7-19-112-16,-1 2-265 0</inkml:trace>
  <inkml:trace contextRef="#ctx0" brushRef="#br0" timeOffset="3046.167">27464 1016 524 0,'0'-11'140'0,"-5"11"9"15,10 13-45-15,-5 3-43 0,0 14-3 16,5 16-4-16,0 11-5 0,2 15-5 16,-7-2-8-16,0 9-8 0,0 4-7 0,0-1-5 15,0-8-7-15,0 0-9 0,0-16-9 16,0-9-17-16,6-13-23 0,-6-13-18 15,10-9-120-15,-2-1-135 0,-3-13-311 16</inkml:trace>
  <inkml:trace contextRef="#ctx0" brushRef="#br0" timeOffset="3327.326">27651 1740 677 0,'11'6'155'16,"4"-6"1"-16,5 0-114 0,6-13-13 15,5-3-10-15,0-4-3 0,5-7-9 16,2 0-1-16,-5-3-1 0,-6-4 2 16,-4-1 1-16,-8 8 6 0,-15 2 3 15,0 9 3-15,0 16 1 0,-11 0 0 16,-11 20 1-16,-7 10-3 0,-7 10-5 0,-5 7-5 16,-5-1-2-16,3 3-3 0,11-7-2 15,5 0-2-15,9-7-1 0,14-9-1 16,4-6-4-16,6-11-9 0,4-9-12 15,10 0-17-15,4 0-18 0,6-15 93 16,2-4-214-16,8-15-137 0,-3-7-348 16</inkml:trace>
  <inkml:trace contextRef="#ctx0" brushRef="#br0" timeOffset="3577.259">28157 1539 535 0,'-8'0'153'0,"3"14"8"15,-15-2-23-15,0 1-76 0,-1 7-12 16,-3 2-9-16,1-7-9 0,11 4-12 15,6-3-5-15,6-4-5 0,0-6-4 0,0 7-4 16,0-10-2-16,5 4 1 16,1-1 0-16,2 7-2 0,7-4 1 0,3 2 2 15,3-1 0-15,1-2 4 0,7-1-1 16,-8-3 2-16,-3 3 1 0,4 0 1 16,-1 5 3-16,-15-1 1 0,1 3 1 15,-7 7 2-15,0 1 0 0,0-1-1 16,-15 1-3-16,-4 0-3 0,-4-4-2 15,-8-2-5-15,-1-3-8 0,0-1-10 16,4-3-16-16,0-9-21 0,5 0-24 0,7 0-120 16,4-10-142-16,12-2-322 0</inkml:trace>
  <inkml:trace contextRef="#ctx0" brushRef="#br0" timeOffset="3780.338">28404 886 574 0,'0'0'156'0,"7"7"11"16,-1 13-51-16,4 13-45 0,-2 17-7 15,-1 12-5-15,-7 17-6 0,6 13-10 16,-6 13-8-16,0 8-8 0,0-3-9 16,-6 1-6-16,-1-11-5 0,-3-8-15 0,-3-17-12 15,5-13-19-15,1-14-20 0,3-9-22 16,4-16-121-16,0-3-140 0,4-11-309 15</inkml:trace>
  <inkml:trace contextRef="#ctx0" brushRef="#br0" timeOffset="3920.961">28222 1800 637 0,'28'-21'146'0,"11"1"2"0,6-3-111 0,4-2-7 16,10 2-12-16,0 7-11 0,6 9-20 15,-3 1-17-15,2 6-118 0,-11 0-119 16,-8-5-298-16</inkml:trace>
  <inkml:trace contextRef="#ctx0" brushRef="#br0" timeOffset="4436.451">29020 1635 677 0,'0'25'158'16,"0"12"4"-16,0-2-111 0,0 6-13 16,9-3-11-16,-2-1-7 0,1-3-9 0,0 3-5 15,-8-12-2-15,0-2-1 0,5-6-1 16,-5-6 0-16,0-11 1 0,8 4 0 16,-8-4 0-16,0-4-1 0,5-10-1 15,-5-5 1-15,0-5 1 0,0-3 0 16,0-8 1-16,5-2 1 0,-5 0 2 15,8-3-1-15,1-2-1 0,-3 16 0 16,6 2-1-16,4 11-3 0,4 5 1 16,-4 3-4-16,4 5 1 0,-6 0-2 15,1 0 2-15,-5 0-1 0,3 5 0 0,7 5 1 16,3-1 2-16,0 2-1 0,4 0 1 16,0 1 0-16,-4-3 2 0,-1-9-2 15,5 0 3-15,-4 0-1 0,-4-14 0 16,1-1 1-16,-4-2-2 0,-3 1-1 15,-4 2 2-15,-3-1-3 0,-6 3 1 16,0 3 3-16,0 2 1 0,-15 7 2 16,4 0 2-16,-10 0-1 0,-2 9 1 0,0 5 0 15,0 2 1-15,-5 4 0 0,7 1-1 16,3 2 0-16,8-4-2 0,5 0 1 16,5 7-1-16,0-10 0 0,5 2-5 15,5 6 2-15,8-2-1 0,3 6-2 16,5-5-4-16,2-2-5 0,-3-7-9 15,1-12-11-15,-2-2-19 0,-1 0-23 16,-1-5-9-16,4-6-112 0,-8-9-126 16,6-3-287-16</inkml:trace>
  <inkml:trace contextRef="#ctx0" brushRef="#br0" timeOffset="4920.76">29712 1574 677 0,'0'0'176'0,"-5"11"6"0,5 2-100 16,0 0-8-16,0 3-12 0,8 6-12 16,-8 1-13-16,12 6-9 0,-5-1-6 15,1 2-6-15,-2-5-7 0,-6-1-3 16,5-2-3-16,-5-6-1 0,5-3-2 16,-5-5-2-16,0-8 2 0,8 0 2 15,0 0-1-15,-1 0 0 0,1-16-2 16,4 3 0-16,-3-3-1 0,-9-4-2 0,14-4 1 15,-10-4-1-15,1-5 0 0,2 3 4 16,-1-5 0-16,1-2 1 0,-7 4 0 16,7 1-2-16,2 4 2 0,-2 12 2 15,3 3-1-15,-5 13 1 0,1 0 0 16,-6 19 3-16,7 4 2 0,-7-1-2 16,0 7-1-16,6-1 0 0,-6 1 1 15,9-4-3-15,-1-3-3 0,0 2 1 0,3-9 0 16,1-4 1-16,-6-4-1 0,4-7-2 15,0 0 2-15,0 0 1 0,1-14 0 16,-1 4-2-16,3-9 1 0,0 2-2 16,5-4 2-16,0 0-1 0,2 0 2 15,-2 11 2-15,-3 4 2 0,-5 6 4 16,-4 0 4-16,-6 0 3 0,0 14 1 16,-8 0-2-16,0 7-2 0,-5 2 0 0,-5-1-7 15,3 8-9-15,0-5-11 0,5-8-10 16,2-7-19-16,8-2-22 0,0-8-28 15,10 0-19-15,3-6-110 0,5-7-139 16,12-3-305-16</inkml:trace>
  <inkml:trace contextRef="#ctx0" brushRef="#br0" timeOffset="5373.712">30334 1627 556 0,'0'-13'157'0,"0"7"11"0,0-1-47 15,-6 7-47-15,-2 7-11 0,-5 0-6 16,-1 7-13-16,-5 9-10 0,-2-3-10 15,3 10-5-15,3-3-7 0,5 1-5 16,5-7-4-16,5 1-3 0,0-14 1 0,7-8-3 16,1 0 0-16,5 0 0 0,3-13 1 15,4 0-2-15,1-6 0 0,-3-5-1 16,3-1 0-16,-1-1 0 0,-5 3 1 16,0-4 1-16,-6 11 0 0,-2 2 2 15,-7 5-2-15,0 9 2 0,0 0 1 16,0 4 2-16,-7 7 0 0,3 4 1 15,-1 0 0-15,-2 7 2 0,7 0-1 16,0 1 1-16,0-4-3 0,0-2-1 16,0-4-3-16,0-5-5 0,7-8-5 0,1 7-6 15,3-7-10-15,4 0-9 0,-2-12-7 16,2 8-9-16,-4-9-6 0,2-1-4 16,-3 7 2-16,0-7 9 0,0 4 6 15,-2 3 10-15,0 0 10 0,-8 2 13 16,13 5 16-16,-8 0 10 0,-5 0 8 15,7 5 11-15,-7-5 7 0,-3 8 7 16,3-1 1-16,-10 0-1 0,2 9-6 0,8-2-5 16,-5 10-9-16,-2-3-9 0,7-2-7 15,-5-5-12-15,5-4-14 0,0-10-16 16,0 0-17-16,0-8-11 0,0-2-113 16,0-6-121-16,7-4-278 0</inkml:trace>
  <inkml:trace contextRef="#ctx0" brushRef="#br0" timeOffset="5686.178">30513 1492 497 0,'13'-9'150'0,"-3"4"7"0,8 5 4 15,0 0-100-15,-5 0-7 0,-2 7-7 16,4 14-5-16,-8 1-6 0,-2 5-2 16,-5 3-1-16,4 5-3 0,-4-10-4 15,0 2-4-15,0-2-5 0,5-5-3 16,-5-5-5-16,12-15-3 0,-4 0-3 0,-1 0-1 15,4 0-4-15,-3-18 2 0,4-1-3 16,-2-4 1-16,1-4-3 0,7 2 1 16,-2 3 1-16,1-7 2 0,1 9 0 15,-2-1 0-15,-6 12 2 0,0 9 3 16,-10 0 1-16,0 0 6 0,0 18 1 16,0 2 3-16,0 4-1 0,-10 3 2 15,5 6-5-15,5-2-2 0,-5 5-3 0,5-5-4 16,0-7-14-16,0-8-5 15,0-8-13-15,8-8-16 0,-8 0-19 0,12-9-23 16,-6-6-3-16,3-8-110 0,5-6-127 16,4 0-279-16</inkml:trace>
  <inkml:trace contextRef="#ctx0" brushRef="#br0" timeOffset="5873.594">30960 1582 615 0,'0'11'151'0,"0"5"3"0,0 6-98 16,0 4-8-16,0 5-6 0,0-2-12 16,0-7-11-16,0-11-12 0,0-2-11 15,5-9-16-15,-5-7-14 0,8-2-13 16,-3-11-9-16,1-2-66 0,6-7-35 0,-2-2-91 16,4 1-186-16</inkml:trace>
  <inkml:trace contextRef="#ctx0" brushRef="#br0" timeOffset="6357.911">31073 1435 466 0,'0'-12'150'15,"0"9"8"-15,8 3 7 0,-8 0-89 16,7 8-9-16,-7-1-7 0,3 10-12 16,-3 9-12-16,0 3-8 0,0 3-7 0,0 8-4 15,0-4-7-15,0 1-4 0,0-9-1 16,6-6-3-16,-6-7-1 0,10-12 0 16,-5-3-1-16,5 0 1 0,1-12-1 15,6-8 1-15,9-2-1 0,0-3 1 16,2-10-1-16,0 3 0 0,-4 8 0 15,-10 9 0-15,2 3-1 0,-5 12 1 16,-11 0 0-16,10 12-1 0,0 2 2 0,-3-3-2 16,1 0 1-16,8 0 1 0,4-4-2 15,-6-1-1-15,3 5 0 0,-17 3 0 16,0 10 0-16,0 11-1 0,-20 9 1 16,-3 7-4-16,-3-2 3 0,3 4-2 15,12-10-2-15,-2-9-1 0,13-11-1 16,-7 0-1-16,7-9 2 0,-6-14 1 15,-1 5 1-15,7-5 4 0,0-7 3 16,-5-8 1-16,5-9 2 0,0-1 2 16,0-5 0-16,0-6 0 0,12 6 0 0,1-5-3 15,1-3 0-15,4 6 0 0,4 3-1 16,-1 13-1-16,3 3-1 0,4 13 1 16,5 0 0-16,0 0 1 0,4 7-2 15,9 6 0-15,12 8 1 0,2 2 0 16,4 3-1-16,-3 4-4 0,-14 0 0 0,-14-3-1 15,-20-2 1-15,-6 4 0 0,-7 1-1 16,-7-1 1-16,-4-1 2 0,-8 1-1 16,-10-5-9-16,-17-2-10 0,-13 2-17 15,-18 3-19-15,-18-2-121 0,-16 4-134 16,-22-3-312-16</inkml:trace>
  <inkml:trace contextRef="#ctx0" brushRef="#br0" timeOffset="6888.98">21660 3485 595 0,'29'0'129'15,"6"0"1"-15,7-14-112 0,4 0-2 0,3-13-6 16,-8 2 1-16,3-12 2 0,-11 5 4 16,-16-2 3-16,-6 2 3 0,-11 3 3 15,0 8 1-15,-16 12 0 0,-1 9-4 16,-14 0-6-16,-11 0-2 0,-3 9-2 15,4 18-2-15,2-2 0 0,8 8-1 16,2 0 1-16,1 10-1 0,0 4 0 16,-3 3-1-16,1-4 0 0,9 3-2 0,13-2-4 15,8-16 1-15,0-2-4 0,19 1-8 16,11-14-7-16,1-4-13 0,0-12-13 16,-1 0-12-16,9 0-12 0,2-14-108 15,3-8-115-15,15-2-266 0</inkml:trace>
  <inkml:trace contextRef="#ctx0" brushRef="#br0" timeOffset="7217.029">22215 3380 589 0,'-13'0'141'0,"-4"18"4"15,-2-5-96-15,-4 16-7 0,0 0-4 16,0 3-6-16,0 5-6 0,3 11-5 16,7 0-3-16,2-1-6 0,11 4-1 15,0-8-5-15,0-9-1 0,15-13-2 16,6-14-2-16,0-7 0 0,4-7 0 15,4-11-1-15,-4-23 2 0,-1-12-1 0,-2 1 0 16,-9-4 2-16,3-3-4 0,-16 9 2 16,0-1-1-16,0-8 1 0,0-7 1 15,-10 4 0-15,-1-11 2 0,-1 7 5 16,3-15 2-16,-1 13 3 0,3-1 2 16,-4 23 2-16,11 12 2 0,-8 20-2 15,8 14-3-15,0 6-2 0,0 20-3 16,0 14-1-16,0 15-2 0,0 15-3 15,9 8-1-15,3 5-1 0,4-2-3 16,-1-10-10-16,6-1-12 0,7-12-15 0,5-12-17 16,8-13-13-16,18-16-12 0,-2-17 0 15,2 0-98-15,-3-4-102 0,1-19-232 16</inkml:trace>
  <inkml:trace contextRef="#ctx0" brushRef="#br0" timeOffset="7591.942">22842 3292 519 0,'0'-22'139'0,"0"0"10"0,-20 22-52 16,2 0-38-16,-8 11-6 0,2 9-6 15,-9 6-7-15,3 7-6 0,9 7-10 16,-2 5-5-16,4-1-2 0,12 2-4 16,7-13-4-16,0-5-3 0,0-10-5 15,21-9 1-15,5-9-4 0,9 0-4 16,2-9-2-16,-2-8-1 0,-6-7 0 16,-2-5-1-16,-11-4 1 0,-6 1 2 0,-10 3 2 15,0 3 2-15,0 5 1 0,0 4 2 16,-5 12 0-16,5 5 0 0,0 0-2 15,0 9 2-15,0 11-1 0,8 6-1 16,3 8 2-16,3 1-1 0,2-3 1 16,4 2-1-16,3 2 0 0,4 1 2 15,8 7 1-15,7 0-3 0,6 1 1 16,3-5 1-16,-1-4 0 0,-10 0-1 0,-13 1-1 16,-10-6 0-16,-12 9 3 0,-5-1 3 15,-12-8 5-15,-6-2 3 0,-11-5 2 16,-11-8 1-16,-4-16-1 0,-10 0 0 15,-1 0-4-15,5-5-6 0,1-20-8 16,7-10-10-16,9-5-12 0,2-8-17 16,0-10-17-16,10-5 60 0,6-8-182 0,8 3-127 15,7 5-321-15</inkml:trace>
  <inkml:trace contextRef="#ctx0" brushRef="#br0" timeOffset="7841.882">23096 3485 647 0,'62'0'158'0,"-5"0"6"15,-3-6-109-15,-6-2-9 0,-7-6-11 16,-5 0-8-16,1-3-13 0,1-7-5 16,0 2-6-16,-5-6-2 0,-7-4 0 0,-5-2 2 15,-8 7-3-15,-8-12 1 0,-5 19 0 16,0 3-2-16,-11 17 1 0,-4 0 0 16,-15 0 0-16,-9 23 0 0,-7 11 0 15,10 5-1-15,-3 4 4 0,14-1 2 16,9-8 1-16,9 3 1 0,7-1 1 15,0-4-2-15,0 0 2 0,13-6-4 16,10-12-2-16,13-3-1 0,5-11-10 0,12 0-7 16,7 0-19-16,4-5-20 0,-6-4-118 15,14-1-132-15,-4 1-315 0</inkml:trace>
  <inkml:trace contextRef="#ctx0" brushRef="#br0" timeOffset="8092.005">24710 2602 595 0,'-6'29'147'0,"6"8"4"16,0 18-83-16,0 5-29 0,0 17-5 0,0 2-3 15,0 15-5-15,13 1-7 0,-5-4-7 16,2-8-2-16,3-20-6 0,3-9-16 16,1-16-16-16,-3-10-14 0,4-12-11 15,-3-9 38-15,-15-7-150 0,5-7-111 16,-5-1-269-16</inkml:trace>
  <inkml:trace contextRef="#ctx0" brushRef="#br0" timeOffset="8248.046">24638 3138 559 0,'-10'-7'148'16,"10"2"7"-16,0-2-48 0,5 7-56 16,17-5-10-16,-1-3-10 0,8-11-9 15,7 3-4-15,2-8-8 0,1-4-5 16,7-1-10-16,-2-1-18 0,-8-6-18 0,-3 5 91 16,-3-5-216-16,-3-3-137 0,-4-5-356 15</inkml:trace>
  <inkml:trace contextRef="#ctx0" brushRef="#br0" timeOffset="8560.464">24966 2410 608 0,'-7'21'150'0,"7"18"7"16,0 6-79-16,0 6-33 0,5 11-3 0,5 2 0 16,1 4-5-16,1 5-4 0,7 5-7 15,-9-5-5-15,7 0-2 0,2-4-6 16,3-9-5-16,-4-12-2 0,1-12-4 15,2-13-1-15,-4-10 0 0,-6-13-1 16,4 0-2-16,1-13 3 0,-4-8-3 16,3-5 0-16,8-15 0 0,3-4 0 15,-3-3-1-15,1 0 1 0,-11-5-1 0,0 3 3 16,-6 12-1-16,-7 10 2 0,0 17 1 16,0 11 2-16,0 6 0 0,0 21 0 15,0 19 1-15,0 9-1 0,-7 3-1 16,7 1-4-16,0-7-13 0,0-13-13 15,0-4-23-15,10-14-18 0,3-12-119 16,14-9-134-16,9 0-309 0</inkml:trace>
  <inkml:trace contextRef="#ctx0" brushRef="#br0" timeOffset="8872.889">25838 2847 565 0,'-37'-16'150'0,"-9"16"5"16,8 0-54-16,2 5-56 0,3 17-8 15,6 7-5-15,9 7-8 0,4 14-12 16,5 0-2-16,9-4-2 0,0 4-1 0,0-9-3 16,0-11-2-16,9 2 0 0,3-6 1 15,4-13-2-15,1-11 0 0,6-2-2 16,8-4 1-16,1-21 1 0,4-4-2 16,4-5 0-16,-8 4-2 0,-7-5 2 15,-5 7 0-15,-10 2-1 0,-1 0 0 16,-9 11 2-16,0 9-1 0,5 6 2 15,-5 0 1-15,0 0 0 0,0 18 2 16,0 2-2-16,0 8 1 0,0 1 1 0,0 2-1 16,0 5-1-16,0-5 0 0,0 3-5 15,8-7-2-15,2-7-10 0,0-6-12 16,-2-14-9-16,-1 0-12 0,-1-9-7 16,-1-12-109-16,3-2-114 0,2-17-263 15</inkml:trace>
  <inkml:trace contextRef="#ctx0" brushRef="#br0" timeOffset="9013.554">26056 2354 624 0,'0'0'153'15,"5"15"6"-15,0 24-107 0,1 17-1 16,-6 22-10-16,12 5-5 0,-4 11-11 16,-1-4-11-16,2 4-11 0,1-16-9 15,5-5-22-15,-2-15-16 0,-1-10-125 0,1-22-128 16,-3-9-317-16</inkml:trace>
  <inkml:trace contextRef="#ctx0" brushRef="#br0" timeOffset="9154.159">25982 3063 749 0,'0'-27'173'16,"0"9"0"-16,23-2-129 0,4 11-9 15,9-5-16-15,6 5-12 0,12-3-25 16,-5 4-26-16,2-2-22 0,-8 1-108 0,-2 0-127 15,-12 4-296-15</inkml:trace>
  <inkml:trace contextRef="#ctx0" brushRef="#br0" timeOffset="9528.999">26775 2870 651 0,'-23'7'149'0,"-2"9"1"0,1 0-113 16,-11 2-10-16,6 4-7 0,1 11 2 15,-1 10-7-15,6 0-4 0,10 3-4 16,13 2 1-16,0-12-1 0,8-12-4 16,10-6-3-16,5-11-1 0,5-7-2 15,-2 0 1-15,-2-20-1 0,1-4 0 0,3-3 1 16,-5-9 0-16,1-4 0 0,1-3 0 16,-4 4 1-16,-1-11-1 0,-2-2 1 15,-8-1-1-15,-1-8 0 0,-9-10 2 16,0-14-1-16,0-9 2 0,0-9 4 15,-11 9 8-15,4 6 5 0,2 24 7 16,1 14 3-16,-3 23 3 0,-3 12-1 0,4 15-1 16,-4 0-7-16,-3 22-5 0,1 4-4 15,1 13-2-15,3 16-1 0,-1 11-2 16,4 9-1-16,5 16 0 0,0 1-2 16,9-1-7-16,-3-4-9 0,6-9-18 15,2-16-19-15,3-11-23 0,2-17-124 16,1-19-143-16,1-7-326 0</inkml:trace>
  <inkml:trace contextRef="#ctx0" brushRef="#br0" timeOffset="9778.927">27129 2699 644 0,'-28'16'161'0,"3"11"8"15,4 12-78-15,4-2-44 0,13 8-6 16,4 1 1-16,0-3-8 0,8 1-7 15,18-5-7-15,5-11-4 0,7-9-2 0,3-14-3 16,-4-5-2-16,-6-5 2 0,5-11 0 16,-6-7 2-16,1 3 3 0,-5-7 1 15,-3 8 2-15,-16-4-3 0,-2 1-1 16,-5-4-1-16,-14-1-5 0,-4 6-4 16,-9 7-5-16,-8 14-8 0,-4 0-13 15,5 0-12-15,-4 3-25 0,-3 7-28 0,12-4-124 16,7 1-147-16,4-2-342 0</inkml:trace>
  <inkml:trace contextRef="#ctx0" brushRef="#br0" timeOffset="10060.109">27435 2924 750 0,'23'-4'177'0,"6"-13"1"15,2-9-130-15,7 3-10 0,8 0-10 16,-12-6-7-16,5 8-13 0,6-2-6 0,-11 1 1 15,-5-2 1-15,3 8 1 0,-21 7 3 16,-11 4 1-16,0 1 1 0,-13 4 5 16,-13 0-1-16,-10 7-1 0,-7 14 1 15,5 1-1-15,2 10-3 0,0 3 0 16,7 3-3-16,6 4-2 0,3-8-1 16,6 4-2-16,14-8 0 0,0 2-1 0,13-5-1 15,6 1 0-15,11-7-1 0,-1-8-8 16,1-13-7-16,-9 0-17 0,12-6-16 15,-5-15-29-15,13-3 52 0,1-11-173 16,7 4-133-16,-9-3-324 0</inkml:trace>
  <inkml:trace contextRef="#ctx0" brushRef="#br0" timeOffset="10341.293">28067 2692 633 0,'-13'0'149'0,"-5"0"1"0,3 9-106 0,-2 5-13 16,1-3-7-16,1 5-8 0,7 2-8 15,0-5-5-15,3 1-1 0,5-3 0 16,0 0 1-16,0-3 0 0,0 0 2 0,0-2 2 16,7 4 3-16,-7 2 1 0,9 0 4 15,0 4-2-15,5-2 0 0,8 4 0 16,-1-7-2-16,5 1-2 0,4-4 1 16,-1 0-3-16,-8-1 7 0,1 2-2 15,-6-1 5-15,-4 5 4 0,-12 3 5 16,0 4 1-16,0-2 2 0,0 10-3 15,-15-1-3-15,-3-4-4 0,-7-3-5 16,-1-1-9-16,0-2-9 0,3-4-14 0,7-6-16 16,2-7-24-16,5 0-23 0,2-13-124 15,-4-6-144-15,11-6-327 0</inkml:trace>
  <inkml:trace contextRef="#ctx0" brushRef="#br0" timeOffset="10747.447">28332 2491 599 0,'13'0'157'0,"0"0"8"0,0 21-90 15,-5 3-6-15,-1 13-4 0,-7 13-4 0,0 7-12 16,0-7-11-16,0-4-7 0,0 9-10 15,0-14-3-15,0-7-8 0,10-8-3 16,-4-6-4-16,-1-11-4 0,-5-9-2 16,8 0-2-16,-1 0-3 0,4-9-2 15,1-11-4-15,1-6-3 0,-5-3 0 16,0-1 0-16,1 1 1 0,0 1 2 16,3 4 3-16,3 3 3 0,-2 4 4 15,1 4 2-15,-7 13 4 0,1 0 6 16,-8 0 4-16,7 9 1 0,-7 6 5 0,0 6-1 15,5 2 0-15,-5-4-1 0,5-2-5 16,1 5-5-16,2-5-1 0,4-1-9 16,-2 3-5-16,-2-3-4 0,5-1-12 15,-2-3-12-15,6-4-15 0,-3-8-17 16,1 0-3-16,-3-12-111 0,2 3-122 16,-9-8-272-16</inkml:trace>
  <inkml:trace contextRef="#ctx0" brushRef="#br0" timeOffset="10934.907">28833 2229 552 0,'10'0'148'0,"-4"0"9"0,3 0-68 15,2 10-21-15,-3 1-2 0,7 8-7 16,-4 4-9-16,7 4-14 0,-6 2-9 15,3-5-13-15,-9 1-19 0,1-2-21 16,-7-3-23-16,8-3-19 0,-8-10-116 16,8-7-133-16,-3 0-300 0</inkml:trace>
  <inkml:trace contextRef="#ctx0" brushRef="#br0" timeOffset="11106.739">29169 2210 631 0,'0'14'180'0,"0"8"5"16,0 10-34-16,0 3-90 0,16 8-12 16,-3 7-9-16,7 5-14 0,3-4-12 0,0 1-13 15,0-6-12-15,-4-10-29 0,-7-14-24 16,-12 3 34-16,0-16-163 0,0 4-143 16,-10-2-328-16</inkml:trace>
  <inkml:trace contextRef="#ctx0" brushRef="#br0" timeOffset="11247.331">29003 2693 822 0,'30'0'189'15,"16"-15"0"-15,26-3-143 0,3-5-14 16,13-4-15-16,2-4-20 0,2 3-40 16,-8-1-139-16,-7 4-8 0,-10 0-124 15,-17 14-249-15</inkml:trace>
  <inkml:trace contextRef="#ctx0" brushRef="#br0" timeOffset="11778.454">30068 2582 743 0,'11'0'187'0,"0"0"6"0,3 9-118 15,-8 2-9-15,-6 12-13 0,0 8-2 16,0 12-13-16,0 2-12 0,0 1-6 16,0 3-4-16,0-1-5 0,0-5-1 0,8-5-7 15,2-1-2-15,2-7-3 0,-3-10 1 16,3-6 0-16,-1-14-2 0,-1 0-3 15,0-15-4-15,5-11 2 0,-1-4-2 16,1 0 2-16,-2-4-3 0,4-2 2 16,-8-2 0-16,1-4 6 0,3 0-3 15,-1 5 6-15,1 7-3 0,-2 8 1 16,-1 13 2-16,-3 9 3 0,-2 0 0 16,-5 9 2-16,5 3 0 0,-5 1 2 15,5 3 3-15,1 0 1 0,4 0-2 0,0-3-1 16,6-1-1-16,2-2-3 0,5-7 1 15,-2 1-1-15,-1-4-2 0,1 7 2 16,1-7-2-16,-8 0 2 0,3 0 1 16,2 0 2-16,-2 0 1 0,2-7 0 15,1 1-2-15,0-2 3 0,-4 1 0 0,-3 7-1 16,-6 0-2-16,-7 0-2 0,0 17-2 16,0 10-8-16,-12 2-11 0,1-4-14 15,-2 2-19-15,8-1-25 0,5-11-26 16,0-15-122-16,23 0-145 0,4-9-327 15</inkml:trace>
  <inkml:trace contextRef="#ctx0" brushRef="#br0" timeOffset="12106.503">31007 2744 640 0,'0'-8'171'0,"-5"-2"5"16,5 6-67-16,-4 4-53 0,4 0-7 15,-14 4-1-15,1 7-11 0,-5 4-8 16,-1 6-5-16,-6 2-2 0,1-4-2 15,6-1-5-15,8-4-7 0,10 0-1 16,0-10-4-16,6-4-3 0,14 0-1 16,4 0-2-16,3 0-1 0,-4-5 1 0,4-5-3 15,-2-1-1-15,-4-3 4 0,-3 0 0 16,-5 1 3-16,-4 5-2 0,-9 3 3 16,9 5 1-16,-4 0 2 0,0 0-1 15,-5 0 4-15,7 11-1 0,-7-6 1 16,5 5-4-16,-5-2 2 0,0 6-2 15,6 3 1-15,-6 10-3 0,7-3-1 0,-7-2-4 16,10 2-2-16,-5-5-10 0,6-12-7 16,-1-7-9-16,0 0-15 0,4 0-17 15,-2-12-13-15,-1-11 158 0,-3-9-270 16,4-2-142-16,-2-7-389 0</inkml:trace>
  <inkml:trace contextRef="#ctx0" brushRef="#br0" timeOffset="12278.339">31348 2278 679 0,'0'0'169'0,"0"11"8"16,0 13-105-16,5 6-6 0,-5 7-8 16,0 7-8-16,8 4-5 0,0 9-9 15,-8 8-5-15,5 9-5 0,0 0-6 16,0-4-6-16,0-19-6 0,-5 2-10 16,10-17-12-16,-2-6-13 0,-8-16-14 15,8 1-17-15,-3-15-20 0,-5 0-13 16,0-5-110-16,0-10-126 0,0-3-285 0</inkml:trace>
  <inkml:trace contextRef="#ctx0" brushRef="#br0" timeOffset="12512.658">31431 2724 487 0,'10'-30'140'15,"12"0"4"-15,-3-2-16 0,7 1-82 16,2-4-9-16,-2 5-7 0,-1 0-9 16,1 3-5-16,-3 7-1 0,-3 6 1 15,-2 14 5-15,-8 0 2 0,-10 0-1 16,0 16 3-16,0 6-3 0,-5 2 0 0,-12 5-1 15,-1 3-2-15,-6 7-4 0,-2-7 3 16,-1 7 0-16,8-2 4 0,-1-7 1 16,12 1-1-16,8-6-3 0,0-9-1 15,0-2-5-15,8-6-5 0,3-8-5 16,4 0-10-16,0 0-7 0,-2 6-11 0,0-10-12 16,8-4-11-16,1 0-19 0,6-2-16 15,6-3 30-15,0-2-138 0,6 0-120 16,-6 1-287-16</inkml:trace>
  <inkml:trace contextRef="#ctx0" brushRef="#br0" timeOffset="12746.979">31926 2715 638 0,'0'8'172'0,"0"-1"7"15,5 0-77-15,3-7-32 0,2 0-16 16,5 0-17-16,4-7-14 0,11 0-8 0,-1-4-7 16,1-2-5-16,2-1-1 0,-2 0-6 15,-11-1-2-15,-9-2 0 0,-10 3-3 16,0 0-2-16,-11 11 1 0,-10 3 0 15,-19 0 3-15,1 3 2 0,-4 11 4 16,7 7 7-16,7 1 4 0,19 0 4 16,10-2 3-16,0-4-1 0,12 2 2 0,17-4-4 15,12 1-5-15,2-1-5 0,9 1-7 16,-1 1-13-16,-9-3-19 0,-9 3-28 16,-7-2-81-16,-8 2-49 0,-18-4-124 15,-6 0-254-15</inkml:trace>
  <inkml:trace contextRef="#ctx0" brushRef="#br0" timeOffset="13356.21">21804 4446 582 0,'-30'0'130'16,"6"10"4"-16,-1 11-108 0,4 10-2 15,3 9 0-15,0 12 1 0,3 5-3 16,10 5-3-16,5-5-4 0,10-7 0 0,0-8 0 15,10-13-2-15,3-13-4 0,8-4 0 16,1-12-3-16,6 0-1 0,3-14-1 16,-2-6-1-16,-6-15-1 0,-2-2-1 15,-5-8-1-15,1 2 2 0,-4-4 2 16,-7 1 1-16,2 3 3 0,-7 2 4 16,-1 5 3-16,-2 8 4 0,-3 15 3 15,-5 13 3-15,0 0 1 0,5 7 4 0,-5 10 0 16,0 17-3-16,0-3-3 0,0 5-5 15,7-3-3-15,-1 5-4 0,7-6-6 16,5 6-3-16,2-7-5 0,3 0-8 16,5-4-14-16,6-5-18 0,12-6-27 15,3 2-121-15,0-7-10 0,10-11-116 16,-6 0-219-16</inkml:trace>
  <inkml:trace contextRef="#ctx0" brushRef="#br0" timeOffset="13606.152">23449 4431 645 0,'-16'-14'156'16,"-2"6"4"-16,-8 8-110 0,6 0-8 16,-3 22-1-16,-1 6-5 0,-1 11-9 15,2 6-8-15,4 6-3 0,2 1 0 16,17 4-1-16,0-5-4 0,0-1-4 15,8-15-3-15,15-8 2 0,2-8-3 16,-1-12-2-16,9-1-3 0,8-6-2 16,-2 0-8-16,7 0-8 0,3 0-17 15,-8-12-18-15,-3-10 113 0,-7-9-236 0,2-9-141 16,-5-7-367-16</inkml:trace>
  <inkml:trace contextRef="#ctx0" brushRef="#br0" timeOffset="13918.577">23929 4242 575 0,'-13'8'149'0,"3"8"8"0,-3 10-65 0,5 9-41 16,8 14-7-16,-5 11-5 0,5 2-4 15,5 5-12-15,8 0-7 0,3 0-5 16,9-23-2-16,6-11-8 0,-1-15-4 16,2-18-6-16,4 0 0 0,-5-22-4 15,-6-7 1-15,0-9-3 0,-2-7 2 16,-1-4 4-16,1 2 2 0,7-8 2 0,-4 2 1 15,-3 7 1-15,-3 14 2 16,-4 9 2-16,-8 15 0 0,-1 8 1 0,-1 0 1 16,2 24 3-16,-1 8 2 0,-7 11 3 15,7 17 1-15,-7 7-2 0,0 12 1 16,-5 2-2-16,0 5-2 0,-3 0-2 16,-1-2-3-16,6-2-2 0,3-4 0 15,0-17-8-15,0-13-8 0,7-8-15 16,7-26-18-16,3-14 0 0,4 0-121 15,-1-14-121-15,-2-14-282 0</inkml:trace>
  <inkml:trace contextRef="#ctx0" brushRef="#br0" timeOffset="14434.081">24880 4271 581 0,'0'0'143'15,"-6"0"5"-15,-1 0-89 0,-2 0-13 16,-6 14-6-16,2 5-2 0,-9-2-5 16,0 6-4-16,5 9-2 0,2 2 2 15,2 5 0-15,13-4-1 0,0 4 0 0,8-5-2 16,9-11-1-16,6-9-1 16,5-6-2-16,1-2-5 0,10-6-5 0,-9 0-3 15,4-8-4-15,-1-5-1 0,1 1-5 16,-9 1-7-16,3-10-10 0,0-4-7 15,9-4-15-15,4-11-19 0,5 0-17 16,-2-4-8-16,-8 1-109 0,-13-1-119 16,-10-4-274-16</inkml:trace>
  <inkml:trace contextRef="#ctx0" brushRef="#br0" timeOffset="14605.949">25174 3489 579 0,'-18'18'165'0,"3"20"8"0,8 7-24 15,7 15-92-15,5 6-5 0,13 14-6 16,17-1-10-16,4 6-12 0,0-7-8 0,-6-5-7 16,-9-11-10-16,-15-2-16 0,-4-15-21 15,-1-8-22-15,8-11 120 16,1-16-249-16,15-10-150 0,3 0-383 0</inkml:trace>
  <inkml:trace contextRef="#ctx0" brushRef="#br0" timeOffset="14902.722">25699 4239 660 0,'12'0'162'0,"6"-6"2"0,8 1-101 0,5-7-21 16,3-1-6-16,-1-6-6 0,-5-5-11 15,0-5-8-15,-9-4-1 0,3 3-2 16,-9-2-2-16,1 2-3 0,-9 12-2 16,-5-1-1-16,0 11 0 0,-8 8-2 15,-5 5 1-15,-7 12-1 0,-9 6-1 16,-4 9 3-16,-4 6 2 0,-3-3-3 15,4 2 2-15,12-1-2 0,9-4 3 0,15 4 2 16,0-6 3-16,21-1 3 0,14 0 8 16,4-5 2-16,-3-3 5 0,-3-3 2 15,-5-6 1-15,-7-12-6 0,2 0-3 16,3 0-4-16,3-8-3 0,1-6-6 16,-2 2-7-16,-2 3-15 0,3-1-9 15,-1-3-16-15,-5-1-29 0,0-6-1 16,-5 4-133-16,0 4-137 0,-6 12-313 0</inkml:trace>
  <inkml:trace contextRef="#ctx0" brushRef="#br0" timeOffset="15262.07">26528 4452 1059 0,'0'7'236'0,"0"-7"2"0,0 6-188 0,0-6-23 16,8 0-21-16,-8 0-21 0,6 0-38 15,-6-15-46-15,0 3-140 0,0 1-169 16,0 4-394-16</inkml:trace>
  <inkml:trace contextRef="#ctx0" brushRef="#br0" timeOffset="18933.052">8014 7960 488 0,'0'11'108'0,"-6"-5"3"0,6 7-89 15,-8-5-2-15,8-2-5 0,0-4-2 16,6 5-1-16,-6-7-3 0,0 0-1 0,0 0-1 16,7 0 2-16,-7 0 2 0,-8-7 3 15,-1 7 2-15,3-7 2 0,-12 7 1 16,1 0 0-16,-9-8 1 0,-2 8-1 15,-4 0-3-15,5-4 0 0,0 0-3 16,5 4 0-16,3-7-1 0,2 1-1 16,-1 6 0-16,2 0-1 0,-4 0 0 15,2-8 1-15,0 2-1 0,-3-1-1 16,-2 2-1-16,-1-3-4 0,1 0 2 16,-7-1-3-16,-3 9 0 0,-6-5 0 0,5 5 1 15,-1-10 2-15,1 10 4 0,4 0-1 16,1 0 1-16,-2 0 2 0,-3-3 0 15,4 3-1-15,1 0-2 0,-9-5-2 16,4 5 0-16,2 0-2 0,0-6-1 16,-6 6 0-16,13 0-1 0,-2 0-1 0,-1-5 0 15,0 5-1-15,-2-5 1 0,-7 5 1 16,-7-9 0-16,-2 9-1 0,-3 0 0 16,-4-3 2-16,9 3-1 0,5 6 0 15,3-6-2-15,-2 11 0 0,5-11 1 16,-13 0 1-16,-6 5-2 0,-2-5 1 15,10 0-2-15,-15 9 2 0,10-9-2 16,8 0 0-16,-8 0 0 0,-9 0 1 0,3 0 0 16,1 0 1-16,-2 0 0 15,10 0-1-15,-1 4 0 0,4-4-1 0,-11 10 1 16,0-6-2-16,-3-4 1 0,3 9-1 16,-2-2 1-16,10 0 0 0,-1 6 0 15,6-3 0-15,0 1 0 0,7-2 0 16,1-5 0-16,2-4 0 0,3 0 1 15,0 0-2-15,3 4 2 0,9-4-1 0,0 0 0 16,-1 7 0-16,1 1 0 0,3-1 1 16,-2 5-2-16,-5 2 1 0,7-3 1 15,-3 3 0-15,6-2-1 0,-6-1 0 16,6-3 1-16,0 3-1 0,-5-11-1 16,7 7 0-16,-2 0 2 0,1-5-1 15,9 7 0-15,-5 1-1 0,5 1 2 0,0 1-1 16,0 4 1-16,14-4-2 0,-4 3 0 15,7-7 1-15,2 3 0 0,4-7-1 16,7 3 3-16,4-7-2 0,-1 0 1 16,6 0 0-16,4 0 1 0,-1 6 2 15,1-6 2-15,8 6 1 0,-11 2 0 16,0 6 2-16,-4-4 0 0,-5-4 1 16,-3 7-2-16,8-1 0 0,0-5-1 15,6 4 0-15,-2-1-1 0,1-4 0 0,3 0-1 16,2-6 1-16,3 0-2 0,3 0 2 15,4 0-1-15,3-6 0 0,-4 6 1 16,4 0 2-16,-13 0-3 0,0 0 2 16,-5 0 0-16,2 6-2 0,-9 2 3 15,7-3-4-15,3 6 0 0,-3 0 0 16,6-4-2-16,-4 0-1 0,5-7 0 16,4 0-1-16,4 0 3 0,-2 0-2 0,9 0 1 15,1 0 2-15,-5-7 0 0,-3 7 1 16,-7 0-2-16,-6 7 1 0,-6-2-1 15,9 5 0-15,-8-4-1 0,1 3 0 16,-1-3-1-16,-1-6 1 0,-1 8-1 16,5-8 0-16,-3 0 1 0,3-8-2 15,6 8 1-15,6-4-1 0,-4 4 1 16,10 0-1-16,-5 0 2 0,2 0-2 16,-1 5 0-16,-2-5 1 0,-1 0 0 0,4 8 1 15,-14-8-3-15,1 0 2 0,-4 0-1 16,-3 0 1-16,-5-8-1 0,7 3-1 15,-2-4 0-15,0 4 0 0,-2-5 0 16,2 2 0-16,-1-4 2 0,-2 1-1 16,-9-2-1-16,1 4 3 0,-4-4-2 15,-3 0 1-15,-5-5 0 0,2 2-3 0,-7 1 3 16,5-4 0-16,5 1-2 0,-2 1 2 16,1-1-2-16,-1 0 1 0,-4-3 1 15,4 3 0-15,-8 4-2 0,0 3 1 16,1 2 0-16,-9-2 0 0,6-1 1 15,-6 7 0-15,0-3-1 0,0 1 0 16,-11-4 1-16,2 1-2 0,3 3 3 16,-4-6-2-16,-6-2 1 0,-4 2 0 0,4-6 0 15,-10 2-1-15,-11 7 2 16,3 3 1-16,-13 7 0 0,-19 0 1 0,-4 7 1 16,1 2 0-16,-11-9 1 0,8 7-1 15,5-7-2-15,1-7-7 0,7-4-8 16,8-13-10-16,14 3-17 0,1-2-21 15,6 1-24-15,1 7-18 0,-6 1-118 16,3 14-140-16,2 0-311 0</inkml:trace>
  <inkml:trace contextRef="#ctx0" brushRef="#br0" timeOffset="62833.757">17968 5940 557 0,'-17'-29'127'15,"6"12"7"-15,-2 5-94 0,5 12-4 16,1 0-1-16,0 12 0 0,-1 4-1 16,2 12-6-16,6 6-3 0,-7 12-5 15,7 8-3-15,7 0-2 0,-2 4-2 16,6-2-2-16,5 0 0 0,3-1-2 16,0 2-2-16,6-2-2 0,3-9-2 15,-6-11 1-15,8-6-5 0,-7-22 0 16,5-7-1-16,-2 0 2 0,7 0-1 15,-7 0-1-15,0-16 1 0,-8-4-1 0,-3-17 3 16,-5-2-1-16,-4-14-2 0,-1-6 3 16,-5-1-1-16,7 9-2 0,-7-8 4 15,0 7-3-15,-9 7 4 0,9 3 5 16,-4 8 0-16,-1 13 4 0,1 10 1 16,4 11-1-16,0 0 0 0,-6 3-2 0,6 12-3 15,0 10-3-15,6 12-1 0,-6 4-2 16,7 3 1-16,6 4-1 0,-2 0-1 15,11-7-10-15,2-3-9 0,6-8-18 16,-2-11-15-16,1-3-13 0,-4-6-51 16,-1-4-62-16,1 2-102 0,3-8-214 15</inkml:trace>
  <inkml:trace contextRef="#ctx0" brushRef="#br0" timeOffset="63068.02">18847 6024 592 0,'-12'9'141'0,"-6"9"8"0,-6 12-101 16,-6 7-4-16,-2-7-10 0,1 2-2 16,3-3-7-16,5-3-11 0,10-10-6 15,6-2-3-15,7-2-2 0,0-4-3 0,13-8-1 16,0 6 1-16,4-1 2 0,-3 6-2 16,3 1 2-16,-4 4 2 0,5 0-1 15,-7 4 4-15,3-3-1 0,-5 2-2 16,0-4 2-16,-1-3-3 0,-8-2-1 15,0-1-4-15,0-9-12 0,-12 0-14 16,2 0-11-16,-4 0-12 0,14 0-111 16,-12-8-120-16,12-6-273 0</inkml:trace>
  <inkml:trace contextRef="#ctx0" brushRef="#br0" timeOffset="63333.646">19022 6328 590 0,'17'0'133'0,"2"0"2"0,-1-18-108 15,-3-1-2-15,3-6-7 0,-3 1 1 16,-1-2-3-16,1 4-4 0,-2 5-2 0,-3 3-2 16,-10 5 0-16,0 9 1 0,-3 0-1 15,-12 0-1-15,4 0-2 0,-11 10 1 16,6 10 1-16,-4 3 0 0,-3 4 1 16,2 1 0-16,3 2 0 0,0 0 1 15,18-2-2-15,0 1 0 0,0-6-3 16,11-2-1-16,11-2-1 0,2-3-3 15,1-6-4-15,8-1-14 0,8 0-19 16,-2-9 69-16,-1 0-189 0,12 0-131 0,-4 0-338 16</inkml:trace>
  <inkml:trace contextRef="#ctx0" brushRef="#br0" timeOffset="63708.496">19851 6026 580 0,'-17'0'131'0,"3"12"3"0,0 12-100 15,-2 11-8-15,-7 0-7 0,3 10 0 16,2 1-5-16,-1 7-5 0,7-7-3 16,6 2-2-16,6-10-1 0,6-1-1 15,4-9-2-15,5-8 1 0,11-12-1 0,2-8-1 16,0-8 0-16,5-12-3 0,3-11 0 15,-5-4 0-15,-2-9-2 0,1-5 1 16,-12-1 1-16,-7-1 0 0,-4-13 2 16,-1 1 1-16,-6-8 2 0,10-4-1 15,-10-6 0-15,0-5 0 0,0 1 1 16,-15 13 3-16,7 19 2 0,-8 15 8 16,-2 28 5-16,3 10 4 0,5 8 5 15,-3 27 1-15,0 4 1 0,3 8-3 16,4 17-8-16,6-2-4 0,0 7-4 0,13 11-3 15,5 0-2-15,9-7-5 0,10-8-9 16,-1-13-16-16,-4-20-22 0,4-11-58 16,-1-12-67-16,-11-5-119 0,2-4-255 15</inkml:trace>
  <inkml:trace contextRef="#ctx0" brushRef="#br0" timeOffset="63849.087">20432 6111 620 0,'-13'38'145'0,"5"9"0"0,8-1-102 16,0-5-14-16,0-3-12 0,0-6-7 16,0-6-14-16,9-6-23 0,1-12-118 15,2-8-120-15,6 0-303 0</inkml:trace>
  <inkml:trace contextRef="#ctx0" brushRef="#br0" timeOffset="64208.388">20317 5924 495 0,'26'-21'99'0,"10"-4"0"0,17 1-97 0,-4 5-1 16,5 5-1-16,-6 5 3 0,-6 9 7 16,-8 0 5-16,-4 0 2 0,-15 7 6 15,-9 7 4-15,-6 1 6 0,0 8-1 16,-8 0-3-16,-7 7-5 0,-3-1-2 15,0 2-6-15,2-2-4 0,-2-7-5 16,10-6-4-16,8-5-3 0,0-3 1 0,0-8 0 16,13 9-1-16,0 1 0 0,-3-2 1 15,4 0 0-15,0 5 3 0,2-5 2 16,2-8 1-16,5 9 3 0,6-9 2 16,1 8 4-16,3-3 1 0,-2 3 3 15,-2-3 1-15,-3 0 2 0,-6 6 3 16,-10 3 0-16,-10 4-3 0,0 13-3 15,-12 0-2-15,-9 5-4 0,-2-6-3 0,-3-9-13 16,-4 0-12-16,4-7-18 0,-5-6-22 16,5-1-126-16,5 0-137 0,11-14-331 15</inkml:trace>
  <inkml:trace contextRef="#ctx0" brushRef="#br0" timeOffset="64552.076">21283 5947 554 0,'10'12'152'0,"0"1"7"16,-10 7-51-16,16 8-55 0,1 7-12 0,-6 4-3 15,4 1-8-15,6 3-14 0,-6 1-5 16,6-1 1-16,4-5-4 0,-1-1 0 16,-9-6-5-16,1 0 0 0,-16-5 1 15,0-6 0-15,-11 5 0 0,-2 2 2 16,-8-4 1-16,-7-1-1 0,-3-8-1 16,1 1 0-16,1-10-1 0,-1-5-1 0,-9 0-10 15,-2-14-11-15,-3-5-15 0,0-8-18 16,3-8-14-16,10-4-113 0,9-4-127 15,9-7-282-15</inkml:trace>
  <inkml:trace contextRef="#ctx0" brushRef="#br0" timeOffset="64833.229">21494 5827 484 0,'7'14'122'0,"-7"4"5"0,0-1-42 15,-11 4-58-15,-1 11 0 0,-3 2-1 16,6 1-2-16,9 7-6 0,0-3-3 16,0-7-1-16,16-11-4 0,0-3-2 15,9-7-1-15,4-11-2 0,1 0 2 0,1 0 1 16,2-7 6-16,-1-6 5 0,-4-8 7 16,-3-5 5-16,-4 2 6 0,-3-6 3 15,-8 0 2-15,-4 8-1 0,-6 3-2 16,-9 3-6-16,-9 10-6 0,-5 6-8 15,-7 7-4-15,-6 8-14 0,0 6-16 16,0 4-21-16,-3-5-31 0,13-4-132 16,13-11-2-16,8-5-126 0,5 0-226 0</inkml:trace>
  <inkml:trace contextRef="#ctx0" brushRef="#br0" timeOffset="65051.945">21994 5790 571 0,'8'0'156'0,"2"13"9"0,3 8-48 16,-5 9-58-16,-8 8-8 0,10 2-6 15,-10 3-12-15,10-3-11 0,-10 1-9 16,0-8-12-16,0-7-12 0,6-14-19 0,-6-5-24 15,7-7 53-15,-7-9-177 0,0-5-137 16,8-6-329-16</inkml:trace>
  <inkml:trace contextRef="#ctx0" brushRef="#br0" timeOffset="65223.922">21776 5659 600 0,'10'0'139'0,"8"-8"1"16,3 0-109-16,10-2-4 0,4-1-8 16,4 0-3-16,-3-1-12 0,2 3-21 15,-9-2 170-15,-4 1-294 0,1 10-138 16,-2 0-413-16</inkml:trace>
  <inkml:trace contextRef="#ctx0" brushRef="#br0" timeOffset="65692.401">22390 5688 534 0,'8'21'132'15,"5"0"3"-15,-3-2-70 0,3 5-30 16,-1-7-9-16,-1 1-4 0,1-2-7 16,-1-5-4-16,-3 1-4 0,1-2-1 15,-5-5-3-15,-4-5-2 0,5 0-1 16,-5 0-3-16,0 0-3 0,5-11-3 0,-5-3-2 16,7-2-3-16,-1 0-1 0,-1 0 1 15,-5-11 1-15,5 6 2 0,-5-1 3 16,0-4 5-16,0 3 1 0,5 5 1 15,2 2 2-15,1-5 0 0,2 7 0 16,-2 7 0-16,7-2 1 0,-6 5 3 16,0 4 3-16,-1 0 1 0,5 2 2 15,-5 5 2-15,8 2 2 0,-2 3-1 16,2 7-1-16,0 5-1 0,4 8 1 16,-4-2 0-16,-1 2 1 0,-2-1-1 15,0-2-2-15,-6-7 0 0,-1-1-3 0,1-5-3 16,-2 4-1-16,-5-4-5 0,0-6-1 15,0 1-8-15,0-11-10 0,0 0-10 16,0 0-9-16,0-18 27 0,0 2-141 16,0-6-115-16,5 5-277 0</inkml:trace>
  <inkml:trace contextRef="#ctx0" brushRef="#br0" timeOffset="65895.531">22845 5220 591 0,'17'8'143'0,"6"11"4"0,-4 12-102 0,1 3 1 16,0 2-2-16,-2 7-7 0,1 2-6 15,7-1-8-15,1 6-5 0,-1-9-3 16,-5 3-6-16,-8 3-4 0,-13-12-9 16,0-2-15-16,5-4-10 0,-5-12-13 15,-5-11-10-15,5 2-113 0,-8-8-121 16,3 12-271-16</inkml:trace>
  <inkml:trace contextRef="#ctx0" brushRef="#br0" timeOffset="66114.231">22750 5569 539 0,'25'-4'132'0,"4"-3"7"15,4 0-89-15,1-6 5 0,3-2-2 16,2 9-2-16,7 6-8 0,8-8-6 16,6 2-8-16,-2 6-7 0,-9 0-10 15,-5 0-15-15,-16 0-23 0,-12 0-19 16,-6 0-124-16,-10 0-130 0,0 0-321 16</inkml:trace>
  <inkml:trace contextRef="#ctx0" brushRef="#br0" timeOffset="67020.255">24483 5515 541 0,'0'-12'128'16,"-9"3"6"-16,1-5-72 0,-2 10-32 15,-1 4 0-15,-5 0-3 0,-9 0 1 0,5 12-4 16,-9 8-6-16,-5 3-3 0,-6 0-2 16,-1-1-4-16,0 1-3 0,5 1-3 15,10-4-2-15,8-6-1 0,7 2 1 16,6-15 0-16,5-1-1 0,0 10 0 16,5-10 0-16,4 0 0 0,8 9 1 15,4-9-2-15,2 15 0 0,5-6 1 16,6 4-1-16,2-4 1 0,5 5 2 0,-8-7 2 15,-2 8 5-15,-3-6 4 0,-8 5 5 16,-12 1 6-16,-8 2 3 0,0-3-1 16,-8 4-2-16,-14 1-4 0,-2 0-3 15,-11 0-7-15,-6-6-7 0,-1-5-9 16,1-8-10-16,-2 0-15 0,14-19-20 16,9 2-16-16,12 0-115 0,8 1-128 0,7-1-293 15</inkml:trace>
  <inkml:trace contextRef="#ctx0" brushRef="#br0" timeOffset="67301.409">24571 5716 613 0,'26'0'140'0,"5"0"6"0,0 0-106 16,5-7-7-16,-6-5-6 0,-1-6-3 16,3 1-6-16,-3-7-7 0,-3-5-4 0,-1 3-4 15,-9-2-1-15,-1-4-1 0,-7 3 0 16,-8 11 0-16,0-7 1 0,-5 11-2 15,-8 9 2-15,-13 5 0 0,-2 0 0 16,-1 17 0-16,-4 5 1 0,2 8-1 16,9 4 3-16,3 0-1 0,7 1 1 15,6 0 0-15,6-1 0 0,0 1 0 16,6-2 0-16,6 4-1 0,9-3-1 0,7-7-1 16,6-2-2-16,4 0 0 0,4-10 1 15,3-9-5-15,-8-6-15 0,-1 0-12 16,-5-7-12-16,-3-14-7 0,-5-7-110 15,-1-2-118-15,7 0-263 0</inkml:trace>
  <inkml:trace contextRef="#ctx0" brushRef="#br0" timeOffset="67457.613">25133 4925 559 0,'-23'34'131'15,"0"12"7"-15,8 18-87 0,5 2-11 16,4 17-4-16,6-1-5 0,6 0-4 15,12-6-8-15,7-1-5 0,6-13-13 16,0-3-15-16,-8-11-17 0,-5-7 174 16,-8-9-294-16,-10-13-141 0,8-4-410 0</inkml:trace>
  <inkml:trace contextRef="#ctx0" brushRef="#br0" timeOffset="67863.807">25005 5511 619 0,'0'-3'139'0,"0"-4"4"16,15-2-115-16,4-5-4 0,4-1-7 16,15-2-2-16,19-7-5 0,2 5-6 15,21-7-6-15,15 4-3 0,-5-6-2 16,-1 1-2-16,4 9 0 0,-18 4 1 16,-21 14-1-16,-16 0 4 0,-26 0 3 15,-12 27 5-15,-20 5 1 0,-23 2 1 16,-7 10-1-16,-1 0 0 0,-10-14-1 0,14 1 1 15,9-3-3-15,5-8-1 0,6-9 1 16,10 1 0-16,17-12 1 0,0 0 0 16,0 0-1-16,23 0 1 0,5-5-1 15,3 5 1-15,2 0-2 0,3 0 1 16,3 7 0-16,0 2 2 0,11-4 3 16,-3 6 2-16,-1-8 5 0,-7 9 4 15,-4-2 3-15,-9 1 4 0,-7 4 5 16,-6-4 5-16,-4 3 4 0,-9-3 0 0,0 3-1 15,-12 2 0-15,-1-3-5 0,-10-3-8 16,-1 9-6-16,-7-8-6 0,-14 1-6 16,-7 1-4-16,-2 3-8 0,0 2-10 15,3-1-14-15,12-4-23 0,8-5-23 16,9-8-121-16,13 6-143 0,9-6-325 16</inkml:trace>
  <inkml:trace contextRef="#ctx0" brushRef="#br0" timeOffset="68191.815">26826 4867 585 0,'-5'0'146'0,"5"0"7"16,-7 0-92-16,7 8-4 0,-6 14-2 15,6 8-1-15,-7 13-10 0,7 15-7 16,-6 10-7-16,6 3-4 0,0 12-6 16,4-2-7-16,1 3-7 0,2-7-1 0,3-6-2 15,-2-12-2-15,2-11-14 0,3-15-7 16,-2-9-12-16,1-12-17 0,-1-12-15 15,-4 0-10-15,-7-8-111 0,0-7-110 16,0-1-269-16</inkml:trace>
  <inkml:trace contextRef="#ctx0" brushRef="#br0" timeOffset="68519.863">26585 5361 564 0,'8'-16'130'0,"10"0"5"0,7-4-94 15,12-3-4-15,1 7-2 0,9 4 1 16,4 4-3-16,2 0-6 0,-1 4-4 0,9 4-5 16,-1 0-5-16,-4 0-2 0,1 0-3 15,-6 5 1-15,-13 7 4 0,-17 1 8 16,-11 5 3-16,-10 10 2 0,0 6-1 16,-13 5 1-16,-2 2-3 0,7-3-5 15,1-3-8-15,7-6-3 0,8-14-4 16,5-15 0-16,14 0-2 0,5-10-1 15,11-8 0-15,-7 1-1 0,3-9 4 16,-3 3 6-16,-5 2 8 0,-6 5 6 0,-9-3 6 16,-9 6 4-16,-7 0 4 0,-5-1-3 15,-5-3-8-15,-13 6-6 0,-6 1-8 16,-6 10-12-16,4 0-15 0,-2 0-22 16,4 0-26-16,6 0 87 0,5 0-249 15,7 0-176-15,2 0-444 0</inkml:trace>
  <inkml:trace contextRef="#ctx0" brushRef="#br0" timeOffset="68816.669">28198 4548 663 0,'0'0'165'0,"0"12"9"16,0 15-112-16,0 14 2 0,0 7-5 15,0 9-7-15,5 6-9 0,-5 9-10 16,5 5-5-16,-10 7-6 0,10-8-5 16,-1 2-5-16,5-3-3 0,-1-8-3 15,2-18-3-15,1 5-5 0,-1-17-7 0,-2-13-8 16,4-5-7-16,-8-7-14 0,-4-12-13 15,0 0-19-15,0-9-11 0,-4-2-111 16,-8-11-126-16,-3 1-292 0</inkml:trace>
  <inkml:trace contextRef="#ctx0" brushRef="#br0" timeOffset="68988.503">27811 5161 654 0,'0'-8'159'0,"5"8"8"0,16-4-108 15,11-1-1-15,10-4-6 0,9 2-4 16,10-6-11-16,6 2-7 0,8-5-9 16,0-1-7-16,2 1-10 0,-10 1-19 15,-3 1-17-15,-13 6-26 0,-8 8-14 0,-16 0-116 16,-10 0-132-16,-12 8-298 0</inkml:trace>
  <inkml:trace contextRef="#ctx0" brushRef="#br0" timeOffset="69535.277">28628 5164 674 0,'0'33'163'0,"0"-4"6"0,5 3-113 15,8 2-5-15,4-9-5 0,-3 2-9 16,3 1-13-16,-4-5-5 0,-2-1-5 0,-4-3-3 16,-2 5-3-16,-5-8-3 0,0-5-2 15,0-4 1-15,0-7 0 0,0 0-1 16,-8-7 2-16,1-6-1 0,-1-6 0 15,-2-6-1-15,2 0 1 0,-4 0 0 16,3-3 0-16,4-3-1 0,5 2 1 16,0-7 0-16,0 3-1 0,10 4-1 0,1 2-1 15,0 9 0-15,1-10-6 0,4 12-9 16,4 1-14-16,1-5-12 0,9 5-15 16,7 4-11-16,4-1-5 0,-1 1 2 15,1 11 7-15,-2-3 15 0,-6 3 11 16,-9 0 18-16,-6 0 17 0,-10 10 17 15,-8-6 12-15,0 4 11 0,-10 0 7 0,-6 6 8 16,-5 2 0-16,-4 11-1 16,-3 3-7-16,1 4-8 0,-3 6-7 15,4 6-4-15,8-1-6 0,6-16-3 0,8 3-6 16,4-9-3-16,13-18-3 0,11-5-3 16,2 0-4-16,7-5-2 0,8-7-1 15,-10-10 1-15,0 0 0 0,0-4-1 16,-3 1 2-16,-10 0 0 0,4 6 1 0,-9-5 1 15,0 6-1-15,-8 4 2 0,-5 6 0 16,0 8 2-16,0 7 1 0,-9 8 4 16,-2 3-1-16,0 1 3 0,-1 8 0 15,6-10 2-15,-1 11-3 0,7-5-3 16,0-2-2-16,11-6-3 0,4-2-8 16,0-13-9-16,5 0-17 0,-2-6-15 15,0-5-22-15,8-7-10 0,3-4-116 0,4 5-125 16,8-4-286-16</inkml:trace>
  <inkml:trace contextRef="#ctx0" brushRef="#br0" timeOffset="69753.949">29642 4997 639 0,'-13'0'160'0,"-7"0"5"0,-6 8-103 16,1 5-6-16,-11 3-9 0,2 9-9 0,0 6-15 15,2-2-8-15,3 5-4 0,4 3-2 16,11-5-5-16,2 2 1 0,12-2-1 15,0-6 1-15,0 4 1 0,18-1-1 16,2-7 1-16,9 2 0 0,6-2-3 16,-1-8-1-16,5-9 1 0,4-5-3 15,0-5-7-15,2-4-7 0,1-3-9 16,2-5-15-16,-6-7-19 0,-1 2-13 16,-6-11-112-16,-8 2-118 0,0 3-283 0</inkml:trace>
  <inkml:trace contextRef="#ctx0" brushRef="#br0" timeOffset="69957.024">29878 4463 665 0,'-7'12'163'0,"7"14"10"16,0 9-114-16,0 18 1 0,11 10-6 0,1 11-5 15,-4 5-11-15,2 12-8 0,-3-1-10 16,-7-2-3-16,6-11-7 0,-6-6-4 15,10-11-6-15,-2-17-10 0,-3-10-12 16,-5-5-10-16,7-16-20 0,-7-12-18 16,0 0 56-16,0 0-176 0,0 0-128 0,6-18-318 15</inkml:trace>
  <inkml:trace contextRef="#ctx0" brushRef="#br0" timeOffset="70300.695">29882 5110 631 0,'5'-19'153'15,"7"-2"4"-15,6-7-101 0,10-2-12 16,0-2-8-16,3-6-7 0,-2 6-9 0,2 3-7 16,2-1-4-16,0 11-3 0,6 6-2 15,-1-3 0-15,-2-4-2 0,-7 11 0 16,-3-5-1-16,-11-1 1 0,-3 7 1 16,-12 2 0-16,0 6-1 0,0 0 3 15,-10 7-2-15,-7 1 2 0,-2 8-1 16,-4 11 0-16,0 6 0 0,-8-7-3 15,1 1 0-15,-6 11 0 0,4 3-1 0,-3 1 0 16,6 4-1-16,1 3 0 0,7-7 3 16,3-11 0-16,1 2 2 0,9-2 4 15,8-3 4-15,0-2 4 0,5-1 4 16,11-4 1-16,6-6 0 0,4-3-1 16,7-12-3-16,6 0-4 0,3 0-4 15,7-10-5-15,2-1-10 0,2-9-11 0,-1-1-15 16,-3-3-29-16,-5 4-16 0,1-3-120 15,-9 6-139-15,8-1-310 0</inkml:trace>
  <inkml:trace contextRef="#ctx0" brushRef="#br0" timeOffset="70659.995">31407 4580 425 0,'21'-29'115'0,"0"5"4"0,-4 5-5 15,-6 3-84-15,1 5 5 0,-7 2 3 16,-5 3 2-16,0-1 2 0,-7 7 2 16,-3-7 3-16,-3 7-4 0,-6 0-3 0,-9 11-5 15,-5 1-6-15,-11 11-4 0,-14 9-4 16,1 10-2-16,1 10-2 0,1 11-2 15,9-2 2-15,10 1-1 0,-2-2 4 16,4-3 0-16,9-4-2 0,11-5-3 16,14-5-3-16,0-9-2 0,19 3-2 15,9-10-5-15,5-3-5 0,0-10-2 16,3-3-3-16,3-11-3 0,2 0-9 16,8-8-10-16,2-3-12 0,-5-1-13 0,4-6-20 15,-6 0-8-15,-9-7-111 0,3 4-124 16,1 8-283-16</inkml:trace>
  <inkml:trace contextRef="#ctx0" brushRef="#br0" timeOffset="70972.411">32149 4452 558 0,'6'-8'134'0,"-6"0"8"0,-5 3-83 15,5 5-12-15,-11 0 3 0,-4 0 1 16,-10 13-3-16,-4 3-5 0,-12 5-7 0,-3 7-6 16,-2 6-8-16,5 3-5 15,0 1-6-15,5 11-4 0,-2-11 0 16,4 10 1-16,1-4 3 0,9 7-1 0,-1-2-1 16,17 7 4-16,8-7 0 0,0-1 0 15,10-6 1-15,19-6-2 0,14-1 3 16,6-8-1-16,-2-8-6 0,6-2 2 15,1-9-4-15,-3-8-4 0,-2 0-4 0,-2 0-8 16,-1 0-10-16,-13-6-7 0,-5 1-18 16,-4-8-21-16,1-4-14 0,-9 3-119 15,-4-2-133-15,-12 0-307 0</inkml:trace>
  <inkml:trace contextRef="#ctx0" brushRef="#br0" timeOffset="74737.154">19982 9610 458 0,'0'15'106'15,"-9"-7"3"-15,9-2-76 0,0-6-6 16,0 0-5-16,0 0-2 0,0-9 0 0,12 4-1 15,-4-1 0-15,-1-3 2 16,-1 0-1-16,2-4-1 0,-1-1 1 0,-1 1-3 16,1-2-1-16,3-6-2 0,1 1-2 15,-3-11-1-15,1-7-2 0,0-8-3 16,1-7-1-16,-2-4 0 0,1 0-2 16,-3-2-2-16,-1-4 0 0,2 3 0 15,-1-4-1-15,4 12 2 0,3-4-3 16,0 8 2-16,9 17-1 0,-4-12 1 15,1-1 2-15,4 8 2 0,-2 1 1 0,-6 1 2 16,2 9 2-16,-6 6 2 0,-4 10 0 16,-3 9-2-16,6 0 1 0,0 6-2 15,2 9-2-15,-1 3-1 0,2 6-1 16,3-2 1-16,6 2 0 0,6 7-1 16,1 2 1-16,4 8-2 0,4-5 1 15,-2 7-2-15,-4 0-1 0,2 15 0 16,-4-4-1-16,1 9-3 0,-4 1 3 15,2-1-3-15,-4-8 0 0,-2-7 1 0,-4-6-4 16,1-13-2-16,-7-6-3 0,-3-10-6 16,0-6-8-16,-4-7-7 0,-5 0-11 15,0-10-7-15,0-5-1 0,-14-13-105 16,3 3-104-16,0-11-248 0</inkml:trace>
  <inkml:trace contextRef="#ctx0" brushRef="#br0" timeOffset="74987.094">20139 9179 516 0,'0'6'118'0,"0"-6"3"0,3 0-83 16,5 0-5-16,10 0-4 0,5-6 0 15,3 1 2-15,15-5 1 0,7-1-2 16,7 5-2-16,4-6-3 0,4 5-3 16,-6-6-4-16,-1 2-6 0,-14-3-3 15,2 2-8-15,-8-2-20 0,-3 5-18 0,-10-5-120 16,3 1-125-16,-9 3-315 0</inkml:trace>
  <inkml:trace contextRef="#ctx0" brushRef="#br0" timeOffset="75893.192">23318 8386 513 0,'-6'-10'122'0,"-2"10"4"0,8 0-75 15,0 11-14-15,0 3-5 0,8 1-2 16,-2 15-2-16,4 5-1 0,8 11-4 16,-1 9-4-16,1 3-5 0,5 4-3 15,1-2-3-15,-6 5-2 0,5 1-5 16,-5-3-4-16,-6-4-3 0,-4-10-7 0,-8-9-5 16,0-16-7-16,0-9-6 0,0-15-7 15,-7 0 17-15,4 0-121 0,-4-14-103 16,1-7-261-16</inkml:trace>
  <inkml:trace contextRef="#ctx0" brushRef="#br0" timeOffset="76377.401">23299 8342 495 0,'0'-30'112'0,"10"0"5"16,6-8-88-16,10 3 3 0,5-1-3 15,12 1-1-15,6 13 1 0,3 4-3 16,4 10-1-16,3 8-1 0,-3 0-6 16,-6 8 0-16,1 7-3 0,-7 10-5 0,-12 18-2 15,-10 4-2-15,-12 9-2 0,-10-4-1 16,-10 0-1-16,-9-7-1 0,-9 1 2 16,-2-9-2-16,-2 1-1 0,-1 4 1 15,0-8-1-15,2-7-1 0,-5-6 1 16,5-2-1-16,5-13 1 0,8-6 0 15,0 0-1-15,13 0 1 0,5 0 0 16,0-9 0-16,8 2 0 0,0-5 0 0,12-1 0 16,3 5 0-16,1-5-1 0,6 2 2 15,4 0-1-15,2 11-2 0,10 0 3 16,3 0-1-16,2 6 0 0,18 13 1 16,-10-3-1-16,-12 7-1 0,1-4 2 15,-4-2-1-15,-20-1 1 0,4 8-2 16,-8-5 1-16,-7 9-1 0,-13 1 3 15,0 5 3-15,-11 7 5 0,-11-8 3 16,-2 6 3-16,-7-3 0 0,-4 1 2 0,-4-7-2 16,-7-1-5-16,-3-8-2 0,-8-3-5 15,1-5-2-15,4-1 0 0,1-7-3 16,7 4-7-16,8-9-12 0,1 3-20 16,9-3 85-16,18 0-210 0,3-12-139 0,5-2-359 15</inkml:trace>
  <inkml:trace contextRef="#ctx0" brushRef="#br0" timeOffset="77017.865">27300 7842 531 0,'15'-17'120'0,"0"-10"5"16,3 0-97-16,-3 6 3 0,-6-6 0 15,-4 3 1-15,-5 5 1 0,0 2-1 16,0 6-1-16,-11 11 0 0,-1-5 0 16,-9 5-1-16,-7 9-6 0,-8 2-3 15,-8 11-6-15,-3 7-2 0,-4 6-6 0,0-3-2 16,-3 9-5-16,2 2 2 0,-2 5-3 16,3 6 1-16,3 16-1 0,4-2 1 15,5 1-1-15,13-6 1 0,19-4-1 16,7-13 1-16,0-6 1 0,15-11-2 15,16-9 1-15,10-6-1 0,-2-4 4 16,19 1 1-16,5 5 4 0,18 4 1 16,4-4 4-16,13-13-1 0,-3-3 0 0,10 0-3 15,-12-7-1-15,-1-17-4 0,-7 3-10 16,-2-1-14-16,-19-7-17 0,-1-1-18 16,-13-2-27-16,-14 3-98 0,-13 4-123 15,-11 6-264-15</inkml:trace>
  <inkml:trace contextRef="#ctx0" brushRef="#br0" timeOffset="77955.173">20083 11923 583 0,'0'33'129'16,"0"10"7"-16,0 10-102 0,10 4-3 15,6 16-1-15,4-2-1 0,0 2-3 16,4 4-3-16,2 11-5 0,1-12-7 15,-6 4-3-15,-3 1-1 0,-5-10-3 16,-5-14-6-16,-8-1-10 0,0-16-17 0,0-17 2 16,-11-14-126-16,-4-9-121 0,-6-12-298 15</inkml:trace>
  <inkml:trace contextRef="#ctx0" brushRef="#br0" timeOffset="78314.439">19928 12031 446 0,'9'-30'120'0,"9"1"8"16,9-1 1-16,7 5-98 0,4 6 2 15,-1 5 0-15,11 6-2 0,6 1-3 0,10 7-7 16,1 0-5-16,10 11-4 0,-4 2-4 15,-2 6-4-15,-9 10 0 0,-4 6-4 16,-9 11 1-16,-1 11 0 0,-8 14-1 16,-2 2 1-16,-7 2 0 0,-6 0 1 15,-6 1 0-15,-17-2 1 0,0-10 4 16,0 3 4-16,-18-6 2 0,-9 0 4 0,-7-8 0 16,1-3 2-16,-4-3-1 0,-9-12-4 15,0-1-4-15,0-9-4 0,-8-3-2 16,0-6-4-16,0-2-8 0,3-14-13 15,-1 0-16-15,13-7-15 0,4-12-118 16,16-10-130-16,1-10-303 0</inkml:trace>
  <inkml:trace contextRef="#ctx0" brushRef="#br0" timeOffset="79407.989">23148 12715 449 0,'-6'0'109'0,"6"0"2"0,0 0-59 16,0 0-17-16,-5 0-5 0,5 0-2 16,0 0-1-16,-7 0 1 0,7 0-1 15,0 0-1-15,0-10-2 0,-5 10-1 16,5-3-2-16,-5 3-1 0,5-10-2 16,-6 6-2-16,1-8-1 0,0 3-2 15,5-11-1-15,-11-2-2 0,11-5-3 0,-12-4-1 16,-1-9 0-16,-2 2-2 0,-6-13-1 15,-2-1 0-15,2-4-1 0,1 8 1 16,2 5 1-16,10 5-3 0,-2 5 3 16,0 6-3-16,2-5 0 0,-2-3 0 15,0 4 1-15,-3-5-2 0,0 13 1 16,3-3 0-16,1 10 3 0,-5 7 0 0,8 9 0 16,-2-5 1-16,1 5-1 0,7-5 1 15,0 5-1-15,8-8-2 0,2 8 0 16,3-6 0-16,2 6-2 0,3 0 3 15,0 0-1-15,7 0 3 0,-2 0 0 16,4 4-1-16,6-4 1 0,10 0 2 16,6 0-1-16,6 0-1 0,1-12-2 0,1 1 1 15,2-8 0-15,-1 3-3 0,6 0 0 16,-7 0 0-16,-8 3-4 0,-11-1-3 16,-17 1-7-16,-15-1-10 0,3 6-8 15,-9 0-15-15,0 2-12 0,0-2-1 16,-9 8-111-16,0 0-112 0,-4 9-263 15</inkml:trace>
  <inkml:trace contextRef="#ctx0" brushRef="#br0" timeOffset="79626.692">22975 12298 622 0,'13'16'147'0,"11"-4"6"15,16-7-108-15,9 4-3 0,6-9-4 16,-1 0-2-16,4-7-5 0,6 0-9 16,1-5-5-16,-1-4-6 0,1-1-1 0,-6 3-7 15,-10-1-6-15,-4 0-6 0,-9 3-12 16,-7 4-14-16,-4 2-11 0,-11 6-9 16,-7 0 91-16,-7 0-199 0,-7 10-121 15,-4 6-313-15</inkml:trace>
  <inkml:trace contextRef="#ctx0" brushRef="#br0" timeOffset="79829.741">23014 12848 600 0,'16'5'146'0,"1"-5"6"0,12 0-100 15,14 0-3-15,3-9-8 0,6-1-1 16,18-4-7-16,2-9-8 0,9-2-7 0,1-5-3 15,-1 3-4-15,-10 0-3 0,-4-4-10 16,-3 7-15-16,-5 2-27 0,-12-5-127 16,-1 10-136-16,-15 3-342 0</inkml:trace>
  <inkml:trace contextRef="#ctx0" brushRef="#br0" timeOffset="80438.939">26996 11046 560 0,'0'24'125'0,"0"6"7"0,5 12-102 15,6 13 3-15,7 7-5 0,7 3-2 16,6 18-2-16,5-7-2 0,-5-3-8 16,2-4-1-16,-4 2-3 0,-7-8-2 15,-3-10-2-15,-7-3-2 0,-6-13-2 16,-6-8-1-16,7-15-7 0,-7-6-12 15,0-8-10-15,0 0-9 0,0-8 99 16,0-4-210-16,0-3-123 0,-10-2-321 16</inkml:trace>
  <inkml:trace contextRef="#ctx0" brushRef="#br0" timeOffset="80688.878">26968 11005 533 0,'0'6'124'0,"0"4"8"15,10-6-91-15,11-4 4 0,7 0-3 16,10 0-3-16,6-4-1 0,7-8-3 16,11 3-6-16,8 1-4 0,4 3-6 15,5-4-4-15,-7-4-4 0,-7 5-4 0,-3-6-3 16,-6 3-5-16,-5-2-9 0,-5 8-13 15,-10-3-13-15,-15 8-12 0,-13 0-6 16,-8 7-109-16,-7-7-111 0,-15 14-256 16</inkml:trace>
  <inkml:trace contextRef="#ctx0" brushRef="#br0" timeOffset="80907.634">27096 11429 606 0,'26'0'144'0,"10"0"9"0,15 0-105 16,6 0 1-16,7-6-6 0,8-7-5 0,5-1-5 16,-2-4-10-16,-1-1-7 0,3 5-6 15,-3-1-5-15,-11 0-10 0,0 2-17 16,-9 5-24-16,-23 8-121 0,-23 0-134 15,-8 8-326-15</inkml:trace>
  <inkml:trace contextRef="#ctx0" brushRef="#br0" timeOffset="102746.358">21309 8883 538 0,'-9'0'125'0,"2"0"6"16,7 0-91-16,-6-6-3 0,6 6 0 16,0-8 2-16,0 5-3 0,6-2-3 15,2 5-3-15,2-8-4 0,6 8 0 16,1-3-4-16,1 3-5 0,5-9-1 16,-4 9 0-16,9-8-3 0,3-4 1 0,5 2-2 15,2 3 0-15,3-9 2 0,-2 0 2 16,-3-3-3-16,2 1 0 0,5 1-1 15,1 2 0-15,3 6-1 0,6 2 0 16,-6-2-4-16,-1 4 0 0,-3-1-1 16,-4-2 1-16,-3-3-1 0,0 7-1 15,-2-8-2-15,-4-1 0 0,1 3-2 16,-3-3 1-16,-1 3-1 0,5 4-1 16,-3-4-1-16,2 6 2 0,0-8-1 0,4 6 1 15,-4-4-1-15,0-3 0 0,-2-1 0 16,1 6 1-16,-4-2-1 0,-6-2 0 15,1 6 0-15,-3-1-1 0,0 7 2 16,-3 0 0-16,-4-3-2 0,-1 3 1 16,1 0 1-16,-4-6-2 0,-7 6 1 15,8-8 1-15,-8 8-1 0,0 0 1 0,0 0-1 16,8-4 0-16,-8 4 0 0,0 0 0 16,-6-9-1-16,1 9 1 0,5-5 2 15,-5 5-3-15,5-9 1 0,-5 7 1 16,-1-4 0-16,-6-2-1 0,4 3-1 15,-12-3 1-15,-1 1 0 0,-4 0 0 16,-4 0 1-16,1-4 0 0,4 0 1 16,-3 1-2-16,4-2-1 0,7-1 1 0,-4 6 1 15,6-2-1-15,-1 9-2 0,5 0 1 16,2 0 1-16,1 0 1 0,2 0-1 16,5 0 0-16,0 5 1 0,0 1 0 15,7-1-1-15,9-1 1 0,6-4-2 16,2 10 2-16,7-10-2 0,4 9 0 15,4-5 2-15,-5 3 0 0,4 2-2 16,3 3 2-16,-5-5-1 0,-3 3 0 16,-7 2 2-16,0-5-2 0,-6 0-2 0,-7-7 4 15,-3 7-4-15,1-5 3 0,-1-2 0 16,-3 9-1-16,-1-9-1 0,6 7 2 16,-6 4-2-16,-6-5 2 0,5 2-2 15,-5 8 0-15,0-3 1 0,-8 2 1 16,-5 3 0-16,0 9-1 0,-5 1 2 15,-4 0 0-15,-4 2 3 0,7 3-2 16,-8-4 0-16,1-7 1 0,-5 1 1 16,10-3-1-16,-7-4-2 0,2-2 0 0,9 5-2 15,4-4-1-15,-3-1-10 0,8-6-8 16,-4 5-14-16,2-9-11 0,2-4-24 16,2 9-14-16,1-9-118 0,-7 4-128 15,2-4-300-15</inkml:trace>
  <inkml:trace contextRef="#ctx0" brushRef="#br0" timeOffset="107838.776">8838 11800 399 0,'0'0'91'0,"-3"0"6"0,3-15-69 16,-5 5 2-16,5-6-1 0,0-7-3 15,-10 3 2-15,10-6-3 0,0-3-1 16,-5-6-3-16,-1-13-2 0,2-1-1 16,-1-13 0-16,-4-2 0 0,2-10-1 15,0-10-1-15,2-5 0 0,-3-5 1 0,0-9 0 16,0 4 0-16,-2 4 0 0,0 5-1 15,4-10 2-15,2 9-2 0,4-10-1 16,0 7-4-16,9-1-1 0,-1 10-1 16,5-2-3-16,-2 0-1 0,6-7-3 15,-6-7 2-15,14-9-2 0,1 2 0 16,3 0-1-16,1 10 1 0,1 13 0 0,3 10-2 16,7 9-1-16,-3 4 2 0,6 9-2 15,0 5 0-15,-3 11 0 0,0 1 1 16,-5 15 1-16,0-5 0 0,2 9-1 15,3 3 0-15,0 10 0 0,-2 4 1 16,-1 4-2-16,1 12 2 0,2 10-3 16,-10 18 2-16,5 13 0 0,-5 9 2 0,0 25-2 15,-8 5 0-15,-10 14 1 0,1 4 0 16,-11 12 0-16,3 5 0 0,-6 5 0 16,-8 2-2-16,3 16 1 0,5 1 0 15,-11 2 1-15,-1-5-2 0,2-5-1 16,-4-6 0-16,7-9 2 0,-11-5 0 15,8-4-1-15,-3-15 1 0,3-8 0 16,1-8 1-16,-6-5 0 0,-1-14-2 16,-7-3 0-16,0-11 0 0,3-8 1 0,-1-7 0 15,-5-2 1-15,6-7-2 0,0-10 1 16,-3-9 1-16,-1-16-1 0,-2 0 0 16,-6-10 0-16,3-11 0 0,1-10 1 15,-6-11-1-15,6-2-1 0,-3-18 2 16,-7-20-1-16,-9-12 1 0,4-14 0 15,4-10 1-15,9-9 0 0,7 5 1 16,23 1 0-16,-6 8-1 0,6 5-1 0,5 5 0 16,3 9-1-16,0-3-19 0,0 3-17 15,5 5-126-15,1-3-129 0,-14 20-326 16</inkml:trace>
  <inkml:trace contextRef="#ctx0" brushRef="#br0" timeOffset="195099.525">23119 11330 466 0,'5'-7'106'16,"-5"-1"3"-16,9-5-81 0,0-5-1 16,0-2-3-16,3-4-1 0,1-1-2 0,5-2-2 15,-2-3 1-15,6-1-1 0,-3-4 1 16,-4-11-3-16,1-8 0 0,1-4 0 16,2-6-1-16,3-8-1 0,1-2 0 15,5-4-2-15,1-5 1 0,-6 8-1 16,3 2-2-16,-6 8-1 0,-4 8 0 15,1 12-1-15,1 2 0 0,-2 2-2 16,0 4-1-16,-1-7 0 0,-2-2-1 0,-1 3-1 16,-1 3-1-16,0-6 0 15,-1 5 1-15,-2 6-2 0,4 1-1 0,-1-3 2 16,3 3-2-16,-1 7 1 0,-2 2-1 16,4-1 0-16,-7 7-1 0,0 5 3 15,-1 2-1-15,-7 3 0 0,5 2 0 16,-5 1-1-16,6 6 0 0,-6-3 3 15,0 3-3-15,7-6-1 0,-7-2 1 16,8 4 1-16,-8-3-2 0,6 4 2 16,-6 3-2-16,7 0-2 0,-7 3 3 0,0 10-1 15,0 2 0-15,0 7 2 0,0 4-3 16,0 0 1-16,0 5 2 0,0 6 0 16,0-2-2-16,-5 6 1 0,5 0 1 15,-6-1-2-15,6-2 1 0,0-3 0 16,0-5-2-16,4-1 0 0,-4-2-1 15,7-2 1-15,-2-2 1 0,0 0 0 16,-5-5-4-16,6-4 1 0,-6 2 0 0,0-5-2 16,0-4 0-16,0 1-4 0,0-8-1 15,0 0 2-15,5 0 0 0,0-12-1 16,2 8 1-16,6-10 2 0,-3-2 1 16,-2-7 1-16,2 1 1 0,-2-4 1 15,-8 0 1-15,8-1-1 0,-8 3 1 16,7-4 0-16,-7 0 1 0,0-1 0 0,0-1-1 15,0 0 2-15,0-4 0 0,-7-2 1 16,4 3 1-16,3 1 0 0,0 2 2 16,0 5 0-16,-7 7 3 0,2 4 1 15,-3 6 1-15,0 8 2 0,-7 0 0 16,-3 0-1-16,7 0 2 0,-7 9-4 16,3 1 0-16,-1 0-3 0,-2-2-2 15,0-5 0-15,0 6-1 0,-5 1 0 16,5 2 0-16,-5 4-1 0,-7 8 0 0,1 4-1 15,-10 1 0-15,-7 6 0 0,-3 6-2 16,1-7-9-16,2-1-8 0,9 0-19 16,9-15-15-16,3-12-117 0,10-6-129 15,4 0-304-15</inkml:trace>
  <inkml:trace contextRef="#ctx1" brushRef="#br0">11908 12549 0,'72'-49'0,"-36"9"16,-11 13-16,30 2 15</inkml:trace>
  <inkml:trace contextRef="#ctx0" brushRef="#br0" timeOffset="-204669.871">5000 9743 482 0,'10'-5'109'0,"6"-8"4"16,4-1-85-16,3-5-3 0,13 0-3 15,3 0-2-15,5 4-1 0,12 1-3 0,-2-1 0 16,2 0 0-16,-1-6-2 15,1 1-2-15,-5 4-2 0,-2 3-1 0,-10 13-2 16,-13-6-1-16,-12 6 3 0,-14 0 3 16,0 7 2-16,-18 6-2 0,-7 10 0 15,-11-1 0-15,-20 7-1 0,1 12-3 16,-11 3-1-16,-4 4 1 0,-2 0 1 16,11-1 2-16,5-12 1 0,19-6-1 15,7-13 1-15,12-10-4 0,18-6-3 0,0 0-1 16,0 0-4-16,7-6 1 0,13-9 0 15,11-6-1-15,11-9-1 0,12-11 2 16,12-5 1-16,2 1-1 0,11 3-1 16,0 6 0-16,3 9 1 0,1 4 0 15,-4 4-1-15,-14 3 0 0,-8 2 0 16,-21 6 1-16,-21 8 0 0,-15 0 1 16,-10 17 1-16,-21 9 2 0,-13 4 0 15,-15 20 0-15,-15 5 1 0,-7 7 4 16,2 8-1-16,-5-5 2 0,-1-11 1 0,15 5 0 15,6-17 0-15,5-10-1 0,15-11-2 16,13-8-3-16,8-13-4 0,18 0 0 16,5-16-2-16,7-3 1 0,19-8-1 15,5 3-1-15,13-9 1 0,10 9 0 16,0-4-1-16,5 0 0 0,8 3 1 16,2 0 0-16,-2 2-1 0,5-4 0 0,-6 4 1 15,-9 5 1-15,-11 8-1 0,-14 10 0 16,-17 0 2-16,-15 5 2 0,0 18 0 15,-24 13-1-15,-12 14 0 0,-20 12 2 16,-5 5-12-16,-19 0-25 0,6-2-82 16,-4-3-65-16,7-11-132 0,-1-15-296 15</inkml:trace>
  <inkml:trace contextRef="#ctx0" brushRef="#br0" timeOffset="-68460.227">20781 11711 452 0,'0'0'103'0,"-7"0"3"0,7 0-76 16,0-6-7-16,8 6-2 0,-8 4-1 15,10-4-3-15,-2 0 0 0,-8 0-2 16,10-4 1-16,-5 4 1 0,-5 0 1 16,5 0 0-16,-5-6 0 0,6 6 0 15,-6-9-1-15,9 9 1 0,-9-8-2 16,8 1-3-16,-3 0-2 0,0 0 0 0,1 2-1 16,6-3-1-16,6 8-2 0,0 0 1 15,3-12-1-15,-3 7 0 0,-3-3 2 16,-2-6-3-16,-2 1 1 0,-3-1 0 15,2 0-1-15,0-3-1 0,0 5 0 16,3-1-3-16,0 2 3 0,0 4-1 16,-1-3 1-16,4 3-3 0,-3 2 2 15,-1 5-2-15,6-6 2 0,-4-2-1 0,-5 2 0 16,-1-8-3-16,0 0 1 0,0-1-1 16,0 1 1-16,2 5 0 0,0 3-2 15,1-5 1-15,-4 6 1 0,3-2 0 16,-10 0-1-16,8-6 1 0,0 7-2 15,2-7 1-15,6-1 1 0,-4-2 0 16,7-2 3-16,-1-7 2 0,-3 0-1 0,3 4 4 16,-1 0-1-16,-1 8 2 0,-5 4-2 15,4-3-1-15,-3 5 1 0,4-1-2 16,0 0-1-16,2-5 1 0,-1 4-1 16,-2 1 0-16,-6-3-1 0,4 4-1 15,2 3 0-15,0 0-1 0,6-5 0 16,-3 3-1-16,5-10-2 0,-5 1 2 15,0-7 2-15,-1 3-2 0,-3 3 4 16,3 3-1-16,-4-2 1 0,3 1 1 16,-3 0 0-16,4 2-2 0,-4 1 0 0,6 3-1 15,-2-4-1-15,-3 6 0 0,3-5 0 16,-1-2 0-16,1-1-1 0,-4-2 2 16,3 0-3-16,-1 3 2 0,3-6-2 15,-2 5 1-15,1-1 0 0,-4-1 0 16,10-4 0-16,-5-1 2 0,3 6 0 0,3-3 0 15,-2 0-1-15,-3 0 1 0,-1 0 0 16,2 2-1-16,-2-4 0 0,-2 6 0 16,7-5 1-16,-6-1 0 0,-3-1 0 15,-1 7-2-15,-3-4 1 0,-2 2 0 16,6 2 0-16,-3 0 0 0,7 0-1 16,0-1-1-16,5 3 2 0,-2-4 1 15,2 0-3-15,0-4 1 0,2-3-2 0,-4 3 3 16,0-4 1-16,1 6-2 0,-3 2-1 15,-4 0 2-15,1 2-1 0,-1 0 1 16,0 1-1-16,1-3 0 0,1 2-1 16,1 3 0-16,-2-2 3 0,2-4-5 15,-2 0 2-15,-1 2-1 0,0-4 2 16,-1 0-1-16,0 3 0 0,-5-2 0 16,6 1 2-16,3 5-2 0,-6-2 1 0,6-1-2 15,-5-5 2-15,3 5 0 0,-4-5-1 16,2 4-1-16,-1 2 3 0,1 2-2 15,-8 1 0-15,2 3 1 0,0-2 0 16,1 2-3-16,0 0 4 0,5-1-2 16,-5-4 0-16,1-3 0 0,3 2-1 15,-5 0 0-15,2-1 1 0,2 7-1 0,-2 0 1 16,-1 3 0-16,3 0 0 0,-4-4 0 16,4 4 1-16,-6-2-2 0,6 3 3 15,-4-7-3-15,0 3 2 0,0 0-2 16,-1-1 1-16,4 3 1 0,1-3-1 15,-3 9-1-15,3-6 1 0,-4 1 1 16,-3 5-1-16,3-8 1 0,-1 2-1 16,-1-2 0-16,2 1-1 0,-1-5 3 15,3 1-4-15,1 6 3 0,1-3-2 16,-4 0 0-16,-2 8 1 0,1-9 1 0,-7 4-2 16,8-2 2-16,-8 7-1 0,0-6-1 15,5 1 0-15,-5 5 1 0,0 0 0 16,0 0-1-16,5 0 2 0,-5 0-3 15,0 0 3-15,5 7-1 0,-5-7 0 16,0 0 0-16,0 9-1 0,0-9-2 16,0 7 1-16,-5-7 0 0,5 11 0 0,0 0-2 15,0-4 0-15,0 7 2 0,-7 3 1 16,7 7-1-16,-11 2 1 0,1 9 1 16,-8 1-1-16,-1 7 1 0,-9-2 0 15,-3 2 0-15,3-6 0 0,2 1-1 16,6-9 1-16,8-1 0 0,8-6 1 15,4-1-2-15,-7-7 0 0,7 3 2 16,0-7-1-16,7-2 0 0,-7 0 1 16,0 0-2-16,4-8 2 0,-4 0-1 15,0 0 0-15,7-7 1 0,-7 7-2 0,0-9 1 16,0-2 1-16,5 0 0 0,-5 1-2 16,0-7 2-16,5 4-1 0,-5-5 0 15,5-1 0-15,-5-1-1 0,11 5 1 16,-4-6 0-16,-1-2 0 0,7-1 0 15,0 2-1-15,1-4 1 0,-1 4 1 0,1-3-2 16,-9 5 1-16,3-6 1 0,-1 2-2 16,-2 5 1-16,3-2 1 0,2 1-1 15,-5 4 0-15,0 0 0 0,3-3 0 16,-8 8 0-16,0-4-1 0,0 1 1 16,5 2 1-16,-5 5-1 0,0-2 0 15,0 3 0-15,0-2 0 0,6 4 1 16,-6-1-3-16,5-1 3 0,-5 6-1 15,0-10 0-15,0 4-1 0,0 6 2 16,0-5-2-16,-5 5 1 0,5 0 0 0,-11 0 2 16,0 0-2-16,-3 0 3 0,-9 7 1 15,-11-1 3-15,-10 2 2 0,-4 3-1 16,-7 3 3-16,2-1-1 0,-4 6-1 16,10-4-1-16,1-1-3 0,-5-4-2 15,10-4-7-15,2 0-14 0,1-6-15 0,7 8-26 16,2-5 52-16,1 8-195 0,-7-6-155 15,7-5-375-15</inkml:trace>
  <inkml:trace contextRef="#ctx0" brushRef="#br0" timeOffset="-36495.697">7061 9670 492 0,'0'-29'117'0,"0"12"2"0,0 4-73 16,10 8-14-16,-1 5-7 0,0-9-6 15,6 9-1-15,1-5-1 0,9-3 0 16,1 5-2-16,7-11 2 0,16-1-2 16,-1 0 0-16,15-3 0 0,11 0-2 15,11-3-2-15,2 7-1 0,1 5-2 0,2 1-1 16,-1 3-2-16,-12 5-2 15,-8 0-1-15,-14 0-2 0,-15 0 1 0,-16 2-1 16,-8-2 1-16,-16 13-1 0,0-7 1 16,-21 5-1-16,-10 3 0 0,-15-1 1 15,-9-2-1-15,-13 5 1 0,1-7 1 16,-5 6 3-16,8-1 1 0,2-6 1 0,5 0 0 16,5-8 0-16,7 0 0 0,6 0-1 15,16 0-3-15,13-8-1 0,10 2-1 16,13-2 0-16,9-3-1 0,17-3 1 15,8-1-1-15,4-4 0 0,10 6 1 16,12-4-1-16,-1 1-1 0,5 4 1 16,7 0 0-16,-9 0 1 0,5 8 0 15,-6 4-2-15,-12 4 2 0,-24 6-2 16,-25 5 1-16,-13 1 1 0,-21 23-3 16,-30-7 2-16,-21 8 0 0,-16 3 3 0,-14 9 6 15,6-9 3-15,-11 5 4 0,-3-2 4 16,12 4 2-16,8-2 0 0,8-10 0 15,18-10-5-15,17-3-6 0,14-11-2 16,18-14-4-16,15 0-4 0,0 0 1 16,12-11-1-16,16-8-2 0,26-8 1 15,18-3 0-15,16-2 0 0,25 3 2 0,13 1-5 16,9 0-13-16,5 5-14 0,8 10-28 16,-9 4-124-16,-15 9-140 0,-3 0-338 15</inkml:trace>
  <inkml:trace contextRef="#ctx0" brushRef="#br0" timeOffset="-31684.325">5811 13174 453 0,'8'0'104'0,"-2"-8"4"16,17 8-73-16,8-8-4 0,10-4-5 15,15-6-2-15,6-9 0 0,12-5-3 16,9-3-5-16,11-4-2 0,7-6-2 16,15-6-2-16,15-4-3 0,-1 1 0 15,7 2-1-15,-9 11-1 0,-7 3-1 0,-11 12-1 16,-18 3 0-16,-19 2-2 0,-29 14 0 16,-27 7 0-16,-17 7 1 0,-18 2 0 15,-18 20 1-15,-26 14 1 0,-25-1 1 16,-20-1-1-16,-11 13 2 0,-14 2-3 15,-11 4 2-15,-4 1-4 0,5 8-2 16,9-7-1-16,18 0 0 0,16-12-1 0,26-11-1 16,24-10 0-16,17-22 2 0,17-7-1 15,15 0 0-15,10-9 1 0,19-16 1 16,17-7-2-16,13-9 2 0,23-5 0 16,9-4 0-16,16-1 1 0,11 1 0 15,6 1-1-15,12 6 4 0,-3 1-1 16,1 12 1-16,-11 4 1 0,-12 10-1 15,-36 10 0-15,-25 6 0 0,-36 0-1 0,-14 18 4 16,-23 12 0-16,-32 15 1 0,-32 5 0 16,-18 7-1-16,-11 14 2 0,-15-6-3 15,-10 5-4-15,2-4-4 0,8-1 1 16,0-15-2-16,33-6 0 0,14-13 0 16,30-6 0-16,25-11 0 0,24-14 2 15,5 0 0-15,13 0 1 0,16-16 0 16,17-4 0-16,16-4 1 0,20-2 0 15,8-4 1-15,18-2 0 0,5 2 0 0,0 3-4 16,-5-1-17-16,5 10-116 0,-3 5-114 16,-12-1-298-16</inkml:trace>
  <inkml:trace contextRef="#ctx0" brushRef="#br0" timeOffset="-28169.529">13599 8152 335 0,'0'0'84'0,"-5"0"1"0,-1 0-36 16,1 0-29-16,-2 0-4 0,2 0-6 0,5 0-1 15,0 0-2-15,0 0 0 0,0 0-1 16,0-5 0-16,5 5 2 0,4-9 2 16,-3 2 2-16,1 1 2 0,-2 6 3 15,-5-7 0-15,5 7 3 0,-5 0 0 0,0 0-2 16,-10 4-3-16,-2 5 0 0,-6 2-2 16,-6 10-1-16,-6 0-3 0,-3 7-2 15,-3-7 0-15,-13 4-1 0,0 4 1 16,-2 5-2-16,-1-3 1 0,-7 11 0 15,-2 1 0-15,-11 1-1 0,5 7 1 16,-5 5-2-16,-3 0 0 0,0 2-1 16,3-4 0-16,-7-6-1 0,0-4-1 15,9 5-1-15,1-5 1 0,-3 1-1 16,0 10 2-16,3-6-3 0,-4-2 1 16,-4 9 0-16,8 3 0 0,-1 0 0 0,-7 4 0 15,-2 5-1-15,0-2 0 0,-6-4-2 16,-3 6 2-16,1-6 0 0,4 8-1 15,-6-2-2-15,7 4 2 0,2-2 0 16,3-1 1-16,2-4-2 0,4 6 2 16,-12-8 0-16,4 6-1 0,-1 2 1 0,-2-4-1 15,4 3 0-15,11-6 2 0,-1-3-2 16,8-2 0-16,4 8 2 0,7-2-1 16,5 1 0-16,0 5 2 0,-7 2-1 15,-13 3-1-15,0 3 2 0,-1 4-2 16,2-8 0-16,14 7 2 0,10-10-1 15,3-5-1-15,-7-10 1 0,9-2 0 0,1-7 0 16,2-3 0-16,7-1 0 0,12-2-1 16,-1 2 0-16,7-6 0 0,6 1 1 15,6-12-1-15,-6-1 1 0,20-4-1 16,-4-7-1-16,2-4 2 0,12-3-1 16,-1-8 1-16,7 0 1 0,7 0 1 15,6 0-1-15,0-14 0 0,11-1 1 16,3-15 1-16,2-3-1 0,4-7 0 15,5-1 0-15,6-2 0 0,5-1 1 0,10-6-2 16,8-5 1-16,-6-4 0 16,7-10 0-16,-4-2 3 0,7 1-1 0,1 1 3 15,16-11 1-15,-4 2 3 0,9-9-2 16,1-1 1-16,-8-5-2 0,-1-1 0 16,1 3-3-16,-3-4 1 0,14 1-4 15,-9-5 1-15,-3 3 0 0,7-7-1 16,-10 5-1-16,-8-3 1 0,11-3-1 15,3 5 0-15,-11-1 0 0,5 1-2 0,2 8 1 16,-12 0 0-16,-12 0 0 0,7-4 0 16,-4-3 0-16,-11-5 0 0,1 12 1 15,-3 3-1-15,-5 2 1 0,-9 11 0 16,-12 1-1-16,-6 1 0 0,-14 7 0 16,-14 5 1-16,-13 3-1 0,-13 10-1 15,0 9 3-15,-15 9 1 0,-16 11 0 16,-21 4 1-16,-17 15-3 0,-18 0-2 0,-18 5-3 15,-14 14-5-15,-9 17-3 0,-16 14-3 16,0 9 0-16,-2 5-1 0,0 8-1 16,1 2-46-16,2-3-72 0,6-2-102 15,9-19-248-15</inkml:trace>
  <inkml:trace contextRef="#ctx0" brushRef="#br0" timeOffset="-18009.646">26424 8257 393 0,'0'0'95'0,"0"0"3"16,0 0-58-16,-4 0-7 0,4 0-7 15,0 5-4-15,0-5-3 0,-5 0-2 16,5 0 0-16,0 0-2 0,0 0-1 16,0 0 1-16,0-5 0 0,0 5-2 0,0 0 0 15,0 0-3-15,-9 0 0 0,-2 0-2 16,1 5-2-16,0-5-1 0,1 9 1 16,4-9-3-16,5 5 2 0,-5-5-1 15,5 6 2-15,0-6-1 0,0 0-1 16,0 0 1-16,0 5 0 0,0-5 0 0,0 5 0 15,0 1-3-15,-5-1 0 0,5 4 1 16,-12-4-2-16,4 5 0 0,-3-5 1 16,-6-5-2-16,4 0 0 0,0 0 1 15,7 8-1-15,6-8 0 0,-7 0 1 16,14-8-2-16,-7 4 2 0,0 4 0 16,0-7-1-16,-5 1 0 0,-7 1 0 15,12 5 0-15,0 0 0 0,0 0 1 0,-5-7-2 16,5 7 2-16,-5 0-1 15,0-5 1-15,1 5-1 0,-1-6 1 0,-2 6-2 16,2 0 1-16,5-5 0 0,-11 5 1 16,-1 0-1-16,2-5 0 0,-3 5-1 15,-1 0 1-15,4 0 1 0,0 0-2 16,2 0 1-16,0 0-1 0,1 0 3 16,-1 5-2-16,0-5 1 0,1 0-2 15,-4 9 2-15,4-9-1 0,-3 7 1 0,2 0-1 16,-2-2 1-16,2-5-2 0,-3 6 2 15,1-6-1-15,3 7 0 0,-3-7 0 16,1 3 1-16,2-3 0 0,0 5 2 16,-1-5 0-16,8 8-1 0,-8-8 2 15,-2 7-1-15,-3 0 0 0,0 0-1 16,2 0 2-16,-1-1-2 0,6 3 1 0,1-9-2 16,-3 2 3-16,1-2-3 15,0 6 2-15,-1-6-2 0,-2 0 1 0,-3 0 0 16,7 0 0-16,-6 0 1 0,2 0-1 15,2 0 1-15,3 0-1 0,-1 0 0 16,-1 0 2-16,1 0-3 0,-4 0-1 16,0 0 1-16,-3 0 0 0,-3 0-1 15,1 0 0-15,-1 0 1 0,-1 0 0 0,2 0 0 16,6 0 0-16,-1 0 0 0,0 0 0 16,3-6-1-16,-4 6-1 0,-1 0 1 15,1 0-1-15,4 0 1 0,-2 0 0 16,4 0 0-16,0 0 0 0,-3 0-1 15,-4 0 2-15,-3 0 0 0,-6 0-1 16,0 0 0-16,3 0 2 0,-7 0-1 16,6 6-1-16,1-6-1 0,3 6 0 15,0-1 1-15,2-5-1 0,2 10 0 0,-7-10 0 16,-5 6 2-16,-5-6-1 0,-2 0 0 16,1 7 0-16,3-7-1 0,3 0 1 15,3 0-1-15,7 0 0 0,-3 0 0 16,-1 0-1-16,9 0 1 0,-3 0 0 15,1 0-1-15,2 0 0 0,4 0 0 16,-7 0 2-16,1 0-1 0,2 0 0 16,0 0 1-16,-4 0-1 0,4 0 2 0,0-7-2 15,-5 7 0-15,1 0 1 0,-2 0 0 16,-1 0-2-16,-2 0 2 0,-1 0-2 16,0 0 1-16,2 0 1 0,1 7-1 15,-1-7 0-15,3 0 0 0,1 6 0 16,-2-6 0-16,-1 0-1 0,0 10 0 15,4-10 2-15,-2 6-1 0,4-6-1 0,1 3 2 16,-2 3-1-16,1-1 0 0,-1-5-1 16,-3 10 1-16,1-10-1 0,2 6 2 15,1-6-2-15,-1 0 1 0,-7 0 0 16,1 0 0-16,0 0 0 0,1 0 0 16,-3 8-2-16,8-3 2 0,3 4-1 15,-2-3 1-15,4 3 1 0,-3-3-1 16,1-3 0-16,-4 4 0 0,2-7 0 15,1 5 0-15,-5 1 1 0,5-6 0 16,0 6 1-16,0-6-2 0,3 0 2 0,1 0-2 16,4 0 1-16,-6 0 0 0,6 0 0 15,0 0-1-15,-5 0 0 0,5 0 0 16,0 0 2-16,0 0-2 0,0 0 0 16,-7-6 0-16,7 6 0 0,0 0 1 15,0 6 0-15,0-6-2 0,0 3 1 16,0-3-2-16,0 0 4 0,0 0-3 0,0 6 0 15,0-6 1-15,0 6 0 0,0-6 2 16,-5 0-1-16,5 0-1 0,0 0 0 16,-9 0 1-16,9 0 0 0,0 0 0 15,0 0 0-15,0 0 1 0,0 0-2 16,0 0 2-16,0 0-1 0,0 0-2 16,0-6 2-16,0 0-2 0,0 6 1 0,0-3 0 15,0 3-1-15,0-8 1 0,0 8 1 16,0-4-1-16,0 4 2 0,4 0-2 15,-4-10 0-15,7 10 2 0,-2-8-2 16,2-2 0-16,2 4 2 0,-2-5-2 16,8-2 2-16,-1 0-2 0,4-1 0 15,-3 0 0-15,1 4 1 0,2-4 0 16,5-1 0-16,0 2-2 0,0-1 2 16,3 0 0-16,-3 0 0 0,-10-2 0 0,4 1-2 15,1 1 1-15,1 0 0 0,-2 5 0 16,3 3 1-16,1-1-1 0,-8-1 1 15,-3-3 0-15,-2 8-1 0,-2-4 3 16,-6-2-2-16,7 5 0 0,0-3 1 16,-7 5-1-16,0-5 0 0,6 1 1 15,-6 6-2-15,0-6 2 0,0 6-2 0,0-4 0 16,0 4 1-16,0 0 1 0,0 0-3 16,-6 0 1-16,6 7 0 0,0-2 0 15,-9 1 1-15,9-1 1 0,-6 2-2 16,6-2 2-16,-10-5 0 0,2 7 0 15,0 1-1-15,-4 0 0 0,-4 0-2 16,1 4 2-16,0-3 0 0,-1 0-1 16,0 2 1-16,4-2 0 0,-6 3 0 0,5 1 0 15,-8 1 0-15,-2 0 0 0,0 2-1 16,5-3 2-16,-2 4-1 0,5-1 1 16,6-3 0-16,-1 3-1 0,-3-1 0 15,1 0 2-15,2 1-3 0,-4 3 2 16,4-6-1-16,-3 6 0 0,3-1 1 15,0-4-1-15,0 0-1 0,2-5 2 16,3 1-1-16,0-10 0 0,5 12-1 16,0-7 1-16,-5 2 0 0,5-7 2 0,-6 7-2 15,6-7 1-15,-5 0-1 0,5 0 2 16,-5 4-1-16,5-4-1 0,0 0-2 16,0 0 3-16,0 0-2 0,5 0 0 15,-5 0 1-15,0 0 1 0,0 0 0 16,0 0-1-16,0 0 1 0,0 0 1 15,0 0-2-15,0 0 1 0,0 0-1 16,0 0-1-16,0 8 1 0,0-5 1 0,5-3-3 16,-5 6 4-16,8-6-2 0,-3 5 0 15,1-5 0-15,3 5 1 0,4-5-2 16,0 0 2-16,3 8-2 0,1-8 3 16,2 11-2-16,-7-11 3 0,9 9-1 15,5-1 1-15,-3-3 1 0,5 5 0 16,1-3 1-16,-1 7 0 0,-5-8 0 15,3 3-1-15,4-4 2 0,-1 2-2 0,1-5 1 16,4 10-1-16,-1-4 1 0,-2 6-1 16,-3-3 0-16,3 8 0 0,-10-6 0 15,-6 4-1-15,-7 3-10 0,0 1-13 16,-8 7-11-16,0-1-114 0,5-2-118 16,-5-1-288-16</inkml:trace>
  <inkml:trace contextRef="#ctx1" brushRef="#br0" timeOffset="-186182.855">23729 10743 0</inkml:trace>
  <inkml:trace contextRef="#ctx0" brushRef="#br0" timeOffset="39222.047">13621 12268 417 0,'0'-10'97'16,"0"3"3"-16,-7-7-74 0,7-1 3 16,0 0-7-16,0-5-2 0,0 5-1 15,0-7-3-15,-6-1 0 0,6-9-1 0,0-6 0 16,0-6 1-16,0-8-3 0,0-10 1 16,0-1-2-16,0-7 1 0,0-6 1 15,-7-5-2-15,7-4 0 0,-7-1 3 16,7-4 0-16,-6-15-1 0,6-3 0 15,0-5-1-15,6-1-2 0,-6 5 0 16,4 8-2-16,-4 6-3 0,8-8 0 16,0-14 0-16,-1 8-2 0,-2-1 0 15,-1 2-1-15,1 7-1 0,-5-1 2 16,12 6-1-16,3-5 0 0,3 5-2 16,-7-4 1-16,4 6-1 0,-2-1 0 0,0 2-1 15,5-5 1-15,11 9-2 0,6-3 2 16,6 0-2-16,-7 11 2 0,-1 0-1 15,-5 10 1-15,-4 8-2 0,-4 6 1 16,-2-2-1-16,5 7 0 0,3-7 0 0,4 5 0 16,2 8-1-16,-1 12 1 0,4 6 0 15,-1 15 1-15,2 3-1 0,2 10 0 16,-2 0 1-16,-2 0-1 0,4 23 1 16,0 19 0-16,-6 21-1 0,1 20 1 15,3 23 1-15,-3 15-1 0,-10 12 1 16,0 15-1-16,-5 14 0 0,-4 7-2 15,-1-1-1-15,1 18-2 0,0-10 0 16,-2-7 1-16,-1 5 0 0,4 9 0 0,-5-12 2 16,1-11 0-16,4 1 2 0,-15 2-1 15,0-10 0-15,0 6-1 0,-5 4 2 16,-11 0-1-16,-10 0 0 0,-4-4-1 16,-6-8 1-16,-2-9 0 0,-7-14 1 15,-1-24 0-15,-2-16 1 0,7-29-1 16,-6-14 0-16,7-28 1 0,1-17 0 0,-5 0 1 15,-2-6-1-15,-8-19 0 0,-2-21 2 16,-6-26-1-16,-2-16-1 0,-1-20 2 16,9-24-5-16,7-25-6 0,-8 1-15 15,13-6 133-15,21-19-254 0,3-11-136 16,0 14-385-16</inkml:trace>
  <inkml:trace contextRef="#ctx0" brushRef="#br0" timeOffset="49047.85">5478 8301 467 0,'0'-12'112'16,"-5"-5"5"-16,5 0-49 0,5 6-27 16,10 11-5-16,6 0 2 0,9 13 3 15,16 6 1-15,-1 6-6 0,18 1-5 16,12-17-9-16,15-9-5 0,13 0-5 16,22-9-6-16,15-20-2 0,14-17-1 15,13 1-1-15,12 0-1 0,-2 3 2 16,-9 12-2-16,-11 15 1 0,-8 8-3 15,-18 7 3-15,-24 7-1 0,-9 4 0 0,-28 7-3 16,-16 3 3-16,-17 6-2 0,-19 6 1 16,-18 3-1-16,-12 1-3 0,-17 5 2 15,-16-6-1-15,-28 0-1 0,-19-8 1 16,-16-9-1-16,-21-15 1 0,-20-4 1 16,-20-15 0-16,-1-14 1 0,-6-10 1 15,0-9 1-15,15 5 4 0,15 20 3 0,12 6 6 16,11 17 4-16,27 0 1 15,-6 0 1-15,22 7-1 0,10-7-4 0,14 0-3 16,20 0-5-16,29 0-4 0,7 0-2 16,7 7-1-16,24-3 0 0,26 7-1 15,11 2 1-15,30 2 0 0,8-8 1 16,27 1-1-16,17-8 1 0,19 0 0 16,-4-21-1-16,4-2 0 0,-2 0 0 0,-16-6-3 15,-12 10 1-15,-28 5-2 0,-16 14 0 16,-29 0 0-16,-27 0 0 0,-31 16 0 15,-8 9 2-15,-8 5 0 0,-26 4 2 16,-22 4-1-16,-16-3 2 0,-17-7-2 16,-19-12 2-16,-16-16-2 0,-17 0 3 15,-3-9-4-15,-8-14 3 0,1-12-1 16,5-1 2-16,1 1 0 0,7-1 2 16,37 7 2-16,2 10 2 0,13 14-1 0,20 5 2 15,12 0-1-15,8 0-3 0,14 8 1 16,18 0-5-16,14-1 0 0,7 4-1 15,18 1-1-15,20 2 0 0,14 0 0 16,22-14 0-16,12 0 1 0,15 0 0 16,28-14 0-16,13-9 0 0,11-9-1 15,7 1 1-15,0-6 0 0,-11 3-3 0,-14 13 0 16,-11 11 0-16,-31 10-1 0,-18 12 1 16,-30 11-1-16,-22 13 0 0,-30 10 2 15,0 2 1-15,-8 1-1 0,-28 4 2 16,-17-7-1-16,-20-6 1 0,-12-12-1 15,-19-22 2-15,-15-6-2 0,-6-6 1 16,-14-22 1-16,-16-13-2 0,-2-8 3 16,-7-6-2-16,10 12 1 0,15 0 1 0,22 18 2 15,19 10 1-15,21 15 2 0,18 0-1 16,22 0 2-16,14 15-2 0,23-6-1 16,0 0-1-16,6-1-3 0,25 0-1 15,20-3-1-15,15-5 0 0,15 0 0 16,29 0 1-16,10-8-1 0,25-8 2 15,14-6-1-15,23-11 1 0,1 1-2 16,1-13 0-16,-14-5 0 0,-13 14-2 16,-21 1-1-16,-23 5 1 0,-26 22-2 0,-23 2 2 15,-20 6 0-15,-23 0 0 0,-21 19 4 16,-5-5-1-16,-24 7-1 0,-20 10 1 16,-22 5 0-16,-17 0 0 0,-23 9 1 15,-11-9-2-15,-18-15 0 0,-11-21 2 16,-19 0 0-16,4-11-1 0,4-13 0 15,3-9 0-15,20 1 1 0,30 15 1 0,23 12 0 16,24 5 2-16,25 0 0 0,10 0-1 16,16 12 0-16,11 0 1 0,0 5-1 15,15 2-2-15,14 4-2 0,12 2 1 16,24-6 1-16,19-1-2 0,21-9 0 16,18-9 0-16,22 0 0 0,6 0 1 15,11-16 0-15,3-3-2 0,-9-1 1 16,-12-1 1-16,-15 11-2 0,-12 10 0 15,-19 0-2-15,-21 11 1 0,-22 9 0 16,-22 5 0-16,-33 5-2 0,0 7 2 0,-15-1-1 16,-32-1 2-16,-10 1 0 0,-25-2-2 15,-16-2 1-15,-14-15 1 0,-22-17 2 16,-22 0-1-16,-6-6-1 0,-5-19 2 16,13-14 0-16,17 0 0 0,16 10 2 15,19 2 0-15,32 13 3 0,9 7 2 0,14 7-2 16,19-9 2-16,18 9 0 0,10-5-3 15,0 5-1-15,13 0-1 0,27 0-2 16,15 5 0-16,14 4 0 0,16-4 0 16,26-5 0-16,12 0 0 0,21 0-1 15,9-5 1-15,17-14 1 0,0-7-1 16,-8-5 0-16,-1-1 0 0,-11 5 0 16,-27 9 1-16,-20 11 0 0,-26 7-1 0,-26 13 1 15,-25 12 0-15,-19 10-3 0,-7 13-4 16,-10 9-15-16,-18 2-29 0,-18-1-79 15,-6-8-50-15,-7-13-126 0,6-3-261 16</inkml:trace>
  <inkml:trace contextRef="#ctx0" brushRef="#br0" timeOffset="50016.33">9205 11742 350 0,'-10'19'96'16,"3"-1"7"-16,4-6-53 0,-7-3 4 15,0-9-8-15,4 0-8 0,3 0-7 16,-9-15-2-16,4-11 1 0,-3-24 2 15,-9-21 1-15,0-22 3 0,7-15 2 16,-2-25 2-16,2-11-2 0,5-23-6 0,0-25-4 16,0-14-6-16,8-31-4 0,0-15-6 15,18 10-2-15,10 17-3 0,-1 11 0 16,3 41 1-16,-6 36-1 0,-6 37 2 16,-13 38 1-16,-5 38-2 0,0 24 0 15,-6 10-2-15,-4 33-1 0,-8 24-2 16,8 27-1-16,-11 15 0 0,-2 32-2 0,8 27 1 15,-4 25-1-15,4 8 1 0,7 17 0 16,8 10-1-16,0-12 0 0,9-19 0 16,-4-11-2-16,7-16-1 0,3-33-2 15,-1-12-1-15,3-26 2 0,-3-27 0 16,3-28-2-16,-1-32 3 0,-6-12 1 16,-5-25 0-16,-5-24 1 0,0-26-2 15,0-25 3-15,0-17 0 0,0-26 0 0,-3-30-1 16,-2-23 2-16,5-22 0 15,-7-30-1-15,1-19 0 0,6 5 2 0,0 14-2 16,9 16 2-16,-2 43 0 0,-2 42 0 16,0 44 2-16,-5 40 0 0,0 49 0 15,-7 14 1-15,-11 12-2 0,-3 39 0 16,1 37-1-16,-1 24-2 0,1 27 1 16,12 44 0-16,2 37-2 0,1 12 2 15,5 22-2-15,0 23 2 0,8-10 1 0,3-9-3 16,2-6 1-16,9-34 0 0,-7-34 0 15,4-37 0-15,-4-46 0 0,1-47-2 16,-9-45 2-16,-1-9-1 0,4-36 0 16,-10-57 0-16,5-43 1 0,-5-29 0 15,0-43 0-15,3-37 0 0,2-6 1 16,10-21-2-16,-4-13 2 0,11 20-4 0,6 46-11 16,4 36-24-16,-4 68 17 0,-2 56-156 15,-14 59-142-15,-12 12-352 0</inkml:trace>
  <inkml:trace contextRef="#ctx0" brushRef="#br0" timeOffset="51359.765">9971 12052 470 0,'8'-9'81'0,"4"9"-1"0,-6-7-98 16,-6 7 2-16,0 0 8 0,-6 16 11 16,-9 0 16-16,-3 4 11 0,-5-2 8 15,-2-8 9-15,1-10 5 0,7 0-5 16,11-7-4-16,6-10 0 0,0-9-7 15,18-9-6-15,5-6-10 0,3-10-5 0,13-6-4 16,7-8-5-16,12-13-6 0,9-14 0 16,18-13-1-16,23-19 0 0,24-8 0 15,4-4 0-15,20-5-1 0,3-5 2 16,13 2-2-16,-5-2 3 0,11-1-1 16,-4 1 1-16,-1-3 0 0,-9 9 0 0,0-2 1 15,-12 12-1-15,-8 12-1 0,-19 13 0 16,-27 23 0-16,-23 11 0 0,-23 21 0 15,-20 15 0-15,-19 26 0 0,-13 9 1 16,-7 14-2-16,-17 16 1 0,-21 20 2 16,-20 10 0-16,-19 17 0 0,-27 11 1 15,-17 19-1-15,-21 16 1 0,-14 14-1 16,-9 16-1-16,-13 20-2 0,-5 11 1 16,-8 5-2-16,4 20-1 0,-12 3 1 0,11-1-2 15,14-5-1-15,13-8 0 0,24-26 1 16,33-22 1-16,26-30 1 0,26-26 0 15,23-33 1-15,18-25 0 0,18-22 1 16,0-14-2-16,8 0-1 0,15-30 2 16,8-18-1-16,17-23 0 0,22-18-2 15,22-18-1-15,21-12 2 0,29-22-1 16,15-15 1-16,23-9 0 0,19-16 2 0,13-8 1 16,9-5 0-16,12 8 2 0,-10-3-1 15,-7-2 0-15,-8 16 1 0,-2 8-1 16,-11 3 1-16,-15 9 1 0,-16 15-1 15,-23 16-1-15,-29 14 1 0,-17 19 0 16,-26 27 0-16,-21 8-1 0,-24 21 0 16,-24 21-1-16,0 14 0 0,-23 0-1 0,-41 16 0 15,-26 29 1-15,-36 22-2 0,-31 29 0 16,-21 20 0-16,-22 30-2 0,-24 20-1 16,-11 19 0-16,3 12-2 0,-15 13 0 15,-7 4 0-15,30-1 0 0,4-6 1 16,12-5-1-16,25-18 1 0,31-20 0 15,9-25 2-15,43-23 2 0,17-26 0 16,30-24 0-16,26-27 0 0,27-19 1 16,0-20-2-16,6-6 2 0,30-18-1 0,21-31 0 15,20-22 0-15,27-23 1 0,27-30 1 16,26-19-1-16,20-16-1 0,27-11 1 16,22-9 0-16,13-7-1 0,8-11 3 15,17 1 3-15,0 13 2 0,-7 2 1 16,-15 17 2-16,-19 19 1 0,-35 23 1 15,-26 13 0-15,-36 24-2 0,-32 9-2 16,-29 18 1-16,-29 11-3 0,-31 22-1 0,-5 18-2 16,-23 13-1-16,-21 13-1 0,-35 17 1 15,-22 24-2-15,-42 21-2 0,-22 20-1 16,-30 26-1-16,-13 25-1 0,-19 24-3 16,-1 18-1-16,-3 0-1 0,0 8 1 15,15-13 1-15,31-18 0 0,31-23 1 16,33-36 2-16,52-34 0 0,41-42 0 15,28-30 2-15,9-10 0 0,33-32 2 16,27-30-1-16,32-28 1 0,16-18 1 0,25-9 1 16,10-8 0-16,14 1 0 0,11-2 0 15,4 8 0-15,-4 6 3 0,2 14-12 16,-11 5-114-16,-24 11-108 0,-16 6-280 16</inkml:trace>
  <inkml:trace contextRef="#ctx0" brushRef="#br0" timeOffset="52250.236">13922 8872 493 0,'5'-48'113'0,"6"2"5"0,1 5-89 16,4 6 7-16,-1 0-2 0,1 8 2 0,-1 11 0 16,3 9-1-16,-10 7-4 0,2 10-3 15,-4 22-6-15,-6 20-1 0,0 28-4 16,-9 26-2-16,-11 27-3 0,-1 22 2 15,-7 18 2-15,-6 23 2 0,-1 20-2 16,4 5-2-16,-12 18-4 0,9 3 0 16,6-13-4-16,7-14-4 0,21-21-2 0,0-38 0 15,18-28-1-15,7-26 1 0,15-26-2 16,3-33 1-16,0-13 0 0,-6-30 0 16,-1 0 1-16,-10-30 0 0,1-27 1 15,-1-18 0-15,-3-25-1 0,-13-13 1 16,4-17 0-16,-14-26 0 0,0-27-1 15,0-8 0-15,-6-23-1 0,-6-9 3 16,-2 1-2-16,2 19 1 0,2 20-4 0,0 34-3 16,-1 33-1-16,3 40-2 0,-5 32 0 15,-4 41-3-15,-4 3 1 0,3 18 2 16,2 29 4-16,8 25 1 0,-7 17 2 16,7 32 1-16,-12 23 3 0,2 26 2 15,-5 18 3-15,-8 20 4 0,3 12-3 16,2-6 2-16,-5-5-2 0,9-7 0 15,22-38-4-15,0-32-2 0,10-27-2 16,12-39 2-16,15-34-3 0,4-25 1 16,-5-7-1-16,0-17 1 0,0-29 1 0,0-34 1 15,-3-17-3-15,1-13 2 0,2-10 1 16,-4-24 0-16,-6 0-2 0,-13-20 2 16,-13-13-4-16,0-15 4 0,0 0-2 15,0 2 1-15,-8 24-2 0,8 33-1 16,-9 44 0-16,9 45-1 0,-8 44 0 0,-2 12 1 15,-11 47-1-15,-12 43 1 0,-4 42 3 16,1 31 2-16,-13 26 3 0,1 28 3 16,-3 9 2-16,-6 1-1 0,1 9 1 15,15-25 0-15,10-31-6 0,15-30-13 16,16-27-18-16,7-30-24 0,9-21-12 16,8-24-116-16,16-14-129 0,6-25-290 15</inkml:trace>
  <inkml:trace contextRef="#ctx0" brushRef="#br0" timeOffset="70230.329">3852 11941 482 0,'0'27'109'0,"10"4"4"0,-10 1-85 16,8-6 4-16,-8-4-2 0,0-3-1 15,4-10 1-15,-4-9-3 0,0 0 0 16,-5-6 1-16,0-16 0 0,-3-14 2 0,1-17 2 16,1-14 3-16,-1-15 2 0,-3-11 0 15,5-7-1-15,0-11-2 0,5-16-5 16,0-11-3-16,0-24-7 0,-5-14-5 15,5-18-3-15,0-5-5 0,4-9-3 16,-4-11 1-16,0 8-2 0,8 19 0 16,3 12 1-16,-11 31 2 0,5 44-2 15,-5 20 3-15,0 28 0 0,-14 28 1 0,2 21-1 16,-1 8 0-16,-2 10-1 0,-3 31 0 16,5 20-2-16,-10 30-1 0,-5 25-2 15,2 34 2-15,6 26-3 0,-11 24-3 16,13 29 0-16,2 11-5 0,3 8 0 15,10-5-2-15,3-19-1 0,9-38 2 16,5-27 2-16,-14-35 1 0,14-30 3 16,-6-22 2-16,4-22-1 0,-4-26 1 15,8-24 0-15,-6-19 0 0,2-29 1 0,3-19 1 16,-11-24 0-16,1-22 0 0,0-14 0 16,-5-23 1-16,0-16 0 0,0-17 0 15,10-7 0-15,-2 8 0 0,4-5 3 16,4 5 3-16,4 6 1 0,-2 19 2 15,0 12 2-15,-3 30 2 0,3 23 1 16,0 33 0-16,-12 17-1 0,-1 42 0 16,-5 0 1-16,-8 16-3 0,-7 42 0 0,0 37-2 15,-11 44-3-15,0 26-2 0,-2 43-2 16,-3 27-4-16,0 22-2 0,8 13-5 16,2-1 0-16,4-22 1 0,6-20-2 15,11-32 0-15,0-51 2 0,11-27 2 16,-1-38 2-16,11-39 1 0,4-40-2 15,-4 0 4-15,1-34-1 0,-1-40-1 0,-8-34-1 16,3-18 2-16,-11-12-1 0,0-26 2 16,0-19-2-16,-5-4 1 0,10-29 0 15,-10-10 3-15,0 2-2 0,5 3 1 16,-2 2-1-16,2 17 2 0,15 13 2 16,-4 24 1-16,2 33 0 0,3 37 1 15,-6 32 2-15,-15 40 4 0,0 23-3 16,-5 14-2-16,-5 35 1 0,-4 37-2 15,0 44 2-15,-4 42-4 0,5 33-4 16,0 37-1-16,5 32-5 0,0 12-3 0,0-1-3 16,8-18-3-16,0-35 2 0,0-30-1 15,11-47 2-15,-6-51 5 0,15-31 2 16,-2-40 0-16,11-33 4 0,1-11 0 16,-1-24-2-16,-1-28 2 0,-5-20-1 15,-12-11 1-15,4-20 0 0,-7-9 1 0,-8-24-2 16,0-17 4-16,0-23-2 0,0-12 0 15,0-6 0-15,-11-8 2 0,-1-10-2 16,12 15 2-16,0 19 3 0,13 16 1 16,-13 39 2-16,-13 44 0 0,13 36 2 15,0 30 2-15,-13 24 1 0,-13 16-6 16,0 31 0-16,0 28 0 0,-4 39-2 16,-3 31-4-16,19 34 1 0,-6 21-3 0,7 36 2 15,13-1-3-15,-7 5 2 16,7-12-4-16,0-20 0 0,0-38-1 15,17-38-1-15,-6-47 1 0,7-41 0 0,5-33-3 16,2-11 3-16,4-12 1 0,-3-24 0 16,7-21 3-16,-8-21 0 0,-4-22-1 15,-1-17 2-15,-4-11-1 0,-16-11 1 16,8-8-1-16,-8-8 2 0,0-3-1 16,-15-4 0-16,6 4 2 0,-4 3 0 0,3 18 1 15,5 20 1-15,-2 31 0 0,-3 24 3 16,10 45 1-16,-9 17 1 0,-9 7-1 15,4 28-1-15,-10 38 1 0,3 36-2 16,-6 28-5-16,16 40 3 0,-7 30-3 16,11 0 0-16,-2 13-1 0,-4-11-3 15,3-22 1-15,10-41 1 0,0-29-5 0,6-48 0 16,6-51 0-16,4-18 0 0,15-18 0 16,-1-48 1-16,1-32 1 0,8-32 1 15,0-18 0-15,-6-13 2 0,1-4 2 16,-4 0-1-16,-12-6-1 0,-18 2 1 15,0-5 0-15,-3 16 1 0,-22 21-1 16,1 37 0-16,-9 27 1 0,3 47 0 16,-6 26-1-16,4 7 0 0,-11 26-8 0,5 26-11 15,2 33-15-15,-5 11-21 0,9 13-23 16,1 4-82-16,6-4-44 0,0-14-117 16,2-8-233-16</inkml:trace>
  <inkml:trace contextRef="#ctx1" brushRef="#br0" timeOffset="-122104.182">33599 4715 0</inkml:trace>
  <inkml:trace contextRef="#ctx0" brushRef="#br0" timeOffset="104706.594">26904 10477 372 0,'0'0'91'15,"0"7"4"-15,-6-7-64 0,6 5-4 16,0-5-4-16,-5 0-3 0,5-5-5 15,-7 5 0-15,2-10-2 0,-1 2 1 16,-1 1 3-16,1 2 0 0,1-2 2 16,-2 2-1-16,1-4-1 0,-4 2-1 15,2 4 1-15,-1-5-3 0,-4 2 0 0,0-4 0 16,-2-2-1-16,1 4-2 0,-3-4 2 16,-1 1-2-16,0-1 1 0,0 1-1 15,4-2-1-15,-6-11 1 0,4 6-1 16,-6-1-1-16,-2-4 2 0,-1 3 0 15,-1 4 1-15,3 2 0 0,-1 0 1 16,-1 1 1-16,0 2-1 0,2-2-1 16,1-1-3-16,4 4-1 0,-2-7-2 15,2 2 0-15,-8-7-3 0,-1 2 0 16,-10-4-2-16,-2 2 3 0,-2-2 0 0,1 0 0 16,6 7 3-16,1 3 1 0,-1-4 1 15,4 2 1-15,6 5 0 0,-7 1-1 16,4-4-1-16,13 6-3 0,-11 2-1 15,-1-4-3-15,-10 5 3 0,-7-9-4 16,-2 0 0-16,-3-8 1 0,4 1-1 16,13 1 1-16,1-1 1 0,-2 3 1 0,-1 1 4 15,-5 2 2-15,0-2 0 0,-1 0 2 16,1-4 0-16,-6 5 0 0,-3-5-2 16,-4-1-1-16,5 8-4 0,5-5 1 15,13 8-2-15,9 2 0 0,1-8-2 16,1 4-1-16,3 3 0 0,-1-4 1 15,0 0-2-15,-3-2 2 0,-1 0-2 16,-1-1 0-16,-1 0 0 0,6 7 0 0,0-2 0 16,4 0 1-16,1 12-2 15,3-6 1-15,-1 1-1 0,8 5 1 0,-8 0-1 16,1 0-2-16,2 0 1 0,2-8 0 16,-3 8-1-16,1-12 1 0,5 8-1 15,-7-1 1-15,7-1 2 0,0 1-1 16,-5-5 1-16,5 4 0 0,0-2 0 15,0 4 0-15,0 0-1 0,5 4 1 16,3 0 1-16,2-8-1 0,0 8 0 0,6 0 1 16,2 0-1-16,2-3 2 0,5 3-2 15,-1 0 2-15,1 0-1 0,1 5 1 16,-2-5 1-16,1 14-1 0,-2-14 0 16,-5 8 0-16,-3-8-1 0,3 6 1 15,5-6-1-15,1 7 1 0,6-7 0 16,-2 0-1-16,-6 0 2 0,-4 0-2 0,-9 0 2 15,-4 0-1-15,-5-7-2 16,-5 7 3-16,5 0-2 0,-13 0-1 16,-9-4 1-16,-2 4 0 0,-3-11 0 0,-2 6 0 15,1-8 0-15,5 0 1 0,4-1 0 16,-3 6-1-16,3-1-1 0,4 4 2 16,-3 5-1-16,2-8-1 0,1 8 1 0,-3-2-2 15,-2 2 0-15,4-8-1 0,-2 8 1 16,0-7 0-16,3 7-1 0,-1 0 1 15,3 0 2-15,-1 0-1 0,5 0 2 16,-6 0-3-16,0 9 2 0,-1 2 2 16,4 13-3-16,-4 6 1 0,9 7 1 15,7 5-2-15,-6 3 2 0,6 9-1 16,0-4-1-16,0 4 0 0,8-4-1 16,2 5-3-16,1-12-2 0,2-4 0 0,1-6-1 15,-3-6-3-15,-1-9 0 0,1-2-2 16,-4-8 2-16,1-2 1 0,2-2-7 15,0 2-13-15,4 2-12 0,4 0-11 16,4 1-99-16,1-3-11 0,-7-6-104 16,0 8-182-16</inkml:trace>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059.39221" units="1/cm"/>
          <inkml:channelProperty channel="Y" name="resolution" value="1884.24377" units="1/cm"/>
          <inkml:channelProperty channel="F" name="resolution" value="0.00409" units="1/dev"/>
          <inkml:channelProperty channel="T" name="resolution" value="1" units="1/dev"/>
        </inkml:channelProperties>
      </inkml:inkSource>
      <inkml:timestamp xml:id="ts0" timeString="2018-08-06T20:44:45.741"/>
    </inkml:context>
    <inkml:brush xml:id="br0">
      <inkml:brushProperty name="width" value="0.05292" units="cm"/>
      <inkml:brushProperty name="height" value="0.05292" units="cm"/>
      <inkml:brushProperty name="color" value="#FF0000"/>
    </inkml:brush>
    <inkml:context xml:id="ctx1">
      <inkml:inkSource xml:id="inkSrc2">
        <inkml:traceFormat>
          <inkml:channel name="X" type="integer" max="32767" units="cm"/>
          <inkml:channel name="Y" type="integer" max="32767" units="cm"/>
          <inkml:channel name="T" type="integer" max="2.14748E9" units="dev"/>
        </inkml:traceFormat>
        <inkml:channelProperties>
          <inkml:channelProperty channel="X" name="resolution" value="1059.39221" units="1/cm"/>
          <inkml:channelProperty channel="Y" name="resolution" value="1883.16089" units="1/cm"/>
          <inkml:channelProperty channel="T" name="resolution" value="1" units="1/dev"/>
        </inkml:channelProperties>
      </inkml:inkSource>
      <inkml:timestamp xml:id="ts1" timeString="2018-08-06T20:45:16.405"/>
    </inkml:context>
  </inkml:definitions>
  <inkml:trace contextRef="#ctx0" brushRef="#br0">2701 6525 450 0,'0'0'110'0,"-5"0"5"0,5 0-59 16,-5 0-15-16,5 0-5 0,-8 0-2 0,8 0 1 16,0 0-5-16,0 5 0 0,0-5 0 15,12 0-4-15,-7 0-4 0,3 0 1 16,11 0-2-16,0 0 2 0,7 0 0 15,3-9-4-15,-1 9-2 0,0 0 1 16,0-6-3-16,-5 6 0 0,4 0 0 16,0 3-5-16,-1 4 0 0,-8-7 0 0,5 5-2 15,-4-5-1-15,-4 3-3 0,6-3-1 16,6 9-1-16,-1-9 0 0,7 5-1 16,-1-5 1-16,6 0-1 0,1 0 0 15,-4 0 1-15,-4 0-1 0,5-3 1 16,-2 3-2-16,12-12 0 0,5 5 1 15,8-2-2-15,-2 0 1 0,-5 0 0 16,2-3-1-16,-6 3 1 0,-15 2 1 16,-2 7-1-16,-3-9 2 0,-4 9-2 15,1 0 1-15,-6 7 0 0,6-7 1 0,-4 5-1 16,1 1-1-16,-6-6 0 0,5 0 1 16,2 9-2-16,-2-9 1 0,6 0 0 15,-4 5-1-15,6-5 1 0,-4 0 0 16,2 6 1-16,0-6 0 0,2 0-1 15,1 0 1-15,1 0 1 0,-2 0-1 16,7 0 0-16,-3 0 1 0,-4 0-1 0,2 0 0 16,-3 0 0-16,-2-9 0 0,-3 9 0 15,0-4 0-15,0 4 0 0,-5 0 0 16,5 0 1-16,2 0 0 0,-1 0-1 16,-7 0 1-16,4 7 0 0,4-7 0 15,1 9 0-15,-8 0 0 0,6-9-1 16,1 7 2-16,-7-7-2 0,-7 0 0 15,16 0 0-15,-13 4-1 0,8-4-1 0,0 0 2 16,6 0-2-16,-10 0 0 0,2 0 2 16,1 0-1-16,2 0 0 0,-2 0 1 15,4 0-1-15,1 0 2 0,2 0-1 16,-2 0-1-16,-3 0 1 0,-2 0 1 16,6 0-2-16,-3 0 0 0,-1 7 0 15,-3-7 1-15,-4 0 0 0,1 0 3 0,-9 0-2 16,8 4 1-16,-3-4 2 0,5 0-1 15,-5 11 2-15,7-11-2 0,-5 0-1 16,3 0 0-16,6 0 0 0,-4 0-2 16,0 3-1-16,2-3 1 0,0 10-1 15,-9-6 0-15,11 2 1 0,-2-6-2 16,-4 8 3-16,1-8-1 0,4 7-1 16,-6-7 2-16,1 0 0 0,3 8-2 0,-1-8 1 15,2 5 1-15,1-5-1 0,4 7 0 16,-1-7 1-16,-3 5 0 0,-5-5-1 15,10 3 1-15,-4-3 1 0,1 0-1 16,1 0 0-16,3 7-1 0,-11-7 1 16,2 6 0-16,0-6 1 0,-7 2-2 15,6-2 1-15,-4 0-1 0,6 0 0 16,4 0 2-16,0 8-2 0,-4-8-2 16,3 0 3-16,3 0-1 0,-3 0 0 0,4 0 0 15,-3 0-2-15,2 0 3 0,-4 0 1 16,2-8-5-16,3 8 3 0,-5-2 1 15,3 2-1-15,-2 0 2 0,-7-6-3 16,2 6 1-16,4 0 1 0,2 0 1 16,-4 0-2-16,9 0 0 0,2 0 0 15,3 0 3-15,-4 0-2 0,2 0 3 0,-4 0-3 16,-3 0 2-16,4 0 0 0,-6 0 0 16,6 0 1-16,3-8-1 0,6 8-1 15,5-7 2-15,0 7-2 0,-3-9 1 16,5 9-1-16,0-5-2 0,-8 5 0 15,-4 0-1-15,12-9 0 0,-10 9 3 16,1 0-2-16,6 0 0 0,-2 0 1 16,-7 0 1-16,7 0-1 0,-6 0 1 15,-4 0-1-15,-2 0 0 0,2 0-1 16,-4 0 0-16,2 0 0 0,0 0 0 0,3 9-1 16,-3-9 1-16,2 0-1 0,-5 5 0 15,2-2 1-15,-2 3-1 0,4-1 0 16,-4 4 1-16,7-2-1 0,-5-7-1 15,-10 2 1-15,3-2 1 0,2 9 0 16,0-9-1-16,1 0-1 0,4 0 2 0,3 5 0 16,2-5 0-16,-7 11-1 0,7-8-1 15,-4 4 2-15,-9-1 1 0,3-3-3 16,0 5 2-16,-10-2-1 0,7 3-1 16,-1-9 3-16,-2 4-2 0,1-4-1 15,0 0 2-15,-5 0 0 0,6 0-2 16,-5 0 3-16,2 0-2 0,-3 0 0 15,3 0 1-15,-7 0 0 0,0 0-2 0,6 0 3 16,-7 0-2-16,-1 8 0 0,-1-8 1 16,1 0-3-16,-7 0-7 15,0 0-5-15,-7-8-17 0,7-1-17 0,0-7-21 16,-8-3-25-16,8 4-121 0,-5-5-141 16,5 12-325-16</inkml:trace>
  <inkml:trace contextRef="#ctx0" brushRef="#br0" timeOffset="6685.924">2739 8034 448 0,'0'10'106'0,"-7"-2"4"0,7 1-76 16,0-5 0-16,0-4-7 0,9 0-3 15,4 10-3-15,1-10 1 0,9 0 1 16,5 0 1-16,5 4-1 0,-2-4 1 15,2 0 0-15,1 0 0 0,1 5-2 16,-9-5-1-16,-2 6-2 0,6-3 0 16,-2-3 0-16,14 8-1 0,1-8-1 0,9 0 0 15,5 0 1-15,6-6-1 0,-1-2 0 16,13-7-3-16,-1 1-1 0,4-2 0 16,-9 3-1-16,-7-1-2 0,-7 5 2 15,-6 4-1-15,0 5 0 0,-5 0-1 16,10 0-1-16,0 0-1 0,2 0 1 15,-7 0-5-15,15 0 0 0,-2 0 0 0,3 0 0 16,6 0 1-16,-1-10 0 0,-8 6-1 16,6 0 3-16,-8 4 0 0,9-7-3 15,1 1 1-15,6 6-1 0,-13-10 0 16,5 6-1-16,-8 4 0 0,-4 0-3 16,-7-7 2-16,-8 7-2 0,-8 9 3 15,-2-5-2-15,-12-4-2 0,4 8 2 16,0-2 2-16,0 3-1 0,0-1 0 15,3 5-1-15,5-6 0 0,2 2 2 0,6 2-3 16,1-3 0-16,7 0 1 0,-1-5-1 16,5-3 1-16,3 9 2 0,0-9-3 15,-7 3 2-15,2-3 0 0,2 0 0 16,-8 6 0-16,-9-6-1 0,5 0-2 16,-9 0 3-16,-4 0-2 0,-3 0 0 15,5 0 1-15,5 0-1 0,4 0 1 0,-1 0-1 16,5 0 0-16,7 0 1 0,7-6 1 15,1 6-2-15,10-6 0 0,11 6 1 16,-4-6-1-16,1 6 0 0,-5 0 1 16,-5 0-1-16,-7 0-2 0,-5 0 3 15,-3 11-2-15,-8-9 3 0,3 5-2 16,-4-2-1-16,2-5 0 0,1 0 3 16,9 0-2-16,-6 0 1 0,5 0-3 0,6 0 0 15,4 0 3-15,-6 0-3 0,3 0 0 16,-3 0 2-16,-9 0 1 0,2 0 1 15,-1 9-2-15,-9-9 0 0,-2 6-2 16,8-3 2-16,-8-3-3 0,-3 0 1 16,-2 0-3-16,0 0 1 0,-6 0-1 15,1 0 0-15,2-5-4 0,0-3-5 16,3 3-7-16,0 0 0 0,0-2-4 16,2 7-6-16,3 0-4 0,-4-2-2 0,-7 2-2 15,-2-7-1-15,-5 7-2 0,-8 0 1 16,3 0 3-16,-2 0 4 0,-4 7 6 15,-1-5 8-15,-6 5 6 0,12-7 4 16,-7 7 4-16,-2-7 3 0,5 0 3 16,4 7 1-16,-6-7-1 0,7 0 0 15,5 0 2-15,2 0-1 0,-4 6-1 0,11-6 0 16,-3 0 1-16,-1 0 1 0,2 6 0 16,-2-6 2-16,-1 0 2 0,1 0 1 15,2 0-2-15,1 0-1 0,0 0-1 16,-3 0 0-16,3-8-7 0,2 8-3 15,2-11-9-15,-2 8 8 0,3 3-122 16,0 0-108-16,-5-6-274 0</inkml:trace>
  <inkml:trace contextRef="#ctx1" brushRef="#br0">11721 11342 0,'-88'-30'15</inkml:trace>
  <inkml:trace contextRef="#ctx0" brushRef="#br0" timeOffset="32117.429">3107 8286 387 0,'0'0'107'0,"9"-10"5"15,-5 6-15-15,-4 4-55 0,10-10-8 16,-10 10-3-16,5 0-2 0,-5-5 0 15,0 5-1-15,0 0-3 0,5 0-3 0,-5 0-2 16,0 0-1-16,0 0-1 0,-5 0-3 16,5 0-1-16,0 0 0 0,-5 0 0 15,5-5-1-15,-8 5-1 0,2 0 0 16,-1 0-1-16,-8 0 0 0,2 0 0 16,-5 0 0-16,8 0 0 0,0 0-3 0,-3 0 1 15,8 5-3-15,1-5-1 16,-3 0-1-16,-3 8-2 0,0-2 1 0,-8 1-1 15,7 4 0-15,-7 3 0 0,5 0 0 16,-2 1-1-16,4-1 0 0,-1-3-1 16,-4-3 2-16,6 5-2 0,-5-2 2 15,9 1-1-15,-1 2 1 0,-4-6 1 16,1 4-1-16,2-9-1 0,-5 6 0 16,8-5 3-16,0 4-2 0,5-1 1 15,-8 8 1-15,8-2 1 0,-9 2-1 0,9 5 2 16,0 2-1-16,-5-3-1 0,5 5 2 15,0-7-3-15,0 2 1 0,0-4 0 16,0-1-2-16,0 0-1 0,0 0 1 16,5 1-1-16,-5 4 1 0,9 7-1 15,-9-11 2-15,0 8-2 0,0-3 2 16,0-4-1-16,0 1 1 0,0 1-1 0,0 2 0 16,0-3-1-16,4 2 2 0,1 8 0 15,4 0-1-15,2 3 0 16,-3 1 0-16,0-2 0 0,4 0-2 0,-12-6 0 15,10 0 0-15,-4-4 0 0,1 3 0 16,4-2 0-16,-1 1 1 0,5 8 0 16,-7 6-1-16,2-10 0 0,3 10-1 0,-5-6 1 15,-3-5 0-15,0 0 0 0,5-2-1 16,-10 1 2-16,8-3-2 0,-5-5 2 16,2 8 0-16,-5-4-1 0,12-3 1 15,-12 2-2-15,6 2 1 0,-6-4 1 16,3 2-2-16,-3-3 1 0,0 0 0 15,0-2 0-15,-3 1 1 0,3-3 1 16,0-3 1-16,-10 5 0 0,10 1 2 16,-11-1 1-16,6-1 2 0,-2-2 0 15,-4 1 1-15,3-6-2 0,-5 1 4 0,-5-6-2 16,1 5-1-16,2-5-1 0,-4 5 1 16,7-5-1-16,-4 0 0 0,5 0-4 15,-4 0 2-15,5 0-3 0,2 0 2 16,-2 0-4-16,5 0 2 0,5 0-3 15,0 0 4-15,0 0-2 0,0 0 3 16,5 0 0-16,3 9-2 0,-1-9 1 0,1 4 2 16,10-4-4-16,-7 9 1 0,9-9-3 15,-5 5 2-15,3 1-1 0,3-6 1 16,-5 5-3-16,7 1 4 0,0-1-2 16,-10 1 1-16,4 7-2 0,-9-1 2 15,-3-1-1-15,3 2 0 0,-8 1-2 16,0-2 3-16,-8 4 0 0,8-1 1 15,-12 0-2-15,-6 6 0 0,4 1 2 0,-9 0 2 16,-2 0-3-16,1 0 1 0,1 4-1 16,-13-4 1-16,6 2-1 0,-3-2 1 15,2 5-3-15,3-6 0 0,2 2 2 16,3-3-2-16,4 4-1 0,-3-4 2 16,8 2-3-16,-3-1 1 0,9 4 2 15,-5-6-1-15,5 1 2 0,5 5-1 16,3-1-1-16,0 1 2 0,0 3-2 15,0-4-2-15,11-5-1 0,5 5-2 0,1-5-2 16,1-5 1-16,6 2-2 0,-1-3-1 16,3-4-4-16,-4 2-5 0,15 1-5 15,-5-1-9-15,-3-5-20 0,0-6-22 16,-1 0-122-16,-6-6-140 0,4-12-328 16</inkml:trace>
  <inkml:trace contextRef="#ctx0" brushRef="#br0" timeOffset="33679.566">7060 9160 608 0,'0'-10'147'0,"0"0"7"15,15-1-98-15,-6 2-5 0,6-3-2 16,0 10-2-16,9 2-5 0,-4-8-5 0,3 8-4 16,6-7-5-16,1 7-3 0,4 0-4 15,4-4-2-15,0 4-1 0,16-10-1 16,6 4-3-16,2-4-1 0,6-2-2 15,4 7 1-15,-12 5-6 0,-2 0-2 16,-19 0-1-16,-1 0-1 0,-11 5-1 16,-10 2 3-16,-11-7-3 0,-6 6 1 15,0-6 1-15,-8 0-1 0,-10 7 2 0,0-7-2 16,-11 0-1-16,-6 0 0 0,1 0 2 16,-2 4 1-16,-2-4 0 0,-9 0-2 15,-4 0 1-15,-6 0 2 0,3 4-1 16,-4-4-1-16,4 10 0 0,-1-5-1 15,7 9 1-15,-1-6 0 0,1-2-2 16,4-6 2-16,8 8-2 0,0-8 0 16,15 0 2-16,8 0-2 0,13 0-1 0,0 5 1 15,0-5 0-15,11 4 0 0,9 3-2 16,8-2 0-16,3-5 2 0,7 4 1 16,12-4-1-16,3 0-1 0,-3-9 0 15,9 0 2-15,9-5 0 0,-8 1-2 16,6 6 0-16,-12-3 2 0,-7 10-1 15,-17 0 0-15,-16 0 3 0,-9 10 3 16,-5-4 2-16,-5 7 2 0,-6-4 1 0,-14-1 3 16,-4 2 0-16,-12-6-1 0,-5 3-4 15,-1-7 0-15,7 6-2 0,8-6-3 16,4 2-1-16,6-2-2 0,9 11-2 16,-3-11 0-16,6 0-6 0,-3 3-8 15,6-3-10-15,7 8-10 0,-4-8-15 16,4 5-15-16,0-5-29 0,0 0 99 15,11 0-225-15,5 0-151 0,1-14-389 16</inkml:trace>
  <inkml:trace contextRef="#ctx0" brushRef="#br0" timeOffset="48363.618">8332 5307 204 0,'0'0'66'0,"0"0"5"0,0 7-8 0,5-7-11 16,-5 0-13-16,8 0-5 0,-1 0-4 16,-1 0-1-16,1 0-3 0,-7 0-2 15,6 0-3-15,-6 0-1 0,0 0-1 16,0 0-1-16,0 0-2 0,0 0-1 15,5-7-1-15,-5 7 0 0,0 0 0 16,5 0 1-16,-5 0-2 0,0 0 3 16,0 0 0-16,0 0 0 0,7 0-2 0,-7-7 2 15,6 7-1-15,-6 0 0 0,0 0-1 16,0 0-1-16,0 0 0 0,0-5 0 16,0 5-3-16,0 0-1 0,0 0-3 15,0-9 1-15,0 9-3 0,0-2 0 16,-6 2 0-16,6-6-1 0,0 6 1 15,-7 0 0-15,7 0 1 0,-8 0 0 16,1 0-1-16,-2-8 0 0,-3 8 1 16,6 0-1-16,-4-7-1 0,3 7 1 0,7-7-2 15,-6 3 0-15,6 4 0 0,-5-10 0 16,0 10 1-16,-8-4 0 0,5 4 1 16,-2 0 1-16,-7 0 1 0,8 0 0 15,-6 0-1-15,3 0 1 0,1 0-1 16,1 0-1-16,4 0-1 0,6 0-1 0,-9-5 1 15,9 5 2-15,-11 0-3 0,6 5 2 16,0-5-1-16,2 0 2 0,-5 4-1 16,-1-4 0-16,3 0-1 0,1 0 0 15,-2 0 0-15,7 0-3 0,-11 7 1 16,3-7 0-16,3 0 0 0,-3 0-2 16,-2 0-1-16,2 0 3 0,4 6 1 15,-5-6-1-15,0 0 0 0,3 0-1 0,3 3 1 16,-2-3 2-16,-5 8-2 0,3-8-1 15,2 4 0-15,0-4 1 16,-3 8 1-16,8-8-2 0,-6 0 0 0,-1 7-1 16,7-7 2-16,-3 3-1 0,3 4 0 15,-5-7 2-15,-2 5-1 0,1-5-2 16,6 7 1-16,-7 0 0 0,7-4 0 16,0 7 0-16,-5-3-2 0,5 3 1 15,-11-6 3-15,3 3 0 0,8-7-3 0,-10 4 2 16,10-4 0-16,0 7 0 0,-3-7-1 15,3 6 1-15,0-6-3 0,-10 0 2 16,10 2-1-16,-7-2 2 0,7 0-3 16,-6 0 2-16,2 8-2 0,4-8 4 15,-4 0-1-15,4 0 1 0,0 5-4 16,-9-5 3-16,9 6-1 0,-6-6 0 0,6 7-1 16,-7-7-1-16,7 0 3 0,-5 5 0 15,5-5-2-15,-5 2 2 0,5-2 1 16,0 10-1-16,-6-10-1 0,-1 5-2 15,7-5 1-15,-6 0 3 0,6 7-2 16,-4-7 1-16,4 5-3 0,-4-2 4 16,4 4-2-16,-7-7 0 0,7 6-1 15,0 1 0-15,0-7-1 0,-7 8 3 16,7-7-3-16,0-1 4 0,0 12-1 0,-4-12 0 16,4 10-1-16,-5-4 0 0,0-6 0 15,5 0 1-15,-8 2-2 0,-1-2 0 16,9 0 1-16,0 0-1 0,0 10 2 15,0-10-2-15,0 3 1 0,0-3-1 16,0 0 0-16,-6 8 2 0,6-8-1 16,0 0 0-16,-3 0 0 0,3 6 1 0,0-6-1 15,0 8 1-15,0-8-3 0,0 8 4 16,0-1-4-16,0-1 4 0,-7-6-4 16,7 3 3-16,-8-3-1 0,8 0 2 15,0 0-2-15,0 0 0 0,0 0 0 16,0 0 0-16,0 8 0 0,0-8 0 15,0 0-1-15,0 0 0 0,-5 5 1 16,5-5-1-16,0 0 0 0,-5 0 1 16,5 3 0-16,-3-3 0 0,3 8 0 0,0-8 0 15,0 0 0-15,0 0 1 0,-5 0-2 16,5-8 1-16,0 8 1 0,0 0-2 16,0 0 2-16,0 0-1 0,0 0 0 15,0 0 0-15,0 8 1 0,0-8-1 16,0 0 2-16,0 0-3 0,0 0 2 15,0 0-2-15,0 2 1 0,0-2-2 16,0 0-1-16,0 0-1 0,0 0-3 16,0 0-5-16,0-2-4 0,0 2-7 0,0-11-10 15,0 11-8-15,0-8-8 0,-7 8-2 16,7 0-106-16,0-8-108 0,7 8-255 16</inkml:trace>
  <inkml:trace contextRef="#ctx0" brushRef="#br0" timeOffset="49582.26">7718 5560 452 0,'0'0'107'0,"0"0"3"0,0 0-67 16,0 0-13-16,-8 0-4 0,8 0-4 15,0 0-2-15,0-6 2 0,0 1-1 16,0-2 0-16,0 0-2 0,0-5-1 16,0 4 1-16,0 1-3 0,0-9-2 15,0 2 1-15,0-7-2 0,0-2 2 16,0 1-2-16,0-1-1 0,0 5 1 0,0-3 0 15,0 0-3-15,0 6 1 0,0-1-1 16,0 2-2-16,0-1 0 0,0 4-2 16,0 9 0-16,0 2-1 0,0-6-1 15,0 6-1-15,0 0 0 0,8 0-1 16,-8 6-1-16,0 4 0 0,0 2 1 16,0 3 1-16,0 6-2 0,0-7 0 0,0 2 1 15,-8 6-1-15,8-4 1 0,-5 1-3 16,5 0 1-16,0 5 0 0,0-5 0 15,0 1 1-15,0-4-1 0,0-2-1 16,0-6 2-16,0 6-2 0,0-5 1 16,0-3 1-16,5 2-2 0,-5 1 2 15,11 1 0-15,-11-6-1 0,5 7 1 16,0-8 1-16,0 4 2 0,2-7 1 16,-1 10 1-16,1-10 0 0,-1 9 1 15,6-9 0-15,-1 7 2 0,2-7-4 0,4 0 1 16,4 0-1-16,-6 0-1 0,8 0-1 15,0 0 0-15,-1-3-2 0,-5 3 2 16,4 0-3-16,-13 0-10 0,5 0-9 16,-4-5-20-16,-5-2-18 0,1 7-118 15,13 7-132-15,7-7-308 0</inkml:trace>
  <inkml:trace contextRef="#ctx0" brushRef="#br0" timeOffset="51019.232">8753 5117 457 0,'5'-10'121'0,"-5"8"9"0,-7-4-43 16,7 6-31-16,0 0-8 0,0 0-5 16,7 0-4-16,-7 0-4 0,0 6-7 0,8-1-3 15,-2 4-6-15,-1 7-4 0,2 7-4 16,0-2-2-16,7 4-2 0,-7-3-3 16,1 2-1-16,5-5-2 0,-3 7 0 15,-5-7 2-15,-5-2-2 0,6 0 0 16,-6-6 0-16,0-4 0 0,0-7 1 15,0 6-1-15,0-6 0 0,0 0 1 16,0 0 0-16,-8-6 0 0,8-1 2 16,-6 3-2-16,6-13 2 0,-4 4-2 0,4-5 1 15,-5-4 1-15,5-7-2 0,0 6 1 16,5-11 0-16,-5 4 0 0,10-4 2 16,2 4 1-16,-4 1 2 0,3 8 1 15,4 1 1-15,-4 6 1 0,7 5 2 16,-8 1 0-16,0 8 0 0,2 0-1 15,-3 0 1-15,8 8-2 0,-4 8 0 16,7 2 0-16,1 5-2 0,-6 0-1 0,4 2-1 16,-9-2-1-16,0 4-1 0,-4-4-1 15,-1-3-2-15,-5 3 0 0,4-6-1 16,-4-3-1-16,0-1-4 0,0-5-9 16,-4 2-7-16,4-5-15 0,-5-5-16 15,5 0-19-15,-11 0-11 0,11-7-111 0,0-1-121 16,10-8-284-16</inkml:trace>
  <inkml:trace contextRef="#ctx0" brushRef="#br0" timeOffset="51206.732">9282 4930 472 0,'5'10'139'16,"-5"3"8"-16,11 2-5 0,-11 3-83 15,7 6-11-15,-2-2-8 0,-1 5-7 0,3-1-6 16,1 6-8-16,-1-7-8 15,-1-3-2-15,2-3-3 0,2 4-3 0,-10-19-9 16,4 7-8-16,-4-6-12 0,0-5-14 16,0 7-11-16,-4-7-88 0,-7 0-26 15,3 0-96-15,-1-7-192 0</inkml:trace>
  <inkml:trace contextRef="#ctx0" brushRef="#br0" timeOffset="51409.807">9221 5121 557 0,'0'-6'138'16,"7"-4"6"-16,4 1-83 0,1 3-9 16,4-6-7-16,-6 8-5 0,5-8-7 15,-2 6-6-15,5-3-6 0,-5 1-5 0,5 1-3 16,-7 0-7-16,4 0-2 0,-4 1-2 16,-2-2-8-16,-1 1-5 0,2-1-12 15,-7-5-13-15,2 3-11 0,-5-3 4 16,6 2-122-16,-6 8-113 0,0-5-272 15</inkml:trace>
  <inkml:trace contextRef="#ctx0" brushRef="#br0" timeOffset="51628.466">9539 4632 611 0,'10'14'154'0,"3"4"8"16,0 2-91-16,3 6-10 0,1-1-8 16,-1 5-9-16,-3 1-7 0,3 5-9 0,1 5-10 15,-4-4-5-15,-3 3-4 0,4-1-7 16,-5-3-13-16,-4-5-24 0,-1-2-22 16,5 5-123-16,-3 0-141 0,-6 3-338 15</inkml:trace>
  <inkml:trace contextRef="#ctx1" brushRef="#br0" timeOffset="21744.91">13691 12274 0</inkml:trace>
  <inkml:trace contextRef="#ctx0" brushRef="#br0" timeOffset="53003.202">8560 8905 490 0,'0'6'128'0,"0"-4"8"15,0 7-52-15,0-5-27 0,0 2-4 0,9-6-3 16,-4 0 1-16,5 0-2 0,8 0 1 15,5-7-2-15,-6 7-2 0,10 0-4 16,-5 0-1-16,7 0-6 0,-4 2-2 16,4 5-5-16,-3 0-4 0,5-7-6 15,-4 0-3-15,-1 0-5 0,-3-9-3 16,5-1-3-16,-4-1-3 0,-1 2-7 0,2 9-13 16,-12 0-18-16,-13 0-28 0,14 0-149 15,-7 19-167-15,-7 1-397 0</inkml:trace>
  <inkml:trace contextRef="#ctx0" brushRef="#br0" timeOffset="67640.334">3659 10369 272 0,'0'0'81'0,"-11"0"5"16,4 0-28-16,2 0-4 0,-5 0-13 16,-3 0-4-16,5 0-2 0,-8 7-2 15,6-7-2-15,2 0-1 0,-4 0-2 16,4 0 0-16,2-7-2 0,-6 7 1 16,4 0-1-16,1 0-3 0,-1 7-1 15,-2-2-5-15,10 2 0 0,-8 1-5 16,8 3-2-16,0-6-3 0,0 9 1 0,0-1-2 15,0 2 1-15,0 0-2 0,0 0 1 16,0 1-2-16,7-1-1 0,-2-3 0 16,4-3-1-16,-2 2 1 0,-2 1 1 15,1-10 0-15,3 7 0 0,-9-4 1 16,8 2 0-16,2 0-1 0,6-1 0 16,-5 3-1-16,9-7 1 0,-7 9 1 0,4-11-1 15,4 6 0-15,-5-6 0 0,7 9 1 16,-2-9-2-16,1 5 0 0,-4-5 0 15,1 0 1-15,-7 4 0 0,4-4 0 16,-6 0-1-16,-2 0 1 0,12 0 0 16,3 0 0-16,3 0-2 0,5 0 1 15,5 9-1-15,-5-9 2 0,7 3 0 16,1-3-3-16,-1 10 1 0,-7-10 1 16,7 0-2-16,3 0 1 0,-4 0-2 0,3 0 1 15,4 0 1-15,-5 0 0 0,7 0-1 16,-7 0 0-16,-6 0 0 0,0 0 1 15,-6 8 0-15,-7 1 1 0,-7-4-3 16,4 5 3-16,2-4-1 0,3 2 1 16,0-5 0-16,10 9 1 0,0-8-3 15,-1-4 1-15,5 7 1 0,2-7-1 0,-4 0-1 16,-2 5 2-16,9-5-2 0,-2 0 2 16,0-7 1-16,12 7-2 0,8 0 1 15,-5 0 1-15,3-7-2 0,0 7 2 16,1 0 0-16,-6 0-2 0,-3 0 3 15,0 9-2-15,2-9 0 0,-8 5-1 16,3-5 2-16,-6 0-2 0,8 0 0 0,-10 0 0 16,4 0 2-16,4 0-1 0,8 0-1 15,-2 0 0-15,4 0 1 0,-7 0 0 16,4 0 0-16,1 0 0 0,-2 0-1 16,-8 4 2-16,9-4-1 0,2 11 1 15,-2-11-2-15,-2 0 1 0,3 0 0 16,13 0 0-16,-3 0 0 0,3 0 0 15,5-6-1-15,3 6 1 0,-3 0 1 16,-2 6-2-16,-1-6 2 0,2 0 0 16,-4 0-2-16,5 0 3 0,3 0-1 0,9-6-3 15,1 6 3-15,3-7-2 0,-3 7 0 16,-4 0 0-16,-8 0 0 0,-6 7 0 16,4-7 1-16,-7 0-3 0,-1 0 1 15,8 0 1-15,4 0-3 0,-3 0 1 16,-1 0 0-16,-3 0 0 0,1 6 1 15,-16-6-1-15,6 0 0 0,-2 5 0 16,3-5 0-16,-1 0 0 0,10 0 2 0,-2 0-2 16,7 0 2-16,-7 0-1 0,2 0 2 15,0 0 0-15,-6 8-1 0,-4-8-1 16,2 6 1-16,0 1-2 0,4-7 2 16,-1 0-2-16,5 0 2 0,-4 0-2 15,7 0 1-15,-5 0 1 0,-3 2 0 16,-3 5 0-16,-7 0-1 0,-5-5-1 15,-3-2 2-15,5 9 0 0,4-9-1 16,-1 0-1-16,5 0 0 0,5 0 1 0,0 0 1 16,6 0 0-16,1 0 0 0,-3 0-2 15,-2 0 2-15,-5 6-1 0,-4 2 0 16,-6-3 0-16,6 1-1 0,10 1 0 16,2-7 3-16,9 7 1 0,8 1-3 15,0-3 3-15,-10-2-2 0,1 5 2 16,-14-5-2-16,-4-3-1 0,-5 9 0 0,7-9 1 15,-2 6 0-15,0-6 1 0,1 2-2 16,9-2 1-16,-2 7 1 0,0-7-2 16,-4 0 0-16,-4-7 1 0,-4 7-2 15,-1 0 1-15,-8 0 1 0,2 0-3 16,2 0 2-16,-9 0 1 0,12 9-2 16,-6-9 0-16,2 6 2 0,9 2 0 15,1-4 0-15,-5-4 2 0,0 0-3 0,-2 4 2 16,-13-4-1-16,-1 0 0 15,-10 0-2-15,1-4 1 0,-1 4-2 0,0-18 4 16,1 2-4-16,4-6 2 0,0 1-1 16,-8-8 1-16,4 0 0 0,-3-10 1 15,-6 1-5-15,-7-5 2 0,-2-2-3 16,-11-6-2-16,0 1-13 0,0-1-18 16,-13 1-36-16,5 10-137 0,-5-1-160 0,-10-16-386 15</inkml:trace>
</inkml:ink>
</file>

<file path=ppt/ink/ink1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059.39221" units="1/cm"/>
          <inkml:channelProperty channel="Y" name="resolution" value="1884.24377" units="1/cm"/>
          <inkml:channelProperty channel="F" name="resolution" value="0.00409" units="1/dev"/>
          <inkml:channelProperty channel="T" name="resolution" value="1" units="1/dev"/>
        </inkml:channelProperties>
      </inkml:inkSource>
      <inkml:timestamp xml:id="ts0" timeString="2018-08-06T20:48:17.485"/>
    </inkml:context>
    <inkml:brush xml:id="br0">
      <inkml:brushProperty name="width" value="0.05292" units="cm"/>
      <inkml:brushProperty name="height" value="0.05292" units="cm"/>
      <inkml:brushProperty name="color" value="#FF0000"/>
    </inkml:brush>
  </inkml:definitions>
  <inkml:trace contextRef="#ctx0" brushRef="#br0">4404 7674 458 0,'0'0'113'0,"0"6"4"0,0 2-58 15,0-1-22-15,0 2-11 0,0 3-4 16,0-2-2-16,13 3-2 0,-6 0-1 16,-4-3-1-16,5-1 0 0,7 3 0 15,-5 1 1-15,6-5 0 0,-6-1-1 16,8 5 0-16,-7-9-1 0,4 5 1 15,-2 0-5-15,0 0 1 0,2-3-2 16,-8-5-2-16,7 5-2 0,-5-5 0 16,0 0 0-16,6 7 0 0,-5-7 0 15,6-7 0-15,-3 2 0 0,5-2 1 0,0 1 0 16,4 6 0-16,4-3 2 0,-1 3 3 16,1 0-1-16,-3-7 0 0,-2 7 1 15,0-6-2-15,2 6 1 0,0 0-3 16,-2 0-4-16,6 0 1 0,-1-6-1 15,0 6 0-15,2 0 0 0,1 0-1 16,2 6-1-16,-1-6 1 0,4 0 0 0,1 6-1 16,2-6 0-16,-4 0 0 0,1 0 0 15,-4 0 3-15,-6 8-1 0,3-8 1 16,-6 0 0-16,5 0 0 0,4 4 1 16,9 2-1-16,-1-6-1 0,-6 0 1 15,1 10-1-15,10-10 0 0,-6 11-1 16,-2-11 0-16,9 0 2 0,2 0 1 0,6 0-1 15,2 0 0-15,2 0 0 0,3 0-1 16,-12 0 1-16,-1 0-3 0,-7 0 0 16,4 0-1-16,-9 0 1 0,4 0-1 15,5 0 0-15,-6 0 0 0,1 0 1 16,3 12 0-16,-4-2 0 0,-5 0-1 16,2 1-1-16,-6-5 0 0,-2-6 1 15,0 11 0-15,7-3-1 0,-4 6 0 16,2 2 2-16,-3 0-2 0,-2 5 0 0,-9-8 0 15,-1 2-1-15,1-2 0 0,-4-4 1 16,-2-1-1-16,2 0 3 0,-5-8-2 16,7 5-1-16,-8-5 1 0,-1 0 1 15,1 0-1-15,-7 0 1 0,0 0-1 16,0-9 3-16,0 5-2 0,0-10 2 16,0-2-2-16,0-3 4 0,0 2-2 0,10-5 0 15,-5-5 0-15,-1 9 1 0,5 0-2 16,2 3 0-16,-4-1 0 0,3 5-1 15,6 4 1-15,-3 7 3 0,7-9-1 16,6 9 4-16,2-9-1 0,4 5 0 16,4 4 2-16,9 0 0 0,4 0-2 15,8 0 1-15,15 0-3 0,0 0 0 0,8 0 1 16,6 0 0-16,-1 0 0 0,-7 4 0 16,2-4 0-16,2 0 3 0,2 7 3 15,4-7-2-15,1 0 2 0,6-7 2 16,-7 1-2-16,2-9 1 0,-6-6-1 15,-4-8 0-15,-6-7-1 0,-2 1 0 16,3-3-1-16,-8-5-3 0,-3-5 0 16,0-3-3-16,-2-4-4 0,-6-6-6 0,-2-2-17 15,-12 4-20-15,-12 2-24 0,-9 4 60 16,-21-9-231-16,-5 16-183 0,-8 17-443 16</inkml:trace>
  <inkml:trace contextRef="#ctx0" brushRef="#br0" timeOffset="13637.466">4563 11828 487 0,'0'0'112'0,"0"-5"4"16,6 5-83-16,-6-6 1 0,7 6-4 15,-2-5-2-15,-5 5 2 0,10 5 1 0,-10 1-2 16,5 7-1-16,-5 6-2 0,5-3-5 15,-5 3-4-15,5-2-3 0,1-7-5 16,7-4-1-16,2-1-2 0,11-5 2 16,5 5 0-16,10-5 2 0,3 0 1 15,5 0 0-15,-3 0-1 0,2 0 0 16,3-7-2-16,-7 7 1 0,10-9 0 0,0 5-2 16,3-4-2-16,0 2 2 0,2 0-1 15,-1-5 3-15,6-1-3 0,1 2-1 16,9 3 1-16,-6-4 0 0,8 5-1 15,-11-5 2-15,7 0-2 0,0 4 2 16,4-2 0-16,-6 4 0 0,9 5-2 16,-4 0 1-16,2-5-1 0,-8 5-2 0,9 0-1 15,-14 0-2-15,-10 0 1 0,-8 0 0 16,-3-9-3-16,-11 9-11 0,-5 0-14 16,-11-4-25-16,-5 4-129 0,-11 13-143 15,0-2-348-15</inkml:trace>
</inkml:ink>
</file>

<file path=ppt/ink/ink1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059.39221" units="1/cm"/>
          <inkml:channelProperty channel="Y" name="resolution" value="1884.24377" units="1/cm"/>
          <inkml:channelProperty channel="F" name="resolution" value="0.00409" units="1/dev"/>
          <inkml:channelProperty channel="T" name="resolution" value="1" units="1/dev"/>
        </inkml:channelProperties>
      </inkml:inkSource>
      <inkml:timestamp xml:id="ts0" timeString="2018-08-06T20:50:30.337"/>
    </inkml:context>
    <inkml:brush xml:id="br0">
      <inkml:brushProperty name="width" value="0.05292" units="cm"/>
      <inkml:brushProperty name="height" value="0.05292" units="cm"/>
      <inkml:brushProperty name="color" value="#FF0000"/>
    </inkml:brush>
    <inkml:context xml:id="ctx1">
      <inkml:inkSource xml:id="inkSrc2">
        <inkml:traceFormat>
          <inkml:channel name="X" type="integer" max="32767" units="cm"/>
          <inkml:channel name="Y" type="integer" max="32767" units="cm"/>
          <inkml:channel name="T" type="integer" max="2.14748E9" units="dev"/>
        </inkml:traceFormat>
        <inkml:channelProperties>
          <inkml:channelProperty channel="X" name="resolution" value="1059.39221" units="1/cm"/>
          <inkml:channelProperty channel="Y" name="resolution" value="1883.16089" units="1/cm"/>
          <inkml:channelProperty channel="T" name="resolution" value="1" units="1/dev"/>
        </inkml:channelProperties>
      </inkml:inkSource>
      <inkml:timestamp xml:id="ts1" timeString="2018-08-06T20:50:44.220"/>
    </inkml:context>
  </inkml:definitions>
  <inkml:trace contextRef="#ctx0" brushRef="#br0">7533 13108 485 0,'-29'-51'112'15,"4"-8"6"-15,5-12-60 0,4-2-33 16,8 0 2-16,5-5 0 0,3 1 0 16,-9 7-3-16,1 6-1 0,2 5-2 15,2 2-3-15,-4 5-1 0,8 1 0 16,0 10-1-16,0 3 0 0,5 9-2 16,-5 5 0-16,8 5-2 0,-8 4 1 15,8 6 0-15,1 3 0 0,-1 6-1 0,2 0 2 16,14 0-1-16,6 0 2 0,6 9-1 15,11-4-1-15,10-5 0 0,14 3-1 16,14-3-2-16,13 0 0 0,5-3-2 16,20 3-3-16,7-8-1 0,12 8 0 15,12 9-2-15,15 7 0 0,4 2-1 16,4 3 0-16,1-3 0 0,-2-4 1 0,-6-13-1 16,-18-1 0-16,-6 0 0 0,-17 0-1 15,-11-1 1-15,-13-11 0 0,-17 5-1 16,-12-3-1-16,-22 3 3 0,-2-1-2 15,-6-4 1-15,-10 6 0 0,-7-4-1 16,-1 5 0-16,-5 5 1 0,-10 0-1 16,-3 0 1-16,2 10 0 0,-4 1-1 15,2 8 2-15,3 6-1 0,1 7-1 16,1 5 1-16,1 1 0 0,1 10-2 0,-6-2 1 16,1-5-1-16,-4 2-1 0,5-2 1 15,-3-1-3-15,-4 3 2 0,6-2-1 16,-4 2-1-16,-5 1 0 0,2 0 0 15,0 0-1-15,-5 5 1 0,7-6-1 16,-7-3 2-16,8-7-1 0,-8-3 0 16,0-4 3-16,0-4-1 0,0-1 0 15,-10-6 1-15,0-1 0 0,0 0 3 0,-8-5 0 16,-4 2 1-16,-5 0 4 0,-15-5 3 16,-19 3 2-16,-9-4 7 0,-12 2 1 15,-25-2 3-15,-14-1 1 0,-6 5-1 16,-27-9-2-16,-22 6 1 0,-2 9-5 15,-2 7-4-15,-17 6-5 0,8 6-2 16,3 3-5-16,13 2-9 0,4-5-13 0,17-4-17 16,26-17-24-16,28-3-14 0,11-10-132 15,18-10-148-15,22 1-332 0</inkml:trace>
  <inkml:trace contextRef="#ctx0" brushRef="#br0" timeOffset="4713.793">10569 14442 435 0,'0'-54'107'0,"0"-10"4"0,6-7-64 15,6-3-2-15,-4-8-11 0,5-7-5 16,-3 3-4-16,-2 1-2 0,3 5-3 0,4 18-2 16,5 10-5-16,-5 15 0 0,3 6-1 15,-7 3 0-15,2 5-3 0,-5 5 0 16,0 1-3-16,9 2 0 0,-7 1-2 16,4 7-3-16,-4-2 0 0,5 2-1 15,-2 1 0-15,2 6 0 0,4 0 0 16,3 8 1-16,6-1 1 0,1 5-1 0,2-3 0 15,5 0-1-15,10-9 2 0,5 0-2 16,0 0-1-16,6 0-1 0,-2-11 1 16,1-3 0-16,-8 2 0 0,-6 0-2 15,1 1 2-15,-7-2 0 0,-12-1 1 16,-1-1-2-16,-1-2 1 0,-1-1 1 16,-1 2 0-16,1 2 0 0,5 1-1 15,-3 7-1-15,0 6 2 0,-8 0-1 16,-4 0-1-16,-4 5 1 0,-7 7 0 0,4-3-1 15,-4 7 2-15,7 7-1 0,-2-1 1 16,2 3 1-16,2 0 0 0,1 7-1 16,3-1 2-16,-5 7-3 0,6 1 1 15,-3 10-1-15,-4-6-1 0,4 9-1 16,-3-1 1-16,-3 8-1 0,3-7 2 16,7-1-2-16,-4-1 1 0,11-9-1 15,-3-6 1-15,4-4 0 0,-1-3 0 0,4-5 0 16,-5 1 0-16,-3-2 0 0,-1 2 1 15,-9 4 0-15,-8 1 1 0,0 2-1 16,0 0 0-16,0 1 0 0,-5 1 1 16,-2-2 0-16,-4-1 1 0,-1-5 1 15,-7-1 5-15,-4-6 5 0,-15-2 3 16,-8 1 4-16,-16 7-1 0,-12-2 4 0,-21 8-4 16,-21 2-1-16,-18 5-4 0,-5-3-4 15,-9 0-5-15,11-1 1 0,7-1-5 16,13-12-13-16,7-2-19 0,18-3-9 15,5-5-115-15,19-5-120 0,2-5-296 16</inkml:trace>
  <inkml:trace contextRef="#ctx1" brushRef="#br0">25303 8816 0,'100'-26'15</inkml:trace>
  <inkml:trace contextRef="#ctx0" brushRef="#br0" timeOffset="15055.109">22200 3971 220 0,'0'0'79'0,"0"8"7"16,0-2-3-16,5-6-22 0,-5 6-13 15,7-6-8-15,-7 0-9 0,0 0-6 16,3 0-4-16,-3 0-2 0,0 0-2 16,6 0-2-16,1-6 0 0,0 6 2 15,-7 0 0-15,8-8 2 0,-5 8-1 16,-3-8 2-16,7 2 2 0,-7 3 1 15,6 3 0-15,-6-9-2 0,5 9 0 16,-5-4 0-16,0 4-1 0,0-5-1 0,0-4-1 16,0 9-3-16,0-8-1 0,0 1-1 15,0-1-2-15,0 8-2 0,0-12-2 16,-5 4-1-16,5 1 1 0,-6-1-1 16,-1 2-1-16,7 6 1 0,-10-6-1 15,2 6 1-15,-5 0 0 0,1 0-2 16,-1 0 1-16,-1 0 0 0,-6 0-1 0,0 0 0 15,4 0 1-15,-7 0-2 0,5 6 1 16,-3 0 0-16,-4 2 1 0,1-1-1 16,-6 8 0-16,1 13-1 0,-7-1 2 15,0 5 0-15,-5 2-1 0,8 6 2 16,-1-8-2-16,9 1 2 0,4-7-1 16,4 6-2-16,-2-7-1 0,7 2 1 15,1-2-3-15,4 4 2 0,7-5 1 16,0-2 0-16,0 1 1 0,8 0 3 15,2-1-1-15,2 2 3 0,-1-1-2 0,7 0-1 16,5-4 2-16,5-4-3 0,8-1-1 16,11-5-1-16,-1-2-2 0,0 1 1 15,5 0 0-15,-5-8-1 0,-4 6 0 16,-6-6-1-16,-1 0-3 0,-9-6-3 16,-5-2-7-16,-4 0-10 0,-1 1-9 0,-5-2-15 15,-4 0-16-15,1-1-10 0,-8 2-110 16,0 3-119-16,12 5-279 0</inkml:trace>
  <inkml:trace contextRef="#ctx0" brushRef="#br0" timeOffset="15820.564">23048 3844 415 0,'0'0'105'0,"-8"0"6"16,-2 0-41-16,-6 0-28 0,3 0-9 16,-8 0 1-16,-1 0-1 0,-2 9 1 15,4-9-1-15,-9 7-1 0,-1-7-3 16,2 0-3-16,4 0-5 0,-2 0-3 15,11 0-3-15,-7 0-3 0,0 0-2 16,5 0 0-16,-4 0 1 0,0 0-1 16,6 0 3-16,0 3-2 0,4-3 2 0,4 0-1 15,1 0 1-15,-1 9-1 0,2-9 1 16,5 3-2-16,-5 9 2 0,0 2-1 16,5 3 0-16,0 12-2 0,-5 4-2 15,5 7-1-15,0 1-1 0,-8-4-1 16,3 4-3-16,5-7 0 0,-8 4-2 15,8-5 1-15,-6 5 0 0,6-5-1 0,0 1-1 16,-9-4 3-16,9 1-4 0,-5-3 4 16,2 1-2-16,-3 2 1 0,1-7 0 15,-3-2 1-15,3 0 1 0,5-4 4 16,-9-5-1-16,9-5 1 0,-6 1 3 16,6-6-1-16,0-3-2 0,0 7 2 15,5-7-2-15,0 0-3 0,-5 0 3 16,8 0-2-16,0 0-1 0,0 0 4 15,0-7-2-15,6 7-3 0,-1-6 3 16,-4 6-1-16,10-8-2 0,-3 8 2 0,5 0-3 16,9 0-1-16,-3-3 2 0,0 3-2 15,-1 0-1-15,-6 0 1 0,-4 5-2 16,-3-5 1-16,-3 0 1 0,-5 9-1 16,0-9-4-16,-5 0-4 0,0 0-9 15,0-6-8-15,0 6-14 0,0-6-17 16,0-2-19-16,0 1-9 0,0 7-110 0,0-5-122 15,0 5-281-15</inkml:trace>
  <inkml:trace contextRef="#ctx0" brushRef="#br0" timeOffset="16679.748">23153 4111 484 0,'15'0'120'15,"-7"-6"8"-15,2-1-69 0,-4 7-9 16,-14-5-1-16,-5-6-1 0,-5-3 1 16,-5 4-4-16,0 0-4 0,-14-2-4 15,5 12-4-15,1-5-6 0,2 5-3 16,3 0-6-16,6 0-2 0,4 0-3 15,1 0-1-15,-5 5-2 0,6 4 0 16,-1-5-2-16,0 10 0 0,5-1-2 0,4 2 1 16,-6-1-1-16,7 6 1 0,-3-6 0 15,0 4-1-15,-2 4 1 0,10 2 0 16,-8 1-1-16,8 5 0 0,0-6-1 16,-7-1-3-16,7-7 2 0,0-2-2 15,0-5-1-15,0-3 1 0,0 1 0 16,7-2-2-16,-2-5 2 0,5 0-1 15,-5 0 0-15,4 0 0 0,1-5-2 16,8-3 1-16,0 0 1 0,-5-3 0 0,9 0-2 16,-1-3 2-16,-6 1-1 0,-1-6 2 15,4 8-3-15,5 4 2 0,2 0-2 16,6 7 2-16,3 0-1 0,-1 7 2 16,0 1-3-16,-5 9 1 0,-2 2-1 15,-5 3 2-15,-4 1-2 0,-8-3 3 16,-2 1 0-16,-7 3 3 0,0-6 1 15,0 7 3-15,-16 0-1 0,-6-4 3 0,-6 1-2 16,-8-1 0-16,-6-2-2 0,1 1-2 16,5-3-2-16,3-5-1 0,4-3-7 15,7-2-1-15,-4-7-12 0,-3 0-10 16,3 0-13-16,3-9-16 0,3-5-19 16,5-4-11-16,9-2 94 0,-1-3-199 15,7 0-125-15,8 3-321 0</inkml:trace>
  <inkml:trace contextRef="#ctx0" brushRef="#br0" timeOffset="17054.696">22852 3731 565 0,'-15'8'139'0,"4"3"7"0,-12 6-85 16,5 12-9-16,-7 3-4 0,-4 14-6 15,-1 8-6-15,6 9-3 0,-3-2-5 16,3 9-5-16,11 4-2 0,-2-8-4 15,-1 2-2-15,4 2-4 0,4-3-1 16,0-7-4-16,8-1-1 0,0-4-3 16,8-7 0-16,0-6-2 0,9-8 0 15,-1-5-1-15,2-13-1 0,5-2-3 0,1-7-5 16,-2-7-6-16,6 0-7 0,-1 0-8 16,-2-7-11-16,-4-7-10 0,2-6-8 15,-3-5 8-15,-2-7-113 0,3-4-107 16,7 3-259-16</inkml:trace>
  <inkml:trace contextRef="#ctx0" brushRef="#br0" timeOffset="17353.842">23323 3769 439 0,'5'-10'128'0,"5"10"7"15,3 0 1-15,4 0-80 0,6 18-6 16,8 6-4-16,-4 12 2 0,8 9-3 0,3 12-1 16,-4 7-2-16,-5 1 2 0,9 6-4 15,-9-3 0-15,1-5-2 0,-7-5-2 16,-7-1 0-16,-16-4-3 0,0-1-4 16,0 1 1-16,-26-1-2 0,0 5-5 15,-13 1-4-15,-6-3-6 0,-18-7-2 16,10-5-8-16,-4-3-8 0,6-11-10 15,0-12-13-15,5 2-18 0,-3-7-23 16,7-12-32-16,-6 10-125 0,16-4-152 0,10 2-346 16</inkml:trace>
  <inkml:trace contextRef="#ctx1" brushRef="#br0" timeOffset="16002.297">12966 18463 0</inkml:trace>
  <inkml:trace contextRef="#ctx0" brushRef="#br0" timeOffset="31713.375">4602 12029 458 0,'0'-44'104'0,"0"-6"4"16,-3-9-79-16,3-5 2 0,-5-3 1 15,-5-22 3-15,-1 0 2 0,-11-4-2 16,-4-3 1-16,-6 7 0 0,2 18-2 15,4 4-3-15,9 8-3 0,-2 9-3 16,6 8-3-16,-7-4-2 0,0 8-5 16,4-4-3-16,0 6-1 0,16 2-4 15,0 6-4-15,0 1 2 0,18 2-2 0,6 10-1 16,2-5 0-16,10 7 0 0,2 0 4 16,5 10 0-16,4 3-2 0,9 0 1 15,4 0 2-15,16 0-2 0,11 0 2 16,9 0 0-16,20 0-1 0,10 3 3 15,15-3 0-15,7-2 0 0,17 2-1 16,7-11-2-16,13 7-2 0,8-5 0 16,13-3-3-16,6 1 1 0,-8 2-1 0,-1-3 0 15,2 3 0-15,-4 2 1 0,-14 7-1 16,-5-7 0-16,-4 7 0 0,-7-7 0 16,-8 7 2-16,-10 11-2 0,-3-11 2 15,-4 0-1-15,0 0-2 0,-4 0 1 16,2 0 0-16,-3 0-1 0,6 0 1 15,-9-8-3-15,-2 8 1 0,-2 0 0 0,0 7-1 16,-16-7 2-16,-3 0-2 0,-9 2-1 16,4 5 2-16,6-7 0 0,-6 7 0 15,-5-7 0-15,-5 0-2 0,-15 0 2 16,-12 0 0-16,6 0-1 0,-10 0 0 16,3 0 0-16,8-9 1 0,0 3 0 15,-9-7 0-15,-3-1 0 0,-4 5 0 16,-5-2 1-16,-3 1-1 0,0 3-1 15,-9-7-1-15,-1 0 0 0,-8-4 1 16,-6-1-2-16,1 3 1 0,-5 5 1 0,-7 5-1 16,0 6 4-16,-3 0-2 0,-3 0 0 15,0 0 1-15,-5 4-1 0,0 3 0 16,-4 3-1-16,-6 11 0 0,0 7 0 16,0 8 0-16,-6 19 1 0,-1 6 0 15,4 14 1-15,-4 4 0 0,1 5 0 0,-1 6 1 16,7-10 1-16,0 0 0 0,10-7-1 15,0-2-1-15,0-8 1 0,11-1-1 16,2-1-4-16,-4-3-1 0,-1 0 0 16,7 5-1-16,-9-12 1 0,-1-7-2 15,0-4 2-15,0-7 2 0,-6-9 0 16,8-1 1-16,-11-5 1 0,4-4-2 16,-2-5 1-16,-3 0-2 0,-5-4 1 0,0-5-1 15,0 6-1-15,0-6 2 0,-18 0-2 16,3 0 1-16,-11 0 1 0,-3-9 0 15,-9 9 2-15,-3 0-2 0,-1 0 2 16,-11 6 1-16,1-1-2 0,-5-5 1 16,-9 0 2-16,-14 0-1 0,-2 4 0 15,-2-4 0-15,-14 0-1 0,-3 0 2 16,-7 13-1-16,-4-13-1 0,-9 2 1 0,13-2-2 16,-3 10 3-16,-10-6-2 0,-7 7 2 15,-8-8 1-15,-6 9-3 0,2-6 0 16,-9 5 1-16,-5 2 1 0,2-5 0 15,-10 1-2-15,-8 7 1 0,-5-3 1 16,-2 0-1-16,-5-4 1 0,8 2-3 16,-11 0 2-16,10 2 1 0,0-5-2 15,0 6 1-15,-17-1 0 0,6 1 0 0,-6 1 1 16,-11-1-2-16,-15-6 2 0,17 6-1 16,-10-1 0-16,6-13 1 0,-3 8-6 15,12-8-8-15,-3 0-8 0,10 0-12 16,-11 0-9-16,18 0-8 0,-1 0-113 15,6 0-111-15,3 0-263 0</inkml:trace>
  <inkml:trace contextRef="#ctx1" brushRef="#br0" timeOffset="18423.641">23937 10872 0</inkml:trace>
  <inkml:trace contextRef="#ctx0" brushRef="#br0" timeOffset="32838.1">21131 5282 428 0,'-26'0'97'0,"-2"-5"5"15,-5 5-77-15,-16 7 4 0,-3-3-1 16,-19 12 1-16,-7 7 3 0,-9 2 2 16,-8 5 1-16,-5 7 5 0,-8 9 0 0,-5 0 0 15,-21 9 1-15,-14 4-4 0,-14-10-5 16,-8 7-5-16,-22-10-5 0,-1 11-7 16,-10-15-4-16,5 7-6 0,-7-10-1 15,14-4-2-15,8-11-10 0,7-5-10 16,4-13-9-16,15 2-13 0,10-8-11 15,9 0 92-15,19 0-206 0,24 0-119 16,18 0-319-16</inkml:trace>
  <inkml:trace contextRef="#ctx0" brushRef="#br0" timeOffset="33322.372">16237 6625 467 0,'0'-13'113'0,"-11"3"4"16,-7-2-50-16,-10 0-38 0,-5-2 4 16,-5 8-1-16,-9 6 4 0,-4 0 0 0,5 0 0 15,-6 13-2-15,6-5-2 16,0 8-2-16,2 6-3 0,-5-1-2 0,-2 15-4 15,4 12-3-15,-1 4-1 0,12 8-6 16,13 1 0-16,5-2-3 0,18-4-3 16,0-1-3-16,8-14 1 0,7-1-4 15,11-5 2-15,9-8-1 0,6-7 0 0,13 0-1 16,3-10-2-16,5-2-7 0,5-7-5 16,5 0-6-16,5-7-14 0,-1-2-9 15,-1-4-12-15,-11-11-5 0,-13 6-103 16,-14-2-108-16,-9-3-256 0</inkml:trace>
  <inkml:trace contextRef="#ctx0" brushRef="#br0" timeOffset="33712.902">16705 6618 536 0,'-11'0'127'0,"-2"6"7"16,-7 15-91-16,-6 1 2 0,-4 15-4 15,3 0-1-15,-4 12-5 0,1 3-7 16,1 9-5-16,2-1-3 0,8 4-5 15,9-7-3-15,10-5-2 0,5-7-3 0,13-7-1 16,6-1-2-16,14-7-2 0,5-11 0 16,7-10 1-16,4-9 1 0,9 0-1 15,-1-7 2-15,-2-7 4 0,4-4 1 16,-10-7 2-16,-6 3 2 0,-17-4 2 16,-5-6 1-16,-26 2-1 0,0-9-4 15,0 3-2-15,-10-7-7 0,-16 12-11 16,-8 0-19-16,-9 5-22 0,-8 10-17 15,10 7-116-15,12 4-133 0,4 1-302 16</inkml:trace>
  <inkml:trace contextRef="#ctx0" brushRef="#br0" timeOffset="34040.948">16342 6545 534 0,'-18'21'125'0,"-2"15"7"16,-3 7-92-16,-6 10-2 0,-1 14-6 15,-7 7-3-15,9 5-4 0,8 6-7 16,14-5-4-16,6-12-4 0,0-2-2 16,19-8-2-16,11-15-3 0,7-10 0 15,1-5-2-15,10-11-4 0,10-5-3 16,3-12-3-16,6 0-7 0,7-6-6 16,-5-5-10-16,-5-10-5 0,-2-5-105 0,-2 0-106 15,3 1-255-15</inkml:trace>
  <inkml:trace contextRef="#ctx0" brushRef="#br0" timeOffset="34259.642">17182 6486 539 0,'11'10'124'0,"14"7"4"0,-4-1-93 15,15 7 2-15,3 4-2 0,4 10 7 16,-7 0-1-16,10 19-8 0,-4 6-3 15,-9 9-5-15,-10-1-7 0,-13 0-5 16,-10 1-8-16,0-10-3 0,-26 3-1 16,-10-11-2-16,-13-5-9 0,-4-6-14 0,2-9-11 15,2-7-123-15,10-4-127 0,18-10-310 16</inkml:trace>
  <inkml:trace contextRef="#ctx0" brushRef="#br0" timeOffset="34697.051">21843 5286 491 0,'25'0'123'0,"-15"12"5"15,-10 5-74-15,-7 18 0 0,-16 13-4 16,-13 11-1-16,-18 17-8 0,-21 13-7 16,-20 13-5-16,-7 7-8 0,-16 12-7 15,-1-7-6-15,8-2-18 0,9-7-18 16,4-16-14-16,8-11-115 0,19-15-123 15,19-12-299-15</inkml:trace>
  <inkml:trace contextRef="#ctx0" brushRef="#br0" timeOffset="35040.718">20397 6550 536 0,'-22'0'126'0,"-5"0"5"16,-4 9-95-16,-8 5 3 0,3 3-4 0,-2 16-2 15,4 4-5-15,3 11-5 0,3 9-6 16,2-2-2-16,1-1-4 0,9 2-1 15,4-9-2-15,12-2-2 0,7 1 0 16,6-2 0-16,10-12-2 0,1-4-2 16,3-8 1-16,-4-7-1 0,6-1-1 15,-1-2-1-15,8-4-1 0,0 3-6 16,5-3-9-16,0-4-11 0,0 5-12 0,-4-7 28 16,1 0-142-16,-7 0-118 0,5 0-282 15</inkml:trace>
  <inkml:trace contextRef="#ctx0" brushRef="#br0" timeOffset="35322.09">20939 6695 628 0,'-9'31'150'0,"-4"17"3"0,-2 3-106 16,2 10-12-16,-4 3-8 0,4 5-8 16,3-8-8-16,4-1-11 0,6-13-11 15,0-10-14-15,0-12-13 0,0-4 135 16,6-13-251-16,3 0-134 0,2-8-363 15</inkml:trace>
  <inkml:trace contextRef="#ctx0" brushRef="#br0" timeOffset="35540.638">20584 6444 550 0,'-26'26'136'0,"-4"6"6"0,1 10-86 15,3 10-12-15,-7 12-3 0,2 9-4 0,1 6-6 16,6 12-10-16,1-2-6 0,15-1-3 16,8-10-4-16,10-5-1 0,1-4-5 15,17-7 1-15,6-9-4 0,2-10-8 16,4-16-11-16,2-11-13 0,6-16-12 16,-12-5-113-16,18-11-121 0,-2-5-281 15</inkml:trace>
  <inkml:trace contextRef="#ctx0" brushRef="#br0" timeOffset="35759.293">21139 6477 528 0,'0'9'123'0,"17"9"3"16,1 11-92-16,4-1 0 0,3 6-2 15,6 9 1-15,0 2 2 0,2 11-4 16,6 4-1-16,10 7 3 0,2 3-2 0,-3 3-4 15,-16 1-2-15,-22-10-7 0,-10-5 1 16,-23-3-4-16,-16-8-5 0,-17 6-2 16,-6-3-4-16,-10-5-12 0,-3-4-19 15,-4 1-24-15,-3-13-121 0,7-16-134 16,10-14-326-16</inkml:trace>
  <inkml:trace contextRef="#ctx0" brushRef="#br0" timeOffset="36087.337">22860 5264 516 0,'0'5'123'0,"0"8"10"0,0 17-87 16,7 3 1-16,1 22 0 0,2 10-1 15,-4 28-5-15,-1 11-8 0,-5 24-8 16,0 11-7-16,0 4-6 0,0-6-13 15,-8-7-22-15,0-11-16 0,-5-13-117 16,13-20-125-16,-7-12-306 0</inkml:trace>
  <inkml:trace contextRef="#ctx0" brushRef="#br0" timeOffset="36446.64">22868 6645 600 0,'-26'5'145'0,"1"9"6"16,-14 5-106-16,0 4 0 0,-4 1-5 15,-3 6-5-15,1 9-7 0,5-4-9 0,9 8-4 16,2 5-3-16,4-4-4 0,9-2 0 16,16 1-2-16,0 1-1 0,0-9-1 15,16-6-4-15,10-4 0 0,2-1 0 16,2-8 1-16,1-3-3 0,6 1 1 16,1-5-3-16,3-1-3 0,-3-2-5 15,3-6-13-15,-4 0-14 0,-4 0-12 16,-7-12 6-16,0 4-119 0,-1-1-112 0,0-6-265 15</inkml:trace>
  <inkml:trace contextRef="#ctx0" brushRef="#br0" timeOffset="36743.433">23284 6623 619 0,'-13'7'150'15,"-3"1"6"-15,-4 12-100 0,-6 5-7 16,-15 9-9-16,-7 7-5 0,4 10-8 0,3-6-9 16,12 7-4-16,7 5-3 15,14 2-3-15,3-4-3 0,5-4 0 0,0-9-1 16,0-7-1-16,9-5-1 0,5-6-1 15,6-6-1-15,4-4-2 0,4-12-5 16,-1 5-5-16,-1-7-9 0,2 0-14 16,-2 0-18-16,-2-9-58 0,4-4-59 15,2 5-108-15,-1-3-236 0</inkml:trace>
  <inkml:trace contextRef="#ctx0" brushRef="#br0" timeOffset="37024.676">23469 6726 562 0,'7'0'141'0,"7"-3"6"16,-1 3-79-16,1 0-21 0,-3 17-11 15,1-2-3-15,-12 13-9 0,0 6-4 0,-5 6-5 16,-2-5-3-16,-4 11 0 0,-12-5-3 16,0 2-2-16,-2-2 1 0,1-1-1 15,-1-6-2-15,9-1 2 0,6-13-4 16,3 1 1-16,7-11-2 0,0-2-1 15,12-1-2-15,6 0 2 0,1-7-2 16,3 6 2-16,7-6-1 0,1 0 1 0,-9 0 0 16,4 0 1-16,4 0 0 0,-9 0-6 15,1-14-4-15,5 10-9 0,-6-6-12 16,-2 3-12-16,-7-5-12 0,-3 2-117 16,-3-6-116-16,2-1-282 0</inkml:trace>
  <inkml:trace contextRef="#ctx0" brushRef="#br0" timeOffset="37274.623">23682 6542 602 0,'15'15'149'15,"3"6"5"-15,6 5-101 0,6 9-5 16,7 8-7-16,6 14-4 0,9 5-12 15,7 7-9-15,-3 2-4 0,-10-3-2 0,-10-9-3 16,-18 0-4-16,-18-16-1 0,0-7 1 16,-5-2-1-16,-16-1-8 0,-14-6-6 15,-7-6-10-15,-14-1-18 0,-8-10 72 16,9-10-198-16,10 0-137 0,13-3-344 16</inkml:trace>
  <inkml:trace contextRef="#ctx0" brushRef="#br0" timeOffset="37571.384">23723 5234 567 0,'0'6'136'0,"15"3"6"16,4-2-95-16,16 9-1 0,12 7-2 16,20 5 0-16,9 8-1 0,23 22-8 15,13 4-2-15,7 11-5 0,9 5-4 16,11 3-5-16,-6-1-6 0,-12 2-7 16,-3-1 0-16,8-3-3 0,-7-10-2 15,-4-11-10-15,-5 0-8 0,-12-13-7 0,-37-6-10 16,-17 0-13-16,-21-14-16 0,-10-8-111 15,-13 3-119-15,0-8-283 0</inkml:trace>
  <inkml:trace contextRef="#ctx0" brushRef="#br0" timeOffset="38274.325">25306 6557 470 0,'-19'0'109'0,"-9"0"3"0,-2 0-79 15,-4 9 0-15,-1 3-3 0,-1 5-1 16,4 11-1-16,4 2 0 0,2 11 0 16,-4 3-1-16,4 7 1 0,-2 2-3 15,4 8-1-15,1-3-4 0,6 3 0 16,4-13-5-16,13 8-2 0,0-14-6 15,0-8-2-15,8-5-2 0,7-1-2 0,10-9 0 16,1-4-2-16,2-1 1 0,-2-11 0 16,2-3-3-16,0 0-6 0,-2 0-7 15,7-11-11-15,11 0-10 0,-3-2-5 16,0-3-114-16,-5 2-111 0,-5 0-264 16</inkml:trace>
  <inkml:trace contextRef="#ctx0" brushRef="#br0" timeOffset="38758.583">25660 6639 531 0,'16'-2'124'0,"12"-10"3"0,5 12-89 15,6 0-5-15,-8 0-6 0,0 0-2 16,-8 9-4-16,0 2-7 0,-10 8-1 0,-1-1-2 16,-6 1 2-16,-6 3 0 0,0-4 2 15,0 1 2-15,-11 4 3 0,-2 6 0 16,-12 4-3-16,-11-4-2 0,-3 1-3 15,-9-2-3-15,9-12-4 0,11-1-2 16,12-3-2-16,16-8-1 0,0-4 1 16,11 0 0-16,16 5-4 0,9-5 1 0,-2-5-2 15,4 5 2-15,-9-4 0 0,-6 4-1 16,-7 0 1-16,6 0 2 16,-6 7 0-16,-1 3 0 0,-1 3 0 0,-4 1 1 15,0 6-1-15,0 6 1 0,-10 0 2 16,0-3 1-16,0 7 3 0,0-2 1 15,-15 0 2-15,-4-4 0 0,2 0-1 16,-6-8-3-16,0-3-2 0,-1-9-10 16,2-4-15-16,1 0-21 0,5-4 123 0,16-10-250 15,-7-1-143-15,14-16-390 0</inkml:trace>
  <inkml:trace contextRef="#ctx0" brushRef="#br0" timeOffset="38946.044">26108 6473 550 0,'17'23'131'0,"1"9"5"16,5 4-90-16,-4 2-1 0,3 15-7 15,-4 4-1-15,3 5-2 16,-1 10-3-16,-2 0-4 0,-4 2-5 0,-7-11-3 16,-7 4-4-16,-10-17-4 0,-11-5-3 15,-20 1-3-15,-15-4-2 0,-3 1-6 16,-5-2-16-16,-1-7-25 0,4-8-125 0,-11-3-133 15,4-14-335-15</inkml:trace>
  <inkml:trace contextRef="#ctx0" brushRef="#br0" timeOffset="39305.331">25530 6631 605 0,'0'0'153'16,"0"-7"7"-16,-11 7-100 0,-5 0 3 16,-15 21-9-16,-4 8-6 0,-2 20-10 15,-14 13-10-15,0 19-8 0,7 15-6 16,0-3-4-16,-1 6-5 0,16-8-5 0,13-6-14 16,6-18-12-16,10 0-23 0,10-21-9 15,27-12-122-15,22-12-134 0,20-13-303 16</inkml:trace>
  <inkml:trace contextRef="#ctx0" brushRef="#br0" timeOffset="39852.094">24756 4884 500 0,'-7'0'115'16,"7"7"5"-16,0 1-74 0,9 9-15 15,9 6 2-15,10-3-1 0,11 7 1 16,15 3 2-16,8 4-1 0,35 8-4 0,32 8 1 16,28 7-4-16,25 7-3 0,23 7-2 15,6 14-6-15,2 4-4 0,0 0-2 16,4 2-5-16,9-1-2 0,-6-4 0 16,-4 3-2-16,-3-9-1 0,-15 5 2 15,-26-7 0-15,-23 2-1 0,-23-19-4 16,-30-4-5-16,-19-9-6 0,-21-13-7 15,-20-8-12-15,-11-2-15 0,-17-7-77 0,-8-1-37 16,10-8-105-16,-10-9-220 0</inkml:trace>
  <inkml:trace contextRef="#ctx0" brushRef="#br0" timeOffset="40336.339">28273 6708 498 0,'-26'-10'120'0,"0"10"5"16,-4 0-62-16,-1 8-33 0,-5-2 0 15,-2 8-3-15,-4 4-2 0,-1 9-3 16,2 6-3-16,0 9-3 0,4 3 1 16,1 2-2-16,1-1 0 0,9 2-2 15,8 3 0-15,10-6-3 0,8 0-2 16,0-1-1-16,20-4-3 0,-1-11-2 0,14-7-1 16,10-1-1-16,9-12 1 0,8-9-2 15,9 7-1-15,3-7-2 0,7 0-9 16,-1-9-7-16,-10 2-10 0,0-4-11 15,-7 0-3-15,-15-3-109 0,-7 7-107 16,-1-1-253-16</inkml:trace>
  <inkml:trace contextRef="#ctx0" brushRef="#br0" timeOffset="40633.151">28943 6580 561 0,'0'-2'138'0,"-9"2"7"0,-5 0-93 15,-3 2 1-15,-10 7-8 0,-8 3-6 16,2 5-7-16,1 15-9 0,-11 2-5 16,7 18-6-16,2 2-3 0,-1-2-4 15,7-3 1-15,14 1-4 0,14-2 2 16,0 2-4-16,5-2 2 0,13-5-1 15,8 3-1-15,0-9 0 0,-1-19-2 16,-2 10-5-16,3-10 0 0,-3-7-6 0,1 0-7 16,1-5-9-16,-1-6-7 0,6 0-8 15,-4 0-3-15,-3-6-109 0,1-7-108 16,9 0-258-16</inkml:trace>
  <inkml:trace contextRef="#ctx0" brushRef="#br0" timeOffset="40898.776">29152 6746 460 0,'-10'7'130'0,"10"0"3"16,-8 4-12-16,8 3-79 0,-6 0-6 16,6 5-5-16,-5 9-4 0,5-1-9 15,0-2-1-15,-7-1-5 0,7 0-4 0,7-9-3 16,-7 0-2-16,8 1 0 0,-1-5-1 15,6-5 0-15,3 4-1 0,2-10 2 16,2 0-1-16,4 0-1 0,1 0 0 16,-1-10 0-16,1 4-2 0,-2-5-4 15,-5-2-6-15,1 7-10 0,-4-5-7 16,0 3-10-16,-7 2-5 0,-1-8-108 16,-7 5-103-16,0 2-253 0</inkml:trace>
  <inkml:trace contextRef="#ctx0" brushRef="#br0" timeOffset="41070.598">29349 6755 518 0,'0'16'129'0,"0"10"5"15,0-3-77-15,0 12-13 0,0 0-7 16,0 7-7-16,0 1-9 0,11 1-8 16,-1 0-3-16,-2-4-4 0,4-3-4 0,-4-9-7 15,0-10-9-15,2-7-10 0,0-11-7 16,1 0 27-16,1 0-139 0,1-14-112 15,1-1-270-15</inkml:trace>
  <inkml:trace contextRef="#ctx0" brushRef="#br0" timeOffset="41289.274">29596 6488 542 0,'0'0'131'0,"0"11"5"0,8 1-89 16,2 9-2-16,5 0-6 0,6 19-5 15,2 6-5-15,1-2-4 0,8 12-2 16,4 6 2-16,-4-3-2 0,17 3 4 16,9 8-5-16,-6-9-2 0,2-11-3 15,-8 5-2-15,-33-11-8 0,-13 2-6 0,-5-1-6 16,-21 3-8-16,-28 0-11 0,-18-2-21 16,-18-1-128-16,-10-2-135 0,-18-7-332 15</inkml:trace>
  <inkml:trace contextRef="#ctx0" brushRef="#br0" timeOffset="43710.556">28759 7737 430 0,'0'2'104'0,"5"-2"4"0,-5 9-66 16,7 5-5-16,-7 6-4 0,0 7 0 16,0 12 1-16,-7 11 0 0,-3 1 3 15,-9 12-1-15,-16 2 1 0,-19 5-4 16,-11 6-4-16,-15 11-5 0,-17 14-6 16,-13-1-4-16,-6 2-5 0,-25 0-6 0,-6 3 0 15,-15-14-1-15,3 2-3 0,-3 2 2 16,13-6-4-16,13-12-10 0,21 1-11 15,15-10-13-15,25-11-4 0,21-3-115 16,31-11-120-16,23-18-274 0</inkml:trace>
  <inkml:trace contextRef="#ctx0" brushRef="#br0" timeOffset="44335.398">26932 9724 529 0,'0'-26'119'15,"0"1"6"-15,0 8-93 0,-7 14 3 16,-6 3-2-16,-6 0-2 0,-14 10 0 0,-8 11-3 15,-13 6-3-15,-3-3-5 0,-7 5-2 16,3 11-3-16,-6 2-2 0,11 4-2 16,14 17-3-16,3 4-3 0,8 5 0 15,9-7-3-15,-2-2 0 0,2-7-2 16,8-10 1-16,4-4 0 0,10-7 0 16,8-3-3-16,7 1-1 0,6-9-6 15,2 0-6-15,3-7-9 0,0-4-9 16,1-13-7-16,10 0-5 0,6 0 108 0,8-8-209 15,-1 2-113-15,8-7-318 0</inkml:trace>
  <inkml:trace contextRef="#ctx0" brushRef="#br0" timeOffset="44960.251">27289 9824 580 0,'-7'0'135'15,"-9"0"3"-15,3 0-96 0,-7 11-6 16,-8 7-7-16,-8 4 0 0,-3 6-4 0,-3-4-4 16,1 9-3-16,1-2-3 0,9 2-4 15,8-1-1-15,9-3-5 0,0-3-2 16,14-6-1-16,-4 8 0 0,4-12-2 15,0 0 0-15,0-2 1 0,14-5-1 16,1-9 0-16,3 7-1 0,5-7 0 16,6 5 1-16,-1-5 0 0,-3 0-1 15,1 0 0-15,-5 0 0 0,-9 6 1 0,-2-1 0 16,-4 2-1-16,-6 2 1 0,0 3 0 16,-8-2 1-16,3 8-1 0,-5-3 1 15,-4 0-1-15,-1 0 1 0,-5-2-2 16,0 3 1-16,1-3 2 0,4 0-2 15,0-5 0-15,7 0 0 0,3-8-1 16,5 6 2-16,0-6 0 0,0 8-1 16,10-8 0-16,5 0-1 0,1 3 2 15,7-3 0-15,5 0-1 0,5-3-1 0,-1-4 0 16,1 7 2-16,0-6 0 0,-2 6 0 16,-3 0-1-16,0 0 0 0,-5 0 0 15,-5 5 1-15,-5 3-2 0,-2 0 0 16,-11 3-8-16,0-1-6 0,0-3-15 15,0 0-11-15,-11-7-42 0,-4 6-74 16,-1-1-109-16,-1 4-235 0</inkml:trace>
  <inkml:trace contextRef="#ctx0" brushRef="#br0" timeOffset="45491.377">26781 10013 401 0,'0'0'87'0,"0"0"-2"0,0 0-67 16,0 0-99-16,9 0-77 0,-3 0-194 15</inkml:trace>
  <inkml:trace contextRef="#ctx0" brushRef="#br0" timeOffset="45866.295">26878 10005 498 0,'0'0'121'16,"5"0"7"-16,-5 0-76 0,11 0-5 15,-2-8-6-15,0-3-1 0,9 3-3 16,12-5-4-16,4-1-3 0,14 11-2 16,4 3-5-16,1 0-3 0,-3 3 0 15,-4 11-1-15,-13 1 0 0,-12 11-3 0,-11 0 2 16,-10 3 0-16,-7 4 1 0,-11-6-1 16,-9 8 0-16,-13-3-2 0,-6-2 1 15,-1 0-5-15,3 0-3 0,-2-6-3 16,13-5-2-16,7-3-1 0,6-9-3 15,12 0-1-15,8-7-1 0,0 0 3 16,10 0-1-16,11-1-2 0,5-11 1 16,6 2 1-16,4-1 1 0,6-1-1 0,-6 3-1 15,2 9 2-15,1 0 0 0,-6 7 2 16,-2 11 2-16,-2 3 4 0,-6 4 3 16,-8 7 3-16,-2 2-1 0,-13 5 0 15,0-9 0-15,-8 4-3 0,-5-7-1 16,-12 3-4-16,-4-6-1 0,-5-1-3 15,-11-3-5-15,3-4-16 0,-4-16-11 16,3 0-21-16,1-8-24 0,7-7-12 16,8-12-120-16,13-10-133 0,10-2-295 0</inkml:trace>
  <inkml:trace contextRef="#ctx0" brushRef="#br0" timeOffset="46053.752">26937 9789 508 0,'-16'18'144'0,"-1"16"8"0,-4 6-23 0,-5 9-73 16,0 12-10-16,1 7-6 0,4 7-8 16,1 5-9-16,4 0-4 0,7 2-6 15,1-6-3-15,8-14-1 0,0-9-7 16,8-6-9-16,15-15-5 0,7-10-8 16,9-8-11-16,0-14-11 0,6 0-11 15,2 0-21-15,-1-6-88 0,6-7-106 0,1-1-246 16</inkml:trace>
  <inkml:trace contextRef="#ctx0" brushRef="#br0" timeOffset="46272.452">27333 9812 538 0,'18'17'123'0,"2"11"2"0,3 9-88 16,0 9-5-16,5 11 0 0,-2 5 2 15,2 3 1-15,1 4-2 0,1 2-1 16,-9 2-3-16,-8-11-7 0,-13-2-5 16,0-5-7-16,0-8-5 0,-18-3-2 15,-5-10-2-15,-5-2-5 0,0-7-13 16,2-12-20-16,-2-13-116 0,5 0-6 16,7-14-105-16,3-18-210 0</inkml:trace>
  <inkml:trace contextRef="#ctx0" brushRef="#br0" timeOffset="46522.385">28971 8272 592 0,'-12'34'154'0,"-11"17"6"16,-3 23-71-16,-7 17-33 0,-9 14-12 16,-12 15-7-16,-9 14-9 0,-10 15-6 0,-4 9-7 15,-5-3-3-15,5-8-15 0,13-12-18 16,8-27-27-16,17-17-64 0,24-17-64 16,2-17-120-16,13-15-257 0</inkml:trace>
  <inkml:trace contextRef="#ctx0" brushRef="#br0" timeOffset="47022.265">28222 9943 590 0,'-19'8'142'0,"-6"1"6"16,0 1-96-16,1 10-4 0,-4 1-9 15,4 8-2-15,-4 3-10 0,5 9-5 0,3 5-5 16,4 0-3-16,-1-3-3 0,8 2-1 15,2-3-3-15,7-10-2 0,0-3 0 16,0-1-2-16,13-5-2 0,10-2-1 16,5-7-3-16,13-7-5 0,0-7-4 15,1 0-9-15,6-15-8 0,-6-4-10 16,-4-5-12-16,3 3-5 0,-5-6-105 16,-5 7-108-16,-1-4-260 0</inkml:trace>
  <inkml:trace contextRef="#ctx0" brushRef="#br0" timeOffset="47256.587">28687 9857 533 0,'-37'24'149'16,"-3"7"6"-16,-1 11-25 0,5 10-82 15,2 3-14-15,3 5-5 0,5 5-8 16,4-7-10-16,3-14-5 0,12-6-3 15,7-6-1-15,0-10-5 0,10-6-2 16,11-2-6-16,-1-9-3 0,3-5-7 16,6 7-10-16,1-7-8 0,3 0-6 15,3-13-110-15,0 3-109 0,-4 4-269 16</inkml:trace>
  <inkml:trace contextRef="#ctx0" brushRef="#br0" timeOffset="47537.768">28849 9889 548 0,'10'0'138'0,"2"0"6"15,6 14-71-15,-5-4-26 0,8 9-7 16,-3-3-6-16,5 3-3 0,-5-6-5 16,-3 12-8-16,-4-4-3 0,-11 2-2 15,0 3-1-15,-13 5 1 0,-3-2-4 16,-6 8-2-16,-5-9 2 0,0 1-2 15,13-7-1-15,1 5-3 0,4-11-2 16,9 3-1-16,0-6 0 0,0-1 0 0,5 0 0 16,5-12 0-16,6 0 0 0,-1 3-1 15,6-3 2-15,1 0-2 0,-1 0-4 16,-1-3-6-16,3 3-10 0,-4-12-12 16,6 4-16-16,-10 1-9 0,-2-6-112 15,-4 5-117-15,3-2-272 0</inkml:trace>
  <inkml:trace contextRef="#ctx0" brushRef="#br0" timeOffset="47772.09">29151 9829 542 0,'0'0'140'16,"8"0"7"-16,2 10-59 0,6 2-38 15,0 8-9-15,7 1-1 0,2 8-3 16,3 5-6-16,1 5-1 0,2 9-1 15,0 7-2-15,-3-4-2 0,-8 1-5 0,-10-7-5 16,-10-10-3-16,0 2-3 0,-12-4-3 16,-11-7-4-16,-13 5-1 0,-6 1-6 15,-4 1-8-15,-5-4-15 0,4 0-25 16,11-13-19-16,16-16-114 0,20 0-132 16,0-15-299-16</inkml:trace>
  <inkml:trace contextRef="#ctx0" brushRef="#br0" timeOffset="48068.895">29832 7979 504 0,'6'12'128'0,"9"12"7"16,-2 3-69-16,7 8-14 0,8 15-7 15,4 14-3-15,-1 3-4 0,15 15-9 16,5 23-4-16,5 1-4 0,4-1-4 0,9-1-3 16,-8 3-4-16,4-24-2 0,-11-6-6 15,-6-10-12-15,-2-1-18 16,-7-16-15-16,-11 3-96 0,-2-5-25 0,-2 7-108 15,-12 0-208-15</inkml:trace>
  <inkml:trace contextRef="#ctx0" brushRef="#br0" timeOffset="48600.03">30762 9755 516 0,'-8'-12'124'16,"3"1"4"-16,-2-2-86 0,1 7-2 16,-3-3-9-16,1 9-2 0,-3 0-5 15,-4 9-5-15,-3 3-4 0,0 3-2 16,-5 0-1-16,2-1 3 0,-10 1-1 15,4 4 1-15,-10 2 1 0,1 6 0 16,0 7 0-16,3 2-3 0,0-1-1 0,10 8-1 16,2-2-2-16,5-2 0 0,3-2-3 15,8-3 0-15,5 1-2 0,0-6-1 16,8-6-2-16,7 1-2 0,9-5 1 16,4-3 1-16,3-4-2 0,10 1 3 15,0-4-2-15,8-1-1 0,-3-8-4 16,-2 4-4-16,-3-4-7 0,-2-4-10 15,-9-1-14-15,1-5-9 0,-2 0 22 16,-6 0-134-16,-5 10-113 0,5 0-278 0</inkml:trace>
  <inkml:trace contextRef="#ctx0" brushRef="#br0" timeOffset="48896.826">31089 9924 556 0,'5'19'133'0,"2"5"5"0,-7 3-91 15,8 3-7-15,-8 2-8 0,0-3-7 16,0 0-7-16,0 0-6 0,0 0-5 16,0-8-2-16,0 0-5 0,-7-12-6 15,7 5-9-15,0-14-10 0,-6 7-6 16,6-7 168-16,0 0-282 0,0 0-131 0,0-7-376 16</inkml:trace>
  <inkml:trace contextRef="#ctx0" brushRef="#br0" timeOffset="49303.149">31253 9762 523 0,'-7'0'122'0,"2"0"7"0,-3 0-85 0,0 0-5 16,-2 0-4-16,4 11 0 0,1-3-3 15,-5 3-3-15,0 7-3 0,0 5-3 16,-6 6 0-16,-4 3-3 0,6 9-1 15,-3 2-2-15,1 1 1 0,8 4-4 16,-2-4 1-16,5-2-3 0,5-4-2 0,0-3-1 16,0-6-3-16,11-2-1 0,1-5-2 15,4-5-1-15,2 1-1 0,0-9 0 16,4 6-3-16,-6-5-3 0,4-3-5 16,2-7-5-16,-2 0-7 0,3 0-15 15,2 0-11-15,-2 0-9 0,-5-14-110 16,-2 1-119-16,0 4-277 0</inkml:trace>
  <inkml:trace contextRef="#ctx0" brushRef="#br0" timeOffset="49490.465">31436 9951 631 0,'0'19'153'16,"0"8"5"-16,0 3-105 0,0 2-7 0,0 3-13 15,5 0-7-15,3-5-12 0,1-1-7 16,-4 1-6-16,1-11-8 0,1 2-15 16,-7-14-13-16,0-7-12 0,5 0-115 15,-5-4-120-15,9-4-285 0</inkml:trace>
  <inkml:trace contextRef="#ctx0" brushRef="#br0" timeOffset="49756.004">31600 9624 582 0,'13'9'138'0,"4"11"2"16,4 6-98-16,2 8-4 0,3 1-7 16,0 14-6-16,5 3-4 0,-1 2-3 0,-2-1 2 15,-2 4 0-15,-5-2-2 0,-6-9-1 16,-4 2-3-16,-4-10 0 0,-7-4-6 15,0-4-1-15,-12-1-5 0,-2-2-1 16,-16-5-1-16,-8 3 0 0,-9-7-5 16,-7-1-7-16,-5 3-18 0,2-13-15 15,3 2-120-15,8-9-129 0,8 0-311 16</inkml:trace>
  <inkml:trace contextRef="#ctx0" brushRef="#br0" timeOffset="50115.29">30991 8357 544 0,'15'0'154'0,"3"0"8"16,3 0-42-16,5 15-46 0,5 5-7 15,12 11-13-15,8 11-8 0,11 17-6 16,13 5-7-16,22 13-4 0,14 5-6 16,18 4-7-16,6-7-2 0,-3 8-4 15,-6 4-2-15,-18-2-4 0,-8-3-4 16,-16-8-2-16,-14-4 2 0,-21-11-2 15,-13-7-2-15,-21-11-7 0,-8-8-6 16,-7-8-8-16,0-6-13 0,-12-5-16 16,2-8-19-16,-3 1-67 0,0-7-49 15,0 6-115-15,7-3-235 0</inkml:trace>
  <inkml:trace contextRef="#ctx0" brushRef="#br0" timeOffset="50427.722">32638 9711 503 0,'-6'0'131'16,"-6"8"4"-16,-8 0-40 0,-7 6-51 15,-8 4-4-15,-9 4-6 0,1 2-3 16,-2 14-5-16,7 4-3 0,-5 3-6 0,12 5-4 15,0-1-5-15,7-1-2 0,7-11-2 16,17 0-2-16,0-10-1 0,0-5 1 16,8-1-2-16,9-5 0 0,4-3-1 15,4-2 1-15,1-3 0 0,2-8-4 16,6 0-5-16,-3 9-7 0,0-9-8 16,-1 0-12-16,-7-6-8 0,-2 6 177 15,0-8-288-15,-8 8-133 0,5-6-383 16</inkml:trace>
  <inkml:trace contextRef="#ctx0" brushRef="#br0" timeOffset="50849.492">32915 9917 505 0,'0'0'127'0,"-7"0"7"0,-4 4-68 0,-1 7-21 15,-4-2-10-15,-5 4-3 0,-1 5-8 16,3 4-4-16,-7 2-5 0,6 3-1 15,4 0-1-15,-2 7 0 0,9-6 0 16,-2 2-2-16,6 5 2 0,5-11-1 16,0-3-3-16,0-4 0 0,7-3-1 15,11-9-4-15,4-5 2 0,8 0-3 0,6 0-1 16,8 0 1-16,-3-15 0 16,2-2 0-16,1-1 5 0,-6-2 4 15,-7-2 1-15,-4 7 2 0,-10-2-2 16,-11-8 0-16,-6 0-2 0,0 2-7 0,-9-4-11 15,-8 0-11-15,4 11-11 0,-3 0-17 16,3 9-14-16,0 7-116 0,-2-7-126 16,3 7-291-16</inkml:trace>
  <inkml:trace contextRef="#ctx0" brushRef="#br0" timeOffset="51302.509">32810 9794 630 0,'-25'27'156'0,"-7"12"8"16,1 7-103-16,-5 15-1 0,1 8-13 15,2-5-9-15,6 0-12 0,9 1-6 16,3-16-7-16,15-7-6 0,0-12-13 16,0-1-10-16,16-13-9 0,1-3-14 15,7-9-15-15,1-4-1 0,4 0-119 16,6 0-114-16,1-3-277 0</inkml:trace>
  <inkml:trace contextRef="#ctx0" brushRef="#br0" timeOffset="51536.829">33095 9741 580 0,'6'27'137'0,"3"-5"6"0,5 12-94 16,1-3-5-16,2 6-5 0,1 6-5 15,3 6-1-15,7 10-4 0,1 9-3 16,1-6-3-16,-9-3-3 0,-8 1-5 16,-13-19-1-16,0-5-6 0,-11 2-6 15,-19-5-2-15,-13-1-8 0,-12 0-6 16,-12 9-10-16,-9-6-18 0,-9 2-11 0,-18-7-116 16,-10-9-126-16,-5-4-296 0</inkml:trace>
  <inkml:trace contextRef="#ctx0" brushRef="#br0" timeOffset="52146.064">25359 8138 543 0,'-5'26'128'0,"-17"5"7"16,-14 17-89-16,-16 10-3 0,-4 15 1 0,-9 5-4 16,-7 10 0-16,6 2-8 0,-9-2-7 15,-22 1-7-15,2 1-6 0,4-10-10 16,2-1-22-16,12-2-18 0,9-14-123 16,-1 1-125-16,10-10-317 0</inkml:trace>
  <inkml:trace contextRef="#ctx0" brushRef="#br0" timeOffset="52599.081">23569 9547 532 0,'-11'0'126'0,"-14"0"5"16,-5 5-85-16,-10 13-4 0,-3 7-6 15,-6-2-3-15,3 13-5 0,0 8-5 0,2 4-6 16,-4 4-5-16,9 10-4 0,2-1-3 16,9 2-2-16,20 1-2 0,8-6 1 15,0-8-1-15,11-13-2 0,17-7-3 16,8-3-1-16,3-18-4 0,7 1-3 15,0-10-6-15,5 0-7 0,4-5-7 16,6 0-3-16,4-6-12 0,-11-5-93 16,-5-2-100-16,1 4-238 0</inkml:trace>
  <inkml:trace contextRef="#ctx0" brushRef="#br0" timeOffset="52942.748">23639 9754 569 0,'0'0'130'0,"0"-8"3"16,9-3-100-16,9 0-3 0,5-2-5 16,-1-3-2-16,3 5-6 0,1 11-1 15,2 0-4-15,1 0 1 0,-2 13 1 16,-6 8-3-16,-5 9 1 0,-6 11 0 15,-10-1 0-15,-13 5 0 0,-7 2-4 16,-2 2 1-16,-3 3-1 0,-6-3-3 0,6-6 0 16,2-7-2-16,4 2 1 0,6-8 0 15,1-4-3-15,6-9 0 0,6-3 2 16,0-14-3-16,11 0 1 0,2 0-1 16,5 0-1-16,0-11-3 0,5-5-7 15,7 2-13-15,1-4-14 0,1-5-9 16,4 3-114-16,0-3-119 0,-9-14-280 15</inkml:trace>
  <inkml:trace contextRef="#ctx0" brushRef="#br0" timeOffset="53224.12">24060 9490 411 0,'18'0'118'0,"-3"11"6"0,-2 7-4 15,-3 2-73-15,-2 8-5 0,2 6-3 16,-4 17 0-16,-6-3-2 0,0 11-3 16,0 1-2-16,0 10-5 0,-9-8-3 0,-6 5-4 15,-8-2-5-15,-7 0-6 0,-7-6-2 16,-14-5-3-16,-8-5-2 0,8-8-6 15,1-5-11-15,7-7-18 0,14-12-12 16,17-8-120-16,12-9-128 0,0 0-303 16</inkml:trace>
  <inkml:trace contextRef="#ctx0" brushRef="#br0" timeOffset="53723.816">23631 9716 505 0,'0'-7'115'0,"-8"7"6"16,3 0-87-16,-1 4-1 0,-3 8-2 0,-5 6 1 15,1 7-1-15,-10 1 0 0,0 7 0 16,-5 7 0-16,-3 5-3 0,0 10-2 16,3 5-4-16,0-1-3 0,2-2-5 15,14-1-3-15,1-11-6 0,11-11-1 16,0-4-3-16,6-5-6 0,16-11-3 15,12-10-9-15,12-4-13 0,11 0-12 16,5 0 121-16,2 0-239 0,8 0-131 0,-5 5-360 16</inkml:trace>
  <inkml:trace contextRef="#ctx0" brushRef="#br0" timeOffset="54614.232">24858 9179 560 0,'0'0'130'0,"-7"0"3"0,7 6-98 15,0-6-1-15,0 8-10 0,0 5-3 16,0-6-5-16,0 3-6 0,7 5-2 15,1-1 0-15,0-6-1 0,-2 3 2 16,3-2 0-16,-4-3 4 0,-5-6 4 16,0 7 0-16,0-2 1 0,0-5 2 0,0 0 0 15,0 0-3-15,0 0-3 0,0 0-5 16,0 0-1-16,0-10-4 0,0 6 0 16,0-1-5-16,0-8 2 0,0 2-1 15,0-1 2-15,0 7-2 0,0-5 1 16,0 5-1-16,6-1 2 0,-6-2-3 15,5 5 0-15,-5-7-6 0,0 7-9 16,0-5-14-16,-5 2-16 0,0 4 144 0,5-10-264 16,-10 5-142-16,4-1-385 0</inkml:trace>
  <inkml:trace contextRef="#ctx0" brushRef="#br0" timeOffset="54926.659">25493 8029 541 0,'0'0'133'15,"0"13"9"-15,0 6-86 0,-5 2 0 16,-2 17-1-16,-2 8-2 0,-1 16-4 16,3 25-7-16,7 15-8 0,-6 13-6 15,1-2-8-15,-2 1-6 0,7-7-5 16,0-12-5-16,-5-8-7 0,5 0-10 16,0-5-16-16,12-17-20 0,-7-4-10 15,1-8-118-15,1-4-129 0,1-4-294 0</inkml:trace>
  <inkml:trace contextRef="#ctx0" brushRef="#br0" timeOffset="55254.706">25291 9473 618 0,'-26'6'159'16,"-11"10"8"-16,-3 5-91 0,1-1-13 15,0 6-12-15,6 2-6 0,2-2-12 0,-2 11-10 16,2 7-8-16,-3-1-6 0,-2 6-4 16,9 3-1-16,9-2-3 0,9-7 1 15,9 1-3-15,0-9 0 0,9 0-1 16,6-11 0-16,11 4-1 0,4-7 0 15,7 0-3-15,-4-8-3 0,0-4-1 16,-9-9-6-16,3 6-7 0,-4-6-10 16,3 0-11-16,3-15-12 0,6-1 175 0,-7-7-289 15,-1 6-138-15,1-11-395 0</inkml:trace>
  <inkml:trace contextRef="#ctx0" brushRef="#br0" timeOffset="55520.268">25383 9689 537 0,'0'24'134'0,"0"3"4"0,0 2-83 16,0 7-7-16,0 2-8 0,0-5-6 15,0 1-8-15,0 5-8 0,0-8-6 0,-6 2-4 16,6-6-3-16,0 1-2 0,0-10-3 16,0-7-6-16,0-11-9 0,0 0-8 15,8 0-12-15,-3-12 150 0,1-2-267 16,-1-1-133-16,8-15-372 0</inkml:trace>
  <inkml:trace contextRef="#ctx0" brushRef="#br0" timeOffset="55801.46">25583 9608 432 0,'0'0'91'0,"0"5"2"16,8 4-76-16,-3-1-2 0,3 1-2 15,0 6 3-15,5 8 1 0,-3 2 3 16,5 0 2-16,-4 7 2 0,7-2 1 16,-4 0 1-16,-1 2 0 0,-7 3 0 15,-6 0 1-15,0 4-3 0,0-5-5 16,-8-2-4-16,-5-1-4 0,0 0-3 16,-5-5-4-16,-5 1-3 0,5-4-7 0,-5-1-11 15,-2-3-9-15,-1-2-113 16,-2-17-113-16,5 12-280 0</inkml:trace>
  <inkml:trace contextRef="#ctx0" brushRef="#br0" timeOffset="56348.198">25018 9652 554 0,'-20'-9'132'0,"-1"9"5"16,-8-4-92-16,-3 4-5 0,-4 0-3 15,-1 6-6-15,2 3-5 0,1 14-6 16,-4 4-4-16,-9 9-4 0,8 2-1 16,3 10-5-16,6-3-1 0,7 3-3 15,18 0 2-15,5 5-3 0,5-3-1 16,15-4 1-16,4 2-2 0,9-5-3 15,3-6-7-15,3-14-10 0,2-2-8 0,5-16-10 16,3-5-116-16,5 0-115 0,5 0-280 16</inkml:trace>
  <inkml:trace contextRef="#ctx0" brushRef="#br0" timeOffset="57113.643">25963 8227 524 0,'6'28'126'16,"-1"6"7"-16,2 17-85 0,1 9-3 15,5 15-6-15,7 9-3 0,-2 13-6 16,5 7-5-16,-5 3-6 0,0-5-6 15,-9-8-4-15,3 1-6 0,-2-12-9 16,-4-10-12-16,6-12-11 0,-4-5-9 16,-3-13-113-16,-5-9-115 0,11-3-276 15</inkml:trace>
  <inkml:trace contextRef="#ctx0" brushRef="#br0" timeOffset="57629.157">26235 9652 552 0,'-28'7'144'0,"2"15"6"16,-4 8-60-16,-1 0-42 0,5 5-7 15,1 8-9-15,2-7-8 0,4-5-5 16,7 3-6-16,12-5-5 0,0-13 0 0,5-1-3 16,11-3-3-16,9-12 3 15,13 0-1-15,4-6 0 0,4-8 3 0,3 4 3 16,-8-15 5-16,-10 0 7 0,-5-2 3 15,-4-1 4-15,-12 3 1 0,-6-2 1 16,-4 11-8-16,0-4-1 0,0 3-8 16,-9 0-17-16,-13 5-19 0,-4 0-23 15,-3 3-27-15,-14 9-125 0,2 0-151 16,4 11-342-16</inkml:trace>
  <inkml:trace contextRef="#ctx0" brushRef="#br0" timeOffset="57926.008">25917 9684 550 0,'-20'18'133'0,"4"4"4"0,-12 0-89 15,5 7-4-15,-8-1-6 0,0 7 0 16,0 1-7-16,10-2-4 0,3 4-4 0,11-6-4 16,7-2-4-16,5-9-3 0,6-2-5 15,9-6-3-15,3-3-3 0,6-10 2 16,1 0-4-16,-2 0-2 0,-9-14-7 16,4 2-9-16,-5-1-14 0,0-8-9 15,-3 4-9-15,3-5-109 0,-5 1-113 16,7 2-265-16</inkml:trace>
  <inkml:trace contextRef="#ctx0" brushRef="#br0" timeOffset="58144.71">25982 9654 605 0,'-24'30'142'16,"3"2"3"-16,1 0-101 0,8 9-5 15,1-6-9-15,6-4-6 0,5-1-8 0,0 4-4 16,12-4-4-16,2-10-3 0,3 2-1 16,1-7-2-16,5-6-2 0,4-9 0 15,3 0-6-15,-1 0-15 0,-1-4-13 16,-2-8-74-16,-9-7-47 0,4 1-106 16,0-7-230-16</inkml:trace>
  <inkml:trace contextRef="#ctx0" brushRef="#br0" timeOffset="58332.106">26413 9592 609 0,'10'38'150'16,"-2"5"4"-16,5 3-96 0,-5 8-9 15,-1-1-12-15,-7-3-8 0,0 9-8 16,0-3-10-16,-12-2-16 0,-7 1-26 15,-7 0-74-15,-15 0-56 0,-7 0-116 0,1 4-262 16</inkml:trace>
</inkml:ink>
</file>

<file path=ppt/ink/ink1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059.39221" units="1/cm"/>
          <inkml:channelProperty channel="Y" name="resolution" value="1884.24377" units="1/cm"/>
          <inkml:channelProperty channel="F" name="resolution" value="0.00409" units="1/dev"/>
          <inkml:channelProperty channel="T" name="resolution" value="1" units="1/dev"/>
        </inkml:channelProperties>
      </inkml:inkSource>
      <inkml:timestamp xml:id="ts0" timeString="2018-08-06T20:59:33.562"/>
    </inkml:context>
    <inkml:brush xml:id="br0">
      <inkml:brushProperty name="width" value="0.05292" units="cm"/>
      <inkml:brushProperty name="height" value="0.05292" units="cm"/>
      <inkml:brushProperty name="color" value="#FF0000"/>
    </inkml:brush>
    <inkml:context xml:id="ctx1">
      <inkml:inkSource xml:id="inkSrc85">
        <inkml:traceFormat>
          <inkml:channel name="X" type="integer" max="32767" units="cm"/>
          <inkml:channel name="Y" type="integer" max="32767" units="cm"/>
          <inkml:channel name="T" type="integer" max="2.14748E9" units="dev"/>
        </inkml:traceFormat>
        <inkml:channelProperties>
          <inkml:channelProperty channel="X" name="resolution" value="1059.39221" units="1/cm"/>
          <inkml:channelProperty channel="Y" name="resolution" value="1883.16089" units="1/cm"/>
          <inkml:channelProperty channel="T" name="resolution" value="1" units="1/dev"/>
        </inkml:channelProperties>
      </inkml:inkSource>
      <inkml:timestamp xml:id="ts1" timeString="2018-08-06T21:02:31.108"/>
    </inkml:context>
  </inkml:definitions>
  <inkml:trace contextRef="#ctx0" brushRef="#br0">23373 1265 694 0,'0'0'32'0,"0"0"-4"0,0 0 21 0,8 0-5 0,-8 0-1 0,3 0-1 16,-3 0-20-16,0 0-4 0,0 0-3 16,0-9-2-16,0 9 0 0,0-14-1 15,0 11-2-15,0-9 1 0,0 4 0 16,0-5 0-16,0 1 0 0,0 1-1 15,0-3 0-15,0-2 1 0,-7 3-1 0,7 6 1 16,-8-2-1-16,8 3 1 0,-10 6-1 16,-3 0 0-16,0 0-1 0,-6 0 1 15,-6 7-1-15,0 5-3 0,1 4 0 16,-14 0 0-16,4 6-1 0,-10-3-1 16,-2 11-3-16,-5-5-1 0,17 3 2 0,3 11-2 15,13-1 1-15,4-2-2 0,6 8 0 16,2 2 0-16,2-3 2 0,4 3-1 15,0-2-1-15,0-3 1 0,0-7 1 16,9 1 0-16,5-6 0 0,4-4-1 16,10-4-1-16,5-5 5 0,5-8-1 15,6-1 2-15,2-1 4 0,1-6 2 16,1 0 2-16,-3-12 0 0,-12 6-2 0,0-6 0 16,-12-6-2-16,1 7-3 15,-3-6-1-15,2 2-4 0,-7-6 2 0,4 7-5 16,-5-7-5-16,-2 5-8 0,-11 0-12 15,5 9-15-15,-5-1-18 0,0 2-14 16,-8 6-114-16,0-7-127 0,8 7-289 16</inkml:trace>
  <inkml:trace contextRef="#ctx0" brushRef="#br0" timeOffset="1374.617">24257 952 502 0,'-9'-9'124'0,"9"5"6"16,-11-4-70-16,1 8-16 0,4 0-5 16,-1 0-2-16,-3 0 0 0,10 14-2 15,-5-3-2-15,-3 6 1 0,-2-1 2 16,1 11-3-16,-1 0-3 0,-3 5-4 15,-4 3-2-15,-4 3-1 0,-9 5-5 0,3 5-3 16,-3 1-3-16,1 10 0 0,-1 6-2 16,6-6-1-16,7 3-4 0,6-3-2 15,6-6 0-15,5 2-1 0,10-3-1 16,4-4 1-16,1-13-2 0,3-2 0 16,0-3 1-16,-3-6-1 0,5-4 0 15,-2 0 0-15,1-6-1 0,3-3-2 16,-4 1-1-16,-2-8-7 0,-5-4-5 0,-1 0-10 15,-2 0-11-15,-1 0-16 0,-2-8-15 16,3-2-11-16,-3-3-101 0,0 6-119 16,3-2-264-16</inkml:trace>
  <inkml:trace contextRef="#ctx0" brushRef="#br0" timeOffset="1843.29">24384 1881 586 0,'7'-14'139'0,"-2"-7"5"15,3 2-97-15,-3 0-6 0,5-11-4 16,-2-2-1-16,-2-3-4 0,3-4-3 0,2-4-3 16,-3 0 1-16,5 1-2 0,-1-8-1 15,-2-3-2-15,-4 4 0 0,1 5-3 16,-7 5 2-16,6 5-2 0,-6 12-3 15,0 2 2-15,-5 2 0 0,5 9-1 16,0 9-2-16,0 0-2 0,0 0-1 16,0 9-2-16,-4 10 0 0,4 3-3 15,0 5-1-15,6-1 0 0,-6 10-3 16,8-3-2-16,-4 7 0 0,-4 6-3 0,14 2 4 16,-2-5-3-16,6-3-1 15,3-6 3-15,4-5 0 0,-7-5-2 0,0 2 2 16,-7-4-1-16,-1-5-1 0,1-4 3 15,-2-2-2-15,2-11-1 0,2 0 4 16,-1-9-1-16,2-3-1 0,1-5 3 16,-5-7-1-16,3 2 0 0,-2-6 0 0,-1-2-1 15,-2 0-1-15,1-2 1 0,-4-4-2 16,-5-8-1-16,0-6 1 0,0 12 1 16,0 5-4-16,0 6-2 0,0 8-7 15,-5 6-13-15,5 5-12 0,-9-8-16 16,3 3-23-16,-4-1-14 0,2 6-115 15,1 1-131-15,7 7-294 0</inkml:trace>
  <inkml:trace contextRef="#ctx0" brushRef="#br0" timeOffset="2202.559">24859 931 524 0,'0'0'138'0,"0"0"8"0,8 8-48 15,1-8-40-15,0 12-8 0,-2-4-6 16,4 7-5-16,7 10-6 0,0 2-6 0,2 5-3 16,3 4-5-16,-2 3-5 0,-8-3-3 15,-1 2 0-15,-2 0-1 0,-5 0 1 16,1 6-3-16,-1-1 2 0,2-6 1 16,-3 13-1-16,1 0 2 0,0-8-2 15,-5-5-1-15,9 6 0 0,-9-2-3 16,6-2-2-16,-6-1-1 0,0 4-3 15,0-1 0-15,-13-9-1 0,1 0 0 0,-4-2 0 16,-4-7 0-16,4-2 2 0,-4 1-2 16,4-2-1-16,-7-6-3 0,2-3-3 15,0-1-5-15,3-3-7 0,-2-7-11 16,7 0-4-16,1 0-11 0,6 0-10 16,6-12-9-16,0-3-4 0,0-2-103 15,5-7-108-15,8-2-263 0</inkml:trace>
  <inkml:trace contextRef="#ctx0" brushRef="#br0" timeOffset="2499.42">25567 1382 599 0,'0'0'152'0,"6"6"8"16,1-2-91-16,1 5-4 0,0-4-7 15,3 4-5-15,6-3-7 0,4 1-10 16,0 0-7-16,12-1-6 0,5 0-5 16,3-6-6-16,-7 3-1 0,-3 5-3 0,-8-8-4 15,-5 0 0-15,-5 0-3 0,0 0 0 16,-1 0-5-16,-2 0-7 0,-1-8-9 15,-4 8-11-15,0 0-19 0,-5 0-18 16,0 0 149-16,0 0-270 0,0 0-144 16,0 0-391-16</inkml:trace>
  <inkml:trace contextRef="#ctx0" brushRef="#br0" timeOffset="2718.14">25648 1643 613 0,'12'2'158'0,"3"-2"10"0,9 0-94 16,11 0-5-16,2 0-12 0,1-2-7 15,3-10-10-15,-8 8-10 0,-7-8-7 0,2 8-4 16,-7-6-5-16,-3 7-3 0,1-6-1 16,-2 9-3-16,1 0-6 0,-7-4-9 15,-2 4-16-15,-3 0-25 0,-6 0 92 16,5-7-237-16,3 0-159 0,-3 7-406 15</inkml:trace>
  <inkml:trace contextRef="#ctx0" brushRef="#br0" timeOffset="3483.558">26878 924 540 0,'-5'-8'145'16,"5"8"9"-16,0-8-63 0,0 2-24 16,0-3-6-16,7-1-4 0,2-3-7 0,6 0-10 15,2-1-8-15,6 0-3 0,6 4-7 16,2 4-2-16,13 6-5 0,1 0-2 15,-3 0 0-15,1 9-3 0,2-5-3 16,-7 10-2-16,-5-2-2 0,-5 1-2 16,-5-3 1-16,-14 1-1 0,-9 0-1 15,0 2 1-15,0 4 0 0,-9 1 1 16,-14-1-3-16,3 10-2 0,-8 0-1 16,-3-9-1-16,3 9-4 0,5 0-4 15,-11-10-1-15,11 6 0 0,-1-1 2 0,1-5 0 16,5-6 1-16,9 2 2 0,3-7 5 15,6 1 1-15,0-1 0 0,0-6 1 16,6 0 2-16,3 0 0 0,9 3 3 16,3-3 1-16,7 0 1 0,1 0 4 15,6 0 0-15,-4 0 0 0,1 0-1 0,4 0-1 16,-3 7-2-16,3-1-2 0,-5-6-1 16,0 7 1-16,-9-7-6 15,1 0-2-15,-7 0-6 0,0 0-9 0,-3 6-11 16,-4-6-13-16,-4 0-16 0,-5 6-10 15,0 2-1-15,-15-5-108 0,-3 5-110 16,-3 0-258-16</inkml:trace>
  <inkml:trace contextRef="#ctx0" brushRef="#br0" timeOffset="3780.303">26734 1571 603 0,'0'0'155'0,"0"0"9"0,6 0-90 0,3 8-5 15,12-8-7-15,10 6-5 0,-1-6-2 16,12 0-8-16,10 0-7 0,14 0-6 16,-2-6-6-16,10-4-6 0,1-2-3 15,-5 5-8-15,-4-7-3 0,-4 4-5 16,2 6-2-16,-5-6 1 0,-8 4 1 15,-11-4-3-15,-8 6-2 0,-16-8-1 16,-16 12-5-16,5 0-11 0,-5 0-9 0,0 0-18 16,-8 12-21-16,-4-3-20 0,-3 2-119 15,-1 10-135-15,-4 1-309 0</inkml:trace>
  <inkml:trace contextRef="#ctx0" brushRef="#br0" timeOffset="4389.536">26927 2277 556 0,'0'0'133'0,"0"8"5"0,0-8-92 15,8 0-5-15,-8 0-5 0,0 0-2 0,5-7-5 16,2-1-5-16,1-6-3 0,0-1 0 16,2-5-3-16,1-8 0 0,-1-4 0 15,0 4 2-15,3-7-2 0,-1-1 0 16,-1 5-2-16,1-1 0 0,-1-7-2 16,2 6-1-16,-8 3-2 0,3 6-1 0,0 4 0 15,-8 5 1-15,9 0 0 0,-3 11 1 16,1 4-1-16,1-5 1 0,2 5 1 15,0 0 0-15,-1 8-3 0,1 5 1 16,-3 3-1-16,3 0-3 0,1 7-3 16,0 3 0-16,3 0-3 0,-1 4 0 15,0-6-1-15,0-1 0 0,-3-1 1 16,-2-7-1-16,2 2 2 0,-2-4 0 0,0 5-1 16,4-3 1-16,-1 0-3 15,4-1 1-15,-2-1 2 0,-3-7-3 0,3-6 1 16,0 0 0-16,-2 0-2 0,1-6 2 15,-2-5 1-15,1-3 0 0,-3 4-1 16,2-11 1-16,3 2 3 0,-1-2 1 16,2 1 5-16,-4-4-1 0,0 6 1 15,0-9 5-15,0 5-1 0,-2 3 1 16,0 6-2-16,-8-4-4 0,0 8 0 16,0 0-4-16,0-2-2 0,-7 2-1 0,7 9-1 15,0 0-3-15,0-5-5 0,0 5-3 16,0-5-5-16,0 5-5 0,0 0-9 15,0 0-10-15,-4-6-8 0,4 6-9 16,4 2-14-16,-4-2-11 0,0 7-5 16,0-7-105-16,7 0-118 0,-7 0-272 0</inkml:trace>
  <inkml:trace contextRef="#ctx0" brushRef="#br0" timeOffset="5857.991">29514 910 504 0,'0'0'128'0,"7"-7"7"0,-7 7-66 0,8-3-17 16,-3 3-7-16,-5 0-4 0,5 0-2 16,-5 0-4-16,0 0-2 0,0 0-4 15,0 3-2-15,-5-3-2 0,-3 0-1 16,-2 8-3-16,-8-3-2 0,-5 3-3 15,-5-8 1-15,-6 7-1 0,-9-1-1 16,-4-3-1-16,2-3-3 0,-5 6-1 0,5 0-2 16,1 2-2-16,5 0-1 0,1 8-2 15,2-3-1-15,-10-2-1 0,9 0 0 16,1 2 0-16,-4-11 0 0,9 7-1 16,7-1 0-16,-1-4 0 0,5-4 1 15,6 9-1-15,-6-2 2 0,7-2 0 16,-2 2 0-16,4-7 0 0,-4 7 0 15,9-3 0-15,-1-4 1 0,7 13-3 0,0-13 1 16,0 12 0-16,16-6 0 0,-1 2 1 16,3-8-2-16,0 4 1 0,5-4 0 15,2 0 1-15,6 8 1 0,5-5-2 16,3 2 0-16,2 2 0 0,2 0-1 16,1-7 1-16,-5 7-2 0,0-7 0 15,-8 7 1-15,-3-7 0 0,-8 7-1 16,-5-7 3-16,-6 6-2 0,-2-3 0 0,-7-3 1 15,7 16-1-15,-7-3-1 0,-9 0 3 16,-2 3-2-16,-5 4-1 0,-7-4 3 16,-5 4-1-16,0 3-1 0,-5 0 1 15,-6 2-1-15,3-1-1 0,-3 4 2 16,-4-4-2-16,4-2 1 0,1 7 1 16,-1-5-1-16,6 0 0 0,7 0 1 15,-2-6-2-15,3-3 2 0,9 2-2 16,-9-4-1-16,4 0 3 0,5-2-2 0,3 1 0 15,5-4 1-15,8 6 0 0,0 4-1 16,4-5 2-16,5 1 1 0,5 1 3 16,9-4 1-16,8-11 4 0,4 5 1 15,9-5 1-15,5-5 2 0,7-5-4 16,1 4-1-16,0-11 1 0,2 0-4 16,2 3-2-16,-4-1-1 0,1-5 0 0,2 11-2 15,-3 1-2-15,-3-4-8 0,-9 8-7 16,-11-6-12-16,-13 7-13 0,-9 3-17 15,-12-8-22-15,0 8-7 0,-17 0-118 16,-2 9-130-16,1 5-297 0</inkml:trace>
  <inkml:trace contextRef="#ctx0" brushRef="#br0" timeOffset="6248.472">28284 2358 577 0,'15'-7'146'0,"0"0"11"0,-2 7-91 16,-5 0-1-16,-8 0-6 0,0 12-6 15,0 2-6-15,-10 2-9 0,1 2-10 16,0 9-5-16,-4 3-9 0,3-3-4 16,1 7-3-16,-3-4-3 0,4-2-2 0,8-1-2 15,-5-3 0-15,5-5 0 0,0-3 0 16,0 3 1-16,10-5-2 0,-2-6 0 16,7 0 0-16,4-4 0 0,3-4 2 15,4 0-2-15,2-4 0 0,-4-9-2 16,-1-4-5-16,-5 0-6 0,0-6-9 15,2 0-9-15,0-5-13 0,-2 6-15 0,-7-13-5 16,-1 0-112-16,-10-6-118 0,0 6-275 16</inkml:trace>
  <inkml:trace contextRef="#ctx0" brushRef="#br0" timeOffset="6420.307">28343 2267 646 0,'0'0'158'0,"12"-8"6"0,1-1-102 16,7-2-13-16,7 4-10 0,-5-6-11 16,12 4-11-16,4-3-6 0,-1 5-13 15,-2-4-18-15,4 1-21 0,-6 1 59 16,-7 9-187-16,-3 0-137 0,-5 0-348 16</inkml:trace>
  <inkml:trace contextRef="#ctx0" brushRef="#br0" timeOffset="6607.936">28733 2378 658 0,'0'0'165'16,"10"0"8"-16,1 0-80 0,7 0-36 16,4 0-25-16,6 5-7 0,-1-5-5 0,4 0-7 15,-1 0-10-15,-4 0-11 16,0 0-12-16,-6 0-16 0,-9 5-17 0,-1-5-9 15,-5 11-116-15,-5-4-124 0,0 0-278 16</inkml:trace>
  <inkml:trace contextRef="#ctx0" brushRef="#br0" timeOffset="6763.976">28745 2650 684 0,'0'0'167'16,"8"0"5"-16,3 0-109 0,9 0-15 15,4 0-12-15,4 0-8 0,2-8-10 16,1 8-11-16,-2 0-15 0,-1-5-14 16,-3 5-20-16,1-5-16 0,-6 5-117 15,2-9-133-15,8 1-302 0</inkml:trace>
  <inkml:trace contextRef="#ctx0" brushRef="#br0" timeOffset="7045.171">29359 2299 574 0,'0'-2'162'0,"-10"2"8"16,2 0-34-16,-4 9-65 0,-6 5-16 15,-2 6-12-15,1 10-12 0,-1 4-7 0,7 10-9 16,3 2-5-16,10 2-2 16,0-13-1-16,5-5 3 0,15-15 1 0,3-9 5 15,6 0 1-15,2-1 3 0,7-10 4 16,0 5 2-16,-2-13 5 0,5 2 3 15,-1-3 1-15,-2-9 2 0,-7 1 1 16,-1-2 0-16,-12-3-3 0,-7 1-7 16,-11 3-5-16,0 3-6 0,0-1-8 0,-19-4-15 15,-1-2-21-15,-5 3-19 0,-4 2-27 16,-1 2-43-16,6 6-137 0,3 9-173 16,-4 5-382-16</inkml:trace>
  <inkml:trace contextRef="#ctx0" brushRef="#br0" timeOffset="8982.208">28491 911 520 0,'0'0'121'0,"0"0"5"16,0 0-84-16,0 0-7 0,0 0-7 16,0 0-1-16,0 0-2 0,0-4-4 0,5-3 0 15,-5-2 0-15,0-1-1 16,0-3 1-16,6-4 0 0,2 1-3 0,1-3 1 16,0-5-3-16,0-3-1 0,-1-6-3 15,-3-10 0-15,-5 3 0 0,10 5 0 16,-4 2-1-16,-1 7-3 0,-5 7-1 15,8 5 0-15,-8 5-3 0,7 2-2 16,-2 7-1-16,-5-6-1 0,6 6 1 0,-6 0 0 16,7 7 0-16,-7-7-1 0,6 9 1 15,-6 3 0-15,5 3 1 0,-5 1-1 16,0 6-1-16,10 11 0 0,-5-1 0 16,0 5 1-16,3 2-1 0,7 1 0 15,-2-7-2-15,7-2 2 0,1-6 0 16,-5-8-1-16,1-2 0 0,-4-3 1 15,3-5-1-15,-3-7 1 0,2 0 1 16,-4 0 4-16,1-7 2 0,-2-7 3 0,-4 0 4 16,1-6 3-16,-1-3 2 0,2-6 3 15,2-1-4-15,-2 2-2 16,-1-9-1-16,-7-1-4 0,0 1-5 0,0 1 0 16,0 4-3-16,-10 9-2 0,5 5 1 15,0 8-4-15,5 2-8 0,-5 8-7 16,5-6-13-16,0 6-16 0,0 0-19 0,0 0-14 15,0 0-116-15,0 7-126 0,9 1-296 16</inkml:trace>
  <inkml:trace contextRef="#ctx0" brushRef="#br0" timeOffset="9169.66">29085 717 616 0,'12'-10'152'0,"1"3"5"15,5-4-95-15,5 2-13 0,-2 1-9 16,0 3-6-16,-1 0-9 0,-7 0-9 16,-2 5-3-16,-6-8-5 0,-5 8-6 15,5-5-7-15,-5 5-16 0,0-9-18 16,0 9-11-16,0-8-119 0,0 8-128 16,0-6-296-16</inkml:trace>
  <inkml:trace contextRef="#ctx0" brushRef="#br0" timeOffset="9450.849">29465 376 532 0,'10'0'132'0,"-5"0"8"0,0 6-78 15,-5 6-8-15,5-2-6 0,-5 6-5 16,0 4-6-16,0 4-3 0,4-3-8 16,-4 5-5-16,0-7-6 0,0 6-4 15,0-7-3-15,0-2-1 0,0 0-3 16,0 4-5-16,0-1-9 0,0-3-9 0,0-1-15 16,0-1-13-16,0-4-12 0,0-3-110 15,0-5-116-15,0 7-265 0</inkml:trace>
  <inkml:trace contextRef="#ctx0" brushRef="#br0" timeOffset="10466.23">30300 1226 540 0,'-5'0'130'0,"-1"0"5"0,-4 0-85 0,2 0-6 15,-4 3-4-15,-3 4-4 0,-3-7-2 16,2 6-6-16,-7 2-1 0,-2-2-3 16,-4 8-1-16,0 4-2 0,1 1-3 15,2 3-4-15,4 6-2 0,4 2-2 16,-1-2-4-16,4 5 0 0,3-3-3 15,6-7-3-15,1 2 3 0,5-2-2 16,0-3 1-16,8 4 2 0,0-8-1 16,4-1 1-16,4-8 3 0,-3 3 1 15,7-7-1-15,3-3 2 0,5 8-2 0,1-2 0 16,5-6-2-16,-1 0-2 0,0 0-1 16,-2 0-4-16,-6 0-7 0,-6-14-7 15,-1 8-10-15,-3-1-17 0,-8 3-15 16,1-3-7-16,2 1-114 0,1-5-119 15,-3 1-279-15</inkml:trace>
  <inkml:trace contextRef="#ctx0" brushRef="#br0" timeOffset="11059.84">30754 983 542 0,'0'-8'133'15,"-7"8"6"-15,0 0-83 0,1 0-10 16,-4 11-3-16,0-1-5 0,2 2-5 16,-3 6-3-16,2 4-6 0,0 5-1 15,-6 0-4-15,2 2-3 0,-2 4-1 16,2 7-2-16,-2-3-4 0,0 5-1 16,2 2-3-16,2 0 0 0,3-8 0 0,8 7-2 15,0 0-2-15,0-5 2 0,10-4-3 16,-4-6 0-16,6-1 1 0,-3-4 0 15,1-12-2-15,3 0 2 0,-1-4 0 16,1-7 1-16,-5 8-2 0,5-8-1 16,0 6-2-16,-3-6-2 0,3-14-3 15,2 12-6-15,-7 2-6 0,2-12-10 16,0 5-10-16,0 0-10 0,-2-2-5 0,2 1-110 16,-2-5-112-16,2-2-269 0</inkml:trace>
  <inkml:trace contextRef="#ctx0" brushRef="#br0" timeOffset="11325.425">30921 1288 551 0,'0'0'136'15,"0"13"7"-15,-7 1-86 0,0 3-7 16,-7 8-7-16,-1 3-6 0,-1 2-7 15,1 5-6-15,2 8-7 0,5-10-3 16,8-4-4-16,0-6 0 0,0-6-2 0,5-13 2 16,8 5 0-16,1-4-2 0,1-5-1 15,-2 7 0-15,-3-7-1 0,5 0 1 16,-4-7-3-16,4 2-2 0,-4-2-1 16,7-2-8-16,-9-6-12 0,-3-7-17 15,-1-7-15-15,3-3-120 0,-3-12-130 16,-5 14-306-16</inkml:trace>
  <inkml:trace contextRef="#ctx0" brushRef="#br0" timeOffset="11481.616">30870 1133 567 0,'0'-5'144'0,"13"5"5"0,3-4-83 15,6 4-15-15,-4 0-14 0,-2-7-10 16,0 7-8-16,-3-10-15 0,-1 6-17 15,-2-3-17-15,0 7-4 0,-1-6-120 0,1 6-119 16,0 0-287-16</inkml:trace>
  <inkml:trace contextRef="#ctx0" brushRef="#br0" timeOffset="11794.054">31153 967 525 0,'8'0'143'0,"0"0"10"0,2 6-53 16,2 3-35-16,6 0-9 0,0 12-6 15,0-1-5-15,3 10-11 0,4-1-7 0,-7 5-3 16,0 8-4-16,-2 3-2 0,-8-4-1 15,-3 5-2-15,0 3 1 0,-5 1-1 16,0-4-2-16,-8 4-1 0,-4-5-2 16,-1-5-1-16,-10-4-3 0,-4 3-2 15,-10-7 0-15,0-4-8 0,-9 1-7 16,2 1-17-16,-4-21-34 0,2-9-136 16,6 0-153-16,7 0-376 0</inkml:trace>
  <inkml:trace contextRef="#ctx0" brushRef="#br0" timeOffset="12809.593">32476 1167 590 0,'0'-7'148'0,"-5"7"7"0,5 0-90 0,-5 0-9 15,5 10-3-15,-6 3-5 0,6 9-9 16,-5 0-5-16,5 9-8 0,0 4-3 15,0 8-5-15,0 6-7 0,6-1-2 16,-1-1-2-16,3 1-4 0,2-5-1 16,-2-5 0-16,-1-4-3 0,-1-11-1 15,-6-2-7-15,7-6-5 0,-7-6-6 0,0-9-8 16,-8 0-15-16,-2-7-13 0,2-3-8 16,-5-4-112-16,3-6-120 0,0 5-284 15</inkml:trace>
  <inkml:trace contextRef="#ctx0" brushRef="#br0" timeOffset="13012.684">32191 1434 573 0,'0'0'147'0,"0"0"7"16,0 0-82-16,10-6-9 0,6 6-8 15,4-7-6-15,8-2-7 0,3-2-10 16,8-5-7-16,2 3-4 0,5-1-8 15,-5 11-4-15,5 3-4 0,-9 0-6 16,-5-8-6-16,-10 8-11 0,-4 0-14 0,-3 0-18 16,-5 8-13-16,1-5-118 0,-4 8-126 15,-7 7-294-15</inkml:trace>
  <inkml:trace contextRef="#ctx0" brushRef="#br0" timeOffset="13668.662">32908 1897 504 0,'0'0'126'0,"0"0"7"0,0 0-59 0,10 0-31 15,-10 0-6-15,0-6-3 0,8 6-4 16,-3 0-3-16,3-9-4 0,1 3-1 16,-5-8 1-16,-4-3-2 0,5-6 1 15,-5-6 3-15,0-2 0 0,0-2 1 16,0 4 1-16,4-6-4 0,-4-3 1 16,0-4-3-16,6-4-1 0,-6-13-3 15,8 6-3-15,-3 3-3 0,-5 2-1 0,7 7-2 16,-7 9-1-16,0 10-3 0,6 0-1 15,-6 3 0-15,0 7-1 0,0 1-1 16,5 11 1-16,-5 0-3 0,7 0 2 16,-7 7 0-16,8 6 1 0,-8 2 2 15,7 2-3-15,-7 3 1 0,6 8 1 16,-1 0-2-16,7-4 1 0,-4 6-2 16,2 0-2-16,-1-5 3 0,-2 3 0 0,1 0-2 15,0-6 1-15,-1 0 2 0,-1-3-1 16,3-1 1-16,0 3-1 0,0-7 0 15,-1 0 0-15,-3-4 1 0,-5 0-3 16,10-10 0-16,-10 7 1 0,6-7-1 16,-3 0 1-16,7 0 2 0,0 0-4 15,-2 0 1-15,2-7 2 0,3 0 0 16,-5 0-1-16,0-7 2 0,2-2 0 0,-5-1 5 16,0-7 1-16,0-3 4 0,-5-1-2 15,0-4 0-15,7 3 1 0,-7-1-2 16,6-4-4-16,-6 6-1 0,7 6-4 15,-7-8 2-15,5 2-2 0,1 7-1 16,-6 1-4-16,0 9-1 0,5 11-8 16,-5-10-6-16,0 6-10 0,0 4-7 15,0 0-11-15,-5 0-8 0,-1 0-11 16,1 0-9-16,-2 0 0 0,1 0-89 0,-1 4-12 16,7-4-91-16,-5 10-183 0</inkml:trace>
  <inkml:trace contextRef="#ctx0" brushRef="#br0" timeOffset="20010.865">23327 3443 446 0,'0'-13'119'16,"0"2"5"-16,-4 2-19 0,4 1-67 15,-13 8-3-15,-1 0-2 0,-1 0-1 16,-2 0-4-16,-4 11-3 0,-5 2-2 15,-5-2-1-15,-5 8-2 0,-3 5-1 16,-6-1 1-16,13 4 1 0,2 1-2 0,9-8-3 16,6 8 0-16,7-3-2 0,1 2-2 15,2 5-1-15,5-1-4 0,0-9 0 16,5 4-1-16,4 0-3 0,4-6 1 16,8-4 2-16,7-1 0 0,11-6 0 15,7-4 1-15,3 2-1 0,2-7 2 16,-4 0-1-16,-14 0-4 0,-5 0 1 15,-10-7-2-15,-2 7-3 0,-6-7-6 0,3 7-13 16,-5-9-13-16,1 4-19 0,-3-6 5 16,1-1-137-16,-1 1-130 0,1-3-308 15</inkml:trace>
  <inkml:trace contextRef="#ctx0" brushRef="#br0" timeOffset="20791.929">24114 3106 482 0,'0'0'115'0,"0"0"4"16,5 0-73-16,-5-6-7 0,0 6-5 15,0 0-2-15,0 0 0 0,0-3 0 16,0 3 1-16,0 0 1 0,0 3-3 16,-5-3-3-16,5 6-1 0,0 0-4 0,-3 1-1 15,3 6-4-15,-7 1-5 0,7 10-1 16,0 3-2-16,-6 3-5 0,6 0 0 16,-10 2-3-16,10-5-2 0,-5-5 1 15,5 4-1-15,0-6-1 0,0 4 2 16,0 2-1-16,0-1-2 0,5 1 1 15,0-8-1-15,1 3-2 0,1-1 3 0,-2-11-2 16,0 0 0-16,1 1 0 16,3-7-3-16,-9-3-3 0,0 6-7 0,6-6-13 15,-6 7-15-15,0-7-2 0,0 0-120 16,0 4-120-16,0 8-288 0</inkml:trace>
  <inkml:trace contextRef="#ctx0" brushRef="#br0" timeOffset="21260.566">24564 3201 528 0,'-9'5'122'16,"0"-5"4"-16,1 14-87 0,-2 0-6 15,2 9-6-15,-2-4-4 0,1 5-3 16,0-2-5-16,3-1-4 0,-1-5-3 16,7 3 0-16,0 1-2 0,0-5 2 15,0 0-2-15,0 5 3 0,0-11 1 0,0 5 2 16,9-5 1-16,-5-3-1 0,5 1-1 15,-1-7 0-15,3 6 1 0,6-4-1 16,10-2-1-16,-2 0 4 0,0-12 2 16,-1 6 1-16,-1 1 5 0,-11-4 2 15,2-1 2-15,4 10 5 0,-1-8-1 16,-4-3 1-16,0-2 1 0,-7 5-3 0,1-4-1 16,-7-1-1-16,8 3-6 0,-8-1-3 15,0 0-4-15,0-3-4 0,-10 4-4 16,5 4-2-16,-6-1-6 0,1 2-4 15,2 5-9-15,0 0-9 0,-5 0-11 16,4-4-13-16,0 4-15 0,-3 0-14 16,4 0-12-16,0 0-110 0,3 0-124 15,5 0-287-15</inkml:trace>
  <inkml:trace contextRef="#ctx0" brushRef="#br0" timeOffset="23588.149">25064 3160 402 0,'0'0'116'0,"0"0"8"16,0-5-11-16,0 5-57 0,0 0-14 15,5 0-3-15,-5 0-6 0,0 0-2 16,0 0-4-16,0 0-3 0,6 0-2 15,-6 0-2-15,0 0 0 0,0 0-2 0,5 0-1 16,-5 0-3-16,7 0-1 0,-1 5-1 16,-1-5-2-16,-5 10 0 0,8-4-2 15,-1 2-1-15,3-2 1 0,-4 4-1 16,6 3-4-16,6 1 1 0,-2 6-3 16,5 3 1-16,4 0 1 0,-5-2-3 15,-4 0 2-15,4 3 0 0,-7 1-1 16,-2 2 2-16,-3 2-1 0,-8 2 0 0,0-1 1 15,0-4 0-15,0-7 2 0,0 7 0 16,-9-10-1-16,-1 11 2 0,0 1 0 16,-8-4-1-16,0 4 0 0,-2 2 1 15,-3-12-1-15,0 3 0 0,-1-1-2 16,3 3 0-16,1-4-2 0,5-1 1 16,1-2-4-16,2-7-6 0,-3-3-9 15,4 4-10-15,1-6-12 0,-3-4-14 16,8 0-13-16,5 0-115 0,0 0-122 15,0 0-286-15</inkml:trace>
  <inkml:trace contextRef="#ctx0" brushRef="#br0" timeOffset="24103.653">25855 3291 598 0,'0'0'148'0,"0"0"7"16,8 0-93-16,-2 0-8 0,1 0-8 16,4 0-4-16,-2 4-7 0,-9-4-8 0,8 0-6 15,3 0-3-15,-1 7-4 0,3-7-6 16,-1 4-1-16,1-4-4 0,-3 0-1 16,3 0 1-16,-2 0-4 0,2-6-3 15,-5 6-7-15,6-7-8 0,-10 7-12 16,3-4-13-16,-7 4-14 0,0 0-5 15,0 0-110-15,0 6-113 0,0 7-267 16</inkml:trace>
  <inkml:trace contextRef="#ctx0" brushRef="#br0" timeOffset="24291.108">25883 3451 617 0,'0'0'156'0,"11"6"5"0,-1-6-91 0,1 7-12 15,1-7-15-15,2 0-10 0,-2 5-8 16,1-5-9-16,3 0-5 0,2 0-6 16,-4 0-3-16,2-12-11 0,-5 5-8 15,6-2-16-15,-3-5-18 0,0-2 52 16,-3 3-173-16,10-1-129 0,2 10-314 16</inkml:trace>
  <inkml:trace contextRef="#ctx0" brushRef="#br0" timeOffset="24634.775">26652 2865 465 0,'5'23'140'0,"2"2"11"16,-7 6 5-16,0 6-90 0,8 8-8 15,-8 5-8-15,0 5-7 0,6 4-7 0,-6-1-10 16,7-6-6-16,1-3-7 0,2-2-5 15,-2-8-5-15,3-7-6 0,3-6-11 16,-6-6-17-16,3-6-18 0,-4-14 96 16,-2 8-225-16,6-8-141 0,7 9-369 15</inkml:trace>
  <inkml:trace contextRef="#ctx0" brushRef="#br0" timeOffset="53768.566">6405 4017 454 0,'5'0'115'16,"-5"0"6"-16,0 0-58 0,0 0-11 0,0 0-6 16,-5 0 1-16,5 5 0 0,-7-5-2 15,7 0-1-15,0 0-5 0,0 0-3 16,0 0-3-16,0 0-7 0,-6-5-3 15,6-1-2-15,0 1-2 0,-7-9-2 16,1 5 0-16,-11 0-1 0,8-2-1 0,-14-1 0 16,1 12 1-16,4 0-2 0,-3 0 1 15,-4 12-1-15,11-4-4 0,-4 4-1 16,5 4 0-16,-7 2-2 0,-1 1-2 16,3 0-1-16,-4 8-2 0,-1-2 1 15,2 4 1-15,5 0-1 0,-9 6-2 16,-4-5 1-16,6 3-2 0,-3-1 2 15,9-5 1-15,3 0-1 0,5 0-3 16,6 0 3-16,3 1-1 0,5 4 2 16,10 3-2-16,-2-6 1 0,11 1-3 15,4-1 4-15,5-4-3 0,1-6 1 16,6-1-2-16,-1-2 1 0,-5-6 0 0,1 0 3 16,2-10-1-16,-2 0 1 0,1 0 0 15,-3 5 1-15,-6-5-1 0,-12 0-1 16,6-5 1-16,-1 5-4 0,-9 0 0 15,1 0-6-15,-1 0-7 0,-4 0-13 16,0 0-14-16,1 0-24 0,-2-8-20 0,-1 1-122 16,8-9-142-16,0 1-323 0</inkml:trace>
  <inkml:trace contextRef="#ctx0" brushRef="#br0" timeOffset="54440.268">7181 3816 426 0,'0'-11'123'0,"0"-3"7"0,0 0-10 15,0 4-58-15,-7 0-8 0,3 6-4 16,-1 4-2-16,-2 0-3 0,-1 4-4 15,1 8-5-15,-11 0-5 0,5 5-5 16,-8-3-2-16,-2 2-2 0,5 2-2 16,2 10-3-16,-1-1-1 0,-4 3-3 15,8 0 0-15,0 1-3 0,3 11-2 0,0-4-2 16,5 10-2-16,0 5-1 16,2 2 0-16,3-10-2 0,-8 8 0 0,8-8 0 15,0-2-1-15,0-7 0 0,0 4 1 16,6-7-1-16,-1-8 0 0,5-2 2 15,8-7 1-15,3-1 2 0,-1-3 1 16,8-3-2-16,-2-9 1 0,-1 5-2 16,3-5 2-16,-4 0-4 0,1 0-2 15,-9 0-3-15,4-5-2 0,-7 5-5 16,3-12-8-16,-4 4-8 0,2 2-11 0,-5-4-14 16,-3 3-19-16,2-2-21 0,-8-5-95 15,8 0-119-15,1 0-269 0</inkml:trace>
  <inkml:trace contextRef="#ctx0" brushRef="#br0" timeOffset="55268.196">7790 3992 568 0,'0'0'133'0,"5"-7"5"0,-5 7-92 16,0 0-8-16,0 0-3 0,0 0-1 15,0 0-1-15,0 0 1 0,0 0-1 0,-5 0 0 16,-1 0 1-16,-6 0-1 0,1 0-3 15,-1 0-4-15,-4 0-4 0,1 6-4 16,-3-6-3-16,-3 0-4 0,3 0-2 16,-4 0-3-16,1 0 0 0,-7 0-1 15,5-6 0-15,-1 6 1 0,-6 0 0 16,1 0 1-16,8-6 1 0,-2 12 2 16,10-6-2-16,-2 0 4 0,8 0-2 15,1 0 0-15,-1 7-3 0,-1 0 2 0,8-2-1 16,-5 8 0-16,5-5-4 0,0 3 1 15,0 0 1-15,0 3 0 0,8 7-3 16,2-6-2-16,-3 2-1 0,-2 3 3 16,1-1-2-16,2-4-1 0,2 4 0 15,-5 0 2-15,2 0 1 0,4-5-2 16,-3-1 0-16,0-6 0 0,4-3 3 16,-4-4 0-16,-3 8-1 0,0-8 1 0,-5 0 2 15,11 0-1-15,-6 0 2 0,-5 0-3 16,5 0 0-16,-5-8-1 0,7 4 0 15,-7-5-1-15,16 3 0 0,-8 3-1 16,10-5 0-16,-6 2-1 0,7-2 1 16,-7-8-1-16,4 0 1 0,-1 0-2 15,6 2 1-15,-3 4 0 0,2 4 0 16,1 1-1-16,-11 5 2 0,6 0-3 0,-4 0 2 16,1 5-1-16,-5-5 1 0,4 9 2 15,2-4-1-15,-1 4-1 0,2-2 1 16,2 4 1-16,-1 0-2 0,-5 2 0 15,3-5 0-15,-6 6-1 0,-8-1 1 16,10 1 0-16,-10 1 1 0,0 5 1 16,0 1 0-16,-9-5 0 0,0 7 2 15,-6 5-1-15,3-9 2 0,-4 6-3 0,4 3 1 16,4-3 0-16,-11-7 2 0,-1 4 1 16,-1-1 1-16,-2-3 0 0,-3-1-1 15,1-4 0-15,0-3-2 0,9-2-1 16,-10-5-5-16,-4-3-4 0,3 0-6 15,0 0-9-15,-9 0-8 0,9 0-12 16,5-8-14-16,-1-3-16 0,10-4-18 16,7-4-15-16,6-6-106 0,0-1-132 0,8 2-294 15</inkml:trace>
  <inkml:trace contextRef="#ctx0" brushRef="#br0" timeOffset="55705.598">7874 3680 591 0,'11'0'150'0,"4"0"9"15,-9 0-86-15,6 0-9 0,1 8-6 16,3-1-8-16,1 2-6 0,9 2-8 16,3 5-7-16,-4 0-3 0,3 8-5 15,4 3-1-15,-7 3 0 0,-2 2-3 16,-2 2 2-16,4 0 2 0,-2-2 0 16,5 7 2-16,-4-2-1 0,-4 4-2 15,-4 1-2-15,-8 3-3 0,-8-2-3 16,0 6-1-16,0-10-4 0,-6 1-3 0,-1 3 0 15,-6-7 1-15,0-6-2 16,-8 7-1-16,-2 0-2 0,6-4 2 16,-4-2-2-16,11-2-1 0,-4-5 0 0,2-5-3 15,-3 0-5-15,6-5-6 0,-11-2-6 16,8-6-5-16,1 6-9 0,-5-7-9 16,7 2-12-16,-4-7-13 0,4 0-14 15,-8 0 137-15,9-7-251 0,0-7-143 0,-5-3-380 16</inkml:trace>
  <inkml:trace contextRef="#ctx0" brushRef="#br0" timeOffset="63547.5">9182 4756 600 0,'0'-11'133'0,"0"11"5"0,0 0-104 0,0 8 0 15,0 4-1-15,0 11-2 0,-15 2 1 16,4 8-3-16,-14 2-3 0,-8-3-5 16,-3 9-6-16,-3-6-6 0,6-3-1 15,9 2-9-15,11-14-12 0,9-10-17 16,4-10-17-16,0 0-117 0,7-15-127 0,17-7-306 16</inkml:trace>
  <inkml:trace contextRef="#ctx0" brushRef="#br0" timeOffset="63953.662">10371 4111 487 0,'0'-7'128'0,"-9"7"5"15,3 0-51-15,1 0-31 0,-8 0-9 16,5 0-6-16,-12 7-2 0,2 0-6 16,-7 3-4-16,-4 3-3 0,-1 6-5 15,3-2-2-15,-1 6-4 0,-3 4-2 16,4 4-2-16,3 1-1 0,6-1-2 15,2-1-2-15,6 4-1 0,-2-9 0 16,6 3 0-16,6 1 0 0,-5-4 0 0,5-8 0 16,5 4 0-16,3 1-1 0,5-2 1 15,-3-6 0-15,13 5-1 0,0-7 0 16,3-4 1-16,7-8-1 0,3 5-2 16,5-5-6-16,1-2-10 0,-3-3-11 15,-1-13-12-15,-2 2-8 0,-6-1-110 16,-6 4-113-16,-3-5-266 0</inkml:trace>
  <inkml:trace contextRef="#ctx0" brushRef="#br0" timeOffset="64359.839">10881 3977 551 0,'0'-8'138'16,"-3"8"6"-16,3 0-79 0,-8 0-13 16,8 0-7-16,-8 10-5 0,0 3-5 15,-4 1-6-15,-8 11-5 0,1 2-4 0,-4 3-4 16,0 1-4-16,0 4-2 0,-3 0-5 15,-4-1-2-15,3 5 0 0,2-3-2 16,5-4-1-16,9 2 0 0,6-5 1 16,5 0-1-16,5-1 2 0,6-3-3 15,1-2 0-15,-1-6 1 0,9 4-2 16,1-5 3-16,0 0-1 0,6-4 1 16,0-6 0-16,-2 2 0 0,0-8 1 15,-1 3 2-15,-11-3-5 0,4 0-5 16,-11-11-9-16,2-2-9 0,9 4-11 0,-9-7-15 15,10-3-10-15,-7 5-110 0,9-3-115 16,-12-4-271-16</inkml:trace>
  <inkml:trace contextRef="#ctx0" brushRef="#br0" timeOffset="64719.288">11081 4120 556 0,'0'11'143'0,"0"-1"7"0,0 3-73 16,-6 1-20-16,6 3-11 0,-10-3-8 15,2 3-9-15,3 3-7 0,-4 0-8 16,9-3-3-16,-6 3-5 0,6-2-2 0,0-7-2 16,0 2 3-16,0-4 1 0,6-9 2 15,-6 7 1-15,0-7 2 0,0 7 0 16,0-7 0-16,0 0-2 0,0 6 1 15,12-6-2-15,-6 0-2 0,4 0 0 16,0 0 1-16,5 0 1 0,1-7 0 16,-3-1 0-16,7 8 0 0,5-7 0 0,-14 7-2 15,7-7 0-15,-5 7-1 0,5-7-1 16,-10 7-1-16,2 0-1 0,0 0-1 16,-5 0-5-16,0 0-8 0,0 0-12 15,1-6-15-15,1 6-16 0,-7-6-13 16,3 1-9-16,-3-5 4 0,0 1-105 15,0 2-101-15,10 0-241 0</inkml:trace>
  <inkml:trace contextRef="#ctx0" brushRef="#br0" timeOffset="65000.282">11261 4111 563 0,'0'0'147'0,"3"7"7"0,2 0-75 0,-5-7-10 16,9 0-9-16,-1 16-6 0,-8-2-5 16,5 4-6-16,-5 9-6 0,6 3-5 15,-6 2-7-15,0 1-2 0,0-1-6 16,0 3-2-16,0-7-5 0,0 2-1 16,0 0-6-16,0-1-1 0,0 0-2 15,0-1-2-15,0 0-8 0,0-10-4 16,-5 0-8-16,5-4-8 0,-5-10-9 0,1 3-15 15,4-2-15-15,-7-5-6 0,7 0-110 16,0 0-120-16,0-7-281 0</inkml:trace>
  <inkml:trace contextRef="#ctx0" brushRef="#br0" timeOffset="65297.086">11564 3971 576 0,'23'6'144'15,"2"7"6"-15,-7 0-86 0,3 6-9 16,3 4-3-16,6 4-2 0,3-1-5 16,4 9-5-16,1 2-4 0,-5-4-2 0,-2 6-1 15,-3-1-6-15,0-3-3 0,-6 0-3 16,-13 2 0-16,-9-3-1 0,0 1-4 15,0 4-3-15,-12 1-2 0,-4-3-1 16,-1 2-4-16,-4 7-1 0,-3-3-6 16,-4-5-3-16,-2 0-12 0,1-6-9 15,-1-9-16-15,-1-6-16 0,3-4-24 16,2-4 106-16,10 3-227 0,-1 2-140 16,8-3-367-16</inkml:trace>
  <inkml:trace contextRef="#ctx0" brushRef="#br0" timeOffset="75888.515">12583 4767 542 0,'0'27'125'0,"-12"3"8"0,-4 13-92 16,-4-5 1-16,-11-1-8 0,-2 10-3 15,2-1-5-15,-7 4-4 0,4-1-9 16,3-3-2-16,-3-6-9 0,9-8-10 0,2-12-15 16,15-7-8-16,8-3-116 0,0-5-115 15,6-5-289-15</inkml:trace>
  <inkml:trace contextRef="#ctx0" brushRef="#br0" timeOffset="76388.241">13575 4052 506 0,'-8'0'124'15,"-9"11"6"-15,6 3-74 0,-6 2-10 16,-4-2-8-16,1 7-3 0,-2-1-2 16,0 3-5-16,1 5-5 0,0 8 0 15,1-1-6-15,0 0-3 0,-1 4-2 16,1 2-1-16,9-4-1 0,1 0 0 0,10 2-2 16,8-2-1-16,-3-7-1 0,18-1 0 15,-5 0-3-15,8-6 0 0,1-5-2 16,5 2-1-16,-4-5 1 0,8-6-2 15,-1-1-6-15,1-8-4 0,-5 0-13 16,-2 0-12-16,1-11-11 0,-3 5-4 16,0-4-112-16,-4 1-110 0,3-2-265 15</inkml:trace>
  <inkml:trace contextRef="#ctx0" brushRef="#br0" timeOffset="76763.176">14321 4036 554 0,'0'-11'137'15,"-6"-1"6"-15,-6 5-83 0,4 3-7 16,-7 4-7-16,4 0-6 0,-12 0-5 15,7 9-6-15,-4 13-5 0,-5 0-6 16,-7 5-2-16,2 5-3 0,-7 1-3 0,-1-3 1 16,5 2-2-16,10 3-2 0,4 6-1 15,1 0-3-15,9 4 1 0,0-6-1 16,9 7-2-16,-9-1-1 0,9 2 1 16,0-8-2-16,10 4 2 0,0-2-2 15,0-7 1-15,3-6 0 0,-2-1 2 16,9-7-1-16,-5-6-1 0,3-5-1 15,3-1-6-15,0-8-5 0,-1 0-6 16,3 0-11-16,-8-7-13 0,4-3-14 16,-2 4 151-16,-3-14-264 0,3 3-134 15,7-5-380-15</inkml:trace>
  <inkml:trace contextRef="#ctx0" brushRef="#br0" timeOffset="77387.995">14755 4184 424 0,'0'0'104'0,"0"0"2"16,0 0-42-16,-6 0-34 0,6 0-11 15,0 0-2-15,-5 0-1 0,5 0 2 16,-7 0-2-16,1 0 2 0,-6 5-1 16,4-5 3-16,-5 7 1 0,-7-7 1 15,7 4-1-15,-5-4 2 0,-1 0-1 16,1 0 1-16,0 0-2 0,-2 0 1 16,7 0-2-16,-4 6 1 0,8 0 0 15,-1 5-2-15,-2 1-1 0,2-3-3 0,2 5-1 16,-3 1-3-16,3 2-1 0,4-1-4 15,4 5 1-15,-6-6-3 0,6 0 0 16,0-1-1-16,0-4 1 0,0 4-1 16,6 5 0-16,-2-9 0 0,2 4 0 15,2-8 1-15,-3-6-2 0,5 0 0 16,-2-6 1-16,7-2-1 0,-5-2 0 16,10-3-2-16,-7-1 0 0,8 6 2 0,0 1-1 15,2-4 0-15,0 6-2 0,-2-2 1 16,-1 1 1-16,-5 6-1 15,-1-5 0-15,-5 5-2 0,-3 0 1 0,1 0 2 16,1 7-1-16,-8 2 0 0,8 3 0 16,-8 3 1-16,0 5-1 0,7 3 1 15,-1-1 0-15,1 7 0 0,-1-5 2 16,-6-2 4-16,0 5 5 0,0-1 3 0,-13-6 1 16,2 4 2-16,-2-5 0 0,-2 0-1 15,0 2-6-15,-3-1-4 0,-1-4-3 16,-3-2 1-16,-9-4-3 0,3-10-7 15,0 0-13-15,2 0-5 0,-5-8-16 16,5-10-14-16,3 0-21 0,0-8 101 16,8-6-220-16,15-1-133 0,9-4-359 15</inkml:trace>
  <inkml:trace contextRef="#ctx0" brushRef="#br0" timeOffset="77638.105">14793 4014 546 0,'26'22'131'15,"7"3"6"-15,3 4-85 0,0 6-3 0,2 3-5 16,-1-1-3-16,-7 7-3 0,-9-1-2 16,-8 5-1-16,-3-5-3 0,-10 3-4 15,0-4-2-15,0 3-3 0,-12-2-3 16,8-2-5-16,-5-6-4 0,-2 8-4 15,-2-8-2-15,-12 2-3 0,-3-8-4 0,4 2-8 16,-7-5-10-16,3-7-21 0,8-8-20 16,2-4-102-16,2-7-19 0,6 0-113 15,10 0-209-15</inkml:trace>
  <inkml:trace contextRef="#ctx0" brushRef="#br0" timeOffset="77856.815">15512 4617 670 0,'0'15'168'0,"0"6"5"0,-10 0-105 16,5 7-12-16,0 5-12 0,-13 6-11 15,2-3-11-15,-7-4-11 0,-12-1-5 0,-1-5-9 16,-8 2-15-16,-3-10-23 0,6 5 119 15,8-5-258-15,8 1-155 0,9-5-417 16</inkml:trace>
  <inkml:trace contextRef="#ctx0" brushRef="#br0" timeOffset="78825.155">16524 4018 383 0,'0'0'100'16,"0"-5"2"-16,0 5-28 0,0 0-42 0,0 0-11 15,0-7-3-15,0 7-2 0,0 0-1 16,0 0 0-16,0 0 3 0,0-4 1 16,-10 4 0-16,-3 0 3 0,1 0 2 15,-1 0-1-15,-5 4 4 0,-5 8-1 16,5 3-1-16,-6-1-1 0,1 0-2 16,0 2-5-16,8 4 0 0,-5-5-6 15,11 7-3-15,-9-1-2 0,3 6-1 16,-3-2-3-16,0 4 2 0,6 5-1 15,4 0-2-15,2-3 2 0,6 5-2 16,6 0-1-16,6 3 2 0,4 1-2 0,0 4 1 16,2-1 0-16,0 0-1 0,0-7 1 15,0-4 1-15,10 1-1 0,-3-5 1 16,3-11-2-16,-2 1 0 0,-2-6-3 16,-6-12-9-16,0 4-13 0,2-4-11 0,-7 0-9 15,2-8-114-15,-2-4-119 0,3-4-277 16</inkml:trace>
  <inkml:trace contextRef="#ctx0" brushRef="#br0" timeOffset="79215.714">17016 3990 547 0,'-6'-7'133'0,"-11"7"6"0,3 7-85 0,-6-2-7 16,-6 4-8-16,-2 9-3 0,2 9-5 15,-9-2-5-15,3 10-7 0,2 4-4 16,2 11-3-16,6-7-4 0,0 1-3 15,6 7-2-15,6 5-1 0,2-10-2 16,8 9 1-16,0 0 0 0,0-14 0 0,15 0 1 16,-6-2-2-16,3-11 0 0,1 1 0 15,7-4 1-15,4-9-1 0,4-4 0 16,1-2-2-16,-1-10-3 0,-3 0-4 16,-4 0-8-16,4 0-12 0,-11-15-9 15,9-1-8-15,0-7-15 0,-6-7-94 16,-1 3-105-16,5 2-240 0</inkml:trace>
  <inkml:trace contextRef="#ctx0" brushRef="#br0" timeOffset="79731.194">17436 4127 539 0,'-9'0'125'0,"4"0"3"0,-1 0-90 16,-6 0-7-16,1 0-6 0,-7 0-2 15,0 6-2-15,-3-6-3 0,-1 9 1 16,3-1 1-16,1-3-1 0,-5-5 1 16,6 9-1-16,-1-9-3 0,4 6-2 15,-1-6-2-15,12 0-4 0,-5 7-2 16,1-7 0-16,7 8-2 0,-7-4 4 0,7 6 0 15,0-3 1-15,-5 1-1 16,5 5 1-16,-8 2-1 0,8-1-2 0,0 3-3 16,0 0-1-16,0-3 1 0,0-4 0 15,0-3-1-15,8-7 0 0,-8 7 2 16,5-7-1-16,0 0 2 0,-5 0 0 16,7 0 1-16,-7 0-1 0,0 0 1 15,0-6-1-15,8 6 2 0,-8-6-5 0,5 6 1 16,-5-4 0-16,0 4-1 0,0 0-1 15,0-7-1-15,0 7-1 0,0 0 2 16,0 0 1-16,0 0-3 0,0 0 1 16,0-4 0-16,0 4 1 0,-5 0-1 15,5 0 1-15,0 0-2 0,0 0 2 16,0 0-2-16,0 0-1 0,0 0 1 16,0-6-1-16,0 6-3 0,0-5-4 0,5 5-3 15,-5-8-6-15,0 2-6 0,7 6-12 16,-7-7-8-16,0 0-9 0,0 7-2 15,4-4 4-15,-4 4-108 0,9 0-103 16,-9 0-246-16</inkml:trace>
  <inkml:trace contextRef="#ctx0" brushRef="#br0" timeOffset="80574.761">17133 4299 527 0,'-12'0'125'0,"2"6"5"0,4-6-83 0,1 7-8 16,-2-7-7-16,2 0-5 0,5 4-4 15,0-4-3-15,0 0-1 0,14-5-2 16,-3-2 1-16,7-2-3 0,3 1 0 16,-1-3-1-16,5 4 0 0,1-4-3 15,3 1-2-15,-3 3-4 0,4 1 1 16,-1 1-3-16,1 0 0 0,-4 5 0 15,2 0 0-15,-7 0 1 0,-3 5 2 0,0 1 2 16,-10 6 4-16,-8 2 1 0,0 6 3 16,0-1 3-16,-11-1 2 0,-4 3-2 15,-3 1-2-15,-3-5-3 0,0 7-3 16,1 0-4-16,4-5-2 0,-7-5-4 16,8 3 0-16,-2-13 0 0,8-4-1 15,-3 0 1-15,12 0-1 0,0 0 1 16,10-11-2-16,0 11 2 0,3-7-1 0,-2 0 0 15,-2 7-1-15,5-10 1 0,3 2-1 16,2 3 2-16,1-4-2 0,-4 9 1 16,7 0 0-16,-10 0 0 0,7 0 1 15,0 9-1-15,3-1 1 0,-9 3 0 16,3 4-2-16,4-1 2 0,-1 3 0 16,-7-2 0-16,1-1 4 0,-5 3 2 15,-9 3 3-15,0-4 5 0,0 4 0 0,-7-3 2 16,-4-2-1-16,-6 7 1 0,-1 0-4 15,-1 1-1-15,4-3-5 0,-3-1 0 16,0 3-2-16,-7-3-2 0,2-4-2 16,-6 1 0-16,4-4 0 0,-4-12-1 15,3 4-7-15,6-4-6 0,2 0-12 16,7-4-13-16,2-13-12 0,0 4-20 16,2-11-14-16,4-9-2 0,3 1-30 0,0 3-67 15,3-5-100-15,2 2-219 0</inkml:trace>
  <inkml:trace contextRef="#ctx0" brushRef="#br0" timeOffset="80824.697">17765 3931 568 0,'21'2'149'0,"5"14"6"0,2 10-69 16,0 8-24-16,-5 4-12 0,-7 3-3 15,0-2-8-15,-1 5-5 0,-3-1-7 16,-1 9-4-16,-3 1-3 0,-8-1-2 16,0-1-4-16,0 5-1 0,-5-4-3 15,-8-2-1-15,4-1 0 0,-10-5-1 0,1-5-2 16,2-3-2-16,-4-3-4 0,1 3-8 16,2-11-11-16,-2 1-16 0,-2-9-27 15,1 3 80-15,2-9-211 0,1 12-149 16,1-8-368-16</inkml:trace>
  <inkml:trace contextRef="#ctx0" brushRef="#br0" timeOffset="82574.295">17303 4349 362 0,'0'-8'93'0,"0"0"5"15,0-3-42-15,3 4-18 0,-3-7-9 16,10-3 3-16,-3-4 4 0,4 4-1 0,-8-1 3 16,2-1 3-16,0 6 4 0,-5 2 1 15,0-3 1-15,0 3-1 0,8 5-1 16,-8-1-2-16,0-4-3 0,0 6-4 15,0 1 0-15,0-3-2 0,0 7-4 16,0 0-2-16,0 0-2 0,10 8-1 16,-7 3-3-16,-3 3-3 0,0 3-3 15,0-2-1-15,0 11-3 0,0 2-1 16,-4 2-2-16,-3 2-3 0,7-3-1 0,0 1-1 16,-5-5-1-16,-3 0-1 0,14 3-2 15,-6-3 0-15,0-9 1 0,0-5-1 16,9-1 0-16,-1-10 0 0,-3 9 0 15,0-9 0-15,11 0 0 0,-5 0-1 16,7-8 2-16,4 0-2 0,4-1 3 16,-6 2-2-16,1-5 1 0,-3 1 1 15,-7 1-1-15,-6-3-2 0,8 3-1 0,-3 3-9 16,-2-1-3-16,7-1-11 0,-2 4-11 16,-1-6-11-16,-1 4-14 0,-1-2-20 15,-3 2-7-15,-7-2-79 0,0 4-25 16,4 5-102-16,-4 0-202 0</inkml:trace>
  <inkml:trace contextRef="#ctx0" brushRef="#br0" timeOffset="82792.974">17557 4193 529 0,'-7'7'142'16,"2"5"10"-16,5 6-60 0,-8 11-23 15,8 2-7-15,-6 6-8 0,6 12-6 16,-5-1-9-16,5 7-8 0,-7 2-8 15,1 2-5-15,6-1-7 0,-10 4-4 16,-2-10-1-16,4-1-3 0,3-4-4 0,-1-13-5 16,6-3-12-16,-7-5-9 0,7-7-18 15,0-5-18-15,0-3-19 0,7-6-99 16,2 4-120-16,1-9-261 0</inkml:trace>
  <inkml:trace contextRef="#ctx0" brushRef="#br0" timeOffset="84073.921">18647 4826 727 0,'0'8'167'0,"0"-8"4"0,7 0-127 0,-2 4-5 16,1-4-20-16,-1-3-2 0,2 3-15 16,-4-11-27-16,5-5-23 0,0-4-123 15,2-3-135-15,-3 3-330 0</inkml:trace>
  <inkml:trace contextRef="#ctx0" brushRef="#br0" timeOffset="84214.558">19125 4813 681 0,'0'0'161'0,"13"0"1"16,-4 0-90-16,5-3-40 0,-1-10-34 15,-3-1-28-15,-2-1-17 0,-1 7-114 16,3-1-124-16,3-5-298 0</inkml:trace>
  <inkml:trace contextRef="#ctx0" brushRef="#br0" timeOffset="84323.865">19482 4804 765 0,'5'6'179'0,"-5"2"-1"16,7 0-119-16,-7 1-23 0,0-4-18 15,0 3-23-15,0-8-37 0,0 0-137 16,-7 0-144-16,7 0-363 0</inkml:trace>
  <inkml:trace contextRef="#ctx0" brushRef="#br0" timeOffset="84542.595">19795 5039 563 0,'11'8'128'0,"-1"6"2"16,-3-1-102-16,-1-4-4 0,-6 0-8 15,7 6 0-15,-7 9-11 0,0-4-16 16,-12 4-11-16,4-2-108 0,-11 2-108 16,-1-2-271-16</inkml:trace>
  <inkml:trace contextRef="#ctx0" brushRef="#br0" timeOffset="84948.729">18189 5113 544 0,'-26'50'0'0,"-9"-7"-77"15,-4-7-390-15</inkml:trace>
  <inkml:trace contextRef="#ctx0" brushRef="#br0" timeOffset="85448.607">20420 4255 611 0,'-29'4'149'0,"-1"10"4"0,-7 5-96 16,-2 5-11-16,1 9-17 0,5 5-6 15,0 8-6-15,10 5-8 0,7 3-6 0,11 2-1 16,-1-4-2-16,6-4-1 0,0-7 1 16,8-2-1-16,-2-9 2 0,9-8-1 15,0 0 0-15,6-16 0 0,0 3 2 16,10-9-1-16,1 0-3 0,2 0-4 16,4 0-10-16,-1-10-11 0,-12-3-11 15,1-3 22-15,0-5-142 0,0-2-117 16,4-1-288-16</inkml:trace>
  <inkml:trace contextRef="#ctx0" brushRef="#br0" timeOffset="85792.279">21064 4225 623 0,'-12'0'156'0,"-1"0"4"15,0 14-92-15,-3 3-13 0,-9 5-14 16,-7 5-7-16,0 4-11 0,-2 5-7 16,-9 1-6-16,12 6-5 0,5 5-1 15,3 0-3-15,12-7 0 0,11-2-1 16,6-7 1-16,9-5 0 0,13-4-1 0,11-11 0 16,9-12 3-16,-6 0 5 0,4 0 5 15,-2-14 5-15,-1-5 8 0,-5 4 6 16,-7-6 7-16,1-3 2 0,-7-3 1 15,-4-2-1-15,-11 0-3 0,-2 5-6 16,-8-3-5-16,0 0-6 0,-5-4-6 16,-8 3-5-16,-6 6-7 0,-11 2-11 15,-4 15-14-15,-4 5-16 0,4 0-22 16,1 5-35-16,13 8-136 0,-3 2-162 16,7 6-368-16</inkml:trace>
  <inkml:trace contextRef="#ctx0" brushRef="#br0" timeOffset="86292.334">20728 4107 567 0,'-16'7'141'0,"-2"15"4"15,-3-1-87-15,1 15-12 0,2 4-11 16,-5 7-8-16,0 6-7 0,5 7-7 15,2-3-6-15,7 4-2 0,9-1-2 0,-8-7-1 16,8-13-1-16,5 1 0 0,7 2-1 16,11-10 0-16,-4-1 2 0,3-3-5 15,-1-8-6-15,3-16-8 0,-2 4-11 16,4-9-9-16,2 0 72 0,3-9-189 16,0 2-119-16,0-16-314 0</inkml:trace>
  <inkml:trace contextRef="#ctx0" brushRef="#br0" timeOffset="86510.885">21468 4098 636 0,'15'36'151'0,"5"-2"4"16,-4 7-102-16,-6 5-9 0,-5-2-10 15,-5 6-8-15,6 10-7 0,-6 6-5 16,0-3-5-16,0 7-3 0,-16-7-13 16,-5-5-29-16,-19-13-128 0,-4-2-134 15,-15-12-344-15</inkml:trace>
  <inkml:trace contextRef="#ctx0" brushRef="#br0" timeOffset="106021.945">7399 6164 429 0,'0'0'123'15,"0"0"6"-15,0 0 1 0,5 0-84 16,-5 0-8-16,0 7-2 0,0-7-5 15,0 0-3-15,3 6-2 0,-3-6-4 0,5 0-4 16,-5 0-1-16,11 3-2 0,-2-3-1 16,0 0 0-16,11 0 0 0,-2 0 0 15,2 0 0-15,3 0-3 0,-7-3 0 16,2 3-2-16,5 0-2 0,-3 0-5 16,-4-6 0-16,5-1-1 0,-8 7 1 15,5-5-2-15,-6 5 0 0,4-5-1 0,-6 5-1 16,3 0-4-16,-6 0-7 0,-2 0-4 15,1 0-8-15,-6 0-9 0,8 0-7 16,-8 0-7-16,8 0-2 0,-8 7-2 16,0-7-44-16,0 10-51 0,0-4-87 15,-8 1-203-15</inkml:trace>
  <inkml:trace contextRef="#ctx0" brushRef="#br0" timeOffset="153410.475">10569 8358 490 0,'6'0'114'16,"-6"-6"4"-16,0 6-75 0,0-6-9 15,0 6-5-15,-11 0-4 0,6 0 1 16,-8-3-1-16,-2 3-1 0,-8 0 1 15,0 14-2-15,-1-6-3 0,-8 3 1 16,-5 0-3-16,2-4-2 0,3-7-2 16,-1 7-3-16,8-7-2 0,1 8-2 0,6-1-1 15,0-7-2-15,0 6-1 0,3-6 0 16,2 0-1-16,8 0 1 0,0 0-1 16,5 7 0-16,0-7 2 0,-3 0 3 15,3 4 0-15,0 0 4 0,3 5-2 16,-3-3 3-16,7 7 1 0,-7 3 0 15,5 0-3-15,-5 11 0 0,6 1-3 16,-6 14-1-16,0-6-2 0,0 3 0 0,0 10-2 16,0-5 0-16,0 0 0 0,-8 14-2 15,0-7 2-15,0 3-2 0,-7-8 1 16,5 3-1-16,2-12 1 0,1-3-1 16,2-4 2-16,5-2 1 0,0-4 5 15,0-3 1-15,-5-4 3 0,5-1 2 16,-6-1 1-16,6-3 1 0,0-1-3 15,-7-6-1-15,7-5-3 0,0 3 0 0,0-3-1 16,0 0-3-16,0 0 2 0,0 0 0 16,7-3-1-16,-2 3 4 0,3-5-1 15,5 5 3-15,-5-8 0 0,12 8 2 16,-2-6 1-16,8 6 3 0,0-9-1 16,7 9 0-16,1 0-4 0,6 0 1 15,-4 0-2-15,1 0-2 0,3 12-2 16,-11-9-3-16,-1 5-2 0,-2-3 1 15,-3-2-3-15,-3 5 2 0,3-3-4 0,-9 6-8 16,-4-11-12-16,-10 4-10 0,0-6-20 16,0 6-28-16,-10-4 56 0,10-4-205 15,-8-2-156-15,-2 13-385 0</inkml:trace>
  <inkml:trace contextRef="#ctx0" brushRef="#br0" timeOffset="154207.169">11068 8624 539 0,'0'-7'133'0,"0"7"7"16,0 0-76-16,0 0-11 0,0 13-7 15,0 1-6-15,0 4-6 0,0 11-5 16,0 8-6-16,0-3-9 0,11 6-3 15,-6-4-4-15,0 3-1 0,-5-5-3 16,7-4-2-16,-7-1 0 0,0-3 1 16,6-7 0-16,-6-6-1 0,0 0-2 0,7-10 1 15,-7-3 2-15,5 0-1 0,-5-3-1 16,0-10 0-16,5 0 1 0,-5-9 1 16,6-2-1-16,1-11 0 0,3 3-2 15,-5-8 2-15,4 2 1 0,3-3 2 16,3 9-2-16,3 0 5 0,0 10-2 15,-2 0 5-15,9 12 2 0,-14 4-1 0,12 6 3 16,0 0 2-16,1 0 3 0,-1 14 2 16,-1 10-2-16,-3-2-1 0,-2 15-2 15,-6-3-3-15,-6 0-3 0,2-4-4 16,6 0-4-16,-7-4-1 0,1-9-8 16,3 2-8-16,-4-7-13 0,-6-12-14 15,0 0-25-15,0 0-50 0,0-10-78 16,10-2-121-16,-2-3-261 0</inkml:trace>
  <inkml:trace contextRef="#ctx0" brushRef="#br0" timeOffset="154394.611">11915 8687 654 0,'0'31'153'0,"0"2"3"16,0 1-111-16,6-3-8 0,1-9-16 15,-7-4-5-15,0-7-15 0,0-2-19 16,5-4-19-16,-5 0-7 0,0-5-112 16,4 10-120-16,-4-10-276 0</inkml:trace>
  <inkml:trace contextRef="#ctx0" brushRef="#br0" timeOffset="154566.462">11687 8775 519 0,'0'-7'137'0,"10"1"7"16,3-3-54-16,8 3-36 0,7 6-12 16,0-15-4-16,1 9-8 0,4-2-11 15,-7 3-4-15,0-6-9 0,-1 6-12 0,-4-3-15 16,-6-5-16-16,3 4-8 0,-5 1-112 16,-5-7-119-16,9 1-276 0</inkml:trace>
  <inkml:trace contextRef="#ctx0" brushRef="#br0" timeOffset="154816.384">12231 8376 607 0,'0'19'146'0,"11"15"6"15,-1 2-97-15,-4 13-11 0,3-6-8 16,2 10-6-16,-6-7-9 0,-5 0-7 16,5-8-6-16,-5 3-3 0,0-6-7 0,0-1-5 15,0-8-8-15,0-6-10 0,0-5-11 16,0-4-10-16,-5-7 53 0,5-4-163 16,0 8-116-16,0-8-294 0</inkml:trace>
  <inkml:trace contextRef="#ctx0" brushRef="#br0" timeOffset="155550.588">12407 8198 483 0,'12'-6'122'0,"-2"-1"6"0,3 2-53 16,3-4-31-16,2 9-9 0,-2-5-2 16,6 1-1-16,-7-3-4 0,7 7-4 15,1 0-1-15,-3 0-3 0,-4 0-1 0,2-6-4 16,-9 6-2-16,4 0 0 0,-2 0-2 15,-3 0-1-15,2 0-1 0,2 0 0 16,-7 0-2-16,-1 0 2 0,3 0-2 16,1 0-2-16,-8 0 2 0,5 6-3 15,-5 1 0-15,8 2 2 0,-8 5 0 16,0 2 1-16,0 4 1 0,0 2 1 16,0-7 0-16,0 5 1 0,0 2-2 15,0-1-1-15,-5 4-2 0,5 1-1 0,0 3-1 16,0-1-2-16,0 2-1 0,0 0 1 15,0 5-1-15,5-5 1 0,-5 12-1 16,5-13 1-16,2 5 0 0,1-4 0 16,-8 0-1-16,8-1 0 0,-8 1-1 15,0-1 0-15,7-2-1 0,-7-7-1 16,8 2 1-16,0 0 0 0,0 1-1 16,0-3 2-16,2-5-1 0,-2-1 0 0,-1 0 1 15,1-7 0-15,-1 1-2 0,-4-2 4 16,-3 4-1-16,5-5 0 0,-5 3 2 15,0-2 1-15,-7 4 0 0,-2-1 4 16,-5 0-2-16,5 5 1 0,-9 0 1 16,-2-3-1-16,4 3-1 0,-11 0-4 0,0-6-10 15,0 8-15-15,-5-4-29 0,-11 0-134 16,-1-12-145-16,1 0-362 0</inkml:trace>
  <inkml:trace contextRef="#ctx0" brushRef="#br0" timeOffset="157128.343">6472 9236 579 0,'0'-13'128'0,"-8"0"7"0,1 4-102 16,-4 3-2-16,3 6-1 0,-2 0-2 15,-3 6 2-15,-7 2-4 0,0 6-4 16,-11 6-1-16,4 8-3 0,-11 3-2 16,7 10-4-16,6-4 0 0,7 11-1 15,-3-5-2-15,13 2 0 0,1 0-2 16,7-2-2-16,0-12 0 0,0 2-1 0,5-9 0 16,8-5-1-16,10-3-1 0,11 0 0 15,9-13 0-15,-5-3 1 0,11 0-1 16,-3-6 0-16,3-9 0 0,-8-8-8 15,3 3-10-15,-11-3-19 0,-1 3-17 16,-5-1-119-16,0 7-131 0,3 2-309 16</inkml:trace>
  <inkml:trace contextRef="#ctx0" brushRef="#br0" timeOffset="157581.362">7001 9214 670 0,'11'0'159'16,"2"0"6"-16,1-5-109 0,2 5-9 15,4 0-16-15,-4-6-3 0,7 6-8 16,-2-10-6-16,-1 2-10 0,-1 2-9 16,-4-4-15-16,-2 4-17 0,-8-4-17 15,-5 10-119-15,7 0-128 0,-7 0-303 16</inkml:trace>
  <inkml:trace contextRef="#ctx0" brushRef="#br0" timeOffset="157721.952">7043 9401 634 0,'12'0'147'0,"11"-12"0"0,0 5-107 15,5-9-13-15,1-5-12 0,5 5-14 0,-12-2-22 16,2-5-25-16,1 12-102 0,6-1-113 15,-2-6-274-15</inkml:trace>
  <inkml:trace contextRef="#ctx0" brushRef="#br0" timeOffset="158050.011">7582 9195 644 0,'0'31'148'0,"5"1"2"0,5-2-107 16,1-1-16-16,-1-2-6 0,0-13-3 15,1 3-8-15,-2-7-4 0,2-5-1 16,-1-5-3-16,1-3 0 0,2-10 0 16,-4 10 0-16,2-24 0 0,2 5 2 0,-6-14 2 15,8 2 5-15,-4-4 3 0,7 7 4 16,-7-1 6-16,9 12 4 0,-8 9 4 15,-3 0 2-15,1 11-2 0,-10 0-3 16,5 20-2-16,-5 0-5 0,0 5-7 16,0 4-4-16,0 2-6 0,-10-7-8 15,10-2-13-15,-10-4-17 0,10-14-29 16,0-4-17-16,0 0-121 0,18 0-143 0,-1-9-315 16</inkml:trace>
  <inkml:trace contextRef="#ctx0" brushRef="#br0" timeOffset="158331.187">8042 9223 611 0,'7'-10'149'0,"-1"-2"4"15,7-1-96-15,-3-3-9 0,0 0-9 16,2-3-2-16,-6 3-9 0,-3 1-5 0,-3 0-1 16,0 2-1-16,0 11 1 0,-3 2-2 15,-2 0-5-15,-6 9 0 0,1 4-1 16,2 9 0-16,-9 2-3 0,6 6-3 15,-2 2 0-15,3-2 0 0,3 0-2 16,7-8-1-16,0-1-2 0,0-7-1 16,7-1 0-16,6-6-2 0,3-7 1 0,4 2-1 15,-8-2-1-15,6-4-5 0,-4 4-6 16,1-13-15-16,-4 7-11 0,6-1-24 16,-7 3-11-16,0-1-118 0,3-1-128 15,11-6-294-15</inkml:trace>
  <inkml:trace contextRef="#ctx0" brushRef="#br0" timeOffset="160127.638">9819 8586 635 0,'0'44'165'15,"0"-1"4"-15,0 5-77 0,-10 3-36 16,10-3-21-16,-8-4-11 0,4 2-9 15,4-13-16-15,0 4-18 0,7-4-18 0,-7-7-7 16,7-7-129-16,4-1-129 0,-4-7-313 16</inkml:trace>
  <inkml:trace contextRef="#ctx0" brushRef="#br0" timeOffset="160268.23">9968 8898 737 0,'29'-12'167'15,"-4"3"0"-15,-4-1-121 0,0 4-23 16,4-2-27-16,-9 8-27 0,-4 0-10 16,-12 0-127-16,0 11-126 0,0 6-308 15</inkml:trace>
  <inkml:trace contextRef="#ctx0" brushRef="#br0" timeOffset="161642.915">8204 9049 604 0,'7'-5'145'0,"-7"5"8"16,10 0-98-16,-7 5-6 0,-3 10-6 16,7 8-4-16,-7 5-5 0,4 6-7 15,8 2-7-15,-6-1-6 0,4-3-4 16,5 0-3-16,-2-5-3 0,3-7-2 0,-1 0-2 16,10-10-1-16,-2-10 0 0,1 0-2 15,2-14 0-15,-8-2-3 0,4-4 0 16,-1-7-1-16,-11 6-1 0,1-4 2 15,-1 10 2-15,-5 1 0 0,-5 6 3 16,8 8 0-16,-8 0 0 0,0 0 1 16,7 9 2-16,-7 7-1 0,8 8-1 0,-3-3 2 15,0 3-2-15,5-4 1 0,1-5-1 16,4-15-1-16,9 0 1 0,-1 0 0 16,5-16 4-16,2-5 8 0,-4-9 8 15,0-2 7-15,-3-4 8 0,0 6 3 16,-5 0 5-16,-12-4-2 0,-6 4-8 15,0 1-8-15,-6 2-6 0,-12 3-14 16,-5 3-14-16,2 8-21 0,-2-1-26 16,1 7-26-16,1 7-129 0,15 0-153 15,6 7-345-15</inkml:trace>
  <inkml:trace contextRef="#ctx0" brushRef="#br0" timeOffset="162830.128">9468 8985 568 0,'0'-13'142'0,"0"2"7"0,-13-9-79 15,8 5-21-15,-1 1-15 0,-7 4-6 16,1 1-3-16,1 2-2 0,-7 7-4 0,-5 0-2 16,-2 0 1-16,4 13 2 0,0 10-2 15,-2 5-3-15,-3 7-3 0,3 7-4 16,-5-6-5-16,7 7 0 0,-1-9 0 16,16 3-2-16,6-11 0 0,0-1-2 15,6-4 0-15,4-5 2 0,11-9-1 16,4-7-1-16,-1 0 0 0,-4 0 2 15,6-6-2-15,-3-10 1 0,2-10-1 16,-2 1 2-16,-5-10-2 0,3-8 2 16,-1 2-2-16,-6 3 1 0,4-8 2 0,-9 0-2 15,-4 3-1-15,4-3 1 0,-9-8 0 16,0 8 2-16,0 0-1 0,0-7-1 16,0 10 2-16,0 6 3 0,-6 7 1 15,6 7 1-15,-8 19 2 0,4 4 2 16,-7 4 0-16,1 18 0 0,2 5-1 15,0 8-1-15,-4 14-1 0,6 5-2 0,-3-2 1 16,1 15-3-16,-2-5 0 0,6 5-1 16,4-1-1-16,0 2 0 0,4-13-1 15,6 1-7-15,3-16-6 0,-1-10-6 16,6-9-14-16,5-7-14 0,0-14-16 16,0 0-11-16,4 0-3 0,-5-20 0 15,2-6 79-15,-4-4-163 0,-2-9-99 16,5 4-268-16</inkml:trace>
  <inkml:trace contextRef="#ctx0" brushRef="#br0" timeOffset="163033.38">9680 8998 243 0,'0'-21'240'0,"0"14"-27"0,-9 7-95 0,-2 0-44 16,-2 12-14-16,-8 6-6 0,-2 14-6 15,-2 5-8-15,7 0-9 0,-2 7-8 16,4-4-4-16,8-10-5 0,8-8-3 16,0-8-3-16,16-14-2 0,-4 0 0 15,11 0-2-15,0-18 2 0,-2 0 2 0,-6-14 1 16,6 7 4-16,-8-9 2 0,-2 4 0 15,-11-5 0-15,0 13-2 0,0-2-3 16,0 16-4-16,-11-2-9 0,1 10-12 16,-3 0-13-16,5 0-21 0,3 0-21 15,5 0-120-15,3 0-137 0,12 0-313 16</inkml:trace>
  <inkml:trace contextRef="#ctx0" brushRef="#br0" timeOffset="163392.531">9655 8845 447 0,'0'7'92'0,"0"2"0"0,0-3-84 15,5-1-3-15,0 7 4 0,1 9 6 16,1 0 6-16,-7 6 5 0,0-3 6 0,0 4 5 16,0-1 2-16,5 2-1 0,-5-3-4 15,3 1-2-15,4-6-4 0,-1-3-1 16,-6-5-4-16,10 0-1 0,-10-2-2 15,5-11 0-15,-5 0-4 0,5 0-1 16,-5-10-3-16,10-1-2 0,-2-5-3 16,-2-2 0-16,1-3-5 0,8-6 1 15,-5 1-3-15,8 0 1 0,-10 4 2 0,2 5 1 16,-10 5 1-16,0 12 4 0,0 0 0 16,-7 0 2-16,0 16 0 0,-7 7-2 15,2-1 1-15,1 9-4 0,1-1-2 16,3-1-2-16,4 0-1 0,3-1-3 15,-6-6-8-15,6-5-8 0,-9-10-9 16,9-7-12-16,0 0-10 0,10-2-10 16,-5-11-2-16,-5-7 152 0,0-4-248 0,0-5-119 15,0-1-341-15</inkml:trace>
  <inkml:trace contextRef="#ctx0" brushRef="#br0" timeOffset="163720.563">9740 8506 477 0,'0'-13'132'15,"0"13"8"-15,0 0-38 0,8 10-40 0,4 12-9 16,1 10-7-16,3 9-5 0,-4 5-7 16,-6 12-7-16,-6 0-6 0,0-2-8 15,-6 4-3-15,-2-4-4 0,-7-3-1 16,8-6-4-16,7-1-1 0,-11-10-1 16,4-10 2-16,7-13-2 0,0-3 3 15,0-10-4-15,0 0 1 0,0-14 0 16,17-7 1-16,-8-6-3 0,11-3 1 15,-4-7-1-15,2 1 2 0,2-1-1 16,-10 12 0-16,-2 2 1 0,-8 9 7 16,0 14 2-16,0 0 4 0,0 22 2 0,-5-2 4 15,-1 11 2-15,2 9-1 0,-5-4-6 16,-5-6-2-16,3 6-2 0,-9-10-5 16,4-3-2-16,1-8-7 0,4-8-8 15,1-7-12-15,10 0-18 0,-5-8-20 0,5-11 171 16,0-11-292-16,7-6-147 0,7 0-402 15</inkml:trace>
  <inkml:trace contextRef="#ctx0" brushRef="#br0" timeOffset="164064.212">9919 8409 561 0,'0'0'142'0,"0"10"10"16,0 17-91-16,0 16-5 0,-5 7-9 0,5 9-8 15,0 3-11-15,-10 2-10 0,3-10-8 16,-1 1-4-16,5-2-3 0,-5 2-1 15,8-11-3-15,0 3 2 0,0-3-2 16,11-14-2-16,4-1 0 0,1-11 0 16,7-7 1-16,-10-11 0 0,7 0 0 15,-4 0 1-15,-3-11 1 0,-3-5-1 16,2-1 1-16,-7-2 3 0,0-2 0 16,-5 2 5-16,6 0 5 0,-6 3 4 0,7 2 1 15,-7 2 1-15,0 8 1 0,0 4 0 16,-10 0-3-16,5 9-5 0,-2 13-1 15,-6 4-1-15,7 1-2 0,-1 10-1 16,-4-3-3-16,-1 5 0 0,9-6-1 16,3 0-1-16,0-7 0 0,0-2-2 15,15-14-2-15,1-1-4 0,4-9-10 16,-6 0-11-16,6-8-19 0,-7 2-18 0,7-5-123 16,-2-7-134-16,3 1-318 0</inkml:trace>
  <inkml:trace contextRef="#ctx1" brushRef="#br0">31761 8055 0,'-76'-16'0,"125"16"15,-27 0 1,-9 0-16,-3 0 16,93 31-1,-46-14-15,-28-5 16</inkml:trace>
  <inkml:trace contextRef="#ctx0" brushRef="#br0" timeOffset="179841.808">27837 2874 457 0,'0'0'101'0,"0"0"3"0,0 0-80 16,5 0 0-16,-5 0-5 0,0 0 1 15,0 0 1-15,5 14-2 0,-5-1-1 16,5 3-1-16,-5 1-1 0,0 1 0 16,5-1 0-16,-5 3 0 0,0 0-1 15,5-1 0-15,-5 5-1 0,8-5-2 16,-8 2-2-16,7-10-1 0,-1 0-2 16,1 1 0-16,3-3 0 0,1 0-2 15,1 2 2-15,-1-6-1 0,1 4 2 0,2-9 1 16,-1 7-1-16,5-7 2 0,-1 0 0 15,1 7-1-15,1-7 1 0,-2 7 2 16,1-7-1-16,-5 7-1 0,10-7-1 16,-4 8-1-16,4-2 1 0,0-2-1 15,8 1 0-15,-3-5 0 0,7 12 1 16,2-12 0-16,4 4 1 0,-3-4 0 0,1 0-1 16,9 10-2-16,-4-10 1 0,0 3-2 15,8 9-1-15,-1-12 3 0,-7 9-3 16,-3-3 1-16,0-3-1 0,-3-3-1 15,-5 7 1-15,1-7-1 0,0 6-2 16,4-6 0-16,-2 0 0 0,3 0 0 16,7 3 0-16,-1 7-1 0,-3-10 0 15,6 0 1-15,1 6 0 0,-7 1 0 16,6-7 1-16,-2 0 0 0,-5 4-1 0,-2 1 2 16,3 2-1-16,-2-7 0 0,-4 7 0 15,1-7-1-15,-2 8 1 0,-4-5 1 16,-2-3-3-16,2 0 1 0,4 0 0 15,-2 12-1-15,3-12 1 0,1 0-1 16,1 0 0-16,-9 4-1 0,4-8 0 16,0 4 1-16,-2 4 0 0,5-4 0 0,-3 10-2 15,1-2 1-15,4-8 1 0,-2 6 0 16,3-6-1-16,-5 0 0 0,1 0 0 16,-2 0 0-16,-1-6 0 0,-1 6 0 15,4 0-1-15,-6 0 2 0,-4 8 1 16,1-8-3-16,0 5 2 0,-1-5 0 15,1 0 0-15,-1 0 0 0,1 0-1 16,-2 0 0-16,1 0 0 0,-2 0 1 16,6 0-1-16,-1 0-1 0,-3 0 1 15,-1 0 0-15,6 11 1 0,-4-11-1 0,-3 3-1 16,1-3 2-16,3 0-1 0,-4 0 0 16,-2-3 1-16,-2 3 0 0,1 0-2 15,0 0 1-15,-4-5 0 0,4 5 0 16,-2 0 1-16,-2 0-1 0,-1 0-2 15,1 0 2-15,1 0 0 0,1 0 1 16,-2 0-1-16,2 0 0 0,-3 0 0 0,0 5 1 16,-4-5 0-16,0 3-2 0,6-3 1 15,1 0-1-15,-3 0 3 0,1 0-3 16,-5 0 0-16,1 0 2 0,-2 0 0 16,0 0-1-16,3 0 1 0,0-3-2 15,-3 3 1-15,3 0 0 0,-4 0-1 16,0 0 1-16,-3-5 0 0,1 5-1 15,-2 0 2-15,-5 0-2 0,8 0 2 0,-2 0 0 16,-6 0-2-16,9 0 1 0,-5-7 1 16,1 7-2-16,-5 0 2 0,5 0-3 15,-5 0 2-15,7 0-1 0,-7-6 2 16,0 6-1-16,5-6 0 0,-5 6 1 16,6-6-1-16,-6 6 1 0,0-10 0 15,7 10-1-15,-7 0-2 0,5-6 3 0,-5 6-2 16,6 0 1-16,-6-10 2 0,5 10-3 15,-5-6 2-15,5-6 0 0,-2 6-2 16,4-4 1-16,-2-4 1 0,3 0-1 16,0-1 0-16,-1 0 0 0,-1-6 1 15,1 7-1-15,-7-2 2 0,5-5-2 16,-5 5 2-16,0-2-1 0,0 2 4 16,5-5 0-16,-5 2 0 0,5 0 0 0,0 0 0 15,1-7 0-15,1 2 2 0,-1 2-2 16,4 0-2-16,-10-7 1 0,11 6 0 15,-4-3 0-15,0 6 0 0,1 0-2 16,0 9 0-16,-1-2 3 0,-3-2-2 16,-4-1-1-16,7-6 4 0,0 1 0 15,-7 0-2-15,9 2-1 0,-5 0 1 16,-4-3-2-16,6 2 0 0,-6-3-2 16,5 5 0-16,-5 1 4 0,7-1-2 0,-2 1-1 15,-5-4 2-15,6 0 1 0,-6-4-3 16,5 5 1-16,-5-2-1 0,5 7-1 15,-5-1 1-15,0-1-2 0,0 6 1 16,6-1 1-16,-6 4 0 0,0-1-3 16,0 4 3-16,0-2 0 0,5 1-1 15,-5 3 0-15,0 3-1 0,0-6 1 0,5 6 0 16,-5-6 0-16,0 6-2 0,0-7 3 16,0 7-1-16,0-8 0 0,0 8 0 15,0-5-1-15,0 5 1 0,0-5 2 16,4 5-2-16,-4 0-1 0,0-5 1 15,0 5-1-15,0-6 1 0,0-1-1 16,0 7 0-16,0-2 0 0,0 2 2 16,0 0 0-16,0 0-3 0,0 0 0 15,0 0-2-15,0 0-2 0,0 0 0 16,-4 0-3-16,4 0-3 0,0 2-1 0,0-2-5 16,-5 13-5-16,0-8-4 0,-3 2-10 15,-2-4-6-15,-1 4-10 0,-5-7-10 16,3 6-5-16,-2-6-2 0,5 3-104 15,-2-3-109-15,4 8-260 0</inkml:trace>
  <inkml:trace contextRef="#ctx0" brushRef="#br0" timeOffset="-177290.449">22564 4298 555 0,'0'-13'129'16,"0"-10"7"-16,0-23-98 15,0-13-3-15,0-14-1 0,0-5-3 16,5-8-3-16,-1 5-5 0,-4-6-4 15,9-4-4-15,-4-6 0 0,3 12-4 16,5-13 0-16,0 8-3 0,-2-3-1 0,7 9-2 16,-6 6 1-16,6 10 2 0,-5 13 2 15,3 16-1-15,-9 6 1 0,6 10-1 16,-3 7-1-16,-5 10-2 0,6-2-3 16,2 8 0-16,-1 0-2 0,6-3 0 15,3 3 1-15,-1 0 1 0,8 0 4 16,-1 0 0-16,9 0-1 0,7 0 3 15,22 0 0-15,16 3-1 0,1-3 2 16,6 0-2-16,7 0 0 0,-8 8 3 0,1-8-2 16,14 0 1-16,9 0-1 0,4 5-1 15,1-5-1-15,-2 3-1 0,1-3-3 16,-15-3 0-16,1 3 0 0,1-5 0 16,0 5-1-16,-9 0 0 0,7 0 1 15,-14-8-3-15,14 8 2 0,-3 0-2 16,14-3-1-16,2-1 1 0,2 4 0 15,1 0 1-15,-6 0-1 0,-12 0 1 0,-11 0-1 16,0 4 1-16,-12-4 0 0,-3 0 0 16,-2 0-2-16,1-9 3 0,-9 9-2 15,-6-3 0-15,-6 3-1 0,-7-6 3 16,0 6-2-16,-4-6-1 0,-6 6 1 16,3 0 1-16,-7 0 1 0,1 0-1 15,-4 0-1-15,0 0 2 0,-6 0-1 16,-2-6-1-16,-2 2-1 0,-3-5 0 0,2-2 2 15,-2 3-2-15,2 0 0 0,-2-5 0 16,3 7 2-16,-3 0 1 0,-1 6-2 16,-6-5-1-16,-6 5 0 0,0 0 1 15,0 0 0-15,-6 0 0 0,-2 0-1 16,1 0 1-16,0 8 1 0,7 0 0 16,0 1 1-16,0 3 0 0,0-4-2 15,5 0 1-15,0-2 0 0,0 2-1 16,-5 0-1-16,8-1 0 0,-8-1 1 0,0 8 0 15,0-5 1-15,5-1-2 0,-5 0 1 16,0-1 1-16,0 0-1 0,8 0 0 16,1 5-1-16,0 6 1 0,0 7 2 15,-3-2-1-15,2 10-1 0,-8 4 0 16,7 0 1-16,-7 2-2 0,10 16 0 16,-4 0-1-16,7-3 3 0,-4 1-1 0,-1 5 1 15,2 0-2-15,-4 7 1 0,1-8 1 16,6 11 0-16,-3-2-2 0,1-3 0 15,-1-3-2-15,-5 13 0 0,-5-12-2 16,0 4-3-16,6-6 1 0,-6-7-1 16,0-10 0-16,5-6 2 0,0-7 2 15,-5-10 2-15,0-6 1 0,7-1 1 16,-7-4 0-16,0-2-1 0,5-6 1 16,-5 0 1-16,0 0-2 0,0 6 0 0,-5-6 1 15,-3 0 0-15,1-4 1 0,-8 4 0 16,-3-9 0-16,-5 2-1 0,-3 7 1 15,0-5 0-15,5 5 0 0,-9 0 0 16,1 0-1-16,-4 0 1 0,-11 7 0 16,-7-7-1-16,-8-7 1 0,-3 7 0 15,-7 0 3-15,0-9 0 0,-8 9-1 0,-8 0 2 16,-15 0 2-16,0 7 0 0,-21-1-2 16,-13 0 2-16,-10 3 0 0,-20-3 2 15,-9 1-3-15,1-3 0 0,5 8 0 16,3-3-2-16,17 3-1 0,1-12-1 15,-6 9 1-15,1-9 0 0,0 10-2 16,-3-10 0-16,6-6 1 0,-1-6 0 0,3 6-2 16,3-1-1-16,-11-2 2 0,-1 0-1 15,8 9 0-15,4 0-1 0,10 0-1 16,11 0-4-16,10 0-2 0,17 7-7 16,13-7-9-16,17 0-13 0,21 0-19 15,14 0-14-15,11-10-9 0,19 10-112 16,-4 0-124-16,4-4-279 0</inkml:trace>
  <inkml:trace contextRef="#ctx0" brushRef="#br0" timeOffset="-166324.34">6418 10756 435 0,'0'-14'108'16,"0"3"4"-16,0-1-55 0,0-3-19 15,-7 0-9-15,4-5-2 0,-2 11-1 0,-6-2 0 16,4 1-1-16,-4 4 0 0,-10 6 1 15,-2 0-1-15,1 0 0 0,-7 4-1 16,3 0-4-16,-2 10 0 0,3 9-4 16,-1 0-2-16,3 9-1 0,2 6-3 15,3 3-1-15,-3-4 1 0,-2 7-1 16,0-3-2-16,8 7 1 0,-3-3-3 16,7-1-1-16,-4 0-1 0,15-6 0 15,0-6 0-15,0-2 4 0,10-2 1 0,6-7 1 16,7-1 5-16,3-11 0 0,2 2 2 15,-2-6-2-15,0-5-1 0,4 0-1 16,-1-5-2-16,4-4-4 0,0 5 0 16,-1-8-1-16,0 12-2 0,-6-9-6 15,-2 0-8-15,-1 4-9 0,-11-3-13 16,1 0-19-16,0 0-17 0,-7 3-117 0,4-2-127 16,3 7-299-16</inkml:trace>
  <inkml:trace contextRef="#ctx0" brushRef="#br0" timeOffset="-165527.651">7351 10452 473 0,'0'0'113'15,"-5"0"6"-15,5 3-72 0,-8-3-7 16,-5 4-6-16,2 3-2 0,-7-1-3 16,-9-6-1-16,6 9-3 0,-10-9-3 15,2 5-4-15,-7-5-1 0,1 4-2 16,2-4-2-16,4 8-2 0,1-8-1 15,5 3-2-15,10-3 0 0,-7 0-1 16,4 0 0-16,0 0 0 0,8 0 1 0,-4 0 0 16,7 0 0-16,5 6 2 0,0-6 1 15,0 0 0-15,0 7 0 0,0-7-3 16,0 0 3-16,-5 3 0 0,5-3-3 16,0 10 2-16,0-5-2 0,0 9-2 15,0 6 2-15,0 3-2 0,0 6-2 16,5 13 1-16,-5-4-1 0,12 10-2 15,-6-2 0-15,-1 2-1 0,-2 1 0 0,-3-2-1 16,0 4 1-16,0-3-1 0,0 2 2 16,0-7 2-16,-5 2-1 0,-4-3 2 15,9-8 2-15,-10 4-1 0,10-9 0 16,-7 1 1-16,7-9-1 0,0 1 3 16,0-6-2-16,0-4 0 0,0-6 0 15,5-3 2-15,-5-3 0 0,12 0 0 0,-4 0-1 16,0 0 1-16,12 0 2 15,-9-3-1-15,7 3-1 0,3-9 1 0,-1 9 0 16,3-5-3-16,5-1 1 0,0 6-2 16,-4-9-3-16,-1 9 0 0,-3-6-2 15,3 6-1-15,-7 0 2 0,0 0-2 16,4 0-2-16,-7 0-2 0,2-7-4 0,-5 7-8 16,-2 0-8-16,-2 0-13 0,1 0-13 15,-7-3-16-15,5 3-16 0,-5-10 6 16,5 6-115-16,3-1-118 0,2-6-272 15</inkml:trace>
  <inkml:trace contextRef="#ctx0" brushRef="#br0" timeOffset="-165027.774">7698 10803 495 0,'0'-5'126'16,"-6"5"6"-16,-7-6-66 0,5 6-13 15,-2 0-6-15,-7 11-5 0,6 5-2 16,-9 8-6-16,1-4-3 0,6 10-3 16,-7-1-7-16,5-1-4 0,-1 6-4 0,8 4-4 15,-1-6 0-15,9 6-3 0,0-6-3 16,0-6 0-16,9-4 0 0,7 5-2 16,2-10 1-16,7 1-2 0,4-7 3 15,0-2 1-15,-2-9 1 0,-1-9 5 16,2-4 6-16,-5 1 4 0,3-6 5 15,11 1 3-15,-7 4 5 0,-1-1 0 16,-6-1 0-16,-3 0-2 0,-5 0-1 16,-9-4-3-16,-1-5-4 0,-5 2-4 0,5-4-3 15,-5 2-5-15,-6 2-4 0,-1-2-1 16,-6 4-4-16,0 2-4 0,-7 2-6 16,5 7-6-16,-3-3-9 0,2 6-11 15,0-5-12-15,3 0-17 0,-1 5-15 16,8-4-14-16,6 10-5 0,0-7-104 15,0-5-118-15,0-4-267 0</inkml:trace>
  <inkml:trace contextRef="#ctx0" brushRef="#br0" timeOffset="-164434.158">8001 10431 509 0,'17'-7'128'0,"-6"-1"5"0,4 4-68 15,-5 0-14-15,11-3-10 0,-11 7-3 16,8-6-4-16,-2 6-6 0,2-12-4 16,-3 9-5-16,1-4-2 0,-1 1 0 0,6-2-1 15,6 2 2-15,-3 3 1 16,1 3-2-16,-1-8-1 0,-7 8-2 0,-1 0-3 15,-6 0-3-15,0 0-3 0,-2 0-4 16,-3 0 0-16,-5 0-1 0,8 0 0 16,-2 0-1-16,-6 0-1 0,7 8 0 15,-7-2 1-15,0 1 0 0,7 2 0 16,-7 0 0-16,0 6 1 0,3-3 0 16,-3 6 0-16,0 3 2 0,6 6-2 0,-6 0 0 15,12 8 0-15,-7 2 1 0,-2-6-1 16,4 4-1-16,-1 4-2 0,2-8 1 15,-1 6-2-15,-1 0-3 0,-1-6 1 16,2 2-1-16,-1-1 2 0,-6-3-1 16,7 2 2-16,-2 3 3 0,1-1 0 15,4-4-1-15,-5 1 4 0,-2-1-2 16,-3-7 0-16,0 0-1 0,5-4 2 16,-5-7-2-16,0 1 1 0,7-2 0 0,-7 3-2 15,0 1 4-15,0 0-1 0,0-4 3 16,0-1 5-16,0 1 4 0,-10-4 5 15,2 2 3-15,-10 5 2 0,6-5 0 16,-4 5-1-16,3 3-2 0,-10-4-6 16,0 1-5-16,-3-2-2 0,3 1-6 15,-8-3-7-15,11 0-11 0,-6-4-11 0,1 4-14 16,4-9-22-16,5 6-12 0,1-6-117 16,10-9-128-16,5 3-293 0</inkml:trace>
  <inkml:trace contextRef="#ctx0" brushRef="#br0" timeOffset="-162169.066">9278 10844 504 0,'12'0'133'0,"-2"0"7"0,0 0-49 16,8-3-36-16,-4 3-9 0,8 0-6 16,5 0-5-16,3 0-6 0,-6 3-8 15,-1-3-4-15,0 0-5 0,-5-6-6 16,0 6-1-16,2-11-2 0,0 3-5 16,-7 0-4-16,3-5-11 0,-4 5-13 0,-3-3-9 15,-4 3-13-15,-5 8-111 16,4-4-115-16,-4 4-272 0</inkml:trace>
  <inkml:trace contextRef="#ctx0" brushRef="#br0" timeOffset="-161919.116">9362 11097 566 0,'24'0'148'0,"3"0"8"16,2 0-78-16,4 0-12 0,-4-5-9 15,4 5-10-15,-3-8-8 0,-4 8-10 16,-5 0-6-16,5 0-7 0,-9 0-5 0,-4 8-8 16,-2-3-9-16,-11 3-15 0,3-3-23 15,-3 0 98-15,9-5-231 0,-3 12-151 16,7-12-389-16</inkml:trace>
  <inkml:trace contextRef="#ctx0" brushRef="#br0" timeOffset="-160669.415">10631 10278 438 0,'0'15'119'16,"0"5"7"-16,-5 5-32 0,-2 18-42 0,4 16-12 16,3 3-6-16,0 16-5 0,0 5-6 15,10 6-6-15,1-8-4 0,-1-1-6 16,-5-9-2-16,2-7-4 0,-7-15-3 16,14-10-11-16,-10-8-12 0,4-13-119 15,-2-3-116-15,-6 0-294 0</inkml:trace>
  <inkml:trace contextRef="#ctx0" brushRef="#br0" timeOffset="-152765.029">6336 12253 455 0,'0'0'105'0,"8"-9"5"0,-8 4-72 16,5-5-5-16,0 6-6 0,2-6 0 16,-2 3-1-16,-5-3-1 0,0-1 0 15,11 2-4-15,-11-4-2 0,0-3-4 0,0 3-4 16,0-3-1-16,5-2-2 0,-5-3-3 16,-7 4 2-16,7 0-2 0,-9 1 0 15,-1 2 0-15,0 3-1 0,-5 2-1 16,5-1 1-16,-4 7-1 0,7-5 2 15,-3 3 2-15,-4 5 0 0,0 0 0 16,-4 0 0-16,5 0 0 0,2 3 0 16,1 8-3-16,4-3 1 0,-6-2-1 0,2 2 0 15,4 2 1-15,-4 1 0 16,-2-3 0-16,4 5-1 0,2-2 2 0,-6 8-1 16,2 4 2-16,-4 0-1 0,2 1-2 15,-1-1 2-15,-3-1-1 0,9-2-1 16,-1 7-1-16,0 3 0 0,3-1-2 0,5 1 2 15,0 0-3-15,6 2 2 0,-6-2-2 16,12 7 1-16,-4-1-1 0,-1 6 1 16,-1-6-2-16,4 7 2 0,-3-6 0 15,-1-8-2-15,1 1 0 0,2-7-2 16,-9 3 1-16,5-4-2 0,-5 2-3 16,0-5-2-16,0-4 0 0,0 0-4 15,0-3-4-15,0-2-6 0,0-5-2 16,-6-5-8-16,-4 0-4 0,2 0-2 15,-2 0-5-15,-3-8 35 0,-2-4-127 0,-4-3-101 16,2 0-251-16</inkml:trace>
  <inkml:trace contextRef="#ctx0" brushRef="#br0" timeOffset="-152187.032">5796 12602 438 0,'-10'0'121'0,"3"0"5"0,3 0-15 15,4 0-65-15,-5 0-8 0,5-5-1 16,0 5-3-16,0 0-4 0,0-6-2 16,5 6-3-16,6 0-2 0,2 0-2 15,-1-7-1-15,6 7 0 0,-2-9-1 16,0 1-2-16,11 5-2 0,4-5-3 16,0 5-1-16,5-7-3 0,1 1-2 0,-1-1-2 15,-4-3-1-15,-3 2 0 0,1 6-2 16,-1-1 0-16,0-2 0 0,-1 8 0 15,10-4-1-15,-5 4 1 0,-4-10-1 16,1 10 2-16,-6-7-3 0,-6 7 1 16,-1 0-1-16,-1 0 3 0,-16 0-2 15,8 0 0-15,-8 8 0 0,8 1 1 16,-8 5 0-16,-11-8-1 0,6 10 0 16,5 1-1-16,-16 4 2 0,4-4 0 0,-3 9 0 15,1-9 1-15,1 5 0 0,-4 1 1 16,1-8 0-16,8 13 0 0,8-6-1 15,-5 2-1-15,5-6 0 0,0 0 0 16,8-8-2-16,3 3 2 0,-2-7-1 16,2-6 0-16,9 10 0 0,-6-6 1 15,4-4-1-15,7 0 2 0,-7 0 2 0,5-9 0 16,1 2 4-16,-1-2 2 0,-1 0 3 16,-3-9 3-16,1-3 1 0,-2 3 2 15,-5 2 2-15,-1 1 1 0,-6 3 2 16,-6 7 0-16,0-2-1 0,0 0 2 15,-10-5-3-15,-1-1-3 0,-7-1 1 16,0-5-6-16,-5 6-4 0,0 10-3 16,8 3-1-16,-4 0-3 0,1 0-7 15,3 14-9-15,0-1-8 0,4-5-8 0,11 2-12 16,0-5-20-16,0-5-17 0,0 0-16 16,19 0 129-16,-6-15-240 0,10 1-144 15,3-2-370-15</inkml:trace>
  <inkml:trace contextRef="#ctx0" brushRef="#br0" timeOffset="-151843.37">6818 12518 561 0,'3'12'140'16,"2"11"5"-16,0-8-84 0,6 6-11 16,-3 1-11-16,0 4-4 0,4-4-7 15,-4 2-9-15,-5-2-3 0,-3 4-4 16,7-6-3-16,-7 1-2 0,5-1-2 15,-5 0 1-15,11-8 0 0,-11-2-2 0,5 3-2 16,-5-13 4-16,0 0 4 0,0 3-1 16,0-3 1-16,0 0 2 0,0 0 2 15,0-10 1-15,-6 4-1 0,6-7-3 16,-13 0 3-16,6-5-1 0,0-5 0 16,3-2-2-16,-5-10-2 0,9 1 1 15,0 1-2-15,0-3-2 0,9 5-1 16,-1 1-3-16,0 5 1 0,8-1-1 0,-4 9-2 15,3 2 0-15,-4 1 0 0,7 1-1 16,-3 5 1-16,4-1-2 0,1 1-1 16,5 8-8-16,1 0-9 0,-2 0-14 15,3 8-11-15,-1 1-31 0,-5 4-114 16,-1-4-135-16,3 11-310 0</inkml:trace>
  <inkml:trace contextRef="#ctx0" brushRef="#br0" timeOffset="-148765.911">8465 11870 446 0,'0'0'108'0,"0"-4"3"0,8 4-60 15,-8-6-17-15,6 6-8 0,-6 0-2 16,0 0-1-16,0 0-1 0,0 0 0 16,0 0-1-16,0 0-2 0,-6 0 2 0,6 6-4 15,-7-6 0-15,7 4-1 0,-5-4 1 16,0 6-1-16,2 0 2 0,-5-3-3 15,-3 5 2-15,2 0 0 0,-5 0-1 16,1 0-1-16,-4 1 0 0,2-5-2 16,-4 8-1-16,1 2 0 0,1 2-2 15,-6 4 0-15,9 2-1 0,-8-5-4 16,8 1 1-16,1-1-1 0,4 4-3 16,3-2 1-16,-2-2-1 0,8 1 0 0,-7-1-1 15,7 3 0-15,0-3 2 0,0 9 1 16,7-1-1-16,4 3-2 0,-3-1 1 15,1 3 0-15,9-1 1 0,-7-1-2 16,4 1-1-16,-2 3 1 0,6 1 2 16,-5-2-1-16,5-5 1 0,3 2 0 15,-3-8-1-15,6 0 3 0,-4-6-2 0,0 2-2 16,-6-7 2-16,1 2-2 0,-7-1-1 16,7-6 0-16,-1 1-1 0,-1-5-2 15,0 0-4-15,-1 0-9 0,-4 0-7 16,-9 0-14-16,7 0-19 0,-7 0 20 15,0-5-142-15,0 5-124 0,0-9-302 16</inkml:trace>
  <inkml:trace contextRef="#ctx0" brushRef="#br0" timeOffset="-148141.094">9241 12214 627 0,'0'-7'161'0,"0"7"11"15,5-9-93-15,-5 9-4 0,5 0-12 16,-5 0-7-16,0 8-8 0,0 0-6 16,0 7-9-16,-5 8-3 0,5 1-8 15,0 11-2-15,0-1-5 0,0-3-2 0,0 8-4 16,0-8-3-16,6 0-3 0,-1-8 0 15,5 4-1-15,-3-6-3 0,-4-2 1 16,3-6-2-16,4-2 2 0,0-5-1 16,0-1 1-16,6-5-1 0,-4 0 2 15,4 0-1-15,-8-5 1 0,5 5 0 16,-3-6 1-16,-2-3-3 0,-1-6-1 0,8 4-2 16,-7 3-4-16,5-10-4 0,-2 11-7 15,-6-6-10-15,0-5-8 0,-5 1-11 16,0-6-12-16,0 4-18 0,-8-4-4 15,-2 3-110-15,-5-11-121 0,1 3-281 16</inkml:trace>
  <inkml:trace contextRef="#ctx0" brushRef="#br0" timeOffset="-147969.268">9126 12017 647 0,'0'0'158'15,"7"0"5"-15,4 0-102 0,4 0-12 16,1-4-13-16,4 4-9 0,0-12-11 16,-7 3-8-16,5 4-10 0,-4 2-14 15,-2-5-15-15,-2 8-18 0,6 0-118 16,-6 0-130-16,5 9-306 0</inkml:trace>
  <inkml:trace contextRef="#ctx0" brushRef="#br0" timeOffset="-147609.93">9709 12165 623 0,'0'0'163'0,"0"0"10"15,0 0-72-15,3 0-27 0,-3 0-17 16,5 3-3-16,-5-3-5 0,7 0-9 16,-1 7-7-16,-6-7-5 0,12 0-7 0,-4 5-3 15,7-5-7-15,-2 0-3 0,6 0-1 16,-4 0-2-16,5 0-2 0,1 0 1 16,-5 0-1-16,4 0-2 0,-2 0 0 15,0 0 1-15,2 0-2 0,-7 6-2 16,2-6-5-16,-7 0-2 0,2 0-5 0,-2 0-8 15,-3 0-9-15,-2 0-10 0,-3 0-11 16,7 0-12-16,-7 0-13 0,0 0-5 16,0-6-108-16,0 6-117 0,0 0-274 15</inkml:trace>
  <inkml:trace contextRef="#ctx0" brushRef="#br0" timeOffset="-147328.796">9806 12287 643 0,'11'0'160'15,"4"10"8"-15,1-10-96 0,2 0-8 16,4 6-9-16,-3-6-8 0,1 10-7 16,1-10-8-16,-1 0-5 0,-4 0-6 15,2 3-1-15,-6-3-5 0,4 0-4 16,-3 8-1-16,5-8-1 0,-5 0-3 0,5 0-2 15,-8 0-1-15,0 0-2 0,0-7 1 16,-5 7-2-16,-1 0-4 0,3-3-7 16,1 3-6-16,-8 0-13 0,0 0-13 15,0 0-17-15,0 0-19 0,-6 0 0 16,6 0-112-16,-10 0-120 0,5 0-274 16</inkml:trace>
  <inkml:trace contextRef="#ctx0" brushRef="#br0" timeOffset="-146047.676">10716 11755 479 0,'0'0'129'16,"0"0"7"-16,0 7-32 0,0-7-51 16,0 13-9-16,0-3-5 0,0 4-4 15,0 7-2-15,0 1-5 0,7 7-3 16,-7 1-3-16,0 11-3 0,8 2-3 15,-8 3-4-15,3 2-2 0,-3-2-3 16,0-3-1-16,0-2 0 0,0-4-2 16,5-1 0-16,-5-4 2 0,0-3-2 0,0-10 1 15,0 5-2-15,0-10-2 0,0-1 2 16,0-4-3-16,0-9-4 0,0 0-5 16,0 7-9-16,0-7-10 0,0 0-15 15,6 0-16-15,-6 0-117 0,14-14-124 16,-10-7-296-16</inkml:trace>
  <inkml:trace contextRef="#ctx0" brushRef="#br0" timeOffset="-145782.294">11294 12060 649 0,'0'0'163'16,"0"-5"6"-16,0 5-84 0,5 0-31 15,-5 0-17-15,8 0-9 0,-8-6-8 16,8 6-6-16,-8 0-4 0,4 0-8 16,-4 0-5-16,6 0-14 0,-6 0-11 15,7 0-17-15,-7 0-15 0,0 6-117 16,0-1-127-16,11 3-293 0</inkml:trace>
  <inkml:trace contextRef="#ctx0" brushRef="#br0" timeOffset="-145516.686">11466 12422 625 0,'0'23'149'0,"8"-7"5"15,-8 4-101-15,0-5-8 0,7-1-4 16,-7 3-5-16,-9 9-4 0,1-11-6 16,-2 8-4-16,-1 2-4 0,3-4-3 15,-10-4-3-15,6-2-1 0,-6-1-3 16,8-1 0-16,-8-4-3 0,7 7 0 16,0 1-2-16,1-2-2 0,-2-5 0 0,-1 3 0 15,5-11-1-15,3-2-4 0,-6 0-5 16,11 0-8-16,-9 0-7 0,4 0-14 15,2 0-20-15,-3-2 61 0,6-11-181 16,-12 1-130-16,6-1-330 0</inkml:trace>
  <inkml:trace contextRef="#ctx0" brushRef="#br0" timeOffset="-144110.802">12476 12122 453 0,'0'0'122'0,"7"0"5"16,-7 0-27-16,0 0-53 0,0 0-9 15,0 5-4-15,0 2-3 0,0 5-3 16,-9-1-3-16,9-2-5 0,0 9-5 16,0 4-2-16,0-6-1 0,-8 1-6 0,8 4-1 15,5 1 1-15,-5-4-2 0,0 4 1 16,7 0 2-16,-1-6-1 0,2 0 1 16,2 0 0-16,3-3-1 0,-3-3 1 15,10-8-1-15,-9-2-1 0,9 8 0 16,-4-8-2-16,2-6 1 0,0 3-1 15,-3-5-2-15,3 3 1 0,-6-8-2 0,4 3-2 16,-6-8-5-16,3 0-6 0,-7-2-12 16,-2-6-14-16,-4-4-12 0,0 6-114 15,6-9-122-15,-6 2-284 0</inkml:trace>
  <inkml:trace contextRef="#ctx0" brushRef="#br0" timeOffset="-143954.602">12386 11823 567 0,'0'0'130'0,"-6"7"1"15,6-7-93-15,0 6-15 0,0-6-19 16,0 0-15-16,0 0 21 0,6 0-141 16,2 5-108-16,2 4-283 0</inkml:trace>
  <inkml:trace contextRef="#ctx0" brushRef="#br0" timeOffset="-136237.63">13801 11933 528 0,'0'0'126'16,"0"0"4"-16,0 0-88 0,0 0-2 15,0 6-6-15,0-6-4 0,0 0-2 32,-10 5-3-32,2 6-3 0,-2 6 0 15,-10 3-2-15,-1 5 0 0,0 7-4 16,-6-2 1-16,-2-3-6 0,4 1-1 15,4-5-1-15,3-1-3 0,-3-6-3 0,6 3 1 16,2-5-3-16,5-3 1 0,8-6 0 0,-7 5-2 0,7-6 2 0,0-4-1 16,7 10 5-16,-7-10 1 0,5 5 3 15,-5 2 3-15,0-7 2 0,5 7 1 16,-5-2 3-16,6 1-3 0,7-6-2 31,-6 0-2-31,8 0-3 0,-1 0-1 0,9 0-2 0,-1-9-3 0,10 9 1 0,-2 0-2 16,4 0 0-16,-6 0-2 0,-5 0 0 15,-5 8-4-15,0-8-9 0,-7 0-14 16,2 0-18-16,-4 0-22 0,-3 3-120 16,1-3-140-16,-1-11-316 0</inkml:trace>
  <inkml:trace contextRef="#ctx0" brushRef="#br0" timeOffset="-135612.811">14240 11972 514 0,'4'0'123'0,"1"-9"6"16,5 9-83-16,-10-7-2 0,10 7-4 16,-7 0-2-16,-3 0-4 0,13 0-3 0,-8 0-3 15,7 5-2-15,2 3-5 0,0-8-4 16,-1 7-3-16,0-7-3 0,-5 0-2 16,2 0-4-16,1 0-3 0,-1 0 0 15,5-4-1-15,-4 4-6 0,-1 0-8 16,-5 0-8-16,-5 0-10 0,0 0-11 15,0 0-8-15,0 0 82 0,0 12-189 16,-5-3-114-16,5 4-306 0</inkml:trace>
  <inkml:trace contextRef="#ctx0" brushRef="#br0" timeOffset="-135378.492">14248 12148 565 0,'11'0'136'15,"-1"0"4"-15,0 0-90 0,5 0-8 16,-4 0-6-16,5-7-4 0,-1 7-7 16,3 0-8-16,-5 0-4 0,2 0-3 15,-4 7-4-15,-1-7-2 0,-2 2-5 16,-4-2-8-16,-4 0-14 0,6 7-13 0,-6-7-83 15,0 0-35-15,12-7-106 0,-6 7-214 16</inkml:trace>
  <inkml:trace contextRef="#ctx0" brushRef="#br0" timeOffset="-133253.944">14814 11898 534 0,'7'11'129'15,"-4"3"6"-15,-3 5-82 0,0 10-9 0,5-3-7 16,-5 1-6-16,0 9-6 0,0-4-3 15,7-1-5-15,-7-2-4 0,0 1-2 16,0-6-3-16,8-5-1 0,-8-5 0 16,10 4 0-16,-7-7 0 0,-3 1 0 15,0-7 1-15,5-1 2 0,-5-4 0 16,0 0 0-16,0 0-1 0,0-4 1 16,0 4-1-16,6-11 0 0,-6 2-4 0,5-4 0 15,2-9 0-15,-7 6 0 0,8-4-3 16,2-2 2-16,0-2-3 0,-4-7 1 15,2 4-1-15,2-5 0 0,0 5 0 16,1-3 0-16,7 7 0 0,2 1 3 16,-2 4 1-16,2 0 2 0,-9 10 3 15,-3-3 2-15,1 8 2 0,-6 3-1 16,2 0 1-16,0 0 0 0,1 9-2 0,2 3-4 16,-4 7 1-16,1-2-4 0,-1 4 0 15,-4 1-2-15,9-3-1 0,-3-5-3 16,-6 2 3-16,8 0-2 0,-1 0 1 15,6 3 1-15,-6 0 1 0,2-2-1 16,6-3 4-16,-5-4 0 0,1-2 2 16,-1 1-2-16,-3-4 1 0,3-5 0 15,-4 6-1-15,6-6-2 0,4 0 0 16,-3 0-2-16,2-6 1 0,-2 6 0 0,-5 0-3 16,2 0 2-16,-2 0-1 0,-3 0-5 15,2 0-9-15,1 0-6 0,-8 0-12 16,10-8-10-16,-10 8-21 0,0-7-16 15,0 0 41-15,0 7-153 0,3-6-127 16,2 6-305-16</inkml:trace>
  <inkml:trace contextRef="#ctx0" brushRef="#br0" timeOffset="-128676.863">15641 11913 675 0,'7'0'180'0,"2"0"12"16,-9 0-93-16,10 0-10 0,-10 6-10 0,0-6-10 16,5 7-12-16,-5-7-12 0,0 0-13 15,0 0-8-15,0 0-14 0,0-7-15 16,0 1-16-16,7-3-21 0,1 3-27 16,-3 6-29-16,-5 0-127 0,8 6-150 15,-3 16-341-15</inkml:trace>
  <inkml:trace contextRef="#ctx0" brushRef="#br0" timeOffset="-128520.718">15708 12491 752 0,'-29'32'192'0,"7"-1"6"0,8-3-103 16,4 2-30-16,0 0-26 0,2-11-16 15,1 2-26-15,1-6-24 0,-2-7-39 0,3-1-133 16,0-4-152-16,5-3-367 0</inkml:trace>
  <inkml:trace contextRef="#ctx0" brushRef="#br0" timeOffset="-126661.792">16257 11880 512 0,'0'0'122'0,"5"0"4"0,-5 0-81 16,8 0-9-16,-8 4-8 0,0 2-4 15,0 3-3-15,0 5-5 0,5-4-4 0,-5 5 0 16,0-3-4-16,0 9-2 0,0 0 1 15,0 4-2-15,10 2 0 0,-6-5 3 16,6 0-1-16,2-4 2 0,-6-7 2 16,2 4 0-16,2-10 0 0,-3 4 0 15,1-5-3-15,-3-4-1 0,1 0-2 16,1-9-5-16,-7-3-7 0,7 0-11 16,-7-4-10-16,0-6-12 0,0-2-114 15,-10-9-118-15,-3 3-282 0</inkml:trace>
  <inkml:trace contextRef="#ctx0" brushRef="#br0" timeOffset="-126521.2">16275 11563 548 0,'0'6'120'0,"10"-6"0"0,-6 0-96 16,1 5-16-16,4-1-11 0,-1-4-115 15,-5 0-100-15,4 7-263 0</inkml:trace>
  <inkml:trace contextRef="#ctx0" brushRef="#br0" timeOffset="-126302.469">16691 11661 555 0,'0'23'142'0,"0"0"4"16,0 11-68-16,3 0-34 0,-3 1-12 0,5-3-10 15,-5 2-7-15,6-9-13 0,-6-3-13 16,0-6-12-16,0-8-11 0,0 0 137 16,-5-8-253-16,5 0-131 0,0 6-359 15</inkml:trace>
  <inkml:trace contextRef="#ctx0" brushRef="#br0" timeOffset="-126130.653">16551 11817 532 0,'12'0'134'0,"1"0"4"16,0 0-72-16,3 0-25 0,1-10-13 15,2 1-8-15,1-4-8 0,1 3-11 16,-3-11-11-16,2 6-11 0,-7-4-9 15,-1 6-110-15,-3-4-111 0,8 2-269 16</inkml:trace>
  <inkml:trace contextRef="#ctx0" brushRef="#br0" timeOffset="-125927.588">16962 11572 651 0,'0'13'160'0,"5"15"5"15,-5-7-102-15,7 8-11 0,-7 5-15 16,0 5-12-16,0 2-9 0,0 2-7 16,0-5-4-16,0-9-10 0,0-3-7 15,5-9-11-15,-5-5-10 0,0-5-13 16,0-7-12-16,0 0-111 0,0 0-112 16,0-8-275-16</inkml:trace>
  <inkml:trace contextRef="#ctx0" brushRef="#br0" timeOffset="-125490.193">17134 11256 533 0,'13'0'137'15,"-1"0"8"-15,-1 3-70 0,9-3-16 16,-5 11-10-16,-1 3-6 0,11 9-5 16,-9 6-7-16,1 13-5 0,4 9-5 15,-6 0-2-15,1-2-4 0,-4 4-2 0,-3-4-3 16,-9 4-1-16,9 2-1 0,-9-1-2 16,0-1-2-16,-5 2 3 0,-5-6-2 15,2-2 0-15,-7-9-1 0,0-1 1 16,-4-8-3-16,9-8-4 0,-2-7-10 15,1-7-13-15,-7-7-22 0,0 0-16 16,-7-7-119-16,-1-12-134 0,0-3-306 16</inkml:trace>
  <inkml:trace contextRef="#ctx0" brushRef="#br0" timeOffset="-125162.13">16856 11750 552 0,'10'0'142'0,"0"4"8"0,4-4-81 0,3 0-8 16,2 10-12-16,11-10-7 0,-4 0-10 15,-1 0-8-15,4-10-7 0,-3 6-5 16,-6-1-10-16,3-4-7 0,-4 4-15 16,-5 5-15-16,5-6-14 0,-9 0-117 15,0 6-126-15,-10-7-293 0</inkml:trace>
  <inkml:trace contextRef="#ctx0" brushRef="#br0" timeOffset="-123146.985">18241 11309 550 0,'0'-7'136'0,"3"0"6"0,-3 1-85 0,0 3-4 16,0 3-9-16,0 0-5 0,0-7-4 16,0 7-3-16,0 0-4 0,-5 0-2 15,-1 8-1-15,-4-1 0 0,2 8-2 16,-4 8-2-16,-6-1-5 0,-6 4-1 15,-2 4-5-15,-5-2-3 0,-2 1-3 16,2 5-2-16,3-4 0 0,2-7-1 16,9-2-2-16,4 0 2 0,7-13 0 0,6-1-2 15,0-1 2-15,10-6-1 0,1 0 1 16,-3-4-2-16,10 4 1 0,-6-9-1 16,6 9 2-16,-5-7-2 0,6 1 1 15,-1 0 0-15,5 3 2 0,0-4-2 16,-1 7 1-16,-3 0 0 0,-1 0 1 15,-11 0 4-15,-7 10 3 0,0 1 0 0,0 8 3 16,-7 6 0-16,-6 3 2 0,-3 3-2 16,-1 4-4-16,-2-1-3 0,-1-3 0 15,7 0-2-15,-2-5-3 0,-8-4 2 16,10-2-2-16,-5-5 0 0,3 0 1 16,-1-1-2-16,10 0 0 0,-6 1 2 15,2-8-1-15,4 1 1 0,1-8 1 16,5 0 0-16,0 0-1 0,0-10 1 15,3 5-2-15,4-8 0 0,6 4 1 0,-3-1-1 16,11-1 1-16,-2 0-1 0,3 1 0 16,-3 2 1-16,4 8-1 0,-10-6-1 15,-1 6 0-15,3 5 1 0,-9 4 2 16,1-1-1-16,-7 5-2 0,0 0 3 16,6 2-2-16,-12 5 0 0,-1 5 1 15,-3-2-3-15,-1 3 0 0,-1 3 3 16,3-2-2-16,-11 4-1 0,2 0-2 0,3 2 0 15,-3-5 1-15,18-3 0 0,0-5 0 16,5-2-2-16,11-9 2 0,4 1 1 16,0-10 2-16,-1 0 1 0,3 0-1 15,7 0 3-15,-1-11 1 0,6 6 3 16,-3-3-3-16,4 3 0 0,-7-1 0 16,4 6 0-16,1-8-6 0,-3 8-9 0,-1 0-11 15,-1 0-11-15,-10 12-31 16,-5-12-15-16,-1 0-123 0,-12 0-138 0,0 5-315 15</inkml:trace>
  <inkml:trace contextRef="#ctx0" brushRef="#br0" timeOffset="-121819.182">6207 16836 516 0,'-7'12'125'16,"-1"-4"6"-16,8 2-83 0,-5-5-3 15,5-5-3-15,0 0-5 0,0 8-1 16,0-8-6-16,13 0-4 0,-3 0-3 15,3 0-4-15,4 0-2 0,2 0-2 0,1-9-1 16,1 2-3-16,7 0 0 0,1 1-1 16,3 4-1-16,-3 2 1 0,4 0-2 15,-5 2 1-15,-5 7-2 0,-2 2 1 16,-8 7 1-16,0 1 1 0,-8-1 2 16,-5 0-1-16,0-2 2 0,-12 5 0 0,3-5-1 15,-1 10-1-15,-11-6-2 0,1 2-5 16,-3-4 1-16,0 1-2 0,-2-11-2 15,6 2 0-15,7 1-1 0,12-8-1 16,-6-3 2-16,6 0-1 0,0 0-3 16,5 0 4-16,0 0-2 0,0 0-1 15,1-5 1-15,10 5 0 0,-4-11-1 16,6 8 3-16,0 3-2 0,-2-8 0 0,1 3 1 16,-1 5-1-16,5 0 1 0,-4 0 0 15,1 0-1-15,1 0 0 0,-6 0 0 16,4 5-1-16,-7-5 0 0,-4 0-1 15,7 0 1-15,-4 8-1 0,2-8 0 16,2 3 1-16,-3 8 0 0,1-1 1 16,-6 5 0-16,-5 5 0 0,0 2 0 15,0 0 1-15,0-3 0 0,0 3 0 16,0 1 0-16,4 2 1 0,2-4 0 16,1-1 0-16,4-5-1 0,-4-2 2 0,-2-6-1 15,3 0-1-15,-2-1 0 0,1-3 0 16,-2-3-1-16,3 6 2 0,5-6-3 15,-3 0 2-15,5 0 0 0,-6 0 0 16,1 7 0-16,5-7 0 0,-5 7 0 16,5 1 1-16,-7-1-1 0,0 4-1 0,0 0 2 15,0-2-1-15,-8 2 1 0,10-1 0 16,-5 2 1-16,2 1 4 0,2 1 1 16,-5 2 5-16,-4-2 5 0,0 6 3 15,0-2 2-15,0 9 2 0,0-5 3 16,-8 5 0-16,-2-2-2 0,5-2-3 15,-8-2-2-15,-2 4-4 0,-3-2-2 16,-7 0-5-16,-4-3-2 0,1-5-8 0,-6-2-10 16,1-12-9-16,0-1-16 0,7-1-16 15,1 1-20-15,1-13-29 0,1 2-119 16,7-8-144-16,1 4-327 0</inkml:trace>
  <inkml:trace contextRef="#ctx1" brushRef="#br0" timeOffset="145394.117">31950 6682 0,'-224'95'0</inkml:trace>
  <inkml:trace contextRef="#ctx0" brushRef="#br0" timeOffset="-102511.211">26361 2541 423 0,'0'-26'95'0,"-9"-3"5"16,9-6-76-16,0 2 2 0,0-7 2 15,0-4-3-15,0-5 0 0,0-9-2 16,9-2 0-16,-9-3-2 0,9-6-3 16,3 6 0-16,-2-4-1 0,-4-11-1 15,4-3-1-15,-3-13 0 0,1-9 0 16,3-4 1-16,-1 7-1 0,5 3 2 0,-2 6-1 15,-2 11 0-15,-2 5-3 0,-9 13 0 16,0 2-2-16,0 9-1 0,0 6-2 16,0 13-1-16,0 0-4 0,0 4 0 15,0 6 0-15,11-4-1 0,-4 1-2 16,4 2 2-16,1 3-3 0,2 4 2 16,4 8 1-16,0 2-3 0,-1-3 2 15,-3 2-1-15,1 2 1 0,6 5 1 16,9 0 0-16,-1-13 1 0,-1 4 3 15,5 2 1-15,0-1-1 0,-9-7-2 0,1 3 2 16,6 3 0-16,-2-4-2 0,-1 6-3 16,5 0 1-16,1 7 1 0,1-7 0 15,4 3-1-15,-3 4 1 0,2-7-1 16,4 0 0-16,-1 2-1 0,-3 5 2 16,9-10 0-16,2 4 0 0,-1-5 0 15,6 8 1-15,0 3 1 0,-5-11-1 0,7 4-2 16,1 7 0-16,0 0 1 0,4 0-2 15,-2 0 2-15,-8 0-2 0,-4 0 0 16,-4 0 0-16,-6 0 0 0,1 5 1 16,0 1-1-16,4 2-3 0,-2 0 3 15,-3 3 0-15,6 4-1 0,-6-8-1 16,-4-7 1-16,0 0 2 0,-7 0 0 0,-1-7-1 16,4 7 3-16,4 0-2 0,1 0 3 15,12 0-1-15,0 9-2 0,-5-4 3 16,2-5-1-16,2 0-3 0,-4 0 2 15,2 0-1-15,6 0 0 0,-3 0 1 16,1 0 0-16,-1 0-3 0,3 0 3 16,-3 0-2-16,-3 0 1 0,6-14-1 15,5 9 0-15,0-4-1 0,3 3 1 0,9 0-1 16,1 0 1-16,5 6-1 0,3-7 1 16,4 7-1-16,1 0 1 0,-5-9-1 15,-8 9 0-15,1-7 1 0,-8 7 0 16,-7 9-1-16,6-9 1 0,-5 0 0 15,-2 0 0-15,5 0 0 0,-1-4-1 16,-2 4 1-16,3-11 0 0,-1 3-1 16,0 2 0-16,-2-4 1 0,0 1 0 0,0 4-1 15,0 5 0-15,-2-9 1 0,0 9 1 16,-4 0-1-16,-2 3 0 0,1-3 1 16,1-3 2-16,-4 3-1 0,3 3 0 15,1-3-1-15,-4 0 0 0,4 0 1 16,-1 0-2-16,-6 0 0 0,0 0 0 15,2 0-1-15,-4-7 2 0,-1 0-1 16,1 7-1-16,0 0 1 0,4 0-1 16,-2-2 1-16,-2 4 1 0,5 5-1 0,0-7 1 15,-6 0 1-15,5 0-1 0,2 5-1 16,-4 1 1-16,-1-6-1 0,5-6-1 16,-8 6 1-16,0 6-1 0,1-6 0 15,-5 0 1-15,-4 0-1 0,2 7-1 16,-1-7 1-16,-1 0-1 0,1 5 2 15,-3 1-1-15,-4 2-1 0,4-8 2 16,-5 8 0-16,3-8-1 0,0 0 1 0,1 0-2 16,-3 0 2-16,1 0-2 0,2 0 2 15,1-8-1-15,-1 8 0 0,2 0 0 16,-1 11 0-16,0-11 0 0,-4 0 1 16,-4 4-1-16,-4-4-1 0,-2 0 3 15,-3-7-2-15,1 7 1 0,6-5-1 16,-1 5-1-16,7-6 1 0,0 6 1 15,-2 0-2-15,-3 0 1 0,-1 0 0 16,-4-6 0-16,-2 6 0 0,1 0 0 0,-7-7 0 16,3 7 0-16,5 0 1 0,5 0-1 15,5 0 0-15,0 0 1 0,5 0-1 16,-4 8-1-16,4-8 1 0,-5 0 0 16,-5 8-1-16,2-8 1 0,-2 8 0 15,-4-13 0-15,1 5 0 0,0 0 1 16,-1 0-1-16,-4 0 0 0,2 0 2 0,1 0-4 15,-2 0 2-15,1 8 1 0,-1-5-1 16,-3 5 1-16,2-8 0 0,-5 0-2 16,0 0 2-16,0 7-1 0,3-7 0 15,0 0 0-15,2 0 0 0,0 0 0 16,1 7 1-16,-4-2-1 0,3 0 1 16,0 3-1-16,-5-8 2 0,-5 0 0 15,4 9 1-15,-4-2 0 0,0-2 0 16,-3 2 1-16,3 2 2 0,0 7-2 15,0-1-1-15,0-1 1 0,0 2-1 0,0 5 2 16,0-2 0-16,0 2-4 0,0 8 2 16,0 5 1-16,-5-5-2 0,0 4 1 15,5 13-2-15,-6-3-2 0,6 5 3 16,0 4 0-16,0 2-2 0,6-5-1 0,3-5 1 16,-1-6 0-16,2 6 1 15,-1-10-2-15,-2 7 2 0,1 2 1 0,-8 0-2 16,5-10 0-16,-5 13 1 0,0-7-1 15,-6 7 1-15,-3-1-1 0,-2 7-2 16,3-3 2-16,-1 0 1 0,3-6-3 16,6-2 2-16,-7-6 0 0,7-5 0 15,-6 1 0-15,-2-4 1 0,8-9-1 0,-7 10 2 16,7 1-2-16,-8-4 1 0,0 8-1 16,1 1 2-16,4 2-2 0,-5-9-1 15,-2 5 2-15,5-4-1 0,0-4-1 16,0 0 0-16,5 2-1 0,0-9 3 15,0-3-2-15,0-4 0 0,0-4 1 16,0-6 0-16,0 8 0 0,0-8 0 16,0 8 0-16,0-3 2 0,-5-5-2 15,5 0 0-15,-6 4 1 0,6-4-1 0,-5 7 2 16,-2-7-4-16,7 5 2 0,-8-5 0 16,2 0 1-16,-9 0-2 0,3 3 1 15,-2-3 0-15,0 0 1 0,-4 0-1 16,-1 0 0-16,-1 0-1 0,-4-3 2 15,-6-2-1-15,-3-4-1 0,2 5 2 0,3-2-1 16,4 6 2-16,3 0-2 16,4-8 0-16,1 8 0 0,-2-5 1 0,-3-1-2 15,-1 12 3-15,3-6-4 0,1 0 3 16,0 0 0-16,3 0 0 0,-6 8 1 16,1-8-1-16,5 0 0 0,-16 0 2 15,-3 5-2-15,1-5 1 0,-8 0-1 16,-6 0 2-16,9 0 0 0,-3 8 0 15,5-8-1-15,3 6 2 0,-1 0-2 16,4-6 3-16,-1 0-3 0,-2 6-1 0,2 1 1 16,2 0-1-16,1-1 1 0,2 4 0 15,0-1-3-15,3 0 2 0,-3-9 1 16,-2 10 1-16,0-4-2 0,5-2 1 16,-5 1-1-16,-5 1 2 0,9 0-3 15,-6-2 0-15,-9 3 0 0,0-2 2 16,6-5-2-16,-6 5-1 0,-1-5 0 15,11 0 3-15,-1 0-2 0,-4 0 0 0,5 0-2 16,-1 0 3-16,-4 0-1 0,-2 0 0 16,8-6 0-16,-2 6 0 0,1 0 2 15,1 0-1-15,-1 0-1 0,-2 0 2 16,-2 6-2-16,3-1 1 0,-1 1-1 16,3 0-2-16,4-1 2 0,-1-5-1 0,-4 5 1 15,-4-5 0-15,2 9-1 0,1-9 0 16,-2 0 3-16,2 7 0 15,7-7-3-15,0 9 1 0,-4-9 1 0,-1 0-1 16,3 5 0-16,-4-5-2 0,3 0 0 16,-2-8 3-16,-2 8-1 0,-1-6 0 15,3 2-1-15,0 4 1 0,2 0 0 16,2 0 2-16,-3 0-1 0,1 0-3 16,2 0 1-16,-1 4 3 0,2-4-2 15,4 0-1-15,2 0 0 0,-6 0 1 0,7 0 0 16,-10 6-1-16,1-6 2 0,-4 0-1 15,4 0 2-15,-4 8-2 0,4-8-1 16,1 4 2-16,4-4 0 0,-5 0-1 16,4 0 0-16,0 0-1 0,3 6 1 15,-7-6 0-15,4 0-2 0,-2 0 4 16,5 0-2-16,-7-6 0 0,7 6 0 16,0-9 1-16,-5 4-2 0,1 5 3 15,2-7-4-15,0 7 2 0,1-7-1 16,4 7 2-16,-2 0-2 0,-2 0 3 0,1 0-2 15,-7 0 0-15,4 0-2 0,0 0 4 16,1 0-3-16,-6 0 2 0,5 0 0 16,-4 0-3-16,5 0 3 0,-1 0 0 15,-3-6-2-15,2 6 1 0,1-8-2 0,-2 8 2 16,-3-6 0-16,6 6-1 0,1-5 2 16,-3 0-2-16,1 5 1 0,-2-10 2 15,2 4-4-15,-1 1 4 0,3-1-2 16,-2 6-1-16,-1-8 1 0,1 8 1 15,-5-9-1-15,1 2 1 0,1 0-2 16,-3-1 0-16,1-1 1 0,-2 0 0 16,1 2 0-16,4 1-1 0,1-2 1 15,4 2 0-15,-1 6 1 0,-3-7 0 0,3 0-1 16,-3 3 2-16,-2 4-2 0,1 0 0 16,-3 0 1-16,-7 0-2 0,-5 4 1 15,-1-4-2-15,-8 7 0 0,4-7 3 16,4 0-1-16,4 7-1 0,4-7 1 15,2 6 1-15,3-6-1 0,-2 0 0 16,-2 0 0-16,-1 0-1 0,3 0 1 16,1 0 0-16,-5 0-2 0,3 0 3 0,-1 0 1 15,-2 10-3-15,-8-1-1 0,4 2 4 16,-5-2-1-16,2-1-1 0,2 1-1 16,-3-1 0-16,1-3 3 0,1 1-1 15,-1 0-2-15,1-6 1 0,-1 0 0 16,0 0 1-16,-5 0-2 0,-4-11 2 15,-6 8-2-15,2-8 3 0,1 4-2 0,3-2 1 16,-2 4-2-16,-3-4 1 0,-14 9-2 16,-3 0 3-16,-11 9-1 0,-4-4-2 15,-8 6 0-15,6-2 2 0,0-9 0 16,-3 9-2-16,4-2-1 0,2 2-4 16,6 2 1-16,2-5-5 0,12-6-9 15,18 0-9-15,14 0-10 0,12 0-13 16,9 0-18-16,11 0-12 0,5 8 2 15,8 1-105-15,19 7-116 0,14 3-258 0</inkml:trace>
  <inkml:trace contextRef="#ctx0" brushRef="#br0" timeOffset="-100261.746">30546 4364 426 0,'-10'0'99'0,"3"3"2"16,2-3-52-16,-1 7-32 0,-1-7 0 16,7 0-2-16,-8 0 2 0,3 0 1 15,-5 0-1-15,10 0 0 0,-8-7-2 16,3 7-1-16,5-9-4 0,0 0-1 15,0 0 0-15,8-4 0 0,-8-3 0 0,7-3 3 16,-1-3-1-16,-6-4 5 0,9-4 0 16,-9 1 2-16,5-1-1 0,-5-5 1 15,6-8 1-15,-6-1 0 0,0-12-1 16,0-9-2-16,0 5-2 0,0-8-1 16,0-1-3-16,0-2-4 0,0-1 0 15,7-13-2-15,-7 3-1 0,0-3-1 0,6-2 0 16,-6-2-2-16,0 7 1 0,7 1-1 15,-7 6 0-15,10 10-1 0,-1 7 0 16,-2 3 0-16,-2 7 2 0,1-1 0 16,3-3-1-16,-1 2-1 0,0 0 1 15,0 2 0-15,2 7 0 0,-3 2 0 16,-1 1-2-16,-6 8 1 0,7 0 2 16,-7 4 0-16,8 13 2 0,-8 4-1 15,6 0-1-15,-6 9 3 0,7-4 0 16,-7 4 0-16,5 0 0 0,-5 0-1 15,0 0 0-15,6 0 3 0,-6 0-2 0,7 11-1 16,-2 2 1-16,0 10-1 0,1 7 0 16,3 9-1-16,-5-4 0 0,-4 8 1 15,7-5-2-15,-7 2 1 0,0-2-2 16,0-3 2-16,0-8-3 0,0-4 1 0,5-3-1 16,-5-9 1-16,0-4-2 0,0 4 0 15,6-2-2-15,-6-9 2 0,0-9 0 16,0-9 0-16,0-9-1 0,-11-16 1 15,3-3 0-15,-7-3 2 0,2 6 1 16,0 3-2-16,3 2 1 0,-3 4 1 16,-3 5 1-16,2 1-1 0,-2 6 1 15,1 3 0-15,2-3 3 0,7 3-1 0,-6 0 0 16,1 5 1-16,3 7 0 0,-2 7 0 16,-5 7-1-16,2 8-2 0,1 8 0 15,-1 2 1-15,0 7-6 0,5 2-8 16,-2 5-10-16,0 2-18 0,1 12-14 15,0 7-117-15,1 8-130 0,-3 4-296 16</inkml:trace>
  <inkml:trace contextRef="#ctx0" brushRef="#br0" timeOffset="-99761.787">29665 4818 520 0,'0'-7'125'0,"-7"-2"8"0,-3 1-86 16,-3 8-1-16,0 0-1 0,-10 0 0 15,4 0-5-15,-3 16-7 0,-1-1-6 16,-1 13-2-16,4 4-6 0,-3 6-6 16,2 3-4-16,1 11-2 0,1-4-1 15,6 7 0-15,8 1-3 0,5-5 0 16,0-7 4-16,6 0-2 0,11-14 1 15,1-13-3-15,5-6 0 0,4-11-1 0,3 0 0 16,3-13-1-16,1-2-1 0,7-6 2 16,0-2 1-16,-5 2 1 0,-7-9 2 15,1-1 2-15,-6 0 1 0,-9-5 5 16,-5 4 0-16,-10 3 1 0,0-3 1 16,-5 6-1-16,-8 4-3 0,-8 1-2 0,-7 7-2 15,-2 8-3-15,-6-4-7 16,-3 4-8-16,5-5-11 0,4 9-12 15,7-8-18-15,8-7-15 0,9 1-12 0,6 3-107 16,0-6-118-16,6 5-270 0</inkml:trace>
  <inkml:trace contextRef="#ctx0" brushRef="#br0" timeOffset="-99308.826">30223 4676 549 0,'-18'11'130'0,"-5"2"4"16,3 2-93-16,-2 5-3 0,-3 5-4 16,-3 4-3-16,2 7-5 0,0 7-5 15,3 2-1-15,5 8-3 0,6-7-1 16,6 1-2-16,6-2-3 0,0-5-2 15,8-5-3-15,5-5-1 0,2-6-3 16,0-7-1-16,-2-4 0 0,5-7 0 16,-2-6-1-16,2 9 0 0,3-9-3 15,1-8-6-15,1 6-7 0,-5-10-10 0,3-4-10 16,0-4-7-16,2-6-27 0,-3-4-85 16,-1 8-101-16,-4-1-237 0</inkml:trace>
  <inkml:trace contextRef="#ctx0" brushRef="#br0" timeOffset="-99121.391">30578 4819 545 0,'-8'19'141'16,"2"4"7"-16,-9-2-63 0,5 2-36 16,0-1-9-16,-3 5-7 0,2 2-9 15,11 0-9-15,0-6-6 0,0 0-4 16,0-5-5-16,0-2-3 0,8-4-12 0,-2-12-9 15,1 0-9-15,0 0-9 0,-4-11-6 16,13 3-107-16,-3-6-107 0,0 2-250 16</inkml:trace>
  <inkml:trace contextRef="#ctx0" brushRef="#br0" timeOffset="-98871.445">30747 4700 564 0,'5'19'137'0,"1"0"8"0,1 3-92 16,3 1-1-16,1 5-7 0,-3 1-3 15,1 8-9-15,-3 2-5 0,1 6-6 16,-7 4-5-16,0 2-3 0,5 1-3 16,-5-1-6-16,0-3 1 0,0-4-3 15,-7 0-2-15,-4-7 0 0,-4-3-2 0,-8-7 0 16,-5-3-4-16,0-3-8 0,-4-4-14 15,-3-11-18-15,-2 2 89 0,-1-8-212 16,-3 0-137-16,-5-11-353 0</inkml:trace>
  <inkml:trace contextRef="#ctx1" brushRef="#br0" timeOffset="207306.963">13807 16855 0,'-126'0'15</inkml:trace>
  <inkml:trace contextRef="#ctx1" brushRef="#br0" timeOffset="207900.588">33097 11775 0</inkml:trace>
  <inkml:trace contextRef="#ctx0" brushRef="#br0" timeOffset="-41613.755">9491 13706 402 0,'0'-9'119'16,"7"-4"8"-16,-7 6 3 0,0-2-73 15,0 3-7-15,0-2-5 0,0 3-2 0,-13-1-6 16,5 1-5-16,-2 5-4 0,-3 0-8 16,4 5-1-16,-10 1-4 0,6 7-3 15,-10-3-1-15,-7 7-1 0,2 2-3 16,2 2 0-16,0 4-3 0,3-1 0 16,7 4-1-16,-2-2-2 0,3-2-1 15,0-7 0-15,9 1-3 0,6-3 1 16,6-2-3-16,9-13 1 0,0 3-2 0,8 6 1 15,1-16-3-15,-4 2 2 0,3 5 2 16,6-14 1-16,2 14 0 0,-1 0 1 16,4 0 1-16,-9 0 1 0,-2 17 0 15,-2-4 0-15,-11 3 2 0,-10 7 2 16,0-4 4-16,0-2 1 0,-8 2 2 16,-10 3 3-16,-4-3-2 0,1-3 1 15,-7-2-4-15,2 1-4 0,0-3 0 0,3-7-6 16,0-5-10-16,5 0-7 0,5 0-17 15,5-5-16-15,8-9-2 0,0-5-122 16,16-5-123-16,2-8-283 0</inkml:trace>
  <inkml:trace contextRef="#ctx0" brushRef="#br0" timeOffset="-41332.572">9619 13775 572 0,'-8'19'141'0,"-4"1"6"0,6 9-88 16,-2-6-11-16,-1 5-11 0,9-3-7 15,0-4-9-15,0-7-8 0,14-1-5 16,0-13-5-16,6 0-2 0,4 0-1 16,-6 0 0-16,-1-19 0 0,1-5 1 15,-5 5-1-15,2-8 0 0,-4 3 1 0,-1 4-1 16,0 5 2-16,0-1 3 0,-5 4 3 16,-1 5 4-16,3 7 4 0,0 0 2 15,-7 2 2-15,9 12-1 0,0 7-4 16,4 4-3-16,-7 0-4 0,2 3-3 15,5 1-3-15,-4-6-2 0,0 5-2 16,10-1-1-16,-3-11-9 0,-3-9-7 16,3 6-11-16,-1-13-14 0,-3 0-11 15,4 0-9-15,-8-6-106 0,5-6-112 16,-6 8-261-16</inkml:trace>
  <inkml:trace contextRef="#ctx0" brushRef="#br0" timeOffset="-40863.932">10061 13748 559 0,'5'14'135'0,"0"10"6"15,0 4-85-15,1 0-10 0,1 0-8 16,-4 1-6-16,2-9-8 0,0 3-5 16,2 0-6-16,-1-9-5 0,1 0-4 15,-1-1 0-15,9-13-3 0,-7 0 1 16,7 0-1-16,-2-14 0 0,-2-1 0 15,7-6 0-15,-4-7-1 0,0-6 1 0,-1 3-2 16,2 2 5-16,-8-2 3 0,2 10 5 16,5 6 2-16,-10 3 3 0,1 12 1 15,-5 0 2-15,7 0-2 0,1 13-4 16,-1 3-3-16,-7 12-2 0,0-6-4 16,6 6-1-16,-1-1-2 0,-5-1-1 15,0-8-1-15,12-5 1 0,-7-5-1 16,1-8 1-16,7 0-1 0,-1-6 0 15,1-7-2-15,3-3 2 0,-4-6 0 0,2-4-1 16,-4-2 0-16,0 1 0 0,1 2 2 16,-4 4 0-16,6 2 0 0,-1 8 1 15,-12 5 6-15,9 6 3 0,0 0 3 16,-9 9 1-16,9 5 1 0,-9 6 1 16,0 3-2-16,5-2-5 0,-5 7-3 15,8-1-3-15,-8-9-4 0,10 0-4 16,-3 1-5-16,-2-15-11 0,6-4-10 0,2 0-14 15,-3-2-20-15,3-7-13 0,-5 4-112 16,-1-12-128-16,9 4-290 0</inkml:trace>
  <inkml:trace contextRef="#ctx0" brushRef="#br0" timeOffset="-40520.198">10914 13677 591 0,'12'-7'163'16,"1"5"7"-16,5 2-51 0,5 0-55 15,0-6-19-15,-1 6-10 0,3 0-9 16,0 0-10-16,-3 0-8 0,5 6-4 16,1-6-1-16,-2 0-10 0,-2 0-11 0,-7 0-12 15,-4 0-14-15,-3-6-11 0,-2 6-9 16,-8 0 3-16,0 0-108 0,-8 6-104 15,8 1-250-15</inkml:trace>
  <inkml:trace contextRef="#ctx0" brushRef="#br0" timeOffset="-40348.409">11050 13848 561 0,'-7'9'149'0,"7"0"6"16,0 2-63-16,12-11-31 0,-4 6-14 15,4-6-8-15,2 0-11 0,4-6-8 16,-1 0-7-16,7 0-5 0,2 0-5 15,-1-2-6-15,1 0-7 0,-8 8-19 16,0-8-16-16,-6 8-83 0,2-5-41 16,13-5-112-16,0-4-230 0</inkml:trace>
  <inkml:trace contextRef="#ctx0" brushRef="#br0" timeOffset="-39989.127">12168 13296 608 0,'0'-6'160'16,"-11"6"8"-16,-2 0-63 0,-5 7-42 15,-5 7-15-15,-7 11-8 0,-1 7-6 16,-2 5-9-16,9 9-8 0,-4-3-6 0,5 1-3 15,17-1-3-15,6-4-2 0,0-7-2 16,0-3-1-16,13-7 0 0,6-9-1 16,6-13 2-16,6 0 0 0,8 0-1 15,10-12 7-15,7-3 5 0,-5-6 4 16,0-9 6-16,-1 2 5 0,0-1 7 16,-10-6 7-16,-7-1 3 0,-5 7 0 15,-8-6 3-15,-20 3-3 0,0 2-7 16,-9 3-7-16,-7 0-7 0,-10 6-9 0,-2 7-14 15,-6 6-24-15,-7 8-23 0,-2 0-22 16,-9 15 111-16,1 6-293 0,7 1-197 16,1 1-494-16</inkml:trace>
  <inkml:trace contextRef="#ctx1" brushRef="#br0" timeOffset="213008.748">12663 18433 0</inkml:trace>
  <inkml:trace contextRef="#ctx0" brushRef="#br0" timeOffset="-38364.506">9671 14575 542 0,'9'-15'120'0,"-5"1"6"15,3-2-94-15,1-2-3 0,-1 1 0 16,-7-4 2-16,0 2-1 0,0-4-1 16,0 3-3-16,0-2-2 0,-13-3-1 15,8 0-1-15,0 8-3 0,-2 1 0 16,-4 7 0-16,1 9-1 0,2 0 0 15,-13 0 0-15,7 0-1 0,-5 0 0 16,-6 0 1-16,1 11-6 0,6 3 1 16,-4 7-5-16,4 9-1 0,7 7-3 0,-2 4-1 15,5-2-2-15,1 1 0 0,7-5-1 16,0-1 2-16,3-2-2 0,2-11 0 16,5 3-1-16,3-5-1 0,-3 5-5 15,6-8-4-15,-11-1-8 0,3-1-5 16,1-9-7-16,-9 2-10 0,9-7-10 15,-9-7-6-15,0 0-3 0,4 0 83 0,-4-5-181 16,-4 4-113-16,-7 8-296 0</inkml:trace>
  <inkml:trace contextRef="#ctx0" brushRef="#br0" timeOffset="-38052.088">9344 14596 481 0,'6'0'116'16,"6"0"5"-16,-4-9-70 0,13 2-9 15,1 2-9-15,4-4 0 0,2 3-5 16,3-2-1-16,3 8-5 0,1 0-2 16,-6 0-4-16,1 8-1 0,-3 5-1 15,-7 3-2-15,-10 0-3 0,3 15 0 16,-13-4-1-16,10 0-2 0,-5-3-1 16,0 3-2-16,3-12-2 0,5-3 0 15,5-7 0-15,6-5 1 0,1 0 2 0,0-8 5 16,-6-3 7-16,-9-7 8 0,-5 1 8 15,-5 1 7-15,0-2 4 0,-8 1 1 16,-12 11-3-16,-6-9-9 0,-2 3-7 16,-1 3-6-16,2 3-7 0,11 3-11 15,0 3-11-15,7 0-13 0,3-8-16 16,6 8-19-16,0 0-22 0,0-6-15 16,0-1-104-16,11 0-123 0,9-7-269 0</inkml:trace>
  <inkml:trace contextRef="#ctx0" brushRef="#br0" timeOffset="-37786.469">10012 14605 529 0,'8'18'126'0,"-8"0"2"0,10 1-83 16,-7-2-10-16,2-5-9 0,2 4-2 16,6-7-4-16,-7 3-3 0,4-2 2 15,2-2 3-15,-7-8 1 0,-5 0 2 16,0 0 0-16,0-8 4 0,0-4 2 15,0-4-1-15,-10 0-4 0,10 1-1 16,-8 0-2-16,8-4-2 0,0-4-2 16,0 3-5-16,0-5 0 0,6 5 0 15,2-3-2-15,-3 7-4 0,3 1 0 16,7 2-4-16,-2 6 1 0,10 7-5 0,-7-9-8 16,9 9-6-16,0 0-10 0,-1 0-16 15,1 0-19-15,-4 0 78 0,7 0-210 16,10 0-141-16,-7 0-366 0</inkml:trace>
  <inkml:trace contextRef="#ctx0" brushRef="#br0" timeOffset="-36318.123">11178 14381 498 0,'0'0'123'16,"0"0"7"-16,0 0-55 0,0 0-35 15,0 14-6-15,-5 2-4 0,5-2-3 16,0 3-3-16,-3 7-6 0,3-5-3 16,0 2-1-16,0 4-2 0,0-6-3 15,0 2 1-15,11-3-1 0,5-2 0 0,-1-4 2 16,1-4 0-16,-2-8 0 0,2 7 2 15,-5-7-2-15,3 0 0 0,-5-9-1 16,4 9-2-16,1-6-4 0,-8-2 1 16,7 2-4-16,-3-4 0 0,-10-6-5 15,7 2-8-15,-7-1-10 0,0-3-11 16,0-1-15-16,-7-3-4 0,-3 2-115 16,2 3-115-16,-2-6-272 0</inkml:trace>
  <inkml:trace contextRef="#ctx0" brushRef="#br0" timeOffset="-36146.292">11183 14260 589 0,'0'0'141'0,"8"0"5"16,3 0-98-16,1-8-9 0,6 2-10 16,1-3-9-16,3 2-6 0,-1 1-12 15,2 6-11-15,1-8-14 0,-7 2-11 16,1 6-114-16,-5 0-117 0,3 0-284 15</inkml:trace>
  <inkml:trace contextRef="#ctx0" brushRef="#br0" timeOffset="-35974.457">11533 14302 481 0,'0'0'136'0,"10"0"3"16,0 0-7-16,-4 0-92 0,11-8-13 15,-6 8-9-15,7-4-5 0,-6 4-10 16,2-9-14-16,-6 9-14 0,-4-6-6 16,-4 6-111-16,0 0-112 0,-5 8-272 0</inkml:trace>
  <inkml:trace contextRef="#ctx0" brushRef="#br0" timeOffset="-35802.622">11497 14482 542 0,'5'0'139'16,"3"0"8"-16,4 0-72 0,-4 0-18 0,5-7-10 16,0 7-7-16,2-6-9 15,-1 6-9-15,6-9-5 0,-4 2-7 0,6-4-5 16,2 7-7-16,-11-9-10 0,5-1-14 16,-1 6-15-16,-4-2 170 0,-5-2-292 15,-8 0-144-15,12 8-403 0</inkml:trace>
  <inkml:trace contextRef="#ctx0" brushRef="#br0" timeOffset="-35458.955">12199 14107 579 0,'-5'0'153'0,"-6"0"7"16,-7 8-70-16,-2 6-30 0,-1 7-13 0,0 1-9 15,-2 8-13-15,3 5-6 0,6 2-9 16,-3 1-4-16,12 2 0 0,5-11-2 16,0 1-4-16,13-10 1 0,2-9 0 15,8-1-1-15,-2-10 2 0,7 0 1 16,0 0 0-16,3-10 6 0,3 0 2 16,-1-7 5-16,-2-2 7 0,-6 2 1 0,-2-9 3 15,-7 4 4-15,1 1 1 0,-8 1 2 16,-9 3-2-16,0-6-5 0,0 5-4 15,0 2-4-15,-11 4-4 0,-7 7-5 16,0-5-9-16,-5 10-9 0,-5 0-9 16,4 0-19-16,-1 0-18 0,5 0-28 15,10 10-11-15,10-10-125 0,-8 8-140 16,8 1-317-16</inkml:trace>
  <inkml:trace contextRef="#ctx0" brushRef="#br0" timeOffset="-34865.187">13043 14072 621 0,'0'7'157'15,"-4"0"9"-15,4 4-89 0,-8 5-13 16,8 5-14-16,0 1-11 0,0 11-7 16,0 6-9-16,0 0-10 0,8 3-4 15,-4 1-5-15,2-12-7 0,-6-3-5 16,5-7-8-16,-5-1-8 0,0-12-9 15,0 1-11-15,-6-9-12 0,1 0-5 0,-10 0 107 16,0-3-210-16,-9-7-120 0,-1 0-324 16</inkml:trace>
  <inkml:trace contextRef="#ctx0" brushRef="#br0" timeOffset="-34552.915">12833 14312 555 0,'5'-8'139'0,"10"-8"8"0,-2 1-82 16,5 1-9-16,5-6-7 0,5 11-9 15,3 0-5-15,10 4-6 0,-2 5-7 16,-1 0-4-16,-2 0-3 0,-2 0-4 16,-5 14-1-16,-9 0 0 0,-2 3 0 15,-2 5 2-15,-7 1-1 0,-3-3 1 16,-6 6-1-16,5-11 0 0,5 11-2 16,-2-8-2-16,-3-14-3 0,11-4-1 15,4 0 1-15,3 0 0 0,5-14 4 0,3 1 5 16,-3 4 3-16,-4-5 5 0,-6 2 5 15,-6 6 7-15,-4-1 3 0,-3 3 1 16,-5 4-4-16,0-12-2 0,0 9-6 16,0-9-4-16,0-3-10 0,-5-4-6 15,5-3-7-15,0 1-9 0,-7 4-12 16,1 6-9-16,6 8-16 0,-8 3-17 16,8 0-22-16,-7 0-18 0,7 6-114 0,10 5-137 15,3 8-311-15</inkml:trace>
  <inkml:trace contextRef="#ctx0" brushRef="#br0" timeOffset="-34068.59">14071 14353 606 0,'11'0'148'16,"1"-3"7"-16,-2-6-96 0,1 9-4 16,-3-5-5-16,2-5-3 0,-3 5-5 15,1-1-4-15,-5-5-2 0,2-3 0 16,-5-7-5-16,5-2-3 0,-5-5-6 0,0 1-1 16,0 0-6-16,0-3-3 0,0-2-3 15,0 3-3-15,-5-4 1 0,5 1 3 16,-5 3-3-16,2 6 2 0,3 2 0 15,-7 14-1-15,7 7 1 0,0 0-3 16,0 18-3-16,0 0-1 0,0 9 1 0,7-2-3 16,-4 4 1-16,4 5-1 0,2-9-1 15,3 3 1-15,-2-2 0 0,6-5 0 16,-4-6 1-16,7-2-1 0,3-13-1 16,4 7 2-16,-3-7 1 0,0-10 3 15,3 7 2-15,-2-11 6 0,-7 0 2 16,1-3 3-16,-5 3 2 0,3-10-2 15,-9 2-1-15,4-2-2 0,-3-3-8 16,-8-3-1-16,0 1-4 0,0 7-2 0,-9-5-4 16,-6 5-12-16,5 7-11 0,-3 2-10 15,5 2-16-15,-2 6-20 0,0 5-25 16,5 5 135-16,5-1-256 0,0 7-152 16,0 6-403-16</inkml:trace>
  <inkml:trace contextRef="#ctx0" brushRef="#br0" timeOffset="-33865.565">14559 14031 657 0,'8'0'166'16,"5"0"6"-16,0 0-97 0,4-4-14 16,-1-1-16-16,5 5-12 0,-3 0-10 15,-1 0-8-15,-3 0-4 0,-1-7-5 0,-4 7-6 16,-3-9-4-16,2-3-9 0,-4 3-12 15,-4 2-18-15,8-7-19 0,-8-1 54 16,5 3-171-16,-5 3-130 0,0 0-312 16</inkml:trace>
  <inkml:trace contextRef="#ctx0" brushRef="#br0" timeOffset="-33678.109">14903 13767 542 0,'8'0'151'0,"-3"0"8"15,3 0-52-15,3 6-34 0,-6 5-11 16,2 10-10-16,-1 2-9 0,6 6-9 16,-6 0-7-16,4-3-5 0,5-1-8 15,0 9-5-15,4-12-2 0,6 5-4 16,-4-5-8-16,-1-3-8 0,-2-8-13 0,-3 3-18 16,1-3-17-16,-11-4 58 0,1 2-182 15,4 5-134-15,-3 2-330 0</inkml:trace>
  <inkml:trace contextRef="#ctx0" brushRef="#br0" timeOffset="-32693.979">11258 15200 546 0,'0'0'131'0,"-8"-6"7"0,1 6-87 0,-1 0-5 15,-2 6-5-15,-6 3-6 0,-2 5-4 16,-3 6-6-16,-11 1-6 0,1 4-7 15,-3 4-4-15,-4 1-3 0,9-5-2 16,11-7-2-16,0-4-1 0,6-7-1 16,12 0 2-16,0-7-1 0,0 0 0 15,9 0 1-15,0-7 0 0,11 7 3 16,-2 0 1-16,5-4 2 0,5 4 2 16,-4 0 3-16,3 0 1 0,0 0 4 15,3 0 1-15,-4 0 4 0,-3 11 0 0,-7 2 2 16,-6 3 0-16,-10 3 0 0,0 2-1 15,-11 1-4-15,1 3-1 0,-8-2-5 16,5 2-2-16,-4-6-4 0,1-2-4 16,1-5-9-16,5-1-10 0,-6-1-12 15,3-4-10-15,13-6-25 0,-8 0-16 0,8 0-119 16,0-10-130-16,18 4-305 0</inkml:trace>
  <inkml:trace contextRef="#ctx0" brushRef="#br0" timeOffset="-32272.203">11541 15327 567 0,'7'10'134'16,"-2"1"6"-16,-2 7-94 0,-3 4-9 15,6 2-6-15,-6 6-7 0,0 4-8 16,0 3-5-16,7-3-5 0,-7-5-3 15,8-1-2-15,-8-5-1 0,8-9 1 16,1-14-1-16,4 0 1 0,-5 0-2 16,7-8 1-16,-2-7 1 0,6-6-1 0,-4-5 0 15,3 3 0-15,-10-4 0 0,5 0 0 16,-3 1 1-16,-7 4-1 0,2-4 2 16,0 8 0-16,-5-9 1 0,9 6 1 15,-9-1 0-15,0 6 3 0,0 0 1 16,0 4 0-16,0 7 2 0,0 5 1 15,0 0 1-15,0 8 2 0,0 4 1 16,8 5 0-16,-8-3 1 0,3 3-2 16,4-2 1-16,1-1-2 0,5-5-2 15,-2 5-1-15,6-7-3 0,-1 9-1 0,-3-2-1 16,-1 0-1-16,6 8-2 0,-7-2-1 16,2-5-1-16,0 2-9 0,5-6-8 15,-10-11-12-15,6 0-17 0,-1-6-16 16,0-2-114-16,1-7-130 0,6 2-287 0</inkml:trace>
  <inkml:trace contextRef="#ctx0" brushRef="#br0" timeOffset="-31819.173">12060 15195 582 0,'0'5'149'0,"8"6"7"0,2 2-87 16,-5 6-13-16,3 2-9 0,2 4-5 0,0 2-8 15,1-6-10-15,3 2-7 0,-6-6-4 16,8 2-2-16,-6-6-3 0,1-3 0 16,-2-4-2-16,-3-6-1 0,-1 0 2 15,2 0-1-15,2-5-2 0,-2-5 1 16,1-2-3-16,4-6 0 0,-3-2 1 16,1-1 0-16,-2-2 0 0,2 9 3 15,-6 3 1-15,0 6 2 0,-4 5-1 0,10 0 0 16,-10 3 0-16,10 3-1 0,-10 2-3 15,5 5 1-15,-5-5-3 0,7-1 1 16,-7 1-1-16,11-8-1 0,-4 7 0 16,-4-7-1-16,2 0 0 0,0-9 1 15,-5 3-1-15,8-9 2 0,-8 2 0 16,8-1 2-16,-3 5 6 0,5-1 1 0,1-1 2 16,2 6 4-16,4-3 4 0,-4 2 3 15,6 6 1-15,-4 0 0 0,2 0 2 16,-6 10 1-16,1-1-1 0,-6 5-5 15,-1 4-4-15,0 0-5 0,-5-3-2 16,6 0-7-16,-6 0-7 0,7-3-10 16,-7-4-13-16,5-5-8 0,-5-3-17 15,11 0-19-15,-4 0-24 0,3 0-14 16,-10 0-114-16,3-11-132 0,-3-2-309 0</inkml:trace>
  <inkml:trace contextRef="#ctx0" brushRef="#br0" timeOffset="-31584.794">12964 15124 719 0,'0'16'174'0,"10"4"5"15,-4 8-112-15,-2-3-15 0,2 2-12 16,6 3-8-16,-1-5-11 0,-3 0-8 15,7 1-5-15,-8-6-5 0,-2-4-7 16,1-2-8-16,1-7-8 0,-7-7-9 16,0 5-14-16,6-5-13 0,-6 0-14 0,-8-6-71 15,0 0-34-15,1-2-101 0,1-5-206 16</inkml:trace>
  <inkml:trace contextRef="#ctx0" brushRef="#br0" timeOffset="-31413.03">12902 15277 482 0,'-7'0'135'0,"7"0"5"15,0 0-27-15,4 0-53 0,10 0-9 0,3-5-3 16,6 5-4-16,8-8-6 0,-2 1-2 16,2 1-7-16,0-2-5 0,0-1-5 15,-4 1-8-15,1-2-3 0,-2 5-5 16,-5-2-6-16,7 7-10 0,-10-7-10 16,5 7-16-16,-5-3-17 0,-2-3 17 15,-3 6-137-15,0 0-124 0,-4-7-292 16</inkml:trace>
  <inkml:trace contextRef="#ctx0" brushRef="#br0" timeOffset="-31163.089">13478 15115 700 0,'8'0'174'16,"-1"0"5"-16,4 0-107 0,-1 0-13 16,10 0-20-16,-7 0-8 0,11 0-14 15,-1 0-8-15,-3 0-5 0,-5 0-9 16,3 0-8-16,-10-7-10 0,-3 7-17 16,-5 0-17-16,5-2-12 0,-5 2-78 15,0 0-30-15,-5 7-101 0,5 2-197 0</inkml:trace>
  <inkml:trace contextRef="#ctx0" brushRef="#br0" timeOffset="-30991.221">13537 15277 673 0,'3'0'176'15,"6"6"7"-15,10-6-96 0,1 0-9 16,4-8-11-16,-2 5-13 0,7-3-10 0,-3-2-10 16,4 8-6-16,-1 0-8 0,-1 0-6 15,-3 0-3-15,-1 0-6 0,-7 6-8 16,1-6-12-16,0 0-15 0,-5 0-18 15,-3 0-20-15,3 0-19 0,-7-6-10 16,-6 2-108-16,8 4-122 0,-8-14-267 16</inkml:trace>
  <inkml:trace contextRef="#ctx1" brushRef="#br0" timeOffset="-206896.482">19345 17575 0</inkml:trace>
  <inkml:trace contextRef="#ctx0" brushRef="#br0" timeOffset="-28491.805">14844 14900 571 0,'0'-16'135'0,"0"-5"4"0,0-2-92 16,0 2-2-16,0-1-8 0,0 4-1 15,0-3-3-15,-10 5 0 0,3 2-2 16,1 8-3-16,-6-4-3 0,1 10-2 0,-1 0-3 15,-1 14-3-15,0 1-5 0,-6 2-3 16,5 9-3-16,0 4-1 0,4-4-3 16,0 5 1-16,0-2-1 0,5-2 0 15,5-4-3-15,0 3 1 0,0 3-1 16,0-2 2-16,0 5-1 0,0 0-1 16,0 2 1-16,10 1 1 0,7-6-1 0,1-7-2 15,4-3-4-15,6-4-5 0,-2-6-6 16,4-9-8-16,-2 0-8 0,0 0-11 15,-2 0-7-15,-5-8-8 0,-1-5 2 16,1-4-105-16,-3-2-107 0,7 5-255 16</inkml:trace>
  <inkml:trace contextRef="#ctx0" brushRef="#br0" timeOffset="-27710.777">15237 14557 561 0,'0'-9'138'0,"0"5"5"0,-5 4-80 16,5 0-18-16,0-8-12 0,0 8-5 16,0 0-4-16,0 0-6 0,0 0-5 15,0 0-2-15,0 10-4 0,0-4 1 16,0 3-1-16,0-1-2 0,0 3 2 15,0-2-2-15,0-2 2 0,0 2 0 16,0-3-1-16,0 2 2 0,0-7-2 16,0-1-1-16,0 11 4 0,0-7-2 0,0-4 3 15,0 11-1-15,0-4-1 0,0 8 2 16,0-5 1-16,-7 2-2 0,2 3-1 16,5-1-2-16,-10-3 0 0,10 8-1 15,-6 0-2-15,6-5-1 16,0-3-1-16,0-5 1 0,0-6-1 0,0 0-1 15,0 7 1-15,0-7 0 0,0 0 3 16,0 0 0-16,0 8 0 0,3-8 0 16,-3 11 0-16,0-6 0 0,0 8 1 0,0-2-2 15,5-2-1-15,-5 4 1 0,0 3-1 16,7-3 0-16,-7 3 1 0,5-4-1 16,-5-1-1-16,8-3 1 0,-8 2 1 15,3-10 1-15,-3 11 1 0,0-11-1 16,0 6 0-16,0 4 1 0,5-5 0 15,-5 4 0-15,0-2-2 0,0 2 0 16,0-4-1-16,0 3 0 0,0-3 0 0,0-5-1 16,0 6 0-16,0 0 1 0,0-6-2 15,0 8 1-15,0-1 0 0,0 0-1 16,0 3 1-16,0 3 0 0,0 1 0 16,0 0-1-16,0 2 0 0,-7-3 1 15,7 1 1-15,0-9-3 0,0 5 0 16,0-7 1-16,0 3 1 0,0 2-1 15,0-3 0-15,0 2 2 0,0-3 0 16,0-4 0-16,0 8 1 0,0-8 2 0,0 5-2 16,0-5 0-16,0 6 1 0,5-6-1 15,0 0 0-15,2 0 3 0,4 0-3 16,6 0 4-16,-4-8 2 0,6 8-1 16,1-6 3-16,0 6 2 0,-1-5-3 15,1 5 1-15,3-4-1 0,-2 4-2 16,-9-7-1-16,4 7-3 0,-9-5-2 0,-3 5-3 15,-4-8-4-15,5 8-6 0,-5-6-13 16,0 3-10-16,0-4-17 0,0-1-20 16,0-4-20-16,-6 1-107 0,6-5-7 15,-5-2-104-15,5 4-201 0</inkml:trace>
  <inkml:trace contextRef="#ctx0" brushRef="#br0" timeOffset="-27460.835">15183 14571 530 0,'8'0'146'15,"-3"0"10"-15,5-10-53 0,3 6-35 16,3-3-8-16,7 7-9 0,-2-6-6 15,2 6-11-15,7 0-9 0,-4 0-7 16,-2 0-7-16,1 0-4 0,-4-5-9 16,-4 5-15-16,-1 0-14 0,-8 0-21 15,-1 5-6-15,-1-5-122 0,-6 0-130 0,8 4-294 16</inkml:trace>
  <inkml:trace contextRef="#ctx0" brushRef="#br0" timeOffset="-27007.798">15793 14676 517 0,'0'0'138'0,"0"-8"10"0,0 8-40 16,7 0-55-16,-7 8-8 0,0-6-7 15,0 4-4-15,0 2-8 0,6 6-5 16,-6 2-5-16,0 10-3 0,-8-1-3 16,8 8 0-16,0 1-4 0,-5-3 2 15,5-2-2-15,-5-1 0 0,5-4-1 16,9 2 1-16,-3-6-2 0,4 1 2 15,-2-3-1-15,0-6-1 0,-1-4-1 16,-7-1 0-16,8-7 0 0,-5 0-1 0,4 0-1 16,1 0 1-16,2-14 1 0,-2 1-1 15,4 0 0-15,-3-3-1 0,0 2 1 16,-3 1 0-16,1 8-1 0,-7-5-2 16,0 6-1-16,0-1-4 0,6 5-6 15,-6-7-8-15,0 1-6 0,0-2-10 16,0 2-13-16,0-3-10 0,0-6-4 0,0 7-105 15,0-2-109-15,0 10-264 0</inkml:trace>
  <inkml:trace contextRef="#ctx0" brushRef="#br0" timeOffset="-26320.479">15896 14782 604 0,'0'3'153'0,"0"-3"8"0,0 9-90 16,0 3-5-16,0 1-5 0,7 15-4 16,-7 3-9-16,7 5-6 0,-3 9-5 15,6 1-7-15,-1-1-3 0,-6 0-4 16,2 0-3-16,-5-5-1 0,0-7-3 15,0-1-1-15,0 3-2 0,-8-2-2 16,-2-7-2-16,-5 2-2 0,3-6-1 0,-4-6-3 16,6-16-6-16,-8 0-6 0,0 0-12 15,0-20-12-15,2-5-18 0,-4-15-24 16,2-8-20-16,10-6-116 0,-17-12-136 16,3-8-307-16</inkml:trace>
  <inkml:trace contextRef="#ctx0" brushRef="#br0" timeOffset="-26195.426">15795 14514 752 0,'11'0'201'0,"-1"0"7"0,0 0-105 16,0 0-17-16,0 0-31 0,1-8-17 15,-3 0-19-15,1-1-28 0,-6 2-25 16,-3-1-38-16,5 8-140 0,-5 0-162 16,-5 0-387-16</inkml:trace>
  <inkml:trace contextRef="#ctx0" brushRef="#br0" timeOffset="-25367.531">11312 14431 513 0,'0'0'133'0,"0"0"6"0,0 0-62 16,7 0-19-16,-7 0-7 0,4 8-3 16,-4-1-3-16,7 7-4 0,-7 1-3 0,7 8-6 15,-1 9-4-15,-1 4-3 0,-2-4-3 16,2 9-6-16,-5-3-2 0,0-2-2 16,0-5-2-16,-11 7-1 0,-2-16-2 15,0 2 0-15,-4-9 0 0,4 1-1 16,-3-4-2-16,4-12-3 0,-1 0-4 15,0 0-6-15,5-15-9 0,-5 0-12 16,6-4-19-16,1-9-22 0,-6-12-120 0,12-8-136 16,-10 5-318-16</inkml:trace>
  <inkml:trace contextRef="#ctx0" brushRef="#br0" timeOffset="-25226.928">11204 14185 694 0,'0'0'178'0,"0"-7"3"0,-3 7-98 0,3-6-23 16,0 6-27-16,0-4-25 0,0-5-37 16,0 6-40-16,11 3-113 0,7 0-136 15,-8 0-321-15</inkml:trace>
  <inkml:trace contextRef="#ctx0" brushRef="#br0" timeOffset="-23742.955">15808 14770 324 0,'0'0'95'0,"7"0"6"0,-7 0-33 16,3 0-6-16,-3 0-10 0,5 3-3 16,-5-3-2-16,0 0-1 0,5 0-1 15,-5 10-1-15,8-6 0 0,-8 6 0 16,8-1-3-16,-5 10-3 0,2-1-3 0,2 12-5 16,1-1-3-16,0 5-5 0,0 6-4 15,5 3-4-15,-3-5-4 0,0 4-4 16,3-1 0-16,-6-5-2 0,-2-3-2 15,0-7 2-15,-5 0 3 0,0-4 3 16,0-1 5-16,-9 6 0 0,3-6 4 16,-11 2 1-16,3-2-1 0,-6 1-1 15,4-6-3-15,-4 1-4 0,-3-8 0 0,-1-2-3 16,6-7-5-16,-10 0 2 0,5-9-4 16,-5-1 0-16,5-6-2 0,-3 3-2 15,8-1-1-15,2 3-5 0,4-3-9 16,-4 1-9-16,9 0-14 0,1 5-11 15,6-9-15-15,-5 4-12 0,5-1-7 16,0 0-105-16,11-2-114 0,-11 5-268 16</inkml:trace>
  <inkml:trace contextRef="#ctx0" brushRef="#br0" timeOffset="-23071.244">16098 14273 533 0,'0'0'133'0,"6"0"7"0,-1 8-69 0,4-1-24 15,7-1-12-15,-5-2-4 0,11 5-7 16,-1-9-6-16,0 0-5 0,0 5-5 16,2-5-3-16,-5 0 0 0,2 9-4 15,0-9 1-15,-6 5 0 0,6 2-2 16,-4-2 2-16,-1 1-2 0,-2 3 0 16,-1 3 1-16,-7 4-1 0,0 0 1 15,-5 11-1-15,0 1 0 0,0 4 1 0,8 4-2 16,-8 7 1-16,6-1 1 0,-1 0-2 15,-1 0 1-15,7-9-1 0,-4-1 0 16,2-2 1-16,6-3-3 0,0-3-2 16,1-3-1-16,1 1 0 0,-3 0-1 15,-4-1 0-15,-2-4-1 0,1 2 2 16,2 0 3-16,-1-6 1 0,0 8 0 0,-1-1 4 16,-2-1 5-16,1-4 4 15,-8-1 6-15,0-7 4 0,0 2 8 0,0 4 5 16,-13-5 2-16,0 1 0 0,-7 7 2 15,-9 2-4-15,-12 5-3 0,-2 5-6 16,-6-6-4-16,2 4-7 0,1 0-4 16,12-2-6-16,-4 0-9 0,5 5-13 15,4-9-14-15,-1-4-18 0,6-7-23 16,2-9-61-16,8 0-64 0,2 0-116 0,9-8-247 16</inkml:trace>
  <inkml:trace contextRef="#ctx0" brushRef="#br0" timeOffset="-18041.174">26758 2536 538 0,'-18'-50'123'0,"4"-5"5"0,1-4-89 0,3-7-8 16,10-14-1-16,-13-6 1 0,6-14-3 15,1-14-2-15,6-9-4 0,-5-8 1 16,0-6 0-16,-2 3-4 0,7 5-2 16,7 17 1-16,-7 16 2 0,0 20 1 15,0 15-1-15,0 20 0 0,0 13-3 16,0 8-1-16,0 5-3 0,0 1-5 15,0 2-1-15,5 4-2 0,0 2-4 16,4 6 0-16,6 0 0 0,2 0-1 0,7 0 2 16,6-3-1-16,6 3-1 0,11-6 1 15,12 6 0-15,21-9-1 0,10 2 1 16,9 1-2-16,0 3 0 0,-5-8 2 16,-21 5 0-16,-2-2-1 0,-19-2 1 15,-11-1 0-15,-8 3-1 0,-2 8 1 16,-8 0-2-16,2 0 0 0,-3 13 1 15,-5 9-1-15,-4 6 1 0,-3 8 0 0,0 7 0 16,3 14 1-16,-2 3-1 0,4 11 1 16,3-2-1-16,2-2 0 0,1-8 2 15,-5-2-3-15,2-2 2 0,-5 5-1 16,0 12-1-16,-1 10 1 0,-1 15-1 16,1-4 1-16,-1 9 1 0,-6-5-2 15,-5 3 2-15,0-2-1 0,0-7 2 0,0-2-2 16,0-8 0-16,-6-12 0 0,1-10 1 15,-4-9-2-15,1-7 6 0,-2-7 7 16,-3-2 10-16,-10-7 4 0,-9-1 5 16,-17-9 4-16,-9 0 6 0,-10-8-3 15,-6-9-6-15,-8 0-6 0,-6 0-7 16,-14 7-1-16,-13-7-6 0,-9 0-10 16,-4 0-10-16,7 0-13 0,5 0-19 15,18 8-16-15,21-8-35 0,19 0-136 0,22 0-157 16,36 0-365-16</inkml:trace>
  <inkml:trace contextRef="#ctx0" brushRef="#br0" timeOffset="-17057.019">32429 2326 538 0,'-17'0'123'0,"4"-13"5"16,3-2-95-16,5-5 2 0,5-8 0 15,-5-8 2-15,5-8 0 0,0-7-2 16,0-7 2-16,-4-13 0 0,4-8-1 0,0-16-3 15,0-5-5-15,0-10-5 0,9-4-4 16,9-3-5-16,0 6-5 16,-6-8-2-16,-4 2-1 0,-8 13 1 15,0 12-1-15,-5 14 2 0,-1 24 3 0,6 9-3 16,-5 13 2-16,5 14-1 0,0 8-2 16,6 10-1-16,-1 0-2 0,5 13-2 15,3 0 0-15,3 7-2 0,14 3-1 16,6 5 2-16,10-3-1 0,16 4 0 15,15-3 0-15,5-6-1 0,16-4 2 0,2-13-2 16,1-3 1-16,7 0-1 0,1-14 2 16,-8 5-1-16,-3-3 0 0,-18 1 0 15,-14-2 1-15,-15 4-1 0,-14-4 1 16,-19 2-2-16,-1-1 2 0,-11 5-2 16,-6-1 1-16,0 2 1 0,0 6 0 15,-9 0-1-15,9 0 2 0,-10 14-1 16,10 8 1-16,-4 14-2 0,4 9 0 0,0 9 1 15,0 13 0-15,5-2-1 0,5 8 0 16,2-2-1-16,-3 0 2 0,1-10-2 16,2 6-1-16,-7-8 0 0,3 0-3 15,5 6 0-15,-2-2-2 0,4-5 0 16,1 6-2-16,1-7 1 0,-2 0 0 16,-1-3 1-16,-7-6 3 0,-1-10 0 0,-6-7 1 15,0-3 3-15,-9-10 1 0,-8-2 4 16,-9-1 4-16,-12-4 5 0,-14-8 4 15,-17-3 3-15,-22 7 1 0,-21-7 0 16,-7 0-1-16,-19 5-4 0,-4 2-6 16,1 2-4-16,5 3-1 0,7 4-4 15,14-5 0-15,18 3-7 0,20-2-10 16,14-1-9-16,17-5-18 0,15 1-29 0,6 4 84 16,17 3-219-16,8 7-152 0,-12 4-379 15</inkml:trace>
  <inkml:trace contextRef="#ctx0" brushRef="#br0" timeOffset="-14916.907">8900 16317 431 0,'0'-7'109'0,"-6"-6"4"0,-4 5-49 16,0 0-22-16,2 8-9 0,0-7-2 16,-7 7-4-16,5 0-1 0,-3 7 0 0,0 2-3 15,0-2-4-15,-4 6-1 0,-1-4-2 16,5 5-1-16,-5 4-1 0,5 3-4 16,-5 2 0-16,5 0-2 0,-5 1-2 15,2 1 0-15,1 1 0 0,7 0 0 16,-4-4 2-16,12-1-1 0,-6-5 0 15,6-1 2-15,6 2 0 0,6-3-1 16,1 1-2-16,5-4-1 0,-2-1-1 16,9-1 1-16,-1-3-2 0,1-6-1 15,4 0 2-15,1 0-2 0,-1 0 0 0,6-6-1 16,-4-1 0-16,-2 0-1 0,1-5-5 16,-11 8-5-16,-9-8-7 0,5 1-10 15,-8 5-14-15,2-6-9 0,6 0-113 16,-5 4-114-16,8-1-275 0</inkml:trace>
  <inkml:trace contextRef="#ctx0" brushRef="#br0" timeOffset="-14354.544">9465 16189 535 0,'0'-11'128'15,"0"1"4"-15,-6 10-82 0,1-4-9 16,5 4-6-16,-10 0-4 0,-8 0-4 16,0 0-4-16,-7 9-1 0,-8 0-4 0,9 4 2 15,1-3-4-15,-2-1 1 0,3 0-3 16,3-1 0-16,-2-1-3 0,0 6-3 15,6-7-2-15,0 4-1 0,7-3-3 16,-2 0 0-16,1-7 0 0,2 9 1 16,4-2 3-16,3-2 3 0,-7 3 1 15,7-2 2-15,-6 4 0 0,6-1 0 16,0 12 0-16,0-1-2 0,0 6-3 16,8 3-2-16,-8-1 1 0,5-6-1 15,-5 2-2-15,0-2 1 0,0 4 0 0,0 3-2 16,0 2 2-16,0-1-2 0,0-1-1 15,0-2 1-15,0 1-1 0,0-6-1 16,-3-1 2-16,3-3-2 0,0-2 0 16,3-5 2-16,2-6 0 0,0-1 1 15,3-4 3-15,3 0 0 0,-4 0 3 16,4 0 0-16,1-6 2 0,-1-4 0 16,7 3 1-16,-5 3-2 0,4-5-4 0,-1 9 0 15,-1-10-3-15,4 10-1 0,-2-6-1 16,4 6-3-16,0 0-2 0,-6 0-4 15,0-6-7-15,-9 6-8 0,-1-5-13 16,0-1-16-16,3-2-18 0,1-2-10 16,-4 0-110-16,3 2-124 0,3 1-284 0</inkml:trace>
  <inkml:trace contextRef="#ctx0" brushRef="#br0" timeOffset="-14073.351">9621 16461 561 0,'0'0'142'0,"0"4"6"0,-7 6-78 15,7-1-18-15,0 11-8 0,-6-5-5 16,6 0-5-16,-10 5-6 0,5-4-6 0,0 3-3 16,-3 2-5-16,8-4-3 0,0-2-4 15,0-1 0-15,13-3-4 0,-10-8-1 16,7 2-1-16,-4-5 1 0,4 0 0 15,-3 10 1-15,4-10-1 0,1 0-2 16,-2 0 1-16,-1 0 1 0,1-8-2 0,-2 3-3 16,-1-5-6-16,4 1-8 0,-2-5-9 15,0-7-17-15,3 3-13 0,-12 0 65 16,6-7-180-16,-6 7-122 0,0 0-314 16</inkml:trace>
  <inkml:trace contextRef="#ctx0" brushRef="#br0" timeOffset="-13901.522">9580 16265 545 0,'0'0'136'0,"0"-10"5"0,11 1-77 16,-3 2-17-16,10-1-11 0,-3 0-7 16,5-1-7-16,-1 4-9 0,-4-2-11 15,-2 1-15-15,0 6-14 0,-8-4-11 16,2-6-112-16,4 10-114 0,4 0-279 0</inkml:trace>
  <inkml:trace contextRef="#ctx0" brushRef="#br0" timeOffset="-13432.877">9755 16089 580 0,'0'-9'137'0,"10"2"5"0,-2 0-92 0,5 1-10 16,3 6-7-16,4-2-4 0,-7 2-6 16,7 0-5-16,-7 0-5 0,2 5-5 15,1 4 0-15,2-7-4 0,-5 11-1 16,2-6-1-16,-5 2 0 0,-2-3 0 16,-2 3 1-16,1 5-2 0,-4 3 4 0,-3-2-2 15,8 10 1-15,-8-5-1 0,7 8 0 16,-7-10-2-16,0 8 1 0,0-5-2 15,0 6 0-15,0-5 0 0,0 3 0 16,8-4-1-16,-8-2 1 0,5-2 0 16,-5 2-1-16,0-4 1 0,5-1 1 15,-5 9 0-15,0-8-1 0,0 2 0 16,8 1 0-16,-1-2 0 0,-1-4-1 16,-2-1 0-16,2-4 1 0,2 3 1 0,0-4-2 15,-8 2 1-15,0 0-1 0,4-1 3 16,-4 0 5-16,-4 2 5 0,-4 3 4 15,0-2 5-15,-2 2 2 0,-3 3 5 16,0 0-1-16,5 0-2 0,-10 0-8 16,5 1-4-16,-9-1-3 0,-5-2-3 15,2-5-5-15,7 1-6 0,-2-1-8 16,2-5-15-16,9-3-13 0,2 0-22 0,7 0 151 16,0 0-277-16,0-15-152 0,10-5-402 15</inkml:trace>
  <inkml:trace contextRef="#ctx0" brushRef="#br0" timeOffset="-13182.939">10546 16383 525 0,'0'0'148'0,"6"-7"8"16,1 3-22-16,-1 4-75 16,12-4-12-16,-3 4-5 0,5 0-7 15,3 4-10-15,0 2-10 0,-2 2-5 0,2 1-6 16,3-2-5-16,-3-5-11 0,0-2-17 16,-5 0-15-16,0-2-13 0,-12 2-114 15,1 0-127-15,-7 0-290 0</inkml:trace>
  <inkml:trace contextRef="#ctx0" brushRef="#br0" timeOffset="-12995.48">10549 16576 620 0,'0'0'153'0,"10"7"7"15,8-7-99-15,3 0-9 0,7 0-9 16,6 0-8-16,7-5-11 0,-8 5-10 0,-4-8-6 15,-1 8-9-15,-8 0-12 0,-7-3-19 16,-1 3-17-16,-12 0-119 0,6 0-129 16,1 0-313-16</inkml:trace>
  <inkml:trace contextRef="#ctx0" brushRef="#br0" timeOffset="-11605.188">11697 16225 505 0,'-8'-8'124'0,"-1"8"6"15,3-8-75-15,6 4-8 0,-5-3-8 16,5 3-3-16,0-4-5 0,6-5-3 16,8 2-6-16,2-2-2 0,7-4-2 15,-3 2-3-15,-1 2-1 0,9-1-1 16,-2 10-1-16,-3 4 1 0,-3 0-3 0,-4 0 0 16,-4 15-1-16,-4-2-1 0,-2 10-1 15,-1 5-1-15,-5 1-4 0,0 2 3 16,0-1-3-16,-8-4 0 0,2-2-1 15,-13 1-1-15,1-8 0 0,2 1 0 16,0-5-1-16,1-1 0 0,-1 0 1 16,7-4 0-16,5 0 1 0,-5-8 0 15,9 0 3-15,0 0 0 0,0 3 4 16,13-3 2-16,4 0 4 0,-2 0 2 0,4-3 0 16,2 3 0-16,-1-5-2 0,5 5-2 15,4-9-3-15,4 9-3 0,-2-5-4 16,7-4-1-16,-1 5-1 0,-2-6-6 15,-3 6-5-15,-5-6-12 0,-3 7-8 16,-11 3-15-16,-4 0-14 0,-9 0-12 16,0 0-111-16,0 6-120 0,-14 5-278 0</inkml:trace>
  <inkml:trace contextRef="#ctx0" brushRef="#br0" timeOffset="-11370.867">11612 16669 474 0,'0'0'132'0,"0"0"10"0,9 3-28 0,6-3-50 16,5 0-7-16,3-5-2 0,8-2-5 16,13 0-5-16,0-4-6 0,7 1-9 15,3-1-5-15,5 0-5 0,-5-1-9 16,-2-2-4-16,-7 6-8 0,-3 1-7 15,-7 7-11-15,-14-5-11 0,-10 5-17 0,-7 5-10 16,-4 7-12-16,0 0-108 0,-5 5-117 16,-8 0-269-16</inkml:trace>
  <inkml:trace contextRef="#ctx0" brushRef="#br0" timeOffset="-10949.09">11893 17196 537 0,'0'8'145'0,"-8"-8"7"0,8 0-63 0,0 0-27 15,0 0-13-15,0-11-6 0,0-3-8 16,7-6-10-16,1-1-4 0,-2-5-7 16,3-7-1-16,4-7-2 0,-8 2-2 15,-1 1-3-15,-4-6 2 0,10 10-2 0,-5 1 1 16,3 12 1-16,-3 4 0 0,2 11 1 15,-1 5 1-15,-6 0-3 0,12 0 2 16,-9 14-1-16,2-3-3 0,0 2-1 16,3 11-1-16,0-6-2 0,4 10 1 15,4 1-2-15,-3-1-1 0,5 0 2 16,2 1 0-16,4-10-2 0,-4-7 1 16,3 2 0-16,3-6 1 0,-3-8 0 0,-3 0-2 15,1-16 0-15,-3 2 3 0,-2-4 2 16,2-6 3-16,-8-1 2 0,2-2 2 15,-2 0 0-15,-10-3 3 0,0 1-1 16,0 1-4-16,0-3-3 0,-15 2 0 16,3 0-8-16,-7 1-6 0,4 12-13 15,-8 3-18-15,5 8-21 0,5 5-18 16,8 0-123-16,5 0-137 0,0 0-313 0</inkml:trace>
  <inkml:trace contextRef="#ctx0" brushRef="#br0" timeOffset="-10168.015">13072 16438 558 0,'0'-7'137'16,"0"-5"6"-16,-10 9-86 0,-1 3-8 15,1 0-5-15,-8 0-4 0,2 0-1 16,-9 15-9-16,-3-4-4 0,5 1-7 0,-1 9-2 15,1-7-4-15,3 2-4 0,-1 2-6 16,6 2 1-16,2-1-4 0,6-3-1 16,7-8-4-16,0 6 0 0,10-2-5 15,0-3 1-15,3-1-2 0,4 2 2 16,-6-6 0-16,4 3 4 0,-5-2 0 16,1 0 4-16,5 4 0 0,1-9 3 0,1 6 1 15,6 2 5-15,-7-4 2 0,2 8 5 16,-5 2 3-16,-5 0 3 0,-9 1 1 15,0-1 1-15,0-4-1 0,-9 1-2 16,-1-2-3-16,0-2-5 0,-8 0-2 16,-7-1-3-16,2 1-4 0,0 0 0 15,-3 2-3-15,3-4-3 0,9-5-5 16,-4 0-4-16,5 0-11 0,1 0-10 16,12-13-22-16,0-1-12 0,0-3 172 15,12-1-288-15,2-5-146 0,8 0-396 0</inkml:trace>
  <inkml:trace contextRef="#ctx0" brushRef="#br0" timeOffset="-9855.595">13165 16491 572 0,'5'0'154'0,"-5"0"7"0,9 14-73 16,-9 2-16-16,0 4-12 0,0 6-8 0,0 0-12 16,-9 2-12-16,9-6-7 0,0 2-7 15,0-6-5-15,0-5-3 0,17-7-4 16,-6-6-1-16,9 0-1 0,-4-6 0 15,7-7-1-15,-2-3 2 0,6-5-2 16,-9 2 1-16,-2 0-1 0,0-5 1 16,-4 7 1-16,-4-2 1 0,5-4 1 15,-5 7 6-15,-1 3 2 0,1 4 2 0,-8 1 3 16,8 8 1-16,-3 7 1 0,-5 3 0 16,0 3-3-16,0 5 0 0,5 7-3 15,0 2-3-15,-5-5 0 0,0 4-4 16,15 3-3-16,-5-4-1 0,6-10-6 15,-3 0 0-15,5-10-10 0,-5-5-9 16,2 0-7-16,-2 0-15 0,3-14-16 16,-6-3-17-16,-3-1 7 0,1-1-121 15,-8-3-125-15,13 6-286 0</inkml:trace>
  <inkml:trace contextRef="#ctx0" brushRef="#br0" timeOffset="-9433.818">13660 16435 604 0,'0'12'154'0,"0"2"7"0,0 2-87 16,0 5-12-16,0 4-11 0,0-1-9 16,5-4-12-16,-5-3-7 0,10-1-7 0,-10-2-5 15,9-2-2-15,-2-9 0 0,8-3-1 16,-1 0 3-16,4-5 0 0,-1-9 1 16,3-3 2-16,2 0-3 0,-5-6 1 15,7 3-2-15,-1-2 0 0,-5 2 1 16,-5 6-1-16,-3 10 1 0,-2 4 2 15,-1 0 0-15,-7 0-1 0,3 8-3 0,-3 9-2 16,5 4-1-16,-5 1-3 0,0-1 0 16,0-2-3-16,5-7 1 0,2-2 1 15,-1-3-2-15,-1-7 1 0,2 0-2 16,2 0 0-16,1-12 0 0,-5 3 0 16,2-4 0-16,4 1 0 0,-3-9 0 15,4 1 1-15,3 1-1 0,-6-2 3 16,6 3-2-16,-2 6-1 0,-5 6 0 15,7 6 3-15,-5 0 0 0,-3 0 0 16,-1 5-1-16,-6 7 2 0,10 7 1 0,-10 0 0 16,6 2-2-16,-6 3 0 0,7-9-1 15,-7-5-2-15,0 0-5 0,5-10-8 16,-5 0-10-16,8 0-16 0,-5 0-19 16,2 0-24-16,-5-6-124 0,17-1-142 15,-6 2-330-15</inkml:trace>
  <inkml:trace contextRef="#ctx0" brushRef="#br0" timeOffset="-9230.668">14683 16178 713 0,'5'6'178'0,"-5"5"7"0,10 3-109 15,-3 16-14-15,-7-1-11 0,3 13-9 16,-3-1-12-16,0 7-9 0,0 0-8 15,0-6-7-15,0-10-12 0,0-5-12 16,0-6-10-16,0-12-13 0,0-5-22 16,0-4-16-16,-5 0-117 0,-2-10-126 15,-1 2-302-15</inkml:trace>
  <inkml:trace contextRef="#ctx0" brushRef="#br0" timeOffset="-9090.152">14529 16347 591 0,'0'0'139'15,"0"9"2"-15,0-9-95 0,9 0-13 16,5 9-9-16,6-9-7 0,8 7-7 16,0-7-5-16,1 0-11 0,-3 0-11 15,0 0-10-15,-3 4 4 0,-6-4-121 0,-1 13-113 16,-3 2-275-16</inkml:trace>
  <inkml:trace contextRef="#ctx0" brushRef="#br0" timeOffset="-8496.466">15237 16637 603 0,'0'0'144'0,"0"0"5"0,0 0-97 16,5-9-7-16,-5-1-3 0,11-5-3 0,-3-6-1 15,0-4-3-15,1 2-1 16,2-1-1-16,-6-8-3 0,1 1-2 0,3-8-3 16,-3 3-5-16,-1-4-3 0,-5 5-2 15,7 19-3-15,-2 0-1 0,1 5-2 16,-6 8 0-16,8 3 1 0,-4 4 1 16,-4 8-2-16,6-6 1 0,-6 11-1 15,10 3-3-15,-5 2 0 0,1-3-1 16,-1 2-4-16,8-1 0 0,1 4-2 15,2-8 1-15,2 1 0 0,-3 1-1 0,1-2-1 16,4-2 2-16,-6-4 1 0,6 1 0 16,1-6-3-16,-1-5 3 0,3 0 0 15,-3 0 2-15,-1-10 2 0,3 2 2 16,-1-13 3-16,-6 1 5 0,-4-2 3 16,0-4 1-16,-4-4 0 0,-7 0-1 15,0-7-2-15,0 5-3 0,0-4-5 0,0-4 0 16,-8 7-4-16,0 4-4 0,1 2-11 15,-9 13-11-15,8 0-18 16,-9 9-17-16,6-2-31 0,-2-1-102 0,-7 0-40 16,-1 8-130-16,3-9-261 0</inkml:trace>
  <inkml:trace contextRef="#ctx0" brushRef="#br0" timeOffset="10583.206">30021 1856 484 0,'0'-21'112'15,"-6"-1"3"-15,6-7-82 0,0 0 0 16,0-3-8-16,0-2-1 0,0-4-2 0,0-5-1 16,-7-4 3-16,-1-12 4 0,-1 0-2 15,-4-11 0-15,3-2 0 0,4 4-2 16,6-2-1-16,0-2-5 0,0 9-5 16,6 2 0-16,1 9-1 0,-3 2-1 15,4 7 0-15,-1 6-1 0,-1 8 1 16,7 6 0-16,-1 3 0 0,1 5-1 15,6 7-1-15,2 8-2 0,1-12 1 16,8 5-2-16,0 7 1 0,6-5-2 0,3 5-1 16,9 0 2-16,5 0-1 0,12 0-2 15,6 0 3-15,18 0-3 0,6-8 0 16,12-4 1-16,-4-8-2 0,-1-6-1 16,-15 4 1-16,-13 1-2 0,-11 1 1 15,-11 11-2-15,-9 4 0 0,-6 5 2 0,-9-6-1 16,-9 6-1-16,-9 0 1 15,-10 10 0-15,0 0 2 0,0 3-1 0,0 16-1 16,-8 5 1-16,-5 12 0 0,3 15-1 16,1 11 1-16,-3-3-2 0,12 4 1 15,-5 5 1-15,5-13-1 0,8 5 0 16,1-6 1-16,-1 6-2 0,0-13-1 16,0 5 1-16,0-10-2 0,-8 2-1 0,6-4 0 15,1 0-2-15,-7-5 2 16,6-2 1-16,-6-6-2 0,7-5 3 0,-7-5-1 15,0-6 0-15,0-3 3 0,0 7 0 16,-12-7-2-16,-1-3 4 0,-6-1 2 16,-8 2 1-16,-12-16 3 0,-8 9 0 15,-5-5-1-15,-9-4 4 0,-10 5-4 16,-11-5-1-16,-9 12-2 0,-2 0-7 16,-9 8-13-16,3 4-14 0,4-7-25 15,19 3-63-15,8 3-67 0,23 3-123 0,-5 5-260 16</inkml:trace>
  <inkml:trace contextRef="#ctx0" brushRef="#br0" timeOffset="12161.132">28087 3180 451 0,'0'-3'104'16,"0"-10"4"-16,0-2-77 0,0-1 1 15,5-10-4-15,-5-7 1 0,0 0-1 16,8-20 0-16,2-6-5 0,4-13 1 16,6-10-2-16,0-5 1 0,1-13 3 15,-3-14-2-15,-2-17 1 0,4-7 4 16,2-21-3-16,4-1 0 0,-5 1-3 15,3 10-6-15,-7 3 0 0,-8 19-5 0,1 16-1 16,-4 17-1-16,-6 12 0 0,0 21-2 16,0 8-1-16,-9 3-1 0,2 3-1 15,7 6 0-15,-5-6-3 0,5-1-1 16,0 3 0-16,8 0 1 0,1 1-2 16,2 1 1-16,-1 13-2 0,2 4 3 0,1 7 0 15,-6 6 1-15,3 5 2 0,-6-1 0 16,1 5 1-16,-5 4 0 0,8-7-1 15,0 7 0-15,0 0-2 0,7 0-2 16,1 0 2-16,3 0-2 0,6 9-1 16,4-4 0-16,5-5 1 0,4 0 1 15,9 0-1-15,5 0 0 0,8 0 0 16,9 0 1-16,1 0 0 0,9 0-1 16,9 0 0-16,6 8 2 0,11-2-3 0,3-6 2 15,7 8-1-15,0-1 0 0,-2-3-1 16,0 1 2-16,3 0-3 0,-6-5 1 15,-5 0 0-15,1 0 1 0,-4 0-1 16,-4 0 1-16,4 0-2 0,3 0 2 16,-2 0-1-16,-1-8 0 0,-5 0-1 15,-5-4 0-15,-11 3 0 0,-9-4 1 16,-7 2 0-16,-5-3 0 0,-7 10 0 0,-1-5 0 16,-7 0 0-16,2 0 0 0,-8-2 0 15,-4-3 0-15,-1 5 1 0,-7 0 0 16,-9-4-1-16,2 10 0 0,-9-2 0 15,-11 5 1-15,8-7-2 0,-8 7 2 16,0 0-1-16,0 0 1 0,6 10-1 16,-6 0 1-16,4-1-1 0,2 3 0 0,-1 4 0 15,-5 0 0-15,0 13 0 0,0 17 0 16,0-2 0-16,0 13-1 0,0 4 2 16,-5 6-2-16,-1 3 1 0,2 11 0 15,0 8 0-15,-6 12-1 0,-1 5 0 16,-6 9 1-16,0 4-3 0,-12 9 0 15,-4-7 1-15,4 9-1 0,0-11 0 16,2 2 1-16,6-8-1 0,1-10 2 16,6-14 1-16,7-3-3 0,7-15 3 0,0-10 0 15,0-2-2-15,10 0 0 0,-2-4 0 16,-3-7 0-16,-5-3 0 0,6-4-1 16,-6-10 2-16,0 4 1 0,0-11 0 15,0-1-1-15,0-7 1 0,0-5 1 16,0-7 0-16,-8-4-2 0,2 0 0 15,1 0 1-15,-1 0 0 0,-6 0-1 16,-1 0 1-16,0-9-1 0,-4 1 2 0,-4-5-1 16,-7 0 2-16,-7 0 2 0,-17-1 0 15,-3 14 1-15,-11-3 3 0,-18-2-1 16,-13-1 0-16,-13 6 0 0,-9 0-3 16,-17 0 0-16,2-4-1 0,-3 4-1 15,-7 0 2-15,-8 0 0 0,2 0 0 16,-3 0 0-16,-1-8-1 0,8 8 3 15,5-6-3-15,15-2 0 0,8-2 1 0,15 10-2 16,19-8 1-16,18 8 0 0,8-6-2 16,8 6 1-16,14 0-2 0,2 6-1 15,7 2 2-15,4 2-2 0,10 6-3 16,0 0-1-16,13 4-4 0,0-3-3 16,0 0-4-16,0-8-4 0,8 4-3 15,-3-5-4-15,2 6 0 0,-1 0 0 16,-1 0 0-16,5 2 0 0,-10-1-2 15,0 4 2-15,6-4-1 0,-11-8-1 0,5 2 0 16,0-4 0-16,0-5 0 0,0 4 1 16,7-4-1-16,-7 0 3 0,5 13 0 15,-5-6 90-15,0 4-189 0,-10 1-104 16,10 1-303-16</inkml:trace>
  <inkml:trace contextRef="#ctx0" brushRef="#br0" timeOffset="26845.005">6589 18259 586 0,'0'0'122'0,"0"0"1"16,5 6-108-16,8-6-2 0,-2 14 0 15,7-5 0-15,-10 5 6 0,8-2 4 16,-6 5 3-16,0 1 1 0,4 5 1 16,-4-5-4-16,8 4-3 0,-5 0-4 0,4-1-4 15,-5 4-4-15,2-5-3 0,-7 0 0 16,-1-6-2-16,-6 0-1 0,0-7 0 16,5 6 2-16,-5-4 1 0,0-2 2 15,0 2-1-15,0-5 0 0,-5-4 3 16,5 4-3-16,-6-4 0 0,-1 0-2 15,-4-4-1-15,0-9 0 0,4 1 0 0,-4-6-3 16,4-9 2-16,2 4-1 0,5-6 2 16,0-5-3-16,0 5 2 0,0-3-2 15,10 1 1-15,5 4-2 0,-6 5 1 16,9-3 1-16,-3 0-3 0,6 9 0 16,0-6-1-16,1 8-10 0,1 2-5 15,6 8-14-15,-2 4-13 0,-1 0-10 16,-2 0-8-16,1 0-107 0,-4 4-109 0,-2 3-259 15</inkml:trace>
  <inkml:trace contextRef="#ctx0" brushRef="#br0" timeOffset="27735.421">7127 18404 581 0,'-13'0'128'0,"0"0"1"0,13 0-85 15,-5 0-29-15,13 4-3 0,-1-4-2 16,7 0 3-16,-6 0 3 0,13-4 1 15,-1-4 3-15,4-1 1 0,7-1-3 16,6-4-4-16,0-2-2 0,2-2-3 0,3 2-2 16,-7-5-4-16,-1 5-2 0,-6 1-1 15,-8 3-1-15,-3-1 0 0,-8 3 0 16,-4 0 1-16,-5 10 0 0,0-7-1 16,-11 7 3-16,-5-9-3 0,-4 5 2 15,-10 4-2-15,-7 0 2 0,-1 0-1 16,-5 0 0-16,6 13 2 0,6 5 3 15,5 2 0-15,-1 3 2 0,2-1 3 16,8-8 0-16,2 7 1 0,7-5 0 16,8 2-2-16,0 0 0 0,7-1-3 0,-3-1-2 15,13 5 1-15,-5-8-2 0,13 5-1 16,5 2-2-16,6-4 1 0,7-2 0 16,1-2-1-16,1-4-3 0,-3-1-4 15,2-7-3-15,-10 0-4 0,-4-12-8 16,3-3-10-16,-1-7-9 0,-3-6-5 0,-1-2-3 15,-4-6-2-15,-2-4-101 0,-12 0-98 16,3-2-242-16</inkml:trace>
  <inkml:trace contextRef="#ctx0" brushRef="#br0" timeOffset="27922.876">7716 17619 534 0,'-14'0'128'0,"-4"0"4"15,5 8-77-15,2 10-10 0,3 5-4 16,8 10-4-16,0 6-4 0,0 2 2 15,0 15-4-15,13 0-6 0,1 8-7 0,5 1-4 16,15 8-8-16,-3-11-3 0,-2-2-9 16,2-4-7-16,-2-5-8 0,-13-11-9 15,-1 0-7-15,-4-11-7 0,-5-8-5 16,-6-5 176-16,0-3-278 0,-6-5-121 16,-2-1-369-16</inkml:trace>
  <inkml:trace contextRef="#ctx0" brushRef="#br0" timeOffset="28297.845">7564 18278 572 0,'-6'-17'121'0,"6"-6"-1"0,0-1-104 15,0-5-4-15,15-3-6 0,4-5-1 0,8 6 5 16,6 2 2-16,-1 9 8 0,2 6 3 16,5 14 4-16,-7 0 2 0,-6 12 2 15,-7 10 0-15,0 17-1 0,-4 8-6 16,-5 2-2-16,-7 3-4 0,3-4-2 15,-6-4-4-15,13-3-4 0,-3-8-2 16,5-7-1-16,1-7-3 0,8-6-1 16,5-13-3-16,-3 0 3 0,4-7-2 15,0-7 1-15,0-7-2 0,-2-6 2 0,1 1 2 16,-11-4-2-16,-6-6 1 0,-7 8 2 16,-5 6 3-16,5 2 1 0,-5 11 3 15,0-1 2-15,0 10 3 0,0 0 1 16,0 0 2-16,0 0-3 0,0 17 1 15,0-4-4-15,11 11-4 0,-3 0 0 16,5 1-3-16,5-10-4 0,5 6-3 16,-1-12-8-16,-5-2-6 0,2-7-13 15,-6 0-8-15,0 5-14 0,-4-5-10 0,4-5-11 16,0-3 1-16,-3 2-103 0,3-1-103 16,-2-1-253-16</inkml:trace>
  <inkml:trace contextRef="#ctx0" brushRef="#br0" timeOffset="28563.524">8578 18329 615 0,'0'16'130'0,"0"-3"-2"0,9 1-113 16,0-7-7-16,-4-7-7 0,2 0 0 16,1 0 2-16,-8 0 2 0,0-7 4 15,0-2 5-15,-10-3 4 0,10-4 3 16,0-5 0-16,-7-1-1 0,7-9 0 15,0-3-3-15,-6-2-2 0,6-4-3 16,0-8-1-16,0 10-3 0,0-5-1 0,0-2-1 16,6 14-3-16,4 2 0 0,5 5-4 15,-2 7-5-15,1 7-9 0,7 3-8 16,-8 7-13-16,3 0-9 0,-1 0 107 16,7 9-219-16,-6 8-122 0,10 3-332 15</inkml:trace>
  <inkml:trace contextRef="#ctx0" brushRef="#br0" timeOffset="29031.991">8932 18015 647 0,'-10'8'138'0,"10"6"0"16,0 1-116-16,0 11-9 0,12-8-6 15,-1 5 2-15,-3 2 4 0,5 3 3 16,-5-2 2-16,7-4 2 0,-2 3 2 16,4-9-3-16,-2-2-5 0,-2-3-3 15,0-5-5-15,-7-6-3 0,-1 7-1 0,1-7-2 16,1 0-1-16,-7 0 2 0,0-14-1 15,5-1 0-15,-5-6 2 0,5-2-2 16,-5-12 0-16,8 1 2 0,0 1-2 16,-8-4 0-16,6 4 2 0,-6 5-1 15,5 3 0-15,0 5 4 0,5 5 0 0,1 13 0 16,-3 2 5-16,5 0 3 0,-3 0 2 16,2 15 3-16,0-1 1 0,-1 6-1 15,8 3 0-15,-1 1-1 0,3 2-2 16,7 3-4-16,2 2-3 0,-1-5-3 15,-1-2 0-15,-6-5-6 0,-4-7-7 16,-8-1-10-16,-2-5-10 0,3 0-13 16,-4 0-16-16,2-1-13 0,8-5 178 15,-8 0-286-15,9 0-139 0,3-5-386 0</inkml:trace>
  <inkml:trace contextRef="#ctx0" brushRef="#br0" timeOffset="35811.678">11325 17991 344 0,'0'-8'89'0,"8"4"5"15,-8 4-49-15,0-7-4 0,3 7-4 16,-3-6-4-16,0 6-2 0,-4-5-4 15,4-2-4-15,-10 3-3 0,3 0-4 0,3-4 1 16,-1 5-1-16,-2-5-3 0,-2 8-3 16,0-9 0-16,1 9-2 0,-11 0 0 15,1 0-2-15,-3 7-2 0,-3 4-1 16,-2 3 3-16,4 2 1 0,-4 1 0 16,-5 7 3-16,0 5 0 0,-3 13 4 15,2 8 1-15,-2 4-3 0,0 2-1 16,5-3-2-16,-1-9-1 0,7-10-3 15,10 1-1-15,7-6-2 0,6-7 1 0,0 1-1 16,22-3-1-16,6-5 1 0,-4-5-2 16,18-10 0-16,8 0 0 0,2 0-3 15,4 0-2-15,10-13-6 0,-4 1-9 16,-3 3-7-16,-4-9-7 0,0 9-3 16,-6-2-107-16,-12-1-102 0,-8 3-250 15</inkml:trace>
  <inkml:trace contextRef="#ctx0" brushRef="#br0" timeOffset="36452.12">12142 17810 501 0,'-14'0'106'15,"-6"0"-1"-15,-2 0-80 0,-3 7-23 16,-4-1-5-16,0 1 0 0,-1 1 2 16,-3 1 5-16,-2-1 4 0,1 4 2 15,-2 0 2-15,4-2 2 0,6 4-2 16,-1-3-1-16,6 0-3 0,3 2 0 15,-1 1-2-15,2 0 0 0,-2-1-1 0,6 1 1 16,-5-3-1-16,12 1-2 0,-10 8 0 16,9-4 0-16,2 4-3 0,-1 4 2 15,0 4-2-15,6-9 1 0,0 9 1 16,0-1 0-16,0-5 0 0,6 3 3 16,-6 8 0-16,8-5 0 0,-8 1 0 15,0 2 1-15,5 4-1 0,0-6 2 16,-5 3-1-16,9-2 0 0,-9 3 0 15,10-4 2-15,-7-4 0 0,4-9-1 0,-1 0 0 16,4-7-1-16,1-3-1 0,1-1 1 16,2 2-3-16,1-7 0 0,2 5 0 15,3-5-3-15,1 0 1 0,0 0-2 16,5 0-3-16,-2-8-4 0,5 8-7 16,3-13-4-16,-1 3-5 0,8-4-6 15,-2 0 2-15,-8-2-107 0,0 1-99 16,2 1-246-16</inkml:trace>
  <inkml:trace contextRef="#ctx0" brushRef="#br0" timeOffset="36842.691">12339 18191 482 0,'-6'9'124'0,"6"-4"0"16,0 7-1-16,0 5-113 0,0-2-5 0,0 1-5 15,0 4 5-15,0 3 3 0,0 4 3 16,0 3 0-16,0 6-2 0,0-2 3 16,0-6-1-16,0-2-7 0,8-10-1 15,-8-7-2-15,3-9-2 0,2 0 3 16,1 0-2-16,1-9-2 0,2-2 3 16,1-5-2-16,1-2-1 0,2-8-1 0,8 0 0 15,-9-6-1-15,5-1 3 0,4 3-1 16,-3-7 1-16,1 5 1 0,1 4 1 15,-1 10-1-15,1 0 2 0,-6 9 0 16,5 9 4-16,2 0 2 0,-8 11 3 16,7 5 2-16,-7 3 3 0,4 13 0 15,0-3-2-15,0 6-1 0,6-13-3 16,4 1-3-16,-1-7-3 0,2 3-1 16,-7-8-3-16,0-3-3 0,0 2-5 15,-4-10-5-15,-5 0-7 0,-4 0-8 0,0 0-7 16,-8-13-7-16,0 0-104 0,0-3-105 15,0 1-255-15</inkml:trace>
  <inkml:trace contextRef="#ctx0" brushRef="#br0" timeOffset="37280.053">12938 17808 620 0,'7'-7'126'0,"4"7"-2"15,11-7-119-15,8 1-1 0,2-1-7 16,10-1 3-16,1 0 3 0,1 1 4 16,0 0 3-16,4 0 0 0,-11-1-2 0,0 0 2 15,-1 5-2-15,-7 3-2 0,-5 0-2 16,-6 0 1-16,-7 0 1 0,-3 11 2 16,-8 1 0-16,0 9 1 0,0 4 0 15,-6-1-1-15,6 11 3 0,-10 5-1 16,10-3 1-16,0-3 1 0,0 9 1 15,0-11-1-15,10 8-2 0,1-5-3 0,-3-1-1 16,12 9-2-16,-6-7-1 0,4-2-1 16,-2 5-2-16,-1-4 1 0,-7-12 0 15,8 6 0-15,-5 3-1 0,5-5 0 16,-4 4 0-16,4-3 1 0,-7 3-1 16,3-3 2-16,-1-6-1 0,-5 0 0 15,-1-1 1-15,-5-4 3 0,0-1 4 16,-8-2 5-16,-6 0 2 0,-9-1 3 15,-19-4 2-15,0 4 1 0,-14-5-3 0,-6-1-5 16,-7 2-3-16,1-1-8 0,3-2-16 16,-4 2-19-16,1-3-25 0,8-5-124 15,-1 7-140-15,0-7-334 0</inkml:trace>
</inkml:ink>
</file>

<file path=ppt/ink/ink14.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059.39221" units="1/cm"/>
          <inkml:channelProperty channel="Y" name="resolution" value="1883.16089" units="1/cm"/>
          <inkml:channelProperty channel="T" name="resolution" value="1" units="1/dev"/>
        </inkml:channelProperties>
      </inkml:inkSource>
      <inkml:timestamp xml:id="ts0" timeString="2018-08-06T21:07:33.086"/>
    </inkml:context>
    <inkml:brush xml:id="br0">
      <inkml:brushProperty name="width" value="0.05292" units="cm"/>
      <inkml:brushProperty name="height" value="0.05292" units="cm"/>
      <inkml:brushProperty name="color" value="#FF0000"/>
    </inkml:brush>
    <inkml:context xml:id="ctx1">
      <inkml:inkSource xml:id="inkSrc1">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059.39221" units="1/cm"/>
          <inkml:channelProperty channel="Y" name="resolution" value="1884.24377" units="1/cm"/>
          <inkml:channelProperty channel="F" name="resolution" value="0.00409" units="1/dev"/>
          <inkml:channelProperty channel="T" name="resolution" value="1" units="1/dev"/>
        </inkml:channelProperties>
      </inkml:inkSource>
      <inkml:timestamp xml:id="ts1" timeString="2018-08-06T21:07:34.539"/>
    </inkml:context>
  </inkml:definitions>
  <inkml:trace contextRef="#ctx0" brushRef="#br0">18018 7082 0,'21'12'16,"-13"-6"-1,10-6-15,-15 4 16,7 5 0,-2-1-16</inkml:trace>
  <inkml:trace contextRef="#ctx1" brushRef="#br0">12906 6262 476 0,'-18'8'96'16,"8"-8"0"-16,10 10-94 0,0-10-1 15,0 0 0-15,-6 0 0 0,6 0 0 16,0 0 0-16,-5 0-1 0,5 0 1 16,-8-7 2-16,-2 0 4 0,10 0 1 0,0 1 3 15,0-1 3-15,0-1 2 0,7-3 0 16,2-4 1-16,3-8-3 0,4-10-1 15,2-5-1-15,-1-10 1 0,3-4-2 16,-7-7 0-16,-2-1 1 0,-6-6 0 16,-5 5 2-16,3-4 1 0,-3-1 0 15,8 1 0-15,0-10-3 0,0-2-2 16,-3 2 0-16,2-14-4 0,-1 1-1 16,2 2-1-16,-3 10 1 0,-5 19 4 15,8 19 0-15,-1 13 2 0,-7 11 1 16,0 8 0-16,0-1-4 0,0 7 0 0,0 0-4 15,8 10 0-15,-2-5-1 0,13 7-1 16,6-3 0-16,4-3 1 0,3-6 1 16,5 10-1-16,4-10-1 0,5 4 1 15,3-4-1-15,19 0 0 0,4 0-1 16,11 0 1-16,1 0 3 0,8-4-1 16,-8-3 3-16,8-5 0 0,0 1 2 15,19-1-2-15,15-2 0 0,5 2-3 0,4 0 1 16,4 7-5-16,2 5 1 0,2-10-1 15,9 6 1-15,5 4-1 0,-1-7 0 16,17 7 0-16,0 0 2 0,3 0-1 16,8 0-1-16,8 0 0 0,0 0 0 15,-6 0 1-15,14 0-2 0,9-4 0 0,4-3 1 16,0 0 0-16,15-5 0 0,-1 12 0 16,4-7 1-16,2 7 0 0,19-4-1 15,-12 4 1-15,14 0 0 0,-1-13-2 16,1 5 1-16,-14 0 0 0,25-4-1 15,-16 3 0-15,9 5 0 0,0 4 0 16,-3 0-1-16,-16-9 1 0,20 9-1 16,-12-2 2-16,-10 2-1 0,18-5 0 15,-6 5 2-15,-13-7-2 0,3 2 1 0,3 10 1 16,-18-5-3-16,6 0 2 0,2-5-3 16,-14 5-2-16,10 0 0 0,8 0-1 15,-1 0-2-15,-10 0 1 0,-6 0 1 16,-17 0 0-16,-36 5 3 0,-19-5 1 15,-8 12 1-15,-10-3 0 0,-17-3 2 16,1 8-1-16,1-7 3 0,1 1-1 16,0-5 2-16,1-3-2 0,-5 0 2 0,-2 0 0 15,-3 0-1-15,-6 0-1 0,-8 0-1 16,-4 6 0-16,-13 0 1 0,-12 4-2 16,-13-10 1-16,-8 7 0 0,-1 1 1 15,-7-8 1-15,-4 4 0 0,-2-4-2 16,3 7 4-16,-6-7-1 0,0 7-2 15,-8-3 2-15,1 4-2 0,-10-3 0 16,-8 11 2-16,0 7 2 0,-6 10 1 0,-7 7 2 16,-10 18-1-16,-1-2 4 0,0 9-3 15,0 10 0-15,4 9-3 0,7-6-2 16,4 12-1-16,-3-4-1 0,7-2-2 16,1-9 0-16,4-3 1 0,0-9-3 15,-5-9 1-15,10-7 1 0,-1-4-1 16,-4-3-1-16,0-16 3 0,8 3-3 0,-8-5 2 15,0-10 2-15,-8-4-3 16,8-2 1-16,-8-1 0 0,2 0 0 0,-9-5 2 16,-4 11-1-16,-10-11 0 0,-8 8 0 15,-5-8 2-15,-5 7-2 0,-1-7-1 16,-17 0 1-16,-5 0 0 0,-2 3-1 16,-4-3 0-16,-6 9-1 0,-1-9 1 15,-2 9 1-15,-12-2-3 0,-13 3 2 16,0-10-1-16,-4 0 1 0,-8 6-2 15,-5-1 1-15,3-5-4 0,-20 0 3 0,-6 0-2 16,1 6 1-16,-19 1-1 0,-19-1 0 16,-12-1 0-16,-1 8 2 0,-16-3-3 15,1-1 1-15,3-2-1 0,9 2 1 16,-15 4-1-16,-2 2 1 0,-17-1 0 16,3 0 3-16,-20-6 1 0,1 7 0 0,-12-7-2 15,5 5 4-15,-18 4-1 0,1-4-1 16,-11 1 0-16,3-1 3 0,-17 0 3 15,-4-3 4-15,1 2 2 0,-6-2 1 16,-6 0 2-16,-1-10 0 0,3 9-2 16,-13 2-1-16,-11-2 0 0,-22-3 0 15,-6 5 2-15,-25 7 4 0,1 6-1 16,-22 6 1-16,-4 12 1 0,-3 3-4 16,2-9-3-16,0 1-8 0,13-6-16 0,7-14-17 15,6-1-26-15,4-14 130 16,-7-2-277-16,-10 0-168 0,-12 0-436 0</inkml:trace>
  <inkml:trace contextRef="#ctx0" brushRef="#br0" timeOffset="7966.809">10217 13263 0,'-4'23'0,"-8"10"15</inkml:trace>
  <inkml:trace contextRef="#ctx0" brushRef="#br0" timeOffset="19323.545">22499 13704 0,'-59'-21'0</inkml:trace>
  <inkml:trace contextRef="#ctx1" brushRef="#br0" timeOffset="19120.492">11845 8426 450 0,'0'-5'108'0,"0"5"2"15,0-7-70-15,0 7-3 0,0-4-7 16,0 4-3-16,0 0 1 0,0 0-1 15,0 4-1-15,0 9-1 0,8 3 0 16,-8 9-1-16,0 4-3 0,0 5-1 0,-8 10-3 16,8 14-1-16,0 20-2 0,0 20 0 15,10 7-2-15,-4 20-1 0,-6 15-2 16,0 9 0-16,5 11-3 0,-5 24 2 16,-16 5-3-16,-2 10-2 0,7 18 0 15,-12 1 1-15,-3 8-4 0,10 6 2 0,-5-3-1 16,-5 10-2-16,10-4 1 0,0-1-1 15,-8 17 0-15,4 12 0 0,4-10-3 16,-3 12 2-16,6 7 0 0,3-10-1 16,10-5 0-16,0 1-1 0,0-22-2 15,10-15-1-15,0-15-3 0,1-11-4 16,-5-18-3-16,3-14-2 0,-9-13-3 16,0-18-2-16,0-18-6 0,-12-7-1 0,1-9-4 15,4-12 18-15,-2-3-121 16,-1-4-103-16,-3-7-258 0</inkml:trace>
  <inkml:trace contextRef="#ctx1" brushRef="#br0" timeOffset="19964.041">11650 15555 484 0,'-10'0'108'0,"-1"5"4"0,6 14-83 0,-5 10 4 16,5 14-2-16,5 18 1 15,-8 12 2-15,3 14-1 0,2 14-3 0,-2 26-1 16,-6 20-6-16,11 21-5 0,0 11-3 16,0 15-5-16,0-2-4 0,0-7-1 15,0-14-3-15,0-4-5 0,0-22-4 16,0-17-8-16,0-17-6 0,-8-17-9 0,8-18-8 16,-7-25-110-16,-7-30-107 0,-1-14-262 15</inkml:trace>
  <inkml:trace contextRef="#ctx1" brushRef="#br0" timeOffset="21369.963">11850 8541 499 0,'-8'0'108'0,"1"5"5"0,7 1-89 0,0-6 2 16,8 0 1-16,2 0 1 0,-2 0 3 15,8 0 1-15,-3 0-1 0,8 0 1 16,8 8-2-16,2 1-3 0,6-3-2 16,5 3-3-16,2-3-2 0,-6 1-5 15,3-1-2-15,-2-2-4 0,6-4 1 0,3 8-2 16,-1-4-1-16,11 3 1 15,3-7 0-15,9 0 1 0,1 0 0 0,13-7-1 16,6 7 2-16,4-9 2 0,9 4-1 16,6-3 0-16,7 0-1 0,2 0 1 15,14 2-2-15,-6 3-2 0,6 3-2 16,-4-10-2-16,1 10 1 0,-1-5-3 16,7 5 2-16,-1-5-2 0,2 5 1 15,6-7 1-15,-6 2-1 0,3-4 1 16,-1 3 0-16,4 6-1 0,4-10 2 0,-11 0 0 15,9 6 3-15,-2-1 0 0,0-3-2 16,-12 8 2-16,15 0-1 0,-3 0 0 16,0 0-1-16,-2 0-3 0,7 0-1 15,-3 0 1-15,-2-6-2 0,4-1 0 16,7 1 1-16,-3-7 0 0,2 5-3 16,1 8 2-16,6-5 0 0,-13-2 1 0,0 7-1 15,1 0 0-15,-2 0-2 16,-6 7 3-16,6-7-1 0,1 0 1 0,-6 4-1 15,4-4 1-15,1 0 1 0,-3 8-1 16,2-8-2-16,3 0 3 0,-4-8-2 16,0 8 0-16,2-7-1 0,8-1 2 15,1 2 3-15,6-6 0 0,6-4 2 16,-1 10 3-16,-6-2 1 0,6 8 4 0,-5 0-2 16,-2 0-2-16,4 0 2 0,2 0-4 15,1 5-3-15,6-5 2 0,7 0-4 16,-5 7 1-16,1-7 0 0,5 0-1 15,10 0 1-15,-8-10 0 0,5 10-3 16,-2 0 2-16,-3-4 0 0,-2-2 1 16,-8 6-1-16,-8 0 2 0,8 6-1 15,7-6 0-15,9 0 0 0,-11 7-2 0,5 1-1 16,-10-8 0-16,-14 6-2 0,-10-6 2 16,-2 10 0-16,7-7 0 0,-13-3-2 15,12 0 3-15,1 0 1 0,2 7 1 16,-3-7-1-16,3 4 2 0,-1-4 1 15,-8 0-1-15,4 0 1 0,-4 0-2 16,-1 0-1-16,0 0 1 0,6 0-1 16,-3 0-3-16,1 7 1 0,7-7 0 0,-4 6 0 15,-3-3 1-15,4 9-1 0,1 1 1 16,-4-6 1-16,1 4-2 0,0-1 0 16,2-2 1-16,0 1-1 0,8 3-1 15,-2-6 0-15,0-6 0 0,4 10 1 16,4-10-1-16,-1 5 0 0,7-5-1 15,6 0 1-15,-5 0-1 0,-7 6 0 16,8-6 1-16,-7 10-1 0,-3-2 1 0,-1 0 0 16,-3-1-1-16,-11-7-1 0,-7 5-3 15,-8 7-3-15,-10-9-4 0,-9 9-5 16,-7-8-4-16,-8 6-2 0,-9-6-5 16,-12 6-6-16,2-5-4 0,-6 9-7 15,-5-1-15-15,4 0-17 0,0 1-58 16,-4 0-60-16,1 1-116 0,-10 6-251 15</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059.39221" units="1/cm"/>
          <inkml:channelProperty channel="Y" name="resolution" value="1884.24377" units="1/cm"/>
          <inkml:channelProperty channel="F" name="resolution" value="0.00409" units="1/dev"/>
          <inkml:channelProperty channel="T" name="resolution" value="1" units="1/dev"/>
        </inkml:channelProperties>
      </inkml:inkSource>
      <inkml:timestamp xml:id="ts0" timeString="2018-08-06T20:23:38.097"/>
    </inkml:context>
    <inkml:brush xml:id="br0">
      <inkml:brushProperty name="width" value="0.05292" units="cm"/>
      <inkml:brushProperty name="height" value="0.05292" units="cm"/>
      <inkml:brushProperty name="color" value="#FF0000"/>
    </inkml:brush>
    <inkml:context xml:id="ctx1">
      <inkml:inkSource xml:id="inkSrc13">
        <inkml:traceFormat>
          <inkml:channel name="X" type="integer" max="32767" units="cm"/>
          <inkml:channel name="Y" type="integer" max="32767" units="cm"/>
          <inkml:channel name="T" type="integer" max="2.14748E9" units="dev"/>
        </inkml:traceFormat>
        <inkml:channelProperties>
          <inkml:channelProperty channel="X" name="resolution" value="1059.39221" units="1/cm"/>
          <inkml:channelProperty channel="Y" name="resolution" value="1883.16089" units="1/cm"/>
          <inkml:channelProperty channel="T" name="resolution" value="1" units="1/dev"/>
        </inkml:channelProperties>
      </inkml:inkSource>
      <inkml:timestamp xml:id="ts1" timeString="2018-08-06T20:26:01.500"/>
    </inkml:context>
  </inkml:definitions>
  <inkml:trace contextRef="#ctx0" brushRef="#br0">24201 6468 592 0,'5'0'133'0,"-5"-9"8"0,8 9-102 16,-8-6 4-16,7 6-5 0,1 0-2 15,0 0 0-15,3 6-3 0,1-2-3 0,6 3-7 16,-2 2-6-16,6 0-1 0,2 7-4 16,7 2-4-16,4 5-2 0,-1-4-4 15,-1-5-1-15,1 4 0 0,9-4-1 16,-11 7 0-16,6 3 0 0,1 4 0 16,-3-1 0-16,-11 3-1 0,0-5 1 15,-1-8 0-15,-4 0-2 0,-1-1 1 16,-4-3 0-16,-5 1 0 0,-2-1 2 15,-8-2-2-15,0-1 2 0,0 0 1 0,0-5-1 16,0 2 0-16,0-7-1 0,0 5 0 16,-8-5 2-16,8 0-2 0,0 3 1 15,0-3-1-15,0 0 2 0,0 0 1 16,0-8 2-16,5-8 3 0,5-9 5 16,6-14 5-16,9-12 6 0,11-6 1 0,10-8 4 15,6-21 4-15,25-14-3 0,6-16-2 16,22-20-3-16,10-9-5 0,17 9-3 15,-10 0-5-15,-9 12-7 0,-23 18 0 16,-9 6-8-16,-22 11-10 0,-14 3-18 16,-3 8-37-16,-7 4-149 0,-6 15-167 15,-8-3-411-15</inkml:trace>
  <inkml:trace contextRef="#ctx0" brushRef="#br0" timeOffset="3483.493">30274 6648 621 0,'26'-9'161'0,"25"0"12"0,21-14-97 16,18-6 4-16,23-12-9 0,23 0-8 15,9 1-14-15,14 7-12 0,5 3-20 16,8 8-27-16,1-6-46 0,11-8-138 16,-7-18-157-16,-9 15-386 0</inkml:trace>
  <inkml:trace contextRef="#ctx0" brushRef="#br0" timeOffset="22635.238">28239 6235 334 0,'0'-7'90'0,"0"0"5"16,-5 2-50-16,5-2 2 0,0 7-9 15,-10-4-8-15,5-2-6 0,-3-1-4 16,1-1-2-16,2 1-2 0,-1-6 0 16,-1-1-1-16,-3 1 1 0,4-4-2 15,-4 1 2-15,0 1-1 0,0 1 0 16,-3 1-1-16,-3 2 0 0,-4 1 1 0,-4 1-1 16,1 4-1-16,-5 5-2 0,2 0 1 15,1 0-2-15,2 0-1 0,0 0 0 16,2 8-1-16,0-8-2 0,-4 8 0 15,1-8 0-15,6 8 0 0,-2-3-1 16,2 7 0-16,5-1 0 0,-5 1 1 16,3 2-1-16,-3 1 0 0,7-3-1 0,-4 2 1 15,7-6 0-15,0 2-1 0,-1 6 1 16,3 3-2-16,-2-2 1 0,-1 7-1 16,0 1 1-16,-1 1-1 0,-2 0 0 15,4 2-1-15,0-6 0 0,0 4 0 16,1-3 0-16,1 0 1 0,1 6-2 15,5 2 1-15,0-5 0 0,0-1 0 16,0-2 0-16,0-6-1 0,0 2 0 16,5 5 0-16,1 1-1 0,-6 1 2 0,8 0 1 15,1 4-2-15,-3-10 0 0,4 5 3 16,1 1-2-16,1 2 1 16,1-7 0-16,-2 3-1 0,-1-5 1 0,0-6 1 15,-3-7-2-15,1 6 3 0,3 2-1 16,2-2 0-16,7 1 0 0,3 5 3 15,2-4-3-15,-3 0 1 0,0-1 0 0,-1-3-1 16,2-1 0-16,-5-6 1 0,3-3-2 16,-1 9 1-16,-4-9 2 0,-1 0-1 15,-4 0 3-15,4 0-2 0,0-9 1 16,3 9 0-16,-3-3-1 0,3 3 1 16,-2-5-2-16,0 5-2 0,-2-7 0 15,5 7-1-15,-1 0 3 0,-3-5-3 16,5-2 0-16,-6 2 1 0,4-5 1 0,-5 4-2 15,1-7 2-15,0 9-2 0,4-6 2 16,-8 4-2-16,5-2 1 0,0 4 0 16,-4-3 0-16,-1 3 0 0,0 4 0 15,3-9-1-15,-3 9 1 0,4-8 0 16,-2 0-2-16,3-3 1 0,-4-3-2 16,0-2 1-16,6-7 0 0,-1 3 0 15,-3-3-1-15,0 3 1 0,1-4 2 16,-8 3 0-16,-1-6 0 0,-5 2 2 0,10 0 0 15,-5 1 2-15,1 5-1 0,2-4-1 16,-3 3 2-16,2-3-2 0,-1 0 0 16,-6-17 0-16,0 10-2 0,0 8 1 15,0-2 1-15,0 3-1 0,-6 8 1 16,-6 0-1-16,-4-5 3 0,-4-2 1 16,1 3 0-16,-1-1-2 0,-4 2 2 0,-1 4-1 15,0 5 1-15,-1 7-2 0,-7-8-3 16,4 8 0-16,-2 0 0 0,0 0-2 15,-4 0 1-15,6 0-3 0,1 0 1 16,5 4-1-16,4-4-4 0,4 0-3 16,7 7-5-16,-4-7-11 0,2 4-8 15,2-4-14-15,2 0-13 0,1 0-16 16,5 0-12-16,0 0-112 0,6-7-122 16,2-1-289-16</inkml:trace>
  <inkml:trace contextRef="#ctx0" brushRef="#br0" timeOffset="86932.649">4193 7042 386 0,'-3'-8'110'0,"-4"1"8"0,7 7 3 15,-8-6-75-15,3 6-6 0,0 0-2 16,5 0 2-16,0 0-2 0,0 6-2 0,0 1-2 16,0 1-3-16,0 5-3 0,10 0-2 15,3 3-6-15,0 1-2 0,5 6-4 16,3-5-2-16,-1-1-4 0,1-3 0 16,-1 0-4-16,0-4 1 0,3-1-1 15,-2 4-1-15,-5 4-2 0,4 3 1 0,3-3-1 16,-12-4 2-16,7 0-3 0,-6-5 0 15,2-5 1-15,-9-3 1 0,0 11 1 16,0-11 1-16,-5 0 0 0,10-11 6 16,-5-6 4-16,8-12 3 0,7-8 4 15,1-20 3-15,7-26 1 0,5-12 2 16,3-21-4-16,6-19-3 0,14-4-3 16,4-2-6-16,12 3-3 0,9 6-4 15,-1 11-4-15,-3 18-6 0,-8 28-14 16,-22 27-17-16,-34 28-37 0,-13 20-132 0,0 11-153 15,-15 18-369-15</inkml:trace>
  <inkml:trace contextRef="#ctx0" brushRef="#br0" timeOffset="87588.739">4368 8415 533 0,'-6'-9'120'0,"-8"9"6"15,1 0-92-15,-5 0 2 0,0 11 0 16,-8 7 4-16,2 13 0 0,-1 12-4 15,4 5-2-15,6 6-5 0,2 0-4 0,6-11-4 16,7-4-4-16,0-8-2 0,17-7-2 16,-4-15-1-16,10-9 2 15,1 0-1-15,11-6 2 0,2-18 0 0,9-4 3 16,0-7 0-16,6-8-1 0,-12-9 1 16,-3-5 1-16,-10 0 1 0,-18 7-3 15,0 2-2-15,-9 23 0 0,0 4-3 16,-15 21-2-16,-8 0-7 0,-8 7-13 15,-15 13-14-15,-2 5-23 0,-2 9-30 0,19-15-126 16,13 4-149-16,9-7-341 0</inkml:trace>
  <inkml:trace contextRef="#ctx0" brushRef="#br0" timeOffset="92681.265">4275 13343 541 0,'0'12'111'0,"0"4"2"0,-12 2-102 15,4-4 1-15,-3 8 0 0,-11 0 1 16,1 4 6-16,-7 2 4 0,-4 1 1 16,-5-2 2-16,-5-6-1 0,-7-7 0 15,-4-7 0-15,9-7-5 0,-3 0-2 16,9-7-1-16,2-7-3 0,2-3-4 0,1-6 0 16,8 2-3-16,-1-6 1 0,10 4-2 15,6 0-2-15,10-4 0 0,0 6 0 16,15-4-2-16,4-1 1 0,4 4-3 15,10 1 0-15,0 6 1 16,1 8-1-16,9 0-1 0,4 7 1 0,10 7 0 16,4 3 1-16,1 9-1 0,1-3 0 15,-3 2 0-15,-6-4 0 0,3 0 1 0,-3-14-1 16,-8 0-1-16,-1 0 0 0,-1-4 3 16,-7-3-3-16,-6-3 1 0,-4-2 1 15,-6-1-1-15,-1-1 1 0,-2-1-2 16,-5 1 1-16,0-3 1 0,-7-1 0 15,-2-4-2-15,-4 3 2 0,0-8-1 16,-9 1 1-16,-5 4 3 0,-1-6 7 16,-10 15 5-16,-2 13 5 0,-11 0 4 0,-11 9 5 15,-8 15 4-15,-4 16-3 0,-6 6-7 16,0 6-5-16,6 1-3 0,14-6-15 16,-6 4-19-16,2-4-28 0,9-3 11 15,-1-1-158-15,15-6-152 0,19-4-362 16</inkml:trace>
  <inkml:trace contextRef="#ctx0" brushRef="#br0" timeOffset="94102.866">9676 13374 560 0,'-18'0'125'0,"10"10"5"15,-10 2-102-15,5 4-2 0,-10 2-2 16,-3 10-1-16,-9 3 0 0,-4 5-2 16,-7 4 1-16,-3 4 0 0,2-8 2 15,4-6-1-15,9-8-2 0,3-5-5 16,0-9-1-16,3-8-2 0,-2 0-3 15,-2 0-1-15,2-8-2 0,5-2-1 0,4-10 1 16,13-1 0-16,8-9-1 0,0-8 0 16,8-4-2-16,15 3 1 0,8-2-2 15,12 3 0-15,-1 1-2 0,9 7-2 16,-3-2 0-16,6 5 2 0,-4 5-2 16,6 15 2-16,-8 0-1 0,-1 7 0 0,-1 7 1 15,-7 9 1-15,-6 8 0 16,-7-1-1-16,-1 5-2 0,-11 2 1 0,0-4 2 15,-8 0-2-15,4-5-1 0,3-1 0 16,-5-6 2-16,13-8-1 0,-1-6-2 16,-2 0-2-16,7-11 2 0,3-3-1 15,-10-2 3-15,1 1-2 0,4-4 1 16,-7-3 1-16,-4-5 1 0,-4 3 1 0,0-3 1 16,-8 4 0-16,0 4 3 0,0 8 3 15,0 11 4-15,-16 0 3 0,-5 9 0 16,-7 5 1-16,-15 2-1 0,-8 14-3 15,-3-1-4-15,0 1-2 0,2 0-5 16,6-1-8-16,4-6-8 0,1-2-13 16,1 0-19-16,-5-7-20 0,7-3-123 15,3 2-136-15,3 3-316 0</inkml:trace>
  <inkml:trace contextRef="#ctx0" brushRef="#br0" timeOffset="94899.495">14474 8733 543 0,'-15'20'125'0,"-10"3"5"0,-4 5-74 15,-1-1-34-15,1 3-3 0,-1 2-3 16,-2 0 0-16,-3-4 0 0,1-9-1 0,-9 2 0 16,2-14 1-16,2-7 0 0,-5 0-1 15,5 0 0-15,9 0-1 0,-4-4 0 16,-4-8-2-16,-3-6 0 0,4-2 0 16,-11 0 0-16,12-1-1 0,16-3-3 15,14 4-2-15,6-8 0 0,0 0-4 0,21-2 0 16,7 2-1-16,-3 5-2 0,9 4 1 15,2 3 0-15,-2 3 1 0,2 4-1 16,5 2 0-16,2 7 0 0,6 0 1 16,8 10-1-16,1 7 2 0,1 1-2 15,-4 1 0-15,-2 4 2 0,1-6-1 16,-4 0-1-16,-1-6 0 0,-3 2-1 16,-6-13 1-16,-9 0 1 0,1-9-3 15,-4-4 2-15,-1-8 1 0,-6-1-1 0,-3 1 2 16,-7-1-1-16,-11-2 0 0,0-3 3 15,0 6 5-15,-11-4 0 0,-2 7 4 16,-12-4 1-16,-3 7 4 0,-9-3 0 16,-8 13 0-16,0 5-5 0,-5 0-1 15,3 17-3-15,3 12-2 0,-9 22-9 16,9 6-17-16,-2 4-19 0,-6-3-8 16,-2 1-141-16,11-2-143 0,1-4-348 0</inkml:trace>
  <inkml:trace contextRef="#ctx0" brushRef="#br0" timeOffset="95883.648">14333 13195 529 0,'-10'0'119'16,"-6"11"5"-16,6 3-94 0,-8 2-1 15,8 5-7-15,-6-2-3 0,-2 0-1 16,-4 0-2-16,-2 3-1 0,-7-3-1 0,-7 7 1 16,0 3 1-16,-9-4 3 0,1 9 0 15,7-5 0-15,3-2-3 0,-7-5 0 16,9-4-2-16,-1-13-3 0,1-5-2 16,1 0-4-16,7-7 3 0,1-9 0 15,6-7 0-15,7 2-2 0,3-9 1 0,2-4-1 16,7 0 1-16,0 0-5 15,0-7 1-15,7-3-2 0,11 5 0 0,4-6 0 16,6-4-1-16,5 10 2 0,5-3-2 16,4 7 0-16,-7 13 1 0,-3 9-1 15,1 13 1-15,-2 0 1 0,-5 21-1 16,-1 0 4-16,1 9-2 0,0 10 0 16,-4-8 2-16,-1 3 0 0,2 1-2 15,1-6 0-15,-6-4-3 0,7 3 1 0,-4-6 0 16,6 2-2-16,2-4 1 0,0-5 1 15,1-7-2-15,4-2 3 0,1-7-1 16,11 0 0-16,-7-12 1 0,5 2-2 16,-6-10-1-16,8-2 2 0,-9-8-3 15,-4 3 2-15,1-3-1 0,4 0 1 16,-12-2 1-16,-3 0-1 0,-2 5 2 16,-11 2 0-16,-10 5-1 0,0 3 4 15,-5 6 1-15,-6 1 2 0,-10 4 2 0,-9 6 1 16,1 0 3-16,-12 8 1 0,-7-1-2 15,-9 10-2-15,-4 1-2 0,-9 7-1 16,0 2-1-16,6 1-4 0,5 4-5 16,8 0-8-16,5-5-16 0,5-8-20 15,7 8-21-15,4-4-122 0,1 12-139 0,4-11-320 16</inkml:trace>
  <inkml:trace contextRef="#ctx0" brushRef="#br0" timeOffset="112223.557">28194 8033 530 0,'7'0'124'16,"3"6"8"-16,0 7-87 0,-1 12 1 0,0 11-3 15,0 8-2-15,-2 11-5 0,1 11-5 16,2 19-7-16,1 11-8 0,-6 11-4 15,-5 0-17-15,0 8-22 0,0-13-127 16,-5-10-129-16,-1-19-328 0</inkml:trace>
  <inkml:trace contextRef="#ctx0" brushRef="#br0" timeOffset="119987.357">27823 12044 470 0,'6'0'111'0,"-6"0"3"16,0 0-56-16,0 16-33 0,0 3-3 15,-5 4-1-15,-1 2 0 0,-4 10-2 16,-3 3-1-16,0 1-1 0,5 9-3 16,1 5-3-16,1-5-3 0,6-4-1 15,-9-8-1-15,1 4-2 0,2-14-3 16,-1 2 2-16,-1-8-1 0,1-2 0 15,7-6 2-15,-6-3-3 0,6-9 3 0,5 0 1 16,6 0-1-16,2-9 2 0,9-1 0 16,4-1 1-16,0-2 2 0,5-11 1 15,5 9-1-15,0 0 3 0,2 2 0 16,-2-1-1-16,-5 9-1 0,3-5-2 16,-3 10-2-16,4-5-2 0,-4-2-1 15,-5 2-3-15,-1 5-6 0,-6-4-6 0,-4 4-6 16,-2-9-6-16,-1 4-5 0,-4 5-7 15,-2-2-4-15,-6 2 1 0,0-12 1 16,0 12 2-16,0 0 60 0,0-4-149 16,0-6-96-16,-6 1-264 0</inkml:trace>
  <inkml:trace contextRef="#ctx0" brushRef="#br0" timeOffset="120159.179">28134 12071 528 0,'0'10'122'16,"0"15"5"-16,-10 6-89 0,5 12-3 16,-1 9-6-16,6 11-3 0,-7 1-3 15,7 2-4-15,0 4-5 0,0-1-4 0,0-7-4 16,0 1-9-16,5-12-9 0,-5-1-12 16,0-4 69-16,-10-4-185 0,2-11-121 15,-7 1-321-15</inkml:trace>
  <inkml:trace contextRef="#ctx0" brushRef="#br0" timeOffset="142107.146">24659 8697 513 0,'0'0'110'0,"7"0"6"16,-7 11-93-16,7-3-1 0,1 2 2 15,0-1-3-15,-2 12 2 0,4-1-1 16,2 0-4-16,2 8-2 0,3 0-3 0,4-1-1 16,-3 5-2-16,2 3-3 15,-5-4 0-15,1 4-1 0,-10-6-4 0,6-7 3 16,-2 2-3-16,1-5 0 0,1-5 0 15,-1 1-2-15,-3-6 1 0,-1-9 0 16,-7 7-1-16,10-7 1 0,-5 0 1 16,0 0 0-16,-1 0-1 0,-4 0 0 15,12-4 1-15,-6-6-1 0,1 1 1 0,0-11 2 16,6 2 1-16,-5-11 3 16,5-9 2-16,-2-5 2 0,6-3 2 0,-1-16-1 15,7-3 0-15,5 0-1 0,3-17-3 16,8-4 0-16,12 1-3 0,-2-10-1 15,7 2-2-15,8 15-1 0,-4-3 0 16,-11 16-7-16,-1 10-15 0,-12 16-18 16,-15 0-66-16,-8 8-55 0,-5 8-114 15,-1 9-245-15</inkml:trace>
  <inkml:trace contextRef="#ctx1" brushRef="#br0">14041 13064 0,'-81'-7'0</inkml:trace>
  <inkml:trace contextRef="#ctx0" brushRef="#br0" timeOffset="144872.127">30539 9153 422 0,'5'-24'106'15,"-5"-4"4"-15,10-4-16 0,0-11-73 16,8-3 0-16,-7-8 1 0,10-5-2 16,-3-3 2-16,0-8-4 0,-4-6 1 0,4-2-2 15,-2-9 0-15,-3 8 0 0,13 7 1 16,0 2-2-16,-4 13 1 0,-3 9-2 15,6 8-2-15,-5 2-2 0,-6 4-3 16,6 12 0-16,-5 1-2 0,-1 12 0 16,-4 9 0-16,0 0 0 0,-2 8 2 0,-1 9 0 15,-7 3 1-15,8 7-1 0,0 6 1 16,0 10-2-16,7 8 0 0,0 8-3 16,3-2-2-16,1 5 0 0,6 4-2 15,-2-5 0-15,3-5 0 0,9-3 0 16,2-1-1-16,-1-8 2 0,8 2-1 15,-3-10 0-15,-6 0-2 0,-6-5-3 16,-6-10-2-16,-16 1-4 0,-1-6-8 16,-6 2-5-16,0-4-10 0,-16-6-9 0,4 0-6 15,-2-8-104-15,-6 0-105 0,0-13-257 16</inkml:trace>
  <inkml:trace contextRef="#ctx0" brushRef="#br0" timeOffset="145090.868">30698 8689 513 0,'6'0'113'0,"8"0"4"0,7-4-93 15,3 4 1-15,14 0-5 0,5 0-3 0,2 4-2 16,11 1-5-16,1 3-4 0,-3-7-4 15,2-1-6-15,-3 0-8 0,-4 0 66 16,-7 8-178-16,-2-3-110 0,0 12-308 16</inkml:trace>
  <inkml:trace contextRef="#ctx0" brushRef="#br0" timeOffset="147715.2">30385 12824 466 0,'0'0'110'0,"-6"0"2"0,6 0-79 16,-7-6 1-16,7-8-9 0,0-9-3 15,0 0-3-15,7-7-3 0,-2-2-1 16,8-8-3-16,3-5-2 0,7-4 0 15,0-13-1-15,5-9 1 0,-4-4-1 0,6-3 0 16,-1-3 0-16,2 2 1 0,2 6 0 16,5-9 0-16,-2 14 1 15,-5-2-1-15,-3 18 2 0,-4 17 0 0,-6 24 2 16,-6 11 0-16,-6 0 0 0,-6 30-1 16,0 14 0-16,0 21-4 0,0 9 0 15,-5 16-4-15,5 4-2 0,0 6-1 16,0-3-2-16,0-3-5 0,9-7-7 0,-1-14-11 15,6-13-12-15,0-10-11 0,4-5-111 16,1-9-118-16,1-3-273 0</inkml:trace>
  <inkml:trace contextRef="#ctx0" brushRef="#br0" timeOffset="148136.985">30573 12477 556 0,'33'0'111'0,"13"0"0"0,11-9-114 16,9 3-3-16,6 3-106 0,2-9-93 0,-4 12-247 16</inkml:trace>
  <inkml:trace contextRef="#ctx0" brushRef="#br0" timeOffset="148793.072">30518 14150 576 0,'24'-7'117'0,"12"-9"-1"0,12-1-113 16,8-7-6-16,6 3 40 0,-5 6-154 15,7 3-103-15,-8 12-289 0</inkml:trace>
  <inkml:trace contextRef="#ctx0" brushRef="#br0" timeOffset="162899.191">9339 8493 655 0,'-5'32'161'0,"0"17"9"16,5 4-106-16,-10 7-15 0,4 0-11 16,6-10-31-16,-7 9-158 0,7 7-152 15,-13-4-387-15</inkml:trace>
  <inkml:trace contextRef="#ctx0" brushRef="#br0" timeOffset="196297.525">7605 10385 477 0,'-11'-13'111'0,"1"-9"6"16,0-7-80-16,-6 0 0 0,2-15-4 15,-5 1 1-15,-4-3 0 0,2-4-1 16,-2-5-2-16,0 0-1 0,3-4-1 15,10 0 1-15,7-4-5 0,3 4-2 16,-5 2-1-16,5 2-2 0,0 0-4 16,8 2-2-16,-3 2-1 0,2-2-5 0,4 3 1 15,2 1-3-15,9-1-2 0,1 6 0 16,1 5 1-16,10 8-3 0,-6 3 3 16,5 5-1-16,-2 10 0 0,2 9-1 15,0 4 0-15,13 0 0 0,-9 11-1 16,12 7 0-16,0 2-1 0,9 7-1 15,-6 7 1-15,2-1 0 0,3 0-2 16,2 1 1-16,-5 3 1 0,-3 2-2 16,0 16 3-16,-2 3-1 0,-19 4-2 0,-1 0 1 15,-13 6 1-15,-3-2-1 0,-13-3 0 16,5-1 0-16,-5 0 0 0,0-11 1 16,0-1 0-16,0-5-1 0,-8-10 1 15,-11 0-1-15,-1 1 3 0,-16-4 5 16,-8-5 3-16,-9 7 6 0,-4-10 3 15,-4-13 6-15,-9-11 3 0,1 0-2 16,-3 0-2-16,-3-20-2 0,1-10-5 0,14-4-2 16,9-5-7-16,7-2-2 0,4-9-2 15,9 7-2-15,5-1-1 0,8 1-2 16,10 10-7-16,8 25-6 0,10 8-14 16,6 0-17-16,9 22-22 0,6 13-25 15,-2 5-120-15,2 3-143 0,2 19-320 16</inkml:trace>
  <inkml:trace contextRef="#ctx0" brushRef="#br0" timeOffset="-208689.332">27695 14172 336 0,'0'0'96'0,"-10"0"5"0,10 0-4 0,-6 0-56 16,1 0-9-16,5 0-2 15,-7 0-2-15,7 0-2 0,-6 0-1 0,6-4-3 16,-7-3-1-16,7 2 0 0,0-6-1 16,0 5 0-16,0-6 0 0,0 6 0 15,0-5-1-15,0 1 2 0,0 4-3 16,0-2 0-16,0 2-3 0,0-4-2 16,7 4-2-16,-7-1-1 0,6 1-2 0,-6-3 0 15,0 3-2-15,7-3 0 0,-2 3 1 16,1-2-1-16,2 2 0 0,-1-1 0 15,8 1-2-15,-4 4 1 0,1-11 0 16,2 5-1-16,-1 2 1 0,1-2-1 16,-5 0 2-16,3 8 2 0,1 0 1 15,-5-3-1-15,2 3 0 0,1 0 0 16,1 0 1-16,-1 0-2 0,2 0-1 16,4 0 0-16,-2 0-1 0,1-11 1 0,-3 7-1 15,3-3-1-15,-3 7 0 16,1-8 1-16,-5 8-3 0,1 0 3 0,-3 0-3 15,1 6 0-15,-1-6 0 0,-3 6 1 16,1 1-2-16,0-7 2 0,2 2-2 16,-7-2 1-16,8 0 0 0,-3 0-1 15,1 0-1-15,1 0 1 0,1 11 0 16,0-11-1-16,4 13 1 0,-1-3-1 0,2 5 0 16,-1-2 1-16,1-2-1 0,-3 0 0 15,3-1 0-15,-2 1 0 0,4 3 0 16,0 2 0-16,3 0 0 0,-10-4 1 15,7 6-1-15,-7-2 1 0,-3 3-2 16,0-1 1-16,5 2 1 0,-10 4-1 16,0 0 0-16,0 3 0 0,-10 1 0 0,10-3 0 15,0-4 1-15,-7 2-1 0,7-5 1 16,-6 4-2-16,6 1 1 0,-10 3 0 16,3-9 0-16,2 5 0 0,5-1-1 15,-8-2 1-15,2 7 1 0,-4-3-1 16,2 2 0-16,-5 1 0 0,-6-7 0 15,0-1 1-15,2 4 0 0,-4-6-2 16,5 2 2-16,-4-2-1 0,1 0 1 16,-3-4 0-16,4-1-2 0,-3-6 1 0,6 4 0 15,-4-5 1-15,1 0-1 0,0-4-1 16,-4 0 1-16,-1 0 0 0,0-4 0 16,4-6 1-16,-1 0-1 0,2-2 0 15,2-2 1-15,-2 3-1 0,0-3 1 16,-2 10 1-16,4-4-2 0,1 0 0 15,7-4 0-15,-2-5 1 0,10 0-1 0,0-4 0 16,0-1 0-16,15-2 0 0,-2 4 0 16,8 4-1-16,0-5 1 0,1 11 0 15,1-2-1-15,-2 2 1 0,3 7 0 16,1 3 0-16,-5-5 0 0,1 5 0 16,2 0 1-16,-5 8-1 0,0-1-1 15,6 0 2-15,-2 5-1 0,1-1 1 16,-2-4-1-16,2 7-1 0,1-3 2 15,-1 3-1-15,2-3 0 0,1 2 1 0,-1 8-2 16,-4 0 2-16,0 3-2 0,-6 2 1 16,3 1-2-16,-5-3 2 0,2-5 0 15,-2 5 0-15,2-10-1 0,-6 0 1 16,3-4 1-16,-2 0 0 0,-2-1-1 16,0-4-1-16,2 7-4 0,-2-12-5 15,-1 7-10-15,2-7-11 0,6 0-17 0,0 0-18 16,3-7-25-16,11 7-91 0,9 0-117 15,6-8-254-15</inkml:trace>
  <inkml:trace contextRef="#ctx0" brushRef="#br0" timeOffset="-207330.271">30467 13679 503 0,'0'0'116'0,"0"0"6"0,-7 0-77 0,7 7-9 16,0 7-2-16,-6 5-1 0,6 8-2 15,-8 11-2-15,1 6-3 0,2 4-5 16,5 9-5-16,-11 3-4 0,4-2-4 15,1 7-2-15,6 6-1 0,-10-5-2 16,0 2-2-16,-3-1 1 0,-3-3 1 16,-1-12-1-16,6 4-3 0,-1-11 1 0,4-4-2 15,3-10-1-15,5-14-6 0,-5-3-5 16,5-8-11-16,0-6-7 0,0-8-7 16,10-6-4-16,-3-9-104 15,-7-7-101-15,8-6-243 0</inkml:trace>
  <inkml:trace contextRef="#ctx0" brushRef="#br0" timeOffset="-206689.761">30115 13916 502 0,'-18'-14'112'0,"7"3"3"16,-1 0-89-16,12-4 0 0,0-1-4 15,0 2 0-15,5-5-1 0,11 1 0 16,6 4 0-16,5-8-1 0,9 0 0 16,2 1 0-16,5-1-1 0,1-3-1 15,12 5 0-15,1 1-3 0,3 2-2 16,4 0-1-16,0 7-5 0,-5 4-2 15,-3 6 0-15,-5 0-3 0,-6 9-1 0,-10 9 1 16,-11 5-2-16,-14 9 1 0,-10 1 0 16,0 9 0-16,-16 9 1 0,-7 4-1 15,-13 4 2-15,-5 1 2 0,-7-3 0 16,3-6 5-16,-26-9-1 0,17-1 1 16,-2-18 0-16,7 0 0 0,2-9-1 15,19 2 0-15,-1-4-4 0,6-8-3 0,3 1-2 16,5-5 1-16,9 0 0 0,6 0-1 15,0-5 0-15,0 5-1 0,13-11 2 16,3 4 0-16,5-2-1 0,9-2 0 16,1 3 0-16,8-3-1 0,4 7 0 15,4-4 2-15,4 2-1 0,5 6 0 16,0-5 1-16,-2 5-1 0,3 0 2 16,-5 4-3-16,-3 11 1 0,-4 0 0 15,-6 4 0-15,-11 10-1 0,-10-1 3 16,-8 0-3-16,-10 6 3 0,0 0-3 0,-14-2 3 15,-5 2-1-15,-9 3 5 0,-6-3 1 16,-9 2 1-16,-3 2 3 0,-5-3 3 16,-9 8 3-16,-6 0 1 0,-9-7-2 15,-5 4 1-15,3-11-2 0,-3 0-2 16,1-6-2-16,5-1-4 0,12-7-1 16,3 1-3-16,13-16-5 0,12 0-6 0,8 0-10 15,6-9-13-15,7 1-18 0,8-6-22 16,5 0-119-16,0 11-136 0,8 3-314 15</inkml:trace>
  <inkml:trace contextRef="#ctx1" brushRef="#br0" timeOffset="84730.055">8920 14792 0,'-97'-15'15,"40"15"-15,27 0 16</inkml:trace>
  <inkml:trace contextRef="#ctx0" brushRef="#br0" timeOffset="-199050.974">5305 8301 421 0,'0'-3'100'0,"0"3"4"15,0 0-68-15,5 0-5 0,-1 0-7 16,5 0-6-16,-3 0-6 0,-1 0-3 16,2 0-4-16,-7 0-4 0,13 0 0 15,-5 0-1-15,7-11 0 0,1 11 0 16,10 0 0-16,5 0 1 0,9 8-1 0,4-3 0 15,12-5 1-15,6 0 0 0,7 0 1 16,17 0 0-16,16-13 1 0,-7 8 0 16,5-1 1-16,-4 2 1 0,-6 4-2 15,-9 0 2-15,0-6-1 0,-5 6-1 16,4 0 1-16,-11-6-1 0,-1 6 1 16,-12 0 0-16,-2 6 0 0,-18 0 0 15,-16 0 0-15,-15 0-1 0,-5-3 1 16,0-3-2-16,-30 11 2 0,-12-8-3 0,-19-3 0 15,-16 13 1-15,-10-13-2 0,-6 5-1 16,-5-5 0-16,3 0-1 0,-2 0-2 16,-11 0-1-16,5-4-2 0,2 4 0 15,6-12-1-15,6 5-1 0,9-3 2 16,14-4-2-16,3-3 2 0,7-8-1 16,5 9 0-16,17-3 1 0,4 2 1 15,11 5-1-15,9 3 2 0,5 9 1 0,5-5 0 16,0 5 2-16,6 0 0 0,9-3 0 15,15-4 1-15,14 7 1 0,13-6-2 16,25 1 3-16,26-1-1 0,20 2 2 16,13-1 1-16,13-2 0 0,8 2 1 15,5 5 3-15,3 0-2 0,-3 0 2 16,-12 5 0-16,-10-5 0 0,-21 11 0 16,-21-6 0-16,-14 4-1 0,-17-5 0 0,-25 5-1 15,-26-9-1-15,-21 5 0 0,0-5-2 16,-37 0 1-16,-21 0-2 0,-15 0 1 15,-29 0-3-15,-4 0 1 0,-35 10-1 16,-10-6-1-16,-14-4-2 0,-9 0-2 16,-2 11 0-16,2 3 1 0,4-2-1 15,9-3-1-15,12-5 2 0,18 7 0 16,22-11 0-16,15 0 0 0,27-6 1 0,18 0-2 16,15 6 1-16,27-8 1 0,7 8-2 15,10-9 3-15,19-2-1 0,21 5 1 16,12-2 0-16,23 8 0 0,23-7 1 15,15 3 1-15,24-6 1 0,9 10 0 16,16-8 2-16,9 8 2 0,16-6 1 16,1 6 1-16,7 0 2 0,1 0 0 0,-1 0 2 15,-20 0-1-15,-9 0-1 16,-20 0 0-16,-30 6 0 0,-33-6-1 0,-24 0 0 16,-31 0-1-16,-33-6-1 0,-5 6 0 15,-28-7-2-15,-26 1 0 0,-20-1-1 16,-31-4-1-16,-16 3-3 0,-23 2-1 15,-25-3-1-15,-11 9-1 0,-11 0-1 0,-7 0 0 16,0-5-1-16,6 5 1 0,23 0 0 16,4 0-1-16,26 0 2 0,24 0-1 15,28 0 0-15,19 0 2 0,33 0-1 16,17 5 2-16,18-5 1 0,5 0 0 16,21 0 0-16,25 0 1 0,16 0-1 15,23-5 2-15,15 5-2 0,13 0 2 16,18 0-1-16,19 0 4 0,16 0-2 15,4 7 4-15,16-1-1 0,4-6 3 0,-15 9 0 16,-11-1 1-16,-10 1 1 0,-23-2-1 16,-25 2 1-16,-29-9-1 0,-28 7 1 15,-29-7-3-15,-25 0 1 0,-5 6-2 16,-31-6-1-16,-43 0-2 0,-16 0 0 16,-34 0-1-16,-27 0-1 0,-17 0-1 15,-6-9-1-15,-21 9-2 0,14 0 1 16,-12-10-4-16,14 3 1 0,7-1-1 0,9 4-1 15,16-4-1-15,21 2 2 0,22 1-1 16,23-1 1-16,35 1 1 0,20 5 0 16,19-4 2-16,12 4 1 0,12 0 0 15,17 4 1-15,19-4 0 0,24 8 0 16,23-2 2-16,19-6-1 0,19 13 1 16,19-10 1-16,15 6 1 0,15-5 1 0,8 8 2 15,18-5 0-15,-12 1 2 0,-6 0 0 16,-19 5 1-16,-21 1 0 0,-27 2 0 15,-35-1-1-15,-45-3 0 0,-22-3 0 16,-21-9 0-16,-8 0-1 0,-41-9 0 16,-18-4-3-16,-31 13 0 0,-30-16 0 15,-23 5-3-15,-19 4-2 0,-15 7-2 16,-12-7 1-16,-12 2-2 0,-2-1-2 16,-14-4-1-16,8 2-1 0,10-5 0 15,29 0-1-15,24 1-1 0,34-1 2 0,32-1-1 16,32 11 1-16,25-5 1 0,31 3 2 15,0-4 1-15,31 4 0 0,23-3 1 16,25 1 2-16,19 2 0 0,22-4 0 16,25 4 2-16,24 5-1 0,10 0 2 15,27 0 2-15,17 10 0 0,-11-1 2 16,6 6 3-16,3-1-1 0,-19-7 4 16,-26 0-2-16,-23 2 2 0,-39-2-2 0,-47-7 0 15,-45 5-1-15,-22-5-1 0,-25 0-2 16,-34-8-2-16,-41 0-1 0,-31 8-1 15,-23-6-2-15,-16 6-2 0,-31-6-1 16,-7 6 0-16,-8-6-1 0,3 6-1 16,-7-6-2-16,21 0 1 0,19-7-1 15,26-4 0-15,23 7 0 0,37-9-1 16,34 3 2-16,30 16 0 0,30-6 0 16,0 6 1-16,10-8 2 0,36 8-1 0,16 0 2 15,25 0 0-15,31-3 1 0,31 3 2 16,16 0-1-16,17 0 1 0,6 0 1 15,10 3 2-15,0-3 3 0,7 11 0 16,1-2 0-16,-4 6 4 0,-20 2 0 16,-14-1 0-16,-27 0 1 0,-36-5-1 15,-33-5-1-15,-39 0 0 0,-33-6-2 0,-7 0-1 16,-40 0-1-16,-32 0-2 0,-23 0-1 16,-33-6-2-16,-21 6 0 0,-18-8-1 15,-14 1-3-15,-21 0 0 0,1-1 0 16,0 8-3-16,15-7 0 0,1 7 1 15,32 0-1-15,30 0 1 0,34 7 0 16,24 0 1-16,44-7 2 0,28 8 0 0,0-3 0 16,37-5 1-16,22 0 0 0,35 0 2 15,17 0-1-15,15 0 1 0,21 0 1 16,27 0 0-16,6 7 2 0,17-4 1 16,17 8 0-16,9-4 0 0,-14 4 3 15,-14-3 0-15,-8 0 0 0,-33 1 0 16,-25-2 2-16,-36-1-2 0,-37 1 1 15,-56-7-1-15,0 0-1 0,-44 0-1 0,-43 0-2 16,-39-7-2-16,-30 7-1 0,-24-9-1 16,-18 5-2-16,-10 4 1 0,-16-9-3 15,3 9 0-15,3-8 0 0,20 2 0 16,3 1-1-16,28-1 1 0,18-1-1 16,36 7 1-16,23-9-1 0,41 9 2 15,23-7-2-15,26 7 2 0,11-11 0 16,17 11 0-16,21 0 1 0,30 0 1 0,19 0 1 15,13 0 0-15,24 6 2 0,14 3-1 16,8 1 3-16,20 1 2 0,8 7 2 16,10-6 1-16,4 0 3 15,-9 4 0-15,-24 6 3 0,-21-1-1 0,-42 1-2 16,-63-5 0-16,-40-5-2 0,-10-12-3 16,-47 8-1-16,-51-8-3 0,-32 11-2 15,-9-11 1-15,-6 5-2 0,-14 5-2 0,4-1 2 16,11-3 0-16,2-1-2 0,3-5 2 15,18 8-4-15,19-8-9 0,4 0-107 16,25 0-104-16,24-8-265 0</inkml:trace>
  <inkml:trace contextRef="#ctx0" brushRef="#br0" timeOffset="-164933.996">9108 11546 165 0,'0'10'38'0,"-8"3"2"16,8-5-30-16,0 6 0 0,0-6-1 16,0-3-1-16,0 4-2 0,0-5 1 15,0-4 5-15,0 11 7 0,5-11 6 16,-5 12 8-16,5-5 4 0,-5-2 5 16,0-5 1-16,0 9-4 0,0-9-6 15,0 0-6-15,0 0-7 0,0 0-3 16,0 0-5-16,0 0-1 0,8 0-2 15,-8-5 1-15,0-2-1 0,0-2 2 0,0-5 0 16,0 3 1-16,0-2 1 0,0-12 0 16,0 4-1-16,0-2 1 0,-7-7 0 15,3-6-1-15,4 6-1 0,0-7-1 16,0-2 0-16,0-4-1 0,0-2-1 16,8-1-2-16,-8-9-1 0,10-7 0 15,-7 3 0-15,2-5-1 0,-5 4 1 0,5 1 3 16,-5 3 0-16,-9-1-1 0,-2-2 3 15,-2-4-2-15,0-9-1 0,-4 0 1 16,17-5-2-16,-5-9-2 0,5 4 0 16,0 7-1-16,0 5-1 0,0 8 1 15,0 15-1-15,0-3-1 0,0 2 2 16,-3 4 0-16,3-1-2 0,0-1 1 16,0 5-1-16,3 9-1 0,-3 0 1 15,9 5-2-15,-9 8 1 0,8-3 2 0,-8 6-1 16,0 2 3-16,6 6 0 0,-6-2 0 15,0 10 0-15,0-6 0 0,0 6-1 16,5 0-2-16,-5 0-1 0,0 16 0 16,0 0 0-16,0 6 0 0,0 5-1 15,0 14 2-15,0 2 0 0,0 5-1 16,0 7 1-16,0 11-1 0,0 0 0 16,-6 1 1-16,-1 17 0 0,-4 10 0 0,7 13 0 15,0 19-1-15,4 2 1 0,-7-9-1 16,7 5 0-16,0-12-1 0,0-1-1 15,0-5 0-15,0-1 0 0,0-18-1 16,11-16 0-16,1-5 1 0,6-12-2 16,-3-8 1-16,-2-9 0 0,-5-7 0 0,3-8 1 15,-2-12 0-15,-6 1-2 0,-3-11 4 16,5 0-2-16,-5-13 1 0,0-6 1 16,0-7-1-16,-5-9 0 0,2-9 2 15,-6-4-2-15,0-7 1 0,0-16 2 16,3-4-1-16,-1-14-1 0,7-5 0 15,-8-7 2-15,2-4 0 0,1 1 0 16,0-1 0-16,-5-12 0 0,10-11 1 16,0 4 1-16,-7 8 0 0,2 6 0 0,5 5 0 15,-3 11 1-15,3 9-1 0,0-2 0 16,0 6 0-16,3 4-2 0,6 28 1 16,0 4 0-16,-9 14 2 0,9 13 0 15,-9 9 1-15,0 9 0 0,-5 0 2 16,-2 6-2-16,-1 11 0 0,0 15 0 15,-4 14-3-15,-1 12 0 0,8 23-1 16,5 16-1-16,-6 5 0 0,6-1-2 16,-15 21 1-16,15 9 0 0,0 6 1 0,-8 1-1 15,1-2 0-15,-4-6 1 0,11-7-1 16,6 6-2-16,-6-10 0 0,0 4 0 16,12-15-1-16,-4-19 0 0,8-15-1 15,-6-15 1-15,-2-21 0 0,4-10 1 16,-6-11-1-16,-6-13 1 0,9-4 0 15,-9-9 0-15,0-8 1 0,0-14-1 0,0-13 1 16,-12-13 1-16,-3-8 0 0,9-14 0 16,6-16 1-16,-5-12 0 0,0-10 0 15,-3-5-2-15,1-11 2 0,7 0 0 16,7-9 0-16,-7-4 1 0,-8 4-1 16,22 5 1-16,-4 1 0 0,3 19 1 15,0 1 0-15,2 8 1 0,3 2-1 16,2 15 2-16,-5 10-1 0,1 18 1 0,-9 5-2 15,-1 22 1-15,2 9 0 0,-8 16-1 16,7 11 0-16,-7 0-1 0,0 3 0 16,0 23 2-16,-12 11-3 0,7 15 1 15,-1 22-1-15,1 21 1 0,-10 26-1 16,7 18 0-16,2 5 0 0,-9 13 0 16,5 16-1-16,5-6 1 0,-3-2-1 15,-2-1 1-15,0-4-2 0,-3-25 1 16,8-12-1-16,-1-18 2 0,6-8-2 0,0-24-1 15,11-18 0-15,4-17 2 0,-7-9-2 16,3-15 1-16,-2-7-2 0,-9-7 0 16,5 0 0-16,-5-7 0 0,0-8 0 15,0-12 1-15,0-8 0 0,0-17 1 16,-7-10 0-16,7-18 2 0,-10-18-2 0,2-3 1 16,-5-7 1-16,-5 1 0 0,6-7-1 15,3-8 1-15,4-16-1 0,5 6 0 16,0 0-1-16,0 9 2 0,18 14-1 15,-10 17 0-15,3 3 0 0,2 11 0 16,9 8 0-16,-9 18 1 0,-2 10 1 16,-1 17-1-16,-7 12 1 0,-3 13 2 15,0 0 0-15,-3 29 1 0,-2 9-2 16,5 10-1-16,-10 23 1 0,10 16-1 16,0 9-2-16,0 7-1 0,-9 26 2 15,9 7 0-15,0 1-1 0,-10 8 1 0,-2-7-1 16,7-7 0-16,-3 0 1 0,-7-8-2 15,6-7 1-15,4-2-1 0,5-18-1 16,0-22 1-16,6-23 1 0,4-11-1 16,2-12-1-16,-8-10 2 0,-4-10 0 0,4-8-2 15,-4-6 1-15,0-8-1 0,0-12 0 16,0-11 1-16,0-9-1 0,0-16 1 16,-7-16 1-16,7-25 1 0,0-6-1 15,0 1 1-15,-8-7-2 0,1-8 3 16,7 4-3-16,0-16 1 0,-11-13-1 15,4 9 2-15,7-1 0 0,7 8-1 16,1 19 0-16,-3 11 0 0,8 13 0 16,0 13 1-16,7 15-1 0,-15 12 0 0,-5 14 1 15,0 6-1-15,0 22 1 0,0 7 0 16,0 0 2-16,0 6-2 0,-5 13 2 16,0 19 0-16,-3 12-1 0,-2 18 1 15,5 19-1-15,5 21-3 0,-6 6 3 16,-1 6-1-16,-3 20-2 0,10 14 2 15,0 1-1-15,-8-4-1 0,1 9 2 16,-4-9-1-16,11-10-1 0,0-15 1 0,0-7 0 16,0-25-1-16,7-34 3 0,4-14-3 15,-3-17-1-15,7-21 3 0,-7-8-2 16,-3-7 1-16,0-12-1 0,1-14 1 16,-6-15-1-16,7-9 2 0,-7-21-2 15,7-18 1-15,-1-5-1 0,-6-7 2 16,0-12-3-16,0-1 3 0,0-19 0 0,-8-10-1 15,-4-4 0-15,6 1-1 0,6-1 0 16,0 16 2-16,0 8-1 0,6 17-1 16,3 13 1-16,-6 20 0 0,2 14 2 15,-5 18-1-15,0 13 0 0,-5 17 0 16,5 18 2-16,-5 0 1 0,5 23-2 16,0 23 1-16,0 11 0 0,0 19 1 15,0 26-2-15,0 20-1 0,0-1-1 16,-10 22 1-16,10 10-1 0,8 7-1 0,-1 1 1 15,-4-4-1-15,-3-6 2 0,-3-21-1 16,3-3-1-16,3-20 1 0,-3-12 1 16,0-15-1-16,0-17 0 0,13-27-1 15,-4-22 2-15,-6-14-1 0,3 0 0 16,-6-8-1-16,0-23 0 0,0-13 1 16,5-15 0-16,2-17-1 0,-7-13 2 0,0-5-2 15,0-6 2-15,0-13 0 0,0-7 0 16,-8-25-1-16,3-5 0 0,0-1-1 15,5-9 1-15,-5 12 0 0,5 13-2 16,8 2 1-16,-8 11 2 0,8 28 0 16,4 11-1-16,-7 24 0 0,-5 16 0 15,0 26 1-15,-9 12-1 0,9 5 0 16,-9 19 0-16,4 11 2 0,0 19 1 16,5 23 0-16,-13 15-2 0,6 17-1 15,7 18 0-15,-8 10 2 0,3 3-2 0,5 22 0 16,0 0-1-16,0 1 1 0,0-7 1 15,-15-16 0-15,10-18-1 0,5 3 2 16,-9-20-3-16,-3-10 1 0,7-4 0 16,5-21 1-16,0-36-1 0,0-15 0 15,0-14-1-15,0-7 2 0,10-16 0 0,-3-20 0 16,-3-27-2-16,5-12 1 0,4-9-2 16,-8-9 2-16,-5-5-4 0,3-1-6 15,2 1-5-15,0 2-10 0,-5 7-13 16,-5 23-11-16,5 40-110 0,-5 33-4 15,2 12-94-15,-15 15-185 0</inkml:trace>
  <inkml:trace contextRef="#ctx0" brushRef="#br0" timeOffset="-144954.321">27913 9956 451 0,'0'0'105'16,"0"-5"3"-16,5 5-76 0,-5 0-2 16,0 0-4-16,0 0-3 0,8 11-2 15,-8-4-3-15,0 2-3 0,6 3-2 16,-6-2-2-16,5 1 0 0,-5 5-2 16,0 0-2-16,0 6-1 0,0-1 1 0,0 7-1 15,0-3-3-15,-5 0 0 16,5-1-2-16,-4 2 2 0,4-6-2 0,-9-1-2 15,9 6 2-15,0-10 0 0,0 2-1 16,0-4 2-16,-5 3-3 0,5-2 3 16,0 0 0-16,0 0-2 0,0 0 3 15,0-7 0-15,0 3 0 0,0-6 2 16,0-4 1-16,0 0 0 0,10 0 2 16,-5 0 1-16,3-4 0 0,1-1 0 15,2-6 2-15,4 3 0 0,-1 1 0 0,4-1 0 16,4 2 0-16,-3-3 2 0,1 2-2 15,6-2-1-15,-3 4 0 0,3-4 0 16,5 9-2-16,4 0-1 0,4-5-2 16,-3-3-1-16,-6 8 0 0,-1-7-2 15,-11 4-2-15,-1-8 0 0,-4 9-1 16,1 2-2-16,-5-7-6 0,-3 7-9 0,-6 0-11 16,0 0-10-16,0 0-8 15,0-5 55-15,0 5-163 0,0 0-114 0,0 0-285 16</inkml:trace>
  <inkml:trace contextRef="#ctx0" brushRef="#br0" timeOffset="-144641.891">28361 9804 511 0,'-6'20'117'0,"6"2"6"0,-7 6-89 0,2 3 1 16,5 7-6-16,0 10 1 0,0 4-3 16,0 7-2-16,0 14-5 0,0 3-2 15,0-3-3-15,0 4-1 0,0-1-3 16,0-6-2-16,0 0-3 0,0-11-1 15,0-10-1-15,-8-3-2 0,8-6-1 16,-11-10-6-16,6-1-7 0,0-8-9 0,0-5-10 16,5-7 3-16,0-9-120 0,0 0-112 15,10-11-271-15</inkml:trace>
  <inkml:trace contextRef="#ctx0" brushRef="#br0" timeOffset="-144110.776">30570 9913 527 0,'-13'8'120'0,"2"12"9"15,-1 15-92-15,2 0 1 0,2 10-1 0,2 4-4 16,-6 5 0-16,-1 9-4 0,3 3-7 15,0 9-4-15,2 4-2 0,-2 2-5 16,4-1-3-16,-4-5-3 0,2-11-1 16,1-8-4-16,7-11-5 0,-5-14-8 15,5-5-8-15,0-12-9 0,5-14-7 16,0 0-10-16,0 0-104 0,-5-11-104 16,5-20-253-16</inkml:trace>
  <inkml:trace contextRef="#ctx0" brushRef="#br0" timeOffset="-143845.03">30496 10085 530 0,'0'-8'121'15,"12"-1"6"-15,-1-3-87 0,11-1-7 16,9 2 0-16,0 1 0 0,-7-1 3 15,8 0-2-15,-1 5-5 0,-3-5-2 16,4 6-3-16,12-6-4 0,1 6-4 16,2-6-5-16,6 1-3 0,-6 1-4 0,-3-2-4 15,-6 7-5-15,-10-5-8 0,-9 9-14 16,-7 0-9-16,-12 0-8 0,0 12-9 16,-15 2-106-16,-6 3-109 0,-12-1-253 15</inkml:trace>
  <inkml:trace contextRef="#ctx0" brushRef="#br0" timeOffset="-143626.507">30457 10373 541 0,'0'7'129'0,"0"-7"5"16,8 5-90-16,9-5-2 0,4 8-4 15,5-8 0-15,2 3-4 0,5-3-5 16,6 0-4-16,7-8-3 0,0 1-6 15,9-5-4-15,1-1-6 0,3 4-4 0,-5-5-5 16,-8 4-8-16,-10 2-7 0,-10 0-9 16,-14-3-9-16,-12 8-9 0,0-2 0 15,0 5-109-15,-9 0-105 0,-5 0-255 16</inkml:trace>
  <inkml:trace contextRef="#ctx0" brushRef="#br0" timeOffset="-143407.818">30519 10790 559 0,'10'8'136'0,"3"-3"6"15,14-5-67-15,15 0-37 0,-4 0-2 16,13-15-7-16,1-2-3 0,0 1-7 0,6-1-7 15,-4-7-8-15,-2 7-9 0,-8 2-18 16,-4 2-14-16,-9 4-38 0,-15 1-80 16,-6 2-111-16,-5 6-249 0</inkml:trace>
  <inkml:trace contextRef="#ctx0" brushRef="#br0" timeOffset="-123631.218">25000 14358 499 0,'0'0'115'0,"0"0"5"16,0 9-86-16,0 3 2 0,16-3-4 0,-6 4-3 16,5 8-1-16,-5 3-4 0,9 4-4 15,-4 2-2-15,6 5-3 0,1-3-3 16,4 0-3-16,-2-2-3 0,8 6-1 15,-5 0 0-15,1-3-2 0,-6-3 1 0,-4-1-3 16,-7-1 1-16,0-1-1 0,-2-8 1 16,-3-3 0-16,1-3 3 0,1-13 1 31,-3 6 1-31,0-6 3 0,0-6 1 0,0-6 2 0,1-8 3 0,4-8 1 31,3-12 4-31,10-4 2 0,6-20 3 16,9-14 1-16,8-32 0 0,18-13-3 0,13-13-2 0,8-15-6 0,10-8-3 15,13 8-5-15,2 8-4 0,-9-2-17 16,9 17-26-16,0 10-99 0,-2-4-51 0,-12 8-134 16,-1 9-293-16</inkml:trace>
  <inkml:trace contextRef="#ctx0" brushRef="#br0" timeOffset="-65377.553">9856 12033 334 0,'-5'0'89'0,"5"-5"3"0,-6 5-46 15,6 0-2-15,0 0-11 0,-7 0-3 16,7 0-3-16,-5 0-5 0,5-7-1 0,-6 7-2 16,6 0-1-16,-8 0 0 0,8 0-2 15,0 0 1-15,0 7-2 0,0-7 1 16,0 0-1-16,8 0-1 0,-5 0 1 15,4 0-1-15,3 0-2 0,-1-11 1 16,1 3-2-16,5 0-1 0,-5 0 0 16,6 1 1-16,-3-5 0 0,0 6-1 0,0-6 0 15,1 3 0-15,0 0 0 0,-2-1-1 16,1 1-1-16,-7-5 0 16,4-1-1-16,5-1 2 0,-4-2-1 0,11 1-1 15,-4-1 3-15,1 1-1 0,6-4-1 16,1 4 0-16,4-2-2 0,-3 1 1 15,3-2-1-15,-1 1 0 0,-1-5-3 16,-3-4 1-16,6 5-3 0,-5-4 2 16,5-1-1-16,-1-1-1 0,2 1-1 15,-2-1 3-15,3 1-1 0,1 0 0 0,0 4 1 16,-1-6 0-16,5 3 0 0,-7 5 1 16,3-4-3-16,-4-2 1 0,-1 2 2 15,-1-1-3-15,0 0-1 0,-2-4 2 16,4 5-2-16,4-1 1 0,0-3 1 15,1 1-1-15,7 4-1 0,-9-1 3 16,3-2-2-16,3-3 0 0,-1-4 1 0,-4-1-1 16,2-7-1-16,12-2 2 0,-9 1-2 15,9 4 2-15,1 2-1 0,-7-4-2 16,-2 4 1-16,4 2 3 0,-6-7-3 16,7 2 0-16,-2 3 2 0,9-4 0 15,1 1-2-15,-7-5 1 0,-1 0-3 16,3-8 2-16,-4-2 1 0,7-9-2 15,3 3 0-15,11 0 1 0,-2-6 0 16,9 4 1-16,0 1-2 0,-5 2 3 16,3 0-2-16,-1 5 0 0,-7 2 1 0,-3 5 0 15,-8-7-1-15,-7 0 0 0,-1 2 0 16,-1-3 1-16,7 0-2 0,10 11 1 16,-5-2-1-16,-5-3 0 0,-4 8 1 15,-11 5-3-15,-3 0 2 0,-5 14-1 16,-3 5 0-16,-6 9 0 0,-4 0 0 0,-13 3 0 15,6 7 2-15,-6-10-2 0,0 10 0 16,0 0 1-16,-8 12-1 0,-2-6 0 16,-8 8 0-16,-6 9-1 0,-7 6 3 15,-10 9-2-15,-10 9 0 0,-13 10 0 16,-8 13 2-16,-5 6-1 0,-2 5 2 16,-6 11-1-16,2 4 0 0,-9 4 0 15,-9 6 1-15,-6 9 0 0,-4 9-1 0,-5 6 2 16,-7-6-2-16,0 9 2 15,0-10 0-15,2 4-1 0,3-5 0 16,0 6 0-16,9-4-1 0,-8-2 1 0,-1-3-1 16,4 1 1-16,11-4 0 0,0-3-1 15,11-9 1-15,13-10-1 0,6-9 1 16,7-14 0-16,20-9-2 0,4-14 1 0,7-14 1 16,11-7-1-16,2-11-1 0,6-8 1 15,6-8 1-15,10 0 0 0,-6 0 1 16,6-8 0-16,0-6 0 0,13-7-1 15,0-10 0-15,11-8-1 0,11-6 2 16,1-10-1-16,13-4-1 0,0-15-1 16,15-17 2-16,3-3-1 0,15-17 1 15,8-3-2-15,15-6 0 0,1-6-2 16,7-11 2-16,13 3-1 0,7-9-1 16,-4 0-2-16,9-4 1 0,-4 0-1 0,-3-1-1 15,10-2 0-15,-7 8-2 0,0 7 1 16,4 0-1-16,-15 12 1 0,-9 3-1 15,-6 2 2-15,-8 10 0 0,3 15 0 16,-11 11 2-16,-20 10-1 0,-11 13 1 16,-9 8 1-16,-21 1 0 0,-3 16 0 15,-8 4 2-15,-10 14-1 0,-10 7 1 0,0 9-1 16,-7 0 0-16,-11 14 0 0,-8 10 0 16,-5 5 2-16,-9 20-2 0,-22 11 2 15,-21 16 0-15,-17 15 0 0,-18 23 1 16,-16 7-1-16,-1 21 0 0,-15 5 1 15,-4 8 1-15,-13 12 1 0,3-1 1 16,-5 6 2-16,1 2 0 0,6 0 2 0,0-3 1 16,6 3 1-16,-6-9 0 0,13-6 0 15,-7-3-1-15,7-5-1 0,5-16 0 16,17-8-3-16,15-14-1 0,7-11-1 16,17-5-1-16,8-18-1 0,14-13 1 15,12-13 0-15,23-13 0 0,5-21-1 16,15-7-1-16,1-12 0 0,10 0 1 15,0 0-1-15,6-12-1 0,9-6 1 16,8-14 0-16,6-7 1 0,14-20-1 16,18-9 0-16,6-15 1 0,10-15-1 0,14-11-1 15,11-11 2-15,14-15-3 0,20-11 2 16,11-14-1-16,12 2-1 0,11-2 2 16,7-5-2-16,-3-3 0 0,8 11-2 15,-2-2 1-15,3-3 0 0,2 14 0 16,-10 7 1-16,-6-2 0 0,-5 17 0 15,-14 12 1-15,-12-1-2 0,-4 17 1 0,-19 12 1 16,-17 10-2-16,-19 9 0 0,-21 21-1 16,-17 12 2-16,-16 10 0 0,-22 10-2 15,-3 14 2-15,-3 0-2 0,-28 9 2 16,-17 16 0-16,-17 14 0 0,-27 20 2 16,-21 24 1-16,-23 13-4 0,-13 19 3 15,-18 13 0-15,-19 16 0 0,-16 10-1 0,-7 2-1 16,-24 15 1-16,4-5 2 0,5-6-1 15,-2-3-1-15,5 1 2 0,27-21-1 16,23-17 0-16,25-17-1 0,38-18 1 16,36-32-2-16,28-22-23 0,27-19-18 15,17-12 85-15,7 0-204 0,4-7-134 16,12-6-349-16</inkml:trace>
  <inkml:trace contextRef="#ctx0" brushRef="#br0" timeOffset="-64112.193">24363 10544 552 0,'0'0'123'16,"0"2"5"-16,-6 7-97 0,6-4 3 0,6 10-3 15,-6 1 1-15,5 2 1 0,5 5-1 16,3-5-4-16,2-5-4 0,3 0-4 15,3 0-3-15,0-4-3 0,4 2-5 16,-6 1-3-16,3-2-1 0,-3-1-1 16,3 3 0-16,1-7-3 0,0 6 1 15,-2-3 0-15,-2 1-2 0,-4 1 0 0,-7-6-1 16,1-4 1-16,-3 9 1 0,-1-9-1 16,0-9 1-16,-5 2 0 0,6-2 2 15,-1-9 1-15,4-5 0 0,0 1 4 16,11-8 0-16,3-10 0 0,6-6 6 15,7-17-1-15,14-19 4 0,5-21-2 16,4-23 1-16,35-16 1 0,14-11-2 16,14 0-4-16,13 10-2 0,19 7-2 15,-30 7-7-15,-8 23-11 0,-11 2-21 0,-13 9-28 16,-6 11-127-16,0 14-146 0,-14 3-347 16</inkml:trace>
  <inkml:trace contextRef="#ctx0" brushRef="#br0" timeOffset="-53333.54">28941 15722 492 0,'0'0'112'0,"0"0"6"15,0 0-86-15,7 0 1 0,-7 0 2 16,0 0 1-16,0 0-3 0,0 0-1 15,-12 0-4-15,4 0 0 0,-2 0-4 16,-8 0-2-16,-5 0-3 0,-1 0 2 16,-7 0-2-16,-6 0-1 0,-2 10 2 15,-7-10 0-15,-4 4-3 0,2-4 0 16,1 0 0-16,6 8-2 0,1-8 1 16,11 0-5-16,6 6-1 0,2-6 1 15,-1 6-2-15,8-6-1 0,-1 7 0 0,2-7-2 16,0 0 3-16,13 0-3 0,-7 3 1 15,2-3-2-15,5 0 1 0,0 12 0 16,-6-5-1-16,-2 4 0 0,-1-1 3 16,9 7-3-16,-8 9 1 0,8 5-2 15,-5 4-1-15,5 8 2 0,0 0-2 0,0-8-3 16,-6 1 2-16,6-4-1 0,0-1-1 16,-7-6 1-16,-1-6-2 0,8-4 0 15,-7-4 2-15,1-5-1 0,6 0-1 16,-8-6 3-16,8 0-2 0,5 0 0 15,-5-8-1-15,11-5 2 0,-1-5-3 16,6-6 3-16,4-2 0 0,0-1-3 0,3-6 4 16,4 9-1-16,-2 0-3 0,4 7 4 15,-6 0-2-15,3 9 0 0,1 2 0 16,1 6-1-16,1 6 0 0,2 1 3 16,3 9-1-16,1 6-2 0,-4 7 0 15,-3 8 1-15,-4 6 1 0,-2 0-1 16,-8 5-1-16,-7-4 0 0,-7 2 1 15,0 1 2-15,-13 6-2 0,-7 1 2 16,-9-2 2-16,-11-2 5 0,-5-6 1 16,-6-4 5-16,-5-6 0 0,-8-2 4 0,-6-2-1 15,-4 1-2-15,-1-3-5 0,0-7-3 16,7-14-2-16,5-7-7 0,12-5-9 16,0-8-9-16,7-17-11 0,8-7-17 15,13 1-23-15,13-5-26 0,10 6-116 16,8 6-140-16,15 5-319 0</inkml:trace>
  <inkml:trace contextRef="#ctx0" brushRef="#br0" timeOffset="-49849.973">31048 15989 490 0,'0'-12'110'0,"12"-5"5"0,-6-4-87 16,-1 4 1-16,3-4 0 0,-8 5 1 0,0 3 0 15,0 4-2-15,-9-4-1 0,0-2-1 16,-2-5-1-16,3-2-3 0,-2 0 0 16,-2-1-5-16,1 0-2 0,0 2-3 15,-3-4-3-15,1 2-1 0,-3 1-2 16,3 10-4-16,-4 8 2 0,-1 4 4 31,-8 8 2-31,0 11 3 0,-7 4-1 0,-3 13-2 0,-3 7 2 0,0 0-2 16,-7 4-5-16,3 16-3 0,-7 2-1 0,-1-1-1 15,3 11 0-15,4-1 0 0,6-1 1 16,11-7 1-16,10 7 0 0,12 2 0 16,5-7 1-16,5-8 1 0,13-5 0 15,12-14 1-15,7-11-1 0,14-5 1 16,5-11 0-16,3-8 4 0,5-6-1 15,-2 0 3-15,2-13 0 0,-4-3-2 0,2 2 0 16,-8 3-2-16,-6-8-3 0,-12 2 0 16,-8 1-6-16,-12 0-9 0,-9 1-12 15,-7 2-13-15,0 4-17 0,-5-3-13 16,-5 2-117-16,-1 5-125 0,4-3-286 16</inkml:trace>
  <inkml:trace contextRef="#ctx0" brushRef="#br0" timeOffset="-29307.789">30583 12508 168 0,'-13'-31'42'0,"7"1"1"15,6 0-12-15,0-7-24 0,0-8-4 16,0 7-9-16,8-5-36 0,5 6-36 15,-2 0-90-15</inkml:trace>
  <inkml:trace contextRef="#ctx0" brushRef="#br0" timeOffset="-26293.024">3942 11856 335 0,'0'6'87'0,"0"1"4"0,0 0-33 16,0-1-27-16,0-3-1 0,-5-3-3 15,5 8-1-15,0-8 0 0,-4 0-3 16,4-8 0-16,-7 1-1 0,7-11 1 0,0-3-1 16,-5-8 0-16,5-2 0 0,0-9 1 15,5-9-1-15,-5-18 0 0,0-14-2 16,0-23 0-16,-7-18-1 0,-2-9-2 16,0-6-2-16,5-14-2 0,-11-8-2 15,8-16-2-15,7 7-2 0,0 5 1 16,0 10-1-16,0 9-2 0,0 27 0 15,12 3-1-15,-4 11-1 0,-3 19 0 16,1 27 0-16,-1 14-2 0,3 27 1 0,-8 16 0 16,0 0 2-16,0 16-2 0,0 26 1 15,0 21-1-15,-8 25 2 0,0 21-3 16,8 10 1-16,0 10 0 0,-3 15 1 16,3 10-3-16,8 7 1 0,5 6-2 15,-3-6 1-15,10-17 0 0,-7-21 0 16,1-22-1-16,-2-8 1 0,-1-19 1 0,-1-18-1 15,-3-23 1-15,-2-20-2 0,0-13 0 16,-5-13 2-16,8-19-1 0,-8-25 0 16,0-17 1-16,0-14-2 0,0-14 2 15,-8-9 1-15,8-20 0 0,0-18 3 16,-5-13-1-16,5-3 3 0,0-7 1 16,0 0 0-16,13 9 1 0,-8 16-1 0,1 10-2 15,4 21 2-15,1 31-3 0,-4 28 1 16,-2 27-3-16,-5 25 1 0,0 5 1 15,0 15-1-15,-7 19 1 0,1 37-1 16,-7 21 0-16,3 34 0 0,2 22-1 16,-5 12 0-16,3 27-2 0,-2 15 0 15,12-1 1-15,0 3-1 0,0 9-1 16,0-19 0-16,12-21 0 0,-6-18 0 16,4-24-1-16,5-34 1 0,-7-38-1 0,5-28 1 15,0-31 0-15,0 0-1 0,-1-26 0 16,-4-30 0-16,5-22 1 0,-5-36 0 15,-3-27 0-15,2-22 1 0,3-12 0 16,-2-19 0-16,-8-15 1 0,6 2-2 16,-1 5 1-16,-5 0 0 0,12 5 0 15,-12 29-1-15,0 23 2 0,0 23-1 16,0 33 2-16,0 38 1 0,-8 17 0 0,3 26 0 16,-2 8 0-16,-3 14 0 0,-8 25-1 15,-1 20-1-15,4 33-2 0,-3 37 0 16,6 27 1-16,-2 9 0 0,2 26-1 15,2 20 0-15,1-6 2 0,9-12-2 16,0 1 0-16,0-31 0 0,0-39 0 16,9-29 0-16,-4-31 0 0,5-42-1 15,6-22 0-15,-2-8 2 0,5-35-2 0,-2-30 1 16,-1-27-1-16,-8-22 1 0,9-26 0 16,-3-14 2-16,3-9-2 0,-6-3 2 15,7 1-1-15,-11 2 0 0,-2 8 1 16,-5 12-1-16,0 14 0 0,6 27 0 15,-6 37 0-15,0 39 0 0,-8 34 1 16,1 0 0-16,2 41-2 0,-11 34 1 16,0 36 1-16,-1 35-1 0,4 18 0 15,-13 24-1-15,1 11 0 0,3 6 0 0,-6-12 0 16,0-4 0-16,13-30 1 0,-1-30-1 16,9-42 0-16,7-35-1 0,0-43 1 15,5-9-1-15,2-29 0 0,4-42 1 16,2-21-3-16,4-25 3 0,-8-19 1 15,-2-20-2-15,6-6 2 0,-8-1 0 0,-5 10-1 16,5 14 1-16,-5 21 0 16,0 28-2-16,0 28 2 0,-5 46-2 0,-5 16 0 15,-8 22 1-15,2 53-1 0,-5 23-1 16,-2 34 4-16,-4 30-2 0,1 19 0 16,2 4-1-16,6 19 1 0,-2-12 1 15,9-27 0-15,1-32-8 0,10-18-16 16,-5-37-23-16,5-29-19 0,0-23 58 0,0-26-181 15,0 0-137-15,0-4-323 0</inkml:trace>
  <inkml:trace contextRef="#ctx0" brushRef="#br0" timeOffset="-7125.63">24502 12402 568 0,'-10'0'122'0,"4"0"7"0,-1 8-92 16,7-8-16-16,0 9 5 0,0-3 2 16,0 2 2-16,7 6-1 0,-1 4-5 15,8 6-3-15,0 6-4 0,-2 4-2 16,2-5-3-16,0 1-4 0,5 0 0 0,4-5-1 15,5-3-3-15,5 4 2 0,-1 1-4 16,4-2-1-16,-3 5 0 0,-2-7-1 16,-4-3-1-16,-1 4 2 0,-3-5-1 15,-12 2-1-15,-1-4 3 0,-2-3 2 16,-8-7-2-16,0-7 2 0,0 8 0 16,5-8 0-16,-5-7 0 0,0 1-1 15,7-10 4-15,1-7 4 0,3-9 2 0,4-14 4 16,5-11 3-1,9-7 5-15,5-23 1 0,-2-17-4 0,2-2-1 0,12-23-4 16,11-10-5-16,18-2-2 0,19 10-6 16,12-19-11-16,17-4-17 0,8 5-25 15,10-17-21-15,8-12-122 0,13 3-145 16,15 6-331-16</inkml:trace>
  <inkml:trace contextRef="#ctx0" brushRef="#br0" timeOffset="747.493">13886 11723 383 0,'-7'-12'100'0,"7"-8"6"0,-8-8-60 0,8-12 1 16,-8-16-4-16,3-8-3 0,5-7-7 16,-10-13-4-16,4-8-1 0,1-20 0 15,-2-11-3-15,-6-26-1 0,-3-9-3 16,3-22-1-16,-2 9 1 0,2 7-2 15,5 10-3-15,8 17 0 0,0 36-4 16,0 21-2-16,0 16-1 0,11 20-4 0,-1 26-2 16,-5 12 0-16,5 6 0 0,-2 11 1 15,-2 21-1-15,3 18-1 0,10 23 1 16,1 17-1-16,1 24 2 0,0 20-4 16,2 15 0-16,-11 12 1 0,-1 4 0 15,2-4 0-15,0-24 0 0,1-17-2 16,-3-13 1-16,5-20 0 0,-11-17 0 15,3-22 0-15,4-17 0 0,-6-28-1 16,3-3 1-16,-1-15 0 0,-8-22 0 16,0-15-1-16,0-17 1 0,0-13 0 0,0-14 0 15,0-19 1-15,-15-19-1 0,4-29 2 16,-1-5 0-16,1-16 1 0,-9-2 1 16,12-3 0-16,8 8 4 0,0 19 1 15,0 22 1-15,0 30 2 0,6 35-1 16,-1 44 0-16,-5 15-1 0,0 16 0 15,0 2-1-15,0 29-2 0,0 13-3 0,7 32 0 16,-14 34 1-16,7 25-3 0,0 16-2 16,9 16 1-16,0 10-2 0,-2-3 1 15,-1 5 0-15,11 0-1 0,-11-6 1 16,-1-27 0-16,-5-18 0 0,7-33 1 16,-7-16-2-16,8-26 1 0,-3-19 0 15,5-34-1-15,3 0 1 0,-7-15 0 16,-6-33-1-16,7-20 1 0,3-25 1 15,-4-17-1-15,-6-24 0 0,0-30 0 0,0-4-1 16,0-16 1-16,0 1 0 0,0-4-2 16,-8 18 3-16,8 16 2 0,-6 20-3 15,6 23 2-15,-5 35 2 0,5 37 0 16,-5 17 3-16,0 21 0 0,-3 0 0 16,-2 23 0-16,2 20-1 0,-2 23-2 15,-2 38 0-15,3 26-3 0,-8 16-1 0,7 5-1 16,-6 18 1-16,5 2 1 0,4 0-1 15,-1 2 0-15,8-7 1 0,-12-21-1 16,9-24 0-16,-2-21 1 0,5-22-2 16,-6-18 1-16,6-25 0 0,0-27 0 15,6-8-1-15,-1-15 2 0,-2-28-3 16,2-26 1-16,3-12 2 0,-1-25-1 0,-7-27 0 16,5-27 0-16,1-16 0 15,-1-4 1-15,-5-10-1 0,0 5 0 16,0 11-1-16,15 17 1 0,-10 18 0 0,-5 31 1 15,10 28 0-15,-10 29 0 0,0 21 2 16,0 24 5-16,0 6 0 0,-12 5-1 16,1 20 0-16,-1 15 1 0,6 29-1 15,-2 35 0-15,-2 30-6 0,5 18-1 16,5 15 2-16,-8 32-2 0,8 5-1 0,0-3 3 16,0 5-4-16,0 1 3 0,0-41-1 15,0-20-2-15,6-25 4 0,-6-23-3 16,12-34 0-16,-2-20 2 0,1-33-3 15,2-11 0-15,-1-24 0 0,-3-24 0 16,-2-26 2-16,-7-29-1 0,8-16-1 16,-3-17 2-16,-5-24 0 0,0-20 1 0,7-17 0 15,-7-7-2-15,0-10 1 0,-7 1 0 16,7 16 1-16,0 27 1 0,0 14-3 16,-5 34 3-16,5 30-2 0,-6 33 2 15,1 18 2-15,-3 27 2 0,-1 14-2 16,0 14 2-16,-1 33-1 0,3 13-1 15,4 27-1-15,-2 29 0 0,-3 35-3 16,8 12 1-16,0 17 0 0,-8 28-2 16,8 0 1-16,-5-13 0 0,10-4 0 0,-5-14-1 15,0-36 0-15,0-26 0 0,0-31 2 16,5-21-2-16,-5-23 1 0,6-32-2 16,1-8 0-16,-4-19 1 0,3-24-1 15,1-17 0-15,0-18 0 0,-1-23 1 16,-6-16 0-16,0-19 2 0,0-28 1 15,0-11-3-15,-10 0 1 0,0-9 2 16,4-10-2-16,1 18 1 0,-6 10 0 16,1 17-3-16,5 22 3 0,-5 42-1 0,10 27 0 15,-10 26 2-15,5 23-1 0,2 9-2 16,-4 25 3-16,7 21 0 0,0 17 1 16,-4 22-2-16,4 34-1 0,-7 30 1 15,7 15-1-15,0 22 0 0,0 26 1 16,8-3-3-16,-8-8 1 0,10 0 1 15,-10-20-1-15,0-30 2 0,0-30-3 16,0-21 0-16,0-20 2 0,3-28-1 0,-3-31-3 16,8-21 2-16,2 0-3 0,0-43 4 15,-5-21-2-15,2-33 2 0,6-14-1 16,-8-24 1-16,-5-21 2 0,6-17-2 16,-6-5 0-16,0-3 2 0,-5 0-1 15,-3 7 0-15,-3 9 1 0,1 15-2 0,2 19 2 16,8 31 2-16,0 29-5 0,0 41 3 15,-7 24 1-15,0 6-1 0,7 16 2 16,-6 26-2-16,1 32 1 0,-2 24 1 16,7 30-2-16,-4 10-2 0,4 8 3 15,-9 18-4-15,4 3 2 0,2 12 0 16,3 6-2-16,-8-4 3 0,3-17 0 16,5-15-2-16,0-27 3 0,0-16-1 15,0-26-3-15,0-25 2 0,0-32 0 16,10-23-2-16,-5 0 3 0,0-25-2 15,0-35-1-15,-5-20 3 0,13-22-1 0,-8-17-1 16,1-16 0-16,-1 0-6 0,-5-7-9 16,8 7-15-16,-8 10-24 0,0 9-20 15,-5 28-120-15,5 12-140 0,-9 24-315 16</inkml:trace>
  <inkml:trace contextRef="#ctx0" brushRef="#br0" timeOffset="6871.053">25090 16195 560 0,'10'19'121'0,"0"5"4"16,4-5-104-16,0 4 4 0,-1-1-3 0,-5 1-1 15,2-6-1-15,4 1-3 0,-1-4-2 16,5 0-3-16,1-7-3 0,2 0-1 16,2-7-2-16,-4 0 2 0,-1 0 4 15,-1 0 2-15,-4-16 2 0,-2 4 5 16,-1-2 3-16,-3-4 1 0,-1-10 3 16,9 1-3-16,0-6 0 0,3-12-2 0,1-13-4 15,8-3-1-15,-3-12-2 0,-1-16-3 16,8-4-4-16,2-8-1 0,9-4-2 15,9-10-2-15,10 10 0 0,-1-2-2 16,-1-6-7-16,0 13-7 0,-5 9-13 16,-6 7-20-16,-1 11-19 0,4 17-122 15,-15 11-139-15,-6 18-315 0</inkml:trace>
  <inkml:trace contextRef="#ctx0" brushRef="#br0" timeOffset="22351.797">26835 17362 327 0,'0'0'89'15,"0"0"5"-15,0 0-44 0,0 0-6 16,0 0-10-16,0 0-6 0,0 0-6 16,0-5-3-16,0 0-2 0,7 5-2 0,-7-13 2 15,5 8-1-15,-5-5 1 0,0-3-2 16,5-2 1-16,-5 1-1 0,0-1 0 16,0 1-2-16,0-1 0 0,0 1-2 15,0-2 1-15,0-2-2 0,0 1 1 16,0-3 0-16,0 5 0 0,0-7 1 15,5 2 0-15,-5-3 1 0,0 0 0 16,5-2-2-16,-5 1-2 0,0-2-1 16,0 3-3-16,0-1 0 0,0 2-4 0,0-7 1 15,0 2 0-15,-7 0-1 0,7 1 3 16,-5-1-1-16,5 1 2 0,0 9 0 16,0-9 0-16,-5 10 0 0,5-7 0 15,-6 4 0-15,6 0-2 0,-7-7 0 16,7-2-1-16,-6-2-1 0,6-3 1 15,-7 2-3-15,7 2 2 0,-8 0-1 16,8-1 0-16,0-2 1 0,-5 1 0 0,5 1-1 16,0 2 1-16,0-8 0 0,-5 7 1 15,5 0-2-15,-6-5 0 0,1 3 0 16,0 5 1-16,5-5-1 0,-10 2 0 16,10 7-1-16,-7-11 1 0,7 5 0 15,0 3 1-15,-6 7-1 0,6-5 0 16,-13 0 0-16,6 3 0 0,-1-3 0 15,0 0-1-15,8 2 1 0,0 3-1 16,0 2 2-16,0 1-2 0,0 0 2 0,0-2 0 16,5 0-2-16,-5 0 1 0,-5-4 0 15,5 0 0-15,0 3 0 0,5-3 0 16,-10-4 1-16,5 7 0 0,5-4-1 16,-5 0 0-16,0 0 0 0,0 1 0 15,-10-1 1-15,10-2-2 0,0-3 1 16,-5 6 0-16,5-6 0 0,0 6 0 15,0-2 0-15,0 2 0 0,0-1-1 0,5-3 1 16,-5 2 0-16,0 1-1 0,-5 5 1 16,5-3 0-16,0 4 0 0,0-4 1 15,0-1-1-15,0-3 1 0,0 2-1 16,0-4-1-16,0-1 1 0,-5 6-1 16,5 4 1-16,-8-5 0 0,8 3 0 0,0 3-1 15,0 1 1-15,0-6 1 0,6 3 0 16,-6 0-1-16,5-4 0 0,-5-4 1 15,0 5-1-15,7-4 0 0,-7 4 0 16,0 5-2-16,6-6 3 0,-6-5-2 16,5-1 1-16,-5 0 0 0,0-3 0 15,0 5 2-15,0 4-2 0,0-2 1 16,0 0-1-16,0-3 0 0,0-1 1 0,0 2-2 16,8 2 1-16,-8-3-1 0,0-2 1 15,0-1 0-15,5-1 0 0,0 2 0 16,-5 0 1-16,0 0 0 0,8-2-1 15,-8 2 0-15,-6 0 0 0,6-1 0 16,0-4 0-16,0 5 0 0,0-10-1 16,0 4 2-16,6-4 0 0,-6 5-1 15,7-3 0-15,-7 2 0 0,-5-2 0 16,5 3 0-16,0 4 1 0,-5 3 0 0,-1-4 1 16,-1 5 0-16,7-5-1 0,0-5 1 15,0 1-1-15,0 3 2 0,0-2-2 16,0-1 0-16,8-3 0 0,-8 6 2 15,0-5 2-15,0 0 1 0,0 3 1 16,8-3 0-16,-8 2 1 0,0 4 1 16,0-8 1-16,0 5-4 0,0-8 1 0,-6-1-2 15,1 0 2-15,5 8-1 0,0 4-1 16,0 4-2-16,-5-3 2 0,5 2-1 16,7-4-1-16,-7 1-2 0,0-9 0 15,0 2 0-15,0-1 2 0,0 2-2 16,6-5 0-16,-6 11 0 0,0-8 0 15,0 6 0-15,0-1-1 0,0-1 0 16,0-2 0-16,-6 1 0 0,6 0-1 16,-5 0 2-16,5 2 0 0,-7 3-1 0,7 2 0 15,0 0 0-15,-8-1 1 0,8-4-1 16,-8-1 0-16,8-2 0 0,-7 3 0 16,7-3 0-16,-5 2 0 0,5-9 0 15,0 8 0-15,0-1 1 0,0 3-2 16,5-4 2-16,-5 10 0 0,0-7-1 15,0 4 0-15,5-4 0 0,-5-2 0 16,0 1 2-16,0 6-3 0,0 0 1 16,0-8 1-16,0 6-2 0,-5-1 1 0,0-5-1 15,5-6 1-15,-8 3 0 0,8 3 0 16,0-6 0-16,0 2 0 0,5 6 1 16,0-5-1-16,-5 4-1 0,7 10 1 15,-7-7 1-15,0 2-1 0,0 2-1 16,0-1 2-16,0-11-2 0,0 7 1 0,0-1 1 15,-7 0-2-15,7-3 1 0,0 1 1 16,0-2-2-16,0-2 2 0,0-1-1 16,-5 2 0-16,5-4 0 0,7 3 0 15,-7 1-1-15,0 1 1 0,6 5 1 16,-6 6-2-16,0-5 1 0,0-1-1 16,0 0 2-16,-5-6-1 0,5-4 0 15,-8 7 0-15,8-7-1 0,0 1 2 16,0 3-1-16,0-2 0 0,0-5 0 0,0 0 0 15,0-1 0-15,0-2 1 0,0 7-2 16,-6-1 1-16,12 3 0 0,1 0 0 16,-7 9-1-16,0-12 2 0,-5 2-1 15,5-2 0-15,0 2 1 0,-15-1-1 16,7-4 1-16,-2 3 0 0,5 1-2 16,5-11 3-16,0 5 0 0,0-3 0 15,0 2 1-15,0 2-2 0,7-2 1 0,-7 1 1 16,0 4 0-16,5-3-1 0,-5-7 2 15,0 4 1-15,0-5 0 0,0 1 0 16,0-2 1-16,0 2-1 0,-7-3-1 16,2-3 0-16,5 5-1 0,0 3-1 15,0 6 1-15,0 4-2 0,7 7-1 16,-2-1 1-16,-5-5 0 0,0-3-2 0,0 3 0 16,0 4 2-16,0-6-1 15,0-1 1-15,0 8 0 0,0-10-1 0,0 7 1 16,0 0-1-16,0 2-1 0,4 1 1 15,-4 0 0-15,7 2 0 0,-7 5 0 16,8-3 0-16,-3-6 1 0,-5 1-1 16,0 2 0-16,0-4 1 0,0-2-2 15,0 7 3-15,0-1-3 0,0 4 1 0,0 3 0 16,8-1-1-16,-3 1 1 0,2 0 1 16,-7-2-2-16,0 7 2 0,5-1-1 15,-5 3 0-15,6-6-1 0,-6 0 2 16,0 1-2-16,7-6 2 0,-7 6-2 15,0 4 1-15,0-6-1 0,0 0 2 16,0 3 0-16,6-3-1 0,-6-4 0 16,0 12 0-16,0 0 0 0,7 4 0 15,-7 0-1-15,5-2 1 0,-5-1 0 0,0-7 0 16,0 10-1-16,0-4 2 0,0 8 0 16,0 2 0-16,0 1-1 0,0-6 1 15,0-5-1-15,0-2 1 0,5 2-2 16,-5-5 0-16,0 4 1 0,0 0 0 15,5 5 0-15,-5-7-1 0,0 1 1 16,0 2 0-16,4 5 1 0,-4-3-1 16,0 5-1-16,10 1 1 0,-3 0 1 0,-7 0-1 15,5 0 0-15,1 3 0 0,-6-2 0 16,10 1 0-16,-10-4 0 0,8 7 0 16,-8-4 0-16,9-1 1 0,-9 1-1 15,6 4 0-15,-6-4 0 0,7 4-2 16,-7-5 2-16,5 7-1 0,-5-2 0 15,6 5 1-15,-1-5 1 0,-5 1-2 16,8 0 3-16,-8-4-2 0,7 3 0 0,-7-2 1 16,6 1-1-16,-6 4-1 0,8-2 1 15,-3 8-1-15,4-6 0 0,-9 6 2 16,4 0-1-16,-4 0 0 0,7-5 0 16,-2 5 0-16,-5-9 1 0,5 9-1 15,-5-2-1-15,0 2 1 0,0 0-1 16,6-8 1-16,-1 8 2 0,-5 0-4 15,9 0 2-15,-3 0 2 0,1 0-4 16,1 0 3-16,-2 0 0 0,3 0-2 0,-3 0 2 16,2 0 0-16,-1 0-2 0,1 9 3 15,2-7-2-15,0-2 1 0,-1 10 0 16,3-10 0-16,-2 0 0 0,1 0 0 16,4 0 0-16,0 0 2 0,1 0 0 15,2 0-2-15,-3 0 2 0,0 0 0 0,-2 5 0 16,-2-5-2-16,4 0 0 0,-4 0 0 15,4 6-1-15,1-6 0 0,1 0 1 16,-2 0-3-16,4 0 3 0,-1 0 1 16,-5 0-4-16,2 0 2 0,3-6 1 15,-2 6-2-15,1 0 1 0,-1 0 0 16,4 0 0-16,-5 4 1 0,-2-4-1 16,3 0-1-16,2 0 2 0,-3 7 0 0,4-7-2 15,-1 0 2-15,-1 0-1 16,-2-7 0-16,-4 7 0 0,5 0 0 15,1 0 0-15,-4 0 2 0,0 0-4 0,-2-4 3 16,-1 4-1-16,-2 0 1 0,-1 4-1 16,8-4 1-16,-1 0-2 0,3 7 1 15,-2-7-1-15,7 5 2 0,-4-5-1 16,2 7 1-16,1-7-2 0,2 5 2 0,-1-5 1 16,-1 0-2-16,-3 5 1 15,2-5-1-15,-4 7-1 0,0-7 2 0,-3 0 0 16,5 0-2-16,2 5 3 0,-2-5-2 15,2 0 0-15,1 0 1 0,-1 0-1 16,4 0 0-16,-3-4 0 0,2 4-1 16,-1-8 2-16,-1 8 1 0,-3-3-2 15,5 3-1-15,-2 0 2 0,2 0 0 0,-3 0-2 16,3-5 2-16,-5 5-1 0,1 0-1 16,-1 0 3-16,5 5-3 0,-1 1 2 15,-3-6-1-15,-4 9 0 0,1-9-1 16,-1 0 1-16,5 0 0 0,-4 3 1 15,10-3-2-15,-3 7 2 0,-2-7 0 16,-1 5-2-16,5-5 0 0,-4 6 2 16,2-6 0-16,-3 0-1 0,-2 0 0 0,-2 0-1 15,0 0 2-15,2 0 1 16,0 0-3-16,4 0 0 0,-1 0 0 0,-6-6 2 16,3 6 0-16,0-6 0 0,3 6-1 15,2-9 1-15,1 9-2 0,-1-4 3 16,-8 4-2-16,6-10 0 0,-3 5 0 15,-1-3-1-15,2 8 1 0,4-2 0 16,-11 2-1-16,6 0 1 0,0-5-1 0,-2 5 1 16,-3 0 0-16,7 0 0 0,-5 0 1 15,-1 0-1-15,-4 0 0 0,3 0 0 16,0 5-1-16,1-3 3 0,0-2-1 16,4 12-2-16,-3-12 2 0,0 0-2 15,1 3 2-15,-1 4 0 0,-4-2-2 16,6 2-1-16,-3-2 3 0,-2 0-1 15,4-5 0-15,2 0 0 0,-6 7 1 16,2-7-3-16,0 0 4 0,-1 0-1 0,-4-7-2 16,3 7 2-16,1 0-1 0,0 0-2 15,2 0 3-15,0 0-1 0,1 0-2 16,-3 0 4-16,2 0-2 0,-4 0-1 16,6 0 2-16,-6 0-1 0,5 0-2 15,4 0 3-15,0 0-1 0,-5 0-1 16,-2 0 0-16,-2 0 2 0,-3 0 0 15,0 0-1-15,4 0 1 0,3 0-3 0,-4 7 4 16,1 0-1-16,-3-6-1 0,-9 9 0 16,9-10 1-16,0 11-2 0,-4-6 3 15,0-3-2-15,2 10-1 0,1-7 2 16,-2 7-2-16,3 3 2 0,-3-1 0 16,1 0-1-16,1 3-1 0,-3 1 1 15,0 0 0-15,-5 6 3 0,0 1-3 16,0 3 2-16,0 1-1 0,-5 5 2 15,5-6 1-15,-7 3-3 0,7-5 1 0,0 3 0 16,0 2-1-16,0 3 1 0,-6-3-1 16,6-2-3-16,0 0 5 0,0 2-2 15,-5 0-3-15,5 7 4 0,0 1-2 16,0-3 0-16,0-1 1 0,0 4-2 16,-5-5 1-16,5 1 0 0,-5 3-1 15,0 1 3-15,5 7-1 0,-8-3-1 0,8-7 2 16,-5 5-2-16,5 2 3 0,0-7-1 15,0-5-1-15,-7 11 0 0,7 0 0 16,0-9 1-16,-6 7 1 0,6 0-2 16,0-1 1-16,-5 0-1 0,5-6-1 15,-8 2 2-15,3 2-3 0,0-2 1 16,-5 6 0-16,4 5-1 0,6-3 2 16,-7 0-1-16,7 5 1 0,0-2-1 15,0-3-1-15,0-10 2 0,0-2-2 16,-5 0 1-16,5 3 1 0,0-5-2 0,0 8 2 15,0 5-1-15,0-3 2 0,0-6-1 16,7 3-2-16,-7-3 1 0,5 0 1 16,-10 2-2-16,-2 0 3 0,7 1-3 15,0 1 1-15,-5-1 1 0,5 1 1 0,0-1-1 16,0 3-1-16,0-1-2 0,0 0 2 16,0-3-1-16,0-5 3 0,0 5-3 15,-5-4 0-15,5 2 1 0,0 3 2 16,0 3-1-16,0 2-1 0,5-4-2 15,-5 5 2-15,7-4 2 0,-7 3-3 16,0-7-1-16,0 6 0 0,0-6 2 16,0 4 1-16,0-2-2 0,-7-4 1 15,7 6 0-15,0-3 1 0,0 0 1 0,0-5-1 16,0 2-2-16,8 1 2 0,-3 1-2 16,-5 4 2-16,0 6-1 0,0 7-2 15,0-3 4-15,0-2-1 0,-5 2-3 16,5-3 4-16,-4 2-2 0,4-1 0 15,-9 0 0-15,9 0 0 0,0 11-1 16,0-9 1-16,0-5-1 0,0 11 0 0,0 0 0 16,0-2 3-16,0 5-5 15,5 9 5-15,0-6 0 0,-5-1-3 0,-8 1 1 16,8-7 1-16,0-4-3 0,0 0 3 16,-7 4-2-16,7-4 0 0,0 0 1 15,-6-1-1-15,6-2 1 0,0-1 1 16,-10 4-2-16,10 5 3 0,-5 0-1 15,5 0 1-15,0 2-2 0,0-5-2 0,0 6 4 16,0-8-2-16,0 8-1 0,-5-5 1 16,-1-1 0-16,6-8 0 0,0 7 1 15,-7-7-2-15,7 0 1 0,0-1 0 16,0 4 0-16,0-1 0 0,5 4 2 16,-5 2-3-16,0 3 1 0,0 0 1 15,0-4 0-15,-6 0-1 0,6-2 0 16,0 1-2-16,0-9 3 0,-5 1 0 15,5-3-2-15,0 2 1 0,0 0-1 0,-7-2-1 16,7 3 2-16,0 2-1 0,0-2 1 16,-10-1 0-16,10-1-2 0,0 4 4 15,0-9-1-15,-5 6 1 0,5-6 0 16,5 9-3-16,-5-4 1 0,0 1 1 16,0 2-1-16,-8 3-2 0,8 1 1 15,0 4 0-15,0 4 1 0,0 0 2 16,-5 8-4-16,5-7 3 0,0 4-2 0,0 0 1 15,0-1 0-15,0-1-1 0,-5 1-1 16,5-4 2-16,0 1 0 0,0-7 0 16,-8 2 0-16,8 5 0 0,-7-2 2 15,7-2-2-15,0 9 1 0,0 2 0 16,0-5 0-16,0 3-1 0,0-1-1 16,0 3 2-16,0-3-2 0,0 0 1 15,0-5-1-15,0 3 1 0,0-5-1 16,-8-1 2-16,8 0-3 0,-5-3 4 0,5-3-2 15,0-2-1-15,0-1 2 0,0 3 0 16,0 4-3-16,0-3 4 0,0 5-1 16,0-2-3-16,-6-3 1 0,6 0 0 15,0-3 0-15,-7 0 3 0,7 8-2 16,-5-7-2-16,5-2 2 0,0 2 1 16,0 3-1-16,-5-6 1 0,5 2-3 0,0 6 1 15,7 3 1-15,-7-2 0 0,0 5 1 16,-5-2-1-16,5-1-1 0,0 1 3 15,0-12-2-15,0 12 1 0,0-5 1 16,0 0-4-16,0-2 1 0,0 6 1 16,0-8-2-16,5 3 1 0,-5-2 0 15,10 6-1-15,-10 0 1 0,5 1 1 0,-5 1-3 16,0-6 1-16,0-4 1 16,0-7-3-16,0-7 1 0,0-2-1 15,0 0 0-15,0 2 2 0,8 0 1 0,-8 1-3 16,5 0 4-16,-5 5-1 0,0-6 2 15,0-2 0-15,0 3-1 0,0-2 0 16,0-6 0-16,-5 1 0 0,5-7 0 0,0 3-2 16,-7-4 2-16,7 1-1 0,0 7 0 15,0-2 2-15,0 1-2 0,0-1 1 16,0 1-1-16,-6-5-3 0,6-1 0 16,0-3 1-16,0-1-2 0,-7-7 0 15,7 2 1-15,-6-1 1 0,6 2 2 16,-7-1 0-16,7 0 1 0,0 6 0 15,-8-4 0-15,1-1-1 0,1 0 1 16,-1-3 1-16,-2 3-1 0,-1-6-1 0,-2 4 0 16,4 0 2-16,-5-6-2 0,1 0 0 15,-1 0 1-15,2 0 0 0,-5 0 0 16,2 0 1-16,-2-6-2 0,5 6 1 16,-2-7 1-16,-4 7 0 0,1-9-1 15,1 9-1-15,-5-8 2 0,-1 0 1 16,-2 3 1-16,-1-2-1 0,-1 0 0 15,1 7 1-15,-3-6 1 0,4 0-1 16,-3-3-1-16,-2 0 0 0,1-5-1 0,2 1 0 16,-5-2-1-16,1 1 0 0,0-3 1 15,-7 3-1-15,-2 3 2 0,3 4 1 16,1 1 0-16,-2 6 2 0,2 0 1 16,-2 12 1-16,-4-1-1 0,-2 1-1 15,-4 5-1-15,-5-6-1 0,-1-5 0 16,1-6-3-16,-3 10 0 0,-7-5 1 0,12 6-2 15,-5-1 2-15,5-1-1 0,0 2-2 16,5-7 3-16,-5-4 0 0,3 10 0 16,2-10 0-16,-2 4 0 0,2-4 0 15,-2 6 0-15,-3 0 0 0,1-6-1 16,1 7 0-16,-1-7-1 0,4 0 0 16,5 0 0-16,-4 0 1 0,2-7-1 15,2 7-3-15,-4-6-2 0,-1 6-4 16,3 0-9-16,-3 0-9 0,0 0-11 15,6 6-13-15,-8 7-8 0,-6 3-11 0,1-3-5 16,-1 2 4-16,-10 3-101 0,3-4-105 16,-22 5-246-16</inkml:trace>
  <inkml:trace contextRef="#ctx0" brushRef="#br0" timeOffset="34552.06">29755 5500 267 0,'-5'0'58'0,"5"6"2"16,0-6-46-16,0 0-1 0,0 4-3 0,0-4 0 15,0 0 2-15,5 7 3 0,-5-1 4 16,-5-6 3-16,5 2 2 0,-5-2 2 16,5 0 1-16,-5 0-2 0,5 8 0 15,0-8-3-15,0 6-3 0,0-6-2 16,10 0 0-16,-2 0-2 0,-8 0 2 15,7 0-2-15,-2-6 0 0,-5-2 2 16,6 8-1-16,-6-2 0 0,0 2 1 16,0-8 0-16,0 8-2 0,-5 0 1 15,5 0 0-15,-5-6-4 0,5 6 0 0,0 0-2 16,0 0-2-16,0 0-1 0,5 0-2 16,-5 0-1-16,0 0 2 0,0 0-1 15,0 0 2-15,7 0-1 0,-2 0 0 16,-5 0 0-16,0-3 1 0,5 3-3 15,-5 0 1-15,13 5-2 0,-5-5 1 16,-2 0 0-16,4 9 0 0,-2-6-1 0,-8-3 1 16,9 8-1-16,-9-2 2 0,9 2 0 15,-9-2 0-15,9-2 0 0,-3 6 1 16,2-6 0-16,2-4-1 0,-3 7 0 16,-2-2-1-16,4-1 0 0,-2-4 0 15,0 0 2-15,2 0-2 0,3 0 1 16,-7 0 0-16,0 0 0 0,-5 0 0 0,9 7 0 15,-4-7 0-15,4 0 0 0,-1 0 0 16,-2 0 2-16,-1 0-2 0,3 0 1 16,-1 0-1-16,-2-7 1 0,1 7-1 15,-1-4-2-15,7-3 2 0,-4 1-1 16,7 1 0-16,-2-6-1 0,6 4-1 16,-4 7 0-16,5 0 3 0,-7 0-3 15,2 0 1-15,-2 0 1 0,-2 0-2 16,-1 0 1-16,2-8 1 0,1 8-3 0,3-6 1 15,2-2 0-15,0 5-1 0,0-6 0 16,2 9 1-16,-7-3-3 0,6 3 1 16,-1 0 1-16,0 0-1 0,2-7 0 15,0 7 1-15,-2-7-1 0,5 5 2 16,-2 2-1-16,2-5 1 0,0 5 1 16,1-8-2-16,-1 5 0 0,3-7 0 0,-1 10-1 15,-5-6 1-15,4 6-1 0,-2-9 0 16,0 9 0-16,-2-2 0 0,0 2 1 15,1-12 0-15,-5 12 0 0,2-7 0 16,0 2 0-16,0 5 1 0,5 0-1 16,4 0 0-16,-3-6 1 0,2 6-2 15,0 0 1-15,2 0 0 0,-3 0-1 16,1 0 2-16,-3 6-3 0,-2-6 2 16,-1 9 1-16,-2-9-1 0,5 7-2 0,-7-2 2 15,4-5 0-15,3 9-1 0,1-9 1 16,-7 10-2-16,4-10 1 0,9 7 0 15,-3-1 0-15,-2-6-1 0,4 2 2 16,-2-2-2-16,-3 0 2 0,-4 0-1 16,3 0 1-16,3 0-1 0,0-4 1 15,-1-1-1-15,-4-1 2 0,7-1-1 16,-2 0 0-16,0 7 0 0,5-5 1 0,-1 5 0 16,-1-5-1-16,1 5-1 0,-1-7 2 15,-1 7-2-15,0-4 2 0,-5 4 0 16,-2-11-1-16,-1 11 2 0,4-7-1 15,-1 0-1-15,3 7 2 0,1-4-1 16,-1 4-1-16,-5-6 0 0,2 6 0 16,-3-6 0-16,3 6 0 0,-2 0-1 15,-2 0 1-15,-2 0-1 0,-1 0 0 16,-3 0 0-16,-1-5 1 0,1 5-1 0,2 0 0 16,-2 0 1-16,5-10 0 0,-5 10-1 15,3 0 0-15,1-3 0 0,-4 3 0 16,-4-8 1-16,3 8-1 0,-5 0-1 15,-1 0 1-15,1 0 1 0,2-4-1 16,0 4 1-16,-1 0-1 0,3 0 0 0,-3 0 1 16,-1 0-1-16,3 0 0 0,-4 0 0 15,1 0 0-15,-1 0 0 0,4 10 0 16,-2-6 0-16,1 3 0 0,-1 0 0 16,2-1 0-16,-2-6-1 0,3 8 1 15,1-8-1-15,-2 4 2 0,4 5-1 16,-4-4 0-16,-2 4 1 0,2-3 0 15,-5 1 0-15,0 1 1 0,-2-6-2 16,4 10 0-16,1-9 2 0,-3 7-1 16,1-6-1-16,-2 8 0 0,2-4 1 0,-6 0 0 15,12-1 0-15,-12 1-1 0,5 2 2 16,-5 8-2-16,0-3 1 0,0 0-1 16,0-1 3-16,0 2-3 0,0-4 2 15,0 1 0-15,0 1 0 0,0 1 0 16,-5 1 3-16,5-2-4 0,0 5 3 0,0-1-3 15,0-1 1-15,0 9 0 0,0-3-2 16,-7 0 0-16,2 0 0 0,-1-3 0 16,2-1 0-16,-2 4 0 0,1-2 0 15,-3 5 0-15,1-3 0 0,7-1 0 16,-6 7 1-16,6-1 1 0,-7-4-3 16,1-1 2-16,1 2 1 0,0-4-1 15,0 1-2-15,5 0 0 0,0 6 1 0,-5-3 0 16,5-1-1-16,0-1 0 0,-7 6 1 15,7-8 0-15,-4 4 0 0,-1-4-1 16,0 4 1-16,5-7 0 0,-8 1 0 16,8-1-1-16,-9 0 3 0,4 0-1 15,5 0-2-15,-6 2 2 0,6 2-1 16,-3-7 0-16,3 2 0 0,-7-3 1 16,7 0-1-16,-10-5 0 0,4 3-1 0,1 3 1 15,0 2 1-15,-2 4 0 0,-1 4-2 16,3-7 0-16,0 2 2 0,0 2 0 15,0-2 0-15,5 4-1 0,-6-4-1 16,6 3 0-16,-5-3 3 0,5-1-2 16,0 2-1-16,0-3-1 0,0-1 3 15,0 7-2-15,5-2 3 0,-5 2-2 16,0-4-2-16,8 9 2 0,-8-1 2 0,7-3-3 16,-7 6 2-16,0-2-2 0,5-2 0 15,-5-3 1-15,0-1-1 0,4-1 0 16,-4-5 1-16,0 5-1 0,7-3 1 15,-7 0-1-15,7 2 3 0,-1 1-1 16,-1 0-3-16,0 2 3 0,5 2 1 16,-4-3-2-16,1 1 1 0,3 3-2 15,0-3 1-15,-2 4 1 0,0-3-1 16,-2 0 0-16,3 0 0 0,-1 1 0 0,-3 1 1 16,1 2-2-16,1-1 2 0,-2-1-2 15,1-2 1-15,1-2-1 0,-2-1 2 16,1-2 0-16,-1 1 0 0,-5-2-2 15,7-2 2-15,-7 4 0 0,6 5 0 16,-6-9-2-16,0 7 1 0,0 0 0 16,0-2 1-16,-6-4 0 0,6 7-1 15,-7-1 0-15,1 3 1 0,-1 1-1 0,7-5 1 16,-5 1-1-16,5 3 0 0,0 0 0 16,0-5 0-16,0 3 1 0,0-4 0 15,0 6-2-15,0 2 1 0,0 1 0 16,0 3-1-16,0 5 2 0,0-8-1 15,0 1-1-15,-5 1 2 0,5-4 0 16,0-4 0-16,0 3-1 0,0-4 0 16,0 2-1-16,0-2 2 0,0 2-1 15,0 2-1-15,-5-7 1 0,5 3 1 0,0-1-1 16,-6 7 1-16,6-1-1 0,0 3-2 16,0 1 4-16,0 0-3 0,0-4 1 15,0 1 2-15,0 1-3 0,0-2-1 16,0 3 4-16,5 1-3 0,-5 5 1 15,6-2 1-15,-6-4-1 0,8-1-1 0,-8 5 2 16,7-10-1-16,-7 2 0 0,7 5-1 16,-7-2 0-16,0-3 0 0,4 3 1 15,-4-1-1-15,0-4-1 0,0 7 4 16,0 4-1-16,0 1 2 0,0-1-1 16,0 7 2-16,0 0-1 0,-4-7 0 15,4 7 0-15,0 2-1 0,0-4 0 16,0 4 1-16,0-1-3 0,4-3 1 0,-4-4-1 15,0-1 1-15,0-2 0 16,0-4-2-16,0 6 0 0,0-1 2 16,-4-4 1-16,4 6-3 0,0 2 1 0,-5-4 1 15,5 4 0-15,0 4-2 0,0-12 3 16,5 4-4-16,-5 6 3 0,0-2-2 16,6-5-1-16,-6 9 2 0,0 0 0 0,7-9-1 15,-7-7 2-15,6 5-1 0,-6-3 0 16,8 0 0-16,-8 0 0 0,5 5 0 15,-5-4 0-15,0-2-1 0,0-2 2 16,0 5-1-16,-5-2 0 0,0 3 1 16,5 1-2-16,-8 4 3 0,8-2-2 15,-6 3 1-15,6-12 0 0,0 11-1 16,0-7 0-16,0 1 3 0,6 2-3 16,-6 5 1-16,8-3-1 0,-8-1 1 15,5-2 0-15,-5 2-1 0,0-10 0 0,0-2 1 16,0 2-1-16,0-2-1 0,0-2 2 15,0 5 1-15,0 2-2 0,-8-4 0 16,8 10 1-16,-6-2 0 0,6 1-1 16,-5-2-1-16,5 5 1 0,0-3 1 15,0-1-2-15,0-3 2 0,0-1 0 16,0 6 1-16,0 2-1 0,0-6-3 16,5 6 2-16,-5 6 2 0,0-12-1 0,0 1 0 15,0 3-3-15,0-5 3 0,0 3-1 16,0-1 1-16,0 0-2 0,0 0 1 15,0-1 0-15,-7 6 1 0,2 5 0 16,-1-4 2-16,-3 2-2 0,5 7 2 16,-1-2-2-16,5 2 0 0,0 3 2 15,0 2-2-15,0-4 0 0,0 2 1 0,0 0-3 16,0-5 3-16,5-2-3 0,-5 2 1 16,0-5 2-16,0 0-2 0,0-3-1 15,-5 3 2-15,5-1 0 0,-9 4 1 16,9 0-3-16,-4-2 0 0,4 0 2 15,0-2 0-15,0 1 1 0,4-1-4 16,-4 2 2-16,5 7 0 0,-5-2 2 16,5-2-3-16,-5 1 1 0,0 0 0 15,0-10 0-15,0 2 0 0,0 0 1 0,0-4-1 16,-6 0 0-16,6 0 2 0,-7 0-4 16,7 3 1-16,0 1 0 0,0-7 3 15,0 7-2-15,0-6 0 0,0-2-1 16,0 3 3-16,7-5-1 0,-7 2 0 15,6 2-1-15,-1 4-2 0,-5 2 3 16,7-1-1-16,-1-6 0 0,-1 2 0 16,-5-1-1-16,7-7 0 0,-1 10 1 0,2-8-1 15,-3 6 0-15,0-4 1 0,-5 5 2 16,5-4-1-16,-5-3 0 0,0 4-1 16,0 1 1-16,0-3 0 0,5-4-2 15,-5 11-1-15,5-8 3 0,-5 3-1 16,0-1 0-16,0 3 1 0,0-3-1 0,7 0 1 15,-7-4-1-15,0 2 0 16,6 5-1-16,-6-5 3 0,5 0-1 16,-5 3-2-16,5 1 2 0,0-1 1 0,-5-1-3 15,8 0 3-15,-8 3-1 0,5-4-3 16,-5 1 4-16,0 3-2 0,0 0-2 16,0-3 4-16,0 0-2 0,-7-4-1 15,7 2 2-15,-6 2 0 0,6-5-2 16,0 5 3-16,0 2-2 0,0 1-1 15,6 2 1-15,-6 7-1 0,0 4 1 0,0-5-1 16,0-2 0-16,0 0 1 0,-6 4 0 16,6-9 2-16,0 1-2 0,0-2 2 15,0 1-1-15,8-3-1 0,-8-1 0 16,7-1 3-16,-7-4-4 0,0 2 2 16,0-4-1-16,0 4 0 0,-7-5 2 15,7 7-2-15,-8-6 0 0,8 3 3 0,0-7-3 16,0 3 1-16,-5-3-1 0,5-4 1 15,0 0-1-15,5 0 2 0,-5 1-3 16,0 1 2-16,0 0-2 0,0-4 2 16,0 3-1-16,8-5 0 0,-8 4-2 15,0-2 3-15,0 4 0 0,5 0 1 16,0 2-2-16,-5-1 0 0,0 1 2 16,0-2-2-16,6-1-2 0,-6 1 1 0,5-5 1 15,-5 3 2-15,7 0-2 0,-7-1-2 16,0-1 2-16,0 0 0 0,6-1 1 15,-6 3-1-15,0 5 0 0,5-5-2 16,-5 0 3-16,0 2-1 0,0-5 2 16,5 2-3-16,-5 1 0 0,0 2-2 15,0 2 4-15,0-3-2 0,0-1 1 16,0 3-1-16,0-4 2 0,0 1-1 16,0-4 1-16,0 3 0 0,0-11-2 15,0 4 1-15,0 2-1 0,0-6 0 0,-5 7 1 16,0 3 0-16,-1 0 0 0,-2 1 3 15,0 3 0-15,1-1 1 0,-3 0 1 16,-3-7-1-16,2 3 1 0,-3-3 0 16,1 0-1-16,-1 2 0 0,1 0 0 15,-2-2 1-15,0 1 0 0,-1 0 0 16,3-7 2-16,-5 8-2 0,6-8 0 0,-4 0-1 16,-1 0 0-16,1 0 0 0,3 0-2 15,-5 0 0-15,0-5 3 0,3 5-1 16,2 0-2-16,-3 5 0 0,1-5 1 15,0 5 0-15,-1 0 0 0,-4 2-3 16,1-3 2-16,-1-4-1 0,0 0 0 16,-1 0 0-16,5 0 0 0,-1 0 0 0,4-4-1 15,-2 4 0-15,-3-8 0 0,0 8 1 16,-1-4 0-16,-7 4-1 0,4-9-1 16,4 9 2-16,-8-4 0 0,-2 4 0 15,2-5-1-15,-2 5-1 0,2-7 2 16,5 7-1-16,4-7-1 0,-2 7 0 15,4 0 2-15,-5-7-1 0,-3 7 0 16,4-6-1-16,-4 2 1 0,-2-2 1 16,-1 0-1-16,0-3-1 0,-4-2 1 15,6 2 0-15,-2-2 2 0,1 8-2 0,2-5 0 16,-3 1 1-16,-2-1-2 0,0 2 2 16,-3 2-1-16,-3 4 0 0,-7 0 0 15,0 0-1-15,-5 10 2 0,0-1-2 16,2 7 2-16,1-1-3 0,1 2 2 15,3-2 1-15,-1-1-2 0,-2-5 1 0,4-1 0 16,-5-2 0-16,4-6-1 0,6 5-1 16,-3-5 1-16,0 4 1 0,7 3-1 15,-4-7-1-15,-1 6 3 0,-1-6 0 16,-2 8-1-16,-3-8-1 0,1 0 2 16,3 0-2-16,-3 0 0 0,6 0-2 15,0 0-1-15,7 0 1 0,-2 0-2 16,7 0-1-16,1 0 0 0,-7 0 0 0,2 0 0 15,2 0-2-15,2 0-2 0,-4-7 0 16,7 7 0-16,-3-7-2 0,1 0-2 16,1 7 0-16,4-4 0 0,-1 4-3 15,4 0-3-15,-1-5-7 0,1 5-3 16,-4 0-6-16,5-6-8 0,-2 6-11 16,1 0-6-16,2 0-7 0,0-6-1 15,2 6-104-15,3 0-110 0,5 0-258 16</inkml:trace>
  <inkml:trace contextRef="#ctx0" brushRef="#br0" timeOffset="39332.225">32230 7983 519 0,'-13'-7'117'0,"5"7"7"16,8-7-91-16,0 0 2 0,0 7 0 16,0-6 2-16,0-1 0 0,0 7 0 15,8 0-5-15,-1 0 0 0,-1 0-1 16,12-5-1-16,-3 5-3 0,6 0-4 0,1 0-2 15,2-8-2-15,4 8-3 0,8 0-3 16,0 0-4-16,3 0-2 0,4 8 0 16,-4-4-1-16,1 8 1 0,-3-3-1 15,-4-2 1-15,-5 2-1 0,-8-1 0 16,1 5 0-16,-5 8-2 0,-6 1-1 0,1 1 0 16,-1 3-1-16,-2-2 0 0,2 4 0 15,2 3-1-15,4-5 0 0,1 3 1 16,-6-3-2-16,2-1 0 0,-5 3 1 15,-1 6-1-15,-2-4 0 0,1 7 0 16,-6-2 0-16,0-5 0 0,0 5 1 16,0 3-1-16,0 4-1 0,0-8 2 15,0 5 1-15,0-5-2 0,-8 0 0 16,8 3 1-16,0-4-1 0,-11 5 0 16,2 0 0-16,-7 4 0 0,5-9 1 0,1 7 1 15,3 3-1-15,-3-8 2 0,2 4-1 16,2 4 2-16,-3 5-2 0,3-7 0 15,1 7 0-15,5 0 0 0,-10-4-1 16,10 0 1-16,-8 1-2 0,1-4 1 16,-2 2-2-16,4-2 2 0,-3 5-1 15,1-4 0-15,-3 2 0 0,2 1 1 0,0 3 2 16,1-3-1-16,-1 5 2 0,1 1-2 16,7 3 2-16,-6-1-1 0,1-8 0 15,0 0 0-15,5-4 0 0,-10-1-2 16,4-1 1-16,2 2-2 0,-4-4 2 15,0 3 0-15,2-7-1 0,1-1 0 16,0 0 1-16,5 8 1 0,0-7-3 16,-5 7 1-16,5-5-2 0,0 9 0 0,-7-2 2 15,7 1-3-15,-5 2 1 0,5 0 3 16,-6 0-3-16,6-7 2 0,-3 1-1 16,3 1-1-16,-10-8 3 0,2 0-2 15,-1-2 0-15,1 1 0 0,-2 8 1 16,2-4 1-16,8-1-1 0,-8 9-1 15,8-4 0-15,0-4 1 0,0 0-2 16,8 5 0-16,-3-1 0 0,0 3 1 16,3-6-1-16,-1 4 3 0,-1-7-3 0,2-1 2 15,4 6-1-15,-7-6 1 0,5 0-1 16,-4 7 0-16,-6-7 0 0,7-7 0 16,-7 4 0-16,5-1-1 0,-5-5 2 15,8 6-2-15,-3-7 2 0,6 2-1 16,1-5-3-16,6 1 0 0,-4-4 0 15,4 2 0-15,0-2 0 0,-4 3-1 16,4 2 2-16,-4-3 0 0,6-3 2 0,-9 4 0 16,2-5-1-16,-1-3 0 0,4 3-1 15,-6-7 1-15,2 0-1 0,1-3 1 16,-7-4-2-16,2 0 2 0,-8 0 0 16,10 0 1-16,-10 0 0 0,0 0 1 15,0-4-1-15,-8 4 0 0,8 0 1 0,-10 0 1 16,4 0-1-16,-1 0-1 0,-6 6 2 15,2-6 0-15,-6 9 0 0,4 4 0 16,-3 1 0-16,4 5-1 0,-1-1 0 16,5 5 0-16,3-6 0 0,-10 0-1 15,6 4 0-15,-3-5-1 0,1 6 2 16,4 4 0-16,1-3-1 0,-1 3 0 16,0-1 2-16,2 0-1 0,1 0 0 15,-3 3-2-15,0-6 1 0,1 5 0 16,-2 3 1-16,-2 2-3 0,0 0 1 15,0 6 2-15,4 2 0 0,-2-5-1 0,1 6 2 16,2 5-4-16,-1-3 3 0,6 2 0 16,-7 4-2-16,7-3 2 0,-8-1 0 15,8 7-2-15,-13-6 1 0,3-2 0 16,-3 1-1-16,1 3 3 0,-1-4-2 16,3 7-1-16,4 0 0 0,6 0 1 0,0 6-1 15,0 0 3-15,5 14-2 0,3-2-1 16,-2-2 1-16,1-4-1 0,-7 6 3 15,5-9-1-15,-5 2-3 0,0 10 1 16,0 3 0-16,5 0 2 0,1-1 0 16,-1-1-3-16,5-5 3 0,-2 3-1 15,-3-4 1-15,-5-3 1 0,5 1-2 0,-5 2 0 16,0 1 0-16,-6-3-1 0,1 8 1 16,0 0-1-16,0-2 0 0,5-5 2 15,-12 0 0-15,6-2-2 0,1-8 0 16,-8-5 2-16,0-2-2 0,-2 7-1 15,0-7 2-15,-4 5-1 0,1 2 2 16,0-4 0-16,-4 3-2 0,3-5 2 16,-4 4 0-16,-2-6 0 0,-4 1 2 15,-6-6 0-15,-2-3 0 0,-8-11 2 16,-7 1 0-16,-2-5-2 0,-5-4-1 0,0-7-1 16,-6-9 0-16,-1-5 1 0,1 0-4 15,1-5-6-15,2-14-6 0,6-10-9 16,8-1-14-16,4-19-17 0,5-15-22 15,3-10-122-15,8-12-136 0,4-22-317 16</inkml:trace>
  <inkml:trace contextRef="#ctx0" brushRef="#br0" timeOffset="39957.034">32862 11578 400 0,'5'-4'114'0,"-5"-1"7"15,0 5-16-15,0 0-54 0,0 0-4 16,9 6-6-16,-9 4-3 0,0 1-3 15,0 8-6-15,0-2-3 0,4 10-7 0,-4 2-4 16,-4 2-4-16,-1-3-4 0,0 2-3 16,-2 3 0-16,1-9-3 0,1-2 1 15,5 2-3-15,0-6 2 0,0-9-1 16,0-1 0-16,0-8-1 0,0 0 1 16,0 0-1-16,0 0 2 0,0-11 0 15,6 0-1-15,-6-11 1 0,8-3 0 0,-1-1-1 16,-4-6 3-16,9-2-2 0,1 0 0 15,-2 4 2-15,2-4 0 0,5 9 2 16,-5 0 1-16,1 11 2 0,-3 7 5 16,-1 7 2-16,-4 11 0 0,3 4 2 15,-1 6 0-15,-2 6-3 0,4 2-1 16,-5-1-4-16,2-5-3 0,-7 2-2 16,5 2-1-16,-5-4-2 0,0-2 1 0,0-6-6 15,0 1-9-15,0-6-7 16,0-4-14-16,4-6-16 0,6 0-10 15,2 0 102-15,-1-18-214 0,4 9-123 0,1-7-330 16</inkml:trace>
  <inkml:trace contextRef="#ctx0" brushRef="#br0" timeOffset="40128.858">33156 11719 534 0,'0'0'130'15,"0"0"5"-15,0 0-88 0,9 0-2 16,1 0-5-16,5 0-4 0,1 0-6 15,4 6-8-15,0-6-4 0,-6 0-5 16,3 8-4-16,-4-8-9 0,-3 0-9 16,-5 0-12-16,-1 0-13 0,-4-8-9 15,0 2-110-15,0-2-113 0,7 2-267 16</inkml:trace>
  <inkml:trace contextRef="#ctx0" brushRef="#br0" timeOffset="40285.104">33449 11432 560 0,'0'6'135'16,"0"2"4"-16,0 5-95 0,0 11-6 0,5 5-7 15,-5 13-5-15,3 10-10 16,-3 3-9-16,0 3-10 0,0 2-16 0,0 2-11 16,-3-4-113-16,-7 6-116 0,-7-3-283 15</inkml:trace>
  <inkml:trace contextRef="#ctx0" brushRef="#br0" timeOffset="40784.959">32905 13018 511 0,'0'0'114'0,"5"0"3"0,3 0-90 0,4-9-4 16,7-2-6-16,1-3-1 0,1-6-1 16,4-5-2-16,1-5-2 0,0 0 0 15,-3-1 0-15,-3 3 3 0,-4 0 0 16,-9 3 3-16,-7 3 2 0,0 4 2 16,0 6 2-16,-12 12 1 0,-4 0-1 0,-2 11-3 15,-5 10-3-15,-10 2-4 0,2 4-3 16,-5 5-5-16,0 3-2 0,5 1-1 15,1 7-2-15,3 2 0 0,7 1-1 16,7 2 1-16,1-8 2 0,12-4-2 16,7-4 0-16,1-6 0 0,2-14-2 15,6 0-3-15,1-1-9 0,-3-11-8 16,4 0-9-16,5-9-12 0,0 4-4 16,2-10-109-16,-2-1-111 0,3-9-258 15</inkml:trace>
  <inkml:trace contextRef="#ctx0" brushRef="#br0" timeOffset="41113.01">33123 12926 490 0,'-13'9'115'15,"-4"1"4"-15,1 11-73 0,3-1-21 16,-5 9-4-16,1 0-3 0,4 1-5 0,5-3-5 16,0 0-1-16,8-6-5 0,0-4 1 15,0-1 1-15,8-4-4 0,4-12 1 16,2 0 1-16,3-7-1 0,-3-13 0 15,4-5 3-15,-1-11-1 0,-1-5 4 16,1 2 4-16,-4-7 1 0,0-5 4 16,-2 5 3-16,-1-3 0 0,0 1 4 0,0-5-1 15,4 5-2-15,-2-10 1 0,-2 13-3 16,0 1-1-16,-10 11 1 0,0 7-5 16,0 26 0-16,0 0-3 0,-12 12-1 15,1 10-3-15,-6 16-1 0,1 5-3 16,-5 9-1-16,-1 4-2 0,6 5 1 15,1 5-4-15,5-4-3 0,7-4-7 16,3-2-10-16,0-15-9 0,7-10-9 16,4-8-10-16,1-20-4 0,2-3-103 0,4-10-105 15,9-6-245-15</inkml:trace>
  <inkml:trace contextRef="#ctx0" brushRef="#br0" timeOffset="41441.062">33386 12836 560 0,'-9'0'135'0,"-6"0"4"0,-3 18-89 15,-5 6-9-15,-5 7-8 0,0 12-9 16,4 4-7-16,-1 2-6 0,4 4-3 0,13-9-5 16,8-12-2-16,0-10 0 0,0-13 0 15,19-9-2-15,3 0-1 0,-1-12 0 16,0-7 1-16,-5-9-1 0,1-1 1 16,-2-3-1-16,-1 1 2 0,-2 16 2 15,-1 15 1-15,-11 0 2 0,0 6 3 16,0 18-1-16,0 5 1 0,-8 14 0 0,8-8-1 15,-6-6-3-15,6 2-1 16,0-2-3-16,11-7 0 0,-11-3 0 0,0 8 0 16,0-8 1-16,0 2 3 0,-13 1 4 15,-3 5 3-15,-4-8 1 0,-5-3 0 16,2 2 2-16,-3-2 0 0,2 0-3 16,1-2-6-16,0-5-1 0,0-9-2 15,8 0-3-15,0-19-10 0,7-5-13 16,8-7-17-16,0-3-11 0,0-4-115 15,8-6-124-15,9 1-288 0</inkml:trace>
  <inkml:trace contextRef="#ctx0" brushRef="#br0" timeOffset="41691.001">33377 13037 521 0,'19'-9'120'16,"1"-2"3"-16,-4 3-88 0,6-3-4 15,-3-3-4-15,1 2-2 0,1-1-1 0,-1-1-1 16,-6-2-3-16,3 1 1 0,-9 0 0 15,0 2 2-15,-8 5-1 0,0 8-2 16,-8 0 0-16,-5 8 1 0,-10 10-4 16,-6 5 0-16,-1 11-5 0,1 4-1 15,-4 5-3-15,3-8-2 0,6 0-4 16,3-3 1-16,9-9-3 0,2-8-2 16,10 5-6-16,0-13-4 0,12 0-9 0,-2-7-10 15,4-8-16-15,4-4-8 16,0-4-111-16,0-13-113 0,5-5-273 0</inkml:trace>
  <inkml:trace contextRef="#ctx0" brushRef="#br0" timeOffset="41956.562">33702 12807 516 0,'-6'0'116'0,"-4"0"2"16,10 0-90-16,-10 0-9 0,2 8-8 0,8-8-3 15,0 5-3-15,0-5-4 0,0 9-1 16,0-4 1-16,11 5-1 0,-2-4 2 15,-1 5 1-15,3-8-1 0,-3 2 0 16,-3 5 1-16,7 2 3 0,-4 6 0 16,-3-4 1-16,-5 5 2 0,5-2 4 15,-5-1 2-15,0 3 2 0,0 1-1 0,0 3 2 16,-7 3 4-16,-6-1 1 16,-3 4 0-16,-9-2-1 0,-3-2 0 15,-3 1-1-15,3-1-4 0,-1-9-4 0,0-1-3 16,1-9-10-16,3-6-17 0,2 0-20 15,0-15-27-15,2 0-95 0,-5-10-122 16,-2-12-276-16</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059.39221" units="1/cm"/>
          <inkml:channelProperty channel="Y" name="resolution" value="1884.24377" units="1/cm"/>
          <inkml:channelProperty channel="F" name="resolution" value="0.00409" units="1/dev"/>
          <inkml:channelProperty channel="T" name="resolution" value="1" units="1/dev"/>
        </inkml:channelProperties>
      </inkml:inkSource>
      <inkml:timestamp xml:id="ts0" timeString="2018-08-06T20:33:36.946"/>
    </inkml:context>
    <inkml:brush xml:id="br0">
      <inkml:brushProperty name="width" value="0.05292" units="cm"/>
      <inkml:brushProperty name="height" value="0.05292" units="cm"/>
      <inkml:brushProperty name="color" value="#FF0000"/>
    </inkml:brush>
    <inkml:context xml:id="ctx1">
      <inkml:inkSource xml:id="inkSrc18">
        <inkml:traceFormat>
          <inkml:channel name="X" type="integer" max="32767" units="cm"/>
          <inkml:channel name="Y" type="integer" max="32767" units="cm"/>
          <inkml:channel name="T" type="integer" max="2.14748E9" units="dev"/>
        </inkml:traceFormat>
        <inkml:channelProperties>
          <inkml:channelProperty channel="X" name="resolution" value="1059.39221" units="1/cm"/>
          <inkml:channelProperty channel="Y" name="resolution" value="1883.16089" units="1/cm"/>
          <inkml:channelProperty channel="T" name="resolution" value="1" units="1/dev"/>
        </inkml:channelProperties>
      </inkml:inkSource>
      <inkml:timestamp xml:id="ts1" timeString="2018-08-06T20:33:44.741"/>
    </inkml:context>
  </inkml:definitions>
  <inkml:trace contextRef="#ctx0" brushRef="#br0">7355 6789 454 0,'0'0'105'0,"-7"0"5"0,7 0-76 16,-3 0 1-16,-2 0-6 0,5 0 0 16,-7 0 1-16,7-4-1 0,0 4 0 15,0 0-4-15,0 0 1 0,0-6-3 16,8 6 0-16,1-10-3 0,0 1-1 15,8 2-1-15,-1-2-1 0,1 4 0 16,4-6-2-16,5 7-3 0,5-3 1 16,0-1-2-16,9-5-3 0,7 4 0 15,-9 2-3-15,-1 1 0 0,6 6 1 0,-10 0-3 16,-2 0 0-16,2 9-1 0,1 4-1 16,-8-1 1-16,2-1 0 0,-5-2-3 15,-7 2 1-15,-1 2 1 0,5 2 0 16,-11-3 0-16,5 4 1 0,0 1 1 15,-9 2 1-15,2-4-1 0,-7 8 0 16,13-4 1-16,-13-4 0 0,0 0-1 0,0 3 1 16,3 3-1-16,-3 1-1 0,0-3 0 15,0 4-1-15,0-5 2 0,0-2-2 16,-3 7 0-16,-5-7 0 0,8 1 3 16,-10 2-1-16,3 7 0 0,4-9 2 15,-5 10 0-15,1 1 0 0,7-8-1 16,-5 5-1-16,0 2 1 0,2-6-1 15,-2 2-1-15,-5 3 0 0,10 0-1 16,-4-4 2-16,4 3-1 0,-7 4 1 0,7-5-1 16,0 3 1-16,-5-4-1 0,5 5 1 15,-10-5 0-15,2 3 1 0,2-4-1 16,6-4 1-16,0 5-1 0,-5-5 1 16,5-2-1-16,3 1-1 0,2-4 0 15,1 0 1-15,6-5-1 0,-6 3 0 0,4 4 1 16,7-1-2-16,-13-2 2 15,5 2 0-15,-1-1 0 0,2 4 1 0,-4-4 0 16,4-3-2-16,0 1 2 0,0 0-2 16,-4-9 1-16,7 8-3 0,-1-6 1 15,3 4-2-15,-11-8 4 0,5 8-4 16,0-3 1-16,0 4 0 0,-3-9 0 16,4 4 0-16,3-4 1 0,-6 7-2 15,3-7 1-15,3 0 1 0,-5 0-1 16,3 0 2-16,2-9-3 0,-1 9 0 0,4 0 1 15,-8 0 1-15,4 0 0 0,-4 0-1 16,-5 0-2-16,-3 0 3 0,0 0 0 16,5 3 0-16,-5 8-1 0,0-2 2 15,0-1 0-15,0 5 1 0,-5-2 0 16,5-4 1-16,-6 5-1 0,-1 4 1 0,-3 2-1 16,4 1 1-16,-1 3 1 0,-4 0-3 15,3 4 3-15,3 2-2 0,0 2 0 16,-2 6 1-16,1 0-2 0,6-4 1 15,0 1-2-15,0 1-1 0,0-12 0 16,13-1 1-16,-7-1-1 0,-1-3 1 16,7 8-2-16,-2-5 0 0,-2 9 1 15,8-1 0-15,-4 0-1 0,2-11 2 16,3 9-3-16,4-9 3 0,-6-3-1 0,4-2 0 16,8 3-1-16,-1-9 1 0,0 7-2 15,-6-1 4-15,1 7-1 0,-3-4-1 16,-7 6 1-16,2 2-1 0,1 2 1 15,5-4-2-15,-1-3-1 0,3 8 0 16,-1-11 2-16,-3 10 0 0,-6-4-2 16,-11 4 2-16,0-7 1 0,0 5-2 15,-16-4 2-15,6 1 0 0,-7 3-2 0,1-1 3 16,-7 2 2-16,-3-5 1 0,-2 0 4 16,-5 4 3-16,-13-8 3 0,-12 6 2 15,-6 3-2-15,-8 6-2 0,-7-1-1 16,2 7-4-16,8-3-2 0,-6-3-8 15,8-5-6-15,3-5-9 0,8-4-17 16,14-8-20-16,12-8-30 0,7 0-133 0,7-6-155 16,16-23-358-16</inkml:trace>
  <inkml:trace contextRef="#ctx0" brushRef="#br0" timeOffset="671.721">10298 6266 494 0,'0'-16'113'16,"0"-4"6"-16,-6-1-78 0,-6 4-9 0,-1 2-3 16,-5 1 2-16,-3 1 1 0,-3 9 0 15,-1 4-2-15,2 0-1 0,5 3-1 16,0 9-3-16,-2 11-3 0,7 6 0 15,-3 8-4-15,8 4-3 0,3 7-2 16,5 6-3-16,-7 5-2 0,7 0-3 16,-6 10-4-16,6 3-1 0,8 2-4 15,-8-11-9-15,13 2-10 0,0-15-13 0,3-6-10 16,-2-17-9-16,-1-5-108 0,-8 0-112 16,-5-22-259-16</inkml:trace>
  <inkml:trace contextRef="#ctx0" brushRef="#br0" timeOffset="952.92">9863 6687 535 0,'0'0'120'0,"0"-5"4"0,0 5-94 16,8-15 0-16,9 8-1 0,1-3-3 16,9-2-3-16,3-2-4 0,-1 8-4 15,6-5-5-15,-1 5-4 0,-3-2-5 16,4 3-2-16,-1-3-4 0,-3 6-2 15,-1 2 2-15,-1 0-1 0,-4 0 0 16,-3 9 2-16,0-1 0 0,-11 9 4 16,6 8 0-16,-8 4 0 0,1 9 0 0,0 4 4 15,-3 10 0-15,-7-5 0 0,3-2-2 16,-3-8 1-16,10-1 0 0,1-8 1 16,-4-2-4-16,-2-8-5 0,0-4-12 15,-5-10-6-15,0-4-113 0,0 0-110 16,0-7-281-16</inkml:trace>
  <inkml:trace contextRef="#ctx0" brushRef="#br0" timeOffset="1468.415">10452 6528 457 0,'15'-19'110'16,"-5"-2"3"-16,3 5-64 0,-5 0-16 15,-3-1-10-15,-5 2-3 0,5 6-1 16,-5-5-5-16,0 6 0 0,5 0-1 0,-5 4-4 16,0-7-2-16,0-3-1 0,0 1-3 15,0-1 3-15,0-3 0 0,0 7 1 16,0 0 3-16,0 3 1 0,0 2 1 16,7 5 4-16,-7 0-1 0,6 0 1 15,-1 12-1-15,-5-4-1 0,0 2 0 0,5-3 0 16,-5 2 0-16,5 13-4 0,1 1-2 15,-6 13-1-15,12 10-2 0,-7 3-1 16,1 8-1-16,7 2-2 0,-4 5 0 16,5-5 0-16,3 1-1 0,1-4 0 15,-5-10 1-15,3-6-1 0,-8-18 0 16,-1-1-1-16,-1-14 1 0,-6-7 1 16,0 0-2-16,0-11 1 0,-11-9 0 15,4-8 0-15,-6-3 1 0,4-15-1 0,9-8 0 16,-4-5 1-16,4-2-1 0,7 2 0 15,12 6 0-15,1 7 0 0,0 9 1 16,9 10 0-16,-3 13 3 0,-1 14 0 16,3 0 2-16,-7 23 1 0,-5 6 2 15,-2 4 0-15,-8 8-3 0,-6 4-1 16,0 4-1-16,0 6-1 0,-6 4-2 16,-4-7-2-16,3-3 0 0,-9-9 3 0,-2-1-2 15,-5-14-7-15,-2-6-14 0,-1-19-17 16,11 0-11-16,-1-12-116 0,16-16-128 15,0-7-296-15</inkml:trace>
  <inkml:trace contextRef="#ctx0" brushRef="#br0" timeOffset="1671.483">11030 6294 604 0,'-13'45'139'16,"-5"10"2"-16,0 10-104 0,5 4-9 15,0 5-9-15,0 0-3 0,13-1-7 16,0-13-5-16,0-12-3 0,20-14-3 16,3-16-5-16,1-18-7 0,10 0-7 15,-2 0-7-15,-5-17-7 0,1-5-53 0,-3-3-52 16,-7-5-91-16,5-6-201 0</inkml:trace>
  <inkml:trace contextRef="#ctx0" brushRef="#br0" timeOffset="1905.802">11335 6408 531 0,'-16'50'126'15,"-4"-4"1"-15,8 21-81 0,1 0-17 16,4-7-7-16,7-14-6 0,0-3-4 16,14-15-5-16,-1-25 1 0,16-3 3 15,2-3 3-15,10-17 5 0,-2-22 6 16,-1-1 7-16,-5-1 6 0,0-6 6 15,-15 5 0-15,-5 3-1 0,-13-1-4 16,0 4-6-16,-13 9-7 0,-5 7-7 0,-4 10-11 16,-9 4-20-16,5 9-24 0,1 0-29 15,12 0-125-15,13 13-146 0,-6-13-344 16</inkml:trace>
  <inkml:trace contextRef="#ctx0" brushRef="#br0" timeOffset="2155.743">11723 6055 582 0,'28'6'141'0,"3"5"4"15,2 8-95-15,-2-2-1 0,0 7-5 0,-2 0-3 16,4 6-5-16,-3 4-8 15,-6 4-4-15,-8 3-4 0,-9 3-6 0,-7 9-5 16,-13 1-3-16,-5-3-5 0,-5 6 2 16,-6 2-3-16,-1-9-14 0,5-2-23 15,4-5 65-15,2-16-199 0,1-13-143 16,13-14-371-16</inkml:trace>
  <inkml:trace contextRef="#ctx0" brushRef="#br0" timeOffset="3405.449">13062 5805 489 0,'-10'-27'125'0,"2"8"7"0,0 5-35 16,-7 7-61-16,4 0-4 0,-10 7-1 16,-6 12 1-16,0 0-3 0,-1 9-3 15,3 12-5-15,4 17 0 0,1 1-1 16,12 17-2-16,8 8-5 0,0-3-2 15,-8 7-3-15,8-7-2 0,0-8-1 16,10-6-1-16,-10-4-6 0,10-10-4 16,-2-5-12-16,3-9-10 0,1-13-11 0,-1-9-13 15,-3-9-30-15,-8 0-81 0,0 0-105 16,0 0-230-16</inkml:trace>
  <inkml:trace contextRef="#ctx0" brushRef="#br0" timeOffset="3671.092">12640 6402 515 0,'0'0'115'0,"5"0"2"16,3 0-91-16,7-6-3 0,8-2-7 15,4 1-4-15,5-4-3 0,4-6-2 16,3-1-5-16,5-3-5 0,7 3-7 16,-5 0 0-16,8-7-3 0,1 7 1 15,-6 2-2-15,-11-4 3 0,-5 7 3 16,-9 13 6-16,-1 0 6 0,-10 6 4 15,-1 16 6-15,-6 7 4 0,-6 1 4 16,0-1 6-16,-8 4 2 0,0-5-3 16,0-6-1-16,5 3-6 0,3-1-4 0,-5-5-5 15,5-2-7-15,-7-17-12 0,7 7-14 16,0-7 132-16,0-4-252 0,0-6-132 16,0 5-377-16</inkml:trace>
  <inkml:trace contextRef="#ctx0" brushRef="#br0" timeOffset="4155.272">13203 6121 573 0,'0'-19'121'0,"0"-11"0"16,10 1-106-16,-4-4-6 0,8-7-5 15,-1 3-2-15,-2 4-2 0,4-3-6 16,-9 7-2-16,-6-1-2 0,10 4 0 0,-10 0-1 15,0 0 1-15,8 1 3 0,-8-3 3 16,0 6 4-16,0-3 5 0,9 9 5 16,-4-1 5-16,-5 8 5 0,14 9 5 15,-4 0 6-15,-2 19 6 0,4 7-1 16,-6 25-2-16,1 1-4 0,6 23-5 16,-2 6-6-16,-4 0-5 0,-1-8-7 0,11 4-5 15,-1-17-2-15,-1-5 0 0,0-12 1 16,-4-9-2-16,-11-7 1 0,3-3 0 15,-3-16 2-15,0-8-1 0,0 0 0 16,0 0-1-16,5-21 2 0,-5-6-2 16,5-8-1-16,-5-11 1 0,0-2 0 15,10-5 0-15,-2 1 0 0,0 8 1 16,9 11 2-16,-2 5 4 0,4 19 2 0,-2 9 4 16,1 0 1-16,-4 9 2 0,1 15-1 15,-2 9 1-15,-1-2-1 0,2 11-5 16,-1 0 0-16,-9-6-2 0,-4 2-1 15,0-2-1-15,0 0-3 0,-15 1 1 16,-1-6-3-16,1-5-4 0,-1-12-13 16,-1-8-18-16,7-6-21 0,2-6-2 15,8-11-123-15,0-18-128 0,0-2-291 16</inkml:trace>
  <inkml:trace contextRef="#ctx0" brushRef="#br0" timeOffset="4389.592">13925 5496 583 0,'0'13'136'0,"-5"9"3"0,-5 7-98 0,-4 19-5 15,-3 12-5-15,-4 4-2 0,-10 9-8 16,5 9-7-16,0-7-1 0,17-17-5 16,9-1-4-16,0-14-1 0,17-9-3 15,7-13 1-15,9-5-1 0,-4-8 0 16,-2-8 1-16,-3 0-1 0,2 0 0 15,-12-8-2-15,2-5-6 0,0 5-10 16,-3-5-10-16,-1-4-9 0,6-3 133 0,-5-3-248 16,2-6-127-16,-4 1-353 0</inkml:trace>
  <inkml:trace contextRef="#ctx0" brushRef="#br0" timeOffset="4561.429">14171 5802 584 0,'0'17'140'0,"0"-1"2"0,0 11-96 16,8 1-7-16,-5 0-8 0,2 1-8 16,-5-1-8-16,0-5-6 0,12-6-3 15,-3 3-4-15,-5-8-9 0,2-12-9 16,2 0-13-16,-8 0-3 0,9-7-117 16,-4-11-114-16,6-5-278 0</inkml:trace>
  <inkml:trace contextRef="#ctx0" brushRef="#br0" timeOffset="4795.749">14212 5372 543 0,'10'0'124'0,"8"0"3"0,-2 0-96 16,5 0-1-16,5 15-7 0,4-4-2 15,4 5-5-15,10 2-4 0,4 7-2 0,3 5 3 16,3 5-2-16,-2-5 2 0,-4 10-1 15,-7 1 0-15,-14 7 0 0,-14-4 2 16,-4 7-2-16,-9-8 1 0,-10 6-1 16,0-7 0-16,-13 2-1 0,-5 4 0 15,-3-1-7-15,-5-10-16 0,-10-10-19 16,7-14-10-16,9-13-117 0,11-6-122 16,19-12-297-16</inkml:trace>
  <inkml:trace contextRef="#ctx0" brushRef="#br0" timeOffset="5014.455">15099 5455 681 0,'25'-9'157'16,"6"-1"1"-16,6-1-118 0,3-2-11 15,2-1-5-15,6 2-5 0,1-1-12 16,-8 6-11-16,-12 0-16 0,-2 7-17 16,-13 0 170-16,-14 0-293 0,0 7-147 15,-8 1-413-15</inkml:trace>
  <inkml:trace contextRef="#ctx0" brushRef="#br0" timeOffset="5139.418">15266 5696 616 0,'36'-8'134'16,"7"-7"1"-16,1-1-110 0,3-1-17 16,-6-1-18-16,-6-3-119 0,-7 3-113 0,-15 6-295 15</inkml:trace>
  <inkml:trace contextRef="#ctx0" brushRef="#br0" timeOffset="5561.195">12273 6385 495 0,'0'0'118'0,"0"0"6"16,0-6-78-16,13-3-3 0,8-5-6 16,4-3-3-16,1 0-6 0,5-3-5 15,-1-4-6-15,-1 5-8 0,-1 2-15 16,-7 5-12-16,-6 5-9 0,-15 7-21 16,0 11-93-16,-8-2-105 0,-10 6-242 15</inkml:trace>
  <inkml:trace contextRef="#ctx0" brushRef="#br0" timeOffset="5701.807">12280 6550 532 0,'0'0'133'0,"3"7"7"0,8-7-55 16,7 0-53-16,5 0-9 0,-1-7-5 0,-1-1-3 16,5-2-11-16,8 0-20 0,11-1-17 15,-4-1-108-15,16 3-113 0,-1-4-284 16</inkml:trace>
  <inkml:trace contextRef="#ctx0" brushRef="#br0" timeOffset="6373.508">16059 5080 572 0,'0'13'138'0,"0"13"7"15,9 4-76-15,0 8-35 0,5 9-8 0,4 4-6 16,2 9-23-16,-4 0-135 0,-3 0-130 16,-13 10-327-16</inkml:trace>
  <inkml:trace contextRef="#ctx1" brushRef="#br0">12363 17764 0,'141'-8'16</inkml:trace>
  <inkml:trace contextRef="#ctx0" brushRef="#br0" timeOffset="8638.607">7461 11452 464 0,'-23'0'108'15,"13"-8"4"-15,4 2-76 0,-2 6 0 16,8-6-5-16,0 6-2 0,0 0-1 16,0 0 1-16,0 0-2 0,0 6-1 0,4 0-2 15,-4-6-1-15,14 9-3 0,-5 4 0 16,18-5 0-16,4-1-2 0,14 0 2 16,5-7 0-16,17 0-2 0,-2 0 2 15,17 0 0-15,5 0 1 0,8-8-2 16,21-3-2-16,0 6-3 0,6-1-2 15,-1 0-3-15,-3 6-2 0,-17 0-6 16,-9 0-5-16,-19-4-12 0,-5 4-12 16,-21-8-20-16,-8 8 125 0,-19 0-257 15,1-3-148-15,-1 3-394 0</inkml:trace>
  <inkml:trace contextRef="#ctx0" brushRef="#br0" timeOffset="9669.654">12740 11423 482 0,'0'0'111'16,"0"0"5"-16,0 0-79 0,0 0-4 15,8 0-1-15,-5-5 1 0,2 5 0 16,7 0 0-16,-1 0 2 0,12 0-1 0,0 0-1 16,5 0-3-16,9 6-1 0,4-6 0 15,12 5-4-15,-1-5-2 0,10 9-1 16,1-3 0-16,4-6-3 0,8 7 1 16,2-7-4-16,3 0 1 0,15-9 0 15,5 5-1-15,3-10-1 0,4 8 0 16,9-3-3-16,-5-2 2 0,-9 1-1 15,9-5-2-15,-9 9-3 0,-14 6 0 0,-13-3-5 16,-9 3 2-16,-24 0-3 16,-11 3-2-16,-14 3-1 0,-7-6-2 0,-10 0-9 15,0 0-10-15,0 0-18 0,0 0-29 16,0 0-131-16,0-9-151 0,-4 4-354 16</inkml:trace>
  <inkml:trace contextRef="#ctx1" brushRef="#br0" timeOffset="22354.131">25923 9604 0,'0'-14'16</inkml:trace>
  <inkml:trace contextRef="#ctx0" brushRef="#br0" timeOffset="30695.917">20483 5134 581 0,'0'0'126'0,"-5"0"3"0,5-6-107 15,0-1 7-15,0 3 0 0,0-8 4 16,10-5 4-16,-6-9-2 0,6 4-1 15,7-6-3-15,2-2-3 0,9-2-4 16,-2-5-3-16,-1 4-5 0,4-9 0 0,-1 6-2 16,5-1-1-16,8 2-2 0,1 4 1 15,11 5-2-15,3 10-1 0,-9 5-2 16,-4 11 1-16,-6 7-2 0,-2 9-3 16,-4 14 0-16,1 8 0 0,4 6-1 15,-3 9 2-15,-2-3-3 0,-6-3 2 16,-14-2 1-16,-4 4-1 0,-7 1 1 15,-10 1 2-15,-3 3 0 0,-12 9-1 0,-6-2 3 16,-3 4-1-16,1 0 0 0,2 2-2 16,5-8-2-16,6 3 0 0,4-10 1 15,3-2-3-15,-7-7 0 0,10-2 0 16,-1-5-1-16,-2-2 3 0,5-5-2 16,-6 2 0-16,5-7 0 0,5-2 1 15,4-4 0-15,0-5 1 0,5-2 0 16,10-2 1-16,5-9 4 0,-1 0 0 15,1 0 2-15,3 0-1 0,5 0 0 0,8-6 0 16,6 1-1-16,2-6-2 0,-3 0 1 16,0 1-4-16,-1-6 2 0,-11 2-2 15,-1-1 1-15,0 1-1 0,-10 2-4 16,-3 1-5-16,-2 5-4 0,0-2-12 16,-5-1-8-16,2-3-18 0,3-4-15 15,-3-4-15-15,3-6-11 0,-3 0-112 16,-10-4-122-16,6-8-286 0</inkml:trace>
  <inkml:trace contextRef="#ctx0" brushRef="#br0" timeOffset="31133.304">21914 3920 552 0,'-7'8'128'0,"-4"6"8"16,1 7-96-16,-2 6 3 0,4 1-5 15,-3 3 0-15,1-1-4 0,0-2-3 0,4-1-7 16,6-6-3-16,0 3-3 0,0 3-1 15,0 0-2-15,0-1-3 0,11 8 1 16,-1-8-2-16,1 4-2 0,-3-8-1 16,6-1-4-16,-5-4-1 0,3 5 0 0,4-7-2 15,-4-1 1-15,7-4 1 16,-1-3-1-16,-1-3 2 0,4-4-1 0,0 0 1 16,-3-4-1-16,4-6-1 15,2-1 1-15,-1-4-1 0,-5-4-1 0,3 0 0 16,-1 6 1-16,-5 1-3 0,1 1 0 15,-6 8-4-15,-2-6-5 0,-1-2-8 16,-7-5-13-16,0-1-14 0,0-4-13 16,0-3-116-16,-10 2-123 0,2 1-294 0</inkml:trace>
  <inkml:trace contextRef="#ctx0" brushRef="#br0" timeOffset="31305.212">21727 3148 656 0,'0'-22'155'0,"0"10"2"0,-5 6-99 16,5 6-26-16,0-8-8 0,-5 8-15 16,5 0-20-16,0 10-21 0,-5-6-125 15,5 6-128-15,-10-3-321 0</inkml:trace>
  <inkml:trace contextRef="#ctx0" brushRef="#br0" timeOffset="32445.498">18935 4719 537 0,'-34'0'116'0,"-14"0"4"0,3 11-97 16,-9 12 2-16,1 7-3 0,7 18 2 15,-1 5 5-15,-9 22-1 0,-13 10-3 16,2 13-1-16,-5 15-5 0,5 14-1 15,13 6-4-15,12 3-6 0,-3 0-1 0,9-4-1 16,12-13-2-16,14-11 1 0,10-12-2 16,5-10 0-16,16-10 0 0,12-7-1 15,5-10 0-15,4-13 0 0,9-17 0 16,11-15 1-16,5-14 0 0,-1 0 3 16,14-12 1-16,3-10 1 0,1-18 3 15,-4-9 0-15,9-25 7 0,-6-7 1 0,-6-17 2 16,-7-12 1-16,2 1 3 0,-9 2-3 15,-14-7 2-15,-16 6-5 0,-24 1-1 16,-9 2-2-16,-9-7-2 0,-24 8-1 16,-13 12-3-16,-3 7-2 0,-4 7 0 15,-9 18-3-15,7 11-2 0,4 12-2 16,-5 7 2-16,0 14-6 0,7 7-6 16,8 4-11-16,-1 5-17 0,22 0-12 15,14 0-23-15,6 0 36 0,11 0-159 16,14-16-131-16,17-8-316 0</inkml:trace>
  <inkml:trace contextRef="#ctx0" brushRef="#br0" timeOffset="32757.92">20137 3828 529 0,'-39'0'133'16,"1"16"5"-16,-1 12-48 0,-12 10-60 16,9 18 1-16,-4 18 0 0,2 19-1 15,-6 13-4-15,1 13-1 0,-6 18 0 0,-4 9-1 16,8 7-3-16,0 6-4 16,5 1-5-16,18-1-3 0,17-1-3 0,6-5-2 15,5 10-3-15,15-5-1 0,21 0-1 16,11 1 2-16,12-1-2 0,17-19-2 15,4-7-4-15,2-27-2 0,4-3-5 16,-2-18-7-16,-7-13-11 0,-5-13-10 16,0-4-11-16,-6-20-110 0,-4-9-116 15,15-18-279-15</inkml:trace>
  <inkml:trace contextRef="#ctx0" brushRef="#br0" timeOffset="33164.174">22456 2685 520 0,'0'-24'117'0,"8"8"4"16,5 3-92-16,10 13 2 0,10 0 3 15,-4 0 2-15,4 15 2 0,9 11-3 16,6 13-1-16,6 15-3 0,5 19-2 16,1 11-3-16,24 26-5 0,8 19-7 15,4 11-3-15,-4 15-4 0,0 19-2 16,-14 5-3-16,-16 1-1 0,-11-2-2 15,5 4 1-15,-17-5-1 0,-24 1 3 0,-15 1-1 16,-10 8 0-16,-31-2 0 0,-16 2 2 16,-35-3 0-16,-41-2-1 0,-9 6-1 15,-9-21 0-15,-16-5-1 0,2-15-7 16,19-27-17-16,9-17-20 0,20-16-120 16,13-28-133-16,20-25-322 0</inkml:trace>
  <inkml:trace contextRef="#ctx1" brushRef="#br0" timeOffset="39037.706">11084 16695 0,'107'-44'0,"43"13"16,-63 9-1,-90 15 1,-58 1-16</inkml:trace>
  <inkml:trace contextRef="#ctx0" brushRef="#br0" timeOffset="48754.162">6477 12055 466 0,'0'-35'105'15,"-7"1"4"-15,7-8-68 0,0-1-21 16,-8-8-2-16,-3-1-1 0,3-13 1 0,-7-12 0 16,-2-2 0-16,9-7 1 0,-3-11-3 15,3 3 0-15,4 0-1 0,-5-5 0 16,0 0-1-16,3 9-4 0,3-2 0 15,-6 6-1-15,9 7-3 0,0 13-1 16,0 17 2-16,0 17-1 0,-9 11-1 16,0 16-2-16,4 5 2 0,1 0-1 15,4 10-2-15,0-1-3 0,0 4 2 16,0-1-1-16,11 3 0 0,2-2 1 0,3 2-1 16,2-1 1-16,12 2 1 0,-1-4 0 15,4 1 1-15,3-3 2 0,10 0 0 16,-8-5 2-16,8-5 0 0,1 8 0 15,9-8 0-15,1 12 0 0,4-7-2 16,-1 0 0-16,2 2-2 0,-4-7-1 16,2 0 0-16,6 0-1 0,-7-7 0 0,3 0 0 15,0-5 0-15,0-2 0 0,7 1 1 16,6-6 1-16,-1 4 0 0,5-1 1 16,1-3 1-16,-10 1-1 0,6 4 1 15,-4 3-2-15,1-6 2 0,-2-4 0 16,9 4-2-16,0 0-1 0,-11 2 2 15,8 6-2-15,-8 9 2 0,1 0-3 16,2 0 2-16,8-7-1 0,-4 1 1 0,10 6 1 16,5-9-1-16,2-4 1 0,5 12 2 15,7 1-1-15,1-10 3 0,6 6-4 16,6-4 2-16,6 2-1 0,-6 2-2 16,-2 4 0-16,-1-7 0 0,-1 7-1 15,-12 0-1-15,14 0 1 0,7 0-1 16,-7 0 1-16,-9 0-1 0,6 0 0 15,-5 7 0-15,-5-7 2 0,8 4-1 16,7-4-1-16,-3 9 0 0,1-9-1 0,-2 5 1 16,1-5-2-16,-4 7 3 0,4-7-3 15,0 7 3-15,-6-7-2 0,-1 6 0 16,2 1 1-16,-2-7 0 0,-6 4-2 16,9-4 2-16,0 0-1 0,-6 10 0 15,0-10 1-15,0 4 0 0,-5 1 0 16,-4-5 2-16,9 8 0 0,-3-8-3 15,4 3 2-15,-11-3-1 0,5 5 1 16,-4 6-1-16,-6-3-2 0,7-8 2 0,9 6 0 16,-9-6 0-16,9 0 1 0,-6-6 0 15,0 6-1-15,-6 6 2 0,-3-6-1 16,1 0 0-16,-10 0-1 0,1 0 0 16,-4-6 0-16,-2-5 0 0,-7 11 1 15,2 0 1-15,-8 0 0 0,3 0 1 0,-1 0 0 16,-1 0 0-16,-1 0 1 0,8-8-3 15,-6 3 0-15,-2-6-1 0,4 3 0 16,6 1 0-16,-12 7-1 0,9-6 0 16,-9 6 1-16,2 0 0 0,-7-8 1 15,7 8-2-15,0-9 1 0,4-3 0 16,1 3 0-16,-3 0-1 0,2-4 1 16,0 1-1-16,-9 0 0 0,-9 6 1 15,-2-6 0-15,-6 7-1 0,-11 5 0 0,-1 0 0 16,-5 0 0-16,-11 0 0 0,1 0 0 15,-8 0 1-15,-3 0 0 0,3 0 0 16,-7 5 0-16,8 2 0 0,-14 1-1 16,6-1 1-16,0 10-2 0,-7 2 1 15,-3 10 0-15,-3 7-1 0,5 17 1 16,-3 9 1-16,-6 10-1 0,7 11 0 16,4 14 1-16,-1-5-1 0,7 2 1 0,0-9-1 15,8-1 0-15,2-10 1 0,0-10-1 16,10-2 2-16,1-5-1 0,0-9 0 15,7-5 0-15,-2-2-1 0,2-5 0 16,5 1 0-16,0-5 0 0,-4-5 0 16,9-8 0-16,-7-5 0 0,-5-2-1 15,-5 2 1-15,1-11 1 0,-6 6-2 0,-5-4 1 16,-4-1 0-16,1-4 1 0,-8 7 0 16,0-7-1-16,0 0 0 0,0 0 0 15,-11 3 0-15,1-3 0 0,-5 0 1 16,2 0-1-16,-8 5 0 0,-7 3 1 15,-2-2-1-15,-7 4 0 0,-14-4 0 16,-5 5 0-16,-1-9-1 0,-7-2 2 16,2 11-2-16,3-6 1 0,-8 6-1 0,-10-2 1 15,3 3 0-15,-9-3 0 0,-7-2-1 16,6-7 0-16,4 8-1 0,-3-8 1 16,9 0 0-16,2 0 0 0,-7 6-1 15,4 0-1-15,-5-1-1 0,-10-5 1 16,-2 11-2-16,-1-11 0 0,-6 5-2 15,-1 1 2-15,-12-1 0 0,5 6 3 16,-14-6 0-16,1-5 0 0,-9 0 0 0,11 6 2 16,-19 2-1-16,4-8 2 0,-5-3-2 15,-1 3 1-15,-2 0 0 0,4 0 0 16,-12 13-1-16,-3-20 2 0,-2 2-1 16,-7 10-1-16,-4 6 0 0,0 1 1 15,-1-4 2-15,7-8-2 0,-13 15 0 16,7-5 0-16,1-3 1 0,-8 0 1 15,1-7-2-15,-8 12 1 0,1-8 1 16,-4-4-2-16,-3 0 0 0,0 5 0 0,-10-5 1 16,8 11 0-16,-8-3-1 0,12-2 0 15,-10-2 2-15,11 5 0 0,-1-6 1 16,-9 5-2-16,1-3 3 0,2 6-1 16,-2 1 0-16,-4 0 0 0,-3 2-1 15,6 3-1-15,-8 3 1 0,-3-6-1 16,0 3-1-16,2 1 1 0,-4 6-1 15,6-2 1-15,1 5-2 0,12 5-2 0,-2 1-10 16,11-7-11-16,-8 2-20 0,5 6-19 16,-18-9-121-16,8 21-135 0,-34-6-314 15</inkml:trace>
  <inkml:trace contextRef="#ctx0" brushRef="#br0" timeOffset="52019.018">25761 7861 630 0,'0'0'138'15,"-19"0"4"-15,-11 24-106 0,-1 5-10 16,-5 5-1-16,-5 9 0 0,-10 8-1 16,-6 5 1-16,-20 9-2 0,-16 5-3 15,-2 3 1-15,15 10-4 0,-15 4-1 16,8 3-4-16,7-12-2 0,-20 6-2 15,0-7-2-15,8-12-3 0,5-1 0 16,12-5-4-16,21-8-4 0,12-17-10 16,14-5-12-16,21-19-16 0,7-10-13 0,17 0 18 15,9-26-134-15,20-3-116 0,9-6-277 16</inkml:trace>
  <inkml:trace contextRef="#ctx0" brushRef="#br0" timeOffset="52347.066">25977 7739 580 0,'0'-14'131'0,"0"1"7"0,0 7-103 16,0 6 3-16,10 0 1 0,13 11-3 16,-5 4 3-16,10 8-1 0,15 16-3 15,6 13-2-15,3 9-2 0,10 11-4 16,6 17-3-16,2 7-7 0,13-2-6 16,3 4-2-16,17-8-4 0,5-12-2 15,6-4-5-15,-2-12-8 0,-6-7-11 16,-16-9-14-16,-21-5-19 0,-23-16-10 0,-33 4-118 15,-13 5-125-15,-15-9-287 0</inkml:trace>
  <inkml:trace contextRef="#ctx0" brushRef="#br0" timeOffset="52753.219">24081 9538 556 0,'-21'24'132'0,"-10"9"6"15,-18 11-99-15,-8 12 5 0,-12 8-5 0,-2 9-1 16,3 15-6-16,1-3-7 0,-9 1-4 16,3 1-5-16,1 0-5 0,-9-2-1 15,1-4-3-15,0 3-3 0,11-3-2 16,2-1 0-16,13-7-3 0,18-8-2 15,20-9-8-15,6-12-9 0,10-15-5 16,0-13-11-16,14-16-7 0,13 0-7 16,7-11-106-16,7-29-103 0,8-8-253 0</inkml:trace>
  <inkml:trace contextRef="#ctx0" brushRef="#br0" timeOffset="53018.787">24258 9505 568 0,'0'0'131'0,"0"9"6"0,-5 3-102 15,5 16 4-15,5 15 2 0,-5 13 0 16,7 4 1-16,9 19-6 0,7 10-5 15,3 8-5-15,4 8-5 0,1 5-6 0,-8 2-4 16,-7-7-6-16,-4-3-2 0,1-5-9 16,-5-2-9-16,-3-16-14 0,6 0-16 15,1-7-10-15,-1-14-114 0,9-13-123 16,13-3-279-16</inkml:trace>
  <inkml:trace contextRef="#ctx0" brushRef="#br0" timeOffset="53456.179">27202 9570 539 0,'-31'9'129'15,"-3"4"6"-15,-7 8-92 0,-3 9 0 16,-6 11-2-16,0 18-1 0,-4 17-4 16,0 17-4-16,-2 10-5 0,-6 9-4 15,-4-3-2-15,-3 5-3 0,2-12-6 16,2-10-3-16,19-4-3 0,15-14-3 0,11-15-3 16,20-10-7-16,0-16-12 0,0-9-8 15,13-24-11-15,4 0-12 0,11-16-6 16,9-20-107-16,14-15-109 0,0-8-253 15</inkml:trace>
  <inkml:trace contextRef="#ctx0" brushRef="#br0" timeOffset="53706.121">27458 9314 568 0,'0'0'133'0,"16"3"8"0,7 10-93 0,11 14-5 16,4 3 5-16,8 14 1 0,-4 13-2 15,1 4-2-15,-4 15-9 0,10 12-5 16,-4-3-6-16,4 9-7 0,3 0-9 16,0-10-2-16,7-9-10 0,-5-2-5 15,0-11-12-15,5-4-13 0,4-1-16 16,-14-13 97-16,6-8-227 0,-7-1-139 15,-7-11-368-15</inkml:trace>
  <inkml:trace contextRef="#ctx0" brushRef="#br0" timeOffset="54284.142">23099 11150 524 0,'0'-10'117'0,"-6"10"3"0,-9 0-94 16,-8 10 6-16,-2 12-2 0,-11 19 2 0,-6 5 0 15,-7 13 0-15,-15 17 0 0,-15 13-1 16,1 6-2-16,-11 17-3 0,-12 3-4 15,6 6-1-15,0-9-3 0,1 12-3 16,12-6-5-16,9-10-3 0,-1-12-1 16,10-5-1-16,5-19-3 0,10-12-5 15,18-11-8-15,21-15-7 0,10-14-16 16,8-12-11-16,14-8-12 0,11 0-111 16,9-28-115-16,19-4-267 0</inkml:trace>
  <inkml:trace contextRef="#ctx0" brushRef="#br0" timeOffset="54534.059">23063 11346 591 0,'-13'18'137'0,"-2"23"5"0,10 13-106 16,-1 19 4-16,-1 12-2 0,-3 14-3 15,4 11-5-15,-4 6-6 0,-1 2-5 16,4 1-3-16,7-6-7 0,0-3-3 16,0-16-5-16,5-15-9 0,1-14-13 0,6-13-14 15,-2-13-12-15,14-21 110 16,1-4-224-16,16-14-128 0,11 0-337 0</inkml:trace>
  <inkml:trace contextRef="#ctx0" brushRef="#br0" timeOffset="54815.238">24514 11243 569 0,'-22'36'130'0,"-7"20"4"0,-9 7-101 15,-6 19 0-15,-20 6 0 0,-3 10 1 16,-16 13-3-16,-21 11-2 0,6 3-1 16,-3 14-2-16,-7-1-5 0,11-1-3 15,4-8-4-15,4-13-6 0,19-16 0 16,14-19-7-16,19-10-6 0,23-21-6 16,14-12-11-16,5-19-14 0,15-19-12 15,11 0-25-15,12-25-90 0,16-21-109 16,13-12-248-16</inkml:trace>
  <inkml:trace contextRef="#ctx0" brushRef="#br0" timeOffset="55049.564">24440 11337 583 0,'-10'36'133'15,"2"14"5"-15,8 18-105 0,-7 15 4 16,7 4 1-16,0 16-3 0,7-1-5 16,-7 3-3-16,7-2-6 0,1 2-6 15,8-10-4-15,1 4-7 0,4-11-6 16,2-11-11-16,-5-13-13 0,-4-12-14 16,0-16-21-16,2-7-98 0,15-6-113 0,-1-16-260 15</inkml:trace>
  <inkml:trace contextRef="#ctx0" brushRef="#br0" timeOffset="55361.98">26033 11275 571 0,'-28'54'134'0,"-3"-1"6"0,-10 20-102 16,-3 25 5-16,-13 8-5 0,-17 10-4 15,-14 7-4-15,-4 3-5 0,-5 2-5 16,-4-4-3-16,11-8-6 0,16-8-4 15,10-17-8-15,22-13-14 0,27-20-15 16,15-21-14-16,0-11 2 0,5-26-118 16,29 0-115-16,20-14-266 0</inkml:trace>
  <inkml:trace contextRef="#ctx0" brushRef="#br0" timeOffset="55596.302">26256 11107 608 0,'-12'44'142'16,"12"13"6"-16,0 14-108 0,7 21 3 16,-7 25-5-16,5 4-6 0,-5 9-7 15,0 0-8-15,0-12-7 0,-7-7-3 16,7-8-9-16,10-7-13 0,5-10-12 0,6-20-16 15,2-10-116-15,0-18-123 0,-2-11-300 16</inkml:trace>
  <inkml:trace contextRef="#ctx0" brushRef="#br0" timeOffset="55939.98">28257 10928 611 0,'-41'61'143'16,"-7"15"3"-16,-7 15-109 0,-3 12 5 16,-14 19-8-16,-15 7-5 0,-9 6-4 15,-4-1-5-15,-5-6-5 0,7-18-3 16,13-5-2-16,9-21-4 0,27-16-9 0,20-9-11 16,22-4-15-16,7-24-12 0,9-5-6 15,13-24-117-15,10-2-116 0,2-9-272 16</inkml:trace>
  <inkml:trace contextRef="#ctx0" brushRef="#br0" timeOffset="56174.308">28514 10589 623 0,'16'0'152'0,"10"16"7"16,10 29-106-16,8 25 6 0,2 24-4 16,-3 20-3-16,-7 22-1 0,-12 15-14 0,-5 12-5 15,-6 1-9-15,-2-2-5 0,-1-18-8 16,0-14-14-16,3-10-21 0,-7-12-23 16,4-14 1-16,-3 1-143 0,1-11-145 15,-3-18-340-15</inkml:trace>
  <inkml:trace contextRef="#ctx0" brushRef="#br0" timeOffset="59673.496">26089 7350 470 0,'-5'0'105'0,"5"0"1"16,-8 0-82-16,8 0-2 0,-8 0-3 0,8 2-3 16,-10-2 0-16,2 0-1 0,-4 10 1 15,-1-10 0-15,2 3 0 0,-1-3 1 16,-3 13 1-16,2-11-1 0,-2 5 0 16,1 2-3-16,1 3 0 0,-2-5-2 15,-3 4-1-15,-2 0-2 0,-6 1 0 16,-12-5-2-16,1 6 1 0,-4-1 1 15,-3-1-3-15,4-1 1 0,8 11 2 0,-6 0-2 16,2 1 1-16,-5 0-2 0,-2-3-1 16,6 0-1-16,-4 1 1 0,0-3-4 15,0 6 0-15,-8-6 0 0,0 3 0 16,8-4-1-16,6 13 1 0,11-3-1 16,-1 0 0-16,-1 2 0 0,6 7 1 15,-14-8-1-15,-2-4 1 0,3 4-1 16,2 0 0-16,-10-8 1 0,5 8-1 0,8-2-1 15,-3 1 1-15,-2-1 0 0,1-1 0 16,-8 0 0-16,4 10 0 0,-1-9 0 16,4 8 1-16,5 2 0 0,5-2 1 15,-6-4-2-15,-1 4 2 0,1-1-1 16,-1 2-1-16,-2-6 1 0,1 5-1 16,1 4-1-16,-4-2 1 0,-2-4 0 15,5 1 0-15,-2-3 0 0,5-2 1 0,3 7-2 16,-4-3 1-16,-1 2 1 0,-1 5-1 15,-11-5 0-15,-1-1 1 0,1 4-1 16,4-1 0-16,-5-2 2 0,2 7-2 16,9-6 2-16,1-1 0 0,-4 7-1 15,4-4 0-15,0 2 1 0,2 7-1 16,-3-2 0-16,-7-7-1 0,6 4 0 16,1-2 0-16,-8-3 0 0,3-1 1 0,12 5-1 15,-1-4 0-15,-2 5 1 0,-3-7 0 16,-5 7 0-16,-3-8 1 0,-10 7 0 15,3 3-2-15,0 5 1 0,11 1-1 16,-2-2-1-16,4 3 2 0,5 2-2 16,-1-7 1-16,-9-7 1 0,10 9-1 15,-3-8 0-15,0-4 1 0,-3 1-2 16,3 6 2-16,-7-1-1 0,-3 3 1 16,0-3-2-16,-3 9 0 0,1 1 1 0,1-5 1 15,-1 4-1-15,1 1 1 0,6-2-2 16,3-3 1-16,0 11 0 0,5-9 0 15,-1-1-1-15,-4-1 1 0,2-2-2 16,-2-1 2-16,-1-5 0 0,1 0 1 16,-3-2 1-16,-3 8-2 0,-4 0 0 15,-6 3 0-15,3 10 1 0,2-7 0 16,5-5-1-16,8-1-1 0,8 7 2 0,-2-7-2 16,2-2 1-16,-3 3 0 0,0-10-1 15,-2-1 0-15,-6 5 2 0,2 8-2 16,-4-10 2-16,2 5 0 0,5 10-1 15,4-5 1-15,-3-2-1 0,-1 2-1 16,-2 5 1-16,-7-5 0 0,0 0 1 16,-3 4-1-16,7 7 1 0,-5-8-1 15,8 9 1-15,-1-8-2 0,6 3 1 16,-2-5 0-16,-1-4 1 0,-4 1 1 0,4 10 1 16,-2-5-1-16,1 8 1 0,2 4 1 15,5-1 1-15,5-3 1 0,4 3 0 16,5-2-2-16,9-2 2 0,-6 2 0 15,6-1-2-15,0-7-1 0,0 5-2 16,0-7-1-16,0-10 3 0,5 3-3 0,-5-4 0 16,6-3 0-16,-6 0 0 0,5-3 0 15,0-4 2-15,5-2-1 0,0-9-1 16,1-3 2-16,7-1-2 0,2-11 0 16,4-2 1-16,6 0-1 0,1-2-1 15,0-12 4-15,-1-7-4 0,-3-1 4 16,-4 1 0-16,4-4 1 0,9-1-1 15,-5-4 2-15,1 2-2 0,1-6 0 16,0-4-1-16,1 5 1 0,4 3 0 0,1-5-2 16,-3-1 2-16,4 2-2 15,2-7 2-15,-4-4 2 0,4-6 2 0,3 3 0 16,2 7 2-16,-11-12 1 0,-1 6 2 16,-3 10-1-16,1-7-3 0,-4-2-2 15,7 8-2-15,-3 6 0 0,3 3-4 16,-5 0 0-16,-1 0 1 0,-1 0 0 0,4 3 0 15,0 1 0-15,0-3-1 0,1 0 1 16,7-3-1-16,-2-10-1 0,-1-6 1 16,8 2 0-16,6 0 1 0,-4-13 1 15,4 9-1-15,2 7 1 0,-3-4 0 16,-4 4-1-16,-6 4 0 0,-3 4-1 16,1 1 0-16,-6 1 1 0,1 1 0 15,-3 2-1-15,-1-4 1 0,-2-3 1 0,4 6-1 16,1-3 1-16,-2-7-2 0,0-9 0 15,7-13 1-15,3-8 0 0,8 2 1 16,7-5-2-16,-1-7 1 0,3 9-1 16,-6-1 1-16,0-6-1 0,-4 13 2 15,4 19-2-15,-7-7 3 0,-11 8-3 16,-8 1 4-16,-3-4 1 0,-2 1 1 16,-3-9 0-16,7 11 1 0,8-8-1 0,3 0 0 15,6-10-1-15,11-6-2 0,6-5-2 16,3-1-1-16,2 5 2 0,-7 5 0 15,-3 4 0-15,-5 3 1 0,-10 7 2 16,2 3-1-16,-10 5 2 0,6 8-3 16,-8-2 0-16,-1 6 2 0,-4-4-4 15,12-4 2-15,-4-2-1 0,0-5-3 16,14-7 2-16,3-4-1 0,2-2 0 0,1 0 2 16,9-3-3-16,-9 0 3 0,4 0-2 15,-5 12 2-15,-4 9 0 0,-9 4-2 16,-7 8-2-16,-8-4 4 0,1 5-1 15,-2-2-1-15,11-3 0 0,17-1-1 16,8-2 2-16,-3-7 0 0,9-5 0 16,-5 12-3-16,-5-12 3 0,-6 0-2 15,2-9 3-15,-7 7-3 0,-5-7 2 16,-2 0-2-16,5 11 3 0,-4 3-2 0,1 6 1 16,-12 5-2-16,0 8 3 0,-8 0 0 15,-3 5 1-15,0-8-3 0,-2 2 4 16,-5-9-2-16,-3 2 0 0,-5 0-1 15,0-5-2-15,-7-2 1 0,-1-4 1 16,-2-5-1-16,1-2 1 0,-6 5 0 16,2 1 1-16,-10 9-2 0,-7 0 1 0,-4 7-2 15,-7 5 0-15,-3 4-5 0,1 8-8 16,10 6-11-16,-1 5-11 0,8 0-17 16,3 0-26-16,10 0-127 0,3 0-141 15,10 0-330-15</inkml:trace>
  <inkml:trace contextRef="#ctx0" brushRef="#br0" timeOffset="62126.028">25830 6300 358 0,'0'-4'81'0,"7"-4"5"0,-7 0-62 15,6 4 3-15,1-7 1 0,-2 4 0 16,0-3 1-16,0-3-1 0,1-1-3 16,-1 2-1-16,-5-1-3 0,10 6-1 0,-10-5-1 15,5 5-2-15,-5-2-3 0,0 5 0 16,0-4-3-16,-10 8-1 0,2-9-1 15,0 3 1-15,-6 6 1 0,-2 0 2 16,-5 0 2-16,-7 0 2 0,-3 6 1 16,-2 0-1-16,5-2 0 0,2 3-2 15,8-3-2-15,2 6-1 0,4-1-2 16,1 13-2-16,1-1-1 0,5 20 0 0,0-6 0 16,0 16-1-16,-3-2 1 0,0 4-2 15,-2-3-1-15,0 0 1 0,10-7-3 16,0 0 0-16,0-10 0 0,5 0-1 15,5-1 0-15,-2-13-3 0,-3 1-12 16,-5-5-11-16,0-4-13 0,0-3-7 16,0-8-114-16,0 0-116 0,0 0-272 15</inkml:trace>
  <inkml:trace contextRef="#ctx0" brushRef="#br0" timeOffset="62282.228">25341 6595 503 0,'0'0'117'16,"4"-5"4"-16,5-3-72 0,0 4-23 16,16-7-4-16,1 8-5 0,7-4-2 15,10-3-4-15,-1 5-12 0,-6-4-12 0,-1 1-10 16,-4-1-104-16,5 2-102 0,10 7-259 16</inkml:trace>
  <inkml:trace contextRef="#ctx0" brushRef="#br0" timeOffset="62407.289">26010 6582 515 0,'5'25'122'16,"-5"2"7"-16,0 5-87 0,0-3-1 0,-5 2-7 16,-1-4-5-16,1 1-4 0,5-8-6 15,0 4-6-15,0-7-4 0,6-5-6 16,-1-12-13-16,2 0-14 0,1-12-116 16,-3-5-117-16,11-7-293 0</inkml:trace>
  <inkml:trace contextRef="#ctx0" brushRef="#br0" timeOffset="62579.059">25920 6385 509 0,'7'-6'114'16,"4"-3"3"-16,2-3-80 0,9-4-20 15,2 0-8-15,1-2-9 0,4-2 32 16,-3-2-147-16,2 1-104 0,5-3-282 0</inkml:trace>
  <inkml:trace contextRef="#ctx0" brushRef="#br0" timeOffset="62938.39">26225 6105 545 0,'0'21'127'0,"0"9"2"0,8 6-97 0,-2 7 2 16,8 13-5-16,5 4-2 0,-2-1-6 15,-1-1-5-15,0-4-2 0,-6-10-2 16,-3-15-2-16,1-6-4 0,-3-8-1 16,-5-10-1-16,0-5 1 0,5 7 0 15,-5-7-2-15,0 0 0 0,0-14 0 16,0 0 0-16,0-8-2 0,0-2 0 0,8-5-1 16,0-2 0-16,2-3 0 0,3 2 0 15,3 14-1-15,4 4 1 0,1 2-1 16,4 12 2-16,-1 7 0 0,-2 7 1 15,-4-2 3-15,1 7 4 0,1 5 1 16,-7 1 3-16,3 5 2 0,-4-3 2 16,-5-4 0-16,-7 2 0 0,0-1-1 15,-12-3 0-15,-4 7 0 0,-12-10-4 16,-7 8-2-16,-9-4 0 0,-3 3-4 0,3-1-5 16,3-4-10-16,0-4-14 0,13-13-19 15,3-3-14-15,11-7-121 0,14-8-130 16,0 0-306-16</inkml:trace>
  <inkml:trace contextRef="#ctx0" brushRef="#br0" timeOffset="63313.419">27138 6528 552 0,'-8'9'136'15,"-2"7"5"-15,-1 2-84 0,-2 0-12 16,1 2-6-16,6-4-4 0,6 7-7 15,0-5-7-15,6 0-5 0,11 4-3 16,2-2-4-16,6-7-2 0,4 0-1 0,-2-13-3 16,0 0 0-16,8 0 1 0,-6-8-3 15,1 0 0-15,-1-9-4 0,1-6-14 16,-11-6-11-16,9 0-15 0,-11-5 46 16,1 3-163-16,-9 2-123 0,-9-2-303 31</inkml:trace>
  <inkml:trace contextRef="#ctx0" brushRef="#br0" timeOffset="63438.206">27196 6235 568 0,'5'-14'129'15,"4"2"0"-15,13 5-104 0,1 1-2 16,-4 6-9-16,1 0-15 0,-4 0-123 16,-16 0-114-16,7 0-287 0</inkml:trace>
  <inkml:trace contextRef="#ctx0" brushRef="#br0" timeOffset="63719.401">27042 5894 553 0,'-31'12'134'0,"1"9"6"0,1 8-93 16,-4 17 3-16,5 7-3 0,-3 6-4 16,0 13-2-16,-2 7-6 0,5-1-4 31,5 6-5-31,18-10-6 0,5-8-5 0,0-8-4 0,10-9-4 0,15-13-3 0,6-6-2 16,2-12-2-16,4-5-7 15,4-1-13-15,7-12-16 0,1 0-17 0,3-12-120 16,11-6-131-16,0-9-309 0</inkml:trace>
  <inkml:trace contextRef="#ctx0" brushRef="#br0" timeOffset="63938.089">27944 5876 642 0,'0'13'150'16,"5"8"4"-16,10 9-106 0,3 2-15 15,6 22-2-15,4-5-2 0,3 5-2 16,2 9-8-16,-2 7-5 0,3-6-1 16,1 11-3-16,-12-6-9 0,-15-3-9 0,-8 0-7 15,-5-8-5-15,-21 1-5 0,-20 7-8 16,-18-5-15-16,-10 5-65 0,-17 6-45 16,-9 7-101-16,-17-15-233 0</inkml:trace>
  <inkml:trace contextRef="#ctx0" brushRef="#br0" timeOffset="64562.97">22262 8307 495 0,'9'-23'112'0,"-6"-1"3"16,3 2-87-16,3 0-3 0,-4 4 2 15,1 1 0-15,-1-1 0 0,0 2-3 16,-5 2-1-16,0-1 1 0,-5-4-2 16,-5 2-1-16,-5 0-1 0,2 13 0 0,-5 4-1 15,5 0-2-15,-3 0-2 0,-1 18-3 16,-9 2-2-16,2 3-2 0,-4 18-3 15,0-3-2-15,0 4-1 0,5 16-1 16,9-1 1-16,5 2-1 0,9 5 1 16,0-2 0-16,0-7-2 0,15 1 2 15,-8-16-1-15,6-3 1 0,-3-8-5 0,6-1-7 16,-5-10-11-16,2 0-11 0,4-7-11 16,-11-1-6-16,-6-10-111 0,5 0-110 15,2 0-256-15</inkml:trace>
  <inkml:trace contextRef="#ctx0" brushRef="#br0" timeOffset="64719.156">21878 8646 526 0,'0'0'117'0,"5"-5"5"0,6 1-97 0,5-3-1 16,6-4-3-16,4 3-3 0,7-3-3 15,8 7-4-15,1-6-10 0,1 5-10 16,-1-3-116-16,-2 1-108 0,-3-2-280 15</inkml:trace>
  <inkml:trace contextRef="#ctx0" brushRef="#br0" timeOffset="64875.37">22518 8511 568 0,'-17'16'133'16,"-5"8"5"-16,0 6-101 0,6 0-3 15,3-1-5-15,5 4-2 0,8-7-8 16,0-1-7-16,0-7-5 0,6-1-4 15,6-14-8-15,4-3-11 0,0 0-13 0,-1-2 78 16,-2-11-194-16,-5 3-122 0,-8 4-327 16</inkml:trace>
  <inkml:trace contextRef="#ctx0" brushRef="#br0" timeOffset="65031.626">22359 8358 555 0,'16'-7'120'0,"7"-1"0"0,8-3-105 16,2 0-3-16,-2 0-3 0,0 2-7 15,-4 0 133-15,-9 1-255 0,-5 0-121 16,-2 3-366-16</inkml:trace>
  <inkml:trace contextRef="#ctx0" brushRef="#br0" timeOffset="65422.119">22740 8031 569 0,'14'23'126'0,"2"7"4"16,5 14-103-16,-6 5-4 0,6 0-4 0,1 6-3 15,-6-4-5-15,-5-7-4 0,-1 2-4 16,-3-8-1-16,-7-4 0 0,0-4-1 15,0-3-1-15,6-10 0 0,-6-5 1 16,0-12-1-16,0 0 1 0,-6-10-1 16,1-1 0-16,-2-9 1 0,2-5 0 15,5-3-1-15,-5 5 1 0,5-5-1 16,5-1 0-16,5 2 0 0,3 6 0 16,2-1-1-16,1 13 1 0,1 9 1 0,-2 0 1 15,-1 0 1-15,-1 15 5 0,4 1 3 16,-1 4 4-16,-3 3 1 0,4-1 2 15,-4 6 2-15,-8 2-1 0,-5 7-1 16,-9-1-3-16,-4-2-2 0,-10-3-2 16,-1-6-2-16,-4-4 0 0,8-11-9 15,4 2-10-15,3-12-17 0,-2 0-16 0,5-20 9 16,10-6-129-16,0-15-122 0,0-8-281 16</inkml:trace>
  <inkml:trace contextRef="#ctx0" brushRef="#br0" timeOffset="65625.191">23243 7926 549 0,'0'32'127'15,"-13"11"2"-15,-2 6-95 0,-6-1-5 16,-4 9-3-16,3 2-3 0,0-2-4 16,16-4-6-16,6-5-1 0,8-11-4 15,12-9-1-15,2-11-4 0,3-5 0 16,3-5-3-16,-8-7-2 0,2-7-4 15,-7 1-10-15,0-5-9 0,-9-3-6 16,3 1-110-16,-4-3-108 0,4-3-263 0</inkml:trace>
  <inkml:trace contextRef="#ctx0" brushRef="#br0" timeOffset="65781.405">23448 8262 545 0,'-18'30'126'0,"1"5"4"0,8-4-93 15,9 0-4-15,0-5-6 0,0-8-4 16,14-6-5-16,8-8-5 0,-1-4-3 0,-8 0-2 16,5-4-2-16,-2-6-8 0,2 4-7 15,0-7-10-15,-4 0-8 0,-6-1-112 16,0 1-113-16,0-5-276 0</inkml:trace>
  <inkml:trace contextRef="#ctx0" brushRef="#br0" timeOffset="65937.619">23377 8162 558 0,'0'0'129'0,"0"0"2"15,23-10-101-15,5 2-4 0,5 0-9 16,3-3-4-16,-2-1-15 0,-4 0 53 16,-6 12-181-16,3 0-119 0,-5-8-325 15</inkml:trace>
  <inkml:trace contextRef="#ctx0" brushRef="#br0" timeOffset="66109.455">23783 8181 569 0,'14'0'127'0,"8"-4"0"0,1-3-103 16,2 7-6-16,-2-7-8 0,0 7-10 15,-5-6-13-15,-3 1-114 0,1 5-105 16,-3-8-271-16</inkml:trace>
  <inkml:trace contextRef="#ctx0" brushRef="#br0" timeOffset="66328.153">24093 7766 598 0,'8'28'142'0,"-3"1"4"0,2 3-102 15,-3-2-2-15,3 13-6 0,-7-9-7 0,8 3-7 16,-8 3-8-16,0 0-2 0,0-13-11 16,0 0-16-16,-5-5-16 0,5-9-12 15,0-1-113-15,0-8-121 0,0-4-287 16</inkml:trace>
  <inkml:trace contextRef="#ctx0" brushRef="#br0" timeOffset="66531.231">24473 7620 616 0,'18'41'143'0,"-3"7"3"0,-6 6-109 16,-9 6-4-16,0 7-6 0,0 1-5 0,-8-1-9 16,-7 3-9-16,-9-1-14 0,-6-6-13 15,1 6-11-15,-9-2-116 0,-14-1-118 16,1 2-288-16</inkml:trace>
  <inkml:trace contextRef="#ctx0" brushRef="#br0" timeOffset="67327.915">20933 10527 439 0,'-5'0'114'0,"0"7"3"0,5 5-15 16,0 5-80-16,0 9-2 0,0 2-4 16,7 2 0-16,-2-2-3 0,9-2-4 0,1-1-2 15,3-2-2-15,5-4-1 0,3-4-1 16,-1-1-2-16,4-14-1 0,-3 0-3 16,-4-14-5-16,-6-2-5 0,-9-5 144 15,-7-5-258-15,0-2-125 0,-15-1-364 16</inkml:trace>
  <inkml:trace contextRef="#ctx0" brushRef="#br0" timeOffset="67468.531">20959 10302 529 0,'0'5'131'0,"0"-2"5"16,0 7-61-16,8-7-47 0,-1 2-6 15,4 2-7-15,2-7-3 0,4 0-20 16,-1-7-12-16,4 7-117 0,8 0-111 15,-1 0-287-15</inkml:trace>
  <inkml:trace contextRef="#ctx0" brushRef="#br0" timeOffset="67640.345">21395 10532 580 0,'0'0'142'0,"5"-5"5"0,3-7-69 0,13-3-44 15,10-4-4-15,3-3-7 0,7 5-2 16,5 4-8-16,-3-1-6 0,-9 1-13 16,-4 4-14-16,-9-8-17 0,-10 0-117 15,6 9-124-15,-7 4-302 0</inkml:trace>
  <inkml:trace contextRef="#ctx0" brushRef="#br0" timeOffset="67937.149">21825 10173 558 0,'12'-9'136'0,"9"1"4"15,7-3-89-15,1 1-8 0,2 2-6 16,4 1-1-16,-7 7-4 0,-5 0-10 16,-1 9-2-16,-8 7-3 0,-10 9-3 0,-4 4-3 15,0 1 0-15,-11 5-4 0,-7-5 1 16,3 11-2-16,-4-9-2 0,4 9 0 15,0-5-2-15,4 1-2 0,1 0 1 16,5-3-2-16,5-4 0 0,0-7 1 16,6-10-1-16,13-13 0 0,2 0 2 15,10 0-1-15,10-13 0 0,-5-5-1 16,11-9-6-16,-11-2-18 0,4 2-17 0,-13 7 69 16,0 20-193-16,-6 0-134 15,0 6-343-15</inkml:trace>
  <inkml:trace contextRef="#ctx0" brushRef="#br0" timeOffset="68562.002">20222 12776 610 0,'-5'5'141'0,"5"4"2"0,-9-5-102 16,9 6-13-16,-9-6-9 0,3 3-9 16,-7-1-22-16,1-1 94 0,-4 2-225 15,3-3-132-15,-4 7-369 0</inkml:trace>
  <inkml:trace contextRef="#ctx0" brushRef="#br0" timeOffset="68718.227">19864 13453 620 0,'0'0'134'0,"10"-6"0"15,-4 6-113-15,2-8-7 0,2 0-17 0,-3 2-11 16,-4 0-119-16,2 6-111 0,5 0-285 15</inkml:trace>
  <inkml:trace contextRef="#ctx0" brushRef="#br0" timeOffset="68858.807">19621 14031 567 0,'-5'12'134'16,"5"-12"-1"-16,0 8-89 0,10-8-21 15,2 0-22-15,-4 10-124 0,-8 1-117 16,-3 3-299-16</inkml:trace>
  <inkml:trace contextRef="#ctx0" brushRef="#br0" timeOffset="70608.411">18994 14900 519 0,'-6'-2'116'0,"-2"2"2"15,-1 0-91-15,-2 0 0 0,-4 0-4 16,-6 8 0-16,0 7-1 0,-7 14-4 16,0 12 0-16,-8 5-4 0,2 12-4 15,1-1-3-15,3 2-2 0,11-2-3 16,6 2 2-16,9-12-1 0,4-9 0 0,5-8 1 15,8-5 1-15,7-14-2 0,8-11 2 16,13 0-1-16,0 0 0 0,5-11 2 16,-1-16 1-16,3-8 3 0,4-4 2 15,-4-11 2-15,1-2 0 0,-2-1 0 0,-4 0-1 16,-7-5-2-16,3 7-1 0,-4-4-4 16,-11 5-1-16,-4-3-1 0,-10 3 0 15,-10-1 1-15,-9 9-3 0,-7 5 0 16,-13 15 3-16,-17 9-6 0,-2 13-11 15,-4 6-19-15,-2 17-22 0,-12 8-108 16,6 12-125-16,-9 0-298 0</inkml:trace>
  <inkml:trace contextRef="#ctx0" brushRef="#br0" timeOffset="75107.374">30654 7761 532 0,'0'0'115'0,"0"-8"5"0,0 5-98 15,10-6 4-15,-2 5 0 0,2-2 2 16,3 0 2-16,3-1 1 0,10 7-3 16,0-9-1-16,7 2-4 0,5-2-2 0,3-3-1 15,-2 3-3-15,7-3-3 0,-7-2-2 16,-4-1-1-16,-4-5 0 0,-7 0 1 16,-1 4-1-16,-6 2 0 0,-3 1-1 15,-4 7 1-15,-3 1 0 0,-7 5 0 16,0 0 0-16,0 0-1 0,-5 7 2 15,0 7-1-15,-3 0 0 0,-2 2-1 0,3 4-2 16,1 4-1-16,1 0-1 0,0 8-2 16,5-2-1-16,-10 4 0 15,10 3-2-15,0 5 1 16,-8-2-2-16,8 8 0 0,-8 7 0 0,-2 0 0 0,2 2 0 16,-2 9 0-16,-2-2 0 0,1 6 0 15,-1-5 0-15,3 6 1 0,4-2 0 16,-2-6-1-16,1 7 0 0,-3 3-1 15,-4-3 1-15,-3 8 0 0,1 3-1 0,-1 6 1 16,4 1 1-16,4 4-1 0,-3-3 1 16,-2-5-1-16,-4 5-1 0,3-11 2 15,-1 5-1-15,2 1 0 0,13-2-1 16,-5-2 0-16,5 9 2 0,-7-8-2 16,2 0 0-16,0 0 0 0,-1-1 0 15,1 2 1-15,-2 2 0 0,7-4 1 0,0 9-2 16,-5-1 1-16,5-2 0 0,-8 1-1 15,0 2 0-15,8-13-1 0,-11 5 1 16,11-5 1-16,0-2-1 0,0-5-1 16,8 3 2-16,-8-12-2 0,0 15 1 15,-7-2-1-15,1 11 0 0,-2-4 0 16,3 11 2-16,5-17-1 0,0 4 0 16,0-7 1-16,0-1-1 0,-7-8-1 15,2 0 1-15,-5 10 0 0,-1 2 0 0,1 6-1 16,4 5 1-16,1 0 1 0,5-7 0 15,0-6-1-15,0-5-1 0,0 2 1 16,-5-4 0-16,-2 2 0 0,7-2-1 16,-8 5-1-16,8 3 1 0,-7-1-1 15,7-7 0-15,0 3-1 0,0-1 1 16,0-1-1-16,0 1 0 0,0 8-1 16,0-5 1-16,0-8 0 0,0-4-1 0,0-6-2 15,0-3 4-15,0-2 0 0,0-3 0 16,0 1-1-16,5 6 2 0,-5-8-1 15,7 0 4-15,-7 1-3 0,8-3 0 16,-8-9 1-16,5 12 1 0,-5-11-1 16,5 7 0-16,-5-10-1 0,0-6-1 15,0-2 1-15,0-3-1 0,0-7 1 16,0-3 1-16,0-1-1 0,-7-8 2 16,7 8-2-16,0-5 2 0,0-3 0 0,0 4 0 15,-8 4 0-15,8-8 1 0,-6 0-3 16,-1-8 4-16,0 4-3 0,-6 4 2 15,2-10 0-15,-1 10-1 0,-2-6-1 16,-4-1 2-16,-2 0-3 0,-1 7 3 16,-5 0-1-16,-6 0 4 0,1 0-1 0,2 0 4 15,-4 0 3-15,0 7 2 0,2 2-1 16,-5 5 1-16,4 0-2 0,0 4-1 16,1-4-2-16,3 0-3 0,4-3 0 15,3-3-1-15,-1 2-3 0,4 4-9 16,4-6-9-16,2 0-23 0,4 0-18 15,8-8-121-15,0 8-135 0,0-2-319 16</inkml:trace>
  <inkml:trace contextRef="#ctx0" brushRef="#br0" timeOffset="75882.519">31703 9921 492 0,'0'0'117'0,"0"0"5"16,0 0-82-16,0 9 4 15,0-4-3-15,0 9 2 0,-5 2-3 16,5 9-3-16,-6 0-6 0,6 9-5 0,-8-2-7 15,3 3-4-15,0 0-4 16,-2 5-4-16,-3 1-4 0,2 1-1 0,0-3 0 16,1-1-1-16,7-6 1 0,-6-3-1 15,6 1 0-15,0-3 1 0,11 2-2 16,-1-4 1-16,0-1 0 0,5-1-1 16,1-4 1-16,-3-3-1 0,5-4-1 15,0-12 1-15,2 0 0 0,1 0 0 0,-3 0 1 16,-1-12-1-16,-6 2 0 0,2 2 1 15,-5-4-1-15,-1-2-3 0,1-1-7 16,0-6-10-16,-8-4-12 0,0-6-9 16,0 1-117-16,0-2-119 0,-5 5-285 15</inkml:trace>
  <inkml:trace contextRef="#ctx0" brushRef="#br0" timeOffset="76035.291">31597 9501 598 0,'0'0'145'0,"0"0"-1"0,10 0-35 0,4-11-110 16,-1-3-17-16,-3 4-126 0,-2 4-118 16,-8 6-309-16</inkml:trace>
  <inkml:trace contextRef="#ctx0" brushRef="#br0" timeOffset="80362.487">28992 2204 537 0,'0'-12'145'0,"6"0"5"16,6 4-43-16,-1 0-61 0,4 1-13 0,-7-2-7 15,0 9-16-15,9-2-26 16,-12 2 137-16,1 0-273 0,11 0-146 0,-11 0-411 16</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059.39221" units="1/cm"/>
          <inkml:channelProperty channel="Y" name="resolution" value="1884.24377" units="1/cm"/>
          <inkml:channelProperty channel="F" name="resolution" value="0.00409" units="1/dev"/>
          <inkml:channelProperty channel="T" name="resolution" value="1" units="1/dev"/>
        </inkml:channelProperties>
      </inkml:inkSource>
      <inkml:timestamp xml:id="ts0" timeString="2018-08-06T20:35:28.363"/>
    </inkml:context>
    <inkml:brush xml:id="br0">
      <inkml:brushProperty name="width" value="0.05292" units="cm"/>
      <inkml:brushProperty name="height" value="0.05292" units="cm"/>
      <inkml:brushProperty name="color" value="#FF0000"/>
    </inkml:brush>
  </inkml:definitions>
  <inkml:trace contextRef="#ctx0" brushRef="#br0">26033 7615 631 0,'10'-27'131'0,"-5"14"0"0,-5 4-124 15,0-2 0-15,0 2-1 0,0 3-4 16,0-5 0-16,0-3-1 0,-5 1-1 15,0-4 0-15,-1-4 0 0,-8-1 2 16,0-5 0-16,-16 6-2 0,-14-3 0 16,-33 16 1-16,-34 8 0 0,-55 0-1 0,-19 5 0 15,-34 8 0-15,-12 25 7 16,-15 2 6-16,14 4 6 0,-22 12 4 0,5 15 5 16,10 6 1-16,-6 14 6 0,9 8-5 15,16 3-4-15,9-1-6 0,15 0-4 16,37 5-4-16,25-1-1 0,32 2-4 15,42-6-2-15,47-9-1 0,13-11 1 16,24-6 0-16,45-1 1 0,44-2-1 0,33 2 0 16,29-5 1-16,38-2-2 0,21-13 0 15,24-15-1-15,26-11-2 16,23-21 1-16,16-7-1 0,19-12 0 0,23-26 4 16,-3-3 0-16,-10-20 3 0,-10-1 4 15,-12-11 3-15,-29 7 5 0,-11-10 5 16,-25-11-2-16,-18-13 8 0,-36 2 1 15,-50-15 2-15,-48-2 2 0,-53 7-3 16,-60 8-2-16,-8 5 1 0,-70-3-9 0,-52 14-7 16,-50-1-4-16,-59 7-7 0,-38 8-8 15,-26 16-13-15,-19 7-13 0,-42 16-14 16,-6 9-20-16,-18 3-39 0,15 19-133 16,-13-3-161-16,40 3-372 0</inkml:trace>
  <inkml:trace contextRef="#ctx0" brushRef="#br0" timeOffset="781.05">8281 11078 621 0,'10'-41'145'16,"-10"10"3"-16,0-4-88 0,-15-2-33 16,-9-8-1-16,-2-6-7 0,-4-6-4 15,-1-4-4-15,-5 1-3 0,-16-7-2 0,-12 5-1 16,-18-1-3-16,-20 10-2 0,-29 1 1 16,-13 10 0-16,-24 14-1 0,-21 15 1 15,-32 8 2-15,-13 5 2 0,-13 18 6 16,-20 22 1-16,-16 10 4 0,-4 21 2 15,2 20 4-15,10 13-1 0,10 14-1 16,10 13-3-16,22 5-3 0,30 3-3 16,18 6-1-16,20-1-6 0,37 0 0 15,18 9-3-15,27-8-1 0,37-6 0 16,31-10-2-16,15-14 1 0,31-12 1 16,40-14-2-16,27-15 2 0,36-27 0 0,28-10 0 15,35-21 1-15,17-16 0 0,38-13 1 16,20-17 3-16,15-27 4 0,14-34 4 15,12-12 5-15,0-26 2 0,-2-8 4 16,0-7 3-16,-18-14 1 0,-8-15 1 0,-30 13-5 16,-34-9 0-16,-46-4-1 0,-52 11-2 15,-66 12-2-15,-57 9-6 0,-8 14-3 16,-74 30-4-16,-73 25-7 0,-73 35-14 16,-68 37-21-16,-56 0-23 0,-72 43 123 15,-38 38-294-15,-59 23-187 0,-53 21-486 16</inkml:trace>
  <inkml:trace contextRef="#ctx0" brushRef="#br0" timeOffset="2999.279">16527 14532 536 0,'0'-63'117'0,"0"6"2"16,-23-2-98-16,-21 2 3 0,-15 9-3 16,-28 4 2-16,-28 12-2 0,-14 16-2 15,-18 16-3-15,-29 0-5 0,-17 16-4 16,-10 16-5-16,-11 24-7 0,-14 13 0 0,-4 34 0 15,1 15 1-15,3 17 6 0,4 18 4 16,14 12 0-16,25-3 7 0,35 0 3 16,32-9 1-16,54-14 3 0,49-19 1 15,15-24 0-15,36-19 0 0,48-19 0 16,57-28-2-16,37-30 0 0,38 0-4 16,31-26-2-16,17-19 0 0,1-26-2 15,-6-10-3-15,-15-21-3 0,-36-6-3 0,-44-11-3 16,-43 0-5-16,-41-6-9 0,-54 6-4 15,-26-7-8-15,-16-3-6 0,-45-2-3 16,-55 5-3-16,-51 8 0 0,-26 15 1 16,-23 20 3-16,-5 30 5 0,11 24 6 15,18 20 6-15,29 9 7 0,30 21 6 0,46 4 88 16,41 11-199-16,46-2-110 16,14-5-326-16</inkml:trace>
  <inkml:trace contextRef="#ctx0" brushRef="#br0" timeOffset="3483.542">23052 14253 612 0,'-69'-71'128'0,"3"16"3"16,6 2-121-16,-11 17 0 0,-9 20-2 16,-12 16-3-16,-17 0 0 0,-30 21-3 15,-25 22 1-15,-20 19 3 0,-25 13 3 16,-11 20 3-16,3 25 3 0,1 17 2 15,3 14 4-15,26 1-2 0,32 7-3 16,20-8-1-16,45-5-2 0,44-9-2 0,38-4-1 16,8-19-2-16,31-13-3 15,51-24 2-15,54-8-1 0,39-19 1 0,48-8-2 16,45-26-1-16,19-16-1 0,18 0-1 16,7-26 0-16,-14-18-1 0,-19-10-1 15,-26-15 6-15,-45-6 8 0,-36-23 2 16,-44-16-3-16,-43-12-10 0,-39-12-6 15,-46-15-7-15,0-2-16 0,-31-5-16 16,-43 4-12-16,-31 1-3 0,-27 22 5 0,-19 31 5 16,-6 37 7-16,5 36 10 0,16 29 12 15,21 7 11-15,28 17 5 0,37 20-112 16,36 12-94-16,14-2-262 0</inkml:trace>
  <inkml:trace contextRef="#ctx0" brushRef="#br0" timeOffset="3898.451">27603 14488 635 0,'-44'-63'118'0,"-13"17"-2"0,-18 14-126 16,-25 16-3-16,-17 16-4 0,-27 9 7 0,-18 17 12 16,-26 25 8-16,-25 17 7 0,-8 24 3 15,-5 8 4-15,-5 5 3 0,0 0 0 16,45 9-2-16,32-14-1 0,41 12-4 16,54 4 2-16,52-3 0 0,7-1-3 15,18-8 2-15,48-15-1 0,55-9-2 16,41-13-1-16,56-6-3 0,50-10-5 15,24 1 0-15,29-23-4 0,1-21-3 0,17-8 0 16,-16-6 0-16,-25-24 0 0,-33-21-1 16,-18-8-5-16,-49-7-7 0,-40-12-5 15,-32-23-5-15,-51-15-5 0,-62-18-7 16,-13-11-5-16,-36-8-2 0,-52 4 3 16,-52 1 3-16,-27 17 5 0,-31 22 3 15,-29 20-113-15,-32 27-101 0,-13 30-266 0</inkml:trace>
  <inkml:trace contextRef="#ctx0" brushRef="#br0" timeOffset="6022.951">6798 15989 438 0,'0'0'106'0,"-7"0"7"0,2 0-68 15,-8 12 4-15,-1 10 0 0,-13 20 2 16,-4 18 1-16,-16 17-2 0,-12 20-6 0,-8 20-7 16,-22 3-9-16,-12 14-10 0,1 9-21 15,-5-13-22-15,5-6-18 0,15-17-114 16,23-20-122-16,11-23-294 0</inkml:trace>
  <inkml:trace contextRef="#ctx0" brushRef="#br0" timeOffset="6991.529">10167 15894 679 0,'-73'85'170'0,"-39"42"5"15,-30 47-117-15,-17 39-4 0,-44 27-12 16,-24 27-28-16,9 10-38 0,-6 3-146 16,4-30-148-16,1-5-362 0</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059.39221" units="1/cm"/>
          <inkml:channelProperty channel="Y" name="resolution" value="1883.16089" units="1/cm"/>
          <inkml:channelProperty channel="T" name="resolution" value="1" units="1/dev"/>
        </inkml:channelProperties>
      </inkml:inkSource>
      <inkml:timestamp xml:id="ts0" timeString="2018-08-06T20:36:00.339"/>
    </inkml:context>
    <inkml:brush xml:id="br0">
      <inkml:brushProperty name="width" value="0.05292" units="cm"/>
      <inkml:brushProperty name="height" value="0.05292" units="cm"/>
      <inkml:brushProperty name="color" value="#FF0000"/>
    </inkml:brush>
    <inkml:context xml:id="ctx1">
      <inkml:inkSource xml:id="inkSrc1">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059.39221" units="1/cm"/>
          <inkml:channelProperty channel="Y" name="resolution" value="1884.24377" units="1/cm"/>
          <inkml:channelProperty channel="F" name="resolution" value="0.00409" units="1/dev"/>
          <inkml:channelProperty channel="T" name="resolution" value="1" units="1/dev"/>
        </inkml:channelProperties>
      </inkml:inkSource>
      <inkml:timestamp xml:id="ts1" timeString="2018-08-06T20:36:01.245"/>
    </inkml:context>
  </inkml:definitions>
  <inkml:trace contextRef="#ctx0" brushRef="#br0">11289 12410 0</inkml:trace>
  <inkml:trace contextRef="#ctx1" brushRef="#br0">6356 9331 516 0,'-3'-3'118'0,"3"3"4"16,0-5-87-16,-5 5 0 0,-5-9-4 16,10 9-1-16,0 0 1 0,0 3-2 15,0 8-1-15,0 0-1 0,0 7 0 16,11 2-1-16,-1 17-3 0,-2-2-1 15,4 10-3-15,-7 12-2 0,3 8-4 16,-8 6-4-16,0 6-3 0,-5 7-1 16,-2 0-3-16,-6-8 0 0,3-12-1 0,2-7 1 15,0-14-2-15,2-16-5 0,6-8-12 16,0-3-18-16,-7-11 120 0,4 1-255 16,3-1-146-16,0-5-402 0</inkml:trace>
  <inkml:trace contextRef="#ctx1" brushRef="#br0" timeOffset="546.749">8183 9242 600 0,'7'8'145'0,"-2"8"8"15,4 6-83-15,9 15-13 0,4 6-8 16,-9 10-3-16,-5 11-2 0,0 0-6 16,-8 11-10-16,7 5-7 0,-7 5-8 0,3-7-4 15,2 3-6-15,1-16-4 16,-6-14-15-16,0-4-21 0,0-13 14 0,-8-1-159 15,0-3-147-15,-8-4-359 0</inkml:trace>
  <inkml:trace contextRef="#ctx1" brushRef="#br0" timeOffset="4202.137">9735 9485 491 0,'0'-6'124'0,"-6"6"7"15,6-6-62-15,0-1-20 0,0-2-7 16,0-3-4-16,11 0-4 0,-4 0-4 16,9 2-2-16,0 0-4 0,9-2-3 15,-2-3-3-15,-3-2-1 0,2 3 0 16,1 0 0-16,4 0 0 0,2 10-2 16,2-1 2-16,-6-1 0 0,-1 1-2 15,-2 5-1-15,-4 0-3 0,6 0 1 0,2 6 0 16,1 7-2-16,-5 1-1 0,-2 5 0 15,0 8-2-15,-9 2 0 0,-1 4-3 16,-3 7-1-16,-7 1-1 0,0 2 0 16,-9-2-1-16,-2 5-1 0,1-4 1 15,-8 2 0-15,0 1-2 0,0-2 2 16,-2-2 0-16,1 2-2 0,-1-11 3 16,2 0-1-16,7-4-1 0,-1-1 2 15,1-3-2-15,3-7 0 0,-2-1 2 16,0-3-3-16,2-5 1 0,-4-1 2 0,4-7 2 15,3 9 2-15,2-9 4 0,3 6 1 16,0-6 2-16,0 5-1 0,8-5 0 16,7 0-1-16,-4-5 1 0,7 5-3 15,-3 0-1-15,8 0 0 0,5 0 1 16,11-8 1-16,7 8-2 0,1 5-3 0,3-5-1 16,2 0 1-16,-1 0-2 0,-7 0 0 15,3 0-2-15,-6 8 1 0,2-6-1 16,-10 6 0-16,-2-8 0 0,-5 6-1 15,-13 4 1-15,-6-10-4 0,-7 4-10 16,0-4-11-16,0 10-16 0,-13-10-23 16,-1 4-28-16,14 3-126 0,-11 1-148 15,11 6-333-15</inkml:trace>
  <inkml:trace contextRef="#ctx1" brushRef="#br0" timeOffset="5811.146">11589 9446 501 0,'-5'0'122'0,"0"0"6"15,5 0-75-15,0 0-10 0,-8 0-7 16,8 0-5-16,0 0-1 0,0 0-3 0,0-10-3 16,0 5 0-16,8-1-3 0,-3-2 0 15,1 2-1-15,-6-4-4 0,12-4 1 16,-2-2-2-16,-2 2-1 0,8-4-1 16,4 7-1-16,-1-3-3 0,3-2 1 15,2 2-3-15,3 1 0 0,-3 0-2 16,2 7-2-16,4 6-2 0,-2 0 0 0,-6 0 0 15,3 0 1-15,-5 8-2 0,-7 9 1 16,2-1-1-16,-6 5 1 0,-9 1 0 16,0 3 0-16,0 3 1 0,-11 4 0 15,1 4-2-15,-8-3 3 0,2-1 1 16,-7-8-3-16,5-3 0 0,1-6 0 16,4 3 0-16,-6-8 0 0,2 2 0 15,4-9-2-15,-6 2 1 0,5-5 1 16,6 0-1-16,-2 0 0 0,5-5 1 0,2 5-1 15,3-7 1-15,0-1 1 0,0-1 1 16,0 3-2-16,8-5 0 0,4 3-1 16,3 0 2-16,4 2-2 0,-2 6 0 15,2-7-1-15,3 7 1 0,-6 0 0 16,4 0-1-16,-2 0 1 0,5 0 0 16,-2 10 1-16,3-5-1 0,-2 7 0 15,-1 1 1-15,-1-2 0 0,1 2-1 0,-8-2 0 16,5 4 0-16,-10-1-1 0,4 2 2 15,-4 6-2-15,-3-6 1 0,0 4 0 16,-5 1 1-16,5-2-2 0,-5-3 2 16,0 5-1-16,0 4 2 0,0 2 3 15,-10-4 1-15,3 2 1 0,-8-1 3 16,2-7 0-16,-8 2 1 0,-2 1-2 16,-3-5 0-16,3 0-2 0,2-3-2 15,-5-4-2-15,-1 0 0 0,6 0 0 0,0-8-2 16,-2 0-2-16,3 0-4 0,5 3-6 15,-3-3-7-15,5 0-12 0,2-5-15 16,4 5-18-16,-2 0-12 0,2-11-111 16,7 8-123-16,0-8-286 0</inkml:trace>
  <inkml:trace contextRef="#ctx1" brushRef="#br0" timeOffset="7357.713">13755 9343 513 0,'0'0'121'0,"8"0"5"16,-8 0-83-16,8 0-5 0,-8 0-6 16,0-6-2-16,0 6-2 0,0 0-3 15,0 6-1-15,0-6-1 0,0 0-2 16,0 4-2-16,0-4-2 0,-8 0-2 0,3 13 0 16,-3-2-2-16,1-11-2 0,-16 16 1 15,-1-2-2-15,-6 2 0 0,-1-2 2 16,-3 1-1-16,6-2 0 0,-3-4-2 15,0-1 1-15,3-4-2 0,4 4-2 16,-1-4-2-16,4-4 0 0,1 0-2 0,-5 0 2 16,1-12-1-16,3 5 3 0,1-6 1 15,-3 4 0-15,8 0 1 16,2-2 1-16,7 8 1 0,6 3-2 0,-5 0 0 16,5-9 0-16,0 9 0 0,0 0 0 15,0 6-2-15,0 0 1 0,5-2 0 16,-2 12-1-16,3 1-1 0,4 16-1 15,0-1-1-15,0 5 0 0,1 4-3 16,-2 2 2-16,-4-2-1 0,-5-9-1 0,0 0 1 16,0-7-1-16,4-4 2 0,-4 1-1 15,0-3-1-15,-4-3 1 0,4-7 1 16,0-4-2-16,0-5 0 0,0 0-2 16,4 0 3-16,-4-12-1 0,10-4 0 15,-3-3-1-15,-1-5 3 0,11 5-2 16,-4 2 0-16,3 7 0 0,1-3-2 15,4-1 2-15,-10 0-2 0,9-1 0 16,6 4 1-16,-6 3-1 0,3 8 1 0,5 0 0 16,-2 5 2-16,-3 6-2 0,-4 5 0 15,-1 1 0-15,2 2 1 0,-4-1 1 16,7 2-2-16,-3 4 1 0,0-3 2 16,-7 6 0-16,-5-4 1 0,-8 0 0 15,0 3 2-15,0-6 5 0,-10 4 0 16,-8-5 1-16,-3 2 1 0,-5-3 0 0,-4 2 0 15,-4-1-1-15,-2 0-5 0,1-7-1 16,-2 2-2-16,-3 0-1 0,-1-3-4 16,4 1-4-16,-7-5-10 0,6 2-11 15,2-9-17-15,-2 0-21 0,12 0-21 16,6-9-120-16,7 2-142 0,-3-11-316 16</inkml:trace>
  <inkml:trace contextRef="#ctx1" brushRef="#br0" timeOffset="8716.751">15505 9451 467 0,'0'-5'109'0,"0"-5"5"15,0 5-70-15,0-7-12 0,7 9-4 32,-7-6-3-32,0 3 1 0,0 1-1 0,0-4 1 0,0 2 0 0,0 0 0 15,-7-5 0-15,2 8-1 0,0-1-2 16,-11 5 0-16,3 0-2 0,-8 0-2 0,-4 19-1 16,-9-3-1-16,4 0 0 0,-4 12-1 15,-1-2 0-15,-1 9-3 0,13 4-2 16,-4 3-3-16,9 1-2 0,9 6-2 15,9-14-1-15,0-2-3 0,0-4 0 16,17-5 1-16,1-13 0 0,11-5 2 0,7-6 2 16,10 0 5-16,5-9 2 0,1-9 4 15,-1-3 3-15,3-9 3 0,0 2 3 16,-8-1-2-16,-3 4 1 0,-14 6 0 16,-13 1-1-16,-16-4-1 0,0 6-1 15,-16 0-3-15,-9 0-2 0,-9 2-3 16,-4-3-6-16,-1 8-2 0,-3 9-2 15,-6 0-6-15,10 0-6 0,-4 9-8 16,4-4-16-16,12 11-13 0,8 2-21 0,0-2-25 16,18-2-77-16,0 7-40 15,8-5-118-15,5 3-228 0</inkml:trace>
  <inkml:trace contextRef="#ctx1" brushRef="#br0" timeOffset="9044.752">15427 9803 596 0,'-33'0'143'0,"-10"0"6"0,2 9-102 15,-1 8 0-15,4 7-9 0,-1 4-6 16,9 10-5-16,2-3-8 0,7 3-5 16,0 2-3-16,16-1-5 0,5-4-2 15,0-2-1-15,8-13 0 0,10-4-2 0,2-6-1 16,3-10 1-16,18 0 3 0,8 0 3 15,5-8 4-15,11-5 2 0,7-6 5 16,-4-6 4-16,0-4 4 16,-2-6 3-16,-12 1-1 0,-5-2 3 0,-11 10 0 15,-19 0 1-15,-7 5 1 0,-12 6-2 16,0-2-4-16,-23 0-2 0,-8 6-6 16,-14 1-3-16,0 2-7 0,-11 8-7 15,0 0-10-15,-3 13-9 0,7-1-13 16,4-1-19-16,11 3-23 0,1-5-26 0,18 3-122 15,8-12-144-15,10 0-333 0</inkml:trace>
  <inkml:trace contextRef="#ctx1" brushRef="#br0" timeOffset="10763.096">17124 9476 459 0,'0'0'115'0,"0"0"9"16,0 9-66-16,7-4-3 0,-7 10-5 15,0 10 0-15,0 10-2 0,0 0-5 16,0 14-5-16,0 0-6 0,0 12-6 0,0-2-5 15,-8 9-5-15,8-6-6 0,0 3-1 16,0-7-5-16,0-8-2 0,-8-9 0 16,8-1-1-16,-9-12-2 0,9-7-3 15,-6 0-3-15,6-4-6 0,0-12-8 16,0-5-11-16,0 0-14 0,0 0-8 16,0-19-108-16,6-5-116 0,6-9-267 0</inkml:trace>
  <inkml:trace contextRef="#ctx1" brushRef="#br0" timeOffset="11200.526">17452 9568 470 0,'16'-19'122'16,"-1"0"7"-16,1-2-47 0,4 6-36 16,1 1-8-16,1 8-2 0,2 6-3 0,1 0-4 15,-4 6-4-15,-3 6-5 0,-8 10 0 16,-10 1-2-16,-3 7-3 0,-14-2-3 15,1 7-1-15,-9 3-2 0,1 5-1 16,1-8-4-16,2 1 0 0,1-4-2 16,0-11 1-16,4-3-3 0,1-2-1 15,7-4 1-15,1-2 1 0,2-10-1 16,5 0 0-16,0 0 1 0,9 0 0 0,-1-10 0 16,3-4-1-16,2 0 0 0,9-1 0 15,1 1 1-15,-4 4-2 0,7 1 2 16,1 9 0-16,0-2 1 0,-2 2-1 15,9 2 3-15,-1 9 2 0,-2 2 1 16,2 6 3-16,1 7 1 0,-1 0 1 0,-3 6 2 16,-6 1 0-16,-4-1 3 0,-15 7 0 15,-5-10 1-15,0 5 1 0,-15-4 0 16,-1 0 1-16,-2-2-2 0,-5 3 0 16,-3-1-1-16,-9 2-7 0,-7-4 1 15,-4 2-4-15,-2-2-3 0,7-11-2 16,0-4-6-16,14 0-7 0,4-13-5 15,5 0-13-15,-5-8-13 0,10 0-16 16,1-13-22-16,12 0-54 0,0 0-59 16,10-1-113-16,1-8-240 0</inkml:trace>
  <inkml:trace contextRef="#ctx1" brushRef="#br0" timeOffset="13418.72">18986 9752 556 0,'-13'0'131'0,"5"0"4"0,-4 5-91 15,4-5-8-15,8 0-3 0,-11 0-4 16,11 0-4-16,0 0-4 0,0-11-2 15,0 5-2-15,11-7 2 0,-4-1-1 0,4-2-1 16,4-2 0-16,1 4 2 0,1 1 1 16,4 0-1-16,5 4-2 0,-3-2-3 15,0 2 0-15,-2 0 0 0,4 3-2 16,-1 6-3-16,-4 0 0 0,1 6 0 16,-1 4 0-16,-5 6-1 0,-2 0-3 15,-8 2 1-15,0 9 0 0,-5 1-1 16,0 2 0-16,0 10-1 0,-12-5 1 0,-6-3-1 15,0 6 1-15,-3 1-3 16,1-2 1-16,2 7-1 0,3-1-1 16,2-6 0-16,2 1 1 0,-1-8-2 0,-6 2 3 15,7-5-1-15,-7-1 0 0,7-14 1 16,1 4 3-16,2-8-1 0,8 0 2 16,0-8 1-16,0 5 1 0,-5-5-1 15,5 0 1-15,5 0-2 0,1-5 1 0,2 5-1 16,7-8-2-16,3 6 0 0,-3-7 3 15,4 4-2-15,4 5-1 0,0-13 0 16,3 13 1-16,9-6-1 0,1 0-1 16,-5 1-1-16,-3 5 1 0,1 0-3 15,-7 0 0-15,-8-8-2 0,3 8 1 16,-8 0-2-16,-2 0-5 0,1-5-6 16,-3-2-8-16,2 1-11 0,-7 6-16 0,8-8-20 15,-8-1-19-15,10-2-44 0,-5-10-71 16,1 4-113-16,2-11-246 0</inkml:trace>
  <inkml:trace contextRef="#ctx1" brushRef="#br0" timeOffset="13668.804">19734 9567 565 0,'0'6'150'16,"0"2"9"-16,0 6-68 0,0 7-26 16,5 12-8-16,-5 6-8 0,0 6-7 0,0 11-11 15,7 3-6-15,-7-1-4 0,0 5-6 16,0 3-5-16,0-2-3 0,0-4-3 16,0-5-1-16,0-5-7 0,0-6-8 15,0-8-14-15,0-7-19 0,0-7-18 16,6-10-123-16,4-3-135 0,-3 4-316 15</inkml:trace>
  <inkml:trace contextRef="#ctx1" brushRef="#br0" timeOffset="15965.005">21080 9832 538 0,'-5'0'132'0,"-1"0"7"0,6 0-84 0,-7 0-4 15,7-6-9-15,0-1-4 0,0 4-4 16,12-9-7-16,-1 2-3 0,9-2-7 16,1-1 0-16,4-10-4 0,2 7 0 15,6-3-3-15,-2 3 0 0,4 3-2 16,-4 8 2-16,2 5-1 0,-6 0 1 15,0 7 1-15,-9 11 2 0,-7 7-1 16,-11 2 0-16,0 8 0 0,-5 3 0 16,-6-3-1-16,-4 9 0 0,-13 1-3 0,2 1 0 15,-5-7 0-15,1-3-3 0,1-3-3 16,4-9 0-16,4-2-1 0,8-4-1 16,1-18-1-16,6 4 0 0,6-4 2 15,0 0-1-15,0-4 1 0,0-6-2 16,11 6 1-16,-1-8 1 0,5-2 0 0,1 1-2 15,2-3 1-15,7 2-1 0,-4 3 3 16,5 4 0-16,-1 7 1 0,6 0 3 16,-5 0 1-16,10 7 5 0,-5 12 0 15,-1 1 2-15,-6 1 1 0,-1 8 2 16,-19 1-3-16,-4 2 2 0,0 1-3 16,-17 1 0-16,-6 1-3 0,-6-7-1 15,-2 4-4-15,1 3 0 0,2-5-3 0,4-8-7 16,-1 1-5-16,1-4-8 15,1-16-11-15,5-3-11 0,0 0-15 0,13-16-22 16,5-7-13-16,0-6-66 0,5-11-40 16,19-3-109-16,4 2-215 0</inkml:trace>
  <inkml:trace contextRef="#ctx1" brushRef="#br0" timeOffset="16230.56">21693 9667 497 0,'0'0'128'15,"0"0"7"-15,0 0-60 0,0 12-22 16,0 4-8-16,0 2-4 0,-5 9-5 16,-2 1-8-16,-1 2-6 0,-3 1-6 15,-1 2-6-15,-3-4-4 0,4 0 0 16,4 0-4-16,7-9 1 0,0 2-2 0,0-2 2 16,0-7 0-16,12-5 1 0,-1 2 1 15,1-3 1-15,1-7-2 0,3 7 2 16,-6-7-3-16,5 0 1 0,1 0-1 15,4-7-1-15,-1-2-1 0,3 4 0 16,-1-4-2-16,-3-2-1 0,-7 2-5 16,-6 2-9-16,0-1-12 0,-5-3-17 15,0 0 77-15,-6-2-195 0,1 0-130 0,-3-4-333 16</inkml:trace>
  <inkml:trace contextRef="#ctx1" brushRef="#br0" timeOffset="16418.07">21786 9649 568 0,'-5'19'139'0,"5"11"5"15,0 2-93-15,0 13-4 0,0 6-9 16,0 6-6-16,0 6-8 0,5 4-9 16,1 3-3-16,1-3-5 0,-7-7-3 15,0-5-8-15,0 0-11 0,0-8-12 16,-5-2-8-16,-5-3 102 0,5-10-222 15,-4 0-130-15,2 0-342 0</inkml:trace>
  <inkml:trace contextRef="#ctx1" brushRef="#br0" timeOffset="18042.643">22926 9639 477 0,'0'-6'111'0,"0"6"5"0,0 0-75 15,8 0-9-15,-8 0-6 0,0-6-3 16,0 6-2-16,0 0-4 0,-8 0-3 0,8 6-3 16,-12-6 0-16,4 6-2 0,-5-2-2 15,-2 2-2-15,-5-1 4 0,-3 6-1 16,1-8 3-16,-3 4 1 0,0-1 2 16,1-6 2-16,-2 0 1 0,-1 0-1 15,1 0-2-15,3 0 0 0,0 0-3 16,4 0-1-16,4-6-2 0,-1 6 0 0,4 0-2 15,1 0 1-15,4-7-1 0,-1 7-1 16,8 0-1-16,0 0 0 0,0 0-2 16,0 0 1-16,0 0-1 0,0 0 0 15,0 9 2-15,0-2 2 0,7 4 1 16,-7 5 3-16,0 0-1 0,3 3 0 16,-3 8-2-16,5-3 0 0,-5-2-3 15,0 7-1-15,0-1-3 0,0-1 1 16,0-4 0-16,5-1 2 0,-5-7-4 15,0 0 3-15,0-7-1 0,6 3 1 0,-6-8-2 16,0-3 0-16,0 11 1 0,0-11-1 16,5 4 1-16,-5-4-2 0,0 0 2 15,0 0-1-15,0 0 1 0,7-7-2 16,-7 1 1-16,3-2 0 0,3-2 1 16,6 2-1-16,-4-3 1 0,2-3-2 0,5 6 2 15,-4-3-1-15,1-1 1 0,-1 2-1 16,-1 0 0-16,3 2 0 0,2 8 0 15,-1 0 1-15,1 0-2 0,5 0 0 16,1 6 0-16,-6 1 2 0,6-4-1 16,0 8 0-16,-3-9 0 0,-1 4 1 15,4 2 0-15,-5 0-1 0,1 0-1 16,-2 4 1-16,-2 3 0 0,-5-7 0 16,-2 12-1-16,-6-2 1 0,5 0 2 0,-5 1 0 15,0 6-3-15,0-5 3 0,0 3-3 16,-5-1 1-16,5 0-1 0,-4-7 1 15,-6 2 0-15,0-4 3 0,0 5 3 16,-8-3 4-16,0 3 3 0,-2 1 3 16,-3-8 0-16,-8 0 1 0,-1 2-1 15,-6-8-6-15,7-5-1 0,-10 0-2 16,11 0-3-16,6 0-1 0,-1 0-4 0,6 0-6 16,4-5-7-16,5 2-13 0,4-9-12 15,6 7-19-15,0-5-17 0,0-3-103 16,3 0-7-16,12-3-100 0,-1-1-188 15</inkml:trace>
  <inkml:trace contextRef="#ctx1" brushRef="#br0" timeOffset="18854.942">23489 9639 454 0,'-8'0'115'0,"-4"0"6"0,1 0-47 15,-7 0-34-15,-5 0-3 0,0 0-1 0,-2 0-1 16,1 4-1-16,-3-4-1 0,8 0-2 16,4 6-4-16,2-6-4 0,3 0-2 15,4-8-5-15,-4 8-5 0,2-6-1 16,-1 6-1-16,5-8-1 0,-3 8-2 16,7-3-1-16,0 3 0 0,0 0 0 15,0 3-1-15,0 3 2 0,0 4-1 0,0 3 1 16,0 13 2-16,0 5-1 0,0 4-1 15,8 6 0-15,-8-1-2 0,13-5-1 16,-1-2-2-16,-2-6 0 0,-2 0-1 16,-2-2 0-16,1-10 0 0,-2-1 0 15,1-6-1-15,-6-8 1 0,5 0-1 16,0 0 2-16,-5 0 0 0,8-8 0 0,-3-5-2 16,2 1 3-16,-2 1-2 0,3-4 0 15,5-2-1-15,0 7 1 16,3 0-2-16,-1-1 3 0,3 8-2 0,0 3 1 15,-3 0 0-15,-2 0 1 0,0 3-1 16,3 10 0-16,-2 0 0 0,2 4 1 16,-1 1 0-16,-2-1-1 0,-3 4 0 15,-2 0 0-15,3-5 2 0,-1 6-4 16,0 0 3-16,-5 1-2 0,1-3 3 0,-6 2 0 16,0 2 1-16,0 1 3 0,-9 1 5 15,-3-1 1-15,-3 2 3 0,-6-2 1 16,-12-5-1-16,-4 7 0 0,-3-10-4 15,-10 3-2-15,5 0-3 0,8-4-1 16,4-8-3-16,2-1-5 0,5-7-8 16,-4 0-9-16,2 0-12 0,5-14-18 15,4 2-19-15,4 2 72 0,15 3-191 16,0-7-133-16,0 0-333 0</inkml:trace>
  <inkml:trace contextRef="#ctx1" brushRef="#br0" timeOffset="20214.047">24669 9752 528 0,'0'-12'124'16,"-3"-1"8"-16,-10 5-85 0,-3 8-2 16,-6 0-2-16,3 0-1 0,-4 16-2 15,1 3-1-15,6 0-7 0,-9 5-4 16,-2-2-4-16,2 7-5 0,2 1-8 15,0 5-2-15,10 3-3 0,5-5-3 0,8-2-2 16,0-3-2-16,0 0 0 0,10-11 4 16,8-6 0-16,0-11 3 0,6 0 6 15,1-8 4-15,9-12 2 0,1-6 3 16,7 1 2-16,-6-3 1 0,4-1 1 16,-8 0 1-16,-10 1 1 0,-8 0 2 15,-6 5-1-15,-8 0-2 0,0 5-2 16,-8 2-4-16,-8 7-6 0,-10 1-2 15,-10 8-9-15,0 0-9 0,-4 9-10 0,3 5-16 16,7 11-17-16,4 1-19 0,3 0-29 16,8-2-120-16,15-3-143 0,0-4-326 15</inkml:trace>
  <inkml:trace contextRef="#ctx1" brushRef="#br0" timeOffset="20495.18">24468 10148 490 0,'-10'11'136'0,"-5"2"6"15,4 2-36-15,-7-2-48 0,1 8-10 16,3 6-8-16,-1 0-7 0,-1 3-10 16,6 0-5-16,5-6-7 0,5-2-1 15,0 4-3-15,0-7 0 0,13 0 0 16,5 0 4-16,-2-11 4 0,9-8 5 16,6 0 2-16,0-17 5 0,0-5 2 0,17-3 4 15,-4-2 2-15,-1-3 0 0,-6 5 1 16,4-2 3-16,-21 6-2 0,-4-7 4 15,-11 8 0-15,-5-2-6 0,0 7 0 16,-8-5-8-16,-9 6-6 0,-1-2-5 16,-13 14-7-16,-5-5-8 0,4 7-10 15,-3 7-18-15,6-7-13 0,6 10-16 16,10-2-25-16,5-8-33 0,8 0-128 0,0 0-152 16,11-14-344-16</inkml:trace>
  <inkml:trace contextRef="#ctx1" brushRef="#br0" timeOffset="20870.104">25129 9819 555 0,'0'-5'150'0,"0"-2"7"16,-5 7-61-16,1 0-32 15,-5 0-8-15,-5 0-6 0,-3 12-11 0,-2 7-11 16,-6 3-7-16,-4 3-7 0,-1 9-4 15,1-2-4-15,4 0-5 0,7 0 0 16,13 1 0-16,5-16-1 0,0-5 0 16,10-12 0-16,10 0-1 0,6 0 0 0,0-21 0 15,8 8-1-15,-4-6 2 0,-6-6-1 16,-2 2 0-16,-4 2 0 0,-4-2 2 16,0-1 0-16,0 5 2 0,-2 5 4 15,-2 1 3-15,-1 13 1 0,-9 0 5 16,0 7 2-16,0 10 3 0,0 3 0 15,-14 4-4-15,2 6-2 0,1 7-1 16,4-5-3-16,7 14-2 0,0 0-4 0,0-3-2 16,0-5 0-16,5 4-8 0,-5-14-7 15,8-6-13-15,-8 1-20 0,0-10-28 16,0-4-131-16,18 2-151 0,4-11-353 16</inkml:trace>
  <inkml:trace contextRef="#ctx1" brushRef="#br0" timeOffset="22260.557">26531 9932 663 0,'-8'0'156'0,"0"0"6"0,8 0-113 16,-5 3-4-16,5-3-15 0,-7 6-9 0,7-6-5 15,0 8-7-15,7-8-9 0,-1 7-12 16,6-7-17-16,2 7-16 0,3-7-58 16,7 0-63-16,-1-12-113 0,13 9-238 15</inkml:trace>
  <inkml:trace contextRef="#ctx1" brushRef="#br0" timeOffset="22510.522">27094 9926 611 0,'-11'-5'155'0,"11"1"5"0,0 4-67 16,0-9-49-16,6 9-10 0,4-8-10 15,3 2-5-15,0 6-10 0,0-8-12 16,0 3-19-16,5 5-18 0,2-6 3 16,5 0-128-16,-4 6-127 0,12-7-298 15</inkml:trace>
  <inkml:trace contextRef="#ctx1" brushRef="#br0" timeOffset="22807.326">28062 10024 814 0,'-12'0'176'0,"7"0"1"0,5 5-150 0,-8-5-14 15,8 8-49-15,-6-8-135 0,-2-10-146 16,-11 5-366-16</inkml:trace>
  <inkml:trace contextRef="#ctx0" brushRef="#br0" timeOffset="58336.014">11024 13934 0,'129'-6'0,"2"-7"0</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059.39221" units="1/cm"/>
          <inkml:channelProperty channel="Y" name="resolution" value="1884.24377" units="1/cm"/>
          <inkml:channelProperty channel="F" name="resolution" value="0.00409" units="1/dev"/>
          <inkml:channelProperty channel="T" name="resolution" value="1" units="1/dev"/>
        </inkml:channelProperties>
      </inkml:inkSource>
      <inkml:timestamp xml:id="ts0" timeString="2018-08-06T20:38:27.195"/>
    </inkml:context>
    <inkml:brush xml:id="br0">
      <inkml:brushProperty name="width" value="0.05292" units="cm"/>
      <inkml:brushProperty name="height" value="0.05292" units="cm"/>
      <inkml:brushProperty name="color" value="#FF0000"/>
    </inkml:brush>
    <inkml:context xml:id="ctx1">
      <inkml:inkSource xml:id="inkSrc1">
        <inkml:traceFormat>
          <inkml:channel name="X" type="integer" max="32767" units="cm"/>
          <inkml:channel name="Y" type="integer" max="32767" units="cm"/>
          <inkml:channel name="T" type="integer" max="2.14748E9" units="dev"/>
        </inkml:traceFormat>
        <inkml:channelProperties>
          <inkml:channelProperty channel="X" name="resolution" value="1059.39221" units="1/cm"/>
          <inkml:channelProperty channel="Y" name="resolution" value="1883.16089" units="1/cm"/>
          <inkml:channelProperty channel="T" name="resolution" value="1" units="1/dev"/>
        </inkml:channelProperties>
      </inkml:inkSource>
      <inkml:timestamp xml:id="ts1" timeString="2018-08-06T20:38:34.256"/>
    </inkml:context>
  </inkml:definitions>
  <inkml:trace contextRef="#ctx0" brushRef="#br0">1563 10663 377 0,'0'-13'101'0,"0"-5"3"0,-5-4-4 0,5-8-73 16,0-9-3-16,0-2-1 0,-4-6 2 15,4-11 1-15,-10-2 0 0,10-8 1 16,-8-11-1-16,-2-12-1 0,-5-7-3 16,5-9-2-16,-8 4-3 0,5 3-1 15,8 8-6-15,-6 14 0 0,2 10-4 16,-7 4-1-16,5 5-3 0,1 13-2 0,-5 7-2 15,10 10-1-15,5 10-3 0,0 9 0 16,0 4-1-16,8 6 3 0,4 0 1 16,-2 0-1-16,-2 6 2 0,8 2 2 15,-6-5 0-15,6 7 1 0,-4-6-2 16,11 8 0-16,3-10 2 0,5 8-1 16,5-10 0-16,10 4 1 0,-2-4 1 15,7 0 0-15,5-12 2 0,-1 9 0 16,11-7 1-16,3 4 0 0,9-2 0 15,-11 8 1-15,12-6 1 0,-10 6 0 0,4 0-1 16,-2 0 2-16,11 0 1 0,3-8-1 16,6 1 2-16,14-6-2 0,-10 4 2 15,15 2 1-15,-12-2-1 0,-1 4 0 16,-2-2 0-16,1-6-1 0,2-3 2 16,9-3-2-16,-9 3-2 0,2 5-1 0,-8 2 0 15,-4 9-2-15,-8-3 1 0,-1 3-3 16,-2-11 1-16,6 7 1 0,-4-7-2 15,-5 0 0-15,1 5 2 0,-3 6-3 16,-5 0 2-16,4-7-2 0,-3 7-2 16,11 0 3-16,-9-6-2 0,12 1-2 15,-2-5 3-15,2-2-1 0,-10 9-1 16,0-4 2-16,-4 7-1 0,-8 0 1 16,-1 8-1-16,-2-8 1 0,4 0-1 15,1-15 0-15,2 0 1 0,6 0-1 0,1-6-1 16,2 3 1-16,-5 8 0 0,-5-5 0 15,-5 1 0-15,-1-1-1 0,-5 2 2 16,4 0-1-16,0-1 1 0,-7 3-2 16,2 4 2-16,-2-2-1 0,-10 5 1 15,4-3-1-15,-2 7 1 0,-2 0-2 16,3-7 1-16,-2 7-1 0,-3 0 2 0,3 0-3 16,-8-7 3-16,0 7-2 0,-1-10 2 15,-3 2-1-15,-1 2-1 0,4-2 1 16,-1 8 2-16,3-5-3 0,-1 5 2 15,0-11-2-15,4 6 3 0,3-1-1 16,0 6 1-16,4-8-3 0,-2 8 1 16,-4-3-1-16,8 3 2 0,-13 0-2 0,4 0 1 15,2 0 0-15,-4 0 0 0,-4 0 0 16,1-8-1-16,0 8 1 16,-5-9 0-16,4 0-1 0,-1-2 1 0,1 5 0 15,-3-4 0-15,3 5 0 0,-1 5 2 16,-6-4-3-16,-5 4 1 0,0 0 0 15,-5-10 0-15,2 10 1 0,-7-4-1 16,2-6-2-16,5 10 3 0,-5-4-1 16,6-2-1-16,-3 6 2 0,4 0-2 0,-6-6 2 15,-3 6 1-15,5 0-2 0,-4-3 0 16,2 3 1-16,4-8-3 0,1 8 2 16,0-4-1-16,4 4 1 0,-3-10-1 15,4 6 2-15,3 0-2 0,3 4 2 16,-3-12 0-16,-6 12 0 0,2 0-3 15,-9 0 2-15,2 0-1 0,-4 0 1 0,5 0-1 16,-2 0 0-16,-2 0 1 0,4 0 2 16,-2 7-2-16,2-7 0 0,-2 0-1 15,6-7 3-15,-8 3-3 0,3-4 2 16,0 8-2-16,5-6 3 0,3-4-2 16,2 10 2-16,3-2-3 0,1 2 1 15,0 0 0-15,-7 0 0 0,-2 0 0 16,0 0 1-16,-5 4-3 0,-6-4 2 15,4 8 0-15,-4-5-1 0,3 3 0 0,-1 2 0 16,1 0-1-16,5 1 2 0,-5 3-1 16,-2-4 2-16,3 1-1 0,-2 5-2 15,-9 4 2-15,6 9 1 0,-1 0-2 16,-5 6 0-16,0-1 1 0,0 10 0 16,0 2 1-16,0 12-2 0,-5-4 1 15,5 13 0-15,-3-1 0 0,3 7 1 16,0 2-1-16,0 11 0 0,6 7 1 0,-6 7-1 15,10 1 1-15,-3-10 0 0,-7-3-2 16,8-8 2-16,0-8 0 0,4-11-2 16,1-2 2-16,8-8-2 0,-6-2 1 15,1-5 0-15,0 6 0 0,-6-12 0 16,-6-5 1-16,1 0-2 0,-5-4 1 16,0 0 1-16,0-6-1 0,0 4 0 15,0-5-1-15,0-5 1 0,0-2-1 16,-5-2 1-16,5 2-1 0,-7-8 1 0,0 6 0 15,-1 2 2-15,3-6-2 0,2 2 1 16,-2-5-1-16,5-4 1 0,-8 5 0 16,1-5-1-16,1 7 1 0,-1-7 0 15,-9 2 1-15,3-2 0 0,-8 10 0 16,1-5-1-16,0-2 0 0,-3-3-1 0,0 10 2 16,7-10-3-16,-2 0 0 0,-6 4 0 15,-1-4 2-15,2 0 0 0,-6 7-1 16,-9-7-1-16,5 0 3 0,4 0-2 15,-4 0 0-15,3 5-1 0,3-5 1 16,-4 0 2-16,3 0-2 0,-8 0 0 16,-7 0 1-16,4 0 1 0,8 0 0 15,-13 0 2-15,9 0 1 0,-1 13 2 16,-6-11 1-16,-4 10 0 0,-3-8 1 16,4 8 1-16,-5-6-2 0,14 4-1 0,-7-6-2 15,9 4 2-15,1-8-3 0,10 3 1 16,-7-3-2-16,4 6 0 0,-2-6 0 15,-1 0 1-15,-10 8-2 0,1-8 1 16,-5 5 0-16,7-5 0 0,0 0-1 16,4 7 0-16,-9-7-2 0,6 0 2 15,-1 4 0-15,-6-4-1 0,4 0-1 0,4 0-1 16,3 0 1-16,-4 0 2 0,-6 0-1 16,10 0-1-16,0 0 2 0,-2 0-1 15,2 0 1-15,-3-4-2 0,-7 4-1 16,0 0-1-16,-3 0 4 0,0 0-3 15,6 0 2-15,-1 4-3 0,4-4 3 16,2 0 0-16,4 0 0 0,-4 0-1 0,-1 0 1 16,-1 0-2-16,-5 0 2 0,2 0-1 15,-5 0 1-15,4 0-1 0,1-4-1 16,-1 4 1-16,5 0 0 0,3-7 1 16,-1 7-3-16,-2-5 2 0,-2 5 0 15,-13 0 0-15,5 0-1 0,0 0 3 16,4-4-4-16,-4 4 3 0,11-10 1 15,1 10-4-15,-9-3 2 0,-2 3 1 16,4-8-2-16,-12 4 2 0,0 4-1 16,-3-10-1-16,10 4 1 0,-4 6 0 0,8-5 1 15,-6 5 0-15,8-9-3 0,-9 9 2 16,6-8 1-16,0 2-2 0,6 3 3 16,6-10-2-16,9 0-2 0,1 6 3 15,1-3-1-15,4-1-1 0,-2 7 2 16,0-8 0-16,-9-1-3 0,-1 4 2 0,-5-3 0 15,0 0-2-15,-7 1 1 0,-3 3-3 16,2 0-1-16,-2 8 2 0,0 0-1 16,10 0-3-16,1 0 2 0,-1 0 0 15,2 0 0-15,-6 7 0 0,-6-7-1 16,1 4 0-16,2-4 2 0,-1 12 0 16,6-8 1-16,7 6-1 0,-2-7 1 15,0 8-1-15,5-5 1 0,-5-6-1 16,-3 0-1-16,-2 0 1 0,1 0 1 0,-9 0 0 15,1-11-1-15,-4 11 0 0,7-6 1 16,-8 6 0-16,16 0-1 0,-6 0 1 16,4 0-1-16,-1 9 1 0,-1-9-1 15,-11 0 1-15,6 8 1 0,2-8-2 16,-2 9 1-16,4-4 0 0,8-1-1 16,-5 4 1-16,-2-8-3 0,0 0 1 15,-5 3-1-15,-4-3 1 0,4 0-1 0,-4 0-2 16,-7 0 0-16,-4-3 0 0,2 3 1 15,-1 0 1-15,-5 6-3 0,-10 7 2 16,3 1 1-16,0 2 0 0,2 3 3 16,3-8-2-16,6 1 0 0,12-8 1 15,2-4 0-15,8 0 1 0,2 0-1 16,6-4-1-16,5 4 0 0,-9-7-1 16,3 7 0-16,4-7-1 0,4 7 0 15,-4-5-1-15,9 5 0 0,-6 0 0 0,9 0 0 16,3 0 2-16,5-9-1 0,0 7-5 15,0-5-8-15,8-1-8 0,10-2-6 16,-3 1-108-16,8 1-110 0,-5-2-261 16</inkml:trace>
  <inkml:trace contextRef="#ctx1" brushRef="#br0">14983 13049 0</inkml:trace>
  <inkml:trace contextRef="#ctx0" brushRef="#br0" timeOffset="9732.095">9653 10695 444 0,'-5'0'98'16,"-6"-6"3"-16,4-1-74 0,7 3-5 15,-4-8 0-15,4-2-2 0,-7-5 2 16,7-9-1-16,-13-7 0 0,5-15 0 16,3 2-2-16,-3-8-2 0,-2-7 0 0,2 3-1 15,-6-4-1-15,0-15 0 0,-1-3-1 16,4-6-1-16,6-3 1 0,5 0 1 15,5 17-2-15,1 6 2 0,6 16-2 16,-8 15-1-16,0 8 1 0,2 10-3 16,-1 3 0-16,-5 0-2 0,15 3-1 15,-7 4-2-15,-1-4 1 0,9 5-2 16,5-1 0-16,-4 4-1 0,4-3 1 0,5 3-2 16,-5-2 2-16,12-3-2 0,2-3 1 15,10 0-2-15,11-1-1 0,3-2 1 16,2 0 1-16,-6-6-1 0,3-4 0 15,-3 4-2-15,4 2 1 0,7 2-1 16,1 1 0-16,-5 6-2 0,2-2 1 16,5 6-1-16,3 7 3 0,-3-7-2 15,3 7 3-15,0 0-3 0,3 0 3 0,-8 7-2 16,3-7 4-16,7 0-2 0,5 0 0 16,2 0-1-16,7 0 0 0,1-8 1 15,5 4 0-15,6-3-2 0,-5 3 0 16,2-2 1-16,3-2 1 0,0-4-1 15,-8-2-1-15,4 4 1 0,4-2-1 16,-7 2 1-16,3 5 0 0,-6 5 0 16,-10 0 1-16,-4 0 1 0,3 0 0 15,1 6 2-15,-6 1-1 0,2-7 1 0,1 6-1 16,2-6 0-16,-10 13-1 0,5-9-1 16,-3-4 0-16,1 12 0 0,4-9 0 15,-4-3 0-15,0 0-1 0,4 0 1 16,-4 0 0-16,0 0 0 0,-9 0 0 15,9 8-1-15,-4-8 3 0,-9 0-1 0,7 0 1 16,-1 0 0-16,1 0 0 0,0 0 0 16,3 4 0-16,2-4 0 0,-1 8-2 15,-2-8 2-15,4 0 1 0,5 0-4 16,-13 0 3-16,14 0 0 0,4-8-2 16,-3 8 0-16,8-6-1 0,6 6 0 15,-6 0 3-15,-3 0-2 0,2 0 1 16,-8 0 1-16,0 0 3 0,4 0 0 15,-5 6 2-15,-1-6-3 0,6 8 2 0,-5-8-1 16,-6 0 1-16,4 0-1 0,-4 0-2 16,1 0 0-16,-3-8 0 0,8 8-2 15,-4-4 0-15,-3-4 0 0,6 8-1 16,0-3 0-16,-12 3 0 0,5-5 0 16,3 5 0-16,-6-7 0 0,-10 7-1 15,10-2 0-15,-2 2 1 0,0-7-1 0,0 7 0 16,3 0 1-16,-2 0-1 0,-1 0 1 15,-5 0 0-15,-3 0 0 0,-2 8 0 16,-3-8 0-16,-8 0 0 0,2 0 0 16,4 0 0-16,0 0 0 0,6 0-1 15,-4-8 2-15,1 8-2 0,1-8 1 16,-5 8 0-16,4-4 2 0,3 4-1 16,1-9 0-16,-4 9 0 0,-2-5 1 0,-3 5 1 15,1-9 1-15,-10 9 0 0,10 0-1 16,-4 0 2-16,4-3 0 0,6 3 1 15,2 0-1-15,-1-5-1 0,1 5 1 16,-7 0-1-16,4 0 0 0,-2 0-1 16,0 0-1-16,-10 0-1 0,3 0 0 15,-7 0 0-15,6 0 0 0,-4-7 0 16,11 2-1-16,-1 5 0 0,-5-3 0 16,6 3 3-16,1-7-3 0,-2 7-1 15,2-6 1-15,7 6 1 0,-9-10-1 0,2 7-1 16,0-8-1-16,-5 5 1 0,-3-7 2 15,-3-2 0-15,-9 3-2 0,2 7 0 16,4-7 0-16,-3 10 2 0,11 2-3 16,-2-10 0-16,-1 10 1 0,-4-4-1 15,4 4-1-15,-8 0 4 0,4 0-4 0,2 0 2 16,1 0 2-16,-1 0-4 0,-4 0 3 16,-3-6 1-16,-2 6-4 0,-4-8 2 15,-2 2 2-15,3 6-4 0,1-7 2 16,4 7 2-16,-3 0-4 0,5 0 2 15,-1 0 1-15,-4 0-1 0,-3 0 1 16,-4-2-1-16,0 2 0 0,-1 0 1 16,4-6-1-16,7 6 1 0,-1 0 0 15,-1 0-2-15,0 0 1 0,-4 0 0 0,-6 0 0 16,-1 0 0-16,0 0 0 0,0 0-1 16,2 0 1-16,-1 0 0 0,2 0 2 15,-9 0-2-15,-4 0 0 0,-3 6 0 16,3-6 0-16,-3 0 3 0,1 0-5 15,-3 0 1-15,0 0 0 0,6 2 2 16,-1-2-1-16,-4 12-2 0,5-9 1 0,-5 9 1 16,0 2 0-16,-1 3 0 0,-8 7-1 15,6-4 1-15,-6 10 1 0,5 1-3 16,-5 2 3-16,0 8-1 0,0 9 1 16,0 3 0-16,0 2-1 0,0 6 1 15,0-5 0-15,0-6-2 0,-6 6 0 16,1-5-1-16,5-8 0 0,-8 10 1 15,8 7-1-15,0-5-2 0,-9 10 2 16,9 2 0-16,-6-1-1 0,6-5 0 16,-8-4-1-16,8-6 1 0,-9-5 3 0,5-3-2 15,4-5 1-15,-5-5-1 0,-2-5 2 16,2-2 0-16,5-5 0 0,-8-5-1 16,3-2-1-16,2-1 1 0,-5-5 0 15,-4 5 2-15,4-2-2 0,-2 2 2 0,-6 0-2 16,-1-5 2-16,-4 4-2 0,-2-3 2 15,2-4-3-15,-2-5 1 0,-3 3-3 16,1-3 1-16,-6 0-1 0,-11-3 1 16,2-10-2-16,-2 4 0 0,-3-3-1 15,3-1 1-15,-2 0-1 0,-7 2 0 16,-5 0 0-16,-3 4 1 0,-9-3 1 16,4 2 1-16,-8-5 2 0,1 1-1 15,-11 5 2-15,-1-2 2 0,-10 1 2 16,-4 2 1-16,-5 6 3 0,6-3 3 0,-6 3 3 15,-1-12 1-15,3 12 2 0,4-3-3 16,-1 3 2-16,-11 0-3 0,11 0-2 16,-1 0-2-16,-8 0-3 0,-6-9-2 15,11 9 2-15,-6 0-4 0,-5-5 4 16,-1 5-4-16,4 0 2 0,-8-6 0 16,-6 6-1-16,2-7 1 0,-10 7-1 15,-7 0-2-15,-4 5 0 0,-7 3 0 0,-10 1 2 16,-3 5 0-16,-2 0-1 0,-11 0 0 15,6 1 3-15,-6-1-2 0,3 3 0 16,0-2-1-16,-1-1-1 0,2 3 1 16,-2 0 0-16,-1-8-3 0,-4 2 1 15,7-2 1-15,-12-1-1 0,3 5 2 16,-2 2-2-16,-6-1-1 0,-4 3 2 0,1 1 1 16,-2 4-2-16,-1-6 0 0,-5-2 0 15,-1 0 1-15,2 5-1 0,3-9 2 16,-8-3-2-16,6 5 2 0,1 3-1 15,8-11 0-15,-17 6 1 0,8-4-2 16,1 15 1-16,6-7 1 0,-10 2 1 16,7 3 1-16,2 10 1 0,4-9 1 15,0 7-1-15,9 1 1 0,-1-5-2 16,6 0-2-16,2-3-1 0,4-4-1 0,9-5-2 16,4 5-1-16,13-5-6 0,-6 2-1 15,9 1-5-15,2 2-7 0,7 0-10 16,8 2-10-16,1-3-15 0,-3 1-20 15,17-2-15-15,-9-1-113 0,2 17-133 16,0 1-304-16</inkml:trace>
  <inkml:trace contextRef="#ctx0" brushRef="#br0" timeOffset="23400.735">2554 12625 318 0,'0'-14'86'15,"-5"-1"3"-15,5-6-21 0,-8 0-36 16,3 5-8-16,0-11-7 0,2 8-1 15,-2-5-2-15,0 2 0 0,5-7-2 16,-13 4-3-16,8-7 0 0,0 3 1 16,-2-1-2-16,-2 2 0 0,-1-2-2 15,0 8 0-15,-6 1 1 0,4 5-1 16,-8 4-1-16,11 3-1 0,-4-2 0 0,13 5 1 16,-10-4-2-16,10-1 0 0,0 3 0 15,3-2 0-15,-3 5 0 0,0-2 0 16,0 4-1-16,0 3 1 0,7 0-1 15,-1 0 1-15,4 0 0 0,-4-5 1 16,-1 5-2-16,2 0 1 0,4 0-1 16,-1 0 1-16,2-8-1 0,1 8 1 15,-2-2-2-15,4 2 2 0,-7-11-1 0,5 5 2 16,-3 6 0-16,2-3 1 0,1 3-1 16,-2-8 0-16,5 8 0 0,-7 0 0 15,-1-6-1-15,3-1 0 0,1 7 0 16,4 0 0-16,1-5-1 0,2 5 0 15,2 0 0-15,-6-7 0 0,3 7 1 16,-6 0-1-16,6-4 2 0,-7 4-1 16,12 0 0-16,2 0 0 0,-6 0 3 0,4 0-2 15,3-6-2-15,-3-1 1 0,2 1 0 16,1-2 0-16,-8 2 0 0,0 4-1 16,-5 2-1-16,4 0 3 0,-6-7-2 15,10 7 1-15,-3 0 0 0,-1 8 0 16,4-4-3-16,4-4 2 0,-6 7 0 15,7-7-1-15,2 0 2 0,2 0-2 16,-4 0 0-16,-2 0 1 0,-2 0 1 16,-4 0-3-16,1 0 3 0,3 0-3 0,1 0 1 15,-2 0 0-15,2 0-1 0,3 0 0 16,-5 0 1-16,-4 0 0 0,4-7 0 16,-5 3-1-16,4-4 1 0,3 8 0 15,1-9-1-15,3 9-2 0,-1-8 1 16,-6 8 2-16,4 0 0 0,4 0-1 15,-4 0 0-15,-2 0 1 0,-6 0-1 0,5 0 1 16,-7 8-2-16,8-1 1 0,6 4 1 16,3 1 0-16,0 2-2 0,4-7 1 15,4 1 1-15,-3-8 0 0,-5 5-2 16,5-5 0-16,5 0 2 0,-3-4-1 16,-2 4 1-16,6-14-1 0,1 5-1 15,3 1 2-15,-5 0 1 0,3 3-2 16,-5 5 0-16,-6 0 1 0,-2 0 0 0,-3 0-1 15,3 0 2-15,-5 0-3 0,7 5 1 16,0-5 2-16,0 0-3 0,-2 0 2 16,1 0 1-16,-2 0-3 0,-1 0 2 15,-2 0 0-15,7-6 0 0,-1-6 0 16,-1 3 2-16,-2 1-2 0,-1 0 1 16,3 2 1-16,2 6-1 0,-1-6-1 15,8 6 2-15,-4 0-2 0,-1 0 1 16,-5 0-1-16,-1 0 0 0,-4-7 1 0,2 7 0 15,-2 0-1-15,2-2 0 0,0 2 0 16,-2 0 1-16,-3 0-2 0,1 0 2 16,-4 0-1-16,5 0 0 0,-1 0 1 15,1 7-2-15,-11-7 1 0,9 6 0 16,-1-6 0-16,1 0-2 0,-4 0 2 16,6 0 0-16,-1 0-1 0,-4-6 0 15,-2 6 1-15,3 0-1 0,-3-5 1 0,-1 5-2 16,9 0 0-16,2-8 2 0,-2 8-1 15,2-5 0-15,1-1 0 0,-1 1 0 16,3-1 1-16,-3 1-2 0,-5-3 1 16,-2 8 1-16,-1-7-1 0,-2 0 0 0,5 7-1 15,-4 0 2-15,4 0 0 0,-1 0-1 16,-1 0-1-16,2 0 1 0,5 7 0 16,1-7 0-16,-3 6 1 0,4-6 0 15,-2 0 0-15,3 0 1 0,-5-8 0 16,5 1 0-16,0 0 0 0,-3 1 0 15,-2-2 1-15,5 8 0 0,0-7 1 16,-4 7-2-16,2-6 1 0,2 6 0 16,-5 0 0-16,-8 0-1 0,9-9-2 15,-3 9 2-15,-3 0-1 0,-4 0 0 0,1-5 0 16,-5 5 0-16,2 0-1 16,-4-9 1-16,9 9-1 0,1-7 0 0,0 1 0 15,-1 0 0-15,5 6 1 0,2 0-1 16,1 0-1-16,-3 0 1 0,6 12 1 15,-5-3 0-15,-3 3-1 0,3 1 1 16,5 1-1-16,-8-7 2 0,7 3-1 0,-6 0 0 16,1-5 0-16,-9 3 0 0,6-3-1 15,0 1 1-15,6-6-1 0,0 8 1 16,2-8 1-16,-4 0-1 0,-5 0 0 16,2 0 1-16,6-7-1 0,-2 7 0 15,-3-7 1-15,1 7-1 0,-2 0 1 16,-9 0 0-16,8 0 1 0,1 0 0 15,-4 6-1-15,4-1 0 0,2 1 2 0,-2-1-1 16,-2 3 1-16,2-8-3 0,1 2 2 16,1-2 0-16,3 0 1 0,0-4-3 15,-4-3-1-15,2 1 2 0,-1-2 0 16,0 2-1-16,4 6 0 0,-1-6-2 16,0 0 1-16,-2 6 1 0,0-3-2 15,0 3 0-15,2-8 2 0,-5 8-1 16,0 0 1-16,-3 0 0 0,1 0 0 15,-6 0 0-15,1-6 1 0,-6 6-1 0,5 0 0 16,-7-4 0-16,-2 4 0 0,9 0-2 16,-5-6 1-16,3 6 0 0,-2-5 0 15,6 5 0-15,-4 0-1 0,-2-5 0 16,2 5 2-16,-8 0-1 0,4 0 1 16,-3 0-2-16,1 0 2 0,-7 0 0 15,6 0-1-15,-6 6 1 0,5-6-1 0,-5 10-1 16,5-10 2-16,-5 5-1 0,7 4 0 15,-7-5 0-15,0 5 0 0,8-1 0 16,-8 6 0-16,8-1 0 0,2 8 0 16,0 2 0-16,-4-3-1 0,2-3 1 15,-8 3 1-15,9-2 0 0,-9-1-3 16,9 7 4-16,-4 4-1 0,0-3 1 16,-5-1-1-16,7-3 2 0,-7 2 0 15,0-7-1-15,0 2 1 0,0 7 0 0,13-4 0 16,-13 4-1-16,6-2 0 0,-1-1-1 15,2-2 1-15,-7-5-1 0,0 1 0 16,0 3 0-16,0-10 0 0,8 5 0 16,-3 1 0-16,1-5 1 0,6 2-2 15,-1-6 1-15,-2 2 1 0,0-8 0 16,1 5-2-16,-5-5 1 0,3 5-2 0,2-5 2 16,-2 7 0-16,-8-7-2 0,5 0 0 15,-5 4 0-15,5-4 1 0,-5 8 2 16,0-8-2-16,8 0 1 0,-1 6 1 15,-7-6-1-15,5 0 1 0,-5 0-2 16,5 0 0-16,-5 0-1 0,0 0 1 16,0 0 0-16,0 0 0 0,0 0 1 15,0 0-1-15,-5 0 0 0,-2 3 1 0,7-3 0 16,-11 10-2-16,6-7 3 16,0-3-1-16,2 10 2 0,-9-10-1 0,1 6 2 15,3-6 1-15,-5 0-1 0,-1 10-1 16,1-10 0-16,-1 2-1 0,2-2 1 15,-3 7-1-15,9-7-1 0,-9 8 0 16,7-8 2-16,-7 3-2 0,-1-3 1 16,-5 7 1-16,11-7-3 0,-7 0 2 0,7 0-1 15,6 4-1-15,-1-4 1 0,-7 0-1 16,6 0 0-16,-4 0 1 0,-5 5-1 16,7-5 0-16,0 10 1 0,-5-10 0 15,6 7-2-15,-1-7 1 0,-4 0-1 16,3 7 1-16,4-7 1 0,-4 0-1 15,1 0-1-15,2 0 2 0,2 0 0 16,-4 0-1-16,-5 0 0 0,5 0 1 16,-8 3-2-16,3-3 2 0,-7 0-1 0,5 0-1 15,-6 0 2-15,6 0-1 16,-3 10-1-16,-6-10 2 0,1 3 0 0,1-3-1 16,-1 6 1-16,2-6-1 0,11 8 0 15,-6-8 2-15,3 0-2 0,-7 0 0 16,2 0 0-16,0 0 0 0,-6 0 1 15,-1 0-1-15,7 0 0 0,-10 0-1 0,4 0 2 16,1 0-1-16,-3 0 0 0,-4 0 1 16,4-8 0-16,1 8 0 0,-1 0 0 15,2 0 1-15,-4 0 0 0,5 0 0 16,-3 0 0-16,1 9-1 0,2-9 0 16,7 7 2-16,-6-7-3 0,-4 7 2 15,0-7-1-15,2 5-1 0,-4-5 1 16,-3 0 0-16,6 7-1 0,4-7 1 0,-4 0-1 15,6 0 0-15,5 0 0 0,-5 0 0 16,1 0 0-16,-2 5 1 0,-4-5-2 16,2 0 2-16,-1 0-2 0,4 0 2 15,-1 0-1-15,2 0 0 0,-2 0 1 16,4 0-1-16,1 0 0 0,-3 0 1 16,5 0-1-16,-3-5 0 0,1 5 0 15,-1-8-1-15,-1 8 1 0,1-6-1 16,0 6 1-16,2 0 0 0,-5 0 0 0,2 0 0 15,-5 0 0-15,2 0 0 0,4 0 1 16,-1 0-2-16,7 6 1 0,-9-6 1 16,1 8-2-16,-2-8 2 0,-5 0-1 15,-1 5 0-15,5-5 0 0,1 0 1 16,-3 0-2-16,-3 0 1 0,3 0 0 0,2 0 0 16,1 0 0-16,-4 0 0 0,4 0-1 15,2 0 1-15,-5 0 1 0,0 0-1 16,2 0 0-16,5 0 0 0,-11 3 0 15,3-3-1-15,6 0 2 0,0 0-2 16,-10-6 1-16,2-1 1 0,-4 7-2 16,2-7 1-16,-1 7 1 0,4 0-1 15,4 0 0-15,0 0 1 0,-4 0-1 16,1 0 1-16,2 0-1 0,1 0-1 16,-3 0 3-16,-1 0-3 0,-4 0 1 0,-2 0-1 15,-2 4 0-15,0-4 1 0,-3 0 1 16,7 0-2-16,-1 0 1 0,5 0 1 15,3 0-1-15,-3 0 1 0,-3 0-1 16,0 0-1-16,2 0 1 0,-2 0 0 16,-1 0-1-16,-4 0 1 0,9 0 0 15,-8 0-1-15,1 0 1 0,2 0 0 16,1 7 1-16,-1-7-1 0,2 0-1 16,4 0 2-16,9 0-2 0,-4 6 2 0,3-6-1 15,-6 3-1-15,-1-3 1 0,-5 0 1 16,-3 0-1-16,-3 7 0 0,1-2 0 15,-1-1 0-15,2 6 1 0,-7-6-1 16,5 3-1-16,-1-7 1 0,9 0 0 0,2 0 0 16,1 0 0-16,2-9-1 0,8 3 2 15,-11-6-1-15,2-1 0 16,5 1 0-16,-5 7 0 0,1-4 0 0,5 9-1 16,-6-5 1-16,8 5 1 0,-7 0-2 15,-1 0 1-15,3 0 1 0,-2 0-1 16,-1 0 0-16,3 0 1 0,-3 0-2 15,4 0 1-15,6 0 1 0,3 0-2 16,-7 0 2-16,5-2-1 0,-3 2 0 16,3-8 0-16,-1 8 1 0,-6-5-2 0,-1 5 1 15,-1 0 0-15,-8 0 0 0,-2 0 0 16,1 0-1-16,0 0 1 0,4 11 0 16,4-7 0-16,2 1-1 0,0 2 0 15,5-7 1-15,-7 6 0 0,6-6 0 16,-6 0 1-16,0 7-1 0,4-7 1 15,-7 0 0-15,-3 6-1 0,3-3 1 16,5 7-1-16,-8-10-1 0,-1 4 2 0,5-4-1 16,-5 0-1-16,-1 8 0 0,4-8 0 15,8 0 0-15,-7 0 0 0,0 0 0 16,8 0-1-16,-3 0 0 0,6 4 1 16,-2-4-3-16,6 0 2 0,-14 4 0 15,8-4-2-15,-11 7 2 0,-1-2-2 16,1-5 1-16,-1 9 1 0,-3-4-1 0,1-5-1 15,-2 6 1-15,1-6-1 0,9 9 1 16,-1-9-2-16,1 2 1 0,4 6 0 16,-4-8-1-16,-3 0 0 0,4 4 1 15,-1-4 1-15,-5 0-1 0,4 0-1 16,6 0 1-16,-3 0 0 0,5-4 2 16,-5 4 0-16,8-8-3 0,-16 8 2 15,2-3-2-15,-3 3 3 0,-2-8-2 16,-4 8-1-16,7 0-2 0,-5 9 4 0,0 3 1 15,-4 4-1-15,-10 1-1 0,-1 9 0 16,-10-3 1-16,0 5 2 0,2 0-1 16,2-2 0-16,11 0-1 0,-6-5 2 15,2 0 2-15,-9-2-1 0,4-3-1 16,-6 0-1-16,5-1 3 0,7-1-1 16,3-2 0-16,-2 4-1 0,7-7 0 15,0 3 1-15,-9-3 0 0,5-1-1 0,-1-8 0 16,7 6 2-16,3-6-1 0,6 0 0 15,6-6 0-15,1 6 0 0,0 0-1 16,5-6 2-16,-4 6 0 0,9-9-5 16,1 9-14-16,-2 0-12 0,9-6-12 15,-7-3-6-15,7 2-111 0,13-7-118 0,-3-13-257 16</inkml:trace>
  <inkml:trace contextRef="#ctx0" brushRef="#br0" timeOffset="30758.386">6667 13749 460 0,'-12'0'110'16,"4"0"4"-16,3 0-64 0,0 0-16 15,5-6-2-15,-8 6-2 0,8 0-2 16,0-3 0-16,8 3-1 0,-1-6-1 16,1 6 0-16,12-9 0 0,6 0-1 15,3 1 0-15,4 3 0 0,3-1-1 0,0 0-2 16,7-1-1-16,-2 4-4 0,8-8-2 16,3 9-3-16,6-9 0 0,-3 3-4 15,-2-1 0-15,1 4-3 0,-4 5 1 16,-9 0 0-16,0 0-2 0,-5 0-1 15,-3 6 0-15,-5 2-2 0,-4 0 0 16,-6-2 0-16,-4-6-1 0,-10 5 1 16,-4-5 2-16,0 7 2 0,-4-7 2 15,-16 0 0-15,-3 0 2 0,-8 6 2 16,-8-6 2-16,-11 0-1 0,1 10-1 0,-21-1 1 16,-2 3-1-16,-12 2-2 0,7 0-3 15,9-6 0-15,9-8-1 0,13 0-3 16,16 0-2-16,12-8 0 0,4-6 0 15,7 2 0-15,7 1-2 0,0-1-3 16,0 2 2-16,7-1-2 0,11 4 1 16,6-1-1-16,1 0 1 0,16-1-1 0,11-5 1 15,7 3 1-15,7 2 0 0,14-5-3 16,2-1 0-16,-5-7-1 0,3-1 0 16,-8-1 2-16,-3 7-2 0,-19 1 0 15,-7 10 2-15,-14-1-1 0,-12 7 0 16,-11-2-1-16,-6 2-2 0,-6 0-3 15,-7 2-4-15,-12 5-7 0,-4-1-9 16,-9 5-15-16,-5 3-11 0,-1-1 53 16,3 9-164-16,5-3-121 0,17-3-302 0</inkml:trace>
  <inkml:trace contextRef="#ctx0" brushRef="#br0" timeOffset="32804.769">2534 15245 319 0,'-5'0'87'15,"5"0"4"-15,-5 0-28 0,5 5-23 16,0-5-3-16,-4 8-5 0,4-2-4 16,0 0-3-16,0-6-3 0,0 5-3 15,0-5-2-15,0 11-2 0,8-11-1 16,2 0 0-16,9 3-2 0,2-3-1 15,1 0-3-15,6 0 0 0,1-8 0 16,12 2-4-16,3 3 0 0,12-5 0 16,6 1-1-16,12 7-1 0,-1 0 0 0,6 0 0 15,5 0-1-15,-3 0 0 0,5 0 0 16,2 0-1-16,2 0 1 0,-2 0-1 16,3 4 2-16,-8-4 1 0,1 11-1 15,-6-6 0-15,6 4 1 0,9-4 2 16,13 1 1-16,4 1 0 0,5 2-2 15,6-2 0-15,-2 12 2 0,1 1-2 0,6-4 0 16,8-6-2-16,-4 8 0 0,7-13 0 16,-6-5 0-16,-2 0 0 0,-1-5-1 15,8-4 0-15,-7 0 3 0,6-9 0 16,-9-1 3-16,-10 3 1 0,-1-3-1 16,-1-1 2-16,-2 2-1 0,2 4-1 15,-4 4 0-15,-14 4-1 0,-5-1-1 16,-1 1 0-16,-9 6 0 0,1-8-2 15,-3 8 0-15,-1 0-1 0,1 0-1 0,-4 0 0 16,2 0-1-16,-10 0 0 0,4 0 1 16,-7 0 0-16,-4 0-2 0,-6-9 2 15,0-4-2-15,-4-3 0 0,-3-3-3 16,-6 3-4-16,0-5-8 0,-8 1-9 16,-7 4-10-16,-10 0 4 0,1-6-118 15,-8 3-109-15,-2 6-266 0</inkml:trace>
  <inkml:trace contextRef="#ctx0" brushRef="#br0" timeOffset="37803.626">9021 11293 484 0,'-8'0'107'0,"8"0"4"16,-5 0-88-16,5 0 2 0,0 7 0 15,0-3 0-15,0 7 0 0,8-3-2 16,1 4-2-16,5-1-4 0,1-4-1 15,8 6-3-15,2-6-3 0,2 0 1 0,5 1-4 16,-1-2 1-16,1-6-1 0,4 6-1 16,5-6 0-16,-5 9 1 0,10-6-1 15,-6 3 0-15,-4-1-2 0,1 1 1 16,-7 3-1-16,-7 1 0 0,1 0-1 16,-3 1 0-16,-7 1 1 0,4 4 0 15,-4-1-1-15,-1 5 0 0,-4 1 1 0,2-2-1 16,-4-6-1-16,-4 8 0 0,-3-1 1 15,0-4-2-15,0 8 1 0,0 1-2 16,0 4 1-16,0 6 0 0,0 15 0 16,0-5 0-16,0 6 1 0,0 3-1 15,-3-8 0-15,3 0 0 0,0-1 0 16,0-5 0-16,0-7-1 0,0 0 1 16,0 1-1-16,0 1 0 0,-7-5 0 15,7 3 2-15,-8-3-1 0,8 5-1 16,-7 3 1-16,2 6 1 0,5-3 0 15,-6 3 0-15,-1-4-1 0,7 4-1 0,-6 0 2 16,6 1-2-16,0-2 1 0,0 5-2 16,0 4 1-16,-5-10-1 0,5 2 2 15,0 1-1-15,0-1 0 0,0-3 0 16,0 2 1-16,6-1 0 0,1-1-1 0,-1-10-1 16,-6-2 1-16,10 0 0 0,-2-6 0 15,6 2-1-15,-5 0 2 0,8 0-2 16,-7-2 1-16,4-7 0 0,-2-2 0 15,6 4 0-15,0-4 0 0,5 2-2 16,-5-2 2-16,3-1-2 0,-3-1 0 16,7 1-1-16,-9-8 1 0,9 4-1 15,-1-5 1-15,1-4 1 0,-14 6-1 0,2-6 0 16,-6 6 1-16,-7-6 0 0,0 0 1 16,3 0-1-16,-3 0 1 0,0 0 1 15,0 8-1-15,0 0 1 0,-3 2-1 16,3 3 2-16,-17 1-1 0,8 2 2 15,-11 4 0-15,2 4 3 0,-5-1 1 16,2 6 2-16,3 2 1 0,0 6 1 16,0-1-1-16,1 5 0 0,-7-6 0 0,1 7-2 15,-2-4-1-15,6-2 0 0,-4 7 1 16,0-5-2-16,0 3 2 0,8 10-1 16,-1 0-1-16,8 5-2 0,4-1-1 15,4-1-2-15,0-3 1 0,0 2-2 16,-8-4-1-16,8-3 0 0,0 4 1 15,0-5 1-15,0 4-1 0,8-5-1 16,-4 5 3-16,10-3-3 0,-1 3 2 0,4-6-2 16,-1 7 0-16,7-4-1 0,-11 3-2 15,6-3 0-15,-12 3 0 0,4 0-2 16,-10-1 1-16,8-3 0 0,-8-1 1 16,0 7 0-16,0-3 2 0,0 3 0 15,-8-5 0-15,8-3 0 0,0-1 3 16,-5-3-2-16,-3-6 2 0,0 9 2 15,-10-5 2-15,-4-3 2 0,-6 2 4 0,-4-6 0 16,-6 1 4-16,-9 0 0 0,-4-5-3 16,-3 3-2-16,0-9-3 0,1-4-1 15,6-4-3-15,1-3-2 0,-3-9-2 16,5 0-5-16,-9 0-7 0,4-11-11 16,7-1-20-16,-4-3-17 0,11 1-118 15,14-6-132-15,3-3-304 0</inkml:trace>
  <inkml:trace contextRef="#ctx1" brushRef="#br0" timeOffset="35616.626">30235 11491 0</inkml:trace>
  <inkml:trace contextRef="#ctx0" brushRef="#br0" timeOffset="43708.477">22875 6722 507 0,'-10'0'122'15,"0"-7"8"-15,-3 7-77 0,-3-5-9 16,-2 5-5-16,-2 0-2 0,-5 0-3 16,-1 7-4-16,-7 2-5 0,-1 5-4 0,-2 7-6 15,5 13-1-15,0-1-3 0,8 8-1 16,-5 4-1-16,0 2-4 0,5-2-1 15,2 6 0-15,0 5-1 0,9 3-1 16,1-3-1-16,4 2-1 0,7-12 1 16,0-3-1-16,12-5 1 0,7-9-2 15,9-5 1-15,3-7 1 0,7-6 0 0,1-6 1 16,4-5 1-16,3 0 1 0,4-12 2 16,6 8 2-16,-2-10 1 0,-3-5 2 15,-2-5 2-15,8-2 4 0,2-7 0 16,2-5 1-16,3-12 2 0,-7 6 1 15,-9-4 0-15,-16-2 0 0,-15 5 1 16,-12 1 1-16,-5-7 3 0,0 2-3 16,-17-1 0-16,-7-1-2 0,-17 7 0 15,-13 8-6-15,-5 8-1 0,0 6-6 0,1 13-1 16,14 9-5-16,8 0-5 0,2 2-10 16,1 5-5-16,5 0-12 0,4 2-10 15,6-1-16-15,6 3-17 0,12-3-15 16,5-1-5-16,3-3-105 0,9-4-120 15,14 0-271-15</inkml:trace>
  <inkml:trace contextRef="#ctx0" brushRef="#br0" timeOffset="44067.759">24108 6431 563 0,'-5'-9'139'0,"-3"-3"6"0,-1 6-90 16,-7-2-3-16,-7 8-5 0,-3 0-5 16,-4 0-4-16,-6 0-10 0,0 8-5 15,-3 15-5-15,0 3-3 0,3 14-6 16,3 0-3-16,5 16-2 0,9 0-1 0,-4 8 0 15,-4 6 0-15,3 11 0 0,-1-7-1 16,1 9 1-16,7-8 1 0,9 3-3 16,3-12 2-16,5 0-3 0,8-9 0 15,9-8 0-15,9-18 1 0,0-3-3 16,7-12 1-16,3-5-3 0,-7-6-4 16,3-5-6-16,2 0-6 0,2 0-12 15,-2-5-14-15,9-11-9 0,1-4 13 0,-5-1-122 16,-3-6-113-16,0 1-268 0</inkml:trace>
  <inkml:trace contextRef="#ctx0" brushRef="#br0" timeOffset="44723.849">24623 6648 584 0,'-14'0'134'15,"-4"0"6"-15,8 0-103 0,-2 4 0 16,-4 10-7-16,0 2-1 0,-4 3-2 0,-5 3-5 16,1 4-5-16,1 4-2 0,2 3-4 15,1 1-1-15,9 2-4 0,-6 0-2 16,4-8-2-16,7-9 0 0,6 2 0 15,0-1-1-15,8-7-2 0,2-5 0 16,11-1 1-16,3-7 0 0,4 0 1 16,-3-12-2-16,3 2 2 0,-4-9-2 15,12 3 2-15,-3-4 0 0,-2 1-1 0,-8 1 0 16,-2 2 0-16,-14 2 1 0,-7 3 4 16,8-2 1-16,-8 4 1 0,0-2 0 15,0 4 2-15,0-5-1 0,0 2 1 16,0 4-3-16,0 6-3 0,5 0 0 15,-5 0-2-15,0 0 1 0,6 7-1 16,-6 6-1-16,9 2 0 0,-1-1-1 16,-2 8 3-16,4-1-2 0,5 3-2 0,-2-1 3 15,10 4-2-15,0 1 2 0,-2-1-1 16,4 8-1-16,6 4 2 0,-5 6 1 16,5 7-2-16,2 7 1 0,-7-11 0 15,-3 7-1-15,-2-13 2 0,-8-10 2 16,-3-2 1-16,-2 0 5 0,-8-12 6 15,0 9 3-15,0-2 9 0,-6 3 2 0,-2-2-2 16,-7 7 2-16,-8-8-4 0,-10 3-1 16,-4 2-5-16,-11-6-6 0,-6-5-5 15,3-3 0-15,-3-3-4 0,-10-7-1 16,6-6-3-16,7 0-3 0,-3 6-5 16,11-6-7-16,10-9-9 0,4 6-9 15,-2-10-13-15,14-2-11 0,3 0-15 16,7-12-11-16,7 2 0 0,0-10-105 15,20 1-115-15,13-6-262 0</inkml:trace>
  <inkml:trace contextRef="#ctx0" brushRef="#br0" timeOffset="45551.804">25126 6140 524 0,'23'8'126'0,"8"3"3"0,10 7-85 16,5 12-6-16,5 3-6 0,-4 12-7 15,1 12-4-15,-6 9-2 0,2 0 3 16,-6 5 1-16,-5-6 1 0,-7-4 2 15,-6 1 5-15,-9 0 0 0,-3 0-2 16,-8-1-1-16,0-11-5 0,-8 3-3 16,-13-6-4-16,-14 12-5 0,-20-8-2 0,-3 16-6 15,-17-7-6-15,-3-3-11 0,2-5-10 16,17-2-15-16,0-15-13 0,23 4-14 16,8-5-28-16,15-15-81 0,-1 5-102 15,5-10-233-15</inkml:trace>
  <inkml:trace contextRef="#ctx0" brushRef="#br0" timeOffset="49956.994">12777 12505 526 0,'-6'-24'124'0,"1"5"7"16,-5 2-87-16,-1 5 2 0,-11 4-5 0,6 8 0 16,0 0-2-16,-11 13-3 0,1 8-4 15,2 4-5-15,-9 14-7 0,-1 4-1 16,1 7-5-16,3 9-4 0,-1 11-4 15,3-3-1-15,9 5-4 0,9 5 1 16,2-7-1-16,8-11-1 0,0-3 1 0,10-10-1 16,-1-10 1-16,8-6 1 0,6-3-2 15,6-12 0-15,9-6-1 0,1-9 1 16,9 0 0-16,1-7-1 0,0-2 0 16,2-11 1-16,-4-3 0 0,4-5 4 15,0-13 4-15,-1 5 5 0,1-8 5 16,-3 0 4-16,-9-11 7 0,-13 10 4 15,-5-3 0-15,-14-11 0 0,-7 6 0 16,0-2-2-16,0-5-1 0,-12-6-5 16,-7 6-3-16,-11 1 1 0,-6 9-5 15,-8 11-4-15,-3 17-4 0,-3 9-3 0,10 13-2 16,-8 0-2-16,14 7-6 0,4 8-7 16,2 5-8-16,5-3-8 0,14 0-11 15,-1 8-14-15,10-10-17 0,0 1-14 16,0-1-13-16,15 3 152 0,1-3-257 0,18 0-138 15,1 11-371-15</inkml:trace>
  <inkml:trace contextRef="#ctx0" brushRef="#br0" timeOffset="50238.184">13832 12195 583 0,'-31'0'150'0,"-7"0"9"0,2 5-64 16,2 10-45-16,1 7-6 0,0 9-6 15,9 12-6-15,-6 4-10 0,2 11-9 16,0 8-4-16,7 5-3 0,0 2-3 16,5 3 0-16,9-14-4 0,7 7 2 15,0-9 0-15,11-3-1 0,6-8-1 0,2 2-5 16,8-8-5-16,-3-8-5 0,-1-12-9 15,10-8-10-15,-2-9-11 0,3-6-7 16,1-12-4-16,4 1-105 0,0-3-108 16,7-21-256-16</inkml:trace>
  <inkml:trace contextRef="#ctx0" brushRef="#br0" timeOffset="50675.596">14285 12394 622 0,'-18'0'156'15,"-5"9"5"-15,-6 19-98 0,-2 3-3 16,-7 17-14-16,-6 9-9 0,5 9-10 16,-1 6-8-16,11 6-6 0,16-8-5 15,13-11-4-15,0-19-3 0,8-14 0 16,18-26 0-16,4 0-3 0,2-12 1 0,4-15 0 16,0-12 2-16,-8-11-2 0,0-3 1 15,-10 3 0-15,-1-1 2 0,-6 3 1 16,-4 18 1-16,-7 8 2 0,6 8 2 15,-6 10-1-15,0 4 2 0,-6 4-1 16,6 14-2-16,0 8-2 0,0 2-2 16,8 1-1-16,2-5-1 0,4 2-1 0,-1-6 1 15,9 2 1-15,-3-5-1 0,6 11 1 16,3-7-1-16,1 8 1 0,6 5-1 16,-1 1 1-16,-3 4 2 0,2 3 3 15,-2 3-1-15,-5 7 1 0,-3-4 0 16,-5-5 3-16,-7-4 3 0,-11-4 0 15,0-3 0-15,0-1 1 0,-19-3 3 16,-1 1 0-16,-8 0-4 0,-8-1-3 16,0 2-1-16,-3-2-2 0,-4-5-2 15,6-9-6-15,-1-5-5 0,2-9-5 0,5-10-12 16,5-13-13-16,0-15-15 0,13-8-19 16,-5-10-15-16,8-6-35 0,10-14-71 15,0-11-107-15,23-6-231 0</inkml:trace>
  <inkml:trace contextRef="#ctx0" brushRef="#br0" timeOffset="50941.134">14464 11893 572 0,'10'0'140'16,"-1"0"8"-16,8 0-92 0,2 16-3 15,4 13-11-15,9 2-3 0,4 7-6 16,3 7-9-16,8 10-6 0,1 3-2 0,9 5-1 15,0 6 2-15,1 1 1 0,-9 1 1 16,-10 4 5-16,-9 8-1 0,-7-8-1 16,-17 7 2-16,-6-1 0 0,0 8-2 15,-18 2-4-15,-11 3-2 0,-17-7-4 16,-7-2 2-16,-2-10-7 0,-3-13-5 16,9-8-12-16,10-8-11 0,5-9-17 15,6-7-22-15,8-17-24 0,-4-7-120 0,2-6-139 16,1 0-315-16</inkml:trace>
  <inkml:trace contextRef="#ctx0" brushRef="#br0" timeOffset="52909.422">13283 14550 494 0,'-11'-20'125'0,"-6"1"9"16,-2-3-38-16,-4 7-55 0,-3 9 5 15,-5 6 0-15,-7 0 0 0,-1 0-4 16,3 4-6-16,-10 9-5 0,6 13-5 16,8-1-6-16,2 12-6 0,2-1-3 15,1 10-3-15,0 7-1 0,3 7-3 16,3 1-1-16,9 10-1 0,7 0-1 0,5-5 0 15,5 5-1-15,7-6 1 0,6-12-1 16,4-7 1-16,8-14-1 0,1-12 1 16,12-7 0-16,4-5 1 0,9-8 0 15,6-8 1-15,-1-13 1 0,6 0-1 16,3-13 2-16,-9-3 3 0,3-7 1 16,-2-10 1-16,-10-5 2 0,-13 2 4 0,-9-1 4 15,-17 8 0-15,-13 7 2 0,0 1-1 16,-26-4-2-16,-7 5-2 0,-11-5-5 15,-12-2-2-15,-3 8-2 0,-1 10-5 16,4 11-3-16,2 19-6 0,13 0-10 16,5 5-11-16,10 12-15 0,8 3-18 15,5-2-15-15,8-5-14 0,5-1 42 16,0-12-147-16,18 0-118 0,3-7-284 0</inkml:trace>
  <inkml:trace contextRef="#ctx0" brushRef="#br0" timeOffset="53190.615">14035 14396 574 0,'-13'-20'149'16,"-4"7"8"-16,-4 13-78 0,0 0-19 15,3 0-10-15,-7 20-7 0,-1 9-8 16,-2 14-10-16,4 0-9 0,2 6-3 15,1 7-5-15,5-4-2 0,8-1-4 16,8 8-2-16,0-7 0 0,0-1 2 16,8-5-2-16,8-8 0 0,10-1 0 15,0-4 0-15,-1-5 0 0,6-7-3 0,4-3-1 16,-1-13-2-16,0-5-2 0,10 0-7 16,-4-11-11-16,-6-5-14 0,-4-8-15 15,1 0-116-15,-7-6-125 0,3 6-299 16</inkml:trace>
  <inkml:trace contextRef="#ctx0" brushRef="#br0" timeOffset="53378.109">14469 14372 655 0,'0'29'160'15,"0"6"7"-15,6 4-108 0,4 12-4 16,3-6-19-16,-3 4-10 0,3 9-8 15,-5 4-7-15,-4-18-6 0,-4-1-3 16,6-13-10-16,-6-9-12 0,0-12-14 16,0-9-15-16,0 0-9 0,8-12-113 0,-3-4-121 15,3-2-270-15</inkml:trace>
  <inkml:trace contextRef="#ctx0" brushRef="#br0" timeOffset="53612.388">14595 13921 619 0,'21'14'153'15,"0"5"6"-15,9 10-100 0,4 10-1 16,1 19-10-16,4 18-3 0,0 3-6 16,4 9-8-16,1 0-4 0,-3-1-3 15,-3-8-6-15,1-1-3 0,-13-11-4 16,-14-5-4-16,-4-1-2 0,-8-1-2 0,-12 1 0 15,-14 8-2-15,-5 3-3 0,-8-3-9 16,-15-2-15-16,1-6-29 0,-2-5-134 16,-9-19-150-16,0 0-364 0</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059.39221" units="1/cm"/>
          <inkml:channelProperty channel="Y" name="resolution" value="1884.24377" units="1/cm"/>
          <inkml:channelProperty channel="F" name="resolution" value="0.00409" units="1/dev"/>
          <inkml:channelProperty channel="T" name="resolution" value="1" units="1/dev"/>
        </inkml:channelProperties>
      </inkml:inkSource>
      <inkml:timestamp xml:id="ts0" timeString="2018-08-06T20:39:54.315"/>
    </inkml:context>
    <inkml:brush xml:id="br0">
      <inkml:brushProperty name="width" value="0.05292" units="cm"/>
      <inkml:brushProperty name="height" value="0.05292" units="cm"/>
      <inkml:brushProperty name="color" value="#FF0000"/>
    </inkml:brush>
    <inkml:context xml:id="ctx1">
      <inkml:inkSource xml:id="inkSrc4">
        <inkml:traceFormat>
          <inkml:channel name="X" type="integer" max="32767" units="cm"/>
          <inkml:channel name="Y" type="integer" max="32767" units="cm"/>
          <inkml:channel name="T" type="integer" max="2.14748E9" units="dev"/>
        </inkml:traceFormat>
        <inkml:channelProperties>
          <inkml:channelProperty channel="X" name="resolution" value="1059.39221" units="1/cm"/>
          <inkml:channelProperty channel="Y" name="resolution" value="1883.16089" units="1/cm"/>
          <inkml:channelProperty channel="T" name="resolution" value="1" units="1/dev"/>
        </inkml:channelProperties>
      </inkml:inkSource>
      <inkml:timestamp xml:id="ts1" timeString="2018-08-06T20:40:23.152"/>
    </inkml:context>
  </inkml:definitions>
  <inkml:trace contextRef="#ctx0" brushRef="#br0">1938 5234 429 0,'-6'0'99'0,"-2"6"4"16,8 3-71-16,-5-2-4 0,5-7-3 15,0 0-2-15,0 0-1 0,0 0-1 16,6-7-2-16,6-2-1 0,-6 9 0 16,4 0-1-16,5 7-1 0,-5-7-1 15,11 0-1-15,0 8-3 0,0-5 1 16,6-3-2-16,4 8 3 0,6-8 0 16,-7 0 2-16,6 0 1 0,2 0 3 15,7-8-1-15,-4 8-1 0,13 0-2 0,-1 0-2 16,-12 11-2-16,9-2-3 0,-12-1-1 15,-3-1-2-15,-4 0 1 0,6 0-1 16,-11 0 1-16,4 0-1 0,8 0 1 16,-1-1 2-16,7 1 0 0,2-4 1 15,5 5-1-15,-12-2-4 0,7-3 3 16,-6 5-2-16,2-8-3 0,-4 4 1 16,11-4-3-16,-5 11 0 0,4-11 2 15,-8 0-2-15,6 0 2 0,-3 0 1 0,4-11 1 16,4-3 3-16,0-2 1 0,6 0 0 15,2-2 1-15,-3 4 1 0,-5 4-2 16,1 10-1-16,-8-7-1 0,5 7-3 16,5 0 1-16,-1 0-1 0,2 0-1 15,-2-8 0-15,1 8-1 0,1-12-1 16,8 3 1-16,2-6 0 0,6 4-2 16,-9 0 1-16,0 11 0 0,0-5 1 0,-4 5-1 15,-3 0 1-15,9 0-1 0,5-9 1 16,-5 2 0-16,-2-5 1 0,10 0-2 15,2-2 1-15,1 5-2 0,-8 0 2 16,2 9-1-16,-7 0 0 0,2-2-1 16,-8 2 2-16,11-7-2 0,-7 7 2 15,-2-7-1-15,2 3 0 0,-1-6-2 16,3 6 3-16,4-4-2 0,-2 6 3 0,-7 2-1 16,4 0-1-16,-7 0-1 0,-4 0 1 15,0 0-1-15,0 2 1 0,1-2-1 16,-3 0 0-16,-6 0 1 0,6 0 0 15,-8 0 1-15,8-3-1 0,4 3 0 16,-6-7 1-16,10 7-2 0,-2 0 2 16,-3 0-1-16,-10-7 0 0,4 7 1 15,-7 0-1-15,1 7 0 0,7-7 1 16,-6 10-1-16,0 1 0 0,-2-8 0 0,-2-3 0 16,-8 8-1-16,6-8 1 0,2 6 0 15,4-6-1-15,-3 0 1 0,12 0 0 16,-1 0 0-16,3 0 1 0,-2 0-1 15,-8 0 1-15,1 0-2 0,-7 0 1 16,-6 0 0-16,2 0-1 0,4 5 0 0,-1-5 2 16,4 0-1-16,-2 0 0 0,-5 0 1 15,3 0 0-15,-1 0 0 0,-4-7 0 16,-1 7-3-16,3-6 2 0,-4-2 0 16,2 8-1-16,1-1 1 0,-1 1 1 15,2-8-1-15,2 8 1 0,-5 0 0 16,-4-4 0-16,4 4-3 0,-5 0-9 15,-2 4-12-15,-9-4-21 0,-2 0-19 16,-10 8-120-16,0-2-138 0,-9 5-317 0</inkml:trace>
  <inkml:trace contextRef="#ctx0" brushRef="#br0" timeOffset="15840.025">3225 6571 411 0,'0'0'93'16,"0"0"3"-16,0 0-70 0,0 0 1 15,0 0-4-15,0 0-2 0,0-7-1 16,-13 7-1-16,7 0 0 0,-1 0-3 16,0 0-1-16,-4 0-3 0,4 0-1 15,3 0-2-15,-3 0-1 0,-4 0-2 0,4 0 0 16,2-5-1-16,5 5 0 0,-15 0 2 15,2 0-2-15,2 0 1 0,-7 0-1 16,0 0-2-16,1 0-1 0,1 0-3 16,1 7-4-16,-6 0 1 0,-2-7-3 15,-6 5-1-15,-6-5 1 0,1 9-1 16,-10-9 1-16,3 8 0 0,3-1-1 16,-1-2 1-16,8 0 1 0,0 6 1 15,1-4-1-15,2 1 1 0,2-1 0 16,-3 0 1-16,7 1 0 0,1-1 0 0,0 2 0 15,-5-3 1-15,3 2-1 0,8-2 1 16,-8 6 0-16,7-3 0 0,-1 0 2 16,9 6-2-16,-10 2 1 0,7-1 1 15,-6 7 0-15,6-3 1 0,-4 2 0 16,8-1-1-16,1 3 0 0,-1-8 1 0,-1 0 0 16,3 1 0-16,5 0-1 0,-8-4 0 15,1 6 1-15,-2 2 0 0,4-2 1 16,0 7-1-16,0-3 0 0,-2 0 1 15,7 3 1-15,-13-2-1 0,8-6 0 16,0 7 0-16,5 1 1 0,0 1 0 16,-4-4 0-16,4 7-1 0,-10-5 2 15,10 1 0-15,-8-5 0 0,3 10 0 16,0-1-1-16,-8 3 1 0,6 4 0 0,0 4 0 16,1-9 0-16,-4 1 1 15,10-1-1-15,0 0 0 0,0-2 1 0,0 6 1 16,0 0-2-16,5-6 2 0,-5 3-1 15,11 0 1-15,-6-1-1 0,0-3 0 16,2 4-1-16,1-1 2 0,-8-3 0 16,0 1 0-16,0-2 0 0,-13-1 1 15,3 0 2-15,-3 5-2 0,5 0 0 0,3 3 2 16,5 7-2-16,0-4 0 0,0-2 1 16,0-6-1-16,0 0 0 0,5-6 1 15,-5-2-2-15,0 1 0 0,13 5 1 16,-5 3 0-16,-1 1-3 0,1 0 3 15,5 2-2-15,-8-4 2 0,0-1 0 16,0-1-1-16,3 0 2 0,-3 1-2 16,0 1 0-16,0-1-2 0,0-2-1 0,-5-3 0 15,0 9-1-15,9-2-1 0,-9 3 1 16,0 2 0-16,0 6 0 0,0-6-1 16,0 1 2-16,0 0-3 0,5 0 2 15,0 1 0-15,-2 3-2 0,2 1 1 16,-5 1 0-16,7 0-1 0,-7-4 1 15,10-4 0-15,-10 5 0 0,5-3 0 16,-5-3-1-16,0 0 1 0,0 1 0 0,0 6 1 16,0 0-1-16,0 5-1 0,3-1 1 15,-3 1 1-15,0 0-1 0,5-3-1 16,-5 1 1-16,11 4 0 0,-3-9 0 16,1-3 1-16,1 4-1 0,-2-11 0 15,-3-6 1-15,-5 9-1 0,5-2 1 16,-5-3-1-16,6 5 0 0,-6 3-1 15,0-5 2-15,0 1-2 0,0 4 1 0,0 3 0 16,0-2 1-16,-8 2-1 0,8-6 0 16,-5-2 1-16,5-4 0 0,-7-3-1 15,7 5 0-15,0-1 1 0,-8-6-1 16,3 2 1-16,0-9-1 0,5-1-1 16,-6 6 2-16,-1-6 0 0,-1-4 1 15,2 9 0-15,-1-9 2 0,-6-1 1 16,3 0 3-16,-1 2-1 0,-6-3 2 0,4 2-1 15,-5 0-1-15,7-2 0 0,-4 5-1 16,3-9-1-16,-1 10-1 0,5-7-2 16,3 1 0-16,0-4 0 0,5 5-1 15,0-2-1-15,0-1 0 0,0 3 0 16,0-5 1-16,0 7-1 0,0-4 1 16,0-3 0-16,0-3 0 0,7 10-1 15,-1 1 1-15,11-5-1 0,-6 2 1 0,6 0-2 16,-6 2 0-16,9-5 1 0,-5 7 0 15,-2-9 0-15,-4 7 0 0,3 0 0 16,-12-2 0-16,8 4 1 0,-3 2 0 16,-5 1 1-16,8 1-2 0,-8 3 1 15,7 11 0-15,3-5-1 0,-4 1 0 16,-3-5-1-16,2 7 0 0,0-9 2 16,3 7-1-16,-3-6-1 0,-1-1 1 15,-4-5 0-15,8 4 0 0,-8-1 0 0,0 1 0 16,0 7 1-16,0-2 1 0,0-1 0 15,0 2 3-15,-8-2-1 0,4-4 1 16,4 8-1-16,-5 1 0 0,5-6-2 16,-9 3 1-16,4-2-2 0,5 0 0 15,-7-3 1-15,4 1-1 0,-2 5 3 0,5-2-1 16,-10-2 2-16,5-1-1 16,0 3-1-16,2 6 1 0,-4-1 0 0,7 6-2 15,-11 5 1-15,11-4-2 0,-7 1 3 16,7-8-1-16,-3-4-1 0,3 2 0 15,-8-8 0-15,8 5 0 0,-11 7 1 16,11-5-1-16,-7 9 0 0,7-2-1 16,-3 0 1-16,3-1 1 0,-5 4 0 0,5-8-3 15,-13 2 1-15,6 0 2 0,1-4 0 16,-7-3-1-16,6 7-1 16,0-2 1-16,1-6 1 0,-4 8-1 0,3 5-1 15,1 3 0-15,3-1 0 0,-2 2 0 16,-5-2 3-16,2 1-3 0,3-3 2 15,0 2 0-15,5 1 0 0,0 9 0 16,-8-5-1-16,8-5-1 0,0 3 2 16,0 2-2-16,-8-8 0 0,1 7 1 15,-8 0-1-15,2-2 0 0,2 3 0 0,-1 7 1 16,6 0 0-16,6 9 0 0,-5-2 1 16,5 1 0-16,0-4-1 0,0-1 2 15,0-6-3-15,5 9 1 0,-5-8 1 16,5 0-2-16,-5-5 1 0,0 2 0 15,0-6-2-15,-5 1 1 0,5 5 1 16,-8-5-2-16,8 12 2 0,-9-1-1 0,9-4 1 16,0-1-1-16,0 0 1 0,0-7-1 15,0 5 1-15,0 3-1 0,0-3 0 16,0 5-1-16,0-3 0 0,0 0 0 16,0-10 1-16,0 2-1 0,0-3-1 15,0-6 1-15,0 3 1 0,9 6-1 16,-5 3-1-16,1-5 0 0,2 5 0 0,6-7 3 15,0-2-2-15,8-3 0 0,1-13 0 16,-1 2 1-16,5-2-1 0,-1-4 0 16,3 3-1-16,-1 3 0 0,0-2 2 15,0 2-1-15,1 1-1 0,0-5 1 16,0-3 0-16,8 2 1 0,-3-8 0 16,-1-3-3-16,-2 0-2 0,-2 0-5 15,-2 7-10-15,-6-7-21 0,-11 6-22 16,1-6-123-16,8 0-137 0,-18 0-325 0</inkml:trace>
  <inkml:trace contextRef="#ctx0" brushRef="#br0" timeOffset="24587.967">14657 8118 435 0,'-5'0'104'0,"5"0"2"0,-3 0-70 15,3 0-5-15,0 0-5 0,5 4-3 0,6-4-1 16,2 0-3-16,-3 0 1 0,8-9 0 16,-8 9 0-16,10-9 1 0,4 9-3 15,1-9-1-15,9 9-1 0,2 0 0 16,7 0-4-16,1-3-2 0,2 3-3 15,-4-6 0-15,6-1-1 0,-6-4-2 16,-1-1-1-16,7-2 0 0,-4 3 0 16,-3-1 1-16,2 5 0 0,-4 1 0 15,-10 6 0-15,-4 0 1 0,-6 0 1 16,-2 0-1-16,-6 9 2 0,-2 1-1 0,-1 6-1 16,-8 1 2-16,3 7-3 0,-3-5 1 15,0 8-2-15,-3 11 0 0,3 5-1 16,-7 8 1-16,7 6-3 0,0 2 2 15,0 3-2-15,8 6 2 0,-8-8 0 16,9 13-1-16,-5 4 0 0,-4 12-1 0,7 3 1 16,-7 16 0-16,0 2-2 0,8 9 1 15,0 1-2-15,4 6 0 0,-1 16 0 16,4 11-1-16,-5-7-1 0,-2 4 0 16,0-7-1-16,-8-6 0 0,17-2 0 15,-12 4-1-15,1 1 1 0,-6-2 0 16,0-4 0-16,-5-1 1 0,5-12 1 15,0-2 0-15,0-3 1 0,0-6 1 16,0-4 0-16,0-6 0 0,7 0 0 16,-7 1-2-16,10-15 1 0,-4-6-1 0,6-4 1 15,1-4 0-15,-5 0 0 0,-2-1 0 16,3 9 1-16,-9-4 1 0,9-1 0 16,-9-12 1-16,5 4-1 0,-5-15-1 15,7-4 1-15,3-8 0 0,-4-12 2 16,1-4-2-16,1-8 0 0,2-3 0 0,-10-2 2 15,8-1 1-15,-8 4 2 0,0 0 0 16,0-3 1-16,0 0 3 0,-10 5 1 16,5 3 0-16,-6 1 0 0,-6 5-2 15,-1-6 1-15,-8 2-1 0,-5 1-3 16,-12-8 1-16,3 2-3 0,-3 2 0 16,-8-2 0-16,-6-2-3 0,0 2-7 0,-7-3-11 15,-7-1-16-15,11 4-10 0,-9-5-114 16,-3 1-2-16,-7-5-97 0,2 7-177 15</inkml:trace>
  <inkml:trace contextRef="#ctx0" brushRef="#br0" timeOffset="27056.136">9907 8403 434 0,'0'0'104'0,"0"0"3"0,-6-3-62 16,6 3-14-16,-5 0-7 0,5-8-4 15,-7 8 0-15,4 0-3 0,-2 0-1 16,5 0-2-16,-7 0 1 0,1 0-1 15,1 0 0-15,-2 8 1 0,-11-8 0 16,2 6 2-16,-5-3 0 0,-9 7 0 16,6 2 0-16,1 4-1 0,1 2-1 15,-4 8-2-15,0 5-1 0,-13-1-3 16,-2 2-1-16,2 7-2 0,-11-3 0 0,1-4-2 16,7 10 1-16,-2 0-2 0,6-1-1 15,5-7 0-15,-1-3-1 0,3-2 1 16,-4-3-1-16,1-4-1 0,3 4 0 15,1-6 1-15,2 3 0 0,6-8-1 16,2-1 0-16,2 3 1 0,6-5 0 16,3 1 0-16,0-5 2 0,3 1-1 15,6-4 1-15,-3-5-2 0,3 0 1 0,0 0 0 16,0-5-1-16,0-4 0 0,5-7 0 16,1 2-1-16,6-4 2 0,-4-5-3 15,6 3 2-15,3-2-1 0,6-7 0 16,-4-1 0-16,6-2 0 0,1 2-1 15,-1 5 1-15,-1-4 1 0,4-1 0 16,-3-5-1-16,-7 6 1 0,0 7-1 16,-10 5-1-16,-8 2 1 0,6 10 0 0,-6 5 0 15,0 0 2-15,0 5-2 0,-8 7 2 16,2-4 1-16,-7 15-1 0,-4-8 1 16,-2 5-2-16,2 7-1 0,-2 0 1 15,-3-8-1-15,4 10 0 0,-3-3-1 16,-5 0 1-16,1 1 0 0,9 0 0 15,-2 2 0-15,3-2 0 0,5-9 0 16,4 1 1-16,1-4-2 0,-3 6 1 16,1-12 0-16,7 1 1 0,-6-7 0 0,6 4 0 15,0-7-1-15,0 0 0 0,0 0 0 16,0 0-1-16,0 6 0 0,0-6 0 16,4 0 1-16,-4 0 0 0,7 0 0 15,1 0-1-15,-3 0 2 0,3 1 0 16,0-1-1-16,7 0 1 0,0 10-1 0,3-10 1 15,-2 0 0-15,-1 4-1 0,1-4-1 16,-4 8 2-16,6-8-1 0,-5 6-1 16,2-6-2-16,-5 2 0 0,3-2-2 15,-2 9-3-15,-4-9-8 0,1 6-7 16,2-6-6-16,-5 11-8 0,-5-11-7 16,9 6 119-16,0-6-226 0,2-4-119 15,-3 4-334-15</inkml:trace>
  <inkml:trace contextRef="#ctx1" brushRef="#br0">23903 14878 0</inkml:trace>
  <inkml:trace contextRef="#ctx0" brushRef="#br0" timeOffset="30383.484">14791 10447 428 0,'0'0'100'16,"5"0"3"-16,0 0-66 0,-5 0-9 15,5 0-6-15,-5 0-2 0,0 0 1 16,0 0 0-16,0 0 0 0,-5 0 2 16,5 0-1-16,0 0-1 0,0 0-4 0,-6 0-1 15,6 0-2-15,0 7-3 0,-4-7-3 16,4 4-1-16,0-4-1 15,-8 6 1-15,8-1 0 0,-10 0-1 0,2 3 0 16,3-1 1-16,-8 4 0 0,2-4 0 16,-1 4-1-16,1 3 0 0,-1 4 0 15,-7 2 1-15,-4 1 0 0,-7 5 3 16,-6-3 0-16,-8 6 1 0,0 0 0 16,1 11-1-16,1-2-2 0,-3 0-2 0,6 8-2 15,1-6-2-15,4-4-2 0,0 1 0 16,1-5 0-16,-6-12 0 0,8 4-1 15,1-4 2-15,2 3 0 0,4-5-1 16,9 2 1-16,-6-4 1 0,1-2 1 16,7-2-1-16,-3-5 0 0,4-7 1 15,6 6 0-15,-1-6 1 0,7 0-3 16,-8 0 1-16,8 0 0 0,-5-9 1 16,5 3 0-16,0-4-1 0,0-4-1 0,0-2 3 15,6-4-1-15,1-9-1 0,3-1 0 16,-2-2-1-16,7-5 0 0,-2 1-1 15,8-3-1-15,-1 4 2 0,-1 3-1 16,8-4-1-16,-1 8 1 0,-7-4 1 16,1 2 1-16,-2 6-2 0,-10 2-1 15,0 9 2-15,-8 8-1 0,0 5 1 0,0 0-1 16,0 10 0-16,-11-1 1 0,3 12 2 16,-5 9 0-16,-2-1-1 0,-10 5-1 15,1-3 0-15,-1-2 1 0,4 0 0 16,3 5-2-16,3-1 1 0,2 1 1 15,7-1-3-15,-9-2 1 0,5-1-1 16,4 0 0-16,-3 0 1 0,1-7-1 0,8-1 0 16,-6-5 2-16,6 4-1 0,0-4 1 15,0-1-1-15,-4-3-1 0,4-5 2 16,0-8-2-16,10 0 1 0,2 0-1 16,6 0 0-16,5 0 1 0,6 0 1 15,5-5 0-15,1 5 3 0,7-5-2 16,-7 5 0-16,-3 0 1 0,-2 0-2 15,-5 0 1-15,-7 0-1 0,-2 0-2 16,-3 0 2-16,-2 0-3 0,-2 0-6 16,0 5-10-16,0-5-17 0,-6 5-14 0,2-5-119 15,5 6-129-15,1-1-303 0</inkml:trace>
  <inkml:trace contextRef="#ctx0" brushRef="#br0" timeOffset="35944.672">4406 10372 431 0,'-8'8'103'16,"-6"-5"4"-16,0 2-70 0,2-5 0 16,-1 0-5-16,5 0-4 0,0-5-2 15,-2-2-1-15,10-6 2 0,-8-11 0 0,5-2 0 16,3-7-3-16,-9-13 1 0,-4-10-2 16,5-8-2-16,1-5-3 0,-1-6-2 15,8 3-3-15,0-5-2 0,12 13-3 16,-6 2 1-16,3 10-3 0,4 9-1 15,-7 10 0-15,-1 4-1 0,2 1 1 16,1 3 0-16,-8 2-3 0,10 5 2 16,-7-7-3-16,7 16 0 0,4-3 0 15,0-1-1-15,0 1 0 0,-2 7 0 0,4 5 0 16,4 0 1-16,-1-8-1 0,9 8 1 16,5-3-1-16,5 3 0 0,3-10 1 15,9 6-1-15,4-3 0 0,9-6 0 16,9 4 0-16,16-7 0 0,5 0 1 15,15 2-1-15,10 4 0 0,-3 1 0 16,3 1 1-16,0 1-1 0,1-4-1 0,9-3 1 16,1 0 0-16,7-2 1 0,-2 3-3 15,4-2 2-15,-4-3 1 0,2-8 0 16,0 4-2-16,-8 0 1 0,-9 8-1 16,-7 9 2-16,-16-4-1 0,-14 4 0 15,-13 5-1-15,-7-3 1 0,-14 3 1 16,-3 0-2-16,-4 0 0 0,-5 5 1 15,-6-5 0-15,-9 0 1 0,-1-6 0 0,-4-5-3 16,-3 1 4-16,-1 1-2 0,4-3 0 16,-8-2 0-16,-1 1 0 0,-7 6-1 15,8-2 1-15,-8 4 0 0,0 5-1 16,0 0 1-16,0 0 0 0,0 5-1 16,-8 10 2-16,3-1-2 0,-2 14 1 15,2 4 1-15,-3 7-1 0,-2 0 0 16,6 17 1-16,4 8-2 0,-4 6 2 15,4-3-1-15,0 4 1 0,0-4-2 0,0-9 1 16,0-1-1-16,0-2 3 0,0-9-2 16,0-3 1-16,0-1-2 0,0-3 2 15,0-6-2-15,4 1 2 0,-4-4-2 16,4-5 0-16,-4-6 1 0,0 2 1 16,0-8-2-16,-8-4 3 0,2 0-2 15,-14-5 1-15,-5-4 0 0,-9 8 0 16,-18-8-2-16,-11 6 2 0,-12-6-1 15,-13 10 1-15,-19 3-2 0,-9 1 1 0,-28 0 1 16,-10 10-1-16,-24-8 0 0,-4-2-1 16,-21 2 1-16,-5 3 2 0,-8-6-2 15,1 1 1-15,-7-1-1 0,10 3 0 16,16-1 2-16,34 0-2 0,26-1-8 16,25 2-14-16,34-5-14 0,31 5-10 0,23-3-115 15,23 3-122-15,0 1-288 0</inkml:trace>
  <inkml:trace contextRef="#ctx0" brushRef="#br0" timeOffset="36897.572">4622 12611 526 0,'0'-57'113'15,"0"-1"5"-15,0-13-95 0,0-9 2 16,0-3 1-16,-12-7 3 0,3 2 3 15,-1 10 1-15,-2 10 1 0,12 12-3 16,0 15-3-16,-5 10-2 0,5 9-1 16,0 3-4-16,0 9-4 0,0-4-3 0,0 3-4 15,0 6-2-15,0-4-3 0,0 5-3 16,9-5-1-16,0 6 1 0,3 3-2 16,11 0-1-16,6 0 1 0,12 3 1 15,16 9-1-15,20-5 1 0,17 1 0 16,17-8 0-16,9 0 0 0,9-9-2 15,27-9 2-15,4 1 1 0,18-3-4 0,17-2 1 16,7 5 2-16,-7-10-1 0,-2 1 2 16,-2-6-2-16,-12 8 1 0,-12-7-3 15,-10 7 1-15,-13 3-2 0,-16-1-2 16,-10 3-1-16,-10-4 1 0,-20 5-1 16,-14-1 3-16,-9-3 0 0,-20 8 0 15,-9-1 2-15,-5 0 0 0,-12 1 2 16,-2 5 0-16,-12-4-2 0,-1 4 2 15,-4 9 2-15,0 0 0 0,-13 0 2 0,-1 0-4 16,1 11 1-16,-10 2 0 0,6-1 1 16,-1 5-3-16,-5 0 1 0,0 15-2 15,9 10 2-15,-8 9 0 0,-2 11 2 16,-1 5-2-16,4 3 0 0,-2 7-3 16,-3-5-1-16,6-1 0 0,10-4-3 15,-4-8-1-15,5-2-1 0,9-7-1 16,-3 1 3-16,3-5 1 0,0-2 0 0,0-4 1 15,0-5 1-15,0-2 1 0,0-5 0 16,0-10-2-16,3 6 2 0,-3-8 1 16,0-10-1-16,-4 4-1 0,-3-4 2 15,-6 3 0-15,0-5 2 0,-17-4 2 16,-2 10 1-16,-16 4 3 0,-12 0 3 16,-17 5 0-16,0 0 5 0,-17 7 0 15,-9-11 2-15,-2 6 3 0,-6 0 2 16,-15-4 4-16,-8-1 2 0,-22 0-3 0,-3-2-1 15,-22-5-4-15,-8-9-5 0,-7-11-5 16,-4-7-11-16,-24-5-8 0,-2-9-6 16,0-4-16-16,13-2-17 0,2 2 66 15,11-5-210-15,13-1-146 0,-11-3-384 16</inkml:trace>
  <inkml:trace contextRef="#ctx0" brushRef="#br0" timeOffset="41833.912">2795 16431 550 0,'-27'-101'114'0,"3"-6"8"16,7 1-105-16,-2-3 4 0,7 10 2 16,-4 13 3-16,9 7 4 0,3 11-1 0,-1 11-2 15,-4 15-3-15,5 2-2 16,-1 10-1-16,5 6-2 0,-4 9-4 0,4 2 0 15,0 13-4-15,0 0-1 0,0 0-2 16,5-4 0-16,2 4 1 0,4 0 1 16,-3-5 0-16,10-1 0 0,0 0 1 15,12 0 0-15,4 6 1 0,12-8-4 16,8 6 1-16,5 2-1 0,7-9 0 16,19-2-1-16,6-2 1 0,19-5-3 15,18 2 0-15,9-4-1 0,11 5-2 0,11-8 0 16,14 3-1-16,-1-2 0 0,21-3 0 15,-3-1 0-15,7 7 0 0,-6-2 1 16,9 1-2-16,-5 4 0 0,-4 11 0 16,-4 5 1-16,5 0-1 0,-19 0 0 15,-7 11 0-15,-3 11 1 0,-15-4 1 16,-17 6-1-16,-4-2 1 0,-14-7-1 0,-11-3 0 16,-7-5 0-16,-3 0-1 0,-16-7 0 15,0 9 0-15,-12-2-1 0,-7 3 1 16,-3-2 1-16,-7-2-2 0,-6 0 1 15,-10-6-1-15,-3 0 2 0,-10 0-1 16,0 0-1-16,-1 0 0 0,-6 0 1 16,-4-10 0-16,-2 5 1 0,1 0-1 15,1-1 1-15,-2 6 0 0,4-5 0 16,6 5-1-16,-3 0 1 0,9-4-2 0,-3 4 1 16,-2 0 1-16,9 0-2 0,4 0 1 15,-1 0 1-15,2 0-2 0,1 0 1 16,-3 5 1-16,1 2-1 0,-4 1 0 15,2 1 0-15,5 3 0 0,0-1 1 16,1 6-1-16,-2-3-1 0,2-1-1 16,-5 0 2-16,-4 7-2 0,1-8 1 15,-2-1-1-15,-5 1 0 0,1-12 2 0,-5 0-1 16,4 0 0-16,-2-9 1 0,-5 9-1 16,4-11 0-16,0 4 1 0,-10-1-1 15,-5-1 2-15,6-4 0 0,-6 13-1 16,0-9 0-16,0 9 0 0,0 0 0 15,0 0 1-15,0 0-2 0,0 8 1 16,0 6 0-16,-5 3 0 0,5 4 1 16,-6 4-1-16,6 9-1 0,-5-1 1 15,-3 9 0-15,1 8 1 0,2 8-1 0,0-1-1 16,5 9-1-16,-4-2-1 0,4 7-2 16,-7-4-1-16,7 5-2 0,0-9-1 15,-7 5-1-15,7 3 3 0,0-5-1 16,0 0 2-16,0 2-1 0,0-22 0 15,0-6 0-15,0-9 0 0,10-2-1 0,-10-13 2 16,7 8 0-16,-7-3 2 0,0-3 1 16,0 2 2-16,-10-5 0 0,2 1 1 15,-2-8-1-15,3 2 2 0,-6-6-1 16,0-4 1-16,-6 0-3 0,-8 0 4 16,-4 0-1-16,-8-7-1 0,-12 4-1 15,-4-5 1-15,-8 8 2 0,-7 0-1 16,-20 0-1-16,-8 4 2 0,-4-4 1 15,-13 7 1-15,-6-7 1 0,5 6 1 0,-20-6 2 16,-5 6 3-16,1-6 0 0,-13 8 1 16,-4 2 1-16,-7 3 3 0,-1-6-3 15,-15 3-1-15,-3 3-2 0,-24 4-1 16,-1-6-4-16,-41-4-6 0,-6 21-10 16,-33-2-12-16,-18 13-17 0,-27 24-22 15,-15 17-121-15,-19-8-138 0,-21 24-319 16</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059.39221" units="1/cm"/>
          <inkml:channelProperty channel="Y" name="resolution" value="1883.16089" units="1/cm"/>
          <inkml:channelProperty channel="T" name="resolution" value="1" units="1/dev"/>
        </inkml:channelProperties>
      </inkml:inkSource>
      <inkml:timestamp xml:id="ts0" timeString="2018-08-06T20:41:19.797"/>
    </inkml:context>
    <inkml:brush xml:id="br0">
      <inkml:brushProperty name="width" value="0.05292" units="cm"/>
      <inkml:brushProperty name="height" value="0.05292" units="cm"/>
      <inkml:brushProperty name="color" value="#FF0000"/>
    </inkml:brush>
    <inkml:context xml:id="ctx1">
      <inkml:inkSource xml:id="inkSrc1">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059.39221" units="1/cm"/>
          <inkml:channelProperty channel="Y" name="resolution" value="1884.24377" units="1/cm"/>
          <inkml:channelProperty channel="F" name="resolution" value="0.00409" units="1/dev"/>
          <inkml:channelProperty channel="T" name="resolution" value="1" units="1/dev"/>
        </inkml:channelProperties>
      </inkml:inkSource>
      <inkml:timestamp xml:id="ts1" timeString="2018-08-06T20:41:20.110"/>
    </inkml:context>
  </inkml:definitions>
  <inkml:trace contextRef="#ctx0" brushRef="#br0">15296 14606 0,'70'3'0</inkml:trace>
  <inkml:trace contextRef="#ctx1" brushRef="#br0">6641 8886 608 0,'0'0'129'0,"0"10"4"0,0 16-108 0,0 21 6 16,0 12-4-16,6 28-5 0,14 15 2 15,-4 12 0-15,6 20-6 0,-9 11-5 16,3 2-6-16,-9 1-4 0,-7-11-2 16,0-4-4-16,0-15-5 0,-12-10-8 15,-8-11-9-15,6-11-10 0,-6-18-6 16,14-11-111-16,6-24-109 0,0-19-263 16</inkml:trace>
  <inkml:trace contextRef="#ctx1" brushRef="#br0" timeOffset="1343.388">6603 8955 512 0,'18'-16'111'16,"10"6"6"-16,5 10-94 0,12 10 4 15,1 6-1-15,2 1 1 0,4 11 3 16,1 2-3-16,1-2-3 0,8-1-2 16,8 2-3-16,10-8-2 0,-1-7-4 15,23-3-3-15,1-11 0 0,15 4-2 16,9-4 0-16,6 5-1 0,3-5 2 16,14 10 1-16,3-4 1 0,7 2 2 0,12-5-2 15,10-3 2-15,0 7-1 0,16-7-4 16,13 0-2-16,13 0 0 0,-4-7-4 15,11 4 0-15,21 3-2 0,-7-14 0 16,7 9 1-16,15 5-1 0,-3-9 1 16,-9 9 1-16,4 0-1 0,1 0 0 15,-17 0 0-15,17 0 2 0,0 7 1 0,-12 0 0 16,10-3-2-16,4 3 3 0,-13-2-1 16,3 1 0-16,10-6-2 0,-13 9-1 15,3-2-1-15,9-1 2 0,-16-6-1 16,4 5 2-16,3-5-3 0,-11 8 1 15,-2-8 0-15,8 0 1 0,-9 5-1 16,-11-5 0-16,17 8 1 0,-10-5 2 0,-3-3-3 16,5 6 3-16,-2-6-1 0,-11 0-1 15,-5 0 0-15,14-8-1 16,-11 8-1-16,-5-9 3 0,7 2-2 0,0-4 0 16,-12-3 2-16,-3 0-1 0,16-2 1 15,-6 1 0-15,-2 1 1 0,7-1-1 16,3 0 0-16,-17 3-2 0,4-4 1 15,-8 0-2-15,-1 2 1 0,-11 0-1 0,-6 1 0 16,-7-7 0-16,-1 7 2 0,-19 0-3 16,-8 1 2-16,-6 1-1 0,-18-2 1 15,-10 1-1-15,-2-4 0 0,-8 2 0 16,-6 1 1-16,-3 13-1 0,-10-2 1 16,-6 2-2-16,-4-12 0 0,-5 7 1 15,-12-5 1-15,7 2-1 0,-9-3 0 16,-7 2 1-16,4 3 0 0,2 6-1 15,-12 0 0-15,-1 0 1 0,-3 0-2 0,-6 6 0 16,-7-6 1-16,-7 12 0 0,-5-1 0 16,-7 4 1-16,-11 5-1 0,7 10 1 15,-7 2 1-15,0 17 1 0,0 2-1 16,0 8-1-16,0 13 2 0,0 7-2 16,0 4 0-16,-5-2 0 0,5-2-1 15,0-11 0-15,0-1 1 0,0-12-1 0,0 3 0 16,6-6 1-16,3-4-1 0,4 2-1 15,1 1 1-15,1-3-1 0,3-5 0 16,-1-6 2-16,-6-4-1 0,2 0-1 16,-3-4 1-16,-5-5 0 0,-5 0 1 15,0-2-1-15,0 0 0 0,-15-7-1 16,2 2 3-16,-8-4-1 0,-5-1 0 16,-4-12-1-16,-6 0 0 0,-13 0 1 0,-5 0-1 15,-3 0 0-15,-6-7-1 0,-9 7 2 16,0 0 0-16,-3 0-1 0,-10 0 0 15,-7-5 2-15,4 5-2 0,-9-6 0 16,-4-3-2-16,-9 9 1 0,-8-6 1 16,-13-2-3-16,-11 6-1 0,-6-8 2 15,-17 10-1-15,-10 7-1 0,-18-7 1 16,-20 5 1-16,-20 8-1 0,-9 1 2 16,-18 0-1-16,-9 1 1 0,-4 2 1 15,-9-3-2-15,-5 1 2 0,7-2 0 0,-4-6-1 16,-3 1 2-16,4-1 0 0,6 2 1 15,-11 6 0-15,-4-1-2 0,1 1 2 16,-7 2-1-16,-13 0 0 0,-3-1 0 16,-2 2-1-16,-4 4-1 0,3 0 2 15,1 0-2-15,-9 0 2 0,8 1-1 0,2-3 0 16,3 1-1-16,1-1 1 0,16-4-1 16,-6-1 1-16,6-2-1 0,5 7 0 15,0-7 1-15,-3 8 2 0,10-2-2 16,-2 0 0-16,-3-3 1 0,16 1-1 15,2 4 1-15,10-3-1 0,21 2 0 16,8-1 1-16,11 1 0 0,9-9-2 16,21 0 0-16,-10-2 0 0,24-1-1 0,-1-3 0 15,13-2-1-15,-5 10-2 16,4-2 2-16,1-4 0 0,2 3 0 0,5 3-1 16,5-6 1-16,4 4 1 0,16 3 1 15,-3-2 0-15,1 3 1 0,5-6-2 16,16 1 1-16,-8-4 1 0,8 4-5 15,14 10-4-15,9 1-7 0,4-5-12 16,15-1-11-16,7-9-12 0,7-6 130 0,11 0-248 16,0 0-133-16,20-8-365 0</inkml:trace>
  <inkml:trace contextRef="#ctx1" brushRef="#br0" timeOffset="2436.885">8195 10797 279 0,'0'0'59'0,"0"0"9"15,0-12-46-15,3 8 7 0,-3-9 8 16,0 1 7-16,5-4 5 0,-5 0-2 16,13-10-4-16,-13 6-7 0,10-8-2 15,-2-4-3-15,7-9-2 0,-7-6 2 16,10-9-4-16,-7-6 1 0,1-11 1 15,-4 1-4-15,-3-7-1 0,-5-3 1 16,3 3-2-16,-3 12-2 0,13 7-1 16,-3 15-4-16,-2 11-1 0,2 5 0 0,-3 10-3 15,-7-6-2-15,0 9 0 0,4-3-2 16,-4 8-2-16,4-2-1 0,-4 13-2 16,0-5-1-16,5 5 1 0,-5 0-1 15,0 0-1-15,5 0 0 0,-5-5 1 16,8 5-1-16,-2 5 2 0,-2-5-3 15,5 4 0-15,6 6 0 0,1 5 3 0,2 7 1 16,9 16 2-16,-3 7-2 0,2 13 2 16,2 3 2-16,2 4-1 0,-2-2-2 15,-2-7-2-15,-2 0-1 0,-4-12 0 16,-2-1-1-16,-5-4-1 0,-8-7-2 16,0-9 2-16,3-1-2 0,0-7-2 15,-4-2-5-15,-4-5-5 0,0 0-5 16,6-3-6-16,-6 4-12 0,0-5-8 15,-6-1-11-15,6 5 11 0,-4-3-116 0,4 3-110 16,-10-2-265-16</inkml:trace>
  <inkml:trace contextRef="#ctx1" brushRef="#br0" timeOffset="2639.959">8283 10328 617 0,'5'-13'137'0,"13"0"3"15,8-4-113-15,13-4 0 0,10 1-9 16,10-6-3-16,5-4-1 0,7-1-9 16,6 1-15-16,8-3-14 0,2-5-120 0,-2 4-117 15,3 2-300-15</inkml:trace>
  <inkml:trace contextRef="#ctx1" brushRef="#br0" timeOffset="2843.227">9442 9812 633 0,'-51'23'149'0,"15"13"8"0,12 12-64 15,7 0-68-15,13 0 1 0,4 8-3 16,4 4-1-16,3-3-5 0,1 3-7 15,-1 0-5-15,11-3-2 0,-5-10-5 16,8-4-8-16,-5-12-13 0,4-13-17 16,-2-8-12-16,-6-10-114 0,-12 0-126 15,0-12-286-15</inkml:trace>
  <inkml:trace contextRef="#ctx1" brushRef="#br0" timeOffset="3014.946">9218 9946 566 0,'0'-11'127'16,"5"0"6"-16,14-5-104 0,11-7 3 16,12 0-5-16,12-6 0 0,9 8-3 15,14-2-4-15,5 2-5 0,6-4-2 16,-3 9-5-16,0 0-11 0,-16 8-14 0,-10 8-14 16,-26 0-116-16,-12 8-118 0,-18 5-293 15</inkml:trace>
  <inkml:trace contextRef="#ctx1" brushRef="#br0" timeOffset="3186.737">9300 10253 618 0,'0'0'136'0,"0"0"4"16,11 0-114-16,20-9 2 0,5-6-3 15,7-9 2-15,14 4-3 0,9-9-5 16,-2 2-4-16,12-3-2 0,11 3-16 15,-7 4-25-15,-7 6-125 0,-10-2-128 16,-15 11-325-16</inkml:trace>
  <inkml:trace contextRef="#ctx1" brushRef="#br0" timeOffset="3655.362">11171 9781 570 0,'3'17'132'16,"2"12"5"-16,7 18-103 0,3 11 2 15,1 7-9-15,2 13-4 0,2 6-4 16,-11-6-7-16,1 2-7 0,-2-9-9 16,-4-5-10-16,-4-18-11 0,6-9-6 0,-6-19-112 15,5-8-113-15,2-12-266 0</inkml:trace>
  <inkml:trace contextRef="#ctx1" brushRef="#br0" timeOffset="3920.908">11119 9611 492 0,'0'-30'117'0,"0"4"2"0,8 10-39 0,15 7-66 16,5-2 2-16,6 6-1 0,15 5 1 15,9 8-1-15,5 6-3 0,9 10-1 16,7 11-2-16,1 11-4 0,5 11-1 15,-8 9-2-15,-8 13-1 0,-15 2 1 16,-16 1-1-16,-25-3-2 0,-13-5 6 16,-7-7 4-16,-14-8 8 0,-20-11 3 15,-15-8 5-15,-6 2 1 0,2-5 4 16,-7-3-3-16,-6 5-4 0,5-6-7 0,-3-16-4 16,-2-3-3-16,14-14-9 0,8-9-16 15,13-5-21-15,10-11 1 0,28-14-130 16,0 5-126-16,0-3-310 0</inkml:trace>
  <inkml:trace contextRef="#ctx1" brushRef="#br0" timeOffset="4545.79">13521 10545 532 0,'-12'-30'120'16,"-7"-11"4"-16,1-2-84 0,-7-21-11 16,-4-4-4-16,-1-5 2 0,-3-11 2 0,1-10 0 15,-3 1-1-15,4 0-2 0,-3 9-2 16,8 17-1-16,6 15-3 0,7 18-1 15,8 19-1-15,5 5-2 0,0 5 0 16,0 5-5-16,0 0-3 0,0 0 2 16,8 0-6-16,10 9-1 0,3-3 0 15,15-3 2-15,15 8 3 0,20-5 0 16,7-6 0-16,19 8 1 0,19-8 0 16,-8 0-3-16,0 0-3 0,7 0-2 0,-10 0-5 15,-25 0-10-15,-5-8-9 0,-19 8-13 16,-27 8-11-16,-29-5-15 0,0 8-115 15,-10 12-120-15,-42 4-284 0</inkml:trace>
  <inkml:trace contextRef="#ctx1" brushRef="#br0" timeOffset="4733.225">13272 10293 600 0,'8'0'128'0,"22"0"3"15,6 0-112-15,11-5 0 0,14-3-3 16,6-5 1-16,10-6 0 0,11-6-6 16,2-4-16-16,7-1-13 0,1 7-87 15,-18-4-33-15,-6-4-101 0,-7 7-214 0</inkml:trace>
  <inkml:trace contextRef="#ctx1" brushRef="#br0" timeOffset="4936.318">13332 10685 607 0,'0'12'136'16,"27"-5"4"-16,4-7-110 0,18 0-2 15,5 0-10-15,24-21-2 0,14-2-1 16,15-14-10-16,15 1-20 0,16-13 5 15,1-1-133-15,5 6-118 0,12 2-305 16</inkml:trace>
  <inkml:trace contextRef="#ctx1" brushRef="#br0" timeOffset="5483.056">16486 9654 569 0,'-39'-9'124'0,"-4"9"4"0,-3 0-104 16,0 7 4-16,-3 9-4 0,-13 14 0 15,-2 7-1-15,-3 17 0 0,-5 5-1 0,8 6-1 16,13 12-2-16,19-3-2 0,-3 4-3 15,14-13-1-15,14-8-5 0,7-14-3 16,10-6-2-16,16-16-2 0,2-7 0 16,20-12 0-16,12-2-1 0,7-2 1 15,12-18 0-15,-2-1 0 0,7-2-1 16,-6-10 2-16,-12 4-2 0,-11 2-1 16,-7 6 1-16,-22-4 0 0,-26 7 0 0,0-2 1 15,-5-1 0-15,-16 0-1 0,-15 6 0 16,-5 2 1-16,2 9-1 0,-7-5 1 15,-2 9-2-15,-1 0 2 0,-2 0 2 16,4 11 1-16,-4 0 0 0,10 2 1 16,8-1 1-16,22 0 0 0,11-12-1 15,3 0-2-15,20 0 1 0,10-7-1 16,14-7-1-16,9 0 0 0,-2-1-1 16,12-4 1-16,2 6-2 0,-1-1-1 0,-1 3 1 15,-2 5-1-15,1 6 0 0,-14 0 1 16,-7 8 2-16,-4 8 3 0,-16 12 1 15,-24 12 3-15,0 5 0 0,0 1 3 16,-20 10-2-16,-11-7-2 0,-1 0 0 16,-3 4-3-16,6-8-8 0,16-10-13 15,3-9-26-15,10-12-36 0,8-14-97 16,18 0-130-16,10-26-297 0</inkml:trace>
  <inkml:trace contextRef="#ctx1" brushRef="#br0" timeOffset="5795.466">18628 9505 554 0,'-10'0'129'15,"-16"5"4"-15,-6 9-73 0,-18 9-39 16,-13 6 0-16,-7 11 0 0,-9 11-1 16,4 0-4-16,5 12-1 0,1 4 0 15,5-3 1-15,12-4 0 0,12 0-2 0,26-7-1 16,14-11-1-16,8-7 0 0,20-9-3 16,16 0-2-16,10-17-3 0,13 0-1 15,7-9 1-15,9 0 0 0,12 0-7 16,-1-11-16-16,5 0-11 0,0-6-129 15,10-12-130-15,-10-11-330 0</inkml:trace>
  <inkml:trace contextRef="#ctx1" brushRef="#br0" timeOffset="6170.379">20291 9526 632 0,'7'10'150'0,"-7"6"5"0,0 16-115 16,0 14 2-16,0 8-9 0,0 16-5 16,-7 2-9-16,1 8-8 0,-3 0-5 0,1-1-6 15,2-15-8-15,6-6-18 0,0-19-16 16,6-12-118-16,2-8-126 0,1-13-308 15</inkml:trace>
  <inkml:trace contextRef="#ctx1" brushRef="#br0" timeOffset="6529.709">20371 9480 587 0,'26'-14'133'0,"9"3"5"16,-1 2-109-16,20 7 4 0,-3 2-2 15,1 0-2-15,2 8-4 0,-8 11-7 16,-24 4-6-16,-22 9 0 0,0 9-5 16,-13 3 0-16,-25 8-3 0,-11-2 0 15,0-6-1-15,6-7 1 0,4-10-2 16,9-13 0-16,9-8-2 0,21-6 2 0,0 0-1 16,0-9-1-16,8-2-1 0,13 2 1 15,6 0-1-15,2 3 0 0,7-1 1 16,3 7 0-16,6 0 0 0,9 0 1 15,6 7-1-15,-2 6 1 0,2 4 0 16,-3 7 4-16,-4 3 0 0,-15 5 6 16,-11-1 3-16,-10-2 6 0,-17 6 4 15,0-3 3-15,-20 2 1 0,-16 1-2 0,-15 2-3 16,-17-2-4-16,-14 5-4 0,-8 0-8 16,-14-2-10-16,1-6-20 0,2-4-32 15,7-11-133-15,13-7-149 0,15-10-364 16</inkml:trace>
  <inkml:trace contextRef="#ctx1" brushRef="#br0" timeOffset="7748.133">23499 9179 586 0,'-35'-5'127'0,"-14"5"5"0,3 0-110 16,-5 19 3-16,-1 11 1 0,-15 7 1 15,-3 12-2-15,1 15 0 0,-3-2-3 0,3 8-2 16,17 9-3-16,11-4-5 0,13-2-3 16,23-2-2-16,5-7-3 0,8-11 0 15,22-4-3-15,12-12 0 0,17-11 0 16,11-10 0-16,17-16 0 0,-3 0 0 16,12-8 2-16,3-14 3 0,-13-10 7 15,-5-13 5-15,-1-4 4 0,-13-8 4 16,-21 3 3-16,-18-2-1 0,-17 8-1 15,-11-4-5-15,-10 8-6 0,-16-4-4 16,-20 0-3-16,-3-2-3 0,-7 8-1 0,2 6-7 16,-6 4-9-16,7 7-9 0,11 7-14 15,9 7-20-15,10 3-17 0,12 8-25 16,11-7-92-16,0 7-116 0,6 9-254 16</inkml:trace>
  <inkml:trace contextRef="#ctx1" brushRef="#br0" timeOffset="7919.969">23299 9778 702 0,'13'32'168'16,"15"6"6"-16,13 5-127 0,9 0 2 0,16 1-14 15,-7 0-10-15,5 4 77 0,-12-2-269 16,-3 2-169-16,-32 2-463 0</inkml:trace>
  <inkml:trace contextRef="#ctx0" brushRef="#br0" timeOffset="9591.514">27294 11723 0</inkml:trace>
  <inkml:trace contextRef="#ctx1" brushRef="#br0" timeOffset="9607.127">14970 9005 663 0,'0'57'147'0,"13"24"4"0,3 31-124 16,1 34 2-16,17 26-7 0,-18 16-1 15,1 29-22-15,-7 4-18 0,9 2-132 16,-19 1-131-16,-13-13-325 0</inkml:trace>
  <inkml:trace contextRef="#ctx1" brushRef="#br0" timeOffset="13465.54">6654 11718 796 0,'0'7'20'15,"10"9"-2"-15,1 12 19 16,-8 3-3-16,2 5-4 16,7-1-5-1,-1-2-2-15,9-9-5 16,3 1-3-1,14-2-5-15,-1-6-2 16,-6-1-1-16,3-3 0 0,-6-4-5 16,-2-9 2-16,-2 0-2 0,10 0 0 15,-2 0 1-15,2 0-1 0,3 0 0 16,0-7 2-16,-7 7 0 0,9-7 0 0,-7 3 1 16,-2-5 2-16,2 3-1 0,-1 0 2 15,-2 6-1-15,0-6 0 0,-4 6 0 16,-6 0-1-16,10 0-1 0,-2 0 0 15,9-7-1-15,4 2 2 0,0 0-1 16,2-1 4-16,2-1 0 0,-7 0 1 16,5 7 2-16,-7-7 3 0,-1 7-1 15,-1 0-1-15,-2 0-1 0,-1 0-1 0,1 0-1 16,-1 7-2-16,2-7-2 0,7 0-1 16,5-7-2-16,-6 0 0 0,6 0-1 15,0-4 2-15,-3 3-1 0,6 0 1 16,-5 3 0-16,7-4 1 0,-9 4 0 15,4 5 1-15,-4-11-1 0,-3 11-1 16,6-5 0-16,-4 5 0 0,5-8-1 16,-6 8 2-16,1-8-2 0,3 8 0 0,5-9 1 15,3-2 0-15,0 4-2 0,5-4 1 16,3 3-2-16,-1-3 0 0,3 3 4 16,-2 2-2-16,-4 2-2 0,-3-3 2 15,-5 7 1-15,2-6 0 0,-4 6 1 16,3-8-1-16,-7 8 0 0,3-6 3 15,-6 6 0-15,-4-9-4 0,2-1 4 16,5 0 0-16,4 2-3 0,1 8 3 0,2 0-1 16,3 0-2-16,-6 0 3 0,-4 8-2 15,-3-2-3-15,-2 0 2 0,-3-3-3 16,-3 4 0-16,2-1 1 0,-1-3-2 16,4 8-1-16,-2-4 3 0,-3 4-1 15,5 3 0-15,-4 3-1 0,-3-6-1 16,0 7 2-16,1-2-2 0,-3 3 0 15,-3 3-1-15,-1-3 2 0,0 8 2 0,-6 0-1 16,5-4-3-16,-8 2 3 0,5 1 1 16,-6-9-2-16,5 2-1 0,-5 0 1 15,3-4-1-15,2-3 2 0,-2-1-1 16,0-4 0-16,-5-1 1 0,2 0-1 16,-4-6 0-16,-1 10 1 0,-1-10 0 15,-4 3-2-15,6-3 1 0,-6 0-1 16,0 0 2-16,0 0-2 0,0 0 3 15,0 0-3-15,0-5 2 0,0-6 1 0,7 0-1 16,-7-7-1-16,0-2 1 0,0-4-1 16,0 0 1-16,6 0-1 0,-6 0 1 15,0 4 0-15,7 5 0 0,-7 1 0 16,5 3 0-16,0 6-3 0,3-2 3 16,-2-2-1-16,-1-2-1 0,7 3 1 0,1-1-1 15,-2-2-1-15,7 4 3 0,-1-2-1 16,-1 2-2-16,0 1 3 0,-3 3 0 15,-1-4-2-15,1 0 2 0,-3 1-1 16,5-1-1-16,3-1 2 0,1-2-1 16,7 0 0-16,6 3 0 0,-6-3-1 15,2 4 1-15,4-2 1 0,-6 3-1 16,-4 2-1-16,4-4 2 0,-3 3 0 16,0-1-1-16,3-1 0 0,-6 6 0 15,-1-6 0-15,4-2 0 0,0-5 0 16,-6 6-2-16,10-2 4 0,1-5-2 0,0 7 0 15,0 2-1-15,1 5 3 0,-4-9-3 16,-2 9 2-16,6-5-2 0,-6 5 1 16,0 0 0-16,0-7-1 0,2 7 1 15,-11-4 0-15,4-5-1 0,4 1 3 16,-3-3-3-16,1 0 1 0,6 7 0 0,2-2 0 16,-2-1 2-16,0 0-1 0,1-1-2 15,-5-3 2-15,-4-1 1 0,10 1-1 16,3 2 0-16,1 1-1 0,-1 2 1 15,6-1 2-15,-7 5-3 0,1-8 1 16,3 8 1-16,-4-7-3 0,2 9 2 16,1-6 0-16,0 6-2 0,-4-7 2 0,-1 7-2 15,-5-7 0-15,2 7 1 0,-2-3 2 16,1 3-3-16,6 0 2 0,2 0 0 16,0 0 1-16,-1 0-1 0,-3 0 0 15,1 0-1-15,0 0 3 0,1 0-2 16,-2 0-1-16,1-6 2 0,6 6-1 15,-1-10 1-15,-3 2 0 0,4 0-1 16,2 0 0-16,6 8 3 0,-4 0-2 16,9 0 0-16,-8 0 0 0,0 0 2 0,-6 0-1 15,-3 0 1-15,-5 0 1 0,4 0 0 16,3 0-1-16,-1 0-1 0,1 0 1 16,2 0-1-16,2 0-1 0,2-6-2 15,1 0 0-15,4 6 1 0,-3-3 1 16,3 3-3-16,-9 0 1 0,-1 0-1 15,0 0 3-15,-3 3-3 0,2-3 2 16,-2 6-2-16,0-6 1 0,-1 5 0 0,-2-5 2 16,-5 0-1-16,4 0-1 0,1 6 0 15,0-6 0-15,3 0 0 0,0 0 2 16,7 0-4-16,-9 0 0 0,-2 8 3 16,0-8 1-16,-2 7-2 0,-7-7 0 15,-2 0 0-15,2 0 1 0,4 0 0 16,-3 0-2-16,1 0 0 0,3 0 1 15,3-6 1-15,-5 6-2 0,-3-6 2 0,4 6 0 16,-3-6 0-16,-1 6-1 0,4 0 0 16,-1 0-1-16,-1 0 2 0,4-3-1 15,2 3-1-15,2 0 1 0,0-9 0 16,1 9 1-16,1-7-1 0,-2-6 0 16,0 1-1-16,-7 3 0 0,3-3 0 15,-1 1 2-15,0 6-1 0,4-5 3 16,-6 4-1-16,-2-2 3 0,3 0 3 0,1-3 1 15,-10 2 2-15,3-5 1 0,-6 7 1 16,3-6 0-16,-3-1-1 0,-2-1 1 16,4 0-4-16,-4 0-2 0,-3-4 0 15,0 3-4-15,-5 1 0 0,11 3 1 16,-4 1-5-16,-7 6 3 0,0-2 0 16,6 7-3-16,-6 0 1 0,0 0-1 15,0 0-3-15,5 0-1 0,-5 0-2 16,7 9-6-16,-7-9-3 0,6 4-7 0,-6-4-7 15,0 0-6-15,0 7-3 0,-6-7-10 16,-3 0-4-16,0 5-11 0,-8-5-9 16,6 0-14-16,-1 0-3 0,4 0-110 15,8 0-122-15,10 0-281 0</inkml:trace>
  <inkml:trace contextRef="#ctx1" brushRef="#br0" timeOffset="15402.609">15793 11289 403 0,'-13'-23'98'16,"-1"6"4"-16,5-2-46 0,-2-1-28 0,1 7 1 16,2 2-4-16,1 9 1 0,1 2-1 15,-2 0-2-15,1 13-1 0,-1 5-2 16,-4 7-3-16,3 1-2 0,-1 9-1 15,2 2-2-15,3 3-2 0,5-6-3 16,0 2 1-16,5-3-2 0,4-6 0 16,-2-4 0-16,4 2 0 0,12 2 1 15,-5-8 0-15,10-1-1 0,7-2 1 16,1-3 0-16,-2-3-1 0,5-8 1 0,1-2 1 16,-3 7-1-16,6-7 0 0,1 6 3 15,3-6-1-15,3 0-1 0,-5 0 1 16,0 0-1-16,-3-6-1 0,6-1 1 15,-1 5-1-15,2-10-1 0,9 3 1 16,7 2-1-16,5-7-1 0,4 0 2 16,11 7-1-16,0-4 2 0,2-2-2 15,-5 8 1-15,-8-4 0 0,4 9 0 0,-9-4-2 16,2 4-2-16,-6-7-1 0,-4 7 2 16,-4-5-4-16,0 0 1 0,2-3-2 15,3 8 3-15,5-11 0 0,7 5 2 16,6 2-3-16,-4-7 2 0,4 1 0 15,3-3 2-15,9-2-2 0,1 2 3 16,7-4-2-16,2 5 1 0,3 2 0 0,-9-1-1 16,-6 6-3-16,0-3 2 0,-8 0-1 15,-3-3-1-15,1 0-1 0,2-5 1 16,6 2 1-16,4 7-2 0,5-2 1 16,-1 4-2-16,-1-2 1 0,2 1 1 15,-2 6-2-15,-10 0 1 0,-7 0 0 16,1 0 1-16,-12 6-1 0,-3 14-1 15,-2 0 1-15,-13 4 0 0,-1-1-1 16,1 4 1-16,-8-7 0 0,-3-1 0 0,-1 0 0 16,-6-5 1-16,-6 6-1 0,-7-4 0 15,-3 0 1-15,-2 2-1 0,1-2 1 16,3-6 1-16,6 9-2 0,-5-2 0 16,-3-4 1-16,-2 1-1 0,-4-2-1 15,-5-3 0-15,1-7 0 0,-5-2 2 16,6 7-1-16,-6-7-1 0,0-7 2 15,-5 7 0-15,0-11-1 0,-3-5 1 0,0-2 0 16,-2-11-2-16,5 1 2 0,-1-1 0 16,6 0-1-16,0 3 1 0,0 7-1 15,6-1 1-15,2 5 1 0,6-1-2 16,2 3 0-16,5-3 1 0,5-3 1 16,1-2-2-16,2 6-1 0,4-1 1 15,-4 0 0-15,4 4 1 0,3 5-2 0,8-1 1 16,0 0 1-16,4-3-1 0,6 1 0 15,-2-1 0-15,1-3 0 0,12 4 0 16,4 5-1-16,-2-4 1 0,10 9 0 16,2 0 0-16,-1 0-1 0,-1-5 1 15,3 5 1-15,7 0-1 0,-3-8 0 16,-1 8 1-16,17-6-2 0,-7 6 1 16,4 0-2-16,1-7 0 0,-1 7 0 15,-2-4 0-15,1-1 0 0,-2 5 2 16,7-8-2-16,-4 8 2 0,-5 0 0 0,4 10 1 15,-7-5 0-15,-1-5 0 0,2 9-2 16,7-9 2-16,3 0-1 0,-5 0 0 16,0 0 0-16,-2 0 1 0,-5 0 0 15,-6 0-1-15,5 0 1 0,-9 5 0 16,9-5 0-16,-5 4 2 0,0-4 0 16,8 10 2-16,0 4 1 0,-13-8 2 0,-5-6 0 15,-5 0-3-15,7 0 0 0,-5-6-2 16,8-5 1-16,6 6 0 0,-3-6 0 15,-17 5 0-15,4-4 3 0,0-3 0 16,-8 4 0-16,-8-10 0 0,-4 3 0 16,-8-8-2-16,-14-17-1 0,-9-2 0 15,-1-13-2-15,-2 3-1 0,-1-4-1 16,-8 5 2-16,5 9-4 0,-1 9-7 16,-8 5-10-16,0 2-13 0,5 0-21 0,-5 0-18 15,0-13-98-15,0 3-25 0,0 2-108 16,18-1-213-16</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059.39221" units="1/cm"/>
          <inkml:channelProperty channel="Y" name="resolution" value="1883.16089" units="1/cm"/>
          <inkml:channelProperty channel="T" name="resolution" value="1" units="1/dev"/>
        </inkml:channelProperties>
      </inkml:inkSource>
      <inkml:timestamp xml:id="ts0" timeString="2018-08-06T20:42:35.397"/>
    </inkml:context>
    <inkml:brush xml:id="br0">
      <inkml:brushProperty name="width" value="0.05292" units="cm"/>
      <inkml:brushProperty name="height" value="0.05292" units="cm"/>
      <inkml:brushProperty name="color" value="#FF0000"/>
    </inkml:brush>
    <inkml:context xml:id="ctx1">
      <inkml:inkSource xml:id="inkSrc1">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059.39221" units="1/cm"/>
          <inkml:channelProperty channel="Y" name="resolution" value="1884.24377" units="1/cm"/>
          <inkml:channelProperty channel="F" name="resolution" value="0.00409" units="1/dev"/>
          <inkml:channelProperty channel="T" name="resolution" value="1" units="1/dev"/>
        </inkml:channelProperties>
      </inkml:inkSource>
      <inkml:timestamp xml:id="ts1" timeString="2018-08-06T20:42:35.944"/>
    </inkml:context>
  </inkml:definitions>
  <inkml:trace contextRef="#ctx0" brushRef="#br0">25165 7320 0,'138'-10'0</inkml:trace>
  <inkml:trace contextRef="#ctx1" brushRef="#br0">18893 3757 337 0,'0'-17'79'0,"0"0"9"0,0-9-15 15,0 2-47-15,0-6 5 0,0-3 3 16,-10 4 4-16,0 1 3 0,-1-6-7 16,-2 4-6-16,-4 5-4 0,7-2-2 0,-4 4-2 15,-4 7-2-15,-4 2-1 0,-1 7 1 16,-3-5-2-16,-3-1-1 0,7 6 0 16,1-3-1-16,-3-3 0 0,2 5 1 15,-1 8-1-15,0-8 1 0,1 8 0 16,-3 8 0-16,-1 0 1 0,6 8-1 15,-9 2 0-15,-9 12 1 0,2 6-4 16,5 6-2-16,1 2 0 0,9 7-1 0,13 8-2 16,1 9-2-16,7 7-1 0,0 15 0 15,0 1 0-15,0 1-2 0,0-6 0 16,12-3 0-16,-6-13 1 0,6 1-1 16,-1-8-1-16,6-11 1 0,-1-6-2 15,9-8-3-15,1-8-2 0,-6-9-4 16,-4-6-5-16,-1-7-4 0,-7-1-6 15,-8-7-8-15,0 0-7 0,0 0-7 16,-7 0-5-16,-4-8-1 0,-4-6-104 0,-10-2-103 16,6-6-250-16</inkml:trace>
  <inkml:trace contextRef="#ctx1" brushRef="#br0" timeOffset="234.507">18097 4066 533 0,'0'0'120'15,"7"0"6"-15,-7-11-90 0,18 5 1 16,-4-1-7-16,6-1-1 0,5 0-2 16,-3 2-3-16,3-1-7 0,6 0-5 15,8 7-6-15,1-14-6 0,9 14-9 16,7-4-10-16,-7-5-9 0,-5 4-6 0,2-1-8 15,-7 1-1-15,-3 0-97 0,2 5-90 16,-4 0-222-16</inkml:trace>
  <inkml:trace contextRef="#ctx1" brushRef="#br0" timeOffset="359.362">18870 4082 477 0,'6'38'111'16,"1"2"2"-16,-7 3-75 0,0 0-10 16,0-2-5-16,0-1-5 0,0-3-3 15,0-6-3-15,0-2-3 0,0-3-3 16,5-10-4-16,-5-4-6 0,6-12-9 0,-6 0-63 15,0 0-46-15,0-11-91 0,0 0-211 16</inkml:trace>
  <inkml:trace contextRef="#ctx1" brushRef="#br0" timeOffset="531.125">18657 3912 500 0,'-5'0'122'15,"5"-7"6"-15,5 7-58 0,5-7-39 16,1-2-6-16,6-5-5 0,6 8-4 16,6-3-5-16,2 2-9 0,8-2-13 15,-4-1-11-15,-6-4-110 0,-1-8-111 0,3 6-274 16</inkml:trace>
  <inkml:trace contextRef="#ctx1" brushRef="#br0" timeOffset="968.545">19094 3100 536 0,'0'0'130'0,"0"8"8"0,0 8-80 16,0 6-11-16,7 9-4 0,-1 12-3 16,1 14-4-16,-2 11-8 0,0 8-6 15,11 11-7-15,5 6-4 0,9 1-5 16,4-3-4-16,5-3-1 0,-6-13-2 15,0-11 0-15,-8-14 1 0,-6-6-1 16,-6-10 0-16,-3-11 2 0,-10-2-2 0,5-3 0 16,-5-10 1-16,0-8-2 0,-5 0 1 15,-3-11 1-15,-2-7-2 0,4-11 2 16,-4-13-1-16,3-6-1 0,7-4 1 16,0-8 0-16,0-2 1 0,10-3-1 15,-2 0 0-15,5 15 2 0,4 7 0 16,-3 13-1-16,6 15 0 0,-4 15 0 15,2 0 1-15,7 13 1 0,3 5 0 16,1 9 0-16,6-2 3 0,-6 9 0 0,-1-1 1 16,-2 5 1-16,-6 5 1 0,-7 2 0 15,-5-2 0-15,-8-6 0 0,0 4 0 16,0-1-3-16,-11-5 0 0,-9-1-3 16,2-4-2-16,-5-5-3 0,-3-7-6 15,-2-4-12-15,2-7-10 0,8-7-15 16,1 0-11-16,9-10-110 0,8-12-119 0,0-17-274 15</inkml:trace>
  <inkml:trace contextRef="#ctx1" brushRef="#br0" timeOffset="1202.857">20075 3006 561 0,'0'0'135'16,"0"6"9"-16,-7 14-91 0,-1 3-1 15,0 7-6-15,1 16-4 0,1 9-3 16,-1 8-7-16,-1 18-10 0,8 8-5 16,0 0-4-16,0 5-6 0,0-7-1 15,15-7-4-15,-2-12-3 0,7-15-3 16,-1-4-5-16,3-11-3 0,2-11-4 16,-4-5-9-16,-4-8-9 0,-3-6-10 0,-1-8-7 15,-7 0-108-15,0-12-113 0,-5-15-272 16</inkml:trace>
  <inkml:trace contextRef="#ctx1" brushRef="#br0" timeOffset="1405.918">20437 3277 613 0,'0'34'143'0,"0"7"4"0,13 9-100 15,2 5-7-15,-2-9-14 0,5 4-6 16,3-1-3-16,-11-13-5 0,0-7-7 16,-10-1-9-16,5-7-11 0,-5-11-14 15,0-10-5-15,0 0-120 0,0 0-119 0,0-8-288 16</inkml:trace>
  <inkml:trace contextRef="#ctx1" brushRef="#br0" timeOffset="1749.588">20625 2961 583 0,'12'-14'137'0,"4"3"7"0,8 2-101 16,3 9-1-16,4 0-6 16,15 0-3-16,4 5-5 0,-1 10-7 0,1 7-6 15,-11 7-3-15,-10 5-3 0,-11 5-2 16,-9 1-1-16,-9 0-1 0,0-1 1 15,0 3-3-15,-9-4 1 0,-2 0-2 0,-12 6 1 16,-2 0-2-16,-4 0 0 0,1 1 0 16,5-8 1-16,13-1-3 0,10-13 3 15,0-3-1-15,5-13 3 0,13 0 2 16,7-7 1-16,3 6 2 0,1-6 2 16,-4 0 0-16,-1 8 1 0,3-8-3 15,0 0-2-15,1 0-1 0,3-9-4 16,-1 2-7-16,-4-2-8 0,-3-5-11 0,-3 2-15 15,-2-2-15-15,-7-1-33 0,0-5-88 16,-4-6-114-16,-7 6-255 0</inkml:trace>
  <inkml:trace contextRef="#ctx1" brushRef="#br0" timeOffset="1968.286">21383 2436 645 0,'13'15'157'0,"15"8"4"16,2 5-104-16,6 6-1 0,14 9-12 15,-1 10-3-15,-3 0-7 0,7 15-7 16,-3 4-4-16,0 6-5 0,-5 0-3 16,-7 10-5-16,-8-3-4 0,-24 1-8 0,-6-4-14 15,-23 9-22-15,-23 3 49 0,-26 0-198 16,-18-7-151-16,-16 0-386 0</inkml:trace>
  <inkml:trace contextRef="#ctx1" brushRef="#br0" timeOffset="12684.514">29224 12589 486 0,'0'0'111'16,"0"0"3"-16,0 0-84 0,5-7 0 15,-5 0-6-15,5-2-4 0,-5-4 1 16,8-8-1-16,-8 0 1 0,0-1-1 16,0-7 1-16,0-9-1 0,0-1 1 15,0-13 0-15,0 6-2 0,0-10-1 16,5 5 0-16,0-11-1 0,-5 1 2 0,7-4-1 15,1 3 0-15,-2 3 3 0,-1 13 0 16,0 2-1-16,0 7-1 0,-5 7-1 16,0 2-1-16,0 0-2 0,0 3-3 15,0 7-4-15,0-6 0 0,0 7 0 16,8 1-2-16,-3 2-2 0,0 4 1 16,2 4-1-16,-2 6 2 0,0 0-1 15,1 0 1-15,-1 0 3 0,0 11 0 0,3-2 0 16,2 19-2-16,-2 1 1 0,4 4-4 15,2-1 1-15,-4 5-2 0,-2-13-3 16,7 0 0-16,-7 0 0 0,-1-3 0 16,3-2 1-16,-2 3-1 0,-2-5-1 15,-1 3 2-15,2-3-2 0,-7-1 3 16,0-5-2-16,5-3-2 0,-5 2 0 16,0-6 2-16,5-4-1 0,-5 0-2 15,5 0-1-15,-5 0 0 0,0 0 0 0,0-3 0 16,0-6 1-16,0 2-1 0,0-3 1 15,0-5 1-15,0-3 1 0,0-4 0 16,0 0 1-16,0-4-1 0,0 6 0 16,-5-2 2-16,0-4 0 0,-2-4-2 15,-6-2 2-15,0-8-1 0,-3-9 0 16,-1 5 1-16,1 5-2 0,1 0 1 0,2 10 1 16,2 10-1-16,-3-2 1 0,1 12 4 15,-3 1-1-15,0 8 2 0,1 0 1 16,2 11 2-16,-2 9 2 0,2 0-1 15,-2 5-4-15,-1 10 0 0,-1 3-1 16,1 5-2-16,0 5 2 0,4 3-3 16,-2-6-2-16,0-5 0 0,1-6-2 15,0-2-8-15,-2-2-7 0,2-11-14 0,5 0-17 16,0-8-25-16,8-2 8 0,0-9-133 16,0 6-131-16,0 3-307 0</inkml:trace>
  <inkml:trace contextRef="#ctx1" brushRef="#br0" timeOffset="19229.858">25545 12853 444 0,'0'0'101'0,"0"0"2"0,5-6-73 16,-5 6-6-16,5-13-9 0,-5 11-1 0,0-9-3 15,7 2 1-15,-7-4-2 0,0-8 0 16,5 1 1-16,-5-3 0 0,0 0 2 16,0-4-1-16,4 3 2 0,-4-4-1 0,0-5 3 15,5 0-1-15,-5-2 2 0,0-2-2 16,0-4 2-16,0 3-2 0,0-6 1 16,-5-4-4-16,1 0 2 0,-1 9-3 15,-4-4 0-15,9-1-3 0,0 7 0 16,0 1 0-16,0-3-1 0,0 5-1 15,7 6 1-15,-2 7-1 0,-5 5 0 16,5 5 1-16,-5-2-1 0,0 5 0 0,5 0-1 16,-5 2 0-16,5-2-1 0,1 8 2 15,4 0-3-15,-2 8 2 0,0-2-1 16,4 14 1-16,-4 8-2 0,5 10 2 16,2-2-3-16,6 6 2 0,5 1-2 15,5 0-1-15,-3-12-1 0,-3-2 0 16,-4-1 0-16,-1-7 1 0,-10-3-2 15,1 1-1-15,-3-5 2 0,0-4 0 16,-3-3 2-16,2-7-3 0,-7 0 0 0,0 0 0 16,6 0 0-16,-6-15-1 0,0 4-1 15,-4-2-2-15,4-6 0 0,-7 5 0 16,7-3 1-16,-5-9 0 0,0-1 0 16,-3 5 1-16,0-8 0 0,0 0 2 15,1 5 0-15,-8-9 0 0,1-2 0 16,-6 5 1-16,2 2 0 0,-3 2 0 15,3 8 0-15,0 2 0 0,1-3-1 0,2 4 1 16,1 4 1-16,2 1-1 0,4 11 0 16,-2 0 1-16,0 0 0 0,1 5 0 15,-6 6 0-15,7 4-1 0,-4 7 1 16,2-1 0-16,-3 6-1 0,0 2 1 16,2 3-1-16,-4 5-1 0,7 2 2 15,1 1-4-15,2-6-10 0,5-6-7 16,0 1-12-16,0-2-9 0,0-9 32 15,0-5-148-15,5-13-114 0,5 0-280 0</inkml:trace>
  <inkml:trace contextRef="#ctx1" brushRef="#br0" timeOffset="22916.509">21822 12360 475 0,'0'-3'101'0,"0"-8"3"0,0 2-85 16,0-2-2-16,5-6 1 0,-5-5 2 0,0 0 0 15,0-6 0-15,-5-15-2 0,-3-2-2 16,-2-14-2-16,0-9-1 0,2 2-2 16,1-3 0-16,7-4-2 0,0 13 2 15,0 3-1-15,0 7 1 0,7 6 0 16,-1 13 0-16,-1 1 1 0,2 11 1 16,-1 6 0-16,3 11-1 0,-4 2 1 15,8 4-1-15,0 13-2 0,2 8-1 16,6 4-2-16,2 6-2 0,-2 1 0 0,4 3-4 15,-1 2 0-15,-4-7-1 0,-1-2 0 16,1 2 0-16,-4-13 0 0,-4-6-1 16,-4-1 0-16,0-5 0 0,-3-9-3 15,0 5-1-15,-5-5-3 0,0-8-1 16,0-2-3-16,0-6 0 0,-5-9-3 16,-3-4 2-16,1-4 2 0,1 1 2 15,-12-6 3-15,-2 3 0 0,-1-1 4 0,-7 3 1 16,-1-2 2-16,-1 6-2 0,4 2 1 15,0 12 2-15,-2 5 2 0,8 10-1 16,4 0 2-16,-4 16-1 0,9 13 1 16,-4 6 0-16,4 2-3 0,1 13 0 15,-2-5-2-15,3 3-8 0,-1 1-12 16,-3-6-118-16,1-13-116 0,1-6-295 0</inkml:trace>
  <inkml:trace contextRef="#ctx1" brushRef="#br0" timeOffset="23853.764">18290 12667 479 0,'0'0'104'0,"0"-8"2"16,7 3-89-16,-7-7 0 0,5-5-7 16,-5-8-3-16,8-2 0 0,2-7-1 15,0-2 2-15,-1-6 1 0,1-4 1 0,-3-10 3 16,-7 0 3-16,0 4-2 0,0-4 3 15,-7 4-2-15,7 4 0 0,-5 3-1 16,5 4-1-16,0 8 0 0,-6 7 0 16,6 9-2-16,0 12-3 0,0 5 0 15,0 0 0-15,0 0 0 0,0 0-4 16,8 19 0-16,0 6-1 0,0 7 1 16,7 2-2-16,3 7-1 0,3-7 0 15,1-6 1-15,-3-7-1 0,4-4-1 0,0-4 0 16,-5-10-2-16,-5-3 1 0,-1 0-2 15,-4 0 1-15,-2-8 0 0,-6-4-1 16,0-1 2-16,4-11 0 0,-4-2 1 16,0-9-2-16,0-6 0 0,0 3 0 15,-4-4 3-15,-2 5-2 0,-6 2 2 16,4 4-1-16,-7-8 4 0,-1 8 2 16,-4 3 1-16,2 12 1 0,-4 16-1 0,-6 0 1 15,-7 11-1-15,4 18-2 0,0 15-5 16,3 3-7-16,5 0-9 0,2 7-11 15,5-10-8-15,1-9-112 0,10-6-112 16,-5-10-270-16</inkml:trace>
  <inkml:trace contextRef="#ctx1" brushRef="#br0" timeOffset="24884.771">14189 12853 478 0,'5'-17'97'16,"3"-1"2"-16,0-17-92 0,0-1 2 0,4-8 1 16,-2-11 1-16,3-9 5 0,5 4 1 15,0-5 2-15,-4-11 1 0,4 7-2 16,-9-1 3-16,-5 6-3 0,1 0-1 15,-5 0-1-15,12 13 0 0,-12 8 0 16,5 11-1-16,-5 10-3 0,5 14 1 16,-5 8-3-16,5 0-1 0,-5 0-2 15,0 5-2-15,0 14-3 0,0 10 1 16,9 8-3-16,-2-2 2 0,1 4-1 16,4 2-2-16,1-10 1 0,-2-11 1 15,6 3-2-15,-4-11 0 0,6-4-1 0,4-8-1 16,-3 0-2-16,1 0-3 0,0-8-1 15,-11 3 1-15,2-2-2 0,-2-3 0 16,-4 3-1-16,-6-5 3 0,0-5 1 16,0-6 2-16,0-2-2 0,-11-7 2 15,-6-2 2-15,6-3 1 0,-7 1 0 0,0-1 1 16,-4 1-1-16,1 6 2 0,-3-5 0 16,4 8 1-16,-1 14 0 0,-1 13 1 15,-2 0 2-15,1 0 1 0,-2 29-1 16,1 4-1-16,-1 11 0 0,2 14-1 15,5 0 1-15,0 3-3 0,2 5-4 16,0-11-8-16,2-1-1 0,-2-22-116 0,-2-6-106 16,8-9-274-16</inkml:trace>
  <inkml:trace contextRef="#ctx1" brushRef="#br0" timeOffset="25868.915">10801 12994 446 0,'0'-9'97'0,"0"-5"4"15,5-7-83-15,-5-15 3 0,0-3-1 16,7-16 1-16,-1-4-1 0,-3-6-2 15,4-1-1-15,3-5-2 0,-2 4-1 16,-8 4 0-16,0-6 0 0,0 10 1 16,0 12 0-16,-7 2 0 0,1 4-1 15,1 16-2-15,5 4 0 0,-5 2-3 16,5 19-1-16,0 0-1 0,8 13-1 16,-1 8 1-16,6 14-3 0,-3 14-1 0,8-2 0 15,-5 1 0-15,8 1-1 0,4-11-2 16,-1-5 0-16,-2-7 0 0,-3-4-1 15,1-14 0-15,-9-4-1 0,1-4-2 16,-2 0-2-16,-7-12-1 0,3-10-1 16,-6 6 0-16,0-14 2 0,0-7-2 0,0-7 2 15,-9-4 3-15,-3 0 1 0,-4 1 3 16,-6-4 0-16,0 2 1 0,-5 4 2 16,3 4 2-16,-2 9 2 0,-1 14 2 15,6 18 1-15,8 0 1 0,-3 13 0 16,7 15-2-16,-2 6-2 0,-1 3-2 15,6 2-3-15,-6 0-6 0,3-5-12 0,2 1-11 16,4-4 25-16,-5-1-142 0,1-5-118 16,2 7-293-16</inkml:trace>
  <inkml:trace contextRef="#ctx1" brushRef="#br0" timeOffset="26837.437">6942 12893 485 0,'0'14'104'0,"0"-14"3"0,0 5-90 0,7-5 0 15,-1 0-3-15,-6-12 1 0,7 3 0 16,-7-3-1-16,5-11 0 0,-1 1-1 15,1-7-1-15,2-9 0 0,1-1-1 16,-3-4 1-16,3-5 1 0,2-7-1 16,0 3-2-16,-5-11 1 0,0-1-1 0,3 4 0 15,-8 2-3-15,10 2-2 0,-7 14-1 16,-3 10 1-16,10 6-2 0,0 4 0 16,-4 7-3-16,-1 0 0 0,3 6 0 15,4 4 0-15,-6 5 0 0,-1 0-1 16,8 11 1-16,-1 7 0 0,9 12 1 15,-5 5-1-15,7 14 1 0,-1-2-1 16,-4 3 0-16,-2-4 1 0,-6-3-1 16,3-6 1-16,-5-14-2 0,-3-5 1 15,0-7-2-15,5-11 1 0,-10 0-3 16,8 0 1-16,-5-11-2 0,-3 2 2 0,0-12-3 16,0 0 4-16,-5-4-1 0,-5-10 1 15,-3-7 2-15,5 7-1 0,-5-6 1 16,2 0 1-16,-7 3-2 0,0-4 1 15,-5-4 1-15,0 1 1 0,5 6 2 16,0 5 0-16,-4 13 3 0,6 12 4 0,-4 9 1 16,-3 0 1-16,9 0 2 0,-6 24-2 15,0 5 0-15,2 7-4 0,0 9-3 16,2 1-1-16,3-4-2 0,3-6-2 16,-1 3-1-16,4-9-6 0,2-7-7 15,2 1-10-15,-2-18-10 0,-11 2 138 16,9-8-255-16,-4 0-130 0,-1 0-364 15</inkml:trace>
  <inkml:trace contextRef="#ctx1" brushRef="#br0" timeOffset="28821.346">27526 12602 424 0,'0'0'104'15,"0"0"3"-15,0-8-43 0,0-4-42 16,0-3-3-16,0-9-2 0,0-1-2 0,5-14-1 16,-5-15-2-16,0-11 0 0,7-3-2 15,-7-7 3-15,6-10-1 0,-1 3 2 16,4 8 0-16,-3 5 1 0,9 8 2 16,-2 20 0-16,0 4-3 0,-5 8 0 15,4 9 0-15,-6 5-3 0,-6 8 0 16,8 7 0-16,-3 8 0 0,-5 6-1 0,5 8-2 15,-5 1-1-15,7 3 0 0,-7 1-3 16,10-2-2-16,-10 2-1 0,6 0-1 16,1-4 0-16,-7-1-1 15,6 0 0-15,1 1 1 0,-7-5-1 0,5-5-1 16,-5-6 0-16,0-7-1 0,5 0-2 16,-5-15 1-16,8-2-1 0,-3-3-1 15,3 1 0-15,-2-6 1 0,-6 1 1 16,0-6 2-16,0-3 0 0,-4-3 1 0,-11-5 2 15,2-4-1-15,-4-2 1 0,3 3 1 16,0 5 3-16,5 13 1 0,-3 16 2 16,-3 10 0-16,1 10 2 0,-4 12 0 15,1 13-3-15,3 6-2 0,-1 5-2 16,-2-3-1-16,-1-3-8 0,-3-5-10 16,3-2-11-16,0-6-10 0,3 3-1 15,1 4-114-15,6-7-112 0,-9-2-261 0</inkml:trace>
  <inkml:trace contextRef="#ctx1" brushRef="#br0" timeOffset="29586.791">23312 12600 482 0,'0'0'114'0,"0"-16"7"0,5-1-72 15,-5-5-17-15,8 0-1 0,-1-12-2 16,1-4-4-16,0-8-4 0,2 1-4 16,0-12-5-16,-4 0-1 0,2-3 1 15,1-4-2-15,-9-6 2 0,11 4-1 16,-11 6 2-16,8 3 1 0,-8 11-2 15,8 16-2-15,1 14-2 0,0 3 0 0,-2 13-2 16,6 0-1-16,-6 7-2 0,1 10 0 16,2 5-1-16,3 7 1 15,1 6-2-15,4 6 0 0,-1 5-1 0,-1-1 0 16,4-4 0-16,-5-9-1 0,3-5-2 16,-7-11 1-16,2-6-2 0,-5-6 0 15,-3 1-1-15,0-5-2 0,-5 0-1 16,0-5-1-16,0-6-3 0,0-1 0 15,-5-8-2-15,-3 1 2 0,0-11 1 0,-9-7 3 16,3-2 2-16,-6-6 3 0,-4-4 2 16,1 9 3-16,3 5 2 0,-3 4 3 15,-5 11 2-15,7 14 0 0,0 6 2 16,-4 0-1-16,1 12-1 0,4 13-2 16,0 8-2-16,1 5-2 0,2 5-6 15,2 3-10-15,-1 0-14 0,1-3 100 16,-8-5-220-16,0-6-132 0,-4-8-357 0</inkml:trace>
  <inkml:trace contextRef="#ctx1" brushRef="#br0" timeOffset="30258.508">19885 12705 396 0,'0'0'102'15,"0"-15"1"-15,0-2 0 0,0-8-92 16,0-10 3-16,8-10 1 0,2-4 4 16,-5-10 2-16,3-6 1 0,2 1 2 0,-10 1 1 15,8-5 0-15,-3-7-1 0,3 7-3 16,7-2-1-16,0 13 0 0,6 14-1 16,-1 22-1-16,-9 10-2 0,2 11-1 15,-3 3 0-15,-2 13-4 0,5 3-3 16,-1 14-1-16,1 4-3 0,3 4-2 15,4 4-1-15,-2 1-2 0,5-7 1 16,3-11-2-16,0-10-2 0,-5-4-1 16,2-10-1-16,-5-4-2 0,-4 0 0 15,-5-6-3-15,-5-7-1 0,-4-4 0 16,0-8-3-16,-7 1 2 0,1-8-2 0,-4-6 3 16,0-6 2-16,-5-2 1 0,2-9 2 15,-3 10 4-15,3 4 1 0,-1 6 3 16,0 12-1-16,-3 16 3 0,3 7 2 15,-8 0-1-15,-1 21 0 0,-1 18 1 16,-4 2 0-16,2 12-3 0,-5 7-8 0,3 0-9 16,2-10-8-16,3-4-114 0,0-14-111 15,10-9-278-15</inkml:trace>
  <inkml:trace contextRef="#ctx1" brushRef="#br0" timeOffset="30914.666">16255 12853 481 0,'0'-32'102'0,"0"-11"3"0,0 0-90 15,0-10 4-15,0-11 3 0,0-1 3 16,0-11 2-16,3 2 3 0,-3 4-1 0,0 13-1 16,5 3-6-16,-5 10 0 0,8 2-5 15,1 8-2-15,0 0-5 0,5 9-2 16,2-1-1-16,4 2-1 0,1 16-3 15,8 8 0-15,4 0-1 0,5 12-1 16,6 8 0-16,-1 10-1 0,-4 7-1 16,-2 1 1-16,-4-2-3 0,-7 1-1 15,-4-4-3-15,-6-9-3 0,-8-9 0 16,4-8-1-16,-12-7 0 0,0 0 0 0,0-14 1 16,0-2 2-16,-8-5 2 0,-1-7 0 15,0-1 3-15,-8-3 0 0,1-9 1 16,1-5 2-16,-5-3 2 0,1-5 2 15,2 6 2-15,3 5 3 0,-3 15 1 16,6 15 4-16,-1 13-2 0,1 11 1 16,-7 16-3-16,1 16 0 0,-1 13-5 15,-3 8-7-15,0 0-11 0,0 2-12 0,-2-9 8 16,-2-11-124-16,9-11-115 0,1-15-279 16</inkml:trace>
  <inkml:trace contextRef="#ctx1" brushRef="#br0" timeOffset="31539.46">12368 12829 485 0,'0'-54'111'0,"0"-22"5"0,0-10-87 16,0-2 2-16,7 3 4 0,-7 3 3 16,6 4 1-16,-6 4-4 0,7 4-2 15,-7 0-1-15,11 11-5 0,-4 10-5 16,12 14-5-16,-4 16-5 0,8 19-3 0,2 0-3 15,-2 13-2-15,1 23 0 0,2 12-3 16,-6 8 2-16,8 9-1 0,1-5-1 16,-4-5-1-16,-2-10-1 0,-5-10 0 15,-2-8-1-15,-8-14-2 0,0-13-2 16,6 0 0-16,-5 0-2 0,0-20-2 16,-9-3 2-16,8-6 1 0,-8-10 1 0,-7-1 3 15,1-11 0-15,-6 2 1 0,-1-7 3 16,-3 5 1-16,-4 5 1 0,-1 5 3 15,3 14 2-15,0 18 3 0,-4 9-1 16,3 0 0-16,-2 17-1 0,-1 18-2 16,-2-2-2-16,1 10-6 0,-3 2-8 15,-1-2-13-15,3-10-16 0,4-3-117 16,4-13-1-16,1-9-104 0,2-4-196 0</inkml:trace>
  <inkml:trace contextRef="#ctx1" brushRef="#br0" timeOffset="32211.215">8849 12702 514 0,'0'-60'116'0,"-4"-12"6"16,4-1-90-16,-5 0-2 0,5 7-2 16,0 0 0-16,0 4-1 0,-4-2-1 15,4 7-2-15,0-3-1 0,0 9-1 16,-5 8-2-16,5 16-2 0,5 3-2 15,2 13-3-15,3 11-3 0,-4 0-1 16,1 0-2-16,-1 19-2 0,6 8 1 0,3 6-3 16,9 12 1-16,-1 4-1 0,-3 2-3 15,9-3 0-15,-3-7 1 0,-1-10-1 16,3-6-2-16,1-6-2 0,-4-8-1 16,3-3-4-16,-2-8-3 0,-3 0-5 15,-2 0 1-15,-1-13 0 0,-12-3 0 16,-8-1 3-16,0-5 2 0,0-1 3 15,0-6 4-15,-12-1 2 0,-9-7 0 0,-2 1 2 16,-8-10-1-16,-5 8 3 16,2 3 4-16,-1 7 2 0,-4 7 2 0,10 11 2 15,-3 10 4-15,6 0 0 0,7 0-3 16,-4 27-2-16,3 5-3 0,7 3-3 16,-2 8-2-16,5 0-3 0,2 0-5 15,-2-13-5-15,10 4-9 0,-5-11-13 0,5-7-8 16,0-9-115-16,7-7-115 0,4 0-278 15</inkml:trace>
  <inkml:trace contextRef="#ctx1" brushRef="#br0" timeOffset="49769.576">7219 9624 440 0,'0'0'102'0,"0"0"4"16,0 0-70-16,0 6-9 0,0-1-4 0,8 7-2 16,-3 9 0-16,1 9-1 0,3 10-1 15,-1 11-2-15,-3 6-3 0,3 3-1 16,0 10-3-16,0-1-3 0,-3 2-2 15,-2 1-2-15,-3 4 1 0,7-5-3 16,-7-5 0-16,0 2-2 0,0-6 2 16,0-9-6-16,0-11-6 0,0-5-7 15,0-17 108-15,0 3-217 0,0-5-117 16,6-4-331-16</inkml:trace>
  <inkml:trace contextRef="#ctx1" brushRef="#br0" timeOffset="52878.189">8974 9920 439 0,'0'26'103'0,"5"-2"4"16,-2 6-64-16,2 13-14 0,11 8-6 16,-3 5-3-16,4-4-3 0,-6 7 0 15,-1-5-2-15,-2 4 1 0,-8 2-3 16,5 9-1-16,-5-5-2 0,5-4-2 0,2-3-1 15,-7-9-3-15,8-10-2 0,-8 4-3 16,10-13-6-16,-10-6-7 0,0 3 32 16,0-12-145-16,-10 10-108 0,10-3-284 15</inkml:trace>
  <inkml:trace contextRef="#ctx1" brushRef="#br0" timeOffset="54252.88">10590 10145 490 0,'-5'0'109'16,"5"0"3"-16,0-4-88 0,0-3 0 0,3 2-1 16,4-6-1-16,4 4-1 0,1-5 2 15,-1-2 1-15,11 0 2 0,-1-1-1 16,0-5 1-16,4-1 0 15,2-2-1-15,0 0 0 0,-1 5-4 0,-3 1-1 16,-5 7-2-16,1 6-2 0,4 4-3 16,5 4-1-16,7 7-3 0,-3 5-2 15,9 5 0-15,-5 6-1 0,-5 0 0 16,-11-4 1-16,-2 7-1 0,-18-3 3 0,0 1 3 16,0 7 1-16,-10 6-1 0,-8 5 2 15,-1 0-2-15,-1 5-1 0,-10 5-1 16,-2-10-4-16,-3 3-1 0,-1 5-3 15,5-8 0-15,10-16-2 0,3-1 2 16,6-10-3-16,4-9 1 0,8-6 0 16,-6-4 1-16,6 10 0 0,0-7 1 15,0 2 1-15,8-5 3 0,0 10 3 0,2-6 2 16,0-4 0-16,9 12 2 0,6-8 0 16,6 4 1-16,8-8-4 0,6 0-3 15,-5 3 0-15,3-3-2 0,-4 0-2 16,-8 5 1-16,4-5-3 0,-7 9 2 15,-2-2-3-15,-2 0-7 0,-6 0-6 16,-4 0-11-16,2-5-19 0,-3 3-25 16,0 5 53-16,3-5-184 0,-4 3-144 15,6 6-351-15</inkml:trace>
  <inkml:trace contextRef="#ctx1" brushRef="#br0" timeOffset="55674.406">12434 9984 478 0,'6'-12'111'0,"2"-5"4"0,2 2-83 15,2-4 1-15,4 3-4 0,-5-3-5 16,14 4-1-16,0 4-4 0,4-1-2 0,-3 3 0 15,4 3-2-15,-3 6-2 0,3 6-1 16,-4 6-2-16,4 8 0 0,-7 1 1 31,-7 7 0-31,2 0 0 0,-12 0 1 0,-6-2 1 0,0 1 0 0,0 5-1 16,0-5-2-16,-19-1 0 0,7 2-4 16,-14-1 0-16,0-8-4 0,5 7 0 15,4-6-1-15,-7-6-1 0,14-3 0 0,3-3-1 16,7-8 0-16,-6 0 2 15,6 0-2-15,0-6 2 0,6 6-2 0,6-13 0 16,-7 2 2-16,6 4-2 0,6-2 1 16,-1-2-1-16,-1 3 0 0,8 8 1 15,3 0 1-15,0 0-2 0,-1 0 1 16,2 12 0-16,3 6 1 0,-4 0 2 16,2 1 2-16,1 8 4 0,-2 1 4 15,-3 1 2-15,-4 5 3 0,-5 2 3 0,-4-4 0 16,-3 3 1-16,-8 6 0 0,0-5-2 15,-16 2 0-15,3-3-4 0,-12 0 0 16,-6-1-5-16,-7-3-3 0,6 5-3 16,-4 2-3-16,-2-4-11 0,5 1-14 15,-6-5-26-15,-2-9 100 0,2-3-241 16,-17 3-156-16,4-21-409 0</inkml:trace>
  <inkml:trace contextRef="#ctx1" brushRef="#br0" timeOffset="56721.052">14711 9755 501 0,'0'0'124'16,"-6"-7"7"-16,-1 7-59 0,-4 0-30 16,-3 0-1-16,-10 0-5 0,-4-7-1 15,-3 7-4-15,-8-9-5 0,-2 2-3 0,5 7 0 16,5-7-5-16,-1 7-1 0,8 0-1 15,4 0-1-15,5 6-3 0,-3-3-1 16,9-3-3-16,-1 8-2 0,-2-2-2 16,7-1 0-16,-3 6-2 0,8 1 1 15,-6 1-2-15,6 3 0 0,0 4 0 16,6 8 0-16,1-3 0 0,-4 7 0 16,-3 0-2-16,0-2 1 0,0 2 1 0,0-3 0 15,0 1-1-15,0-5 1 16,0-6-1-16,0-3 0 0,5-3 1 0,-5-13-2 15,13 0 0-15,-3 0 1 0,5 0-1 16,-2 0 1-16,5-13 0 0,-5 8-1 16,3-6 0-16,1 2 3 0,-3-1-2 15,6 0 0-15,3 3 0 0,6 7 1 16,4 0-1-16,8 0 1 0,-2 0-2 16,-1 0 1-16,3 13 0 0,-3-2-1 0,-6 1 0 15,4 8 2-15,2 3-2 0,-7-2 2 16,-3 8 0-16,-7 7 5 0,-6 0 4 15,-10 4 3-15,-5-1 3 0,0-2 4 16,-15 5 4-16,-1-7-1 0,-12 8-1 16,-3 1-4-16,-5 0-2 0,-2-8-3 0,4 0-3 15,-4-12-5-15,0 0 0 0,-1-12-6 16,0-2 2-16,-7-1-2 0,5-9-6 16,3 0-7-16,6 0-7 0,9-12-12 15,2 5-10-15,6-5-20 0,2-1-16 16,13-3-117-16,0-3-128 0,-5-5-304 15</inkml:trace>
  <inkml:trace contextRef="#ctx1" brushRef="#br0" timeOffset="57127.363">16501 10129 639 0,'-15'0'153'0,"5"13"7"0,10-7-55 0,-6-6-85 16,6 7 0-16,8-7-5 0,5 4-2 15,3-4-2-15,-1 5-11 0,1-5-10 16,2 0-22-16,-1 8-14 0,-4-8-117 16,8 5-126-16,4-5-307 0</inkml:trace>
  <inkml:trace contextRef="#ctx1" brushRef="#br0" timeOffset="57330.356">17504 10086 660 0,'0'0'170'15,"7"0"6"-15,-2 0-36 0,5 8-107 16,4-8-4-16,-2 0-12 0,1 0-2 16,-2 0-7-16,4 0-9 0,0 0-13 0,0-9-24 15,-1 9-20-15,1-13-120 0,3 5-139 16,2-7-325-16</inkml:trace>
  <inkml:trace contextRef="#ctx1" brushRef="#br0" timeOffset="57517.744">18801 9926 840 0,'28'0'186'0,"13"0"0"15,1 0-157-15,-4-13 0 0,10 5-14 16,-11-6-24-16,-7-2-38 0,-7 1-139 16,-7 3-149-16,-6-3-373 0</inkml:trace>
  <inkml:trace contextRef="#ctx1" brushRef="#br0" timeOffset="61454.311">13219 4407 494 0,'7'31'109'0,"0"9"0"0,-3 7-86 16,5-6-6-16,-3 7-8 0,4-2-7 15,1-3-5-15,-2-1-6 0,1-7-101 16,1-5-91-16,-6-5-239 0</inkml:trace>
  <inkml:trace contextRef="#ctx1" brushRef="#br0" timeOffset="61688.622">12972 4187 491 0,'0'0'124'16,"7"11"5"-16,-7-11-56 0,11 0-29 16,6 9-11-16,1-4-6 0,11-1-7 15,4-4-4-15,4 0-6 0,-2 0-10 16,-1-5-13-16,2-6-9 0,7 0-4 0,-9 11-113 16,2 0-110-16,8 17-269 0</inkml:trace>
  <inkml:trace contextRef="#ctx1" brushRef="#br0" timeOffset="61954.191">13567 4505 549 0,'-10'25'127'0,"3"11"4"0,-1 0-95 15,8 2-6-15,0 2-9 0,0-3-2 16,11-9-3-16,4-8-4 0,3-11-3 15,8-9 6-15,4 0 1 0,1-16 3 16,-2-7 1-16,-4-7 5 0,-2 1 3 16,-10 1 5-16,-5 4 1 0,-8-5-2 0,0 7-3 15,-13 1-2-15,-10-2-7 0,-1 5-4 16,-6 8-11-16,2 7-13 0,1 3-14 16,5 8-21-16,11-1-22 0,11 7-118 15,0 2-135-15,0-2-312 0</inkml:trace>
  <inkml:trace contextRef="#ctx1" brushRef="#br0" timeOffset="62313.476">13997 4751 610 0,'8'43'136'16,"4"1"0"-16,1-1-105 0,-3-8-10 15,-4-9-6-15,7 5-4 0,-8-13-6 0,2 3-2 16,-7-7 0-16,0-6-1 0,0-8-1 16,0 0-1-16,-7-6 2 0,-1-6-2 15,-7-8 1-15,6-12 0 0,-9-5-1 16,6-6 1-16,-1-10 1 0,5-16-1 16,1-4 2-16,1-7 1 0,6-2 0 15,0 15 2-15,0 16 0 0,0 18 4 16,0 15 1-16,8 18 3 0,0 0 1 15,-3 9 1-15,11 14-1 0,4 2 2 0,0 10 0 16,-1 7 3-16,1 2-1 0,-5 0 3 16,-15 5-2-16,0-2 2 0,0-4-5 15,-15 3-2-15,-3-9-5 0,-3-8-4 16,6-9-11-16,-5-8-14 0,12-12-17 16,-2 0-22-16,2-9-124 0,8-5-140 15,0-9-327-15</inkml:trace>
  <inkml:trace contextRef="#ctx1" brushRef="#br0" timeOffset="62891.459">14539 4048 604 0,'0'43'144'15,"0"16"4"-15,0 7-100 0,0 0-8 16,0 3-12-16,8 0-6 0,1-12-8 16,-5-9-6-16,-4-2-3 0,10-15-3 15,-10-4 0-15,0-10-2 0,0-9 0 0,-6-8-2 16,-1 0-2-16,-3-8-5 0,-6-10-6 16,-2-10-4-16,3-8-3 0,-1-8-1 15,4-6 2-15,6-6 1 0,6-9 5 16,0-11 6-16,10 10 4 0,-1 6 5 15,9 10 3-15,-6 14-1 0,3 24 6 16,1 8 2-16,2-3 2 0,0 7 3 0,2 0 4 16,1 0 0-16,2 10 3 15,0 3-1-15,-2-2 1 0,4 12 1 0,-1 9 3 16,-6 5 0-16,-3 10 4 0,-4 1-1 16,-2 5 2-16,-9-1-2 0,0-2-3 15,-12-8-3-15,2 3-5 0,-4-3-6 16,-4-10-2-16,-5-5-6 0,6-11-7 15,-4-6-10-15,-4-10-16 0,3 0-17 16,-3-10-23-16,0-6 19 0,12-6-141 16,8-1-129-16,5-7-300 0</inkml:trace>
  <inkml:trace contextRef="#ctx1" brushRef="#br0" timeOffset="63469.456">14932 4360 623 0,'0'43'148'0,"0"4"4"0,0 8-103 16,0-3-7-16,0-7-11 0,7-9-8 16,-2-12-6-16,11-12-7 0,-1-12-5 15,6-5-3-15,-6-4-1 0,4-8 3 16,-2-9 2-16,-6 3 6 0,-3-5 7 16,-8-2 4-16,0-5 4 0,0 4 0 15,-6-1-3-15,-9 8-2 0,-3-5-6 0,-3 8-7 16,3 1-8-16,0 4-8 0,5-1-10 15,4-1-5-15,9 1-4 0,0 0-2 16,5-3-1-16,2 4 4 0,4 0 4 16,1 7 9-16,1 2 6 0,-3 7 6 15,3 8 7-15,-2 0 6 0,2 12 3 16,-1 9 3-16,-4 5 4 0,-3 2 2 16,2 5-2-16,-1 9-2 0,-6-7-4 15,5-2-2-15,-5 1-4 0,8-13-4 16,4-12-1-16,-3-4-2 0,5-13-2 0,4 0-2 15,1-5 1-15,-7-12 0 0,4-6-1 16,-3-7 1-16,2-4 1 0,3 4 2 16,3 0 3-16,-3 6 1 0,0 8 3 15,2 8 2-15,-15 8-2 0,1 0 2 16,3 0-2-16,-9 16-4 0,4 4-2 16,-4 8-3-16,7 4-1 0,-7 5 1 15,5-4-1-15,3-4-4 0,2-7 1 0,1-10-1 16,2-12-1-16,1 0 2 0,4 0-2 15,0-11-2-15,1-6 4 0,-6 2 2 16,4-12 0-16,-9 5 4 0,-2-8 0 16,1 1 1-16,1 2 4 0,-5 6-3 15,-3 1-1-15,0 6 3 0,5 9-2 0,-5-4-3 16,0 2-3-16,0-2-5 0,0 2-6 16,0-1-9-16,-5 2-15 15,5 6-18-15,-3 0-23 0,3 0-14 0,-6 0-110 16,6 11-128-16,0-3-288 0</inkml:trace>
  <inkml:trace contextRef="#ctx1" brushRef="#br0" timeOffset="63766.28">15764 4269 644 0,'0'23'168'0,"0"-3"8"0,6-2-72 16,-6-1-48-16,14-6-18 0,-6 2-10 15,-8 1-6-15,14-6-10 0,-14-1-8 16,12-7 1-16,-6 0-2 0,-6 0-2 16,5-8-1-16,4-6 1 0,-1 1-2 0,-2-3 1 15,4-7 1-15,-2 1-2 0,-3-9 2 16,-2 4 0-16,2 8 1 16,4 6 3-16,0 5 1 0,-2 8 2 0,4 0 4 15,-1 10-2-15,-3 4 3 0,6 8-1 16,0 2-4-16,3 1 1 0,6 0-5 15,2-4 0-15,6-3-7 0,-1 2-6 0,6 1-6 16,-9-5-12-16,2 6-13 0,-2-3-18 16,2-4-18-16,-4-4-112 0,-4-2-132 15,-2-2-300-15</inkml:trace>
  <inkml:trace contextRef="#ctx1" brushRef="#br0" timeOffset="64984.718">15635 5693 480 0,'0'0'124'16,"0"0"8"-16,0 4-54 0,6 8-22 15,-6 17-9-15,7 6-5 0,4 16-6 16,1 14-6-16,1 15-8 0,3-4-8 16,4 4-7-16,-4-13-4 0,2 0-1 15,-8-21-3-15,3-12-5 0,-3-3-6 16,-7-8-7-16,-3-14-6 0,0-1-8 0,0-8-8 15,0 0 6-15,0-17-112 0,-11-6-103 16,-1-13-254-16</inkml:trace>
  <inkml:trace contextRef="#ctx1" brushRef="#br0" timeOffset="65359.628">15612 5660 519 0,'0'-16'127'0,"0"1"4"16,8 0-79-16,5-4-9 0,5 5-7 15,3-1-3-15,9 1-5 0,-3 8-4 16,11 6-4-16,0 0-3 0,-1 14-2 16,-4 11-2-16,-2 9-3 0,-8 13-2 15,-10 4-1-15,-3 2-2 0,-10-4 1 16,0-1 0-16,-6-4 0 0,-4-1-1 0,-2 1 0 16,-6-10 0-16,5-10-1 15,-3-8-2-15,4-11-1 0,1-5-1 0,11 0 0 16,-7-12-1-16,7 2-1 0,0-4 0 15,5-5 0-15,2-1 1 0,4 2-1 16,-3-7 1-16,6 6 0 0,-1 11 1 16,-5 8 1-16,0 0 4 0,-3 8 5 15,2 21 3-15,-7 4 0 0,0 8 2 0,3 2-1 16,-3-2 0-16,-5-5-3 0,-7-3-6 16,1-1-1-16,-2-9-1 0,-5 2-2 15,6-5-6-15,1 1-10 0,3-10-12 16,0-4-17-16,-1-7-15 0,4 0-117 15,5-7-128-15,0-4-291 0</inkml:trace>
  <inkml:trace contextRef="#ctx1" brushRef="#br0" timeOffset="65703.301">16407 5992 658 0,'-9'0'163'0,"-13"0"6"16,4 10-107-16,-6 3-4 0,2 12-17 16,-4 5-7-16,0 2-10 0,1 6-11 15,7 2-6-15,-1 0-4 0,7-7-2 16,12 5 1-16,0-12-3 0,10-8 0 0,3-18 0 15,13 0 1-15,1 0 0 0,0-18-1 16,0-11 0-16,-1 3 1 0,0-4 1 16,4 0 4-16,-8 5 1 0,0 9 2 15,-6-4 1-15,-6 6 0 0,-10 7 1 16,0 1-2-16,-8 6-2 0,-10 0-10 16,5 0-17-16,-9 0-27 0,8-6 138 15,2-2-275-15,12-3-161 0,0-9-432 16</inkml:trace>
  <inkml:trace contextRef="#ctx1" brushRef="#br0" timeOffset="65890.808">16612 5317 631 0,'0'17'158'0,"5"10"6"0,-5 13-103 15,6 8-4-15,-6 12-17 0,7 25-7 16,-2 16-12-16,3 7-8 0,2 8-8 0,0-6-5 15,1-21-12-15,-1-15-10 0,-3-18-15 16,-7-21-14-16,0-6-9 0,0-7-36 16,-7-17-70-16,-3-5-97 0,5-5-213 15</inkml:trace>
  <inkml:trace contextRef="#ctx1" brushRef="#br0" timeOffset="66031.401">16517 5890 550 0,'8'0'129'0,"7"-8"2"0,3 2-94 16,5-6-6-16,5 2-8 0,0-9-4 16,4-4-8-16,-5-7-12 0,0-7-14 15,3-11-10-15,-2 5 13 0,-4-2-122 16,-7 1-107-16,1 1-262 0</inkml:trace>
  <inkml:trace contextRef="#ctx1" brushRef="#br0" timeOffset="66187.569">16859 5277 515 0,'0'-13'127'16,"0"13"8"-16,7 5-79 0,-7 19 0 15,0 12-8-15,3 8-2 0,-3 13-5 16,0 9-7-16,0 19-7 0,0 2-8 16,0 5-8-16,0 7-4 0,0-4-3 15,8-16-2-15,9-10-9 0,-6-10-13 16,2-15-13-16,-6-15-13 0,-7-12-66 16,0-3-49-16,0-14-107 0,-15-10-213 0</inkml:trace>
  <inkml:trace contextRef="#ctx1" brushRef="#br0" timeOffset="66468.746">16858 5816 508 0,'27'-7'121'16,"-2"7"5"-16,8 7-77 0,-2 4-14 16,-3 6-9-16,-5 12-2 0,-2 8-4 15,-3 7-4-15,-5 10 0 0,-2 0-1 16,-1-1-1-16,-6-7 1 0,0-7 1 15,1-16 0-15,4-6 1 0,2-12-3 16,-3-5-1-16,5-8 1 0,-1-9-1 0,4-9 3 16,-6-2 2-16,-5-6 2 0,-5-4 4 15,0 0 2-15,-8-5-1 0,-17 0-2 16,1 13-6-16,-4 9-2 0,2 9-7 16,4 12-10-16,6 0-15 0,6 0-19 15,5 0-20-15,5-7-14 0,0 1-2 16,12-5-111-16,-6 1-115 0,6-1-248 0</inkml:trace>
  <inkml:trace contextRef="#ctx1" brushRef="#br0" timeOffset="66843.674">17367 5883 581 0,'24'36'146'0,"-9"4"8"16,0-1-91-16,-7 1-8 0,-1-3-11 16,-7-4-9-16,6-9-10 0,1 1-8 15,-4-12-8-15,5-13-4 0,0 0-3 0,5 0-1 16,-4-14 0-16,5-10 0 0,-1 0-2 15,1-12 2-15,-1-3 0 0,-2-8 4 16,1 8 3-16,-4-2 3 0,6 10 1 16,-4 2 4-16,5 10 2 0,-2 10-2 15,-6 9 0-15,-2 0-1 0,1 3 0 16,-6 15-2-16,0 7 0 0,0 5-1 16,0 3-1-16,5 7-4 0,2-8 0 15,-2-4-3-15,6 0-1 0,2-11-3 16,2-17 1-16,-4 0-1 0,2 0 4 0,-1 0 0 15,4-14 1-15,2-3 1 0,-5 0 2 16,5-5 1-16,0-5 1 0,-6-8-2 16,-1 8 1-16,1 1 0 0,-1 3-4 15,1 16 0-15,1 7-3 0,-5 5 0 16,3 16-1-16,-2 17-2 0,-9 8 0 16,4 7-6-16,-4-1-8 0,9-9-8 0,-1-9-15 15,-2-6-13-15,3-11-21 0,-3-4 152 16,7-6-277-16,-3-7-151 0,5 0-409 15</inkml:trace>
  <inkml:trace contextRef="#ctx1" brushRef="#br0" timeOffset="67187.332">18392 5538 648 0,'-5'28'161'0,"-2"12"7"0,2 11-94 16,5 0-22-16,0 0-18 0,0-7-9 16,9-10-8-16,4-12-9 0,10-8-4 15,4-9-4-15,0-5 1 0,2-5 0 16,1-14-1-16,-4-8-1 0,-3-9 1 0,-2-9 0 16,-3 1 6-16,-7 1 5 0,6 9 4 15,-9-8 8-15,2 22 3 0,1 9 3 16,-11 8 0-16,7 3 1 0,-7 6-7 15,5 24-3-15,-5 10-5 0,0 1-5 16,0 12-1-16,0 1-3 0,6-9-4 16,-6-4-1-16,5 0-5 0,2-9-7 0,4-5-9 15,4-5-10-15,-2-6-14 0,3-7-18 16,-2-3-19-16,-1-6 154 0,0 3-270 16,3-3-143-16,7-3-391 0</inkml:trace>
  <inkml:trace contextRef="#ctx1" brushRef="#br0" timeOffset="67499.807">19040 5932 610 0,'0'37'151'0,"8"9"4"16,2 1-97-16,-2-1-8 0,7-4-6 15,-5 0-8-15,0 0-5 0,0-10-4 16,-10 4 1-16,0-3 0 0,0-12-2 16,0-10-4-16,0-4-3 0,0 0-4 15,0-7-6-15,-5-11-3 0,5-6-4 16,0-10-1-16,0-11-2 0,0-10 0 15,0-3 0-15,5-9 2 0,1-8-1 16,-3 2-1-16,-3-3-1 0,7 7 2 0,-1 6 1 16,1 16-2-16,3 11 0 0,5 7 0 15,-2 13 1-15,3 9 0 0,-1 0 0 16,3 6-1-16,-7 10 1 0,1 0 1 16,1 11 1-16,0 2 0 0,2 2 4 15,-7-4 3-15,3 9 5 0,-11 1 3 16,0-1 3-16,-8 5 2 0,-2 0-2 0,-14-9-5 15,-6-10-5-15,-1-6-12 0,0-10-24 16,3-6-42-16,2-7-142 0,10-8-162 16,-4 1-398-16</inkml:trace>
  <inkml:trace contextRef="#ctx1" brushRef="#br0" timeOffset="68062.119">20668 5175 611 0,'-9'5'151'0,"-4"8"6"0,0 4-102 15,-6 9-4-15,-3 6-9 0,-1 0-6 16,0 18-11-16,1 7-7 0,-5 8-8 15,6 5-2-15,5 17-4 0,3 3 0 16,1 4-1-16,12-3-2 0,0-5-1 16,18-20 1-16,8-8-2 0,4-16 1 15,9-14-2-15,-3-13-1 0,2-9-6 0,-4-6-10 16,4-6-21-16,-5-9 9 0,11 2-136 16,-5-8-129-16,-8 3-313 0</inkml:trace>
  <inkml:trace contextRef="#ctx1" brushRef="#br0" timeOffset="68796.321">21368 5222 540 0,'0'0'136'0,"0"-4"8"0,0 4-80 0,-3 0-4 15,3 8-7-15,0 4-6 0,0 8-7 16,-6 8-7-16,6 11-7 0,0 5-8 15,-5 4-4-15,-2 1-6 0,7 7-3 16,-8 3-2-16,5-2-1 0,3 1-1 16,0-8 0-16,-7 0 0 0,7-14 1 15,0-4-2-15,0-2 0 0,0-5 0 16,0 2-1-16,0-6 2 0,0-7-2 16,7-9 2-16,-7-5-1 0,0 0 4 0,3-8 1 15,5-8 5-15,4-6 1 0,-3 0 6 16,9 0 0-16,-1 2 4 0,11 6 1 15,1 5-1-15,4 9-3 0,6 0-3 16,0 0-3-16,-4 0-4 0,-1 0-2 16,-6 11-5-16,-7-11 1 0,-4 11-5 15,-4-11-12-15,-3 6-10 0,1-6-16 0,1 0-27 16,-1-10-95-16,-1 3-35 0,-5 0-122 16,13 1-235-16</inkml:trace>
  <inkml:trace contextRef="#ctx1" brushRef="#br0" timeOffset="69296.215">22320 5437 669 0,'-7'0'157'0,"7"-3"10"0,13 3-103 16,10 0-18-16,5 0-9 0,8 0-5 15,3 7-3-15,2-7-6 0,0 8-9 16,8-8-3-16,2 0-2 0,1 0-3 0,2 0-1 16,-1 0-4-16,-7-8 1 0,-10 8-1 15,-7-9 0-15,-7 5 0 0,-4 4-1 16,-10-9 0-16,-2 2 1 0,-6 0-1 16,0 2 0-16,-10-6 1 0,-3-1-1 15,-6 4 0-15,-9-2 0 0,-8 1 0 16,-7 3 2-16,-6 0-3 0,-7 6 1 0,6-9 1 15,7 9 0-15,5-4 0 0,19-6-2 16,7 4 2-16,7-3-1 0,5-3-1 16,0 3 0-16,9-1 1 0,0-1-2 15,5 8 1-15,5-3 1 0,7 6-1 16,4 0 1-16,8 0 1 0,7 14-2 16,1-5 1-16,3 11 1 0,0-3-1 15,-4 2 1-15,2-2-1 0,-4 4-1 0,-1-3 1 16,-1 5 2-16,-10 2 3 0,-8 0 6 15,-23-2 2-15,0 3 5 0,-5-7 2 16,-19 11 0-16,-9 7-3 0,-8 1-1 16,7 6-9-16,1-1-3 0,5-3-11 15,5-10-9-15,5-12-9 0,0-10-18 16,3-8-23-16,7 0 83 0,8-10-217 16,0-6-146-16,0-11-377 0</inkml:trace>
  <inkml:trace contextRef="#ctx1" brushRef="#br0" timeOffset="69483.823">23386 5329 700 0,'-12'58'163'0,"7"-1"3"16,5-7-116-16,0 5-13 0,-6-3-14 0,6-1-7 15,0 1-4-15,0-8-12 0,0-13-10 16,0-14-14-16,6-17-14 0,-6 0-12 15,0-9-118-15,5-15-126 0,-5-7-289 16</inkml:trace>
  <inkml:trace contextRef="#ctx1" brushRef="#br0" timeOffset="69858.569">23381 5000 606 0,'6'-4'146'0,"-1"4"4"15,13 0-102-15,2 0-7 0,-1 6-8 16,8 2-5-16,0 1-9 0,-4 7-8 16,-5 5-3-16,-1-1-3 0,-6 9 0 15,-4 6 0-15,-1-6-1 0,-6-1 2 16,9 1 1-16,-9-3 0 0,-5-9 3 0,5 6 0 16,-4-1-2-16,-9-7 0 0,-3 0-2 15,-2 0 0-15,-2 0-2 0,-6 2-2 16,-3-1-2-16,2 7 0 0,3-3 0 15,4-5 1-15,9 0 0 0,11-1-2 16,0-5 1-16,0-3 1 0,0-6 2 16,6 0 2-16,4 0 3 0,3 0 5 0,4 2 7 15,4-2 4-15,8 11 3 0,7 5 2 16,-3 1 0-16,-7 2-2 0,2 15-2 16,-3-2-4-16,-2 7-6 0,3-2-3 15,2 4-3-15,-5-9-5 0,-5-5-5 16,0-8-13-16,-10-3-13 0,-3-3-19 15,-5-6-32-15,0 0-131 0,0 5-152 16,0-2-359-16</inkml:trace>
  <inkml:trace contextRef="#ctx1" brushRef="#br0" timeOffset="70295.968">23846 3215 594 0,'-18'21'142'0,"0"2"8"15,0 2-98-15,3 11-3 0,0 12-10 0,2-2-5 16,-2 9-7-16,6 8-6 0,9-1-7 15,-12 3-6-15,12-6-2 0,0 4-2 16,0-16-1-16,7-1-1 0,6-10-1 16,3-4-3-16,9-8-3 0,9-7-3 15,0-3-7-15,-2-14-9 0,0 9-12 16,-2-9-10-16,-4 0-5 0,7 0-108 16,-4-7-111-16,-1 0-260 0</inkml:trace>
  <inkml:trace contextRef="#ctx1" brushRef="#br0" timeOffset="70780.256">23901 4735 588 0,'18'0'148'16,"9"21"6"-16,7 3-79 0,4 9-28 15,-7 10-9-15,-5 14-5 0,-3 13-7 16,-15 9-9-16,-3 10-5 0,-5 0-3 15,0-2-4-15,5-7-1 0,-5-7-3 0,-10-4 0 16,-1-7-1-16,-12-5 0 0,-8 0-3 16,-12-7-2-16,-6-16-8 0,0-6-13 15,5-14-16-15,7-14-56 0,15-7-67 16,12-5-114-16,10-19-248 0</inkml:trace>
  <inkml:trace contextRef="#ctx1" brushRef="#br0" timeOffset="71108.332">24520 3386 589 0,'0'27'142'16,"-6"11"5"-16,6-2-100 0,0-4-3 16,0 16-16-16,0-2-5 0,0-8-9 0,0 0-6 15,6 5-8-15,-1-18-10 0,-5-2-7 16,5-17-10-16,-5-6-8 0,0 0-1 15,0-11-114-15,0-9-105 0,0-3-257 16</inkml:trace>
  <inkml:trace contextRef="#ctx1" brushRef="#br0" timeOffset="71405.102">24525 3291 538 0,'7'-21'126'0,"4"7"4"15,14 1-90-15,1 6-6 0,0 7-6 16,0 0-2-16,-1 10-5 0,-1 5-4 15,-6 1-1-15,-3 9 0 0,3 8-1 16,-3-4 0-16,-15 5-2 0,0 8 2 16,0-9 2-16,-10 4 1 0,-6-3-1 15,-4-8-2-15,2-8 0 0,-6 9-2 0,-1-6-2 16,0-1-5-16,4-4-3 0,0 1-1 16,9-11-1-16,7-6-2 0,5 7 0 15,0-7 0-15,0 7 4 0,9-7 1 16,0 0 2-16,11 6 3 0,-3-6 0 15,5 8 3-15,-2 0-3 0,0-1 0 16,-6 8-3-16,3-1-1 0,-4 0-3 16,7-1-7-16,-1-5-11 0,3-1-11 15,-1-7-21-15,0 0-12 0,-5 0-118 16,-1-8-128-16,-2 2-293 0</inkml:trace>
  <inkml:trace contextRef="#ctx1" brushRef="#br0" timeOffset="72295.508">25455 3451 565 0,'0'0'135'16,"0"0"3"-16,0 6-92 0,15-6-1 16,3 8-7-16,5-8-5 0,5 0-3 0,3 0-7 15,2 0-2-15,4-8-5 0,9 8-5 16,6-14-2-16,-4 14-1 0,1 0-3 15,-8 0-2-15,-7 0-2 0,-11 10 0 16,2-10 2-16,-1 4-2 0,-2-4-1 16,-4 12 0-16,1-12 2 0,-4 0 0 15,-5 0 1-15,-2 0-1 0,-3 0 1 16,-5 0-2-16,0-5 0 0,0-2 1 16,-5-2 0-16,-5-2-1 0,-9 0 0 0,-8-2 3 15,0 8 2-15,-1 5 1 0,2-10-1 16,-6 10 2-16,8-7-1 0,-6-3 1 15,4-1-3-15,7 5 1 0,5-6-4 16,14 12 3-16,-6 0-2 0,14-4 0 16,-3 4-3-16,5 0 1 0,3 0 1 15,0-12-1-15,7 12 1 0,1-6-1 16,2 6 0-16,5 0 1 0,-2 0 0 16,5 6-3-16,-1 6 2 0,4-8 0 0,-5 9 0 15,-1 2 0-15,-3-1-1 0,1 2 0 16,-10 1 1-16,-3 7-1 0,-8-4 3 15,-5 2 4-15,-5-2 6 0,-6-1 0 16,-7-2 1-16,-5-2-2 0,0 2 1 16,2 3-3-16,-5 0-6 0,-4 3-8 0,2-1-7 15,4 0-15-15,-2-17-16 0,8-5-20 16,8 0-13-16,10-26-86 0,0 2-23 16,6-4-104-16,16-1-186 0</inkml:trace>
  <inkml:trace contextRef="#ctx1" brushRef="#br0" timeOffset="72576.683">26284 3279 612 0,'0'12'151'0,"0"-3"5"0,0 7-97 16,0 0-6-16,0 3-11 0,-7 0-9 16,1 10-9-16,-6 6-10 0,-4 2-4 15,-6 5-5-15,4-9-3 0,0 11-2 16,0-12 0-16,12-2-1 0,6-3 1 15,0-9 0-15,11-11 1 0,2-7 1 0,5 0 2 16,0 0 0-16,5-9 4 0,-1 7 1 16,2 2 2-16,-1-7 1 0,0 0 0 15,-8-5-2-15,0 6-1 0,1-8-4 16,-1 1 0-16,4 0-3 0,3 8-5 16,-6-3-6-16,-1 8-11 0,-4-7-18 15,-6 0-19-15,-5 1-123 0,0 6-134 16,0 0-319-16</inkml:trace>
  <inkml:trace contextRef="#ctx1" brushRef="#br0" timeOffset="73060.955">26546 2802 541 0,'0'0'131'0,"0"0"5"0,0 0-91 16,11 0 1-16,-3 7-6 0,2-7-6 16,3 6-4-16,-3-6-6 0,-2 4-3 15,7 3-2-15,-4 0-4 0,3 5 0 0,-1-3 0 16,-2 2 1-16,-3 1-1 0,0-5-1 15,-3-7-1-15,2 9-2 0,8-4-3 16,-2 0-1-16,1-2-4 0,-4 7-1 16,7-3-1-16,-8-7-1 0,3 7 1 15,-4-1 0-15,-3 4 0 0,-5-2 0 16,5 4-1-16,-5 3 1 0,0 7 1 0,0 3-1 16,0 10 2-16,0 2-2 0,0 5 0 15,0 3 2-15,0-3-1 0,0 5-1 16,0 4 0-16,-7 6-1 0,7 0 0 15,-6-5 1-15,-6 8 1 0,6-7 1 16,-1-8 2-16,-3 5 3 0,1 4 4 16,0-13 2-16,9 4 5 0,-24 1 3 15,-1-2-1-15,1-12-2 0,-11 2-1 0,1-6-4 16,5-6-7-16,-4-11-16 0,0-11-20 16,0 0-36-16,2-6-135 0,2-13-155 15,3-5-374-15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3A2DB0-ED42-4BA9-97D4-3103DF415320}" type="datetimeFigureOut">
              <a:rPr lang="en-US" smtClean="0"/>
              <a:t>8/8/2018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B336D0-BB87-4158-9DDA-BA914A234D18}" type="slidenum">
              <a:rPr lang="en-US" smtClean="0"/>
              <a:t>‹#›</a:t>
            </a:fld>
            <a:endParaRPr lang="en-US"/>
          </a:p>
        </p:txBody>
      </p:sp>
    </p:spTree>
    <p:extLst>
      <p:ext uri="{BB962C8B-B14F-4D97-AF65-F5344CB8AC3E}">
        <p14:creationId xmlns:p14="http://schemas.microsoft.com/office/powerpoint/2010/main" val="593509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a:t>
            </a:fld>
            <a:endParaRPr lang="en-US"/>
          </a:p>
        </p:txBody>
      </p:sp>
    </p:spTree>
    <p:extLst>
      <p:ext uri="{BB962C8B-B14F-4D97-AF65-F5344CB8AC3E}">
        <p14:creationId xmlns:p14="http://schemas.microsoft.com/office/powerpoint/2010/main" val="3483375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B336D0-BB87-4158-9DDA-BA914A234D18}" type="slidenum">
              <a:rPr lang="en-US" smtClean="0"/>
              <a:t>7</a:t>
            </a:fld>
            <a:endParaRPr lang="en-US"/>
          </a:p>
        </p:txBody>
      </p:sp>
    </p:spTree>
    <p:extLst>
      <p:ext uri="{BB962C8B-B14F-4D97-AF65-F5344CB8AC3E}">
        <p14:creationId xmlns:p14="http://schemas.microsoft.com/office/powerpoint/2010/main" val="475185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kind-of-like the array swap trick in merge-sort</a:t>
            </a:r>
          </a:p>
        </p:txBody>
      </p:sp>
      <p:sp>
        <p:nvSpPr>
          <p:cNvPr id="4" name="Slide Number Placeholder 3"/>
          <p:cNvSpPr>
            <a:spLocks noGrp="1"/>
          </p:cNvSpPr>
          <p:nvPr>
            <p:ph type="sldNum" sz="quarter" idx="10"/>
          </p:nvPr>
        </p:nvSpPr>
        <p:spPr/>
        <p:txBody>
          <a:bodyPr/>
          <a:lstStyle/>
          <a:p>
            <a:fld id="{93B336D0-BB87-4158-9DDA-BA914A234D18}" type="slidenum">
              <a:rPr lang="en-US" smtClean="0"/>
              <a:t>15</a:t>
            </a:fld>
            <a:endParaRPr lang="en-US"/>
          </a:p>
        </p:txBody>
      </p:sp>
    </p:spTree>
    <p:extLst>
      <p:ext uri="{BB962C8B-B14F-4D97-AF65-F5344CB8AC3E}">
        <p14:creationId xmlns:p14="http://schemas.microsoft.com/office/powerpoint/2010/main" val="40919846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B5EC2F33-17DA-436E-A851-E42A0D33E292}" type="datetime1">
              <a:rPr lang="en-US" smtClean="0"/>
              <a:t>8/8/2018</a:t>
            </a:fld>
            <a:endParaRPr lang="en-US"/>
          </a:p>
        </p:txBody>
      </p:sp>
      <p:sp>
        <p:nvSpPr>
          <p:cNvPr id="5" name="Footer Placeholder 4"/>
          <p:cNvSpPr>
            <a:spLocks noGrp="1"/>
          </p:cNvSpPr>
          <p:nvPr>
            <p:ph type="ftr" sz="quarter" idx="11"/>
          </p:nvPr>
        </p:nvSpPr>
        <p:spPr/>
        <p:txBody>
          <a:bodyPr/>
          <a:lstStyle>
            <a:lvl1pPr>
              <a:defRPr/>
            </a:lvl1pPr>
          </a:lstStyle>
          <a:p>
            <a:r>
              <a:rPr lang="en-US" dirty="0"/>
              <a:t>CSE 373 </a:t>
            </a:r>
            <a:r>
              <a:rPr lang="en-US" dirty="0" err="1"/>
              <a:t>Su</a:t>
            </a:r>
            <a:r>
              <a:rPr lang="en-US" dirty="0"/>
              <a:t> 18 – Ben jones</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1028" name="Picture 4" descr="Cherry blossoms on Grant Lane">
            <a:extLst>
              <a:ext uri="{FF2B5EF4-FFF2-40B4-BE49-F238E27FC236}">
                <a16:creationId xmlns:a16="http://schemas.microsoft.com/office/drawing/2014/main" id="{E196A663-22E9-46AF-AE76-3031B2F2C7B5}"/>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0034" b="13442"/>
          <a:stretch/>
        </p:blipFill>
        <p:spPr bwMode="auto">
          <a:xfrm>
            <a:off x="-3" y="-1"/>
            <a:ext cx="12192002" cy="4594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505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userDrawn="1"/>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20B1D116-9EEC-4608-812B-930500586DFA}" type="datetime1">
              <a:rPr lang="en-US" smtClean="0"/>
              <a:t>8/8/2018</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lvl1pPr>
              <a:defRPr/>
            </a:lvl1pPr>
          </a:lstStyle>
          <a:p>
            <a:r>
              <a:rPr lang="en-US" dirty="0"/>
              <a:t>CSE 373 </a:t>
            </a:r>
            <a:r>
              <a:rPr lang="en-US" dirty="0" err="1"/>
              <a:t>Su</a:t>
            </a:r>
            <a:r>
              <a:rPr lang="en-US" dirty="0"/>
              <a:t> 18 – Ben jones</a:t>
            </a:r>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659665DE-58FC-41F4-AC58-2C90A5E00527}" type="slidenum">
              <a:rPr lang="en-US" smtClean="0"/>
              <a:pPr/>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userDrawn="1"/>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dirty="0"/>
              <a:t>Click to edit Master title style</a:t>
            </a:r>
          </a:p>
        </p:txBody>
      </p:sp>
      <p:grpSp>
        <p:nvGrpSpPr>
          <p:cNvPr id="13" name="Group 12">
            <a:extLst>
              <a:ext uri="{FF2B5EF4-FFF2-40B4-BE49-F238E27FC236}">
                <a16:creationId xmlns:a16="http://schemas.microsoft.com/office/drawing/2014/main" id="{FB754F48-B758-43EB-980F-1E2884C8E2A7}"/>
              </a:ext>
            </a:extLst>
          </p:cNvPr>
          <p:cNvGrpSpPr/>
          <p:nvPr userDrawn="1"/>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lvl1pPr marL="91440" indent="-91440">
              <a:buClr>
                <a:srgbClr val="4C3282"/>
              </a:buClr>
              <a:buFont typeface="Segoe UI Semilight" panose="020B0402040204020203" pitchFamily="34" charset="0"/>
              <a:buChar char="-"/>
              <a:defRPr/>
            </a:lvl1pPr>
            <a:lvl2pPr>
              <a:buClr>
                <a:srgbClr val="4C3282"/>
              </a:buClr>
              <a:defRPr/>
            </a:lvl2pPr>
            <a:lvl3pPr>
              <a:buClr>
                <a:srgbClr val="4C3282"/>
              </a:buClr>
              <a:defRPr/>
            </a:lvl3pPr>
            <a:lvl4pPr>
              <a:buClr>
                <a:srgbClr val="4C3282"/>
              </a:buClr>
              <a:defRPr/>
            </a:lvl4pPr>
            <a:lvl5pPr>
              <a:buClr>
                <a:srgbClr val="4C328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62775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userDrawn="1"/>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20B1D116-9EEC-4608-812B-930500586DFA}" type="datetime1">
              <a:rPr lang="en-US" smtClean="0"/>
              <a:t>8/8/2018</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lvl1pPr>
              <a:defRPr/>
            </a:lvl1pPr>
          </a:lstStyle>
          <a:p>
            <a:r>
              <a:rPr lang="en-US" dirty="0"/>
              <a:t>CSE 373 </a:t>
            </a:r>
            <a:r>
              <a:rPr lang="en-US" dirty="0" err="1"/>
              <a:t>Su</a:t>
            </a:r>
            <a:r>
              <a:rPr lang="en-US" dirty="0"/>
              <a:t> 18 – Ben jones</a:t>
            </a:r>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659665DE-58FC-41F4-AC58-2C90A5E00527}" type="slidenum">
              <a:rPr lang="en-US" smtClean="0"/>
              <a:pPr/>
              <a:t>‹#›</a:t>
            </a:fld>
            <a:endParaRPr lang="en-US"/>
          </a:p>
        </p:txBody>
      </p:sp>
      <p:sp>
        <p:nvSpPr>
          <p:cNvPr id="7" name="Oval 6">
            <a:extLst>
              <a:ext uri="{FF2B5EF4-FFF2-40B4-BE49-F238E27FC236}">
                <a16:creationId xmlns:a16="http://schemas.microsoft.com/office/drawing/2014/main" id="{886714E5-EBF9-4569-A5F7-79EC8ADBC566}"/>
              </a:ext>
            </a:extLst>
          </p:cNvPr>
          <p:cNvSpPr/>
          <p:nvPr userDrawn="1"/>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userDrawn="1"/>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userDrawn="1"/>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970505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CCC2204-D29B-4470-B3F3-74BB4720C8BD}" type="datetime1">
              <a:rPr lang="en-US" smtClean="0"/>
              <a:t>8/8/2018</a:t>
            </a:fld>
            <a:endParaRPr lang="en-US"/>
          </a:p>
        </p:txBody>
      </p:sp>
      <p:sp>
        <p:nvSpPr>
          <p:cNvPr id="5" name="Footer Placeholder 4"/>
          <p:cNvSpPr>
            <a:spLocks noGrp="1"/>
          </p:cNvSpPr>
          <p:nvPr>
            <p:ph type="ftr" sz="quarter" idx="11"/>
          </p:nvPr>
        </p:nvSpPr>
        <p:spPr/>
        <p:txBody>
          <a:bodyPr/>
          <a:lstStyle>
            <a:lvl1pPr>
              <a:defRPr/>
            </a:lvl1pPr>
          </a:lstStyle>
          <a:p>
            <a:r>
              <a:rPr lang="en-US" dirty="0"/>
              <a:t>CSE 373 </a:t>
            </a:r>
            <a:r>
              <a:rPr lang="en-US" dirty="0" err="1"/>
              <a:t>Su</a:t>
            </a:r>
            <a:r>
              <a:rPr lang="en-US" dirty="0"/>
              <a:t> 18 – Ben jones</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spTree>
    <p:extLst>
      <p:ext uri="{BB962C8B-B14F-4D97-AF65-F5344CB8AC3E}">
        <p14:creationId xmlns:p14="http://schemas.microsoft.com/office/powerpoint/2010/main" val="1650391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77A1C4-F49F-4502-B33D-B8ED0A36CCF4}" type="datetime1">
              <a:rPr lang="en-US" smtClean="0"/>
              <a:t>8/8/2018</a:t>
            </a:fld>
            <a:endParaRPr lang="en-US"/>
          </a:p>
        </p:txBody>
      </p:sp>
      <p:sp>
        <p:nvSpPr>
          <p:cNvPr id="5" name="Footer Placeholder 4"/>
          <p:cNvSpPr>
            <a:spLocks noGrp="1"/>
          </p:cNvSpPr>
          <p:nvPr>
            <p:ph type="ftr" sz="quarter" idx="11"/>
          </p:nvPr>
        </p:nvSpPr>
        <p:spPr/>
        <p:txBody>
          <a:bodyPr/>
          <a:lstStyle>
            <a:lvl1pPr>
              <a:defRPr/>
            </a:lvl1pPr>
          </a:lstStyle>
          <a:p>
            <a:r>
              <a:rPr lang="en-US" dirty="0"/>
              <a:t>CSE 373 </a:t>
            </a:r>
            <a:r>
              <a:rPr lang="en-US" dirty="0" err="1"/>
              <a:t>Su</a:t>
            </a:r>
            <a:r>
              <a:rPr lang="en-US" dirty="0"/>
              <a:t> 18 – Ben jones</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576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82562C-2DAC-44DC-8D70-6EE9220D4C24}" type="datetime1">
              <a:rPr lang="en-US" smtClean="0"/>
              <a:t>8/8/2018</a:t>
            </a:fld>
            <a:endParaRPr lang="en-US"/>
          </a:p>
        </p:txBody>
      </p:sp>
      <p:sp>
        <p:nvSpPr>
          <p:cNvPr id="6" name="Footer Placeholder 5"/>
          <p:cNvSpPr>
            <a:spLocks noGrp="1"/>
          </p:cNvSpPr>
          <p:nvPr>
            <p:ph type="ftr" sz="quarter" idx="11"/>
          </p:nvPr>
        </p:nvSpPr>
        <p:spPr/>
        <p:txBody>
          <a:bodyPr/>
          <a:lstStyle>
            <a:lvl1pPr>
              <a:defRPr/>
            </a:lvl1pPr>
          </a:lstStyle>
          <a:p>
            <a:r>
              <a:rPr lang="en-US" dirty="0"/>
              <a:t>CSE 373 </a:t>
            </a:r>
            <a:r>
              <a:rPr lang="en-US" dirty="0" err="1"/>
              <a:t>Su</a:t>
            </a:r>
            <a:r>
              <a:rPr lang="en-US" dirty="0"/>
              <a:t> 18 – Ben jones</a:t>
            </a:r>
          </a:p>
        </p:txBody>
      </p:sp>
      <p:sp>
        <p:nvSpPr>
          <p:cNvPr id="7" name="Slide Number Placeholder 6"/>
          <p:cNvSpPr>
            <a:spLocks noGrp="1"/>
          </p:cNvSpPr>
          <p:nvPr>
            <p:ph type="sldNum" sz="quarter" idx="12"/>
          </p:nvPr>
        </p:nvSpPr>
        <p:spPr/>
        <p:txBody>
          <a:bodyPr/>
          <a:lstStyle/>
          <a:p>
            <a:fld id="{659665DE-58FC-41F4-AC58-2C90A5E00527}"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876663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dirty="0"/>
              <a:t>Edit Master text styles</a:t>
            </a:r>
          </a:p>
        </p:txBody>
      </p:sp>
      <p:sp>
        <p:nvSpPr>
          <p:cNvPr id="7" name="Date Placeholder 6"/>
          <p:cNvSpPr>
            <a:spLocks noGrp="1"/>
          </p:cNvSpPr>
          <p:nvPr>
            <p:ph type="dt" sz="half" idx="10"/>
          </p:nvPr>
        </p:nvSpPr>
        <p:spPr/>
        <p:txBody>
          <a:bodyPr/>
          <a:lstStyle/>
          <a:p>
            <a:fld id="{A37AD04B-10FF-4801-A134-D6688E0221BA}" type="datetime1">
              <a:rPr lang="en-US" smtClean="0"/>
              <a:t>8/8/2018</a:t>
            </a:fld>
            <a:endParaRPr lang="en-US"/>
          </a:p>
        </p:txBody>
      </p:sp>
      <p:sp>
        <p:nvSpPr>
          <p:cNvPr id="8" name="Footer Placeholder 7"/>
          <p:cNvSpPr>
            <a:spLocks noGrp="1"/>
          </p:cNvSpPr>
          <p:nvPr>
            <p:ph type="ftr" sz="quarter" idx="11"/>
          </p:nvPr>
        </p:nvSpPr>
        <p:spPr/>
        <p:txBody>
          <a:bodyPr/>
          <a:lstStyle>
            <a:lvl1pPr>
              <a:defRPr/>
            </a:lvl1pPr>
          </a:lstStyle>
          <a:p>
            <a:r>
              <a:rPr lang="en-US" dirty="0"/>
              <a:t>CSE 373 </a:t>
            </a:r>
            <a:r>
              <a:rPr lang="en-US" dirty="0" err="1"/>
              <a:t>Su</a:t>
            </a:r>
            <a:r>
              <a:rPr lang="en-US" dirty="0"/>
              <a:t> 18 – Ben jones</a:t>
            </a:r>
          </a:p>
        </p:txBody>
      </p:sp>
      <p:sp>
        <p:nvSpPr>
          <p:cNvPr id="9" name="Slide Number Placeholder 8"/>
          <p:cNvSpPr>
            <a:spLocks noGrp="1"/>
          </p:cNvSpPr>
          <p:nvPr>
            <p:ph type="sldNum" sz="quarter" idx="12"/>
          </p:nvPr>
        </p:nvSpPr>
        <p:spPr/>
        <p:txBody>
          <a:bodyPr/>
          <a:lstStyle/>
          <a:p>
            <a:fld id="{659665DE-58FC-41F4-AC58-2C90A5E00527}"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dirty="0"/>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0103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7EC20A-4AF7-4E30-ADB3-371D26C74958}" type="datetime1">
              <a:rPr lang="en-US" smtClean="0"/>
              <a:t>8/8/2018</a:t>
            </a:fld>
            <a:endParaRPr lang="en-US"/>
          </a:p>
        </p:txBody>
      </p:sp>
      <p:sp>
        <p:nvSpPr>
          <p:cNvPr id="4" name="Footer Placeholder 3"/>
          <p:cNvSpPr>
            <a:spLocks noGrp="1"/>
          </p:cNvSpPr>
          <p:nvPr>
            <p:ph type="ftr" sz="quarter" idx="11"/>
          </p:nvPr>
        </p:nvSpPr>
        <p:spPr/>
        <p:txBody>
          <a:bodyPr/>
          <a:lstStyle>
            <a:lvl1pPr>
              <a:defRPr/>
            </a:lvl1pPr>
          </a:lstStyle>
          <a:p>
            <a:r>
              <a:rPr lang="en-US" dirty="0"/>
              <a:t>CSE 373 </a:t>
            </a:r>
            <a:r>
              <a:rPr lang="en-US" dirty="0" err="1"/>
              <a:t>Su</a:t>
            </a:r>
            <a:r>
              <a:rPr lang="en-US" dirty="0"/>
              <a:t> 18 – Ben jones</a:t>
            </a:r>
          </a:p>
        </p:txBody>
      </p:sp>
      <p:sp>
        <p:nvSpPr>
          <p:cNvPr id="5" name="Slide Number Placeholder 4"/>
          <p:cNvSpPr>
            <a:spLocks noGrp="1"/>
          </p:cNvSpPr>
          <p:nvPr>
            <p:ph type="sldNum" sz="quarter" idx="12"/>
          </p:nvPr>
        </p:nvSpPr>
        <p:spPr/>
        <p:txBody>
          <a:bodyPr/>
          <a:lstStyle/>
          <a:p>
            <a:fld id="{659665DE-58FC-41F4-AC58-2C90A5E00527}" type="slidenum">
              <a:rPr lang="en-US" smtClean="0"/>
              <a:t>‹#›</a:t>
            </a:fld>
            <a:endParaRPr lang="en-US"/>
          </a:p>
        </p:txBody>
      </p:sp>
    </p:spTree>
    <p:extLst>
      <p:ext uri="{BB962C8B-B14F-4D97-AF65-F5344CB8AC3E}">
        <p14:creationId xmlns:p14="http://schemas.microsoft.com/office/powerpoint/2010/main" val="875337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1216E4-2A0B-4B27-A3A8-D1D355A92CC7}" type="datetime1">
              <a:rPr lang="en-US" smtClean="0"/>
              <a:t>8/8/2018</a:t>
            </a:fld>
            <a:endParaRPr lang="en-US"/>
          </a:p>
        </p:txBody>
      </p:sp>
      <p:sp>
        <p:nvSpPr>
          <p:cNvPr id="3" name="Footer Placeholder 2"/>
          <p:cNvSpPr>
            <a:spLocks noGrp="1"/>
          </p:cNvSpPr>
          <p:nvPr>
            <p:ph type="ftr" sz="quarter" idx="11"/>
          </p:nvPr>
        </p:nvSpPr>
        <p:spPr/>
        <p:txBody>
          <a:bodyPr/>
          <a:lstStyle>
            <a:lvl1pPr>
              <a:defRPr/>
            </a:lvl1pPr>
          </a:lstStyle>
          <a:p>
            <a:r>
              <a:rPr lang="en-US" dirty="0"/>
              <a:t>CSE 373 </a:t>
            </a:r>
            <a:r>
              <a:rPr lang="en-US" dirty="0" err="1"/>
              <a:t>Su</a:t>
            </a:r>
            <a:r>
              <a:rPr lang="en-US" dirty="0"/>
              <a:t> 18 – Ben jones</a:t>
            </a:r>
          </a:p>
        </p:txBody>
      </p:sp>
      <p:sp>
        <p:nvSpPr>
          <p:cNvPr id="4" name="Slide Number Placeholder 3"/>
          <p:cNvSpPr>
            <a:spLocks noGrp="1"/>
          </p:cNvSpPr>
          <p:nvPr>
            <p:ph type="sldNum" sz="quarter" idx="12"/>
          </p:nvPr>
        </p:nvSpPr>
        <p:spPr/>
        <p:txBody>
          <a:bodyPr/>
          <a:lstStyle/>
          <a:p>
            <a:fld id="{659665DE-58FC-41F4-AC58-2C90A5E00527}" type="slidenum">
              <a:rPr lang="en-US" smtClean="0"/>
              <a:t>‹#›</a:t>
            </a:fld>
            <a:endParaRPr lang="en-US"/>
          </a:p>
        </p:txBody>
      </p:sp>
    </p:spTree>
    <p:extLst>
      <p:ext uri="{BB962C8B-B14F-4D97-AF65-F5344CB8AC3E}">
        <p14:creationId xmlns:p14="http://schemas.microsoft.com/office/powerpoint/2010/main" val="251561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FF2EE2-AF54-4C36-93AD-A5D9C8C4F0E5}" type="datetime1">
              <a:rPr lang="en-US" smtClean="0"/>
              <a:t>8/8/2018</a:t>
            </a:fld>
            <a:endParaRPr lang="en-US"/>
          </a:p>
        </p:txBody>
      </p:sp>
      <p:sp>
        <p:nvSpPr>
          <p:cNvPr id="6" name="Footer Placeholder 5"/>
          <p:cNvSpPr>
            <a:spLocks noGrp="1"/>
          </p:cNvSpPr>
          <p:nvPr>
            <p:ph type="ftr" sz="quarter" idx="11"/>
          </p:nvPr>
        </p:nvSpPr>
        <p:spPr/>
        <p:txBody>
          <a:bodyPr/>
          <a:lstStyle>
            <a:lvl1pPr>
              <a:defRPr/>
            </a:lvl1pPr>
          </a:lstStyle>
          <a:p>
            <a:r>
              <a:rPr lang="en-US" dirty="0"/>
              <a:t>CSE 373 </a:t>
            </a:r>
            <a:r>
              <a:rPr lang="en-US" dirty="0" err="1"/>
              <a:t>Su</a:t>
            </a:r>
            <a:r>
              <a:rPr lang="en-US" dirty="0"/>
              <a:t> 18 – Ben jones</a:t>
            </a:r>
          </a:p>
        </p:txBody>
      </p:sp>
      <p:sp>
        <p:nvSpPr>
          <p:cNvPr id="7" name="Slide Number Placeholder 6"/>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7797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20B1D116-9EEC-4608-812B-930500586DFA}" type="datetime1">
              <a:rPr lang="en-US" smtClean="0"/>
              <a:t>8/8/2018</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lvl1pPr>
              <a:defRPr/>
            </a:lvl1pPr>
          </a:lstStyle>
          <a:p>
            <a:r>
              <a:rPr lang="en-US" dirty="0"/>
              <a:t>CSE 373 </a:t>
            </a:r>
            <a:r>
              <a:rPr lang="en-US" dirty="0" err="1"/>
              <a:t>Su</a:t>
            </a:r>
            <a:r>
              <a:rPr lang="en-US" dirty="0"/>
              <a:t> 18 – Ben jones</a:t>
            </a:r>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659665DE-58FC-41F4-AC58-2C90A5E00527}" type="slidenum">
              <a:rPr lang="en-US" smtClean="0"/>
              <a:pPr/>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userDrawn="1"/>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userDrawn="1"/>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24" name="Rectangle 23">
            <a:extLst>
              <a:ext uri="{FF2B5EF4-FFF2-40B4-BE49-F238E27FC236}">
                <a16:creationId xmlns:a16="http://schemas.microsoft.com/office/drawing/2014/main" id="{4D812236-1A32-4FE2-AB5A-F8F998D835F3}"/>
              </a:ext>
            </a:extLst>
          </p:cNvPr>
          <p:cNvSpPr/>
          <p:nvPr userDrawn="1"/>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DFB8EB76-3B7A-4486-95E5-0316680FFD7E}"/>
              </a:ext>
            </a:extLst>
          </p:cNvPr>
          <p:cNvCxnSpPr>
            <a:cxnSpLocks/>
          </p:cNvCxnSpPr>
          <p:nvPr userDrawn="1"/>
        </p:nvCxnSpPr>
        <p:spPr>
          <a:xfrm>
            <a:off x="3315880" y="4545974"/>
            <a:ext cx="5590283" cy="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0533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20B1D116-9EEC-4608-812B-930500586DFA}" type="datetime1">
              <a:rPr lang="en-US" smtClean="0"/>
              <a:t>8/8/2018</a:t>
            </a:fld>
            <a:endParaRPr lang="en-US"/>
          </a:p>
        </p:txBody>
      </p:sp>
      <p:sp>
        <p:nvSpPr>
          <p:cNvPr id="5" name="Footer Placeholder 4"/>
          <p:cNvSpPr>
            <a:spLocks noGrp="1"/>
          </p:cNvSpPr>
          <p:nvPr>
            <p:ph type="ftr" sz="quarter" idx="3"/>
          </p:nvPr>
        </p:nvSpPr>
        <p:spPr>
          <a:xfrm>
            <a:off x="5715301" y="6521027"/>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r>
              <a:rPr lang="en-US" dirty="0"/>
              <a:t>CSE 373 </a:t>
            </a:r>
            <a:r>
              <a:rPr lang="en-US" dirty="0" err="1"/>
              <a:t>Su</a:t>
            </a:r>
            <a:r>
              <a:rPr lang="en-US" dirty="0"/>
              <a:t> 18 – Ben jones</a:t>
            </a:r>
          </a:p>
        </p:txBody>
      </p:sp>
      <p:sp>
        <p:nvSpPr>
          <p:cNvPr id="6" name="Slide Number Placeholder 5"/>
          <p:cNvSpPr>
            <a:spLocks noGrp="1"/>
          </p:cNvSpPr>
          <p:nvPr>
            <p:ph type="sldNum" sz="quarter" idx="4"/>
          </p:nvPr>
        </p:nvSpPr>
        <p:spPr>
          <a:xfrm>
            <a:off x="11681670" y="6521027"/>
            <a:ext cx="421923" cy="274320"/>
          </a:xfrm>
          <a:prstGeom prst="rect">
            <a:avLst/>
          </a:prstGeom>
        </p:spPr>
        <p:txBody>
          <a:bodyPr vert="horz" lIns="91440" tIns="45720" rIns="91440" bIns="45720" rtlCol="0" anchor="ctr"/>
          <a:lstStyle>
            <a:lvl1pPr algn="r">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659665DE-58FC-41F4-AC58-2C90A5E00527}" type="slidenum">
              <a:rPr lang="en-US" smtClean="0"/>
              <a:pPr/>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88148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0" r:id="rId9"/>
    <p:sldLayoutId id="2147483671" r:id="rId10"/>
    <p:sldLayoutId id="2147483672" r:id="rId11"/>
  </p:sldLayoutIdLst>
  <p:hf hdr="0" dt="0"/>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ustomXml" Target="../ink/ink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ustomXml" Target="../ink/ink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ustomXml" Target="../ink/ink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ustomXml" Target="../ink/ink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ustomXml" Target="../ink/ink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ustomXml" Target="../ink/ink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ustomXml" Target="../ink/ink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ustomXml" Target="../ink/ink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ustomXml" Target="../ink/ink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ustomXml" Target="../ink/ink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B674C-AD1D-4C9D-88D4-76616DF5B22C}"/>
              </a:ext>
            </a:extLst>
          </p:cNvPr>
          <p:cNvSpPr>
            <a:spLocks noGrp="1"/>
          </p:cNvSpPr>
          <p:nvPr>
            <p:ph type="ctrTitle"/>
          </p:nvPr>
        </p:nvSpPr>
        <p:spPr/>
        <p:txBody>
          <a:bodyPr/>
          <a:lstStyle/>
          <a:p>
            <a:r>
              <a:rPr lang="en-US" dirty="0"/>
              <a:t>Dynamic Programming</a:t>
            </a:r>
          </a:p>
        </p:txBody>
      </p:sp>
      <p:sp>
        <p:nvSpPr>
          <p:cNvPr id="3" name="Subtitle 2">
            <a:extLst>
              <a:ext uri="{FF2B5EF4-FFF2-40B4-BE49-F238E27FC236}">
                <a16:creationId xmlns:a16="http://schemas.microsoft.com/office/drawing/2014/main" id="{FA5873D0-155C-4A49-BE31-7C26918C8D34}"/>
              </a:ext>
            </a:extLst>
          </p:cNvPr>
          <p:cNvSpPr>
            <a:spLocks noGrp="1"/>
          </p:cNvSpPr>
          <p:nvPr>
            <p:ph type="subTitle" idx="1"/>
          </p:nvPr>
        </p:nvSpPr>
        <p:spPr/>
        <p:txBody>
          <a:bodyPr/>
          <a:lstStyle/>
          <a:p>
            <a:r>
              <a:rPr lang="en-US" dirty="0"/>
              <a:t>Data Structures and Algorithms</a:t>
            </a:r>
          </a:p>
        </p:txBody>
      </p:sp>
      <p:sp>
        <p:nvSpPr>
          <p:cNvPr id="4" name="Footer Placeholder 3">
            <a:extLst>
              <a:ext uri="{FF2B5EF4-FFF2-40B4-BE49-F238E27FC236}">
                <a16:creationId xmlns:a16="http://schemas.microsoft.com/office/drawing/2014/main" id="{7C0660B4-D96C-4E54-B1D6-38FFCDBB589D}"/>
              </a:ext>
            </a:extLst>
          </p:cNvPr>
          <p:cNvSpPr>
            <a:spLocks noGrp="1"/>
          </p:cNvSpPr>
          <p:nvPr>
            <p:ph type="ftr" sz="quarter" idx="11"/>
          </p:nvPr>
        </p:nvSpPr>
        <p:spPr/>
        <p:txBody>
          <a:bodyPr/>
          <a:lstStyle/>
          <a:p>
            <a:r>
              <a:rPr lang="en-US" dirty="0"/>
              <a:t>CSE 373 </a:t>
            </a:r>
            <a:r>
              <a:rPr lang="en-US" dirty="0" err="1"/>
              <a:t>Su</a:t>
            </a:r>
            <a:r>
              <a:rPr lang="en-US" dirty="0"/>
              <a:t> 18 – Ben jones</a:t>
            </a:r>
          </a:p>
        </p:txBody>
      </p:sp>
      <p:sp>
        <p:nvSpPr>
          <p:cNvPr id="5" name="Slide Number Placeholder 4">
            <a:extLst>
              <a:ext uri="{FF2B5EF4-FFF2-40B4-BE49-F238E27FC236}">
                <a16:creationId xmlns:a16="http://schemas.microsoft.com/office/drawing/2014/main" id="{87ADF771-CBF5-4810-A04A-36DE8C4CCBCE}"/>
              </a:ext>
            </a:extLst>
          </p:cNvPr>
          <p:cNvSpPr>
            <a:spLocks noGrp="1"/>
          </p:cNvSpPr>
          <p:nvPr>
            <p:ph type="sldNum" sz="quarter" idx="12"/>
          </p:nvPr>
        </p:nvSpPr>
        <p:spPr/>
        <p:txBody>
          <a:bodyPr/>
          <a:lstStyle/>
          <a:p>
            <a:fld id="{659665DE-58FC-41F4-AC58-2C90A5E00527}" type="slidenum">
              <a:rPr lang="en-US" smtClean="0"/>
              <a:t>1</a:t>
            </a:fld>
            <a:endParaRPr lang="en-US"/>
          </a:p>
        </p:txBody>
      </p:sp>
    </p:spTree>
    <p:extLst>
      <p:ext uri="{BB962C8B-B14F-4D97-AF65-F5344CB8AC3E}">
        <p14:creationId xmlns:p14="http://schemas.microsoft.com/office/powerpoint/2010/main" val="2498527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B03F1-DB28-482B-94A5-0ED6EBE95439}"/>
              </a:ext>
            </a:extLst>
          </p:cNvPr>
          <p:cNvSpPr>
            <a:spLocks noGrp="1"/>
          </p:cNvSpPr>
          <p:nvPr>
            <p:ph type="title"/>
          </p:nvPr>
        </p:nvSpPr>
        <p:spPr/>
        <p:txBody>
          <a:bodyPr/>
          <a:lstStyle/>
          <a:p>
            <a:r>
              <a:rPr lang="en-US" dirty="0" err="1"/>
              <a:t>Memoization</a:t>
            </a:r>
            <a:endParaRPr lang="en-US" dirty="0"/>
          </a:p>
        </p:txBody>
      </p:sp>
      <p:sp>
        <p:nvSpPr>
          <p:cNvPr id="3" name="Content Placeholder 2">
            <a:extLst>
              <a:ext uri="{FF2B5EF4-FFF2-40B4-BE49-F238E27FC236}">
                <a16:creationId xmlns:a16="http://schemas.microsoft.com/office/drawing/2014/main" id="{70ED1F1A-C4AB-42A5-819E-A363F6C82583}"/>
              </a:ext>
            </a:extLst>
          </p:cNvPr>
          <p:cNvSpPr>
            <a:spLocks noGrp="1"/>
          </p:cNvSpPr>
          <p:nvPr>
            <p:ph idx="1"/>
          </p:nvPr>
        </p:nvSpPr>
        <p:spPr/>
        <p:txBody>
          <a:bodyPr>
            <a:normAutofit/>
          </a:bodyPr>
          <a:lstStyle/>
          <a:p>
            <a:r>
              <a:rPr lang="en-US" dirty="0" err="1"/>
              <a:t>Memoization</a:t>
            </a:r>
            <a:r>
              <a:rPr lang="en-US" dirty="0"/>
              <a:t> is storing the results of a </a:t>
            </a:r>
            <a:r>
              <a:rPr lang="en-US" b="1" dirty="0"/>
              <a:t>deterministic</a:t>
            </a:r>
            <a:r>
              <a:rPr lang="en-US" dirty="0"/>
              <a:t> function in a table to use later:</a:t>
            </a:r>
          </a:p>
          <a:p>
            <a:endParaRPr lang="en-US" dirty="0"/>
          </a:p>
          <a:p>
            <a:r>
              <a:rPr lang="en-US" dirty="0"/>
              <a:t>If </a:t>
            </a:r>
            <a:r>
              <a:rPr lang="en-US" b="1" dirty="0"/>
              <a:t>f(n)</a:t>
            </a:r>
            <a:r>
              <a:rPr lang="en-US" dirty="0"/>
              <a:t> is a deterministic function (from </a:t>
            </a:r>
            <a:r>
              <a:rPr lang="en-US" dirty="0" err="1"/>
              <a:t>ints</a:t>
            </a:r>
            <a:r>
              <a:rPr lang="en-US" dirty="0"/>
              <a:t> to </a:t>
            </a:r>
            <a:r>
              <a:rPr lang="en-US" dirty="0" err="1"/>
              <a:t>ints</a:t>
            </a:r>
            <a:r>
              <a:rPr lang="en-US" dirty="0"/>
              <a:t>):</a:t>
            </a:r>
          </a:p>
          <a:p>
            <a:endParaRPr lang="en-US" dirty="0"/>
          </a:p>
          <a:p>
            <a:r>
              <a:rPr lang="en-US" dirty="0"/>
              <a:t>memo = Integer [N] // N is the biggest input we care about</a:t>
            </a:r>
          </a:p>
          <a:p>
            <a:r>
              <a:rPr lang="en-US" dirty="0" err="1"/>
              <a:t>memoized_f</a:t>
            </a:r>
            <a:r>
              <a:rPr lang="en-US" dirty="0"/>
              <a:t>(n) {</a:t>
            </a:r>
          </a:p>
          <a:p>
            <a:pPr marL="128016" lvl="1" indent="0">
              <a:buNone/>
            </a:pPr>
            <a:r>
              <a:rPr lang="en-US" dirty="0"/>
              <a:t>    if (memo[n] == null) {</a:t>
            </a:r>
          </a:p>
          <a:p>
            <a:pPr marL="128016" lvl="1" indent="0">
              <a:buNone/>
            </a:pPr>
            <a:r>
              <a:rPr lang="en-US" dirty="0"/>
              <a:t>        memo[n] = f(n);</a:t>
            </a:r>
          </a:p>
          <a:p>
            <a:pPr marL="128016" lvl="1" indent="0">
              <a:buNone/>
            </a:pPr>
            <a:r>
              <a:rPr lang="en-US" dirty="0"/>
              <a:t>    }</a:t>
            </a:r>
          </a:p>
          <a:p>
            <a:pPr marL="128016" lvl="1" indent="0">
              <a:buNone/>
            </a:pPr>
            <a:r>
              <a:rPr lang="en-US" dirty="0"/>
              <a:t>    return memo[n];</a:t>
            </a:r>
          </a:p>
          <a:p>
            <a:r>
              <a:rPr lang="en-US" dirty="0"/>
              <a:t>}</a:t>
            </a:r>
          </a:p>
        </p:txBody>
      </p:sp>
      <p:sp>
        <p:nvSpPr>
          <p:cNvPr id="4" name="Footer Placeholder 3">
            <a:extLst>
              <a:ext uri="{FF2B5EF4-FFF2-40B4-BE49-F238E27FC236}">
                <a16:creationId xmlns:a16="http://schemas.microsoft.com/office/drawing/2014/main" id="{F61726E0-73A4-4300-A09F-DC979FF108AC}"/>
              </a:ext>
            </a:extLst>
          </p:cNvPr>
          <p:cNvSpPr>
            <a:spLocks noGrp="1"/>
          </p:cNvSpPr>
          <p:nvPr>
            <p:ph type="ftr" sz="quarter" idx="11"/>
          </p:nvPr>
        </p:nvSpPr>
        <p:spPr/>
        <p:txBody>
          <a:bodyPr/>
          <a:lstStyle/>
          <a:p>
            <a:r>
              <a:rPr lang="en-US"/>
              <a:t>CSE 373 Su 18 – Ben jones</a:t>
            </a:r>
            <a:endParaRPr lang="en-US" dirty="0"/>
          </a:p>
        </p:txBody>
      </p:sp>
      <p:sp>
        <p:nvSpPr>
          <p:cNvPr id="5" name="Slide Number Placeholder 4">
            <a:extLst>
              <a:ext uri="{FF2B5EF4-FFF2-40B4-BE49-F238E27FC236}">
                <a16:creationId xmlns:a16="http://schemas.microsoft.com/office/drawing/2014/main" id="{C4ACD938-115A-4CA3-A75A-A78D227813EF}"/>
              </a:ext>
            </a:extLst>
          </p:cNvPr>
          <p:cNvSpPr>
            <a:spLocks noGrp="1"/>
          </p:cNvSpPr>
          <p:nvPr>
            <p:ph type="sldNum" sz="quarter" idx="12"/>
          </p:nvPr>
        </p:nvSpPr>
        <p:spPr/>
        <p:txBody>
          <a:bodyPr/>
          <a:lstStyle/>
          <a:p>
            <a:fld id="{659665DE-58FC-41F4-AC58-2C90A5E00527}" type="slidenum">
              <a:rPr lang="en-US" smtClean="0"/>
              <a:t>10</a:t>
            </a:fld>
            <a:endParaRPr lang="en-US"/>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42C901CA-D539-44E4-8C36-9E9880FF702C}"/>
                  </a:ext>
                </a:extLst>
              </p14:cNvPr>
              <p14:cNvContentPartPr/>
              <p14:nvPr/>
            </p14:nvContentPartPr>
            <p14:xfrm>
              <a:off x="499680" y="2210400"/>
              <a:ext cx="10385280" cy="3602520"/>
            </p14:xfrm>
          </p:contentPart>
        </mc:Choice>
        <mc:Fallback xmlns="">
          <p:pic>
            <p:nvPicPr>
              <p:cNvPr id="6" name="Ink 5">
                <a:extLst>
                  <a:ext uri="{FF2B5EF4-FFF2-40B4-BE49-F238E27FC236}">
                    <a16:creationId xmlns:a16="http://schemas.microsoft.com/office/drawing/2014/main" id="{42C901CA-D539-44E4-8C36-9E9880FF702C}"/>
                  </a:ext>
                </a:extLst>
              </p:cNvPr>
              <p:cNvPicPr/>
              <p:nvPr/>
            </p:nvPicPr>
            <p:blipFill>
              <a:blip r:embed="rId3"/>
              <a:stretch>
                <a:fillRect/>
              </a:stretch>
            </p:blipFill>
            <p:spPr>
              <a:xfrm>
                <a:off x="490320" y="2201040"/>
                <a:ext cx="10404000" cy="3621240"/>
              </a:xfrm>
              <a:prstGeom prst="rect">
                <a:avLst/>
              </a:prstGeom>
            </p:spPr>
          </p:pic>
        </mc:Fallback>
      </mc:AlternateContent>
    </p:spTree>
    <p:extLst>
      <p:ext uri="{BB962C8B-B14F-4D97-AF65-F5344CB8AC3E}">
        <p14:creationId xmlns:p14="http://schemas.microsoft.com/office/powerpoint/2010/main" val="2582158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F982C-C7E9-490F-95A1-855718445EE6}"/>
              </a:ext>
            </a:extLst>
          </p:cNvPr>
          <p:cNvSpPr>
            <a:spLocks noGrp="1"/>
          </p:cNvSpPr>
          <p:nvPr>
            <p:ph type="title"/>
          </p:nvPr>
        </p:nvSpPr>
        <p:spPr/>
        <p:txBody>
          <a:bodyPr/>
          <a:lstStyle/>
          <a:p>
            <a:r>
              <a:rPr lang="en-US" dirty="0" err="1"/>
              <a:t>Memoized</a:t>
            </a:r>
            <a:r>
              <a:rPr lang="en-US" dirty="0"/>
              <a:t> Fibonacci</a:t>
            </a:r>
          </a:p>
        </p:txBody>
      </p:sp>
      <p:sp>
        <p:nvSpPr>
          <p:cNvPr id="3" name="Content Placeholder 2">
            <a:extLst>
              <a:ext uri="{FF2B5EF4-FFF2-40B4-BE49-F238E27FC236}">
                <a16:creationId xmlns:a16="http://schemas.microsoft.com/office/drawing/2014/main" id="{5B2403D8-F209-43A6-B8ED-71E7DB9E31B7}"/>
              </a:ext>
            </a:extLst>
          </p:cNvPr>
          <p:cNvSpPr>
            <a:spLocks noGrp="1"/>
          </p:cNvSpPr>
          <p:nvPr>
            <p:ph idx="1"/>
          </p:nvPr>
        </p:nvSpPr>
        <p:spPr>
          <a:xfrm>
            <a:off x="575240" y="1494337"/>
            <a:ext cx="11187258" cy="4845504"/>
          </a:xfrm>
        </p:spPr>
        <p:txBody>
          <a:bodyPr>
            <a:normAutofit lnSpcReduction="10000"/>
          </a:bodyPr>
          <a:lstStyle/>
          <a:p>
            <a:r>
              <a:rPr lang="en-US" dirty="0"/>
              <a:t>memo = int[N]; // initialized to all 0s – use as sentinels since fib(n) &gt; 0 for all n</a:t>
            </a:r>
          </a:p>
          <a:p>
            <a:r>
              <a:rPr lang="en-US" dirty="0"/>
              <a:t>public int fib(int </a:t>
            </a:r>
            <a:r>
              <a:rPr lang="en-US" dirty="0" err="1"/>
              <a:t>i</a:t>
            </a:r>
            <a:r>
              <a:rPr lang="en-US" dirty="0"/>
              <a:t>) {</a:t>
            </a:r>
          </a:p>
          <a:p>
            <a:r>
              <a:rPr lang="en-US" dirty="0"/>
              <a:t>    if (memo[</a:t>
            </a:r>
            <a:r>
              <a:rPr lang="en-US" dirty="0" err="1"/>
              <a:t>i</a:t>
            </a:r>
            <a:r>
              <a:rPr lang="en-US" dirty="0"/>
              <a:t>] &lt;= 0) {</a:t>
            </a:r>
          </a:p>
          <a:p>
            <a:r>
              <a:rPr lang="en-US" dirty="0"/>
              <a:t>        if (</a:t>
            </a:r>
            <a:r>
              <a:rPr lang="en-US" dirty="0" err="1"/>
              <a:t>i</a:t>
            </a:r>
            <a:r>
              <a:rPr lang="en-US" dirty="0"/>
              <a:t> &lt; 2) {</a:t>
            </a:r>
          </a:p>
          <a:p>
            <a:r>
              <a:rPr lang="en-US" dirty="0"/>
              <a:t>            memo[</a:t>
            </a:r>
            <a:r>
              <a:rPr lang="en-US" dirty="0" err="1"/>
              <a:t>i</a:t>
            </a:r>
            <a:r>
              <a:rPr lang="en-US" dirty="0"/>
              <a:t>] = 1;</a:t>
            </a:r>
          </a:p>
          <a:p>
            <a:r>
              <a:rPr lang="en-US" dirty="0"/>
              <a:t>         } else {</a:t>
            </a:r>
          </a:p>
          <a:p>
            <a:r>
              <a:rPr lang="en-US" dirty="0"/>
              <a:t>             memo[</a:t>
            </a:r>
            <a:r>
              <a:rPr lang="en-US" dirty="0" err="1"/>
              <a:t>i</a:t>
            </a:r>
            <a:r>
              <a:rPr lang="en-US" dirty="0"/>
              <a:t>] = fib(</a:t>
            </a:r>
            <a:r>
              <a:rPr lang="en-US" dirty="0" err="1"/>
              <a:t>i</a:t>
            </a:r>
            <a:r>
              <a:rPr lang="en-US" dirty="0"/>
              <a:t> - 1) + fib(</a:t>
            </a:r>
            <a:r>
              <a:rPr lang="en-US" dirty="0" err="1"/>
              <a:t>i</a:t>
            </a:r>
            <a:r>
              <a:rPr lang="en-US" dirty="0"/>
              <a:t> - 2);</a:t>
            </a:r>
          </a:p>
          <a:p>
            <a:r>
              <a:rPr lang="en-US" dirty="0"/>
              <a:t>        }</a:t>
            </a:r>
          </a:p>
          <a:p>
            <a:r>
              <a:rPr lang="en-US" dirty="0"/>
              <a:t>    }</a:t>
            </a:r>
          </a:p>
          <a:p>
            <a:r>
              <a:rPr lang="en-US" dirty="0"/>
              <a:t>    return memo[</a:t>
            </a:r>
            <a:r>
              <a:rPr lang="en-US" dirty="0" err="1"/>
              <a:t>i</a:t>
            </a:r>
            <a:r>
              <a:rPr lang="en-US" dirty="0"/>
              <a:t>]</a:t>
            </a:r>
          </a:p>
          <a:p>
            <a:r>
              <a:rPr lang="en-US" dirty="0"/>
              <a:t>}</a:t>
            </a:r>
          </a:p>
        </p:txBody>
      </p:sp>
      <p:sp>
        <p:nvSpPr>
          <p:cNvPr id="4" name="Footer Placeholder 3">
            <a:extLst>
              <a:ext uri="{FF2B5EF4-FFF2-40B4-BE49-F238E27FC236}">
                <a16:creationId xmlns:a16="http://schemas.microsoft.com/office/drawing/2014/main" id="{5DAD1273-4B02-4A94-9014-7223B6E076C1}"/>
              </a:ext>
            </a:extLst>
          </p:cNvPr>
          <p:cNvSpPr>
            <a:spLocks noGrp="1"/>
          </p:cNvSpPr>
          <p:nvPr>
            <p:ph type="ftr" sz="quarter" idx="11"/>
          </p:nvPr>
        </p:nvSpPr>
        <p:spPr/>
        <p:txBody>
          <a:bodyPr/>
          <a:lstStyle/>
          <a:p>
            <a:r>
              <a:rPr lang="en-US"/>
              <a:t>CSE 373 Su 18 – Ben jones</a:t>
            </a:r>
            <a:endParaRPr lang="en-US" dirty="0"/>
          </a:p>
        </p:txBody>
      </p:sp>
      <p:sp>
        <p:nvSpPr>
          <p:cNvPr id="5" name="Slide Number Placeholder 4">
            <a:extLst>
              <a:ext uri="{FF2B5EF4-FFF2-40B4-BE49-F238E27FC236}">
                <a16:creationId xmlns:a16="http://schemas.microsoft.com/office/drawing/2014/main" id="{25119934-2E9C-4EB8-9AB0-9771EBB3D7C5}"/>
              </a:ext>
            </a:extLst>
          </p:cNvPr>
          <p:cNvSpPr>
            <a:spLocks noGrp="1"/>
          </p:cNvSpPr>
          <p:nvPr>
            <p:ph type="sldNum" sz="quarter" idx="12"/>
          </p:nvPr>
        </p:nvSpPr>
        <p:spPr/>
        <p:txBody>
          <a:bodyPr/>
          <a:lstStyle/>
          <a:p>
            <a:fld id="{659665DE-58FC-41F4-AC58-2C90A5E00527}" type="slidenum">
              <a:rPr lang="en-US" smtClean="0"/>
              <a:t>11</a:t>
            </a:fld>
            <a:endParaRPr lang="en-US"/>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9BB0B83F-4400-4A4B-B32E-49FF394ED453}"/>
                  </a:ext>
                </a:extLst>
              </p14:cNvPr>
              <p14:cNvContentPartPr/>
              <p14:nvPr/>
            </p14:nvContentPartPr>
            <p14:xfrm>
              <a:off x="690840" y="1827360"/>
              <a:ext cx="7914600" cy="4390200"/>
            </p14:xfrm>
          </p:contentPart>
        </mc:Choice>
        <mc:Fallback xmlns="">
          <p:pic>
            <p:nvPicPr>
              <p:cNvPr id="6" name="Ink 5">
                <a:extLst>
                  <a:ext uri="{FF2B5EF4-FFF2-40B4-BE49-F238E27FC236}">
                    <a16:creationId xmlns:a16="http://schemas.microsoft.com/office/drawing/2014/main" id="{9BB0B83F-4400-4A4B-B32E-49FF394ED453}"/>
                  </a:ext>
                </a:extLst>
              </p:cNvPr>
              <p:cNvPicPr/>
              <p:nvPr/>
            </p:nvPicPr>
            <p:blipFill>
              <a:blip r:embed="rId3"/>
              <a:stretch>
                <a:fillRect/>
              </a:stretch>
            </p:blipFill>
            <p:spPr>
              <a:xfrm>
                <a:off x="681480" y="1818000"/>
                <a:ext cx="7933320" cy="4408920"/>
              </a:xfrm>
              <a:prstGeom prst="rect">
                <a:avLst/>
              </a:prstGeom>
            </p:spPr>
          </p:pic>
        </mc:Fallback>
      </mc:AlternateContent>
    </p:spTree>
    <p:extLst>
      <p:ext uri="{BB962C8B-B14F-4D97-AF65-F5344CB8AC3E}">
        <p14:creationId xmlns:p14="http://schemas.microsoft.com/office/powerpoint/2010/main" val="3496594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46284-8E97-43E9-8EC8-46EAD6FE3DE5}"/>
              </a:ext>
            </a:extLst>
          </p:cNvPr>
          <p:cNvSpPr>
            <a:spLocks noGrp="1"/>
          </p:cNvSpPr>
          <p:nvPr>
            <p:ph type="title"/>
          </p:nvPr>
        </p:nvSpPr>
        <p:spPr/>
        <p:txBody>
          <a:bodyPr/>
          <a:lstStyle/>
          <a:p>
            <a:r>
              <a:rPr lang="en-US" dirty="0"/>
              <a:t>Dynamic Programming</a:t>
            </a:r>
          </a:p>
        </p:txBody>
      </p:sp>
      <p:sp>
        <p:nvSpPr>
          <p:cNvPr id="3" name="Content Placeholder 2">
            <a:extLst>
              <a:ext uri="{FF2B5EF4-FFF2-40B4-BE49-F238E27FC236}">
                <a16:creationId xmlns:a16="http://schemas.microsoft.com/office/drawing/2014/main" id="{95BA8EC1-E57C-4DD3-8F52-2DB901507F3E}"/>
              </a:ext>
            </a:extLst>
          </p:cNvPr>
          <p:cNvSpPr>
            <a:spLocks noGrp="1"/>
          </p:cNvSpPr>
          <p:nvPr>
            <p:ph idx="1"/>
          </p:nvPr>
        </p:nvSpPr>
        <p:spPr/>
        <p:txBody>
          <a:bodyPr/>
          <a:lstStyle/>
          <a:p>
            <a:r>
              <a:rPr lang="en-US" dirty="0"/>
              <a:t>Breaking down a problem into smaller subproblems that are more easily solved.</a:t>
            </a:r>
          </a:p>
          <a:p>
            <a:endParaRPr lang="en-US" dirty="0"/>
          </a:p>
          <a:p>
            <a:r>
              <a:rPr lang="en-US" dirty="0"/>
              <a:t>Differs from divide and conquer in that subproblem solutions are re-used (not independent)</a:t>
            </a:r>
          </a:p>
          <a:p>
            <a:pPr lvl="1"/>
            <a:r>
              <a:rPr lang="en-US" dirty="0"/>
              <a:t>Ex: Merge sort:</a:t>
            </a:r>
          </a:p>
          <a:p>
            <a:endParaRPr lang="en-US" dirty="0"/>
          </a:p>
          <a:p>
            <a:pPr marL="0" indent="0">
              <a:buNone/>
            </a:pPr>
            <a:endParaRPr lang="en-US" dirty="0"/>
          </a:p>
          <a:p>
            <a:pPr marL="0" indent="0">
              <a:buNone/>
            </a:pPr>
            <a:r>
              <a:rPr lang="en-US" dirty="0" err="1"/>
              <a:t>Memoization</a:t>
            </a:r>
            <a:r>
              <a:rPr lang="en-US" dirty="0"/>
              <a:t> is such a problem is sometimes called “top-down” dynamic programming.</a:t>
            </a:r>
          </a:p>
          <a:p>
            <a:pPr marL="0" indent="0">
              <a:buNone/>
            </a:pPr>
            <a:endParaRPr lang="en-US" dirty="0"/>
          </a:p>
          <a:p>
            <a:pPr marL="0" indent="0">
              <a:buNone/>
            </a:pPr>
            <a:endParaRPr lang="en-US" dirty="0"/>
          </a:p>
          <a:p>
            <a:pPr marL="0" indent="0">
              <a:buNone/>
            </a:pPr>
            <a:r>
              <a:rPr lang="en-US" dirty="0"/>
              <a:t>If this is top-down, what is bottom up?</a:t>
            </a:r>
          </a:p>
        </p:txBody>
      </p:sp>
      <p:sp>
        <p:nvSpPr>
          <p:cNvPr id="4" name="Footer Placeholder 3">
            <a:extLst>
              <a:ext uri="{FF2B5EF4-FFF2-40B4-BE49-F238E27FC236}">
                <a16:creationId xmlns:a16="http://schemas.microsoft.com/office/drawing/2014/main" id="{C3D92E07-A951-4BAA-B63A-1656C44BC482}"/>
              </a:ext>
            </a:extLst>
          </p:cNvPr>
          <p:cNvSpPr>
            <a:spLocks noGrp="1"/>
          </p:cNvSpPr>
          <p:nvPr>
            <p:ph type="ftr" sz="quarter" idx="11"/>
          </p:nvPr>
        </p:nvSpPr>
        <p:spPr/>
        <p:txBody>
          <a:bodyPr/>
          <a:lstStyle/>
          <a:p>
            <a:r>
              <a:rPr lang="en-US"/>
              <a:t>CSE 373 Su 18 – Ben jones</a:t>
            </a:r>
            <a:endParaRPr lang="en-US" dirty="0"/>
          </a:p>
        </p:txBody>
      </p:sp>
      <p:sp>
        <p:nvSpPr>
          <p:cNvPr id="5" name="Slide Number Placeholder 4">
            <a:extLst>
              <a:ext uri="{FF2B5EF4-FFF2-40B4-BE49-F238E27FC236}">
                <a16:creationId xmlns:a16="http://schemas.microsoft.com/office/drawing/2014/main" id="{BD4D702D-8435-453F-A2CE-6789FD8B2E3B}"/>
              </a:ext>
            </a:extLst>
          </p:cNvPr>
          <p:cNvSpPr>
            <a:spLocks noGrp="1"/>
          </p:cNvSpPr>
          <p:nvPr>
            <p:ph type="sldNum" sz="quarter" idx="12"/>
          </p:nvPr>
        </p:nvSpPr>
        <p:spPr/>
        <p:txBody>
          <a:bodyPr/>
          <a:lstStyle/>
          <a:p>
            <a:fld id="{659665DE-58FC-41F4-AC58-2C90A5E00527}" type="slidenum">
              <a:rPr lang="en-US" smtClean="0"/>
              <a:t>12</a:t>
            </a:fld>
            <a:endParaRPr lang="en-US"/>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C4BEC0E2-0290-464C-A13D-CEFAE1C65598}"/>
                  </a:ext>
                </a:extLst>
              </p14:cNvPr>
              <p14:cNvContentPartPr/>
              <p14:nvPr/>
            </p14:nvContentPartPr>
            <p14:xfrm>
              <a:off x="2377080" y="3180600"/>
              <a:ext cx="7449120" cy="2079000"/>
            </p14:xfrm>
          </p:contentPart>
        </mc:Choice>
        <mc:Fallback xmlns="">
          <p:pic>
            <p:nvPicPr>
              <p:cNvPr id="6" name="Ink 5">
                <a:extLst>
                  <a:ext uri="{FF2B5EF4-FFF2-40B4-BE49-F238E27FC236}">
                    <a16:creationId xmlns:a16="http://schemas.microsoft.com/office/drawing/2014/main" id="{C4BEC0E2-0290-464C-A13D-CEFAE1C65598}"/>
                  </a:ext>
                </a:extLst>
              </p:cNvPr>
              <p:cNvPicPr/>
              <p:nvPr/>
            </p:nvPicPr>
            <p:blipFill>
              <a:blip r:embed="rId3"/>
              <a:stretch>
                <a:fillRect/>
              </a:stretch>
            </p:blipFill>
            <p:spPr>
              <a:xfrm>
                <a:off x="2367720" y="3171240"/>
                <a:ext cx="7467840" cy="2097720"/>
              </a:xfrm>
              <a:prstGeom prst="rect">
                <a:avLst/>
              </a:prstGeom>
            </p:spPr>
          </p:pic>
        </mc:Fallback>
      </mc:AlternateContent>
    </p:spTree>
    <p:extLst>
      <p:ext uri="{BB962C8B-B14F-4D97-AF65-F5344CB8AC3E}">
        <p14:creationId xmlns:p14="http://schemas.microsoft.com/office/powerpoint/2010/main" val="225866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F3F6B-FDE3-4EB1-A8BB-DB2A8AE6842C}"/>
              </a:ext>
            </a:extLst>
          </p:cNvPr>
          <p:cNvSpPr>
            <a:spLocks noGrp="1"/>
          </p:cNvSpPr>
          <p:nvPr>
            <p:ph type="title"/>
          </p:nvPr>
        </p:nvSpPr>
        <p:spPr/>
        <p:txBody>
          <a:bodyPr/>
          <a:lstStyle/>
          <a:p>
            <a:r>
              <a:rPr lang="en-US" dirty="0"/>
              <a:t>Top Down Evaluation</a:t>
            </a:r>
          </a:p>
        </p:txBody>
      </p:sp>
      <p:sp>
        <p:nvSpPr>
          <p:cNvPr id="3" name="Content Placeholder 2">
            <a:extLst>
              <a:ext uri="{FF2B5EF4-FFF2-40B4-BE49-F238E27FC236}">
                <a16:creationId xmlns:a16="http://schemas.microsoft.com/office/drawing/2014/main" id="{5356B4BB-5CEF-4B68-8939-E299A3EA47C9}"/>
              </a:ext>
            </a:extLst>
          </p:cNvPr>
          <p:cNvSpPr>
            <a:spLocks noGrp="1"/>
          </p:cNvSpPr>
          <p:nvPr>
            <p:ph idx="1"/>
          </p:nvPr>
        </p:nvSpPr>
        <p:spPr/>
        <p:txBody>
          <a:bodyPr/>
          <a:lstStyle/>
          <a:p>
            <a:r>
              <a:rPr lang="en-US" dirty="0"/>
              <a:t>Which order to we call fib(n) in?</a:t>
            </a:r>
          </a:p>
          <a:p>
            <a:r>
              <a:rPr lang="en-US" dirty="0"/>
              <a:t>Which order are the table cells filled in?</a:t>
            </a:r>
          </a:p>
          <a:p>
            <a:endParaRPr lang="en-US" dirty="0"/>
          </a:p>
          <a:p>
            <a:endParaRPr lang="en-US" dirty="0"/>
          </a:p>
          <a:p>
            <a:endParaRPr lang="en-US" dirty="0"/>
          </a:p>
          <a:p>
            <a:endParaRPr lang="en-US" dirty="0"/>
          </a:p>
          <a:p>
            <a:endParaRPr lang="en-US" dirty="0"/>
          </a:p>
          <a:p>
            <a:r>
              <a:rPr lang="en-US" dirty="0"/>
              <a:t>In bottom-up dynamic programming (sometimes just called dynamic programming), we figure out ahead of time what order the table entries need to be filled, and solve the subproblems in that order from the start!</a:t>
            </a:r>
          </a:p>
        </p:txBody>
      </p:sp>
      <p:sp>
        <p:nvSpPr>
          <p:cNvPr id="4" name="Footer Placeholder 3">
            <a:extLst>
              <a:ext uri="{FF2B5EF4-FFF2-40B4-BE49-F238E27FC236}">
                <a16:creationId xmlns:a16="http://schemas.microsoft.com/office/drawing/2014/main" id="{28BA3E84-A3C6-48B0-B938-57345BCE741C}"/>
              </a:ext>
            </a:extLst>
          </p:cNvPr>
          <p:cNvSpPr>
            <a:spLocks noGrp="1"/>
          </p:cNvSpPr>
          <p:nvPr>
            <p:ph type="ftr" sz="quarter" idx="11"/>
          </p:nvPr>
        </p:nvSpPr>
        <p:spPr/>
        <p:txBody>
          <a:bodyPr/>
          <a:lstStyle/>
          <a:p>
            <a:r>
              <a:rPr lang="en-US"/>
              <a:t>CSE 373 Su 18 – Ben jones</a:t>
            </a:r>
            <a:endParaRPr lang="en-US" dirty="0"/>
          </a:p>
        </p:txBody>
      </p:sp>
      <p:sp>
        <p:nvSpPr>
          <p:cNvPr id="5" name="Slide Number Placeholder 4">
            <a:extLst>
              <a:ext uri="{FF2B5EF4-FFF2-40B4-BE49-F238E27FC236}">
                <a16:creationId xmlns:a16="http://schemas.microsoft.com/office/drawing/2014/main" id="{FF007665-3B00-4756-BD54-77F4CD605202}"/>
              </a:ext>
            </a:extLst>
          </p:cNvPr>
          <p:cNvSpPr>
            <a:spLocks noGrp="1"/>
          </p:cNvSpPr>
          <p:nvPr>
            <p:ph type="sldNum" sz="quarter" idx="12"/>
          </p:nvPr>
        </p:nvSpPr>
        <p:spPr/>
        <p:txBody>
          <a:bodyPr/>
          <a:lstStyle/>
          <a:p>
            <a:fld id="{659665DE-58FC-41F4-AC58-2C90A5E00527}" type="slidenum">
              <a:rPr lang="en-US" smtClean="0"/>
              <a:t>13</a:t>
            </a:fld>
            <a:endParaRPr lang="en-US"/>
          </a:p>
        </p:txBody>
      </p:sp>
      <p:grpSp>
        <p:nvGrpSpPr>
          <p:cNvPr id="6" name="Group 5">
            <a:extLst>
              <a:ext uri="{FF2B5EF4-FFF2-40B4-BE49-F238E27FC236}">
                <a16:creationId xmlns:a16="http://schemas.microsoft.com/office/drawing/2014/main" id="{6412124B-98C0-41FC-ACA0-01BC42AA8C7B}"/>
              </a:ext>
            </a:extLst>
          </p:cNvPr>
          <p:cNvGrpSpPr/>
          <p:nvPr/>
        </p:nvGrpSpPr>
        <p:grpSpPr>
          <a:xfrm>
            <a:off x="2267001" y="3335764"/>
            <a:ext cx="8651240" cy="665480"/>
            <a:chOff x="812800" y="2760980"/>
            <a:chExt cx="8651240" cy="665480"/>
          </a:xfrm>
        </p:grpSpPr>
        <p:sp>
          <p:nvSpPr>
            <p:cNvPr id="7" name="Rectangle 6">
              <a:extLst>
                <a:ext uri="{FF2B5EF4-FFF2-40B4-BE49-F238E27FC236}">
                  <a16:creationId xmlns:a16="http://schemas.microsoft.com/office/drawing/2014/main" id="{83C3A2A3-1123-4EB2-950F-A04EE7B98BD5}"/>
                </a:ext>
              </a:extLst>
            </p:cNvPr>
            <p:cNvSpPr/>
            <p:nvPr/>
          </p:nvSpPr>
          <p:spPr>
            <a:xfrm>
              <a:off x="812800" y="2760980"/>
              <a:ext cx="665480" cy="6654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47D4D46E-10C4-46C1-999C-A09D4BEA88EE}"/>
                </a:ext>
              </a:extLst>
            </p:cNvPr>
            <p:cNvSpPr/>
            <p:nvPr/>
          </p:nvSpPr>
          <p:spPr>
            <a:xfrm>
              <a:off x="1478280" y="2760980"/>
              <a:ext cx="665480" cy="6654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D29EB5EB-FBFF-4516-8616-08554318F003}"/>
                </a:ext>
              </a:extLst>
            </p:cNvPr>
            <p:cNvSpPr/>
            <p:nvPr/>
          </p:nvSpPr>
          <p:spPr>
            <a:xfrm>
              <a:off x="2143760" y="2760980"/>
              <a:ext cx="665480" cy="6654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89ADAFBC-49BF-485A-89C9-D70A2723E118}"/>
                </a:ext>
              </a:extLst>
            </p:cNvPr>
            <p:cNvSpPr/>
            <p:nvPr/>
          </p:nvSpPr>
          <p:spPr>
            <a:xfrm>
              <a:off x="2809240" y="2760980"/>
              <a:ext cx="665480" cy="6654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Rectangle 10">
              <a:extLst>
                <a:ext uri="{FF2B5EF4-FFF2-40B4-BE49-F238E27FC236}">
                  <a16:creationId xmlns:a16="http://schemas.microsoft.com/office/drawing/2014/main" id="{DBABF65B-5E03-4B0F-8C6F-0AF7DE6E75C2}"/>
                </a:ext>
              </a:extLst>
            </p:cNvPr>
            <p:cNvSpPr/>
            <p:nvPr/>
          </p:nvSpPr>
          <p:spPr>
            <a:xfrm>
              <a:off x="3474720" y="2760980"/>
              <a:ext cx="665480" cy="6654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BB9B5A33-BF75-4A28-B2B3-82780E750DAD}"/>
                </a:ext>
              </a:extLst>
            </p:cNvPr>
            <p:cNvSpPr/>
            <p:nvPr/>
          </p:nvSpPr>
          <p:spPr>
            <a:xfrm>
              <a:off x="4140200" y="2760980"/>
              <a:ext cx="665480" cy="6654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8F803EFB-B835-48D0-A233-7AD04CDBFC86}"/>
                </a:ext>
              </a:extLst>
            </p:cNvPr>
            <p:cNvSpPr/>
            <p:nvPr/>
          </p:nvSpPr>
          <p:spPr>
            <a:xfrm>
              <a:off x="4805680" y="2760980"/>
              <a:ext cx="665480" cy="6654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Rectangle 13">
              <a:extLst>
                <a:ext uri="{FF2B5EF4-FFF2-40B4-BE49-F238E27FC236}">
                  <a16:creationId xmlns:a16="http://schemas.microsoft.com/office/drawing/2014/main" id="{B3BA965C-F2CE-431E-9083-DB84C8B279F6}"/>
                </a:ext>
              </a:extLst>
            </p:cNvPr>
            <p:cNvSpPr/>
            <p:nvPr/>
          </p:nvSpPr>
          <p:spPr>
            <a:xfrm>
              <a:off x="5471160" y="2760980"/>
              <a:ext cx="665480" cy="6654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Rectangle 14">
              <a:extLst>
                <a:ext uri="{FF2B5EF4-FFF2-40B4-BE49-F238E27FC236}">
                  <a16:creationId xmlns:a16="http://schemas.microsoft.com/office/drawing/2014/main" id="{E4CC6B9C-1523-4031-ADCE-75F0C995A931}"/>
                </a:ext>
              </a:extLst>
            </p:cNvPr>
            <p:cNvSpPr/>
            <p:nvPr/>
          </p:nvSpPr>
          <p:spPr>
            <a:xfrm>
              <a:off x="6136640" y="2760980"/>
              <a:ext cx="665480" cy="6654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Rectangle 15">
              <a:extLst>
                <a:ext uri="{FF2B5EF4-FFF2-40B4-BE49-F238E27FC236}">
                  <a16:creationId xmlns:a16="http://schemas.microsoft.com/office/drawing/2014/main" id="{C7D811B8-4CA7-4C54-BD88-C7C7133D5600}"/>
                </a:ext>
              </a:extLst>
            </p:cNvPr>
            <p:cNvSpPr/>
            <p:nvPr/>
          </p:nvSpPr>
          <p:spPr>
            <a:xfrm>
              <a:off x="6802120" y="2760980"/>
              <a:ext cx="665480" cy="6654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Rectangle 16">
              <a:extLst>
                <a:ext uri="{FF2B5EF4-FFF2-40B4-BE49-F238E27FC236}">
                  <a16:creationId xmlns:a16="http://schemas.microsoft.com/office/drawing/2014/main" id="{E5E5A315-7719-446E-A4D8-1ECD9DDF3ABC}"/>
                </a:ext>
              </a:extLst>
            </p:cNvPr>
            <p:cNvSpPr/>
            <p:nvPr/>
          </p:nvSpPr>
          <p:spPr>
            <a:xfrm>
              <a:off x="7467600" y="2760980"/>
              <a:ext cx="665480" cy="6654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 name="Rectangle 17">
              <a:extLst>
                <a:ext uri="{FF2B5EF4-FFF2-40B4-BE49-F238E27FC236}">
                  <a16:creationId xmlns:a16="http://schemas.microsoft.com/office/drawing/2014/main" id="{4736CF8A-A26A-4E76-804C-C685BC80603B}"/>
                </a:ext>
              </a:extLst>
            </p:cNvPr>
            <p:cNvSpPr/>
            <p:nvPr/>
          </p:nvSpPr>
          <p:spPr>
            <a:xfrm>
              <a:off x="8133080" y="2760980"/>
              <a:ext cx="665480" cy="6654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 name="Rectangle 18">
              <a:extLst>
                <a:ext uri="{FF2B5EF4-FFF2-40B4-BE49-F238E27FC236}">
                  <a16:creationId xmlns:a16="http://schemas.microsoft.com/office/drawing/2014/main" id="{F4E57433-7C17-499A-91CF-4EF96AA06616}"/>
                </a:ext>
              </a:extLst>
            </p:cNvPr>
            <p:cNvSpPr/>
            <p:nvPr/>
          </p:nvSpPr>
          <p:spPr>
            <a:xfrm>
              <a:off x="8798560" y="2760980"/>
              <a:ext cx="665480" cy="6654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A33C8DA4-3BA9-48F9-BF58-3680F3D17BF3}"/>
              </a:ext>
            </a:extLst>
          </p:cNvPr>
          <p:cNvGrpSpPr/>
          <p:nvPr/>
        </p:nvGrpSpPr>
        <p:grpSpPr>
          <a:xfrm>
            <a:off x="2267001" y="2670284"/>
            <a:ext cx="8651240" cy="665480"/>
            <a:chOff x="812800" y="2760980"/>
            <a:chExt cx="8651240" cy="665480"/>
          </a:xfrm>
        </p:grpSpPr>
        <p:sp>
          <p:nvSpPr>
            <p:cNvPr id="21" name="Rectangle 20">
              <a:extLst>
                <a:ext uri="{FF2B5EF4-FFF2-40B4-BE49-F238E27FC236}">
                  <a16:creationId xmlns:a16="http://schemas.microsoft.com/office/drawing/2014/main" id="{6F4BDE76-4C6A-4F90-A3C8-13D0F493FFFF}"/>
                </a:ext>
              </a:extLst>
            </p:cNvPr>
            <p:cNvSpPr/>
            <p:nvPr/>
          </p:nvSpPr>
          <p:spPr>
            <a:xfrm>
              <a:off x="812800" y="2760980"/>
              <a:ext cx="665480" cy="6654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0</a:t>
              </a:r>
            </a:p>
          </p:txBody>
        </p:sp>
        <p:sp>
          <p:nvSpPr>
            <p:cNvPr id="22" name="Rectangle 21">
              <a:extLst>
                <a:ext uri="{FF2B5EF4-FFF2-40B4-BE49-F238E27FC236}">
                  <a16:creationId xmlns:a16="http://schemas.microsoft.com/office/drawing/2014/main" id="{2284A993-D42F-4C2C-A6ED-152BD3D4853B}"/>
                </a:ext>
              </a:extLst>
            </p:cNvPr>
            <p:cNvSpPr/>
            <p:nvPr/>
          </p:nvSpPr>
          <p:spPr>
            <a:xfrm>
              <a:off x="1478280" y="2760980"/>
              <a:ext cx="665480" cy="6654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1</a:t>
              </a:r>
            </a:p>
          </p:txBody>
        </p:sp>
        <p:sp>
          <p:nvSpPr>
            <p:cNvPr id="23" name="Rectangle 22">
              <a:extLst>
                <a:ext uri="{FF2B5EF4-FFF2-40B4-BE49-F238E27FC236}">
                  <a16:creationId xmlns:a16="http://schemas.microsoft.com/office/drawing/2014/main" id="{2D03F512-443B-4B1D-8311-4053FA6446AF}"/>
                </a:ext>
              </a:extLst>
            </p:cNvPr>
            <p:cNvSpPr/>
            <p:nvPr/>
          </p:nvSpPr>
          <p:spPr>
            <a:xfrm>
              <a:off x="2143760" y="2760980"/>
              <a:ext cx="665480" cy="6654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2</a:t>
              </a:r>
            </a:p>
          </p:txBody>
        </p:sp>
        <p:sp>
          <p:nvSpPr>
            <p:cNvPr id="24" name="Rectangle 23">
              <a:extLst>
                <a:ext uri="{FF2B5EF4-FFF2-40B4-BE49-F238E27FC236}">
                  <a16:creationId xmlns:a16="http://schemas.microsoft.com/office/drawing/2014/main" id="{6A1AEA3E-2EC1-4081-94E0-02030836E26C}"/>
                </a:ext>
              </a:extLst>
            </p:cNvPr>
            <p:cNvSpPr/>
            <p:nvPr/>
          </p:nvSpPr>
          <p:spPr>
            <a:xfrm>
              <a:off x="2809240" y="2760980"/>
              <a:ext cx="665480" cy="6654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3</a:t>
              </a:r>
            </a:p>
          </p:txBody>
        </p:sp>
        <p:sp>
          <p:nvSpPr>
            <p:cNvPr id="25" name="Rectangle 24">
              <a:extLst>
                <a:ext uri="{FF2B5EF4-FFF2-40B4-BE49-F238E27FC236}">
                  <a16:creationId xmlns:a16="http://schemas.microsoft.com/office/drawing/2014/main" id="{A0B5E0D9-08D1-4C93-9F3B-ED2834507A88}"/>
                </a:ext>
              </a:extLst>
            </p:cNvPr>
            <p:cNvSpPr/>
            <p:nvPr/>
          </p:nvSpPr>
          <p:spPr>
            <a:xfrm>
              <a:off x="3474720" y="2760980"/>
              <a:ext cx="665480" cy="6654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4</a:t>
              </a:r>
            </a:p>
          </p:txBody>
        </p:sp>
        <p:sp>
          <p:nvSpPr>
            <p:cNvPr id="26" name="Rectangle 25">
              <a:extLst>
                <a:ext uri="{FF2B5EF4-FFF2-40B4-BE49-F238E27FC236}">
                  <a16:creationId xmlns:a16="http://schemas.microsoft.com/office/drawing/2014/main" id="{4855141D-2AAD-4B39-940E-2778225B78E8}"/>
                </a:ext>
              </a:extLst>
            </p:cNvPr>
            <p:cNvSpPr/>
            <p:nvPr/>
          </p:nvSpPr>
          <p:spPr>
            <a:xfrm>
              <a:off x="4140200" y="2760980"/>
              <a:ext cx="665480" cy="6654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5</a:t>
              </a:r>
            </a:p>
          </p:txBody>
        </p:sp>
        <p:sp>
          <p:nvSpPr>
            <p:cNvPr id="27" name="Rectangle 26">
              <a:extLst>
                <a:ext uri="{FF2B5EF4-FFF2-40B4-BE49-F238E27FC236}">
                  <a16:creationId xmlns:a16="http://schemas.microsoft.com/office/drawing/2014/main" id="{69F7A14D-9634-4F42-A0AF-8103B7558072}"/>
                </a:ext>
              </a:extLst>
            </p:cNvPr>
            <p:cNvSpPr/>
            <p:nvPr/>
          </p:nvSpPr>
          <p:spPr>
            <a:xfrm>
              <a:off x="4805680" y="2760980"/>
              <a:ext cx="665480" cy="6654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6</a:t>
              </a:r>
            </a:p>
          </p:txBody>
        </p:sp>
        <p:sp>
          <p:nvSpPr>
            <p:cNvPr id="28" name="Rectangle 27">
              <a:extLst>
                <a:ext uri="{FF2B5EF4-FFF2-40B4-BE49-F238E27FC236}">
                  <a16:creationId xmlns:a16="http://schemas.microsoft.com/office/drawing/2014/main" id="{70209486-A916-4DC6-90B9-FACDA8B62736}"/>
                </a:ext>
              </a:extLst>
            </p:cNvPr>
            <p:cNvSpPr/>
            <p:nvPr/>
          </p:nvSpPr>
          <p:spPr>
            <a:xfrm>
              <a:off x="5471160" y="2760980"/>
              <a:ext cx="665480" cy="6654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7</a:t>
              </a:r>
            </a:p>
          </p:txBody>
        </p:sp>
        <p:sp>
          <p:nvSpPr>
            <p:cNvPr id="29" name="Rectangle 28">
              <a:extLst>
                <a:ext uri="{FF2B5EF4-FFF2-40B4-BE49-F238E27FC236}">
                  <a16:creationId xmlns:a16="http://schemas.microsoft.com/office/drawing/2014/main" id="{76BF7025-ECD8-4E88-B77D-9B912942A4F8}"/>
                </a:ext>
              </a:extLst>
            </p:cNvPr>
            <p:cNvSpPr/>
            <p:nvPr/>
          </p:nvSpPr>
          <p:spPr>
            <a:xfrm>
              <a:off x="6136640" y="2760980"/>
              <a:ext cx="665480" cy="6654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8</a:t>
              </a:r>
            </a:p>
          </p:txBody>
        </p:sp>
        <p:sp>
          <p:nvSpPr>
            <p:cNvPr id="30" name="Rectangle 29">
              <a:extLst>
                <a:ext uri="{FF2B5EF4-FFF2-40B4-BE49-F238E27FC236}">
                  <a16:creationId xmlns:a16="http://schemas.microsoft.com/office/drawing/2014/main" id="{D777164B-3484-482D-8365-B3BD129D40CF}"/>
                </a:ext>
              </a:extLst>
            </p:cNvPr>
            <p:cNvSpPr/>
            <p:nvPr/>
          </p:nvSpPr>
          <p:spPr>
            <a:xfrm>
              <a:off x="6802120" y="2760980"/>
              <a:ext cx="665480" cy="6654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9</a:t>
              </a:r>
            </a:p>
          </p:txBody>
        </p:sp>
        <p:sp>
          <p:nvSpPr>
            <p:cNvPr id="31" name="Rectangle 30">
              <a:extLst>
                <a:ext uri="{FF2B5EF4-FFF2-40B4-BE49-F238E27FC236}">
                  <a16:creationId xmlns:a16="http://schemas.microsoft.com/office/drawing/2014/main" id="{F6B3220E-BB7C-4AB9-8C0A-9650C9815CC6}"/>
                </a:ext>
              </a:extLst>
            </p:cNvPr>
            <p:cNvSpPr/>
            <p:nvPr/>
          </p:nvSpPr>
          <p:spPr>
            <a:xfrm>
              <a:off x="7467600" y="2760980"/>
              <a:ext cx="665480" cy="6654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10</a:t>
              </a:r>
            </a:p>
          </p:txBody>
        </p:sp>
        <p:sp>
          <p:nvSpPr>
            <p:cNvPr id="32" name="Rectangle 31">
              <a:extLst>
                <a:ext uri="{FF2B5EF4-FFF2-40B4-BE49-F238E27FC236}">
                  <a16:creationId xmlns:a16="http://schemas.microsoft.com/office/drawing/2014/main" id="{726A8B59-636B-4D8A-81CC-3A038903915F}"/>
                </a:ext>
              </a:extLst>
            </p:cNvPr>
            <p:cNvSpPr/>
            <p:nvPr/>
          </p:nvSpPr>
          <p:spPr>
            <a:xfrm>
              <a:off x="8133080" y="2760980"/>
              <a:ext cx="665480" cy="6654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11</a:t>
              </a:r>
            </a:p>
          </p:txBody>
        </p:sp>
        <p:sp>
          <p:nvSpPr>
            <p:cNvPr id="33" name="Rectangle 32">
              <a:extLst>
                <a:ext uri="{FF2B5EF4-FFF2-40B4-BE49-F238E27FC236}">
                  <a16:creationId xmlns:a16="http://schemas.microsoft.com/office/drawing/2014/main" id="{E6A9FC7F-469C-4ACF-ABB1-C605EC7075CA}"/>
                </a:ext>
              </a:extLst>
            </p:cNvPr>
            <p:cNvSpPr/>
            <p:nvPr/>
          </p:nvSpPr>
          <p:spPr>
            <a:xfrm>
              <a:off x="8798560" y="2760980"/>
              <a:ext cx="665480" cy="6654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12</a:t>
              </a:r>
            </a:p>
          </p:txBody>
        </p:sp>
      </p:grpSp>
      <p:sp>
        <p:nvSpPr>
          <p:cNvPr id="34" name="TextBox 33">
            <a:extLst>
              <a:ext uri="{FF2B5EF4-FFF2-40B4-BE49-F238E27FC236}">
                <a16:creationId xmlns:a16="http://schemas.microsoft.com/office/drawing/2014/main" id="{C6CFBFF5-FD19-4B16-BE3F-28009D3F660A}"/>
              </a:ext>
            </a:extLst>
          </p:cNvPr>
          <p:cNvSpPr txBox="1"/>
          <p:nvPr/>
        </p:nvSpPr>
        <p:spPr>
          <a:xfrm>
            <a:off x="1673005" y="2780268"/>
            <a:ext cx="381836" cy="523220"/>
          </a:xfrm>
          <a:prstGeom prst="rect">
            <a:avLst/>
          </a:prstGeom>
          <a:noFill/>
        </p:spPr>
        <p:txBody>
          <a:bodyPr wrap="none" rtlCol="0">
            <a:spAutoFit/>
          </a:bodyPr>
          <a:lstStyle/>
          <a:p>
            <a:r>
              <a:rPr lang="en-US" sz="2800" dirty="0"/>
              <a:t>n</a:t>
            </a:r>
          </a:p>
        </p:txBody>
      </p:sp>
      <p:sp>
        <p:nvSpPr>
          <p:cNvPr id="35" name="TextBox 34">
            <a:extLst>
              <a:ext uri="{FF2B5EF4-FFF2-40B4-BE49-F238E27FC236}">
                <a16:creationId xmlns:a16="http://schemas.microsoft.com/office/drawing/2014/main" id="{64E80AE9-7A97-46AF-A499-29C1BFE02354}"/>
              </a:ext>
            </a:extLst>
          </p:cNvPr>
          <p:cNvSpPr txBox="1"/>
          <p:nvPr/>
        </p:nvSpPr>
        <p:spPr>
          <a:xfrm>
            <a:off x="1071880" y="3406894"/>
            <a:ext cx="982961" cy="523220"/>
          </a:xfrm>
          <a:prstGeom prst="rect">
            <a:avLst/>
          </a:prstGeom>
          <a:noFill/>
        </p:spPr>
        <p:txBody>
          <a:bodyPr wrap="none" rtlCol="0">
            <a:spAutoFit/>
          </a:bodyPr>
          <a:lstStyle/>
          <a:p>
            <a:r>
              <a:rPr lang="en-US" sz="2800" dirty="0"/>
              <a:t>fib(n)</a:t>
            </a:r>
          </a:p>
        </p:txBody>
      </p:sp>
      <mc:AlternateContent xmlns:mc="http://schemas.openxmlformats.org/markup-compatibility/2006" xmlns:p14="http://schemas.microsoft.com/office/powerpoint/2010/main">
        <mc:Choice Requires="p14">
          <p:contentPart p14:bwMode="auto" r:id="rId2">
            <p14:nvContentPartPr>
              <p14:cNvPr id="36" name="Ink 35">
                <a:extLst>
                  <a:ext uri="{FF2B5EF4-FFF2-40B4-BE49-F238E27FC236}">
                    <a16:creationId xmlns:a16="http://schemas.microsoft.com/office/drawing/2014/main" id="{DFDAD2BE-EDB9-4AF6-AEB6-28F0460AD9E1}"/>
                  </a:ext>
                </a:extLst>
              </p14:cNvPr>
              <p14:cNvContentPartPr/>
              <p14:nvPr/>
            </p14:nvContentPartPr>
            <p14:xfrm>
              <a:off x="2467800" y="876960"/>
              <a:ext cx="8148960" cy="3801240"/>
            </p14:xfrm>
          </p:contentPart>
        </mc:Choice>
        <mc:Fallback xmlns="">
          <p:pic>
            <p:nvPicPr>
              <p:cNvPr id="36" name="Ink 35">
                <a:extLst>
                  <a:ext uri="{FF2B5EF4-FFF2-40B4-BE49-F238E27FC236}">
                    <a16:creationId xmlns:a16="http://schemas.microsoft.com/office/drawing/2014/main" id="{DFDAD2BE-EDB9-4AF6-AEB6-28F0460AD9E1}"/>
                  </a:ext>
                </a:extLst>
              </p:cNvPr>
              <p:cNvPicPr/>
              <p:nvPr/>
            </p:nvPicPr>
            <p:blipFill>
              <a:blip r:embed="rId3"/>
              <a:stretch>
                <a:fillRect/>
              </a:stretch>
            </p:blipFill>
            <p:spPr>
              <a:xfrm>
                <a:off x="2458440" y="867600"/>
                <a:ext cx="8167680" cy="3819960"/>
              </a:xfrm>
              <a:prstGeom prst="rect">
                <a:avLst/>
              </a:prstGeom>
            </p:spPr>
          </p:pic>
        </mc:Fallback>
      </mc:AlternateContent>
    </p:spTree>
    <p:extLst>
      <p:ext uri="{BB962C8B-B14F-4D97-AF65-F5344CB8AC3E}">
        <p14:creationId xmlns:p14="http://schemas.microsoft.com/office/powerpoint/2010/main" val="24572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1C096-463C-4633-AD4A-C99D279FA2FC}"/>
              </a:ext>
            </a:extLst>
          </p:cNvPr>
          <p:cNvSpPr>
            <a:spLocks noGrp="1"/>
          </p:cNvSpPr>
          <p:nvPr>
            <p:ph type="title"/>
          </p:nvPr>
        </p:nvSpPr>
        <p:spPr/>
        <p:txBody>
          <a:bodyPr/>
          <a:lstStyle/>
          <a:p>
            <a:r>
              <a:rPr lang="en-US" dirty="0"/>
              <a:t>Fibonacci – Bottom Up</a:t>
            </a:r>
          </a:p>
        </p:txBody>
      </p:sp>
      <p:sp>
        <p:nvSpPr>
          <p:cNvPr id="3" name="Content Placeholder 2">
            <a:extLst>
              <a:ext uri="{FF2B5EF4-FFF2-40B4-BE49-F238E27FC236}">
                <a16:creationId xmlns:a16="http://schemas.microsoft.com/office/drawing/2014/main" id="{1D9EBDFA-1A52-4298-9B7E-F0F150098019}"/>
              </a:ext>
            </a:extLst>
          </p:cNvPr>
          <p:cNvSpPr>
            <a:spLocks noGrp="1"/>
          </p:cNvSpPr>
          <p:nvPr>
            <p:ph idx="1"/>
          </p:nvPr>
        </p:nvSpPr>
        <p:spPr>
          <a:xfrm>
            <a:off x="575240" y="1463857"/>
            <a:ext cx="3976440" cy="3951423"/>
          </a:xfrm>
        </p:spPr>
        <p:txBody>
          <a:bodyPr>
            <a:normAutofit/>
          </a:bodyPr>
          <a:lstStyle/>
          <a:p>
            <a:r>
              <a:rPr lang="en-US" dirty="0"/>
              <a:t>public int fib(int n) {</a:t>
            </a:r>
          </a:p>
          <a:p>
            <a:r>
              <a:rPr lang="en-US" dirty="0"/>
              <a:t>    fib = new int[n];</a:t>
            </a:r>
          </a:p>
          <a:p>
            <a:r>
              <a:rPr lang="en-US" dirty="0"/>
              <a:t>    fib[0] = fib[1] = 1; </a:t>
            </a:r>
          </a:p>
          <a:p>
            <a:r>
              <a:rPr lang="en-US" dirty="0"/>
              <a:t>        for (int </a:t>
            </a:r>
            <a:r>
              <a:rPr lang="en-US" dirty="0" err="1"/>
              <a:t>i</a:t>
            </a:r>
            <a:r>
              <a:rPr lang="en-US" dirty="0"/>
              <a:t> = 2; </a:t>
            </a:r>
            <a:r>
              <a:rPr lang="en-US" dirty="0" err="1"/>
              <a:t>i</a:t>
            </a:r>
            <a:r>
              <a:rPr lang="en-US" dirty="0"/>
              <a:t> &lt; n; ++</a:t>
            </a:r>
            <a:r>
              <a:rPr lang="en-US" dirty="0" err="1"/>
              <a:t>i</a:t>
            </a:r>
            <a:r>
              <a:rPr lang="en-US" dirty="0"/>
              <a:t>) {</a:t>
            </a:r>
          </a:p>
          <a:p>
            <a:r>
              <a:rPr lang="en-US" dirty="0"/>
              <a:t>        fib[</a:t>
            </a:r>
            <a:r>
              <a:rPr lang="en-US" dirty="0" err="1"/>
              <a:t>i</a:t>
            </a:r>
            <a:r>
              <a:rPr lang="en-US" dirty="0"/>
              <a:t>] = fib[</a:t>
            </a:r>
            <a:r>
              <a:rPr lang="en-US" dirty="0" err="1"/>
              <a:t>i</a:t>
            </a:r>
            <a:r>
              <a:rPr lang="en-US" dirty="0"/>
              <a:t> - 1] + fib[</a:t>
            </a:r>
            <a:r>
              <a:rPr lang="en-US" dirty="0" err="1"/>
              <a:t>i</a:t>
            </a:r>
            <a:r>
              <a:rPr lang="en-US" dirty="0"/>
              <a:t> - 2];</a:t>
            </a:r>
          </a:p>
          <a:p>
            <a:r>
              <a:rPr lang="en-US" dirty="0"/>
              <a:t>    }</a:t>
            </a:r>
          </a:p>
          <a:p>
            <a:r>
              <a:rPr lang="en-US" dirty="0"/>
              <a:t>    return fib[n];</a:t>
            </a:r>
          </a:p>
          <a:p>
            <a:r>
              <a:rPr lang="en-US" dirty="0"/>
              <a:t>}</a:t>
            </a:r>
          </a:p>
        </p:txBody>
      </p:sp>
      <p:sp>
        <p:nvSpPr>
          <p:cNvPr id="4" name="Footer Placeholder 3">
            <a:extLst>
              <a:ext uri="{FF2B5EF4-FFF2-40B4-BE49-F238E27FC236}">
                <a16:creationId xmlns:a16="http://schemas.microsoft.com/office/drawing/2014/main" id="{11E6B3E6-C43D-4A3E-8B35-131419AB27CA}"/>
              </a:ext>
            </a:extLst>
          </p:cNvPr>
          <p:cNvSpPr>
            <a:spLocks noGrp="1"/>
          </p:cNvSpPr>
          <p:nvPr>
            <p:ph type="ftr" sz="quarter" idx="11"/>
          </p:nvPr>
        </p:nvSpPr>
        <p:spPr/>
        <p:txBody>
          <a:bodyPr/>
          <a:lstStyle/>
          <a:p>
            <a:r>
              <a:rPr lang="en-US"/>
              <a:t>CSE 373 Su 18 – Ben jones</a:t>
            </a:r>
            <a:endParaRPr lang="en-US" dirty="0"/>
          </a:p>
        </p:txBody>
      </p:sp>
      <p:sp>
        <p:nvSpPr>
          <p:cNvPr id="5" name="Slide Number Placeholder 4">
            <a:extLst>
              <a:ext uri="{FF2B5EF4-FFF2-40B4-BE49-F238E27FC236}">
                <a16:creationId xmlns:a16="http://schemas.microsoft.com/office/drawing/2014/main" id="{185D5AB4-5590-4C32-A8AA-4994E750CE1D}"/>
              </a:ext>
            </a:extLst>
          </p:cNvPr>
          <p:cNvSpPr>
            <a:spLocks noGrp="1"/>
          </p:cNvSpPr>
          <p:nvPr>
            <p:ph type="sldNum" sz="quarter" idx="12"/>
          </p:nvPr>
        </p:nvSpPr>
        <p:spPr/>
        <p:txBody>
          <a:bodyPr/>
          <a:lstStyle/>
          <a:p>
            <a:fld id="{659665DE-58FC-41F4-AC58-2C90A5E00527}" type="slidenum">
              <a:rPr lang="en-US" smtClean="0"/>
              <a:t>14</a:t>
            </a:fld>
            <a:endParaRPr lang="en-US"/>
          </a:p>
        </p:txBody>
      </p:sp>
      <p:sp>
        <p:nvSpPr>
          <p:cNvPr id="6" name="TextBox 5">
            <a:extLst>
              <a:ext uri="{FF2B5EF4-FFF2-40B4-BE49-F238E27FC236}">
                <a16:creationId xmlns:a16="http://schemas.microsoft.com/office/drawing/2014/main" id="{3CB02EFE-617E-4AA8-B1AE-2CFED05E1079}"/>
              </a:ext>
            </a:extLst>
          </p:cNvPr>
          <p:cNvSpPr txBox="1"/>
          <p:nvPr/>
        </p:nvSpPr>
        <p:spPr>
          <a:xfrm>
            <a:off x="4247855" y="2855343"/>
            <a:ext cx="7935410" cy="461665"/>
          </a:xfrm>
          <a:prstGeom prst="rect">
            <a:avLst/>
          </a:prstGeom>
          <a:noFill/>
        </p:spPr>
        <p:txBody>
          <a:bodyPr wrap="square" rtlCol="0">
            <a:spAutoFit/>
          </a:bodyPr>
          <a:lstStyle/>
          <a:p>
            <a:r>
              <a:rPr lang="en-US" sz="2400" b="1" dirty="0">
                <a:solidFill>
                  <a:srgbClr val="FF0000"/>
                </a:solidFill>
              </a:rPr>
              <a:t>// Loop order is important: non-base cases in order of fill</a:t>
            </a:r>
          </a:p>
        </p:txBody>
      </p:sp>
      <p:sp>
        <p:nvSpPr>
          <p:cNvPr id="7" name="TextBox 6">
            <a:extLst>
              <a:ext uri="{FF2B5EF4-FFF2-40B4-BE49-F238E27FC236}">
                <a16:creationId xmlns:a16="http://schemas.microsoft.com/office/drawing/2014/main" id="{8C7E784E-C2DC-4947-AEF5-ED46CB7CCDA9}"/>
              </a:ext>
            </a:extLst>
          </p:cNvPr>
          <p:cNvSpPr txBox="1"/>
          <p:nvPr/>
        </p:nvSpPr>
        <p:spPr>
          <a:xfrm>
            <a:off x="3230882" y="2344494"/>
            <a:ext cx="4409440" cy="461665"/>
          </a:xfrm>
          <a:prstGeom prst="rect">
            <a:avLst/>
          </a:prstGeom>
          <a:noFill/>
        </p:spPr>
        <p:txBody>
          <a:bodyPr wrap="square" rtlCol="0">
            <a:spAutoFit/>
          </a:bodyPr>
          <a:lstStyle/>
          <a:p>
            <a:r>
              <a:rPr lang="en-US" sz="2400" b="1" dirty="0">
                <a:solidFill>
                  <a:srgbClr val="FF0000"/>
                </a:solidFill>
              </a:rPr>
              <a:t>// Base cases: pre-fill the table</a:t>
            </a:r>
          </a:p>
        </p:txBody>
      </p:sp>
      <p:sp>
        <p:nvSpPr>
          <p:cNvPr id="8" name="TextBox 7">
            <a:extLst>
              <a:ext uri="{FF2B5EF4-FFF2-40B4-BE49-F238E27FC236}">
                <a16:creationId xmlns:a16="http://schemas.microsoft.com/office/drawing/2014/main" id="{BE3C0CD7-C5AF-4BAB-9CA8-3BB744EA869B}"/>
              </a:ext>
            </a:extLst>
          </p:cNvPr>
          <p:cNvSpPr txBox="1"/>
          <p:nvPr/>
        </p:nvSpPr>
        <p:spPr>
          <a:xfrm>
            <a:off x="4551680" y="3317008"/>
            <a:ext cx="7210818" cy="461665"/>
          </a:xfrm>
          <a:prstGeom prst="rect">
            <a:avLst/>
          </a:prstGeom>
          <a:noFill/>
        </p:spPr>
        <p:txBody>
          <a:bodyPr wrap="square" rtlCol="0">
            <a:spAutoFit/>
          </a:bodyPr>
          <a:lstStyle/>
          <a:p>
            <a:r>
              <a:rPr lang="en-US" sz="2400" b="1" dirty="0">
                <a:solidFill>
                  <a:srgbClr val="FF0000"/>
                </a:solidFill>
              </a:rPr>
              <a:t>// Recursive case: looks just like a recurrence</a:t>
            </a:r>
          </a:p>
        </p:txBody>
      </p:sp>
      <p:graphicFrame>
        <p:nvGraphicFramePr>
          <p:cNvPr id="9" name="Table 8">
            <a:extLst>
              <a:ext uri="{FF2B5EF4-FFF2-40B4-BE49-F238E27FC236}">
                <a16:creationId xmlns:a16="http://schemas.microsoft.com/office/drawing/2014/main" id="{87C39DEA-4142-44AE-B1A8-B90A136DC28A}"/>
              </a:ext>
            </a:extLst>
          </p:cNvPr>
          <p:cNvGraphicFramePr>
            <a:graphicFrameLocks noGrp="1"/>
          </p:cNvGraphicFramePr>
          <p:nvPr>
            <p:extLst>
              <p:ext uri="{D42A27DB-BD31-4B8C-83A1-F6EECF244321}">
                <p14:modId xmlns:p14="http://schemas.microsoft.com/office/powerpoint/2010/main" val="3500556824"/>
              </p:ext>
            </p:extLst>
          </p:nvPr>
        </p:nvGraphicFramePr>
        <p:xfrm>
          <a:off x="3383282" y="4177336"/>
          <a:ext cx="8128000" cy="1947069"/>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47522859"/>
                    </a:ext>
                  </a:extLst>
                </a:gridCol>
                <a:gridCol w="4064000">
                  <a:extLst>
                    <a:ext uri="{9D8B030D-6E8A-4147-A177-3AD203B41FA5}">
                      <a16:colId xmlns:a16="http://schemas.microsoft.com/office/drawing/2014/main" val="226775851"/>
                    </a:ext>
                  </a:extLst>
                </a:gridCol>
              </a:tblGrid>
              <a:tr h="394664">
                <a:tc>
                  <a:txBody>
                    <a:bodyPr/>
                    <a:lstStyle/>
                    <a:p>
                      <a:r>
                        <a:rPr lang="en-US" dirty="0"/>
                        <a:t>Pros:</a:t>
                      </a:r>
                    </a:p>
                  </a:txBody>
                  <a:tcPr/>
                </a:tc>
                <a:tc>
                  <a:txBody>
                    <a:bodyPr/>
                    <a:lstStyle/>
                    <a:p>
                      <a:r>
                        <a:rPr lang="en-US" dirty="0"/>
                        <a:t>Cons</a:t>
                      </a:r>
                    </a:p>
                  </a:txBody>
                  <a:tcPr/>
                </a:tc>
                <a:extLst>
                  <a:ext uri="{0D108BD9-81ED-4DB2-BD59-A6C34878D82A}">
                    <a16:rowId xmlns:a16="http://schemas.microsoft.com/office/drawing/2014/main" val="789581779"/>
                  </a:ext>
                </a:extLst>
              </a:tr>
              <a:tr h="1552405">
                <a:tc>
                  <a:txBody>
                    <a:bodyPr/>
                    <a:lstStyle/>
                    <a:p>
                      <a:r>
                        <a:rPr lang="en-US" dirty="0"/>
                        <a:t>Runs faster</a:t>
                      </a:r>
                    </a:p>
                    <a:p>
                      <a:r>
                        <a:rPr lang="en-US" dirty="0"/>
                        <a:t>Won’t build up a huge call stack</a:t>
                      </a:r>
                    </a:p>
                    <a:p>
                      <a:r>
                        <a:rPr lang="en-US" dirty="0"/>
                        <a:t>Easier to analyze runtime</a:t>
                      </a:r>
                    </a:p>
                  </a:txBody>
                  <a:tcPr/>
                </a:tc>
                <a:tc>
                  <a:txBody>
                    <a:bodyPr/>
                    <a:lstStyle/>
                    <a:p>
                      <a:r>
                        <a:rPr lang="en-US" dirty="0"/>
                        <a:t>More difficult to write</a:t>
                      </a:r>
                    </a:p>
                  </a:txBody>
                  <a:tcPr/>
                </a:tc>
                <a:extLst>
                  <a:ext uri="{0D108BD9-81ED-4DB2-BD59-A6C34878D82A}">
                    <a16:rowId xmlns:a16="http://schemas.microsoft.com/office/drawing/2014/main" val="297592575"/>
                  </a:ext>
                </a:extLst>
              </a:tr>
            </a:tbl>
          </a:graphicData>
        </a:graphic>
      </p:graphicFrame>
      <mc:AlternateContent xmlns:mc="http://schemas.openxmlformats.org/markup-compatibility/2006" xmlns:p14="http://schemas.microsoft.com/office/powerpoint/2010/main">
        <mc:Choice Requires="p14">
          <p:contentPart p14:bwMode="auto" r:id="rId2">
            <p14:nvContentPartPr>
              <p14:cNvPr id="10" name="Ink 9">
                <a:extLst>
                  <a:ext uri="{FF2B5EF4-FFF2-40B4-BE49-F238E27FC236}">
                    <a16:creationId xmlns:a16="http://schemas.microsoft.com/office/drawing/2014/main" id="{3ECCB991-0029-4235-8E48-41591F13CB80}"/>
                  </a:ext>
                </a:extLst>
              </p14:cNvPr>
              <p14:cNvContentPartPr/>
              <p14:nvPr/>
            </p14:nvContentPartPr>
            <p14:xfrm>
              <a:off x="920160" y="1667520"/>
              <a:ext cx="4008960" cy="2751480"/>
            </p14:xfrm>
          </p:contentPart>
        </mc:Choice>
        <mc:Fallback xmlns="">
          <p:pic>
            <p:nvPicPr>
              <p:cNvPr id="10" name="Ink 9">
                <a:extLst>
                  <a:ext uri="{FF2B5EF4-FFF2-40B4-BE49-F238E27FC236}">
                    <a16:creationId xmlns:a16="http://schemas.microsoft.com/office/drawing/2014/main" id="{3ECCB991-0029-4235-8E48-41591F13CB80}"/>
                  </a:ext>
                </a:extLst>
              </p:cNvPr>
              <p:cNvPicPr/>
              <p:nvPr/>
            </p:nvPicPr>
            <p:blipFill>
              <a:blip r:embed="rId3"/>
              <a:stretch>
                <a:fillRect/>
              </a:stretch>
            </p:blipFill>
            <p:spPr>
              <a:xfrm>
                <a:off x="910800" y="1658160"/>
                <a:ext cx="4027680" cy="2770200"/>
              </a:xfrm>
              <a:prstGeom prst="rect">
                <a:avLst/>
              </a:prstGeom>
            </p:spPr>
          </p:pic>
        </mc:Fallback>
      </mc:AlternateContent>
    </p:spTree>
    <p:extLst>
      <p:ext uri="{BB962C8B-B14F-4D97-AF65-F5344CB8AC3E}">
        <p14:creationId xmlns:p14="http://schemas.microsoft.com/office/powerpoint/2010/main" val="38947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95F9D-0365-4231-914A-1B8A2073F215}"/>
              </a:ext>
            </a:extLst>
          </p:cNvPr>
          <p:cNvSpPr>
            <a:spLocks noGrp="1"/>
          </p:cNvSpPr>
          <p:nvPr>
            <p:ph type="title"/>
          </p:nvPr>
        </p:nvSpPr>
        <p:spPr/>
        <p:txBody>
          <a:bodyPr/>
          <a:lstStyle/>
          <a:p>
            <a:r>
              <a:rPr lang="en-US" dirty="0"/>
              <a:t>An Optimization</a:t>
            </a:r>
          </a:p>
        </p:txBody>
      </p:sp>
      <p:sp>
        <p:nvSpPr>
          <p:cNvPr id="3" name="Content Placeholder 2">
            <a:extLst>
              <a:ext uri="{FF2B5EF4-FFF2-40B4-BE49-F238E27FC236}">
                <a16:creationId xmlns:a16="http://schemas.microsoft.com/office/drawing/2014/main" id="{EA91DE93-F55A-4627-A628-9BC4C634845C}"/>
              </a:ext>
            </a:extLst>
          </p:cNvPr>
          <p:cNvSpPr>
            <a:spLocks noGrp="1"/>
          </p:cNvSpPr>
          <p:nvPr>
            <p:ph idx="1"/>
          </p:nvPr>
        </p:nvSpPr>
        <p:spPr/>
        <p:txBody>
          <a:bodyPr/>
          <a:lstStyle/>
          <a:p>
            <a:r>
              <a:rPr lang="en-US" dirty="0"/>
              <a:t>We only ever need the previous two results, so we can throw out the rest of the array.</a:t>
            </a:r>
          </a:p>
          <a:p>
            <a:r>
              <a:rPr lang="en-US" dirty="0"/>
              <a:t>public int fib(int n) {</a:t>
            </a:r>
          </a:p>
          <a:p>
            <a:r>
              <a:rPr lang="en-US" dirty="0"/>
              <a:t>    fib = new int[2];</a:t>
            </a:r>
          </a:p>
          <a:p>
            <a:r>
              <a:rPr lang="en-US" dirty="0"/>
              <a:t>    fib[0] = fib[1] = 1; </a:t>
            </a:r>
          </a:p>
          <a:p>
            <a:r>
              <a:rPr lang="en-US" dirty="0"/>
              <a:t>    for (int </a:t>
            </a:r>
            <a:r>
              <a:rPr lang="en-US" dirty="0" err="1"/>
              <a:t>i</a:t>
            </a:r>
            <a:r>
              <a:rPr lang="en-US" dirty="0"/>
              <a:t> = 2; </a:t>
            </a:r>
            <a:r>
              <a:rPr lang="en-US" dirty="0" err="1"/>
              <a:t>i</a:t>
            </a:r>
            <a:r>
              <a:rPr lang="en-US" dirty="0"/>
              <a:t> &lt; n; ++</a:t>
            </a:r>
            <a:r>
              <a:rPr lang="en-US" dirty="0" err="1"/>
              <a:t>i</a:t>
            </a:r>
            <a:r>
              <a:rPr lang="en-US" dirty="0"/>
              <a:t>) {</a:t>
            </a:r>
          </a:p>
          <a:p>
            <a:r>
              <a:rPr lang="en-US" dirty="0"/>
              <a:t>        fib[</a:t>
            </a:r>
            <a:r>
              <a:rPr lang="en-US" dirty="0" err="1"/>
              <a:t>i</a:t>
            </a:r>
            <a:r>
              <a:rPr lang="en-US" dirty="0"/>
              <a:t> % 2] = fib[0] + fib[1];</a:t>
            </a:r>
          </a:p>
          <a:p>
            <a:r>
              <a:rPr lang="en-US" dirty="0"/>
              <a:t>    }</a:t>
            </a:r>
          </a:p>
          <a:p>
            <a:r>
              <a:rPr lang="en-US" dirty="0"/>
              <a:t>    return fib[n%2];</a:t>
            </a:r>
          </a:p>
          <a:p>
            <a:r>
              <a:rPr lang="en-US" dirty="0"/>
              <a:t>}</a:t>
            </a:r>
          </a:p>
          <a:p>
            <a:r>
              <a:rPr lang="en-US" b="1" dirty="0"/>
              <a:t>Now we can solve for arbitrarily high Fibonacci numbers using finite memory!</a:t>
            </a:r>
          </a:p>
        </p:txBody>
      </p:sp>
      <p:sp>
        <p:nvSpPr>
          <p:cNvPr id="4" name="Footer Placeholder 3">
            <a:extLst>
              <a:ext uri="{FF2B5EF4-FFF2-40B4-BE49-F238E27FC236}">
                <a16:creationId xmlns:a16="http://schemas.microsoft.com/office/drawing/2014/main" id="{38B8898C-7F2F-4FA0-AAD9-4454384E765E}"/>
              </a:ext>
            </a:extLst>
          </p:cNvPr>
          <p:cNvSpPr>
            <a:spLocks noGrp="1"/>
          </p:cNvSpPr>
          <p:nvPr>
            <p:ph type="ftr" sz="quarter" idx="11"/>
          </p:nvPr>
        </p:nvSpPr>
        <p:spPr/>
        <p:txBody>
          <a:bodyPr/>
          <a:lstStyle/>
          <a:p>
            <a:r>
              <a:rPr lang="en-US"/>
              <a:t>CSE 373 Su 18 – Ben jones</a:t>
            </a:r>
            <a:endParaRPr lang="en-US" dirty="0"/>
          </a:p>
        </p:txBody>
      </p:sp>
      <p:sp>
        <p:nvSpPr>
          <p:cNvPr id="5" name="Slide Number Placeholder 4">
            <a:extLst>
              <a:ext uri="{FF2B5EF4-FFF2-40B4-BE49-F238E27FC236}">
                <a16:creationId xmlns:a16="http://schemas.microsoft.com/office/drawing/2014/main" id="{CDF685C2-0C46-4F1D-90AD-C1BE35B0C5EE}"/>
              </a:ext>
            </a:extLst>
          </p:cNvPr>
          <p:cNvSpPr>
            <a:spLocks noGrp="1"/>
          </p:cNvSpPr>
          <p:nvPr>
            <p:ph type="sldNum" sz="quarter" idx="12"/>
          </p:nvPr>
        </p:nvSpPr>
        <p:spPr/>
        <p:txBody>
          <a:bodyPr/>
          <a:lstStyle/>
          <a:p>
            <a:fld id="{659665DE-58FC-41F4-AC58-2C90A5E00527}" type="slidenum">
              <a:rPr lang="en-US" smtClean="0"/>
              <a:t>15</a:t>
            </a:fld>
            <a:endParaRPr lang="en-US"/>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831C4FD7-E107-4477-A2F7-1468615BED8C}"/>
                  </a:ext>
                </a:extLst>
              </p14:cNvPr>
              <p14:cNvContentPartPr/>
              <p14:nvPr/>
            </p14:nvContentPartPr>
            <p14:xfrm>
              <a:off x="1585440" y="2534040"/>
              <a:ext cx="1757520" cy="1762200"/>
            </p14:xfrm>
          </p:contentPart>
        </mc:Choice>
        <mc:Fallback xmlns="">
          <p:pic>
            <p:nvPicPr>
              <p:cNvPr id="6" name="Ink 5">
                <a:extLst>
                  <a:ext uri="{FF2B5EF4-FFF2-40B4-BE49-F238E27FC236}">
                    <a16:creationId xmlns:a16="http://schemas.microsoft.com/office/drawing/2014/main" id="{831C4FD7-E107-4477-A2F7-1468615BED8C}"/>
                  </a:ext>
                </a:extLst>
              </p:cNvPr>
              <p:cNvPicPr/>
              <p:nvPr/>
            </p:nvPicPr>
            <p:blipFill>
              <a:blip r:embed="rId4"/>
              <a:stretch>
                <a:fillRect/>
              </a:stretch>
            </p:blipFill>
            <p:spPr>
              <a:xfrm>
                <a:off x="1576080" y="2524680"/>
                <a:ext cx="1776240" cy="1780920"/>
              </a:xfrm>
              <a:prstGeom prst="rect">
                <a:avLst/>
              </a:prstGeom>
            </p:spPr>
          </p:pic>
        </mc:Fallback>
      </mc:AlternateContent>
    </p:spTree>
    <p:extLst>
      <p:ext uri="{BB962C8B-B14F-4D97-AF65-F5344CB8AC3E}">
        <p14:creationId xmlns:p14="http://schemas.microsoft.com/office/powerpoint/2010/main" val="2491677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8F497-7A09-41FB-B97D-21C27B2D581F}"/>
              </a:ext>
            </a:extLst>
          </p:cNvPr>
          <p:cNvSpPr>
            <a:spLocks noGrp="1"/>
          </p:cNvSpPr>
          <p:nvPr>
            <p:ph type="title"/>
          </p:nvPr>
        </p:nvSpPr>
        <p:spPr/>
        <p:txBody>
          <a:bodyPr/>
          <a:lstStyle/>
          <a:p>
            <a:r>
              <a:rPr lang="en-US" dirty="0"/>
              <a:t>Another Example</a:t>
            </a:r>
          </a:p>
        </p:txBody>
      </p:sp>
      <p:sp>
        <p:nvSpPr>
          <p:cNvPr id="3" name="Content Placeholder 2">
            <a:extLst>
              <a:ext uri="{FF2B5EF4-FFF2-40B4-BE49-F238E27FC236}">
                <a16:creationId xmlns:a16="http://schemas.microsoft.com/office/drawing/2014/main" id="{6EDF2E79-4F3A-47BB-BDD2-6A78CF31A170}"/>
              </a:ext>
            </a:extLst>
          </p:cNvPr>
          <p:cNvSpPr>
            <a:spLocks noGrp="1"/>
          </p:cNvSpPr>
          <p:nvPr>
            <p:ph idx="1"/>
          </p:nvPr>
        </p:nvSpPr>
        <p:spPr/>
        <p:txBody>
          <a:bodyPr/>
          <a:lstStyle/>
          <a:p>
            <a:r>
              <a:rPr lang="en-US" dirty="0"/>
              <a:t>Here’s a recurrence you could imagine seeing on the final. What if you want to numerically check your solution?</a:t>
            </a:r>
          </a:p>
        </p:txBody>
      </p:sp>
      <p:sp>
        <p:nvSpPr>
          <p:cNvPr id="4" name="Footer Placeholder 3">
            <a:extLst>
              <a:ext uri="{FF2B5EF4-FFF2-40B4-BE49-F238E27FC236}">
                <a16:creationId xmlns:a16="http://schemas.microsoft.com/office/drawing/2014/main" id="{3ABFB732-BCB9-4603-989D-22D392544D26}"/>
              </a:ext>
            </a:extLst>
          </p:cNvPr>
          <p:cNvSpPr>
            <a:spLocks noGrp="1"/>
          </p:cNvSpPr>
          <p:nvPr>
            <p:ph type="ftr" sz="quarter" idx="11"/>
          </p:nvPr>
        </p:nvSpPr>
        <p:spPr/>
        <p:txBody>
          <a:bodyPr/>
          <a:lstStyle/>
          <a:p>
            <a:r>
              <a:rPr lang="en-US"/>
              <a:t>CSE 373 Su 18 – Ben jones</a:t>
            </a:r>
            <a:endParaRPr lang="en-US" dirty="0"/>
          </a:p>
        </p:txBody>
      </p:sp>
      <p:sp>
        <p:nvSpPr>
          <p:cNvPr id="5" name="Slide Number Placeholder 4">
            <a:extLst>
              <a:ext uri="{FF2B5EF4-FFF2-40B4-BE49-F238E27FC236}">
                <a16:creationId xmlns:a16="http://schemas.microsoft.com/office/drawing/2014/main" id="{F6CA12E2-8ACD-4B09-8E99-882820EB1B84}"/>
              </a:ext>
            </a:extLst>
          </p:cNvPr>
          <p:cNvSpPr>
            <a:spLocks noGrp="1"/>
          </p:cNvSpPr>
          <p:nvPr>
            <p:ph type="sldNum" sz="quarter" idx="12"/>
          </p:nvPr>
        </p:nvSpPr>
        <p:spPr/>
        <p:txBody>
          <a:bodyPr/>
          <a:lstStyle/>
          <a:p>
            <a:fld id="{659665DE-58FC-41F4-AC58-2C90A5E00527}" type="slidenum">
              <a:rPr lang="en-US" smtClean="0"/>
              <a:t>16</a:t>
            </a:fld>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F6C0649-66D5-4B74-9041-3D4513A7727E}"/>
                  </a:ext>
                </a:extLst>
              </p:cNvPr>
              <p:cNvSpPr txBox="1"/>
              <p:nvPr/>
            </p:nvSpPr>
            <p:spPr>
              <a:xfrm>
                <a:off x="3697629" y="2674674"/>
                <a:ext cx="3657348" cy="12119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𝐶</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𝑁</m:t>
                          </m:r>
                        </m:e>
                      </m:d>
                      <m:r>
                        <a:rPr lang="en-US" sz="2800" b="0" i="1" smtClean="0">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2</m:t>
                          </m:r>
                        </m:num>
                        <m:den>
                          <m:r>
                            <a:rPr lang="en-US" sz="2800" i="1">
                              <a:latin typeface="Cambria Math" panose="02040503050406030204" pitchFamily="18" charset="0"/>
                            </a:rPr>
                            <m:t>𝑁</m:t>
                          </m:r>
                        </m:den>
                      </m:f>
                      <m:nary>
                        <m:naryPr>
                          <m:chr m:val="∑"/>
                          <m:ctrlPr>
                            <a:rPr lang="en-US" sz="2800" b="0" i="1" smtClean="0">
                              <a:latin typeface="Cambria Math" panose="02040503050406030204" pitchFamily="18" charset="0"/>
                            </a:rPr>
                          </m:ctrlPr>
                        </m:naryPr>
                        <m:sub>
                          <m:r>
                            <m:rPr>
                              <m:brk m:alnAt="23"/>
                            </m:rPr>
                            <a:rPr lang="en-US" sz="2800" b="0" i="1" smtClean="0">
                              <a:latin typeface="Cambria Math" panose="02040503050406030204" pitchFamily="18" charset="0"/>
                            </a:rPr>
                            <m:t>𝑖</m:t>
                          </m:r>
                          <m:r>
                            <a:rPr lang="en-US" sz="2800" b="0" i="1" smtClean="0">
                              <a:latin typeface="Cambria Math" panose="02040503050406030204" pitchFamily="18" charset="0"/>
                            </a:rPr>
                            <m:t>=0</m:t>
                          </m:r>
                        </m:sub>
                        <m:sup>
                          <m:r>
                            <a:rPr lang="en-US" sz="2800" b="0" i="1" smtClean="0">
                              <a:latin typeface="Cambria Math" panose="02040503050406030204" pitchFamily="18" charset="0"/>
                            </a:rPr>
                            <m:t>𝑁</m:t>
                          </m:r>
                          <m:r>
                            <a:rPr lang="en-US" sz="2800" b="0" i="1" smtClean="0">
                              <a:latin typeface="Cambria Math" panose="02040503050406030204" pitchFamily="18" charset="0"/>
                            </a:rPr>
                            <m:t>−1</m:t>
                          </m:r>
                        </m:sup>
                        <m:e>
                          <m:r>
                            <a:rPr lang="en-US" sz="2800" b="0" i="1" smtClean="0">
                              <a:latin typeface="Cambria Math" panose="02040503050406030204" pitchFamily="18" charset="0"/>
                            </a:rPr>
                            <m:t>𝐶</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𝑖</m:t>
                              </m:r>
                            </m:e>
                          </m:d>
                          <m:r>
                            <a:rPr lang="en-US" sz="2800" b="0" i="1" smtClean="0">
                              <a:latin typeface="Cambria Math" panose="02040503050406030204" pitchFamily="18" charset="0"/>
                            </a:rPr>
                            <m:t>+</m:t>
                          </m:r>
                          <m:r>
                            <a:rPr lang="en-US" sz="2800" b="0" i="1" smtClean="0">
                              <a:latin typeface="Cambria Math" panose="02040503050406030204" pitchFamily="18" charset="0"/>
                            </a:rPr>
                            <m:t>𝑁</m:t>
                          </m:r>
                        </m:e>
                      </m:nary>
                    </m:oMath>
                  </m:oMathPara>
                </a14:m>
                <a:endParaRPr lang="en-US" sz="2800" b="0" dirty="0"/>
              </a:p>
            </p:txBody>
          </p:sp>
        </mc:Choice>
        <mc:Fallback xmlns="">
          <p:sp>
            <p:nvSpPr>
              <p:cNvPr id="6" name="TextBox 5">
                <a:extLst>
                  <a:ext uri="{FF2B5EF4-FFF2-40B4-BE49-F238E27FC236}">
                    <a16:creationId xmlns:a16="http://schemas.microsoft.com/office/drawing/2014/main" id="{1F6C0649-66D5-4B74-9041-3D4513A7727E}"/>
                  </a:ext>
                </a:extLst>
              </p:cNvPr>
              <p:cNvSpPr txBox="1">
                <a:spLocks noRot="1" noChangeAspect="1" noMove="1" noResize="1" noEditPoints="1" noAdjustHandles="1" noChangeArrowheads="1" noChangeShapeType="1" noTextEdit="1"/>
              </p:cNvSpPr>
              <p:nvPr/>
            </p:nvSpPr>
            <p:spPr>
              <a:xfrm>
                <a:off x="3697629" y="2674674"/>
                <a:ext cx="3657348" cy="121193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B7B92E1-B088-4812-9D44-B923E6C3E51A}"/>
                  </a:ext>
                </a:extLst>
              </p:cNvPr>
              <p:cNvSpPr txBox="1"/>
              <p:nvPr/>
            </p:nvSpPr>
            <p:spPr>
              <a:xfrm>
                <a:off x="3697629" y="4067852"/>
                <a:ext cx="1491177"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𝐶</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0</m:t>
                          </m:r>
                        </m:e>
                      </m:d>
                      <m:r>
                        <a:rPr lang="en-US" sz="2800" b="0" i="1" smtClean="0">
                          <a:latin typeface="Cambria Math" panose="02040503050406030204" pitchFamily="18" charset="0"/>
                        </a:rPr>
                        <m:t>=1</m:t>
                      </m:r>
                    </m:oMath>
                  </m:oMathPara>
                </a14:m>
                <a:endParaRPr lang="en-US" sz="2800" b="0" dirty="0"/>
              </a:p>
            </p:txBody>
          </p:sp>
        </mc:Choice>
        <mc:Fallback xmlns="">
          <p:sp>
            <p:nvSpPr>
              <p:cNvPr id="7" name="TextBox 6">
                <a:extLst>
                  <a:ext uri="{FF2B5EF4-FFF2-40B4-BE49-F238E27FC236}">
                    <a16:creationId xmlns:a16="http://schemas.microsoft.com/office/drawing/2014/main" id="{AB7B92E1-B088-4812-9D44-B923E6C3E51A}"/>
                  </a:ext>
                </a:extLst>
              </p:cNvPr>
              <p:cNvSpPr txBox="1">
                <a:spLocks noRot="1" noChangeAspect="1" noMove="1" noResize="1" noEditPoints="1" noAdjustHandles="1" noChangeArrowheads="1" noChangeShapeType="1" noTextEdit="1"/>
              </p:cNvSpPr>
              <p:nvPr/>
            </p:nvSpPr>
            <p:spPr>
              <a:xfrm>
                <a:off x="3697629" y="4067852"/>
                <a:ext cx="1491177" cy="430887"/>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63304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B6D0C-2973-4914-BA4A-C922E05B0565}"/>
              </a:ext>
            </a:extLst>
          </p:cNvPr>
          <p:cNvSpPr>
            <a:spLocks noGrp="1"/>
          </p:cNvSpPr>
          <p:nvPr>
            <p:ph type="title"/>
          </p:nvPr>
        </p:nvSpPr>
        <p:spPr/>
        <p:txBody>
          <a:bodyPr/>
          <a:lstStyle/>
          <a:p>
            <a:r>
              <a:rPr lang="en-US" dirty="0"/>
              <a:t>Recursively</a:t>
            </a:r>
          </a:p>
        </p:txBody>
      </p:sp>
      <p:sp>
        <p:nvSpPr>
          <p:cNvPr id="3" name="Content Placeholder 2">
            <a:extLst>
              <a:ext uri="{FF2B5EF4-FFF2-40B4-BE49-F238E27FC236}">
                <a16:creationId xmlns:a16="http://schemas.microsoft.com/office/drawing/2014/main" id="{1751BBF8-D44E-4A4D-9451-29414A529D82}"/>
              </a:ext>
            </a:extLst>
          </p:cNvPr>
          <p:cNvSpPr>
            <a:spLocks noGrp="1"/>
          </p:cNvSpPr>
          <p:nvPr>
            <p:ph idx="1"/>
          </p:nvPr>
        </p:nvSpPr>
        <p:spPr>
          <a:xfrm>
            <a:off x="575240" y="1463857"/>
            <a:ext cx="4220280" cy="4845504"/>
          </a:xfrm>
        </p:spPr>
        <p:txBody>
          <a:bodyPr/>
          <a:lstStyle/>
          <a:p>
            <a:r>
              <a:rPr lang="en-US" dirty="0"/>
              <a:t>public static double eval(int n) {</a:t>
            </a:r>
          </a:p>
          <a:p>
            <a:r>
              <a:rPr lang="en-US" dirty="0"/>
              <a:t>    if (n == 0 ) {</a:t>
            </a:r>
          </a:p>
          <a:p>
            <a:r>
              <a:rPr lang="en-US" dirty="0"/>
              <a:t>        return 1.0;</a:t>
            </a:r>
          </a:p>
          <a:p>
            <a:r>
              <a:rPr lang="en-US" dirty="0"/>
              <a:t>    } else {</a:t>
            </a:r>
          </a:p>
          <a:p>
            <a:r>
              <a:rPr lang="en-US" dirty="0"/>
              <a:t>        double sum = 0.0;</a:t>
            </a:r>
          </a:p>
          <a:p>
            <a:r>
              <a:rPr lang="en-US" dirty="0"/>
              <a:t>        for (int </a:t>
            </a:r>
            <a:r>
              <a:rPr lang="en-US" dirty="0" err="1"/>
              <a:t>i</a:t>
            </a:r>
            <a:r>
              <a:rPr lang="en-US" dirty="0"/>
              <a:t> = 0; </a:t>
            </a:r>
            <a:r>
              <a:rPr lang="en-US" dirty="0" err="1"/>
              <a:t>i</a:t>
            </a:r>
            <a:r>
              <a:rPr lang="en-US" dirty="0"/>
              <a:t> &lt; n; </a:t>
            </a:r>
            <a:r>
              <a:rPr lang="en-US" dirty="0" err="1"/>
              <a:t>i</a:t>
            </a:r>
            <a:r>
              <a:rPr lang="en-US" dirty="0"/>
              <a:t>++) {</a:t>
            </a:r>
          </a:p>
          <a:p>
            <a:r>
              <a:rPr lang="en-US" dirty="0"/>
              <a:t>            sum += eval( </a:t>
            </a:r>
            <a:r>
              <a:rPr lang="en-US" dirty="0" err="1"/>
              <a:t>i</a:t>
            </a:r>
            <a:r>
              <a:rPr lang="en-US" dirty="0"/>
              <a:t> );</a:t>
            </a:r>
          </a:p>
          <a:p>
            <a:r>
              <a:rPr lang="en-US" dirty="0"/>
              <a:t>        return 2.0 * sum / n + n;</a:t>
            </a:r>
          </a:p>
          <a:p>
            <a:r>
              <a:rPr lang="en-US" dirty="0"/>
              <a:t>    }</a:t>
            </a:r>
          </a:p>
          <a:p>
            <a:r>
              <a:rPr lang="en-US" dirty="0"/>
              <a:t>}</a:t>
            </a:r>
          </a:p>
        </p:txBody>
      </p:sp>
      <p:sp>
        <p:nvSpPr>
          <p:cNvPr id="4" name="Footer Placeholder 3">
            <a:extLst>
              <a:ext uri="{FF2B5EF4-FFF2-40B4-BE49-F238E27FC236}">
                <a16:creationId xmlns:a16="http://schemas.microsoft.com/office/drawing/2014/main" id="{4AC306CF-9B78-4619-BA18-49CD4FE93D34}"/>
              </a:ext>
            </a:extLst>
          </p:cNvPr>
          <p:cNvSpPr>
            <a:spLocks noGrp="1"/>
          </p:cNvSpPr>
          <p:nvPr>
            <p:ph type="ftr" sz="quarter" idx="11"/>
          </p:nvPr>
        </p:nvSpPr>
        <p:spPr/>
        <p:txBody>
          <a:bodyPr/>
          <a:lstStyle/>
          <a:p>
            <a:r>
              <a:rPr lang="en-US"/>
              <a:t>CSE 373 Su 18 – Ben jones</a:t>
            </a:r>
            <a:endParaRPr lang="en-US" dirty="0"/>
          </a:p>
        </p:txBody>
      </p:sp>
      <p:sp>
        <p:nvSpPr>
          <p:cNvPr id="5" name="Slide Number Placeholder 4">
            <a:extLst>
              <a:ext uri="{FF2B5EF4-FFF2-40B4-BE49-F238E27FC236}">
                <a16:creationId xmlns:a16="http://schemas.microsoft.com/office/drawing/2014/main" id="{00F231C9-AEDB-49D8-84E6-0FE0A15BBABD}"/>
              </a:ext>
            </a:extLst>
          </p:cNvPr>
          <p:cNvSpPr>
            <a:spLocks noGrp="1"/>
          </p:cNvSpPr>
          <p:nvPr>
            <p:ph type="sldNum" sz="quarter" idx="12"/>
          </p:nvPr>
        </p:nvSpPr>
        <p:spPr/>
        <p:txBody>
          <a:bodyPr/>
          <a:lstStyle/>
          <a:p>
            <a:fld id="{659665DE-58FC-41F4-AC58-2C90A5E00527}" type="slidenum">
              <a:rPr lang="en-US" smtClean="0"/>
              <a:t>17</a:t>
            </a:fld>
            <a:endParaRPr lang="en-US"/>
          </a:p>
        </p:txBody>
      </p:sp>
      <p:sp>
        <p:nvSpPr>
          <p:cNvPr id="6" name="TextBox 5">
            <a:extLst>
              <a:ext uri="{FF2B5EF4-FFF2-40B4-BE49-F238E27FC236}">
                <a16:creationId xmlns:a16="http://schemas.microsoft.com/office/drawing/2014/main" id="{88A4E589-3FDE-4E8A-B7D4-D3ECC558E3BD}"/>
              </a:ext>
            </a:extLst>
          </p:cNvPr>
          <p:cNvSpPr txBox="1"/>
          <p:nvPr/>
        </p:nvSpPr>
        <p:spPr>
          <a:xfrm>
            <a:off x="5715301" y="908611"/>
            <a:ext cx="4632960" cy="369332"/>
          </a:xfrm>
          <a:prstGeom prst="rect">
            <a:avLst/>
          </a:prstGeom>
          <a:noFill/>
        </p:spPr>
        <p:txBody>
          <a:bodyPr wrap="square" rtlCol="0">
            <a:spAutoFit/>
          </a:bodyPr>
          <a:lstStyle/>
          <a:p>
            <a:r>
              <a:rPr lang="en-US" dirty="0"/>
              <a:t>What does the call tree look like for this?</a:t>
            </a:r>
          </a:p>
        </p:txBody>
      </p:sp>
      <p:sp>
        <p:nvSpPr>
          <p:cNvPr id="7" name="TextBox 6">
            <a:extLst>
              <a:ext uri="{FF2B5EF4-FFF2-40B4-BE49-F238E27FC236}">
                <a16:creationId xmlns:a16="http://schemas.microsoft.com/office/drawing/2014/main" id="{513B5F16-4917-4F26-A421-E8FC9C5DF8A8}"/>
              </a:ext>
            </a:extLst>
          </p:cNvPr>
          <p:cNvSpPr txBox="1"/>
          <p:nvPr/>
        </p:nvSpPr>
        <p:spPr>
          <a:xfrm>
            <a:off x="5715301" y="5669281"/>
            <a:ext cx="6182059" cy="640080"/>
          </a:xfrm>
          <a:prstGeom prst="rect">
            <a:avLst/>
          </a:prstGeom>
          <a:noFill/>
        </p:spPr>
        <p:txBody>
          <a:bodyPr wrap="square" rtlCol="0">
            <a:spAutoFit/>
          </a:bodyPr>
          <a:lstStyle/>
          <a:p>
            <a:r>
              <a:rPr lang="en-US" dirty="0"/>
              <a:t>With your neighbor: Try writing a bottom-up dynamic program for this computation.</a:t>
            </a:r>
          </a:p>
        </p:txBody>
      </p:sp>
      <mc:AlternateContent xmlns:mc="http://schemas.openxmlformats.org/markup-compatibility/2006" xmlns:p14="http://schemas.microsoft.com/office/powerpoint/2010/main">
        <mc:Choice Requires="p14">
          <p:contentPart p14:bwMode="auto" r:id="rId2">
            <p14:nvContentPartPr>
              <p14:cNvPr id="8" name="Ink 7">
                <a:extLst>
                  <a:ext uri="{FF2B5EF4-FFF2-40B4-BE49-F238E27FC236}">
                    <a16:creationId xmlns:a16="http://schemas.microsoft.com/office/drawing/2014/main" id="{AA5A6D00-2C49-4BF7-8FAF-1A98976ADBD0}"/>
                  </a:ext>
                </a:extLst>
              </p14:cNvPr>
              <p14:cNvContentPartPr/>
              <p14:nvPr/>
            </p14:nvContentPartPr>
            <p14:xfrm>
              <a:off x="1553760" y="1343160"/>
              <a:ext cx="10440360" cy="5303880"/>
            </p14:xfrm>
          </p:contentPart>
        </mc:Choice>
        <mc:Fallback xmlns="">
          <p:pic>
            <p:nvPicPr>
              <p:cNvPr id="8" name="Ink 7">
                <a:extLst>
                  <a:ext uri="{FF2B5EF4-FFF2-40B4-BE49-F238E27FC236}">
                    <a16:creationId xmlns:a16="http://schemas.microsoft.com/office/drawing/2014/main" id="{AA5A6D00-2C49-4BF7-8FAF-1A98976ADBD0}"/>
                  </a:ext>
                </a:extLst>
              </p:cNvPr>
              <p:cNvPicPr/>
              <p:nvPr/>
            </p:nvPicPr>
            <p:blipFill>
              <a:blip r:embed="rId3"/>
              <a:stretch>
                <a:fillRect/>
              </a:stretch>
            </p:blipFill>
            <p:spPr>
              <a:xfrm>
                <a:off x="1544400" y="1333800"/>
                <a:ext cx="10459080" cy="5322600"/>
              </a:xfrm>
              <a:prstGeom prst="rect">
                <a:avLst/>
              </a:prstGeom>
            </p:spPr>
          </p:pic>
        </mc:Fallback>
      </mc:AlternateContent>
    </p:spTree>
    <p:extLst>
      <p:ext uri="{BB962C8B-B14F-4D97-AF65-F5344CB8AC3E}">
        <p14:creationId xmlns:p14="http://schemas.microsoft.com/office/powerpoint/2010/main" val="2050285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336CF-36A0-4D09-A798-C3F2568D3A6C}"/>
              </a:ext>
            </a:extLst>
          </p:cNvPr>
          <p:cNvSpPr>
            <a:spLocks noGrp="1"/>
          </p:cNvSpPr>
          <p:nvPr>
            <p:ph type="title"/>
          </p:nvPr>
        </p:nvSpPr>
        <p:spPr/>
        <p:txBody>
          <a:bodyPr/>
          <a:lstStyle/>
          <a:p>
            <a:r>
              <a:rPr lang="en-US" dirty="0"/>
              <a:t>With Dynamic Programming</a:t>
            </a:r>
          </a:p>
        </p:txBody>
      </p:sp>
      <p:sp>
        <p:nvSpPr>
          <p:cNvPr id="3" name="Content Placeholder 2">
            <a:extLst>
              <a:ext uri="{FF2B5EF4-FFF2-40B4-BE49-F238E27FC236}">
                <a16:creationId xmlns:a16="http://schemas.microsoft.com/office/drawing/2014/main" id="{69F79A16-2FB6-40DA-B2EE-EFEA57F83245}"/>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859A4B39-8A19-4A15-B814-8B330D8B24DC}"/>
              </a:ext>
            </a:extLst>
          </p:cNvPr>
          <p:cNvSpPr>
            <a:spLocks noGrp="1"/>
          </p:cNvSpPr>
          <p:nvPr>
            <p:ph type="ftr" sz="quarter" idx="11"/>
          </p:nvPr>
        </p:nvSpPr>
        <p:spPr/>
        <p:txBody>
          <a:bodyPr/>
          <a:lstStyle/>
          <a:p>
            <a:r>
              <a:rPr lang="en-US"/>
              <a:t>CSE 373 Su 18 – Ben jones</a:t>
            </a:r>
            <a:endParaRPr lang="en-US" dirty="0"/>
          </a:p>
        </p:txBody>
      </p:sp>
      <p:sp>
        <p:nvSpPr>
          <p:cNvPr id="5" name="Slide Number Placeholder 4">
            <a:extLst>
              <a:ext uri="{FF2B5EF4-FFF2-40B4-BE49-F238E27FC236}">
                <a16:creationId xmlns:a16="http://schemas.microsoft.com/office/drawing/2014/main" id="{CB0381BA-5FAC-47BD-8259-95851D240EC8}"/>
              </a:ext>
            </a:extLst>
          </p:cNvPr>
          <p:cNvSpPr>
            <a:spLocks noGrp="1"/>
          </p:cNvSpPr>
          <p:nvPr>
            <p:ph type="sldNum" sz="quarter" idx="12"/>
          </p:nvPr>
        </p:nvSpPr>
        <p:spPr/>
        <p:txBody>
          <a:bodyPr/>
          <a:lstStyle/>
          <a:p>
            <a:fld id="{659665DE-58FC-41F4-AC58-2C90A5E00527}" type="slidenum">
              <a:rPr lang="en-US" smtClean="0"/>
              <a:t>18</a:t>
            </a:fld>
            <a:endParaRPr lang="en-US"/>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35A8B639-9AC0-4A81-8DBC-18C7DED91AA4}"/>
                  </a:ext>
                </a:extLst>
              </p14:cNvPr>
              <p14:cNvContentPartPr/>
              <p14:nvPr/>
            </p14:nvContentPartPr>
            <p14:xfrm>
              <a:off x="2077200" y="92880"/>
              <a:ext cx="10148400" cy="6669360"/>
            </p14:xfrm>
          </p:contentPart>
        </mc:Choice>
        <mc:Fallback xmlns="">
          <p:pic>
            <p:nvPicPr>
              <p:cNvPr id="6" name="Ink 5">
                <a:extLst>
                  <a:ext uri="{FF2B5EF4-FFF2-40B4-BE49-F238E27FC236}">
                    <a16:creationId xmlns:a16="http://schemas.microsoft.com/office/drawing/2014/main" id="{35A8B639-9AC0-4A81-8DBC-18C7DED91AA4}"/>
                  </a:ext>
                </a:extLst>
              </p:cNvPr>
              <p:cNvPicPr/>
              <p:nvPr/>
            </p:nvPicPr>
            <p:blipFill>
              <a:blip r:embed="rId3"/>
              <a:stretch>
                <a:fillRect/>
              </a:stretch>
            </p:blipFill>
            <p:spPr>
              <a:xfrm>
                <a:off x="2067840" y="83520"/>
                <a:ext cx="10167120" cy="6688080"/>
              </a:xfrm>
              <a:prstGeom prst="rect">
                <a:avLst/>
              </a:prstGeom>
            </p:spPr>
          </p:pic>
        </mc:Fallback>
      </mc:AlternateContent>
    </p:spTree>
    <p:extLst>
      <p:ext uri="{BB962C8B-B14F-4D97-AF65-F5344CB8AC3E}">
        <p14:creationId xmlns:p14="http://schemas.microsoft.com/office/powerpoint/2010/main" val="3001725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336CF-36A0-4D09-A798-C3F2568D3A6C}"/>
              </a:ext>
            </a:extLst>
          </p:cNvPr>
          <p:cNvSpPr>
            <a:spLocks noGrp="1"/>
          </p:cNvSpPr>
          <p:nvPr>
            <p:ph type="title"/>
          </p:nvPr>
        </p:nvSpPr>
        <p:spPr/>
        <p:txBody>
          <a:bodyPr/>
          <a:lstStyle/>
          <a:p>
            <a:r>
              <a:rPr lang="en-US" dirty="0"/>
              <a:t>With Dynamic Programming</a:t>
            </a:r>
          </a:p>
        </p:txBody>
      </p:sp>
      <p:sp>
        <p:nvSpPr>
          <p:cNvPr id="3" name="Content Placeholder 2">
            <a:extLst>
              <a:ext uri="{FF2B5EF4-FFF2-40B4-BE49-F238E27FC236}">
                <a16:creationId xmlns:a16="http://schemas.microsoft.com/office/drawing/2014/main" id="{69F79A16-2FB6-40DA-B2EE-EFEA57F83245}"/>
              </a:ext>
            </a:extLst>
          </p:cNvPr>
          <p:cNvSpPr>
            <a:spLocks noGrp="1"/>
          </p:cNvSpPr>
          <p:nvPr>
            <p:ph idx="1"/>
          </p:nvPr>
        </p:nvSpPr>
        <p:spPr/>
        <p:txBody>
          <a:bodyPr>
            <a:normAutofit fontScale="92500" lnSpcReduction="20000"/>
          </a:bodyPr>
          <a:lstStyle/>
          <a:p>
            <a:r>
              <a:rPr lang="en-US" dirty="0"/>
              <a:t>public static double eval( int n ) {</a:t>
            </a:r>
          </a:p>
          <a:p>
            <a:r>
              <a:rPr lang="en-US" dirty="0"/>
              <a:t>    double[] c = new double[n + 1]; </a:t>
            </a:r>
            <a:r>
              <a:rPr lang="en-US" b="1" dirty="0"/>
              <a:t>// n + 1 is pretty common to allow a 0 case</a:t>
            </a:r>
          </a:p>
          <a:p>
            <a:r>
              <a:rPr lang="en-US" dirty="0"/>
              <a:t>    c[0] = 1.0;</a:t>
            </a:r>
          </a:p>
          <a:p>
            <a:r>
              <a:rPr lang="en-US" dirty="0"/>
              <a:t>    for (int </a:t>
            </a:r>
            <a:r>
              <a:rPr lang="en-US" dirty="0" err="1"/>
              <a:t>i</a:t>
            </a:r>
            <a:r>
              <a:rPr lang="en-US" dirty="0"/>
              <a:t> = 1; </a:t>
            </a:r>
            <a:r>
              <a:rPr lang="en-US" dirty="0" err="1"/>
              <a:t>i</a:t>
            </a:r>
            <a:r>
              <a:rPr lang="en-US" dirty="0"/>
              <a:t> &lt;= n; ++</a:t>
            </a:r>
            <a:r>
              <a:rPr lang="en-US" dirty="0" err="1"/>
              <a:t>i</a:t>
            </a:r>
            <a:r>
              <a:rPr lang="en-US" dirty="0"/>
              <a:t>) { </a:t>
            </a:r>
            <a:r>
              <a:rPr lang="en-US" b="1" dirty="0"/>
              <a:t>// Loop bounds in DP look different, not always 0 &lt; x &lt; last</a:t>
            </a:r>
          </a:p>
          <a:p>
            <a:r>
              <a:rPr lang="en-US" dirty="0"/>
              <a:t>        double sum = 0.0;</a:t>
            </a:r>
          </a:p>
          <a:p>
            <a:r>
              <a:rPr lang="en-US" dirty="0"/>
              <a:t>        for (int j = 0; j &lt; </a:t>
            </a:r>
            <a:r>
              <a:rPr lang="en-US" dirty="0" err="1"/>
              <a:t>i</a:t>
            </a:r>
            <a:r>
              <a:rPr lang="en-US" dirty="0"/>
              <a:t>; </a:t>
            </a:r>
            <a:r>
              <a:rPr lang="en-US" dirty="0" err="1"/>
              <a:t>j++</a:t>
            </a:r>
            <a:r>
              <a:rPr lang="en-US" dirty="0"/>
              <a:t>) {</a:t>
            </a:r>
          </a:p>
          <a:p>
            <a:r>
              <a:rPr lang="en-US" dirty="0"/>
              <a:t>            sum += c[j];</a:t>
            </a:r>
          </a:p>
          <a:p>
            <a:r>
              <a:rPr lang="en-US" dirty="0"/>
              <a:t>        }</a:t>
            </a:r>
          </a:p>
          <a:p>
            <a:r>
              <a:rPr lang="en-US" dirty="0"/>
              <a:t>        c[</a:t>
            </a:r>
            <a:r>
              <a:rPr lang="en-US" dirty="0" err="1"/>
              <a:t>i</a:t>
            </a:r>
            <a:r>
              <a:rPr lang="en-US" dirty="0"/>
              <a:t>] = 2.0 * sum / </a:t>
            </a:r>
            <a:r>
              <a:rPr lang="en-US" dirty="0" err="1"/>
              <a:t>i</a:t>
            </a:r>
            <a:r>
              <a:rPr lang="en-US" dirty="0"/>
              <a:t> + </a:t>
            </a:r>
            <a:r>
              <a:rPr lang="en-US" dirty="0" err="1"/>
              <a:t>i</a:t>
            </a:r>
            <a:r>
              <a:rPr lang="en-US" dirty="0"/>
              <a:t>;</a:t>
            </a:r>
          </a:p>
          <a:p>
            <a:r>
              <a:rPr lang="en-US" dirty="0"/>
              <a:t>    }</a:t>
            </a:r>
          </a:p>
          <a:p>
            <a:r>
              <a:rPr lang="en-US" dirty="0"/>
              <a:t>    return c[n];</a:t>
            </a:r>
          </a:p>
          <a:p>
            <a:r>
              <a:rPr lang="en-US" dirty="0"/>
              <a:t>}</a:t>
            </a:r>
          </a:p>
        </p:txBody>
      </p:sp>
      <p:sp>
        <p:nvSpPr>
          <p:cNvPr id="4" name="Footer Placeholder 3">
            <a:extLst>
              <a:ext uri="{FF2B5EF4-FFF2-40B4-BE49-F238E27FC236}">
                <a16:creationId xmlns:a16="http://schemas.microsoft.com/office/drawing/2014/main" id="{859A4B39-8A19-4A15-B814-8B330D8B24DC}"/>
              </a:ext>
            </a:extLst>
          </p:cNvPr>
          <p:cNvSpPr>
            <a:spLocks noGrp="1"/>
          </p:cNvSpPr>
          <p:nvPr>
            <p:ph type="ftr" sz="quarter" idx="11"/>
          </p:nvPr>
        </p:nvSpPr>
        <p:spPr/>
        <p:txBody>
          <a:bodyPr/>
          <a:lstStyle/>
          <a:p>
            <a:r>
              <a:rPr lang="en-US"/>
              <a:t>CSE 373 Su 18 – Ben jones</a:t>
            </a:r>
            <a:endParaRPr lang="en-US" dirty="0"/>
          </a:p>
        </p:txBody>
      </p:sp>
      <p:sp>
        <p:nvSpPr>
          <p:cNvPr id="5" name="Slide Number Placeholder 4">
            <a:extLst>
              <a:ext uri="{FF2B5EF4-FFF2-40B4-BE49-F238E27FC236}">
                <a16:creationId xmlns:a16="http://schemas.microsoft.com/office/drawing/2014/main" id="{CB0381BA-5FAC-47BD-8259-95851D240EC8}"/>
              </a:ext>
            </a:extLst>
          </p:cNvPr>
          <p:cNvSpPr>
            <a:spLocks noGrp="1"/>
          </p:cNvSpPr>
          <p:nvPr>
            <p:ph type="sldNum" sz="quarter" idx="12"/>
          </p:nvPr>
        </p:nvSpPr>
        <p:spPr/>
        <p:txBody>
          <a:bodyPr/>
          <a:lstStyle/>
          <a:p>
            <a:fld id="{659665DE-58FC-41F4-AC58-2C90A5E00527}" type="slidenum">
              <a:rPr lang="en-US" smtClean="0"/>
              <a:t>19</a:t>
            </a:fld>
            <a:endParaRPr lang="en-US"/>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D7C7DA3C-EDAA-4484-9DE2-CD94A89166C7}"/>
                  </a:ext>
                </a:extLst>
              </p14:cNvPr>
              <p14:cNvContentPartPr/>
              <p14:nvPr/>
            </p14:nvContentPartPr>
            <p14:xfrm>
              <a:off x="3672360" y="1686960"/>
              <a:ext cx="8571960" cy="4842360"/>
            </p14:xfrm>
          </p:contentPart>
        </mc:Choice>
        <mc:Fallback xmlns="">
          <p:pic>
            <p:nvPicPr>
              <p:cNvPr id="6" name="Ink 5">
                <a:extLst>
                  <a:ext uri="{FF2B5EF4-FFF2-40B4-BE49-F238E27FC236}">
                    <a16:creationId xmlns:a16="http://schemas.microsoft.com/office/drawing/2014/main" id="{D7C7DA3C-EDAA-4484-9DE2-CD94A89166C7}"/>
                  </a:ext>
                </a:extLst>
              </p:cNvPr>
              <p:cNvPicPr/>
              <p:nvPr/>
            </p:nvPicPr>
            <p:blipFill>
              <a:blip r:embed="rId3"/>
              <a:stretch>
                <a:fillRect/>
              </a:stretch>
            </p:blipFill>
            <p:spPr>
              <a:xfrm>
                <a:off x="3663000" y="1677600"/>
                <a:ext cx="8590680" cy="4861080"/>
              </a:xfrm>
              <a:prstGeom prst="rect">
                <a:avLst/>
              </a:prstGeom>
            </p:spPr>
          </p:pic>
        </mc:Fallback>
      </mc:AlternateContent>
    </p:spTree>
    <p:extLst>
      <p:ext uri="{BB962C8B-B14F-4D97-AF65-F5344CB8AC3E}">
        <p14:creationId xmlns:p14="http://schemas.microsoft.com/office/powerpoint/2010/main" val="3995309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4ABCC-E53B-4AB0-8011-208FE9F96C1C}"/>
              </a:ext>
            </a:extLst>
          </p:cNvPr>
          <p:cNvSpPr>
            <a:spLocks noGrp="1"/>
          </p:cNvSpPr>
          <p:nvPr>
            <p:ph type="title"/>
          </p:nvPr>
        </p:nvSpPr>
        <p:spPr/>
        <p:txBody>
          <a:bodyPr/>
          <a:lstStyle/>
          <a:p>
            <a:r>
              <a:rPr lang="en-US" dirty="0"/>
              <a:t>Warmup</a:t>
            </a:r>
          </a:p>
        </p:txBody>
      </p:sp>
      <p:sp>
        <p:nvSpPr>
          <p:cNvPr id="3" name="Content Placeholder 2">
            <a:extLst>
              <a:ext uri="{FF2B5EF4-FFF2-40B4-BE49-F238E27FC236}">
                <a16:creationId xmlns:a16="http://schemas.microsoft.com/office/drawing/2014/main" id="{882A3E53-6425-402D-B675-842B0783DA41}"/>
              </a:ext>
            </a:extLst>
          </p:cNvPr>
          <p:cNvSpPr>
            <a:spLocks noGrp="1"/>
          </p:cNvSpPr>
          <p:nvPr>
            <p:ph idx="1"/>
          </p:nvPr>
        </p:nvSpPr>
        <p:spPr>
          <a:xfrm>
            <a:off x="575240" y="1463857"/>
            <a:ext cx="11187258" cy="4845504"/>
          </a:xfrm>
        </p:spPr>
        <p:txBody>
          <a:bodyPr/>
          <a:lstStyle/>
          <a:p>
            <a:r>
              <a:rPr lang="en-US" dirty="0"/>
              <a:t>Find a minimum spanning tree for the following graph:</a:t>
            </a:r>
          </a:p>
        </p:txBody>
      </p:sp>
      <p:sp>
        <p:nvSpPr>
          <p:cNvPr id="4" name="Footer Placeholder 3">
            <a:extLst>
              <a:ext uri="{FF2B5EF4-FFF2-40B4-BE49-F238E27FC236}">
                <a16:creationId xmlns:a16="http://schemas.microsoft.com/office/drawing/2014/main" id="{0CD00479-AAF5-4908-91DC-946D6E890EE9}"/>
              </a:ext>
            </a:extLst>
          </p:cNvPr>
          <p:cNvSpPr>
            <a:spLocks noGrp="1"/>
          </p:cNvSpPr>
          <p:nvPr>
            <p:ph type="ftr" sz="quarter" idx="11"/>
          </p:nvPr>
        </p:nvSpPr>
        <p:spPr/>
        <p:txBody>
          <a:bodyPr/>
          <a:lstStyle/>
          <a:p>
            <a:r>
              <a:rPr lang="en-US"/>
              <a:t>CSE 373 Su 18 – Ben jones</a:t>
            </a:r>
            <a:endParaRPr lang="en-US" dirty="0"/>
          </a:p>
        </p:txBody>
      </p:sp>
      <p:sp>
        <p:nvSpPr>
          <p:cNvPr id="5" name="Slide Number Placeholder 4">
            <a:extLst>
              <a:ext uri="{FF2B5EF4-FFF2-40B4-BE49-F238E27FC236}">
                <a16:creationId xmlns:a16="http://schemas.microsoft.com/office/drawing/2014/main" id="{DAC073DC-58A8-4E96-BECB-03687888E838}"/>
              </a:ext>
            </a:extLst>
          </p:cNvPr>
          <p:cNvSpPr>
            <a:spLocks noGrp="1"/>
          </p:cNvSpPr>
          <p:nvPr>
            <p:ph type="sldNum" sz="quarter" idx="12"/>
          </p:nvPr>
        </p:nvSpPr>
        <p:spPr/>
        <p:txBody>
          <a:bodyPr/>
          <a:lstStyle/>
          <a:p>
            <a:fld id="{659665DE-58FC-41F4-AC58-2C90A5E00527}" type="slidenum">
              <a:rPr lang="en-US" smtClean="0"/>
              <a:t>2</a:t>
            </a:fld>
            <a:endParaRPr lang="en-US"/>
          </a:p>
        </p:txBody>
      </p:sp>
      <p:pic>
        <p:nvPicPr>
          <p:cNvPr id="1026" name="Picture 2" descr="File:Multiple minimum spanning trees.svg">
            <a:extLst>
              <a:ext uri="{FF2B5EF4-FFF2-40B4-BE49-F238E27FC236}">
                <a16:creationId xmlns:a16="http://schemas.microsoft.com/office/drawing/2014/main" id="{730C578D-A351-4908-89C9-3BFAC147A9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04" t="2501" r="704" b="68912"/>
          <a:stretch/>
        </p:blipFill>
        <p:spPr bwMode="auto">
          <a:xfrm>
            <a:off x="320756" y="2275022"/>
            <a:ext cx="5775244" cy="3119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69913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607DD-0F3C-48E9-8AF6-EC5150BACA0C}"/>
              </a:ext>
            </a:extLst>
          </p:cNvPr>
          <p:cNvSpPr>
            <a:spLocks noGrp="1"/>
          </p:cNvSpPr>
          <p:nvPr>
            <p:ph type="title"/>
          </p:nvPr>
        </p:nvSpPr>
        <p:spPr/>
        <p:txBody>
          <a:bodyPr/>
          <a:lstStyle/>
          <a:p>
            <a:r>
              <a:rPr lang="en-US" dirty="0"/>
              <a:t>Where is Dynamic Programming Used</a:t>
            </a:r>
          </a:p>
        </p:txBody>
      </p:sp>
      <p:sp>
        <p:nvSpPr>
          <p:cNvPr id="3" name="Content Placeholder 2">
            <a:extLst>
              <a:ext uri="{FF2B5EF4-FFF2-40B4-BE49-F238E27FC236}">
                <a16:creationId xmlns:a16="http://schemas.microsoft.com/office/drawing/2014/main" id="{655E38FC-FC94-4513-B8B3-F482DC7F68C2}"/>
              </a:ext>
            </a:extLst>
          </p:cNvPr>
          <p:cNvSpPr>
            <a:spLocks noGrp="1"/>
          </p:cNvSpPr>
          <p:nvPr>
            <p:ph idx="1"/>
          </p:nvPr>
        </p:nvSpPr>
        <p:spPr/>
        <p:txBody>
          <a:bodyPr/>
          <a:lstStyle/>
          <a:p>
            <a:r>
              <a:rPr lang="en-US" dirty="0"/>
              <a:t>These examples were a bit contrived.</a:t>
            </a:r>
          </a:p>
          <a:p>
            <a:endParaRPr lang="en-US" dirty="0"/>
          </a:p>
          <a:p>
            <a:r>
              <a:rPr lang="en-US" dirty="0"/>
              <a:t>Dynamic programming is very useful for </a:t>
            </a:r>
            <a:r>
              <a:rPr lang="en-US" b="1" dirty="0"/>
              <a:t>optimization </a:t>
            </a:r>
            <a:r>
              <a:rPr lang="en-US" dirty="0"/>
              <a:t>problems and </a:t>
            </a:r>
            <a:r>
              <a:rPr lang="en-US" b="1" dirty="0"/>
              <a:t>counting</a:t>
            </a:r>
            <a:r>
              <a:rPr lang="en-US" dirty="0"/>
              <a:t> problems.</a:t>
            </a:r>
          </a:p>
          <a:p>
            <a:pPr lvl="1"/>
            <a:r>
              <a:rPr lang="en-US" dirty="0"/>
              <a:t>Brute force for these problems is often exponential or worse. DP can often achieve polynomial time.</a:t>
            </a:r>
          </a:p>
          <a:p>
            <a:pPr lvl="1"/>
            <a:endParaRPr lang="en-US" dirty="0"/>
          </a:p>
          <a:p>
            <a:pPr marL="128016" lvl="1" indent="0">
              <a:buNone/>
            </a:pPr>
            <a:r>
              <a:rPr lang="en-US" dirty="0"/>
              <a:t>Examples:</a:t>
            </a:r>
          </a:p>
          <a:p>
            <a:pPr marL="128016" lvl="1" indent="0">
              <a:buNone/>
            </a:pPr>
            <a:r>
              <a:rPr lang="en-US" dirty="0"/>
              <a:t>	How many ways can I tile a floor?</a:t>
            </a:r>
          </a:p>
          <a:p>
            <a:pPr marL="128016" lvl="1" indent="0">
              <a:buNone/>
            </a:pPr>
            <a:r>
              <a:rPr lang="en-US" dirty="0"/>
              <a:t>	How many ways can I make change? *</a:t>
            </a:r>
          </a:p>
          <a:p>
            <a:pPr marL="128016" lvl="1" indent="0">
              <a:buNone/>
            </a:pPr>
            <a:r>
              <a:rPr lang="en-US" dirty="0"/>
              <a:t>	What is the most efficient way to make change? *</a:t>
            </a:r>
          </a:p>
          <a:p>
            <a:pPr marL="128016" lvl="1" indent="0">
              <a:buNone/>
            </a:pPr>
            <a:r>
              <a:rPr lang="en-US" dirty="0"/>
              <a:t>	Find the best insertion order for a BST when lookup probabilities are known.</a:t>
            </a:r>
          </a:p>
          <a:p>
            <a:pPr marL="128016" lvl="1" indent="0">
              <a:buNone/>
            </a:pPr>
            <a:r>
              <a:rPr lang="en-US" dirty="0"/>
              <a:t>	All shortest paths is a graph. *</a:t>
            </a:r>
          </a:p>
        </p:txBody>
      </p:sp>
      <p:sp>
        <p:nvSpPr>
          <p:cNvPr id="4" name="Footer Placeholder 3">
            <a:extLst>
              <a:ext uri="{FF2B5EF4-FFF2-40B4-BE49-F238E27FC236}">
                <a16:creationId xmlns:a16="http://schemas.microsoft.com/office/drawing/2014/main" id="{7B95E71F-0670-4927-B47A-1DC1E9A40716}"/>
              </a:ext>
            </a:extLst>
          </p:cNvPr>
          <p:cNvSpPr>
            <a:spLocks noGrp="1"/>
          </p:cNvSpPr>
          <p:nvPr>
            <p:ph type="ftr" sz="quarter" idx="11"/>
          </p:nvPr>
        </p:nvSpPr>
        <p:spPr/>
        <p:txBody>
          <a:bodyPr/>
          <a:lstStyle/>
          <a:p>
            <a:r>
              <a:rPr lang="en-US"/>
              <a:t>CSE 373 Su 18 – Ben jones</a:t>
            </a:r>
            <a:endParaRPr lang="en-US" dirty="0"/>
          </a:p>
        </p:txBody>
      </p:sp>
      <p:sp>
        <p:nvSpPr>
          <p:cNvPr id="5" name="Slide Number Placeholder 4">
            <a:extLst>
              <a:ext uri="{FF2B5EF4-FFF2-40B4-BE49-F238E27FC236}">
                <a16:creationId xmlns:a16="http://schemas.microsoft.com/office/drawing/2014/main" id="{13946BBE-A675-48F5-8392-418F006CEC55}"/>
              </a:ext>
            </a:extLst>
          </p:cNvPr>
          <p:cNvSpPr>
            <a:spLocks noGrp="1"/>
          </p:cNvSpPr>
          <p:nvPr>
            <p:ph type="sldNum" sz="quarter" idx="12"/>
          </p:nvPr>
        </p:nvSpPr>
        <p:spPr/>
        <p:txBody>
          <a:bodyPr/>
          <a:lstStyle/>
          <a:p>
            <a:fld id="{659665DE-58FC-41F4-AC58-2C90A5E00527}" type="slidenum">
              <a:rPr lang="en-US" smtClean="0"/>
              <a:t>20</a:t>
            </a:fld>
            <a:endParaRPr lang="en-US"/>
          </a:p>
        </p:txBody>
      </p:sp>
    </p:spTree>
    <p:extLst>
      <p:ext uri="{BB962C8B-B14F-4D97-AF65-F5344CB8AC3E}">
        <p14:creationId xmlns:p14="http://schemas.microsoft.com/office/powerpoint/2010/main" val="32599566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217AD-9F5B-42C5-B87B-BFA5CF4D491E}"/>
              </a:ext>
            </a:extLst>
          </p:cNvPr>
          <p:cNvSpPr>
            <a:spLocks noGrp="1"/>
          </p:cNvSpPr>
          <p:nvPr>
            <p:ph type="title"/>
          </p:nvPr>
        </p:nvSpPr>
        <p:spPr/>
        <p:txBody>
          <a:bodyPr/>
          <a:lstStyle/>
          <a:p>
            <a:r>
              <a:rPr lang="en-US" dirty="0"/>
              <a:t>Coin Changing Problem (1)</a:t>
            </a:r>
          </a:p>
        </p:txBody>
      </p:sp>
      <p:sp>
        <p:nvSpPr>
          <p:cNvPr id="3" name="Content Placeholder 2">
            <a:extLst>
              <a:ext uri="{FF2B5EF4-FFF2-40B4-BE49-F238E27FC236}">
                <a16:creationId xmlns:a16="http://schemas.microsoft.com/office/drawing/2014/main" id="{2CEC667F-E10B-4538-A682-2A17CD1ADD8C}"/>
              </a:ext>
            </a:extLst>
          </p:cNvPr>
          <p:cNvSpPr>
            <a:spLocks noGrp="1"/>
          </p:cNvSpPr>
          <p:nvPr>
            <p:ph idx="1"/>
          </p:nvPr>
        </p:nvSpPr>
        <p:spPr/>
        <p:txBody>
          <a:bodyPr/>
          <a:lstStyle/>
          <a:p>
            <a:r>
              <a:rPr lang="en-US" b="1" dirty="0"/>
              <a:t>THIS IS A VERY COMMON INTERVIEW QUESTION!</a:t>
            </a:r>
            <a:endParaRPr lang="en-US" dirty="0"/>
          </a:p>
          <a:p>
            <a:endParaRPr lang="en-US" b="1" dirty="0"/>
          </a:p>
          <a:p>
            <a:r>
              <a:rPr lang="en-US" dirty="0"/>
              <a:t>Problem: I have an unlimited set of coins of </a:t>
            </a:r>
            <a:r>
              <a:rPr lang="en-US" dirty="0" err="1"/>
              <a:t>denomitations</a:t>
            </a:r>
            <a:r>
              <a:rPr lang="en-US" dirty="0"/>
              <a:t> w[0], w[1], w[2], … I need to make change for W cents. How can I do this using the minimum number of coins?</a:t>
            </a:r>
          </a:p>
          <a:p>
            <a:endParaRPr lang="en-US" dirty="0"/>
          </a:p>
          <a:p>
            <a:r>
              <a:rPr lang="en-US" dirty="0"/>
              <a:t>Example: I have pennies w[0] = 1, nickels w[1] = 5, dimes w[2] = 10, and quarters w[3] = 25, and I need to make change for 37 cents.</a:t>
            </a:r>
          </a:p>
          <a:p>
            <a:pPr marL="0" indent="0">
              <a:buNone/>
            </a:pPr>
            <a:endParaRPr lang="en-US" dirty="0"/>
          </a:p>
          <a:p>
            <a:r>
              <a:rPr lang="en-US" dirty="0"/>
              <a:t>I could use 37 pennies (37 coins), 3 dimes + 1 nickels + 2 pennies (6 coins), but the optimal solution is 1 quarter + 1 dime + 2 pennies (5 coins).</a:t>
            </a:r>
          </a:p>
          <a:p>
            <a:r>
              <a:rPr lang="en-US" b="1" dirty="0"/>
              <a:t>We want an algorithm to efficiently compute the best solution for any problem instance.</a:t>
            </a:r>
          </a:p>
        </p:txBody>
      </p:sp>
      <p:sp>
        <p:nvSpPr>
          <p:cNvPr id="4" name="Footer Placeholder 3">
            <a:extLst>
              <a:ext uri="{FF2B5EF4-FFF2-40B4-BE49-F238E27FC236}">
                <a16:creationId xmlns:a16="http://schemas.microsoft.com/office/drawing/2014/main" id="{6AB82A63-C36F-4884-953A-CF384F78756D}"/>
              </a:ext>
            </a:extLst>
          </p:cNvPr>
          <p:cNvSpPr>
            <a:spLocks noGrp="1"/>
          </p:cNvSpPr>
          <p:nvPr>
            <p:ph type="ftr" sz="quarter" idx="11"/>
          </p:nvPr>
        </p:nvSpPr>
        <p:spPr/>
        <p:txBody>
          <a:bodyPr/>
          <a:lstStyle/>
          <a:p>
            <a:r>
              <a:rPr lang="en-US"/>
              <a:t>CSE 373 Su 18 – Ben jones</a:t>
            </a:r>
            <a:endParaRPr lang="en-US" dirty="0"/>
          </a:p>
        </p:txBody>
      </p:sp>
      <p:sp>
        <p:nvSpPr>
          <p:cNvPr id="5" name="Slide Number Placeholder 4">
            <a:extLst>
              <a:ext uri="{FF2B5EF4-FFF2-40B4-BE49-F238E27FC236}">
                <a16:creationId xmlns:a16="http://schemas.microsoft.com/office/drawing/2014/main" id="{FEF77894-2A8A-452A-BBBF-C74F14CC0125}"/>
              </a:ext>
            </a:extLst>
          </p:cNvPr>
          <p:cNvSpPr>
            <a:spLocks noGrp="1"/>
          </p:cNvSpPr>
          <p:nvPr>
            <p:ph type="sldNum" sz="quarter" idx="12"/>
          </p:nvPr>
        </p:nvSpPr>
        <p:spPr/>
        <p:txBody>
          <a:bodyPr/>
          <a:lstStyle/>
          <a:p>
            <a:fld id="{659665DE-58FC-41F4-AC58-2C90A5E00527}" type="slidenum">
              <a:rPr lang="en-US" smtClean="0"/>
              <a:t>21</a:t>
            </a:fld>
            <a:endParaRPr lang="en-US"/>
          </a:p>
        </p:txBody>
      </p:sp>
    </p:spTree>
    <p:extLst>
      <p:ext uri="{BB962C8B-B14F-4D97-AF65-F5344CB8AC3E}">
        <p14:creationId xmlns:p14="http://schemas.microsoft.com/office/powerpoint/2010/main" val="220796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4ABCC-E53B-4AB0-8011-208FE9F96C1C}"/>
              </a:ext>
            </a:extLst>
          </p:cNvPr>
          <p:cNvSpPr>
            <a:spLocks noGrp="1"/>
          </p:cNvSpPr>
          <p:nvPr>
            <p:ph type="title"/>
          </p:nvPr>
        </p:nvSpPr>
        <p:spPr/>
        <p:txBody>
          <a:bodyPr/>
          <a:lstStyle/>
          <a:p>
            <a:r>
              <a:rPr lang="en-US" dirty="0"/>
              <a:t>With Kruskal’s Algorithm</a:t>
            </a:r>
          </a:p>
        </p:txBody>
      </p:sp>
      <p:sp>
        <p:nvSpPr>
          <p:cNvPr id="3" name="Content Placeholder 2">
            <a:extLst>
              <a:ext uri="{FF2B5EF4-FFF2-40B4-BE49-F238E27FC236}">
                <a16:creationId xmlns:a16="http://schemas.microsoft.com/office/drawing/2014/main" id="{882A3E53-6425-402D-B675-842B0783DA41}"/>
              </a:ext>
            </a:extLst>
          </p:cNvPr>
          <p:cNvSpPr>
            <a:spLocks noGrp="1"/>
          </p:cNvSpPr>
          <p:nvPr>
            <p:ph idx="1"/>
          </p:nvPr>
        </p:nvSpPr>
        <p:spPr>
          <a:xfrm>
            <a:off x="575240" y="1463857"/>
            <a:ext cx="11187258" cy="4845504"/>
          </a:xfrm>
        </p:spPr>
        <p:txBody>
          <a:bodyPr/>
          <a:lstStyle/>
          <a:p>
            <a:r>
              <a:rPr lang="en-US" dirty="0"/>
              <a:t>Find a minimum spanning tree for the following graph:</a:t>
            </a:r>
          </a:p>
        </p:txBody>
      </p:sp>
      <p:sp>
        <p:nvSpPr>
          <p:cNvPr id="4" name="Footer Placeholder 3">
            <a:extLst>
              <a:ext uri="{FF2B5EF4-FFF2-40B4-BE49-F238E27FC236}">
                <a16:creationId xmlns:a16="http://schemas.microsoft.com/office/drawing/2014/main" id="{0CD00479-AAF5-4908-91DC-946D6E890EE9}"/>
              </a:ext>
            </a:extLst>
          </p:cNvPr>
          <p:cNvSpPr>
            <a:spLocks noGrp="1"/>
          </p:cNvSpPr>
          <p:nvPr>
            <p:ph type="ftr" sz="quarter" idx="11"/>
          </p:nvPr>
        </p:nvSpPr>
        <p:spPr/>
        <p:txBody>
          <a:bodyPr/>
          <a:lstStyle/>
          <a:p>
            <a:r>
              <a:rPr lang="en-US"/>
              <a:t>CSE 373 Su 18 – Ben jones</a:t>
            </a:r>
            <a:endParaRPr lang="en-US" dirty="0"/>
          </a:p>
        </p:txBody>
      </p:sp>
      <p:sp>
        <p:nvSpPr>
          <p:cNvPr id="5" name="Slide Number Placeholder 4">
            <a:extLst>
              <a:ext uri="{FF2B5EF4-FFF2-40B4-BE49-F238E27FC236}">
                <a16:creationId xmlns:a16="http://schemas.microsoft.com/office/drawing/2014/main" id="{DAC073DC-58A8-4E96-BECB-03687888E838}"/>
              </a:ext>
            </a:extLst>
          </p:cNvPr>
          <p:cNvSpPr>
            <a:spLocks noGrp="1"/>
          </p:cNvSpPr>
          <p:nvPr>
            <p:ph type="sldNum" sz="quarter" idx="12"/>
          </p:nvPr>
        </p:nvSpPr>
        <p:spPr/>
        <p:txBody>
          <a:bodyPr/>
          <a:lstStyle/>
          <a:p>
            <a:fld id="{659665DE-58FC-41F4-AC58-2C90A5E00527}" type="slidenum">
              <a:rPr lang="en-US" smtClean="0"/>
              <a:t>3</a:t>
            </a:fld>
            <a:endParaRPr lang="en-US"/>
          </a:p>
        </p:txBody>
      </p:sp>
      <p:pic>
        <p:nvPicPr>
          <p:cNvPr id="1026" name="Picture 2" descr="File:Multiple minimum spanning trees.svg">
            <a:extLst>
              <a:ext uri="{FF2B5EF4-FFF2-40B4-BE49-F238E27FC236}">
                <a16:creationId xmlns:a16="http://schemas.microsoft.com/office/drawing/2014/main" id="{730C578D-A351-4908-89C9-3BFAC147A9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04" t="2501" r="704" b="68912"/>
          <a:stretch/>
        </p:blipFill>
        <p:spPr bwMode="auto">
          <a:xfrm>
            <a:off x="320756" y="2275022"/>
            <a:ext cx="5775244" cy="311912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07B0C7BE-F5BA-40E0-BAE5-21AD03D7F903}"/>
                  </a:ext>
                </a:extLst>
              </p14:cNvPr>
              <p14:cNvContentPartPr/>
              <p14:nvPr/>
            </p14:nvContentPartPr>
            <p14:xfrm>
              <a:off x="1287360" y="318960"/>
              <a:ext cx="10808640" cy="4536720"/>
            </p14:xfrm>
          </p:contentPart>
        </mc:Choice>
        <mc:Fallback xmlns="">
          <p:pic>
            <p:nvPicPr>
              <p:cNvPr id="6" name="Ink 5">
                <a:extLst>
                  <a:ext uri="{FF2B5EF4-FFF2-40B4-BE49-F238E27FC236}">
                    <a16:creationId xmlns:a16="http://schemas.microsoft.com/office/drawing/2014/main" id="{07B0C7BE-F5BA-40E0-BAE5-21AD03D7F903}"/>
                  </a:ext>
                </a:extLst>
              </p:cNvPr>
              <p:cNvPicPr/>
              <p:nvPr/>
            </p:nvPicPr>
            <p:blipFill>
              <a:blip r:embed="rId4"/>
              <a:stretch>
                <a:fillRect/>
              </a:stretch>
            </p:blipFill>
            <p:spPr>
              <a:xfrm>
                <a:off x="1278000" y="309600"/>
                <a:ext cx="10827360" cy="4555440"/>
              </a:xfrm>
              <a:prstGeom prst="rect">
                <a:avLst/>
              </a:prstGeom>
            </p:spPr>
          </p:pic>
        </mc:Fallback>
      </mc:AlternateContent>
    </p:spTree>
    <p:extLst>
      <p:ext uri="{BB962C8B-B14F-4D97-AF65-F5344CB8AC3E}">
        <p14:creationId xmlns:p14="http://schemas.microsoft.com/office/powerpoint/2010/main" val="911047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4ABCC-E53B-4AB0-8011-208FE9F96C1C}"/>
              </a:ext>
            </a:extLst>
          </p:cNvPr>
          <p:cNvSpPr>
            <a:spLocks noGrp="1"/>
          </p:cNvSpPr>
          <p:nvPr>
            <p:ph type="title"/>
          </p:nvPr>
        </p:nvSpPr>
        <p:spPr/>
        <p:txBody>
          <a:bodyPr/>
          <a:lstStyle/>
          <a:p>
            <a:r>
              <a:rPr lang="en-US" dirty="0"/>
              <a:t>With Primm’s Algorithm</a:t>
            </a:r>
          </a:p>
        </p:txBody>
      </p:sp>
      <p:sp>
        <p:nvSpPr>
          <p:cNvPr id="3" name="Content Placeholder 2">
            <a:extLst>
              <a:ext uri="{FF2B5EF4-FFF2-40B4-BE49-F238E27FC236}">
                <a16:creationId xmlns:a16="http://schemas.microsoft.com/office/drawing/2014/main" id="{882A3E53-6425-402D-B675-842B0783DA41}"/>
              </a:ext>
            </a:extLst>
          </p:cNvPr>
          <p:cNvSpPr>
            <a:spLocks noGrp="1"/>
          </p:cNvSpPr>
          <p:nvPr>
            <p:ph idx="1"/>
          </p:nvPr>
        </p:nvSpPr>
        <p:spPr>
          <a:xfrm>
            <a:off x="575240" y="1463857"/>
            <a:ext cx="11187258" cy="4845504"/>
          </a:xfrm>
        </p:spPr>
        <p:txBody>
          <a:bodyPr/>
          <a:lstStyle/>
          <a:p>
            <a:r>
              <a:rPr lang="en-US" dirty="0"/>
              <a:t>Find a minimum spanning tree for the following graph:</a:t>
            </a:r>
          </a:p>
        </p:txBody>
      </p:sp>
      <p:sp>
        <p:nvSpPr>
          <p:cNvPr id="4" name="Footer Placeholder 3">
            <a:extLst>
              <a:ext uri="{FF2B5EF4-FFF2-40B4-BE49-F238E27FC236}">
                <a16:creationId xmlns:a16="http://schemas.microsoft.com/office/drawing/2014/main" id="{0CD00479-AAF5-4908-91DC-946D6E890EE9}"/>
              </a:ext>
            </a:extLst>
          </p:cNvPr>
          <p:cNvSpPr>
            <a:spLocks noGrp="1"/>
          </p:cNvSpPr>
          <p:nvPr>
            <p:ph type="ftr" sz="quarter" idx="11"/>
          </p:nvPr>
        </p:nvSpPr>
        <p:spPr/>
        <p:txBody>
          <a:bodyPr/>
          <a:lstStyle/>
          <a:p>
            <a:r>
              <a:rPr lang="en-US"/>
              <a:t>CSE 373 Su 18 – Ben jones</a:t>
            </a:r>
            <a:endParaRPr lang="en-US" dirty="0"/>
          </a:p>
        </p:txBody>
      </p:sp>
      <p:sp>
        <p:nvSpPr>
          <p:cNvPr id="5" name="Slide Number Placeholder 4">
            <a:extLst>
              <a:ext uri="{FF2B5EF4-FFF2-40B4-BE49-F238E27FC236}">
                <a16:creationId xmlns:a16="http://schemas.microsoft.com/office/drawing/2014/main" id="{DAC073DC-58A8-4E96-BECB-03687888E838}"/>
              </a:ext>
            </a:extLst>
          </p:cNvPr>
          <p:cNvSpPr>
            <a:spLocks noGrp="1"/>
          </p:cNvSpPr>
          <p:nvPr>
            <p:ph type="sldNum" sz="quarter" idx="12"/>
          </p:nvPr>
        </p:nvSpPr>
        <p:spPr/>
        <p:txBody>
          <a:bodyPr/>
          <a:lstStyle/>
          <a:p>
            <a:fld id="{659665DE-58FC-41F4-AC58-2C90A5E00527}" type="slidenum">
              <a:rPr lang="en-US" smtClean="0"/>
              <a:t>4</a:t>
            </a:fld>
            <a:endParaRPr lang="en-US"/>
          </a:p>
        </p:txBody>
      </p:sp>
      <p:pic>
        <p:nvPicPr>
          <p:cNvPr id="1026" name="Picture 2" descr="File:Multiple minimum spanning trees.svg">
            <a:extLst>
              <a:ext uri="{FF2B5EF4-FFF2-40B4-BE49-F238E27FC236}">
                <a16:creationId xmlns:a16="http://schemas.microsoft.com/office/drawing/2014/main" id="{730C578D-A351-4908-89C9-3BFAC147A9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04" t="2501" r="704" b="68912"/>
          <a:stretch/>
        </p:blipFill>
        <p:spPr bwMode="auto">
          <a:xfrm>
            <a:off x="320756" y="2275022"/>
            <a:ext cx="5775244" cy="311912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a:extLst>
              <a:ext uri="{FF2B5EF4-FFF2-40B4-BE49-F238E27FC236}">
                <a16:creationId xmlns:a16="http://schemas.microsoft.com/office/drawing/2014/main" id="{189A7690-6C90-4FA0-A102-266C201CC25C}"/>
              </a:ext>
            </a:extLst>
          </p:cNvPr>
          <p:cNvGraphicFramePr>
            <a:graphicFrameLocks noGrp="1"/>
          </p:cNvGraphicFramePr>
          <p:nvPr>
            <p:extLst>
              <p:ext uri="{D42A27DB-BD31-4B8C-83A1-F6EECF244321}">
                <p14:modId xmlns:p14="http://schemas.microsoft.com/office/powerpoint/2010/main" val="183653705"/>
              </p:ext>
            </p:extLst>
          </p:nvPr>
        </p:nvGraphicFramePr>
        <p:xfrm>
          <a:off x="7487920" y="1297966"/>
          <a:ext cx="4274580" cy="4845505"/>
        </p:xfrm>
        <a:graphic>
          <a:graphicData uri="http://schemas.openxmlformats.org/drawingml/2006/table">
            <a:tbl>
              <a:tblPr firstRow="1" bandRow="1">
                <a:tableStyleId>{5C22544A-7EE6-4342-B048-85BDC9FD1C3A}</a:tableStyleId>
              </a:tblPr>
              <a:tblGrid>
                <a:gridCol w="995680">
                  <a:extLst>
                    <a:ext uri="{9D8B030D-6E8A-4147-A177-3AD203B41FA5}">
                      <a16:colId xmlns:a16="http://schemas.microsoft.com/office/drawing/2014/main" val="4207809164"/>
                    </a:ext>
                  </a:extLst>
                </a:gridCol>
                <a:gridCol w="1141610">
                  <a:extLst>
                    <a:ext uri="{9D8B030D-6E8A-4147-A177-3AD203B41FA5}">
                      <a16:colId xmlns:a16="http://schemas.microsoft.com/office/drawing/2014/main" val="1980644451"/>
                    </a:ext>
                  </a:extLst>
                </a:gridCol>
                <a:gridCol w="1068645">
                  <a:extLst>
                    <a:ext uri="{9D8B030D-6E8A-4147-A177-3AD203B41FA5}">
                      <a16:colId xmlns:a16="http://schemas.microsoft.com/office/drawing/2014/main" val="1567562401"/>
                    </a:ext>
                  </a:extLst>
                </a:gridCol>
                <a:gridCol w="1068645">
                  <a:extLst>
                    <a:ext uri="{9D8B030D-6E8A-4147-A177-3AD203B41FA5}">
                      <a16:colId xmlns:a16="http://schemas.microsoft.com/office/drawing/2014/main" val="1062576732"/>
                    </a:ext>
                  </a:extLst>
                </a:gridCol>
              </a:tblGrid>
              <a:tr h="692215">
                <a:tc>
                  <a:txBody>
                    <a:bodyPr/>
                    <a:lstStyle/>
                    <a:p>
                      <a:r>
                        <a:rPr lang="en-US" sz="2000" dirty="0"/>
                        <a:t>Vertex</a:t>
                      </a:r>
                    </a:p>
                  </a:txBody>
                  <a:tcPr marL="100984" marR="100984" marT="50492" marB="50492"/>
                </a:tc>
                <a:tc>
                  <a:txBody>
                    <a:bodyPr/>
                    <a:lstStyle/>
                    <a:p>
                      <a:r>
                        <a:rPr lang="en-US" sz="2000" dirty="0"/>
                        <a:t>Known</a:t>
                      </a:r>
                    </a:p>
                  </a:txBody>
                  <a:tcPr marL="100984" marR="100984" marT="50492" marB="50492"/>
                </a:tc>
                <a:tc>
                  <a:txBody>
                    <a:bodyPr/>
                    <a:lstStyle/>
                    <a:p>
                      <a:r>
                        <a:rPr lang="en-US" sz="2000" dirty="0"/>
                        <a:t>D</a:t>
                      </a:r>
                    </a:p>
                  </a:txBody>
                  <a:tcPr marL="100984" marR="100984" marT="50492" marB="50492"/>
                </a:tc>
                <a:tc>
                  <a:txBody>
                    <a:bodyPr/>
                    <a:lstStyle/>
                    <a:p>
                      <a:r>
                        <a:rPr lang="en-US" sz="2000" dirty="0"/>
                        <a:t>P</a:t>
                      </a:r>
                    </a:p>
                  </a:txBody>
                  <a:tcPr marL="100984" marR="100984" marT="50492" marB="50492"/>
                </a:tc>
                <a:extLst>
                  <a:ext uri="{0D108BD9-81ED-4DB2-BD59-A6C34878D82A}">
                    <a16:rowId xmlns:a16="http://schemas.microsoft.com/office/drawing/2014/main" val="3792071454"/>
                  </a:ext>
                </a:extLst>
              </a:tr>
              <a:tr h="692215">
                <a:tc>
                  <a:txBody>
                    <a:bodyPr/>
                    <a:lstStyle/>
                    <a:p>
                      <a:r>
                        <a:rPr lang="en-US" sz="2000" dirty="0"/>
                        <a:t>A</a:t>
                      </a:r>
                    </a:p>
                  </a:txBody>
                  <a:tcPr marL="100984" marR="100984" marT="50492" marB="50492"/>
                </a:tc>
                <a:tc>
                  <a:txBody>
                    <a:bodyPr/>
                    <a:lstStyle/>
                    <a:p>
                      <a:endParaRPr lang="en-US" sz="2000"/>
                    </a:p>
                  </a:txBody>
                  <a:tcPr marL="100984" marR="100984" marT="50492" marB="50492"/>
                </a:tc>
                <a:tc>
                  <a:txBody>
                    <a:bodyPr/>
                    <a:lstStyle/>
                    <a:p>
                      <a:endParaRPr lang="en-US" sz="2000"/>
                    </a:p>
                  </a:txBody>
                  <a:tcPr marL="100984" marR="100984" marT="50492" marB="50492"/>
                </a:tc>
                <a:tc>
                  <a:txBody>
                    <a:bodyPr/>
                    <a:lstStyle/>
                    <a:p>
                      <a:endParaRPr lang="en-US" sz="2000"/>
                    </a:p>
                  </a:txBody>
                  <a:tcPr marL="100984" marR="100984" marT="50492" marB="50492"/>
                </a:tc>
                <a:extLst>
                  <a:ext uri="{0D108BD9-81ED-4DB2-BD59-A6C34878D82A}">
                    <a16:rowId xmlns:a16="http://schemas.microsoft.com/office/drawing/2014/main" val="3702532434"/>
                  </a:ext>
                </a:extLst>
              </a:tr>
              <a:tr h="692215">
                <a:tc>
                  <a:txBody>
                    <a:bodyPr/>
                    <a:lstStyle/>
                    <a:p>
                      <a:r>
                        <a:rPr lang="en-US" sz="2000" dirty="0"/>
                        <a:t>B</a:t>
                      </a:r>
                    </a:p>
                  </a:txBody>
                  <a:tcPr marL="100984" marR="100984" marT="50492" marB="50492"/>
                </a:tc>
                <a:tc>
                  <a:txBody>
                    <a:bodyPr/>
                    <a:lstStyle/>
                    <a:p>
                      <a:endParaRPr lang="en-US" sz="2000"/>
                    </a:p>
                  </a:txBody>
                  <a:tcPr marL="100984" marR="100984" marT="50492" marB="50492"/>
                </a:tc>
                <a:tc>
                  <a:txBody>
                    <a:bodyPr/>
                    <a:lstStyle/>
                    <a:p>
                      <a:endParaRPr lang="en-US" sz="2000"/>
                    </a:p>
                  </a:txBody>
                  <a:tcPr marL="100984" marR="100984" marT="50492" marB="50492"/>
                </a:tc>
                <a:tc>
                  <a:txBody>
                    <a:bodyPr/>
                    <a:lstStyle/>
                    <a:p>
                      <a:endParaRPr lang="en-US" sz="2000"/>
                    </a:p>
                  </a:txBody>
                  <a:tcPr marL="100984" marR="100984" marT="50492" marB="50492"/>
                </a:tc>
                <a:extLst>
                  <a:ext uri="{0D108BD9-81ED-4DB2-BD59-A6C34878D82A}">
                    <a16:rowId xmlns:a16="http://schemas.microsoft.com/office/drawing/2014/main" val="1957798894"/>
                  </a:ext>
                </a:extLst>
              </a:tr>
              <a:tr h="692215">
                <a:tc>
                  <a:txBody>
                    <a:bodyPr/>
                    <a:lstStyle/>
                    <a:p>
                      <a:r>
                        <a:rPr lang="en-US" sz="2000" dirty="0"/>
                        <a:t>C</a:t>
                      </a:r>
                    </a:p>
                  </a:txBody>
                  <a:tcPr marL="100984" marR="100984" marT="50492" marB="50492"/>
                </a:tc>
                <a:tc>
                  <a:txBody>
                    <a:bodyPr/>
                    <a:lstStyle/>
                    <a:p>
                      <a:endParaRPr lang="en-US" sz="2000" dirty="0"/>
                    </a:p>
                  </a:txBody>
                  <a:tcPr marL="100984" marR="100984" marT="50492" marB="50492"/>
                </a:tc>
                <a:tc>
                  <a:txBody>
                    <a:bodyPr/>
                    <a:lstStyle/>
                    <a:p>
                      <a:endParaRPr lang="en-US" sz="2000"/>
                    </a:p>
                  </a:txBody>
                  <a:tcPr marL="100984" marR="100984" marT="50492" marB="50492"/>
                </a:tc>
                <a:tc>
                  <a:txBody>
                    <a:bodyPr/>
                    <a:lstStyle/>
                    <a:p>
                      <a:endParaRPr lang="en-US" sz="2000"/>
                    </a:p>
                  </a:txBody>
                  <a:tcPr marL="100984" marR="100984" marT="50492" marB="50492"/>
                </a:tc>
                <a:extLst>
                  <a:ext uri="{0D108BD9-81ED-4DB2-BD59-A6C34878D82A}">
                    <a16:rowId xmlns:a16="http://schemas.microsoft.com/office/drawing/2014/main" val="4054555727"/>
                  </a:ext>
                </a:extLst>
              </a:tr>
              <a:tr h="692215">
                <a:tc>
                  <a:txBody>
                    <a:bodyPr/>
                    <a:lstStyle/>
                    <a:p>
                      <a:r>
                        <a:rPr lang="en-US" sz="2000" dirty="0"/>
                        <a:t>D</a:t>
                      </a:r>
                    </a:p>
                  </a:txBody>
                  <a:tcPr marL="100984" marR="100984" marT="50492" marB="50492"/>
                </a:tc>
                <a:tc>
                  <a:txBody>
                    <a:bodyPr/>
                    <a:lstStyle/>
                    <a:p>
                      <a:endParaRPr lang="en-US" sz="2000"/>
                    </a:p>
                  </a:txBody>
                  <a:tcPr marL="100984" marR="100984" marT="50492" marB="50492"/>
                </a:tc>
                <a:tc>
                  <a:txBody>
                    <a:bodyPr/>
                    <a:lstStyle/>
                    <a:p>
                      <a:endParaRPr lang="en-US" sz="2000"/>
                    </a:p>
                  </a:txBody>
                  <a:tcPr marL="100984" marR="100984" marT="50492" marB="50492"/>
                </a:tc>
                <a:tc>
                  <a:txBody>
                    <a:bodyPr/>
                    <a:lstStyle/>
                    <a:p>
                      <a:endParaRPr lang="en-US" sz="2000"/>
                    </a:p>
                  </a:txBody>
                  <a:tcPr marL="100984" marR="100984" marT="50492" marB="50492"/>
                </a:tc>
                <a:extLst>
                  <a:ext uri="{0D108BD9-81ED-4DB2-BD59-A6C34878D82A}">
                    <a16:rowId xmlns:a16="http://schemas.microsoft.com/office/drawing/2014/main" val="604454661"/>
                  </a:ext>
                </a:extLst>
              </a:tr>
              <a:tr h="692215">
                <a:tc>
                  <a:txBody>
                    <a:bodyPr/>
                    <a:lstStyle/>
                    <a:p>
                      <a:r>
                        <a:rPr lang="en-US" sz="2000" dirty="0"/>
                        <a:t>E</a:t>
                      </a:r>
                    </a:p>
                  </a:txBody>
                  <a:tcPr marL="100984" marR="100984" marT="50492" marB="50492"/>
                </a:tc>
                <a:tc>
                  <a:txBody>
                    <a:bodyPr/>
                    <a:lstStyle/>
                    <a:p>
                      <a:endParaRPr lang="en-US" sz="2000"/>
                    </a:p>
                  </a:txBody>
                  <a:tcPr marL="100984" marR="100984" marT="50492" marB="50492"/>
                </a:tc>
                <a:tc>
                  <a:txBody>
                    <a:bodyPr/>
                    <a:lstStyle/>
                    <a:p>
                      <a:endParaRPr lang="en-US" sz="2000"/>
                    </a:p>
                  </a:txBody>
                  <a:tcPr marL="100984" marR="100984" marT="50492" marB="50492"/>
                </a:tc>
                <a:tc>
                  <a:txBody>
                    <a:bodyPr/>
                    <a:lstStyle/>
                    <a:p>
                      <a:endParaRPr lang="en-US" sz="2000"/>
                    </a:p>
                  </a:txBody>
                  <a:tcPr marL="100984" marR="100984" marT="50492" marB="50492"/>
                </a:tc>
                <a:extLst>
                  <a:ext uri="{0D108BD9-81ED-4DB2-BD59-A6C34878D82A}">
                    <a16:rowId xmlns:a16="http://schemas.microsoft.com/office/drawing/2014/main" val="2658664894"/>
                  </a:ext>
                </a:extLst>
              </a:tr>
              <a:tr h="692215">
                <a:tc>
                  <a:txBody>
                    <a:bodyPr/>
                    <a:lstStyle/>
                    <a:p>
                      <a:r>
                        <a:rPr lang="en-US" sz="2000" dirty="0"/>
                        <a:t>F</a:t>
                      </a:r>
                    </a:p>
                  </a:txBody>
                  <a:tcPr marL="100984" marR="100984" marT="50492" marB="50492"/>
                </a:tc>
                <a:tc>
                  <a:txBody>
                    <a:bodyPr/>
                    <a:lstStyle/>
                    <a:p>
                      <a:endParaRPr lang="en-US" sz="2000"/>
                    </a:p>
                  </a:txBody>
                  <a:tcPr marL="100984" marR="100984" marT="50492" marB="50492"/>
                </a:tc>
                <a:tc>
                  <a:txBody>
                    <a:bodyPr/>
                    <a:lstStyle/>
                    <a:p>
                      <a:endParaRPr lang="en-US" sz="2000"/>
                    </a:p>
                  </a:txBody>
                  <a:tcPr marL="100984" marR="100984" marT="50492" marB="50492"/>
                </a:tc>
                <a:tc>
                  <a:txBody>
                    <a:bodyPr/>
                    <a:lstStyle/>
                    <a:p>
                      <a:endParaRPr lang="en-US" sz="2000" dirty="0"/>
                    </a:p>
                  </a:txBody>
                  <a:tcPr marL="100984" marR="100984" marT="50492" marB="50492"/>
                </a:tc>
                <a:extLst>
                  <a:ext uri="{0D108BD9-81ED-4DB2-BD59-A6C34878D82A}">
                    <a16:rowId xmlns:a16="http://schemas.microsoft.com/office/drawing/2014/main" val="1058669053"/>
                  </a:ext>
                </a:extLst>
              </a:tr>
            </a:tbl>
          </a:graphicData>
        </a:graphic>
      </p:graphicFrame>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1206F98E-59D8-4444-943E-A3CA2681854D}"/>
                  </a:ext>
                </a:extLst>
              </p14:cNvPr>
              <p14:cNvContentPartPr/>
              <p14:nvPr/>
            </p14:nvContentPartPr>
            <p14:xfrm>
              <a:off x="1314360" y="1804320"/>
              <a:ext cx="10836000" cy="4446360"/>
            </p14:xfrm>
          </p:contentPart>
        </mc:Choice>
        <mc:Fallback xmlns="">
          <p:pic>
            <p:nvPicPr>
              <p:cNvPr id="7" name="Ink 6">
                <a:extLst>
                  <a:ext uri="{FF2B5EF4-FFF2-40B4-BE49-F238E27FC236}">
                    <a16:creationId xmlns:a16="http://schemas.microsoft.com/office/drawing/2014/main" id="{1206F98E-59D8-4444-943E-A3CA2681854D}"/>
                  </a:ext>
                </a:extLst>
              </p:cNvPr>
              <p:cNvPicPr/>
              <p:nvPr/>
            </p:nvPicPr>
            <p:blipFill>
              <a:blip r:embed="rId4"/>
              <a:stretch>
                <a:fillRect/>
              </a:stretch>
            </p:blipFill>
            <p:spPr>
              <a:xfrm>
                <a:off x="1305000" y="1794960"/>
                <a:ext cx="10854720" cy="4465080"/>
              </a:xfrm>
              <a:prstGeom prst="rect">
                <a:avLst/>
              </a:prstGeom>
            </p:spPr>
          </p:pic>
        </mc:Fallback>
      </mc:AlternateContent>
    </p:spTree>
    <p:extLst>
      <p:ext uri="{BB962C8B-B14F-4D97-AF65-F5344CB8AC3E}">
        <p14:creationId xmlns:p14="http://schemas.microsoft.com/office/powerpoint/2010/main" val="3123693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0550875-6A58-4CEB-9E75-046C44A589FA}"/>
              </a:ext>
            </a:extLst>
          </p:cNvPr>
          <p:cNvSpPr>
            <a:spLocks noGrp="1"/>
          </p:cNvSpPr>
          <p:nvPr>
            <p:ph type="title"/>
          </p:nvPr>
        </p:nvSpPr>
        <p:spPr/>
        <p:txBody>
          <a:bodyPr/>
          <a:lstStyle/>
          <a:p>
            <a:r>
              <a:rPr lang="en-US" dirty="0"/>
              <a:t>Dynamic Programming</a:t>
            </a:r>
          </a:p>
        </p:txBody>
      </p:sp>
      <p:sp>
        <p:nvSpPr>
          <p:cNvPr id="4" name="Footer Placeholder 3">
            <a:extLst>
              <a:ext uri="{FF2B5EF4-FFF2-40B4-BE49-F238E27FC236}">
                <a16:creationId xmlns:a16="http://schemas.microsoft.com/office/drawing/2014/main" id="{274A96FC-893A-4ED2-BBAE-78764E57AD94}"/>
              </a:ext>
            </a:extLst>
          </p:cNvPr>
          <p:cNvSpPr>
            <a:spLocks noGrp="1"/>
          </p:cNvSpPr>
          <p:nvPr>
            <p:ph type="ftr" sz="quarter" idx="11"/>
          </p:nvPr>
        </p:nvSpPr>
        <p:spPr/>
        <p:txBody>
          <a:bodyPr/>
          <a:lstStyle/>
          <a:p>
            <a:r>
              <a:rPr lang="en-US"/>
              <a:t>CSE 373 Su 18 – Ben jones</a:t>
            </a:r>
            <a:endParaRPr lang="en-US" dirty="0"/>
          </a:p>
        </p:txBody>
      </p:sp>
      <p:sp>
        <p:nvSpPr>
          <p:cNvPr id="5" name="Slide Number Placeholder 4">
            <a:extLst>
              <a:ext uri="{FF2B5EF4-FFF2-40B4-BE49-F238E27FC236}">
                <a16:creationId xmlns:a16="http://schemas.microsoft.com/office/drawing/2014/main" id="{48DAEC8B-9771-4EDE-AE8E-62E434ECEE48}"/>
              </a:ext>
            </a:extLst>
          </p:cNvPr>
          <p:cNvSpPr>
            <a:spLocks noGrp="1"/>
          </p:cNvSpPr>
          <p:nvPr>
            <p:ph type="sldNum" sz="quarter" idx="12"/>
          </p:nvPr>
        </p:nvSpPr>
        <p:spPr/>
        <p:txBody>
          <a:bodyPr/>
          <a:lstStyle/>
          <a:p>
            <a:fld id="{659665DE-58FC-41F4-AC58-2C90A5E00527}" type="slidenum">
              <a:rPr lang="en-US" smtClean="0"/>
              <a:t>5</a:t>
            </a:fld>
            <a:endParaRPr lang="en-US"/>
          </a:p>
        </p:txBody>
      </p:sp>
      <p:sp>
        <p:nvSpPr>
          <p:cNvPr id="7" name="Text Placeholder 6">
            <a:extLst>
              <a:ext uri="{FF2B5EF4-FFF2-40B4-BE49-F238E27FC236}">
                <a16:creationId xmlns:a16="http://schemas.microsoft.com/office/drawing/2014/main" id="{8F69C5CA-8A75-4202-8EF3-8826FF8565DB}"/>
              </a:ext>
            </a:extLst>
          </p:cNvPr>
          <p:cNvSpPr>
            <a:spLocks noGrp="1"/>
          </p:cNvSpPr>
          <p:nvPr>
            <p:ph type="body" idx="1"/>
          </p:nvPr>
        </p:nvSpPr>
        <p:spPr/>
        <p:txBody>
          <a:bodyPr/>
          <a:lstStyle/>
          <a:p>
            <a:r>
              <a:rPr lang="en-US" dirty="0"/>
              <a:t>When the greedy approach fails.</a:t>
            </a:r>
          </a:p>
        </p:txBody>
      </p:sp>
    </p:spTree>
    <p:extLst>
      <p:ext uri="{BB962C8B-B14F-4D97-AF65-F5344CB8AC3E}">
        <p14:creationId xmlns:p14="http://schemas.microsoft.com/office/powerpoint/2010/main" val="3196938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DA2FB-7BED-419A-A1CA-DB350334E7F1}"/>
              </a:ext>
            </a:extLst>
          </p:cNvPr>
          <p:cNvSpPr>
            <a:spLocks noGrp="1"/>
          </p:cNvSpPr>
          <p:nvPr>
            <p:ph type="title"/>
          </p:nvPr>
        </p:nvSpPr>
        <p:spPr/>
        <p:txBody>
          <a:bodyPr>
            <a:normAutofit/>
          </a:bodyPr>
          <a:lstStyle/>
          <a:p>
            <a:r>
              <a:rPr lang="en-US" dirty="0"/>
              <a:t>Fibonacci Numbers</a:t>
            </a:r>
          </a:p>
        </p:txBody>
      </p:sp>
      <p:sp>
        <p:nvSpPr>
          <p:cNvPr id="3" name="Content Placeholder 2">
            <a:extLst>
              <a:ext uri="{FF2B5EF4-FFF2-40B4-BE49-F238E27FC236}">
                <a16:creationId xmlns:a16="http://schemas.microsoft.com/office/drawing/2014/main" id="{ABA5C5AC-6F48-4B22-82B7-92911AE5799F}"/>
              </a:ext>
            </a:extLst>
          </p:cNvPr>
          <p:cNvSpPr>
            <a:spLocks noGrp="1"/>
          </p:cNvSpPr>
          <p:nvPr>
            <p:ph idx="1"/>
          </p:nvPr>
        </p:nvSpPr>
        <p:spPr/>
        <p:txBody>
          <a:bodyPr>
            <a:normAutofit/>
          </a:bodyPr>
          <a:lstStyle/>
          <a:p>
            <a:r>
              <a:rPr lang="en-US" sz="7200" dirty="0"/>
              <a:t>1, 1, 2, 3, 5, 8, 13, …</a:t>
            </a:r>
          </a:p>
          <a:p>
            <a:endParaRPr lang="en-US" sz="7200" dirty="0"/>
          </a:p>
          <a:p>
            <a:r>
              <a:rPr lang="en-US" sz="7200" dirty="0"/>
              <a:t>fib(n) = fib(n-1) + fib(n-2)</a:t>
            </a:r>
          </a:p>
          <a:p>
            <a:r>
              <a:rPr lang="en-US" sz="7200" dirty="0"/>
              <a:t>fib(0) = fib(1) = 1</a:t>
            </a:r>
          </a:p>
        </p:txBody>
      </p:sp>
      <p:sp>
        <p:nvSpPr>
          <p:cNvPr id="4" name="Footer Placeholder 3">
            <a:extLst>
              <a:ext uri="{FF2B5EF4-FFF2-40B4-BE49-F238E27FC236}">
                <a16:creationId xmlns:a16="http://schemas.microsoft.com/office/drawing/2014/main" id="{769AAD83-543A-413C-ACA8-8DB25FB85D3B}"/>
              </a:ext>
            </a:extLst>
          </p:cNvPr>
          <p:cNvSpPr>
            <a:spLocks noGrp="1"/>
          </p:cNvSpPr>
          <p:nvPr>
            <p:ph type="ftr" sz="quarter" idx="11"/>
          </p:nvPr>
        </p:nvSpPr>
        <p:spPr/>
        <p:txBody>
          <a:bodyPr/>
          <a:lstStyle/>
          <a:p>
            <a:r>
              <a:rPr lang="en-US"/>
              <a:t>CSE 373 Su 18 – Ben jones</a:t>
            </a:r>
            <a:endParaRPr lang="en-US" dirty="0"/>
          </a:p>
        </p:txBody>
      </p:sp>
      <p:sp>
        <p:nvSpPr>
          <p:cNvPr id="5" name="Slide Number Placeholder 4">
            <a:extLst>
              <a:ext uri="{FF2B5EF4-FFF2-40B4-BE49-F238E27FC236}">
                <a16:creationId xmlns:a16="http://schemas.microsoft.com/office/drawing/2014/main" id="{BBC46A1E-53CB-49BA-AF27-F1DB5104F423}"/>
              </a:ext>
            </a:extLst>
          </p:cNvPr>
          <p:cNvSpPr>
            <a:spLocks noGrp="1"/>
          </p:cNvSpPr>
          <p:nvPr>
            <p:ph type="sldNum" sz="quarter" idx="12"/>
          </p:nvPr>
        </p:nvSpPr>
        <p:spPr/>
        <p:txBody>
          <a:bodyPr/>
          <a:lstStyle/>
          <a:p>
            <a:fld id="{659665DE-58FC-41F4-AC58-2C90A5E00527}" type="slidenum">
              <a:rPr lang="en-US" smtClean="0"/>
              <a:t>6</a:t>
            </a:fld>
            <a:endParaRPr lang="en-US"/>
          </a:p>
        </p:txBody>
      </p:sp>
    </p:spTree>
    <p:extLst>
      <p:ext uri="{BB962C8B-B14F-4D97-AF65-F5344CB8AC3E}">
        <p14:creationId xmlns:p14="http://schemas.microsoft.com/office/powerpoint/2010/main" val="2632254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38279-7CC7-4105-859F-624F0FBACDDB}"/>
              </a:ext>
            </a:extLst>
          </p:cNvPr>
          <p:cNvSpPr>
            <a:spLocks noGrp="1"/>
          </p:cNvSpPr>
          <p:nvPr>
            <p:ph type="title"/>
          </p:nvPr>
        </p:nvSpPr>
        <p:spPr/>
        <p:txBody>
          <a:bodyPr/>
          <a:lstStyle/>
          <a:p>
            <a:r>
              <a:rPr lang="en-US" dirty="0"/>
              <a:t>Fibonacci Numbers</a:t>
            </a:r>
          </a:p>
        </p:txBody>
      </p:sp>
      <p:sp>
        <p:nvSpPr>
          <p:cNvPr id="3" name="Content Placeholder 2">
            <a:extLst>
              <a:ext uri="{FF2B5EF4-FFF2-40B4-BE49-F238E27FC236}">
                <a16:creationId xmlns:a16="http://schemas.microsoft.com/office/drawing/2014/main" id="{BF02B5E0-9391-43DB-8F08-6B52D83BC20C}"/>
              </a:ext>
            </a:extLst>
          </p:cNvPr>
          <p:cNvSpPr>
            <a:spLocks noGrp="1"/>
          </p:cNvSpPr>
          <p:nvPr>
            <p:ph idx="1"/>
          </p:nvPr>
        </p:nvSpPr>
        <p:spPr/>
        <p:txBody>
          <a:bodyPr/>
          <a:lstStyle/>
          <a:p>
            <a:r>
              <a:rPr lang="en-US" dirty="0"/>
              <a:t>public int fib(int </a:t>
            </a:r>
            <a:r>
              <a:rPr lang="en-US" dirty="0" err="1"/>
              <a:t>i</a:t>
            </a:r>
            <a:r>
              <a:rPr lang="en-US" dirty="0"/>
              <a:t>) {</a:t>
            </a:r>
          </a:p>
          <a:p>
            <a:r>
              <a:rPr lang="en-US" dirty="0"/>
              <a:t>    int result;</a:t>
            </a:r>
          </a:p>
          <a:p>
            <a:r>
              <a:rPr lang="en-US" dirty="0"/>
              <a:t>    if (</a:t>
            </a:r>
            <a:r>
              <a:rPr lang="en-US" dirty="0" err="1"/>
              <a:t>i</a:t>
            </a:r>
            <a:r>
              <a:rPr lang="en-US" dirty="0"/>
              <a:t> &lt; 2) {</a:t>
            </a:r>
          </a:p>
          <a:p>
            <a:r>
              <a:rPr lang="en-US" dirty="0"/>
              <a:t>        result = 1;</a:t>
            </a:r>
          </a:p>
          <a:p>
            <a:r>
              <a:rPr lang="en-US" dirty="0"/>
              <a:t>    } else {</a:t>
            </a:r>
          </a:p>
          <a:p>
            <a:r>
              <a:rPr lang="en-US" dirty="0"/>
              <a:t>        result = </a:t>
            </a:r>
            <a:r>
              <a:rPr lang="en-US" dirty="0" err="1"/>
              <a:t>fibonacci</a:t>
            </a:r>
            <a:r>
              <a:rPr lang="en-US" dirty="0"/>
              <a:t>(</a:t>
            </a:r>
            <a:r>
              <a:rPr lang="en-US" dirty="0" err="1"/>
              <a:t>i</a:t>
            </a:r>
            <a:r>
              <a:rPr lang="en-US" dirty="0"/>
              <a:t> - 1) + </a:t>
            </a:r>
            <a:r>
              <a:rPr lang="en-US" dirty="0" err="1"/>
              <a:t>fibonacci</a:t>
            </a:r>
            <a:r>
              <a:rPr lang="en-US" dirty="0"/>
              <a:t>(</a:t>
            </a:r>
            <a:r>
              <a:rPr lang="en-US" dirty="0" err="1"/>
              <a:t>i</a:t>
            </a:r>
            <a:r>
              <a:rPr lang="en-US" dirty="0"/>
              <a:t> - 2);</a:t>
            </a:r>
          </a:p>
          <a:p>
            <a:r>
              <a:rPr lang="en-US" dirty="0"/>
              <a:t>    }</a:t>
            </a:r>
          </a:p>
          <a:p>
            <a:r>
              <a:rPr lang="en-US" dirty="0"/>
              <a:t>    return result;</a:t>
            </a:r>
          </a:p>
          <a:p>
            <a:r>
              <a:rPr lang="en-US" dirty="0"/>
              <a:t>}</a:t>
            </a:r>
          </a:p>
          <a:p>
            <a:r>
              <a:rPr lang="en-US" b="1" dirty="0"/>
              <a:t>What is the runtime of this algorithm?</a:t>
            </a:r>
          </a:p>
        </p:txBody>
      </p:sp>
      <p:sp>
        <p:nvSpPr>
          <p:cNvPr id="4" name="Footer Placeholder 3">
            <a:extLst>
              <a:ext uri="{FF2B5EF4-FFF2-40B4-BE49-F238E27FC236}">
                <a16:creationId xmlns:a16="http://schemas.microsoft.com/office/drawing/2014/main" id="{80AA47A3-FBD0-4FC4-93D5-764409422C8F}"/>
              </a:ext>
            </a:extLst>
          </p:cNvPr>
          <p:cNvSpPr>
            <a:spLocks noGrp="1"/>
          </p:cNvSpPr>
          <p:nvPr>
            <p:ph type="ftr" sz="quarter" idx="11"/>
          </p:nvPr>
        </p:nvSpPr>
        <p:spPr/>
        <p:txBody>
          <a:bodyPr/>
          <a:lstStyle/>
          <a:p>
            <a:r>
              <a:rPr lang="en-US"/>
              <a:t>CSE 373 Su 18 – Ben jones</a:t>
            </a:r>
            <a:endParaRPr lang="en-US" dirty="0"/>
          </a:p>
        </p:txBody>
      </p:sp>
      <p:sp>
        <p:nvSpPr>
          <p:cNvPr id="5" name="Slide Number Placeholder 4">
            <a:extLst>
              <a:ext uri="{FF2B5EF4-FFF2-40B4-BE49-F238E27FC236}">
                <a16:creationId xmlns:a16="http://schemas.microsoft.com/office/drawing/2014/main" id="{02E68B34-5F7A-4FE9-93D8-6924AEAA9FAB}"/>
              </a:ext>
            </a:extLst>
          </p:cNvPr>
          <p:cNvSpPr>
            <a:spLocks noGrp="1"/>
          </p:cNvSpPr>
          <p:nvPr>
            <p:ph type="sldNum" sz="quarter" idx="12"/>
          </p:nvPr>
        </p:nvSpPr>
        <p:spPr/>
        <p:txBody>
          <a:bodyPr/>
          <a:lstStyle/>
          <a:p>
            <a:fld id="{659665DE-58FC-41F4-AC58-2C90A5E00527}" type="slidenum">
              <a:rPr lang="en-US" smtClean="0"/>
              <a:t>7</a:t>
            </a:fld>
            <a:endParaRPr lang="en-US"/>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3C7246D6-0D8B-4A4E-B626-B1D744B2CDD0}"/>
                  </a:ext>
                </a:extLst>
              </p14:cNvPr>
              <p14:cNvContentPartPr/>
              <p14:nvPr/>
            </p14:nvContentPartPr>
            <p14:xfrm>
              <a:off x="1951560" y="772560"/>
              <a:ext cx="9522000" cy="5622840"/>
            </p14:xfrm>
          </p:contentPart>
        </mc:Choice>
        <mc:Fallback xmlns="">
          <p:pic>
            <p:nvPicPr>
              <p:cNvPr id="6" name="Ink 5">
                <a:extLst>
                  <a:ext uri="{FF2B5EF4-FFF2-40B4-BE49-F238E27FC236}">
                    <a16:creationId xmlns:a16="http://schemas.microsoft.com/office/drawing/2014/main" id="{3C7246D6-0D8B-4A4E-B626-B1D744B2CDD0}"/>
                  </a:ext>
                </a:extLst>
              </p:cNvPr>
              <p:cNvPicPr/>
              <p:nvPr/>
            </p:nvPicPr>
            <p:blipFill>
              <a:blip r:embed="rId4"/>
              <a:stretch>
                <a:fillRect/>
              </a:stretch>
            </p:blipFill>
            <p:spPr>
              <a:xfrm>
                <a:off x="1942200" y="763200"/>
                <a:ext cx="9540720" cy="5641560"/>
              </a:xfrm>
              <a:prstGeom prst="rect">
                <a:avLst/>
              </a:prstGeom>
            </p:spPr>
          </p:pic>
        </mc:Fallback>
      </mc:AlternateContent>
    </p:spTree>
    <p:extLst>
      <p:ext uri="{BB962C8B-B14F-4D97-AF65-F5344CB8AC3E}">
        <p14:creationId xmlns:p14="http://schemas.microsoft.com/office/powerpoint/2010/main" val="2292082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3270F-57AE-4F4C-891C-6D9A3D654948}"/>
              </a:ext>
            </a:extLst>
          </p:cNvPr>
          <p:cNvSpPr>
            <a:spLocks noGrp="1"/>
          </p:cNvSpPr>
          <p:nvPr>
            <p:ph type="title"/>
          </p:nvPr>
        </p:nvSpPr>
        <p:spPr/>
        <p:txBody>
          <a:bodyPr/>
          <a:lstStyle/>
          <a:p>
            <a:r>
              <a:rPr lang="en-US" dirty="0"/>
              <a:t>Fibonacci Numbers</a:t>
            </a:r>
          </a:p>
        </p:txBody>
      </p:sp>
      <p:sp>
        <p:nvSpPr>
          <p:cNvPr id="3" name="Content Placeholder 2">
            <a:extLst>
              <a:ext uri="{FF2B5EF4-FFF2-40B4-BE49-F238E27FC236}">
                <a16:creationId xmlns:a16="http://schemas.microsoft.com/office/drawing/2014/main" id="{7266200F-711C-488B-8127-32EBD9584FCA}"/>
              </a:ext>
            </a:extLst>
          </p:cNvPr>
          <p:cNvSpPr>
            <a:spLocks noGrp="1"/>
          </p:cNvSpPr>
          <p:nvPr>
            <p:ph idx="1"/>
          </p:nvPr>
        </p:nvSpPr>
        <p:spPr>
          <a:ln w="57150">
            <a:solidFill>
              <a:schemeClr val="accent1"/>
            </a:solidFill>
          </a:ln>
        </p:spPr>
        <p:txBody>
          <a:bodyPr/>
          <a:lstStyle/>
          <a:p>
            <a:r>
              <a:rPr lang="en-US" dirty="0"/>
              <a:t>                                                                 </a:t>
            </a:r>
            <a:r>
              <a:rPr lang="en-US" sz="3200" dirty="0"/>
              <a:t>fib(10)</a:t>
            </a:r>
          </a:p>
          <a:p>
            <a:endParaRPr lang="en-US" sz="3200" dirty="0"/>
          </a:p>
          <a:p>
            <a:r>
              <a:rPr lang="en-US" sz="3200" dirty="0"/>
              <a:t>                     fib(9)                                         fib(8)</a:t>
            </a:r>
          </a:p>
          <a:p>
            <a:endParaRPr lang="en-US" sz="3200" dirty="0"/>
          </a:p>
          <a:p>
            <a:r>
              <a:rPr lang="en-US" sz="3200" dirty="0"/>
              <a:t>          fib(8)               fib(7)                  fib(7)              fib(6)</a:t>
            </a:r>
          </a:p>
          <a:p>
            <a:endParaRPr lang="en-US" sz="3200" dirty="0"/>
          </a:p>
          <a:p>
            <a:r>
              <a:rPr lang="en-US" sz="3200" dirty="0"/>
              <a:t>fib(7)     fib(6)     fib(6)    fib(5)     fib(6)    fib(5)    fib(5)       fib(4)</a:t>
            </a:r>
          </a:p>
        </p:txBody>
      </p:sp>
      <p:sp>
        <p:nvSpPr>
          <p:cNvPr id="4" name="Footer Placeholder 3">
            <a:extLst>
              <a:ext uri="{FF2B5EF4-FFF2-40B4-BE49-F238E27FC236}">
                <a16:creationId xmlns:a16="http://schemas.microsoft.com/office/drawing/2014/main" id="{43F3E990-7856-437A-82E8-C6ADE378DB96}"/>
              </a:ext>
            </a:extLst>
          </p:cNvPr>
          <p:cNvSpPr>
            <a:spLocks noGrp="1"/>
          </p:cNvSpPr>
          <p:nvPr>
            <p:ph type="ftr" sz="quarter" idx="11"/>
          </p:nvPr>
        </p:nvSpPr>
        <p:spPr/>
        <p:txBody>
          <a:bodyPr/>
          <a:lstStyle/>
          <a:p>
            <a:r>
              <a:rPr lang="en-US"/>
              <a:t>CSE 373 Su 18 – Ben jones</a:t>
            </a:r>
            <a:endParaRPr lang="en-US" dirty="0"/>
          </a:p>
        </p:txBody>
      </p:sp>
      <p:sp>
        <p:nvSpPr>
          <p:cNvPr id="5" name="Slide Number Placeholder 4">
            <a:extLst>
              <a:ext uri="{FF2B5EF4-FFF2-40B4-BE49-F238E27FC236}">
                <a16:creationId xmlns:a16="http://schemas.microsoft.com/office/drawing/2014/main" id="{364EA7BF-4A5E-4982-AE42-7D8753D72223}"/>
              </a:ext>
            </a:extLst>
          </p:cNvPr>
          <p:cNvSpPr>
            <a:spLocks noGrp="1"/>
          </p:cNvSpPr>
          <p:nvPr>
            <p:ph type="sldNum" sz="quarter" idx="12"/>
          </p:nvPr>
        </p:nvSpPr>
        <p:spPr/>
        <p:txBody>
          <a:bodyPr/>
          <a:lstStyle/>
          <a:p>
            <a:fld id="{659665DE-58FC-41F4-AC58-2C90A5E00527}" type="slidenum">
              <a:rPr lang="en-US" smtClean="0"/>
              <a:t>8</a:t>
            </a:fld>
            <a:endParaRPr lang="en-US"/>
          </a:p>
        </p:txBody>
      </p:sp>
      <p:cxnSp>
        <p:nvCxnSpPr>
          <p:cNvPr id="9" name="Straight Connector 8">
            <a:extLst>
              <a:ext uri="{FF2B5EF4-FFF2-40B4-BE49-F238E27FC236}">
                <a16:creationId xmlns:a16="http://schemas.microsoft.com/office/drawing/2014/main" id="{B2C0053C-39A3-4ED2-B6C4-1F9C2E9A4D76}"/>
              </a:ext>
            </a:extLst>
          </p:cNvPr>
          <p:cNvCxnSpPr/>
          <p:nvPr/>
        </p:nvCxnSpPr>
        <p:spPr>
          <a:xfrm flipH="1">
            <a:off x="4145280" y="1859280"/>
            <a:ext cx="1351280" cy="73152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92A3B6E-4FB5-49F7-99B5-2C151A3C04A4}"/>
              </a:ext>
            </a:extLst>
          </p:cNvPr>
          <p:cNvCxnSpPr>
            <a:cxnSpLocks/>
          </p:cNvCxnSpPr>
          <p:nvPr/>
        </p:nvCxnSpPr>
        <p:spPr>
          <a:xfrm>
            <a:off x="6776720" y="1859280"/>
            <a:ext cx="1615440" cy="88392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77EC0C-1976-4E71-BE90-E60F05E4AFB7}"/>
              </a:ext>
            </a:extLst>
          </p:cNvPr>
          <p:cNvCxnSpPr>
            <a:cxnSpLocks/>
          </p:cNvCxnSpPr>
          <p:nvPr/>
        </p:nvCxnSpPr>
        <p:spPr>
          <a:xfrm flipH="1">
            <a:off x="2357120" y="3220720"/>
            <a:ext cx="772160" cy="66588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B5E9F39-535B-487A-9FAF-6FADD8D39977}"/>
              </a:ext>
            </a:extLst>
          </p:cNvPr>
          <p:cNvCxnSpPr>
            <a:cxnSpLocks/>
          </p:cNvCxnSpPr>
          <p:nvPr/>
        </p:nvCxnSpPr>
        <p:spPr>
          <a:xfrm flipH="1" flipV="1">
            <a:off x="3881120" y="3302000"/>
            <a:ext cx="528320" cy="58460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7BAFB03-03E5-4CFD-8736-76072E2104FE}"/>
              </a:ext>
            </a:extLst>
          </p:cNvPr>
          <p:cNvCxnSpPr>
            <a:cxnSpLocks/>
          </p:cNvCxnSpPr>
          <p:nvPr/>
        </p:nvCxnSpPr>
        <p:spPr>
          <a:xfrm flipH="1">
            <a:off x="7914640" y="3220720"/>
            <a:ext cx="751390" cy="69511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1B98B03-C43F-42F8-A4AA-F156BD41DFD8}"/>
              </a:ext>
            </a:extLst>
          </p:cNvPr>
          <p:cNvCxnSpPr>
            <a:cxnSpLocks/>
          </p:cNvCxnSpPr>
          <p:nvPr/>
        </p:nvCxnSpPr>
        <p:spPr>
          <a:xfrm flipH="1" flipV="1">
            <a:off x="9377680" y="3220720"/>
            <a:ext cx="457200" cy="66588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F7C4B25-F58E-4325-A89E-245BAAC0D564}"/>
              </a:ext>
            </a:extLst>
          </p:cNvPr>
          <p:cNvCxnSpPr>
            <a:cxnSpLocks/>
          </p:cNvCxnSpPr>
          <p:nvPr/>
        </p:nvCxnSpPr>
        <p:spPr>
          <a:xfrm flipH="1">
            <a:off x="1270000" y="4480560"/>
            <a:ext cx="660400" cy="70104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FC07B66-920B-4991-BFE4-FE034D29BAE9}"/>
              </a:ext>
            </a:extLst>
          </p:cNvPr>
          <p:cNvCxnSpPr>
            <a:cxnSpLocks/>
          </p:cNvCxnSpPr>
          <p:nvPr/>
        </p:nvCxnSpPr>
        <p:spPr>
          <a:xfrm flipH="1" flipV="1">
            <a:off x="2357120" y="4480560"/>
            <a:ext cx="325120" cy="70104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85A7727-9573-4117-AF54-3F17B9C0EFB5}"/>
              </a:ext>
            </a:extLst>
          </p:cNvPr>
          <p:cNvCxnSpPr>
            <a:cxnSpLocks/>
          </p:cNvCxnSpPr>
          <p:nvPr/>
        </p:nvCxnSpPr>
        <p:spPr>
          <a:xfrm flipH="1">
            <a:off x="4145280" y="4428943"/>
            <a:ext cx="528320" cy="7112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03FBEC3-564B-4B86-99B6-2CBB95D68C7D}"/>
              </a:ext>
            </a:extLst>
          </p:cNvPr>
          <p:cNvCxnSpPr>
            <a:cxnSpLocks/>
          </p:cNvCxnSpPr>
          <p:nvPr/>
        </p:nvCxnSpPr>
        <p:spPr>
          <a:xfrm flipH="1" flipV="1">
            <a:off x="5039661" y="4480560"/>
            <a:ext cx="345589" cy="70104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FE7C5E8-E87C-475C-96B4-6FBCDF9044B0}"/>
              </a:ext>
            </a:extLst>
          </p:cNvPr>
          <p:cNvCxnSpPr>
            <a:cxnSpLocks/>
          </p:cNvCxnSpPr>
          <p:nvPr/>
        </p:nvCxnSpPr>
        <p:spPr>
          <a:xfrm flipH="1">
            <a:off x="6842762" y="4428943"/>
            <a:ext cx="675640" cy="7112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5C4770F-7F41-402D-827A-871D63202F36}"/>
              </a:ext>
            </a:extLst>
          </p:cNvPr>
          <p:cNvCxnSpPr>
            <a:cxnSpLocks/>
          </p:cNvCxnSpPr>
          <p:nvPr/>
        </p:nvCxnSpPr>
        <p:spPr>
          <a:xfrm flipH="1" flipV="1">
            <a:off x="7837352" y="4526280"/>
            <a:ext cx="392700" cy="65532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127726A-F916-49C0-BEBC-852B0915ED7F}"/>
              </a:ext>
            </a:extLst>
          </p:cNvPr>
          <p:cNvCxnSpPr>
            <a:cxnSpLocks/>
          </p:cNvCxnSpPr>
          <p:nvPr/>
        </p:nvCxnSpPr>
        <p:spPr>
          <a:xfrm flipH="1">
            <a:off x="9398450" y="4428943"/>
            <a:ext cx="572054" cy="72136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18C99F0-7567-473F-9BEF-47DD5B5E6B07}"/>
              </a:ext>
            </a:extLst>
          </p:cNvPr>
          <p:cNvCxnSpPr>
            <a:cxnSpLocks/>
          </p:cNvCxnSpPr>
          <p:nvPr/>
        </p:nvCxnSpPr>
        <p:spPr>
          <a:xfrm>
            <a:off x="10535920" y="4428943"/>
            <a:ext cx="508000" cy="75265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40" name="Ink 39">
                <a:extLst>
                  <a:ext uri="{FF2B5EF4-FFF2-40B4-BE49-F238E27FC236}">
                    <a16:creationId xmlns:a16="http://schemas.microsoft.com/office/drawing/2014/main" id="{6EC2426D-B7E5-4F3F-8F9F-F31EB033025F}"/>
                  </a:ext>
                </a:extLst>
              </p14:cNvPr>
              <p14:cNvContentPartPr/>
              <p14:nvPr/>
            </p14:nvContentPartPr>
            <p14:xfrm>
              <a:off x="1227600" y="2650320"/>
              <a:ext cx="9178560" cy="3848760"/>
            </p14:xfrm>
          </p:contentPart>
        </mc:Choice>
        <mc:Fallback xmlns="">
          <p:pic>
            <p:nvPicPr>
              <p:cNvPr id="40" name="Ink 39">
                <a:extLst>
                  <a:ext uri="{FF2B5EF4-FFF2-40B4-BE49-F238E27FC236}">
                    <a16:creationId xmlns:a16="http://schemas.microsoft.com/office/drawing/2014/main" id="{6EC2426D-B7E5-4F3F-8F9F-F31EB033025F}"/>
                  </a:ext>
                </a:extLst>
              </p:cNvPr>
              <p:cNvPicPr/>
              <p:nvPr/>
            </p:nvPicPr>
            <p:blipFill>
              <a:blip r:embed="rId3"/>
              <a:stretch>
                <a:fillRect/>
              </a:stretch>
            </p:blipFill>
            <p:spPr>
              <a:xfrm>
                <a:off x="1218240" y="2640960"/>
                <a:ext cx="9197280" cy="3867480"/>
              </a:xfrm>
              <a:prstGeom prst="rect">
                <a:avLst/>
              </a:prstGeom>
            </p:spPr>
          </p:pic>
        </mc:Fallback>
      </mc:AlternateContent>
    </p:spTree>
    <p:extLst>
      <p:ext uri="{BB962C8B-B14F-4D97-AF65-F5344CB8AC3E}">
        <p14:creationId xmlns:p14="http://schemas.microsoft.com/office/powerpoint/2010/main" val="3616261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AFADC-14E5-400B-8B8C-4DF0F6032060}"/>
              </a:ext>
            </a:extLst>
          </p:cNvPr>
          <p:cNvSpPr>
            <a:spLocks noGrp="1"/>
          </p:cNvSpPr>
          <p:nvPr>
            <p:ph type="title"/>
          </p:nvPr>
        </p:nvSpPr>
        <p:spPr/>
        <p:txBody>
          <a:bodyPr/>
          <a:lstStyle/>
          <a:p>
            <a:r>
              <a:rPr lang="en-US" dirty="0"/>
              <a:t>Fibonacci Numbers: By Hand</a:t>
            </a:r>
          </a:p>
        </p:txBody>
      </p:sp>
      <p:sp>
        <p:nvSpPr>
          <p:cNvPr id="3" name="Content Placeholder 2">
            <a:extLst>
              <a:ext uri="{FF2B5EF4-FFF2-40B4-BE49-F238E27FC236}">
                <a16:creationId xmlns:a16="http://schemas.microsoft.com/office/drawing/2014/main" id="{FD1135D7-15A3-4095-B37F-1642B58741FA}"/>
              </a:ext>
            </a:extLst>
          </p:cNvPr>
          <p:cNvSpPr>
            <a:spLocks noGrp="1"/>
          </p:cNvSpPr>
          <p:nvPr>
            <p:ph idx="1"/>
          </p:nvPr>
        </p:nvSpPr>
        <p:spPr>
          <a:xfrm>
            <a:off x="575240" y="4866640"/>
            <a:ext cx="11187258" cy="1442720"/>
          </a:xfrm>
        </p:spPr>
        <p:txBody>
          <a:bodyPr/>
          <a:lstStyle/>
          <a:p>
            <a:r>
              <a:rPr lang="en-US" dirty="0"/>
              <a:t>We did this by hand in much less than exponential time. How?</a:t>
            </a:r>
          </a:p>
          <a:p>
            <a:r>
              <a:rPr lang="en-US" dirty="0"/>
              <a:t>We looked up previous results in the table, re-using past computation.</a:t>
            </a:r>
          </a:p>
          <a:p>
            <a:r>
              <a:rPr lang="en-US" dirty="0"/>
              <a:t>Big Idea: Keep an array of </a:t>
            </a:r>
            <a:r>
              <a:rPr lang="en-US" b="1" dirty="0"/>
              <a:t>sub-problem solutions</a:t>
            </a:r>
            <a:r>
              <a:rPr lang="en-US" dirty="0"/>
              <a:t>, use it to avoid re-computing results!</a:t>
            </a:r>
          </a:p>
        </p:txBody>
      </p:sp>
      <p:sp>
        <p:nvSpPr>
          <p:cNvPr id="4" name="Footer Placeholder 3">
            <a:extLst>
              <a:ext uri="{FF2B5EF4-FFF2-40B4-BE49-F238E27FC236}">
                <a16:creationId xmlns:a16="http://schemas.microsoft.com/office/drawing/2014/main" id="{4CBD2075-24E2-41C6-BD2D-B038A104A4C3}"/>
              </a:ext>
            </a:extLst>
          </p:cNvPr>
          <p:cNvSpPr>
            <a:spLocks noGrp="1"/>
          </p:cNvSpPr>
          <p:nvPr>
            <p:ph type="ftr" sz="quarter" idx="11"/>
          </p:nvPr>
        </p:nvSpPr>
        <p:spPr/>
        <p:txBody>
          <a:bodyPr/>
          <a:lstStyle/>
          <a:p>
            <a:r>
              <a:rPr lang="en-US"/>
              <a:t>CSE 373 Su 18 – Ben jones</a:t>
            </a:r>
            <a:endParaRPr lang="en-US" dirty="0"/>
          </a:p>
        </p:txBody>
      </p:sp>
      <p:sp>
        <p:nvSpPr>
          <p:cNvPr id="5" name="Slide Number Placeholder 4">
            <a:extLst>
              <a:ext uri="{FF2B5EF4-FFF2-40B4-BE49-F238E27FC236}">
                <a16:creationId xmlns:a16="http://schemas.microsoft.com/office/drawing/2014/main" id="{4B3745A9-2892-437D-9D06-B6F6E0635870}"/>
              </a:ext>
            </a:extLst>
          </p:cNvPr>
          <p:cNvSpPr>
            <a:spLocks noGrp="1"/>
          </p:cNvSpPr>
          <p:nvPr>
            <p:ph type="sldNum" sz="quarter" idx="12"/>
          </p:nvPr>
        </p:nvSpPr>
        <p:spPr/>
        <p:txBody>
          <a:bodyPr/>
          <a:lstStyle/>
          <a:p>
            <a:fld id="{659665DE-58FC-41F4-AC58-2C90A5E00527}" type="slidenum">
              <a:rPr lang="en-US" smtClean="0"/>
              <a:t>9</a:t>
            </a:fld>
            <a:endParaRPr lang="en-US"/>
          </a:p>
        </p:txBody>
      </p:sp>
      <p:grpSp>
        <p:nvGrpSpPr>
          <p:cNvPr id="19" name="Group 18">
            <a:extLst>
              <a:ext uri="{FF2B5EF4-FFF2-40B4-BE49-F238E27FC236}">
                <a16:creationId xmlns:a16="http://schemas.microsoft.com/office/drawing/2014/main" id="{3689A757-07D5-41D2-9E8D-B066065C2C01}"/>
              </a:ext>
            </a:extLst>
          </p:cNvPr>
          <p:cNvGrpSpPr/>
          <p:nvPr/>
        </p:nvGrpSpPr>
        <p:grpSpPr>
          <a:xfrm>
            <a:off x="1982521" y="3173204"/>
            <a:ext cx="8651240" cy="665480"/>
            <a:chOff x="812800" y="2760980"/>
            <a:chExt cx="8651240" cy="665480"/>
          </a:xfrm>
        </p:grpSpPr>
        <p:sp>
          <p:nvSpPr>
            <p:cNvPr id="6" name="Rectangle 5">
              <a:extLst>
                <a:ext uri="{FF2B5EF4-FFF2-40B4-BE49-F238E27FC236}">
                  <a16:creationId xmlns:a16="http://schemas.microsoft.com/office/drawing/2014/main" id="{587E89E5-2C49-41B3-BD31-FF711F30A24A}"/>
                </a:ext>
              </a:extLst>
            </p:cNvPr>
            <p:cNvSpPr/>
            <p:nvPr/>
          </p:nvSpPr>
          <p:spPr>
            <a:xfrm>
              <a:off x="812800" y="2760980"/>
              <a:ext cx="665480" cy="6654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7671BF65-137F-447B-8FD8-AFB7AD9051FE}"/>
                </a:ext>
              </a:extLst>
            </p:cNvPr>
            <p:cNvSpPr/>
            <p:nvPr/>
          </p:nvSpPr>
          <p:spPr>
            <a:xfrm>
              <a:off x="1478280" y="2760980"/>
              <a:ext cx="665480" cy="6654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456B821B-6040-4E0D-B9D9-108DF1A68C37}"/>
                </a:ext>
              </a:extLst>
            </p:cNvPr>
            <p:cNvSpPr/>
            <p:nvPr/>
          </p:nvSpPr>
          <p:spPr>
            <a:xfrm>
              <a:off x="2143760" y="2760980"/>
              <a:ext cx="665480" cy="6654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7F121F7A-2544-4162-8BFD-8E943BF7F02C}"/>
                </a:ext>
              </a:extLst>
            </p:cNvPr>
            <p:cNvSpPr/>
            <p:nvPr/>
          </p:nvSpPr>
          <p:spPr>
            <a:xfrm>
              <a:off x="2809240" y="2760980"/>
              <a:ext cx="665480" cy="6654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CAC70717-95C0-4970-B721-C7E4B6084B93}"/>
                </a:ext>
              </a:extLst>
            </p:cNvPr>
            <p:cNvSpPr/>
            <p:nvPr/>
          </p:nvSpPr>
          <p:spPr>
            <a:xfrm>
              <a:off x="3474720" y="2760980"/>
              <a:ext cx="665480" cy="6654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Rectangle 10">
              <a:extLst>
                <a:ext uri="{FF2B5EF4-FFF2-40B4-BE49-F238E27FC236}">
                  <a16:creationId xmlns:a16="http://schemas.microsoft.com/office/drawing/2014/main" id="{C637DB41-D4F4-4C97-9DF1-34908B4F34E5}"/>
                </a:ext>
              </a:extLst>
            </p:cNvPr>
            <p:cNvSpPr/>
            <p:nvPr/>
          </p:nvSpPr>
          <p:spPr>
            <a:xfrm>
              <a:off x="4140200" y="2760980"/>
              <a:ext cx="665480" cy="6654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75EA81A1-D01C-4A7E-8297-6246C30AA869}"/>
                </a:ext>
              </a:extLst>
            </p:cNvPr>
            <p:cNvSpPr/>
            <p:nvPr/>
          </p:nvSpPr>
          <p:spPr>
            <a:xfrm>
              <a:off x="4805680" y="2760980"/>
              <a:ext cx="665480" cy="6654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21885B42-DB01-4554-B5F0-1C49DE8C5ADB}"/>
                </a:ext>
              </a:extLst>
            </p:cNvPr>
            <p:cNvSpPr/>
            <p:nvPr/>
          </p:nvSpPr>
          <p:spPr>
            <a:xfrm>
              <a:off x="5471160" y="2760980"/>
              <a:ext cx="665480" cy="6654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Rectangle 13">
              <a:extLst>
                <a:ext uri="{FF2B5EF4-FFF2-40B4-BE49-F238E27FC236}">
                  <a16:creationId xmlns:a16="http://schemas.microsoft.com/office/drawing/2014/main" id="{533C9D77-ED32-4725-8806-7A7B3AE12362}"/>
                </a:ext>
              </a:extLst>
            </p:cNvPr>
            <p:cNvSpPr/>
            <p:nvPr/>
          </p:nvSpPr>
          <p:spPr>
            <a:xfrm>
              <a:off x="6136640" y="2760980"/>
              <a:ext cx="665480" cy="6654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Rectangle 14">
              <a:extLst>
                <a:ext uri="{FF2B5EF4-FFF2-40B4-BE49-F238E27FC236}">
                  <a16:creationId xmlns:a16="http://schemas.microsoft.com/office/drawing/2014/main" id="{89B80A68-DDEC-401E-B350-07FA55628478}"/>
                </a:ext>
              </a:extLst>
            </p:cNvPr>
            <p:cNvSpPr/>
            <p:nvPr/>
          </p:nvSpPr>
          <p:spPr>
            <a:xfrm>
              <a:off x="6802120" y="2760980"/>
              <a:ext cx="665480" cy="6654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Rectangle 15">
              <a:extLst>
                <a:ext uri="{FF2B5EF4-FFF2-40B4-BE49-F238E27FC236}">
                  <a16:creationId xmlns:a16="http://schemas.microsoft.com/office/drawing/2014/main" id="{E0AF9181-4688-4D69-9EDB-D4C99E959781}"/>
                </a:ext>
              </a:extLst>
            </p:cNvPr>
            <p:cNvSpPr/>
            <p:nvPr/>
          </p:nvSpPr>
          <p:spPr>
            <a:xfrm>
              <a:off x="7467600" y="2760980"/>
              <a:ext cx="665480" cy="6654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Rectangle 16">
              <a:extLst>
                <a:ext uri="{FF2B5EF4-FFF2-40B4-BE49-F238E27FC236}">
                  <a16:creationId xmlns:a16="http://schemas.microsoft.com/office/drawing/2014/main" id="{1E3B8ED8-EC12-4BCE-84FB-E703ED9ED6BB}"/>
                </a:ext>
              </a:extLst>
            </p:cNvPr>
            <p:cNvSpPr/>
            <p:nvPr/>
          </p:nvSpPr>
          <p:spPr>
            <a:xfrm>
              <a:off x="8133080" y="2760980"/>
              <a:ext cx="665480" cy="6654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 name="Rectangle 17">
              <a:extLst>
                <a:ext uri="{FF2B5EF4-FFF2-40B4-BE49-F238E27FC236}">
                  <a16:creationId xmlns:a16="http://schemas.microsoft.com/office/drawing/2014/main" id="{FADF569C-A6DF-4E8F-BD81-D6DD6275F508}"/>
                </a:ext>
              </a:extLst>
            </p:cNvPr>
            <p:cNvSpPr/>
            <p:nvPr/>
          </p:nvSpPr>
          <p:spPr>
            <a:xfrm>
              <a:off x="8798560" y="2760980"/>
              <a:ext cx="665480" cy="6654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5C8B71C-4CF8-4899-913B-BFD485C1A175}"/>
              </a:ext>
            </a:extLst>
          </p:cNvPr>
          <p:cNvGrpSpPr/>
          <p:nvPr/>
        </p:nvGrpSpPr>
        <p:grpSpPr>
          <a:xfrm>
            <a:off x="1982521" y="2507724"/>
            <a:ext cx="8651240" cy="665480"/>
            <a:chOff x="812800" y="2760980"/>
            <a:chExt cx="8651240" cy="665480"/>
          </a:xfrm>
        </p:grpSpPr>
        <p:sp>
          <p:nvSpPr>
            <p:cNvPr id="22" name="Rectangle 21">
              <a:extLst>
                <a:ext uri="{FF2B5EF4-FFF2-40B4-BE49-F238E27FC236}">
                  <a16:creationId xmlns:a16="http://schemas.microsoft.com/office/drawing/2014/main" id="{6C6744A8-8AB0-481A-8D45-7A7FBA6D1A26}"/>
                </a:ext>
              </a:extLst>
            </p:cNvPr>
            <p:cNvSpPr/>
            <p:nvPr/>
          </p:nvSpPr>
          <p:spPr>
            <a:xfrm>
              <a:off x="812800" y="2760980"/>
              <a:ext cx="665480" cy="6654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0</a:t>
              </a:r>
            </a:p>
          </p:txBody>
        </p:sp>
        <p:sp>
          <p:nvSpPr>
            <p:cNvPr id="23" name="Rectangle 22">
              <a:extLst>
                <a:ext uri="{FF2B5EF4-FFF2-40B4-BE49-F238E27FC236}">
                  <a16:creationId xmlns:a16="http://schemas.microsoft.com/office/drawing/2014/main" id="{F6007E53-9BFE-4854-A27D-E7546FEE07DC}"/>
                </a:ext>
              </a:extLst>
            </p:cNvPr>
            <p:cNvSpPr/>
            <p:nvPr/>
          </p:nvSpPr>
          <p:spPr>
            <a:xfrm>
              <a:off x="1478280" y="2760980"/>
              <a:ext cx="665480" cy="6654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1</a:t>
              </a:r>
            </a:p>
          </p:txBody>
        </p:sp>
        <p:sp>
          <p:nvSpPr>
            <p:cNvPr id="24" name="Rectangle 23">
              <a:extLst>
                <a:ext uri="{FF2B5EF4-FFF2-40B4-BE49-F238E27FC236}">
                  <a16:creationId xmlns:a16="http://schemas.microsoft.com/office/drawing/2014/main" id="{19D341EC-0BAA-41E1-9C29-092A939823A7}"/>
                </a:ext>
              </a:extLst>
            </p:cNvPr>
            <p:cNvSpPr/>
            <p:nvPr/>
          </p:nvSpPr>
          <p:spPr>
            <a:xfrm>
              <a:off x="2143760" y="2760980"/>
              <a:ext cx="665480" cy="6654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2</a:t>
              </a:r>
            </a:p>
          </p:txBody>
        </p:sp>
        <p:sp>
          <p:nvSpPr>
            <p:cNvPr id="25" name="Rectangle 24">
              <a:extLst>
                <a:ext uri="{FF2B5EF4-FFF2-40B4-BE49-F238E27FC236}">
                  <a16:creationId xmlns:a16="http://schemas.microsoft.com/office/drawing/2014/main" id="{7FC3BB24-F886-41BA-9A9C-78E9211A4BC3}"/>
                </a:ext>
              </a:extLst>
            </p:cNvPr>
            <p:cNvSpPr/>
            <p:nvPr/>
          </p:nvSpPr>
          <p:spPr>
            <a:xfrm>
              <a:off x="2809240" y="2760980"/>
              <a:ext cx="665480" cy="6654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3</a:t>
              </a:r>
            </a:p>
          </p:txBody>
        </p:sp>
        <p:sp>
          <p:nvSpPr>
            <p:cNvPr id="26" name="Rectangle 25">
              <a:extLst>
                <a:ext uri="{FF2B5EF4-FFF2-40B4-BE49-F238E27FC236}">
                  <a16:creationId xmlns:a16="http://schemas.microsoft.com/office/drawing/2014/main" id="{87585CD5-CE7B-4DF3-927E-567A6D50AFC9}"/>
                </a:ext>
              </a:extLst>
            </p:cNvPr>
            <p:cNvSpPr/>
            <p:nvPr/>
          </p:nvSpPr>
          <p:spPr>
            <a:xfrm>
              <a:off x="3474720" y="2760980"/>
              <a:ext cx="665480" cy="6654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4</a:t>
              </a:r>
            </a:p>
          </p:txBody>
        </p:sp>
        <p:sp>
          <p:nvSpPr>
            <p:cNvPr id="27" name="Rectangle 26">
              <a:extLst>
                <a:ext uri="{FF2B5EF4-FFF2-40B4-BE49-F238E27FC236}">
                  <a16:creationId xmlns:a16="http://schemas.microsoft.com/office/drawing/2014/main" id="{D4D8A161-0067-44BA-A545-FAEFB3AF55AC}"/>
                </a:ext>
              </a:extLst>
            </p:cNvPr>
            <p:cNvSpPr/>
            <p:nvPr/>
          </p:nvSpPr>
          <p:spPr>
            <a:xfrm>
              <a:off x="4140200" y="2760980"/>
              <a:ext cx="665480" cy="6654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5</a:t>
              </a:r>
            </a:p>
          </p:txBody>
        </p:sp>
        <p:sp>
          <p:nvSpPr>
            <p:cNvPr id="28" name="Rectangle 27">
              <a:extLst>
                <a:ext uri="{FF2B5EF4-FFF2-40B4-BE49-F238E27FC236}">
                  <a16:creationId xmlns:a16="http://schemas.microsoft.com/office/drawing/2014/main" id="{5850E22D-8FE7-44DE-9483-28760AD0EA07}"/>
                </a:ext>
              </a:extLst>
            </p:cNvPr>
            <p:cNvSpPr/>
            <p:nvPr/>
          </p:nvSpPr>
          <p:spPr>
            <a:xfrm>
              <a:off x="4805680" y="2760980"/>
              <a:ext cx="665480" cy="6654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6</a:t>
              </a:r>
            </a:p>
          </p:txBody>
        </p:sp>
        <p:sp>
          <p:nvSpPr>
            <p:cNvPr id="29" name="Rectangle 28">
              <a:extLst>
                <a:ext uri="{FF2B5EF4-FFF2-40B4-BE49-F238E27FC236}">
                  <a16:creationId xmlns:a16="http://schemas.microsoft.com/office/drawing/2014/main" id="{96E7C752-D404-4A65-B871-DE642F57939C}"/>
                </a:ext>
              </a:extLst>
            </p:cNvPr>
            <p:cNvSpPr/>
            <p:nvPr/>
          </p:nvSpPr>
          <p:spPr>
            <a:xfrm>
              <a:off x="5471160" y="2760980"/>
              <a:ext cx="665480" cy="6654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7</a:t>
              </a:r>
            </a:p>
          </p:txBody>
        </p:sp>
        <p:sp>
          <p:nvSpPr>
            <p:cNvPr id="30" name="Rectangle 29">
              <a:extLst>
                <a:ext uri="{FF2B5EF4-FFF2-40B4-BE49-F238E27FC236}">
                  <a16:creationId xmlns:a16="http://schemas.microsoft.com/office/drawing/2014/main" id="{22F2E027-58F5-4FF7-AF97-242A9CE33487}"/>
                </a:ext>
              </a:extLst>
            </p:cNvPr>
            <p:cNvSpPr/>
            <p:nvPr/>
          </p:nvSpPr>
          <p:spPr>
            <a:xfrm>
              <a:off x="6136640" y="2760980"/>
              <a:ext cx="665480" cy="6654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8</a:t>
              </a:r>
            </a:p>
          </p:txBody>
        </p:sp>
        <p:sp>
          <p:nvSpPr>
            <p:cNvPr id="31" name="Rectangle 30">
              <a:extLst>
                <a:ext uri="{FF2B5EF4-FFF2-40B4-BE49-F238E27FC236}">
                  <a16:creationId xmlns:a16="http://schemas.microsoft.com/office/drawing/2014/main" id="{E4C16D9C-4ADA-4126-AE5A-A710137CB55E}"/>
                </a:ext>
              </a:extLst>
            </p:cNvPr>
            <p:cNvSpPr/>
            <p:nvPr/>
          </p:nvSpPr>
          <p:spPr>
            <a:xfrm>
              <a:off x="6802120" y="2760980"/>
              <a:ext cx="665480" cy="6654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9</a:t>
              </a:r>
            </a:p>
          </p:txBody>
        </p:sp>
        <p:sp>
          <p:nvSpPr>
            <p:cNvPr id="32" name="Rectangle 31">
              <a:extLst>
                <a:ext uri="{FF2B5EF4-FFF2-40B4-BE49-F238E27FC236}">
                  <a16:creationId xmlns:a16="http://schemas.microsoft.com/office/drawing/2014/main" id="{D361B530-5BD3-42B7-BD2B-C74BB3717539}"/>
                </a:ext>
              </a:extLst>
            </p:cNvPr>
            <p:cNvSpPr/>
            <p:nvPr/>
          </p:nvSpPr>
          <p:spPr>
            <a:xfrm>
              <a:off x="7467600" y="2760980"/>
              <a:ext cx="665480" cy="6654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10</a:t>
              </a:r>
            </a:p>
          </p:txBody>
        </p:sp>
        <p:sp>
          <p:nvSpPr>
            <p:cNvPr id="33" name="Rectangle 32">
              <a:extLst>
                <a:ext uri="{FF2B5EF4-FFF2-40B4-BE49-F238E27FC236}">
                  <a16:creationId xmlns:a16="http://schemas.microsoft.com/office/drawing/2014/main" id="{AB010668-F414-447C-8E69-4632BC8E8F7D}"/>
                </a:ext>
              </a:extLst>
            </p:cNvPr>
            <p:cNvSpPr/>
            <p:nvPr/>
          </p:nvSpPr>
          <p:spPr>
            <a:xfrm>
              <a:off x="8133080" y="2760980"/>
              <a:ext cx="665480" cy="6654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11</a:t>
              </a:r>
            </a:p>
          </p:txBody>
        </p:sp>
        <p:sp>
          <p:nvSpPr>
            <p:cNvPr id="34" name="Rectangle 33">
              <a:extLst>
                <a:ext uri="{FF2B5EF4-FFF2-40B4-BE49-F238E27FC236}">
                  <a16:creationId xmlns:a16="http://schemas.microsoft.com/office/drawing/2014/main" id="{B05C81A2-47C0-4B8A-948B-9406A6054015}"/>
                </a:ext>
              </a:extLst>
            </p:cNvPr>
            <p:cNvSpPr/>
            <p:nvPr/>
          </p:nvSpPr>
          <p:spPr>
            <a:xfrm>
              <a:off x="8798560" y="2760980"/>
              <a:ext cx="665480" cy="6654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12</a:t>
              </a:r>
            </a:p>
          </p:txBody>
        </p:sp>
      </p:grpSp>
      <p:sp>
        <p:nvSpPr>
          <p:cNvPr id="35" name="TextBox 34">
            <a:extLst>
              <a:ext uri="{FF2B5EF4-FFF2-40B4-BE49-F238E27FC236}">
                <a16:creationId xmlns:a16="http://schemas.microsoft.com/office/drawing/2014/main" id="{D2462470-A469-45DC-96BA-69D5A6BFF79D}"/>
              </a:ext>
            </a:extLst>
          </p:cNvPr>
          <p:cNvSpPr txBox="1"/>
          <p:nvPr/>
        </p:nvSpPr>
        <p:spPr>
          <a:xfrm>
            <a:off x="1388525" y="2617708"/>
            <a:ext cx="381836" cy="523220"/>
          </a:xfrm>
          <a:prstGeom prst="rect">
            <a:avLst/>
          </a:prstGeom>
          <a:noFill/>
        </p:spPr>
        <p:txBody>
          <a:bodyPr wrap="none" rtlCol="0">
            <a:spAutoFit/>
          </a:bodyPr>
          <a:lstStyle/>
          <a:p>
            <a:r>
              <a:rPr lang="en-US" sz="2800" dirty="0"/>
              <a:t>n</a:t>
            </a:r>
          </a:p>
        </p:txBody>
      </p:sp>
      <p:sp>
        <p:nvSpPr>
          <p:cNvPr id="36" name="TextBox 35">
            <a:extLst>
              <a:ext uri="{FF2B5EF4-FFF2-40B4-BE49-F238E27FC236}">
                <a16:creationId xmlns:a16="http://schemas.microsoft.com/office/drawing/2014/main" id="{C57D1013-169E-4384-9F3D-95AF0F92ECD9}"/>
              </a:ext>
            </a:extLst>
          </p:cNvPr>
          <p:cNvSpPr txBox="1"/>
          <p:nvPr/>
        </p:nvSpPr>
        <p:spPr>
          <a:xfrm>
            <a:off x="787400" y="3244334"/>
            <a:ext cx="982961" cy="523220"/>
          </a:xfrm>
          <a:prstGeom prst="rect">
            <a:avLst/>
          </a:prstGeom>
          <a:noFill/>
        </p:spPr>
        <p:txBody>
          <a:bodyPr wrap="none" rtlCol="0">
            <a:spAutoFit/>
          </a:bodyPr>
          <a:lstStyle/>
          <a:p>
            <a:r>
              <a:rPr lang="en-US" sz="2800" dirty="0"/>
              <a:t>fib(n)</a:t>
            </a:r>
          </a:p>
        </p:txBody>
      </p:sp>
      <mc:AlternateContent xmlns:mc="http://schemas.openxmlformats.org/markup-compatibility/2006" xmlns:p14="http://schemas.microsoft.com/office/powerpoint/2010/main">
        <mc:Choice Requires="p14">
          <p:contentPart p14:bwMode="auto" r:id="rId2">
            <p14:nvContentPartPr>
              <p14:cNvPr id="37" name="Ink 36">
                <a:extLst>
                  <a:ext uri="{FF2B5EF4-FFF2-40B4-BE49-F238E27FC236}">
                    <a16:creationId xmlns:a16="http://schemas.microsoft.com/office/drawing/2014/main" id="{6EC3A2D8-2884-4A81-B137-AFEFFC1A4D33}"/>
                  </a:ext>
                </a:extLst>
              </p14:cNvPr>
              <p14:cNvContentPartPr/>
              <p14:nvPr/>
            </p14:nvContentPartPr>
            <p14:xfrm>
              <a:off x="2277000" y="3327120"/>
              <a:ext cx="7825680" cy="1689480"/>
            </p14:xfrm>
          </p:contentPart>
        </mc:Choice>
        <mc:Fallback xmlns="">
          <p:pic>
            <p:nvPicPr>
              <p:cNvPr id="37" name="Ink 36">
                <a:extLst>
                  <a:ext uri="{FF2B5EF4-FFF2-40B4-BE49-F238E27FC236}">
                    <a16:creationId xmlns:a16="http://schemas.microsoft.com/office/drawing/2014/main" id="{6EC3A2D8-2884-4A81-B137-AFEFFC1A4D33}"/>
                  </a:ext>
                </a:extLst>
              </p:cNvPr>
              <p:cNvPicPr/>
              <p:nvPr/>
            </p:nvPicPr>
            <p:blipFill>
              <a:blip r:embed="rId3"/>
              <a:stretch>
                <a:fillRect/>
              </a:stretch>
            </p:blipFill>
            <p:spPr>
              <a:xfrm>
                <a:off x="2267640" y="3317760"/>
                <a:ext cx="7844400" cy="1708200"/>
              </a:xfrm>
              <a:prstGeom prst="rect">
                <a:avLst/>
              </a:prstGeom>
            </p:spPr>
          </p:pic>
        </mc:Fallback>
      </mc:AlternateContent>
    </p:spTree>
    <p:extLst>
      <p:ext uri="{BB962C8B-B14F-4D97-AF65-F5344CB8AC3E}">
        <p14:creationId xmlns:p14="http://schemas.microsoft.com/office/powerpoint/2010/main" val="423720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1">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33006F"/>
      </a:hlink>
      <a:folHlink>
        <a:srgbClr val="9A7B4C"/>
      </a:folHlink>
    </a:clrScheme>
    <a:fontScheme name="Kasey">
      <a:majorFont>
        <a:latin typeface="Georgia"/>
        <a:ea typeface=""/>
        <a:cs typeface=""/>
      </a:majorFont>
      <a:minorFont>
        <a:latin typeface="Segoe UI Semilight"/>
        <a:ea typeface=""/>
        <a:cs typeface=""/>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9807</TotalTime>
  <Words>1485</Words>
  <Application>Microsoft Office PowerPoint</Application>
  <PresentationFormat>Widescreen</PresentationFormat>
  <Paragraphs>249</Paragraphs>
  <Slides>21</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Calibri</vt:lpstr>
      <vt:lpstr>Cambria Math</vt:lpstr>
      <vt:lpstr>Segoe UI</vt:lpstr>
      <vt:lpstr>Segoe UI Light</vt:lpstr>
      <vt:lpstr>Segoe UI Semibold</vt:lpstr>
      <vt:lpstr>Segoe UI Semilight</vt:lpstr>
      <vt:lpstr>Tw Cen MT</vt:lpstr>
      <vt:lpstr>Wingdings 3</vt:lpstr>
      <vt:lpstr>Integral</vt:lpstr>
      <vt:lpstr>Dynamic Programming</vt:lpstr>
      <vt:lpstr>Warmup</vt:lpstr>
      <vt:lpstr>With Kruskal’s Algorithm</vt:lpstr>
      <vt:lpstr>With Primm’s Algorithm</vt:lpstr>
      <vt:lpstr>Dynamic Programming</vt:lpstr>
      <vt:lpstr>Fibonacci Numbers</vt:lpstr>
      <vt:lpstr>Fibonacci Numbers</vt:lpstr>
      <vt:lpstr>Fibonacci Numbers</vt:lpstr>
      <vt:lpstr>Fibonacci Numbers: By Hand</vt:lpstr>
      <vt:lpstr>Memoization</vt:lpstr>
      <vt:lpstr>Memoized Fibonacci</vt:lpstr>
      <vt:lpstr>Dynamic Programming</vt:lpstr>
      <vt:lpstr>Top Down Evaluation</vt:lpstr>
      <vt:lpstr>Fibonacci – Bottom Up</vt:lpstr>
      <vt:lpstr>An Optimization</vt:lpstr>
      <vt:lpstr>Another Example</vt:lpstr>
      <vt:lpstr>Recursively</vt:lpstr>
      <vt:lpstr>With Dynamic Programming</vt:lpstr>
      <vt:lpstr>With Dynamic Programming</vt:lpstr>
      <vt:lpstr>Where is Dynamic Programming Used</vt:lpstr>
      <vt:lpstr>Coin Changing Problem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Kasey Champion</dc:creator>
  <cp:lastModifiedBy>Benjamin Jones</cp:lastModifiedBy>
  <cp:revision>326</cp:revision>
  <dcterms:created xsi:type="dcterms:W3CDTF">2018-03-22T00:41:11Z</dcterms:created>
  <dcterms:modified xsi:type="dcterms:W3CDTF">2018-08-08T22:28:42Z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kaseyc@microsoft.com</vt:lpwstr>
  </property>
  <property fmtid="{D5CDD505-2E9C-101B-9397-08002B2CF9AE}" pid="5" name="MSIP_Label_f42aa342-8706-4288-bd11-ebb85995028c_SetDate">
    <vt:lpwstr>2018-03-22T00:48:15.4212377Z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