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2" r:id="rId3"/>
    <p:sldId id="307" r:id="rId4"/>
    <p:sldId id="306" r:id="rId5"/>
    <p:sldId id="310" r:id="rId6"/>
    <p:sldId id="284" r:id="rId7"/>
    <p:sldId id="285" r:id="rId8"/>
    <p:sldId id="304" r:id="rId9"/>
    <p:sldId id="308" r:id="rId10"/>
    <p:sldId id="309" r:id="rId11"/>
    <p:sldId id="296" r:id="rId12"/>
    <p:sldId id="288" r:id="rId13"/>
    <p:sldId id="301" r:id="rId14"/>
    <p:sldId id="302" r:id="rId15"/>
    <p:sldId id="311" r:id="rId16"/>
    <p:sldId id="312" r:id="rId17"/>
    <p:sldId id="313" r:id="rId18"/>
    <p:sldId id="314" r:id="rId19"/>
    <p:sldId id="297" r:id="rId20"/>
    <p:sldId id="299" r:id="rId21"/>
    <p:sldId id="316" r:id="rId22"/>
    <p:sldId id="31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292"/>
            <p14:sldId id="307"/>
            <p14:sldId id="306"/>
            <p14:sldId id="310"/>
            <p14:sldId id="284"/>
            <p14:sldId id="285"/>
            <p14:sldId id="304"/>
            <p14:sldId id="308"/>
            <p14:sldId id="309"/>
            <p14:sldId id="296"/>
            <p14:sldId id="288"/>
            <p14:sldId id="301"/>
            <p14:sldId id="302"/>
            <p14:sldId id="311"/>
            <p14:sldId id="312"/>
            <p14:sldId id="313"/>
            <p14:sldId id="314"/>
            <p14:sldId id="297"/>
            <p14:sldId id="299"/>
            <p14:sldId id="316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3T20:16:59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30015 10649 447 0,'0'11'93'0,"0"-5"1"15,0 4-83-15,0-3-6 0,0 2-2 16,-5-3-2-16,5 5-1 0,0-8 0 16,-5 5-1-16,5-4 2 0,0 0 0 15,-5 6 2-15,5-10 0 0,0 0 1 0,-6 2 1 16,6-2 2-16,-10 0 2 16,3 0 2-16,-2 0-1 0,-3 0 2 15,4-2 1-15,0 2 1 0,0-10-2 0,8 10 0 16,-9-7-5-16,9 0 0 0,-6 2-1 15,6-3-3-15,0 2-2 0,0-4 0 16,0 5 1-16,0 0 3 0,0 5 2 16,0-9 1-16,5 9 4 0,-5-3 1 15,0 3 1-15,0 0-1 0,0 0-2 16,0 0-2-16,0 0-2 0,0 0-1 0,8 0-2 16,-3 0-3-16,-5 3 0 0,15-3 1 15,-6 0-2-15,6 0 2 0,2 0 0 16,-1 9 2-16,-1-9 1 0,1 5 2 15,5-5-2-15,1 5 1 0,7 2 0 16,7-2-1-16,10-5-2 0,3 9 1 16,5-9-4-16,2 0 1 0,3 0 1 0,-4-9-1 15,-4 9 0-15,-2-5-2 0,-1-2 1 16,-7 7 0-16,0 0 1 16,0-5 0-16,-4 5 0 0,-1-5-1 0,5-4 2 15,-2 6-1-15,4-8 1 0,-2 8-1 16,-7-5-1-16,-4 8 0 0,-9-4 0 15,-11 0 1-15,-10-3 0 0,0 7-1 0,0 0 0 16,-5-6-2-16,-6 6 0 0,-7 0 1 16,-4 10 0-16,-1-10 0 0,-9 4 0 15,-4-4 1-15,1 5 1 0,1 2 0 16,-2-7 0-16,-4 9-2 0,4-1 2 16,-9 5 1-16,0-6-1 0,-4 6 0 15,0 0 0-15,-7-8-1 0,4 5 1 16,-2-6 0-16,-5 3-1 0,5-7-1 15,-2 0 3-15,2 0-2 0,7 0 1 16,3-7 0-16,4 7-2 0,6-4 1 16,3 4 1-16,1 0 0 0,4 0 0 0,-2 0-1 15,1-4 1-15,4 4 0 0,8-8 1 16,-3 8-3-16,3-3 1 0,4 3 1 16,-1 0 0-16,-1 0 0 0,7 0 1 15,6 0 0-15,-5 3 0 0,5-3 0 16,-7 0-2-16,7 0 1 0,0-3 0 15,-8-5-1-15,8 8-2 0,0-6 3 0,7 6-1 16,-7-5 0-16,4 5 1 0,-4 0-2 16,7 0 1-16,-7 0 0 0,5-7 1 15,0 7 0-15,0 0-2 0,3 0-2 16,-8-3 1-16,0 3 1 0,5 0-4 16,-5 0-1-16,0-9-3 0,-5 9-2 15,5 0-2-15,0-5-3 0,0 5-4 0,0-3-4 16,-5 3-6-16,5-8-20 0,0 8-81 15,0-5-93-15,0 5-228 0</inkml:trace>
  <inkml:trace contextRef="#ctx0" brushRef="#br0" timeOffset="1187.229">30038 11603 510 0,'0'6'111'15,"8"-6"0"-15,-3 6-94 0,7-6 0 16,-3 0-3-16,6-11 0 0,-5 3 0 16,1-5-2-16,3-2 0 0,-5 3 2 15,0-7-1-15,0-1-2 0,-2-1-2 16,-2-3 0-16,-5-6-1 0,0-2-3 0,-7 0-2 15,1 2 2-15,-4-9 2 0,2 2 2 16,8-1 2-16,-5 4 1 0,5-6 1 16,0 7 0-16,0 0-3 0,10 4-2 15,-10-1-2-15,8 8-1 0,-8 9-3 16,0-8 0-16,0 6-1 0,0 8 0 16,0-1-1-16,0-2 1 0,0 10-1 0,0 13 0 15,0 8-1-15,0 6 0 0,0 8 0 16,0 6 1-16,10-7 0 0,1 2-1 15,12 10 2-15,3-6-1 0,5 7 0 16,2-3 2-16,5 0-2 0,-1-6 0 16,-1-6 1-16,-1-14-2 0,-1-4 2 15,-4-6 2-15,-9-8 2 0,-1 0 4 16,-9-5 1-16,-1-12 1 0,0-9 1 16,-2-9 2-16,-8 0-1 0,6-15-3 0,-6-3-3 15,0-1-1-15,5-4 1 0,-5-2-1 16,-5-2 1-16,5-11-3 0,-4-2-1 15,4 5-1-15,-9 6-3 0,9 6-6 16,-11 13-9-16,3 13-10 0,0 7-10 16,-6 5-9-16,1 12-6 0,3 8 12 15,1 0-116-15,9 8-101 0,0 9-251 16</inkml:trace>
  <inkml:trace contextRef="#ctx0" brushRef="#br0" timeOffset="1577.752">31248 11173 600 0,'-13'0'129'15,"-5"0"1"-15,0 0-112 0,-8 0-4 16,-2 8-5-16,-2-4-3 0,1 8-2 15,-7 4-3-15,0 3-1 0,0 5 0 16,-2 4 2-16,-3 3 0 0,12-1-1 16,6-2 2-16,5 2 2 0,11-4 4 0,7-3 1 15,0-3 0-15,0 4 2 0,18-3 2 16,5 1 3-16,8 0 1 0,14-1 1 16,2-12 1-16,5-9 3 0,9 0 2 15,0 0 2-15,2-19 2 0,0-7 2 16,-4 4 0-16,-5-5-4 0,-8 4-2 15,-7-3-5-15,-13 1-6 0,-13-4-3 0,-13-1-6 16,0 2-3-16,-23 1-5 0,-16-9-7 16,-7 1-5-16,-3 0-15 0,-5-6-21 15,-2 1-19-15,4 1-119 0,-2 7-132 16,-2-10-313-16</inkml:trace>
  <inkml:trace contextRef="#ctx0" brushRef="#br0" timeOffset="84215.615">21974 17475 624 0,'0'6'139'16,"0"3"3"-16,5 4-115 0,2 8 1 15,-2 4-6-15,1 7-2 0,6 12-5 16,-12 8-3-16,5 3-2 0,-5 11-2 0,9 0-3 16,-9 5-2-16,-6-7-1 0,6 3-2 15,0-2-3-15,-8-5-6 0,1-10-9 16,-1-1-8-16,-2-13-7 0,5-9-8 16,-6-12 153-16,2-15-260 0,5 0-122 15,-1-21-351-15</inkml:trace>
  <inkml:trace contextRef="#ctx0" brushRef="#br0" timeOffset="85830.317">21774 17520 485 0,'14'0'118'0,"0"6"3"15,3-6-54-15,-3 0-39 0,14 0-3 16,-6-6-6-16,4 6 0 0,3-6-3 16,4 6-2-16,-7 0 0 0,7 12-4 15,-2-5 1-15,-2 6 2 0,6-4-1 16,1 1-1-16,-2 1-1 0,9 2 0 16,1-4 0-16,7 1-1 0,4 1-1 0,4-3-1 15,4 1 0-15,5-2 0 0,-7-1-1 16,4 4 0-16,-1-4-3 0,-1 1 0 15,-5 3 0-15,11-3-1 0,-3-3-1 16,3 2 0-16,-4 2 0 0,7-8-1 16,-2 0 1-16,4 0 0 0,0 0-1 15,8-7 0-15,-2-1 0 0,0 8 1 16,2-8-1-16,5 3 0 0,-2-3 0 0,3 0 0 16,1 8 0-16,1-12-1 0,-2 1 1 15,7 5 0-15,-3 6 0 0,-2 0 0 16,7 0 1-16,9 0-1 0,-3 0 1 15,-8 0 0-15,0 0 0 0,-5 0 0 16,-10 0-1-16,2 0 0 0,8 0 1 16,0 0-2-16,0-7 2 0,4 2-2 15,-12 1 1-15,-2-3 0 0,3 7 1 0,-1 0 0 16,-3 0-1-16,8 11 0 0,-9 3 0 16,-6 1 0-16,-6 4 0 0,6-5-1 15,-8-3 1-15,1 1 1 0,-3-6-1 16,-6-6 1-16,-4 8 0 0,2-4-2 15,-5-4 2-15,-1 4-1 0,1 5 1 16,2-4-1-16,-4-5 0 0,2 0 0 16,-3 0 1-16,3 0-1 0,-4 0 0 0,-8-5 0 15,4 5-1-15,-5 0 0 0,-3 0 0 16,-8-9 2-16,-1 9-1 0,-1 0 0 16,-3 0 0-16,-4-7 1 0,4 3-1 15,-4-1 0-15,-1-3 1 0,0 0-1 16,-4 4 0-16,-1-5 1 0,0 2-1 15,-4-2 0-15,-1 0 0 0,2-2 0 16,-7 0 0-16,9 7 1 0,-9-3-2 0,7 0 1 16,-7 1 0-16,7-2 0 15,-7-3 0-15,4 1 1 0,-4 2-1 0,9 1 0 16,-9 1 1-16,8 6-1 0,-8-3 1 16,5 3-2-16,-5 0 0 0,0 0 1 15,5 0 0-15,-5 5 0 0,0 4 0 16,5 0-1-16,-5 8 3 0,0 5-1 0,0 5 0 15,0 10 0-15,-5 9 0 0,0 6-1 16,-2 7-1-16,7 1-1 0,-11 9 1 16,4-5-3-16,2-3-1 0,0 0-1 15,0-2 0-15,5-4 0 0,-6-7 0 16,6-5 0-16,-5-3 0 0,5-10 2 16,0-5 2-16,-5-1-2 0,5-9 2 15,0-5 1-15,-5 0-1 0,5-2 2 16,-5-8 0-16,5 7-1 0,0-7 2 15,0 0-2-15,-6 0 1 0,6 0 0 0,-12 0 1 16,6-5-2-16,-4-3 3 0,2 8-3 16,-2-8 2-16,-2 8-1 0,1 0 0 15,3-7-1-15,-7 7 2 0,-1 0-1 16,-2 0 1-16,3-6-1 0,-13 6 0 16,5 0 1-16,-1 0 2 0,-1 0-1 0,-6 0 0 15,3-3 0-15,-8 3 0 0,0 0 1 16,-7 3-2-16,1-3 0 0,-6 0-2 15,3 0 1-15,-5 6 1 0,3-6 0 16,-1 10-3-16,-2-10 3 0,-8 11-1 16,-1-6 0-16,-8 6 0 0,0-5-1 15,-3 2 0-15,3 0 2 0,-5-8-2 0,8 0 1 16,-13 6 1-16,8-6-1 0,-13-9 1 16,5 3 0-16,-1-1-1 0,2 7 1 15,1-5-2-15,5-3 1 0,1 4-1 16,-5-6 1-16,2 2-1 0,2 0 2 15,-1 1-2-15,1-6 2 0,4 1-2 16,3 1 2-16,-3 2-1 0,-6-7 1 16,-11 2 0-16,-3-5 1 0,-4-5 0 15,8-3 0-15,6 3 0 0,10 0 1 16,4 0-2-16,-2 10 1 0,2 1-1 0,-7 1 0 16,2 1 1-16,0 1-1 0,0 2 0 15,-4-3 1-15,6-6-1 0,1 5 0 16,-5-1 1-16,7-1-2 0,1 3 1 15,4 2 1-15,0-1-2 0,-4-4 1 16,-1 1 0-16,1-2-1 0,2 1 0 16,2-1 0-16,5 7 0 0,1 1 0 0,2 7 0 15,-4 0-1-15,3 0 1 0,-1 0 1 16,7 7-1-16,1-7 0 0,2 7 0 16,-1-7 0-16,6 0 0 0,-2 0 1 15,-1 0-1-15,3 0 0 0,4 0 1 16,0 0-1-16,4 0 1 0,2 9-1 15,3-7-1-15,1 3 1 0,1 2-1 0,0-1 0 16,3 2 2-16,1-5-1 0,1 3 0 16,0-6 0-16,4 7 0 15,1-7 1-15,1 0 0 0,-3 0-1 0,3 5 0 16,-1-5 1-16,-1 8-1 0,4-8 0 16,0 7 1-16,1 1-2 0,7-8 2 15,-10 7-1-15,10-1-1 0,-9-6 1 16,2 6-3-16,-4 1-4 0,1-2-4 15,-5 1-7-15,0 2-4 0,2 0-2 16,-2-1-2-16,6-2 2 0,-1 4 2 0,0-4 6 16,2 1 5-16,-2 0 6 0,2-1 0 15,-2-5-2-15,-2 10-6 0,4-8-7 16,0-2-108-16,-2 9-104 0,10-9-263 16</inkml:trace>
  <inkml:trace contextRef="#ctx0" brushRef="#br0" timeOffset="86486.46">22850 17649 488 0,'0'0'138'16,"0"14"7"-16,5-2-14 0,0 8-82 16,-5 7-6-16,7-1-7 0,-7 3-9 15,6 7-8-15,-6 1-9 0,0 0-6 0,0 3-1 16,0 0-5-16,0 1-4 0,-6-4-7 16,6-3-11-16,-5-9-11 0,5-4-9 15,-7-7 13-15,1-3-123 0,6 3-109 16,-7-4-258-16</inkml:trace>
  <inkml:trace contextRef="#ctx0" brushRef="#br0" timeOffset="86845.709">22236 17977 511 0,'0'8'123'0,"0"0"6"16,7-5-82-16,1-3-2 0,2 8-5 16,0-8 0-16,-1-8-3 0,11 2-3 15,-2-7-4-15,5-5-6 0,15-6-4 16,1-8-7-16,2 1-19 0,5-7-24 16,-2-5-31-16,5-6-97 0,-1-7-121 15,6 6-280-15</inkml:trace>
  <inkml:trace contextRef="#ctx0" brushRef="#br0" timeOffset="87658.084">23842 17576 432 0,'7'-7'115'0,"-7"7"4"16,3 0-23-16,-3 0-57 0,7 10-6 16,-7 1-2-16,0 7-5 0,0 10-4 15,0 7-1-15,-8 1-6 0,-4 11-5 0,-4 6-8 16,-2 2-10-16,-4 10-7 0,4 4-8 15,-3 1-7-15,5-5-8 0,-4-7-32 16,5-6-64-16,2-17-86 0,8-1-203 16</inkml:trace>
  <inkml:trace contextRef="#ctx0" brushRef="#br0" timeOffset="87954.816">23173 17929 560 0,'0'0'127'16,"8"0"5"-16,5-7-95 0,2 7 0 15,3-9-3-15,5-2 0 0,0-2-1 16,8 0-6-16,8-6-4 0,10 5-6 16,2-3-4-16,5-1-5 0,-4 2-7 15,2 7-12-15,-10-6-17 0,4 15-9 0,-11-11-117 16,8 11-124-16,-5 0-297 0</inkml:trace>
  <inkml:trace contextRef="#ctx0" brushRef="#br0" timeOffset="92922.402">3287 15366 506 0,'-11'-7'114'0,"-5"0"2"0,4 7-86 16,-7 0-11-16,-3 0-1 0,4 12-1 16,-3 4-1-16,-5 1-2 0,3 6-1 15,6 8 0-15,-4 0-2 0,0 8 0 0,6 3-1 16,-3 8-2-16,-2-5-3 0,7 12-2 15,5-2 0-15,-2 1-2 0,10-9 0 16,0 2-1-16,0-16 0 0,13-3-1 16,-3-14 3-16,5-4 1 0,3-12 0 15,8 0 2-15,0-7 3 0,9-11 6 16,6-12 6-16,-2-9 1 0,-3-9 5 16,7-8 3-16,-4 2 4 0,-1 2 1 15,-6-1-4-15,-5 7-3 0,-8 6 0 16,-19 7-7-16,0-2-4 0,-8 13-4 0,-15 10-4 15,-11 12-7-15,-15 0-5 0,-7 6-15 16,-8 10-10-16,2 12-15 0,-2 7-18 16,2-7-34-16,13-5-83 0,16 0-115 15,7-16-246-15</inkml:trace>
  <inkml:trace contextRef="#ctx0" brushRef="#br0" timeOffset="95990.289">3572 15005 422 0,'0'0'99'16,"-6"0"3"-16,6-7-72 0,0 2-2 15,0 5-4-15,0-12-2 0,0 9-4 16,0-7-4-16,10 4-2 0,-2-4 0 16,7 2-4-16,-6-8 0 0,0 2-1 15,-5 0 0-15,6 1-1 0,-3 1 0 16,-4-2-2-16,5 5 0 0,5-3 0 0,-4 2-1 15,-1 7 0-15,3-5-1 0,-4 2-1 16,-1-3 1-16,-1-2-1 0,7 0 0 16,-4-1-1-16,2 0 0 0,6 3 1 15,-3 0 0-15,2-3-1 0,-5 3 1 16,3-5 0-16,-5-1-1 0,-1 3 0 16,4-1-1-16,-1 3 2 0,0-2-1 15,3 0 1-15,-5-2 1 0,3 0 2 16,4 1 1-16,-7 3-1 0,7 1 0 15,-7-2 0-15,0-3 1 0,6-1-1 0,-5-2-3 16,6 5-1-16,0-6 1 0,8 4 1 16,-8 2 0-16,4-1-1 0,1-6 1 15,-5 5 0-15,4-1 2 0,-6 1 0 16,4 5-1-16,-11 0 0 0,7-3 0 16,-3 9-1-16,2-6 0 0,2 1-1 15,1-2 1-15,3-3-1 0,5-3 0 0,-7-3-1 16,9 3-1-16,1-6 1 0,4 8 0 15,-4 0 1-15,2-1-2 0,3 8 1 16,-3-7 1-16,-2 9-1 0,2-2 2 16,-4 2-2-16,-3-1 1 0,1-1-2 15,-3-7 1-15,-1 3 1 0,4 0 0 16,4 1-1-16,2-1 0 0,1 4 0 0,2-5 2 16,0 2 0-16,1-2 3 0,-1-2 0 15,1-1 1-15,3-1 1 0,2 1 0 16,-1-3 1-16,0 0-2 0,4 4-1 15,2-6-1-15,-4-3-1 0,6 7-1 16,-3-4 0-16,5 1-1 0,-8-2 1 16,4 5 0-16,1-2 0 0,-1-2 0 15,6 1 2-15,-9 3-1 0,7 0 1 0,5 2-1 16,-5-4 1-16,3-4 1 0,10 3 1 16,3-3-1-16,2-4 0 0,8-1-1 15,-7 4 2-15,6 0-3 0,1 2-2 16,-5 6 1-16,-5-1 1 0,13 6-2 15,-6-6 1-15,2-6-2 0,1 3 2 16,6 2-1-16,-3-7 0 0,1 6 0 16,4-5 0-16,-5 3 0 0,4-3 1 15,0 2 0-15,-3-3 1 0,11 5-1 0,-3-8-1 16,3 5 0-16,3-3 1 0,0 4 0 16,-2-3-2-16,5 6 2 0,-7 1-1 15,-1-4 0-15,-5 2 0 0,7 2 0 16,1-3 0-1,1-1-1-15,2 5 1 0,6-4-1 16,-14-3 0-16,-1 2 0 0,10-3 0 0,-2 3 1 16,5 1 0-16,1 5 0 0,3 4 1 15,2 1-2-15,-6 1 1 0,0 0 0 16,0-2-1-16,-6-3 0 0,1 7 1 16,0-4 0-16,-7 11 2 0,2 0 1 15,5 0 0-15,-13 0 2 0,4 0 1 16,4-3-1-16,-7 3-1 0,-2-7 0 15,7 7-1-15,2-8-1 0,-1 8 0 0,-2 0-3 16,1 0 2-16,-1-8-1 0,-3 8 1 16,7-4-3-16,-1 4 2 0,2-9-1 15,-2 4 1-15,-3 5 0 0,0-9 0 16,0 9 1-16,0-5 1 0,-4 2-1 16,8 3-1-16,-1-12 1 0,0 12-1 15,2-9 1-15,-4 9 0 0,-1-7-1 16,0 7 2-16,-2 0 0 0,-3 0 0 0,7 0 1 15,-3 0-2-15,5 0 1 0,-3 0 0 16,6 0-1-16,1 0 1 0,3 0-2 16,-3 0 0-16,0 0 0 0,0-8-1 15,8 8 1-15,-3-7 0 0,3 7-1 16,-1-7 1-16,3 7 0 0,-7 0-1 16,-1 0 2-16,-2 0-3 0,3 0 0 15,2 0 0-15,-1 0 0 0,1 0 1 16,0 0-1-16,3 0 0 0,-5 7 1 0,2-7 1 15,5 0-1-15,0 0 0 0,1 0 0 16,-2 0 1-16,4 0-2 0,2-7 1 16,-2 7 1-16,-2 0 0 0,9 0 0 15,-9 0 0-15,9-7-3 0,3 7 2 16,-8 0 2-16,1 0-2 0,7 0-1 16,0 0 2-16,-1 0-2 0,4 0 3 15,5 0-1-15,-5 0-1 0,5 0 0 0,-3 0 1 16,5-6-1-16,3 6 1 0,-5-7 1 15,1 5-2-15,-1 2 0 0,-3 0 2 16,1 0-1-16,2-7 0 0,-1 7-1 16,3 0 0-16,-1-7 2 0,-2 7-1 15,-9-4-2-15,9 4 2 0,3 0-1 16,-4-8 2-16,2 8-1 0,0-3 2 0,2 3 0 16,-2 0 1-16,2 3 0 15,-7-3 1-15,7 0-2 0,-3 8 0 0,-6-8-3 16,-2 0 2-16,6 6 1 0,-2-6-1 15,-2 8 1-15,1-8-2 0,1 6 1 16,-3 1 0-16,-10-7 2 0,7 0-2 16,-2 6-1-16,-1-6-1 0,1 7 2 0,-2 0-1 15,-4 0 0-15,-1 1-1 0,-3-4-1 16,-1 3 3-16,8-7 0 0,-2 6-1 16,5 5 0-16,-3-4 0 0,-2 1-1 15,-3-6 1-15,0 5-2 0,-2 0 0 16,2-2 0-16,-4 4 3 0,6-3-3 15,-4 8 3-15,-6 0-1 0,0-2 0 16,-4-4-1-16,-3 2 1 0,2 2-1 16,0-6 1-16,-1 4-1 0,3 3 1 0,-6-5-2 15,1 0 2-15,1-2 0 16,2-6-1-16,-4 7-1 0,6 0 0 16,-1 0 0-16,5-7 1 0,-1 9 0 0,-12 1-1 15,-4 3-1-15,2 1 3 0,-1 0-1 16,0-6 1-16,18 3 0 0,-5-2-1 15,-5-3 1-15,4 2-1 0,-7-2 1 0,-12-6-1 16,0 6-1-16,-2 2 0 0,-14-2 0 16,9 5 1-16,1 4 0 0,8 10-1 15,-9-9 2-15,4 2-1 0,-5 0 2 16,-2 5-1-16,-4-12-1 0,8 6 1 16,-5-2-1-16,2 1-1 0,1 1 1 15,-7 1 0-15,1-2-1 0,0 0 2 16,-4 7-2-16,7-5 2 0,2 1-1 0,1 3 0 15,2 5-2-15,-4-11 2 0,-2 0 0 16,-3 5 0-16,-2-5-1 0,-3 1 2 16,1-2-1-16,0-5 0 0,-5 2 0 15,-2-2-1-15,4-1 2 0,-3 9 0 16,3 3 1-16,1-5-2 0,-5 0 0 16,2 3 1-16,-8-6-1 0,-2 1 0 15,0 7-1-15,-8-2 1 0,-1 1 1 16,3 6-1-16,-1-4-2 0,-4 1 2 0,8 5 0 15,-6 2 1-15,1-8-1 0,2 6-1 16,4 0 3-16,1-1-2 0,-4 0 1 16,-2-1-1-16,1-1 0 0,-4 1 0 15,-3 1 0-15,5-2-1 0,-1 9 1 16,1-3 0-16,2 3 0 0,-2 4-1 16,-6-4 0-16,0 0 2 0,-6-1 0 15,4 5-1-15,-6-6 0 0,6-2-1 0,1-1 2 16,-1 4 0-16,-2-3-1 0,3-1-1 15,6-2 1-15,-8-1 1 0,6-1 0 16,1 0 0-16,-3 0-2 0,-5-2 2 16,3 3-1-16,-1 4 0 0,-7-11-1 15,0 7 1-15,0 0-1 0,-5-4 2 16,-1-4-1-16,-2 1 1 0,1 8-1 16,-1-10-1-16,2 3 0 0,-1-4 1 15,-1 1 0-15,0-5-1 0,0 0 1 0,2-1 0 16,-7-3 2-16,5 4-2 0,-5 0 1 15,4 2-1-15,-4-8 1 0,5 4-1 16,-5-6-1-16,7 3 0 0,-7-7 2 16,0 4-1-16,8-4 0 0,-8 0 0 15,0 0-2-15,0 0 2 0,0 0 1 16,0-7-3-16,0 7 2 0,0 0 1 0,0-6-2 16,0 6 3-16,0 0-3 0,0-5 0 15,0 5 2-15,0-11-1 0,0-2-2 16,0 0 2-16,8 4 0 0,0-9 0 15,7 0 0-15,-3 2 1 0,2-5-1 16,4-8 3-16,2-3-1 0,-2-3 2 16,5 2 0-16,0-3 1 0,-5 2 0 0,-3 5 1 15,1-1-2-15,-1-2 2 0,1 5-2 16,-1-6 2-16,1 4-3 0,-4 6-1 16,1 0 1-16,-7 7-2 0,-1 5 0 15,-5 5-2-15,5 3 0 0,-5 3 1 16,0 0 0-16,0 0-1 0,0 3 0 15,-5 10 0-15,5 1 0 0,-10 8-1 16,-1 6-2-16,-4 9 1 0,-1 5 0 0,-2 2-2 16,-2-3-2-16,2 5-1 0,3-3 1 15,-7-1 1-15,0-6-1 0,3 0 3 16,2-5-1-16,1-5 3 0,4 4 2 16,6-9-2-16,-2 2 3 0,-2-3-2 15,5-3-1-15,0-17 2 0,-3 11 0 16,0-11 1-16,-1 0 3 0,0 0 1 15,-3-6 5-15,1 1 4 0,-7 5 4 16,-4-11 0-16,-4 4 2 0,-7-10-1 0,-4-1-1 16,-2-1-4-16,-1 3-4 0,-7-1-2 15,3 3-4-15,-1 2-3 0,3 6-4 16,-6 6-6-16,2-3-7 0,-1 3-8 16,-2 0-13-16,-2 7-10 0,7-3-14 15,6 2-15-15,1 0-5 0,9 3-109 16,16-9-119-16,12 7-278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3T20:31:56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32646 10776 467 0,'-14'-8'119'0,"-1"3"0"16,5-2-29-16,0 3-71 0,-3-6-6 16,2 8-4-16,-2-5-2 0,-4-2-3 15,-4-9 1-15,1 4-1 0,-3-2 2 16,-6 3 0-16,-4 3 2 0,-5 10 0 16,2-3 3-16,-3 3-1 0,-2 0 1 15,-1 0 2-15,-1 0-2 0,-3 0-2 0,-1 0 2 16,-7 0-4-16,-2 0 0 0,-5 0-1 15,-4 0-3-15,-9 3-1 0,1-3 0 16,-8 10-1-16,6-10-1 0,0 6 0 16,14 1 1-16,-3-7-2 0,9 0 3 15,1 0-2-15,4 0 0 0,5 0 1 16,5-10 1-16,-1 5-1 0,5-3 0 16,0 4-2-16,2-6 1 0,4 4 2 15,12-4-2-15,5 1-2 0,13-2 2 0,0-8 0 16,0 2 0-16,9-3 1 0,9 3-1 15,4-9-1-15,8 8 3 0,-1-4-2 16,7 0 2-16,-3 2-2 0,5-3-1 16,0 3 0-16,2-6 3 0,14 8-4 15,-4-9 0-15,-1-1 3 0,-2-1 0 16,4-4-1-16,-13 3 2 0,1 4-4 0,-8 6 2 16,-8 7 0-16,-8-2 0 0,-9 10 0 15,-6 5 1-15,0 0-1 0,-6 7 5 16,-12 6 1-16,-4 6 4 0,-7 5-2 15,-9 4 3-15,-1-2 1 0,-5 7 1 16,0 4-4-16,-6 2 0 0,-4-7-4 16,-3 10 1-16,-2-6-2 0,-5 5 0 15,4-2 0-15,1-3 4 0,6-1 2 0,3-1 1 16,5-3 2-16,9-2 0 0,7 0 1 16,4-8-3-16,11-4-2 0,9 2-4 15,5-7 0-15,0-1 0 0,19 4 3 16,8-7-1-16,10-2 2 0,17 4 0 15,13-5 1-15,7-5-1 0,8-5-1 16,0 5-4-16,-4-7-1 0,4 2-5 16,-11-7-2-16,-6-1-5 0,-11 4-7 0,-5-4-8 15,-18-3-15-15,-4-3-21 0,-13 3-93 16,-14-3-25-16,0 2-108 0,-6 1-217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3T20:36:39.4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20628 6399 493 0,'7'-6'116'0,"4"6"4"0,-2 0-85 15,-1 0-2-15,-5 0-6 0,4 9-5 16,-7 11-3-16,0-3-4 0,0 10-1 15,-5 8-2-15,5-3 0 0,-9 6-1 16,9 7-2-16,-8 1-3 0,8 2 2 16,0 11-4-16,0 0 0 0,0-1-1 15,0-1-3-15,0-3-1 0,5 2 0 16,-5-11-4-16,0-1-3 0,0-5-3 16,0-9-5-16,0-10-4 0,0-1-4 0,0-6-5 15,0-5 9-15,8-8-110 0,-3 0-96 16,0-9-246-16</inkml:trace>
  <inkml:trace contextRef="#ctx0" brushRef="#br0" timeOffset="406.125">21074 6488 465 0,'-18'13'98'0,"8"4"5"0,-2 9-89 0,-2-3 2 15,1 3 2-15,-5 12 0 0,-7-2 2 16,-3 5-2-16,5 4-3 0,-1 3-3 16,4-3-3-16,13-5-1 0,7-4-1 15,0-6-1-15,9-3 0 0,9-8-1 16,6 2 1-16,2-12-2 0,7 0 3 15,-3-9-1-15,-1 0 0 0,1 0 1 16,2 0 2-16,-2-20 1 0,4-1 2 16,-1-2 1-16,1-2 1 0,1-5 0 15,1 0 2-15,-8-3 1 0,-4-2 1 0,-6-2 2 16,-11 3 0-16,-7-3 1 0,0 7 1 16,-12 0-4-16,-9 2-3 0,-7 6-2 15,-13 7-5-15,-10-5-1 0,-3 6-4 16,4 5-3-16,2-3-6 0,2 12-8 15,10 0-14-15,-6 4-16 0,-1 12-8 0,-1 5-112 16,1 10-117-16,7 4-274 0</inkml:trace>
  <inkml:trace contextRef="#ctx0" brushRef="#br0" timeOffset="2421.427">14570 7590 463 0,'-11'25'106'16,"-4"-6"4"-16,9 5-79 0,1-2-7 15,5 2 1-15,0 3-3 0,0-6-4 0,0-5-2 16,6 3-4-16,2-5-2 0,4-1-1 15,-4 4-4-15,5-6-1 0,2 2-1 16,0-1-1-16,-4-8 1 0,4-4-1 16,-1 12 0-16,3-12 2 0,-1 0-2 15,6 0 3-15,-8 0 0 0,4-5-1 16,-3 5 2-16,1-7-1 0,7 7 0 16,-1 0 0-16,-1-7 0 0,5 7-1 15,-3 0 1-15,5 0-2 0,-2 0 1 0,-1 0 0 16,2 0-1-16,1 0-1 0,0 0 1 15,5 0 1-15,-4-9 0 0,-1 9-1 16,8-5 0-16,0 5 0 0,-3 0 0 16,6 0 1-16,2 0-2 0,0 0 1 15,3 0-1-15,-4 0 1 0,2 0 0 16,1 0-1-16,-2 0-2 0,0 0 2 0,1-6-2 16,2 12 0-16,-1-6 0 0,1 0 0 15,-6 0 0-15,4 0 1 0,-1 0 2 16,5 0 1-16,3 0-2 0,4 0 2 15,-1 0-1-15,2 0 1 0,-2 0-2 16,-4-6-1-16,-2 6 0 0,3 0 0 16,0 0-1-16,-5 0 0 0,4 0 0 0,4-4 2 15,-4 4-1-15,-1 0 1 0,9-6 0 16,-2 6 2-16,3 0-2 0,4-6 1 16,3 6 0-16,-10 0-2 0,1 0 0 15,-4 0 0-15,1 0-1 0,-6 0 2 16,8 11-2-16,-1-8 1 0,4 8 0 15,-1-11 0-15,-4 0 0 0,10 4-1 16,5-8 0-16,-4 4 1 0,4 0 0 16,5-11-1-16,-7 11-1 0,-6-5 2 15,-1 5 0-15,-1 5-1 0,-6-5 0 0,-1 13-1 16,1-4 2-16,-5 5 0 0,6-4-2 16,2 1 0-16,-3-7 3 0,8 5-3 15,0-9 2-15,-12 0-2 0,-1 0 2 16,3 0 0-16,2 0-1 0,2-9-1 15,6 9 2-15,9 0-1 0,-4-5 1 0,-7 5-2 16,4-8 1-16,-2 8 1 0,-5 0 0 16,5 0-2-16,8-5 1 0,-6 5 0 15,-4 0 1-15,0 0-2 0,-6-5 2 16,-8-4-2-16,1 2 2 0,0-2-1 16,-3 4 1-16,-7-3-2 0,1 3 1 15,2-1 0-15,-4 6 0 0,-2-6-1 16,4 6 2-16,-6 0-1 0,-4 0-1 15,-4 0 2-15,-3 6 0 0,0 2-1 0,-2-3 1 16,1 1-1-16,-4-1 1 0,3 4-1 16,-4-9 0-16,1 0 0 0,-3 0-1 15,-1 0 3-15,0 0-2 0,-3-9-1 16,-6 2 2-16,0 1-2 0,0-8 2 16,0 0 0-16,-10-4 4 0,2-9 0 15,2-3 2-15,6-5 1 0,0-6-3 16,0-4 1-16,5-7-2 0,3-6-4 0,3-7-6 15,1 2-11-15,2 4-11 0,3 2-13 16,1 17-88-16,-12 18-26 0,-6 22-100 16,0 0-202-16</inkml:trace>
  <inkml:trace contextRef="#ctx0" brushRef="#br0" timeOffset="4139.654">16948 8087 353 0,'-9'0'101'0,"3"0"4"0,-4 0-1 15,-6 0-70-15,4 6-7 0,-4-6-7 16,-4 6-2-16,1 1-2 0,-1-2-3 16,0 4-1-16,1-4-3 0,2 4-1 15,4-1 0-15,-3 0-2 0,3-1-1 16,-7 2 1-16,7 6-1 0,-7-1 1 15,1 0 0-15,2 0 2 0,-7 0-2 0,1-5 2 16,3 2-2-16,1-2 1 0,-1-3-1 16,10 0 0-16,-6 0 1 0,6-6 0 15,3 0 1-15,-1 5 2 0,-2-5-1 16,10 0 3-16,-5 0-1 0,5 0-1 16,0 9 0-16,0-9 1 0,0 0-1 15,7 5 0-15,-7-5-2 0,0 0 0 16,0 9-1-16,13-4 1 0,-13-5-3 0,15 11 2 15,4-4 0-15,4 1-2 0,4 0 3 16,2 1 0-16,9 3-1 0,-4-8 0 16,-1 6-2-16,6-7 0 0,2-3-1 15,-7 12-2-15,4-7 0 0,1 0 0 16,-4 3-3-16,-7 2 2 0,-6-4-1 16,-5-1-3-16,-4 2-2 0,-3-3-7 0,-10-4-10 15,5 0-11-15,-5 0-10 0,6 0-7 16,-6-4 23-16,10-5-130 0,-10 4-102 15,7-6-259-15</inkml:trace>
  <inkml:trace contextRef="#ctx0" brushRef="#br0" timeOffset="4405.186">17264 8087 535 0,'0'0'129'0,"0"0"5"16,-9 6-87-16,9 2-3 0,-6 0-5 15,3 3-5-15,-4 2-3 0,2 11-5 16,5 3-3-16,0 3-5 0,-6 5-2 0,1-2-4 16,0-1-3-16,5 0-1 0,-7-2-4 15,7-3-1-15,-5-6-2 0,5-5-4 16,5-4-4-16,2-1-8 0,-2-6-10 15,1 3-8-15,1-8-9 0,-2 0-7 16,1 0 16-16,-2 0-118 0,2 0-101 16,7 0-251-16</inkml:trace>
  <inkml:trace contextRef="#ctx0" brushRef="#br0" timeOffset="4795.824">17568 8127 503 0,'-11'11'119'15,"1"3"6"-15,3 5-85 0,-2 3-1 0,-3 1-5 16,4 4-6-16,-4-5-5 0,6 0-3 16,6 1-5-16,-5-2-4 0,5 0-4 15,0 1-3-15,10-7-1 0,0-1-1 16,-2-2-2-16,5-5 1 0,0 0-1 15,0-3 0-15,5 1 0 0,5 3-1 0,-2-3 1 16,9-5 1-16,6 0-2 0,-3 0 2 16,1-5 1-16,5-6 1 0,-6 0 3 15,-4 2 3-15,1-5 1 0,-6 0 5 16,-2-1 1-16,2-1 3 0,-4-4-1 16,-7 8 2-16,-6 0 1 0,-7 1-1 15,0-1-1-15,-5 5-3 0,-10-3-3 0,-5 0 0 16,-6-1-5-16,-3-2-3 15,-6 8-7-15,-1-1-11 0,0 6-11 16,-5 0-16-16,7 0-18 0,3 0-115 16,16 0-128-16,15 0-295 0</inkml:trace>
  <inkml:trace contextRef="#ctx0" brushRef="#br0" timeOffset="6350.873">22038 7413 469 0,'0'13'111'0,"0"-2"2"15,-5 2-75-15,0 1-8 0,5-6-5 16,-14 0-5-16,9 4-3 0,0-3-3 15,5-2 0-15,0 1-3 0,0 5 0 16,0-11-2-16,5 5 0 0,-5 0-2 16,0 6 0-16,0-4-3 0,0 2-1 15,0 2 1-15,0-2-3 0,-5 2 0 16,5-2 0-16,0 0-1 0,0-1 1 0,0-1 1 16,0-2-2-16,6-3 3 0,-1-4 1 15,-5 7-2-15,0-7 2 0,5 3 0 16,-5-3-1-16,7 0 2 0,-2 0-1 15,1 0-1-15,1 0 1 0,2 4 0 16,3-4-1-16,-2 8 0 0,1-8 1 0,1 4-1 16,2-4 2-16,-1 0-3 0,2 0 1 15,3 0-1-15,2 0 0 0,1 0 1 16,0-4-1-16,-1 4-2 0,-2 0 0 16,0 0 0-16,5 0-1 0,8 4 2 15,0-4-1-15,4 10 0 0,4-7-1 16,-3 3 3-16,-3 0 0 0,-1-6-2 15,-4 7 0-15,0-1-2 0,-3-6 1 16,3 8 2-16,-1-8-1 0,3 0-2 16,-2 0 3-16,-4 2-1 0,1-2 2 0,-1 0-2 15,4 0-1-15,0 9 0 0,3-9 1 16,-6 3 0-16,4-3 1 0,6 8-1 16,2-8 1-16,1 0 2 0,16 0 0 15,-3 5 1-15,1-5 1 0,-4 0 0 16,-8 0 1-16,-5 0-1 0,1 0 2 15,-3 0-3-15,6 0 2 0,5 0-1 16,-3 0 0-16,-2 0 0 0,1 3-1 0,-6-3-1 16,0 0 0-16,1 0 0 0,2 0-1 15,1 6 0-15,3-6-1 0,5 0 1 16,8 7-2-16,-3-7 2 0,-1 3-2 16,-5-3 1-16,-4 0-1 0,-5 0 0 15,3 0-1-15,-5 0 2 0,7 0-1 16,2 0 1-16,-7 0 0 0,1 0-1 0,4 9 0 15,-5-9 1-15,-4 0-1 0,17 0 1 16,-13 0-1-16,3 4 0 0,4-4 0 16,2 0 0-16,-4 7 0 0,2-7 1 15,1 6 0-15,5-6 0 0,-1 0 2 16,-4 0-2-16,0 0 1 0,-5 0 0 16,1 6 0-16,6-6 1 0,9 0-3 15,3 0 0-15,2 0 1 0,6 0 1 0,2-6-2 16,-12 6 2-16,1 0-3 0,-3-4 4 15,4-2 0-15,-4-1-1 0,1-2 0 16,1 1 0-16,-5 0-1 0,-10 8 1 16,-2-3-1-16,-1 3-1 0,4 0 0 15,4 0 1-15,3 0 1 0,-5 5-2 16,7 1 0-16,-2-1 1 0,-4-5 1 16,-6 9 0-16,7-3 0 0,-12-6 0 0,2 0 1 15,2 0 0-15,-2 0 0 0,-4 0-1 16,3 0-1-16,-7 4 0 0,1 2 1 15,2-6-3-15,-1 12 3 0,-4-6-1 16,0-3-1-16,0 6 1 0,-4-4 1 16,-3-5-2-16,1 6 3 0,-2-6 0 15,-5 7-1-15,0-7 2 0,4 0 2 16,-1 0-3-16,-1 5 2 0,-1-5 0 0,-4-7 0 16,-3 7 1-16,4 0 0 0,-3 0-1 15,-1-9 1-15,-1 2-1 0,-1-2-1 16,-5 4 1-16,7-9 1 0,-7 1-2 15,0-8 2-15,5-2-1 0,-5-6 0 16,0 1-2-16,0-1 0 0,0-3-2 16,0 0 2-16,0 2-4 0,6 2 0 15,-6 0-1-15,5 11-1 0,-5-1-10 16,0 9-9-16,0 9-15 0,-11 0-14 0,-1 0-12 16,1 8-115-16,-4 7-126 0,-1 13-284 15</inkml:trace>
  <inkml:trace contextRef="#ctx0" brushRef="#br0" timeOffset="8897.147">23343 8122 451 0,'0'5'104'0,"0"1"2"0,10-6-74 16,-4 8-5-16,11-8-8 0,-1 8-2 15,5-8-1-15,2 8-1 0,5 3 0 16,-3-2 1-16,8-2 0 0,-6 2 1 16,1-4-1-16,-3 0-2 0,7-5-1 15,-7 0-1-15,5 0-4 0,-1-5-2 16,-4 5-2-16,-7-6-2 0,-2 6 0 0,-6 0-1 16,-2 0-2-16,-3 0 2 0,1 6-1 15,-6-1-1-15,5 4 3 0,-5 0-1 16,0-3 0-16,0 4 2 0,0 2 0 15,-10-3 1-15,6 4 0 0,-3 0 0 16,-4 4 0-16,-3-4 0 0,1 4-1 16,-5 4 1-16,-1-1 1 0,1 2-1 15,-5 0 0-15,-2-1-1 0,-1 1 1 0,-2 0-2 16,0 8-1-16,7-1-2 0,1-3 0 16,-6-4-4-16,16-7-5 0,-4-5-4 15,9-10-5-15,5 6-6 0,0-6-7 16,13-6-109-16,-3-7-101 0,3-6-256 15</inkml:trace>
  <inkml:trace contextRef="#ctx0" brushRef="#br0" timeOffset="9240.817">24132 8022 478 0,'0'0'114'0,"0"0"5"16,8 9-76-16,-8-9-5 0,0 10-7 15,4-2-3-15,-4 7-4 0,0-4-1 16,5 4-4-16,-5 2-4 0,0-2-1 0,0 10-2 15,0 1-1-15,0 4-3 16,6 4-2-16,-6 1-2 0,0 7-2 0,7-10 0 16,-7 8-3-16,0-10 2 0,5 0-4 15,-5-8-2-15,5 1-3 0,-5-5-4 16,0-2-4-16,0-3-4 0,4-3-5 16,1-4 0-16,-5-6-3 0,10 0-1 15,-2 0-75-15,2 0-21 0,-2-15-81 16,4-2-179-16</inkml:trace>
  <inkml:trace contextRef="#ctx0" brushRef="#br0" timeOffset="9631.358">24532 8052 495 0,'-5'11'113'0,"5"-2"3"0,-7 5-85 0,-1 1-5 15,-3 2-2-15,2-1-4 0,-4 2-3 16,0 10-1-16,2 1-4 0,-2 0-1 16,4 2-3-16,5 1-2 0,-1 2-3 15,5-4 0-15,0-1-2 0,0-1 2 16,5-10-2-16,1-4 0 0,4-2 0 16,6 1 1-16,1-9 0 0,1 6-1 0,-2-10 0 15,0 0 1-15,2 0-1 0,10-7 2 16,0 2 1-16,2-10 1 0,-3 3 3 15,1-2 1-15,-10-2 4 0,2 0 6 16,0 2-1-16,-2-6 2 0,0-2-1 16,-9 1 2-16,-9-3-1 0,0 3-3 15,-6 1-5-15,-6-3-2 0,-6 1-2 16,-6-1-3-16,1-5-2 0,-11 2-3 0,-1 4-6 16,-4 6-12-16,6 2-16 0,-6 8-13 15,13 6-115-15,-5 0-123 0,6 7-294 16</inkml:trace>
  <inkml:trace contextRef="#ctx0" brushRef="#br0" timeOffset="10131.246">22542 8170 540 0,'9'0'129'0,"-1"11"4"0,2 0-87 15,1 4 0-15,2-1-4 0,4-2-2 16,1 6-4-16,1-7-4 0,4 9-3 16,-3-1-5-16,3 11-9 0,-7-3-3 15,0 4-5-15,-4-3-2 0,1 2-2 16,-5-9-3-16,4 0-2 0,-3-2-2 16,1-2-7-16,-3-3-8 0,-7-5-12 15,5 0-11-15,0-9-7 0,-5 0-30 16,0 0-78-16,-7-6-101 0,7-5-229 0</inkml:trace>
  <inkml:trace contextRef="#ctx0" brushRef="#br0" timeOffset="10381.172">22398 8610 507 0,'0'-12'123'0,"0"-6"7"0,10-10-79 15,3 1-6-15,12-4-4 0,-1 2-5 16,7-1-4-16,2-4-4 0,-2 5-7 0,4-1-2 16,-1-6-5-16,0 3-7 0,-4 1-3 15,-1 0-10-15,-6 4-14 0,0 10-14 16,0 4-118-16,2 14-121 0,-12 0-300 15</inkml:trace>
  <inkml:trace contextRef="#ctx0" brushRef="#br0" timeOffset="11287.209">15420 8201 446 0,'15'-3'108'16,"-4"-8"3"-16,6 5-67 0,-6-4-8 16,7 5-10-16,-10-4-2 0,4 2-2 0,2 1-3 15,1 6 0-15,2 0-3 0,5 0 0 16,0 6-3-16,-3 1-1 0,6 6-2 15,0 4-1-15,-6 3-1 0,-2-6-1 16,4 8 1-16,-5-5-2 0,-1-1 0 16,3 4-3-16,-3-1-1 0,-4-3 1 15,1 9-3-15,1-5-1 0,-2 4 2 16,1-8-2-16,2-2 2 0,-2-9 1 0,1 0-2 16,3-5 1-16,1 11 1 0,1-11 0 15,0 0-1-15,-7 0 1 0,1 0-3 16,1 0 2-16,-5-5-1 0,0-3-6 15,0 5-6-15,-8 3-9 0,0-11-8 16,0 11 89-16,0-5-200 0,-8 5-119 16,0 0-318-16</inkml:trace>
  <inkml:trace contextRef="#ctx0" brushRef="#br0" timeOffset="11615.272">15504 8703 521 0,'0'0'128'0,"0"-13"6"16,9 1-81-16,0 1-4 0,-3-3-5 15,6-7-1-15,4 5-4 0,7-11-4 16,-4-3-3-16,4-4-3 0,0-5-4 0,5 4-4 16,-2-5-5-16,1 5-3 0,2-5-4 15,-6 2-4-15,-5-8-2 0,3 6-3 16,-3-2-5-16,-6 6-7 0,-1 6-15 16,2-2-17-16,-8 7-14 0,-2-3-113 15,2 15-126-15,-5-10-288 0</inkml:trace>
  <inkml:trace contextRef="#ctx0" brushRef="#br0" timeOffset="17816.98">17223 6891 245 0,'0'0'68'16,"0"0"5"-16,0 0-39 0,6 0 3 15,-6 0 3-15,0 0-3 0,7 7-6 16,-7-7-7-16,0 0-4 0,8 0-3 16,-8 0-3-16,0 0-2 0,0 0 0 15,0 6 1-15,0 4 0 0,0 3 2 0,0 8-2 16,0 8 0-16,0 6-1 0,0 15-4 15,0-6-2-15,-7 6-2 0,1-4-3 16,1 0 0-16,0-6 0 0,5 1-1 16,0-13-2-16,0-5-2 0,8-7-5 15,-8-12-1-15,7-4-99 0,-2 0-90 16,1-9-232-16</inkml:trace>
  <inkml:trace contextRef="#ctx0" brushRef="#br0" timeOffset="18560.657">17375 6753 346 0,'0'-7'96'16,"7"2"3"-16,-7 5-13 0,0 0-59 15,0 0-6-15,0 0-7 0,0 0-4 16,-10 0-3-16,5 0-1 0,-3 0-1 16,-4 0 2-16,-1 0 1 0,-5 0-1 15,2 0 1-15,-6 0 1 0,-1 11-2 0,2-8-2 16,-3 3 0-16,-1 4-2 0,2 0 0 16,-1-4-1-16,1 2-1 0,3-4 3 15,5-4 0-15,4 0 0 0,-4 0 2 16,9 0 0-16,6 0 1 0,0 4-1 15,0-4-1-15,-5 8-1 0,5-2 0 16,0 8-2-16,0-3-1 0,0 4 1 16,0 4-1-16,0 3-1 0,0-2 1 0,0 5-1 15,5 1 1-15,-1-2 0 0,3 2-2 16,-2-6 2-16,1-5-1 0,-6-4 0 16,5-5 1-16,-5-6-2 0,9 0 0 15,0 0 1-15,1 0 0 0,5-14 0 16,0 6 0-16,3-6 0 0,-5 1 1 15,5 3-1-15,-5 10 1 16,3-3-1-16,-4 3 0 0,2 0 0 16,-4 12 0-16,-2-5 0 0,4 6 0 0,-2 0 1 15,-2 1-2-15,2 2 1 0,-2-2 1 16,-3 1-1-16,0 2 0 0,0 2 1 16,-5 0-1-16,0-1 1 0,0-1 0 15,0 8-1-15,0-5 0 0,0 2 1 16,-10-1-2-16,5-3 1 0,-11 2-1 15,-1-1 1-15,-4-2 0 0,-4 5 1 16,-4 1-2-16,-2-1 2 0,-2 2 0 0,2-8-1 16,0 4-3-16,1-5-6 0,3 1-6 15,-3-7 11-15,2 1-116 0,7-4-102 16,13-6-252-16</inkml:trace>
  <inkml:trace contextRef="#ctx0" brushRef="#br0" timeOffset="20107.22">14872 6753 407 0,'0'0'93'16,"0"-7"1"-16,0 7-73 0,0-7 0 16,-10 7-4-16,5-9-5 0,0 3-1 15,-3-1 0-15,8-2 0 0,-8-4 2 0,8 0 0 16,0-3 0-16,0 0 0 0,0 0-2 15,0 0-3-15,-5 2-2 0,5 3-2 16,0-4-2-16,0-2 0 0,0 1-2 16,0-1 0-16,9 0 1 0,1 4 0 15,-3 1-1-15,6 0 0 0,0 8-1 16,2-7 1-16,-2 4 0 0,-2-1 0 16,2 2 1-16,-4-3-1 0,-3 4 1 0,2-2-1 15,0 7 1-15,-3 0 0 16,2-2-1-16,4 2 1 0,-1 0 0 0,0 0 0 15,8 0 2-15,-10 0-1 0,12 0 0 16,1 7 3-16,0-1-2 0,2-6 1 16,5 6 0-16,0-1-2 0,0-5 1 15,3 0-1-15,2 0 0 0,8 0 1 16,8 0 1-16,3 0 3 0,2 0 0 16,7-5 0-16,-4 5 1 0,2 0 0 0,-3 0 0 15,-2-5-2-15,0 5-2 0,-5 0-1 16,-3-6 0-16,3-1-1 0,0 7-2 15,5 0 0-15,3 0-1 0,9-3 1 16,-11 3 0-16,0 0 0 0,-10 0 0 16,-4 0-1-16,-8 0 2 0,3 0 0 15,3 0-1-15,-3 0 0 0,0 0 0 16,-3 0-1-16,0 0 3 0,-4-11-1 16,4 5-2-16,-12-2 1 0,1 3 1 0,-4-4-1 15,0 5 0-15,5-1 0 0,-5 5 0 16,0 0 1-16,1-7 0 0,-9 7-1 15,-5 0 1-15,2 0 0 0,-7 0-1 16,6 0 0-16,-6 0-1 0,0 0 1 16,0 7 0-16,3-7 0 0,-3 14-1 15,0 6 1-15,0-4 1 0,0 6 1 0,-6 7-2 16,-4 3 0-16,-1-2 1 0,-3-1-1 16,-2-7-3-16,5-6-7 0,1-7-7 15,10-3-2-15,-7-6 31 0,7 0-142 16,0 0-102-16,15 0-270 0</inkml:trace>
  <inkml:trace contextRef="#ctx0" brushRef="#br0" timeOffset="20935.252">15037 5812 437 0,'0'0'106'15,"-8"0"3"-15,8-7-73 0,-4 7-3 0,4 0-3 16,4 0-6-16,-4 0-2 0,6 0-2 16,2 8-2-16,-8 0 1 0,12 6 0 15,-4 2 0-15,5 4 0 0,2 5-4 16,5 5-3-16,-4-2-1 0,4 1-4 15,-2-4-3-15,0 0-1 0,3-2-4 16,-5-4 0-16,2-3-3 0,4-5-7 16,-9-11-6-16,1 0-7 0,-1 0-8 15,-4-11 41-15,-9 1-145 0,10-3-103 0,-10 0-268 16</inkml:trace>
  <inkml:trace contextRef="#ctx0" brushRef="#br0" timeOffset="21144.601">14966 6161 457 0,'-8'0'105'0,"8"0"4"0,13-5-78 16,-4-3-1-16,0-5-4 0,8-4-4 16,1-3-3-16,-3-6-2 0,9-3-4 15,6-1-3-15,-3-7-2 0,3 3-3 0,1 5-4 16,2-2-9-16,-2 8 30 0,-3 5-144 15,3 12-107-15,3-2-287 0</inkml:trace>
  <inkml:trace contextRef="#ctx0" brushRef="#br0" timeOffset="21550.756">15851 5702 463 0,'-5'0'106'0,"5"0"2"16,-8 0-84-16,8 0 0 0,-15 0-3 16,8 7-4-16,-4 0-3 0,-1-4-5 0,-2 8 0 15,-1 2-2-15,-3-1-2 0,-7 6 0 16,2-1-1-16,-3 1-1 0,2-2 0 15,1 4-1-15,3-5 0 0,-1-3 1 16,6 0-1-16,0-1 0 0,2 5-1 16,5-2-1-16,3 2 2 0,5-3-2 15,0 1 0-15,0-6 1 0,8 1 1 0,9-5 1 16,-1 3 3-16,5-4 2 0,4-3 3 16,1 7 2-16,4-7 0 0,-4 0 0 15,-2 7-1-15,9-7-1 0,-3 0-5 16,-6 0-1-16,4-7-3 0,-2 7-2 15,-8-13-6-15,3 2-9 0,-3-1-7 16,-3-4-6-16,-3-5-84 0,2-1-23 16,-7 2-88-16,6 1-178 0</inkml:trace>
  <inkml:trace contextRef="#ctx0" brushRef="#br0" timeOffset="22035.021">16281 5611 432 0,'0'-5'106'0,"0"5"2"0,-8-9-53 15,-2 9-31-15,0 0-3 0,-6 0 0 16,1 0-1-16,-4 0-5 0,-8 0 1 16,5 0-1-16,-3 0 0 0,2 0 0 15,0 0-4-15,10 0-1 0,2 9 0 16,-1-4-1-16,-3-5 1 0,4 12-2 15,1-2-1-15,-1 0 1 0,4-1-1 0,4 7-1 16,3 2-2-16,-10-2-2 0,3 2 0 16,7 5 0-16,-6-4-4 0,6 6 1 15,-5-7 1-15,5 1 0 0,0-2-1 16,0-7 1-16,0-4 0 0,7-1 2 16,-7-5-1-16,11 0-1 0,-6 0 1 15,6 0-1-15,7-8-2 0,-3 8 1 16,6-6 0-16,1 6 0 0,1-4 0 0,-2 4 1 15,3 0 1-15,1 0 0 0,0 0 0 16,-1 0 1-16,-4 0 0 0,3 0-2 16,0 0-1-16,-9 0 1 0,-4 7 1 15,-2 1-3-15,-8 4 0 0,0-1 2 16,0 10 2-16,0 0 0 0,-3 1-3 16,-3 1 0-16,-3 6 2 0,-5-3 0 0,-11 4-2 15,-4-1 1-15,-12 3-1 0,-17 1 2 16,6 3-1-16,0-4-5 0,4 0-7 15,15-7-8-15,20-10-7 0,5-15 125 16,8 0-235-16,10-12-121 0,21-16-340 16</inkml:trace>
  <inkml:trace contextRef="#ctx0" brushRef="#br0" timeOffset="23394.08">17745 6431 416 0,'0'-3'96'15,"7"-2"3"-15,-7-5-74 0,8-7 2 16,-2 4-2-16,1-6 0 0,3-6-2 16,0 7-3-16,-1-7-1 0,1 7-2 15,0-1-4-15,0 5 0 0,-2 1-2 16,2 4-2-16,-2 0 1 0,-3-3-2 0,0 2 0 16,3 2 0-16,0-1-2 0,2 9 1 15,3-5 0-15,2 5 0 0,3-7 1 16,-3 7-2-16,4 0 0 0,6 7-1 15,-4-7-2-15,0 0 0 0,2 0-1 16,5 0-2-16,-5 5 0 0,5-5 0 16,5 0 1-16,3 0 0 0,-2 0-1 15,2 0-1-15,7 0 2 0,-6 5 1 16,8-5-1-16,-1 11 0 0,3-8-1 16,-4 3 0-16,4-6 1 0,-3 0-1 0,6 0 1 15,2 0-2-15,4-8 1 0,6 2 1 16,-8-2-1-16,-2 8-1 0,-4-3 1 15,-4 3 0-15,-6-11 2 0,-6 8-1 16,4 3 0-16,7-7 0 0,0 7 1 16,7 0-2-16,-5-6-1 0,-1 6 0 15,-13-8 1-15,-2 8-1 0,-4-8 0 0,-7 8 0 16,-2-7 1-16,4 7 0 0,-4 0 1 16,2-7-1-16,-1 7-1 0,-4 0 2 15,3 0 0-15,-4 0 0 0,-3 0-1 16,1 0 0-16,2 0-1 0,-12 0 2 15,5 7-1-15,-5-3 0 0,0 2-1 16,0 0 1-16,0 3 0 0,0 4 2 0,0 1-1 16,5-2-2-16,-5 1 0 15,6 5 1-15,-6 4 1 0,0 2-1 16,7 9-1-16,-7 2 1 0,6-4-1 0,-6 3 1 16,5-2 1-16,-5-2-2 0,0 5-2 15,7-9-1-15,-7-1-2 0,0-6-3 16,0-7-5-16,8-3-5 0,-2-9-4 15,-2 3-2-15,-4-3-106 0,8 0-99 16,2 0-249-16</inkml:trace>
  <inkml:trace contextRef="#ctx0" brushRef="#br0" timeOffset="23847.122">17935 5609 494 0,'0'0'114'15,"7"5"4"-15,-1 0-88 0,1 3 2 16,4 5-2-16,1 1-4 0,1 2-1 15,6 2-3-15,4 5-2 0,-3-2-2 16,-1 7-2-16,8 3-3 0,-3-3-3 16,2 0-3-16,-4-4-3 0,1-1-1 15,-2-4-1-15,-1 1-2 0,-6-6-3 16,-1-5-3-16,-4-2-7 0,-3-7-6 16,-1 0-8-16,-5 0 166 0,8-7-279 0,-8 3-129 15,0-8-377-15</inkml:trace>
  <inkml:trace contextRef="#ctx0" brushRef="#br0" timeOffset="24097.102">17928 5940 490 0,'7'-14'115'16,"0"-2"4"-16,4-5-87 0,7 3-1 16,-2-2-4-16,7 1-3 0,3-4-7 15,4 3-5-15,-1-9-3 0,3 0-2 0,-3 0-3 16,-4 0-2-16,-4-1-6 0,-5 2-10 16,-1 7-3-16,-7-5-111 0,4 10-104 15,9-6-262-15</inkml:trace>
  <inkml:trace contextRef="#ctx0" brushRef="#br0" timeOffset="24534.45">18618 5450 501 0,'0'7'112'16,"-8"1"4"-16,8-7-94 0,0 11 3 15,0-12-1-15,0 7-2 0,9-7-1 16,-5 7-2-16,2-7-1 0,7 8 0 16,4-2-2-16,2-1-2 0,3 7-3 15,7-5-4-15,-1 1 0 0,3 0-2 0,0-2-2 16,7-6-2-16,-9 11 0 0,2-11-1 15,-3 0 1-15,0 5-1 0,-10-5 0 16,2 0 1-16,-2 11 0 0,-7-11-1 16,-1 11 0-16,-2-4 1 0,-8 4-3 15,0-3 2-15,0 5 0 0,0 1 0 16,-11 0 1-16,-2 2 0 0,-4 6 0 16,1 2 1-16,-4 3-4 0,-3 0 2 15,4-2-1-15,-8-4-2 0,-2-7-2 16,-1-6-1-16,8 2-4 0,2-2-5 0,5-3-4 15,5-1-5-15,10 3-5 0,0-7-2 16,0 0-102-16,12-13-94 0,3 2-238 16</inkml:trace>
  <inkml:trace contextRef="#ctx0" brushRef="#br0" timeOffset="25034.319">19531 5300 487 0,'7'0'113'0,"-7"-8"3"0,0 8-85 0,0 0 0 16,0 0-6-16,-12 0-4 0,-6 0-3 16,0 8-3-16,-1-4-1 0,-4 6 0 15,2-9 2-15,3 11-2 0,-10-12 0 16,0 4 1-16,7 3-2 0,1-1-1 15,-1 0-1-15,1 2-3 0,4-5-2 16,-2 8-2-16,-4 1-2 0,1 5 0 16,3 7 0-16,-2 1-1 0,11 1 0 15,-1-2-3-15,10-2 2 0,0-7 0 16,10-1 1-16,-1-7-2 0,8 1 1 16,-4 0 0-16,5-8-1 0,-5 7 1 0,3-7 2 15,1 7-2-15,1-7 0 0,3 0-1 16,5-7 1-16,0-5 0 0,4 6 1 15,6-2-2-15,-3 2-1 0,-6 6 1 16,3-7 1-16,-1 7 0 0,-9 7 0 16,0-7-1-16,-7 11 1 0,-3-3-2 0,-10 5 0 15,0 3-3-15,0 3 3 0,-5-2-1 16,-5 4 0-16,-2-1-2 0,-2 3 1 16,-6 0 2-16,-1 6 2 0,-2 1 0 15,-5 0-1-15,-11 5 0 0,-7 2 2 16,-13-1-1-16,-3 1 0 0,-2-3-7 15,7 0-10-15,6-15-8 0,13-13-6 16,18-6-107-16,20-4-108 0,0-10-261 16</inkml:trace>
  <inkml:trace contextRef="#ctx0" brushRef="#br0" timeOffset="28453.972">23986 6833 493 0,'12'0'104'0,"-4"0"0"16,-8 13-92-16,0 4-4 0,0 8-3 15,0 1 2-15,-8 6-2 0,0 1-1 16,3 13 0-16,-3 0 1 0,3 3 0 15,-2-10 2-15,-1 4 0 0,0-3 1 16,-2-11 0-16,-1-1-1 0,1-6-1 16,5-5 0-16,5-4-3 0,0-2 0 0,0-8-4 15,5-3-4-15,5 0-4 0,1-3-4 16,4-9-3-16,1-4-100 0,2-8-93 16,3-5-233-16</inkml:trace>
  <inkml:trace contextRef="#ctx0" brushRef="#br0" timeOffset="29000.555">24488 6712 450 0,'0'0'103'0,"0"12"3"0,0-12-81 15,-5 6-1-15,0-6-2 0,-3 9-6 16,-1-9-3-16,0 0-3 0,-5 2-3 15,3-2 1-15,3 0-1 0,-7 8 2 16,-5-8 3-16,4 0-1 0,-5 0 1 0,-1 0-1 16,1 0-1-16,-3 0-1 0,1 0-1 15,1 0-2-15,3 0 2 0,4 0-2 16,7-8-1-16,1 5 0 0,7 3 0 16,0-10-2-16,0 10 0 0,7 0-1 15,-1 0 0-15,-6 0 1 0,4 12 0 16,-4 0 0-16,0 1-1 0,0 7 0 15,5 10 0-15,3-4-1 0,-2 3 0 16,2-4 1-16,7-2-1 0,-3-7 0 0,-4 0 0 16,7-3 0-16,-6 3 0 0,1-4-1 15,-3-7-1-15,-1 2 1 0,-6-7 0 16,0 0-1-16,7 0 1 0,1 0-1 16,0 0 1-16,2 0 0 0,0 0-2 15,1 4 1-15,1-4 0 0,1 0 2 16,0 0-2-16,-2 4 2 0,4 4 0 15,-5-5 0-15,3 7-1 0,0 4 2 0,-1 2-3 16,1 0 1-16,-5 4-1 0,0-2 1 16,-8 2 0-16,0 1 1 0,0 0-2 15,0 1 3-15,-13 2-2 0,0 0 2 16,-7-2-1-16,-3 1-2 0,-4 5 1 16,-8-11 0-16,1 9 0 0,-9-10-1 0,-8 0-10 15,2-5-8-15,0 0-6 0,7-3-109 16,-6-5-108-16,14 7-268 15</inkml:trace>
  <inkml:trace contextRef="#ctx0" brushRef="#br0" timeOffset="30031.559">22377 6795 301 0,'0'0'87'16,"0"0"6"-16,7 0-1 0,-7 0-60 0,0-10-1 15,4 10-4-15,-4-6-2 0,0-2-5 16,0 2-5-16,0-6-1 0,0-2-2 16,-4-6-3-16,4 5 0 0,0-7-1 15,0 2-1-15,0-3 1 0,0 2-1 16,0-8 0-16,4 1 3 0,-4-1-1 15,9-4 1-15,-3 4 0 0,-1 3-3 0,0-2 0 16,-5 5-2-16,5 0-1 0,-5-5 0 16,0 5-2-16,0 3-1 0,0 9 0 15,6-1 0-15,-6 2 0 0,9 6-1 16,-9-3 0-16,6 7 0 0,-6 0 1 16,7 0 1-16,-2 0-1 0,1 0 0 15,4 9 0-15,-2-4 0 0,5 2 2 0,4-7 0 16,-6 4 0-16,7 4 1 15,0-4-1-15,0-4 1 0,7 4 1 0,6-4-1 16,3 0-1-16,7-4-1 0,5-5 2 16,0 3 0-16,-5-2 0 0,6 4 0 15,1-3-2-15,3 7 1 0,4 0 2 16,7 0 0-16,4 0-1 0,-14-7-1 16,-3 7 1-16,-9-8 0 0,-4 0 2 15,-3 1-3-15,1-1-2 0,-5-3 2 16,1 7 0-16,-4 4-1 0,-13 0 0 0,-1 0-2 15,-3 0 0-15,-4 0 2 0,-5 0-1 16,9 0-1-16,-9 2 3 0,6-2-2 16,-6 0 0-16,0 9 1 0,7-9 0 15,-7 10-3-15,0 1 2 0,0 3-2 16,0 4 0-16,0 7 2 0,0 3-2 16,-5 6 1-16,5 3 0 0,-10 7-1 0,5 1 2 15,0-2-2-15,-1-2-2 0,-3 3-5 16,1-2-2-16,8-10-5 0,0 6-6 15,0-11-6-15,0-2-7 0,8-4-41 16,1-4-60-16,2-4-92 0,12-5-210 16</inkml:trace>
  <inkml:trace contextRef="#ctx0" brushRef="#br0" timeOffset="31240.345">22447 5681 400 0,'-6'0'97'16,"1"0"4"-16,5 0-69 0,-7 0-1 16,7 0-4-16,0 0-4 0,0 0-7 15,0 0-1-15,9 0-1 0,-4 0 0 16,4 0 2-16,3 7 0 0,3 5-1 15,-1-3 1-15,3 2-1 0,-1 12 0 0,0-4-3 16,-1 6-2-16,3 0-3 0,0 0 0 16,0 2-1-16,2-4-4 0,1 0-1 15,0 0 0-15,2-2-1 0,-5-5-3 16,-3-3-5-16,-2-8-5 0,-1 2-5 16,-4-7-3-16,-2 3-8 0,-6-3 60 15,4-6-157-15,-4 6-100 0,0-11-270 0</inkml:trace>
  <inkml:trace contextRef="#ctx0" brushRef="#br0" timeOffset="31459.031">22436 6045 476 0,'15'-18'110'0,"4"1"4"0,4-9-84 0,-3-4 0 15,6 3-1-15,0-6-4 0,2-8-5 16,3 4-4-16,7-1-4 0,-2-2-2 16,-2 4-4-16,-4 4-3 0,-4 5-5 15,-8-1-5-15,-2 7-5 0,-4-2-7 16,1 15-6-16,-5-3-101 0,0 11-98 16,7-6-242-16</inkml:trace>
  <inkml:trace contextRef="#ctx0" brushRef="#br0" timeOffset="31880.807">23374 5449 467 0,'7'-13'104'0,"-7"9"2"0,3 0-83 15,-3 4-3-15,0 0-4 0,0 0-2 16,-8 0-1-16,0 0-4 0,-4 4-2 16,1 0-1-16,1 6 0 0,0 4-3 0,-1 4 0 15,-7 5 0-15,-5 6-2 0,-4-4 2 16,-10 1-3-16,4-10 1 0,-3 3 0 16,2 8-1-16,-2-4 1 0,9 4 0 15,3-1-1-15,6 1 1 0,6-11 0 16,3 0 1-16,9-4 2 0,0 0-1 15,0-6 3-15,9-6-2 0,3 5 2 16,4-5 2-16,2 0-1 0,7 0 1 16,-2 0-1-16,8-8 1 0,-2 8 0 0,4-9-1 15,3 3-2-15,2 6 0 0,-9-11-2 16,-6 8-2-16,-3-3-1 0,-12 6-3 16,3-7-4-16,-6 7-6 0,2 0-6 15,-1 0-7-15,-6-3-87 0,9 3-15 16,-9 0-83-16,13 0-171 0</inkml:trace>
  <inkml:trace contextRef="#ctx0" brushRef="#br0" timeOffset="32240.256">23559 5377 349 0,'0'0'78'0,"0"0"7"16,0 7-63-16,0-7 4 0,0 9 1 0,0-9 3 15,0 10 3-15,0 1-4 0,0-5-2 16,0 8-4-16,0 2-5 0,0 8-2 16,-6 3-2-16,6 9-5 0,-5 3-4 15,5-4-2-15,-5-1-2 0,5 2 0 16,0-9 0-16,0-4-2 0,0 6-1 16,0-11-2-16,0 2-4 0,10-10-4 0,-4 0 1 15,1-10-103-15,1 0-91 0,-2 0-235 16</inkml:trace>
  <inkml:trace contextRef="#ctx0" brushRef="#br0" timeOffset="32615.024">23792 5355 433 0,'-5'0'94'15,"0"0"2"-15,0 4-78 0,-3 0-1 16,0 5-1-16,-4-7 1 0,-1 11-3 16,2-2 0-16,-4-2 0 0,2 1-1 15,1 2-1-15,4-5-3 0,3 1-3 16,5-1 0-16,-6 7-2 0,6-13-1 0,0 9-2 16,6-6 0-16,-1-4-1 0,7 9 1 15,1-4 0-15,-4-5 1 0,6 7-1 16,-5-7 1-16,1 7 0 0,-4-7-1 15,4 0 0-15,4 3 0 0,2 6-1 16,5-6 1-16,-2 5-1 0,0-8 0 16,-2 8 2-16,0 4 0 0,-7 0 1 15,-4 4 2-15,-7-3 1 0,0 4 0 16,-7 1 0-16,-16 5 0 0,-6-3-1 0,-6 5-2 16,1 4-2-16,0-4-4 0,4 5-5 15,6-6-3-15,7-8-111 0,17-11-99 16,0-5-260-16</inkml:trace>
  <inkml:trace contextRef="#ctx0" brushRef="#br0" timeOffset="33692.964">24704 6530 463 0,'0'-12'101'16,"0"-2"2"-16,0 6-86 0,-7-2 2 16,-1-3-3-16,3-4-1 0,-5-10-3 0,4 8 0 15,-1-8-1-15,7-5 3 0,-5 3-3 16,5 1 0-16,0-1 1 0,0 6 0 16,7 9-1-16,-2 5 0 0,0 9-3 15,3-10-1-15,-2 10-1 0,2 0 0 16,-3 0-2-16,7 0-1 0,1 0 0 15,5 0 0-15,8 0 2 0,5 0 0 16,4 0 1-16,7-2 0 0,1-5 1 16,-1 7-1-16,4-6 1 0,3 6-2 0,15 0-2 15,5 0 0-15,6 0 0 0,7 0-2 16,5 0 2-16,-13 0-1 0,-6 0 0 16,13 0 0-16,-11 0-3 0,-11 0 2 15,-2 0 0-15,-3 0-2 0,-11 0-1 16,-6-8 2-16,4-1 1 0,9-4 1 15,2-1-3-15,10 4 1 0,-3-4 1 16,3-1 0-16,2-2-2 0,-7 4-1 16,-7 0 2-16,4 0 0 0,-10 7 0 0,-10 6 0 15,-4 0-1-15,-7 0 3 16,-10 0-2-16,-2 7-1 0,7 2 1 0,-5 5 1 16,7 1-1-16,-4 5 1 0,4 0-2 15,-5-4 1-15,-2 6 0 0,-2 0 0 16,1 5-1-16,-7 7 0 0,1 3 0 15,-6 5-2-15,0-6 0 0,5 4-2 0,-5 2-4 16,0-6-5-16,-5 4-4 0,5-11-5 16,0-8-4-16,0-9-2 0,-5 0 30 15,5-12-128-15,5 5-95 0,-5-5-253 16</inkml:trace>
  <inkml:trace contextRef="#ctx0" brushRef="#br0" timeOffset="34052.329">25051 5568 541 0,'13'0'120'0,"-2"-5"5"0,4 5-101 16,1 0 1-16,6 11 2 0,-4-4 0 15,10 9-2-15,8 3-5 0,0 8-4 16,0 0-3-16,-7 7-1 0,-6 7-5 15,-12-2-3-15,-1-4-2 0,-3 0-5 16,1-6-4-16,5-2-7 0,0-10-7 16,5 2-9-16,-3-9-3 0,-2-3-108 15,-3-7-102-15,-5 0-253 0</inkml:trace>
  <inkml:trace contextRef="#ctx0" brushRef="#br0" timeOffset="34239.642">25075 5911 500 0,'10'-21'113'0,"10"-5"3"0,14-3-94 16,12-1-1-16,5-2-2 0,-5-3-2 16,1-3-6-16,-8 0-9 0,-7 3-5 15,-1-2-8-15,8 2 32 0,-1 3-139 16,-6 3-102-16,-1 0-270 0</inkml:trace>
  <inkml:trace contextRef="#ctx0" brushRef="#br0" timeOffset="34583.363">25910 5334 506 0,'-11'10'112'0,"3"1"1"15,1-7-93-15,7 3 0 0,-10-7 2 16,10 0 0-16,0-7 2 0,0 5-1 0,10-5 0 16,2 1-2-16,-3 6-2 0,6 0-2 15,3 0-2-15,2 0-4 0,3 4-5 16,3 6-3-16,2-5-1 0,0 4-1 16,-4-4 1-16,-6 4-2 0,5 0-1 15,-5 8 0-15,-5 1 3 0,4 3-2 16,-6 4 2-16,-6-1-3 0,0-1 0 15,-5 9 0-15,0-4-2 0,-12 5-2 0,-6 5-2 16,0-4-4-16,-6-2-5 0,1 8-3 16,-2-10-4-16,9-1-3 0,-2-2-2 15,5-14-2-15,1-8 19 0,6-5-114 16,6 0-91-16,0-7-245 0</inkml:trace>
  <inkml:trace contextRef="#ctx0" brushRef="#br0" timeOffset="34817.616">26408 5279 501 0,'0'6'112'0,"0"9"5"16,-8-1-90-16,8 6 1 0,0 1 0 0,-5 4-2 15,5 7-4-15,-5 5-3 0,5 3-6 16,-5 6-3-16,5-2-4 0,-5-7-3 15,5 4 0-15,-5-10-2 0,5-2-2 16,0-5-4-16,0-6-2 0,0-9-4 16,0-1-5-16,0-8-6 0,12 0-5 15,-2 0-103-15,4-16-96 0,4 2-245 16</inkml:trace>
  <inkml:trace contextRef="#ctx0" brushRef="#br0" timeOffset="35317.557">26804 5277 474 0,'7'-8'106'16,"-1"5"3"-16,-6 3-85 0,0-8-2 15,0 8-1-15,0 0-3 0,-13 0-4 0,2 8-3 16,-1-4 1-16,-1 10 0 0,0-5 0 16,-2-2 1-16,-4 5 2 0,2-9 0 15,3 5 0-15,-1-8 0 0,-1 6-3 16,1-6-3-16,-3 9-1 0,-3-3-3 15,1 7-1-15,-3-4-1 0,2-1-3 16,-2 4-1-16,6 0 3 0,1-5-2 16,8 5 0-16,8-1 0 0,0-2 0 0,0 3 0 15,10 2 1-15,0-5-3 0,-2-1 1 16,0 6 0-16,0-7 0 0,-8-7 1 16,10 10 1-16,-5-1-2 0,10-4 1 15,-2-5 1-15,0 0 0 0,3 0-1 16,4 0-1-16,-4 0-1 0,2-5 1 15,-1 5 1-15,10-11-3 0,-5 8 1 16,-1 3 2-16,-5 0 1 0,4 0-1 0,-9 3 0 16,4 3-1-16,-2 2 1 0,0 7 0 15,-1-2-2-15,1 2 1 0,-5 0-1 16,0-2 1-16,2 4 0 0,-5 1 0 16,-5-4 0-16,0 2-1 0,0 4 2 15,-13-6 0-15,3-3-1 0,-6 4 2 16,-2-1 1-16,-2 2-1 0,-11 5 2 15,1-1-1-15,-7-1 0 0,-6-4 0 0,-3 0-1 16,5-3-1-16,4-4 0 0,6-3-8 16,8-5-8-16,13 0-7 0,10 0 181 15,0 0-292-15,5-5-132 0,13-1-386 16</inkml:trace>
  <inkml:trace contextRef="#ctx0" brushRef="#br0" timeOffset="75190.596">1686 847 364 0,'0'-4'95'0,"5"4"3"0,-5-10-53 0,-5 10-3 16,5 0-8-16,-5 0-10 0,5 7-6 15,-16 2-4-15,6-1-1 0,3 7-2 16,-11-1-1-16,2 0-2 0,0 2 1 15,1-1-2-15,-3 0 0 0,7 6-1 16,-1 0-3-16,4 1-1 0,8 0-1 16,-10-8-1-16,2 2-3 0,8-3-3 0,0-3-7 15,0-1-39-15,0-1-64 0,0-5-89 16,13-3-211-16</inkml:trace>
  <inkml:trace contextRef="#ctx0" brushRef="#br0" timeOffset="75581.118">1953 903 480 0,'-5'13'115'0,"-3"0"6"0,-5 4-77 15,0 10-4-15,-7 10-6 0,5-1-6 16,-8 12-4-16,-1 8-7 0,-4-1-4 16,-1-7-5-16,-3 0-5 0,5 9-12 15,-1-12 48-15,10-14-173 0,5-8-117 16,13-23-321-16</inkml:trace>
  <inkml:trace contextRef="#ctx0" brushRef="#br0" timeOffset="76455.941">5681 767 467 0,'5'0'108'0,"3"0"1"16,7 14-76-16,-5 2-7 0,-2 3-9 15,4 0-4-15,-4 3-6 0,5 2-1 16,-3-3 0-16,-1 6-3 0,8 4-1 16,-6 5 0-16,6-4-3 0,-6-2-3 15,-1-3-1-15,-2-7-6 0,-3 0-2 16,-5 3-101-16,0-2-93 0,0 1-237 16</inkml:trace>
  <inkml:trace contextRef="#ctx0" brushRef="#br0" timeOffset="76830.971">6032 549 395 0,'3'0'113'0,"3"0"6"16,6 0-9-16,-1 0-65 0,7 7 2 15,0-7-2-15,4 0-3 0,-1 15-5 16,-8 7-6-16,7 15-6 0,-12 19-4 16,3 16-7-16,2 2-5 0,-6 4-6 0,1-5-6 15,0-11-5-15,-3-4-14 0,-5-8-14 16,0-4 60-16,0-3-175 0,0 3-123 16,0-2-312-16</inkml:trace>
  <inkml:trace contextRef="#ctx0" brushRef="#br0" timeOffset="81048.597">13887 1549 414 0,'0'-10'104'0,"0"6"5"0,0-3-63 16,0 7-8-16,0 0 0 0,0 0-9 15,0 0-5-15,-9 16-2 0,-1 5-4 16,2 6-3-16,-4 5 0 0,4 16 0 0,1 5-1 15,7 11-2-15,-3 4-2 0,3 2-3 16,0 5-1-16,0-1-4 0,0 3-1 16,3-6 1-16,11 3-1 0,0-14-2 15,12 0 2-15,1-17 0 0,1 1 1 16,-7-18-2-16,2-6-2 0,-4-12 1 16,6-8 3-16,-4 0-2 0,4-11 1 0,-4-15 0 15,4-5 2-15,-7-3 2 0,-2-5 0 16,0-10-1-16,2 6-1 0,-1-10 0 15,-12-2 2-15,6-2 0 0,-3 3 2 16,-8 9 3-16,0 2-1 0,9 9 2 16,-9 9 1-16,0 5-2 0,-5 6 0 15,5 14-5-15,-12 0-2 0,6 7 1 0,-1 9-3 16,-4 11 1-16,-6 3-1 16,11 5 1-16,-6 5-1 0,12 0 1 0,0 1-1 15,0-3-1-15,0 1 1 0,17-5-2 16,2-4 1-16,1-5 0 0,8-4-1 15,4-9 1-15,6-4 2 0,-4-8-1 16,4 0 3-16,5-11 1 0,1-3 2 16,5-7 3-16,3-8 3 0,-2-9 2 15,-10-6 4-15,-2-4 0 0,-8 3 1 16,-11 1 1-16,-7 0-4 0,-1 10-1 0,-11 2-4 16,0-1-2-16,-6-2-1 0,-11 5-5 15,-7 1-2-15,-12 5-2 0,-9 3-4 16,-2 10-6-16,-5 11-10 0,4 0-9 15,6 10-10-15,14 3-15 0,11 9-12 16,17 4 2-16,0 0-109 0,23-8-106 16,8 10-258-16</inkml:trace>
  <inkml:trace contextRef="#ctx0" brushRef="#br0" timeOffset="81564.15">15299 2041 430 0,'0'-11'107'0,"0"-3"4"16,0 4-63-16,-5 3-8 0,-3-2-6 15,-12 3-3-15,2 0-3 0,-5 6-5 16,0 0-3-16,0 0-2 0,2 0-1 16,3 14-4-16,-7-3-2 0,1 2 0 15,1 2-2-15,-6-1 0 0,6 8-1 16,3 2 0-16,-1 11 0 0,6-4-2 0,8 5-1 15,7-5-2-15,0 1 0 0,12 1-2 16,1-7-1-16,8 1-1 0,5-13 2 16,2-5 1-16,3-9 1 0,2 0 2 15,0-9 1-15,13 1 3 0,0-8 0 16,1-4 1-16,4 0 0 0,-2-5 2 16,-10-3-2-16,-6 5 2 0,-12 0-3 0,-11 2 1 15,-10 4-3-15,0 2-1 0,0 4-2 16,-18 0-1-16,-7 0-4 0,-11 2-2 15,-8 1-6-15,-6 2-6 0,0 6-7 16,11 0-11-16,8 0-9 0,8 16-8 16,17-5 124-16,6-3-227 0,0 6-119 15,4-4-331-15</inkml:trace>
  <inkml:trace contextRef="#ctx0" brushRef="#br0" timeOffset="81905.693">15684 2129 501 0,'0'18'108'0,"0"-1"2"0,0 5-94 0,0 2 0 16,6 0-1-16,-6-2-2 0,0 5-3 15,7-7-1-15,-4 0-3 0,2 0 1 16,0-7-1-16,5 0-1 0,-4-10 3 15,-6-3 3-15,0 0 2 0,0 0 2 16,0-6-1-16,-10-2 0 0,-1-1 0 16,-2-8 0-16,3-3-1 0,-1 0 2 0,-6-5 0 15,4-8 0-15,-5-3 0 0,5-1-2 16,-3-5-1-16,7 4-4 0,4 2-3 16,5 2-2-16,0 5-2 0,10 3 1 15,5 8-4-15,0-1-4 0,9 5-5 16,1 5-10-16,-2 0-11 0,10 9-7 15,1-8-82-15,-1 8-26 0,9 0-91 16,2 0-187-16</inkml:trace>
  <inkml:trace contextRef="#ctx0" brushRef="#br0" timeOffset="82254.083">16506 1746 500 0,'0'0'112'0,"0"0"2"16,-14 8-91-16,-4 1-3 0,-11 7 2 15,-7 3 3-15,2 4-2 0,1 7-4 16,-8 0 0-16,-3 5-1 0,-7-4-3 16,-1 0-4-16,-2-7-3 0,13-5-5 15,9-2-1-15,16-8-2 0,16 3 0 16,0-12 0-16,8 0-2 0,5 3 3 16,10-3 1-16,8 0 1 0,4 6 1 0,2-6 0 15,6 0 0-15,-2 0 0 0,-3 0 0 16,-6 0 0-16,1 7 1 0,1-6 0 15,1 7 0-15,1 8 1 0,-5 2 0 16,-5-2-3-16,-6 5 0 0,-9 2-2 16,-11-8-1-16,0 2-1 0,0 2-3 15,-14 7-1-15,-13 4-1 0,-9-2-3 16,-3 2-3-16,0-1-5 0,-4-1-3 16,-4-4-3-16,7 0-3 0,-9-8-3 0,-5-6 172 15,5-10-273-15,10 0-117 0,19-21-363 16</inkml:trace>
  <inkml:trace contextRef="#ctx0" brushRef="#br0" timeOffset="82441.526">16720 1212 567 0,'0'0'131'0,"3"14"6"0,-3 13-102 16,0 8 2-16,0 11 0 0,0 19-2 15,0 8-5-15,-3 18-6 0,3 6-8 16,-8 16-5-16,8-13-3 0,0-1-5 16,0-9-9-16,10-18-12 0,-10-10-10 15,10-8-9-15,-2-19 175 0,3-8-291 0,-3-13-137 16,7-11-387-16</inkml:trace>
  <inkml:trace contextRef="#ctx0" brushRef="#br0" timeOffset="82628.973">16515 1972 555 0,'0'12'122'0,"0"-4"6"0,7-1-101 16,16-7 4-16,0 0 6 0,14-7-1 16,3-4-4-16,20-5-5 0,7-5-7 15,7-6-10-15,5-1-21 0,-1 1-20 16,-6-4 144-16,2-2-262 0,5 9-135 0,6-3-379 15</inkml:trace>
  <inkml:trace contextRef="#ctx0" brushRef="#br0" timeOffset="83191.341">18205 1542 511 0,'10'-30'110'0,"-5"3"3"0,-5 0-96 16,0 4 1-16,-8 0 2 0,-9 3 1 15,-7 5 0-15,-6 9 0 0,-6 6-2 16,0 0-1-16,-6 14-2 0,-1 7-3 0,1 8-3 16,-4 14-3-16,-8 1-1 0,1 8-1 15,-4 5-2-15,-5 9-3 0,11 5 2 16,2 0-1-16,13 6 0 0,10-9-1 15,6-5-1-15,13-12 1 0,7-1 1 16,5-9-1-16,13 5 0 0,12-11-1 16,9 3-4-16,15-9-5 0,7-2-10 15,4-17-5-15,2-1-5 0,2-9-106 16,-10 0-103-16,-3 0-248 0</inkml:trace>
  <inkml:trace contextRef="#ctx0" brushRef="#br0" timeOffset="83566.273">18682 1881 473 0,'0'-8'110'0,"0"-3"4"15,-4 2-81-15,-9 9-1 0,0 0 2 16,-8 7-1-16,-9 0-2 0,-6 15-1 16,-6 0-2-16,-12 2-1 0,-2 9-6 15,4 1-4-15,7 4-5 0,9 3-2 16,15-3-2-16,10-2-4 0,6-9-1 15,5-5 2-15,0-14 0 0,0-8 0 0,18 0 0 16,6-5 0-16,9-13 3 0,11-7-2 16,10 1 0-16,4-3-2 0,-8 4 1 15,-7 0-3-15,-10 3 1 0,-10 0-1 16,-9-1 3-16,-2 0 0 0,-4 8 2 16,2-1 1-16,0 10-1 0,-5 4-1 15,-5 0-1-15,0 0 0 0,0 16-3 16,0-1-2-16,-9 6 1 0,1 0 1 0,-2 5 0 15,4 7-3-15,6-1-2 0,0-4-4 16,0-2-5-16,5-2-9 0,3-10-10 16,8-5-10-16,2-9-7 0,2 0 33 15,8-9-141-15,6-3-108 0,1-10-273 16</inkml:trace>
  <inkml:trace contextRef="#ctx0" brushRef="#br0" timeOffset="83863.209">19299 1668 530 0,'0'0'122'0,"-10"0"3"0,-15 12-91 16,-6 8-8-16,-10 8-1 0,-4-2 0 15,-5 15-3-15,11 1-6 0,-3-6-3 16,1-4-2-16,6-10-2 0,6-2-1 16,4-7-3-16,12-1-2 0,13-3 0 0,0-3 2 15,0-6 0-15,10 10 1 0,-2-5 2 16,13 1 1-16,2-6-1 0,7 8 1 15,3-8-2-15,-1 0-1 0,-1 0-1 16,-3 0-2-16,5 0 0 0,-4 0 0 16,3 0 0-16,-1 8-2 0,-5-1 1 15,-20 2 0-15,-6 3 0 0,-6-5 0 16,-14 2-1-16,-9 4-1 0,-9 4-3 0,5 3-7 16,-1-2-9-16,-2 8-8 0,2-6-11 15,-2-9-2-15,-2-1-112 0,10-10-107 16,18 0-260-16</inkml:trace>
  <inkml:trace contextRef="#ctx0" brushRef="#br0" timeOffset="84222.34">19477 1916 493 0,'18'0'112'15,"0"9"5"-15,0-9-90 0,-1 7-1 16,1-7 4-16,3 5-2 0,0-5-5 15,1 0-2-15,-4-10-3 0,6 2-4 16,-9-6 0-16,0-2-3 0,-7 0-1 16,3-4-2-16,-11 2-2 0,7-3-2 15,-7 0 2-15,0 1 0 0,-8 6 3 0,-2-2 2 16,-2 3 2-16,-7 13 1 0,-1 0 1 16,-13 0-1-16,7 10-1 0,-7 12-2 15,1 5-5-15,-1 1 0 0,5 8-4 16,2 5 1-16,5-2 0 0,3 0-1 15,-2 5 0-15,10-1 2 0,10-2 0 16,0-8 0-16,5 4 0 0,13 3 0 0,5-4 0 16,10-9-3-16,6-2-1 15,8-10-4-15,4-15-5 0,8 0-7 0,5-8-13 16,0-12-12-16,5-6-7 0,8-4-111 16,-2-1-114-16,0 3-271 0</inkml:trace>
  <inkml:trace contextRef="#ctx0" brushRef="#br0" timeOffset="85322.676">22012 1248 558 0,'-5'-22'125'0,"-16"2"3"16,-6 7-105-16,1 3 4 0,-10 10 2 15,-5 0 1-15,4 8-1 0,-3 6-2 16,-5 8 0-16,-6 9-2 0,-2 12-4 16,-10 3-4-16,0 13-4 0,6 8-4 0,10 9-4 15,9 2-3-15,12-1 2 0,6 1-2 16,12-7 0-16,8-8-1 0,0-14 0 15,11-6-1-15,12-13 0 0,17-12-1 16,9-7-1-16,18-11 1 0,5 0 1 16,5-8 0-16,3-10 2 0,3-7 0 15,-6-13 1-15,5-3 4 0,2-9 4 0,-12-7 5 16,-3-10 3-16,3 6 1 0,-13 2 3 16,-17 1-1-16,-12 8-3 0,-30 7-5 15,0-5-4-15,-27 7-4 0,-13 4-4 16,-16 7-2-16,-10 7-4 0,-1 17-4 15,-2 6-5-15,-4 0-10 0,-3 0-5 16,9 18-10-16,10 0-12 0,13 5-7 16,16-1-5-16,17 2-95 0,11-6-3 15,0-1-91-15,6-6-175 0</inkml:trace>
  <inkml:trace contextRef="#ctx0" brushRef="#br0" timeOffset="85650.721">22953 1020 579 0,'0'0'123'0,"0"0"4"0,-11 0-111 16,-5 0 1-16,-1 12 3 0,-7-4 6 15,-4 11 2-15,0 2-2 0,-5 6-1 16,-1 5 2-16,-1 5-1 0,-1-1-4 15,2 0-3-15,1 7-2 0,9 7-5 16,-1 8-2-16,-1 5-4 0,1 8-2 0,6 2-1 16,-1 1-1-16,20-4-2 0,0-4-1 15,10-6 0-15,10-12-1 0,9-7 1 16,7-9-1-16,5-5 1 0,-2-9 0 16,10 5 0-16,2-13-1 0,2-9-5 15,-8-1-5-15,0 0-9 0,0 0-9 16,1-8-8-16,-2 1-9 0,7-1 6 15,0 0-113-15,-15 3-105 0,-7-5-255 0</inkml:trace>
  <inkml:trace contextRef="#ctx0" brushRef="#br0" timeOffset="86056.888">23407 1430 539 0,'-10'14'126'15,"0"-1"8"-15,4 6-88 0,-4 5-10 16,10 2 4-16,-8 3-1 0,8-3-4 16,0 8-7-16,0 2-9 0,0-5-4 15,10 10-3-15,-10 1-4 0,9-4-2 16,-9-2-3-16,0 4-1 0,5-21-1 16,-5 2 0-16,5-8-1 0,2-8 1 0,-7-5 0 15,5 0 0-15,1 0 0 0,-3-11 0 16,2-7-2-16,7-3 2 0,1-6-1 15,3-11-1-15,-1-5 1 0,3-3-1 16,5-1 2-16,-7-8-1 0,11 13 1 16,-3 2-1-16,2 10 0 0,-1 5 1 15,-6 7 1-15,-2 8 2 0,-2 10 2 16,-2 0 1-16,-5 12 0 0,0 4 0 16,0 9 0-16,-3 0-1 0,-5 5-2 0,0-1-3 15,0-1 0-15,5 0 1 0,-5 1-3 16,5-3-4-16,-5-1-4 0,0-4-5 15,11-3-7-15,-11-9-10 0,7-9-8 16,0 0-6-16,-4-9-4 0,5-9-105 16,2-9-108-16,3-6-258 0</inkml:trace>
  <inkml:trace contextRef="#ctx0" brushRef="#br0" timeOffset="86400.545">23991 989 526 0,'-6'0'118'16,"6"0"5"-16,-5 0-98 0,5 0 4 16,0 13 3-16,11-13 1 0,1 0 2 0,9 0-3 15,4 0-1-15,4 6-4 0,-1 5-2 16,-3-4-5-16,-7 9-3 0,-2-3-6 16,-5 10-3-16,-1 1-3 0,-5-2 0 15,-5 2-3-15,0 2 0 0,0-6 0 16,-5-1-2-16,-3 1 3 0,0-3 0 15,-2-2 0-15,-1 2 3 0,2-8 0 16,4 1 0-16,1 1 1 0,4-5-2 16,0-2 2-16,0-4-2 0,9 0-1 0,-5 5 3 15,2-5-3-15,6 0 0 0,-2 0 1 16,8 0-3-16,3 7 1 0,0 1-1 16,0 5-6-16,-1-2-1 0,-5 1-6 15,-5 2-9-15,8-2-9 0,0-9-12 16,-4-3-10-16,4 0-4 0,2-6 7 15,0-7-110-15,-4-5-103 0,7-5-246 16</inkml:trace>
  <inkml:trace contextRef="#ctx0" brushRef="#br0" timeOffset="86697.409">24650 668 539 0,'0'-15'121'0,"6"6"7"0,-1 9-100 16,-5 0 5-16,8 0 4 0,-3 16 3 15,5 2-2-15,1 10-4 0,-2 3-4 16,7 4-3-16,5 4-6 0,2 4-1 16,3 6-7-16,6 7-1 0,-1 4-2 15,-2 1-4-15,-4 7 0 0,-2-4-1 0,-15 1-2 16,-8-1-1-16,0-1-3 0,0-3 1 15,-18 4-2-15,0 0-4 0,-5 3-2 16,-7 2-4-16,-6-10-7 0,0 0-12 16,0-8-11-16,-3-11-5 0,8-12-82 15,-2-9-28-15,10-4-96 0,13-8-193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8-07-23T20:39:00.3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7-23T20:39:04.271"/>
    </inkml:context>
  </inkml:definitions>
  <inkml:trace contextRef="#ctx0" brushRef="#br0">1313 15726 0,'0'0'0,"0"-84"0,0 28 31,0 0-15,0-27-16,0 55 15,28-140 1,0 84 0,-28 0-16,0 1 15,28-113 1,-28 112 0,0-27-16,0 83 15,0-56 1,-28-28 31,28 84-32,0 0-15,0 84 32,56-56 30,-28-28-46,0 28-1,28 0-15,0 0 16,139 0 0,-111 0-1,28 0-15,0 0 16,-1 28-1,1-28-15,0 28 16,0-28 0,28 28-16,111-28 15,-27 0 1,-113 0 15,1 0-31,-28 0 16,139-28-1,-111 28 1,0 0-16,0 0 16,111 0-1,-111 0 1,0 0-16,0 0 16,111 0-1,-111 0 1,0-28-16,-1 28 15,1 0 1,0 0-16,0 0 16,28-28-1,-29 28 1,29 0-16,0-28 16,-1 28-1,29 0 1,0-28-1,111 28 1,-139-28 0,28 28-16,-1 0 15,113-27 1,-141 27 0,1-28-16,0 28 15,-1 0-15,1-28 16,0 28-1,0 0 1,-1 0 0,1-28-16,0 28 15,-1 0-15,1-28 0,0 28 16,0 0 0,-1-28-1,141 28 1,-141-28-1,1 28-15,0 0 16,139 0 0,-111 0-1,0 0-15,-29 0 16,141 0 0,-196 0-1,139-28-15,-55 28 16,-1 0-1,-111 0-15,84 0 16,-28 0 0,111 0-1,-111 0-15,112 0 32,-140 0-17,-29 0 16,-27 0-15</inkml:trace>
  <inkml:trace contextRef="#ctx0" brushRef="#br0" timeOffset="156.209">13049 14441 0,'0'0'0,"-28"56"0,28 28 15,0-56 1,0 0 15</inkml:trace>
  <inkml:trace contextRef="#ctx0" brushRef="#br0" timeOffset="218.705">13021 14637 0,'28'55'16,"-28"1"-1,28 0-15,0 0 16,-28 0-16</inkml:trace>
  <inkml:trace contextRef="#ctx1" brushRef="#br0">18537 14930 529 0,'-13'8'118'0,"-3"-8"2"0,6 0-95 0,2 0-3 15,0-8-7-15,8-11-2 0,0-14-5 16,0-5-4-16,11-15-1 0,-1-4-2 15,-2-5 0-15,4-1 0 0,-2 2-2 16,-1 1 1-16,1 8 1 0,0 3-1 16,-5 3-1-16,2 0 1 0,2 5 0 15,1 5 3-15,5 0 1 0,-2 11 1 16,2-1 1-16,-1 8 2 0,3 0-1 0,-1 1 1 16,10 7 0-16,1-3-2 0,0-2-3 15,6 0 0-15,2 1-1 0,-3-2-1 16,11 4 1-16,-2 7-3 0,-5-2 0 15,8 7 1-15,-10 0 1 0,-2 0 0 16,2 0-1-16,0 0 1 0,-1 12 2 16,6-5 2-16,7 0 1 0,-2-7-1 15,6 6 3-15,4-6 2 0,3 0-2 16,-3 0 3-16,8 0-3 0,2 0 0 0,1 0 2 16,1-6-2-16,4 4-2 0,-1-8-1 15,2 6-1-15,5 4-2 0,-2 0 0 16,6 0-3-16,4 0 1 0,-2 6-1 15,-4 4 3-15,-4-6-3 0,-8 5 2 16,-3-7-1-16,8 6 4 0,-1-8 1 16,7 0 3-16,8-6 0 0,4 3 2 15,-1-11 2-15,-1 2 1 0,5 8-2 0,-4 4 1 16,0-7-3-16,-4 7 1 0,1 8 0 16,-3-1-3-16,0 1-1 0,8-2 0 15,6 1-1-15,-6-7-1 0,2 2-3 16,6-2 1-16,-9-6-1 0,1-2 2 15,8 5 0-15,-6-5 2 0,0 3 2 16,6-2 1-16,-2 7 1 0,-4-7 2 0,-2 0-2 16,2 1-1-16,-2 0 0 0,2-4-1 15,-2 8-1-15,1-7-1 0,3 9-2 16,-4-5 1-16,3 5 1 0,-6-9-1 16,4 4-1-16,-2-6-1 0,6 3 1 15,-5-2-2-15,0-3 0 0,3 4 0 16,-3-2-2-16,4 3 1 0,6-4 2 15,-1 5 0-15,-9-2-1 0,1 5 0 0,-1 4 1 16,-10 0-1-16,8 0 1 16,6-5 0-16,-1 5 0 0,0-7 0 0,2 0 1 15,-13 0-2-15,5 7 0 0,-2-7 2 16,-5 7-3-16,7 0 2 0,0 7-1 16,1-7 0-16,4 0 1 0,0 0 0 15,-6 0 0-15,8-7 0 0,-8-3 0 0,1 4 1 16,0 6-1-16,5-8 0 0,-1 8 0 15,3-6 0-15,-1 6-1 0,-3 0 0 16,-5 0 0-16,-6 0 0 0,1 3 0 16,-5 3 0-16,2-6 2 0,-3 6-1 15,3-6-1-15,3 0 1 0,-3 0 2 16,2 6-1-16,6-6 0 0,-7 0-1 16,3-6 1-16,9 6 1 0,-4 0 1 15,3 0 0-15,4-6 0 0,1 6 0 0,-9-9 0 16,-2 1 1-16,-3-2-3 15,-3 0-1 1,2 2-1-16,0 1-1 0,-4-1 1 16,3 0 0-16,-1-5-3 0,-9 2 1 0,2-1 2 0,-3 5-1 15,-5 2 2-15,-4 5-2 0,-4-9 0 16,-5 9 1-16,5 0-1 0,5-4 0 16,0 4-1-16,8-10-1 0,0 10 2 15,-2-11-1-15,-4 7 2 0,3-2-1 16,-8 0 0-16,-1 6 1 0,-4-7 1 0,-2 7 0 15,-8 0-2-15,-3 0-1 0,3 0 3 16,-5 0-1-16,-5 8-1 0,6-2 0 16,-1-6 0-16,-4 5 0 0,4-5 1 15,-4 0-2-15,-2-5 1 0,3-2-2 16,-6 0 2-16,0-1 2 0,-3 8-2 16,-4 0 1-16,-2 0 0 0,-2 0 1 15,1 0-2-15,2 0-1 0,-2 0 0 0,1 0-1 16,-4 0 1-16,1-5-1 0,-4 5 1 15,7 0 3-15,-1 0-2 0,6 0 0 16,0-9 0-16,5 9 0 0,1-8 1 16,-4-5 0-16,2 4-1 0,1 2 0 15,3 7 0-15,-3 0 2 0,7 0-2 16,1 7-1-16,-2-1 1 0,-5-1 0 16,-1-5 1-16,-2 9 0 0,-4-6-2 0,4 3 2 15,-1-6-1-15,2 0-1 0,1 8-1 16,7-4 0-16,-6-4 2 0,1 0 0 15,1 0-1-15,1 5 1 0,-7-5 2 16,4 6 0-16,-2-6-2 0,-1 0-1 16,-7 8 1-16,8-8 1 0,-4 8-2 15,-1-1 0-15,-4 0 0 0,5 0 0 16,0 4 1-16,-1-2-1 0,-1-2 0 16,0 5 1-16,-3-1 1 0,-6-2-2 0,-4 5 1 15,0-2 0-15,-1 1 0 0,-4 1 1 16,3-1-1-16,-1-3-2 0,4 4 2 15,0 1 0-15,3-1 0 0,1 1-2 16,-2 2 2-16,1-3 1 0,-6 5-1 0,-1 1 1 16,-5-7 0-16,5 10-2 0,-5 0 3 15,5 6-2-15,-5 0 1 0,8 7-1 16,-8 2-1-16,0 8 1 0,5-1 1 16,-5 12-2-16,5 6 0 0,0 3-1 15,2 7 1-15,2 1 1 0,3 6-1 16,4-4 0-16,-1 5-1 0,1 2-2 15,-1-1-3-15,-3 1-5 0,-4 1-7 16,-8-6-3-16,8-3-10 0,-8-5-8 16,5-1-11-16,-5-12-15 0,0-4-6 0,0-4-112 15,-10-2-123-15,-11-6-286 0</inkml:trace>
  <inkml:trace contextRef="#ctx1" brushRef="#br0" timeOffset="1991.747">17971 15857 507 0,'-7'12'110'0,"-1"4"4"0,8 0-95 0,-5 7 1 16,-1-5-4-16,6 0-2 0,0-1-2 16,0-1-2-16,0-1-3 0,0 6-1 15,0-1-2-15,3-1-2 0,-3 2 0 16,7-6-1-16,-7 1 0 0,5-1-1 16,-5-4 2-16,6 0 2 0,-6-2 1 15,8 5-1-15,-8 1 0 0,7-1 2 0,-7-7 0 16,8 0-1-16,-8-7 0 0,10 0-1 15,-2 0 0-15,-1 0 2 0,-1 0-3 16,4-14 1-16,0 1 0 0,-2 1-3 16,7-4 1-16,-6 0 0 0,6 3 0 15,-2-3 1-15,2-3-1 0,-2-5 1 16,5 4 1-16,-5-2-1 0,4 1-1 16,-4 2-2-16,1-2 1 0,0-1 0 0,-1 0 0 15,-2 4 0-15,-1 4-1 0,1 9 2 16,-4 5 0-16,-4 0-2 0,2 7-1 15,3 5 0-15,-3 2 2 0,2-1-2 16,-4 0 0-16,-3 2 1 0,0-1 1 16,0 0 1-16,0-3-3 0,0 2 0 15,-6 1 1-15,-1 7 1 0,-1-5-2 16,1 5 2-16,-1-1 0 0,2-2 1 16,-3-4 0-16,1-3 1 0,-3-4 0 0,-1 0 2 15,-1-7 3-15,-5 0-1 0,-3 0 1 16,0 0 2-16,-12 0 0 0,-3 0-3 15,1 0-2-15,-1-11-2 0,-8 0 1 16,8-2-3-16,2 0-1 0,-2-2-4 16,1 0-2-16,-1 8-8 0,4-6-11 15,-3 5-8-15,-4 2-112 0,1-2-115 0,5 2-274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3T20:55:50.2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7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23T20:56:32.410"/>
    </inkml:context>
  </inkml:definitions>
  <inkml:trace contextRef="#ctx0" brushRef="#br0">10872 4884 429 0,'0'-11'105'16,"0"-1"5"-16,0 1-61 0,0-1-14 16,0-2-4-16,-9 0-2 0,3 1-2 15,1 6-2-15,-5-3 0 0,-6 6-2 16,-1 4 0-16,-1 0-1 0,-6 0-3 0,-1-4-1 16,-8 4 1-16,6 7-2 0,-3-5 0 15,-1 7-1-15,-2 3-3 0,7 8 0 16,-2 4-2-16,4 0-3 0,-1 5-2 15,7 3-2-15,-3 6 0 0,-2 3-1 16,-3-4-2-16,8 6 0 0,-7 0 0 16,2-7 0-16,13 2 0 0,4 2 0 15,6-5-1-15,0-5 1 0,0-4 0 16,11-1-1-16,4 1 1 0,3 0-1 0,8-7 0 16,5 4 0-16,4-4 1 0,-6-6-2 15,11-8 1-15,-1 4 0 0,-2-9 1 16,8 6-1-16,-1-6 1 0,3 0-2 15,-9 0 1-15,-5 0-3 0,-4-6-8 16,-9-3-7-16,-12 0-12 0,0-4-13 16,-1-2-5-16,-7-5-111 0,6 8-110 15,-1-6-261-15</inkml:trace>
  <inkml:trace contextRef="#ctx0" brushRef="#br0" timeOffset="512.979">11271 4999 478 0,'12'-10'111'0,"-6"1"3"16,-3 2-81-16,-3-2-3 0,0 4-6 15,0-1-6-15,-6 6-1 0,-1-8-6 16,-1 8-1-16,0 0-3 0,1 9-2 0,-7-2-1 15,2 5 0-15,-4 1 0 0,3 0 0 16,-7 2 2-16,10 5 1 0,-5 2 2 16,2-2-1-16,2 5 0 0,-2 5 0 15,5 2-2-15,-6-4 0 0,10 4-2 16,4 0-3-16,0-5 1 0,0-2-1 0,9-3-1 16,3 4 0-16,-1-9 0 0,7-7-1 15,5-3 1-15,0-1 0 0,2-6 0 16,3 6-1-16,1-6 1 0,1 0 1 15,1 0 1-15,5 0 2 0,1-6 4 16,-1-2 3-16,7 1 4 0,-7-7 3 16,-2 0 3-16,-4-4 2 0,-6-2 0 15,-4 1-2-15,1 3-2 0,-3-7-2 0,-10 7-1 16,-1-4 0-16,-7-7-1 0,-7-2-2 16,-2 9 0-16,-9-5-1 0,-2 7-2 15,2 2-2-15,-11 2-3 0,-3 2-2 16,-5 3 0-16,-6 9-3 0,-3 0-3 15,5 0-6-15,7 8-10 0,8-4-7 16,9 5-11-16,17-2-14 0,0-7-11 16,0 0-4-16,14 0-101 0,8 0-105 0,5 0-251 15</inkml:trace>
  <inkml:trace contextRef="#ctx0" brushRef="#br0" timeOffset="981.648">11856 4956 587 0,'0'-6'144'0,"0"-2"3"0,0 8-93 16,0 0-6-16,-5 12-8 0,-2-5-9 15,4 7-6-15,3 11-6 0,-8 1-4 16,8 6-5-16,0 2-3 0,0 8-2 15,11-7-3-15,2 3-2 0,4-9 1 16,6-9 0-16,-4-6 0 0,4 1-1 0,0-12 0 16,2-3 1-16,-3 0-1 0,0 0-1 15,-1 0 0-15,2-6 0 0,-8-7 0 16,3 0-1-16,-4-3 2 0,1-6-1 16,2-3 2-16,-1-1-2 0,0 1 1 15,-4-2 1-15,-2 3-1 0,-1 2 1 16,-9-7-1-16,0 5-1 0,0 4 2 15,0-1-1-15,0 2 1 0,-6 5 1 0,6-1 1 16,-10 8 2-16,3 0 1 0,7 7-1 16,-3 0 2-16,3 0-3 0,0 0 1 15,0 12-1-15,5 0-2 0,0 1-1 16,0 1 1-16,11 5-1 0,-1-2 1 16,6 1-1-16,4 3-1 0,4 2 1 15,-4-5-2-15,-5 3-2 0,-4-5-5 16,-1 0-5-16,-7 2-8 0,-3-2-5 15,0 0-8-15,5-1-11 0,-1-3-6 0,-2-12-2 16,-1 0-104-16,8-11-102 0,-8 3-255 16</inkml:trace>
  <inkml:trace contextRef="#ctx0" brushRef="#br0" timeOffset="1434.648">12529 4870 476 0,'0'0'118'0,"0"0"5"16,0 10-58-16,8-6-23 0,-8 3-6 16,6 1-5-16,-6 6-3 0,5 0-6 15,2 4-5-15,1 5-3 0,2-2-5 16,-4 0-2-16,2 1-3 0,4 4-2 0,-2-8 0 16,3 2-2-16,-2-1-1 0,1-6 0 15,-1 3 0-15,-6 1 1 0,0-9-1 16,3 2-2-16,-1-10 1 0,-7 0 0 15,8 0 1-15,-8-15-2 0,3 2 0 16,-3-3 2-16,-3 0 2 0,3-2-1 16,0-3 1-16,5 0-2 0,-5-3 2 0,0 1-1 15,0-3 0-15,8-6 0 16,-8 3 6-16,7-1-1 0,-7 0 4 0,6-4 0 16,-1 6 3-16,0-1-2 0,6 8 1 15,3 5-3-15,2 10 1 0,0 6-2 16,1 0-1-16,1 7-3 0,3 6 2 15,5 4-1-15,2 5-1 0,5 5-1 16,1 6-1-16,2 1 0 0,0 2 0 16,-8 3-3-16,-3-1-2 0,-7-7-6 0,-2 0-1 15,-5-2-7-15,-1-10-5 0,0 8-6 16,-3-8-3-16,-7 0-3 0,5-1 0 16,-5-9-3-16,4-9-62 0,-4 0-33 15,0-2-83-15,0-8-189 0</inkml:trace>
  <inkml:trace contextRef="#ctx0" brushRef="#br0" timeOffset="1684.577">13244 4143 512 0,'0'0'127'0,"0"7"9"0,0 0-80 0,5 9-5 15,0 10-8-15,3 5-4 0,0 8-7 16,2 13-6-16,3 14-11 0,-1 13-3 16,-3 3-4-16,8 11-3 0,-9-5-4 15,0-13 0-15,5-6-8 0,-5-11-5 16,2-7-12-16,2-8-7 0,-7-6-9 16,1 0 120-16,2-2-232 0,1-11-119 15,-1-5-336-15</inkml:trace>
  <inkml:trace contextRef="#ctx0" brushRef="#br0" timeOffset="1950.212">12938 4538 510 0,'11'0'130'16,"-4"0"9"-16,3 0-69 0,14 0-16 16,1 5-7-16,11-5-5 0,3 0-9 15,2 0-7-15,-8 0-5 0,6 7-6 16,-1-7-6-16,-1 4-2 0,6-4-3 0,8 17-1 16,-1-8-2-16,-2 0-3 0,-4 4-8 15,-1-4-12-15,-9-9-16 0,-1 6 172 16,-12-6-293-16,7 0-145 0,1 7-406 15</inkml:trace>
  <inkml:trace contextRef="#ctx0" brushRef="#br0" timeOffset="3668.487">14336 4630 467 0,'15'0'115'0,"-7"0"6"0,0-7-68 0,5 7-8 15,-8-6-8-15,2 6-3 0,-1-8-2 16,6 8-4-16,-6-6-2 0,3 6-2 15,7 0-4-15,-1 0-4 0,4 0-3 16,-1 0-2-16,4-3-3 0,-4 3-3 16,5 0-4-16,-5 0 0 0,3 0-6 15,0 0-2-15,-6 0-7 0,0 0-8 0,-6 0-7 16,1-6-7-16,-2 6-8 16,-8 0-80-16,0 0-19 0,0 0-85 15,0 0-177-15</inkml:trace>
  <inkml:trace contextRef="#ctx0" brushRef="#br0" timeOffset="3934.086">14372 4870 494 0,'10'0'121'0,"3"-5"6"0,7 1-77 16,1-3-10-16,7 3-7 0,0 4-5 15,6-12-7-15,-1 12-6 0,3-3-4 16,0 3-3-16,0 0-7 0,-8 3-11 16,-5-3-12-16,-5 0 74 0,-9 8-188 15,3-8-120-15,-4 0-321 0</inkml:trace>
  <inkml:trace contextRef="#ctx0" brushRef="#br0" timeOffset="4699.584">16026 4242 401 0,'-8'0'104'0,"-7"-7"4"16,3 7-33-16,-1-8-43 0,-1 8-8 15,2-6-6-15,-6 6-2 0,0 0 0 16,3 6-1-16,-8 3 2 0,-3 7-1 16,-2-2 2-16,-3 4 3 0,-3-1-2 15,0 1 0-15,-2-2-4 0,-2 6-2 0,2 0 0 16,3 8-4-16,5-1-3 0,2 3-1 15,10 4-1-15,6-4 0 0,10 2 0 16,0-4-1-16,0 0 1 0,5 7 2 16,8-6 0-16,-5-2 0 0,15 2 3 15,2-8-1-15,1-4-1 0,3-8 0 16,11 7-2-16,-9-11 0 0,5 3-1 0,5-4-1 16,1 1-3-16,1-7 0 0,-4-7 1 15,7 7 0-15,1-14-1 0,6-1 1 16,-2 0 2-16,12-1 4 0,-12-10 5 15,-7 3 3-15,-3-3 4 0,-10-4 4 16,-13 8 2-16,2 1 1 0,-7-1 2 16,-13-2-4-16,0-4 0 0,0-1-3 15,-8-1-5-15,-10-4-3 0,-5-1-1 0,2 6-7 16,-14 6-1-16,-4 2-2 0,-8 7-7 16,-4 1-8-16,-6 5-12 0,7 0-16 15,9 8-21-15,12 0-14 0,4 0-116 16,7 0-128-16,10 13-293 0</inkml:trace>
  <inkml:trace contextRef="#ctx0" brushRef="#br0" timeOffset="7948.729">10356 7217 458 0,'0'0'109'0,"0"-4"2"0,0 4-72 0,-5 0-8 16,5-8-8-16,-7 8-5 0,7 0-3 15,0 0-2-15,0 0-3 0,-6 9 0 16,6-2-3-16,0 12 0 0,0 4 0 16,0 2-2-16,0 5-1 0,0 3 2 15,0 0-2-15,0 4 0 0,0-5 0 0,10 2-1 16,-10 2 1-16,6-6 0 0,2-2-2 15,7 3 1-15,-5-9-1 0,6-3 1 16,1-6-1-16,-1-2 0 0,-5-7-1 16,7-4 1-16,-8 0-2 0,3 0 2 15,1-4 2-15,-8-6 3 0,4 1 2 16,-2-4 2-16,-1-6 5 0,-1 0 2 16,4 0 1-16,-2-3 0 0,-8-2 1 15,7 0 0-15,-7 7 0 0,0 1-4 0,5 3 0 16,-5 5-2-16,0 0-1 0,0 2-3 15,0 6-1-15,0 0-3 0,0 0-3 16,0 8 0-16,0 3-1 0,0 5-2 16,6-2 1-16,1 4-2 0,-1 5 2 15,2-1 1-15,10 2-2 0,-4-6 0 16,5-2 1-16,-1 1-3 0,4-4 2 16,2 0 0-16,4-4 0 0,0 0-1 15,-2-2 2-15,-1-7-2 0,-9 0 1 0,2 0 0 16,-7 0 1-16,6 0 0 0,-4-11 3 15,6 3 3-15,-4-1 4 0,2-5 2 16,1-6 0-16,-5-4 3 0,-2-3 0 16,1-3-1-16,-6 2-4 0,-1 10-2 15,-5-8-3-15,0 9-2 0,-11-4 0 16,1-4-4-16,-8 4-3 0,-2-3-2 16,2 9-11-16,-2-1-9 0,-1 3-14 0,8 0-15 15,3 0-9-15,10 6-9 0,-6-4-107 16,6 7-114-16,6 4-260 0</inkml:trace>
  <inkml:trace contextRef="#ctx0" brushRef="#br0" timeOffset="8542.34">11081 6722 519 0,'0'0'128'0,"5"0"6"0,-5 0-80 16,8 0-3-16,-1 0-7 0,-1 6-5 15,-6 6-5-15,7 1-9 0,-4 13-3 16,2 6-7-16,0 4-6 0,6 12-3 15,-2 5-3-15,-3-5-2 0,12 9-3 0,-6-7-5 16,4 4-2-16,-5-8-3 0,7 7-4 16,-13-16-3-16,2 0 0 0,3-3 0 15,-4-4 1-15,-1-6 2 0,2-3 1 16,-7 4 3-16,10-6 1 0,-2-6 0 16,-8 1 3-16,5-1 2 0,-5-7 3 15,0-4 1-15,5-2 0 0,-5 0 1 16,5 0 1-16,-5 0 1 0,0-8 0 0,0-7-1 15,8 1 1-15,-2-8 2 0,-2-1 3 16,0 0 1-16,3-3 2 0,0-1 2 16,-7 2 5-16,11 1 1 0,-1 7 2 15,3-2 1-15,-3 4 0 0,4 4-1 16,-2-1-1-16,-1 4-1 0,3-1 1 16,-1 5-2-16,1 4-1 0,1 0 0 15,0 0-2-15,1 0-2 0,2 7-3 16,0 6-3-16,-3 1-1 0,1 2-1 0,-4 5-3 15,-6 0 1-15,-6-1 0 0,7 4-1 16,-7-5 1-16,0 5-1 0,0-5-1 16,0 3-3-16,-7-4-4 0,7-4-5 15,0-1-6-15,0-5-8 0,0 2-10 16,0-5-7-16,7 4-5 0,-7-9 21 16,5 0-127-16,-5 0-105 0,10 0-267 15</inkml:trace>
  <inkml:trace contextRef="#ctx0" brushRef="#br0" timeOffset="8761.039">11782 7277 493 0,'5'4'127'0,"0"8"5"16,0 0-56-16,1 4-35 0,-6-1-10 15,7 3-8-15,-7 8-8 0,5-1-6 16,-5-3-4-16,0 4-5 0,0-10-4 16,0-7-8-16,3-4-9 0,-3-5-7 15,0 0-108-15,0 0-107 0,6 0-265 16</inkml:trace>
  <inkml:trace contextRef="#ctx0" brushRef="#br0" timeOffset="8964.114">11679 6975 532 0,'0'-12'128'16,"10"10"4"-16,-2-7-86 0,-2 5-4 16,1-6-10-16,1 5-5 0,0-1-10 15,-1-1-5-15,1 7-3 0,3-4-12 16,-6 4-15-16,4 0-8 0,-3-7-115 15,4 7-111-15,-2 0-285 0</inkml:trace>
  <inkml:trace contextRef="#ctx0" brushRef="#br0" timeOffset="9370.418">12009 6496 491 0,'0'0'118'0,"0"0"3"15,0 0-77-15,10 6-6 0,-10 5-8 16,4 5-4-16,-4 2-2 0,4 8-6 16,-4 8-5-16,9 11-2 0,-9-1-4 15,10 13-3-15,-7 5 0 0,2-3-3 0,1-1-1 16,6 6 1-16,-7-7-3 0,-5-9-3 15,0 2-2-15,3-7-7 0,-3-6-3 16,0 2-5-16,0-9-3 0,0-6-4 16,5 0-102-16,-5-13-97 0,6-2-243 15</inkml:trace>
  <inkml:trace contextRef="#ctx0" brushRef="#br0" timeOffset="9854.531">12399 7249 535 0,'0'0'121'15,"5"0"2"-15,0-4-95 0,3 4-2 16,2 0-7-16,-5-5-1 0,0-2-3 16,5 2-2-16,-1-6-1 0,-2-1-1 15,4 4 0-15,3-2-2 0,-6-4-2 16,7 3-2-16,-4-2 0 0,2-3-2 0,0-4-1 16,2 5 0-16,-4-6 0 0,-2 1-2 15,-9 2 2-15,4 1-1 0,-4 4-1 16,-6 7 1-16,-1-4-2 0,-2 10 1 15,-5 0 0-15,-2 0 0 0,0 5 0 16,-1 16-1-16,-2-1 0 0,-3 8 1 16,9 2 1-16,-1-5-2 0,9 4 0 0,5-2 3 15,-5-2 1-15,5 0 2 0,0 1 4 16,5-7-1-16,3 1 2 0,7-4-1 16,-2 4 0-16,8-8-1 0,-3-2-2 15,2-2-4-15,4-2 0 0,-6-3 0 16,7-3-5-16,-1 0-5 0,1 7-8 15,-1-7-11-15,6 0-8 0,-4-8-90 16,0 3-24-16,4-3-94 0,-2 4-193 0</inkml:trace>
  <inkml:trace contextRef="#ctx0" brushRef="#br0" timeOffset="10198.2">13866 6399 565 0,'-6'0'131'0,"-3"3"3"0,-2-3-98 16,-4 6 1-16,-8 9-4 0,2 4 0 0,-5-2-3 15,-5 12-2-15,3 1-1 0,0 4-3 16,4 16-4-16,1 3-4 0,3 9-5 16,5 3-4-16,7 7-3 0,8-8-2 15,0 2-2-15,0-9 0 0,13-6 1 16,-3-1-2-16,6-11-3 0,-1-9-1 16,8-5-4-16,6 2-4 0,1-11-6 15,-4-2-6-15,7 0-5 0,-5-11-6 0,1-3-5 16,1 0-1-16,-3 0-108 0,-7-5-102 15,1-1-260-15</inkml:trace>
  <inkml:trace contextRef="#ctx0" brushRef="#br0" timeOffset="10401.292">14213 6429 581 0,'5'5'141'0,"-5"0"8"16,10 6-97-16,0-2-3 0,-5 0-12 15,5 0-7-15,3 2-10 0,-3 0-16 16,3 3-21-16,-2 1-18 0,2-1-119 16,-1 3-122-16,1 2-305 0</inkml:trace>
  <inkml:trace contextRef="#ctx0" brushRef="#br0" timeOffset="10557.49">14348 7111 578 0,'0'2'138'0,"8"-2"2"0,-5 0-91 16,-3 0-19-16,8-7-20 0,-1 7-20 15,-7-12-125-15,10 1-118 0,-2-17-294 16</inkml:trace>
  <inkml:trace contextRef="#ctx0" brushRef="#br0" timeOffset="11291.694">14328 6874 472 0,'-5'-13'123'0,"5"-3"8"15,0-5-59-15,0-5-13 0,0-7-8 16,0-8-1-16,7-1-4 0,-7-1-5 16,4 5-8-16,-4-4-5 0,0 8-8 0,-8 7-6 15,-8-5-5-15,3 5-6 0,-4 4-8 16,6 8-18-16,0-7-18 0,2 10 164 16,9-5-288-16,0 2-148 0,22-3-415 15</inkml:trace>
  <inkml:trace contextRef="#ctx0" brushRef="#br0" timeOffset="12338.321">15178 6696 497 0,'0'-14'120'0,"0"1"3"16,-8 13-74-16,-12 0-13 0,-3 0-3 16,-8 18-1-16,-5 3-5 0,1-3-3 15,-9 5-3-15,5-1-4 0,3 6-2 16,2 0-6-16,2-6-3 0,16 5-3 0,8-11-2 16,8-4 1-16,0-4-2 0,6-2 0 15,8-6 2-15,7 0-1 0,3 2 0 16,9-2-1-16,0 0 0 0,-2 0 0 15,7 0 0-15,-1 7-1 0,-2-7 1 16,-3 9 1-16,4 1 1 0,-6-6 3 16,3 8 2-16,-9-1 1 0,2 2 3 15,-4 4 1-15,-11-1 0 0,-4 6 3 0,-7 4-1 16,-9-8-1-16,-5 3-1 0,-12-1-2 16,-4-6-2-16,-1 3-1 0,-5-2-3 15,-5 0-3-15,5 0-6 0,-5-4-9 16,-1-11-13-16,9 0-12 0,7-10-12 15,6-1-115-15,10-13-121 0,10-16-284 16</inkml:trace>
  <inkml:trace contextRef="#ctx0" brushRef="#br0" timeOffset="12541.417">15328 6296 571 0,'22'0'140'16,"4"14"7"-16,-3 5-88 0,6 16-9 15,-4 2-6-15,-2 1-8 0,-4 9-9 0,-7 0-6 16,-12 10-7-16,6 1-7 0,-6 3-2 16,0-1-3-16,0-1-2 0,0-8-3 15,7 0-9-15,-2-13-11 0,0-1-7 16,0-14-10-16,1-2-7 0,-1-13 26 16,-5 0-136-16,0-8-104 0,7 0-268 15</inkml:trace>
  <inkml:trace contextRef="#ctx0" brushRef="#br0" timeOffset="12931.982">15294 6755 427 0,'0'-14'117'0,"10"-1"4"16,8-1-17-16,8 2-68 0,-3-6-4 16,10-1-7-16,-1 4-2 0,3 4-6 15,-1 5-4-15,5 8-4 0,-1-7-3 0,0 7 0 16,3 0-2-16,-4 7 1 0,4 0-1 15,4 7 0-15,-14 0 0 0,-7 8 0 16,-9-2-1-16,-15 1 0 0,0 3-3 16,-8 2 1-16,-10-2-1 0,-4 4 1 15,-4 1 1-15,5 1 0 0,0-3-3 16,11-5 2-16,2-4-1 0,8-9 1 16,8-9-3-16,-3 0 0 0,11 0 0 15,2-6 2-15,5-7 0 0,0-2 0 0,-2 1-2 16,-3-2 1-16,5-11 3 0,-6 11 5 15,1-9 7-15,-2 6 7 0,-3 1 3 16,2 6 5-16,-5 1 3 0,-4 11 0 16,-1 0-3-16,2 7-6 0,-7 9-6 15,8 12-2-15,-8 0-6 0,3 3-3 16,-3-1-2-16,7 0-7 0,-2-10-8 0,4-2-8 16,-2-7-18-16,6-11-15 0,3 0 169 15,6-4-293-15,6-9-145 0,9-3-406 16</inkml:trace>
  <inkml:trace contextRef="#ctx0" brushRef="#br0" timeOffset="13150.702">16548 6559 578 0,'0'0'139'0,"-8"0"7"16,-7 5-89-16,-1 2-8 0,-5 4-10 15,-7 11-7-15,-2 11-8 0,1-1-3 16,-1 8-7-16,7-3-5 0,10 2-3 15,8-6-2-15,5-5-2 0,9 2-1 16,4-11-1-16,8-5 0 0,5-5-2 16,5 0-2-16,-6-3-3 0,-4-1-4 15,0-5-6-15,4 8-7 0,-9-8-6 16,4 0-7-16,-2-10-6 0,-7 4 19 0,1-8-126 16,1-12-103-16,5 2-266 0</inkml:trace>
  <inkml:trace contextRef="#ctx0" brushRef="#br0" timeOffset="13353.711">16715 6253 568 0,'0'13'139'0,"7"17"6"16,-7 2-94-16,0 10-1 0,0 5-7 16,0 8-8-16,0-9-9 0,0 11-7 15,-8-2-6-15,8-3-5 0,0-1-4 16,0 3-3-16,0-13-8 0,8-9-11 0,-2-8-9 15,-1-10-9-15,2-14-6 0,-2 0-7 16,-5 0 186-16,6-10-286 0,-6-5-122 16,7-4-369-16</inkml:trace>
  <inkml:trace contextRef="#ctx0" brushRef="#br0" timeOffset="13681.784">16838 6553 419 0,'18'-17'102'0,"-5"-3"5"16,8 6-52-16,-3 0-20 0,0 0-8 0,2 1 1 15,-5 4 1-15,-1 1 1 0,-2-5 2 16,3 13 0-16,-2 0-1 0,-7-7 0 16,-1 7-2-16,-5-9-5 0,0 9-4 15,-5 9-5-15,-3-9-3 0,-12 5-4 16,4 4-2-16,-5 3-5 0,-4 1 1 16,-1 3-2-16,-3 4 0 0,-4 3 0 0,5 2 0 15,2 1-1-15,8-10 1 0,8-3 1 16,10-5 0-16,0-1-1 0,7-1 3 15,4 2-1-15,0 0 3 0,7 5-1 16,-4 2 1-16,4 2 1 0,0 0 1 16,-2-1-1-16,5 3 0 0,-1-11-1 15,8 1-1-15,3-7-1 0,-5-2-1 16,0 0-1-16,2 0-1 0,0-3-6 0,-4-5-7 16,6 2-17-16,1-6-12 0,-3-2 153 15,-5 0-275-15,-5 10-138 0,-7-7-387 16</inkml:trace>
  <inkml:trace contextRef="#ctx0" brushRef="#br0" timeOffset="14087.912">17558 6781 639 0,'0'0'157'0,"7"-10"4"15,-7 6-103-15,5-2-11 0,-5 0-16 16,6 3-12-16,-6-8-20 0,0 11-25 15,0-5 1-15,5 5-136 0,2 0-128 16,3-10-321-16</inkml:trace>
  <inkml:trace contextRef="#ctx0" brushRef="#br0" timeOffset="14353.576">18097 6447 569 0,'0'0'142'0,"0"0"7"16,0 11-87-16,5 3-10 0,-5 4-10 15,0 10-8-15,0 1-12 0,0 2-5 0,0 0-8 16,-7 5-6-16,7-5-4 0,0-1-12 15,0-8-11-15,0-4-12 0,0-18-9 16,5 7-113-16,0-7-117 0,12-7-274 16</inkml:trace>
  <inkml:trace contextRef="#ctx0" brushRef="#br0" timeOffset="14509.698">18041 6235 489 0,'18'0'107'0,"4"0"-3"16,1-3 62-16,3-6-260 0,3 9-118 15,-4-3-348-15</inkml:trace>
  <inkml:trace contextRef="#ctx0" brushRef="#br0" timeOffset="14790.898">18344 6243 502 0,'0'21'117'0,"-11"3"4"0,-1-2-79 15,-6 3-14-15,9-2-11 0,-5 2-4 16,5-7-3-16,0-2-2 0,9-4-1 16,0-3-1-16,0-9 0 0,0 0 0 15,10 6 2-15,-5-6-2 0,5 6-1 16,1-6 1-16,6 8 1 0,1-3 1 0,6-5-3 16,-1 9 0-16,0-9-1 0,-1 5 2 15,-1 1-1-15,-3 1 1 0,0 4 2 16,1-1 4-16,-4 4 3 0,2-2 4 15,-11 8 1-15,-6-4 0 0,0 0 0 16,-5-3-1-16,-10-3-2 0,-9 1-5 16,-7-4-2-16,-7 2-4 0,-1 10-1 15,3 0-3-15,5-2-8 0,5-2-18 0,6-9-15 16,8-6 121-16,8-9-245 0,4-3-142 16,0-6-379-16</inkml:trace>
  <inkml:trace contextRef="#ctx0" brushRef="#br0" timeOffset="15243.899">19109 6027 574 0,'0'-14'135'16,"0"3"6"-16,0 11-98 0,-10 0-3 15,-6 6-5-15,-9 8-6 0,-1 7-5 0,-7 5-1 16,-3 5-4-16,-5 4 0 0,9 1-4 16,-1-5-3-16,13-1-4 0,10-9-2 15,10-5-3-15,0-5-2 0,7 0-1 16,8-6-1-16,8-5 1 0,1 0-1 16,6 0-1-16,7-8-1 0,-2 8-3 15,-9 0 1-15,2 0-1 0,-9 0 1 16,-2 6-1-16,-9 5 1 0,-8-2 4 15,0 3 0-15,0 1 1 0,0 4 0 0,-8-2-1 16,-9 7 1-16,-4 0 0 0,-5-3-1 16,-5 6 1-16,-2-5 1 0,2 3-2 15,11 3 2-15,-1-10 0 0,9-2 1 16,8-1 1-16,4-6 0 0,0-3 0 16,6 4 1-16,9-3 0 0,-2 2 0 15,3-2-1-15,4-5-1 0,0 9-1 0,-2-9 0 16,4 0 1-16,0 5-2 0,-6-5-4 15,7 0-5-15,-7 0-11 0,-1-5-12 16,0 5-10-16,-4-7 49 0,-2 2-166 16,0 5-120-16,4-3-300 0</inkml:trace>
  <inkml:trace contextRef="#ctx0" brushRef="#br0" timeOffset="15696.91">19314 6408 573 0,'0'20'136'0,"0"-3"4"0,0 10-93 16,0 3-4-16,6 1-8 0,-6-3-7 15,0-1-7-15,5-6-4 0,0-7-2 16,3-7-8-16,-3-7 0 0,3 0-2 0,-3 0 0 16,2 0-2-16,1-13-1 0,0 3 0 15,4-1 0-15,1-3-2 0,-2-4 2 16,2-2-3-16,-3-3 0 0,3 4 1 15,-1-4-1-15,-3 0 1 0,4 1 0 16,-1 1-1-16,-4 1 3 0,2 6 1 16,0 6-1-16,-5 8 2 0,-5 0 2 15,6 0 1-15,-6 22-1 0,0-8-2 0,0 6 1 16,0-2-1-16,0 7-2 0,8-7-1 16,-8 1 0-16,9-5 1 0,-6-3-1 15,-3-6-1-15,16-5 1 0,-3 7-1 16,-1-7 2-16,4-7-2 0,-4 2 0 15,-1-5 1-15,-1-5-1 0,5 4 0 16,-1-3 1-16,4 0-1 0,2 4 0 16,0-3 0-16,-2 7-1 0,-5 6 1 15,-2 0 0-15,-11 0-1 0,5 6 0 0,-5 5-2 16,0 1-7-16,0-1-9 0,0-2-10 16,0-4-11-16,0-5-8 0,0 0-114 15,10 0 2-15,2 0-88 0,7 0-171 16</inkml:trace>
  <inkml:trace contextRef="#ctx0" brushRef="#br0" timeOffset="16103.067">20086 6404 572 0,'5'0'137'16,"2"9"6"-16,-7-5-89 0,10 8-9 16,-5 4-7-16,1 2-8 0,1 7-6 15,-7 3-6-15,5 1-7 0,-5 1-6 16,0-3-2-16,0 5-1 0,0 1 0 15,0 1-1-15,0-5-1 0,0 8-2 0,0-15-1 16,0 1-3-16,0-4-1 16,0-4-1-16,0-1-2 0,0-8-1 0,0-6-2 15,-5 0 2-15,5-6 1 0,-8-8 0 16,1-5-2-16,0-5 3 0,2-4 2 16,5-6 4-16,0 2 1 0,0-6 0 15,0 1 0-15,12-4 4 0,-4 1 4 0,4 0 6 16,-3-7 3-16,3-4 1 0,3 1 0 15,-9 6 3-15,2 6-1 0,2 10-5 16,-3 13-5-16,1 10-4 0,3 5 0 16,-1 0 0-16,-2 5 1 0,2 6-1 15,-2 11 1-15,-8 5 0 0,7 8 1 16,-7 0 2-16,0-1 0 0,0 0 1 16,0-4 3-16,0-10 1 0,0 3-2 15,-10-4 0-15,4-5-2 0,-4-6-4 16,3-2-4-16,-4-6-11 0,-1 0-11 0,6-6-16 15,-6-1-16-15,1-6 160 0,6-3-280 16,2 1-142-16,3-7-389 0</inkml:trace>
  <inkml:trace contextRef="#ctx0" brushRef="#br0" timeOffset="16290.517">20393 5552 516 0,'14'0'133'0,"-1"0"5"0,4 14-64 15,-2 10-26-15,-4 9-3 0,2 10-8 16,-1 5-6-16,-9 5-6 0,2 12-4 16,-5 3-6-16,0 7-3 0,-5 6-3 15,2-5-2-15,3-14-5 0,-7-11-8 0,7-16-18 16,0-16-15-16,8-10 78 0,-3-3-199 16,3-6-132-16,9 0-339 0</inkml:trace>
  <inkml:trace contextRef="#ctx0" brushRef="#br0" timeOffset="16915.37">20316 6024 475 0,'14'8'116'0,"6"-2"5"16,3-6-69-16,6 0-13 0,1 0-8 15,4-9-6-15,-3 0-5 0,7-1-4 16,3-2 0-16,-3 6-2 0,-9 6-2 15,-4 0-1-15,-7 10 1 0,-7 1 0 16,-6 3-2-16,5 2-4 0,-5-3-1 0,3-8-2 16,-1-5 0-16,2 8-2 0,-2-8 0 15,1 3 0-15,0 4 0 0,2-2-1 16,-2-5 2-16,0 13-4 0,4-6 1 16,-4 3 2-16,0 1 0 0,0-4 0 15,-3-4-1-15,-5-3-1 0,0 6 1 16,0-6 1-16,0 0-1 0,0 7-1 15,0-7-1-15,0 6 2 0,0-6 0 0,0 9 1 16,-8-9-1-16,8 9-2 16,-8-3 3-16,3 0-1 0,-3 2 1 0,8 7 0 15,-10 8 0-15,5-2 0 0,0 8 3 16,5 1 0-16,0-3 0 0,0-8 1 16,0-4 0-16,0-1-1 0,7 5-1 15,3-10-1-15,1-5-1 0,-1 6 1 16,5-10-2-16,-1 0 3 0,6 0-3 15,0-12 2-15,1 1 0 0,2-5-2 0,-3-1 1 16,1-3 0-16,-8-5-2 0,-2-1 3 16,1 3-2-16,-4-3 1 0,-1 5 5 15,1 5 1-15,-2 2 1 0,-6 8 2 16,5 6 0-16,-5 0 2 0,0 8 1 16,0-3-2-16,-8 9-2 0,8 0 1 15,-5 10-2-15,5-3-2 0,0 7-1 16,0-7-3-16,0 3-1 0,5-7 0 15,-5 6-3-15,8 1 1 0,-8 4 1 16,5 0 0-16,-5 1-2 0,0-1-3 0,0-6-2 16,0-1 1-16,0-1-5 0,5 4-4 15,-5-4-7-15,0-2-5 0,0 4-5 16,0-4-7-16,0-5-7 0,-5-9-67 16,5-4-38-16,-5 7-92 0,5-7-205 0</inkml:trace>
  <inkml:trace contextRef="#ctx0" brushRef="#br0" timeOffset="17274.662">21365 5625 572 0,'0'0'140'0,"0"-6"6"15,0 6-92-15,0 0-5 0,0 0-6 16,0 0-7-16,0 14-4 0,-5 7-6 0,-1 6-5 16,-6 8-4-16,-1 6-2 0,-5 10-2 15,3 3-2-15,-1 10-3 0,3-2 0 16,6 1-4-16,7 0 1 0,0-14-1 15,0-7-1-15,0-12-3 0,12-1-5 16,-6-13-7-16,4 3-4 0,3-1-6 16,-1 0-11-16,1-8-7 0,2-10-6 0,-7 6-5 15,3-6-1-15,-3 0 104 0,1 0-202 16,-1-16-109-16,2 3-314 0</inkml:trace>
  <inkml:trace contextRef="#ctx0" brushRef="#br0" timeOffset="17555.846">21678 5549 556 0,'11'-7'131'0,"-1"7"6"15,0 9-88-15,-3 3-7 0,-3 1-8 16,-4 3-6-16,12 3-6 0,-6 10-5 15,1-7-4-15,0 9-6 0,-1 6-3 16,2 1-1-16,-1-4-2 0,-7 12 0 0,3 0 0 16,-3 6-1-16,0 0 1 0,0 6-3 15,-6-10-3-15,1-3 0 0,-5-3-5 16,2-7 1-16,-2-3-4 0,-2-2-1 16,3 1-3-16,-3 3-4 0,-4-8-4 15,-4-6-3-15,9-9-113 0,-6-5-104 16,11-6-267-16</inkml:trace>
  <inkml:trace contextRef="#ctx0" brushRef="#br0" timeOffset="17946.392">21969 5105 497 0,'0'0'116'16,"10"0"6"-16,-2 5-81 0,4-5-2 0,-2 11-4 15,-7-4-1-15,8 0-2 0,2 5-1 16,-1 4-4-16,1-2-2 0,0 6-6 15,3 5-2-15,-2 2-5 0,4 3-3 16,1 6-3-16,1 6-3 0,1 1-2 16,-3 6-3-16,-3 5-4 0,1 9-3 15,-4-2-6-15,-1 0-3 0,2-3-4 16,-5-1-1-16,1-6-4 0,-1 12 1 0,-3-2 1 16,-5 1 4-16,0-2 3 0,0-11 0 15,0-2-2-15,-5-8 189 0,0 2-289 16,-3-5-123-16,3 10-379 0</inkml:trace>
  <inkml:trace contextRef="#ctx0" brushRef="#br0" timeOffset="20367.686">12979 8632 626 0,'5'14'138'0,"-2"9"3"16,5 7-115-16,-1 6-2 0,-7 4-5 15,0 3-7-15,0 6-4 0,0-1-8 16,-7 7-7-16,7-2-8 0,0-7-9 16,12-9-6-16,-4-15 36 0,2-15-149 15,8-7-107-15,-2 0-281 0</inkml:trace>
  <inkml:trace contextRef="#ctx0" brushRef="#br0" timeOffset="20555.169">12723 8415 582 0,'0'0'138'0,"0"0"4"0,10 0-103 0,7 0-4 16,1-7-7-16,3-7-8 0,7-4-16 16,-2 0-22-16,-2-10-8 0,4-4-119 15,-2-1-112-15,7 1-285 0</inkml:trace>
  <inkml:trace contextRef="#ctx0" brushRef="#br0" timeOffset="20726.98">13259 8084 568 0,'0'25'144'16,"0"16"7"-16,0 9-84 0,0 15-11 16,0 6-11-16,6 17-12 0,6 4-9 15,-2-8-8-15,6-2-7 0,-3-11-8 16,7-13-4-16,-9-2-8 0,4-12-12 15,-10-12-11-15,1-6-10 0,-6-11 147 16,0-15-262-16,0 0-131 0,0 0-363 16</inkml:trace>
  <inkml:trace contextRef="#ctx0" brushRef="#br0" timeOffset="21076.894">13151 8689 565 0,'0'0'132'0,"0"10"8"0,11 2-95 0,-1 1-2 15,6 3-3-15,2 3-3 0,4-11-5 16,12 3-6-16,5-11-5 0,-3 0-5 16,9 0-4-16,-3 0-2 0,-3-3-2 15,-1-11 0-15,-4 0 0 0,-4-2-1 16,-10-12 0-16,-1 12-1 0,-1-1-2 16,-8 0-2-16,0-4 1 0,-5 8-3 15,-5 2 1-15,0-11 2 0,-5 4-1 0,5 4 2 16,-13-1 5-16,5 3 1 0,-4 7 4 15,2 5-1-15,4 5 0 0,-4 7 1 16,3 13-3-16,1 0-2 0,6 11-1 16,0-1-4-16,0 4 0 0,0-6-1 15,0-1-1-15,10 9 1 0,1-13-3 16,-4 0 0-16,3-3-1 0,3 0-6 16,-7-10-6-16,6 0-10 0,4-10-8 0,-5-5-13 15,9-5-12-15,3-9-10 0,-2-2-113 16,1-9 6-16,7 6-90 0,-1 4-180 15</inkml:trace>
  <inkml:trace contextRef="#ctx0" brushRef="#br0" timeOffset="21518.118">13915 8522 466 0,'0'17'133'0,"0"10"7"0,4 3-24 0,-4 1-59 15,0 4-4-15,8 2-5 0,-2-4-5 16,-1-3-9-16,2 4-6 0,-7-9-5 15,5-5-6-15,1-7-3 0,1 0-6 16,-2-10-3-16,3-3 1 0,-2 0-2 16,9 0-1-16,-2-8-2 0,2-6-1 0,3-3 1 15,5-3 0-15,0 1-4 0,-7 1-1 32,9 4 0-32,-9-1 3 0,-8-6-2 0,-1 8 3 15,1 4-1-15,-8 4 0 0,0 5 2 16,0 0 0-16,0 5 0 0,0 6-1 15,0 4-2-15,-8 2 3 0,8 0-1 16,0-1-1-16,0 2 1 0,6-9-1 16,-6-7 0-16,14-2-3 0,-5 0-1 15,8-3 0-15,-6-9-1 0,7-2-1 16,-8 0 0-16,3-3 1 0,-3 2 2 16,0-6 3-16,1 1 0 0,-1 2 3 0,3 2 3 15,-5-1 4-15,1 7 0 0,0-3 4 16,3 13 3-16,-4 0 3 0,5 0 2 15,-1 13 0-15,-3 1-3 0,1 7 0 16,0-3-2-16,-5 2-5 0,0-2-4 16,0-6-5-16,6 0-9 0,-4-10-7 15,8-2-14-15,1 0-17 0,0 0-17 16,-3-7-9-16,0-1-116 0,-1-3-125 0,1 5-286 16</inkml:trace>
  <inkml:trace contextRef="#ctx0" brushRef="#br0" timeOffset="21705.572">14899 8433 611 0,'12'5'149'0,"4"3"5"16,2-8-100-16,5 6-7 0,-2-6-8 16,4 0-10-16,0 0-7 0,2 0-8 15,1 0-8-15,-3 0-8 0,1-7-15 16,-5-3-15-16,-4 5-12 0,-4-6-119 15,-5-2-123-15,2 7-295 0</inkml:trace>
  <inkml:trace contextRef="#ctx0" brushRef="#br0" timeOffset="21861.796">15070 8689 483 0,'13'13'136'0,"0"-7"4"15,5 1-18-15,0-7-83 16,0 0-10-16,-2-13-20 0,1 5-18 0,4-3-127 16,7-5-120-16,-2 2-301 0</inkml:trace>
  <inkml:trace contextRef="#ctx0" brushRef="#br0" timeOffset="22361.673">15906 8525 547 0,'0'45'131'16,"7"8"1"-16,-1 0-83 0,-1 8-20 16,-5-6-9-16,7-2-8 0,-7-1-5 15,0-8-5-15,5-3-1 0,-5-8-2 16,8 0-6-16,-1-8-1 0,1-4 0 0,-5-7-4 15,4-2 1-15,-7-12-1 0,9 0 0 16,-9 0 0-16,0-16 2 0,0-3 1 16,0-3 2-16,-11-2 0 0,11-10 3 15,-8-1 2-15,8 1 4 0,-10-9 5 16,10-5 6-16,-7-5 5 0,2-13 10 16,5-7 7-16,0-10 6 0,0 7 3 0,7-1 0 15,4 16-8-15,4 8-5 0,5 8-7 16,-7 14-10-16,5 5-5 0,0 16-4 15,2 10-2-15,3 0 1 0,-1 9 1 16,1 12-1-16,0 2 1 0,5 9 1 16,0 7 0-16,-4-8 1 0,-4 2 1 15,-5 10 0-15,-5 0 1 0,0 1 2 16,-2-1 1-16,-2 3 0 0,-6-14 0 0,0-6 0 16,0-9 2-16,-10-3-2 0,2-10-1 15,-3 7-1-15,-6-2-2 0,-4-9-3 16,-2 7-4-16,4-7-8 0,-1 0-6 15,0 0-13-15,4-15-12 0,0 6-17 16,6-7-14-16,0-3-7 0,10 0-108 16,0-2-120-16,13 2-268 0</inkml:trace>
  <inkml:trace contextRef="#ctx0" brushRef="#br0" timeOffset="23064.636">16494 8415 470 0,'0'-9'130'0,"0"9"5"15,0-5-22-15,0 5-65 0,-5 5-2 0,5 6-2 16,-11 3-2-16,3 6-5 0,-2 8-5 16,10 2-2-16,0 4-5 0,0 3-4 15,0-9-7-15,10-9-4 0,8-7 0 16,-7-12-2-16,7 0-3 0,3-12-1 15,7 2-4-15,2-4 2 0,-1-3 0 0,-1-1-3 16,-2 2 1-16,-8-2 3 0,-5-2 3 16,-1 9 4-16,-12-3 1 0,0 4 1 15,0-3 1-15,-18-1-1 0,3 2-1 16,-6 1-9-16,6-9-7 0,-1 0-6 16,11 3-13-16,5-3-8 0,0 4-13 15,3 4-11-15,8 5-1 0,6-4 3 16,-1 1 3-16,1 0 10 0,-1 0 10 15,-5 3 11-15,-2 7 13 0,2-9 9 0,-4 9 7 16,1 0 8-16,3 12 5 0,1-2 4 16,2 3 3-16,6 2-2 0,3 6-3 15,-2 0-4-15,5 3-4 0,-1 15-5 16,-2-2-3-16,-2 5-1 0,-4 9-1 16,-3 0 0-16,-4-8-2 0,2 0-3 15,-4-7-1-15,-3-7-1 0,-5 0-2 16,5 1-1-16,-5-5-2 0,0-4 0 0,0-4-2 15,0-2-1-15,0-2-3 0,0-5-1 16,0-2 0-16,-5-6-2 0,5 0-1 16,0 0 2-16,0 0 1 0,-5-6 3 15,5-3 3-15,-8-8 1 0,8 0 3 16,0-10 2-16,-5 2 2 0,5-11 1 16,0-6 5-16,11-20 5 0,-4 0 4 0,-1-8 2 15,4 2 2-15,-3 6 1 16,-1 12 1-16,1 9-1 0,7 11-3 0,-4 3-2 15,3 5 2-15,2 11 0 0,1-2 0 16,-4 8 1-16,1 5-1 0,5 6 0 16,0 12-2-16,-8 6 0 0,5 5-1 15,-7 15 3-15,-8-4-2 0,0-2 2 16,-7 5-4-16,-3-1 0 0,-1-11-2 16,-7-4-4-16,3-12-8 0,-3-3-10 0,7-12-16 15,-2 0-17-15,8-10-26 0,5-7-5 16,0-2-124-16,0-5-132 0,8-1-298 15</inkml:trace>
  <inkml:trace contextRef="#ctx0" brushRef="#br0" timeOffset="23220.856">17416 8494 685 0,'10'0'164'0,"0"9"2"16,4-9-111-16,-10-8-16 0,4 2-25 15,0-8-32-15,2-2-20 0,-2-8-127 16,8 0-129-16,-3-1-314 0</inkml:trace>
  <inkml:trace contextRef="#ctx0" brushRef="#br0" timeOffset="24907.943">15703 8611 514 0,'0'0'117'0,"0"0"6"0,0 0-87 15,0 0 2-15,7 0 2 0,3 0 2 16,-1-8 3-16,-2 3 1 0,18 1-2 15,7-6 0-15,11-1-4 0,24 4-5 16,25-5-3-16,13 1-6 0,21-7-6 16,21 2-4-16,18 1-6 0,9-6-2 15,8 0-2-15,-4 4-6 0,-6-2-8 0,-21-8-14 16,-20 1-22-16,-23-2-20 0,-23 0-120 16,-23 3-138-16,-21 9-316 0</inkml:trace>
  <inkml:trace contextRef="#ctx0" brushRef="#br0" timeOffset="25343.601">18385 8006 574 0,'18'-19'158'0,"-3"6"8"0,-10 2-53 15,-5 3-53-15,-5 8-6 0,-10 0-11 32,-14 5-12-32,-9 6-10 0,0 8-8 0,-12 6-3 0,2 1-3 0,1 5-2 15,-2-4-2-15,1-4 0 0,10-3-5 16,16 4 0-16,12-5-4 0,10 3-4 15,0-2 0-15,21 2-2 0,2-9-2 0,10-2 3 16,-1-11 1-16,4 11 0 0,4-11 2 16,2 3-1-16,-2-3 2 0,-3 8 3 15,6-3-3-15,-2 9 2 0,-2 4 1 16,-3 7 2-16,0-1 2 0,-8 6 0 31,-8 4 1-31,-20-3 2 0,0 4 1 0,-10 5 0 16,-10-7 1-16,-21-4-5 0,-8-2-7 0,-5-11-16 0,-2-16-17 0,2 0-4 15,8 0-120-15,15-15-126 0,12-23-287 16</inkml:trace>
  <inkml:trace contextRef="#ctx0" brushRef="#br0" timeOffset="25515.492">18596 7378 620 0,'14'32'154'0,"5"19"4"15,6 18-97-15,1 18-12 0,7 8-16 0,-2 7-12 16,-7-2-11-16,-4-8-11 0,-12-5-11 16,-3-12-10-16,-5-16-12 0,-5-13-11 15,-1-12 109-15,-6-10-221 0,-1-9-125 16,-2-4-335-16</inkml:trace>
  <inkml:trace contextRef="#ctx0" brushRef="#br0" timeOffset="25890.37">18618 8113 536 0,'23'-4'126'15,"4"-4"4"-15,13 0-89 0,7 5-5 16,1-5-7-16,2 3-6 0,1 0-2 0,-2-2-2 16,0 7-3-16,-6 0-2 15,-12 0-4-15,-13 0 2 0,-18 7 1 0,0 3-4 16,-5 3-1-16,-16 1-3 0,-7 2 2 15,4 3 0-15,-9 3-5 0,10-4 0 16,7-1-2-16,12-4-1 0,4-13 2 16,4 0-2-16,10-7-1 0,8-13 0 15,-1 3-1-15,5-1 1 0,-11 0 0 16,1 6 2-16,2 1 5 0,-3-2 4 0,-2 2 6 16,-2 3 2-16,-2 8 5 0,-9 0 4 15,8 0 3-15,-2 8-3 0,3 11-5 16,-3 3-2-16,2 14-3 0,0 3-4 15,-1 4-5-15,1 6-11 0,7-13-8 16,-2-4-12-16,7-7-16 0,-2-12-19 16,0-13-23-16,3 0-100 0,5 0-120 15,-1-15-271-15</inkml:trace>
  <inkml:trace contextRef="#ctx0" brushRef="#br0" timeOffset="26155.957">19566 8065 554 0,'-17'25'144'0,"11"-6"3"0,6 5-64 15,0 0-39-15,15-1-13 0,6-2-7 16,3 5-11-16,-4-9-6 0,6-4-3 0,0-8 0 16,-1-5-2-16,-2 0 0 0,0-5-8 15,0-8-8-15,3-5-10 0,0-5-12 16,-8-2-51-16,0-1-65 0,2 5-105 16,6 3-226-16</inkml:trace>
  <inkml:trace contextRef="#ctx0" brushRef="#br0" timeOffset="26358.988">19923 7389 573 0,'0'11'142'0,"0"18"9"0,5 11-90 16,-5 17-6-16,6 5-3 0,1 17-5 16,2 2-11-16,5 3-9 0,-8-2-9 15,1-6-9-15,-7-16-10 0,10-9-9 16,-4-14-14-16,1-11-8 0,-1-6-10 0,4-12-9 15,-2-8-5-15,-3 0 12 0,0 0-112 16,3-12-98-16,-8-2-247 0</inkml:trace>
  <inkml:trace contextRef="#ctx0" brushRef="#br0" timeOffset="26640.173">20031 7920 458 0,'11'-30'117'0,"-1"-5"4"15,5 5-60-15,-1-1-18 0,3 6-10 0,-2 4-7 16,-1 10-6-16,-1-1-1 0,2 4-2 15,-2-3 2-15,-1 7 1 0,4 4 1 16,-4-9-2-16,2 9 0 0,-6 0-1 16,-8 10-2-16,0-3-3 0,0 8-4 15,-13 6-3-15,-6 1-1 0,-3 7 1 16,3 2 1-16,-1 8 3 0,-1-7 1 16,1 3 4-16,-1-4 4 0,1-1 0 0,7-6 2 15,8-1-4-15,5-1-4 0,0-2-1 16,15 2-5-16,1-6-2 0,2-2-3 15,-1-3-3-15,-2-1-2 0,-1-3-5 16,-1-1-10-16,4 2-5 0,-1-8-13 16,4 0-16-16,-9 0-9 0,7 0-113 15,-1-8-119-15,-1 4-282 0</inkml:trace>
  <inkml:trace contextRef="#ctx0" brushRef="#br0" timeOffset="26890.113">20694 8249 620 0,'0'0'166'16,"0"0"9"-16,0-6-89 0,8 6-11 15,-3 0-11-15,-5-5-16 0,15 0-15 16,-7-1-13-16,3-7-14 0,1 0-14 0,-1-1-17 16,1 0-25-16,-2 5-18 0,1-5-120 15,2 6-134-15,3 2-310 0</inkml:trace>
  <inkml:trace contextRef="#ctx0" brushRef="#br0" timeOffset="27483.734">21233 7699 450 0,'0'0'111'16,"0"5"6"-16,0 0-64 0,0 3-8 0,0 0-5 15,0 6-3-15,0 0-5 0,0 15-3 16,0-2-4-16,8 6-4 0,-8 5-5 16,6-4-4-16,-1 1-2 0,2 3-2 15,1 2-3-15,-8-2-3 0,10 10 0 16,-10 1-2-16,0-8-4 0,0 5-5 16,0 3-1-16,0-4-3 0,3-12-5 15,-3 6-4-15,10-14 0 0,-10-2 1 16,0-7 3-16,6-1 3 0,-6-4 2 0,5-5 5 15,-5-6 4-15,0 0 2 0,0 0 2 16,0-5 1-16,0-7 2 0,0-1 2 16,-6-2 3-16,6-2 2 0,-8-3 1 15,8-9 1-15,-7-11 0 0,7-1 3 16,0-12 1-16,8-6 3 0,-1-4 4 16,-2-4 5-16,3-4 3 0,-8-9 3 15,5 2-1-15,1 7-1 0,4 11-4 0,3 6-7 16,5 22-5-16,-1 5-5 0,2 9-5 15,-1 4-2-15,-3 14-1 0,1 0-3 16,2 0 0-16,0 16 0 0,-6 8 0 16,6 1 1-16,-10 12-1 0,2 1 1 15,-4 2 1-15,-6 4 4 0,0-1 5 16,0-6 5-16,-14-1 5 0,-4-6 3 16,-9-3-1-16,0-3 1 0,0-5-5 15,0-6-5-15,-1-4-4 0,6-1-11 0,0-8-11 16,-1 0-10-16,5-6-17 0,5 3-18 15,6-11-14-15,7 1-12 0,7-3-112 16,7-5-120-16,14-6-280 0</inkml:trace>
  <inkml:trace contextRef="#ctx0" brushRef="#br0" timeOffset="27764.935">21825 7696 563 0,'8'8'145'0,"-8"-2"7"0,0 2-77 16,0 1-18-16,-6 9-7 0,-7 0-2 16,-2 13-10-16,-3 1-7 0,0 6-3 0,3-1 0 15,7 2 0-15,8-10-2 0,0-3-2 16,7-8 2-16,7-2-3 0,6-11-2 16,6-5-6-16,-1 0-3 0,-2 0-2 15,5 0-5-15,-4-3-3 0,-6-6 0 16,3 4-2-16,-8-4 1 0,-4 2-2 15,-4-4-1-15,-5-3 3 0,0-6 0 16,0 0-3-16,-10-3-8 0,0-7-9 0,-2 0-6 16,-2-6-8-16,-4 1-12 0,0 5-21 15,0 10-14-15,3 5-111 0,7 7-125 16,8 8-306-16</inkml:trace>
  <inkml:trace contextRef="#ctx0" brushRef="#br0" timeOffset="28217.928">22231 7756 527 0,'0'40'136'0,"12"-2"4"16,-9 6-56-16,2 2-43 0,-5-1-16 16,11-8-5-16,-11 6-7 0,9-10-6 15,-5-2-7-15,5 0-2 0,1 6-3 16,-1-4 0-16,4-3-1 0,-6 2 0 0,-7-7 0 15,0-9 2-15,0 3 4 0,0 1 2 16,-10-11 0-16,2 2 1 0,3-1-4 16,-1-10-3-16,6-10-2 0,0-3-3 15,-5-7 0-15,5-6-3 0,0-4 3 16,0-6 4-16,0-1 9 0,0-6 8 16,5-6 9-16,-5-9 9 0,9-2 6 15,-2-25 5-15,3-2 1 0,4 0 0 0,4-2-4 16,5 9-7-16,0 20-7 0,3 13-4 15,-1 13-3-15,1 13-3 0,-8 15-4 16,0 6-1-16,-3 10 1 0,-4 9-2 16,-4 3 1-16,4 13-2 0,-4 1-1 15,-4 1 1-15,2 0-2 0,-5 4 0 16,0-5-2-16,0 1 0 0,0-3 1 16,-8 5-3-16,-8-4 1 0,-1-6-1 15,-2-1-5-15,-3-15-8 0,1-8-12 16,3-5-15-16,7-13-15 0,1-8-18 0,10-18 21 15,0-6-140-15,6-7-124 0,3 2-296 16</inkml:trace>
  <inkml:trace contextRef="#ctx0" brushRef="#br0" timeOffset="28443.085">22727 6973 474 0,'0'0'138'0,"-6"9"11"0,1 2-26 16,5 5-60-16,-7 7-7 0,7-1-8 31,-6 8-7-31,1 0-4 0,-5 7-7 0,5 2-5 16,-6 2 1-16,-1 3-2 0,4 3-4 15,8 11-5-15,-5-1-5 0,5-2-4 0,8-3-4 16,4-1-7-16,-4-12-2 0,3-10-3 16,4-1-5-16,-3-10-7 0,1-4-5 15,0-5-6-15,2-2-11 0,-2-7-7 16,-7 0-8-16,11-13-110 0,-1 3-115 15,4-11-277-15</inkml:trace>
  <inkml:trace contextRef="#ctx0" brushRef="#br0" timeOffset="28724.303">22942 6741 535 0,'6'-19'128'0,"-6"19"8"0,10 0-75 0,-10 0-15 15,7 6-1-15,-1 12-2 0,-1 7-2 16,2 7-1-16,1 4-3 0,5 1-5 16,7 5-6-16,3 1-5 0,-2 2-5 15,7 3-5-15,-5 4-4 0,-4 0-3 16,6 1-3-16,-5-5-3 0,2-2-4 16,-2-7 0-16,-5-2-2 0,-4 3-6 15,-2-5-3-15,-5 5-7 0,-4 2-7 16,0-6-2-16,-8-3-9 0,-5 0-3 15,0-4-3-15,-7 4-1 0,-4-3-102 0,-11 7-100 16,-9 5-252-16</inkml:trace>
  <inkml:trace contextRef="#ctx0" brushRef="#br0" timeOffset="29786.577">13154 9903 580 0,'0'0'151'0,"5"3"9"0,-5 10-88 16,0 3-9-16,0 14-5 0,0 7-10 15,0 9-8-15,0 11-14 0,0 2-8 16,-5 11-5-16,5-2-4 0,-8 2-4 16,8-3-2-16,0-4-2 0,0-5-1 15,0-8-3-15,0-5-3 0,8-11-5 16,-3-12-7-16,-2-7-10 0,4-15-14 16,-7 0-16-16,6-5-101 0,-6-15-14 0,0-10-101 15,7-7-201-15</inkml:trace>
  <inkml:trace contextRef="#ctx0" brushRef="#br0" timeOffset="30067.699">13141 9770 541 0,'16'-13'136'0,"2"-1"9"0,4 1-85 15,4 2 2-15,5 5-4 0,10 6-5 16,3 0-9-16,-1 12-9 0,2 3-7 15,3 4-9-15,-12 6-7 0,-2 7-6 16,-3 5-3-16,-8 7 0 0,-6 0-2 16,-7 5 0-16,-10-13-2 0,0 3 0 15,0-5 3-15,-12-4-2 0,1-2-2 0,-7 0 2 16,-9-5-2-16,0 3 0 0,-6-2-3 16,-5-4-6-16,5-9-3 0,-1-1-5 15,5-10-14-15,-1 0-9 0,7-10-10 16,5 1 178-16,3-7-288 0,9-3-137 15,-1 3-391-15</inkml:trace>
  <inkml:trace contextRef="#ctx0" brushRef="#br0" timeOffset="30598.815">13804 10024 523 0,'16'25'117'16,"-1"7"-1"-16,-3-4-90 15,-3-2-7-15,-5 3-7 0,-4-5-3 0,0-5 0 16,5 0 2-16,-5-8 3 0,4 2 1 16,-4-4 3-16,12-4 2 0,-6-5-1 15,-2 5 2-15,-4-5-2 0,0-5 1 16,0-6-2-16,0 2-3 0,-5-14-1 0,5-5-2 15,-7-3-4-15,7-7-2 0,0-5-2 16,-6-3 3-16,6 1 1 0,8-5 3 16,0 2 4-16,2 4 1 0,1 8 0 15,4-1 1-15,-2 8-2 0,0 8-2 16,-1 7-2-16,3 3-5 0,1 11 1 16,0 0-3-16,6 13 1 0,0 1-3 15,1 5-2-15,0 3 0 0,0-4 2 16,-6 8-4-16,-6 1 3 0,-8 5 0 0,2-3-2 15,0-2 1-15,2-3 1 0,3-6-2 16,-6-3 1-16,8-7-1 0,1-8 0 16,-5 5 4-16,2-5 2 0,0 0 3 15,-4-11 4-15,3 5 4 0,-1-4 4 16,0 0 2-16,-8-1 1 0,0-3 3 16,0 5-3-16,0-4-1 0,-10 5-4 15,-3-8-2-15,-3-2-2 0,-6 4-5 0,-5 0-2 16,-1 3-7-16,-2 11-5 0,1 0-9 15,-1 0-12-15,11 0-14 0,9 0-14 16,5 0-21-16,5 0-10 0,11 0-118 16,11 0-128-16,9 0-297 0</inkml:trace>
  <inkml:trace contextRef="#ctx0" brushRef="#br0" timeOffset="30848.757">14708 9656 624 0,'0'-11'154'16,"0"5"9"-16,0 0-96 0,-3 0-3 15,-14 6-8-15,4 0-9 0,-8 6-10 16,-7 4-5-16,-3 10-9 0,-4 6-6 16,-4 10-6-16,3 7-2 0,5 3-3 0,11 2-2 15,7-4-1-15,13-1 0 0,0-9-2 16,0-4-4-16,18-6-6 0,-5-10-6 15,10-1-10-15,-5-6-10 0,2-1-16 16,5-6-15-16,1 0 10 0,-3 0-124 16,4 0-120-16,0-9-281 0</inkml:trace>
  <inkml:trace contextRef="#ctx0" brushRef="#br0" timeOffset="31161.187">14795 9860 517 0,'9'0'139'0,"3"2"10"16,4-2-62-16,2 0-19 0,-5-5-3 0,9-4-6 16,1 0-9-16,-12 2-9 0,5-1-7 15,-6 0-5-15,-5-1-6 0,-5 5-7 16,7-1-1-16,-7-3-3 0,0 4-3 16,0-1-3-16,0-3-1 0,-7 3-1 15,2 5-1-15,5 0-3 0,-13 0 2 16,-2 5-1-16,4 6 0 0,-9 8-1 15,-1 7 0-15,0 7 0 0,3 5 1 16,3 2-1-16,5 0 0 0,10-7 0 0,0 3 1 16,8-10-2-16,7-1-4 0,3-9-7 15,-2-3-6-15,6-13-7 0,-8 0-11 16,1 0-18-16,5-15-14 0,1 0 75 16,-1-12-187-16,4 4-129 0,11-6-327 15</inkml:trace>
  <inkml:trace contextRef="#ctx0" brushRef="#br0" timeOffset="31504.882">15232 9622 622 0,'-17'8'158'16,"4"1"8"-16,-8 11-91 0,-4 5-10 16,-2 4-14-16,0 1-13 0,0 0-11 15,2-9-6-15,7-5-7 0,13-7-8 0,5 4-3 16,0-7-1-16,3-6 0 0,12 5-1 15,3-5 0-15,3 0-1 0,-6 0-2 16,6 0 1-16,4 8-2 0,-5 3-1 16,-2-2-2-16,3 3-2 0,-1-3-3 15,1 2 1-15,0-4 0 0,4 3 1 16,-4 2 1-16,-1 4 2 0,-2-1 0 16,-10 2 5-16,3 3 4 0,-4 2 4 15,-7-4 5-15,-7 1 0 0,7-6 0 0,-14 0 2 16,4-4-1-16,-7-3-1 0,6 3-4 15,-9-4-3-15,2 5-2 0,-3-5-2 16,-2-5-4-16,3 0-9 0,6 0-10 16,-3 0-15-16,9-13-17 0,3-3-12 15,-1-5-114-15,6-4-125 0,6-7-285 16</inkml:trace>
  <inkml:trace contextRef="#ctx0" brushRef="#br0" timeOffset="31864.143">15526 9608 632 0,'9'0'159'0,"-3"0"10"15,-6 0-94-15,0 3-6 0,0 4-12 16,-11 0-7-16,1 6-9 0,-5-2-8 0,4 5-8 16,-15 3-7-16,4 8-5 0,-1-3-4 15,-3 2-4-15,5-1-2 0,6-6 1 16,5 3-1-16,10-1-1 0,0-5-2 15,0 5 0-15,10-3-4 0,3 0-5 16,-1-4-6-16,9 2-5 0,0 0-4 16,4-3-5-16,-4-1-3 0,2 1-1 15,-7-3 3-15,2 2 6 0,2 1 4 16,-5-2 5-16,4-3 6 0,1 4 4 0,-7-4 5 16,0 1 4-16,-3 3 3 0,-10 1 4 15,0-5 4-15,0 5 2 0,-10-2 1 16,-3 1 1-16,-3 0-3 0,-2-3-2 15,-4 1-6-15,3 4-2 0,-4-2-2 16,-2-3-7-16,-7 2-11 0,-8-1-20 16,-1-10-19-16,-3 6-123 0,2 0-139 0,9 2-327 15</inkml:trace>
  <inkml:trace contextRef="#ctx0" brushRef="#br0" timeOffset="32707.692">16309 9505 555 0,'0'0'137'0,"0"0"8"0,0 9-86 16,0 2-5-16,0 10-6 0,0 3-7 16,0 12-6-16,0 5-9 0,0 4-8 15,0 9-9-15,7 3-8 0,-2-3-11 16,3-6-13-16,-3-5-14 0,1-13-8 15,-6-11-5-15,7-19-73 0,-7 0-34 16,0 0-90-16,0-19-189 0</inkml:trace>
  <inkml:trace contextRef="#ctx0" brushRef="#br0" timeOffset="32910.781">15967 9492 502 0,'0'-12'124'0,"6"6"8"0,14-6-73 16,8 12-7-16,8-11-4 0,11 5-5 16,6-8-5-16,-2 4-5 0,3 0-7 15,0-5-7-15,1-4-8 0,-6 8-4 16,-4-4-12-16,-3 0-13 0,-4 7-15 16,-15 8-9-16,-5 0-115 0,-2 0-120 15,-9 11-285-15</inkml:trace>
  <inkml:trace contextRef="#ctx0" brushRef="#br0" timeOffset="33129.473">15934 10113 577 0,'10'0'152'16,"8"0"6"-16,10 0-81 0,8 0-14 15,13-8-9-15,10 8-12 0,0-8-16 16,-2-3-8-16,-1 2-5 0,-2-3-8 16,-10-8-11-16,2 1-12 0,-2-8-21 15,-3-5-12-15,-3-9-119 0,-4 0-130 16,5-3-301-16</inkml:trace>
  <inkml:trace contextRef="#ctx0" brushRef="#br0" timeOffset="33332.612">16696 9223 601 0,'6'27'155'0,"4"9"7"0,5 14-95 16,-1-1 1-16,-4 2-10 0,-3 14-11 0,3-1-14 16,-10 4-12-16,6 12-7 0,-6-3-5 15,12-7-10-15,-3-9-11 0,3-12-9 16,-2-8-14-16,1-17-13 0,-3-8-12 15,-8-16-6-15,0 0-108 0,-6 0-107 16,-4-8-256-16</inkml:trace>
  <inkml:trace contextRef="#ctx0" brushRef="#br0" timeOffset="33676.249">16692 9804 560 0,'12'0'134'0,"6"0"8"16,-2 0-88-16,4-4-4 0,4-2 1 15,6 1-2-15,-1-3-3 0,7 0-5 16,7-10-4-16,-7 3-6 0,-5-6-4 16,2 5-6-16,-7 1-5 0,0 6-3 15,-3-3 0-15,-3-1-3 0,-4 8-1 0,-5-3 1 16,-11 8 2-16,0 0-1 0,0 0 0 16,0 0-1-16,0 0-2 0,-11 0-2 15,4 0-1-15,3 11-3 0,-5-9 0 16,9 12-1-16,-5 2 1 0,5 9 0 15,0-4 0-15,0 8 0 0,0 1 0 0,7-1 3 16,-7-1-2-16,8 1 0 0,0 2-1 16,1-3-1-16,4-6-1 0,-2 0-2 15,-1-3-6-15,-2-8-7 0,2-11-9 16,-2 0-13-16,4 0-21 0,1-17-21 16,5-5-77-16,-4-7-38 0,0-1-111 15,2-4-223-15</inkml:trace>
  <inkml:trace contextRef="#ctx0" brushRef="#br0" timeOffset="34144.858">17401 9530 496 0,'0'6'129'16,"8"4"10"-16,-8 5-62 0,5 0-15 16,-5 4-2-16,0 8 0 0,8 0-4 15,-4 5-7-15,1-2-6 0,0-3-9 0,1-1-6 16,2-1-8-16,-3-9-6 0,2 0-6 15,4 2-3-15,-1-8-1 0,-2 1-2 16,4-11-1-16,-2 0 3 0,-1-9-1 16,3 1 1-16,-2-6-1 0,-2-1-1 15,5 1 2-15,-7-4 0 0,3-3 0 16,-1 1 1-16,2-2-1 0,-2 3 4 16,3 3-1-16,-1 5-1 0,-3 5 0 0,-2 6 0 15,-5 0-3-15,6 0 0 0,-6 10-2 16,5 5 0-16,-5 6-1 0,0-1 2 15,8 6-1-15,-1-7 0 0,1-5-1 16,5-2-1-16,2-4 1 0,0-8 1 16,-7 0-1-16,10 0-1 0,-5-7 0 15,5 5 1-15,-7-7 1 0,7 1-1 16,-5-3-2-16,-3-5 1 0,-3-2 0 16,-1 1-1-16,-1-4 2 0,3 5-1 0,1-1 1 15,-6 6 0-15,3-3 1 0,-6 7-2 16,10-4 2-16,-2 11 0 0,-1-5 0 15,1 5-1-15,9 0 1 0,-1 0-1 16,-1 5 0-16,1-5 2 0,5 11-3 16,7-4 0-16,-3 1-5 0,1 0-10 15,7 4-15-15,-4 2-12 0,-3-6-20 16,2 1-12-16,0 3-119 0,-12-3-128 0,1-2-293 16</inkml:trace>
  <inkml:trace contextRef="#ctx0" brushRef="#br0" timeOffset="35207.106">13568 11130 573 0,'0'-3'137'0,"-6"3"4"16,-6 0-96-16,2 0 0 0,-8 8-3 15,-3 0-4-15,-3 6-6 0,-4 10-4 16,-5-3-4-16,-1 6-3 0,6 5-7 16,-2 11-2-16,1-2-3 0,6 5-3 0,2 7-2 15,6-3-2-15,8-2 0 0,7-5-1 16,0-2-1-16,17-6 0 0,1-3 0 16,10-5 1-16,4 3-1 0,6-5-4 15,-2-7 0-15,8 1-5 0,-5-8-4 16,1-11-9-16,-3 0-11 0,-2 0-8 15,-11-11-7-15,-2-8-116 0,-3-8-115 0,9-3-281 16</inkml:trace>
  <inkml:trace contextRef="#ctx0" brushRef="#br0" timeOffset="35589.397">13978 11173 601 0,'-10'0'155'0,"-2"0"6"15,2 0-89-15,-1 12-9 0,1 0-5 16,4 6-9-16,-4 7-10 0,0 0-6 0,2 10-4 16,3 0-5-16,5 1-2 0,0 3-5 15,0 4-3-15,0-2-2 0,6-6-3 16,4-1-2-16,3-5-3 0,-1-3-2 16,7-4 0-16,-7-8 1 0,8-7-2 15,-1 4 0-15,6-11-2 0,-6 0 2 16,4 0 0-16,-5-9 3 0,4 2-1 15,-3-1 1-15,-4 0 3 0,-2-6 3 16,-6-1 2-16,-7 0 1 0,0-6-2 0,0 2-1 16,0 0 2-16,-9-3-4 0,-2 1-2 15,-2-6 0-15,1-3-3 0,3-7 1 16,2 4-2-16,2 2-4 0,-3 4-1 16,8 7-2-16,-10 6-7 0,5 4-6 15,-1 4-10-15,-6 1-7 0,2-1-12 0,4 1-12 16,6 0-16-16,0 5-9 15,11-8 92-15,2 5-195 0,1 3-126 0,10-7-321 0</inkml:trace>
  <inkml:trace contextRef="#ctx0" brushRef="#br0" timeOffset="35933.061">14259 11200 618 0,'0'16'166'0,"0"0"10"0,0 1-90 15,0 4-7-15,8-2-9 0,-8 5-10 16,5 1-11-16,3 5-12 0,2-2-9 15,3-1-5-15,0-12-7 0,4-1-3 16,-2-8-6-16,-1-6-3 0,4 0-2 0,-6 0 2 16,-1 0-2-16,1-7-1 0,1-4-2 15,0 0 2-15,-7 0-1 0,1-4 2 16,1-6-2-16,2 3 0 0,-3 2-2 16,4-8 2-16,0 7-1 0,-6 1 2 15,0-2-3-15,2-4 0 0,-7 6 3 16,0 2 1-16,5 6 1 0,-5 8-2 15,6 0-1-15,-6 8 3 0,5 9-2 16,-5 4-2-16,8 7 1 0,2 1-1 0,0 1 3 16,0 2-2-16,8-3 1 0,-2-2 1 15,-1-8-4-15,1 2-6 0,1-4-9 16,-3-5-9-16,-2-5-9 0,-2-7-14 16,-4 0-16-16,3-7-16 0,-9-9 166 15,4-2-275-15,1-3-142 0,-5-4-399 0</inkml:trace>
  <inkml:trace contextRef="#ctx0" brushRef="#br0" timeOffset="36323.605">14842 11092 475 0,'10'5'123'0,"-4"5"10"0,1-2-60 0,3 5-8 16,-2 3-3-16,-1 10-3 0,2 1-5 15,-2-4-7-15,-2 8-8 0,0 5-10 16,1-5-11-16,2 1-6 0,-8-1-2 16,12-5-4-16,-7-12-3 0,1-9-2 15,-6-5-2-15,12 0 1 0,-7-3 2 16,1-8-3-16,1-7-2 0,8-3 1 16,-9-4-3-16,6-2-1 0,-3-1-2 0,1 7-3 15,0-8 1-15,2 2 5 0,-1-4-1 16,7 2 4-16,-7-3 5 0,9 5 6 15,0 6 4-15,-1 2 5 0,-2 10 1 16,-4 9 5-16,2 0 1 0,-10 0-2 16,3 9-4-16,0 4-3 0,0 9-5 15,-5 1-2-15,4 0-4 0,1 1-4 16,2 11-4-16,-7-8-4 0,4 0-6 0,-1 1-11 16,1-3-10-16,-1-11-6 0,-2-2-10 15,2-12-11-15,-6 0-7 0,7-7-111 16,-7-7-113-16,15-4-283 0</inkml:trace>
  <inkml:trace contextRef="#ctx0" brushRef="#br0" timeOffset="36511.102">15327 10454 586 0,'0'-12'150'0,"0"12"9"15,10 5-67-15,1 17-31 0,-4 5-7 16,7 8-4-16,-1 7-4 0,5 3-8 15,0 6-9-15,0 6-8 0,-1 7-5 16,-1 6-7-16,-6-11-8 0,-2-1-7 0,-1-8-10 16,-2-7-12-16,-5-6-11 0,5-9-18 15,-5-13-11-15,0-5-116 0,0-3-128 16,0-7-290-16</inkml:trace>
  <inkml:trace contextRef="#ctx0" brushRef="#br0" timeOffset="36698.582">15302 10898 595 0,'13'-8'145'0,"4"4"7"16,4-3-95-16,3 2-3 0,-1 1-5 16,2-6-10-16,-5-1-8 0,4 2-9 15,1 0-10-15,-4 0-18 0,-1 1-25 16,3-2-15-16,-7 4-121 0,-3-4-129 0,-2-10-314 15</inkml:trace>
  <inkml:trace contextRef="#ctx0" brushRef="#br0" timeOffset="36917.214">15982 10531 535 0,'0'0'112'16,"0"-8"-1"-16,0 2-100 0,0 1-15 16,0-3-6-16,0 8-39 0,0-3-61 0,0 3-87 15,0 0-202-15</inkml:trace>
  <inkml:trace contextRef="#ctx0" brushRef="#br0" timeOffset="37385.839">16068 10481 633 0,'9'0'162'0,"-4"0"9"16,3 5-92-16,2 10-8 0,-1 7-12 15,3 13-12-15,4-2-11 0,-6 13-9 16,1 7-8-16,-1 3-9 0,-3 6-4 15,-7-2-1-15,10 2-4 0,-10 0-5 16,5-5-5-16,-5-7-10 0,6-7-10 0,-6-12-18 16,0-7-15-16,0-13-9 0,0-3-115 15,0-3-122-15,0-5-283 0</inkml:trace>
  <inkml:trace contextRef="#ctx0" brushRef="#br0" timeOffset="37588.924">15911 10801 568 0,'0'0'136'0,"0"0"3"15,12-4-93-15,1-5-2 0,10 4-5 16,8-7-6-16,3 8-7 0,10-3-5 16,-1 7-4-16,4 0-3 0,-6-5-6 15,-6 5-4-15,-9 0-2 0,-3 0-9 16,-12-6-16-16,-2 6-15 0,-1-9-96 15,-3 4-23-15,0-5-106 0,-5-6-212 0</inkml:trace>
  <inkml:trace contextRef="#ctx0" brushRef="#br0" timeOffset="37807.648">16607 10523 671 0,'0'7'170'0,"0"1"6"0,5 14-101 16,-5 5-12-16,5 4-16 0,-5 6-12 16,10 12-12-16,-4-1-9 0,-2 1-7 15,-4 7-4-15,6-8-1 0,-6-5-2 16,0-9-6-16,8-5-8 0,-8-5-11 16,0-4-16-16,0-6-14 0,0-5-9 0,0-9-119 15,0 3-123-15,0-3-286 0</inkml:trace>
  <inkml:trace contextRef="#ctx0" brushRef="#br0" timeOffset="38026.314">16404 10755 616 0,'5'0'169'0,"13"0"8"0,-7-11-74 15,12 5-25-15,4-7-11 0,4 0-14 16,-2-1-10-16,6 5-10 0,2-4-7 15,6 0-6-15,-6 0-7 0,14 3-3 16,-3 4-2-16,2 2-3 0,-4-3-5 16,-5 7-6-16,-10 0-8 0,-6 0-9 15,-10 0-16-15,-6 0-30 0,-9 7 43 0,0-7-176 16,0 4-144-16,-3-4-350 0</inkml:trace>
  <inkml:trace contextRef="#ctx0" brushRef="#br0" timeOffset="38776.194">17070 10676 648 0,'0'0'157'16,"5"0"-1"-16,2 0-97 0,1 0-22 15,0 0-12-15,-1 6-19 0,-2-6-23 0,0 7-21 16,4-7-119-16,-2 0-125 0,-4 0-312 16</inkml:trace>
  <inkml:trace contextRef="#ctx0" brushRef="#br0" timeOffset="38979.216">17383 11054 663 0,'0'45'160'0,"-8"6"5"0,8-6-110 15,-7-2-9-15,-2-8-13 0,-3 5-14 16,2-10-8-16,1-6-8 0,4-2-11 15,5-2-14-15,0-6-17 0,-7-11-7 16,14 3-119-16,-2-6-126 0,6 0-293 0</inkml:trace>
  <inkml:trace contextRef="#ctx0" brushRef="#br0" timeOffset="41666.093">10444 6509 555 0,'-15'12'124'0,"-4"3"1"15,-7 2-91-15,-1 3-16 0,0-5-6 16,-3-7-4-16,4 3-2 0,-2-11-3 16,0 3-1-16,2-3 0 0,-3 0-1 0,-6-3 2 15,4 3-1-15,2 0 0 16,-4-5 3-16,2 5 1 0,-10 0 2 0,-8 0 4 15,-9 0 1-15,4 0 2 0,4 0 2 16,10 0-2-16,9 0 1 0,5 8-1 16,3-8-5-16,5 0 0 0,0 0-2 15,5 0-1-15,2 0-2 0,6 0-1 0,-2 0-1 16,0 0 0-16,1 7-1 0,6-1 3 16,-10 8-1-16,10-3 2 0,0 8 1 15,-5 1 0-15,-1 5-1 0,-1 3 0 16,2 7 0-16,-1 5-2 0,-4 8 0 15,0 7-1-15,5 9-3 0,5 3 2 16,0 0-1-16,0 14 0 0,5-1 1 16,-5 2-2-16,8 10 0 0,0 3 1 15,-3 11 0-15,2 4 1 0,-2 8-1 0,-5 3-2 16,0 3 3-16,0 2-1 16,0 9 0-16,0-7 0 0,0-2 0 0,0-2 1 15,0-5-1-15,11-6-1 0,-11-2 2 16,7 4-1-16,1-8-1 0,-2 8 0 15,3-7-1-15,-9 7 1 0,5-6-1 16,-5 1 0-16,5-5 2 0,-5-11-2 16,0-4 2-16,0-9 0 0,13-9 0 0,-5-4 0 15,-3-5-1-15,1 1 1 0,9-3 1 16,-7 2-3-16,0-4-1 0,5 3 3 16,-4-2-1-16,-4 5 0 0,-5-1-1 15,4-8 2-15,-4-2-1 0,7-6 2 16,0-6-2-16,-4-4-1 0,5-4 0 15,2-9 1-15,0 0 0 0,-4-9 0 16,2 5 0-16,4-1-1 0,-4 3 3 16,-1-4-1-16,1 1 0 0,0-6-2 0,-5-3 2 15,2-2-2-15,0-1 2 0,-5 0-1 16,0-1 0-16,7 4-1 0,-7-8 2 16,0 5 0-16,0-4-1 0,0 2 0 15,0-6 0-15,0 9 0 0,0-9 0 16,-9 2-1-16,9-2 1 0,-4 0 1 15,4 0-1-15,0-2 0 0,0-6 0 16,0 3 1-16,0 2 0 0,0 3 0 0,0 0-1 16,0 0 1-16,0 0 2 0,-7 6 2 15,-1 5 1-15,-4-5 3 0,6 3 0 16,-6 2 2-16,3-3 1 0,4-8-1 16,1 6-3-16,4-6 1 0,-5 0-3 15,5 0-3-15,0 0-1 0,-6 0-1 0,6 0 1 16,0 0-1-16,-7 0 1 0,7-6 1 15,0 6 1-15,-5 0 1 0,5 0 0 16,0 0 0-16,0 0-2 0,0 0 1 16,0 0-2-16,0 0 1 0,0 0-3 15,-5 0 0-15,5 0 1 0,-4 0 0 16,-5 0 0-16,1 0 0 0,0 0-2 16,3 0 2-16,-3 8-1 0,1-5 1 15,2-3-2-15,5 11 0 0,0-6 1 16,0-5 0-16,-4 10 0 0,4-6 0 0,0 9-1 15,0 4 2-15,-7-6 0 0,-1 7-1 16,-4-2 1-16,3-2-1 0,-3-3 0 16,6 5 1-16,1 0-2 0,1-1 0 15,4 0 0-15,0 1 1 0,-8 2-2 16,8-3 1-16,-13 1 1 0,8-1 0 16,-1-3 0-16,-8 4 1 0,3 0 0 15,3 2 0-15,-2 4-1 0,2-1-1 0,5 4 2 16,3 3-1-16,-9-2-2 0,3-4 1 15,6-6 2-15,-5-2 0 0,0 2-1 16,5-1 0-16,-3 7 1 0,3 2-1 16,0-2 0-16,-5 0-1 0,5-1 0 15,5-6 0-15,-5-5 1 0,5 1-1 16,0-2 2-16,1-5-1 0,1 1-1 16,-7-5 1-16,5 0-1 0,-1 0 0 0,-4 0 1 15,5 0-2-15,-5 0 2 0,0 0 0 16,5-5 0-16,-5 5 1 0,0-4-1 15,10-3 0-15,-10 2 1 0,7-6-1 16,-1-5 0-16,4-4-1 0,1-8-1 16,-2-2 3-16,5-2-1 0,-2-9-1 15,3-2 2-15,-1 2 0 0,6-5-1 0,-5-2 1 16,-1 7 0-16,-4 4-1 0,-2-4 1 16,-8 9-1-16,0-9-1 0,7 9 2 15,-7 2-1-15,0 11 2 0,0-5-2 16,0 13 0-16,0 3-2 0,0 1 3 15,8 7-1-15,-5 8-2 0,-3 10 1 16,9 12 0-16,-9 6-1 0,0 14 3 16,0 4-1-16,-7 9-1 0,4 6 1 0,-2 1 0 15,5 7-1-15,0-3 2 0,0-3-1 16,5-5 0-16,6 2 1 0,4-14-1 16,-7-3 0-16,9 3 0 0,-9-13 0 15,0-3 0-15,0-6-2 0,2-2 2 16,-5-9 1-16,5-3-1 0,6-10 2 15,-3-8-2-15,7 0 1 0,3 0 0 16,0 0 0-16,5-10 0 0,4-2 0 0,-2-6-2 16,2 0 2-16,5-4-1 0,13-2 1 15,8 1-1-15,12-5 0 0,18-2 0 16,16-10-5-16,-1-6-16 0,10 0-23 16,-2-2-18-16,-6 5-124 0,-4 13-140 15,-7 15-327-15</inkml:trace>
  <inkml:trace contextRef="#ctx1" brushRef="#br0">13799 11015 0,'-124'6'0</inkml:trace>
  <inkml:trace contextRef="#ctx0" brushRef="#br0" timeOffset="42509.64">3256 8596 598 0,'7'17'142'0,"9"10"4"0,-4 0-103 15,9 8-2-15,4 3-8 0,-6 5-8 16,4-2-9-16,5 16-6 0,3 1-4 15,-5 2-2-15,4-3-3 0,3 4 0 16,-2-9-2-16,-4 1-4 0,3-7-8 0,-2 0-10 16,-5-9-11-16,-9-1-7 0,3-9-112 15,-6-10-112-15,4-6-266 0</inkml:trace>
  <inkml:trace contextRef="#ctx0" brushRef="#br0" timeOffset="42790.855">3933 8816 524 0,'0'0'135'0,"-9"0"6"16,9 8-61-16,-16 9-32 0,6 12-10 15,-5 20-8-15,7 4-8 0,2 9-3 16,6 3-5-16,0-4 1 0,5-11 0 16,11-5 0-16,2-14 3 0,7-16 3 15,2-8 0-15,5-7 1 0,0-10 2 0,-4-11-3 16,2-6 0-16,-1 0-1 0,-6-4 1 15,-3 2-2-15,-9 1 0 0,-4 0-5 16,-7 6 0-16,0-2-2 0,-10 5-2 16,-5-3-4-16,-5 2-3 0,-7 0-8 15,-6 6-9-15,-6 4-19 0,-1 10-22 16,6 0-23-16,3 13-120 0,9 3-142 16,22-1-319-16</inkml:trace>
  <inkml:trace contextRef="#ctx0" brushRef="#br0" timeOffset="43103.246">4568 8810 595 0,'-5'8'140'0,"-3"5"5"16,-2 3-103-16,0 4-2 0,-6 9 0 15,4 2-5-15,-1 11-7 0,13-1-6 16,0 4-1-16,0-10-2 0,13-8-1 15,0-9 0-15,10-16 0 0,-1-2 3 16,0-8 1-16,0-7 3 0,4-8 1 16,2-4 5-16,3-7 1 0,2 0 5 15,8-4 2-15,-7 1 1 0,-6-3-1 0,-4 7-4 16,-11 3-4-16,-13 4-2 0,0 6-9 16,-9 7-6-16,-14 1-3 15,-8 12-5-15,-15 0-6 0,0 0-12 0,-3 0-15 16,3 17-16-16,2 4-20 0,8-1-24 15,3-4-24-15,12 1-120 0,13-3-142 16,8-5-319-16</inkml:trace>
  <inkml:trace contextRef="#ctx0" brushRef="#br0" timeOffset="43509.399">5128 8644 688 0,'24'15'169'0,"3"9"2"15,-8-4-112-15,4 10-9 0,-2-1-14 16,2 11-12-16,-3-8-12 0,3 10-6 0,-2 3-3 16,0 3 0-16,-1-5-1 0,5 6-3 15,4-11-3-15,1-4 0 0,2-7 1 16,-4-4 0-16,-5-7-2 0,-3-2 1 16,-7-3 2-16,-13-1 1 0,6-10 0 15,-6 0 0-15,-4 0-1 0,-5-14 0 16,-9 0-2-16,0-7 1 0,-6-8-1 15,-2-7 0-15,-4-8 0 0,1-17 2 16,4 1 2-16,4-4 0 0,3-1-1 0,-2 1 2 16,0-8 4-16,1-7 4 0,-2 5 1 15,4-4 5-15,12 6 6 0,5 16 4 16,5 11 4-16,12 2 2 0,7 9-3 16,4 10-1-16,3 10-2 0,5 14-4 15,3 7-1-15,9 10-6 0,-1 9-4 16,-7 18 0-16,-11 6 0 0,-6 0-3 15,-16 7 0-15,-7 2-5 0,0 0 2 0,-15-1-1 16,-10-3-11-16,-14-6-11 0,-5-9-19 16,-5-6-27-16,8-8 129 0,5-8-279 15,13-14-174-15,6-4-443 0</inkml:trace>
  <inkml:trace contextRef="#ctx0" brushRef="#br0" timeOffset="43712.482">6207 7953 702 0,'0'7'178'0,"3"9"7"16,-3 6-107-16,0 2-10 0,0 10-17 16,0 2-16-16,-5-1-16 0,5 0-5 0,0-6-10 15,0-6-11-15,0-11-9 0,0-12-13 16,3 0-23-16,-3-10-14 0,0-5-125 15,0-2-138-15,-4 1-315 0</inkml:trace>
  <inkml:trace contextRef="#ctx0" brushRef="#br0" timeOffset="44103.01">5879 7853 523 0,'9'-19'149'0,"5"2"12"16,4-6-46-16,8-5-38 0,2 1 0 15,2 4-5-15,4 2-7 0,7 14-13 16,-5 7-7-16,-3 0-9 0,0 16-10 16,-4 7-7-16,-3 18-8 0,4 2-5 15,-2 1-1-15,-7 0-4 0,-6-9-1 16,8-6 0-16,-10-2-1 0,5-11 2 0,-2-3-1 16,-5 2-3-16,-2-8 0 0,-4-7 1 15,-5 0 0-15,0 0 0 0,0-7-4 16,0 0 0-16,-7-7 0 0,2 0 3 15,2-6-3-15,-4-3 1 0,-6-8 2 16,5-4 3-16,-7-7 1 0,2-2-2 16,5 2 0-16,8 6 0 0,0 9 2 0,0 16-2 15,8 4 1-15,0 7 2 0,12 8 1 16,-7 7-1-16,7 12 1 16,3 3 0-16,5 6-1 0,-2-5 2 0,2 2-4 15,1-4 0-15,-8-5 2 0,-3-7-2 16,2 0-7-16,-7-5-9 0,-1-3-14 15,-1-9-14-15,-3 0-26 0,4 0 1 16,-4-14-131-16,2-7-135 0,4-10-306 16</inkml:trace>
  <inkml:trace contextRef="#ctx0" brushRef="#br0" timeOffset="44352.964">6655 7469 616 0,'0'0'154'16,"12"0"10"-16,-4 12-94 0,8 6-4 15,4 7-8-15,1 3-6 0,6 3-7 0,-1-2-6 16,-2 2-6-16,4-7-6 0,-2 0-2 16,-1-3-3-16,-2-2-2 0,0-11-2 15,-12-1-1-15,6-7-1 0,-11 0 1 16,1-12-2-16,-2-2-1 0,-5-2-1 16,0-7-2-16,0 2-3 0,0 1-2 15,-5-5-4-15,-3-2-6 0,1-8-3 16,-8-3-7-16,5-8-12 0,1 6-9 0,9 0-17 15,-7 2-20-15,7 8-18 0,7 2-67 16,1 0-48-16,-3 17-112 0,3 5-232 16</inkml:trace>
  <inkml:trace contextRef="#ctx0" brushRef="#br0" timeOffset="44681.168">7206 7273 577 0,'0'15'145'0,"0"4"8"15,-9 8-84-15,1 3-14 0,2 0-12 16,6 2-10-16,-5-2-7 0,5-3-9 16,0-9-6-16,11-4-4 0,-1-11-3 15,1-3 2-15,4 0 1 0,-3 0 3 16,-6-10 0-16,4 1 2 0,-10 2 3 16,7-5 0-16,-7-1-2 0,0-4-2 15,5 2-1-15,-5-5 0 0,0 2-4 0,4 5-2 16,-4 7-1-16,0-7 2 0,0 0 3 15,0 6 2-15,0 0 1 0,0 7 1 16,0 0 2-16,0 0 0 0,0 10 0 16,0-4-3-16,14 7-4 0,-8-1-2 15,2-4-2-15,7 1 0 0,-5 0-1 16,8-4-3-16,-8 0-4 0,3 3-7 0,0-8-7 16,-5 3-12-16,5-3-16 0,-5 0-21 15,-1-8-7-15,3 0-118 0,0 0-129 16,-6 2-296-16</inkml:trace>
  <inkml:trace contextRef="#ctx0" brushRef="#br0" timeOffset="45102.791">7500 7229 543 0,'13'11'139'0,"-4"-1"5"0,12 4-75 16,-5 3-12-16,6 7-7 0,-1-8-8 15,-6-1-4-15,-4-6-6 0,-3-2-1 16,-5 3-5-16,2-10-4 0,-5 0-4 16,0 0-1-16,0 0-4 0,0-10-3 0,-6-1-5 15,6-6-1-15,-10 1-1 0,0-6-1 16,4-1-1-16,1 0-1 0,-8-6 0 16,4 1 0-16,3-1 1 0,-9-12-3 15,2-1-5-15,0 6-3 0,0-6-6 16,8 9-8-16,5 6-11 0,0 6-12 15,3 9-5-15,14 3-7 0,1 9-4 16,3 0 0-16,2 0 1 0,-5 12 7 0,1-11 13 16,-2 9 9-16,-2-6 15 0,-1 3 14 15,-1 1 14-15,-1 0 13 0,1 3 13 16,-3 5 9-16,6 5 8 0,-6-4 3 16,8 5-2-16,-3 1-3 0,4-4-4 15,-6-2-7-15,5-1-9 0,-11-7-11 16,3-5-7-16,-4-4-12 0,-1 0-14 15,-5-4-16-15,0-7-16 0,0-5-7 0,0-1-115 16,-6 0-121-16,-7-7-273 0</inkml:trace>
  <inkml:trace contextRef="#ctx0" brushRef="#br0" timeOffset="45524.558">7690 6758 496 0,'10'-5'121'0,"3"-4"5"16,-1 3-79-16,2-6-4 0,9 5-3 16,0-3-2-16,5-1-2 0,1 5-2 15,-2 6-4-15,-8 0 0 0,-2 0-4 16,-3 0-3-16,-4 6-4 0,-5 6-2 16,-5 2-4-16,0 0-4 0,0 3-1 15,0 11-1-15,-8 0-1 0,0-5-2 0,-2 12-1 16,10-13-2-16,-5 5 1 0,5-9-1 15,7-2 0-15,6-5-1 0,-5-11 0 16,5 0 1-16,-2 0-2 0,-1 0 0 16,-3-11 1-16,3 5 0 0,-5-6-1 15,-1-4 0-15,-4 2 0 0,5-2 2 16,-5-6-1-16,0-2 0 0,0-1-1 16,0-3 2-16,0 0 0 0,0 6 0 0,0-7 3 15,0 3 5-15,0 8 1 0,0 4 1 16,0 14 1-16,10 0 0 0,-2 6-2 15,1 13-2-15,2 8-4 0,1 5-1 16,-3-1-2-16,8 0-1 0,-6-2-3 16,7 1-6-16,-8-11-7 0,6-5-10 15,-7-1-17-15,-5-7-13 0,-4-6 20 16,7 0-140-16,-7 0-124 0,10-14-299 16</inkml:trace>
  <inkml:trace contextRef="#ctx0" brushRef="#br0" timeOffset="45930.707">8145 6501 573 0,'9'8'144'0,"0"1"9"16,0 3-90-16,9 5-3 0,-4 0-3 16,8-1-5-16,4 6-10 0,-2-3-8 15,-7-2-7-15,2 5-6 0,3 0-5 16,-8 0-8-16,6-3-3 0,-4-6-1 15,-1-8-2-15,-7-5-2 0,5 0 0 16,-8 0-1-16,-5-8 1 0,0-1 0 16,0-5-1-16,0-1-1 0,-5-6 1 0,-1 0 0 15,-2 5 0-15,3-3-2 0,5 2 0 16,-3-9 0-16,3-4 1 0,0 0 0 16,-5-11 1-16,5 11-1 0,0 1 2 15,0 7 1-15,0 0 0 0,0 22 1 16,0 0 2-16,5 0-1 0,-1 8 1 15,8 9 0-15,3 3-2 0,4 3 1 16,-4 1-3-16,8 1 0 0,-7 3 0 0,-3 0-1 16,-4-5 0-16,7-2 1 0,-8-5 0 15,10 4 1-15,-3 3-1 0,3-4-1 16,-7-2-3-16,4-4-8 0,-7-5-8 16,-3-8-14-16,-5 0-13 0,0-14-12 15,0-7-121-15,0 2-125 0,0 0-294 16</inkml:trace>
  <inkml:trace contextRef="#ctx0" brushRef="#br0" timeOffset="46133.84">8519 5688 580 0,'0'9'144'15,"5"10"6"-15,1 11-96 0,6 3-4 16,-1 12-3-16,10 12-4 0,7 2-11 0,2 3-10 15,-4 6-5-15,5-1-5 0,-2-2-4 16,-2-2-2-16,-8-6-6 0,6-7-7 16,-5-5-10-16,-4-6-15 0,-1-12-15 15,-6-6-50-15,1-7-71 0,0-3-110 16,-3-7-241-16</inkml:trace>
  <inkml:trace contextRef="#ctx0" brushRef="#br0" timeOffset="46337.049">8511 6319 596 0,'8'-27'151'0,"15"-1"4"0,6-2-86 16,2-4-20-16,5-2-9 0,4 9-9 0,0 3-12 15,-4 0-8-15,9 7-3 0,-6 3-10 16,2 10-16-16,-7-5-20 0,-4 2 124 15,-11 7-248-15,-1-6-143 0,-6 6-385 16</inkml:trace>
  <inkml:trace contextRef="#ctx0" brushRef="#br0" timeOffset="47940.302">3248 10587 534 0,'0'0'128'0,"0"0"4"0,0 0-87 0,0 0-6 16,0 4-3-16,0 6-4 0,0-1-5 16,7 15-3-16,-2 5-3 0,6 14-5 15,9 7-2-15,3 13-2 0,-2 1-4 16,5 5-3-16,-3 2-2 0,-2 0-2 16,6 0-5-16,-6-2-5 0,-5-2-6 0,2-9-5 15,-6-12-9-15,1-9-10 16,-2-10-4-16,-1-5 184 0,3-5-286 0,-5-8-125 15,9-9-374-15</inkml:trace>
  <inkml:trace contextRef="#ctx0" brushRef="#br0" timeOffset="48190.262">3361 10455 567 0,'0'-13'137'0,"0"9"7"0,10 4-94 16,-7 0 1-16,7 17-5 0,6 17-8 15,-1 13-7-15,6 6-8 0,1 5-7 16,1 4-6-16,-5 0-5 0,6 7-4 0,-1-2-4 16,-6-3-7-16,-1-8-5 15,-6-4-11-15,-4-16-12 0,2-1-10 0,-3-12-107 16,0-4-1-16,2 4-91 0,3-4-174 15</inkml:trace>
  <inkml:trace contextRef="#ctx0" brushRef="#br0" timeOffset="48424.562">3138 11151 567 0,'0'0'142'0,"0"-11"8"16,5 1-89-16,4 2-1 0,7-4-8 0,7-1-5 16,5-1-9-16,3-5-7 0,5-4-5 15,-2-5-8-15,2 2-6 0,4-7-4 16,-3 6-4-16,-2-11-5 0,4 4-9 16,0-7-10-16,-3 3-15 0,2 0-12 15,-1 4-11-15,0 1 177 0,-6 3-290 16,-2 7-135-16,-9 8-381 0</inkml:trace>
  <inkml:trace contextRef="#ctx0" brushRef="#br0" timeOffset="48674.476">3284 11278 605 0,'0'0'154'0,"0"0"10"0,8-6-93 16,1-7-3-16,13-3-7 0,3-6-7 15,5 0-8-15,4-4-8 0,12-3-9 16,0 0-7-16,9-2-7 0,-1-2-3 16,0 4-10-16,0 2-12 0,-16 9-15 15,-5-2-29-15,-4 6-19 0,-4-1-119 16,-2-5-142-16,3 5-319 0</inkml:trace>
  <inkml:trace contextRef="#ctx0" brushRef="#br0" timeOffset="49455.513">4653 10305 498 0,'-29'5'130'16,"4"8"4"-16,-1 2-36 0,3 6-64 15,0 0 0-15,7 6-6 0,-4-3-6 16,12 13-4-16,1 5-1 0,7 6-4 16,0-2-2-16,0 0 0 0,0-1 0 15,12-7-2-15,6-6-1 0,-2-5 0 0,5-7-1 16,5-7-1-16,-3-13 0 0,-5 0 0 15,7-11 0-15,1-2 0 0,0 0-1 16,-4-4 0-16,-8 1 1 0,3 1 0 16,-9-1-1-16,0-2 1 0,-1-6-2 15,1 3 3-15,-3-3-2 0,-5-8-2 16,5 2 1-16,-5 1-3 0,0 0 2 0,0-4-1 16,-7 4 0-16,-3 7-2 0,0 7 0 15,4 9 1-15,-1 2 1 0,7 4-3 16,0 0 2-16,0 7-3 0,0 4 3 15,0 5-2-15,7 1 1 0,3 5-2 16,1-2 0-16,-3-3 1 0,2 9 1 16,8-11-2-16,-8 0 1 0,8-9-1 15,-3-6 1-15,4 0 0 0,-2-19-1 0,-4-10 0 16,3-7 1-16,-3-8 0 16,9-7 0-16,-9-6 1 0,3-2-1 0,-8 0 1 15,-8 3 0-15,0-3 0 0,0 2 1 16,0 3-1-16,-8 0 1 0,2-7 2 15,-7 5 2-15,1 0 5 0,-1 6 1 16,3 9 2-16,2 12 2 0,-5 11-2 16,13 18 2-16,-8 0-4 0,3 24-3 15,5 6-4-15,0 24 0 0,0 13-3 0,11 9 0 16,2 5-3-16,0 17-2 0,7 7-3 16,-7 3-2-16,7 10-5 0,4-4 0 15,-1-14-4-15,10-9-2 0,3-16 0 16,0-23 0-16,0-8 4 0,2-13 3 15,-7-21 2-15,-3-10 4 0,-2 0 7 0,-8-20 5 16,3-10 6-16,-11-7 2 0,-2-10 6 16,-8-4 4-16,0 3 2 0,0 0 1 15,-6-7 0-15,-4 9-3 0,-10-4-1 16,-4-2-5-16,-9 4-2 0,-10 6-4 16,-6 10-5-16,-5 5-1 0,5 16-6 15,-5 11-11-15,5 0-12 0,13 11-14 16,3 14-22-16,9-4-94 0,2 3-40 15,22-7-121-15,0-17-241 0</inkml:trace>
  <inkml:trace contextRef="#ctx0" brushRef="#br0" timeOffset="49861.667">5576 9926 660 0,'10'0'162'0,"-2"9"4"0,2 10-113 15,5 13-4-15,1 14-15 0,2 7-9 16,2 5-12-16,-5 1-11 0,3-2-6 15,-10-9-7-15,2-8-11 0,-2-14-12 16,-1-3-12-16,-1-17 51 0,1-6-170 16,4 0-123-16,-6 0-311 0</inkml:trace>
  <inkml:trace contextRef="#ctx0" brushRef="#br0" timeOffset="50033.513">5372 9698 559 0,'13'0'135'0,"-3"0"5"0,9-9-95 15,-2-1-7-15,2-6-11 0,1-8-17 16,-2-5-19-16,2-8 148 0,1-3-279 16,-3-5-134-16,5-7-396 0</inkml:trace>
  <inkml:trace contextRef="#ctx0" brushRef="#br0" timeOffset="50221.011">5730 8985 589 0,'0'27'147'0,"7"5"7"16,-2 14-95-16,3 7-5 0,3 7-6 16,3 9-6-16,5 6-10 0,-6 11-9 15,7 3-8-15,-4 7-2 0,2-1-5 16,7-1-8-16,3-7-9 0,-2-5-12 15,-5-9-14-15,2-13-11 0,-5-12-13 0,-8-12 181 16,-2-11-288-16,-8-7-133 0,0-6-372 16</inkml:trace>
  <inkml:trace contextRef="#ctx0" brushRef="#br0" timeOffset="50595.88">5704 9980 488 0,'0'-10'127'0,"7"5"8"16,1-6-43-16,12 0-36 0,-6-5 1 16,11-3-1-16,1-4-4 0,3-7-3 15,4-4-5-15,-2-1-8 0,-1 1-7 16,-2 1-9-16,-1 9-6 0,-7-3-5 16,-3 4-5-16,-3 2 0 0,3-8-2 15,-6 8-3-15,-4-4 2 0,-1 2-1 16,-6 2 0-16,8 6 1 0,-8-1-2 0,0 4 0 15,-9 7 3-15,-1 5-2 0,3 0 3 16,-4 0-1-16,-1 16 1 0,-6-9 0 16,7 21 0-16,-6 2-1 0,4 5-1 15,3 3 0-15,10 10-1 0,0 2 0 16,9-4 0-16,4 2-1 0,6-3 1 16,9-7 1-16,-3-7-1 0,3-2 0 0,-2-8 0 15,-7-2-3-15,3-3-3 0,1-7-6 16,-9-9-10-16,6 0-8 0,-2-11-15 15,-6-3-15-15,-3-9-8 0,1-10-109 16,-5-6-120-16,-5-1-276 0</inkml:trace>
  <inkml:trace contextRef="#ctx0" brushRef="#br0" timeOffset="51076.429">6199 9301 557 0,'0'7'138'0,"0"0"9"15,6 8-85-15,-3 7-8 0,7 8-1 16,5 4-2-16,-2 5-4 0,3 7-5 16,-2-1-8-16,0-1-6 0,-6 5-4 15,1 1-5-15,2-9-6 0,-3-2-5 16,-1-5-2-16,1-19-4 0,-1-7 0 0,-1-8-1 16,-1 0-2-16,-5-12 1 0,7-5 0 15,1-10 0-15,-3-2 1 0,-5-3-1 16,5 2-1-16,-5-4 2 0,0 2-1 15,0 1 0-15,0 0-1 0,0-4 1 16,0-1-1-16,0 5 2 0,5 4-2 0,-5 11 0 16,4 10 2-16,6 6-1 0,-10 0 0 15,7 0 2-15,-7 14 0 0,8 3-1 16,-1 9 0-16,6 4 0 16,-7-1 1-16,12 1-1 0,-10-8-2 0,-1-6 1 15,3-5 1-15,0 0 0 0,-5-11 0 16,-1 0-2-16,3 0 2 0,3-11 0 15,-4 4 0-15,-1-11 0 0,3-1-2 16,6-2 1-16,-10-6 1 0,3-2-1 0,4 6-1 16,-4 3 1-16,-2 0 1 0,3 10 2 15,-8 5 1-15,12 5 1 0,-12 0 2 0,4 0 1 0,-4 11-1 16,4 10-2-16,-4 2-1 0,0 2-5 16,5 0-9-16,-5-7-8 0,10-18-11 15,-10 0-10-15,11 0-19 0,-4-11-14 0,6-9-117 16,-2-6-125-16,1 8-300 0</inkml:trace>
  <inkml:trace contextRef="#ctx0" brushRef="#br0" timeOffset="51388.858">6732 9121 580 0,'0'0'152'0,"0"-1"9"0,0 1-81 0,0 1-10 15,0 7-8-15,-6-2-11 0,6 8-10 16,-13 1-10-16,8-2-11 0,5 0-6 15,0-2-6-15,5-2-4 0,0 3-1 16,8-6-1-16,-3 2-2 0,6 3 0 16,0-3 1-16,2 0-1 0,0 0 0 15,-1 3 0-15,2 1 0 0,-7-4 0 0,6 6 1 16,-5-1-1-16,5 2 0 0,-7 1-1 16,4-1 0-16,-8 0 0 0,-1 2 2 15,2 1-1-15,-8-1 0 0,7-2 0 16,-7-1 0-16,0 2 1 0,-11-7 0 15,2 11-2-15,0-5 0 0,-13 1-2 16,-2-3-2-16,-4-5-9 0,-8-8-8 16,3 0-18-16,0-3-19 0,2-11-123 15,13-7-135-15,15-13-320 0</inkml:trace>
  <inkml:trace contextRef="#ctx0" brushRef="#br0" timeOffset="51657.179">7371 8756 653 0,'0'32'163'15,"0"1"3"-15,0 13-103 0,5 8-9 16,6 7-13-16,4-1-10 0,1 6-14 15,7 5-8-15,0-3-4 0,3-4-3 16,2-2-3-16,-3-4-3 0,-10-9-2 16,6-7-2-16,-10-10-4 0,1-5-5 0,-6-11-9 15,-2-5-6-15,-4-11-5 16,5 0-9-16,-5 0-2 0,-5-13-111 0,5-1-111 16,-13-2-268-16</inkml:trace>
  <inkml:trace contextRef="#ctx0" brushRef="#br0" timeOffset="51922.754">7327 8505 573 0,'0'-35'135'15,"0"12"3"-15,0 9-93 0,18 10 1 16,1 4-5-16,-2 0-4 0,7 0-1 16,6 9-3-16,3 7 3 0,9 6-4 15,1 5-7-15,1-3-3 0,-5 9-5 16,-8-4-2-16,-6-2-2 0,-10 1-4 15,-7 3-2-15,-8-1 3 0,0 5-2 16,-12 6-1-16,-1-4-2 0,-11-3 0 0,-3-5-3 16,-5 1 1-16,-11-7-5 15,5-1-4-15,4-8-3 0,0 0-9 0,6-12-11 16,7-2-11-16,6-6-18 0,2-17-9 16,13-8-70-16,0-14-39 0,0-1-100 15,0-13-206-15</inkml:trace>
  <inkml:trace contextRef="#ctx0" brushRef="#br0" timeOffset="52375.783">7590 8435 614 0,'17'19'154'0,"-4"2"4"16,10-2-96-16,0 3-13 0,4 1-11 15,-7-2-11-15,0 3-8 0,-1 1-9 16,-5-2-5-16,-3-1-3 0,-3 6-1 0,0-8-1 15,-8 4 1-15,0-5-1 0,0-3 0 16,5-10-3-16,-5 2 0 0,-6-8-1 16,6 0-2-16,-7 0-2 0,2 0-2 15,-6-14 0-15,4-5 0 0,2-4-2 16,5 1-1-16,0-13-2 0,0 0 3 16,0-8 0-16,0-2 2 0,0-5 1 15,0-1 6-15,0 5 5 0,9 5 5 0,5 4 3 16,-1 7 4-16,4 8 2 0,-4 11 3 15,3 3 1-15,-6 8-2 0,5 0 2 16,-4 0-2-16,7 9 0 0,-5 5-1 16,4 6-3-16,-12 4 2 0,-2-3 3 15,-3 4 3-15,0-7 2 0,8-3 0 16,0-9 4-16,-1-6-3 0,3 0 0 16,-1 0-4-16,5-7-3 0,-10-5-3 0,5-4-2 15,-9-1-3-15,0 1 1 0,0 1-4 16,-9 1-2-16,-4 0 1 0,-6 2-6 15,-9 2-5-15,-3-6-3 0,-5 0-13 16,-2 0-9-16,7-5-17 0,13 5-27 16,2 2-16-16,16 0-116 0,0 3-140 15,0 6-309-15</inkml:trace>
  <inkml:trace contextRef="#ctx0" brushRef="#br0" timeOffset="52610.028">8019 8068 588 0,'0'11'150'15,"-8"8"6"-15,8 4-91 0,-15 3-4 0,9 4-10 16,1-4-7-16,5 8-8 0,0 0-9 16,0-5-6-16,6-1-4 0,8-5-4 15,0-4-4-15,3-11-4 0,2 1-3 16,1-9-1-16,-2 0-1 0,0 0-1 15,-2 0-6-15,-7-9-6 0,0-4-13 16,3-3-17-16,-4-6-15 0,-5-9-120 16,4-3-130-16,1 0-304 0</inkml:trace>
  <inkml:trace contextRef="#ctx0" brushRef="#br0" timeOffset="52906.877">8177 7910 564 0,'11'0'138'16,"-3"-7"8"-16,7 2-87 0,1-5-8 0,4 2-5 16,-4-1-7-16,2-5-5 0,-5 3-6 15,-1-1-3-15,-12-2-5 0,0 5-3 16,0 9-3-16,-15 0-1 0,4 0-3 16,-12 14 0-16,5 3-2 0,-5 5-2 15,2 2 1-15,3 5 1 0,6 1 1 16,5 6-1-16,7-2 0 0,0-2 0 15,0-5-4-15,7-4 0 0,5-4-1 0,4-6-2 16,-3-2-5-16,8-1-2 0,4-5-3 16,-7-5-5-16,0 0-9 0,3 0-7 15,-9 0-13-15,2-10-9 0,1-1-8 16,3-4 4-16,-5-7-114 0,2-1-109 16,-5-3-263-16</inkml:trace>
  <inkml:trace contextRef="#ctx0" brushRef="#br0" timeOffset="53250.502">8468 7418 512 0,'0'-8'140'0,"0"8"7"0,0 0-46 16,0 0-43-16,-5 8-8 0,0 3-6 16,-3 4-7-16,-7 8-4 0,5-3-6 15,-8 11-3-15,7 4-1 0,-9 0-4 0,10 0-1 16,1-5-4-16,9-6-5 0,0-2-3 15,0-9-1-15,13-2-2 0,1-2-2 16,3-2-1-16,2-7-3 0,1 7 0 16,1-7-2-16,-1 0-3 0,-5 6-2 15,1-3-1-15,-4 5-1 0,4-2 2 16,-1 5 2-16,3-4 1 0,-2 3 2 16,-1-2 0-16,-5 7 5 0,-10-1 2 0,0 0 4 15,0-2-2-15,-5-1 1 0,-3-2 0 16,-7-9-1-16,2 10-3 0,-5-10-6 15,6 9-11-15,-9-4-10 0,8-5-14 16,-2-3-12-16,0-5-121 0,-1-7-126 16,16-10-301-16</inkml:trace>
  <inkml:trace contextRef="#ctx0" brushRef="#br0" timeOffset="53562.985">8625 7192 493 0,'15'0'139'0,"5"0"8"16,-6 8-27-16,1 5-54 0,-7 3-4 16,-8 4-7-16,0 1-6 0,0 2-7 15,0 0-9-15,0-3-5 0,0-2-10 0,0 7-8 16,7-8-6-16,4-3-6 0,-1 2-3 16,11-5-5-16,-8-4-4 0,5 7-3 15,-6-3-1-15,-1 5 0 0,-11-2 0 16,0 5 2-16,0 7 4 0,-9-3 3 15,4-2 3-15,-4-1 2 0,9-5 2 16,-3-2 0-16,3-2 1 0,-8-2 1 16,8-2 2-16,0 2-2 0,0-4-1 0,-13 4 1 15,1-2 1-15,-2-1 0 0,-4 1 0 16,-4-3-1-16,3-4 0 0,4 0-3 16,-6 0-14-16,16-11-14 0,-7-2-8 15,4-13-121-15,3-11-123 0,5 2-300 16</inkml:trace>
  <inkml:trace contextRef="#ctx0" brushRef="#br0" timeOffset="53859.738">8836 7318 519 0,'22'-13'132'0,"-6"-4"10"15,0-1-72-15,-4-4-5 0,4 1-2 16,-6-4-1-16,-2 9-1 0,4-8-7 0,-7 4-9 15,-5 5-7-15,0 0-8 0,0-5-7 16,-5 12-5-16,-2 8-7 0,-1-6-3 16,-4 6-1-16,-4 7-4 0,3 14 0 15,-10-3-1-15,2 2 0 0,6 6-1 16,-6-2-1-16,8-1 0 0,-2 8 0 16,15-6 2-16,0-3-2 0,0 4-1 15,5-11 0-15,6-1-5 0,1-5-6 16,4-9-9-16,-4 6-12 0,7-6-12 15,-7-6-16-15,11-1-14 0,-7-4 100 0,2-1-207 16,3-7-126-16,-1 8-333 16</inkml:trace>
  <inkml:trace contextRef="#ctx0" brushRef="#br0" timeOffset="54187.839">9192 6950 559 0,'-5'-2'140'0,"-2"2"5"0,-4 4-87 15,4 9-9-15,2 15-8 0,0 6-10 16,-1 7-10-16,6 2-8 0,0-3-4 16,0-8-4-16,6-10-4 0,-1-6-4 15,3-8-2-15,7-8-4 0,-7-5-1 16,7-2-3-16,-2-5-2 0,0-6-1 0,-1 1 1 16,-4-11 4-16,-8-3 3 0,0-7 0 15,0 4 3-15,-3-8 3 0,-6 7 0 16,-9-2 2-16,-1-9-1 0,4 6 4 15,-11-10 10-15,1-6 10 0,7 3 9 16,2 7 8-16,-2 0 5 0,8 8 6 16,0 16 1-16,-6-4-7 0,8 12-8 15,8 9-8-15,0 5-9 0,0 0-6 16,11 19-6-16,10 7-9 0,9 3-4 0,1 9-4 16,13 17-6-16,-1 5-6 0,1 5-11 15,-1 17-15-15,1-5-21 0,-2 1-121 16,-6 4-135-16,-1-4-326 0</inkml:trace>
  <inkml:trace contextRef="#ctx0" brushRef="#br0" timeOffset="54765.959">3513 12328 633 0,'7'16'154'0,"13"9"3"0,-1 9-103 15,7 3-11-15,1 11-11 0,0-6-12 16,0-2-9-16,-6 1-4 0,-1-10-7 16,3-6-7-16,-2-14-10 0,-10-1-11 15,7-10-9-15,-14 0 2 0,-4-12-125 16,0 3-115-16,0-5-277 0</inkml:trace>
  <inkml:trace contextRef="#ctx0" brushRef="#br0" timeOffset="54953.226">3368 12028 548 0,'0'0'138'16,"0"0"10"-16,5-11-82 0,1 3-6 0,9 8-9 16,-2-11-9-16,7 5-8 0,-7 0-12 15,10-4-19-15,-4 5-24 0,-4-8-21 16,6 4-120-16,7 2-127 0,3 4-309 15</inkml:trace>
  <inkml:trace contextRef="#ctx0" brushRef="#br0" timeOffset="55250.032">3793 11976 573 0,'-9'25'137'0,"4"5"4"15,-8-3-91-15,3-1-8 0,3-4-6 16,2-6-6-16,5-6-5 0,0-10-6 15,5 0-3-15,0 4-3 0,5-4-3 16,3-4 1-16,-5 4-1 0,-1-7 1 16,7 7 1-16,-4 0-1 0,10 0-1 15,0 0-1-15,7 7-4 0,6-7 0 0,0 5-1 16,-7 4-1-16,12 2-1 0,-7 0-1 16,-7 3 2-16,-4-1-1 0,1 3 3 15,-21-2 3-15,0 4 3 0,0 1 3 16,0 4 0-16,-11 6-1 0,-4 0 0 15,-3-5-4-15,-6 3-7 0,-6 1-12 0,-3-4-13 16,-9-8-19-16,9 6-17 0,0-9-125 16,2-2-136-16,2-11-322 0</inkml:trace>
  <inkml:trace contextRef="#ctx0" brushRef="#br0" timeOffset="55889.673">4438 11666 514 0,'23'-21'136'16,"-1"1"5"-16,2 6-53 0,-9 6-36 0,0 8-5 16,-9 0-7-16,-1 12-6 0,-5 5-5 15,0 10-3-15,-5-6-2 0,-1 6-5 16,-6-1-2-16,4-5-3 0,2 0-5 16,1 0-2-16,-4-5-1 0,9 2-4 0,0-2-1 15,0-6 0-15,0 3 0 0,0-4 1 16,12-3-2-16,-7 0-1 0,1 2 1 15,4-5 2-15,0-3 0 0,-2 0-2 16,0 0 5-16,4 0 2 0,-6-8 2 16,4-1 3-16,3 1-1 0,0 2-1 15,7 6 2-15,0 0-4 0,1 0-2 16,-3 0 0-16,-5 10-3 0,2-3 2 16,-9 4 3-16,1 0 1 0,-7 3 6 15,0 2 2-15,-5 1-1 0,-3 3 1 0,-9 1-3 16,3-3-2-16,-4 0-4 0,1-4-3 15,-7 2-1-15,-2 0-5 0,4-3-4 16,9 1-10-16,-3-11-9 0,11-3-14 16,5 0-19-16,0-11-20 0,0-13-5 15,0-12-117-15,10 4-123 0,6-2-290 16</inkml:trace>
  <inkml:trace contextRef="#ctx0" brushRef="#br0" timeOffset="56124.001">4972 11898 613 0,'0'0'158'0,"7"-11"9"15,-7 2-91-15,0-5-3 0,0-6-8 16,0 2-9-16,0-4-8 0,-12-3-8 16,-4-6-8-16,-5-5-7 0,-6-13-4 15,8-5-5-15,-6-4-2 0,1-6-5 16,-6-6-1-16,6-1-2 0,-6-3-2 15,6 1-2-15,2 12-9 0,6 10-14 16,0 28-13-16,7 8-28 0,5 15-21 16,-1 0-122-16,-4 13-144 0,9 8-323 15</inkml:trace>
  <inkml:trace contextRef="#ctx0" brushRef="#br0" timeOffset="56530.149">4691 11677 571 0,'8'-16'156'0,"10"-7"7"0,-3 0-55 16,4-7-41-16,6 1-12 0,1 2-9 16,7 8-11-16,-4-8-6 0,6 6-3 15,6-3-6-15,-1-2-3 0,-5-3-4 16,-1 7-3-16,-6 7-1 0,-7 7-3 15,-11 8-4-15,-10 0 0 0,0 21-1 16,0 2 1-16,-5 5 0 0,0 4-2 0,0 9-1 16,1 2 0-16,4-2-3 0,0 5 0 15,6-10-1-15,9-8 0 0,6-9 0 16,4-8 1-16,-2-11 0 0,-4 0 1 16,3 0 2-16,-4-5 2 0,-5-7 1 15,8-6 4-15,0-5 3 0,-6 0 2 16,3 0 3-16,-8 3 3 0,-10-7 5 0,0 2 0 15,0 2-1-15,-7 1-3 0,-11 2-1 16,0 7-3-16,-15 8-5 0,-9 5-12 16,3-8-8-16,-7 8-13 0,8-8-12 15,7 0-20-15,11-2-24 0,14-10 108 16,6-3-233-16,10-2-153 0,13-5-383 16</inkml:trace>
  <inkml:trace contextRef="#ctx0" brushRef="#br0" timeOffset="56998.796">5419 11429 611 0,'13'17'147'0,"4"-5"3"0,-4-12-97 16,-2 0-9-16,-3 0-11 0,1 0-7 0,0 0-4 16,-9-6-6-16,0 2-2 0,0-6-2 15,0 1-3-15,-6-2 1 0,-2 2-3 16,0-6-3-16,-7 2 1 0,3-4 1 15,7-1 1-15,-8-13 0 0,5-5-1 16,3 0-2-16,5 1 1 0,-6 0-3 16,6 15 0-16,0 5-2 0,0-1 0 15,6 4-1-15,1 9 1 0,6-5 3 16,-2 8 3-16,11 0-1 0,-6 6 2 0,12-6 0 16,0 10 0-16,4-4 1 0,-2-6-1 15,9 0-3-15,-6-6-1 0,1-8 0 16,-1-2 1-16,0-2-2 0,-9-1 1 15,-1-2-2-15,-13 0 0 0,0-3 1 16,-10-1-3-16,0 4 0 0,0-7 2 16,0 10-1-16,-12 2-1 0,4 13 2 15,-6-5-1-15,4 8 0 0,-2 9 2 0,-6 5 1 16,4 5 2-16,-4 3 2 0,-4 5 1 16,4 8 3-16,3 1 2 0,11 6 0 15,4-2-2-15,0-7-1 0,4-11-2 16,11-3-3-16,3-8-7 0,5-3-8 15,0 0-8-15,0-8-9 0,-2 0-15 16,2 0-20-16,-1-8-14 0,4 0-115 0,-5-5-129 16,5 1-301-16</inkml:trace>
  <inkml:trace contextRef="#ctx0" brushRef="#br0" timeOffset="57373.703">6141 10827 565 0,'-18'0'143'16,"-1"0"9"-16,1 16-85 0,-4 9-7 16,3-2-7-16,7 8-6 0,6-1-10 0,6 2-9 15,0-7-11-15,8 1-6 0,10-7-4 16,0-3-5-16,6-5-2 0,-1-11-3 16,-8 0-2-16,5 0-2 0,-2-14-1 15,-8 2-2-15,4-5-1 0,-1 1 1 16,-6-1-2-16,-2-9 2 0,-5 6 1 0,0-11 2 15,0 0 1-15,0-3 2 0,-12-2 0 16,4-8 3-16,-5 1 0 0,2 1 0 16,-7-6 1-16,5-7 2 0,-5 1 3 15,1-1 8-15,-6 0 8 0,-3 5 10 16,0 16 7-16,5 10 5 0,6 11 3 16,3 13-6-16,12 0-7 0,0 18-7 15,10 5-9-15,2 7-6 0,11 7-7 0,4 4-3 16,0 7 2-16,2 4-2 15,1 6-1-15,1 1-3 0,0-4-8 0,2-3-8 16,1-7-17-16,0-13-23 0,-6-6-20 16,-2-9-122-16,-1-17-141 0,-1 0-323 15</inkml:trace>
  <inkml:trace contextRef="#ctx0" brushRef="#br0" timeOffset="57608.04">6901 10324 641 0,'8'26'172'0,"-1"-7"6"0,8 5-84 15,-7 5-23-15,-3-6-19 16,4 6-15-16,1-1-13 0,-5 4-12 0,2-8-10 15,1-8-7-15,-2-6-11 0,-6-10-10 16,0 0-17-16,0-9-17 0,0-6-124 16,-9 1-132-16,4-7-317 0</inkml:trace>
  <inkml:trace contextRef="#ctx0" brushRef="#br0" timeOffset="57779.861">6755 10170 644 0,'7'7'158'0,"9"1"4"16,2-8-105-16,4 0-11 0,-1 0-12 15,-2-8-12-15,-1-5-25 0,-1-6-25 0,2 3-52 16,0-7-84-16,-10-8-120 0,0-1-280 16</inkml:trace>
  <inkml:trace contextRef="#ctx0" brushRef="#br0" timeOffset="58139.144">7222 10086 569 0,'10'25'141'0,"1"-7"7"0,6 4-79 15,-3-3-22-15,1-3-11 0,-7-8-8 16,4 0-9-16,-7-3-4 0,-5-5-6 15,5 0-1-15,-5 0-3 0,0-7 0 0,0-5 0 16,0-1-1-16,0-3-2 16,0-4-1-16,0-5 0 0,0-1-1 0,0-1 0 15,0 1 1-15,0-1-1 0,-4-3-1 16,4 3 4-16,0 3 2 0,0 0 5 16,0 4 1-16,0 1 1 0,10 8 3 15,0 4 4-15,1 7-1 0,6 0-3 16,1 0-2-16,3 14 0 0,4 0-1 15,2-2-2-15,3 7-2 0,4 2-1 16,-1-1-4-16,-2-3-9 0,-1 0-14 0,-3-6-29 16,-15-11 42-16,4 8-177 0,-9-8-148 15,-7 0-356-15</inkml:trace>
  <inkml:trace contextRef="#ctx0" brushRef="#br0" timeOffset="58654.649">4697 12810 642 0,'-8'-5'157'0,"-2"5"6"16,-6 0-99-16,3 0-5 0,-5 3-11 16,-2 9-8-16,4 2-7 0,-1 6-6 15,6 3-5-15,-1 0-4 0,7 6-7 16,5 3-3-16,0 1-3 0,-6 2-1 15,6 1-2-15,0 7-1 0,10-5-3 16,4 3-1-16,1-5-3 0,7 2-6 16,5-14-11-16,1 0-6 0,3-2-13 0,7-7-12 15,5 5-9-15,-6-12-5 0,4-1-106 16,-3-7-108-16,-4 0-264 0</inkml:trace>
  <inkml:trace contextRef="#ctx0" brushRef="#br0" timeOffset="58998.318">5092 12820 574 0,'-7'6'142'0,"-1"5"8"15,2 8-83-15,-1 4-15 0,-6 5-4 16,6 2-5-16,7 2-5 0,0 0-7 15,0 6-7-15,8-5-5 0,6-2-3 16,0-3-6-16,6-8-5 0,6-6-1 0,-3-5-1 16,-8-4-1-16,9-5-1 0,1 0-1 15,-7 0 0-15,2-7 3 0,6-5-1 16,-5-6 0-16,-6-7-1 0,3 0 2 16,-7-4-2-16,-3-4 1 0,-3 5-2 15,-5 6 0-15,0-1 1 0,-8 5 1 16,-3 5-1-16,-1 1-3 0,-11 2-7 0,-4-1-8 15,-8 1-13-15,-6 2-14 0,4-3-12 16,4 3-8-16,3 0 73 0,14 1-178 16,9 0-115-16,7-3-297 0</inkml:trace>
  <inkml:trace contextRef="#ctx0" brushRef="#br0" timeOffset="59388.865">5324 12640 633 0,'5'0'162'15,"-2"7"7"-15,4 7-94 0,1 8-12 16,4 2-10-16,-1 9-11 0,7-3-11 16,0 4-9-16,-1-6-7 0,4-6-4 0,-6-10-2 15,4-1-5-15,-2-11 0 0,-3 0-1 16,6-8-1-16,-10 0 1 0,3-6-2 15,-2-4 1-15,-2-6-2 0,-3-5 0 16,-6 1 1-16,10-1-1 0,-10 2 1 16,0 4-1-16,-7-3 1 0,7 1 0 15,0 4-1-15,0-1 2 0,-8 1 0 16,8 6 5-16,0 6 4 0,0-1 3 0,-5 1 1 16,5 9 1-16,0 0 1 0,0 0-4 15,0 13-3-15,13 2-7 0,0 10-2 16,-1-7 0-16,8 10-2 0,-2-11-6 15,-5 3-6-15,6-6-7 0,-7-4-7 16,3-5-9-16,-6-5-19 0,1 0-12 16,2-5-9-16,-6-4 3 0,1 0-110 15,-2-7-115-15,6 0-266 0</inkml:trace>
  <inkml:trace contextRef="#ctx0" brushRef="#br0" timeOffset="59732.574">5721 12239 610 0,'0'0'155'16,"0"0"8"-16,9 0-88 0,1 15-9 16,-2 4-9-16,9 9-8 0,-3 8-9 0,6 0-7 15,-8-1-9-15,6 3-7 0,-4-10-6 16,-4-10-5-16,2-2-1 0,1-1-3 16,-5-15-2-16,0 0 1 0,0 0-2 15,0-12 2-15,-8-2 1 0,0-2-2 16,0-5 2-16,0-6-1 0,0-3-1 15,0 0 0-15,-8-10 1 0,2 4-2 16,6-4 1-16,0 5 0 0,0-5 0 16,0 8 2-16,0-5 2 0,14 8 1 0,-2 3 3 15,4 11 4-15,1 8 2 0,4 7 2 16,-3 8-2-16,-2 8-2 0,7 8-2 16,0 8 0-16,0 7-4 0,0 6-4 15,-3 6-2-15,-1-4-2 0,-6-1-2 16,-1-4-4-16,1-9-8 0,-6-6-8 15,2-12-8-15,-2-8-9 0,-7-7-15 16,0 0-14-16,5 0-5 0,-5-9-115 0,-5-10-124 16,5-13-288-16</inkml:trace>
  <inkml:trace contextRef="#ctx0" brushRef="#br0" timeOffset="59935.614">6069 11567 528 0,'0'-27'153'0,"0"16"9"0,8 11-21 16,6 0-67-16,5 16-8 0,-2 11-7 0,6 10-7 16,-2 1-7-16,-2 11-6 0,4 0-12 15,5 5-7-15,-3 9-5 0,6 3-4 16,-3-1-7-16,1-1-7 0,-4-9-8 16,-4-15-13-16,-6-10-13 0,-7-12-24 15,-2-10-17-15,-6-8-121 0,9-7-137 0,-9-2-311 16</inkml:trace>
  <inkml:trace contextRef="#ctx0" brushRef="#br0" timeOffset="60185.602">6045 11919 589 0,'11'0'153'15,"2"0"10"-15,7-6-87 0,3 2-2 16,1-1-6-16,9-6-7 0,-2 2-8 16,9-4-9-16,10 4-6 0,4-3-9 15,-6-8-5-15,7 2-5 0,-5-11-6 16,-9 5-4-16,-9-1-10 0,-7 7-10 0,-9-2-16 16,-11 12-18-16,-5-3-25 0,0 6-9 15,0-1-122-15,0 6-136 0,0-5-305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3T21:04:01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5247 11446 381 0,'-9'0'88'0,"-6"-8"3"15,5 8-64-15,2-4-1 0,-4 4-3 16,1-5-2-16,-4 5-4 0,4-6-2 15,-7 0 0-15,3-2-4 0,-1 8-1 16,4-11-1-16,-6 7-2 0,7-2 0 0,-7-1-3 16,4-1 0-16,-4 2-1 0,4-2 1 15,-11 2-1-15,1 1 2 0,-1 5 0 16,-8-5 1-16,2-3 0 0,2 3 0 16,-2-4-2-16,-4 3 0 0,1 0-1 15,-2-2 1-15,1 0-2 0,4 4 2 16,0-1-1-16,2 5 1 0,-1 0 0 15,-1 0 0-15,-5 5 0 0,-13 0 1 16,6 5-1-16,-2 1 0 0,5-3-1 0,-2 4 1 16,12-1-2-16,1-4 0 0,1 6 0 15,3-1-1-15,7-1 1 0,-1-2 0 16,6 2 1-16,0-2 0 0,4 2-2 16,-5-2-1-16,2 4 2 0,4-2-1 15,-10 1 0-15,3 5-1 0,-1 2 0 16,4 10 1-16,-4-1 2 0,6 1-2 15,-3-5-1-15,7 3 0 0,-1-8-2 0,-6-3 2 16,8-1 1-16,5 0-2 0,-5 2 0 16,5-5 2-16,0 1 0 0,0 4 0 15,0 2-1-15,0 1 0 0,0 4 1 16,0-2 0-16,0 4 0 0,0-3 0 16,0 0 0-16,0 2 0 0,0-2-1 15,7 2-1-15,-7 3 0 0,14-7 1 0,-5 1 0 16,4-4-1-16,0-2 1 0,3 1 0 15,-1 6 2-15,6-4-3 0,-1-2 1 16,11 2 1-16,-11-5-1 0,1 0 0 16,0-2 0-16,-1 0 0 0,3-3 1 15,6 3-3-15,6-1 2 0,1-4 1 16,5-1-2-16,-1-3 0 0,8 5 2 16,-9-3-1-16,10-2 1 0,-9 6 0 15,-4-5-1-15,1 1-1 0,-2 3 2 16,-4-8-1-16,6 2 0 0,8-2 0 0,-6 6 1 15,8-6-2-15,-2 0 3 0,4 0-3 16,5 0 1-16,-2 0 0 0,-3-7-1 16,5 0 0-16,-3-2 2 0,0-5-1 15,-10 3 0-15,0 3 0 0,-2-7 1 16,-6 3-1-16,-4 1 1 0,-1-3-1 0,2 1-1 16,-6 6 1-16,2-2 0 0,-4 1 0 15,1-3 1-15,-4 8 0 0,-4-11-1 16,3-2 0-16,-8-3 0 0,8-1-1 15,-5-2 1-15,3-2-1 0,-4-9 0 16,6-2 5-16,-7 0 1 0,-1 2 2 16,-5-1 0-16,-5 5 1 0,0 4 1 15,-20-5 3-15,1 7-4 0,-9 2-1 16,-12-8-1-16,-2 8 1 0,-7-3-2 0,-5-1-1 16,5 1-4-16,1 8 1 0,-8 2-1 15,2 1-1-15,-8 3 0 0,-2 10-4 16,1-6-3-16,4 0-10 0,5 6-9 15,8 0-4-15,8 0-108 0,5 0-107 16,7 13-255-16</inkml:trace>
  <inkml:trace contextRef="#ctx0" brushRef="#br0" timeOffset="2859.233">28587 11656 425 0,'0'-7'101'0,"0"7"2"0,-6-4-58 0,6-3-18 16,-8 7 2-16,1 0 0 0,1 0 1 16,1 0 1-16,-2 7 1 0,1-7-3 15,-3 4-3-15,1-4-3 0,-3 12-5 16,-4-1-4-16,4 1-2 0,-4-6-3 15,-2 8 2-15,-2-9 1 0,-3 2-1 16,1-3 1-16,2 5-1 0,2-4-2 16,2 2-1-16,4-7-3 0,1 9 0 15,4-9-2-15,-1 5-2 0,7-5 1 0,-10 0 0 16,4 0-1-16,-1 9 1 0,-3-9-1 16,0 0 0-16,6 4 0 0,-3 3 0 15,-6-7 1-15,3 7-1 0,0 1-1 16,-3 1 0-16,5 4 0 0,3 0-1 15,-3 3 2-15,-2-2-1 0,2 1 0 16,-2 0 0-16,-5 1 1 0,2-2-1 0,-2 6 0 16,-1 1 0-16,-5-1 0 0,3 2 0 15,3 0 0-15,0-6 0 0,6-2 0 16,0 4 0-16,1 1 1 0,-2 0-1 16,0 4 1-16,-3 0 0 0,2 4-2 15,-2-5 2-15,5 2-1 0,-1 4 0 16,1 0 0-16,-2-3 0 0,-3 2-1 15,-3-1 2-15,3-2-1 0,-2-4 0 16,2 8-1-16,-3-12 0 0,3 5 0 0,-4 2 1 16,1-4-1-16,-5 5 0 0,3 4 0 15,0-3 1-15,-2 1 0 0,5 3-1 16,4-9 0-16,-1 3 0 0,1-1 2 16,1 2-2-16,-3 1 1 0,-2-5-1 15,0 8 1-15,1-11-1 0,1 9 0 16,-4-4 0-16,4 5-1 0,-3 0 1 15,3 7 0-15,-1-6 0 0,5 2 0 0,0 1-1 16,1 0 0-16,0 0 0 0,0 5 0 16,-2-8-1-16,-1-1 0 0,-1 2 0 15,-1 1 0-15,0-2 0 0,0 2 0 16,3 4 0-16,-5-3 1 0,-1-5 0 16,1 4 2-16,-1 0 0 0,1-1-1 0,2-1 1 15,5 0 0-15,-4-4 0 0,3 4-1 16,-6-3 0-16,2 0-1 0,-2 5 0 15,2 0 0-15,3-1 0 0,-1 1 0 16,2 2 2-16,0-2-2 0,-3 5 2 16,1 0 0-16,-2-7 0 0,1 0 1 15,2-3-1-15,0 4-1 0,4-6 1 16,1 4 0-16,5 2-1 0,0-5-1 16,-5 1-1-16,5-2-1 0,0 5 0 15,0 2 0-15,7 4 0 0,-2-2 0 0,1-1 0 16,-6-2 1-16,10 0 0 0,-10 1 2 15,0-8-1-15,5 3 0 0,-5 3-1 16,6-8-1-16,1 6-1 0,1-4-1 16,-1 6-1-16,1-5 1 0,-2-3 1 15,4 4 0-15,-3-6 1 0,3-2 2 16,-1-3 1-16,3-1 0 0,1-5 1 0,2 2-1 16,-1-5 1-16,8 4 0 0,-3-4-1 15,-2 0 0-15,4-4 2 0,-1 9-1 16,-4-4 0-16,5-5-1 0,-1 14-2 15,-2-2 1-15,-2-9 1 0,4 5-1 16,0-8 0-16,-1 4-1 0,4-4 2 16,0 0 0-16,0-12 3 0,2 6-3 15,-1-10 0-15,-4 1 1 0,-2-7 1 0,-3 1-1 16,-4 0 2-16,4 0-2 0,-1 1 0 16,1 0 1-16,0 2 0 0,-2 0-1 15,-5-3 2-15,2 2-3 0,0 2 0 16,-4-7 2-16,4 6-1 0,3 2 0 15,-1 0 1-15,1 0-1 0,5 1 1 16,0-9 1-16,-2-1-1 0,1-10-1 16,-4 3 2-16,0 1-3 0,-2-1 1 15,1 2 3-15,1 1-2 0,0 1 1 0,3 1 1 16,-1 2 1-16,5-2 1 0,-2-2 2 16,1-2-1-16,6-3 2 0,1-4 2 15,-3-5-1-15,3 1-2 0,-3 0 1 16,-5-2-3-16,4 7-2 0,-1-5 0 15,-6-2-1-15,6 3 1 0,2-5 3 16,3 1-1-16,-3-1 0 0,6 5 3 16,-1-5-3-16,-8 3-1 0,-4 4 0 0,-4-5-2 15,-6 3 4-15,-1-1 1 0,-5-2 0 16,0 0 0-16,8-2 1 0,-8 1 0 16,7-4 0-16,-2 4-3 0,1 1-1 15,9-4 1-15,-2-4-1 0,7 6 1 16,4-1-1-16,4 2 0 0,-7-5-1 15,6 5 0-15,-3-4 2 0,-2 1 1 0,-8-6 2 16,3 5-1-16,-9-5 2 0,-2 3 0 16,1 1-1-16,-2 0-2 0,-5 2-3 15,0-5 0-15,0 3 0 0,-10 4-2 16,5-8 0-16,-5 10 0 0,-1 2 0 16,-6-5 1-16,-2-4-1 0,-2 6-2 15,-7-11-11-15,0 6-12 0,-2 5-18 0,4 3 129 16,-3 0-261-16,6 10-151 0,0 2-400 15</inkml:trace>
  <inkml:trace contextRef="#ctx0" brushRef="#br0" timeOffset="8285.95">23936 4822 243 0,'-8'-5'71'0,"-1"5"4"16,3-7-5-16,6 7-38 0,-7 0-3 0,2-6-3 15,5 6-1-15,-6 0-1 0,-1-10-3 16,1 10-1-16,-4-4-5 0,2 4 0 16,-5 0-4-16,-2-9-2 0,-2 9 0 15,4 13-2-15,-1-4 1 0,2-2-1 16,-1 0 0-16,2 2 0 0,-2 3-1 16,-2 1-1-16,-2-3-1 0,3 6-2 15,-6 4 0-15,-3 1 1 0,0 3-3 0,-5 3 1 16,2-5 0-16,-2 1 0 0,1-2-1 15,-3 2 1-15,7 2-2 0,-11-3 2 16,4 7-1-16,-1-2 1 0,5-1 0 16,0-1 1-16,6 6 0 0,-3 3-1 15,2-2 1-15,-7 2-1 0,-6-4-1 16,-6 4 1-16,8 0-2 0,-8 3 2 16,3-4 1-16,2 7 0 0,3-3 1 15,4 4 0-15,2-5 1 0,6 2 0 0,0 4-2 16,-3-9 1-16,2-3-2 0,-4 1 0 15,-1 1 0-15,-2-3-1 0,5 9 1 16,-6-7 0-16,3-1-1 0,-2 4 1 16,5 3-1-16,0-5 0 0,4 1 0 15,0 2 1-15,8-6-2 0,-5 0 1 16,-2 7 1-16,-4-4-1 0,-5 6 0 16,4-2 0-16,-5-2 0 0,-3 0 0 0,0 1 1 15,-1 5-2-15,3-6 2 0,1-6-1 16,12-1-1-16,6 5-1 0,0-11 1 15,0 11-1-15,-4 5-1 0,0 6 0 16,-2 1 0-16,3 2 1 0,-5 0-2 16,5 3 1-16,-5 2-1 0,1-5 1 15,4 8-4-15,-5-1-1 0,4-6-2 16,-3 6 0-16,3-1-1 0,-1 2-2 16,7-1 1-16,-2 4 3 0,5 2 1 0,-3-2 3 15,3-5 1-15,5-1 1 0,0-3 2 16,0-5 0-16,0 0 1 0,0 1 0 15,8-1 0-15,-8-7 0 0,10 3 0 16,-5-6 1-16,-5-4 0 0,6-2 1 16,1-4 1-16,4-4-2 0,1-4 2 15,4-1-2-15,-3-4 1 0,2 1-1 0,1-6 0 16,2 2 0-16,-1-7 2 0,4 0 1 16,7 0 3-16,-9 0 2 0,3-12-1 15,4 1 2-15,5-2 0 0,5-3 0 16,5-3 0-16,11-8-2 0,2-6-1 15,5-10 0-15,0-1-2 0,0-8-1 16,-1-12-2-16,-1 5 0 0,-1-5-2 16,-4-12 1-16,-1-4 0 0,4 8-1 0,-2-9 1 15,2 5 0-15,3 8 0 0,2 1 2 16,-7-8 0-16,-7 1 0 0,3-15 1 16,0 0 0-16,3-5-1 0,5 4-1 15,7-6 0-15,-8 11 0 0,-5-9 0 16,-12 6 0-16,0-6 1 0,4 5 2 15,0-8 1-15,1 7 1 0,10-2-1 0,-4-2 1 32,-5-6-3-32,-4-5 0 0,-10-3-2 0,-7-2 0 15,-6 0 1-15,-1 7-2 0,-3 8 1 0,6 3 0 0,-12 3 1 16,-8 8 2-16,0 1-1 0,-8 3 1 16,-13 8 2-16,-9 13 0 0,-4 8-1 15,-15 13 0-15,-8 26-2 0,-12 9-1 16,-8 0 0-16,-8 29-3 0,-9 14-3 15,-7 15-6-15,1 1-7 0,-10 8-8 16,-19 4-6-16,8 0-103 0,8-5-102 16,-7 11-246-16</inkml:trace>
  <inkml:trace contextRef="#ctx0" brushRef="#br0" timeOffset="10613.56">5504 13177 360 0,'0'0'85'0,"-9"0"3"0,9-10-65 15,-7 6 1-15,7-6-3 0,0 6-3 16,0-8-4-16,-5 6-6 0,5-2-2 0,0 2-2 16,-6 3 0-16,1 3-3 0,-2 0 0 15,-1 3-1-15,1-3 0 0,2 5 2 16,-1-5-1-16,-6 0 1 0,6 0 1 15,1 0 2-15,-5 0 0 0,0 0 0 16,4-5 0-16,-1 5 1 0,-3 0-2 16,4-3 0-16,-1 3-1 0,2 0 1 15,-3 0 0-15,-2-6-2 0,4 6 0 16,-2 0 2-16,-7 9-2 0,3 2 0 0,-4-5-1 16,5 5 0-16,-4-3 3 0,5-1-1 15,2-7 1-15,-4 6 0 0,6-6 1 16,1 0 0-16,0 0 0 0,5-8-1 15,-13 1 0-15,8 7-1 0,0-5-1 16,-5 5-1-16,-4 0 1 0,0 0-2 16,-7 7 2-16,2 0 1 0,1-1 0 15,0 0 3-15,3-6 2 0,0 0 1 16,7 0 0-16,-5 0-1 0,3-9 0 0,2 4-1 16,-5-2-1-16,3 0-2 0,-7-3-2 15,8-1 0-15,-1 11 0 0,-2-6-1 16,3 6 1-16,0 0-1 0,-5 0-1 15,4 11 3-15,-7-11 1 0,6 0 0 16,-5 0 3-16,4 0 1 0,-6 0 1 16,3-11 1-16,-6 2-1 0,0-5 1 0,4 8-2 15,-7 6-2-15,-1-3-1 0,4 3 0 16,1 3-2-16,-4-3-1 0,3 13-2 16,2-6 1-16,0 2-1 0,-2 2 0 15,1-5-1-15,0-3 1 0,-3-3 0 16,0 0 2-16,7 0-1 0,-5 0 0 15,-5 0 0-15,-1-6 1 0,-2 6-1 16,-1 0-1-16,4 13-1 0,3-8 1 16,4 6 1-16,-3 1-2 0,1-5 0 15,0 4 1-15,1-5 0 0,-1 4 1 0,6-3-2 16,-1 2 0-16,-1 0 2 0,1-1-1 16,3 4 0-16,-2 0 2 0,-3-2-1 15,7 3-1-15,-6-2 0 0,4 1 0 16,-3 2 0-16,3-1 1 0,5 3-2 15,-4 0-1-15,7 6 4 0,0-5-1 0,5 6 0 16,-6 2 0-16,6 1-1 0,0-1 2 16,0 2-2-16,0 3-2 0,5-7 0 15,1-3 3-15,9 7-2 0,-2-3 0 16,5 0 1-16,-2-2 0 0,6 1 1 16,2-3-2-16,-11 2 1 0,7-6-1 15,0 3 1-15,-4-1-1 0,4 3 1 0,-4-1 0 16,12 5 1-16,0-6-2 0,-2 1 1 15,5 0 0-15,12-5 0 16,-7-5 0-16,3 2-1 0,7-2 1 0,-4-3 0 16,-1 1 0-16,-5-1 1 0,0-7-1 15,-1 0 1-15,2 6 0 0,1-6-1 16,1 3 0-16,9-3 0 0,-6 0-1 16,6 0 2-16,-4 0-2 0,-1 0 1 15,-4-8 0-15,7 0 1 0,-5-1-1 16,3 1 0-16,-8-6-1 0,3 1 2 0,2 0-1 15,-6 2 1-15,-6-5-2 0,2-3 1 16,-5 0 1-16,2-1-1 0,-3 3-2 16,1 2 1-16,-5 4 1 0,4-6 0 15,3 0 0-15,-10-1 0 0,-4-5 1 16,9 1-2-16,-1 2 2 0,-6-3-2 16,7-5 0-16,1 11 1 0,-9-11-1 15,1-4-1-15,-1 1 3 0,-3 1-2 0,-2-3-1 16,1 8 3-16,-4 1-1 0,-1 3-1 15,1 5 3-15,-7-1-3 0,8-7 1 16,-8 5 1-16,-10-3 0 0,2 3-1 16,-4 2 1-16,-12 0-1 0,-6 1 0 15,-1 5 3-15,-13-3-1 0,-2 3 1 16,-3 6 2-16,2-2-1 0,2 2 0 0,4 5 1 16,7 0-1-16,5 0-5 0,-3 0-6 15,5 0-9-15,2 5-8 0,9 4-8 16,-4 0-65-16,13-1-44 0,7 3-91 15,-6 0-199-15</inkml:trace>
  <inkml:trace contextRef="#ctx0" brushRef="#br0" timeOffset="12691.132">2264 6909 418 0,'-8'0'91'0,"0"9"1"0,1-7-79 0,-3 5 1 15,-4-1 1-15,1 2-1 0,-10 1-2 16,3 2-2-16,0-4-2 0,-6 1-1 16,0 7-3-16,-2-1 0 0,-1-7-1 15,-1 3-1-15,4 5 0 0,1-10 0 16,7 4-2-16,-1 3 0 0,2-2 1 16,6 4 0-16,1 7 1 0,-5-2-1 15,7 8 1-15,-7-5 3 0,4 4 0 16,3-4 0-16,0 3 0 0,3-4 2 15,5 2 0-15,-7-2 0 0,7 1-3 16,-5 4 1-16,5 1-1 0,-13 2 0 0,8 11-2 16,-3 1 1-16,-2 0 1 0,-5 0 2 15,11-4 0-15,-3 3 1 0,2-3 2 16,-3-5 1-16,3 4 0 0,5 2-1 16,-5-2 0-16,-1 7-3 0,-3-4 0 0,4 5-1 15,-1 1-1-15,3-1-2 0,3 3 0 16,-7 11-2-16,7-1 0 0,-10 1 0 15,5 12 1-15,5-9-2 0,0-1 1 16,0-2-1-16,0-9 1 0,5 5 0 16,-5-8 0-16,12 2 0 0,-12-5 1 15,5 6-1-15,-5 7 0 0,6-1 0 16,1 4 1-16,3 5-1 0,-4-4 0 0,-1-8-1 16,3 1 0-16,2-4 0 0,-3-5 1 15,-1 5-2-15,7 0 0 0,-5-3 2 16,-4 3-2-16,4-5 1 0,2 1 1 15,-5 9 0-15,-1-5 1 0,-4 2-2 16,0 8 0-16,4-3 0 0,-4-3 0 16,0 3-1-16,0-5-1 0,0-5 0 15,0 0 2-15,0 0-1 0,-5-6 0 16,0 1 1-16,0-6 0 0,-5 5 0 0,0-12 0 16,2 2 1-16,-3-2 0 0,-2-6 1 15,-4 3 0-15,4-1 2 0,-10-2-1 16,-3-7 2-16,0 1 0 0,0-2-2 15,-1 1 2-15,9-2 0 0,-1-6 0 16,7 2-1-16,-2-2 2 0,7-7 0 16,4 7 2-16,3-7-3 0,0 0 1 0,0 4 0 15,0-4 0-15,5 0-1 0,0 12-1 16,-5-3 1-16,11 0 1 0,-3 7-2 16,-1-2 0-16,1 9-1 0,7-1 0 15,-5 6-1-15,6 11 0 0,-3-1-1 16,8 6 1-16,5 2-2 0,-3 7 1 15,-3-4 1-15,3 7-1 0,-3 3 0 16,-6 3 0-16,4 1 0 0,-5 6-1 16,4 2 0-16,-12 6 0 0,-5 3 0 0,6 13 0 15,-6 5 2-15,0 9-1 0,0 2 1 16,-5 2 0-16,5-3 0 0,5-6-2 16,-5 7-1-16,10-3 0 0,2-1 3 15,11-2-1-15,6 2-1 0,10-18 0 16,10-7 3-16,4-7-2 0,-2-8 1 15,1-12-2-15,0 0 1 0,-4-5 1 16,-4-13-1-16,8-8-1 0,1 0 3 0,-4-13-2 16,5-7-1-16,-3 2-6 0,-14-9-12 15,-4 0-4-15,-7 0-110 0,-3-7-111 16,-6 1-270-16</inkml:trace>
  <inkml:trace contextRef="#ctx0" brushRef="#br0" timeOffset="13628.411">126 9843 459 0,'0'19'95'0,"0"11"1"16,6-2-89-16,-2-5 0 0,14 1 0 15,-5 0 0-15,13-2 0 0,0 0 1 0,2-1-2 16,-7-5-1-16,-1-2 0 0,-2-1-1 16,-3-6 0-16,1-7-3 0,-6 0-1 15,0 0 0-15,-5 0 1 0,-5-7-2 16,0-1 1-16,0-6 0 0,0-6 3 15,-14 3-2-15,6-10 0 0,-2-3 2 16,-6-2 3-16,5-6 3 0,-7 1 1 0,1-7 1 16,-1 4 4-16,5 0 1 0,-2 4-1 15,15 8-2-15,0 8-2 0,-3 8-3 16,6 12-1-16,2 0-3 0,10 0-1 16,-5 19-2-16,5 4 1 0,-2 4-1 15,10 9 0-15,-5 3-2 0,8-1-1 16,-5-5 0-16,4-6-1 0,-11-6 0 15,6-13 1-15,-4-8 0 0,-2 0 0 16,-5 0 0-16,8-7 1 0,-12-8 1 0,0-12 0 16,-5-3-2-16,0-6 1 0,0-7 2 15,9-2-1-15,-9 0 2 0,10 5 1 16,-5 1 2-16,-5 12 0 0,8 8 1 16,-8 11 0-16,8 8 0 0,-8 0 0 15,10 19-3-15,0 4-2 0,3 8 1 16,-6 6-4-16,3-1-4 0,-1-1-6 15,0-3-8-15,-1-5 108 0,5-10-214 0,-3-13-115 16,0-4-322-16</inkml:trace>
  <inkml:trace contextRef="#ctx0" brushRef="#br0" timeOffset="13987.753">715 9314 397 0,'-10'40'86'0,"10"4"0"0,-8-6-69 15,8-3-2-15,0-16-2 0,13-1-2 16,-5-18 0-16,1 0 0 0,5-5 2 16,0-11-1-16,2-9 0 0,-6-2-2 0,6-5 1 15,-4 0 1-15,2-2 2 0,-4-5 0 16,-2 1 1-16,2 1 1 0,-5 4 0 15,0 3 1-15,-5 5-1 0,0 11-2 16,3 14-1-16,-3 0 0 0,5 0-3 16,0 14-1-16,-5 11-1 0,0 0-3 15,12 3-1-15,-6 1-2 0,4 6-1 16,5-11-1-16,-4 3-2 0,5-8-2 16,-7 0-3-16,0-10-5 0,5 3-3 0,-6-12-4 15,0-7-5-15,3 0-1 0,-6-9-100 16,-1-5-94-16,-4-15-233 0</inkml:trace>
  <inkml:trace contextRef="#ctx0" brushRef="#br0" timeOffset="14175.331">624 8386 491 0,'-20'-26'111'0,"10"10"3"0,-5 8-90 15,15 8 3-15,0 0 0 0,0 15-5 16,10-1-3-16,2 10-3 0,6 10-1 15,0 16-3-15,11 4-4 0,14 7-2 16,4 10-2-16,10-9-4 0,1 0-4 16,-9 2-8-16,-8-6-6 0,-10-8-7 0,-8-7 111 15,-3-11-215-15,-4-14-111 0,0-5-314 16</inkml:trace>
  <inkml:trace contextRef="#ctx0" brushRef="#br0" timeOffset="14690.674">771 8792 391 0,'0'0'98'15,"0"-7"5"-15,0 7-60 0,0-10-2 16,5-3-9-16,0 2-6 0,6-3-7 16,-3-5-4-16,1 0-5 0,-5-5-4 15,6-6-3-15,-10-4-2 0,5-4-4 16,-5-6-2-16,0-4 0 0,0 2 1 15,-13-10-1-15,8 1 2 0,-1-11-1 0,-6 8 4 16,-3 7 3-16,9 6 1 0,6 11 2 16,0 13 4-16,-7 6 1 0,7 8 3 15,0 7 0-15,7 0 1 0,-7 12 1 16,5 7-1-16,0 7-1 0,8 11-3 16,2 10 0-16,6 11-3 0,-5 5-3 15,9 8-1-15,-2-1-2 0,0-5-3 16,1-6 2-16,-4-5-1 0,3-14-1 15,1-6 0-15,-4-14-1 0,-7-6-3 0,3-9 1 16,-7-5-1-16,-4 0-2 0,-1-8 1 16,-4-6 1-16,0-7-1 0,0-9 4 15,0-8-1-15,0-6 1 0,-4-1 2 16,0-1 0-16,4 6-1 0,0 6 2 16,0 9 0-16,0 6 0 0,0 13-1 15,0 6 1-15,0 6 0 0,0 9 1 16,0 5-1-16,0 10-1 0,0 2 0 0,0 5 1 15,0-3-1-15,0 1-1 0,5-7 1 16,3-6-1-16,4-8 0 0,-4-14-3 16,0 0-3-16,2 0-4 0,-5 0-4 15,0-15-5-15,0-6-8 0,5-1-69 16,-6-6-25-16,1-2-79 0,-5-2-172 16</inkml:trace>
  <inkml:trace contextRef="#ctx0" brushRef="#br0" timeOffset="15034.334">1195 8243 441 0,'0'0'101'0,"0"14"2"16,0 5-79-16,0 5 0 0,0 4-4 16,0-4-4-16,8 0-6 0,-3-5-4 15,0-3 0-15,0-8-3 0,3-8 0 16,5 0 0-16,-6 0-1 0,3-11 2 0,3-8 0 16,-7 2-1-16,4-12 1 0,3-2 0 15,-5-9 0-15,-1 5-1 0,4 5 0 16,-4 0 0-16,-2 2 0 0,0 7 4 15,3 2 1-15,-8 0 2 0,0 1 1 16,0 4 3-16,0 5 1 0,-10 2 0 16,10 7-2-16,0 0-3 0,0 10-4 15,0 10-1-15,0 3-3 0,8 15-1 0,-3 9-1 16,2 9-1-16,1-3 1 0,7 7 1 16,-1 0 1-16,6-1-3 0,-5-2 0 15,6-2-1-15,-1-5-1 0,-11-10-6 16,6-8-3-16,-5-3-3 0,-3-1-1 15,7-4-1-15,-5-1-4 0,0-2 0 16,3-1 0-16,-6-13 2 0,-6-7 160 16,0 0-256-16,4 0-108 0,-4 0-338 15</inkml:trace>
  <inkml:trace contextRef="#ctx0" brushRef="#br0" timeOffset="16596.396">27625 2453 540 0,'0'-8'117'0,"0"-1"5"16,0 9-98-16,0 0-9 0,0 0 0 15,-5 12-2-15,5 7-2 0,-7 8-4 0,2 15-5 16,-1 2 0-16,-7 1-3 0,-4-2 1 16,-11-1-1-16,2 1 1 0,-3 6-1 15,-2 9 0-15,-4-2-1 0,9 8 1 16,-2-3-1-16,0-7 0 0,7-5-3 16,3 10-3-16,2-13-3 0,-6 0-1 0,9-3-1 15,-6-5 0-15,2-12-1 0,6-6 4 16,4-5 2-16,-1-15 4 0,8 0 1 15,0 0 2-15,0-11 1 0,0-13 0 16,7-2 1-16,-2-9 0 0,-1-7 1 16,3-8 3-16,-2 6 2 0,1-7 0 15,-1-3 1-15,2 6 0 0,-2 7 2 16,0 3-1-16,1 11-2 0,-6 11-1 0,0 16-2 16,-13 0 0-16,0 9-1 0,-3 20-1 15,-1 8-1-15,-6 5-1 16,2 3 0-16,-2 3 1 0,0 2 0 0,4 1-1 15,4-3 0-15,5-1 0 0,5-3 1 16,5-10-1-16,0-5 0 0,0 1 0 16,7-7 0-16,4-4 1 0,6-7-1 15,9-9-1-15,-3-3 0 0,6 8 2 16,4-8-2-16,1-8-1 0,1 8-4 0,4-14-4 16,2 5 23-16,-7-13-133 0,4-6-103 15,3-10-271-15</inkml:trace>
  <inkml:trace contextRef="#ctx0" brushRef="#br0" timeOffset="16815.886">27734 1954 477 0,'7'0'125'0,"1"0"4"0,-1 11-42 15,-2-3-54-15,-5 14-1 0,0 1-8 16,0 18-6-16,0 5-7 0,-9 16-6 0,4 6-1 16,5-5-2-16,0-3-4 0,0-5-2 15,0-15-9-15,0-11-8 0,9-11-5 16,-4-18 26-16,-1 0-136 0,8-17-103 16,-2-7-267-16</inkml:trace>
  <inkml:trace contextRef="#ctx0" brushRef="#br0" timeOffset="17237.615">27695 1821 498 0,'21'-5'117'0,"4"-2"0"0,1 3-86 15,-1 4-5-15,-2-5-8 0,-2 5-7 0,-3 0-4 16,-2 8-2-16,-1-5-1 15,1 7 0-15,-3 2 2 0,2 8-2 0,-3 3 1 16,-4 6-2-16,0 1 0 0,-3 7-2 16,-5-3 0-16,0 5-2 0,0 4-2 15,0 5-2-15,0 0-1 0,-7 2-1 16,7-6-1-16,0-7 0 0,-6-9 0 16,6-13 4-16,0-15 0 0,0 0 2 15,0-4 2-15,0-16 0 0,0-8 0 0,10-9 1 16,-1 2 0-16,5-8 3 0,-3-2 1 15,2 1 1-15,5 3 4 0,0 7 2 16,2 9 1-16,4 1-1 0,3 8 3 16,-6 10-1-16,-3 6-1 0,1 0-3 15,0 16-3-15,-11-1-1 0,0 11-1 16,-8 1-3-16,5 9-3 0,-5-1-1 0,0 4-1 16,0 9-7-16,0-3-5 0,-5-8-3 15,5-5-4-15,0-2-6 16,0-16-6-16,0-1-97 0,5-13-91 0,3 0-233 15</inkml:trace>
  <inkml:trace contextRef="#ctx0" brushRef="#br0" timeOffset="17471.995">28442 1318 471 0,'0'0'110'0,"6"0"6"0,-1 4-83 16,0-4 4-16,2 10 2 0,-3 10-5 16,1 10-5-16,2 11-5 0,-2 14-6 15,1 19-5-15,4 5-5 0,0 15-6 0,-10-2-5 16,5 2-7-16,-5-8-7 0,0-7-5 16,-13-7-5-16,6 1-6 0,2-9 124 15,5-14-220-15,0-13-107 0,0-17-312 16</inkml:trace>
  <inkml:trace contextRef="#ctx0" brushRef="#br0" timeOffset="17940.568">28270 1967 450 0,'-8'0'104'0,"1"0"5"15,7-9-79-15,0 5 1 0,0 4-4 0,0-7-2 16,8-2-3-16,7 3-1 0,5-2-2 16,-1-8 1-16,11-3 0 0,1-2-2 15,-2 6 1-15,2-5-2 0,5 6 0 16,2 4-1-16,3 4-5 0,6 6-1 16,-4 0-2-16,0 0-4 0,-9 8-1 15,-6 3-1-15,-13 11-2 0,-6 2-1 16,-9 6 1-16,0 9-2 0,-6 0-2 15,6-2 1-15,-10-5-4 0,5-1-1 0,5-7 0 16,0-5-2-16,5 2-1 0,5-4-1 16,6-7-2-16,4-10 2 0,1 0 0 15,0-6 1-15,-1-7 2 0,-4-3 3 16,-1-5 3-16,-2 1 2 0,2 4-1 16,-2-3 3-16,2 3 2 0,0 1 2 15,-1 1 4-15,-1 5 0 0,2-1 0 16,-2 3 2-16,-1 7 0 0,-2 0-1 0,-6 0-3 15,-4 12 0-15,0-1-3 0,0 5-1 16,-6 1 1-16,-1 4-1 0,7 7-3 16,-8-2-3-16,8 1-6 0,0-6-3 15,12-3-8-15,-3-18-6 0,8 0-7 16,1 0-82-16,0-21-18 0,5-8-85 16,0 1-176-16</inkml:trace>
  <inkml:trace contextRef="#ctx0" brushRef="#br0" timeOffset="18096.825">29309 1838 482 0,'9'0'112'0,"-9"15"5"0,9-1-85 15,-9 6 0-15,0 4-5 0,0 7-5 16,0-1-5-16,-9 4-6 0,9-5-4 16,-9-3-3-16,9-6-3 0,0-6-2 0,0-7-7 15,7-7-6-15,-2 0-5 0,5 0-104 16,-4-11-101-16,6 3-251 0</inkml:trace>
  <inkml:trace contextRef="#ctx0" brushRef="#br0" timeOffset="18315.48">29139 1717 429 0,'0'0'103'15,"5"0"3"-15,5-3-68 0,0-9-7 16,4-2-10-16,1-2-6 0,3 1-4 16,0-6-7-16,5-2-5 0,5-8-8 0,1-2-7 15,6-7-93-15,4-5-89 0,-3 2-227 16</inkml:trace>
  <inkml:trace contextRef="#ctx0" brushRef="#br0" timeOffset="18487.321">29548 1226 450 0,'0'0'108'0,"5"0"3"0,2 0-68 16,-7 15-2-16,0 7-10 0,0 1-4 16,0 9-5-16,0 13-1 0,0 8-2 0,0 9-5 15,0 10-5-15,0 5-3 0,0 0-2 16,0 1 0-16,0-3-2 0,0-6-6 16,0-8-2-16,0-8-5 0,-8-3-4 15,3-6-6-15,0-6-7 0,5 0-3 16,0-11-71-16,0-16-21 0,0-11-77 15,0 0-171-15</inkml:trace>
  <inkml:trace contextRef="#ctx0" brushRef="#br0" timeOffset="18752.948">29357 1800 406 0,'-12'0'98'16,"12"0"4"-16,0-7-68 0,0 7 0 0,5 0 0 15,10-4-2-15,0-1-2 0,8 5-3 16,3-19-1-16,3 4-3 0,3 1-2 16,0-5-4-16,8 6-3 0,1 9-6 15,-2 4 0-15,2 0-3 0,-5 4-1 16,-2 12-2-16,-9 0-2 0,-2 8 0 16,-10 3 2-16,-2 3-2 0,-11 1 1 15,0 10-3-15,0-5-2 0,-6-5-1 16,-4 0-2-16,0-2-7 0,-3-5-6 0,3-10-4 15,5 0-3-15,5-6-103 0,0-8-96 16,0 0-243-16</inkml:trace>
  <inkml:trace contextRef="#ctx0" brushRef="#br0" timeOffset="19502.707">29812 1690 446 0,'7'0'108'16,"6"-6"6"-16,1-6-68 0,6 0-2 16,3 3-8-16,0-7-4 0,6 4-3 15,1-3-4-15,-2 2-3 0,-5 3-6 16,3 4-4-16,-3 6-3 0,-4 0-3 0,-1 0-3 16,-1 0-2-16,-9 19-1 0,-3-3-1 15,-5 14-1-15,0 8-1 0,-10 0 0 16,2 5 1-16,-4 2 1 0,1-5-1 15,1-1-2-15,0-2 0 0,10-5-1 16,0-6-2-16,0-2-4 0,12-11 0 16,4 0-1-16,7 0 1 0,2-6 3 15,4 0 1-15,6-7 1 0,-3 3 5 16,-2-3 0-16,-2 0 1 0,-7 0 1 0,-5-3-1 16,-4 3 0-16,-6-6 0 0,-6 0 0 15,0 0 0-15,0-3 0 0,-8 1 1 16,-5-3-1-16,-2-3 0 0,-6 0 1 15,-5 1 0-15,1-3 3 0,-3 2 2 16,4-2 2-16,1-2 3 0,0-1 2 16,3-3 1-16,6 8 1 0,2-12 0 15,12 10 0-15,0-2-1 0,7-4-2 0,12-2 0 16,1 7 0-16,9-2 2 0,4-2-2 16,3 5 0-16,-6 2 0 0,6 6 1 15,-5 1-3-15,2 7-1 0,-6 0-2 16,3 15-3-16,1 5-1 0,-2 2-1 15,-2 6-1-15,-1 5-2 0,-5 2 1 16,-1 2-1-16,-10-4 0 0,-1 1-1 0,-2-1-2 16,-7-1-3-16,5-4 1 0,-5-4-2 15,-5 2 0-15,5-10-3 0,0-4 1 16,0-2 0-16,5-3 0 0,-5-7 0 16,0 0 0-16,6 0 0 0,-6-6 2 15,0-5 3-15,12-8 0 0,-7 3 3 16,1-6-1-16,3-4 2 0,0-6 0 15,1-4 2-15,0-6 1 0,3-7 2 16,3 5 1-16,4 4 2 0,-2 10 0 0,2 10 2 16,-1 9 0-16,1 11-1 0,1 0-2 15,1 0 0-15,1 2-1 0,-1 21-1 16,3 6-1-16,-4 6-1 0,4 4-2 16,1 0 2-16,-3-10-1 0,-2 1-1 15,-4 2-1-15,-1-3-4 0,-8 8-7 16,-1-9-10-16,1 1-12 0,2-1-99 15,-2-2-17-15,3 3-97 0,1 3-197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KYVCv4QddVN5Rbyi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sualgo.net/en/sor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244-3966-4F2D-A852-3850A088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4985-8CA6-4CFF-AA4B-D03D8E4ED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Main Idea: Divide and Conquer – “smaller” “half” and “bigger” “half”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“smaller” and “bigger” relative to some </a:t>
            </a:r>
            <a:r>
              <a:rPr lang="en-US" sz="2800" b="1" dirty="0"/>
              <a:t>pivot</a:t>
            </a:r>
            <a:r>
              <a:rPr lang="en-US" sz="2800" dirty="0"/>
              <a:t> element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“half” doesn’t always mean half, but the closer it is to half, the better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F3207-2C44-4BC0-8189-E2F3026E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BCD8-C181-4275-A909-9C98AAB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4DAC4F-54F3-4BDF-A5E8-FDB185BE1119}"/>
                  </a:ext>
                </a:extLst>
              </p14:cNvPr>
              <p14:cNvContentPartPr/>
              <p14:nvPr/>
            </p14:nvContentPartPr>
            <p14:xfrm>
              <a:off x="545760" y="197640"/>
              <a:ext cx="9198360" cy="2935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4DAC4F-54F3-4BDF-A5E8-FDB185BE11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400" y="188280"/>
                <a:ext cx="9217080" cy="29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622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Conquer</a:t>
            </a:r>
          </a:p>
          <a:p>
            <a:endParaRPr lang="en-US" dirty="0"/>
          </a:p>
          <a:p>
            <a:r>
              <a:rPr lang="en-US" dirty="0"/>
              <a:t>Combine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8F470B-1496-48CC-A5BE-7FE0580FAA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8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413607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67CAC0E-750E-4604-A094-18C9EDEF74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5B0C7E2A-F74E-4DDC-A574-1E5954719C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4031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C15A2C05-3AE5-4EF7-B002-681CB78AC9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F53454-4D7F-4405-A772-DD08CD23B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3024" y="4956266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1290C41-D032-40E0-B8FB-0582DA09D66A}"/>
                  </a:ext>
                </a:extLst>
              </p14:cNvPr>
              <p14:cNvContentPartPr/>
              <p14:nvPr/>
            </p14:nvContentPartPr>
            <p14:xfrm>
              <a:off x="472680" y="4866120"/>
              <a:ext cx="11323440" cy="974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1290C41-D032-40E0-B8FB-0582DA09D6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320" y="4856760"/>
                <a:ext cx="11342160" cy="99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95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5297" y="394285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65268" y="40693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95583" y="395625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4839" y="4795100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74810" y="492154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205125" y="4808501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2555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7700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Pick a better pivot</a:t>
            </a:r>
          </a:p>
          <a:p>
            <a:pPr marL="459486" lvl="1" indent="-285750"/>
            <a:r>
              <a:rPr lang="en-US" dirty="0"/>
              <a:t> Pick a random number</a:t>
            </a:r>
          </a:p>
          <a:p>
            <a:pPr marL="459486" lvl="1" indent="-285750"/>
            <a:r>
              <a:rPr lang="en-US" dirty="0"/>
              <a:t> Pick the median of the first, middle and last element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Sort elements by swapping around pivot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Quick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73073C-4255-4307-B9B7-EE45EADA3CD4}"/>
              </a:ext>
            </a:extLst>
          </p:cNvPr>
          <p:cNvSpPr/>
          <p:nvPr/>
        </p:nvSpPr>
        <p:spPr>
          <a:xfrm>
            <a:off x="845172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28BAB0-8CE1-409A-9E7D-2C690B83D460}"/>
              </a:ext>
            </a:extLst>
          </p:cNvPr>
          <p:cNvSpPr/>
          <p:nvPr/>
        </p:nvSpPr>
        <p:spPr>
          <a:xfrm>
            <a:off x="4876435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41B72-182A-4368-BE87-C172C59E6266}"/>
              </a:ext>
            </a:extLst>
          </p:cNvPr>
          <p:cNvSpPr/>
          <p:nvPr/>
        </p:nvSpPr>
        <p:spPr>
          <a:xfrm>
            <a:off x="9916270" y="14656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AC3F-F990-4FD4-A261-C8F11B17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2: Invariants, Pre-conditions, and post-conditions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20386-DD6D-4181-A492-3C44AE24C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067BF-9E93-40DB-8107-44B585FC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271E4-CDF5-405B-AB73-A9D8E65B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B4DC170-6CD8-48CE-A646-9EA004EF2B25}"/>
                  </a:ext>
                </a:extLst>
              </p14:cNvPr>
              <p14:cNvContentPartPr/>
              <p14:nvPr/>
            </p14:nvContentPartPr>
            <p14:xfrm>
              <a:off x="1129680" y="1491480"/>
              <a:ext cx="7245720" cy="3326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B4DC170-6CD8-48CE-A646-9EA004EF2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0320" y="1482120"/>
                <a:ext cx="7264440" cy="33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2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B8B9-6A6A-47BA-A0E3-A349FB2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A6F2C-BDF8-44DA-AC49-7CE78FE8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A67F7-8AAF-4F0A-BED0-6ACC69C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38C2-4C15-411B-B8F8-3BC1134B7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Inter-data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Arrays</a:t>
            </a:r>
          </a:p>
          <a:p>
            <a:r>
              <a:rPr lang="en-US" dirty="0"/>
              <a:t>Categorically associated</a:t>
            </a:r>
          </a:p>
          <a:p>
            <a:r>
              <a:rPr lang="en-US" dirty="0"/>
              <a:t>Sometimes ordered</a:t>
            </a:r>
          </a:p>
          <a:p>
            <a:r>
              <a:rPr lang="en-US" dirty="0"/>
              <a:t>Typically independent</a:t>
            </a:r>
          </a:p>
          <a:p>
            <a:r>
              <a:rPr lang="en-US" dirty="0"/>
              <a:t>Elements only store pure data, no connection info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6B0D-643B-40FC-A869-3B2CD5D7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14229C5B-2FFC-465F-9030-B5D611FF27E6}"/>
              </a:ext>
            </a:extLst>
          </p:cNvPr>
          <p:cNvSpPr/>
          <p:nvPr/>
        </p:nvSpPr>
        <p:spPr>
          <a:xfrm rot="1310078">
            <a:off x="8257545" y="868244"/>
            <a:ext cx="935898" cy="935898"/>
          </a:xfrm>
          <a:prstGeom prst="star5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graph</a:t>
            </a:r>
            <a:r>
              <a:rPr lang="en-US" dirty="0"/>
              <a:t> is defined by a pair of sets G = (V, E) where…</a:t>
            </a:r>
          </a:p>
          <a:p>
            <a:pPr lvl="1"/>
            <a:r>
              <a:rPr lang="en-US" dirty="0"/>
              <a:t>V is a set of </a:t>
            </a:r>
            <a:r>
              <a:rPr lang="en-US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 is a set of </a:t>
            </a:r>
            <a:r>
              <a:rPr lang="en-US" b="1" dirty="0">
                <a:solidFill>
                  <a:srgbClr val="4C3282"/>
                </a:solidFill>
              </a:rPr>
              <a:t>edges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79895" y="2545315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887959" y="4103142"/>
            <a:ext cx="33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dirty="0">
                <a:solidFill>
                  <a:srgbClr val="B6A479"/>
                </a:solidFill>
              </a:rPr>
              <a:t>        (F, G), (G, H)}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84E904-7158-4C6D-BC78-4A23E3ABC16E}"/>
                  </a:ext>
                </a:extLst>
              </p14:cNvPr>
              <p14:cNvContentPartPr/>
              <p14:nvPr/>
            </p14:nvContentPartPr>
            <p14:xfrm>
              <a:off x="45360" y="441360"/>
              <a:ext cx="11167200" cy="48859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84E904-7158-4C6D-BC78-4A23E3ABC1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00" y="432000"/>
                <a:ext cx="11185920" cy="490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9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997A1-2992-4205-802B-61454F17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C937-DF98-42B3-B8DE-9053938F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0E21-E325-414D-9E72-8DFDE3F5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with your neighbors:</a:t>
            </a:r>
          </a:p>
          <a:p>
            <a:endParaRPr lang="en-US" dirty="0"/>
          </a:p>
          <a:p>
            <a:r>
              <a:rPr lang="en-US" dirty="0"/>
              <a:t>What considerations do we think about when choosing a sorting algorithm?</a:t>
            </a:r>
          </a:p>
          <a:p>
            <a:endParaRPr lang="en-US" dirty="0"/>
          </a:p>
          <a:p>
            <a:r>
              <a:rPr lang="en-US" dirty="0"/>
              <a:t>So far we have seen: selection sort, insertion sort, and heap sort. What is the “main idea” behind each one? What are their properties? In which contexts are they better or worse?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4F3CF-C798-47C1-9AAE-F4A03839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8F2DE-4659-4B87-B1C7-11E67A45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76131" y="1493488"/>
            <a:ext cx="2020949" cy="1935512"/>
            <a:chOff x="8439563" y="1252190"/>
            <a:chExt cx="2020949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39563" y="1252191"/>
              <a:ext cx="690113" cy="690113"/>
              <a:chOff x="9831042" y="3675297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 } </a:t>
            </a:r>
            <a:r>
              <a:rPr lang="en-US" i="1" dirty="0">
                <a:solidFill>
                  <a:srgbClr val="B6A479"/>
                </a:solidFill>
              </a:rPr>
              <a:t>inferred (B, A) and (C,B)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C), (C, B)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3354" y="2981146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316629" y="261181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</p:spTree>
    <p:extLst>
      <p:ext uri="{BB962C8B-B14F-4D97-AF65-F5344CB8AC3E}">
        <p14:creationId xmlns:p14="http://schemas.microsoft.com/office/powerpoint/2010/main" val="11300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AC140-3C5B-4B90-B2B1-AF3F57B2E2D8}"/>
              </a:ext>
            </a:extLst>
          </p:cNvPr>
          <p:cNvGrpSpPr/>
          <p:nvPr/>
        </p:nvGrpSpPr>
        <p:grpSpPr>
          <a:xfrm>
            <a:off x="884217" y="1845626"/>
            <a:ext cx="2172777" cy="1992110"/>
            <a:chOff x="6255524" y="2917535"/>
            <a:chExt cx="2172777" cy="1992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F6654F-FD1B-46DC-A878-7D33635A42D7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4A987CA-744C-4331-AB37-1968A9871DC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90B72-471F-46DD-91FD-F3D079F05F8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64B755-B5D6-4D85-B41B-3AB25A13FFB3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80E846-DEE9-450B-AC4E-75754B9B1FEB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4CFDE-FC28-44ED-B383-3BC010EABF02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5C084F-0A7E-46D1-8CD2-ED302660AC0B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D0D3ED3-2C6B-43C1-B517-BEC0AD4D0EE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2299E-D86E-4D40-9E65-B628D6A2268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86254A-11AC-4D9A-B4C5-605BADC3EB85}"/>
                </a:ext>
              </a:extLst>
            </p:cNvPr>
            <p:cNvCxnSpPr>
              <a:cxnSpLocks/>
              <a:stCxn id="17" idx="6"/>
              <a:endCxn id="1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2223F0-8F61-4B17-AD3A-94B423D7F0BA}"/>
                </a:ext>
              </a:extLst>
            </p:cNvPr>
            <p:cNvCxnSpPr>
              <a:stCxn id="15" idx="4"/>
              <a:endCxn id="13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B24CAA-66D5-41E6-804A-6066AFD61AE1}"/>
                </a:ext>
              </a:extLst>
            </p:cNvPr>
            <p:cNvCxnSpPr>
              <a:cxnSpLocks/>
              <a:stCxn id="13" idx="0"/>
              <a:endCxn id="1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496132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97107" y="1783541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209022" y="3983975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744875" y="1845626"/>
            <a:ext cx="2172777" cy="1992110"/>
            <a:chOff x="6255524" y="2917535"/>
            <a:chExt cx="2172777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A27138-1921-4486-8160-FB4AC382B74F}"/>
              </a:ext>
            </a:extLst>
          </p:cNvPr>
          <p:cNvGrpSpPr/>
          <p:nvPr/>
        </p:nvGrpSpPr>
        <p:grpSpPr>
          <a:xfrm>
            <a:off x="8590927" y="5068740"/>
            <a:ext cx="3025833" cy="690113"/>
            <a:chOff x="3842678" y="5694490"/>
            <a:chExt cx="3025833" cy="6901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2A61579-B754-41DF-AAF2-497EE8C0FB1E}"/>
                </a:ext>
              </a:extLst>
            </p:cNvPr>
            <p:cNvGrpSpPr/>
            <p:nvPr/>
          </p:nvGrpSpPr>
          <p:grpSpPr>
            <a:xfrm>
              <a:off x="3842678" y="5694490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A1516C5-28BC-4F87-A00B-DE3B552BD73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3A6FDB-3BF9-4A5A-8C05-1C8EF3CC3AB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2E76BBF-724A-4F3A-A96F-2838D3973531}"/>
                </a:ext>
              </a:extLst>
            </p:cNvPr>
            <p:cNvGrpSpPr/>
            <p:nvPr/>
          </p:nvGrpSpPr>
          <p:grpSpPr>
            <a:xfrm>
              <a:off x="5010538" y="5694490"/>
              <a:ext cx="690113" cy="690113"/>
              <a:chOff x="1660725" y="5803810"/>
              <a:chExt cx="69011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6C475E1-2236-41B5-A413-AAB620F72B6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E79355-FF3C-404A-ADA6-2CCF1B5654B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65F8CCE-0CF0-4D9F-8C18-7BC011AA2141}"/>
                </a:ext>
              </a:extLst>
            </p:cNvPr>
            <p:cNvGrpSpPr/>
            <p:nvPr/>
          </p:nvGrpSpPr>
          <p:grpSpPr>
            <a:xfrm>
              <a:off x="6178398" y="5694490"/>
              <a:ext cx="690113" cy="690113"/>
              <a:chOff x="1660725" y="5803810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9404AA5-94FA-4488-920D-57D0031B249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01AB2F-E7E7-4F35-AD5B-C37D061C8426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C09CB95-1E86-4C7A-9336-B2EB9997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53279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256099-5F51-4F8B-8954-62EA10B56921}"/>
                </a:ext>
              </a:extLst>
            </p:cNvPr>
            <p:cNvCxnSpPr>
              <a:cxnSpLocks/>
            </p:cNvCxnSpPr>
            <p:nvPr/>
          </p:nvCxnSpPr>
          <p:spPr>
            <a:xfrm>
              <a:off x="570065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807208" y="4820184"/>
            <a:ext cx="2452827" cy="1933079"/>
            <a:chOff x="8643810" y="4616023"/>
            <a:chExt cx="2452827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84C550B-CB74-4E92-9A76-FBB13233D3A4}"/>
                </a:ext>
              </a:extLst>
            </p:cNvPr>
            <p:cNvCxnSpPr>
              <a:cxnSpLocks/>
              <a:stCxn id="92" idx="4"/>
              <a:endCxn id="95" idx="0"/>
            </p:cNvCxnSpPr>
            <p:nvPr/>
          </p:nvCxnSpPr>
          <p:spPr>
            <a:xfrm>
              <a:off x="8988867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852366-A707-47DF-8A70-099C40B4C020}"/>
                </a:ext>
              </a:extLst>
            </p:cNvPr>
            <p:cNvCxnSpPr>
              <a:cxnSpLocks/>
              <a:stCxn id="88" idx="2"/>
              <a:endCxn id="95" idx="6"/>
            </p:cNvCxnSpPr>
            <p:nvPr/>
          </p:nvCxnSpPr>
          <p:spPr>
            <a:xfrm flipH="1">
              <a:off x="9333923" y="6204046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D792073-0B5D-4148-85B5-A8A6EB1FD59E}"/>
                </a:ext>
              </a:extLst>
            </p:cNvPr>
            <p:cNvCxnSpPr>
              <a:cxnSpLocks/>
              <a:stCxn id="90" idx="3"/>
              <a:endCxn id="95" idx="7"/>
            </p:cNvCxnSpPr>
            <p:nvPr/>
          </p:nvCxnSpPr>
          <p:spPr>
            <a:xfrm flipH="1"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112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5" grpId="0"/>
      <p:bldP spid="56" grpId="0"/>
      <p:bldP spid="57" grpId="0"/>
      <p:bldP spid="61" grpId="0"/>
      <p:bldP spid="113" grpId="0"/>
      <p:bldP spid="115" grpId="0"/>
      <p:bldP spid="116" grpId="0"/>
      <p:bldP spid="1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875978" y="4061759"/>
            <a:ext cx="2020949" cy="690114"/>
            <a:chOff x="9076131" y="1493488"/>
            <a:chExt cx="2020949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76131" y="1493489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406967" y="1493488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690113" cy="690114"/>
            <a:chOff x="7988128" y="2035502"/>
            <a:chExt cx="690113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0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6E27-9327-4EAC-9475-A14A554B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6892508-A4D7-43DE-A17D-5CEB71210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799046"/>
              </p:ext>
            </p:extLst>
          </p:nvPr>
        </p:nvGraphicFramePr>
        <p:xfrm>
          <a:off x="574675" y="1463675"/>
          <a:ext cx="11187115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975">
                  <a:extLst>
                    <a:ext uri="{9D8B030D-6E8A-4147-A177-3AD203B41FA5}">
                      <a16:colId xmlns:a16="http://schemas.microsoft.com/office/drawing/2014/main" val="1024788337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343571411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56536548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242601901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366458176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591019514"/>
                    </a:ext>
                  </a:extLst>
                </a:gridCol>
                <a:gridCol w="1122365">
                  <a:extLst>
                    <a:ext uri="{9D8B030D-6E8A-4147-A177-3AD203B41FA5}">
                      <a16:colId xmlns:a16="http://schemas.microsoft.com/office/drawing/2014/main" val="4072101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Place?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52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Selection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Repeatedly find the next smallest element and put in front.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61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Insertion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 the next unsorted element and insert into the proper position.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O(n^2)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6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Heap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Repeatedly pull the min element from a heap.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25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Merge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Recursively sort then merge the left and right halves.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O(n log 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87860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0B0CB-00BF-43A0-BC4E-DC98D385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8B0B8-5FF4-49E2-AE2D-B645154F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6EA57-9BFF-4E5D-A516-06B2E43EC256}"/>
              </a:ext>
            </a:extLst>
          </p:cNvPr>
          <p:cNvSpPr txBox="1"/>
          <p:nvPr/>
        </p:nvSpPr>
        <p:spPr>
          <a:xfrm>
            <a:off x="200025" y="6426015"/>
            <a:ext cx="658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there are O(n) best case variants of merge-sort used in practice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439877-F8ED-4D36-AEBD-74F089BA64BF}"/>
              </a:ext>
            </a:extLst>
          </p:cNvPr>
          <p:cNvGrpSpPr/>
          <p:nvPr/>
        </p:nvGrpSpPr>
        <p:grpSpPr>
          <a:xfrm>
            <a:off x="781050" y="5317913"/>
            <a:ext cx="1676400" cy="838200"/>
            <a:chOff x="781050" y="5317913"/>
            <a:chExt cx="1676400" cy="838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D1E178-2F46-48EC-84CF-8CBCB880A131}"/>
                </a:ext>
              </a:extLst>
            </p:cNvPr>
            <p:cNvSpPr/>
            <p:nvPr/>
          </p:nvSpPr>
          <p:spPr>
            <a:xfrm>
              <a:off x="7810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C3F767-1690-4BBC-BD7A-8D11F193FF73}"/>
                </a:ext>
              </a:extLst>
            </p:cNvPr>
            <p:cNvSpPr/>
            <p:nvPr/>
          </p:nvSpPr>
          <p:spPr>
            <a:xfrm>
              <a:off x="16192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EE55DF-26FE-4E71-97F6-5EA39EB670DD}"/>
              </a:ext>
            </a:extLst>
          </p:cNvPr>
          <p:cNvGrpSpPr/>
          <p:nvPr/>
        </p:nvGrpSpPr>
        <p:grpSpPr>
          <a:xfrm>
            <a:off x="2457450" y="5313151"/>
            <a:ext cx="1676400" cy="838200"/>
            <a:chOff x="781050" y="5317913"/>
            <a:chExt cx="1676400" cy="838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A336F8-0B70-42DD-B37B-A043260C044C}"/>
                </a:ext>
              </a:extLst>
            </p:cNvPr>
            <p:cNvSpPr/>
            <p:nvPr/>
          </p:nvSpPr>
          <p:spPr>
            <a:xfrm>
              <a:off x="7810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0EAF17-A9F6-4F4B-A1F5-A3762A949B2E}"/>
                </a:ext>
              </a:extLst>
            </p:cNvPr>
            <p:cNvSpPr/>
            <p:nvPr/>
          </p:nvSpPr>
          <p:spPr>
            <a:xfrm>
              <a:off x="16192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9DB5D6-9206-4AAC-910E-2C4B8DD09561}"/>
              </a:ext>
            </a:extLst>
          </p:cNvPr>
          <p:cNvGrpSpPr/>
          <p:nvPr/>
        </p:nvGrpSpPr>
        <p:grpSpPr>
          <a:xfrm>
            <a:off x="4133850" y="5313151"/>
            <a:ext cx="1676400" cy="838200"/>
            <a:chOff x="781050" y="5317913"/>
            <a:chExt cx="1676400" cy="838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7FFE26-255C-4089-B1EA-91CE3DDD6EA5}"/>
                </a:ext>
              </a:extLst>
            </p:cNvPr>
            <p:cNvSpPr/>
            <p:nvPr/>
          </p:nvSpPr>
          <p:spPr>
            <a:xfrm>
              <a:off x="7810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33EA49-7F5A-4439-8657-53026B071465}"/>
                </a:ext>
              </a:extLst>
            </p:cNvPr>
            <p:cNvSpPr/>
            <p:nvPr/>
          </p:nvSpPr>
          <p:spPr>
            <a:xfrm>
              <a:off x="16192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BBB507-786A-4A08-9D12-A624C00B160C}"/>
              </a:ext>
            </a:extLst>
          </p:cNvPr>
          <p:cNvGrpSpPr/>
          <p:nvPr/>
        </p:nvGrpSpPr>
        <p:grpSpPr>
          <a:xfrm>
            <a:off x="5810250" y="5313151"/>
            <a:ext cx="1676400" cy="838200"/>
            <a:chOff x="781050" y="5317913"/>
            <a:chExt cx="1676400" cy="838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23045-7878-427B-93A2-DEE6A32A9B22}"/>
                </a:ext>
              </a:extLst>
            </p:cNvPr>
            <p:cNvSpPr/>
            <p:nvPr/>
          </p:nvSpPr>
          <p:spPr>
            <a:xfrm>
              <a:off x="7810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D499A0-7375-47CB-965E-8964D2FE00AE}"/>
                </a:ext>
              </a:extLst>
            </p:cNvPr>
            <p:cNvSpPr/>
            <p:nvPr/>
          </p:nvSpPr>
          <p:spPr>
            <a:xfrm>
              <a:off x="16192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94F69E-8DBF-472D-94BF-4B47854435C6}"/>
              </a:ext>
            </a:extLst>
          </p:cNvPr>
          <p:cNvGrpSpPr/>
          <p:nvPr/>
        </p:nvGrpSpPr>
        <p:grpSpPr>
          <a:xfrm>
            <a:off x="7486650" y="5316114"/>
            <a:ext cx="1676400" cy="839999"/>
            <a:chOff x="7334250" y="5163714"/>
            <a:chExt cx="1676400" cy="8399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51F074-BE41-4EAF-8357-E818DE5E3019}"/>
                </a:ext>
              </a:extLst>
            </p:cNvPr>
            <p:cNvSpPr/>
            <p:nvPr/>
          </p:nvSpPr>
          <p:spPr>
            <a:xfrm>
              <a:off x="8172450" y="51655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70422C-863B-4CF7-9D1F-4B7AAAA3A973}"/>
                </a:ext>
              </a:extLst>
            </p:cNvPr>
            <p:cNvSpPr/>
            <p:nvPr/>
          </p:nvSpPr>
          <p:spPr>
            <a:xfrm>
              <a:off x="7334250" y="5163714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F5123B-E0BB-40FD-9884-D9C4BED712C1}"/>
              </a:ext>
            </a:extLst>
          </p:cNvPr>
          <p:cNvGrpSpPr/>
          <p:nvPr/>
        </p:nvGrpSpPr>
        <p:grpSpPr>
          <a:xfrm>
            <a:off x="9163050" y="5316114"/>
            <a:ext cx="1676400" cy="838200"/>
            <a:chOff x="781050" y="5317913"/>
            <a:chExt cx="1676400" cy="838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DAA970-C63B-46A9-9601-119A3EFBFE65}"/>
                </a:ext>
              </a:extLst>
            </p:cNvPr>
            <p:cNvSpPr/>
            <p:nvPr/>
          </p:nvSpPr>
          <p:spPr>
            <a:xfrm>
              <a:off x="7810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3DDAE22-A445-4606-97DA-85D8DB7CE9BD}"/>
                </a:ext>
              </a:extLst>
            </p:cNvPr>
            <p:cNvSpPr/>
            <p:nvPr/>
          </p:nvSpPr>
          <p:spPr>
            <a:xfrm>
              <a:off x="1619250" y="5317913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5BAB504-D93E-45B7-8527-0704F8019E4A}"/>
                  </a:ext>
                </a:extLst>
              </p14:cNvPr>
              <p14:cNvContentPartPr/>
              <p14:nvPr/>
            </p14:nvContentPartPr>
            <p14:xfrm>
              <a:off x="1045080" y="3798720"/>
              <a:ext cx="10303560" cy="2886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5BAB504-D93E-45B7-8527-0704F8019E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5720" y="3789360"/>
                <a:ext cx="10322280" cy="29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72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BBC02-F848-493B-B146-43CB6529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7156-4F4C-461C-8F10-A6BF57E6E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Homework Due Tonight</a:t>
            </a:r>
          </a:p>
          <a:p>
            <a:r>
              <a:rPr lang="en-US" dirty="0"/>
              <a:t>Project 2 is assigned – it’s a one week project (so due on Friday)</a:t>
            </a:r>
          </a:p>
          <a:p>
            <a:r>
              <a:rPr lang="en-US" dirty="0"/>
              <a:t>Also by Friday: sign up for partner for project 3! </a:t>
            </a:r>
            <a:r>
              <a:rPr lang="en-US" dirty="0">
                <a:hlinkClick r:id="rId2"/>
              </a:rPr>
              <a:t>https://goo.gl/forms/KYVCv4QddVN5Rbyi1</a:t>
            </a:r>
            <a:endParaRPr lang="en-US" dirty="0"/>
          </a:p>
          <a:p>
            <a:r>
              <a:rPr lang="en-US" dirty="0"/>
              <a:t> - Remember to sign up for a partner – you won’t automatically be re-partnered with the same person</a:t>
            </a:r>
          </a:p>
          <a:p>
            <a:r>
              <a:rPr lang="en-US" dirty="0"/>
              <a:t> - (for random partnering, we’ll assume your availability is the same as last time)</a:t>
            </a:r>
          </a:p>
          <a:p>
            <a:endParaRPr lang="en-US" dirty="0"/>
          </a:p>
          <a:p>
            <a:r>
              <a:rPr lang="en-US" dirty="0"/>
              <a:t>Course format change: Smaller </a:t>
            </a:r>
            <a:r>
              <a:rPr lang="en-US" dirty="0" err="1"/>
              <a:t>homeworks</a:t>
            </a:r>
            <a:r>
              <a:rPr lang="en-US" dirty="0"/>
              <a:t>, more frequently</a:t>
            </a:r>
          </a:p>
          <a:p>
            <a:r>
              <a:rPr lang="en-US" dirty="0"/>
              <a:t> - Should keep HW content closer to lecture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6C689-7E54-493E-A3C2-3D3DCDE3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9896-F2A9-4FB2-98A1-90BDD087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8C5B-C37D-4674-9312-8629D830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Selection Sort and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F758F-43E3-447B-AE82-2E0E64795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https://visualgo.net/en/sorting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8EDDC-A23A-4C3B-A96C-57232A05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1FA5A-632C-4BF2-8629-E489F7FC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F80A65-D8FD-4BE7-BD97-71CFD79F797B}"/>
              </a:ext>
            </a:extLst>
          </p:cNvPr>
          <p:cNvSpPr txBox="1"/>
          <p:nvPr/>
        </p:nvSpPr>
        <p:spPr>
          <a:xfrm>
            <a:off x="358461" y="33930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Conquer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8C7CE57-CFB3-4316-9D3A-0FE8D037D0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9545" y="3132959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48CEB1-A1AE-408C-82F5-F050E68F44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3265" y="410256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58096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4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2912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A785E1-73B3-401A-A419-60AE84E8597C}"/>
              </a:ext>
            </a:extLst>
          </p:cNvPr>
          <p:cNvCxnSpPr>
            <a:cxnSpLocks/>
          </p:cNvCxnSpPr>
          <p:nvPr/>
        </p:nvCxnSpPr>
        <p:spPr>
          <a:xfrm>
            <a:off x="6053528" y="3882882"/>
            <a:ext cx="0" cy="338244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55791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83979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83225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8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428935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673703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57831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20527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62990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55791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453276" y="4181425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253247" y="430787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2983562" y="419482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958255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91192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70957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6791946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494631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297524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0610104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431093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302310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544807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909041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151538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6689875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026347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8645065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494631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7E220746-C50A-422C-BB2D-AF0F2EC1DF41}"/>
              </a:ext>
            </a:extLst>
          </p:cNvPr>
          <p:cNvGrpSpPr/>
          <p:nvPr/>
        </p:nvGrpSpPr>
        <p:grpSpPr>
          <a:xfrm>
            <a:off x="838200" y="3445165"/>
            <a:ext cx="10058400" cy="838200"/>
            <a:chOff x="838200" y="2458032"/>
            <a:chExt cx="10058400" cy="83820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89A192D-4C4B-4C8E-8B81-F7AEDDDC5A61}"/>
                </a:ext>
              </a:extLst>
            </p:cNvPr>
            <p:cNvSpPr/>
            <p:nvPr/>
          </p:nvSpPr>
          <p:spPr>
            <a:xfrm>
              <a:off x="838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4BFE3A3-76DC-4A7F-A342-1DBF2B973938}"/>
                </a:ext>
              </a:extLst>
            </p:cNvPr>
            <p:cNvSpPr/>
            <p:nvPr/>
          </p:nvSpPr>
          <p:spPr>
            <a:xfrm>
              <a:off x="1676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ACD78FC-969B-4545-A05B-F30FFAEC9908}"/>
                </a:ext>
              </a:extLst>
            </p:cNvPr>
            <p:cNvSpPr/>
            <p:nvPr/>
          </p:nvSpPr>
          <p:spPr>
            <a:xfrm>
              <a:off x="25146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651553E-1598-4A30-AE81-1CE44CA28062}"/>
                </a:ext>
              </a:extLst>
            </p:cNvPr>
            <p:cNvSpPr/>
            <p:nvPr/>
          </p:nvSpPr>
          <p:spPr>
            <a:xfrm>
              <a:off x="33528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5510CA4-87B7-48B6-A3A7-80AAA583D06A}"/>
                </a:ext>
              </a:extLst>
            </p:cNvPr>
            <p:cNvSpPr/>
            <p:nvPr/>
          </p:nvSpPr>
          <p:spPr>
            <a:xfrm>
              <a:off x="41910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8E4AE94-6D76-4387-ABEF-9BB21F8A93A2}"/>
                </a:ext>
              </a:extLst>
            </p:cNvPr>
            <p:cNvSpPr/>
            <p:nvPr/>
          </p:nvSpPr>
          <p:spPr>
            <a:xfrm>
              <a:off x="5029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032D9A8-6E56-41CD-8DA3-B3E8C6825C2E}"/>
                </a:ext>
              </a:extLst>
            </p:cNvPr>
            <p:cNvSpPr/>
            <p:nvPr/>
          </p:nvSpPr>
          <p:spPr>
            <a:xfrm>
              <a:off x="5867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853CB0C-0949-4867-B95C-4AC7B988C588}"/>
                </a:ext>
              </a:extLst>
            </p:cNvPr>
            <p:cNvSpPr/>
            <p:nvPr/>
          </p:nvSpPr>
          <p:spPr>
            <a:xfrm>
              <a:off x="67056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D3B7E6E-B328-4F20-A8AB-6DD9D657293B}"/>
                </a:ext>
              </a:extLst>
            </p:cNvPr>
            <p:cNvSpPr/>
            <p:nvPr/>
          </p:nvSpPr>
          <p:spPr>
            <a:xfrm>
              <a:off x="83820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00EACF5-44AB-4A0F-AB76-3DEC1A094F1E}"/>
                </a:ext>
              </a:extLst>
            </p:cNvPr>
            <p:cNvSpPr/>
            <p:nvPr/>
          </p:nvSpPr>
          <p:spPr>
            <a:xfrm>
              <a:off x="75438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4D57251-316A-4631-A666-A7EE27EAF77D}"/>
                </a:ext>
              </a:extLst>
            </p:cNvPr>
            <p:cNvSpPr/>
            <p:nvPr/>
          </p:nvSpPr>
          <p:spPr>
            <a:xfrm>
              <a:off x="9220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C3F28D4-509F-411C-B3AD-1957CBE0AF54}"/>
                </a:ext>
              </a:extLst>
            </p:cNvPr>
            <p:cNvSpPr/>
            <p:nvPr/>
          </p:nvSpPr>
          <p:spPr>
            <a:xfrm>
              <a:off x="10058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9CEDA8-47B8-4118-84B4-40523F70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5D557-49AF-4925-BB34-EE063637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just two arrays – swap between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CAEF-7665-4D28-B5D9-42B47182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1A528-2194-4A1C-9B15-183DAE7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846A1DD-C7DA-4E59-956F-7C6106AA53B7}"/>
              </a:ext>
            </a:extLst>
          </p:cNvPr>
          <p:cNvGrpSpPr/>
          <p:nvPr/>
        </p:nvGrpSpPr>
        <p:grpSpPr>
          <a:xfrm>
            <a:off x="838200" y="2458032"/>
            <a:ext cx="10058400" cy="838200"/>
            <a:chOff x="838200" y="2458032"/>
            <a:chExt cx="10058400" cy="838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830D76-09BA-404E-A24A-AD4B2F381153}"/>
                </a:ext>
              </a:extLst>
            </p:cNvPr>
            <p:cNvSpPr/>
            <p:nvPr/>
          </p:nvSpPr>
          <p:spPr>
            <a:xfrm>
              <a:off x="838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6DD36F-302F-41BF-A841-F623DB13EA3E}"/>
                </a:ext>
              </a:extLst>
            </p:cNvPr>
            <p:cNvSpPr/>
            <p:nvPr/>
          </p:nvSpPr>
          <p:spPr>
            <a:xfrm>
              <a:off x="1676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C3564-4601-4BB9-8803-CE478DDC717A}"/>
                </a:ext>
              </a:extLst>
            </p:cNvPr>
            <p:cNvSpPr/>
            <p:nvPr/>
          </p:nvSpPr>
          <p:spPr>
            <a:xfrm>
              <a:off x="25146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5654F4-BC9D-455B-98E2-1795C8940A2D}"/>
                </a:ext>
              </a:extLst>
            </p:cNvPr>
            <p:cNvSpPr/>
            <p:nvPr/>
          </p:nvSpPr>
          <p:spPr>
            <a:xfrm>
              <a:off x="33528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728FAF-6F57-479F-B24C-B5D82DDEA570}"/>
                </a:ext>
              </a:extLst>
            </p:cNvPr>
            <p:cNvSpPr/>
            <p:nvPr/>
          </p:nvSpPr>
          <p:spPr>
            <a:xfrm>
              <a:off x="41910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73E88E-B13A-43D2-8E6B-4FDC1AB0FE7B}"/>
                </a:ext>
              </a:extLst>
            </p:cNvPr>
            <p:cNvSpPr/>
            <p:nvPr/>
          </p:nvSpPr>
          <p:spPr>
            <a:xfrm>
              <a:off x="5029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9B5B0-84C2-4CFF-BF94-2FF7745CE19D}"/>
                </a:ext>
              </a:extLst>
            </p:cNvPr>
            <p:cNvSpPr/>
            <p:nvPr/>
          </p:nvSpPr>
          <p:spPr>
            <a:xfrm>
              <a:off x="5867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863863-077E-4653-8505-5FA5C7EC06E3}"/>
                </a:ext>
              </a:extLst>
            </p:cNvPr>
            <p:cNvSpPr/>
            <p:nvPr/>
          </p:nvSpPr>
          <p:spPr>
            <a:xfrm>
              <a:off x="67056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D840C-AAFD-4D0E-B3E5-B16BB462EE7C}"/>
                </a:ext>
              </a:extLst>
            </p:cNvPr>
            <p:cNvSpPr/>
            <p:nvPr/>
          </p:nvSpPr>
          <p:spPr>
            <a:xfrm>
              <a:off x="83820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AA10BB-8B35-4B25-9483-B5907F6E99DF}"/>
                </a:ext>
              </a:extLst>
            </p:cNvPr>
            <p:cNvSpPr/>
            <p:nvPr/>
          </p:nvSpPr>
          <p:spPr>
            <a:xfrm>
              <a:off x="75438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563D8D-0214-47B2-8086-D0F9DC8A3F1E}"/>
                </a:ext>
              </a:extLst>
            </p:cNvPr>
            <p:cNvSpPr/>
            <p:nvPr/>
          </p:nvSpPr>
          <p:spPr>
            <a:xfrm>
              <a:off x="92202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25A683-CD5D-4409-97AA-C0D6EBF923B0}"/>
                </a:ext>
              </a:extLst>
            </p:cNvPr>
            <p:cNvSpPr/>
            <p:nvPr/>
          </p:nvSpPr>
          <p:spPr>
            <a:xfrm>
              <a:off x="10058400" y="2458032"/>
              <a:ext cx="8382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501889A-196F-4517-83B3-CF5614EA5389}"/>
              </a:ext>
            </a:extLst>
          </p:cNvPr>
          <p:cNvGrpSpPr/>
          <p:nvPr/>
        </p:nvGrpSpPr>
        <p:grpSpPr>
          <a:xfrm>
            <a:off x="838200" y="2453270"/>
            <a:ext cx="10058400" cy="842962"/>
            <a:chOff x="838200" y="3958644"/>
            <a:chExt cx="10058400" cy="84296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2C124A-4775-4DFB-AAAA-B75232A04F44}"/>
                </a:ext>
              </a:extLst>
            </p:cNvPr>
            <p:cNvSpPr/>
            <p:nvPr/>
          </p:nvSpPr>
          <p:spPr>
            <a:xfrm>
              <a:off x="838200" y="396340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7A7A48-445C-48D4-93E0-7B8AFAD0FF3C}"/>
                </a:ext>
              </a:extLst>
            </p:cNvPr>
            <p:cNvSpPr/>
            <p:nvPr/>
          </p:nvSpPr>
          <p:spPr>
            <a:xfrm>
              <a:off x="1676400" y="396340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C8D09E-C332-48F7-AF44-18B843AB0116}"/>
                </a:ext>
              </a:extLst>
            </p:cNvPr>
            <p:cNvSpPr/>
            <p:nvPr/>
          </p:nvSpPr>
          <p:spPr>
            <a:xfrm>
              <a:off x="2514600" y="3958644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62A5CC-EC66-40C2-815B-A90A3820FC13}"/>
                </a:ext>
              </a:extLst>
            </p:cNvPr>
            <p:cNvSpPr/>
            <p:nvPr/>
          </p:nvSpPr>
          <p:spPr>
            <a:xfrm>
              <a:off x="3352800" y="3958644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865985E-4E01-4963-A1F8-B2FF891EE9DD}"/>
                </a:ext>
              </a:extLst>
            </p:cNvPr>
            <p:cNvSpPr/>
            <p:nvPr/>
          </p:nvSpPr>
          <p:spPr>
            <a:xfrm>
              <a:off x="4191000" y="3958644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EA93F4-AC70-4591-88EF-5AF24A970AA7}"/>
                </a:ext>
              </a:extLst>
            </p:cNvPr>
            <p:cNvSpPr/>
            <p:nvPr/>
          </p:nvSpPr>
          <p:spPr>
            <a:xfrm>
              <a:off x="5029200" y="3958644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64704F-75BE-46B8-9E76-C15575FF2B42}"/>
                </a:ext>
              </a:extLst>
            </p:cNvPr>
            <p:cNvSpPr/>
            <p:nvPr/>
          </p:nvSpPr>
          <p:spPr>
            <a:xfrm>
              <a:off x="5867400" y="3958644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93BD54-DC92-42DA-9228-7D03087FDC05}"/>
                </a:ext>
              </a:extLst>
            </p:cNvPr>
            <p:cNvSpPr/>
            <p:nvPr/>
          </p:nvSpPr>
          <p:spPr>
            <a:xfrm>
              <a:off x="6705600" y="3958644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DC1F28-50E3-436F-87F0-B339B5A0A9BB}"/>
                </a:ext>
              </a:extLst>
            </p:cNvPr>
            <p:cNvSpPr/>
            <p:nvPr/>
          </p:nvSpPr>
          <p:spPr>
            <a:xfrm>
              <a:off x="8382000" y="396340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92D832-58FE-4348-8FB1-AC1DDD949C55}"/>
                </a:ext>
              </a:extLst>
            </p:cNvPr>
            <p:cNvSpPr/>
            <p:nvPr/>
          </p:nvSpPr>
          <p:spPr>
            <a:xfrm>
              <a:off x="7543800" y="3961607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5FA99C-78DF-4231-8804-99B04FCACA77}"/>
                </a:ext>
              </a:extLst>
            </p:cNvPr>
            <p:cNvSpPr/>
            <p:nvPr/>
          </p:nvSpPr>
          <p:spPr>
            <a:xfrm>
              <a:off x="9220200" y="3961607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EA4710-67F8-471D-A082-C3E9067FA636}"/>
                </a:ext>
              </a:extLst>
            </p:cNvPr>
            <p:cNvSpPr/>
            <p:nvPr/>
          </p:nvSpPr>
          <p:spPr>
            <a:xfrm>
              <a:off x="10058400" y="3961607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0E9A0E9-92F5-4A5E-B515-51E1F2699360}"/>
              </a:ext>
            </a:extLst>
          </p:cNvPr>
          <p:cNvGrpSpPr/>
          <p:nvPr/>
        </p:nvGrpSpPr>
        <p:grpSpPr>
          <a:xfrm>
            <a:off x="838200" y="2453270"/>
            <a:ext cx="10058400" cy="838200"/>
            <a:chOff x="-352425" y="6131192"/>
            <a:chExt cx="10058400" cy="838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880EC91-D8D1-4912-8D41-45EFD8B28232}"/>
                </a:ext>
              </a:extLst>
            </p:cNvPr>
            <p:cNvSpPr/>
            <p:nvPr/>
          </p:nvSpPr>
          <p:spPr>
            <a:xfrm>
              <a:off x="-35242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7B6777B-9045-45E6-B962-535292227505}"/>
                </a:ext>
              </a:extLst>
            </p:cNvPr>
            <p:cNvSpPr/>
            <p:nvPr/>
          </p:nvSpPr>
          <p:spPr>
            <a:xfrm>
              <a:off x="4857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A167B6-8F72-422A-A2A7-B0FF6C57E4F6}"/>
                </a:ext>
              </a:extLst>
            </p:cNvPr>
            <p:cNvSpPr/>
            <p:nvPr/>
          </p:nvSpPr>
          <p:spPr>
            <a:xfrm>
              <a:off x="13239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1E8BD1-7F7C-46CF-A976-0A79AC766BA5}"/>
                </a:ext>
              </a:extLst>
            </p:cNvPr>
            <p:cNvSpPr/>
            <p:nvPr/>
          </p:nvSpPr>
          <p:spPr>
            <a:xfrm>
              <a:off x="21621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30E2994-5850-4271-A321-E36F953493B1}"/>
                </a:ext>
              </a:extLst>
            </p:cNvPr>
            <p:cNvSpPr/>
            <p:nvPr/>
          </p:nvSpPr>
          <p:spPr>
            <a:xfrm>
              <a:off x="3000375" y="6131192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201521-BE41-4E90-A635-BB98372EB643}"/>
                </a:ext>
              </a:extLst>
            </p:cNvPr>
            <p:cNvSpPr/>
            <p:nvPr/>
          </p:nvSpPr>
          <p:spPr>
            <a:xfrm>
              <a:off x="3838575" y="6131192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09E6FE-1E82-4F7D-A2CE-E9EA182744CE}"/>
                </a:ext>
              </a:extLst>
            </p:cNvPr>
            <p:cNvSpPr/>
            <p:nvPr/>
          </p:nvSpPr>
          <p:spPr>
            <a:xfrm>
              <a:off x="4676775" y="6131192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E657F19-284F-4284-A32C-AF1FA8620DBC}"/>
                </a:ext>
              </a:extLst>
            </p:cNvPr>
            <p:cNvSpPr/>
            <p:nvPr/>
          </p:nvSpPr>
          <p:spPr>
            <a:xfrm>
              <a:off x="5514975" y="6131192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274A8E2-FE9A-41FC-A1CF-65A0156CE5A7}"/>
                </a:ext>
              </a:extLst>
            </p:cNvPr>
            <p:cNvSpPr/>
            <p:nvPr/>
          </p:nvSpPr>
          <p:spPr>
            <a:xfrm>
              <a:off x="71913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7638576-A9A5-4372-990C-F14FDBC6F0AC}"/>
                </a:ext>
              </a:extLst>
            </p:cNvPr>
            <p:cNvSpPr/>
            <p:nvPr/>
          </p:nvSpPr>
          <p:spPr>
            <a:xfrm>
              <a:off x="63531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87DDDB-6993-4A74-B3ED-263F360FB71E}"/>
                </a:ext>
              </a:extLst>
            </p:cNvPr>
            <p:cNvSpPr/>
            <p:nvPr/>
          </p:nvSpPr>
          <p:spPr>
            <a:xfrm>
              <a:off x="80295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72C1DF-9498-40C5-A899-A0B2884E866B}"/>
                </a:ext>
              </a:extLst>
            </p:cNvPr>
            <p:cNvSpPr/>
            <p:nvPr/>
          </p:nvSpPr>
          <p:spPr>
            <a:xfrm>
              <a:off x="8867775" y="6131192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F035536-C0DF-4DC9-BBE4-C579E633525E}"/>
              </a:ext>
            </a:extLst>
          </p:cNvPr>
          <p:cNvGrpSpPr/>
          <p:nvPr/>
        </p:nvGrpSpPr>
        <p:grpSpPr>
          <a:xfrm>
            <a:off x="838200" y="3440403"/>
            <a:ext cx="10058400" cy="838200"/>
            <a:chOff x="838200" y="5168426"/>
            <a:chExt cx="10058400" cy="8382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BFFEC1-5322-4940-8BBF-1E45BF835D8E}"/>
                </a:ext>
              </a:extLst>
            </p:cNvPr>
            <p:cNvSpPr/>
            <p:nvPr/>
          </p:nvSpPr>
          <p:spPr>
            <a:xfrm>
              <a:off x="8382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76208F-4EEA-4EE4-BF9E-A132C8591024}"/>
                </a:ext>
              </a:extLst>
            </p:cNvPr>
            <p:cNvSpPr/>
            <p:nvPr/>
          </p:nvSpPr>
          <p:spPr>
            <a:xfrm>
              <a:off x="16764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4D245D-33DC-4B03-923C-ADF72B517C46}"/>
                </a:ext>
              </a:extLst>
            </p:cNvPr>
            <p:cNvSpPr/>
            <p:nvPr/>
          </p:nvSpPr>
          <p:spPr>
            <a:xfrm>
              <a:off x="25146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76C43D-387D-4893-9D98-68460CEF8C37}"/>
                </a:ext>
              </a:extLst>
            </p:cNvPr>
            <p:cNvSpPr/>
            <p:nvPr/>
          </p:nvSpPr>
          <p:spPr>
            <a:xfrm>
              <a:off x="33528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53517C7-0B39-459E-9643-9162A08A4105}"/>
                </a:ext>
              </a:extLst>
            </p:cNvPr>
            <p:cNvSpPr/>
            <p:nvPr/>
          </p:nvSpPr>
          <p:spPr>
            <a:xfrm>
              <a:off x="41910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41B623-6B32-4127-BA78-7B7D458E88A0}"/>
                </a:ext>
              </a:extLst>
            </p:cNvPr>
            <p:cNvSpPr/>
            <p:nvPr/>
          </p:nvSpPr>
          <p:spPr>
            <a:xfrm>
              <a:off x="50292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90DE8A4-E8A7-4668-A208-A0A1AD2ABFA9}"/>
                </a:ext>
              </a:extLst>
            </p:cNvPr>
            <p:cNvSpPr/>
            <p:nvPr/>
          </p:nvSpPr>
          <p:spPr>
            <a:xfrm>
              <a:off x="58674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9268BC-F21C-4912-824D-9DB5749CBE91}"/>
                </a:ext>
              </a:extLst>
            </p:cNvPr>
            <p:cNvSpPr/>
            <p:nvPr/>
          </p:nvSpPr>
          <p:spPr>
            <a:xfrm>
              <a:off x="67056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7EDED4C-99A9-4513-B559-A1C535A6252E}"/>
                </a:ext>
              </a:extLst>
            </p:cNvPr>
            <p:cNvSpPr/>
            <p:nvPr/>
          </p:nvSpPr>
          <p:spPr>
            <a:xfrm>
              <a:off x="83820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BD2363-4E9C-46DC-A777-075C66BF41F7}"/>
                </a:ext>
              </a:extLst>
            </p:cNvPr>
            <p:cNvSpPr/>
            <p:nvPr/>
          </p:nvSpPr>
          <p:spPr>
            <a:xfrm>
              <a:off x="7543800" y="5168426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D61364D-2D5B-4EB0-97C3-9A75BAC2B2B7}"/>
                </a:ext>
              </a:extLst>
            </p:cNvPr>
            <p:cNvSpPr/>
            <p:nvPr/>
          </p:nvSpPr>
          <p:spPr>
            <a:xfrm>
              <a:off x="92202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763E6A0-7EA6-4878-998B-F76E2795D720}"/>
                </a:ext>
              </a:extLst>
            </p:cNvPr>
            <p:cNvSpPr/>
            <p:nvPr/>
          </p:nvSpPr>
          <p:spPr>
            <a:xfrm>
              <a:off x="10058400" y="5168426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9E259FF-DC54-45C8-A92B-1849DACF5197}"/>
              </a:ext>
            </a:extLst>
          </p:cNvPr>
          <p:cNvGrpSpPr/>
          <p:nvPr/>
        </p:nvGrpSpPr>
        <p:grpSpPr>
          <a:xfrm>
            <a:off x="838200" y="3435641"/>
            <a:ext cx="10058400" cy="838200"/>
            <a:chOff x="2045193" y="-248781"/>
            <a:chExt cx="10058400" cy="8382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E2CEF9-F6C9-48F6-B536-1B86EF4F9C52}"/>
                </a:ext>
              </a:extLst>
            </p:cNvPr>
            <p:cNvSpPr/>
            <p:nvPr/>
          </p:nvSpPr>
          <p:spPr>
            <a:xfrm>
              <a:off x="20451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58CF9F-EDF6-4018-98F4-4653DF616D19}"/>
                </a:ext>
              </a:extLst>
            </p:cNvPr>
            <p:cNvSpPr/>
            <p:nvPr/>
          </p:nvSpPr>
          <p:spPr>
            <a:xfrm>
              <a:off x="28833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DCB445-44EF-4DD5-83DE-2AE48CAD5B80}"/>
                </a:ext>
              </a:extLst>
            </p:cNvPr>
            <p:cNvSpPr/>
            <p:nvPr/>
          </p:nvSpPr>
          <p:spPr>
            <a:xfrm>
              <a:off x="37215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7F8DAC-1757-48C6-A7C6-77AB0664A03A}"/>
                </a:ext>
              </a:extLst>
            </p:cNvPr>
            <p:cNvSpPr/>
            <p:nvPr/>
          </p:nvSpPr>
          <p:spPr>
            <a:xfrm>
              <a:off x="45597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BADD20B-2BE7-41D0-9394-3F8862E6AFF1}"/>
                </a:ext>
              </a:extLst>
            </p:cNvPr>
            <p:cNvSpPr/>
            <p:nvPr/>
          </p:nvSpPr>
          <p:spPr>
            <a:xfrm>
              <a:off x="53979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92BF0AF-5190-40A1-A99C-BD159232E72B}"/>
                </a:ext>
              </a:extLst>
            </p:cNvPr>
            <p:cNvSpPr/>
            <p:nvPr/>
          </p:nvSpPr>
          <p:spPr>
            <a:xfrm>
              <a:off x="62361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D52E316-33F0-4061-94BF-6FE8C0B7E8C2}"/>
                </a:ext>
              </a:extLst>
            </p:cNvPr>
            <p:cNvSpPr/>
            <p:nvPr/>
          </p:nvSpPr>
          <p:spPr>
            <a:xfrm>
              <a:off x="70743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966D60-0A4B-4AA3-9212-1720CB0E8205}"/>
                </a:ext>
              </a:extLst>
            </p:cNvPr>
            <p:cNvSpPr/>
            <p:nvPr/>
          </p:nvSpPr>
          <p:spPr>
            <a:xfrm>
              <a:off x="7912593" y="-248781"/>
              <a:ext cx="838200" cy="838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11DC2F0-CFC0-43EB-80CE-4BB92A647C9B}"/>
                </a:ext>
              </a:extLst>
            </p:cNvPr>
            <p:cNvSpPr/>
            <p:nvPr/>
          </p:nvSpPr>
          <p:spPr>
            <a:xfrm>
              <a:off x="9588993" y="-248781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CC5BC9-8058-47B9-BAC5-D3619E30FB94}"/>
                </a:ext>
              </a:extLst>
            </p:cNvPr>
            <p:cNvSpPr/>
            <p:nvPr/>
          </p:nvSpPr>
          <p:spPr>
            <a:xfrm>
              <a:off x="8750793" y="-248781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B2156C3-5AD8-4D99-BADE-CC83992A5F54}"/>
                </a:ext>
              </a:extLst>
            </p:cNvPr>
            <p:cNvSpPr/>
            <p:nvPr/>
          </p:nvSpPr>
          <p:spPr>
            <a:xfrm>
              <a:off x="10427193" y="-248781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5A6B506-1693-4D72-969F-EFE61A91128E}"/>
                </a:ext>
              </a:extLst>
            </p:cNvPr>
            <p:cNvSpPr/>
            <p:nvPr/>
          </p:nvSpPr>
          <p:spPr>
            <a:xfrm>
              <a:off x="11265393" y="-248781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C529908-A270-427C-8D61-251B3F292E50}"/>
              </a:ext>
            </a:extLst>
          </p:cNvPr>
          <p:cNvGrpSpPr/>
          <p:nvPr/>
        </p:nvGrpSpPr>
        <p:grpSpPr>
          <a:xfrm>
            <a:off x="838200" y="2453270"/>
            <a:ext cx="10058400" cy="838200"/>
            <a:chOff x="6079632" y="1136068"/>
            <a:chExt cx="10058400" cy="8382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E077654-ABBF-470B-95BC-5C7016EAB251}"/>
                </a:ext>
              </a:extLst>
            </p:cNvPr>
            <p:cNvSpPr/>
            <p:nvPr/>
          </p:nvSpPr>
          <p:spPr>
            <a:xfrm>
              <a:off x="60796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A81A1A2-783B-4B7D-AFE4-570469A6E78B}"/>
                </a:ext>
              </a:extLst>
            </p:cNvPr>
            <p:cNvSpPr/>
            <p:nvPr/>
          </p:nvSpPr>
          <p:spPr>
            <a:xfrm>
              <a:off x="69178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78416F9-2912-47A2-8D87-7491998F8F86}"/>
                </a:ext>
              </a:extLst>
            </p:cNvPr>
            <p:cNvSpPr/>
            <p:nvPr/>
          </p:nvSpPr>
          <p:spPr>
            <a:xfrm>
              <a:off x="77560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1A55A84-ADBD-41CA-83B0-27F6C0FA71BC}"/>
                </a:ext>
              </a:extLst>
            </p:cNvPr>
            <p:cNvSpPr/>
            <p:nvPr/>
          </p:nvSpPr>
          <p:spPr>
            <a:xfrm>
              <a:off x="85942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7EED6E4-0586-499A-8DC0-BE47F067EC31}"/>
                </a:ext>
              </a:extLst>
            </p:cNvPr>
            <p:cNvSpPr/>
            <p:nvPr/>
          </p:nvSpPr>
          <p:spPr>
            <a:xfrm>
              <a:off x="94324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ABBCBD1-24C8-4545-B4BB-CF7035551865}"/>
                </a:ext>
              </a:extLst>
            </p:cNvPr>
            <p:cNvSpPr/>
            <p:nvPr/>
          </p:nvSpPr>
          <p:spPr>
            <a:xfrm>
              <a:off x="102706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74EF885-AFC4-4521-B11D-5CA17C87E3E4}"/>
                </a:ext>
              </a:extLst>
            </p:cNvPr>
            <p:cNvSpPr/>
            <p:nvPr/>
          </p:nvSpPr>
          <p:spPr>
            <a:xfrm>
              <a:off x="111088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B69A85C-AA54-408F-A129-A2633679521E}"/>
                </a:ext>
              </a:extLst>
            </p:cNvPr>
            <p:cNvSpPr/>
            <p:nvPr/>
          </p:nvSpPr>
          <p:spPr>
            <a:xfrm>
              <a:off x="119470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9BA401F-4724-4798-BE7E-5F41E4001B30}"/>
                </a:ext>
              </a:extLst>
            </p:cNvPr>
            <p:cNvSpPr/>
            <p:nvPr/>
          </p:nvSpPr>
          <p:spPr>
            <a:xfrm>
              <a:off x="136234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86C3D99-3303-480F-9A42-45312F2B285F}"/>
                </a:ext>
              </a:extLst>
            </p:cNvPr>
            <p:cNvSpPr/>
            <p:nvPr/>
          </p:nvSpPr>
          <p:spPr>
            <a:xfrm>
              <a:off x="127852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95C5C8B-4194-4BF1-9EAD-3C55C3F7D357}"/>
                </a:ext>
              </a:extLst>
            </p:cNvPr>
            <p:cNvSpPr/>
            <p:nvPr/>
          </p:nvSpPr>
          <p:spPr>
            <a:xfrm>
              <a:off x="144616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1D4AEB2-E1F6-4771-BE60-D5C07E970465}"/>
                </a:ext>
              </a:extLst>
            </p:cNvPr>
            <p:cNvSpPr/>
            <p:nvPr/>
          </p:nvSpPr>
          <p:spPr>
            <a:xfrm>
              <a:off x="15299832" y="1136068"/>
              <a:ext cx="838200" cy="838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C5A6D1F1-BE11-4B21-B244-5198E070BEBC}"/>
              </a:ext>
            </a:extLst>
          </p:cNvPr>
          <p:cNvSpPr txBox="1"/>
          <p:nvPr/>
        </p:nvSpPr>
        <p:spPr>
          <a:xfrm>
            <a:off x="762000" y="5940929"/>
            <a:ext cx="747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Optimization: Switch to Insertion Sort for small arrays (e.g. n &lt; 10)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EA4D7F10-ADCA-4555-8A5B-3501D803021F}"/>
                  </a:ext>
                </a:extLst>
              </p14:cNvPr>
              <p14:cNvContentPartPr/>
              <p14:nvPr/>
            </p14:nvContentPartPr>
            <p14:xfrm>
              <a:off x="11048400" y="3639240"/>
              <a:ext cx="704520" cy="26460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EA4D7F10-ADCA-4555-8A5B-3501D80302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9040" y="3629880"/>
                <a:ext cx="72324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76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411E-1620-4972-8FFD-00103989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E40C-016F-4347-9839-CD6F812F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for massive data sets that cannot fit on one machine</a:t>
            </a:r>
          </a:p>
          <a:p>
            <a:r>
              <a:rPr lang="en-US" dirty="0"/>
              <a:t>Works well for linked-lists and other sequentially accessible data sets</a:t>
            </a:r>
          </a:p>
          <a:p>
            <a:r>
              <a:rPr lang="en-US" dirty="0"/>
              <a:t>A O(n log n) stable sort!</a:t>
            </a:r>
          </a:p>
          <a:p>
            <a:r>
              <a:rPr lang="en-US" dirty="0"/>
              <a:t>Easy to implement!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837EC-64A1-4BBE-98A5-548ED8FF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069CD-4B08-4A48-9A2A-E23CBB43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DC97C-421D-45E4-A8CA-A5C46F0B36CA}"/>
              </a:ext>
            </a:extLst>
          </p:cNvPr>
          <p:cNvSpPr txBox="1"/>
          <p:nvPr/>
        </p:nvSpPr>
        <p:spPr>
          <a:xfrm>
            <a:off x="2635454" y="3429000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B2F087-9314-4A93-90C9-594F577FC39A}"/>
              </a:ext>
            </a:extLst>
          </p:cNvPr>
          <p:cNvCxnSpPr>
            <a:cxnSpLocks/>
          </p:cNvCxnSpPr>
          <p:nvPr/>
        </p:nvCxnSpPr>
        <p:spPr>
          <a:xfrm>
            <a:off x="4067175" y="4981575"/>
            <a:ext cx="590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88E902-A4F3-4526-BF16-40E460752526}"/>
              </a:ext>
            </a:extLst>
          </p:cNvPr>
          <p:cNvCxnSpPr/>
          <p:nvPr/>
        </p:nvCxnSpPr>
        <p:spPr>
          <a:xfrm flipH="1" flipV="1">
            <a:off x="4505325" y="5086350"/>
            <a:ext cx="504825" cy="666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8EA3D7-614A-45AA-BC1B-F359561F7EBB}"/>
              </a:ext>
            </a:extLst>
          </p:cNvPr>
          <p:cNvSpPr txBox="1"/>
          <p:nvPr/>
        </p:nvSpPr>
        <p:spPr>
          <a:xfrm>
            <a:off x="5010150" y="5595434"/>
            <a:ext cx="133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Homework!</a:t>
            </a:r>
          </a:p>
        </p:txBody>
      </p:sp>
    </p:spTree>
    <p:extLst>
      <p:ext uri="{BB962C8B-B14F-4D97-AF65-F5344CB8AC3E}">
        <p14:creationId xmlns:p14="http://schemas.microsoft.com/office/powerpoint/2010/main" val="20455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5028</TotalTime>
  <Words>1927</Words>
  <Application>Microsoft Office PowerPoint</Application>
  <PresentationFormat>Widescreen</PresentationFormat>
  <Paragraphs>704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Sorting</vt:lpstr>
      <vt:lpstr>Warmup</vt:lpstr>
      <vt:lpstr>Warmup</vt:lpstr>
      <vt:lpstr>Announcements</vt:lpstr>
      <vt:lpstr>Review: Selection Sort and Insertion Sort</vt:lpstr>
      <vt:lpstr>Merge Sort</vt:lpstr>
      <vt:lpstr>Merge Sort</vt:lpstr>
      <vt:lpstr>Merge Sort Optimization</vt:lpstr>
      <vt:lpstr>Merge Sort Benefits</vt:lpstr>
      <vt:lpstr>Quick Sort</vt:lpstr>
      <vt:lpstr>Quick Sort</vt:lpstr>
      <vt:lpstr>Quick Sort</vt:lpstr>
      <vt:lpstr>Can we do better?</vt:lpstr>
      <vt:lpstr>Better Quick Sort</vt:lpstr>
      <vt:lpstr>Project 2: Invariants, Pre-conditions, and post-conditions</vt:lpstr>
      <vt:lpstr>Introduction to Graphs</vt:lpstr>
      <vt:lpstr>Inter-data Relationships</vt:lpstr>
      <vt:lpstr>Graph: Formal Definition</vt:lpstr>
      <vt:lpstr>Applications</vt:lpstr>
      <vt:lpstr>Graph Vocabulary</vt:lpstr>
      <vt:lpstr>Food for thought</vt:lpstr>
      <vt:lpstr>Graph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91</cp:revision>
  <dcterms:created xsi:type="dcterms:W3CDTF">2018-03-22T00:41:11Z</dcterms:created>
  <dcterms:modified xsi:type="dcterms:W3CDTF">2018-07-23T23:57:23Z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