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2" r:id="rId3"/>
    <p:sldId id="293" r:id="rId4"/>
    <p:sldId id="294" r:id="rId5"/>
    <p:sldId id="287" r:id="rId6"/>
    <p:sldId id="276" r:id="rId7"/>
    <p:sldId id="278" r:id="rId8"/>
    <p:sldId id="295" r:id="rId9"/>
    <p:sldId id="274" r:id="rId10"/>
    <p:sldId id="275" r:id="rId11"/>
    <p:sldId id="279" r:id="rId12"/>
    <p:sldId id="280" r:id="rId13"/>
    <p:sldId id="281" r:id="rId14"/>
    <p:sldId id="283" r:id="rId15"/>
    <p:sldId id="284" r:id="rId16"/>
    <p:sldId id="285" r:id="rId17"/>
    <p:sldId id="304" r:id="rId18"/>
    <p:sldId id="296" r:id="rId19"/>
    <p:sldId id="288" r:id="rId20"/>
    <p:sldId id="301" r:id="rId21"/>
    <p:sldId id="302" r:id="rId22"/>
    <p:sldId id="303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292"/>
            <p14:sldId id="293"/>
            <p14:sldId id="294"/>
            <p14:sldId id="287"/>
            <p14:sldId id="276"/>
            <p14:sldId id="278"/>
            <p14:sldId id="295"/>
            <p14:sldId id="274"/>
            <p14:sldId id="275"/>
            <p14:sldId id="279"/>
            <p14:sldId id="280"/>
            <p14:sldId id="281"/>
            <p14:sldId id="283"/>
            <p14:sldId id="284"/>
            <p14:sldId id="285"/>
            <p14:sldId id="304"/>
            <p14:sldId id="296"/>
            <p14:sldId id="288"/>
            <p14:sldId id="301"/>
            <p14:sldId id="302"/>
            <p14:sldId id="303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13T20:13:40.7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9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13T20:23:33.600"/>
    </inkml:context>
  </inkml:definitions>
  <inkml:trace contextRef="#ctx0" brushRef="#br0">12804 15137 600 0,'4'0'129'0,"0"7"4"0,2 16-109 15,3 11-4-15,-1 11-5 0,-5 11 2 16,2 2 0-16,-5 8-1 0,0 5-3 16,-5 1-1-16,0-10-1 0,-3 0 1 15,0-8 0-15,8-9-3 0,0-10-2 16,0 4-1-16,0-7-1 0,10-2-1 16,-4-3-5-16,-1-4-4 0,-5-3-4 15,0-5-6-15,0-5-8 0,0-2-7 16,0-3-7-16,0-5-4 0,0 0-3 0,10-7-98 15,5-14-98-15,7-9-235 0</inkml:trace>
  <inkml:trace contextRef="#ctx0" brushRef="#br0" timeOffset="390.566">13447 15129 616 0,'20'-35'125'0,"12"5"0"16,11 3-120-16,0 6-4 0,6-1-3 16,3 9-1-16,-11 13 0 0,0 0 1 15,-8 8 0-15,-7 11 3 0,-10 10 7 16,1 6 4-16,-17 9 1 0,0 5 1 0,0 10-2 16,0 6 0-16,-5-1-3 0,-2 8-3 15,-3-3-4-15,2-9-2 0,-5-12-1 16,-3 0 1-16,-9-12 1 0,-4-7 3 15,-2 0 2-15,-1-3 5 0,0-3 3 16,-3 4 5-16,12-8 2 0,-1-8-1 16,9-4-2-16,2-7 0 0,13 0-5 15,0 0 0-15,0 0-1 0,11 0 1 16,3 0 3-16,7 0 1 0,3 0 1 16,8 0-1-16,7 0 1 0,8 0-4 15,2 0-4-15,12 0-2 0,1 7-5 0,0-2-1 16,-8 2-3-16,-4 1-6 0,-13 4-10 15,-2 0-13-15,-12-3-15 0,-2 2-16 16,5-6-10-16,5-5-106 0,15-5-116 16,6-8-259-16</inkml:trace>
  <inkml:trace contextRef="#ctx0" brushRef="#br0" timeOffset="1874.56">18312 15032 542 0,'-12'0'118'0,"-3"11"2"0,-3-3-101 0,-6 1-5 16,-1-4-2-16,-3 2-2 0,-4-7-5 15,-4 9-2-15,-4-9-1 0,-2 0 2 16,-2 0 5-16,-7 0 3 0,-3-3 4 16,-5-4 4-16,-2-2 3 0,-3-2 5 15,12 9 0-15,-4-6-3 0,15 8-3 16,9 0-5-16,7 0-3 0,5 0-3 15,7 0-6-15,3 8-3 0,4-1 0 0,6-1-2 16,-7 2 1-16,7 0 2 0,-6-5 0 16,6 10 2-16,0 9 2 0,-8 6 1 15,8 9 1-15,-5 11 1 16,5 3-1-16,5-4-1 0,-5 1-2 0,9-4-1 16,1-10-1-16,0-5-2 0,2-9-1 15,-3-9-1-15,3-3 0 0,3-8 0 16,-6 0 0-16,6 0 0 0,-3-14 1 0,9 1 0 15,2-5-2-15,3 2 2 0,4-2-1 16,6 4-2-16,3-4 0 0,3 5 0 16,4 4-1-16,7 3 0 0,-11 6-1 15,4 0 0-15,-3 15 2 0,-4 3-1 16,0 13-2-16,2 3 2 0,-6 4 0 16,-1-2-1-16,-3 9-2 0,-13-4 2 15,-5-2 1-15,-6 2 1 0,-7 2-1 0,-7-5 4 16,-8 0 3-16,-8 2 3 0,-4-5 2 15,-4-3 2-15,-1 6 1 0,-7-8 6 16,1-1-2-16,-4-9 2 0,-4-1-1 16,-3-8-2-16,1-11 1 0,-1 0-1 15,-5-6-4-15,2-9-1 0,0-13-4 16,-1 1 0-16,2-5-3 0,2-1-5 16,10-2-5-16,6 3-5 0,7 5-8 15,13 8-5-15,13 8-10 0,5 4-14 0,13-7-10 16,19-1-6-16,11-2-84 0,19 2-18 15,12-6-96-15,7 9-187 0</inkml:trace>
  <inkml:trace contextRef="#ctx0" brushRef="#br0" timeOffset="2405.686">20414 14973 523 0,'-12'-16'112'15,"-7"16"4"-15,-1 0-97 0,-6 0-2 16,-15 5 3-16,-5 6 4 0,-1 5 5 16,-11 7 4-16,-6 2 4 0,6 5 6 0,-1 11 2 15,-2-5-2-15,5 14-1 0,9 6-5 16,11 10-6-16,10 7-6 0,8 2-6 16,11 0-3-16,7-4-4 0,7-9-3 15,6-2-3-15,13-10-1 0,8-5-2 16,7 0-1-16,8-14-2 0,7 1-2 15,1-2-1-15,-1-9 1 0,1-6-1 16,-4-2-1-16,-3-13 3 0,0 0 1 16,-5 0 1-16,-2-13 0 0,-2-3-1 0,-7-11 1 15,-4 0-1-15,-1-1-1 0,-12 1 4 16,-4 1 3-16,-13 11 5 0,0-5 6 16,-18 3 5-16,-8-4 4 0,-12 0 2 15,-16-1-1-15,-2 6-3 0,-6-3-3 16,0 8-1-16,1 2-5 0,5 5-4 15,-1 4-1-15,6 0-1 0,6 0-3 0,2 0-4 16,5 11-9-16,9 2-13 0,1 2-13 16,0 3-25-16,5-3-29 0,7 6-129 15,4-5-155-15,3-4-350 0</inkml:trace>
  <inkml:trace contextRef="#ctx0" brushRef="#br0" timeOffset="52768.848">21404 9476 478 0,'-9'27'96'0,"2"1"1"0,2 6-91 16,5-4-4-16,0 0 2 0,0 4-1 15,0 5 1-15,5-5 2 0,2 4-2 16,-2 4-1-16,3-6 1 0,3-8-1 15,2 4-2-15,-1-5 0 0,-2-8-3 16,-1-3-2-16,0 4-4 0,-9-8-94 16,0 4-86-16,0-2-220 0</inkml:trace>
  <inkml:trace contextRef="#ctx0" brushRef="#br0" timeOffset="53643.636">21896 9505 549 0,'-23'-2'114'0,"5"-9"1"16,6 7-103-16,12-8 0 0,0 1-5 16,10-3 2-16,3-2 3 0,7-2 3 15,-4 2 1-15,5-3 0 0,-1-5 1 16,5 5 0-16,-6-6 0 0,8 4-2 0,-3-1-1 16,-4 3-3-16,-4 3-2 0,7 4-3 15,-3 8 1-15,-2 4-4 0,3 0-1 16,-1 3 2-16,-7 10 2 0,1 1 2 15,0 4 2-15,-1 8 0 0,6 3 2 16,3 0-2-16,-1 4-2 0,-1-1-1 16,6 2-2-16,-10 3-3 0,-4 0 0 15,-4 3 0-15,-8-1 0 0,0-5-1 0,0-7 0 16,-15 5 0-16,-5-5 2 16,1-5-1-16,-4 1 1 0,0 0 0 0,-2-5-1 15,6 1 2-15,-6 0-2 0,-1-3 0 16,-4-4 1-16,9 1 1 0,0-13 3 15,3 0 2-15,3 3-1 0,15-3-1 16,-5 0 2-16,5-6-2 0,0 6-3 16,8-5-2-16,4 0-1 0,-2-2-1 0,-1 0 1 15,8 7 0-15,-6-5 1 0,7 5 2 16,2 0 2-16,5 12 0 0,-7-3 4 16,8 5 1-16,3 0 5 0,7 6-4 15,0 0 0-15,10 1-1 0,0-2-2 16,-2 6-2-16,-6-10-3 0,3-1-5 15,-7 2-5-15,-4-7-9 0,-3-3-11 16,-4 0-18-16,-8 0-19 0,-15-6-120 0,-8 0-133 16,-5 0-310-16</inkml:trace>
  <inkml:trace contextRef="#ctx0" brushRef="#br0" timeOffset="56205.533">12173 12150 593 0,'-5'0'124'0,"0"0"2"16,-1 0-110-16,6 0-1 0,0 5-3 15,0-5 1-15,0 0 2 0,6 0 1 16,-2 0 1-16,2 0 1 0,2 0 2 16,2-6 3-16,-10 6-1 0,3-8-1 15,-3 3 1-15,0-6-2 0,0 8-4 16,-11 3-4-16,-2 0-3 0,-2-6-4 0,-6 6-2 16,-7 0-1-16,0 0-1 0,4 0 0 15,-3 0 2-15,8 0 3 16,-1 0 0-16,1 0 1 0,2-9 1 0,-2 9 3 15,-1-5-3-15,5 5-3 0,-8-9-1 16,2 9 0-16,8 0-2 0,-5 0-1 16,1 0-1-16,8 0 1 0,-1 0 1 15,3 9-3-15,-1-9 2 0,-3 0 1 16,7 4 0-16,4-4 0 0,0 10 0 16,0-1 1-16,0 3 3 0,0 1-1 0,0 2 0 15,0 0 0-15,0 0 1 0,0 5 0 16,0 6-3-16,0 7-1 0,5 4 0 15,-5-2-1-15,0 7 1 0,0-8-1 16,0-2-2-16,0 5 3 0,0-3 0 16,0-3-2-16,0 0 1 0,-5-6-1 15,5 0 0-15,-5-14 1 0,-3 0 0 0,8-1 0 16,0-8-1-16,0-2-1 0,7 0 1 16,-1 0 0-16,1-14 0 0,4 3-1 15,1-9 1-15,7-2 2 0,1-4-2 16,5 1 1-16,-1-4-2 0,4 8 0 15,2-1 1-15,-3 8-2 0,3 9-1 16,-1 5 1-16,-1 0 0 0,-2 0 0 16,-1 12 2-16,4 3-1 0,-1 4 1 0,2-2 0 15,-2 12 0-15,-4 8 0 0,1-2 1 16,-1 0-1-16,-1 7-1 0,-5 0 0 16,-3 3 3-16,-7-1-1 0,0 0 1 15,-8-8-2-15,7 2 3 0,-7-10 3 16,0-6 2-16,0 4 1 0,-22-8 5 15,1 0 0-15,-7-5 3 0,-11 0-3 16,-12-9-3-16,-1-4-3 0,-10 7 0 0,3-7-7 16,0 0-5-16,2 0-6 0,6 0-8 15,2-7-14-15,6 3-15 0,12-8-21 16,31 6-13-16,0-8-111 0,16 0-127 16,22-2-286-16</inkml:trace>
  <inkml:trace contextRef="#ctx0" brushRef="#br0" timeOffset="57002.23">16651 12298 599 0,'-13'-11'130'0,"13"5"3"0,0-1-108 15,0-5 1-15,0 2-3 0,7-5-3 0,-1 3-2 16,-6 2-1-16,5 10 0 0,-5 0-1 16,-10 7 0-16,-4 8 2 0,-13 8 2 15,-10 14 2-15,-11 6 0 0,4 7 1 16,-3 7-1-16,-4-1-1 0,15-5-2 15,3 2 0-15,5-12-2 0,9-4 1 16,12-1-2-16,7 1-2 0,0-5-4 16,16 4-3-16,4 2-3 0,11-4-2 15,7-5-1-15,3 5-2 0,6-7-3 0,1 0 1 16,-1-3-2-16,-7-6-1 0,2-3 1 16,-8-5-2-16,-4-4 1 0,-5-6 1 15,-6 0 1-15,-1-6 2 0,-6-4-1 16,2-5 1-16,-2-3 1 0,6-6 0 15,-3 0 1-15,4 2 0 0,1 2-2 16,-4 5 3-16,1-7-2 0,-9 1 0 16,-8-4-1-16,0 6 1 0,0-7 1 0,-8 15 0 15,-17 6 0-15,-4 5 1 0,-12 0 0 16,-7 13 2-16,-6 3-3 0,-2 11 2 16,-7-2 1-16,2 9-1 0,-4-9-1 15,1-1 2-15,11-9-6 0,9-1-10 16,5-5-15-16,11-1-26 0,0-8-75 15,2 0-53-15,1 0-123 0,6 5-251 16</inkml:trace>
  <inkml:trace contextRef="#ctx0" brushRef="#br0" timeOffset="-197853.569">6709 15110 467 0,'-11'0'104'15,"-2"0"3"-15,6 0-85 0,4 0-1 0,3 0-1 16,-5 0-1-16,5 0 0 0,0 0-3 16,-6 0-2-16,6 0-1 0,-9 0 0 15,9 0 0-15,0 0 2 0,0 0-2 16,7-3 0-16,4-4-1 0,7 1-1 15,4-7-2-15,7 2-2 0,7 1-3 16,2-1-1-16,-5 5-1 0,4 6-1 16,3 0-1-16,-3 6 2 0,-4 5-1 15,5 0-1-15,-9 4 2 0,-4 5-1 16,-4 0-1-16,-10 6 1 0,-11 3-1 16,5 3 0-16,-5 1 0 0,0 2 0 15,-11 0 0-15,-2-3-1 0,-2 5 0 0,-8-3 0 16,-5-2 1-16,0 2 1 0,-3-1-2 15,-1-1 2-15,-3-1 1 0,2-7 3 16,1-3 0-16,4-7 1 0,0-12 1 16,8 6 1-16,11-8-1 0,0 0-1 15,9-8-2-15,0 0-1 0,0 1-1 0,13-1-2 16,4 1 0-16,-1-3 0 0,12-2 0 16,-2 3-1-16,7-1 2 0,-2 8 0 15,10 2-2-15,-5 2 2 0,0 4-1 16,3 5-1-16,2 0 1 0,-3 5 0 15,-2 3 0-15,0 2-1 0,-10-4 0 16,-3 2 1-16,-3-1 0 0,-12 2 1 0,2 1 0 16,-10 6-2-16,0-5 2 0,0 5 0 15,-15-4-1-15,-3-8 1 0,2 1 0 16,-7 4-1-16,-5-5 4 0,0-2 0 16,-8-2 1-16,-8-4 1 0,-2-7 0 15,-3 0-1-15,-2-7 1 0,4-4-3 16,-6-3 0-16,-1-4-4 0,3 2-5 15,7 2-8-15,0 3-14 0,8 5-10 16,26 6-111-16,-5 0-117 0,9 0-275 0</inkml:trace>
  <inkml:trace contextRef="#ctx0" brushRef="#br0" timeOffset="-195775.957">15417 14819 446 0,'0'0'93'0,"0"9"-1"16,0-2-84-16,0 3-3 0,0 4 0 15,0 2 4-15,-5 7 3 0,-3-2 4 16,-7 4 4-16,2-1 3 0,-5 9 4 16,6-2-1-16,-2 1-3 0,4 4-2 15,7 2-5-15,3 4-3 0,-7 4-3 16,7 0-5-16,0 2-1 0,0 6-2 15,7-5-1-15,-7-8-1 0,4-2 1 0,1-11-1 16,0-5 2-16,3-8 1 0,1-1 1 16,-4-6 1-16,6 0 2 0,0-2-1 15,-4-6 0-15,3 0 0 0,0 0-2 16,-5 0-1-16,3 0-1 0,5 0-1 16,-2-8 2-16,4 2 0 0,-5-2-1 15,3 1 2-15,3 0 0 0,-3-2-1 16,7 2 0-16,3-6 0 0,2 8-1 0,4-2 0 15,4 7-2-15,0 0 0 0,-2 0 1 16,0 0-1-16,-5 11 0 0,-1-11 0 16,-9 3 1-16,2-3-2 0,-2 0 3 15,-1 0-2-15,3 0-1 0,-3 0 0 16,-1-3-4-16,-2 3-5 0,4-6-6 16,-3 6-9-16,2-9-4 0,-3 2-8 0,-3 0-99 15,1-9-95-15,-2-9-237 0</inkml:trace>
  <inkml:trace contextRef="#ctx0" brushRef="#br0" timeOffset="-195416.659">15867 14770 502 0,'0'0'104'16,"8"13"1"-16,2 1-94 0,5 6-3 16,-5 12-4-16,-4 3 2 0,-6 9 3 15,0 7 3-15,0 13 4 0,-10 9 4 16,-1 8 3-16,-4 10 0 0,2 4-4 15,-5 2-1-15,-2-8-3 0,4-2-5 16,-5-11-5-16,3-2-3 0,3-7-1 16,2 6 0-16,0-5-1 0,-2-2 0 0,2-6-2 15,3-6-2-15,-1-17-3 16,4-1-6-16,7-16-6 0,0-5-9 0,0-6-103 16,0-9-99-16,7 0-250 0</inkml:trace>
  <inkml:trace contextRef="#ctx0" brushRef="#br0" timeOffset="-192823.525">23312 6161 496 0,'-7'0'108'0,"7"-4"2"0,0 4-82 15,0 0-12-15,0 0-4 0,9-8-2 16,-9 5 1-16,8-6-1 0,-8-2 0 16,10 3-1-16,9-8-2 0,4 3-1 0,8-4 0 15,12 6 0-15,-2-5-2 0,-7 6 0 16,4 4 0-16,-7 6-2 0,-5 0 0 15,0 11-1-15,2 5 0 0,-10 12 0 16,0 1-2-16,-8-1 1 0,-2 3 0 16,-8 4 1-16,0-7 0 0,0 6-1 15,-6-1 0-15,-7 2 2 0,-4-7-1 16,-7 0 2-16,-3-6 0 0,-2 0 2 16,-4-9 1-16,2-2 0 0,2-2 0 15,2-5 0-15,1-4-2 0,8 8 2 0,2-8-3 16,4 0-1-16,12-9-1 0,0 4-1 15,0-4 0-15,10 0 1 0,2 3-2 16,2-1 1-16,4-1-2 0,7 3 0 16,-4 5 1-16,4 0 1 0,-2 0-2 15,1 5 0-15,1 4-1 0,4 6 2 16,-1 4 1-16,-5-3 1 0,-3 9-2 0,-4 4 1 16,-8-10 1-16,-3 8 0 0,-5-8 1 15,0 4-2-15,0-5 0 0,-11 5 1 16,-4 0 2-16,-5 2 1 0,-3-4 2 15,0 0 3-15,-3-1 2 0,-5 0 1 16,-2-4-2-16,-11 1-1 0,-2-6-1 16,-1-11-4-16,4 0-9 0,7-11-11 15,13-6-13-15,4 1-112 0,9-4-115 0,5 6-284 16</inkml:trace>
  <inkml:trace contextRef="#ctx0" brushRef="#br0" timeOffset="-191401.827">26616 9062 450 0,'-13'0'110'15,"0"0"1"-15,-2 0-20 0,0 7-78 16,6-3 1-16,2 3-3 0,7 4 3 16,0 4 4-16,0-1 3 0,0 1-1 15,0 6 1-15,7 2-2 0,-7 7-3 16,0 3-2-16,0 7-4 0,0 1-4 0,-7 2-2 15,2-6-1-15,-1 9-2 0,-1-5 0 16,-1-1-1-16,0-3 1 0,-2 2-2 16,2-6 3-16,-2 1-2 0,2-4 0 15,3-1 1-15,0-4 0 0,5-9 0 16,0 0 0-16,-8-11-3 0,8 1 2 16,0-6 2-16,0 5-3 0,0-5 1 15,0 0 0-15,0 0 2 0,0 0-1 16,8 0 2-16,-8-2-2 0,10 2 0 0,-4-9 2 15,6 9-1-15,-3-5-1 0,6 5 2 16,2-7-2-16,4 7-1 0,2-9 2 16,5 9-2-16,3-11 0 0,0 11 1 15,-2-10 0-15,4 1 1 0,-4-4-1 16,-1 1 1-16,0 3-4 0,-8-2-3 16,-1 2-7-16,-5 9-8 0,-1-5-6 0,-4 5-6 15,0 0-6-15,-1 0 6 0,-3 0-105 16,-5 0-93-16,6-5-236 0</inkml:trace>
  <inkml:trace contextRef="#ctx0" brushRef="#br0" timeOffset="-191105.179">26871 9153 515 0,'-6'10'104'0,"6"4"0"0,0 5-99 15,6 9 3-15,1 6-1 0,1 3 4 16,0 7 4-16,1 4 3 0,-9 9 4 0,0 4 0 16,-9 4-3-16,3 8-2 0,-7-3-3 15,-2 6-4-15,0-3-3 0,2 2-4 16,2-6-1-16,1-3-3 0,2-9-4 15,1-6-5-15,7-9-4 0,-5-13-7 16,5-8-4-16,0-15-103 0,7-6-99 16,3 0-245-16</inkml:trace>
  <inkml:trace contextRef="#ctx0" brushRef="#br0" timeOffset="-12702.33">13938 9536 475 0,'0'-5'110'16,"0"-2"5"-16,-5 2-81 0,5 0-2 16,0-6-5-16,0-2-1 0,0-1-2 15,0-2-2-15,0 1-3 0,0 0-1 16,0-1-1-16,9 2-3 0,-5-9 1 16,3 7 1-16,4-2-3 0,1-8-1 15,4 4-2-15,2 4-1 0,7-7-4 0,3 9-2 16,3 3-3-16,0-1 0 0,3 1 0 15,-6 7 1-15,0 6-3 0,0 0 3 16,-2 0 0-16,-5 5-1 0,2 6 0 16,-3 0-1-16,-1 3 0 0,-4 4 1 15,-5-1 0-15,-2-1-1 0,-3 10 1 16,-5-5 0-16,0 7 2 0,0 2-2 16,-5 8 0-16,-3-4 0 0,-8 8 0 0,-1-5 1 15,-2 4 0-15,-3-4-1 0,9 6 1 16,-3-14 0-16,1 1 3 0,-1-2 1 15,3-1 1-15,-5-10 1 0,5 7 0 16,-2-6 4-16,8-2-2 0,1-9-1 16,6 0 2-16,0 0-1 0,0-7 0 15,0 6 2-15,13-6-1 0,-5 0 3 0,2 0-1 16,5 0-2-16,3 0 1 0,-2-13-1 16,9 0-4-16,2-1-1 0,1-2-3 15,3 1 1-15,0 0 0 0,-3 1-1 16,2-2-3-16,-4-2 2 0,-5 2-1 15,-1 4 1-15,-5 10-6 0,-7 2-8 16,-8 0-8-16,0 14-16 0,6 1-12 16,-6-1-8-16,-9-4 61 0,9-10-172 0,0 9-115 15,0-9-292-15</inkml:trace>
  <inkml:trace contextRef="#ctx0" brushRef="#br0" timeOffset="-10609.057">8766 15389 523 0,'0'-6'111'0,"0"-2"0"0,0-1-94 16,10-6-8-16,0-12-3 0,9-2 1 0,4-5 1 16,2-3 2-16,4-1 3 0,9 4 1 15,-7 4 2-15,-2 2 0 0,3 9-2 16,-5 8-1-16,-4 11-5 0,2 0-4 15,-4 0-1-15,-3 0-2 0,2 17 0 16,-5 1-1-16,-2 5 0 0,0 7 1 0,-3 4 0 16,-4 6 0-16,1 6 0 15,-7 2 0-15,6 7 1 0,-6 4 0 0,0-3 0 16,-8-4-1-16,-5-3 0 0,0-4-1 16,-10-5 2-16,-2-11 1 0,6 0 0 15,-8-3 3-15,-2-9 1 0,4-1-1 16,3 6-1-16,-6-7-1 0,6 4-2 15,8-11 0-15,-4 1-3 0,9-9 2 16,9 0-1-16,0 0 3 0,4-11 2 16,7 5 3-16,7-6 1 0,4 2 0 0,-4 4 2 15,8-1 0-15,2 7 1 0,3 0-2 16,6 0-3-16,3 7 0 0,-11 7 0 16,2-7-3-16,-1 3 0 0,-2 2-1 15,-2 0 0-15,0 2-2 0,-6 4 1 16,-1-2-2-16,-1 2-1 0,-10-3-7 15,2-1-11-15,-2 0-8 0,1-7-10 0,-3 1-7 16,-6-8 9-16,0 0-116 0,0 0-102 16,-8-15-246-16</inkml:trace>
  <inkml:trace contextRef="#ctx0" brushRef="#br0" timeOffset="36707.915">2947 14959 531 0,'-20'5'108'0,"1"2"2"16,-6-2-101-16,-1 5 1 0,0 2 1 15,4 4 0-15,-2-3 1 0,1 9-1 16,3-6 0-16,5 5-1 0,-3 6-1 16,5 4-1-16,-5 5 2 0,7 2-2 0,-4 8 0 15,5 3 1-15,-6 0 0 0,6 9-2 16,0 2-2-16,1-1-1 0,4-2 0 15,5-8 3-15,0-10 0 0,13-3-1 16,-2-8 1-16,10-5 1 0,2-2 0 16,10-1-2-16,-2-11-1 0,7-9 0 15,1 0 0-15,5 0 0 0,-3-9 1 0,2-10 0 16,-9 1 1-16,-4-10 0 0,1-5-1 16,-3-5 0-16,1-9-1 0,-1-6 0 15,3 1 0-15,-5-8 2 0,-3-1 3 16,-10 3 2-16,0-1 3 0,-13-1 2 15,0 7 1-15,-14 10 2 0,-4 7-3 16,-13 6-3-16,-9 1-1 0,4 13-4 16,-10 7-3-16,1 9-1 0,-3 0-3 15,-1 6 1-15,1 8-3 0,1 5-8 0,9-3-9 16,-1 2-16-16,10 6-21 0,6-1-118 16,3 0-132-16,2 4-313 0</inkml:trace>
  <inkml:trace contextRef="#ctx0" brushRef="#br0" timeOffset="46455.684">20569 3194 537 0,'-19'0'122'0,"1"0"5"16,-2 12-97-16,-4 2 3 0,-4 12-1 15,0 3 3-15,-7 4-2 0,-1 10-3 16,-3 5-1-16,3 10-2 0,-2-2-2 15,6 6-2-15,6 1-4 0,8 3-2 16,8-4-3-16,10-2-1 0,0-11-2 16,8 1-3-16,7-9-4 0,4-4 0 15,12-4-1-15,5-1-2 0,7-12-2 0,-2-4-1 16,6-16 0-16,9 0 1 0,-2-11 1 16,3-8-2-16,14-8 0 0,7-14 1 15,6-2 2-15,-4-10 0 0,-5-11 1 16,-7-7 0-16,-13-3 3 0,-22 3 6 15,-7 2 4-15,-9 15 3 0,-17 4 5 16,-5 6 2-16,-12 7 3 0,-11 10-1 0,-12-2-6 16,-21 9-4-16,-9-1-3 0,-14-7-5 15,4 6-6-15,8 6-11 0,13-3-10 16,15 11-14-16,6 8-20 0,4 4-25 16,7 11-122-16,6-1-141 0,-8 7-322 15</inkml:trace>
  <inkml:trace contextRef="#ctx0" brushRef="#br0" timeOffset="66513.392">4843 15046 425 0,'0'0'105'0,"0"0"6"0,-5 0-49 15,5 4-33-15,0-4 0 0,0 10-2 16,0-3-1-16,-5 4-2 0,0 5-1 16,5-2 0-16,-6 13-2 0,6 3 1 0,-9 5 0 15,9 5-1-15,-6 11-3 0,-1 4-1 16,-4 9 0-16,-2 14-3 0,-9 3-2 16,6 6-1-16,-8 4-4 0,-1 3 0 15,4-9-4-15,9-10 0 0,-1-17-3 16,13-22-9-16,0-13-13 0,10-11-14 15,1-12-116-15,6-10-3 0,-6-13-100 16,7-6-195-16</inkml:trace>
  <inkml:trace contextRef="#ctx0" brushRef="#br0" timeOffset="67481.91">11232 14968 458 0,'-18'0'109'0,"0"0"4"0,-4 8-75 16,1 3-11-16,-7 5 1 0,7 2 1 0,0 10-2 16,-2 1-3-16,8 0-2 0,5 4 0 15,10 2 1-15,0-1-2 0,0-9-1 16,7-8-5-16,3-10-3 0,-1-1-1 16,11-6-2-16,0 6-1 0,-1-6 0 15,6 0 3-15,4 0 0 0,4 0 4 16,2 0 1-16,6-6 0 0,-1-1 2 15,3-7 0-15,-2-5-1 0,0-5 0 16,-2-11-1-16,-13-4 2 0,-6-4 3 16,-10 1 1-16,-10 6-1 0,0 4-1 0,-20 3 1 15,-6 7-3-15,-12 13-4 0,-12 2-5 16,-4 7-3-16,0 0-3 0,1 13-10 16,9 2-9-16,6 1-14 0,10 10-16 15,4-7-21-15,6 7-11 0,18-6-114 16,0 4-125-16,13 0-282 0</inkml:trace>
  <inkml:trace contextRef="#ctx0" brushRef="#br0" timeOffset="67888.259">11338 15346 453 0,'-19'-9'111'16,"-1"-5"6"-16,4 4-62 0,-3 1-19 15,-5 5 0-15,3 4 2 0,-7 0 2 16,3 0-3-16,-7 10-4 0,5 11-3 16,-2 2-1-16,6 8-5 0,-2 2-4 0,16 7-6 15,-5 9-5-15,10 5-1 16,4 0-5-16,0 13 0 0,13-15-2 0,5-6-1 15,3-6 0-15,8-3 1 0,7-9-1 16,10 2 1-16,-3-6-1 0,9-3-1 16,2-9 2-16,2-12 0 0,3 0-1 15,-8-5 0-15,3-18 0 0,0-9 0 16,-8-8 2-16,1-9 3 0,2-3 4 16,-13-1 4-16,-10-2 6 0,-3-2 3 15,-23 7 4-15,0 7 0 0,-6 10-2 0,-14 6-4 16,-8 6-1-16,-8 1-6 0,-8 5-5 15,6 3 0-15,6 1-6 0,-1 1-14 16,7 5-25-16,-5-3-15 0,1-6-136 16,2-7-147-16,0-4-357 0</inkml:trace>
  <inkml:trace contextRef="#ctx0" brushRef="#br0" timeOffset="70543.762">17393 5809 567 0,'-10'0'137'15,"-1"10"8"-15,4-2-95 0,1 0-1 16,1 8-2-16,5 0 0 0,0 9-6 16,-8 7-2-16,8 6-2 0,0 8-4 0,0 4-1 15,0 12-3-15,0 2-3 0,-7 5-4 16,7 12-6-16,-7-5-5 0,7 0-3 15,-6 4-2-15,6-12-5 0,0-12-9 16,-5-5-7-16,5-3-13 0,0-12-14 16,5-6-20-16,5-11 41 0,-4-16-170 15,14-3-132-15,-12-8-330 0</inkml:trace>
  <inkml:trace contextRef="#ctx0" brushRef="#br0" timeOffset="71246.707">19212 9180 488 0,'0'-11'112'0,"-5"-2"3"16,0 0-84-16,-5 3-1 0,-3-3-1 15,2 1 4-15,-4 2 0 0,0 2-3 16,-4 3 1-16,-1 5 1 0,-3 0-2 16,-3 14 0-16,-4 2-5 0,4 6-2 15,-8 7-3-15,3 6 0 0,1 0-5 16,1 11-2-16,8-11-3 0,12 5-4 16,3-8-1-16,6 7-1 0,13-18-4 15,-5 4 0-15,13-7-2 0,4-5 2 16,13-4 0-16,-2-9 1 0,8 0 0 0,3 0 0 15,7-11 2-15,2-2-1 0,5-9 2 16,-1-2 2-16,1-6 0 0,-4-2 4 16,-6 1 2-16,-17-5 3 0,-4 9 3 15,-12 2 4-15,-18 0 1 0,0 4 1 16,-7 5-1-16,-14 0-4 0,-10 9-2 16,-9-5-5-16,-9 9-5 0,-1 3-4 15,-11-12-8-15,4 10-9 0,8 2-9 0,13 0-14 16,4 0-17-16,18 11-21 0,9 8 51 15,5 12-169-15,0 0-131 0,0 14-319 16</inkml:trace>
  <inkml:trace contextRef="#ctx0" brushRef="#br0" timeOffset="71715.352">19161 9604 495 0,'-16'-12'117'0,"0"-1"4"0,4 1-82 16,-4 6-2-16,-2-3-1 0,-4 9-1 15,-2 0 0-15,-2 0-3 0,4 8-2 16,-7 2-2-16,3 4-3 0,1 12-3 15,1 7-3-15,-1 5-5 0,10 5-4 16,1 14-2-16,7-3-1 0,-4-4-3 16,11-1-1-16,0-11-1 0,9-8 0 15,3-6-1-15,16-2-1 0,6-5-2 16,9-5 3-16,-2-4-1 0,8-8 0 0,-2 0-1 16,2-6 2-16,9-3-1 0,4-10 3 15,2-3 0-15,-2-2 4 0,-2-5 1 16,-7-12 4-16,-9 3 5 0,-1-2 5 15,-12 2 4-15,-15 3 5 0,-1-1 1 16,-15 4 3-16,-8 0 2 0,-5 1-4 0,-12-3-2 16,-8-1-5-16,-8 2-6 0,2-1-5 15,3 2-4-15,-7 6-6 0,6 6 0 16,1 6-6-16,-2 6-11 0,-3 5-17 16,5 3-18-16,5 0-22 0,3-7-19 15,7 7-127-15,8 0-145 0,-2 10-319 16</inkml:trace>
  <inkml:trace contextRef="#ctx0" brushRef="#br0" timeOffset="96709.413">24258 1970 1227 0,'-8'25'-11'0,"3"-4"-11"15,-11 24-21 1,4-33-25-16,-2-12-108 16,5-8-130-16,9-12-295 15</inkml:trace>
  <inkml:trace contextRef="#ctx0" brushRef="#br0" timeOffset="96865.63">24144 1234 489 0,'6'-12'104'0,"11"3"2"0,4-7-194 16,7 2-94-16,3-7-247 0</inkml:trace>
  <inkml:trace contextRef="#ctx0" brushRef="#br0" timeOffset="97849.768">24276 1688 238 0,'0'0'80'0,"0"-9"8"0,-6 2 4 15,6 3-38-15,0 4-8 0,0-9-6 0,0 4-3 16,0 5-6-16,6-10-3 0,-6 10-3 16,10-3 1-16,-10 3-3 0,3 0 1 15,-3 0 0-15,0 3 2 0,-8 5-1 16,2 5-1-16,-3 6-1 0,1 6 0 15,0 5 0-15,-2 6-4 0,5 0-2 16,-1 6-2-16,-1 1-4 0,2 1-1 16,5-3-2-16,0-6-5 0,-8-6 1 0,8-4-4 15,0-5 1-15,8-5-1 0,-1 6-4 16,-2-7-6-16,-5-7-10 0,5-7-12 16,-5 0-10-16,0 0 145 0,0-11-258 15,0 8-129-15,0-6-360 0</inkml:trace>
  <inkml:trace contextRef="#ctx0" brushRef="#br0" timeOffset="98334.03">25038 1291 502 0,'5'-12'117'0,"-5"-3"4"15,4-1-81-15,-4-3-8 0,5 3-5 16,-5 0-2-16,0-3-2 0,-5-5-4 16,-3 1-1-16,-3-3 1 0,-1 1-2 15,-4 6-1-15,-2 4 0 0,2 15-1 16,-6 0 0-16,-2 0-2 0,-1 5-2 16,1 8-1-16,-1 6-1 0,1 2-2 15,-3 0-1-15,4 12-3 0,0 2 1 16,-1 6-2-16,4 11-1 0,2 3 0 0,-3 3 0 15,0 7 1-15,13 7-2 0,3-2 0 16,5-2-1-16,0 5 1 0,13-11-1 16,1-3 1-16,-5-2-2 0,-1-12-1 15,0-13-7-15,-1-3-5 0,-3-13-3 16,-4-4-8-16,7-6-6 0,-7-6-5 16,0 0-4-16,0 0 1 0,0 0-101 0,0-6-100 15,-7 6-243-15</inkml:trace>
  <inkml:trace contextRef="#ctx0" brushRef="#br0" timeOffset="98568.354">24474 1614 509 0,'9'0'124'15,"-1"0"7"-15,0 0-77 0,3 0-8 16,6 0-8-16,12 0-3 0,2 0-4 16,7 0-8-16,3-5-6 0,-5 5-6 15,-3 0-3-15,3-6-3 0,-5 6-10 16,0-5-15-16,-5 5-11 0,-8 0-117 0,-5 0-118 16,-3 10-296-16</inkml:trace>
  <inkml:trace contextRef="#ctx0" brushRef="#br0" timeOffset="99630.63">26092 1190 492 0,'-5'0'114'0,"5"-9"5"16,-6 9-79-16,1 0-9 0,0-5-5 15,0 5-4-15,0 0 0 0,-5 5 1 16,0 4-1-16,1 5 2 0,-9 8 0 15,-1 5 0-15,-2 6-2 0,-2 8-2 16,-3 9-6-16,-2 1-3 0,-13 8-3 16,0 4-3-16,2-2-3 0,-2 0 0 15,7-5-1-15,19 0-1 0,4-7 1 0,11-3-1 16,0-8-1-16,4 1 2 0,8-3-2 16,16-3 0-16,1-2 0 0,6 3-3 15,-1-6-7-15,4-3-6 0,-14-4-10 16,1-3-9-16,-2-9 176 0,-2-4-291 15,-1 2-135-15,12-3-388 0</inkml:trace>
  <inkml:trace contextRef="#ctx0" brushRef="#br0" timeOffset="101177.111">26657 1447 468 0,'7'-10'116'16,"1"7"3"-16,-3 3-69 0,3-6-3 0,-3 6-8 15,-5 6-2-15,0 2-3 0,8 7-3 16,-8 8-2-16,0 19-7 0,0 5-3 15,0 12-5-15,6 14-5 0,-6-6-3 16,0-4-4-16,0 2-6 0,-8-14-9 16,-3-13-10-16,1-4-9 0,3-11-8 0,7-11-109 15,0 1-111-15,12-5-261 0</inkml:trace>
  <inkml:trace contextRef="#ctx0" brushRef="#br0" timeOffset="101473.94">26911 1867 523 0,'0'9'122'0,"0"-4"5"0,10-5-87 16,1 0-6-16,2 0-7 0,7 0-4 15,-1 0-4-15,4-7-5 0,-3 0-3 16,0-3-1-16,-4 1-2 0,2-1-1 16,-3-5 1-16,-2 9-1 0,-7-3 2 15,-6-1 0-15,0 5 1 0,-9-4 0 16,-6 0-1-16,-5 9 2 0,1-4-1 15,-6 4-3-15,-1 0 1 0,0 13-3 16,-1 11-1-16,9 6-1 0,0 6-3 0,10 7 1 16,0-4 0-16,8-8-1 0,0-7-1 15,0-4-1-15,0-9 0 0,8-11-1 16,-1 11-5-16,4-5-4 0,4-6-7 16,3 0-6-16,5 9-8 0,5-9-7 15,-2 7 128-15,-2-7-234 0,8 0-121 16,0 0-340-16</inkml:trace>
  <inkml:trace contextRef="#ctx0" brushRef="#br0" timeOffset="101677.053">27605 1320 560 0,'-20'-21'135'15,"1"21"4"-15,-6 0-90 0,1 2-7 16,-4 29-7-16,3 7-6 0,-4 4-7 0,1 17-7 15,5 6-5-15,-2-2-4 0,6 10-3 16,4 1-7-16,7-9-6 0,3 0-8 16,5-6-12-16,0-13-6 0,-7-8 178 15,7-5-291-15,0-12-130 0,0 1-382 16</inkml:trace>
  <inkml:trace contextRef="#ctx0" brushRef="#br0" timeOffset="101833.207">27256 1960 511 0,'0'-9'120'0,"10"2"3"16,0 7-81-16,3-6-8 0,3 6-7 16,6-5-6-16,5-2-5 0,5 7-4 15,2-7-6-15,2-7-8 0,-3-4-8 16,-4-7-9-16,-3-4-8 0,-8 1-13 16,-1-2-91-16,-6-1-97 0,1 4-227 15</inkml:trace>
  <inkml:trace contextRef="#ctx0" brushRef="#br0" timeOffset="101973.8">27670 1327 539 0,'0'7'131'16,"-4"15"6"-16,-1 10-87 0,-2 13-7 15,2 9-7-15,5 5-6 0,-8 1-8 0,8 2-8 16,0-2-8-16,0-6-13 0,-5-3-10 16,5-8-12-16,0-7 13 0,0-4-129 15,0-4-113-15,-8-5-278 0</inkml:trace>
  <inkml:trace contextRef="#ctx0" brushRef="#br0" timeOffset="102130.035">27553 1949 529 0,'9'-11'131'0,"8"0"5"0,-2 0-74 0,1-2-24 16,2 1-8-16,3-3-4 0,5 1-6 15,4 5-9-15,1 9-5 0,-2-8-6 16,1 8-8-16,-6 0-13 0,-2 0-9 15,-3 8-113-15,-2-8-111 0,-6 14-279 16</inkml:trace>
  <inkml:trace contextRef="#ctx0" brushRef="#br0" timeOffset="102379.959">28302 1613 622 0,'-16'0'148'0,"0"14"6"0,-6 3-105 16,-7 5-5-16,-2 9-12 0,3 8-6 16,-5-4-7-16,7 2-8 0,13-1-6 15,13-4-1-15,-5-10-3 0,5 5 1 16,10-10-2-16,8 1 1 0,-2-8-1 16,7-4-1-16,5 0-3 0,6-6-3 15,1-9-4-15,4 3-5 0,2-7-7 16,-3-8-7-16,-9-2-7 0,-1 2-7 15,-13-9 166-15,-7-7-271 0,-2 8-126 16,-1-5-368-16</inkml:trace>
  <inkml:trace contextRef="#ctx0" brushRef="#br0" timeOffset="102661.138">28396 1387 559 0,'-10'29'136'0,"10"5"4"16,-10 12-91-16,10 0-6 0,0 10-5 0,0-3-5 15,0 4-7-15,5-8-9 0,-5-3-3 16,13-11-4-16,-6-6-4 0,4-6-2 16,6-10-3-16,-3-6 1 0,3-7-1 15,-3-8-1-15,8-12 0 0,2-3 1 16,2-6 1-16,1-8-1 0,0 3 0 16,0 4 0-16,-8 12 1 0,3 9 0 15,-13 9 3-15,-2 6 0 0,-7 11 0 0,0 10 1 16,-11 5 1-16,2 1-1 0,0 3-2 15,-3-8-7-15,4 2-6 0,0-14-10 16,1-1-15-16,7-4-13 0,0-11-116 16,0 3-119-16,10-3-288 0</inkml:trace>
  <inkml:trace contextRef="#ctx0" brushRef="#br0" timeOffset="102864.295">28851 1733 585 0,'0'17'138'16,"-7"6"6"-16,7-4-97 0,-4 3-7 15,4-1-7-15,0 1-7 0,0-11-7 0,0 8-6 16,0-9-6-16,4 4-2 16,-4-3-5-16,7-6-3 0,-7-5-5 15,8 11-5-15,-8-11-7 0,0 0-7 0,0 0-10 16,0 0 135-16,0 0-245 0,-6 0-125 15,-1 4-356-15</inkml:trace>
  <inkml:trace contextRef="#ctx0" brushRef="#br0" timeOffset="103067.342">28746 1585 621 0,'0'-4'144'0,"8"0"4"0,2 4-109 16,5-11-6-16,1 5-9 0,2-2-5 16,4-5-15-16,2 7-17 0,1 6-17 15,-1-7-4-15,1 7-116 0,-4 7-116 0,-4 2-273 16</inkml:trace>
  <inkml:trace contextRef="#ctx0" brushRef="#br0" timeOffset="103348.535">29010 1723 527 0,'-12'20'118'16,"6"0"3"-16,-6-1-92 0,7-6-7 0,-3 0-6 16,8 0-2-16,0-13-5 0,0 0-4 15,15 0-1-15,-7 0-2 0,7-18-1 16,-4-1-1-16,1-6-2 0,1-6 1 16,2-3 0-16,-2-3 0 0,0-6 0 15,0-2 1-15,-2-2 5 0,-1-12 6 16,-2-1 5-16,-3-1 4 0,-5 3 4 15,0 8 4-15,7 15 2 0,-7 17-1 16,0 7-5-16,-7 11-2 0,2 0-4 0,-3 24-3 16,-2 1-2-16,1 4-2 0,-5 11-2 15,3 11-2-15,-2 5-1 0,3 13 0 16,2 6-2-16,3-1-4 0,-2 1-6 16,7-4-12-16,0-16-16 0,0-7-16 15,0-12-62-15,12-8-54 0,1-3-110 16,8-16-222-16</inkml:trace>
  <inkml:trace contextRef="#ctx0" brushRef="#br0" timeOffset="103676.525">29349 1601 539 0,'-28'26'126'0,"3"6"3"0,1 11-78 0,-1 12-23 15,2-4-10-15,9-2-5 0,2-4-3 16,12-12-4-16,0-12-4 0,10-12-3 15,11-9-3-15,7 0-1 0,3-23 0 16,-1 3 0-16,1-11 0 0,-7-7 0 16,-2-6 0-16,1-3 5 0,-5-13 2 15,-2 2 5-15,-3-5 4 0,-2-9 4 16,-4 7 4-16,-7-7 7 0,7 7 2 16,-7 13 3-16,4 19-1 0,-4 15 1 15,0 18-5-15,0 0-1 0,0 9-5 0,-4 17-4 16,-5 4-3-16,0 5-3 0,-3 16-5 15,6-5-1-15,6 3-3 0,0 4-3 16,0-4-7-16,11-8-8 0,2-3-13 16,-1 1-13-16,-1-9-13 0,2 0 24 15,2-6-137-15,0-7-117 0,-1-10-277 16</inkml:trace>
  <inkml:trace contextRef="#ctx0" brushRef="#br0" timeOffset="104051.592">30146 1464 537 0,'7'-6'130'0,"-2"-2"6"0,-5 8-85 15,8-6-7-15,-2 6-6 0,-6 0-4 16,0 0-4-16,0 0-3 0,0 0-4 15,0 6 0-15,-11 6-1 0,-1-1-1 16,-7 9-3-16,-4 8-2 0,3 1-4 16,-8 6-2-16,0 9-1 0,2-1-5 15,0 1-3-15,-2 0 1 0,5-6-1 0,9-3 1 16,1-8-1-16,8-6-2 0,5-4 2 16,0-3 2-16,5 0-2 0,8-7 1 15,0-2 2-15,8-5 0 0,5 0 0 16,-8 0 0-16,2 0-1 0,1-13 1 15,-1 5-2-15,3 1-3 0,0-1-5 16,-2 3-6-16,-3 5-12 0,-3-8-15 0,-6 0-19 16,3 3-117-16,-4-3-128 0,-3 5-302 15</inkml:trace>
  <inkml:trace contextRef="#ctx0" brushRef="#br0" timeOffset="104441.969">30469 1670 573 0,'0'12'152'0,"0"7"6"0,0 3-42 16,5 5-68-16,-1 2-16 0,3 0-6 16,1-4-6-16,-1 1-8 0,-2-6-5 15,0-5-3-15,-5-4-4 0,6-5 3 16,-6-6-2-16,8 0 1 0,-8 0-2 15,5-14 2-15,-5-1-2 0,5 0 2 0,-5-8-1 16,0-12 0-16,5 4 0 0,-5-8 0 16,5 4-1-16,0 3 1 0,3 18-5 15,4-1-6-15,-3 3-10 0,6 9-9 16,5 3-9-16,-4-5-9 0,4 5-3 16,-1 0 1-16,-4 0 5 0,2 0 9 15,-6 6 10-15,7 0 9 0,-5 3 9 16,-1-1 7-16,1 5 9 0,-7 4 8 0,-6 1 7 15,5-1 5-15,-5 5 7 0,0 1 1 16,0-3-2-16,0 1-6 0,0-2-6 16,0-10-9-16,7-9-12 0,-7 0-15 15,0 0-14-15,0-15-12 0,0-1 151 16,-7-9-264-16,7-3-130 0,-5-2-361 0</inkml:trace>
  <inkml:trace contextRef="#ctx0" brushRef="#br0" timeOffset="104816.886">30791 1480 504 0,'12'0'119'16,"1"0"7"-16,-3 10-80 0,-5 6-7 16,4 1-4-16,3 2 0 0,-2 6-2 15,1 0-6-15,1-8-5 0,-4 2-6 16,-2-3-3-16,2 0-3 0,-1 3-4 0,0 2-2 16,-1-5 0-16,2-4-1 15,0-8-1-15,-1-4 0 0,3 0 0 0,-5-7-1 16,1-1 0-16,-6 0-1 0,7 1 1 15,-7 2-1-15,0-2 2 0,0 7-1 16,0 0-1-16,0 0 1 0,0 0 0 16,0 0-1-16,13 10 1 0,-5-6-1 15,4 8 0-15,1-5 1 0,-3 10-1 0,-4 5 1 16,2 2 3-16,-3 4 1 0,2 6 1 16,-1-2 3-16,-1-1 0 0,3-2 1 15,-1-1 1-15,-2-6-2 0,1-1 1 16,-6-1 0-16,5 1 1 0,-5-5-2 15,0 6 1-15,-13-1 1 0,-3 2 2 16,-5 4-1-16,-9-6-1 0,-6-5-4 16,-3-7 0-16,-4-4-5 0,7-5-15 0,0-5-20 15,3-9-21-15,10-9-85 0,12-7-38 16,0-6-118-16,11-9-229 0</inkml:trace>
  <inkml:trace contextRef="#ctx0" brushRef="#br0" timeOffset="105098.082">31045 1215 543 0,'7'24'144'16,"-3"1"6"-16,-4 10-55 0,0 13-45 0,0 4-10 15,0 6-6-15,5-6-10 0,-5 6-7 16,9-16-5-16,2-6-4 0,-1-9-3 16,1-11-1-16,2-7-3 0,-3-9 0 15,3 0-2-15,0-18 0 0,4-2-1 16,-6 2 0-16,4-14 0 0,-5 1 0 0,3 5 1 15,-2-3 0-15,-1 9 0 0,-2 13 0 16,1 7 1-16,-9 0 0 0,0 13 1 16,0 14-2-16,0 4 2 0,0 3-2 15,-7 6 1-15,7-9-2 0,0-6-3 16,0-2-4-16,0-7-8 0,11-8-12 16,-4-8-9-16,3 0-9 0,0-15-110 15,-5-10-113-15,0-5-270 0</inkml:trace>
  <inkml:trace contextRef="#ctx0" brushRef="#br0" timeOffset="105238.657">31433 1154 591 0,'-5'39'143'0,"-1"7"4"0,6 8-90 16,-12 9-16-16,6-3-15 0,-4 4-8 15,-2-2-9-15,1-11-15 0,3-6-15 0,-4-3-12 16,2-14-116-16,-1-4-117 0,1-10-291 15</inkml:trace>
  <inkml:trace contextRef="#ctx0" brushRef="#br0" timeOffset="105379.248">31327 1608 590 0,'16'-7'133'16,"-3"1"3"-16,10 6-104 0,-2-9-9 15,2 9-8-15,-1-5-12 0,2-2-14 0,1-1-11 16,2-3-7-16,-2 0-91 0,0-2-15 15,7-3-87-15,1 2-171 0</inkml:trace>
  <inkml:trace contextRef="#ctx0" brushRef="#br0" timeOffset="105551.088">31798 1403 580 0,'-15'3'143'16,"-4"11"5"-16,-4 1-87 0,2 8-10 0,-6-1-5 16,1 7-6-16,0 1-7 0,1-3-8 15,12-7-6-15,4 5-4 0,9-7-5 16,0-3-3-16,0 1-4 0,9 4-3 15,8-12 0-15,1-1 1 0,0-7-6 16,6 0-5-16,2 0-5 0,-3 0-7 16,4-9-10-16,0 3-13 0,-5-6-9 15,-1 3 182-15,-3-1-288 0,-7 2-133 16,1 8-381-16</inkml:trace>
  <inkml:trace contextRef="#ctx0" brushRef="#br0" timeOffset="105879.133">31941 1183 602 0,'0'23'157'0,"-7"5"12"16,7 3-85-16,0-3-12 0,0 1-10 16,0 5-6-16,7-2-9 0,1-2-10 15,2 4-9-15,-2 7-7 0,-3-6-3 16,-5-6-6-16,6 3-5 0,1-8-2 15,-7-13-1-15,6-11-2 0,4 0-1 16,-2 0 0-16,7-9-3 0,-3-7 1 0,2-5-3 16,-1-2 0-16,1 7 2 0,-8 5-2 15,1 11 1-15,-7 0 1 0,0 0 0 16,0 11 2-16,-7 5 3 0,1 3-3 16,-1 0 3-16,-3 2-2 0,2-6 1 15,3 5-1-15,-2-9-8 0,-1 1-10 16,0-5-15-16,8-7-17 0,0 5-21 15,-5-5-70-15,5 0-55 0,0 0-116 0,10-10-239 16</inkml:trace>
  <inkml:trace contextRef="#ctx0" brushRef="#br0" timeOffset="106035.417">32209 1623 663 0,'0'6'164'15,"-5"8"5"-15,5-5-101 0,0 5-14 16,0 0-12-16,0 7-15 0,0-2-9 0,0 7-5 15,0-7-9-15,0 2-10 0,7-14-12 16,-7-7-15-16,8 0-14 0,-8-11-15 16,5-8-114-16,-5-1-123 0,6-6-282 15</inkml:trace>
  <inkml:trace contextRef="#ctx0" brushRef="#br0" timeOffset="106191.56">32260 1176 639 0,'6'-7'150'0,"4"-2"2"16,0 2-106-16,3 2-13 0,2 5-7 16,-5 0-6-16,3 0-7 0,-3 0-7 15,-4 0-8-15,6 5-16 0,-6 2-15 16,-6 2-11-16,0 3-112 0,0 12-119 16,0 7-282-16</inkml:trace>
  <inkml:trace contextRef="#ctx0" brushRef="#br0" timeOffset="106675.863">32440 1253 565 0,'0'0'137'0,"0"5"9"15,-8 5-88-15,1 4-3 0,-3 2-5 16,4 4-4-16,-1 4-5 0,7 9-8 15,-8-1-9-15,8 11-8 0,-6 3-4 0,6-5-6 16,-7 0-5-16,7-6-8 0,-6-5-6 16,6-7-9-16,0-2-12 0,0-7-17 15,0-4 7-15,0-10-124 0,8 0-116 16,3 0-283-16</inkml:trace>
  <inkml:trace contextRef="#ctx0" brushRef="#br0" timeOffset="107097.655">32638 1494 662 0,'-13'0'165'15,"-3"0"8"-15,-2 9-106 0,0 14-9 16,-5 6-14-16,-5 1-9 0,7 5-11 16,4-4-9-16,4-3-7 0,13-3-3 15,0 1-1-15,5 1-3 0,8-13-3 16,3-7 1-16,9-7 2 0,0-7-1 0,1-4 0 15,2-16-1-15,-1-2 2 0,-4-1-1 16,-3 8 1-16,-5-6-3 0,-5-4 1 16,-5 3 2-16,1-8 1 0,-6-4 0 15,0-7-1-15,0 6 0 0,-8-6 0 16,-2 5 0-16,4 11-1 0,-6 8 0 16,2 5 3-16,4 14 0 0,-1 5 0 0,1 0-1 15,1 0 1-15,5 9 0 0,0-3-1 16,0 5-1-16,0 3 0 0,0 6 1 15,0 7 2-15,6 14-2 0,1 6 1 16,-1 4-2-16,2 7 1 0,4-3 0 16,-1-12-1-16,3-5-1 0,0-10-5 15,3-5-5-15,4-7-5 0,-3-7-8 16,-2-9-9-16,4 0-11 0,0-4-14 16,-6-10-7-16,3-2 179 0,-6-5-285 15,-4-9-136-15,-7-4-388 0</inkml:trace>
  <inkml:trace contextRef="#ctx0" brushRef="#br0" timeOffset="107316.336">32830 840 601 0,'0'-16'140'0,"0"10"6"0,0 6-97 16,16 0 0-16,-6 6-4 0,3 10-1 0,8 8-4 16,-4 5-3-16,6 15-4 0,1 7-6 15,7 6-7-15,-5 5-4 0,4 9-2 16,-6-7 1-16,-2 6-2 0,-3-4 1 15,-4 4 3-15,-3-11-1 0,-9 1-2 16,-3-4-3-16,0-7-2 0,-12 8-2 16,-15-4-1-16,-18 0-2 0,-10-6-5 0,-11-2-9 15,-4-7-16-15,-2-11-26 0,6-6 121 16,-1-7-269-16,11-9-166 16,4-5-435-16</inkml:trace>
  <inkml:trace contextRef="#ctx0" brushRef="#br0" timeOffset="119625.899">26398 2854 540 0,'0'0'127'0,"0"0"5"15,-6 0-89-15,1 11-2 0,-2 8-4 16,-3 6-2-16,6 10-5 0,-1 3-5 15,-2 6-7-15,2-2-5 0,5-7-5 16,0 3-3-16,0-14-4 0,7-8 0 16,1-7-2-16,7-9 1 0,6 0 0 15,5 0 1-15,7-14 0 0,0-2 0 16,-1-4-1-16,-9-6 1 0,0 10 0 16,-6-4 1-16,-6 5 2 0,-3 3 2 0,-1 12 4 15,-7 0 2-15,0 0 2 0,5 18 1 16,-5 8 1-16,0 0-3 0,0 4-1 15,6 2-4-15,1-9-1 0,4 4-4 16,-1-9 0-16,2 6 0 0,12-13-2 16,-1-4-1-16,-2-7 0 0,2 0 2 0,3-14 2 15,-8 0 3-15,-1-4 1 0,-1-9 4 16,-3 8 0-16,-5-5 2 0,-8 2-2 16,5 2-2-16,-5-1-2 0,-5-1-6 15,-3 4-6-15,-2 1-12 0,4 7-18 16,6 10-27-16,0 0-122 0,0 5 0 15,13 6-113-15,3-3-207 0</inkml:trace>
  <inkml:trace contextRef="#ctx0" brushRef="#br0" timeOffset="120328.902">26171 2938 510 0,'8'-6'123'16,"-8"1"6"-16,0 5-82 0,0 0-6 15,-5 0-6-15,-6 9-3 0,-4 2-3 16,-5 5-3-16,-1 2-5 0,-2 7-4 16,0 4-1-16,3-7-4 0,1 6-1 15,-1-5-6-15,4-5-2 0,1-6 0 16,2-4-2-16,3 1-1 0,10-4 1 0,0-5-1 16,0 9 0-16,5-9 1 0,5 8-1 15,1 2-1-15,1 1 2 0,2 2-1 16,4-2 0-16,-1 1 1 0,-1 5-1 15,4 2 1-15,-4-7 1 0,-6 5 2 16,-10-8 5-16,0 5 6 0,0 0 3 16,-11 2 1-16,-12-4 1 0,0 2-1 15,-5 0-2-15,-2-8-6 0,1 3-6 0,8-2-10 16,1-7-8-16,2 0-14 0,8 0-16 16,5-3-13-16,5 3-117 0,0 0-124 15,17 0-293-15</inkml:trace>
  <inkml:trace contextRef="#ctx0" brushRef="#br0" timeOffset="120844.364">27102 3083 449 0,'-23'12'117'0,"-3"-4"3"0,-2 6-38 15,2 4-51-15,0 4-8 0,5 5-6 16,8 4-6-16,4 1-5 0,9-3-3 16,0-12-1-16,10-4-3 0,3-11 0 15,5-2 1-15,2 0 1 0,0 0-1 16,4-2 4-16,-4-12 1 0,1-2 4 15,-1-4 6-15,-5-2 5 0,-7 7 6 0,0 7 5 16,-8 2 0-16,0 6-1 0,0 0-1 16,0 9-6-16,0-1-5 0,0 3-4 15,0 4-5-15,8 0-3 0,-1 1-2 16,4-2 0-16,4 1-1 0,-2-3-4 16,2-2-7-16,1-4-8 0,0-6-11 15,1 0-12-15,-1 0-12 0,1-4-112 16,-4-3-117-16,-5 2-276 0</inkml:trace>
  <inkml:trace contextRef="#ctx0" brushRef="#br0" timeOffset="121234.98">27405 3299 483 0,'0'28'127'0,"10"-3"3"15,-2 4-38-15,7 4-54 0,3 4-11 16,0-3-8-16,3-3-7 0,1 4-4 0,-8-1-3 15,3-1-3-15,-7 0 0 0,-4-6-1 16,-6-10 1-16,5-1-2 0,-5-4 2 16,0-12 3-16,0 0 0 0,-7 0 1 15,1-7 0-15,6-16 2 0,-10-9 1 16,10-3-1-16,0-1-2 0,0-10-2 0,0-4-1 16,-7-3 0-16,7-15-2 0,7-6 1 15,-7 4-3-15,10 8 1 0,1 7 4 16,6 19 2-16,-3 14 3 0,1 4 3 15,-5 14 3-15,0 4 4 0,0 7 0 16,-2 6 1-16,3 6 0 0,-4 8-1 16,3 3 0-16,-10 2 1 0,0-2-2 15,0 7 2-15,0 1-2 0,-10-1 0 0,-5-5-2 16,-3-2-4-16,-6-8-4 0,-3-3-7 16,3-2-9-16,-1-9-19 0,9-8-23 15,3 0-20-15,6 0-119 0,7-7-137 16,0-11-312-16</inkml:trace>
  <inkml:trace contextRef="#ctx0" brushRef="#br0" timeOffset="121438">28117 2685 569 0,'0'25'139'0,"0"3"5"0,0 7-86 16,0 10-12-16,0 5-8 0,0-1-9 0,0 2-8 16,0-1-6-16,0-6-4 0,0-8-9 15,0-6-10-15,0-4-12 0,10-15-13 16,-5-6 156-16,2-5-277 0,3 6-141 16,6-6-390-16</inkml:trace>
  <inkml:trace contextRef="#ctx0" brushRef="#br0" timeOffset="121703.536">28312 3169 564 0,'5'0'140'0,"3"0"6"0,7-9-88 15,0 4-8-15,8-6-7 0,0 2-8 16,0 0-7-16,-5-7-7 0,-2-4-5 16,-6-2-3-16,-4 1-1 0,-6 0-2 15,0 0 1-15,0 5 0 0,0 3 2 16,-11 3 1-16,-4 10-1 0,-6 0-1 15,-2 7-2-15,2 10-2 0,1 7-2 0,0 5-2 16,6 4-2-16,5 1-2 0,3-3-3 16,1-3-5-16,5-3-8 0,0 0-5 15,16-10-10-15,-2-1-12 0,2-6-10 16,8-8-10-16,1 0-106 0,0-9-111 16,7-5-273-16</inkml:trace>
  <inkml:trace contextRef="#ctx0" brushRef="#br0" timeOffset="121875.57">29062 2685 582 0,'-13'-29'150'0,"-2"7"7"16,-4 4-84-16,-9 18-12 0,3 0-8 16,2 12-9-16,0 11-11 0,-3 11-5 0,3 7-9 15,-3 5-3-15,0 7-5 0,1 3-9 16,9 2-12-16,5 6-12 0,2-5-21 15,9-13-15-15,-5-3-120 0,5-8-129 16,-6-6-304-16</inkml:trace>
  <inkml:trace contextRef="#ctx0" brushRef="#br0" timeOffset="122047.221">28540 3117 580 0,'26'-6'143'0,"8"-2"5"0,6 0-93 15,2-4-12-15,-1 3-8 0,0-1-8 16,-1 3-9-16,-1 7-8 0,5 0-5 16,-8 0-10-16,2 9-12 0,-2-9-11 0,-12 5-14 15,-2-5-111-15,-3 0-117 0,-6 5-279 16</inkml:trace>
  <inkml:trace contextRef="#ctx0" brushRef="#br0" timeOffset="122437.737">29306 2685 491 0,'5'0'127'0,"2"0"8"0,-7 14-53 0,0 10-29 15,0 6-7-15,-7 4-7 0,-1 15-6 16,-2 8-6-16,0-1-6 0,5 4-7 16,5-5-7-16,0-11-13 0,-5-6-10 15,5-8-15-15,0-8-13 0,0-1-111 16,-6-6-117-16,-1-9-279 0</inkml:trace>
  <inkml:trace contextRef="#ctx0" brushRef="#br0" timeOffset="122578.331">29069 3055 504 0,'28'-8'123'15,"3"-3"1"-15,5-2-68 0,0 1-28 16,10 4-12-16,-5 0-13 0,-5 8-12 16,-4 0-114-16,-4 0-104 0,-15 10-268 15</inkml:trace>
  <inkml:trace contextRef="#ctx0" brushRef="#br0" timeOffset="123187.582">24229 4441 575 0,'0'0'133'15,"0"0"6"-15,6 9-101 0,9-3 2 0,-3 1-4 16,2-3 1-16,8-4-5 0,-1 0-6 16,8 0-3-16,7-8-6 0,4-10-3 15,-3-1-2-15,-6 0-4 0,1-3 1 16,-10 5-3-16,-4 3 0 0,-9 0 1 15,-9 4 1-15,0-1-1 0,0 2-1 16,-15 4-1-16,-1 5-1 0,-4 0-1 0,-3 0 0 16,-3 0-3-16,3 11 1 0,-3-1 1 15,-2 3 1-15,7 2-2 0,-6 2 2 16,3 8-2-16,3-2 1 0,6 6 0 16,3-3-3-16,4 4-1 0,8-3 4 15,0 3-1-15,10-1-2 0,5-6 2 16,1-3-2-16,10-5 1 0,0-6 1 15,4-9-2-15,-1 0 1 0,4 0-2 16,-3 0-1-16,-1-12-3 0,4 0-4 16,3-1-7-16,-5-3-6 0,-3 2-6 15,-2-6-9-15,-5 2-6 0,-11-5-7 0,-3-2-1 16,-1-8-104-16,-6 4-104 0,7 1-257 16</inkml:trace>
  <inkml:trace contextRef="#ctx0" brushRef="#br0" timeOffset="123406.259">24712 3912 495 0,'0'0'123'15,"5"0"7"-15,-5 0-67 0,5 16-14 16,-5 3-8-16,9 11-4 0,0 2-3 16,0 8-6-16,-2-5-4 0,1 6-5 15,2-3-5-15,-5-1-5 0,3 2-2 0,-1-2-2 16,1 1-1-16,-8-11-3 0,8-1-5 15,-8-3-6-15,0-4-10 0,0-1-8 16,5-1-13-16,-5-7 106 0,5 1-219 16,-5-11-125-16,10 0-333 0</inkml:trace>
  <inkml:trace contextRef="#ctx0" brushRef="#br0" timeOffset="123687.444">25023 4305 513 0,'-20'9'125'0,"-3"-1"4"0,-3 5-75 16,3-6-19-16,8 6-7 0,4-4-8 16,11 1-6-16,0-6-6 0,0 3-3 15,15-7-4-15,-2 0 1 0,5 0-2 16,2 0 1-16,1 0 0 0,-2 0-1 0,-1 0 0 16,2 0 2-16,0 10-2 15,1 2 2-15,0 3 4 0,-1-1 5 0,-2 2 6 16,-11-2 5-16,-7-2 7 0,0 0 3 15,-15-1 4-15,-2 1-2 0,-2 2-5 16,-9-3-4-16,8 2-6 0,1-5-6 16,1-2-6-16,-5-6-12 0,10 0-12 15,0 0-13-15,3-8-17 0,10-6-14 0,0 1-114 16,0 3-126-16,10-2-283 0</inkml:trace>
  <inkml:trace contextRef="#ctx0" brushRef="#br0" timeOffset="124015.491">25494 4446 432 0,'27'0'102'0,"-3"-13"3"16,-2-3-62-16,-1 0-16 0,-5 0-4 15,1 3 0-15,-4 3 1 0,0-2 1 16,-5 4 3-16,-3 1-1 0,-5-2 1 15,0 2-2-15,0-6-1 0,0 6 0 16,-8 1-2-16,-2 6-3 0,-5 0 1 16,0 0-2-16,-3 6 0 0,-5 9-3 0,-6-1-2 15,-7 7-1-15,-7 8-4 0,6 2-1 16,7 1 0-16,11 5-2 0,12 5-2 16,7-12 0-16,7-5-1 0,9-3-1 15,12-5 0-15,9-8-1 0,8-9 1 16,-1 5-2-16,3-5-1 0,7 0-3 15,-1 0-11-15,7 0-17 0,-11-5-15 16,-6 5-120-16,-12 0-125 0,-10 0-307 0</inkml:trace>
  <inkml:trace contextRef="#ctx0" brushRef="#br0" timeOffset="124452.888">25773 5117 499 0,'18'-10'128'0,"-13"10"8"0,-5-2-67 15,0 2-11-15,-17 5-7 0,-7 4-5 0,-12 9-4 16,-2 8-8-16,-3 4-6 0,2 3-8 16,-7 7-8-16,8-6-3 0,6-6-3 15,-3-4-4-15,21-3-2 0,7-10-1 16,7-2 0-16,5 1 1 0,11-10-1 16,10 0 0-16,2 0 1 0,3 0-1 15,5-5 2-15,0 5-2 0,5 0 3 16,2 0 3-16,4 0 2 0,-7 7 3 0,-4-5 6 15,-12 10 2-15,-16 3 6 0,-8 1 4 16,0 5 0-16,-18 2 0 0,-8 0-3 16,-10 6-4-16,-5-6-5 0,-1 3-4 15,-1 4-7-15,4-10-13 0,0 0-9 16,-7-6-16-16,3-5-25 0,4-9-18 16,23 0-123-16,16 0-138 0,0 0-315 15</inkml:trace>
  <inkml:trace contextRef="#ctx0" brushRef="#br0" timeOffset="124827.848">26230 5221 628 0,'-15'5'155'0,"-5"3"5"0,1 5-99 15,-1 3-10-15,-1 3-8 0,4 1-7 16,6 5-11-16,-1-4-6 0,4 5-5 15,0 3-4-15,8-2-3 0,0 0-4 16,0-6-1-16,10-10-1 0,1-11-2 16,7 0 3-16,8-4-1 0,1-15-1 15,-1-1 2-15,8-7-2 0,-1 3 0 0,-7 2 0 16,-3 1-1-16,-3-2 0 0,-7 8 1 16,-7 1-1-16,-6 6 2 0,9 8 0 15,-9 0 1-15,8 0 2 0,0 8 3 16,2 6 4-16,-2 1 3 0,3 1 3 15,-4 5 3-15,3-1 1 0,-2-1 0 16,5-4-3-16,-1 2-3 0,6-5 0 16,-5-4-4-16,6-8-2 0,-2 0-5 0,2-8-1 15,-4-5-2-15,-2 2 2 0,0-7-3 16,-5 11-3-16,-3-4-7 0,-5 6-11 16,0 5-21-16,5-10-28 0,-5 10-133 15,0-3-151-15,0-9-357 0</inkml:trace>
  <inkml:trace contextRef="#ctx0" brushRef="#br0" timeOffset="125140.227">26894 5128 634 0,'-16'12'158'0,"-5"11"5"16,-4-3-94-16,2 10-18 0,-1 0-11 15,7-4-9-15,12-2-9 0,5-2-9 16,0-3-4-16,0-8-4 0,22-1-2 15,-6-10-1-15,2-7 0 0,2-4 0 16,4-11-1-16,-1 2-2 0,-5-3 2 0,-5 6 5 16,-3 0 4-16,-3 5 4 0,-7 6 6 15,6 6 6-15,-6 0 2 0,7 6-1 16,-7 6-4-16,0 6-4 0,0 10-5 16,0-8-3-16,0 5-5 0,0-2-4 15,0-2 2-15,0-7-5 0,10-3-8 16,-1-4-9-16,1-7-14 0,3 0-16 0,-4-10-25 15,2 1 108-15,-1-4-235 0,-2 1-145 16,3 6-379-16</inkml:trace>
  <inkml:trace contextRef="#ctx0" brushRef="#br0" timeOffset="125483.906">27205 5331 583 0,'5'35'142'0,"0"2"4"0,5 1-93 16,0 6-13-16,1 1-11 0,3 1-10 0,-3-3-9 15,4 0-3-15,-4-3-6 0,2-4 1 16,-3-6-1-16,0-2 0 0,-5-6-1 16,-5-8 1-16,0-5-2 0,0-9 3 15,0 0 1-15,-7-6 1 0,1-8 2 16,-2-4 2-16,-4-9 4 0,2-4 1 16,2-12-3-16,-2-9 0 0,5-15-2 15,5-7 0-15,-6-10-2 0,6-3-3 0,5 5-3 16,1 20 0-16,6 10 0 0,1 15 3 15,5 17 1-15,-5 6 2 0,5 5 5 16,-3 9 3-16,4 0 2 0,-1 9 3 16,4 5-1-16,-1 6 1 0,0 9 1 15,-6 1 1-15,-4 0 2 0,-11-1 2 16,0 3 0-16,0-5-2 0,-9 3-3 0,-3-1-5 16,1 1-4-16,-7-3-7 15,0-8-11-15,1-7-16 0,-2-7-15 0,4-5-25 16,2 0-15-16,8-6-126 0,-3-3-143 15,8-7-317-15</inkml:trace>
  <inkml:trace contextRef="#ctx0" brushRef="#br0" timeOffset="125952.603">28049 5032 544 0,'0'8'138'0,"5"0"7"15,1 6-71-15,4 7-25 0,0-3-8 16,-2 9-5-16,3 3-5 0,-2-5-7 16,-4 2-7-16,1 3-3 0,-6-6-3 15,12-2-2-15,-6 6-1 0,-1-8 1 16,-5-2-2-16,8-7 1 0,-1-11 1 0,-2 0 1 15,-5 0-2-15,6-15-1 0,-1-4-3 16,-5-3 2-16,8-3-2 0,2-2-2 16,2-8-3-16,4-6 2 0,-3-1-1 15,5-3-2-15,2 11-7 0,-1 5-7 16,1 12-8-16,5 7-13 0,-9 10-15 16,2 0-10-16,-7 10-108 0,1 6-116 15,-4 6-271-15</inkml:trace>
  <inkml:trace contextRef="#ctx0" brushRef="#br0" timeOffset="126061.939">28473 5279 562 0,'0'19'130'16,"0"-5"1"-16,0-1-93 0,0-9-12 15,0-4-12-15,0 0-14 0,0-2-15 16,0-11-115-16,0-6-109 0,0 1-278 16</inkml:trace>
  <inkml:trace contextRef="#ctx0" brushRef="#br0" timeOffset="126514.907">28546 4925 544 0,'23'0'129'0,"-5"0"4"15,4 0-86-15,4 0-6 0,2 9-5 16,-5-1-5-16,-5 3-4 0,3 4-3 0,-15 6 0 16,-6 2-2-16,0 5-2 15,0 6 1-15,-13-3-3 0,-3-1-3 0,3 2-1 16,3-6-3-16,10-6-3 0,0-4-4 15,0-16-8-15,16 0-4 0,-2-3-4 16,-1-16-2-16,1-5-3 0,3-1 0 16,-4-5 3-16,2-2 4 0,-6 11 6 15,-4-7 7-15,-5 7 6 0,0 5 5 16,0 2 5-16,0 2 0 0,0 12 1 0,0 0-4 16,0 6-2-16,7 6-6 0,-1 5-1 15,3 11-6-15,-3-4-2 0,2 1 2 16,2 10 1-16,0-2 0 0,3 1-1 15,2-3 1-15,3-2 6 0,-3-2 4 16,1 2-1-16,-3-5 2 0,2 4 2 16,-2 1 0-16,2 1-1 0,-2-4-4 0,-5 1-3 15,-3-2 0-15,-5-5 0 16,0-4 0-16,-5 3 4 0,-7-8 2 16,-4 5 2-16,-8-4 1 0,-6-1-4 0,-4-5-1 15,-9-6-4-15,4 0-4 0,-1-8-14 16,1-15-13-16,6-8-16 0,4-15-17 15,8-9-23-15,4-9 136 0,9-9-256 16,8-3-143-16,0 7-378 0</inkml:trace>
  <inkml:trace contextRef="#ctx0" brushRef="#br0" timeOffset="126858.575">28841 4484 538 0,'23'16'138'15,"3"14"9"-15,-6 11-76 0,3 4-5 16,-5 10-2-16,-3 4-7 0,-1-1-4 15,-4-4-6-15,0 1-9 0,-2-10-6 16,-1-1-9-16,-7-4-7 0,5-5-4 0,-5-6-4 16,0-14-4-16,0 1-2 0,0-16-2 15,0 0 0-15,6 0-2 0,2-16 0 16,4 1-2-16,-2-13-1 0,3-2-1 16,-3-3 0-16,-4-10-1 0,1-2 1 15,1 1 1-15,-3 2 1 0,6 11-1 16,2 17 2-16,-1 14 0 0,-1 0 2 15,-1 12 0-15,-3 6 2 0,2 10 2 0,-2-3 1 16,0 7 2-16,-3-4-1 0,1 2 0 16,-5-7-1-16,9 6-1 0,-9-2-2 15,6-11-1-15,-6 7-6 0,7-6 1 16,-7-12-9-16,9 7-6 0,1-12-5 16,-3 0-13-16,-1 0-13 0,1-13-11 15,0-3 57-15,-3-5-166 0,3-5-121 16,0-1-307-16</inkml:trace>
  <inkml:trace contextRef="#ctx0" brushRef="#br0" timeOffset="127014.815">29357 4290 610 0,'0'15'150'0,"-10"10"6"0,10 19-99 16,-6 9-2-16,6 12-7 0,-7 11-5 15,7 13-11-15,0-9-7 0,0 2-5 16,0-7-6-16,0-19-4 0,5-10-6 0,3-13-10 15,2-4-9-15,0-11-14 0,1-2-19 16,-3-16-15-16,-8 0-114 0,0 9-123 16,0-9-286-16</inkml:trace>
  <inkml:trace contextRef="#ctx0" brushRef="#br0" timeOffset="127202.249">29159 4824 590 0,'16'-21'147'0,"9"-2"7"16,7 8-88-16,6 8-17 0,-2 0-8 16,0 7-7-16,0 0-9 0,0 7-8 15,-5 0-7-15,-1-4-1 0,-2-3-6 16,-7 8-8-16,-1-8-11 0,-2 5-14 0,-4-5-14 16,-2 8 103-16,-12-8-224 0,0 7-132 15,0 2-350-15</inkml:trace>
  <inkml:trace contextRef="#ctx1" brushRef="#br0">13873 10898 0,'105'0'0</inkml:trace>
  <inkml:trace contextRef="#ctx0" brushRef="#br0" timeOffset="198240.335">5806 5860 481 0,'-5'0'111'16,"0"0"4"-16,-2 0-82 0,-7 0 1 15,4 0-2-15,-8 7 1 0,6 1-1 16,-9-2 2-16,0 5-2 0,1 3 1 0,-1 1-2 16,-9 2-4-16,2-1-2 0,1 5-2 15,-4 2-3-15,1 6-3 0,2 9-2 16,-1-1-4-16,1 1-2 0,10-1-4 15,3-1-1-15,10-6-3 0,5 7 1 16,0 0-2-16,5-1 0 0,-2-4 1 16,7-2 0-16,5-11-1 0,-2 3 0 15,12-10 0-15,4-3 1 0,7 2-2 16,10-6-1-16,-3-5 1 0,6 6 1 0,0-6 1 16,-5 0-1-16,5-11-2 0,-5-4 2 15,-1 0 0-15,-1-9-2 0,4 3 1 16,-8-18-3-16,5 7 2 0,-11-10 1 15,-4 1-1-15,-7 3 1 0,-6 8 1 16,-15-5 3-16,0 4 5 0,0-10 3 16,-5-3 3-16,-14-4 4 0,-9 3 2 15,-7 9 0-15,-10 12-1 0,-8 4-4 0,2 12-4 16,1 8-4-16,12-6-3 0,7 6-6 16,5 0-4-16,3 9-13 0,0 7-10 15,5 3-18-15,-4 5-15 0,11 7 157 16,-4 0-277-16,15-6-145 0,5 0-389 15</inkml:trace>
  <inkml:trace contextRef="#ctx0" brushRef="#br0" timeOffset="202629.776">4622 7149 481 0,'0'0'109'0,"-8"0"3"0,8-7-83 0,0 7-3 15,0 12-3-15,0 2-1 0,10 5 1 16,-10 8-4-16,0 7-3 0,0 4-3 16,0 5-1-16,0 1-3 0,0 1-4 15,-7-5-5-15,7-2-6 0,0-3-7 16,0-4-6-16,0-3-3 0,0 0-107 15,8-9-101-15,-1 0-250 0</inkml:trace>
  <inkml:trace contextRef="#ctx0" brushRef="#br0" timeOffset="203223.55">5016 8079 472 0,'0'-4'109'0,"0"-7"7"0,0 5-77 16,0-3-2-16,0 2-6 0,5-2-2 16,5 3-2-16,-2-4-5 0,-1-1-4 15,9-4-5-15,1 3-3 0,2-2-1 16,1 2-2-16,0 1 0 0,-1 3 2 0,-1 5-3 15,-6 3 2-15,6 0 0 0,-7 13-3 16,1 3-1-16,2 7 2 0,-7 7-3 16,-2 1 0-16,-5 1-2 0,0-2-1 15,-7 2 1-15,-2 3 0 0,-8-1-1 16,4 0 0-16,-7 1 2 0,11-8 2 16,-6 0 0-16,3-8 0 0,-1-3 3 15,5-3 1-15,2-3 3 0,-1-4-2 0,7 1 1 16,-8-7 1-16,8 7-1 15,0-7-1-15,0 7 0 0,10-7-2 0,-2 0 0 16,2 0 1-16,8 4 1 0,3-4 0 16,-5 0-1-16,12 4 0 0,0-4 0 15,3 7-1-15,-1-7-3 0,-4 7-1 16,-3 2 0-16,-2-4 0 0,-10 1-1 0,1 0-4 16,-1-6-4-16,-6 5-7 0,-5-5-14 15,0 0-18-15,0 0-10 0,0 0-116 16,0 0-120-16,0-11-284 0</inkml:trace>
  <inkml:trace contextRef="#ctx0" brushRef="#br0" timeOffset="205707.241">5907 8044 502 0,'-10'0'121'0,"2"6"4"0,5-6-75 16,-2 11-6-16,5-7-13 0,-8 7-2 16,8 0-4-16,0 6-3 0,0-1-3 15,0-2-3-15,0 9-4 0,10 1-1 16,-7 2-3-16,2 0-1 0,0 3 0 15,-5-4-3-15,6 5 0 0,-6-1 1 0,0 1-1 16,7 0-1-16,-7-1 0 0,0-7-1 16,6 2-1-16,-6-2 0 0,4-4-2 15,-4-5-1-15,8 1-4 0,-8-14-6 16,0 4-6-16,0-4-6 0,0 0-10 16,0-4-6-16,-7-5-10 0,7-3-94 0,0 3-99 15,7-9-239-15</inkml:trace>
  <inkml:trace contextRef="#ctx0" brushRef="#br0" timeOffset="206113.364">6028 8082 509 0,'5'-12'111'0,"5"3"4"0,5-5-87 16,-2 0-3-16,7-2-5 0,-4 7-1 15,-1 7-1-15,-1 2-1 0,0 0-2 16,-1 11-3-16,3 1-2 0,-3 6-3 16,3 3 1-16,-7 3-2 0,-9 0 3 15,0 4-2-15,0 1 0 0,-9 5 3 0,-7 0 1 16,3 6-1-16,-3-4 1 0,4 3 0 16,-3-6-1-16,4 2-1 0,3-8-1 15,-2-8-1-15,2 0 0 0,8-5-2 16,0-8-1-16,0 1 0 0,0-7 2 15,0 6 2-15,13-6 1 0,-7 0 5 16,3-11 2-16,4 8 2 0,-2-5 1 16,4 8-2-16,1-6-5 0,4 6-1 0,-4 0-4 15,7 0-3-15,2 0-4 0,-1 0-1 16,3 0 0-16,-6 9-2 0,2-9-7 16,-2 0-7-16,-5 0-7 0,-3 0-10 15,-6 0-13-15,0 0-9 0,-7 0-110 16,8 0-114-16,-3 6-272 0</inkml:trace>
  <inkml:trace contextRef="#ctx0" brushRef="#br0" timeOffset="211643.274">6564 7006 524 0,'-5'-17'122'16,"-2"3"5"-16,7 2-78 0,0 9-18 16,0-7-7-16,0 6-5 0,7-8-2 15,3 3-3-15,8 0-5 0,0-4-3 16,3 1-1-16,10 7-2 0,10 5-1 15,-5 0 1-15,10 0-2 0,-4 5 0 16,-6 10 0-16,-13 11 0 0,-8 3 0 0,-15 3 1 16,0 9 0-16,-16-5 1 0,-7 6-1 15,-2-5 1-15,-3 0 1 0,2-9-1 16,-2-2-1-16,5-7 0 0,2-13-2 16,6-6 2-16,9 0-2 0,6 0 1 15,0 0-1-15,15-11 1 0,-7 0 0 16,8 1 0-16,-4 5 0 0,11 5 0 15,-7 0 0-15,7 0-1 0,5 0 0 16,3 0 0-16,-7 0 0 0,4 0 3 0,2 8 2 16,-4 4 3-16,-2-1 3 0,-7 7 4 15,2 4 3-15,-19 0 3 0,0 5 4 16,0-2-2-16,-22 2 2 0,-3 2-2 16,-4-2-4-16,1 2-5 0,-3-7-4 15,3-5-3-15,-2-4-8 0,6-5-9 16,-4-8-10-16,10 8-12 0,10-8-15 0,8 0-12 15,0 0-115-15,0 6 3 0,14-3-95 16,13 4-173-16</inkml:trace>
  <inkml:trace contextRef="#ctx0" brushRef="#br0" timeOffset="212065.058">7386 7611 563 0,'-5'0'131'0,"5"0"5"15,-5 0-95-15,2 9-4 0,-6 5-2 0,3 5 0 16,1 5-4-16,-2 3-6 0,1 8-7 15,-1 0-3-15,-3 0-4 0,4-2-4 16,1 3-3-16,-3-11-2 0,8 3 0 16,-8-10-1-16,8 2 1 0,0-12 0 15,5 2-1-15,-5-6 0 0,13-4 1 16,-10 0 0-16,3 0 0 0,1 0-1 0,4 0 1 16,-4 0 1-16,1-6 0 0,5 6 0 15,-1 0-2-15,1 0 1 0,3 0 0 16,7 0 0-16,3 0-2 0,1 6 0 15,4-6 0-15,-5 0 0 0,5 0-1 16,-6 0 2-16,2 0-3 0,-7 0-2 16,3-4-1-16,-7 4-6 0,-9-10-5 15,-2 10-8-15,1 0-10 0,1 0-7 16,-7 0-5-16,0 0-19 0,0 8-86 0,0 2-96 16,0 3-232-16</inkml:trace>
  <inkml:trace contextRef="#ctx0" brushRef="#br0" timeOffset="212283.769">7666 7553 522 0,'-12'0'121'0,"2"6"6"16,10 9-83-16,-6 11-6 0,6 10-7 15,0 8-2-15,0 8-1 0,8 13-5 16,5 18-5-16,-3 0-4 0,5 15-7 15,-6-2-1-15,-4 2-2 0,0-17-7 16,2-2-6-16,-7-11-10 0,11-12-11 0,-6-7 2 16,-5 0-117-16,8-8-111 0,-3 0-266 15</inkml:trace>
  <inkml:trace contextRef="#ctx0" brushRef="#br0" timeOffset="-209167.968">2687 9114 476 0,'-12'0'112'15,"1"0"5"-15,-7 6-60 0,3 7-32 0,-5-2-2 16,-1 5-2-16,1 1-2 0,7 1-1 16,2 10-4-16,3 1-2 0,1 7-3 15,4 1-2-15,3-1-1 0,-10 3-2 16,10-3-1-16,6 2-1 0,-1-2 0 16,13-7-2-16,-1-1-1 0,9-13 1 15,0-15 1-15,0 0-1 0,5-14 1 16,7-3 0-16,5-12 6 0,-6-6 3 15,1-6 4-15,-10 1 2 0,-7 5 4 16,-14 3 0-16,-7 2 1 0,0 3-3 16,-15 10-4-16,-13 1-5 0,-5 5-1 0,-3 11-6 15,7 0 0-15,-1 0-6 0,12 14-11 16,-3 6-11-16,11 6-11 0,-3-1-10 16,8-3-81-16,5 4-28 0,0-10-92 15,13 0-181-15</inkml:trace>
  <inkml:trace contextRef="#ctx0" brushRef="#br0" timeOffset="-208871.148">2687 9503 486 0,'-18'7'108'15,"-4"9"4"-15,1 7-84 0,1 2-8 16,-1-4-2-16,3 9-1 0,5 1-1 16,-3 5-3-16,6-1-3 0,3 0-3 0,7 1 1 15,0-7-2-15,-11-1-3 0,19-7-1 16,2 1 0-16,8-8-1 0,0-5 1 15,5-4-1-15,3-5 1 0,2 0 2 16,3-7 0-16,3-9 1 0,15-6 3 16,5-6 1-16,-3-7 3 0,3 1 1 15,-6-2 3-15,-16 6 5 0,-15 7 3 16,-9 7 2-16,-8 5-1 0,0 6-1 16,-15 5-4-16,-4 0-3 0,-16 0-6 15,-2-7-4-15,-8 7-5 0,-2 0-2 0,11-3-5 16,3 3-8-16,7-6-12 0,11 6-14 15,10-8-9-15,5 4-111 0,0-6-116 16,21 1-271-16</inkml:trace>
  <inkml:trace contextRef="#ctx0" brushRef="#br0" timeOffset="-208121.207">3969 8064 494 0,'-15'0'107'0,"-3"6"2"16,3-6-90-16,-5 9-2 0,9-4 0 15,-5-5-1-15,-6 8 1 0,11-8 1 16,-5 3-2-16,2-3 2 0,-5 6 0 15,4-6 1-15,-10 6 0 0,-7-6 0 16,-11 9-1-16,2-3 0 0,-3 0-1 0,5 2-3 16,6-2 0-16,7 1-1 0,8-4-4 15,5 2-1-15,3 6-2 0,0-2-2 16,5-2-2-16,5 7 0 0,0 0-3 16,-5-3 2-16,5 4 0 0,0 4-1 15,0 5 0-15,0-2 2 0,0 11-3 16,7-4 2-16,-7 0-1 0,6 0-1 15,-6-3 1-15,0-5 1 0,0 2-1 16,0-5 1-16,0-4-1 0,0-5 0 0,0-4 0 16,10-5 0-16,-5 0 0 0,-2 0 1 15,2-10-2-15,2 3 2 0,6-6-2 16,-2 1 2-16,6 1-1 0,-3-2 1 16,9 3-2-16,2-2 1 0,4 1-1 15,4 2 1-15,2 2-1 0,4 2 0 16,-5 5 0-16,-3 0 0 0,-5 0 0 15,1 4-1-15,-8 8-2 0,3 2-1 16,4 0 1-16,-2-2-2 0,-2-1-1 0,-4-2 2 16,-12 5 1-16,-6-1-1 0,0 3 3 15,-11-3-1-15,-14 4 2 0,-3-1 3 16,1 8-1-16,-3-7 1 0,-6 4 2 16,-7 0 1-16,-2 2 0 0,-16 2 0 15,-1-7-3-15,6-3 1 0,2-1-1 16,16-2-5-16,12-10-10 0,5 5-12 0,11 0-10 15,4-7-74-15,6 6-38 0,9 4-100 16,0 2-204-16</inkml:trace>
  <inkml:trace contextRef="#ctx0" brushRef="#br0" timeOffset="-204059.82">4332 9056 405 0,'0'-17'107'0,"0"1"5"0,-6 8-21 16,-1 3-57-16,2 5-2 0,-1 0-2 15,-6 10-2-15,-3 11-2 0,-4 2 0 16,1 12-3-16,-7 3-3 0,-1 10-2 15,3 3-2-15,3 1-2 0,4 7-1 16,6 11-4-16,-3 0 0 0,8-2-2 16,5 2-1-16,0-7-3 0,7-10 0 0,9-12-1 15,2-11 0-15,7-10-3 0,2-17 1 16,6-3 0-16,5-8 0 0,1-16-1 16,7-11 1-16,-3-8-1 0,1 0 2 15,-2 0 1-15,-12 5 4 0,-7 7 5 16,-12 5 4-16,-11 4 2 0,0 8 2 15,-13 7 1-15,-8-2-1 0,-9 9-3 16,-12 0-6-16,-4 0-3 0,-3 9-2 0,10 4-3 16,1-3 0-16,8 2-9 0,4-2-11 15,5-2-17-15,0-1-17 0,9-1-117 16,12 3-129-16,0-1-308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13T20:37:03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13791 8611 481 0,'-21'6'98'15,"-6"4"0"-15,9-10-86 0,18 12-1 16,0-7 4-16,0-5 2 0,0-14 3 16,15 7-1-16,-7-5 2 0,2 12-5 0,-2-9-2 15,-1 3-3-15,3-2-1 0,0 8-1 16,-2-8 1-16,-5 8 3 0,10-7 2 16,-8 7-2-16,5 0 0 0,-2 0 0 15,3 0 1-15,1 0 0 0,4 0-3 16,-1 0-2-16,5 0-2 0,-4 7 1 15,2-7-2-15,-2 4-2 0,4-4-3 16,1 0-1-16,1 10 1 0,7-10 0 0,1 4-2 16,-3-4 1-16,3 4-1 0,-6 4 2 15,-1 1 0-15,-1 2 0 0,-3-2 0 16,-1-3 0-16,5-6-1 0,2 0 1 16,-4 0-1-16,7 8 2 0,-5-4-2 15,-2-1 0-15,-4 10 2 0,-6 3-2 16,-4-2 1-16,-7 4 0 0,8 1-1 0,0 1 1 15,-8-4 0-15,3 3-1 0,-3 2-1 16,0 1 1-16,0 1-1 0,0-3 2 16,0 11-1-16,0 3 1 0,-5 11 0 15,-1 5 0-15,-1 1 0 0,7 6-1 16,0 3-1-16,0-3 2 0,0-1-1 16,0-5 0-16,8-7 1 0,-8 4 0 15,7-3 3-15,-7 7-2 0,5 2-1 16,-5 3 0-16,10 5 1 0,6 3 0 15,2 2-2-15,0 1 0 0,5-1 0 0,-2-1 0 16,-6-7 1-16,-2-9-1 0,-3-4-1 16,0-2 1-16,-2-3 1 0,0-2 0 15,-1-1 0-15,1 3-1 0,0-3 0 16,2-1 0-16,-4 3 0 0,4-4-1 16,-2-4 1-16,1-1-1 0,2-2 2 15,1-1-1-15,-6-1 0 0,2-11 0 0,-1 1 0 16,1 0-1-16,-5-6 2 0,-3 2-1 15,7 0-1-15,-7-7 2 0,0 3-3 16,0-4 2-16,0-5-1 0,0 10 1 16,0-10 0-16,0 3-1 0,0-3 3 15,-8 0 1-15,3 0 3 0,-8 0 1 16,0 0 2-16,-9 0 1 0,-4 0 4 16,-12 13 2-16,-9-7 0 0,-6 5 2 15,-4 4 0-15,-3-1 0 0,-3 3-3 0,3 9-2 16,-4-9-3-16,2-2-2 0,3 0-6 15,5-3-14-15,8-8-17 0,7 3-23 16,4-1-122-16,6 9-137 0,4-10-328 16</inkml:trace>
  <inkml:trace contextRef="#ctx0" brushRef="#br0" timeOffset="19448.527">12468 15497 478 0,'-8'-30'107'0,"8"5"2"16,5 1-82-16,1-3-4 0,4 5 2 15,-3 5 0-15,-3-3 2 0,1 6 1 16,-5 6 1-16,7 8 1 0,-7 0-1 16,7 0-2-16,-7 0-4 0,0 0-4 0,6 0-2 15,-6 6-3-15,5-6-3 0,5 8-1 16,1-1-3-16,-1-7-1 0,10 8-1 15,-6-1-2-15,4 6-1 0,5-5-1 16,-6 5 0-16,4-4 0 0,4 0-2 16,4 2 0-16,-1-2 1 0,3-4 0 15,-2 0 0-15,1 1-1 0,-10-6 0 16,-1 0 1-16,1 5 0 0,3 0 1 16,-5-5-1-16,3 7 0 0,0-3 1 0,-4 3-1 15,-1-1-1-15,-4 0 0 16,4 0 2-16,-8-6-1 0,4 0 0 0,-3 0-1 15,-5 3 2-15,-4 4-1 0,5 0 1 16,-5 7-2-16,0 8 0 0,-5 5 1 16,5 9 1-16,-8 8 0 0,-1 0-2 0,0 13 2 15,2-2 0-15,-1 6 1 0,3 8-1 16,5 6 0-16,0 3 0 0,0 5 2 16,0-6 1-16,0 9 0 0,0-7 0 15,0 8 1-15,0 6-1 0,0 20 1 16,-7-3 0-16,2 11 0 0,2-7-2 15,3 3 0-15,0-13-3 0,0-7 2 16,0-6-1-16,0-9-2 0,8-10 0 16,1-12 1-16,-1-9-1 0,-3-8 1 15,-5-10 0-15,6-9 1 0,-6 3-1 0,5-11 1 16,2-3-1-16,2-2-1 0,1-2 1 16,5-9 0-16,-2 0 0 0,0 0-1 15,-1 0 2-15,-6 0 1 0,2 0 0 16,-1 0-2-16,-7 0 0 0,0 0 1 15,0 9 0-15,0-9-1 0,-7 2 0 16,-2-2-1-16,-3 0 2 0,-11 0 1 0,-8 0 2 16,-20 0 2-16,-4 0 3 0,-11 0 4 15,-1 0 1-15,-10 0 1 0,3-7-1 16,-1 3-2-16,5-1-3 0,4 5-3 16,11 0-8-16,10 0-11 0,6 5-14 15,1 5-20-15,9 1-16 0,4 3-116 16,4 1-130-16,1 2-295 0</inkml:trace>
  <inkml:trace contextRef="#ctx0" brushRef="#br0" timeOffset="20713.869">11934 11394 515 0,'5'-6'112'0,"7"-4"3"0,2 5-100 15,11 5 5-15,4 0-2 0,-1 0-2 16,3 0-2-16,-1 10-4 0,1 3-2 15,2 1-3-15,3 2 0 0,6-2-2 16,-1 4 1-16,7-2 0 0,-4-4 1 16,2-7 0-16,-7-5 2 0,5 0 0 0,-9 0 0 15,-3-8-2-15,-2 5-1 0,-2 3-1 16,-6-8 0-16,-3 8-1 0,-5 0-1 16,-2 0 0-16,-1 0 2 0,-6 9 0 15,2 1 2-15,-2 2 0 0,-5 3 0 16,-5 0 4-16,0 8-1 0,-2 6 0 15,-9 6 2-15,-4 6 0 0,-1 10 0 16,-2 12-1-16,-7 4 1 0,4 10 0 0,0 10 0 16,5 8-2-16,0 5-2 0,6-1-1 15,8 4-1-15,7-9-2 0,-6 5-1 16,6-10 1-16,-7 9-1 0,1 3 0 16,-1 6 0-16,7 2 0 0,0 0 0 15,0-9-1-15,0-4-1 0,18 0 0 0,-7-14 1 16,4-3-1-16,5-5 2 0,14 4 0 15,-3-5-1-15,7-6 1 0,-4-1 1 16,-2-6-2-16,-10-8 2 0,-10 3-3 16,-2-7 1-16,-10-9 0 0,8-6-1 15,-8-4 0-15,0-15 1 0,3-3 0 16,-3 2 0-16,0-6 1 0,0 7 0 16,-3-6 0-16,3 4-1 0,-7-1 0 15,-1 3 0-15,-2 1 0 0,2-1 0 16,-10 1 0-16,0 2-1 0,-2-2 2 15,-1 3 0-15,-7 3 1 0,-1-1 2 0,-4 3 2 16,-8-2 3-16,-6-5 3 0,4 2 4 16,-4-6 1-16,-11-3 3 0,-2-5 0 15,-14-4-3-15,-3 0-1 0,-8 0-2 16,2-2-4-16,6 2-2 0,8-10-4 16,3 7-4-16,11 3-5 0,4 0-14 0,12 0-17 15,3 0-19-15,13 11-8 0,1 7-114 16,9 12-126-16,2 4-281 0</inkml:trace>
  <inkml:trace contextRef="#ctx0" brushRef="#br0" timeOffset="103030.309">12335 13430 291 0,'0'0'59'0,"0"0"0"0,0-5-55 16,0 5 1-16,0-8 9 0,0 8 8 16,0 0 6-16,-8-3 5 0,2-4 4 15,6 7 2-15,-9-9-1 0,6 6-7 0,-3-3-9 16,6 1-7-16,-5 5-3 0,5-10-4 15,0 10-3-15,-7 0-2 0,7-6-2 16,-5 6 0-16,2-7 1 0,-4 7 0 16,-6 0 0-16,5-6 1 0,0 3 3 15,-8-4 1-15,7 1 0 0,-9 6 1 16,5 0 1-16,-8 0-1 0,5 0 1 16,-2 0-3-16,0-3 1 0,3 3-1 0,0 0-1 15,5 0-1-15,0 0-1 0,1 0 0 16,0 0 0-16,1 0-2 0,-5 0 1 15,2 0 0-15,-4 7 0 0,5-7-1 16,-5 12 2-16,2-7-1 0,0-5 1 16,-3 8 1-16,-1-8 1 0,1 6 0 15,-4-6 2-15,6 0-2 0,-3 0 1 0,6 0-1 16,-10 0-1-16,3-6-1 0,-7 6 0 16,4 0 0-16,-7-7 0 0,3 7-2 15,1 0 2-15,2 0-1 0,1 0 2 16,-2 7 0-16,7-7 0 0,-2 8-1 15,-7-2 1-15,6-6 1 0,-4 0 1 16,1 0-1-16,0 0 0 0,5 0-1 16,2 0 1-16,4 0 0 0,-1 0-2 0,4 0-2 15,-10 0 1-15,7 0-1 0,-7 5 0 16,3-5 0-16,-3 0-1 0,10 4 1 16,-7-4 1-16,9 0-4 0,-1 7 1 15,4-7 0-15,3 0 3 0,-10 5-1 16,2-5-1-16,3 0 0 0,2 0 2 15,-2 0 0-15,5 0-2 0,0 0-1 16,0 0 0-16,0 0 2 0,-7 0-1 0,7-5-1 16,0 2 2-16,8-5 1 0,-3 2 0 15,2-1-1-15,1 1-1 0,0 4 0 16,-3-7 2-16,0 5-1 0,2-4-2 16,1 2 1-16,0-3 1 0,-3 4 0 15,1-6-1-15,11-1-2 0,-3 5 1 16,8-8 2-16,2 0-1 0,4 0 1 15,-3-2 0-15,-2-5 0 0,1 6 1 0,1 11-2 16,-4-6 0-16,-8-1 0 0,2 5-1 16,-9-2 0-16,1 4 1 0,-7 1-1 15,10-3 2-15,-4 1 0 0,-2-3-2 16,1 4 1-16,1-4-1 0,1 3 1 16,-1 6-1-16,-6-8 0 0,5 8 1 15,-5 0 0-15,0-6 0 0,-3 6 2 16,-4 0-2-16,-3 4 0 0,1-4 1 0,2 4-2 15,-4 5 0-15,-1 0 1 0,-1 1-1 16,-3 2 0-16,-2-2 2 0,1-3-3 16,-2 5 2-16,4-6 0 0,-3 2 0 15,3 2 0-15,0-3 0 0,2 1-1 16,-3-1 1-16,-2 6 2 0,2-2-1 16,-4-4-1-16,2 4 1 0,3 1 0 15,2-4-1-15,3 1 1 0,2 4-1 16,-2-4-2-16,0-2 4 0,2 0-2 0,-2 5-1 15,5-1 2-15,-1-4-1 0,6 2-1 16,0 2 2-16,0-6-1 0,0 0-1 16,0-5 2-16,0 6-2 0,0-6 0 15,-5 8 1-15,5-8-1 0,0 8-1 16,0 1 2-16,-3 3-1 0,3-1 1 16,0 3 1-16,0-3 0 0,0-1-2 0,0-1 3 15,0 6-1-15,0-6 0 0,0 1 0 16,0-1-1-16,0-2 1 0,5-7 0 15,0 8-2-15,3-8 1 0,-2 3 0 16,-1-3 0-16,-2 9 0 0,-3-6-1 16,5 3 2-16,2 1-2 0,1-7 2 15,-3 7 0-15,2 1-2 0,4-2 1 16,1 3 1-16,1-1-2 0,8 4 3 16,3 0-1-16,1 1-2 0,3 1 3 15,0 0-2-15,-4-5 0 0,1 2 1 0,-1 1-1 16,-2-3-1-16,-6-1 2 0,-3 5-2 15,2-4 0-15,0 0 2 0,-4 2-1 16,4-3-1-16,-5 3 2 0,1 0-3 16,-4 2-3-16,-7-3-4 0,3 6-9 15,-3 9-9-15,0 3-6 0,0 2-108 16,0-1-105-16,0 3-258 0</inkml:trace>
  <inkml:trace contextRef="#ctx0" brushRef="#br0" timeOffset="113152.947">6163 13368 381 0,'0'0'110'16,"0"0"2"-16,0-8 2 0,11 3-80 15,-6-5-6-15,3 1-3 0,0-4 1 16,-8-1-1-16,7 7 1 0,-7 0-3 16,0 7 0-16,0-5-4 0,0 5-1 15,-7 0-5-15,7 0-3 0,-8 0-1 16,8 0 2-16,-5 0 0 0,2 5-2 16,3-5 0-16,-10 0-1 0,-1 5-1 15,3-5-2-15,3 9-2 0,-4-9 0 0,1 5-1 16,3-5 0-16,2 0 1 0,-4 0-1 15,-2 0 2-15,2 0-1 0,1 0 2 16,-1 0 1-16,-4 8 1 0,4-8-1 16,2 0 0-16,0 0-2 0,-3 3 1 15,0-3-3-15,1 6-1 0,1-6 1 16,-6 0-2-16,2 7 0 0,4-7 0 16,-6 0-1-16,1 0 1 0,-4 0 0 0,-3 0 0 15,-10 0 0-15,1 0 1 0,2 0 0 16,0 0 1-16,9 5-1 0,-4-5 0 15,9 9 0-15,-4-6-1 0,5-3 1 16,-4 0 2-16,2 0 0 0,-1 0 2 16,-3 0 0-16,3 0 2 0,-4 0 1 15,6-5-1-15,-4 5-1 0,10 0-2 16,-1 0-1-16,6 0 1 0,-9 0-2 0,9 5-2 16,0-5 0-16,0 0 2 0,0 0-2 15,0 0 0-15,0 0 0 0,-8 0 1 16,3 0 2-16,-1 0 0 0,-7-5 0 15,4 5 1-15,3 0 0 0,-6 0 1 16,1 0-1-16,-2 0-1 0,3 0 1 16,0 0-3-16,-3-9 1 0,8 9 0 15,-1 0-1-15,-3-5-1 0,9 5 2 0,-14 0 0 16,7 0 0-16,-6 0 1 0,2 0-3 16,2 3 1-16,-5-3 0 0,2 0 0 15,-4 6 1-15,3-6-2 0,3 8 0 16,-3-8 0-16,6 6 2 0,1-6-1 15,-4 7-1-15,3-7-1 0,1 2 2 16,-2-2-1-16,-5 0-1 0,1 0 0 0,-3 0 0 16,4 0 2-16,-1 6-1 0,3-6 1 15,0 0-2-15,-5 0 1 0,1-6 1 16,-5 6 0-16,1 0-2 0,-2 0 0 16,2 0 1-16,1 6 2 0,3-6-1 15,1 0-2-15,4 7 1 0,3-7 0 16,-5 0 1-16,5 0-2 0,1 0 0 15,0-7 1-15,-2 7 0 0,-7 0 0 0,1 0 1 16,-4 0-1-16,4 0-1 0,-9 8 1 16,5-8 0-16,-1 7 0 0,-2-7 1 15,4 0-1-15,-5 7 0 0,12-7 1 16,-7 0 1-16,5 0-2 0,2-6 1 16,0 0-2-16,0 3 0 0,-2-4 2 15,-1 1-2-15,-1 6 1 0,6-8 1 16,-6 8-1-16,2-5 2 0,4 5-1 15,1-3-1-15,-3 3-1 0,1 0 2 0,2-7-1 16,5 7 0-16,-10-6-2 0,1 6 1 16,2-9 0-16,2 9 2 0,2-7-3 15,-2 7 1-15,-2-9 1 0,-1 9 1 16,0-7-1-16,-2 7 2 0,-6-10-1 16,8 10 1-16,-10 0-1 0,5 0-2 15,-4 0 1-15,7 10 1 0,-6-10-1 0,9 0-1 16,1 0 0-16,-6 2 0 0,7-2 0 15,-3 7 1-15,0-7-1 0,-3 0 0 16,1 0 2-16,0 0-1 0,0 0 1 16,0 7 0-16,-3-7 0 0,0 0 0 15,2 5-1-15,-9-5-1 0,0 4 0 16,-3-4 0-16,-1 0 0 0,-6 0 0 16,1 0 1-16,-1 0 2 0,9 7-2 0,-3-7 0 15,4 6 0-15,2-6 0 0,-5 7 0 16,2-7-1-16,3 0 0 0,-5 5 2 15,5-5-1-15,5 0 1 0,-5 0 0 16,8 0-1-16,2 0 0 0,-9 0-1 16,8-5 0-16,-8 5 0 0,6 0 2 15,-9 0-1-15,7 0 2 0,-7 0-2 16,4 0 0-16,1 0 2 0,0 5-3 16,2-1-1-16,-5 3 2 0,7-1-2 15,-4 2 3-15,2-3-3 0,3-5 3 0,0 9 0 16,1-4 1-16,-5-1-3 0,0-4 2 15,4 9 0-15,-8-9 0 0,5 5-1 16,0-5 0-16,3 6-2 0,-5-6 3 16,5 6-1-16,-1 0-1 0,-2 1 0 15,0 0 0-15,-5 1-1 0,1 0 3 16,-1-2-2-16,-1-3 0 0,7 3 0 0,6-6 1 16,-4 10 1-16,10-10-2 0,-8 11 1 15,4-6 0-15,-2 4 0 0,-4-4 0 16,3 3 0-16,4 0 0 0,-2 1 0 15,0-3 2-15,-6 4-1 0,6-3 0 16,2 4-1-16,-2-2-1 0,-2-1 1 0,7 0 1 16,-10 2-3-16,10-2 1 0,-6 6 1 15,6-5 0-15,0 3 0 0,0-3 1 16,0-2-2-16,0 1 2 0,0 1-1 16,-5 2 1-16,5 0 0 0,-5 1-1 15,5-2 0-15,0 2 1 0,0-5-2 16,0 0 0-16,0 2-1 0,0-2 2 15,5-1 0-15,3 2 0 0,0 3 0 16,7-1 0-16,-7-3 1 0,5 3 1 16,-8-6-2-16,2-4 1 0,-1 9-2 15,6-9 0-15,-4 8 1 0,3-8-1 0,6 0 0 16,-6 0 0-16,9 0 0 0,1 0 1 16,-3 0 0-16,2 0 1 0,4 0-1 15,-9-5 2-15,3 5-3 0,-1 0 0 16,-4 0 1-16,0 0 2 0,3 11-2 15,-6-5-1-15,3 2 1 0,-6-2 0 16,6-6 1-16,0 6 0 0,0-6-2 0,7 0 1 16,-2-10 0-16,-4 10-2 0,9-8 2 15,-11 8 2-15,2-6-2 0,-4 6 0 16,-3-5 0-16,1 5 1 0,-3 0 1 16,1 0-2-16,3 0-1 0,2 5 0 15,-3 1 2-15,4 2 0 0,-2-3-2 16,-4-5 1-16,2 9 1 0,-1-9 0 0,4 4 0 15,-6 2-1-15,3-1-1 0,2-5 2 16,-2 6-1-16,-1 2 0 0,1-3 0 16,2 0-1-16,-4 2 1 0,1-5-1 15,0-2 1-15,2 10-1 0,1-10 0 16,8 0 1-16,-5 0 0 0,7 0-1 16,-4 0 2-16,4 0-1 0,-4 0 1 15,-3-8-1-15,4 8 1 0,-7 0 0 0,3-2 1 16,5 2-1-16,1 0 0 0,-2 0-1 15,7 0 2-15,-1 0-2 0,0 0 0 16,-3 0 0-16,0 0-1 0,2 0 2 16,0-7 0-16,-4 7 0 0,1 0 0 15,-2-9 0-15,-1 9 1 0,-6 0-1 16,6 0 0-16,-3-9 1 0,4 9 0 16,-2-5-2-16,3 5 3 0,1 0-3 0,-2 0 0 15,1 0 2-15,-4 0-2 0,6 0-1 16,-4 0 2-16,-3 5 0 0,7-5-2 15,-12 6 3-15,2-6-2 0,5 0-1 16,-7 5 2-16,2-5-1 0,5 0 0 16,-4 0 1-16,5 0-2 0,-6 0 2 15,8 0 1-15,-8 0-2 0,8 0 0 16,-8 0 3-16,11 0-3 0,-9 0 1 0,9 0-1 16,-10 0-1-16,7 0 1 0,-5-5 2 15,4 5-3-15,-4-8 4 0,3 8-3 16,-3 0 1-16,5-3 0 0,-3 3 0 15,-2 0-1-15,2-8 1 0,-4 8-2 16,-2 0 2-16,0 0-1 0,3 0 1 16,-5 0 0-16,7 5 0 0,-4-5-1 15,-2 0 2-15,7 0-2 0,1 0 1 16,2 0-2-16,-5 0 1 0,2-5-1 0,-3 5 1 16,-3-8-1-16,-2 8 3 0,1-6-1 15,7 6 0-15,-2-6 1 0,5 6 0 16,-5-7 0-16,5 7-2 0,0-8 1 15,-1 8 0-15,1 0-2 0,-4 0 0 16,6-5 1-16,-9 5 0 0,7-6 0 16,-6 6 0-16,-1 0 0 0,2-5 0 15,-6 5 0-15,0 0 0 0,2-4 0 0,-2 4 1 16,-2 0-1-16,1 0-1 0,6 0 1 16,-6 0 1-16,-2 0-1 0,7 0 1 15,-1 0-2-15,-2 0 0 0,5 0 1 16,-1 0 1-16,-6 0-2 0,-6 0 0 15,7 0 1-15,-7 0 0 0,0 0 0 16,0 4 2-16,-5-4-2 0,5 0 1 0,0 0 0 16,0 5-1-16,-5-5 0 0,5 0 1 15,0 0-2-15,0 6 0 0,7-6 2 16,-7 5-1-16,0-5 0 0,9 0-1 16,-9 0 0-16,7 0 2 0,-2 8-1 15,0-8-1-15,1 6 1 0,4-6 0 16,-3 4 1-16,-4-4 1 0,3 7-3 0,6-7 1 15,-6 0 0-15,1 5 2 0,4-5-2 16,-1 8-1-16,-5-8 1 16,3 0 1-16,4 0 1 0,-6 0-1 0,3 0 0 15,4 5 0-15,-3-5 3 0,4 0-3 16,-1 0 1-16,0 0 0 0,2 0 1 16,-7-5-1-16,7 5-2 0,-7 0 1 15,2 0 0-15,7 0-1 0,-9 6 0 16,6 0 0-16,-4 1-1 0,0-7 2 0,2 5-1 15,-6-5 0-15,4 0 0 0,5 0 1 16,-10-5-2-16,4 5 1 0,4-7 1 16,-4 7 0-16,0 0-1 0,6 0 1 15,-5 0 0-15,3-6 0 0,-3 6 1 16,3 0-2-16,0-6 0 0,-3 6-1 16,3 0 3-16,-3 0-2 0,1 0 0 15,4 0-1-15,-7 0 1 0,4 0 1 0,-1 0-1 16,1 5-1-16,7-5 1 0,4 0-1 15,-5 0 1-15,0 0 0 0,-5-5 0 16,0 5 1-16,-1-6 0 0,4 6 0 16,-6-5-1-16,7 5 1 0,-11 0-1 15,4 0-1-15,3 5 0 0,-3-5 1 16,5 0-1-16,-4 0 0 0,7-5 2 16,-5 5 0-16,7 0 0 0,-2 0-1 0,5-3 0 15,0-6 1-15,3 5 0 0,-2-6-1 16,-2 3 0-16,-1-1 0 0,2 3 0 15,-5-1 0-15,-5 1-1 0,2 1 0 16,1-4 0-16,2 2 1 0,-6-3 0 16,1 2-1-16,0 0 0 0,-5 0 0 15,0 5-1-15,2-5 0 0,-7 3-2 16,2-5-1-16,-5 2 2 0,7 1-1 0,-7-2 1 16,10 8 0-16,-6-5 0 0,0 5 3 15,1-10-1-15,-5 6 0 0,6-4 1 16,4 2-2-16,-5-2 1 0,-2 3 0 15,4-4-2-15,-2 9 1 0,-5-7-2 16,0 7 1-16,0-11 1 0,0 11 0 16,0-11 1-16,0 6 0 0,0-4 1 15,-9 1 0-15,1-2-1 0,-5 7 2 16,3-6-1-16,5 5-1 0,-4 4 1 0,2-5 1 16,7 5 0-16,0 0 0 0,0-6-1 15,0 6 1-15,0-6 0 0,0 6 0 16,0-3-2-16,0 3 0 0,0-6 2 15,0-1-1-15,-10 5 0 0,7-5 0 16,3 3 0-16,-7-2 0 0,7 6 0 16,-9-8-1-16,9 5 0 0,-10-3 0 0,5 6 1 15,-7-10 0-15,1 2-1 0,3 3 1 16,-5-4 0-16,6 4 1 0,2 5 0 16,-1-7-1-16,-4 7-2 0,3-6 3 15,1 6-1-15,-4-6 0 0,3 6-1 16,1 0-1-16,6-6 2 0,-8 6 0 15,-1 0-1-15,0-5 2 0,-1 5-1 0,-7-4 0 16,8 4 0-16,-5 0 0 16,3-9 0-16,6 9 0 0,0 0 0 0,-1 0 1 15,-1-5-2-15,7-2 1 0,-10 3 1 16,7-3-2-16,-2 0 1 0,5 2-1 16,-11-1 3-16,6 1-2 0,5 1-1 15,-7 4 2-15,2-8-2 0,-8 4 2 16,7 4-1-16,-1-7 0 0,-3 7-1 15,-1 0 2-15,6-7-1 0,-5 7 0 16,-3-7-1-16,5 3 2 0,-4-1-3 0,1-2 3 16,1 7-2-16,-6-6 1 0,1 6 1 15,-3-3-2-15,6 3 1 0,-4 0 0 16,1 0 0-16,-3 0 0 0,7 0 0 16,-9 0-1-16,2 0 1 0,5-7 1 15,-7 7 0-15,6 0-1 0,-8 0 1 0,-2 12-1 16,1-12-1-16,-2 11 2 0,2 5-5 15,-1-2-7-15,-2 0-8 0,-1 4-8 16,3-1-12-16,-7-2-15 16,0 12-13-16,-4 1 0 0,6-1-105 0,-1 4-108 15,11-8-258-15</inkml:trace>
  <inkml:trace contextRef="#ctx0" brushRef="#br0" timeOffset="134741.615">23343 5300 474 0,'-11'-7'96'0,"2"7"0"16,0 0-91-16,4 0-3 0,5 0-1 16,0 0 2-16,0-7 4 0,0 5 5 15,-7-10 6-15,7 4 2 0,0 0 4 0,0 1 4 16,8-2-2-16,-3 3-5 0,-5 0-5 16,8 1-5-16,-8 5-3 0,5 0-3 15,-5-3-3-15,0 3-2 0,5 0 0 16,-5 0 1-16,0-10 0 0,0 7 1 15,0-5 1-15,-5 6-1 0,5 2 3 16,0 0-2-16,0 0 0 0,-5 9 1 16,5-3-1-16,-9 8-1 0,-5 0-1 15,0 1 0-15,-6-1 0 0,-1 9 4 0,1-1 1 16,0-5 2-16,2 4 1 0,0-10 2 16,4 0-1-16,1 1 1 0,0 0-4 15,8-3-2-15,5 3-1 0,0-2-2 16,0-5-2-16,0 4 1 0,5-3-2 15,-5 2 1-15,0 0 0 0,9-1-1 16,0 0 1-16,2 1 0 0,4-8 1 16,-1 7 1-16,4-7 0 0,-4 0 0 0,2 0 1 15,2 0-2-15,0-7 2 0,-2-2-2 16,-3 3 1-16,1-1-1 0,-5-3-1 16,-2 1 2-16,1-3-2 0,-3 3 0 15,-5-1 1-15,5 0-1 0,-5 3-2 16,6-2 3-16,-6 2-2 0,0-2 0 15,0 9 2-15,0-4 1 0,0 4 0 16,0 0 2-16,-8-8 1 0,8 8 3 0,-8 8 2 16,8-3 2-16,-6 8 2 0,6 5 4 15,-7 6 1-15,7-2 0 0,0 15-1 16,0-2-2-16,0 7-3 0,0-10-4 16,0 10-2-16,0-11-2 0,0-4-3 15,-7 1-3-15,7-4-4 0,0-5-6 16,-4-3-13-16,4-2-20 0,0-7-12 15,0 4-113-15,0-3-124 0,0-8-290 16</inkml:trace>
  <inkml:trace contextRef="#ctx0" brushRef="#br0" timeOffset="136381.843">26346 5343 358 0,'0'-14'81'0,"-7"0"4"16,7-1-61-16,-8 0-2 0,-7 0-2 15,-1 3 1-15,1 3 0 0,2-2-1 16,0 1-3-16,7 4-5 0,-1-4 1 16,-1 7-2-16,-7 3-1 0,-1 0-1 15,-6-5-2-15,0 5 1 0,0 0 0 0,4 6 0 16,-1-6 1-16,4 11-1 0,-2-6 2 16,1-2 0-16,0 8-1 0,3-1 0 15,-2 4-1-15,3 1 0 0,3 6-2 16,0-4-1-16,3 4 0 0,6-4-2 15,-7-1-1-15,7-5 1 0,0-4-3 16,5 4 1-16,-5-4 1 0,7 3-1 0,-2-5 0 16,-5 3 1-16,11-4-1 0,-1 5 1 15,3-9-1-15,5 6 0 0,-5-6 0 16,5 0-1-16,-3-5 0 0,-4-5 1 16,1 1 0-16,3-2 0 0,-1 2-1 15,3-5-1-15,1 7 0 0,0-4 1 16,0 4 0-16,-7-2-1 0,4-4 1 15,-9 0-1-15,1-1 1 0,-2 6 0 16,-5-1 0-16,8 9-1 0,-8-7 0 16,0 7 1-16,0 0 1 0,0 0 0 0,-6 7 2 15,1-3 1-15,5 6 2 0,-5 3 3 16,5-2 2-16,-5-1 2 0,5 3 3 16,-5 6-2-16,5 2-1 0,0 3 1 15,0 6-4-15,0-5-3 0,8 6-2 16,0 7-3-16,10-4-2 0,0-1 0 15,5 2-10-15,-3-12-10 0,-2-2-10 16,-10-7-111-16,0 2-113 0,-8 5-280 0</inkml:trace>
  <inkml:trace contextRef="#ctx0" brushRef="#br0" timeOffset="137459.714">23242 6429 488 0,'0'0'108'0,"-7"0"-1"0,7 10-71 16,0-10-27-16,0 5-6 0,0-5-2 16,7 0 0-16,-3-10 0 0,3 4 1 15,-7 0 3-15,7-12 0 0,-7 7 3 16,0-3 0-16,0 0 3 0,0-3-1 15,-10 4 0-15,0-5-2 0,-2-3-2 16,-11-6-2-16,-3 6-2 0,3-1 0 0,0 3-2 16,-4 4 0-16,10 7 0 0,-2 1 1 15,-1 7 3-15,2 0 1 0,5 0 0 16,0 7 3-16,5 1-1 0,1 7 1 16,7-2 0-16,-8 2 0 0,8 3 1 15,0 9-1-15,0 3-1 0,0 3 1 16,0 9-1-16,0 1 0 0,6 1-3 0,-6-1-3 15,0-5 0-15,7-9 2 0,-1 10-3 16,4-8-1-16,8-6-1 0,-6 6 3 16,2-1 0-16,-4-15-5 0,0-3-3 15,-3-6-3-15,-1-6-3 0,-6 0-5 16,0 0-4-16,0 0-3 0,0-10-2 16,0 1-4-16,-6-7-93 0,-1-3-92 15,-1-4-230-15</inkml:trace>
  <inkml:trace contextRef="#ctx0" brushRef="#br0" timeOffset="137897.11">22778 6571 555 0,'-11'0'118'0,"4"0"2"15,7 0-99-15,0 0-5 0,7 0-3 16,1 0 0-16,16 0 0 0,3 0-1 15,-1-7-3-15,8 7-1 0,1-5-1 16,2-4-2-16,11 4-4 0,6 2 0 16,0-6-1-16,11 5 0 0,-7 4 2 15,-13-8-2-15,-12 8-1 0,-5-6 1 16,-15 6 0-16,-1 0 2 0,-6 0-2 0,1 3-2 16,-7 9 1-16,0 0 3 0,0-2-1 15,-13 4 2-15,1 2-1 0,1-5 1 16,-6 3 1-16,7 0 1 0,1 3 0 15,-3 0-1-15,2 5-1 0,2-3 4 16,-3-3-1-16,7-4 3 0,4 0 0 16,0-12-1-16,0 5 1 0,9-5 0 15,2 0-3-15,-1 0-1 0,1-3-3 0,7-7-1 16,2 5 0-16,10-3-1 0,1-3 1 16,1-6 0-16,1-1-1 0,-3-1 0 15,-11 0 2-15,-1 4-2 0,-8 1 0 16,-10 7-1-16,0 7 0 0,0 0-2 15,0-5-4-15,-13 5-9 0,6 0-8 16,-2 5-10-16,2-5-6 0,2 7-81 16,-1-7-21-16,6 0-87 0,-12 7-173 15</inkml:trace>
  <inkml:trace contextRef="#ctx0" brushRef="#br0" timeOffset="138131.43">23739 6424 625 0,'8'0'127'15,"2"0"1"-15,7 7-118 0,10 6-5 16,8 1-5-16,-6 5 0 0,6 6 0 16,-9 9 1-16,-6-3 0 0,-1 3-2 15,-1-4 1-15,-1-6 0 0,2 4 1 16,-2-2-2-16,-1 1 2 0,-5-8-2 15,-1-3-4-15,-5-6-8 0,-5-4-11 16,0-6-104-16,0 0-104 0,0 0-262 0</inkml:trace>
  <inkml:trace contextRef="#ctx0" brushRef="#br0" timeOffset="138287.674">23674 6771 661 0,'-13'-4'142'15,"13"-8"1"-15,0 3-115 0,6-7-12 16,16-13-14-16,4 2-6 0,10-2-6 16,5-4-4-16,-2 1-5 0,7 10-7 15,1-7-6-15,-1-4-6 0,3-4-100 16,-5 9-95-16,1-2-245 0</inkml:trace>
  <inkml:trace contextRef="#ctx0" brushRef="#br0" timeOffset="139037.644">26040 6401 536 0,'-40'0'108'0,"-2"7"1"0,7 2-103 0,1 3-3 16,-2 3 0-16,-3-7 4 0,1-1 4 15,-3 0 4-15,4 4 2 0,7 2 3 16,4 8 1-16,9 1 0 0,3 4-1 16,4-6-2-16,3 2-4 0,7-5 0 15,0-1-3-15,0 2-2 0,13 1-2 16,15 5-4-16,5-4-2 0,10-2 2 15,2-10-4-15,5 3-3 0,-14-8-2 0,-2-3-6 16,-6 0-5-16,-5-9-5 0,0 9-8 16,3-5-6-16,-5 2-99 0,0 3-101 15,6-16-242-15</inkml:trace>
  <inkml:trace contextRef="#ctx0" brushRef="#br0" timeOffset="139412.386">26429 6488 540 0,'-19'0'109'0,"1"13"1"16,1-7-105-16,4 5-4 0,0 0-1 15,-10-7 0-15,2 5 4 0,-2 1 2 16,3 2 3-16,-6 2 4 0,3-2 5 0,0 5 5 15,0-3 0-15,7-5 2 0,1-1-1 16,15 1-2-16,0-4-4 0,0-5-4 16,20 0-4-16,0-5-4 0,6 5-1 15,-2-9-4-15,12 4 1 0,-8 5-1 16,-2-10 1-16,-1 4 1 0,-4-2 4 16,-13 0 1-16,1-5 2 0,-4 3 1 0,-5-4 1 15,0 3-2-15,0 3 0 0,-5 0-5 16,-4 4-2-16,0 4-3 0,-14-4-7 15,5 4-8-15,-4-8-10 0,3 8-7 16,7-6-5-16,12 6-4 0,8 0-4 16,6-6-100-16,2 6-96 0,7 9-241 15</inkml:trace>
  <inkml:trace contextRef="#ctx0" brushRef="#br0" timeOffset="139927.92">26628 6479 512 0,'-5'0'120'0,"0"7"2"15,0 0-74-15,5 2-25 0,0 4-8 16,0 1-6-16,5 1-3 0,-5 2-2 16,0 2-4-16,5 8 1 0,-5-1-1 15,0-1 1-15,0-1 1 0,0-2 0 0,0-7 1 16,0-8 1-16,0-7 2 0,6 0-1 16,-6 0-1-16,7-3 0 0,-7-11-1 15,11-3-1-15,2-8-4 0,2-4-1 16,3 8-1-16,2-1-1 0,-6 5 1 15,1 5 0-15,-5 7 1 0,-10 5 2 16,0 0 1-16,0 0 2 0,0 6 1 0,-5-6 2 16,-2 8 2-16,-2 5 1 0,-1 0 2 15,5 3 2-15,5 5 2 0,0 3 1 16,10-3 1-16,0 5 0 0,9-9-2 16,7 3-2-16,10 1-3 0,-1-9-1 15,2-6-4-15,8-1-1 0,-3-5-2 16,-6 0 1-16,10-8 0 0,-7-3 2 15,-6 0 0-15,-7 0 4 0,-1-5 2 0,-9-7 3 16,-9 0 7-16,-7-4 2 0,0-8 2 16,0 0-3-16,0-2-1 0,-10-1-8 15,-1-4-14-15,2 0-20 0,0 12-27 16,-8 0-126-16,-2 7-133 0,-1 10-327 16</inkml:trace>
  <inkml:trace contextRef="#ctx0" brushRef="#br0" timeOffset="144551.796">16741 4002 430 0,'0'-23'98'0,"0"7"0"0,0 4-77 16,0 3-3-16,0 0-5 0,7-1-4 15,-4 4-3-15,4 6-3 0,-1-7-2 16,7 7 1-16,-8-7-1 0,2 2 1 16,1-3 0-16,-3 5 3 0,1-9 2 0,-2 3 2 15,4 1 0-15,3-4 1 0,1 5 2 16,1-4-1-16,2-1-3 0,1 3 0 16,-1-2-3-16,1 1 0 0,-3 4-1 15,4-5-2-15,-3 6 1 0,8-2-1 16,-4 7 1-16,0-5-1 0,5 5 0 15,-7-6 0-15,2-1 0 0,7 7 2 16,4-7 0-16,2 0 0 0,4 5-1 0,-3-5 1 16,4 1 2-16,-3 6 0 0,1-9 0 15,-1 9 1-15,6-11 2 0,-3 1 2 16,-4-4 1-16,-5-1 0 0,5 0 1 16,-1 0 0-16,10 9 2 0,6-3-2 15,12 9-1-15,-2-5 1 0,-3 5-2 16,-5 0-1-16,4-9 1 0,-1 9-4 15,-11 0-1-15,3 9 1 0,-1-4-4 0,4-5 0 16,-12 7 2-16,4-7-3 0,2 0 0 16,0 0 2-16,3 5-1 0,2-5 1 15,10 0 2-15,-2 3-2 0,-5-3 2 16,-5 9-1-16,-1-9 1 0,-7 6-1 16,6 3-2-16,-2-2-1 0,0 5 1 15,1-9-1-15,-3 9-1 0,-4-12 0 16,1 7-2-16,6-7 3 0,-2 4-2 15,-3-4 0-15,5 0 0 0,6 5 0 0,6-5-1 16,6 12 2-16,5-9-2 0,-4 3 0 16,-2-6 2-16,-1 9-1 0,-10-2-1 15,-4-1 1-15,8-4 0 0,-5-2 0 16,-2 7 1-16,2-7-1 0,11 0 1 16,2 0-1-16,3 6 0 0,2-6 1 15,-4 4-2-15,-2-4 1 0,-6 9 0 0,-6-6 0 16,2-3 1-16,-1 11-1 0,-4-7-1 15,6 3 1-15,-3 0 1 0,4-7-1 16,-1 9 0-16,-6-9-1 0,-4 5 1 16,5-5 0-16,2 0 0 0,-5 6 0 15,15-6 1-15,-2 8-2 0,-11-8 1 16,-9 0 0-16,-5 4 0 0,-4-4 0 16,-4 0 0-16,4 0 0 0,-1 0 0 15,9 0 1-15,-5 0-1 0,-4-4 0 0,-2 4 0 16,4-6 0-16,-3 6 0 0,-2-5-1 15,5 5 1-15,-3-6 1 0,2 6 0 16,-4-8-1-16,-1 8 1 0,-1-6 0 16,1 0-1-16,3 6 0 0,3-5-1 15,4 5 1-15,-9 0-1 0,12 0 1 16,-2 0-1-16,0 0 1 0,2-4 0 0,-4 4-1 16,-6-11 1-16,-3 11 1 0,1 0-2 15,-1 0 2-15,3 0-1 0,1 0 0 16,4 0 0-16,-2 0 0 0,0 0 0 15,-4 0 0-15,1 6 0 0,1 1 0 16,-1-3 1-16,2 5 0 0,-2-6-1 16,3 4 0-16,2-7 1 0,-2 0-2 15,3 0 1-15,4-7-1 0,-4 7 1 0,-4-4 0 16,1 4 0-16,4 0-1 16,-1 0 2-16,-1 0-1 0,6 0 1 0,-9 0-1 15,3 7 0-15,1-7 0 0,1 0 1 16,-1 0-2-16,-3 6 1 0,1-6 0 15,-3 5 0-15,-4-5 0 0,-2 0-1 16,6 0 1-16,1 0 1 0,-9 0-1 16,2 0 1-16,5 4-1 0,-11-4 0 0,7 0 0 15,-4 0 1-15,-2 0-2 0,4 7 1 16,-3-7-1-16,1 0 2 0,-2 0 0 16,8 0-1-16,-8 0 0 0,4 0 1 15,-7 0-1-15,6 0 1 0,-4 0-1 16,-1 0-1-16,0 0 1 0,-1-7-1 15,-3 7 2-15,-1 0-2 0,-6 0 1 16,7-4-1-16,-2 4 1 0,0 0 0 0,6-5 0 16,-4 5 0-16,1 0-1 0,-3-11 1 15,-5 6 1-15,0-2 0 0,0-5-1 16,0 6-1-16,-5-5 1 0,-5-1 1 16,-6 1-1-16,3 2 0 0,-4-4-1 15,-1 4 1-15,4 1-1 0,-6-5 2 16,0 0-2-16,-4 2 1 0,-1-2 0 15,-8-4 1-15,2 1 0 0,3 5-1 0,2-2-1 16,0 2 1-16,5 9 0 0,6-7-1 16,-1 9 0-16,4-6 1 0,4 6 1 15,1-9 0-15,3 9-1 0,4-4 0 16,0 4 0-16,-5 0 1 0,5 0-2 16,0 0 0-16,6 0 1 0,-6 0 0 15,12 0 0-15,1 13 0 0,1-10-1 16,1 6 1-16,6-1 1 0,4 6-2 0,-9-4 1 15,9 4 1-15,1 1 0 0,4 4-1 16,-4-3 0-16,0-2 0 0,-3 1 0 16,-3-3 0-16,-2-3-1 0,-5 1 0 15,0 7 1-15,-2 1-1 0,4-4 1 16,3 0 0-16,5-1 1 0,5 0-1 16,-4-5 1-16,-7-1 0 0,-6 3 0 15,-11 3-1-15,0 0-1 0,0 3 0 16,-11 3 1-16,1-2 0 0,-3-2 0 0,-4 6-1 15,-2-1 1-15,-3-6 0 0,-2 4 0 16,-1 1-1-16,-2-6 0 0,0 7 0 16,-2 4 1-16,-4-8-2 0,-5 6-10 15,-2 1-14-15,-6-1-14 0,-2-2 17 16,6 7-135-16,-6 2-121 0,9-14-285 0</inkml:trace>
  <inkml:trace contextRef="#ctx0" brushRef="#br0" timeOffset="174216.695">2803 16267 486 0,'0'-16'98'0,"0"2"0"16,8 5-93-16,-8 4-1 15,0-2-2-15,0 7 2 0,0-7 5 0,-18-2 5 16,-2 9 4-16,-1-11 3 0,-5 1 0 16,3 2 0-16,-2 1-1 0,1-5-6 15,4 9-4-15,-4 3-4 0,-3-9-3 16,0 9 0-16,-1-4-2 0,-2 4 0 0,1-8 0 16,-7 8 0-16,3-10 3 0,-5 1 2 15,2 4 0-15,5 2 1 0,7-4-1 16,-1 7 1-16,4 0-1 0,-4 0-1 15,1 9-4-15,-2-3-1 0,-2 3 0 16,1 1 1-16,1-2-1 0,0 5-1 16,-2-5 1-16,-1 1 1 0,-1 5 0 15,1 1 0-15,-1-1-1 0,1 0 1 0,1 1-1 16,-1-2-1-16,7-4 0 0,-4 2 1 16,2-1 1-16,2-1-2 0,4 3 1 15,-1 0 1-15,1 3-1 0,1-2 2 16,-4 1-1-16,11 2-2 0,-5 0 3 15,6-5-2-15,9-2-1 0,-7 1 3 16,7 3-2-16,0-6 0 0,0 3 0 16,0 1-1-16,0-3 0 0,0 1 1 15,5-1 0-15,0 1-1 0,-2 2 2 0,-3-5 0 16,15 5 0-16,-5 2 1 0,-1 1 0 16,9-3-1-16,-3 0 2 0,3 0-1 15,2-6 1-15,-4 2-1 0,6 7 1 16,0-5-2-16,-8 2 2 0,8 4-3 15,1 3 0-15,-3-4 0 0,6 1 0 0,5 2 0 16,-3-5 0-16,0-3-2 0,10-1 2 16,-7 0 0-16,0-8 0 0,2 4-1 15,-1-4 1-15,-2 0 1 0,-2 0 0 16,-2 0 1-16,-2 4-2 0,-2 3 1 16,4 0-1-16,5 0-1 0,5-1 0 15,-3-6 1-15,-2 8-2 0,3-8 1 16,1 0 0-16,1 0 2 0,5-8 0 15,-4 0-1-15,-1-1 0 0,4-3 0 0,-3 5 1 16,-1-4-2-16,2 1 1 16,3 4 1-16,-8 6 1 0,-2-3-1 0,-5 3 0 15,-5 0 0-15,-4-7 0 0,1 7 0 16,-7 0-2-16,2-6 1 0,-6 6-1 16,-1-8 1-16,1 2 0 0,6-5-1 0,-3 4 0 15,6-5 1-15,-6-2-1 0,1 1 2 16,4-1-2-16,-10 0 1 0,-5-2 0 15,0-1 3-15,0-7 6 0,0 0 3 16,-8-12 4-16,-5-2 4 0,3-3 2 16,0-1 2-16,-6-1-2 0,-7 4-4 15,-5 3-5-15,-6 0-2 0,-14-6-4 16,-9 13-1-16,-7 6-3 0,3-2-1 16,2 15 0-16,2 10-2 0,10 0-6 15,-1 7-17-15,1 11-21 0,-2 17-118 0,1 20-128 16,4 10-315-16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13T20:43:42.8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8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13T20:45:50.101"/>
    </inkml:context>
  </inkml:definitions>
  <inkml:trace contextRef="#ctx0" brushRef="#br0">22506 8721 872 0,'7'39'22'16,"-7"-2"-5"-16,15 36 21 15,-7 10-9 1,-8-8-9-16,0-12-10 16,0-5-17-1,-3-15-17-15,3-15-15 16,0-25-108-16,3-3-112 15,10 0-273-15</inkml:trace>
  <inkml:trace contextRef="#ctx0" brushRef="#br0" timeOffset="655.957">23304 8805 457 0,'-7'0'110'0,"7"0"4"15,0 0-46-15,0 0-42 0,0-8-2 0,5 2-4 16,3-7-1-16,-1-1-1 0,3 6-3 15,-2-1-1-15,3 9-2 0,2-5-1 16,4 5-1-16,1 5 0 0,0-5 1 16,0 14-1-16,1 1-1 0,1 4-3 0,-8 4-2 15,1-1 0-15,-4 5-1 0,-9 8-2 16,0 4 0-16,0 4 0 0,-4 1 1 16,-1 1-1-16,-5-10 1 0,-3 6-2 15,0-11 1-15,-2-6-1 0,0-3 0 16,0-3 2-16,4-8 2 0,3 3 1 15,3-1 3-15,5-12 1 0,0 7 3 0,0-7 0 16,0 0-1-16,0 0 0 0,8 4 0 16,2-4 0-16,1 0-1 0,6 0-1 15,2 7 2-15,-1-7-1 0,9 0 0 16,-4 5-1-16,3 1 0 0,-5-6-3 16,0 8-1-16,-3-8-3 0,0 3 2 15,-3-3-3-15,0 8-2 0,3-8 0 16,-7 0-2-16,1 0-6 0,-6 0-10 15,2-8-15-15,-8 8-15 0,10-6 122 16,-5-3-240-16,5 1-132 0,6-6-358 0</inkml:trace>
  <inkml:trace contextRef="#ctx0" brushRef="#br0" timeOffset="1234.106">24149 8805 533 0,'0'0'120'0,"0"-13"3"15,8 6-95-15,0-3-1 0,3-3-6 16,7 4 0-16,-3 3 0 0,8-6-3 16,2 9-2-16,-1-3 0 0,-1 6-2 15,3 0-1-15,-3 0-2 0,0 6-2 16,-3 4-1-16,-5 4-1 0,-4 5-4 16,-11-2 0-16,0 2 0 0,0 3 0 0,-8-2-1 15,1 3-1-15,-6-2 0 0,-2 3 0 16,1 1-1-16,-6-2 2 0,-1-7-2 15,3-1 1-15,3-3 0 0,10-9 1 16,5-3 0-16,0 5 1 0,0-5-2 16,10 0 1-16,1 0-1 0,7-5 0 15,5 2-2-15,0-5 1 0,-3 8 0 16,3-5 0-16,-8 5 0 0,-1 0 0 0,6 0 1 16,0 0 2-16,-2 3-2 0,1 8 3 15,-4 2-1-15,-4 2 0 0,-2 0 2 16,-3 2 0-16,2 4-1 0,2 2 3 15,-5-5 2-15,-5-3 1 0,0 0 2 16,0-2 2-16,-5-1 0 0,-3 1 0 16,-2 4-1-16,4 1-4 0,-4 4-1 0,-7 0-2 15,3 4-3-15,-9-9-1 0,0-1 0 16,0 0-7-16,3-5-6 0,4-5-12 16,11-6-17-16,5 0-14 0,0-9-78 15,0-11-39-15,21-9-101 0,6-1-210 16</inkml:trace>
  <inkml:trace contextRef="#ctx0" brushRef="#br0" timeOffset="1718.185">25131 8660 526 0,'0'0'118'0,"7"0"6"15,-3 0-93-15,5 9 0 0,-3-9-2 16,1 6-2-16,-1 4 0 0,-1-1-2 16,-5 0-4-16,0 6-2 0,0 2-2 15,0 1-5-15,0 5-1 0,-8-2-2 16,1 2-5-16,7-2 0 0,-6-1-1 16,6-11-2-16,0 4 1 0,0 1-1 15,0-1-2-15,5-8 3 0,-5 6-3 16,11-8 1-16,1-3 0 0,1 0-2 0,5 0 0 15,8-10 1-15,0 2-1 0,-3-4 0 16,3 9 0-16,-4 3-1 0,-8-6 0 16,-1 6 1-16,-4 0-4 0,-4 0-1 15,3 0-5-15,0 0-5 0,-1 0-4 16,4 0-5-16,0 0-6 0,-2-7-4 16,-4 7 29-16,1-11-127 0,-6 11-99 0,13 0-259 15</inkml:trace>
  <inkml:trace contextRef="#ctx0" brushRef="#br0" timeOffset="1952.686">25530 8632 516 0,'-6'0'112'0,"1"8"4"16,5-4-92-16,0 5 0 0,-5-2-1 15,5 8 3-15,-5 7 1 0,0 9 0 16,-3 5-3-16,2 7-3 0,1 6-1 15,-4 6-3-15,3-2-4 0,-2 1-4 16,8-1-2-16,0-4-3 0,0-5-2 16,0-7-1-16,0-4-5 0,5-2-5 15,1-8-4-15,-1 3-10 0,2-12-7 0,-2 1-6 16,6-6 38-16,-3-9-143 0,4 0-103 16,6-21-271-16</inkml:trace>
  <inkml:trace contextRef="#ctx0" brushRef="#br0" timeOffset="2624.239">26465 8554 471 0,'0'0'104'16,"0"0"3"-16,-6 0-89 0,6 0 3 0,0 0-1 15,-7 0 3-15,2 6-3 0,-3-6-4 16,0 8-1-16,-2-3-1 0,0-5-1 16,-1 7-2-16,1-7-1 0,-1 4 0 15,-7-4 1-15,-2 0 1 0,-5 0 1 16,1 5 2-16,-4-5-1 0,0 9-1 15,0-9 2-15,9 0-2 0,1 0-1 0,3 0-2 16,8 0-1-16,7 0-3 0,0 11 2 16,0-3-4-16,0 5 2 0,0 2-2 15,0 2 1-15,0 3-1 0,0-5 1 16,0 3-2-16,0-1 1 0,0-2-2 16,0 0-1-16,10 1 0 0,2-3-1 15,2-7 2-15,1 3-1 0,-3-9-1 16,-3 5-1-16,3-5 1 0,-7 0 1 15,0 0 0-15,5 0-1 0,1 0-1 0,2 0 1 16,2 0 1-16,0 0-1 0,-1 9-1 16,-4-9 1-16,-2 0 0 0,4 0 1 15,-2 0-1-15,-2 4 0 0,3-4 0 16,7 11 1-16,4-5-2 0,2 5 1 16,-1 1-1-16,-2 0 2 0,-4 2-1 15,-1 3 0-15,-6 1-1 0,-5 0 1 0,-5 5 0 16,0-3 1-16,0-1-1 0,0 3 0 15,-12-5 2-15,-2 2 0 0,-1 5 2 16,-6 3 2-16,-2-6-1 0,0 2 2 16,0-2 0-16,2-7 0 0,-1 2-1 15,6-2-2-15,-2-6-2 0,-3-8 0 16,-4 0-1-16,2 0-4 0,2-8-3 16,1-6-9-16,14-2-9 0,6 1-12 0,0-3-9 15,6-7-6-15,14 5-106 0,11-5-109 16,3-4-253-16</inkml:trace>
  <inkml:trace contextRef="#ctx0" brushRef="#br0" timeOffset="3092.919">27441 8376 523 0,'-19'0'115'0,"1"5"5"0,0 6-97 15,-2 6 4-15,-1 4-3 0,-7 3 0 16,-2 11 2-16,-1 1-3 0,-6 7-2 15,7 12-4-15,-1-8-1 0,2-1-2 16,9-3-1-16,10-7-4 0,10-4 0 16,0-6-3-16,15-3 1 0,9-9-1 0,6-7-4 15,6-2-1-15,1-5 0 0,8 0-1 16,1 0 0-16,1-5 0 0,-4-6-1 16,4 4 0-16,-1-6 1 0,-8-5 0 15,-4 1-1-15,-6-3 1 0,-7 4 2 16,-9 2 3-16,-6 5 5 0,-6-2 5 15,0-2 4-15,-10 13 5 0,-8-3 0 16,-6 3 2-16,-14 0-3 0,-3 3-7 0,-1 11-3 16,-1 0-6-16,-1 0-4 0,4-7-7 15,6 2-13-15,5-9-19 0,9 0-17 16,13 0-51-16,7-10-69 0,7 5-118 16,11-10-242-16</inkml:trace>
  <inkml:trace contextRef="#ctx0" brushRef="#br0" timeOffset="3624.048">28332 8409 537 0,'-12'0'120'15,"12"-6"4"-15,0 6-95 0,0-11 1 16,17 7-2-16,1-3-2 0,2 2-2 16,-1 1-3-16,1 4-2 0,3-9-5 15,-5 9-2-15,0-5-5 0,6 5-1 0,4 0-1 16,-2 0-2-16,4 0-2 0,4 0 0 15,-1 7 0-15,-5 0-1 0,-5-1 0 16,-5 4 2-16,-8 3-2 0,-6 3 3 16,-4 5 5-16,0 7-1 0,0 11 3 15,-4 1 0-15,-10 1-1 0,-4 3 0 0,-4-1-1 16,-5-1-3-16,3-10-2 16,1-1-2-16,3-3 0 0,4-7 0 15,8-3-4-15,1-9-9 0,7 3-12 0,0-12-12 16,0 0-8-16,0 3-111 0,0-3-116 15,0 0-269-15</inkml:trace>
  <inkml:trace contextRef="#ctx0" brushRef="#br0" timeOffset="3827.064">28316 8673 534 0,'-12'0'127'0,"12"-4"5"16,0-5-66-16,5 6-37 0,18-1 0 15,8-5-4-15,3 5 0 0,4-6-4 16,8 3-5-16,-3-3-3 0,2 10-3 16,8 0-4-16,-2-10-7 0,-6 10-15 0,0 0-12 15,-3 0-8-15,-4 0 30 0,-2-7-142 16,5-3-114-16,1 6-274 0</inkml:trace>
  <inkml:trace contextRef="#ctx0" brushRef="#br0" timeOffset="4186.372">29714 8422 566 0,'-5'-13'135'0,"-3"5"7"0,0 1-88 16,-2 1-12-16,0 6-3 0,-6 0-2 0,-4 4-3 15,-5 5-6-15,1-1-2 0,-4 6-4 16,2 3-3-16,-2 9-3 0,2 3-1 16,6 1-2-16,7 2-1 0,5-5-3 15,8-8-3-15,0-5 2 0,8-1-1 16,5-13-1-16,5 0 1 0,5 0 0 16,6 0 3-16,6-13 0 0,4-1 1 15,5-5 0-15,-4 1-1 0,1-5 1 16,-5 5-1-16,-7 4-2 0,-8 6-1 15,-8-1-2-15,-13 6 0 0,0-5-1 16,0 4-4-16,-4-2-9 0,-5-2-8 0,4-3-15 16,5 8-19-16,-8 3-22 0,8 0-86 15,-14 3-31-15,5 8-111 0,0 0-219 16</inkml:trace>
  <inkml:trace contextRef="#ctx0" brushRef="#br0" timeOffset="4467.549">29555 8776 579 0,'-23'26'136'0,"8"-7"7"15,10 0-100-15,5-5-2 0,0-1-2 16,17-3-2-16,-1-4-5 0,7 1-3 16,5-7-4-16,0 0 1 0,8 0-4 0,0 0-1 15,5-11-2-15,-5 1 0 0,6-5-2 16,-9 2-1-16,3-1-2 0,-8-2 3 15,-5 2 2-15,-5 7 3 0,-8-5 0 16,-10 2-1-16,0 3 1 0,0-7-3 16,-10-1-5-16,-3-6-5 0,0-1-8 15,-5 0-10-15,-2 1-10 0,-1 2-15 16,-2 5-14-16,-3 3-25 0,6 11-12 0,-5 0-116 16,3 0-129-16,-6 0-295 0</inkml:trace>
  <inkml:trace contextRef="#ctx0" brushRef="#br0" timeOffset="63330.31">21395 660 385 0,'0'-10'93'0,"5"10"5"15,-5-6-61-15,0 6-2 0,6-6-2 0,-6 6-8 16,0-8-1-16,0 3-2 0,7 5-2 15,-7-11-4-15,0 5-1 0,0 1-2 16,6-3 0-16,-6 2-3 0,0 6-2 16,0-10 0-16,0 2 0 0,-6 3 0 15,-3-2 1-15,1 3-1 0,2 4 2 16,-7-11 0-16,1 8 1 0,2-3 1 0,-3 6-2 16,2-8-1-16,-1 8 1 0,2 0-2 15,1-5 1-15,-6 5-2 0,0-8-2 16,0 8 2-16,-1 0-1 0,3 0 0 15,2 0 1-15,-1 0-1 0,4 8 1 16,1-8 0-16,-7 12-1 0,7-2-1 16,0 10 0-16,-2 3 0 0,-1 4-1 15,0 0-1-15,-3 3-1 0,0 6 0 16,5 1 0-16,8 7 1 0,-5 1-2 0,5 3 1 16,0-4-1-16,0 4 0 0,5-5 0 15,-5-4-2-15,0 0 1 0,6-8 1 16,-6 2-1-16,0-1 0 0,0-3 0 15,0-3-1-15,0 1 0 0,-6-6-2 16,6-7-3-16,-7-6 0 0,1-3-6 16,6-5-3-16,0 0-3 0,0 0-6 15,-5 0-4-15,5 0-4 0,-5 0-3 0,5-8-1 16,-5-3 3-16,0 3-102 0,5-6-93 16,-10 0-237-16</inkml:trace>
  <inkml:trace contextRef="#ctx0" brushRef="#br0" timeOffset="63939.536">20763 1025 432 0,'0'0'102'0,"-7"-6"3"15,7 6-70-15,0 0 0 0,-3 0-7 16,3-6-2-16,0 6-2 0,0 0-1 0,0 0-2 16,0 0-2-16,3 0-1 0,2 0 0 15,2-5 1-15,7 5-2 0,3 0-1 16,4 0 1-16,0 0-2 0,7-6-1 16,2 6-3-16,-1 0-1 0,4-5-2 15,3 5-1-15,1 0-1 0,-7 0-3 16,-6 0 1-16,6 0-2 0,-7-8 0 0,0 8-1 15,5-5-1-15,-1 5 0 0,-10 0 0 16,-4-10-1-16,0 3 1 0,-6 7-1 16,-3-7 1-16,-4 7 0 0,0 0 0 15,0 0 1-15,0 0-1 0,0 13 1 16,0-3 0-16,-13 4-1 0,4 2 0 16,-5 8 0-16,0-2 0 0,2-1 0 15,1 4 0-15,1-5 1 0,3 2-1 16,2-7 0-16,5 1 1 0,0-3-2 0,7 1 1 15,1-7 1-15,5 0-2 16,0 1 2-16,-3-2 1 0,8 0-1 0,-5-6 3 16,4 0 0-16,-4 0 0 0,6 0 2 15,-1 0 1-15,-1-10-1 0,9 3 2 16,2-2-1-16,1-5 1 0,-1-2 2 16,2 0 0-16,-7-3 1 0,-7 4-1 15,-3-4 2-15,-13 4-2 0,0 5-1 0,0-1-2 16,-5 2-3-16,-14 1-1 0,-6 1 0 15,-1-1-4-15,-7-1 0 0,4 4-1 16,6 5-2-16,8-7-4 0,5 7-6 16,3 0-7-16,3 5-10 0,4 2-13 15,0 2-10-15,0 6-112 0,0 2-116 16,11 1-277-16</inkml:trace>
  <inkml:trace contextRef="#ctx0" brushRef="#br0" timeOffset="64345.727">21647 1045 496 0,'0'0'111'0,"0"0"4"0,5 6-79 16,-5-2-14-16,8-4-4 0,-3 9-3 15,6 3 0-15,-1 2-1 0,-2-2-4 16,2-2-3-16,-2 6-2 0,-3-5-1 15,3 3 0-15,-8-5-2 0,9 3-1 16,-9-5-1-16,4-7 2 0,-4 7-1 16,0-7-2-16,7 0 1 0,-7 5-1 0,3-5 2 15,-3 0-1-15,0 0-1 0,0 0 2 16,0 0 0-16,0 0-1 0,0-5 2 16,0 0-2-16,0-1 1 0,0-1 2 15,0-1-1-15,0-1 2 0,0-5 0 16,0 0 2-16,0-6-1 0,0 3 2 15,0-4 0-15,0 2 0 0,7 1-1 16,-7 7 1-16,6 0-2 0,1 2-2 16,-1 6 1-16,8-9-2 0,2 3 0 15,0-4-4-15,6 2-5 0,9-3-3 0,0-3-6 16,5 4-8-16,2 3-5 0,-4 4-35 16,-6 6-70-16,-2 0-92 0,-3 9-217 15</inkml:trace>
  <inkml:trace contextRef="#ctx0" brushRef="#br0" timeOffset="64720.612">22575 974 457 0,'0'6'102'0,"0"2"3"16,0 1-81-16,0 6 0 0,0 1-2 15,0-1-2-15,8 0-2 0,-8 2-2 16,10 2-2-16,0 1-2 0,1-1-4 16,-1 1-2-16,3-3-3 0,-4-4 0 15,-5-3-1-15,1 1-1 0,0-8-4 16,2-3-3-16,-2 0-4 0,-5 0-5 16,8 0-1-16,-8 0-104 0,0 0-94 0,0-3-239 15</inkml:trace>
  <inkml:trace contextRef="#ctx0" brushRef="#br0" timeOffset="64939.333">22513 907 507 0,'-5'0'121'0,"5"-7"7"0,0 1-68 15,5 0-27-15,6-1-6 0,2 1-2 16,4-2-5-16,-1-2-5 0,7 2-6 15,0 2-3-15,3-2-4 0,7-1-6 16,1-1-7-16,-1-1-8 0,2 1-5 16,-6-2 55-16,-4 12-167 0,-1 0-112 15,-16 0-294-15</inkml:trace>
  <inkml:trace contextRef="#ctx0" brushRef="#br0" timeOffset="65220.485">23094 910 549 0,'0'0'124'0,"0"0"4"16,13 0-96-16,-1 0-3 0,11-7-3 0,4 4-1 16,5 3-6-16,9-7-5 0,-2 0-3 15,-15 2-5-15,-1-4-2 0,-3 9-4 16,-9-5-6-16,-1 5-8 0,2 0-7 16,-6 0-11-16,-6 0-107 0,0 0-107 15,0 5-263-15</inkml:trace>
  <inkml:trace contextRef="#ctx0" brushRef="#br0" timeOffset="65407.941">23287 1061 515 0,'13'0'116'0,"4"-10"2"0,-4 5-91 16,3 5-6-16,-3-6-8 0,1 6-3 0,-1 0-5 15,1-10-11-15,-1-1 51 0,1 4-163 16,-1-6-108-16,-8-3-294 0</inkml:trace>
  <inkml:trace contextRef="#ctx0" brushRef="#br0" timeOffset="65798.482">23765 500 529 0,'0'0'122'16,"0"11"7"-16,0 0-89 0,7 5-3 0,-7 3-1 16,7 8 1-16,1 8-4 0,0 1-6 15,8 9-7-15,4 1-6 0,-2-3-4 16,0-6-2-16,-3 5-6 0,-2-13-1 15,-8 1-5-15,1-5-3 0,-2-4-6 16,-4-5-9-16,4 0-9 0,-4-3-8 16,0-3-65-16,5-6-41 0,-5-4-95 15,0 5-200-15</inkml:trace>
  <inkml:trace contextRef="#ctx0" brushRef="#br0" timeOffset="66001.6">24334 683 527 0,'5'-8'125'0,"-5"8"4"0,6-8-61 16,2 3-46-16,4 5-8 0,-2-9-4 15,-4 9-3-15,6-7-9 0,-1 7-11 16,-1 0 17-16,1 0-135 0,-6 7-106 15,-5 2-286-15</inkml:trace>
  <inkml:trace contextRef="#ctx0" brushRef="#br0" timeOffset="66189.008">24409 1191 606 0,'0'15'147'0,"-5"6"5"15,5-3-89-15,0 0-22 0,0-4-10 0,0 2-7 16,0-8-7-16,5 3-7 0,-5-1-5 16,0-5-9-16,0 0-14 0,-5-5-18 15,5 7-5-15,-10-7-116 0,10 9-121 16,-11 4-284-16</inkml:trace>
  <inkml:trace contextRef="#ctx0" brushRef="#br0" timeOffset="67251.269">24470 463 434 0,'0'-11'101'16,"-5"-1"4"-16,5 7-73 0,0-3-2 16,0 3-5-16,0 5-5 0,0-5-2 15,0 5-1-15,0 0-1 0,0 0 0 0,5 8 1 16,-5 3 0-16,0 7-1 0,0 6 0 15,0 7-1-15,0 10-2 0,0 4-2 16,0 9-3-16,0 4-3 0,0 0-1 16,0 3-1-16,0-1-2 0,0-6 0 15,-5-3 0-15,5 1-1 0,0-10 1 16,-4 1-3-16,4-4-1 0,-8-7-1 16,3 2-3-16,-3-9-1 0,3-4-2 0,5-7-3 15,-5-8-3-15,5-6-4 0,-6 0-4 16,6-3 0-16,-5-7-102 15,5-6-97-15,-8-4-240 0</inkml:trace>
  <inkml:trace contextRef="#ctx0" brushRef="#br0" timeOffset="67798.009">24289 908 487 0,'0'0'109'15,"0"-11"5"-15,5 7-87 0,-5-3 0 16,13 0-2-16,-8-4-1 0,5 1 0 16,2 3-2-16,1-1-1 0,6-2-2 15,4 3-2-15,2-1-3 0,3-1-2 0,-2 2-1 16,0 0-3-16,0 0-1 0,7-1-3 16,1 8-3-16,6-6 2 0,-1 6 0 15,0-9-3-15,-3 2 0 0,-5 1 0 16,1 3 2-16,-11-8 0 0,0 11-3 15,-6 0 0-15,-5 0 0 0,-10 0 1 16,0 14 1-16,0-1 0 0,-9 2-2 16,0 0 2-16,-3-1 0 0,1 3-1 0,-4 0-1 15,-1-2 0-15,-1 6 1 0,4-3 1 16,0 1-1-16,5 4 3 0,3-2-1 16,5-1-1-16,0-3 2 0,0 2-2 15,0-5 0-15,11-4 1 0,1 1-2 16,9-3 1-16,0-3 0 0,4 0-2 15,0-5 1-15,2 0 1 0,-2 0-2 16,6 0 0-16,-1-5 0 0,-1-1 3 16,-3-9 0-16,-1 2 3 0,-4-4 0 0,-6 1 5 15,-2-6 2-15,-8 6 3 0,-5-4 2 16,0 4 3-16,-5-5-1 0,-3 2 1 16,-7 4-1-16,-6 4-2 0,-2 1-4 15,0 10-2-15,-3 0-2 0,-2 0-3 16,7 0-4-16,1 0-3 0,7 0-7 15,3 5-9-15,10-5-15 0,0 5-15 16,0-5-10-16,13 0-114 0,-2 0-122 16,6-6-279-16</inkml:trace>
  <inkml:trace contextRef="#ctx0" brushRef="#br0" timeOffset="68610.314">26010 721 461 0,'0'0'108'0,"-8"0"4"15,8 14-59-15,0 0-33 0,0 9-2 16,0-1-2-16,0 3 0 0,0 5-4 15,12-2-4-15,1-2-1 0,0 8-3 16,3-11 0-16,-3 3-1 0,2 0-1 16,-7-8-1-16,-1-6 0 0,-2 1 0 15,-5-6 0-15,0-7 0 0,0 0-1 16,0 0 0-16,0-4 1 0,-5-8 1 0,5-4-2 16,-7-2 1-16,7-5-2 0,0 0 1 15,0-6 1-15,0-1 0 0,0-5-1 16,8 3 0-16,0 0 1 0,6-2 0 15,2 9 1-15,5-2 0 0,1 0-1 16,-1 4 0-16,7 1 1 0,-7 4-1 16,3 5 2-16,-1-1-1 0,-1 14 0 0,-9 0 3 15,-3 0 1-15,-1 0 1 0,0 14 1 16,-4-3 1-16,1 5-1 0,2 0-2 16,-1 0-1-16,-1 0-2 0,1-2 2 15,1 8-2-15,-1 0-1 0,-1-1 0 16,4 3 0-16,0-5 0 0,0-2 2 15,4-1-2-15,1 0 1 0,2-2 1 16,-1-5 2-16,4 0 0 0,4-3-1 16,4-6 1-16,0 0-3 0,3 0 1 0,7 0-3 15,-4 0 0-15,0-9-5 0,2 1-2 16,2 1-6-16,-9-5-7 0,-1-1-7 16,0 2-6-16,-3 0-56 0,-7 1-50 15,-2 1-92-15,-3 5-205 0</inkml:trace>
  <inkml:trace contextRef="#ctx0" brushRef="#br0" timeOffset="76327.249">22564 1827 443 0,'0'-5'97'15,"0"5"5"-15,0-5-82 0,0 5 2 16,-5-9-3-16,5 3 0 0,0-1 0 16,0-1-3-16,0 3-3 0,0-2 0 15,5-3-2-15,-5 4-1 0,0-6 0 16,0 1-2-16,0-2-1 0,-12-1-2 0,1 2 0 16,-6-3 1-16,-7 1 1 0,1 4 1 15,-2 1 0-15,2 1 1 0,0-2 1 16,4 10-1-16,-7-8 1 0,3 0-3 15,-2 8-1-15,6-4-2 0,-1 4 1 16,5 0-1-16,2 0 2 0,3 0-2 16,4 9-1-16,-1 0 0 0,1 5 2 15,2 0 0-15,4 1 0 0,-8 10-1 16,8 1 1-16,-5-2 0 0,5 7 0 16,-6-1-1-16,6 1-2 0,0 4-1 15,0 2-2-15,0 1 2 0,0-2-1 0,8-3 1 16,-3 1-3-16,1 2 3 0,-6 0 0 15,8 4-4-15,-1-4-2 0,-7-2-2 16,5-9-4-16,-5-1-1 0,0-9-2 16,0 0-4-16,0-2 0 0,0-10-2 15,5-3-2-15,-5 0-2 0,0 0-2 16,-7-6-11-16,7-4-87 0,-11-5-89 0,4 2-223 16</inkml:trace>
  <inkml:trace contextRef="#ctx0" brushRef="#br0" timeOffset="76749.039">22012 2073 459 0,'-8'0'106'0,"8"-6"4"0,0 0-80 16,0 6 0-16,0-7-3 0,5 7-2 15,3 0 0-15,3-7-2 0,1 7-3 16,4-7-1-16,-1-1-1 0,4 3-2 15,4-1-2-15,7 1-3 0,-4-8-4 16,5 6-1-16,4-4 0 0,1 4-3 16,1-1-1-16,6 8-1 0,-4 0 0 0,-6 0 0 15,-5 0 1-15,-15 12-1 0,-8-2 1 16,-5 4-2-16,0 4 2 0,-15 0-2 16,4 2 2-16,-4 2-1 0,5 1-1 15,3 3 0-15,7-4 1 0,0 3-1 16,0-5 1-16,9-4-1 0,7-6-1 0,4 1 2 15,7-7 1-15,0-4 2 0,0 0-1 16,0 0 1-16,-4 0 3 0,0-15 1 16,-2 1 0-16,0 0-1 0,2 0 3 15,-5 2 3-15,-10 4 3 0,-8-6-2 16,0-2 2-16,0 1 0 0,-19-2-2 16,1-2-3-16,1 6-2 0,-1-1-4 15,7 3-6-15,3 6-10 0,-4-3-12 16,7 8-11-16,0 0-15 0,0 0 34 0,5 0-148 15,0 0-117-15,0 13-283 0</inkml:trace>
  <inkml:trace contextRef="#ctx0" brushRef="#br0" timeOffset="77264.528">22808 1987 520 0,'0'0'116'0,"0"0"3"16,0 0-93-16,0 0 3 0,6 9-3 16,-6-3-1-16,7 3 0 0,-7 1-2 15,6 1-1-15,1 4-4 0,-2 5-2 16,1-1-1-16,1 6-2 0,3-2-1 0,1-2-2 16,-3-4-2-16,2-3 0 0,-5-4-3 15,-5 4 1-15,8-6 0 0,-8-2 0 16,0-1-1-16,0-5 2 0,0 0-1 15,0 0 1-15,-10-10 0 0,4 1 1 16,-1-3 0-16,1-6 2 0,-2-3 0 16,3-4 0-16,0-4-2 0,5 5 1 15,-5-1-2-15,5 7-1 0,0 1-3 16,6 6-1-16,4-2 0 0,7 1 0 16,-8-1-1-16,6-1-2 0,6 3 0 0,-3-3-2 15,14 0-8-15,7 6-7 0,-3 8-14 16,6-6-15-16,3 6-3 0,-11 11-116 15,-8 5-118-15,7 8-275 0</inkml:trace>
  <inkml:trace contextRef="#ctx0" brushRef="#br0" timeOffset="77826.897">23477 2113 533 0,'0'0'121'0,"0"-11"7"0,8 6-92 0,1-2-3 16,-4-7-1-16,3 5 1 0,0-2 1 16,3-3-3-16,-4 2-2 0,6-2-3 15,-3 1-2-15,-2 5-2 0,-3-2 0 16,2 7-5-16,-7 3-2 0,0 0-3 16,6 0-2-16,-6 0-1 0,0 5-3 15,0 3 0-15,0-1-3 0,0-1-1 0,5 2 2 16,-5 1-1-16,0 4 1 0,8 3-3 15,0 3-2-15,1-1 4 0,-1 4-3 16,2-1-1-16,-2 4 2 0,5-4-3 16,2-1 3-16,-2-1-1 0,3-1-1 15,-4-2 1-15,1 0 0 0,-2 0 0 16,-6 2 1-16,2 0 1 0,-1-5-2 16,-6-3-1-16,0 1 1 0,0-5 2 15,5-1-3-15,-5 1 0 0,0 2 0 0,0 0 5 16,-10 3 0-16,5-4 4 0,-3 2-2 15,-8 0 2-15,3-2 2 0,-5 4-1 16,-2-4-3-16,-3 3 0 0,0-2-4 16,-3 2 1-16,3-1-2 0,2-2-4 15,-10-7-4-15,-1 0-9 0,6-7-13 16,-3-5-19-16,4-14-16 0,11-9-116 0,14-6-129 16,0 1-299-16</inkml:trace>
  <inkml:trace contextRef="#ctx0" brushRef="#br0" timeOffset="77998.732">23440 1714 581 0,'-9'0'134'16,"9"-6"6"-16,0 6-104 16,5-7-4-16,5-4-9 0,3 8-2 0,5-5-7 15,2-5-10-15,-2 1-14 0,3 1-13 16,2-3-6-16,0 8-113 0,7 6-111 15,-4 0-275-15</inkml:trace>
  <inkml:trace contextRef="#ctx0" brushRef="#br0" timeOffset="78451.76">24047 1924 515 0,'-5'0'122'0,"5"-7"8"16,0 7-81-16,0-6-8 0,13 6-3 15,2-13-2-15,0 6-1 0,1-2-4 16,0 3-5-16,1-3-4 0,-1 9-2 15,4-7-4-15,0 0-3 0,4-1-4 0,-1 1-3 16,2 7 0-16,-4 0-5 0,3-7-5 16,-10 13-5-16,-3-6-9 0,-1 7-11 15,-10-3-8-15,0 1-9 0,0-5-4 16,0 15-105-16,-17-2-104 0,4 4-250 16</inkml:trace>
  <inkml:trace contextRef="#ctx0" brushRef="#br0" timeOffset="78670.448">24057 2040 505 0,'0'0'124'0,"0"0"7"0,6 0-53 16,6 0-38-16,1 0-7 0,5-8-1 15,-3 8 0-15,4-7-5 0,3 1-7 16,-4 6-4-16,3 0-6 0,2 0-2 15,-2 0-4-15,2 0-6 0,-3 0-10 16,-2 0-12-16,-5 0-11 0,2 0-6 16,-2 0-112-16,0 0-112 0,2 0-263 15</inkml:trace>
  <inkml:trace contextRef="#ctx0" brushRef="#br0" timeOffset="79232.853">24905 1589 396 0,'0'-8'108'0,"0"-2"4"15,-5-4-14-15,5 3-56 0,-6 0-8 16,-3-1-2-16,-4 4 0 0,3 8-1 16,-1 0 0-16,1 0-1 0,-8 11-4 0,-1 2-4 15,-3 3-1-15,-2 0-3 16,1-2-3-16,3 4-4 0,2-1 0 0,3 4-2 16,2 3 1-16,0-2-2 0,3 7 0 15,4 2 1-15,3-3-1 0,3-1 0 16,0-2-2-16,0-1-2 0,8-2-1 15,2-1 0-15,1-4-1 0,5-2-1 16,1-1-1-16,2-7 0 0,6-1 1 16,3-6 0-16,0 7 0 0,-2-7 0 0,5 0 1 15,-7 0-1-15,4 0 0 0,2 0 2 16,-2-7 0-16,1-4 2 0,-3-4 1 16,0 0 0-16,-3-1 4 0,-3-4 2 15,-5-3-1-15,0 5 3 0,-9-3 1 16,1 5 2-16,-7-3 0 0,0 3 1 15,0 3-1-15,-5-4 0 0,0 1-2 0,-7 1-2 16,-1 3-1-16,0 2 0 0,0 0-5 16,-7-1-3-16,4 4 0 0,-4-2-1 15,-6-3-2-15,3 8-4 0,2-1-5 16,1 5-4-16,1 0-8 0,7 0-13 16,-4 0-10-16,8 7-19 0,-2-1-13 15,10 2 114-15,-5-6-226 0,5-2-135 16,0 9-351-16</inkml:trace>
  <inkml:trace contextRef="#ctx0" brushRef="#br0" timeOffset="80123.262">25902 1448 267 0,'0'0'70'0,"7"0"4"16,-2 0-37-16,1 0-2 0,-6 0 1 16,10 0-1-16,-10 9-1 0,7-4-2 15,-7 5-2-15,0-2-1 0,0 13-2 16,0 1-4-16,0 7-2 0,0-2-4 15,0 3-3-15,0-3-1 0,0 2-2 0,-10 0-3 16,10 2 0-16,-5-2-3 0,5-1-1 16,0-2-1-16,0 1-1 0,0-9-1 15,0 3-1-15,0 1 0 0,0-8-1 16,0-2-1-16,5-2-2 0,-5 0-3 16,0-10-2-16,5 7-4 0,-5-7-4 15,0 0 0-15,0 0-100 0,-9-11-91 0,3 11-233 16</inkml:trace>
  <inkml:trace contextRef="#ctx0" brushRef="#br0" timeOffset="80451.297">25645 1793 459 0,'0'0'103'0,"0"5"4"0,0-5-79 15,7 5-1-15,-2-5-5 0,1 0-3 16,2 0 1-16,5-5-2 0,1 0 0 16,4 5-1-16,3-9 0 0,-3 9-1 0,5 0 3 15,0 0-2-15,0 0-1 0,-5-6-1 16,1 6-1-16,3 0-3 0,-4-7-2 15,3-1-3-15,3 4-1 0,-1-5-1 16,-6 3-2-16,2-5-1 0,3 6-1 16,-6-6-5-16,4 5-8 0,-4-1-8 15,2 3-8-15,-7-2-6 0,3 0-108 16,-6 6-103-16,3-6-252 0</inkml:trace>
  <inkml:trace contextRef="#ctx0" brushRef="#br0" timeOffset="80982.404">26428 1736 477 0,'0'-7'111'0,"6"-2"5"16,-6 3-77-16,0 0-4 0,0 0 0 0,0 6-3 16,0-5 1-16,-11 5-2 0,3 5-3 15,-5 2-2-15,1 1-2 0,1 8-4 16,-1 3-1-16,1 0-2 0,-4-1-4 15,4-4-2-15,-3-1 0 0,1-2-3 0,2 6 0 16,1-2-2-16,10 2 0 0,-7 1-1 16,7-2 2-16,0-1-3 0,7 2-1 15,3-5 1-15,-2-4-1 0,3 2 0 16,4-10-1-16,0 0 1 0,0 0 3 16,1-14 4-16,5 7 2 0,2-2 4 15,0-1 4-15,3 2 2 0,1 1 2 16,-11 1 1-16,-1-2-1 0,-2-1-2 15,-7-4 1-15,-1 5-4 0,2-5 0 16,-7 4-1-16,0-3-1 0,0 3-4 0,0-5-1 16,-10 6-2-16,2 0-4 0,-4 1 0 15,-7 1-4-15,2 6-2 0,-1 0-3 16,-3 0-5-16,0 0-8 0,6 0-7 16,-1 0-10-16,6 0-14 0,5 6-17 15,5-6-14-15,0 9-11 0,0-3-106 16,5-6-121-16,0 0-278 0</inkml:trace>
  <inkml:trace contextRef="#ctx0" brushRef="#br0" timeOffset="81388.589">26927 1586 547 0,'0'-5'126'0,"7"1"6"0,-7 4-91 16,0-8-2-16,0 8-2 0,0 0 0 15,0 0-2-15,0 10-3 0,-7-4-4 16,7 2-2-16,-6 5-5 0,6 1-3 16,-10 1-2-16,10 4-3 0,-8-1 0 15,1 0 0-15,0 6-2 0,7-5-2 0,-4 2-2 16,4-1 1-16,0-2-3 0,0-2-1 15,0-2-4-15,0 2 0 0,4-3 0 16,-4-13 1-16,0 8-1 0,15-2 0 16,-5-6 0-16,3 0 2 0,5-6-2 15,2 6 2-15,-2 0-1 0,1 0 0 16,-1 0 0-16,-4 6 1 0,0-6-2 0,-4 0 0 16,-2 0-2-16,2-6-1 0,-3 6-6 15,-2 0-8-15,-5-14-8 0,5 0-14 16,-5 0-13-16,0-1-6 0,0-1-114 15,0-7-116-15,-7 3-275 0</inkml:trace>
  <inkml:trace contextRef="#ctx0" brushRef="#br0" timeOffset="81591.666">26860 1366 575 0,'11'-11'138'0,"-2"1"6"16,2 6-82-16,1-3-18 0,-3 2-10 0,3 5-6 15,3 0-4-15,-1 0-7 0,3-7-8 16,-3 7-13-16,-2 0-15 0,-6-7-17 16,-6 7-49-16,0 0-69 0,0 0-112 15,-4 10-245-15</inkml:trace>
  <inkml:trace contextRef="#ctx0" brushRef="#br0" timeOffset="93260.767">24291 2701 490 0,'5'0'109'16,"2"8"5"-16,-7-8-76 0,8 6-14 15,-8-6 1-15,5 0 4 0,-5 0-2 0,0 0-2 16,0 0 4-16,0-6-3 0,0-1 0 16,0 1 0-16,-7-3-3 0,7 0 0 15,-5-3-3-15,-6-3-3 0,1 3-3 16,-11-2-1-16,-6 5-4 0,-7 3-1 15,5 6-2-15,2 0 1 0,1 0-4 16,5 0-1-16,0 11-2 0,-1-1 0 16,3 4-1-16,7 2 0 0,-1 8 1 15,3 6-1-15,5-3 0 0,0 3 1 0,5-4 0 16,0 1 0-16,0-2 0 0,14 2-1 16,5-1 1-16,4 1 0 0,-2-5-1 15,1-5 1-15,-1-5 0 0,-8-3-1 16,0-9 2-16,2 0-1 0,5-9 1 15,-1-4-1-15,6-3 1 0,-2-12 1 16,0-1 3-16,-4-3-1 0,-4-5 3 0,5-2-2 16,-14 3 1-16,-1-5 0 0,2-5-1 15,-7 5-1-15,0 5-1 0,-12-1 0 16,6 3 0-16,-12 3 1 0,3-5-3 16,0 5 0-16,0-7 1 0,-4 1 0 15,6 4-3-15,1-2 1 0,2 3 2 16,2 10 1-16,8 5 2 0,0 9 0 15,0 8-1-15,0 0 2 0,-5 7 3 0,5 6-1 16,-6 10-1-16,6 7-1 0,0 13-1 16,0 1 1-16,0 6-2 0,10-7-4 15,-1 2 0-15,3 2 1 0,4-1 0 16,4 1 0-16,-2 4-1 0,0-6 1 16,-2-9-1-16,1-6-2 0,-1-8-5 15,-1-7-6-15,-2-3-9 0,2-3-10 16,-4-9-14-16,0 0-16 0,4 0-4 15,2 0-109-15,-4-9-113 0,6 5-264 0</inkml:trace>
  <inkml:trace contextRef="#ctx0" brushRef="#br0" timeOffset="93526.329">24542 2656 539 0,'-15'12'130'15,"2"7"4"-15,-2 6-87 0,7 0-6 16,1 3-5-16,7-5-5 0,0 4-6 0,0-9-6 15,0 2-1-15,12-10-2 0,1-10 0 16,0 0 1-16,16 0 4 0,4-5 2 16,0-6 2-16,3 5 3 0,2-9 2 15,-14 4 1-15,4-6 0 0,-2-7 1 16,-5 5 1-16,-3 3 3 0,-8 1-2 16,-10 0-1-16,0 2-3 0,-6-3-6 0,-7 3-4 15,-5-3-6-15,-7 4-6 0,2 12-7 16,0-7-8-16,-1 7-9 0,-9 0-8 15,7 0-15-15,-1 13-13 0,3-5-16 16,8 3-16-16,11-7-11 0,5 6-108 16,13 2-124-16,10 0-281 0</inkml:trace>
  <inkml:trace contextRef="#ctx0" brushRef="#br0" timeOffset="93979.349">25617 2512 512 0,'0'-7'131'0,"-11"-1"6"16,3 2-66-16,-7 6-21 0,0 0-10 15,-9 0-7-15,-3 6-7 0,-14-1-7 16,1 6-6-16,0-2-5 0,7 0-3 16,7 5-1-16,15 2-4 0,4-11 2 0,7 6-3 15,0-1 2-15,0-4-1 0,0-3-1 16,0 5 1-16,0-2 0 0,0 0 0 16,0 1 0-16,13-2 0 0,4 1 2 15,9-1 3-15,3 6 4 0,7-4 3 16,2 4 4-16,-2 1 4 0,-8-2 2 15,-3-1 2-15,-6 2-1 0,-11 5-2 16,-8 2 0-16,0 4 0 0,0 0-3 0,-14 2-4 16,-1-5-2-16,-10-3-2 0,-3 0-3 15,-12-2-3-15,2 4-8 0,4-2-6 16,4-4-8-16,4-3-9 0,9-2-12 16,-1-7-15-16,5 0-10 0,4-5-5 15,9-6 182-15,0-12-283 0,14 0-128 16,3-1-373-16</inkml:trace>
  <inkml:trace contextRef="#ctx0" brushRef="#br0" timeOffset="94213.666">25750 2184 581 0,'0'0'142'0,"0"0"9"0,-7 0-91 16,7 12-4-16,5 8-7 0,3 7-6 15,6 15-9-15,-14 1-6 0,13 7-8 0,-2 3-6 16,-11-1-7-16,12 1-2 0,-9 4-2 16,2-3-4-16,1-2-6 0,-1-7-7 15,5-8-7-15,-7-16-11 0,-3-6-11 16,8-15-8-16,-8 0-6 0,0 0-23 16,0 0-77-16,0-8-96 0,-8-5-224 0</inkml:trace>
  <inkml:trace contextRef="#ctx0" brushRef="#br0" timeOffset="94588.613">25637 2604 501 0,'5'-13'120'0,"5"2"7"0,3-1-77 16,5 2-5-16,5-5-4 0,6 8-1 0,9-2-1 16,-4-2-2-16,1 2-2 15,-9 7-1-15,-3-4-3 0,-13 6-3 0,3 0-1 16,-5 6-3-16,-2 1-3 0,-1 3-2 15,-5 16-4-15,7-2-4 0,-7-2-2 16,0 9-4-16,5-6-2 0,-5-9 0 16,5-2-2-16,0-14 0 0,-1 0 0 15,8 0 0-15,-1-12-1 0,6-5 2 16,-2-6-1-16,3 6 2 0,-2-6 5 0,-1-1 0 16,-4 8 5-16,1 2 5 0,-4 0 0 15,-3 9 0-15,-5 5 1 0,5 0-2 16,-5 0-2-16,0 7-3 0,4 0-3 15,-4 6-1-15,0 3-3 0,0 3 0 16,0 0-4-16,0 10-3 0,0-3-5 16,0 1-6-16,0-9-9 0,0-2-6 15,7-16-14-15,-7 0-8 0,8 0-15 0,-1-13-12 16,1 1 175-16,3-2-285 0,6 9-142 16,2 5-396-16</inkml:trace>
  <inkml:trace contextRef="#ctx0" brushRef="#br0" timeOffset="94838.56">26346 2582 496 0,'0'-3'114'0,"5"-3"1"16,-5 6-84-16,0 0-9 0,0 0-6 15,0 7-5-15,0 0-4 0,0-7-4 16,0 9-2-16,0-9 0 0,0 6-1 15,0-6 0-15,0-6 0 0,5 6 4 16,-5 0 0-16,0-5 1 0,0 5 0 0,0 0 1 16,0 0-2-16,0 0 0 0,0 0-2 15,0 0-2-15,0 3 1 0,0-3-2 16,0 7-1-16,-5-7-4 0,5 0-3 16,0 0-6-16,0 0 29 0,0 0-136 15,0 0-101-15,0 0-265 0</inkml:trace>
  <inkml:trace contextRef="#ctx0" brushRef="#br0" timeOffset="95166.599">26536 2191 591 0,'-7'-19'143'0,"7"4"8"16,-8-2-96-16,2-2-5 0,-1 3-9 15,0 8-3-15,1 1-4 0,-4 7-4 16,0 0-7-16,2 10-5 0,-5 6-1 16,1 2-2-16,-2 9-3 0,-3 5-1 15,4 2-3-15,2 9-1 0,6 6 2 16,5 4-3-16,-7-3-1 0,7-1 0 16,0-4-1-16,0 3-3 0,0-2 1 15,0-5-3-15,0 2-1 0,0-6-2 16,0-8-6-16,0-6-7 0,7-10-5 0,-2-13-8 15,0 0-13-15,0 0-8 0,3-11-5 16,-8-1-6-16,5-9 1 0,-5 0-99 16,0 0-100-16,0-2-237 0</inkml:trace>
  <inkml:trace contextRef="#ctx0" brushRef="#br0" timeOffset="95307.161">26293 2512 458 0,'0'-12'108'0,"0"0"6"16,0 12-68-16,9 0-9 0,2-6-5 15,6 6-1-15,-1-11-2 0,-1 1-4 16,-1 2-4-16,-1-3-5 0,7 0-6 16,-4 4-6-16,9 1-9 0,-2 1-11 15,-2 5-7-15,-1 0-4 0,3 0-107 0,-2 0-104 16,-1-7-250-16</inkml:trace>
  <inkml:trace contextRef="#ctx0" brushRef="#br0" timeOffset="95588.358">26912 2193 580 0,'-5'-15'145'16,"-4"-4"8"-16,-3-6-91 0,1 9-4 16,-6-2-5-16,1 8-5 0,-2 10-10 15,2 7-8-15,1 9-5 0,0 4-5 16,2 8-7-16,-2 9-2 0,5 4-2 15,1 5-1-15,-1 9 0 0,10-1-1 16,-5 0-2-16,5-11 1 0,0-5-2 16,5-3-3-16,3-3-5 0,0-6-7 0,-1-6-10 15,1-6-9-15,3-4-16 0,-4-10-14 16,-1 0-12-16,-6 0 92 16,9 0-193-16,-9 0-117 0,-7 0-307 0</inkml:trace>
  <inkml:trace contextRef="#ctx0" brushRef="#br0" timeOffset="95729.124">26583 2568 529 0,'0'0'130'0,"10"-4"6"16,2-2-79-16,6 6-4 0,8-13-7 15,-2 5-5-15,3 0-7 0,7 1-7 16,2-8-5-16,2 8-7 0,-4-8-5 16,-1 1-6-16,-2-4-5 0,0 7-11 15,-6 0-16-15,2 11 100 0,-4-7-230 16,-5 1-140-16,-11 6-381 0</inkml:trace>
  <inkml:trace contextRef="#ctx0" brushRef="#br0" timeOffset="99025.037">20465 3215 509 0,'-5'-41'116'16,"5"-7"6"-16,0-12-65 0,8-13-30 15,0-2 4-15,0-1 2 0,-8 1 3 16,0 0 2-16,0-2-1 0,0-2-2 15,-8-9-3-15,8-9-1 0,-6-1-3 0,12 6-3 0,-6-1 0 0,0 3-1 0,5 6-1 16,-5 4-3-16,0-1-4 0,0 5 1 16,0-4-4-16,0-1-1 0,0 1-2 15,0 5-1-15,0-1 1 0,0 7-3 32,0 8 0-32,0 4 0 0,-5 4-1 15,-5-2 1-15,4 8-1 0,-4-1 0 16,-5 2 0-16,2 5 1 0,2 5-2 15,2 6 0-15,-2 3-3 0,11 10-1 0,-10-8 1 0,10-1-2 0,0 2-1 0,7-6 1 32,-2 6 0-32,4 9 0 0,0 1 1 0,2 1 1 0,-3 5 0 0,-3 1 2 31,-5 7-2-31,7-7 0 0,-1 7 2 16,-6 0-3-16,12-7 1 0,-6 0-1 15,6 1-1-15,2-3 1 0,1 0 1 0,-2 0 0 0,5 1 2 0,-3 5 3 0,0 3 1 16,0-7 1-16,-2 7-1 0,-4 0-2 15,1 0-1-15,0 7 0 0,2 4-5 16,-1-2 0-16,4 0 0 0,-5 0 1 16,9-3 0-16,1-6 1 0,-2 7-1 15,16-7 1-15,7 7 2 0,0-7-1 16,3 7 0-16,-3-7 1 0,-3 6 0 16,-2-6-1-16,-10 0 2 0,-8 0-3 15,5 0-1-15,-5 9 1 0,3-3-1 0,1-6 0 16,2 9 1-16,-3-9-2 0,1 5 2 15,1-5-1-15,3 0 2 0,-3 0-1 16,0-7 0-16,-4 1-1 0,-1-1 1 16,2 0-1-16,-2 7 0 0,5-5-2 31,-8 0 2-31,6-1-2 0,2-2 1 0,0 2 2 0,0-1-1 0,3 0 1 16,7 7-1-16,-1-6 1 0,8 0 0 0,-4 2-1 15,-2-1-1-15,-1-3 0 0,0-2-1 16,-1-1 1-16,6 2-1 0,6-5 1 15,9 4 0-15,2-3 0 0,4 1 1 16,0 0 0-16,8-2 1 0,4 5-2 16,7-1 0-16,6-4 1 0,3-1 0 15,-9-4-1-15,6-4 0 0,-9 8-1 16,-6 1 1-16,1 2-1 0,12 6 1 16,0 6 0-16,10-8-1 0,-4 4 1 0,-6 4 0 15,-7-7 0-15,-13 1 1 0,-8-2-2 16,5 0 1-16,0 8 1 0,-8-5-1 15,15 5 1-15,-4 0 0 0,5 0-2 16,7 0 2-16,3 5-1 0,-9-5-1 0,-4 0 0 16,-3 0 0-16,-9 0 1 0,-4 0 0 15,4 0-1-15,-1 0 1 0,-10 8 1 16,-4-8 0-16,13 8-2 0,-5 0 1 16,-4-2 0-16,5 3-1 0,0-3 1 15,-7 3-1-15,1-4 0 0,-1-5 2 16,3 0-1-16,4 0-1 0,-1 0 1 15,-8 0 2-15,7 6-2 0,2-6 0 16,12 0 1-16,0 0 0 0,11 0 0 16,7 0 0-16,1 0-2 0,-10 0 0 0,-2 0 3 15,7 0-2-15,-5 0 0 0,-6-9 0 16,-4 2-1-16,-1 1 2 0,-10-4-1 16,-14 10-1-16,3 0 0 0,1 0 0 15,-2 0 1-15,4 6-1 0,4-6 0 16,-2 6 1-16,4-6 2 0,2 9-2 15,-2-4-1-15,-8-5 2 0,0 0-1 0,-2 0 0 16,-4 0-1-16,-1 0 1 0,1 0-1 16,-1 8-1-16,2-2 1 0,-1-3-1 15,-1-3 1-15,1 11-1 0,3-11 0 16,-4 0 2-16,7 0-1 0,0 2 0 16,2-2-1-16,-7 9 2 0,3-9-1 15,-3 8 1-15,2 4 0 0,3-3 2 16,3-2-3-16,1 5 2 0,1-3-1 0,0-9 1 15,-5 7-2-15,0-7 1 0,-5 8-2 16,-3-2 4-16,-2-6-2 0,3 7 0 16,1-1 0-16,-2-6 0 0,1 4 1 15,-1-4 0-15,-4 0-2 0,4 0 1 16,-3 0 0-16,1 0 0 0,2 0-2 16,-4 0 2-16,1 0 0 0,3 0-1 15,1 0 1-15,-3 0-1 0,-1 0 2 0,1 0 0 16,-3 14-1-16,-6-7 1 0,-1-2 0 15,-5 3-1-15,-2-8 1 0,-9 6 0 16,9-6 1-16,-9 0-1 0,0 0 3 16,0 0-2-16,7 0 1 0,-7 5 1 15,5-5-1-15,-5 5 2 0,0-5 1 16,5 10 0-16,-5-10 1 0,0 9 1 16,0-4 0-16,-8-5-1 0,1 9-3 0,0 4 0 15,-7-4-1-15,-1 7 0 0,-1 4-2 16,1-3-1-16,-6 4 1 0,3 4 1 15,5 5-1-15,-2 8 2 0,3 2-1 16,4 5 0-16,8 10 0 0,-6-2-1 16,6 2-2-16,0 8 4 0,0-8-5 15,0 15 0-15,0 6 3 0,0 0-1 16,0 4 1-16,-7 4 1 0,7-1-4 16,0-5 3-16,8 1 0 0,2 0-2 0,-5-2-1 15,-5 4 4-15,0-3-3 0,0-9 2 16,-8 7 0-16,1-3-1 0,2-3 1 15,5-4-2-15,0 7-1 0,13-12 1 16,-6-1 0-16,-7 5-1 0,5-6 0 16,-5 3-2-16,0-5 2 0,0-6-1 15,-5-13 0-15,5 5 1 0,0-8 0 16,0-6-3-16,0 0 3 0,0-4 0 0,5-5 1 16,-5-4-2-16,5-4 1 0,-5-5 0 15,0 6 2-15,0-2 0 0,0 0 0 16,0 4-1-16,-7-3 1 0,2-1 0 15,0 1 0-15,5-9 0 0,-6 5 0 16,6-8 0-16,-5 4 1 0,0-4-3 16,0 0 1-16,0 0-1 0,0 0 2 15,-1 0-1-15,-2 0 1 0,1-6-1 16,-6 6 1-16,0 0 0 0,-8-6 1 0,-4 6-1 16,-5 0-1-16,3 0 1 0,-3 0-2 15,4 0 0-15,0-3 2 0,3 3-2 16,0-7 0-16,-2 2 2 0,1 1 0 15,1-6 0-15,-8 3 1 0,-4-2-2 0,4 9 1 16,0-4 1-16,-5 4-2 0,0 0 2 16,2 0-2-16,-4 0 0 0,4 0 2 15,6 0 0-15,7 0-2 0,4 0 0 16,2 0 1-16,6 0 1 0,-1 0-1 16,-3 0 1-16,1-8 0 0,-4 8 0 15,1 0-1-15,-1 9-1 0,1-4 0 16,-1 4 3-16,-1-4-1 0,-1 5 0 15,0-10 0-15,0 0-1 0,-1 0 0 0,4 0 2 16,-1 4-2-16,-2-4-1 0,0 0 1 16,-2 0 1-16,0 10 0 0,-3-10 1 15,4 5-1-15,-3 1 0 0,3-1 0 16,-4-5 1-16,2 0 1 0,-6 0-2 16,3 0 0-16,2 0 0 0,3 0 1 15,-1 0 0-15,2 0-1 0,-5 0 1 0,-3 0 3 16,-10 0-1-16,-5 0 0 0,3 0-2 15,2 0-1-15,-5 0 2 0,10 0-2 16,-1 0-1-16,1 0 1 0,-2 3 0 16,3-3-1-16,-7 0 2 0,-3 0-1 15,-10 7-1-15,-6-7 2 0,-6 0-2 16,1 0 1-16,-14 5 1 0,9-5-1 16,-6 0-2-16,-15 0 3 0,-3 5-2 0,9 2 1 15,4-3-2-15,1-4 0 0,14 4-1 16,-3-4 4-16,-4 0-3 0,-13 0 2 15,2 0-1-15,-1 0 2 0,9 0 0 16,-9 8 1-16,5-5-2 0,-1 5 0 16,-6-8 1-16,-6 0-2 0,-9 0 0 15,8 0 0-15,-2 0-2 0,9 0 2 16,-2 0 0-16,11 0-1 0,-5 5 1 16,7-5 3-16,-8 0 1 0,-3 0 0 0,-7 0-1 15,5 0 0-15,-1 0-1 0,9 0 1 16,7 0 0-16,8 7-1 0,1 3-2 15,-3-3 1-15,-4-1 1 0,-3-6-2 16,4 0 0-16,-5 0-2 0,7-6 1 16,6 6 1-16,8-4 0 0,5 4 2 15,7 0 1-15,-1 0-1 0,1 0 0 0,-2 0-3 16,4 0 4-16,2 0 0 0,-6 0-3 16,2 0-2-16,-5 0 3 0,8-6-1 15,-2 6 1-15,9-7-1 0,1 7-1 16,-2 0 1-16,-4-7 0 0,-1 2 2 15,-2 0 0-15,1 0 1 0,3 5 1 16,2 0-3-16,1 0 3 0,-2 0-3 16,7 0 0-16,2 0 2 0,4 5-5 15,-6-5 1-15,4 5 4 0,-1-5-2 16,0 0 0-16,-1 0 2 0,3 0 0 0,-5 0 1 16,-4 5-2-16,1-5-2 0,4 0 1 15,-6 0 1-15,1 6-3 0,-7-6 2 16,-4 5-1-16,-9-5 0 0,2 0 1 15,-2 5 1-15,4-5 1 0,8 4 0 16,2-4-4-16,7 0 1 0,4 8 2 16,-4-1-2-16,2-7-2 0,-7 9 0 0,-5-4 1 15,-1-5 2-15,0 14-1 0,-9-6 2 16,7-2-1-16,-6 3-1 0,8-3 1 16,-1-3-3-16,13-3-3 0,4 11-7 15,-4-11-10-15,5 0-14 0,3 0-10 16,-2-5-21-16,-3-5-28 0,7-4 143 15,3-13-283-15,-4 12-174 0,8-3-450 0</inkml:trace>
  <inkml:trace contextRef="#ctx1" brushRef="#br0">29291 6235 0,'-32'-28'15,"32"5"-15,0 4 16,0 5 0,0 12-1,0 2-15</inkml:trace>
  <inkml:trace contextRef="#ctx0" brushRef="#br0" timeOffset="130189.582">30986 664 358 0,'0'0'101'0,"7"0"3"0,-7 0-20 15,8 0-38-15,-8 0-15 0,8 0-5 16,2 7-3-16,-4-7-1 0,-1 0-1 16,0-7-2-16,0 7 1 0,-5 0-2 15,5 0-2-15,-5 0 1 0,0 0-1 16,0-4-2-16,0 4-1 0,0 0-2 15,-10 0 0-15,0 0 0 0,-4 0-3 0,-1 7 0 16,-6-7 0-16,-1 0 0 0,-4 5 0 16,-3-5-2-16,1 6 1 0,-3-6-1 15,0 6 1-15,3-1 0 0,2-5 0 16,-7 10 0-16,10-3 2 0,-5-5-1 16,0-2 2-16,0 9-1 0,5-4 0 15,-1-5 0-15,-1 8-2 0,11-3 0 16,-4-2 0-16,3-3 0 0,-2 8 0 0,9-2-1 15,-2 0-1-15,6-6 1 0,-1 7 1 16,5-7-2-16,0 8-1 0,0-8 1 16,0 8 0-16,0-8 1 0,0 7-1 15,0-1-1-15,6-6 1 0,6 8 0 16,-1-2-1-16,2-3 0 0,0 5-2 16,5 2 2-16,-3-1-1 0,3 0-2 15,0 1-2-15,8 1 0 0,-6-2 3 16,1 0-1-16,-1-4-2 0,0 1-1 15,-2 0 2-15,-2-6 0 0,2 10 1 0,-2-10-3 16,-1 3 1-16,-5-3 2 0,0 0-1 16,-5 0 1-16,-5 0 1 0,6 0-1 15,-6 9 0-15,7-9-1 0,-7 6-1 16,0 2 0-16,0-2 1 0,-5 2 0 16,0-1 0-16,-8 0 0 0,-2 0 1 0,-5-1 1 15,-1 5-2-15,-2 3 0 0,0 7-1 16,-3-4 1-16,1 1-1 0,-1-5 0 15,2 2-1-15,-4-5 2 0,3 1-1 16,1 3 2-16,-4-1-2 0,2-5 0 16,4 1 3-16,8 4-1 0,1-4-1 15,6-4 1-15,7 2 1 0,0-2 0 16,0-5 2-16,0 6-1 0,10 5 3 0,1-6 2 16,6 7-2-16,2 0 2 0,6-3 0 15,1-1-2-15,2 4-1 0,-2-8 0 16,-1 3-1-16,7-7-2 0,-2 0 0 15,1 0-2-15,0-7-1 0,2 4-2 16,-7-2-7-16,-5-3-7 0,-3 8-10 16,-9 0-14-16,-3 0-18 0,-6 0-11 0,5 9-114 15,-5 8-124-15,-10 0-287 0</inkml:trace>
  <inkml:trace contextRef="#ctx0" brushRef="#br0" timeOffset="130658.273">30344 1688 513 0,'0'0'120'0,"0"0"7"15,0 0-85-15,-6 7-3 0,6 0-2 16,-7 2-1-16,7 3-2 0,-10-2-3 15,4 11-4-15,-2-1-4 0,-1-1-2 0,-4 4-3 16,2-2-2-16,1-5-4 0,2 10-2 16,3-8-1-16,5-4 0 0,0 1 0 15,0-1-3-15,8-7-1 0,-1 2 2 16,1 0 0-16,3-2 0 0,1-1-2 16,-2-6-1-16,-2 6-1 0,5-6 0 0,0 0 0 15,5 0-3-15,0 0 0 16,2-11-2-16,-1 5-3 0,-1-5-7 15,-10-3-10-15,-3-3-17 0,-5-3-11 0,0-3-4 16,0 3-114-16,-11-7-115 0,-5-6-265 16</inkml:trace>
  <inkml:trace contextRef="#ctx0" brushRef="#br0" timeOffset="130845.679">30156 1519 594 0,'-5'-10'146'0,"5"10"5"0,0-2-98 16,7 2-5-16,-1-7-10 0,12 7-7 16,7 0-10-16,3-7-9 0,4-1-4 15,4 1-5-15,-5 0-8 0,1-2-15 16,-5 4-12-16,-4 5-13 0,-8-9-86 0,-2 9-28 16,-8 0-101-16,-5 0-193 0</inkml:trace>
  <inkml:trace contextRef="#ctx0" brushRef="#br0" timeOffset="131079.997">30508 1750 522 0,'8'0'132'16,"2"0"7"-16,0 0-56 0,6 0-43 16,-3 0-12-16,-1 0-8 0,6 0-4 15,0 0-7-15,-4-6-11 0,1 6-12 0,0 0-14 16,-8 0 0-16,1 0-114 0,-2 0-111 16,-1 0-269-16</inkml:trace>
  <inkml:trace contextRef="#ctx0" brushRef="#br0" timeOffset="131251.861">30582 1919 577 0,'11'0'136'0,"-1"-7"2"0,5 7-98 16,3-4-7-16,-2 4-9 0,4-10-7 16,-1 10-8-16,1-4-6 0,-2-1-11 15,-2 5-11-15,-4-8-11 0,-4 6-111 16,0-4-111-16,-1 0-275 0</inkml:trace>
  <inkml:trace contextRef="#ctx0" brushRef="#br0" timeOffset="131439.475">30889 1665 541 0,'-6'14'129'15,"6"8"6"-15,0 5-79 0,0 2-21 16,0 3-12-16,6 2-6 0,-1 3-4 0,4-3-4 16,-3-3-9-16,-6-3-7 0,7-9-6 15,-7-6-10-15,6-6 26 0,-6 0-140 16,0-3-112-16,5-4-283 0</inkml:trace>
  <inkml:trace contextRef="#ctx0" brushRef="#br0" timeOffset="132142.252">30523 278 466 0,'0'0'112'0,"0"0"3"15,-7 0-70-15,7-4-10 0,0 4-5 16,0 0-4-16,0 8-4 0,0-8-2 15,0 5 0-15,8 7-4 0,-8 3-2 16,0 4-2-16,0-3 0 0,5 3-3 16,-5 0-1-16,7-5-1 0,1 2 1 15,0-3 0-15,-1-1 1 0,-1-2-1 0,-1-4 2 16,-5-6 0-16,0 0-1 0,0 0 0 16,5 0 0-16,-5 0-3 0,7 0-1 15,-7-11-1-15,0 4-1 0,6-3-1 16,-1 2-1-16,0-3-1 0,0 1 1 15,5-4 0-15,-4 3-2 0,1-5 1 16,-1 0 0-16,3 0 0 0,-1 7 1 16,2-2-2-16,1 8 1 0,-3 3 1 0,4 0 2 15,-1 0-1-15,-4 0 2 0,1 0 1 16,5 0 0-16,-3 7-1 0,1-2 1 16,2 3-1-16,-1 0-2 0,-1 1-1 15,-3 5 0-15,-1 1 0 0,1 6-3 16,-1-5-8-16,-1 3-11 0,3-6-16 15,-1 1-8-15,2 0-113 0,3-1-120 16,1 1-280-16</inkml:trace>
  <inkml:trace contextRef="#ctx0" brushRef="#br0" timeOffset="136438.121">31759 735 441 0,'0'0'105'0,"-5"0"3"15,5 0-67-15,0 0-15 0,0 0-4 16,0 0-4-16,0 0-3 0,0 0-1 16,0 0-2-16,-5 0 2 0,5 0 1 15,0 0-1-15,0 0 1 0,-7 0-1 16,3 0-1-16,-5-5 0 0,0 5-2 0,-3 0-3 15,-1-8 2-15,-2 8-3 0,1 0-1 16,-3 0-1-16,2 8 0 0,-3-8-1 16,7 5 3-16,-2-5-1 0,1 0 1 15,-4 3 1-15,1-3 1 0,1 0 1 16,0 0-1-16,1 6-1 0,5-6 0 16,-2 7-1-16,-1-7 1 0,-1 7-2 0,4-7 2 15,-3 7 0-15,11 1-1 0,-12-3-2 16,12 0 0-16,-6 6 0 0,6-11 0 15,-8 6-3-15,8-6 0 0,-5 11 0 16,5-6 1-16,0 1 0 0,0-6-1 16,0 7-1-16,0-1 1 0,11-1 0 15,-4 1 0-15,-1-6-1 0,4 6 1 16,5-6 1-16,-5 9 0 0,4-9 0 16,3 9-2-16,2-2 1 0,-1-7-1 15,0 6 1-15,0-6-3 0,-1 8 2 0,2-8 0 16,3 0 0-16,-3 9-1 0,-1-9 0 15,0 7 0-15,-6-1 0 0,-1-3 0 16,-1 5 0-16,-2-1-1 0,2-1 1 16,-2-6 0-16,-3 3 0 0,-5-3-1 15,5 6 0-15,-5-6 2 0,0 7 0 16,0-1 0-16,0-3 0 0,-6 9-1 0,1-4 0 16,-7-1 1-16,-1 3 0 0,-3-1-2 15,-2 2 1-15,-4 2 0 0,-2-2-1 16,3 4 2-16,-1-2-1 0,3-1-1 15,-1-1 2-15,9 0-1 0,-3 2 2 16,5-6-2-16,-1 5-2 0,5-4 1 16,5-3 2-16,-8-5 1 0,8 11 1 15,0-5 4-15,0-6 5 0,0 7 2 0,8-7 2 16,-2 0 3-16,3 0 2 0,5 0 1 16,1 4-1-16,8-4-2 0,5-8-2 15,1 8-2-15,4 0-4 0,3-3-4 16,-3 3-2-16,-2-9-4 0,0 9-1 15,-1 0 0-15,-3 0-5 0,0-8-4 16,-1 5-8-16,-2 3-12 0,-2 0-9 16,-4-8-17-16,-7 8-16 0,-4 0-4 0,-2 0-108 15,-5 8-117-15,-7 3-265 0</inkml:trace>
  <inkml:trace contextRef="#ctx0" brushRef="#br0" timeOffset="136922.409">31585 1614 507 0,'0'0'125'0,"0"0"5"0,0 0-71 16,0 0-13-16,0 8-5 0,0-8-2 15,0 9-2-15,0 1-3 0,0 3-3 16,5-1-5-16,-5 2-1 0,10 0-3 0,0 3-2 15,1-3-2-15,2 4-2 0,-1-2-3 16,1 0-1-16,-2 2-5 0,-2-3 0 16,-4-1-3-16,1-3 0 0,-6 0-1 15,0-2 0-15,0-5 2 0,0 4 4 16,0 0 0-16,-15-2 3 0,4-6 0 16,-9 11 1-16,-3-5 0 0,-1-6-3 15,-2 0-2-15,3 0-1 0,0 0-3 0,-3-6-2 16,-2-3-5-16,8-5-6 0,5 4-8 15,1-8-13-15,5-5-14 0,4-9-17 16,5 5-11-16,0-7-6 0,0 5-103 16,0 1-112-16,7 7-252 0</inkml:trace>
  <inkml:trace contextRef="#ctx0" brushRef="#br0" timeOffset="137047.384">31477 1517 461 0,'0'-8'116'16,"0"8"4"-16,7 0-56 0,-1-3-24 15,6 3-10-15,4-10-8 0,2 7-5 16,2-7-6-16,-1 3-7 0,-4-5-11 16,2 0-10-16,-3 1-111 0,1 3-104 15,3 8-269-15</inkml:trace>
  <inkml:trace contextRef="#ctx0" brushRef="#br0" timeOffset="137250.423">31860 1508 552 0,'10'0'127'0,"2"0"2"16,-3 0-94-16,3 0-12 0,-7-5-8 15,0 5-11-15,-5-7-15 0,0 7-117 16,0 0-107-16,0 0-276 0</inkml:trace>
  <inkml:trace contextRef="#ctx0" brushRef="#br0" timeOffset="137406.635">31818 1652 554 0,'0'0'141'0,"0"0"3"15,8 0-70-15,5 0-33 0,-1 0-13 16,-1 0-8-16,2 0-7 0,-3 0-14 15,0 0-16-15,-2-8-15 0,0 5-74 0,0-7-40 16,-1 10-103-16,-7-4-215 0</inkml:trace>
  <inkml:trace contextRef="#ctx0" brushRef="#br0" timeOffset="137672.234">32104 1555 531 0,'-9'11'131'0,"-1"1"7"0,-8-1-76 0,0 3-16 16,-5 3-6-16,1-2-4 0,3-6-4 16,4 13-4-16,10-6-4 0,5-1 1 15,0 4 0-15,10-5 0 0,8-11-1 16,2-3 1-16,1 7 0 0,4-7 1 16,2-7 0-16,0 7 0 0,2-8-1 15,-3 0 2-15,-6-5-1 0,-7 3 2 16,2-4-3-16,-10-1-3 0,-5 1-1 0,0-1-5 15,0 3-6-15,-10-3-5 0,-3 1-10 16,-7 0-9-16,2-1-17 0,-7-1-15 16,-1 2-21-16,-8-3-26 0,1-1-120 15,-8 2-141-15,4 3-323 0</inkml:trace>
  <inkml:trace contextRef="#ctx0" brushRef="#br0" timeOffset="138203.324">31589 456 483 0,'0'0'116'0,"0"0"4"0,0 0-72 16,0 8-11-16,0-1-9 0,0 1-5 0,-5 3-2 15,5-1-3-15,0 4-3 0,-5 0-3 16,5 1-3-16,0-2-1 0,5-5-1 15,-5 1-2-15,5-3 0 0,-5-6-3 16,5 7-1-16,-5-7 1 0,9 0-2 0,1 0 1 16,3 0 0-16,2-7-6 0,1 1-5 15,-1-3-8-15,-3-3-10 0,-3-4-109 16,-2 4-110-16,-1 2-270 0</inkml:trace>
  <inkml:trace contextRef="#ctx0" brushRef="#br0" timeOffset="138359.547">31585 150 601 0,'7'-6'145'0,"1"6"1"0,5-5-96 16,2 5-15-16,1-5-10 0,-3 5-18 16,4 0-20-16,-1 0-15 0,-4 0-118 15,-1 0-118-15,5 10-294 0</inkml:trace>
  <inkml:trace contextRef="#ctx0" brushRef="#br0" timeOffset="152012.605">28375 2551 525 0,'0'0'117'0,"0"0"2"0,4 7-92 15,-4-1 0-15,7 3-5 0,-7-2-2 16,7 7 0-16,-7 2 0 0,0-1-2 16,4 10-3-16,-4-2 0 0,0 0-1 15,0 0-3-15,0 2-2 0,5-3-2 0,-5-1-2 16,0-6-2-16,0 1-2 0,0-1 0 16,0 9 0-16,0-4-1 0,-6 4-2 15,6-5-6-15,-8 0-5 0,8-6-4 16,0-6-9-16,0-3-7 0,9-4-5 15,-4 0-96-15,-5 0-1 0,10-9-78 16,2 2-165-16</inkml:trace>
  <inkml:trace contextRef="#ctx0" brushRef="#br0" timeOffset="152246.948">28718 2621 536 0,'0'0'127'0,"0"4"6"16,0 5-86-16,5 4-8 0,-5 4-7 15,5-3-6-15,-5 2-3 0,0 5-6 16,5-5-6-16,-5 6-4 0,5-2-2 16,-5 2-2-16,0-8 1 0,0-5-6 15,0-1-6-15,0-8-5 0,7 5-10 16,-7-5-6-16,0 0-6 0,0 0-110 15,-10 0-105-15,2 8-255 0</inkml:trace>
  <inkml:trace contextRef="#ctx0" brushRef="#br0" timeOffset="152434.353">28555 2739 559 0,'6'0'133'0,"9"0"4"0,5 0-92 15,-1 0-10-15,6 0-7 0,1 0-6 0,2 0-7 16,0-9-6-16,-2 9-7 0,-2-8-7 16,-4-2-14-16,0 4-10 0,-1-1-112 15,-4 7-114-15,-2 0-281 0</inkml:trace>
  <inkml:trace contextRef="#ctx0" brushRef="#br0" timeOffset="152809.264">28910 2650 556 0,'0'-11'136'0,"13"3"5"16,-2-2-85-16,4 0-10 0,-2-2-5 0,5 0-5 16,0 0-5-16,4 1-5 0,-4-3-3 15,6 7-2-15,-3 7-2 0,1 0-4 16,-3 0-1-16,1 8-2 0,-4 5-1 15,-7 2-4-15,-3-1-3 0,1 3 0 16,-7 7-1-16,0-2-2 0,-8-5-1 16,-2 9 1-16,-7-3 1 0,1-6-1 15,-4 4-1-15,7 2 0 0,-2-10-1 0,9 3 2 16,6-2-3-16,-8-1 0 16,8-7 2-16,0 3-1 0,0-2 1 0,5-7 0 15,1 0-1-15,1 0 0 0,4 0 3 16,2-8-2-16,2 2 1 0,-5 1-1 15,1-1 0-15,1 6-5 0,-2-7-4 16,3 7-6-16,-2-10-12 0,-1 10-13 16,0-4-13-16,-4 4-7 0,1 0-107 15,-7 0-113-15,8 0-267 0</inkml:trace>
  <inkml:trace contextRef="#ctx0" brushRef="#br0" timeOffset="152996.789">29418 2593 570 0,'0'0'145'0,"9"8"8"16,-4 1-81-16,2 3-14 0,-1 2-8 15,-1 0-7-15,0 4-7 0,0 1-10 16,-5 1-5-16,8 1-7 0,-1 3-5 16,-7-3-3-16,0-4-6 0,0 2-4 15,0-9-8-15,0 0-11 0,-7-10-12 16,7 0-11-16,-8 4-11 0,2-4-113 15,-4 0-119-15,-3 0-278 0</inkml:trace>
  <inkml:trace contextRef="#ctx0" brushRef="#br0" timeOffset="153168.611">29282 2745 536 0,'18'-3'130'0,"1"3"5"0,4-5-87 16,2 5-9-16,-2-9-8 0,3 9-9 15,-3 0-8-15,3-9-5 0,-5 5-6 16,1 4-8-16,-6-9-10 0,-3 2-11 0,-5 7-30 16,0 0-83-16,-8 0-103 0,9 8-242 15</inkml:trace>
  <inkml:trace contextRef="#ctx0" brushRef="#br0" timeOffset="153699.681">29738 2542 583 0,'7'-13'136'16,"4"4"5"-16,6-5-98 0,-4 1-6 16,0 2-7-16,0 1-3 0,2 5-4 15,-4 5-4-15,4 0-4 0,-2 0 0 16,-5 15-3-16,-8-3-2 0,0 9-1 16,0 1-1-16,0 5-1 0,-16-4 1 0,-2 0-3 15,2 3-1-15,-9-6 0 16,2-8-2-16,7 2 0 0,1-4-2 0,4-10-1 15,11 7-1-15,-7-7-1 0,7 0-1 16,0 0 0-16,7 0 0 0,-1 0 0 16,2 0 1-16,-1 0 2 0,6 0 0 15,0 0 2-15,2 0-1 0,1 0 0 0,5 0 3 16,-3 0-2-16,2 8 2 0,-5-8 2 16,1 8 3-16,-1-1 4 0,-2 1 1 15,-2 1 3-15,-4 1 2 0,-7 1 1 16,0-5 2-16,0 0-2 0,-10 3-1 15,-1-3-2-15,-2 3-3 0,-5-3-3 16,-5 3-1-16,-2-2-4 0,4 4-6 16,-2-1-7-16,-3-2-7 0,8-1-13 15,3-7-18-15,-6 0-20 0,6 0 169 0,3 0-290 16,4 6-147-16,2-12-407 0</inkml:trace>
  <inkml:trace contextRef="#ctx0" brushRef="#br0" timeOffset="153887.136">30104 2507 582 0,'6'9'151'0,"4"2"5"0,-2 7-71 16,-1 1-31-16,-2 11-14 0,1 4-10 16,-6 4-7-16,0-5-8 0,0-2-6 15,0-1-7-15,0-9-9 0,0-4-11 16,0-3-13-16,0-7-12 0,0-7-10 15,0 10-113-15,0-10-114 0,-11 0-269 0</inkml:trace>
  <inkml:trace contextRef="#ctx0" brushRef="#br0" timeOffset="154043.381">29979 2753 546 0,'13'0'131'0,"5"-9"4"15,2 3-89-15,1-2-9 0,2 8-8 0,5-7-9 16,0 7-6-16,-2 0-8 0,-3-7-12 16,-5 7-13-16,0 0 7 0,-5-4-127 15,0 4-112-15,-5 4-286 0</inkml:trace>
  <inkml:trace contextRef="#ctx0" brushRef="#br0" timeOffset="154308.966">30623 2479 426 0,'0'0'97'0,"0"0"2"0,0 0-66 16,0 6-16-16,-7 0-9 0,7-6-6 15,-13 6-6-15,6-6-66 0,-1 8-28 16,-2-8-74-16,5 7-166 0</inkml:trace>
  <inkml:trace contextRef="#ctx0" brushRef="#br0" timeOffset="154621.392">30569 2491 457 0,'0'-9'111'15,"0"4"5"-15,0 5-61 0,0-6-15 16,0 6-8-16,0 0-2 0,4 0-1 16,-4 0 1-16,0-8 1 0,0 8 1 15,0 0 2-15,0 0 0 0,0 0 0 16,0 14-1-16,0 0-2 0,-6 7-4 0,6 1-4 16,-5-5-5-16,-2 0-2 0,7-3-5 15,0 3-2-15,0-6-4 0,0 1-1 16,0 2-2-16,0 1 1 0,7-6-4 15,-7-2 1-15,7-1 0 0,-7 1 2 16,6-7-1-16,6 5 1 0,-1-5-1 16,4 0 0-16,1 0 2 0,0 0-1 0,-2 0-2 15,-1-5 3-15,0-2-1 0,0 0 0 16,0-2 1-16,-2 2-2 0,3-1-1 16,-5 8-2-16,3-6-4 0,-6 6-8 15,-6-8-7-15,5 8-10 0,-5-5-16 16,0 5-15-16,0-7-2 0,0 7-111 15,-8 0-113-15,8 0-271 0</inkml:trace>
  <inkml:trace contextRef="#ctx0" brushRef="#br0" timeOffset="154824.473">30727 2470 546 0,'0'0'134'0,"0"0"7"0,0 4-81 15,7 10-7-15,-7 5-6 0,0 10-6 16,5-4-6-16,-5 2-7 0,0 7-4 15,0-3-7-15,0-2-7 0,0 1-4 16,0 0-2-16,0-11-2 0,0 1 1 0,0-5-2 16,0 1-2-16,0-4-1 0,5-5-4 15,0-2-7-15,-5-5-10 0,8 0-14 16,-8 0-12-16,6 0-36 0,-1 0-78 16,2-5-105-16,3 5-237 0</inkml:trace>
  <inkml:trace contextRef="#ctx0" brushRef="#br0" timeOffset="155027.519">30975 2587 590 0,'0'6'144'0,"0"5"6"0,0 3-91 16,6 5-10-16,-6 0-8 0,0 3-8 15,0-4-8-15,5 8-7 0,-5-6-7 16,0-2-4-16,0 3-4 0,0-6-8 15,0-5-11-15,0 1-10 0,-6-11-15 0,1 2 172 16,-2-2-294-16,-6 0-142 0,1-4-400 16</inkml:trace>
  <inkml:trace contextRef="#ctx0" brushRef="#br0" timeOffset="155183.706">30827 2701 534 0,'18'0'131'0,"-1"-5"6"0,6 5-74 0,-2 0-22 15,-2 0-11-15,4 0-6 0,2 0-5 16,-2 0-11-16,0 5-9 0,-4-5-16 16,-1-5-11-16,-6 5-114 0,-1 0-114 15,-4 0-287-15</inkml:trace>
  <inkml:trace contextRef="#ctx0" brushRef="#br0" timeOffset="155636.733">31454 2426 548 0,'0'0'127'0,"-5"0"5"0,-3 0-92 16,0 0-5-16,-5 0-4 0,3 8-3 15,0 0-5-15,-3-2-4 0,3 2-3 16,-3-8-2-16,5 5-2 0,0 1-4 15,3 1 0-15,-3 1 0 0,0 4 1 16,-2 1-1-16,-11 2-2 0,3 4-1 16,1-1 1-16,-3-2-1 0,4 0-2 0,10 1-1 15,6-4-1-15,0-2-1 0,0-1 1 16,0-1-1-16,9-3-1 0,-2-6 2 16,-1 10-1-16,8-4 0 0,-3 1 0 15,9-7 0-15,-4 10 0 0,7-6 0 16,2-4-1-16,-3 7 1 0,0-7-1 15,1 8 1-15,0-8 2 0,-9 6 4 16,3 1 5-16,1-3 1 0,-7 6 3 0,-6-1 5 16,-5 6 4-16,0-6 2 0,0 3-1 15,-10-3-5-15,-3 2-2 0,0-3-1 16,-7 1-5-16,-1-1-3 0,-5-1-8 16,-2 4-9-16,0-11-9 0,-1 3-12 15,3-3-22-15,1-3-19 0,9-5-96 16,6-2-20-16,10 1-105 0,0-2-202 15</inkml:trace>
  <inkml:trace contextRef="#ctx0" brushRef="#br0" timeOffset="155808.614">31598 2451 630 0,'10'6'153'0,"-2"9"6"0,2 10-99 16,0 1-10-16,-3 10-9 0,-7-1-7 15,0 5-8-15,0-6-8 0,0-1-6 0,-7-3-5 16,7-1-2-16,-6-8-2 0,6-6-4 16,0-5-8-16,0-4-6 0,0 0-11 15,-7-6-14-15,7 0-16 0,-8-6-116 16,1 6-123-16,2 0-289 0</inkml:trace>
  <inkml:trace contextRef="#ctx0" brushRef="#br0" timeOffset="155980.399">31476 2728 561 0,'0'0'136'0,"16"-5"7"16,0-2-89-16,4-2-6 0,1 1-8 15,4-4-7-15,1 1-7 0,0-1-7 16,0 12-4-16,2-8-7 0,-6 8-3 16,-4-5-6-16,-5 5-10 0,-2 5-14 15,-1-5-13-15,-3 0-118 0,-3 0-123 16,-4 11-299-16</inkml:trace>
  <inkml:trace contextRef="#ctx0" brushRef="#br0" timeOffset="156183.498">31962 2699 675 0,'8'0'166'0,"0"0"4"0,2 0-104 16,-3 0-17-16,1 0-14 0,-2 0-9 16,1-5-11-16,1 1-20 0,-8-1-18 15,5 0-25-15,-5-2 39 0,0 7-165 16,-10 0-136-16,-5 0-323 0</inkml:trace>
  <inkml:trace contextRef="#ctx0" brushRef="#br0" timeOffset="156339.684">32189 2716 652 0,'7'0'153'0,"-2"0"1"15,5-4-102-15,1 4-18 0,-4-6-18 16,-2 6-24-16,0 0-23 0,-5 0-122 16,0 0-125-16,6 0-313 0</inkml:trace>
  <inkml:trace contextRef="#ctx0" brushRef="#br0" timeOffset="156480.353">32327 2726 616 0,'0'0'160'0,"7"0"4"0,-7 4-69 16,8-4-45-16,-3 0-19 0,0 0-9 0,-5 0-14 16,4 0-17-16,-4 0-21 0,0-7-18 15,0 7-116-15,0 0-130 0,0 0-307 16</inkml:trace>
  <inkml:trace contextRef="#ctx0" brushRef="#br0" timeOffset="156964.558">32674 2564 552 0,'0'4'141'15,"5"5"7"-15,-5-6-72 0,0 11-21 16,0 2-9-16,7 2-6 0,-7 4-8 16,5-4-7-16,-5-1-6 0,0-3-6 15,0 2-5-15,0-3-3 0,0-2-8 16,0 3-7-16,0-2-12 0,0-12-13 16,0 7-15-16,-7-7-70 0,0 0-46 15,-4 0-103-15,3 0-216 0</inkml:trace>
  <inkml:trace contextRef="#ctx0" brushRef="#br0" timeOffset="157152.01">32517 2701 565 0,'5'0'139'0,"5"-8"7"0,1 8-77 16,4 0-25-16,3 0-13 0,2-8-8 15,-2 8-5-15,3 0-9 0,-2 0-13 16,-2-5-11-16,-1 5-14 0,1-7-7 15,-4 2-114-15,-5 5-117 0,-2-8-276 16</inkml:trace>
  <inkml:trace contextRef="#ctx0" brushRef="#br0" timeOffset="157605.028">32939 2491 568 0,'0'6'138'0,"9"9"5"0,-9 2-84 0,4-1-17 15,-4 7-10-15,9 3-6 0,-9 1-4 16,0-3-7-16,0-2-4 0,0-2-4 16,0 0-2-16,-5-3 0 0,5-2-3 15,0-2 0-15,0-4 0 0,5-9-1 16,-5 6 1-16,8-6-1 0,2-6-1 0,-2-2 1 15,2-3-1-15,4-5 1 0,-5-1-1 16,7 2-1-16,-5-3 2 0,-1-2-2 16,0 1 1-16,-2 0 0 0,0 0 0 15,2 7-1-15,0-9 2 0,-3 6 0 16,1 7 1-16,0 1 0 0,-1 7 3 16,-4 0 2-16,3 0 4 0,-6 14 2 15,9-6 3-15,-9 0 0 0,8 8-1 16,-3-4 0-16,3 4-2 0,5-1-2 15,-3-1-4-15,5 0-1 0,-2 0-1 0,0-1-1 16,-3-3 1-16,-1 6-2 0,1-6 1 16,0 4-2-16,-3-2-1 0,4 1-1 15,1-7 3-15,-6 2-3 0,2-8 0 16,2 5 0-16,-2-5-1 0,2 7-6 16,2-7-8-16,-4 0-11 0,-2 0-15 15,-6 0-14-15,0 0-3 0,0 0-119 16,-10 0-120-16,-1 0-277 0</inkml:trace>
  <inkml:trace contextRef="#ctx0" brushRef="#br0" timeOffset="159729.577">28134 3039 384 0,'0'0'96'0,"0"0"5"15,5-4-58-15,-5 4 2 0,0 0-4 16,0 0 0-16,0 0 1 0,0 0 2 16,0 4-1-16,0-4 0 0,5 13-1 15,8-3 0-15,-5-3-4 0,3 2-1 16,4 5-4-16,0-6-1 0,-2 3-4 15,3-3 1-15,1-1-4 0,6-7-4 0,-2 0-1 16,5 5-3-16,5-5-2 0,4 0-4 16,-6 0-2-16,-3 0-3 0,4 0 1 15,-2-5 0-15,-1 5 0 0,3 0-1 16,3 0 2-16,-2 0 1 0,3 5-1 16,-8 2 0-16,1-7 0 0,-5 6-1 15,5 4-1-15,-6-10-1 0,4 6 1 16,1 1 1-16,3-7-3 0,1 4 0 0,-1-4 1 15,2 0 1-15,2 0-2 0,-4 0-1 16,-2 0-3-16,-3 0 4 0,-4 0-2 16,1 0-1-16,-1 0 0 0,-4 0 1 15,4 0-2-15,1 0 0 0,-3-6-1 16,2 6-1-16,4-9 3 0,1 4-3 16,-1-2 0-16,3 7 5 0,4 0-3 15,-7 0 2-15,1 0-2 0,-1 0-1 16,1 0 0-16,-9 7 3 0,4-7-3 0,-2 0 0 15,-2 0 1-15,4 0 3 0,3 0-3 16,-3 0 1-16,3 0-1 0,-5-7 1 16,4 7-1-16,1 0 0 0,4-4-2 15,-5 4 3-15,1 0-1 0,-8 0 0 16,0 0 0-16,-2 0 1 0,5 0 0 16,0 0 0-16,2 0-1 0,-1 0 2 0,1 0 0 15,-2-9-2-15,0 9 1 0,0-5 0 16,5 5-1-16,-2 0 1 0,2-7 2 15,-5 7-3-15,-2 0 2 0,-2 0 1 16,0 0 1-16,1-5-1 0,3 5 1 16,3 0-2-16,-1 0 1 0,1 0-2 15,-1 0-2-15,1 0 1 0,4 0 0 16,-1 5-2-16,-1-5 1 0,2 0 1 16,-7 0 1-16,1 0 0 0,4 0 1 15,-6 9-1-15,6-9 0 0,-4 4 1 0,-6-4-1 16,1 8 1-16,4-8 0 0,-2 4-1 15,2-4 0-15,2 0 0 0,-1 7-2 16,-4-7-1-16,1 5 1 0,-3-5 0 16,4 6 0-16,-6-6 1 0,6 0 0 15,-6 8 1-15,4-2-1 0,-7-6 2 16,4 10-2-16,-4-6 2 0,-3 4-3 0,3-3 1 16,2 5 1-16,-4-4-1 0,2 4-1 15,2 1 3-15,-2-4-3 0,-3-5 0 16,0-2 3-16,2 10-1 0,-7-4-2 15,6 5 2-15,-6-1-2 0,8-3 0 16,-8 5 3-16,0-9-3 0,5 3 2 16,-5-6-1-16,0 6-1 0,7-6 1 15,-7 0 1-15,0 0-1 0,0 0 0 0,0 0-1 16,6-4 0-16,-6-4 1 0,0 8-1 16,5-3 0-16,2-9-1 0,-7 3 0 15,6 2 2-15,-1-5 0 0,2 4 0 16,-2-1 0-16,6-5 1 0,1-1-1 15,3 1 0-15,-2 3 0 0,1 0 2 16,-4 4 0-16,-2 2 0 0,2 5-3 16,0 0 2-16,0 0 1 0,3 0-1 0,2 5-2 15,-2-5 0-15,-2 0 0 0,4 0 2 16,3 0-1-16,-2 7 1 0,1-7 1 16,2 0 1-16,-1 0 1 0,0 0-2 15,7 0-1-15,3 0 1 0,18 0 1 16,6 0-1-16,12 0 2 0,8 0-1 15,5-7 0-15,-8 7 2 0,-5 0-2 0,-7 0-2 16,-10 0 1-16,1 7-1 0,-6 0-1 16,-4-7 2-16,-4 7-3 0,-3-3 2 15,-4 1 0-15,-3-5-1 0,-4 8 1 16,4-8-2-16,-1 0-1 0,2 0 2 16,-4 0 1-16,5 0-2 0,1 0 1 15,-1 0-1-15,0 0 2 0,3 0 0 16,3 0-1-16,-3 0 0 0,2 0 1 0,-1 0-2 15,1 0 2-15,-7 0-1 0,-2 0-1 16,-1 0 1-16,0 0-2 0,-6 0 2 16,6 0 0-16,-3 5-1 0,-3-5 0 15,5 10 1-15,3-5-1 0,-2-5 2 16,0 9-1-16,4-9 0 0,-1 5 0 16,-3 3-1-16,1-8 1 0,2 7 0 15,1 0-1-15,-1-7-1 0,-1 5 2 16,-3-1 1-16,8 1 0 0,-5-5-1 0,0 7 2 15,-4-7-1-15,1 0-1 0,-7 0 1 16,3-7-2-16,1 7 0 0,1 0 1 16,3 0-1-16,2 0 1 0,-5 0 0 15,3 0-2-15,-1 0 2 0,-2-5 2 16,2 5-1-16,-2-4-1 0,-5 4-1 16,2 0 1-16,-6 0 1 0,11 0-2 15,-4 0-1-15,4 0 2 0,0 7 2 0,-1 0-1 16,-2-3-1-16,-3 2-1 0,6-6 1 15,0 0 2-15,-2 0-3 0,3-7 2 16,2 7-3-16,-7-6 2 0,2 6 0 16,0 0 1-16,-1-9-2 0,1 3 0 15,-4-2 1-15,3 1 1 0,-2 7-1 16,-2-9 0-16,-4 2 0 0,9 7-1 0,-3-7 3 16,-3 0-3-16,2-2 2 0,1 3 0 15,-5-5 0-15,-2 1 1 0,7 7-2 16,-9-3-1-16,3-1 1 0,0 2 1 15,-2 5-2-15,-2-9 1 0,-5 9 0 16,0-4 1-16,0-1 0 0,0-2 1 16,0 1-1-16,0-1-1 0,0 0 1 15,0-3-2-15,0 4-2 0,0-4-6 16,0 4-6-16,-5-3-9 0,5 0-11 0,-7-1-13 16,7 3-14-16,-9 1-17 0,4-6-11 15,-2 8 6-15,1-3-116 0,-14-2-117 16,-5 1-277-16</inkml:trace>
  <inkml:trace contextRef="#ctx0" brushRef="#br0" timeOffset="168024.491">30423 3882 512 0,'0'-13'118'16,"5"4"5"-16,-5 2-86 0,8 0 1 0,-8 5-6 15,0 2 1-15,0 0-2 0,0 0-1 16,0-5-4-16,0 5-5 0,5 0-1 16,-5 0-2-16,0 0-1 0,10 0-1 15,-4 0 2-15,1 12 1 0,-2 0 1 16,0 10-4-16,-5 3-1 0,0 10-1 15,0-6-3-15,0 3-5 0,0 2-3 0,0-6-1 16,-5-3 1-16,5 0-2 0,0-12 1 16,0-1-2-16,6 2 1 0,1-3-1 15,-2-8-1-15,4-3 0 0,-9 0 3 16,5 0-2-16,-5-14 1 0,5 0-1 16,-5-2 1-16,7-7-1 0,-1-5 1 15,-6 4 0-15,15-10 0 0,-5 4-1 16,3-2-1-16,-1 1 2 0,6 2-1 15,-5 7 0-15,0 1-2 0,0 9 2 16,2 2 1-16,-7 10 0 0,3 0-1 0,2 0 3 16,-6 9 0-16,-1-3 2 0,1 8-1 15,1 6 1-15,-3 1 1 0,3 4-1 16,5 9-1-16,-4-3 1 0,-1-2-3 16,-2 0 0-16,1-2-1 0,-7-8-1 15,6-2-3-15,1-1-2 0,-7-3-7 0,8-4-9 16,-1-9-6-16,-7 0-10 0,0 0-10 15,5-7-10-15,-5-3-6 0,4-4-104 16,-4-4-108-16,9 1-264 0</inkml:trace>
  <inkml:trace contextRef="#ctx0" brushRef="#br0" timeOffset="168196.277">30906 3828 485 0,'0'0'123'0,"0"12"4"16,5 3-67-16,-5 4-14 0,5 10-9 15,-5 1-6-15,6 5-7 0,1 3-8 16,-1 3-5-16,1-11-3 0,-1 0-4 16,-1-10-9-16,-5-8-8 0,0-4-8 15,0 0-7-15,0-8 62 0,-8 0-174 16,0-5-112-16,-2 5-295 0</inkml:trace>
  <inkml:trace contextRef="#ctx0" brushRef="#br0" timeOffset="168352.486">30837 4048 497 0,'13'0'116'0,"-1"-10"2"16,4 5-82-16,2-2-10 0,2 7-8 0,-1-8-6 15,1 1-4-15,5 2-5 0,-1-9-5 16,-1 5-5-16,-5-5-7 0,2 3 68 16,-7-7-174-16,-5 1-106 0,2 4-293 15</inkml:trace>
  <inkml:trace contextRef="#ctx0" brushRef="#br0" timeOffset="168524.326">31161 3695 501 0,'0'0'121'0,"-5"14"7"16,5-5-75-16,0 7-11 0,0 5-8 16,0 6-7-16,10 3-4 0,-2 2-7 15,2-1-6-15,3 4-3 0,5-6-6 16,4-2-7-16,0-1-10 0,-2-1-9 15,1-4 115-15,-4-4-228 0,-7 0-124 16,4-1-344-16</inkml:trace>
  <inkml:trace contextRef="#ctx0" brushRef="#br0" timeOffset="169758.459">31736 3852 475 0,'0'0'116'0,"0"0"4"0,0 6-65 15,5-4-16-15,-5 10-9 0,0-2-2 0,5 5-3 16,-5 0-2-16,6 6-5 0,-6-7-3 16,7 10-2-16,-2 0-2 0,3-1-4 15,0-5 1-15,4 1-4 0,-3-2 1 16,3-7 0-16,-4-1 0 0,0-3-1 16,0 1 0-16,-1-7-2 0,0 0 3 15,-1-7-3-15,-1 3 1 0,2-5-2 16,-1 1 1-16,-1-7-1 0,2 2 3 15,-3-7-1-15,6 3 2 0,-3-3 0 16,-2 3 1-16,3 3 2 0,0 1 1 0,-1 6 0 16,-1 7 3-16,6 0 3 0,-2 7 2 15,1 0 2-15,0 5 1 0,-1 1-1 16,8 0-4-16,-6-1-3 0,7 6-4 16,-2-4-1-16,1 2-5 0,-5 1-2 15,0 2-10-15,-6-3-8 0,-1 2-15 16,-6 1-17-16,0-3 0 0,-6 4-124 0,-1-1-127 15,-6 1-284-15</inkml:trace>
  <inkml:trace contextRef="#ctx0" brushRef="#br0" timeOffset="170258.341">31679 4256 567 0,'13'0'139'0,"0"0"6"16,6 0-90-16,11 0-6 0,1 6-5 0,3-6-4 15,6 0-9-15,1 0-7 0,-4 0-7 16,11-6-5-16,-7 6-3 0,5-6-4 16,-2 0-3-16,0 6 0 0,-8-8-3 15,2 0-5-15,-9 8-11 0,-8-12-17 16,-7 12-11-16,-14 0-6 0,0 0-114 15,-5 12-114-15,-2 4-264 0</inkml:trace>
  <inkml:trace contextRef="#ctx0" brushRef="#br0" timeOffset="170961.304">31425 3519 472 0,'0'0'119'0,"0"9"7"0,8-2-60 16,0 4-13-16,0-4-3 0,7 7-2 15,0 9-1-15,6 5-2 16,5 5-3-16,2 11-5 0,-2 1-3 0,2 4-7 15,0 1-5-15,-7 0-3 0,-3 8-5 16,-8-10-4-16,-10-1-4 0,0-1-3 16,-21-6-2-16,-5-5-8 0,-9 2-9 0,-6 2-8 15,7-8-13-15,-7-6-15 0,-6-6-12 16,1-12-111-16,2-7-119 0,-10 6-278 16</inkml:trace>
  <inkml:trace contextRef="#ctx0" brushRef="#br0" timeOffset="171383.084">30100 3710 499 0,'-10'13'120'0,"-1"2"7"0,3 6-76 16,0 4-9-16,8 6-6 0,0 7-3 15,0 10-3-15,0-2-5 0,9 10-5 16,6 2-4-16,2-5-4 0,2 4-4 16,4-3-3-16,5-6-1 0,6-7-1 15,6-6-10-15,10-6-9 0,8-6-13 16,9-7-2-16,3 3-116 0,14-3-116 15,3-5-275-15</inkml:trace>
  <inkml:trace contextRef="#ctx0" brushRef="#br0" timeOffset="172273.598">32527 4118 601 0,'0'0'145'0,"5"0"6"16,3-7-96-16,3 7-10 0,2 0-8 16,4 0-7-16,-1 0-6 0,-3 0-7 15,5 0-6-15,-6 0-3 0,7 0-3 16,-2 0-6-16,1 0-11 0,-5 0-13 0,0-6-16 15,-6 6-9-15,-7-8-111 0,0 8-121 16,0 0-275-16</inkml:trace>
  <inkml:trace contextRef="#ctx0" brushRef="#br0" timeOffset="172429.682">32492 4212 548 0,'0'0'126'0,"9"9"2"15,-5-9-91-15,11 9-10 0,3-9-7 0,2 0-6 16,3-7-7-16,3 0-10 0,0 7-10 16,-1-5-10-16,-6 0-108 0,4 5-106 15,0 0-263-15</inkml:trace>
  <inkml:trace contextRef="#ctx0" brushRef="#br0" timeOffset="172742.078">33008 4003 523 0,'-18'-6'137'0,"3"6"6"0,-4 6-46 16,-3 2-50-16,0 7-9 0,2 7-9 0,-8-1-4 16,7 7-6-16,-1 0-4 0,9-5-2 15,5-1-1-15,8-5-2 0,8-1 0 16,-1-7 4-16,9-5 2 0,2 5 2 15,12-9-1-15,-4 0 0 0,7-11 2 16,-4 4 0-16,6-7-2 0,-11 0-3 16,-3-1 0-16,-3 1-1 0,-11-2-1 15,-7 7-3-15,0-2-3 0,0 8-1 0,-7-7-5 16,-6 2-10-16,-1-1-16 0,-4-3-16 16,5 1-23-16,-5 4 9 0,18 0-134 15,0-2-132-15,0-1-295 0</inkml:trace>
  <inkml:trace contextRef="#ctx0" brushRef="#br0" timeOffset="172976.454">33129 3875 571 0,'-11'8'140'0,"3"5"6"15,-4 1-84-15,1 4-17 0,1 1-10 16,-2 3-5-16,1 4-6 0,1 4-5 15,4-3-5-15,6 3-3 0,0 0-1 16,0-3-2-16,0-3-1 0,6-3-1 0,1-5-2 16,-7-2 0-16,10-1-1 0,-1-5-1 15,1-1-2-15,3-3 2 0,-1-4-4 16,-1 0-4-16,1 0-14 0,-6 0-14 16,-1 0-14-16,-5-10-114 0,12 10-126 15,-1 0-295-15</inkml:trace>
  <inkml:trace contextRef="#ctx0" brushRef="#br0" timeOffset="173273.387">33169 4076 518 0,'0'8'138'0,"-9"5"8"16,9-3-42-16,0 2-55 0,0-4-8 15,0 6-6-15,0-1-6 0,0-2-5 16,9 1-9-16,-3 2-4 0,4-2-3 15,-2-12-2-15,4 6-2 0,-3-6-1 0,3 0 0 16,-4-6 1-16,4 2 3 0,-6-4 2 16,6 1 1-16,-1 0 1 0,0 0 1 15,-1 0 2-15,-1 7 0 0,-5-8-2 16,-4 8-1-16,7 0 0 0,-7 8-1 16,0 0-1-16,0 0-3 0,0 2-1 15,0 4-1-15,0-5-3 0,-7-2-4 0,7-1-6 16,0-6-13-16,-4 0-14 0,4 0-19 15,0 0-11-15,0-9-117 0,0 9-127 16,0-5-290-16</inkml:trace>
  <inkml:trace contextRef="#ctx0" brushRef="#br0" timeOffset="173570.006">33359 3880 565 0,'14'-6'134'0,"3"6"5"0,-4-7-91 16,-2 7-6-16,-3 0-5 0,1 7-3 16,-3 1-7-16,1 0-5 0,-7 6-4 15,0 0-5-15,0-1-5 0,0 1 1 16,0-8-2-16,-7 4 0 0,2-3 0 0,5 2-1 16,-6-6 1-16,6 7 1 0,0-3-1 15,0 2 1-15,8 2 0 0,-2-3 0 16,3 0 1-16,-3-5 2 0,2-3-3 15,1 0-1-15,-5 0 0 0,5 0-2 16,-3 0-1-16,-6 0-3 0,7-5-13 16,-7 5-9-16,0-6-19 0,0-1-16 15,0 0-118-15,0 2-132 0,-5-6-306 16</inkml:trace>
  <inkml:trace contextRef="#ctx0" brushRef="#br0" timeOffset="173819.948">33522 3761 576 0,'13'0'137'0,"-3"8"7"0,5-5-91 15,0 9-7-15,3 0-4 0,-5 7-1 16,8 3-5-16,0 1-3 0,-3 11-1 16,-1-2-4-16,1 5-2 0,-2 6-1 15,-3-4-3-15,2-2-4 0,-4-5 0 16,-2 1-5-16,-9-9-2 0,0 5-3 15,-10 1-2-15,-8-5-1 0,-5-4-1 16,-5 2-8-16,-3-3-11 0,-10-9-14 0,7 0-27 16,-4-3-80-16,2-6-54 0,5-2-127 15,3 9-260-15</inkml:trace>
  <inkml:trace contextRef="#ctx0" brushRef="#br0" timeOffset="-170103.146">31785 4600 375 0,'-5'0'89'0,"5"-6"4"0,0 6-59 0,5-10-6 16,2-1-3-16,9 2-1 0,-5-5 1 15,1 0-1-15,-2 1 3 0,-4 5 3 16,-6 8 2-16,4 0 1 0,-4 0 0 15,0 7-4-15,0 0-2 0,0 2-3 0,6 3-3 16,-1-3-1-16,3 3-3 0,0-3-2 16,1 0 1-16,0 5-2 0,-2 6-1 15,-2 0-2-15,-5-3-3 0,6 7-2 16,-6 0-2-16,0-3-2 0,7-5 0 16,-7-1 0-16,0-1-2 0,7-8 0 15,-7 2-1-15,0-8 2 0,6 4-1 16,-6-4 1-16,7 0-1 0,-1 0 0 15,2 0 0-15,4 0 0 0,1-9-1 0,2 5 1 16,-1-8-1-16,-1-2 1 0,-1-1 0 16,3 6 1-16,-4-1-1 0,4 10 1 15,-2-4-1-15,-2-3 1 0,-1 7 0 16,-2-6-1-16,-1 6 0 0,3-8-1 16,0 8 1-16,1-5 0 0,4 5-3 15,3-9-4-15,-2 5-7 0,9-1-8 16,-2 5-9-16,1 0-12 0,-6-7-6 15,0 7-106-15,-3-4-108 0,-2-3-255 0</inkml:trace>
  <inkml:trace contextRef="#ctx0" brushRef="#br0" timeOffset="-169806.347">32271 4465 470 0,'-5'2'100'0,"-1"12"3"15,1-2-84-15,-2 8-1 0,7 5-1 0,0 3 4 16,0 3 5-16,0 7 3 0,0 1 2 15,0 4-2-15,9 12-2 0,-9 4-4 16,5 4-4-16,-1 2-9 0,1-3-7 16,5 5-11-16,-5-15-12 0,7-2-9 15,6-6-108-15,0-1-107 0,0-20-263 16</inkml:trace>
  <inkml:trace contextRef="#ctx0" brushRef="#br0" timeOffset="-119841.598">30945 8310 439 0,'-6'-7'93'0,"-4"2"4"15,5-6-82-15,0 5 0 0,-2-3 1 16,1 2 2-16,-2 0 1 0,-1 7-1 16,1 0-2-16,0-3 0 0,-3 3 0 15,1 3-1-15,-2 4-2 0,4 1-1 16,0 6-2-16,0 2-1 0,-7 8-2 0,0-2-1 16,-3 5 0-16,-3-2-2 0,1-2 1 15,2 4-1-15,4 1 1 0,1 2-1 16,-10 0 0-16,6 1 0 0,-1 2 1 15,0-4-2 1,-1-4 0 0,9-7 1-16,0 1-2 0,0-8 2 0,0 2-2 0,10-3 0 0,-8 2 1 0,3-5-1 15,5 2 0-15,0-1 1 0,7 3-2 16,-2-1 0-16,3 1 2 0,3 0-2 0,1 0 0 16,-1-5 2-16,-3 3-1 0,5-7-1 15,-1 8 2-15,-2-3-2 0,4-3-1 16,0 6 1-16,0-7-2 0,-4 4 0 15,5-7 1-15,-2 0-1 0,0 5 1 16,3-5 1-16,4 0-1 0,-4-9 2 16,2 9-2-16,-4-8 1 0,2-3 1 15,-1 5-1-15,3-6-1 0,0 8 1 0,-2-3-2 16,4 3 2-16,-6 4 0 0,4-10-2 16,-1 6 2-16,-2-6-1 0,-1 5 0 15,1-8 0-15,-3 10-1 0,1-5 0 16,-4 3 0-16,1 5 0 0,-3 0 1 15,-7-9-1-15,6 3 1 0,-6-1 2 16,0 0-1-16,0-2-1 0,0 3 0 16,0 1 0-16,0-3 1 0,0 5 0 0,0 3-2 15,0-8 3-15,0 3 1 0,0 1 1 16,-5-5 2-16,5 6 1 0,-6-5 3 16,-1 8 1-16,7-8 0 0,-9 8 2 15,2 0 1-15,0-4-1 0,-2 4-1 16,-3 0-1-16,-1 4-2 0,2-4-1 15,-3 0-1-15,1 0-2 0,-1 0 1 0,-1 0-1 16,0 5 1-16,-4 2-1 0,-3-1 0 16,6 6 0-16,-4-5-1 0,2 1-1 15,7-2-1-15,-1 4-1 0,1-2 0 16,-1 1-1-16,-1 3 0 0,5 0-1 16,-2-9 0-16,0 7 0 0,4 3-4 15,1-1-2-15,-2 1-5 0,3 1-7 16,-3 0-7-16,2-2-8 0,5-1-6 15,0-2-3-15,0 2-4 0,5 5 0 16,6-8-95-16,-4-1-94 0,18 2-236 0</inkml:trace>
  <inkml:trace contextRef="#ctx0" brushRef="#br0" timeOffset="-116633.092">30781 7203 414 0,'0'0'91'0,"-5"8"1"16,5-8-74-16,0 0 0 0,0 0-2 15,0 6-3-15,0-6-1 0,0 10 0 16,0-6-2-16,0 5-2 0,0-1-2 15,5 6 0-15,-5-3-3 0,0 4-1 0,9-1-2 16,-9 2 0-16,4-2 1 0,-4 2 0 16,0 1-2-16,0 5 2 0,0 1-1 15,0 2 0-15,5-4 1 0,-5-4-1 16,9 6 0-16,-3-7 0 0,-6-2 0 16,5 2 0-16,-5 1 0 0,0-1 0 0,0-3 0 15,0 1-1-15,0-1 2 0,0-5-1 16,0 0 2-16,0-2-1 0,0 2 0 15,0-3 2-15,0 1-1 0,0-1 0 16,0 0 1-16,0-5-3 0,0 11 1 16,0-7 0-16,0 6-1 0,-5-6 3 15,5-4-1-15,0 7 0 0,0-7 1 0,0 0 0 16,0 0 1-16,0 0 1 0,0 0-3 16,0 0 0-16,0 0 1 15,0 0-2-15,0 0 0 0,0-9-1 0,0 9 1 16,5-12 1-16,-5 8-1 0,0-4 0 15,8-1 1-15,-3-4-1 0,7 2 1 16,-1-5-1-16,2-2 1 0,2 4-2 16,1-7 0-16,-1 2 1 0,-4 8 0 15,3-2-1-15,-1 4 0 0,-4 1 0 0,1 0 0 16,3-4 0-16,1 5 1 0,-3-4-2 16,2 1 1-16,-3 2-1 0,-5 0 1 15,-5 8 0-15,6-4-1 0,-6 4 0 16,0 0 1-16,0 0-1 0,0 10 0 15,0-3 0-15,-5-2 0 0,5 3 0 16,-6-4 1-16,-1 10 0 0,-2-6 0 16,-1-1 0-16,-2 6 0 0,2 1-1 0,2-5 0 15,2 6 1-15,-1-1 0 0,1-3 0 16,-1 1-1-16,2-2 0 0,-1-8 1 16,6 4 0-16,-12 1 0 0,6-7-1 15,1 8 0-15,0-2 1 0,-2-1 0 16,1-2 0-16,-1 5 0 0,1-6 0 15,-3-2 0-15,0 9 1 0,-3-9 0 0,2 0 1 16,-3 0 0-16,5-6 2 0,0 6 2 16,-2 0-1-16,-2-7 2 0,-4 0 3 15,-2 7-1-15,-2-7 1 0,1-2 1 16,4 9-2-16,4-5 0 0,2-2-2 16,3 1-3-16,6 4-7 0,-5-8-7 15,5 10 89-15,0-2-204 0,5-5-115 16,3 7-330-16</inkml:trace>
  <inkml:trace contextRef="#ctx0" brushRef="#br0" timeOffset="-72840.916">9057 13336 215 0,'0'0'48'16,"0"-8"3"-16,0 8-39 0,0 0 0 16,-9 0 1-16,2-6 1 0,2 6 3 15,-8 0 1-15,6 0 2 0,1 0 3 16,-4-6 3-16,4 6 2 0,-1 0 0 15,0 0-1-15,3 0-2 0,-3-7-3 16,-1 7-3-16,8 0-3 0,-8 0-4 16,4-7-2-16,-6 7-2 0,1 0-2 0,-1 0-1 15,-5 0 0-15,5 0-1 16,-8 7 1-16,4-7-1 0,-4 7 0 0,1-7 1 16,-4 7 0-16,3-7 0 0,0 0 2 15,-3 5-1-15,-1-5 1 0,6 0 1 16,-9-5 0-16,4 5 0 0,-2 0-1 15,3 0-2-15,-1 13 0 0,-2-6 0 16,-1 3-2-16,-1-2 1 0,6 7-1 16,-4-4-1-16,3 0 1 0,5 5 0 0,-6-5 1 15,0-3-1-15,1 3 1 0,-3-7 1 16,0 3 0-16,2-3 0 0,1-4 0 16,-6 8 0-16,0-2-2 0,0 2 0 15,-1 3-2-15,3 5 0 0,3 0 0 16,-6 1 0-16,-2-1-1 0,-1 1 0 15,6-5 0-15,-4 0 0 0,5 0 0 16,12 0 0-16,-4-7 0 0,0 1 0 0,4-1 1 16,1-5 0-16,-2 7 0 0,-1-7-1 15,8 0 0-15,-3 7 1 0,-2-7-1 16,6 0 0-16,4 5-1 0,0-5 1 16,0 6-1-16,0-6 1 0,4 0 0 15,-4 5-1-15,0-5 0 0,0 0 1 16,0 0 0-16,0 0 1 0,0 0 0 15,0 0-1-15,0 0 1 0,0 0-1 0,0 0 0 16,0 0 1-16,0-5-2 0,0 5 0 16,0-8 1-16,12 5 0 0,-6-4 0 15,1 2 1-15,-2-2-2 0,-5-1 1 16,10 3 1-16,-10-4-1 0,8 4 0 16,-8-2 1-16,6 0-1 0,-1 4 0 15,5-5 0-15,-10 3-1 0,5-1 1 16,-5 6 0-16,0-7 0 0,0 4-1 0,3 3 2 15,-3-13-1-15,5 6 1 0,-5-8 0 16,8 4-1-16,1 0 1 0,-4-5-1 16,-5 2 0-16,4 0-1 0,1 3 1 15,-5 2 0-15,10 1 0 0,-10 2 0 16,7 0 0-16,-7 1 0 0,5-2 1 16,-2 2-1-16,-3 5 0 0,0-6-1 15,7 6 2-15,-7-6-2 0,6 6 2 0,-6-6-1 16,0 6-1-16,0-8 2 0,0 3-2 15,0 5 1-15,-8 0 0 0,8 0 0 16,0 0 0-16,0 0 0 0,-5 0 0 16,-2 0-1-16,1 6 2 0,-2 1-1 15,1-2-1-15,1 1 1 0,-3 0 1 16,3 3-1-16,1-3 1 0,-2 3-2 0,2-1 2 16,-1 3-1-16,-2-2 0 0,3 0-1 15,-3 5 1-15,8 0 0 0,-10 2-1 16,2 0 2-16,-1 0-1 0,5-7-1 15,-3 1 1-15,-3-2 0 0,2 3 0 16,-3 2 0-16,1-3 0 0,1 7 1 16,3 0 0-16,-7-7-1 0,6 2 2 15,4 1-1-15,-4-4 0 0,7-3-1 16,0 2 2-16,0-2-1 0,-9-6 0 0,9 3-1 16,0-3 1-16,0 8-1 0,0-8 1 15,0 6-1-15,0-1-1 0,0 2 2 16,0-7-1-16,6 8 0 0,-6-2 1 15,8-6 0-15,-8 3-1 0,0-3 1 16,5 6-1-16,0-6 0 0,-5 0 0 16,10 6 0-16,-3-6 0 0,-7 6 0 15,4-6 0-15,0 7 2 0,1-7-1 0,0 5 1 16,4-5-1-16,-2 0 0 0,-4 5 1 16,12-5 0-16,-4 0-2 0,3 0 2 15,2 0 0-15,0-5 1 0,-3 5 0 16,0-5 0-16,9 5 0 0,-1-7 0 15,4 7 0-15,2 0 0 0,-2 0-2 16,-4-6 0-16,2 6 0 0,2-4 0 16,-10 4-1-16,4-8-1 0,4 8 2 15,-2-3-1-15,4 3 0 0,1 0-1 0,-1 0 1 16,-1 0 0-16,-1 0 1 0,-6 0-2 16,2 0 1-16,-2 0 1 0,-6 0 0 15,-3 0-1-15,-8 0 0 0,8 0-1 16,-8 3 1-16,0 3-5 0,-6 0-5 15,-2 12-6-15,-5 1-6 0,-5 10-6 0,-2-1-100 16,7-1-99-16,-8-9-238 0</inkml:trace>
  <inkml:trace contextRef="#ctx0" brushRef="#br0" timeOffset="-33662.622">30228 7559 502 0,'0'0'112'0,"0"-4"3"0,8 4-90 15,-8 0 0-15,8 0-1 0,-3-7-3 16,2 7 0-16,-1 0-1 0,1 0-2 0,-7 0 1 16,6 0-1-16,-1 7-1 0,0-3-1 15,2-4 0-15,3 16-1 0,-4-3-1 16,4 1 1-16,-3 7-2 0,-1 8 1 15,-1-1-3-15,0 10-1 0,2 7-1 16,-7 3-3-16,0-6-1 0,0 4-2 16,4-1-1-1,-4 1-1 1,0 3 0-16,0 5-1 0,0 5 1 0,0 1-1 0,0 0-1 0,0-1 1 0,5-1 1 16,-5 0-1-16,5 0 0 0,-5-9-1 0,7 0 1 15,-7-4-1-15,8 4 0 0,-8-9 1 16,0 4-2-16,0-1 2 0,-7 9 0 15,7-6 0-15,-6 2 0 0,6-3-1 16,0 3 2-16,0-5 0 0,0-9 0 16,0-9-2-16,0 2 2 0,0-10-2 15,8 0 2-15,-1 7 0 0,-7 3-1 0,6-6-1 16,-6 4 1-16,8-4 0 0,-8 0 0 16,0-11 0-16,0 8 0 0,5-4-1 15,-5-2 1-15,0 2 0 0,0-1 0 16,5 1 1-16,-5-1 0 0,0-6-2 15,0 3 1-15,0 3 0 0,0-11 1 16,0-2-2-16,0 11 0 0,0-11-1 16,0 0-2-16,0 0-3 0,0 0-5 15,0-7-8-15,0 7-8 0,-5 0-10 16,5-6 26-16,-5 6-140 0,-1 0-111 0,-1 0-284 16</inkml:trace>
  <inkml:trace contextRef="#ctx0" brushRef="#br0" timeOffset="-18572.427">31056 9061 487 0,'-6'0'110'15,"6"0"3"-15,0 0-86 0,0-6-1 16,0-1-5-16,0 3 0 0,6-6-2 16,3 4-5-16,-1-7-1 0,7 10-3 0,1-9-3 15,2 10-2-15,2-5-2 0,-1 7-1 16,1 0 1-16,-5 0-2 0,1 0 1 16,-3 0 1-16,0 8-1 0,-1-3 0 15,4 3 0-15,-4-2-1 0,1 4 0 16,-5-4-1-16,-3 2 1 0,-5-1-1 15,0 0 2-15,-5 0-1 0,5 6 3 16,-10 1 2-16,0 2 1 0,5-2 2 0,0 1 3 16,-3-1 2-16,0 0-1 0,0-8 2 15,3 4-2-15,5-4 1 32,-7 2 0-32,7-8-1 0,0 8-1 0,8-8 2 0,-1 6-2 0,1-6 0 0,2 6-1 15,2-6-2-15,4 7 1 0,-3-4-2 16,5-3-2-16,0 8-1 0,-3-3-2 15,1 0-1-15,2 1-3 0,0-6-6 16,-5 8-13-16,0-8-17 0,-3 0-9 0,-5 0-117 16,10 0-123-16,3-8-291 0</inkml:trace>
  <inkml:trace contextRef="#ctx0" brushRef="#br0" timeOffset="-17634.987">27574 9092 407 0,'0'-2'99'0,"0"-3"3"0,0-3-66 16,0 8-1-16,5-5-5 0,-5 5-1 15,6 0-1-15,-6 5 1 0,0 3 0 0,0 1 1 16,0 3-2-16,0 3-3 0,0 8-5 16,0-3-2-16,0 6-5 0,0 6-5 15,0-4-3-15,-5 2-2 0,5-2 1 16,0-6-2-16,-4 2-1 0,4-7-3 16,0-1-9-16,-9-3-12 0,9-10 175 15,0 4-293-15,0 0-136 0,0-7-402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7-13T20:52:54.4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7-13T20:52:54.873"/>
    </inkml:context>
  </inkml:definitions>
  <inkml:trace contextRef="#ctx0" brushRef="#br0">29041 7604 0</inkml:trace>
  <inkml:trace contextRef="#ctx1" brushRef="#br0">25296 2906 525 0,'-29'-22'120'0,"-10"10"3"0,4 12-59 16,1 0-52-16,3 15 5 0,3 4 1 15,5 11 1-15,-2 9 0 0,9 4-3 16,1-4 3-16,7 2 1 0,2-4-2 16,6-12 2-16,0-2-1 0,9-6 3 15,1-2-1-15,10-3 0 0,3-5 1 16,10-7 2-16,11 0-1 0,8-15 2 0,1-1 0 15,2-13 1-15,6 1 0 0,-9-4 0 16,-4-1-3-16,-3-7-1 0,-10 8-2 16,-14-4-5-16,-14-3 0 0,-7 5-1 15,0 6-6-15,-12 3 0 0,-11 3-1 16,-18 8-4-16,-6-1-2 0,-9 9-7 16,-4 3-12-16,-7 3-12 0,11 0-15 15,0 8-18-15,5 12-21 0,12 9 33 16,18 11-147-16,3 12-121 0,0 15-293 0</inkml:trace>
  <inkml:trace contextRef="#ctx1" brushRef="#br0" timeOffset="250.012">24930 3325 581 0,'0'0'130'0,"-15"0"8"16,0 10-99-16,-3 7-3 0,0 12-2 15,-13 13-3-15,-10 2 0 0,0 5-6 0,-18 13-6 16,-1 10-8-16,7 1-3 0,-6 0-8 16,7 6-9-16,9 0-16 0,-1-13-13 15,-2-10 35-15,5-13-152 0,5 3-122 16,10-4-299-16</inkml:trace>
  <inkml:trace contextRef="#ctx1" brushRef="#br0" timeOffset="562.372">24319 4061 564 0,'-10'-9'125'0,"-6"9"5"0,-9 0-105 16,-6 16 1-16,0 7 0 0,-5 5-1 15,0 8-4-15,1 9-5 0,1 10-4 0,3-5-5 16,3 3 0-16,7-2 0 0,11-8-1 16,10 0 1-16,0-8 1 0,13-8 0 15,12-19 2-15,4-8 0 0,2-6 1 16,7-17 2-16,6-5 2 0,0-15 0 15,4 0 2-15,3-1-1 0,-4 2-3 16,-21 10-1-16,-18 4-1 0,-8 10-5 0,-11 12-6 16,-22 6-9-16,-21 7-15 0,-1 10-19 15,-6 12 142-15,-1 1-268 0,6 9-146 16,9 1-393-16</inkml:trace>
  <inkml:trace contextRef="#ctx1" brushRef="#br0" timeOffset="843.564">23895 4616 505 0,'0'-8'118'15,"0"8"7"-15,-18 6-74 0,-5 10-16 16,-5 14 0-16,-8 12 0 0,-10 14-5 16,-1 10-6-16,-12 1-5 0,-13 8-8 15,-5 6-4-15,0 7-4 0,-2 3-4 16,-1-3-5-16,11-7-8 0,10-10-10 16,0-14-7-16,18-12-112 0,28-9-111 15,8-10-271-15</inkml:trace>
  <inkml:trace contextRef="#ctx1" brushRef="#br0" timeOffset="1296.564">23153 5374 480 0,'-33'0'111'0,"-3"8"6"0,5 3-71 16,-2 8-13-16,2 6 0 0,0 14-3 16,5 8-2-16,0 6-2 0,-2 9-6 0,-3-4-5 15,1-1-1-15,4 2-1 0,8-3-1 16,13 0 3-16,5-5-1 0,10-6 0 16,16-11 3-16,9-18-1 0,6-16-4 15,5-8 2-15,12-22-1 0,23-16 1 16,4-13 2-16,3-4-2 0,-1 2-1 15,-12 7-1-15,-39 8-3 0,-27 13-1 16,-9 8-2-16,-12 20-7 0,-14 5-12 16,-22 4-25-16,-1 3-15 0,7-1-117 0,11-6-130 15,6-6-310-15</inkml:trace>
  <inkml:trace contextRef="#ctx1" brushRef="#br0" timeOffset="3124.451">24335 4421 490 0,'0'0'110'0,"0"0"4"16,5 12-86-16,2-4 0 0,-7 3-4 0,6 4 0 15,2 10-3-15,6 10-2 0,2 10-3 16,2 12-4-16,2 5-2 0,3 7-3 16,-10-5-3-16,1-3 0 0,-2-6-2 15,-2-6-1-15,1-9-5 0,-3-7-8 16,-1-3-7-16,1-7 179 0,-1-10-291 15,-3-1-130-15,6 3-386 0</inkml:trace>
  <inkml:trace contextRef="#ctx1" brushRef="#br0" timeOffset="3499.173">24584 5091 518 0,'-20'8'114'0,"6"0"5"15,-1 8-92-15,2 8-1 0,0 4-2 16,-5-4-1-16,0 15 2 0,6 1-3 16,-6-3-3-16,7 6-1 0,6-3-4 15,5-8-1-15,0 3-2 0,0-8-4 16,10-4-1-16,8 0-3 0,0-9-2 0,3-14 1 15,10 3 1-15,5-3 2 0,3 0 5 16,2-17 0-16,7 2 4 0,-6-12 2 16,1 2 4-16,0-9 1 0,-2 4 1 15,-7 0-3-15,-8 10 1 0,-19-9-3 16,-7 1-2-16,-7 0-3 0,-9 11-6 16,-9-5-3-16,-9 7-5 0,-1 3-10 15,3 3-13-15,1-1-18 0,1 2-14 16,15-7-116-16,15 2-127 0,0-4-293 0</inkml:trace>
  <inkml:trace contextRef="#ctx1" brushRef="#br0" timeOffset="3889.708">25514 3078 523 0,'-8'0'118'0,"3"0"4"16,5 7-87-16,0 6 0 0,10 1-2 15,5 12 0-15,4 5 1 0,4 13-1 0,3 4-2 16,4-1-8-16,6 9-2 0,10-6-5 16,3 5-5-16,2-9-3 0,-2 0-5 15,-15-1-1-15,-4-1-1 0,-11-14-4 16,-6 6-6-16,-3-5-9 0,2 2-14 15,-4-11-10-15,-5 4-112 0,-3-2-119 16,15-7-278-16</inkml:trace>
  <inkml:trace contextRef="#ctx1" brushRef="#br0" timeOffset="4280.241">26244 3818 486 0,'-24'0'108'0,"-1"0"4"16,1 0-87-16,-3 8-1 0,5 6 1 16,0 6 0-16,3 7 0 0,2 4-3 15,1 7-1-15,3-2-2 0,13-2 0 16,0 3-3-16,0-7-1 0,6-11-3 15,7 2-3-15,5-6-1 0,9-8-2 0,9-7 1 16,10 9 2-16,3-9 4 0,-2-7 2 16,2-2 2-16,-5-5 0 0,2 2 3 15,-6-9 2-15,2 4 1 0,-12-1-2 16,-6 1 2-16,-19-1 1 0,-5 9-1 16,-11-7-1-16,-7 1-5 0,-10-1-4 15,-5 2-3-15,-3-1-5 0,10 8-4 16,-9 1-5-16,1 1-8 0,6 5-12 0,9-10-16 15,-3 10-18-15,9-8-8 0,13 2-115 16,15 6-125-16,1-7-282 0</inkml:trace>
  <inkml:trace contextRef="#ctx1" brushRef="#br0" timeOffset="5936.176">25989 4565 311 0,'-5'-6'92'0,"2"-1"4"0,3-2 3 0,-12-4-60 15,6-2-9-15,1 1-6 0,-2 2-2 16,-1-10-4-16,2-1 0 0,-1-4-2 15,-4-5 0-15,2-12-1 0,-2-4 0 16,-1-1 0-16,-4-8 5 0,3-2-2 16,-2-3 2-16,4-1-1 0,1 0 0 15,-2-2-1-15,8 14 1 0,-5 7-2 16,4 3 1-16,-1 12-3 0,6 12-1 16,-7 2 0-16,4 3 0 0,3 7-2 0,0-4-3 15,0 9-1-15,0 0-2 0,0 0-1 16,7 0 1-16,4 0-2 0,4 7 0 15,4-7 0-15,-1 7 0 0,2-1 1 16,5-6 0-16,-1 0 0 0,1 0 0 16,11 0 1-16,3-6-1 0,5-9 0 0,5 7-2 15,17-6 1-15,-9 1 0 0,2 5-4 16,0 2 2-16,-6-2-1 0,-3 2-1 16,6-4 1-16,-2-1-1 0,-10 2 0 15,2-3 1-15,-12-2-1 0,-11 4 1 16,-5 3 0-16,-5-1 0 0,-3 8 0 15,-10-6-2-15,0 6 1 0,0 0 1 16,0 12 0-16,0-6 0 0,-8 5 0 16,8 5 0-16,-8-1 0 0,8-1 0 0,0 15 0 15,0-2-1-15,0 6 1 16,0 10-2-16,6 5 2 0,-1 4 0 0,2 8 0 16,6 12-1-16,-3-8 1 0,-4-4-1 15,6 4-3-15,-2-7 0 0,-4-8-4 16,7-2 0-16,-1-8-2 0,-1-9 0 15,1-1 2-15,-2-6 0 0,-1-3 2 16,1-3 3-16,-2-3 0 0,1-7 1 0,-3-7 1 16,-1 7-1-16,-5-7 0 0,0 0 1 15,0 0 0-15,0 6 0 0,-7-6 1 16,-4 0-1-16,-4 0 1 0,-9 0 3 16,-2 0 0-16,-14 0 1 0,-7 0 5 15,-14 9 0-15,-8-9 2 0,-17 0 5 16,7 8-2-16,-8-4 2 0,4 3-2 15,9 6-3-15,12 1-2 0,-2 0-4 16,18-3-5-16,13-4-6 0,10-7-12 0,9 0-11 16,9 0-19-16,5-7-15 0,0-2 72 15,8 2-188-15,15 1-128 0,8 6-317 16</inkml:trace>
  <inkml:trace contextRef="#ctx1" brushRef="#br0" timeOffset="10185.153">26755 4315 584 0,'15'13'131'0,"8"6"4"0,0 1-107 15,5 10 1-15,-4-5-3 0,-1 12 1 16,2 4-3-16,1 2-7 0,0 0-3 15,8 1-2-15,6-1-4 0,4-11-2 16,-5-2-4-16,4-14-8 0,-9 5-4 16,-3-10-10-16,-4 8-8 0,-9-4-11 15,0 3 0-15,-4 0-110 0,-14 6-101 0,0 6-252 16</inkml:trace>
  <inkml:trace contextRef="#ctx1" brushRef="#br0" timeOffset="10591.253">27554 4916 463 0,'-19'0'115'16,"1"11"5"-16,-2 3-39 0,-1 6-51 15,1 8-3-15,-6 1 1 0,1 9-1 16,2 2 1-16,5 8-2 0,7-12-3 16,11 4-3-16,0-5-3 0,6-12-4 15,12-3-2-15,-1-4-3 0,16-1-4 0,4-3-2 16,6-8 2-16,3-4 1 0,4 0 3 15,-2-4 1-15,-1-12 2 0,2-2 4 16,1-5 3-16,0-5-2 0,-15-2 2 16,-9 2-2-16,-11-3-5 0,-15 4 0 15,0 0-4-15,-18 5-3 0,-5 1-8 16,-10 7-15-16,-13 6-19 0,0 8-14 16,2 0-120-16,8 21-130 0,5-2-307 0</inkml:trace>
  <inkml:trace contextRef="#ctx1" brushRef="#br0" timeOffset="11700.368">28568 4486 473 0,'5'-8'111'0,"-5"0"3"16,5 3-79-16,-5-1-3 0,0 6-2 15,0 0-2-15,-10 0-2 0,0 0-2 0,0 8-3 16,-6 6-1-16,-1 6-3 0,-1 6-4 15,0 4-4-15,-3 7-3 0,-5-1-1 16,-2 10-1-16,-8-5-3 0,-7 7-1 16,2-2 0-16,5 4 1 0,-4-15-1 15,7-4 0-15,8-4-1 0,6-11 1 16,-1-6 0-16,13-10-1 0,7 0-1 0,0 0 2 16,0-10-3-16,0-6 1 0,15-4-1 15,5-7 0-15,1-10-1 0,7 5 2 16,-4-14-2-16,3 5 0 0,-1-5-1 15,0 17-1-15,-6-1 1 0,-9 13 1 16,2 5-1-16,-6 12 2 0,-7-3 1 16,0 3 2-16,-5 0 2 0,-5 9-1 15,2-2-1-15,-7 9 1 0,0 5 0 0,-6 1-1 16,-8 8 2-16,-4-1 2 0,2 3 1 16,-5-7 2-16,6 4 2 0,6-7 2 15,9 3 1-15,4-4 3 0,11 2-3 16,0-6 3-16,0 2-1 0,0-5 0 15,14 0-1-15,4-12-2 0,7-2-2 16,6 0-1-16,13-5-4 0,10-6 1 16,0-8-3-16,-3 2-7 0,0-4-12 15,-10 5-16-15,-10-1-2 0,-10 17-121 16,-1 0-120-16,-10 0-290 0</inkml:trace>
  <inkml:trace contextRef="#ctx1" brushRef="#br0" timeOffset="12169.093">26616 4390 451 0,'0'-5'110'0,"0"5"6"0,-10 0-73 0,10 0 1 16,-13 0-5-16,-5 10-3 0,-5 9-3 15,-5 5-4-15,-14 8-3 0,-1 9-4 16,6 0-3-16,2 12-2 0,-4-4-2 16,11 5-4-16,0 0-1 0,-11 3-3 15,-4-1 0-15,11 8-3 0,-4-7-1 0,3-9-1 16,15-7-2-16,8-7 0 0,5-6 1 15,5-6-4-15,0 0-6 0,12-6-6 16,-3-10-9-16,6 2-7 0,-2-8-6 16,10-8-7-16,2-1 150 0,-2-8-247 15,1 5-114-15,2 0-337 0</inkml:trace>
  <inkml:trace contextRef="#ctx1" brushRef="#br0" timeOffset="12543.92">26081 5092 480 0,'-22'13'112'15,"-1"1"3"-15,4 4-83 0,-6 8 1 16,2-2-2-16,0 9-3 0,4 2-4 16,2 3-2-16,4-3-3 0,7-4-2 15,6-3-3-15,0-10-2 0,0-11-3 16,14-2 1-16,8-5-2 0,4 0-1 0,10-5 2 16,3-6 2-16,2-1 3 0,7-3 1 15,-4-2 0-15,-5-6 0 0,-3 4 3 16,-21 4-2-16,-10-7-2 0,-5 7-3 15,-7 4-3-15,-11-1-1 0,-13 6-4 16,7 6-10-16,-3 0-20 0,6 0-16 16,11 8-119-16,10-1-127 0,5-1-312 0</inkml:trace>
  <inkml:trace contextRef="#ctx1" brushRef="#br0" timeOffset="14324.817">27684 5012 485 0,'13'-7'115'0,"-2"7"6"0,2-5-79 16,-3 5-3-16,-2-4-3 0,-8 4-1 15,10 0-5-15,-10 0-1 0,0 0-4 16,0 0-2-16,-11 0-2 0,1 4-4 16,-7 0-3-16,3-4-2 0,-3 10-3 15,3-3 0-15,0 4-1 0,6-1-2 16,2-5 1-16,-1 3-1 0,1-8-1 0,6 6 1 16,-5-6-3-16,5 0 0 0,0 0-1 15,0-5-2-15,0 5 1 0,0 0-1 16,0 0-1-16,0 0 0 0,0 0 1 15,0 0 0-15,0 0 1 0,0 0-2 16,0 5 1-16,0-5 1 0,0 0 0 16,0 0-1-16,0 0 1 0,0 0-1 15,-5 0 0-15,5 0 1 0,0 0-1 16,0 0-1-16,0 0 0 0,0 0 0 0,0 0 1 16,0-5 0-16,0 5-1 0,0 0 1 15,0 0 0-15,0 0 1 0,0 0-1 16,0-8 1-16,0 8-1 0,0 0 0 15,5 0 0-15,-5 0 0 0,0 0-1 16,5 0 0-16,-5 0 1 0,0 0 0 16,0 0 0-16,0 0-5 0,0 0-3 0,0 0-9 15,0 0-9-15,0 0-12 0,8 0-11 16,-8 0-109-16,0 0-111 0,0 8-268 16</inkml:trace>
  <inkml:trace contextRef="#ctx1" brushRef="#br0" timeOffset="14809.072">27566 4891 350 0,'-5'0'75'0,"5"0"1"0,-5 0-54 15,5 0-18-15,0 0-2 0,0 0 0 0,0-7-1 16,5 7 0-16,-5-4-1 0,0 4 1 15,5 4 0-15,-5-4-1 0,0 0 0 16,0 4 0-16,0 4 0 0,0-8 1 16,0 0-1-16,0 3 0 0,-7-3-2 15,7 10-10-15,-6-10-65 0,1 0-63 16,5 4-165-16</inkml:trace>
  <inkml:trace contextRef="#ctx1" brushRef="#br0" timeOffset="15293.306">27541 4910 469 0,'-8'0'106'0,"8"0"3"16,-8 0-84-16,3 0-1 0,0 0-7 15,-2 3-1-15,1-3-3 0,-1 10-2 16,1-6-1-16,-2 3 0 0,1-1-1 15,2-1 0-15,0 4 3 0,5-4-1 16,-6-5 2-16,6 10-2 0,-9-10 1 16,5 0 1-16,-1 0 2 0,0 4-1 15,5-4-1-15,0 0 2 0,0-7 1 0,6 0 0 16,4 2 1-16,3 5-1 0,4-9 1 16,2 9 0-16,2 0-2 0,2 0-1 15,-6 0-1-15,1 11-3 0,-3 2-2 16,-6 7-2-16,-2 3-2 0,-2 5-1 15,-5 2 0-15,0 4-2 0,-8-3 1 16,-2 10 0-16,-2-11-2 0,-4 0 1 16,-4-3 0-16,1-4 0 0,-9-2 0 15,-3 1 0-15,5 6-1 0,-2-8 3 0,1-6 1 16,14 0 2-16,5-2 1 0,-2-12 0 16,10 3 0-16,0-3 3 0,12 0-1 15,-1 0-2-15,7 0-2 0,0 0 2 16,5 0 0-16,-3 0-1 0,6 0-2 15,-3 0-1-15,3 0-1 0,0-3-5 16,6-7-10-16,-11 4-12 0,-2-6-14 16,8 0-16-16,2-6-10 0,-3-3-112 0,9-3-118 15,2 3-269-15</inkml:trace>
  <inkml:trace contextRef="#ctx1" brushRef="#br0" timeOffset="15543.215">28006 5091 582 0,'-31'14'137'0,"-3"14"7"0,-1 3-99 0,-4 3 0 16,0 10 0-16,-4 0 4 0,9-3-5 15,17-9-5-15,17-4-4 0,0-12-6 16,7-7-5-16,22-9-5 0,14 0-5 16,1 0-3-16,7-19 0 0,3-2 1 15,2-10 2-15,-2 4-1 0,-9-5 0 16,-9-3-2-16,-14 6 0 0,-22 2-3 0,0-6-3 15,-22 3-7-15,-15 7-10 0,-9 9-17 16,-13 6-22-16,-11 8-18 0,-14 7-127 16,6 18-143-16,-4 9-323 0</inkml:trace>
  <inkml:trace contextRef="#ctx1" brushRef="#br0" timeOffset="16543.035">22839 5590 453 0,'-5'-9'105'0,"5"-6"3"16,0 1-79-16,0-1 0 0,0 1-6 16,0 0 0-16,11-1-1 0,2 6-4 15,0-4-1-15,2 1-1 0,3 2 1 16,-3 3-3-16,3-2-1 0,-2 9-3 16,2 0 0-16,2 0-2 0,1 3-2 15,-3 11-1-15,-5 9-1 0,-6 12-2 16,-7-6 1-16,0 2-2 0,-20 11 0 15,-1 1 1-15,-4-2-2 0,6 5 0 16,2-3 1-16,6-8-2 0,0-3 2 0,4-2 1 16,2-4-1-16,-3-4 2 0,3-4 2 15,5-3 1-15,0-15 2 0,0 0 1 16,0 0 1-16,7-8 3 0,1 1 3 16,2-7 0-16,8-1 2 0,-7-3 0 15,5 7-1-15,6 3-1 0,4 3-2 16,-2 5-4-16,9 0-2 0,2 0-2 0,-4 0-1 15,-5 5-3-15,-2-5-6 0,-6 0-10 16,-3 0-10-16,-2-5-10 0,-1 0-14 16,-4-2 8-16,-2 7-122 0,-6-5-112 15,4 5-269-15</inkml:trace>
  <inkml:trace contextRef="#ctx1" brushRef="#br0" timeOffset="16839.785">23448 5344 519 0,'-30'19'116'0,"-2"7"4"0,0 4-96 15,11 6 0-15,5 3 0 0,-4 4 1 16,5 1 2-16,2 2-3 0,8-5 0 16,5-9 1-16,0-12-2 0,10-2-1 15,12-13-1-15,-1-5-3 0,3 0 1 0,4-18 0 16,7 2-1-16,1-11 0 0,9 2 3 15,-7-5-2-15,-5-9-1 0,-12 3-1 16,-8 7-2-16,-13 0-2 0,0 11-2 16,-5 7-5-16,-14 6-1 0,-4 5-2 15,-10 0-14-15,-11 0-12 0,0 5-20 16,4 8-16-16,4 1-118 0,-1 3-132 0,4 11-307 16</inkml:trace>
  <inkml:trace contextRef="#ctx1" brushRef="#br0" timeOffset="20057.945">26349 3863 373 0,'0'0'84'0,"0"6"1"15,0-6-65-15,0 0-6 0,5 0-3 16,-5 0-3-16,0 0-3 0,0 0-3 16,8 0-4-16,-3 0-5 0,-5 0-7 15,10 0-25-15,-10 0-47 0,0-6-65 16,0 6-152-16</inkml:trace>
  <inkml:trace contextRef="#ctx1" brushRef="#br0" timeOffset="20948.207">24152 4379 324 0,'-7'13'65'0,"2"-8"1"15,-3 4-61-15,3-1-15 0,5 0-22 16,-6 1-34-16,6-2-50 0,-7-1-120 16</inkml:trace>
  <inkml:trace contextRef="#ctx1" brushRef="#br0" timeOffset="21838.611">27916 5131 471 0,'0'0'100'0,"0"0"3"16,0 4-88-16,0-4-3 0,0 7-2 15,0-7-1-15,0 0-1 0,8 0-2 0,-8 0-3 16,5 0-1-16,-5 0 0 0,5 0-2 15,-5 0 0-15,0 0 0 0,0 0-1 16,0 0 0-16,0 0 0 0,0 0 0 16,0 0-1-16,0 0 0 0,0 0-2 15,0 0 0-15,0 0 0 0,0 0-1 16,0 0-1-16,0 0-2 0,0 0-7 16,0 0-63-16,0 0-23 0,0 0-73 15,0 0-160-15</inkml:trace>
  <inkml:trace contextRef="#ctx1" brushRef="#br0" timeOffset="23057.082">26356 4031 250 0,'0'-6'72'16,"0"6"5"-16,0 0-39 0,0 0 1 15,0 0 2-15,0 0-1 0,0 0-9 16,0 0-10-16,0 6-5 0,0-6-4 0,0 0-2 15,0 0-3-15,0 0-2 0,0-9 0 16,0 9 0-16,0-4-2 0,5 4 1 16,-5 0-1-16,0 0 0 0,0 0-1 15,5-5-2-15,-5 5 1 0,0 0 0 16,0 0 1-16,0 0-1 0,0 0 1 16,0 0 1-16,0 0 0 0,0 5 1 15,0-5-2-15,0 0 0 0,0 0 0 0,0 0-2 16,0 0 0-16,0 0 1 0,0 0-2 15,0 4 1-15,0-4-1 0,4 0 2 16,-4 0-1-16,0 0 1 0,7 0-1 16,-7-4 1-16,5 4-1 0,-5 0 1 15,0 0-1-15,5 0 1 0,-5 0-2 16,8 0 1-16,-3 0 1 0,1 0-1 0,-6 7 0 16,7-7 0-16,-7 0 0 15,0 6 0-15,0-6 1 0,0 0-1 0,0 0 0 16,5 5 1-16,-5-5-1 0,0 0 0 15,0 0 0-15,0 4-1 0,0-4-1 16,0 0 1-16,0 0-2 0,0 0 0 16,0 0 1-16,0 0-1 0,0 0 1 15,0 0-2-15,0 0 2 0,-5 0-1 16,5-6 0-16,0 6 0 0,-5 0 0 0,5 0-2 16,0 0 1-16,-6 0-1 0,6 0 0 15,0 0 0-15,0 0 0 0,6 6-1 16,-6-6 0-16,0 0-3 0,0 0-1 15,0 0-2-15,0 0-2 0,0 0-3 16,0 0-3-16,0 0-7 0,-6 0-12 16,6 8-16-16,0-4-17 0,0-4-5 15,0 0-38-15,0 6-55 0</inkml:trace>
  <inkml:trace contextRef="#ctx1" brushRef="#br0" timeOffset="75341.665">9593 9653 371 0,'0'0'86'0,"-5"0"6"0,5-6-64 0,0 6-1 16,0 0-1-16,0 0 0 0,0-6-3 15,6 6-2-15,-6-6-4 0,0 6-1 16,0-8-2-16,0 8-1 0,4 0-2 15,-4-3-1-15,0 3-2 0,0-8-1 16,-4 8-4-16,4-6 0 0,0-3-1 16,0 3-1-16,0 1-1 0,0-3-1 15,0 8 1-15,0-6 0 0,0 6 0 16,0 0 0-16,-6 0 0 0,-6 0 2 0,4 0-1 16,2 6 2-16,-9-6 1 0,5 0-1 15,4 0 1-15,-6 0 0 0,6 0 0 16,6 0-1-16,0-3-1 0,-5 3 0 15,5 0 0-15,-7-6-2 0,-4 6 0 16,2-8-1-16,5 8 2 0,-1 0-1 16,5 0 0-16,-7 0 1 0,1 0 0 15,-1 0 0-15,2-4 2 0,0 4 0 0,-8-7 0 16,8 7 2-16,2 0-1 0,-5-3 0 16,-2 3 0-16,3-7-2 0,2 7 1 15,0-7-1-15,5 7 0 0,-14 0 0 16,7-6-1-16,2 6 1 0,-1 0-1 15,-4-6 0-15,10 6 1 0,-7 0-2 16,2 0 1-16,1-3 1 0,-3 3-3 16,7 0 2-16,-10-6 0 0,10 6-2 15,0 0 2-15,-6-7-2 0,2 7 0 0,4 0 3 16,-11-8-3-16,3 8 2 0,3-11-1 16,0 11 2-16,-5-10-2 0,0 10 1 15,0 0-1-15,-8 0 1 0,7 0-1 16,-5 0 0-16,6 8-1 0,2-8 3 15,-4 0-2-15,2 0-1 0,-3 0 2 16,-2 0 0-16,2 0 0 0,-1-8 1 16,4 8-2-16,0 0 2 0,5 0-1 0,-2 0-1 15,7-4 0-15,-6 4 0 0,-6 0 1 16,6-5-1-16,-1 5-1 0,-7 0 2 16,1-6-1-16,-4 6 1 0,4 6 0 15,-3-6-3-15,3 0 3 0,1 0 0 16,4 0-2-16,-2 0 2 0,0-6 0 0,2 6-2 15,2-8 2-15,1 8 0 0,5 0-1 16,-10 0 2-16,10 0-3 16,-13-6 2-16,8 6-1 0,0 0 0 0,-8 0 0 15,3-5 2-15,5 5-2 0,-8 0 2 16,2-4-1-16,4 4 0 0,-6-7 0 16,3 7 1-16,7-5-1 0,-7-3-1 15,3 3 0-15,1 5 2 0,-1-6-2 16,-4 6 1-16,-2 0-1 0,-5 0 1 0,1 0 1 15,-7 6 0-15,-1-1 0 0,1 4 2 16,1-5-1-16,0-4 0 0,-2 7 1 16,1-7 1-16,4 0-1 0,7 0 1 15,1 0 0-15,1 0-1 0,4-7 0 16,-6 7-1-16,2 0-1 0,3 0-1 16,-5 0-2-16,4-4 1 0,3 4 2 15,-10 0-2-15,6 0 0 0,-5 0-1 0,0 5 1 16,-3-5 0-16,5 10 1 0,-10-10-2 15,0 5 2-15,4-5 1 0,-4 0 1 16,3 0-1-16,9 0 1 0,-6 0-2 16,9 0 2-16,0 6 0 0,-4-6-1 15,3 0 2-15,-3 3-1 0,-4-3 0 16,3 11-1-16,-4-6 0 0,3 4-1 16,0 0 2-16,5-2-1 0,-9-7 1 0,0 0-1 15,3 0 2-15,2 4 0 0,0-4 1 16,1-4-2-16,1 4 0 0,3 0 0 15,3 0 0-15,-8-7 0 0,1 3-1 16,2 4-1-16,-8 0 0 0,-1 0 0 16,4 0-1-16,-2-5 0 0,8 5 1 15,-9 0 0-15,6 0 2 0,-1 0 0 16,0-9 1-16,2 9 1 0,-3 0-1 0,5 0 0 16,-1 0 0-16,-2 0-1 0,6 0-1 15,-7 0-1-15,0 0 0 0,1 0 1 16,-6 4-1-16,0-4-1 0,3 0 2 15,-4 0 0-15,6 0-1 0,-7 8 1 16,4-8-1-16,-2 0 0 0,-7 7 0 16,0-7-1-16,1 8 0 0,4-8 0 15,-1 5 1-15,11-5-2 0,-1 0 1 16,4 0 0-16,2 6 0 0,5-6 0 0,-6 0-1 16,6 0-1-16,0 0 3 0,0-6 0 15,-9 6 0-15,9-5-1 0,-4 5 0 16,-1-9 1-16,-4 9 0 0,-2 0-1 15,1 0-1-15,0-4 1 0,-6 4 0 16,5 0 0-16,-7 4 0 0,4-4 1 16,-5 0 0-16,6 0-1 0,-4 0 1 0,3 7 0 15,-8-7 1-15,-1 0-1 0,2 0 0 16,0 0 0-16,0 0 0 0,-2 0 0 16,5 4 1-16,0-4 0 0,0 0-2 15,4 9 3-15,-2-9-3 0,6 5 2 16,-4-5-1-16,2 0 0 0,1 0-1 15,-1 0 2-15,2 5-1 0,-3-5-1 16,0 0 0-16,-3 9 1 0,4-9-2 16,-4 0 2-16,3 5 0 0,5-5-2 0,-7 0 3 15,5 0-2-15,-3 9 1 0,1-9 0 16,6 7 0-16,-6 1-1 0,3 3 1 16,-3-3-1-16,-6 3-1 0,3 1 2 15,-1-3-1-15,-4 3-1 0,11 1 1 16,-3-4 0-16,1-2-2 0,2 2 2 0,0-4-1 15,-3 6 0-15,6-3 3 0,-6 2-2 16,6-3 0-16,1 5 1 0,0-3-1 16,-2-1 0-16,-3 2 0 0,2 1-1 15,0-3 0-15,3 3 1 0,-5 2 0 16,5-2 0-16,5-3 1 0,0 5 0 16,-6 1-1-16,6-5 1 0,0 5-1 15,0 2 0-15,0-2 0 0,5-5-1 0,-5 3 1 16,0-6-1-16,5 1 0 0,1-2 0 15,-6 3 2-15,10-3-1 16,-5 6 1-16,2-5-2 0,-3 2 1 0,-4-1 0 16,10 0 2-16,-10 0-2 0,5 4 0 15,-2-5 1-15,-3 5 0 0,14 2 1 16,-8-2 0-16,1-6 0 0,-4 0 0 16,3 1 0-16,1-6 0 0,4 6-1 15,-2-6 1-15,7 11-1 0,-3-11-1 0,10 0-1 16,-2 0 2-16,-1 0 0 0,6 4 0 15,0-4-2-15,-3 0 2 0,0 0-1 16,5 0-1-16,-10 0 0 0,2-2 0 16,-1 2 0-16,-4 0 1 0,0 0-1 15,-5 0 2-15,-2 5 0 0,7 3-1 16,-9-8 1-16,2 11-1 0,5-5 0 16,-4-6 0-16,-3 11 0 0,2-6-1 0,5-5 2 15,-3 8-2-15,3-8 3 0,4 5-2 16,1 1 1-16,-8-6-1 0,4 8 0 15,-2-3 0-15,-2-5 1 0,-10 0-1 16,14 0 1-16,3 0 0 0,-4 0 1 16,3 0 0-16,-3 0 0 0,-1 0 1 15,4 0-2-15,2-5 1 0,-5 5 1 16,9 0-1-16,-1 5-1 0,-5-5 0 0,5 0 0 16,-3 7 0-16,-1-7 0 0,4 0-1 15,-3 0 1-15,10 0 0 0,0 0-2 16,-2 0 1-16,-1 0 1 0,-3 0-2 15,-5 0 1-15,4 0-1 0,7 4 1 16,-2-4 1-16,-3 5-2 0,-2 3 0 16,-3-8 1-16,-1 3 2 0,1-3-2 15,-2 5 1-15,-6-5 0 0,3 8 0 0,0-8 0 16,-3 12-2-16,3-7 0 0,-6 0 1 16,7 3-2-16,-4 4 1 0,2 2 0 15,6 0 2-15,-4 3 1 0,0-7-1 16,0 4 0-16,1-5 1 0,-4 0-2 15,7-2 1-15,0 4-2 0,2-7 1 16,6-4 0-16,1 11 0 0,0-8-1 16,0-3 0-16,2 6 0 0,-11-6 1 15,3 8-1-15,2-8 0 0,0 6 1 0,-3-6 1 16,6 8 0-16,0-2 1 0,2 2-2 16,-3-1 1-16,-2 1-1 0,-4-2-1 15,6 2-1-15,-6-8 2 0,-4 0 0 16,3 5 1-16,-6-5-1 0,2 0 1 15,1 4 0-15,5-4 2 0,1 7 0 0,0-3-2 16,7 4 0-16,-3-8 1 0,3 3 1 16,-1 3-1-16,6-6-2 0,0 0 1 15,-2 0 1-15,2 0-2 0,-1-6 0 16,-2 3 2-16,1-7-1 0,-3 1 1 16,-2 5-1-16,-3 4 0 0,-3-5 1 15,3 5-1-15,-1-6-1 0,-2 6 1 16,5 0-1-16,1 0 0 0,-3-6 1 15,6 6-1-15,1 0 0 0,-1-4 1 16,-1-5-1-16,-3 3 0 0,-2-6-1 0,-2 7 1 16,-2-5 0-16,8 2 1 0,-1 1-1 15,-7 0 0-15,3 1 1 0,2 6 0 16,-2-3-1-16,-6 3 0 0,4 0 0 16,-1-7 2-16,-4 7-1 0,6 0-2 15,-8 0 1-15,4-7 0 0,-2 1 0 0,6-1-1 16,-2-2 0-16,-5-1 1 0,7 3 1 15,-5 3-1-15,-1-2 1 0,-4-2-2 16,6 0 1-16,-7 0 0 0,4-4-1 16,-4 2 0-16,7 2 2 0,-4 4-2 15,0-3 1-15,-3 0 2 0,-4-2-1 16,4 4 0-16,-4-4-1 0,1 2 0 16,1-4 0-16,0 2 1 0,4 0-1 0,-7-3-1 15,1 1 1-15,-6 7 2 0,9-1-2 16,-9-4 1-16,6 0 0 0,-6 3-1 15,0-8 0-15,0 2-1 0,0 1-1 16,-6-2 4-16,-1-4-4 0,-1 4 1 16,0-6 1-16,-1 9 1 0,0-3-1 15,2 4 3-15,0-2-1 0,-6 3 1 16,4 3 1-16,-5-5-1 0,0-2 1 16,1 4 2-16,1 0-2 0,4-3 0 15,0-1 1-15,-4 0-1 0,6-2-1 0,-2 3 1 16,-4-2-1-16,2 6 2 0,-1-2 0 15,-1-2 2-15,4 5 2 0,-3-2 1 16,1 8 1-16,0-8-1 0,-5 8 1 16,6-9-1-16,-3 3-1 0,1-1-3 15,2 2 1-15,0 5-2 0,-6-13 1 16,3 6-3-16,-2-5 0 0,4 3 0 0,-7-4 1 16,9 8-4-16,3 0 2 0,-4-4-4 15,-3 9 4-15,2-7-1 0,-6 0 1 16,3 7-2-16,-10-7 1 0,3 7-2 15,-1 0 2-15,1 0-3 0,-4-6 0 16,7 6 2-16,-1 0-2 0,2 0 3 16,5 6-1-16,-3-6 0 0,3 0-2 15,-1 0-6-15,-2 0-8 0,1 0-9 0,-5 0-15 16,5 0-24-16,-12 0-15 0,-1 0-118 16,6 10-133-16,-6-4-307 0</inkml:trace>
  <inkml:trace contextRef="#ctx1" brushRef="#br0" timeOffset="80309.235">11364 10000 518 0,'-16'-6'107'16,"5"-2"2"-16,11 2-97 0,0-4-1 16,11 2 0-16,-1-3 1 0,3 3 0 0,-7-1 3 15,-6 1-2-15,0 3 1 0,-9 5 0 16,-1-4-1-16,0 4 3 0,-8 0-1 16,5 0 0-16,-8 4 1 0,3 2 1 15,-4-6-1-15,-2 7-2 0,1-7-2 16,0 0 0-16,5 0-2 0,-3 0-2 15,6 0 0-15,-3 0-3 0,-7-7 0 16,1 7-2-16,-2-6 1 0,-10 4 0 16,0 2 0-16,-2-7 0 0,0 7 2 0,2-6 1 15,3 0 0-15,-1 6-1 0,3-9-1 16,-8 1-1-16,3-1-1 0,1-5 0 16,6 0-2-16,1 0-1 0,3 1 1 15,7 4 0-15,2 2 1 0,1-2 0 16,-3 4-1-16,-3-2 2 0,3 7 1 15,2-6 1-15,-6 6-1 0,9 0 0 16,-2 0 0-16,7 0-1 0,3 0-1 0,5 0-1 16,-8-3-1-16,8 3 0 0,0 0 0 15,0-11 0-15,8 4 1 0,-8 0-1 16,9 0 0-16,9-4 1 0,-2 0-1 16,5 3 1-16,4-3 0 0,-4 0-2 15,-3 4 2-15,3 2-1 0,2-4-1 16,3 4 2-16,2-4-2 0,2 4 0 15,-1-1 2-15,-1-2-1 0,0 0-1 0,1 3 2 16,-4-6-2-16,-4 4 0 0,1-2 2 16,-13 2-2-16,-4 0 0 0,2 2 1 15,-7 5 1-15,0 0-1 0,0 0 1 16,0 0-1-16,-10 0 0 0,5 6 1 16,-3 0-1-16,-9 1-2 0,1 2 2 15,-4-3 0-15,-2 3-1 0,2-1 2 16,-3-2-2-16,-3 0 0 0,-5 4 0 0,-2-3-2 15,3 5 0-15,6 4 0 0,-2-2 0 16,3 7 0-16,0 0 1 0,2-2 0 16,-1-3 2-16,3 1-1 0,1-6 0 15,6 4 2-15,4-1-2 0,8 3 1 16,-10 1 1-16,10 1-3 0,0 0 2 16,0-3 0-16,-6-3 0 0,6 1 0 15,0-6 0-15,8 5 0 0,2-4 1 16,-4 4 0-16,12-2-1 0,0 2 1 15,5-2 0-15,0 0-1 0,5-5 1 0,3-6-1 16,0 6 1-16,3-6 0 0,12 0-7 16,0 0-13-16,2-9-15 0,-3 1-10 15,-4-2-114-15,-11-7-123 0,-6-4-288 16</inkml:trace>
  <inkml:trace contextRef="#ctx1" brushRef="#br0" timeOffset="81230.909">10929 10532 523 0,'-7'0'109'16,"7"0"3"-16,0 0-98 0,13 0-4 16,-8-2-2-16,7 2 0 0,-2-12-1 15,-10 9 0-15,0-2 0 0,0-3 2 16,0 8 3-16,-20-4 4 0,7-4 2 15,-7 8 3-15,-1-6-1 0,-4-4-1 16,9 0-1-16,-7 0-1 0,0-2-3 0,-5-4-2 16,-1 2-2-16,-6-2-1 0,1 1-2 15,-7 0 0-15,2 0-3 0,3 6 0 16,-3-3-3-16,-2 2 0 0,5-2 3 16,-7 3-1-16,-3-1 0 0,0 1 1 15,0-2 0-15,-1 1 1 0,4 1 2 16,2-4-1-16,9 2 0 0,7-1 2 15,4-8-1-15,1 6-1 0,2 4-1 16,3 2-2-16,-4 8-1 0,7 0 0 0,-2 0-2 16,5 0-1-16,1 0 2 0,-2 0 0 15,10 0 0-15,-6 0 0 0,6 0 0 16,0 0 1-16,5-6-2 0,3 6 0 16,3-11-1-16,3 8 1 0,2 3 0 15,5-8 1-15,-4 3-1 0,6 5 1 16,1-8 0-16,2 1-1 0,2-2-1 0,-3 1 1 15,7-4 0-15,-2 2 0 0,-1 3-1 16,-2-2 2-16,0 1 0 0,-5-3-1 16,1 3 0-16,1 2 0 0,-6 2-1 15,-3-3 2-15,-2 3-1 0,-3-2-1 16,-7 0 2-16,4-1-1 0,2 1 0 16,0 6 1-16,-9-6-3 0,5 4 0 15,-5 2 1-15,0 0-1 0,-7 0-1 16,-4 2 0-16,1-2-1 0,-5 11 3 15,-1-5-1-15,-7-3 0 0,3 5 0 0,7-3 1 16,-7 8 1-16,-4 1 0 0,-6 0 0 16,-6-3-1-16,4 1 1 0,0-4 0 15,8-8-1-15,-1 12 0 0,11-7 1 16,-1 7-1-16,3-6 0 0,4 3 2 16,-2 1-1-16,4-1-1 0,-1-9 2 15,2 11-1-15,-3-6 0 0,2 4 1 0,-1-2-1 16,2 0 0-16,5-1 2 0,0 1-2 15,0 0 2-15,0 4 0 0,0 5 0 16,7-2 0-16,-7-1 2 0,5 4-1 16,-5 7-1-16,0-2-1 0,0 5 1 15,6 2-1-15,-6 1 0 0,0-2-1 16,0-2-1-16,0-2-1 0,7 2-3 16,-7-8-14-16,10-3-18 0,6-2 137 15,0-13-257-15,7 0-141 0,13-8-387 16</inkml:trace>
  <inkml:trace contextRef="#ctx1" brushRef="#br0" timeOffset="82246.355">12463 9645 440 0,'-15'0'103'0,"-1"0"2"16,6 0-70-16,-1-6-10 0,2 6-6 15,3-12-2-15,-1 4-4 0,7 8-3 16,-8-8-1-16,8 5-1 0,-10 3 1 15,1-8 0-15,-5 8 1 0,-4-5 1 16,-5 5 1-16,-3 0-1 0,-2-5 1 0,-8 5 0 16,-5 0-1-16,7 0-2 0,-2 0-3 15,-3 0 0-15,3 0 0 0,1 0-3 16,3 5-1-16,1-5 0 0,-2 0 1 16,-10 0 0-16,2 0-1 0,-3 0 0 15,-5-3 0-15,1 3 0 0,12 0-1 16,-6 0 0-16,-2 0 1 0,1 0 0 15,-6 8-2-15,-7 0 2 0,2-3-1 0,2 1 0 16,4 0-1-16,4-6 0 0,7 0 0 16,-1 0 2-16,2 0-2 0,8 0 2 15,-3 0-3-15,5 0 2 0,-5-6-1 16,3 6 1-16,3 0-1 0,7 0 3 16,-1 0-2-16,9 0 4 0,2 6 1 15,-1-6 1-15,4 0-2 0,5 0 0 16,-6 0-2-16,6 0 1 0,0 0-3 0,0-6 1 15,5 6-1-15,1-8 1 0,6 3 2 16,-1-4 2-16,2 0 0 0,15 0 1 16,0-5-1-16,3 1 1 0,5-2-2 15,-3 0-2-15,-2-4-2 0,3 3 0 16,-1-5-1-16,3 1-1 0,-5 5 1 16,-3 3 0-16,-3 4 0 0,-1 0 0 15,-2 5 1-15,0 3-1 0,-7-10 1 16,3 10-1-16,-11-3-1 0,-2 3 2 0,-5 0-1 15,0 0-1-15,0 0 2 0,-9 0-3 16,-2 0 2-16,-2 6-1 0,-8-6 0 16,3 8-1-16,-5 7 1 0,1-1-1 15,-1 2 1-15,-1 0 0 0,-1 9 1 16,-1-9 0-16,-2 3 1 0,-1-5-1 16,1 1 0-16,2-1 0 0,1 0 0 0,4-5 0 15,3 0 0-15,-2 4-2 0,9 2 1 16,-7-1-1-16,0-4 1 0,1 8-1 15,1-1 0-15,-2 1-1 0,2 3 2 16,6-1 1-16,-2-4-1 0,6-5 1 16,1-3-1-16,5 3 0 0,0-8 1 15,0 3 0-15,0-6 0 0,5 0-1 16,8 0 1-16,-5 0 1 0,12 0-1 0,-2 0 0 16,11 0-1-16,-4-6-1 0,8 6-2 15,-2 0-6-15,11 0-7 0,-7 0-8 16,19 0-6-16,-4 0-113 0,16-3-109 15,3-5-269-15</inkml:trace>
  <inkml:trace contextRef="#ctx1" brushRef="#br0" timeOffset="83589.719">13229 10771 515 0,'-8'0'113'0,"5"0"2"15,3 0-84-15,0 0-19 0,0-3-5 16,0 3-1-16,0 0 1 0,0 0-4 16,0 0-1-16,-10 0 5 0,5 0 3 15,-5 0 1-15,4 0 4 0,-9 0 0 16,4 3 3-16,-7-3-2 0,3 0-1 16,-7 0-3-16,6-4-1 0,-2 4-3 0,3-11-1 15,-1 4-3-15,-4-2 0 0,1 0-2 16,-4-2-2-16,-7-3 1 0,6 3-3 15,-6-2 3-15,2 2-2 0,2 3 0 16,0 0 2-16,-2 3-1 0,-6-6-1 16,3-3 4-16,-2-5-2 0,-3 4 1 15,-7-2 0-15,9 2-1 0,-13-3 0 16,4-3 0-16,-3 3-1 0,5 2 0 16,0-11 1-16,-1 10 0 0,-1 1 3 15,-6 0 1-15,1 2 2 0,3 1 4 16,-1-1-1-16,8 4 2 0,0 1-1 0,1-4 0 15,1-1-3-15,3 1-3 0,4-1-1 16,-3 0-1-16,6 7-2 0,-3-4 0 16,3-2 0-16,-2 7 1 0,2 0 0 15,1 1 0-15,12 5 1 0,-5 0 0 16,6 0 1-16,4 0 0 0,3 0-1 0,5 0 0 16,0 0-1-16,0 0 0 0,0 0-1 15,9-4 0-15,-5 4 0 0,8-7 0 16,4-2 0-16,-4 0-1 0,11-2-1 15,3 2 1-15,-2-6 1 0,6 1-1 16,3 0 0-16,-1-7 0 0,3 2 0 16,2 2 1-16,3-4-1 0,-4-1-1 15,1 4-1-15,9-1 3 0,-5-2-2 0,3 4 1 16,-8 1 0-16,5 0 1 0,-3 5-1 16,-4 0 1-16,-7 4-1 0,-4-2 0 15,-4 1 1-15,-1-5-1 0,-8 11 0 16,5 2 1-16,-10-10-1 0,-5 10-1 15,0 0 1-15,0 7-1 0,-7-7 1 16,-8 7-1-16,4 1 1 0,-4-2-1 0,4-6-1 16,-6 11 1-16,3-8 0 0,-9-3 0 15,-5 11 2-15,-3-7-3 0,-7 5 2 16,-8 2 0-16,4 2-1 0,-7 2 1 16,6 0-2-16,5 1 0 0,6-5 1 15,2 2 0-15,6-1 0 0,-1-5 0 16,2 4 1-16,0 3 0 0,5-5 0 15,-2 0 0-15,1 5 0 0,1-3 0 0,1-2 0 16,-6 0 0-16,5-3 0 0,7 2-1 16,4-1 2-16,1-1-1 0,6-3 1 15,0 2-1-15,6 3 0 0,-1-8 1 16,0 6-1-16,2-6 0 0,6 8 0 16,-7-8-1-16,6 5 1 0,1-5 1 15,7 14 1-15,-4-9 0 0,4 6 0 16,-2 0 2-16,6 1 1 0,1-6 1 15,3-6 0-15,4 15 0 0,4-5-1 0,2 0-1 16,0-1 0-16,-4 2-4 0,1-6-3 16,-6 6-2-16,0-8-7 0,-2 6-6 15,-3-9-12-15,-2 9-12 0,-13-9-7 16,3 11-111-16,-12 1-113 0,0 4-272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13T20:55:01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13971 9595 406 0,'-8'0'85'0,"1"0"4"0,7 0-74 15,0 2 2-15,0-2 5 0,0 0 2 16,0 0 5-16,7 0 1 0,-7 0 4 16,0 0 0-16,0-9-2 0,0 3 0 15,0 3 1-15,0 3 1 0,0-11-3 16,0 8-3-16,-7-2-2 0,7-3-1 0,-5 5 1 16,2 3-2-16,-2-11-2 0,-5 11 1 15,2-2-2-15,0 2-1 0,-3 0 0 16,1-6-5-16,5 6-2 0,5-8-1 15,0 8-3-15,0-6-3 0,8-2 0 16,0 1-2-16,4-4 1 0,-4 6-1 16,0-4-2-16,0 6 0 0,-3 3 1 15,0 0-2-15,-5 0 1 0,7-8-2 0,-7 8 1 16,11 0 0-16,-6 0 1 0,-5 0 0 16,5-5 0-16,-5 5-1 0,6 0 2 15,-6 0-1-15,9-8 0 0,0 8-1 16,0 0 0-16,4 0 1 0,-2 0 1 15,2 0-3-15,0 0 1 0,-4 7 0 16,2-7 0-16,2 0-1 0,2 0-1 0,-4 0 0 16,-3 0 3-16,4 9-3 0,-2-3 1 15,-2 0-1-15,7 2 1 0,-6 0 1 16,3 1-1-16,-4-4 0 0,-3 4 0 16,-5-9 0-16,8 7 2 0,0 0-1 15,1-2-1-15,-4 6 0 0,1-5-1 16,-1 4 1-16,8 1-1 0,-6 1 0 15,-1-5 1-15,4 6 0 0,1-2 2 16,-6-5-3-16,2-1 2 0,1 4-1 16,-1-5 1-16,-7 2-1 0,0-1 0 0,0 0 0 15,0 3 1-15,0 2 1 0,0 0-1 16,0 3-1-16,-9 3 1 0,9-2 1 16,-8-1 1-16,8-4-2 0,-5-4 2 15,5-1 1-15,-5 4-1 0,5-4 0 16,0 4 0-16,0 0-2 0,0-5 2 15,0 3-1-15,0 1 0 0,0 4 0 0,4-1 1 16,-4 2 2-16,0 1-1 0,0-2 2 16,0 3 0-16,-8 1 2 0,-1-8 1 15,0 1 0-15,2-4 0 0,7 5 2 16,-3-7-4-16,3 4 2 0,-7 1-2 16,7-4-2-16,-6-3 1 0,1 9-1 15,5-9-3-15,0 8 1 0,-7 0-2 16,7-3 0-16,-3 6 1 0,3 1-2 0,-10-3-1 15,2 3 3-15,3 1-1 0,0 0 0 16,-3-1 1-16,3 4-1 0,-2-2 1 16,1 1-1-16,6-3-1 0,-3 0 2 15,3 1-1-15,-5-1-1 0,5 1 1 16,-9-5-2-16,9 1 3 0,-6 4-1 16,6 0-1-16,-7-4 2 0,7 4-2 15,0 2 1-15,0-3-1 0,-5 1-1 16,5 4 1-16,-8-3-1 0,8-1 0 15,-8 5 1-15,8-3 0 0,0-2 1 0,-5 3 0 0,0-3-1 0,5-5 2 0,-3 6-2 16,3-4 1-16,0 9-1 0,-7 4-1 16,7-5 3-16,0-4-2 0,0 2 0 31,0-4 1-31,7-8-2 0,-7 9 0 0,0-6 1 0,0 1-2 0,0 4 3 16,0-4-2-16,0 3 0 0,-7 5 1 0,7-3 0 15,0-1 1-15,0 4-1 0,0-4 1 31,0-8-1-31,0 6 2 0,7-4 0 16,-7 3-2-16,3-4 1 0,4 5-1 16,3 1-2-16,-4-3 2 0,-1 7-2 15,3-1 2-15,-3-6 0 0,7 1-1 0,-4 4 3 0,0 0-1 0,2-6 1 0,-2 3 0 16,-3 0-3-16,2-4 3 16,2-6-1-16,1 8-2 0,-2-2 0 0,1 0 0 31,4 3 1-31,-5 2 0 0,3-5 0 15,-1 4-2-15,3-6 2 0,-3-4-1 0,-2 10 0 0,0-10-1 0,4 5 3 16,-7-5-3-16,1 0 4 0,-6 8-2 16,5-8 1-16,-5 0 0 0,0 0-1 15,0 0 0-15,0 0-1 0,0 0 1 0,0 6 0 16,0-6-2-16,0 0 2 0,-5 0 0 31,0 4 0-31,5-4 0 0,-6 0 0 0,-1 9 0 0,1-9-1 0,1 3 1 16,-2-3 0-16,-1 0 0 0,-3 8 0 15,2-8-1-15,-2 5 1 0,0-5 0 16,4 0-1-16,2 0 0 0,-3 4 1 0,0-4 0 16,0 0-2-16,-1 0 3 0,0 0-1 15,4 7 2-15,-2-7-2 0,7 0-3 16,-5 5 4-16,5-5-2 0,-6 4 0 16,-1 3 2-16,0-3-1 0,3-4 1 15,4 8 0-15,0-1-1 0,-9-1 0 16,9 2 1-16,-5 0-3 0,5-2 0 0,0-6 2 15,-6 3 0-15,6 4-1 0,0-1 3 16,0-3-4-16,0 7 2 0,-5-3 1 16,5 0-2-16,-7-1 1 0,7 3 0 15,-9-6-1-15,9 1 1 0,-7 6-1 16,7-6 2-16,-6 8 0 0,2-8 1 31,4 5-1-31,0 2-1 0,0-4 2 0,0 1-1 0,-5-1-1 0,5 6 0 16,5-4 0-16,-5 2-2 0,0 2 2 15,0 4-2-15,0-2 1 0,4-1 1 0,-4-1 0 16,0 0 0-16,0-1-1 0,0-6 3 16,0 4-2-16,0-4 0 0,8 3-2 15,5 0 0-15,-3 1-1 0,-1 2 3 16,6 1-4-16,0 3 0 0,-4-2 2 16,-1 2-1-16,7 7-1 0,-12-2 0 15,-5-4 1-15,11 2 1 0,-4-2 2 16,-7 2-3-16,8 2 2 0,-8 2 1 0,0-2-1 15,5 1 0-15,-5-2 1 0,9-3 1 16,0 1-2-16,-1-4 3 0,-2 4-2 16,7-5-1-16,-3 6 2 0,-2-2-2 15,2 0-1-15,-2-1 3 0,-8 0-3 16,4 1 2-16,-4 5 2 0,0-2-1 16,0 3-3-16,0-3 3 0,0 0 0 0,0 2-1 15,0-6 1-15,0 5-2 0,6 2-1 16,-6-2 2-16,0-4-2 0,0-3-1 15,0 0 5-15,0 0-3 0,0 1 1 16,0-1 1-16,0 3 1 0,0-4 0 16,-6 0-1-16,2-1-1 0,4 3 0 15,-9-1-1-15,2-1 2 0,7-5-1 16,-10 3-1-16,7 3 2 0,-5-2 0 16,-2-5-2-16,3 3 1 0,-4-4-1 15,0 1 0-15,4 0 1 0,-13 1-1 0,6-1 1 16,-6 4 2-16,-5 0 0 0,-4-6 1 15,6 7-1-15,-5-5 0 0,4 1-1 16,-1-8 0-16,-1 3-1 0,5-3-1 16,3 8-6-16,0-8-8 0,6 0-8 15,1 5-12-15,4-5-13 0,1 13-18 0,-1-5-15 16,-3 4 3-16,-1 1-113 0,-9 4-117 16,-3-3-273-16</inkml:trace>
  <inkml:trace contextRef="#ctx0" brushRef="#br0" timeOffset="13949.832">5588 11942 387 0,'0'0'95'0,"0"0"2"16,0 0-61-16,0 0-3 0,0 0-10 15,6 8-7-15,-6-2-5 0,5 1-4 16,-5 2-1-16,7 5 0 0,-7-3-2 15,8-2 0-15,-8 2 1 0,0 0 1 16,-8-8 1-16,8 4 1 0,0-7 1 0,0 6 1 16,0-6 1-16,11 8 0 0,-4-8-1 15,-1 6 1-15,-6-6-1 0,15 6-2 16,-8-6 0-16,1 7-1 0,2-7-3 16,0 6 0-16,-4-6 0 0,11 0-2 15,-6 0 0-15,9 0-1 0,-4 0 0 16,7-6 1-16,0-1-2 0,1 7 2 15,1-7 0-15,-4-1-1 0,2 8 1 16,3 0-2-16,-3-5 3 0,-5 5 0 16,4 0 0-16,2 0-1 0,-6 0 0 0,3 5 0 15,2-5-1-15,-1 0 0 0,-9 6-2 16,6-6 1-16,-4 0-1 0,6 0 2 16,4 0-1-16,4 0 1 0,-1 0 0 15,2 0 0-15,-1 0-1 0,1 0 0 16,-4 0 1-16,-6 0 0 0,4 0-1 15,-1 0 1-15,-2 0 0 0,2 0 0 0,5 0-1 16,-8-6 1-16,4 6-1 0,6 0 0 16,1 0 1-16,-7-6-1 0,9 6-1 15,-2-7 2-15,-1 7-1 0,-2-5-1 16,6 5 1-16,0 0 0 0,-1 0 0 16,-5 5 1-16,1-5-1 0,-7 11 0 15,-1-6 1-15,0 3-1 0,-9 0 0 16,1 1 0-16,-7 2-1 0,-6 2 1 15,4-1 0-15,-4 2 1 0,6 0 0 0,2 0 0 16,2-3-1-16,-3 1 0 0,-1-8 1 16,2 1 0-16,-8-5-1 0,9 7 0 15,-9-7 0-15,3 4 2 0,-3-4-1 16,0 0-1-16,0 8 0 0,5-8 1 16,-5 0 0-16,0 0-1 0,5 0 0 15,-5 0 2-15,10-8-1 0,-1 4 1 0,0-4-1 16,7 1 1-16,-3-4-1 0,3 6 1 15,-7-6-2-15,2 11 0 0,-1-3 0 16,-5 3 0-16,3 0-1 0,5 0 2 16,-1 0-2-16,4 0 1 0,-6 0 1 15,18 0 0-15,1-12 0 0,5 4 3 16,7-4 0-16,9 1 0 0,-5 3 1 16,1 8 0-16,7 0 0 0,-3 0-2 15,-7 5-1-15,3 1 0 0,0 1 0 16,-5-1-1-16,9-1-1 0,-5 2 0 0,0-4 1 15,-4-3 1-15,7 9-1 0,-11-9 0 16,3 0 2-16,4 0-1 0,-6-8 0 16,6 8 0-16,-7 0-2 0,4-2 0 15,2 2 3-15,-7-7-4 0,-5 7 3 16,-6-9 0-16,1-2 0 0,-3 3 1 0,-5-1 3 16,1-2 0-16,8 7 1 0,-3-7 2 15,-6 3-1-15,3-3 4 0,1-3-2 16,-6-4-1-16,2-4-1 0,-8 0 1 15,5-7-3-15,-10 2 1 0,-5-1-7 16,0 3-13-16,0 2-18 0,-7 18-124 16,-16 5-127-16,-10 5-318 0</inkml:trace>
  <inkml:trace contextRef="#ctx0" brushRef="#br0" timeOffset="61969.991">18130 1139 516 0,'0'8'113'0,"0"6"4"0,0 13-93 15,-5 5 3-15,5 6-4 0,0 15-1 16,0 6-2-16,-7 6-2 0,7 9-4 15,-6 3-3-15,6 5-5 0,0-6-2 16,0-6-2-16,-8-5-1 0,8-12-2 16,0-12-5-16,0-8-4 0,0-8-5 15,0-11-7-15,0-6-5 0,0-8-21 16,-7 0-82-16,7-6-89 0,0-1-221 16</inkml:trace>
  <inkml:trace contextRef="#ctx0" brushRef="#br0" timeOffset="63922.656">18100 1008 477 0,'7'-6'108'0,"1"1"4"16,0 5-83-16,2 0 1 0,2 0-6 15,-3 6 0-15,6 1-3 0,0 2 0 16,0 0-4-16,-1 0-2 0,6 0-2 16,3-1 1-16,8-3-1 0,10 0-2 0,10-5 0 15,3 0-2-15,5 0-2 0,-7 0-1 16,-3 0-3-16,-3 0-1 0,-2 0 1 16,-1 0-2-16,1 7 2 0,10-7-1 15,-3 9 0-15,0-4 1 0,6 0-1 16,-6-5-1-16,3 6 2 0,8-6-2 15,3 0 2-15,6 0 0 0,6 0 1 16,-2 0 0-16,-8-5 3 0,5-1-2 0,-6 6 0 16,4 0-1-16,9 0-2 0,9 0-1 15,5 0 1-15,1 0-2 0,-4 0 0 16,-3 0 0-16,-7 0 1 0,2 0 0 16,6-5 0-16,4 5 1 0,4-6-2 15,11 6 1-15,-7-7 1 0,-2 7-2 16,-3 0 2-16,-8 0-2 0,-14 0-1 0,8 0 1 15,-1 0 1-15,8 0-2 0,1 0 2 16,-7 0-1-16,-6 0 1 0,-2 0 1 16,-8 0-2-16,-3 0 0 0,13-8 0 15,-3 8 0-15,3 0-1 0,9 0 2 16,8-5-1-16,-1 5 3 0,5-8 0 16,-9 8 1-16,-5 0 0 0,-12-4 0 15,1 4 0-15,5 0 0 0,11 0-1 16,6-8-1-16,-3 8 0 0,-1-4 1 0,-14-1-1 15,-11-2 0-15,-6 7 1 0,10-10 0 16,-5 4 2-16,11 1-1 0,10-3 1 16,7 8 0-16,1-5-1 0,-3-4-2 15,-3 7 1-15,-7-4 0 0,-9-1-1 16,-9 7-1-16,3-6-1 0,6 6 2 16,-9 0 1-16,0-3-2 0,9-5 0 15,-6 4 1-15,-12-4 0 0,1 0-2 0,-4-2-1 16,-9 5 0-16,2-1 1 0,3 1 0 15,11 5 0-15,8-9 0 0,1 0 1 16,16-2 0-16,8 0 0 0,-12-3-1 16,-4 4-1-16,16 1 1 0,-13-2-1 15,-13 1 1-15,-3-1 1 0,-12 0-1 16,-13 4 0-16,0 0 2 0,1 2-2 16,3-5 2-16,9 0 1 0,5-2 0 15,3 1 0-15,-3-1 1 0,5 5 0 0,-3 1 1 16,3 6-2-16,-4-10 1 0,1 10-1 15,5-6 0-15,-2-1-1 0,0 7 1 16,-5-18 1-16,1 3 0 0,-2 6 0 16,-1-6-2-16,2 6 1 0,7 4 1 15,-1-2-1-15,4 7-3 0,-3-7 0 16,-2 1 2-16,-2-1-1 0,-1 2 0 16,6 1 0-16,-7-3 0 0,-2-1 0 0,-4 0 1 15,5 1-3-15,-5-3 2 0,2 2-1 16,1 8-1-16,-4-3 0 0,-7 3 1 15,-7 0-1-15,-4 0 0 0,-8-6 2 16,3 6 0-16,-2 0-1 0,-3 0 2 16,-1 0-1-16,-1 0 0 0,0 0 0 0,-1 6-1 15,1-6 0-15,-4 0 2 0,6 3-1 16,0-3-1-16,-4 0 1 16,-1 0 1-16,-2 6-2 0,2-6 2 0,-7 12-3 15,-2-8 1-15,-6 2 1 0,5 7-1 16,-5 11 1-16,0 4 2 0,0 7-1 15,0 16 2-15,0 8-2 0,0 9 1 16,5 4 1-16,2 7-3 0,-7-1 0 0,11-1 1 16,-3-8-1-16,6 2-1 0,-3-7 1 15,4-5-2-15,-1-6 3 0,8-1-2 16,-6-2 1-16,2-1 0 0,0-3-1 16,-6-3 1-16,-6-2 0 0,1-3-2 15,1-3 2-15,-3-2-2 0,3-5 0 16,2-6 3-16,-2-1-2 0,-8-7-1 15,0-4 2-15,0-4 0 0,0-1-1 16,0-5 2-16,-10 5-2 0,0-5 1 16,1 0 0-16,0 5-1 0,-4-5-1 0,0 0 2 15,-3 0-2-15,-6 6 0 0,-5-6 1 16,-4 0 0-16,-4 0-1 0,-1 0 1 16,-8 0-1-16,3-6 0 0,0 6 2 15,-8-7-1-15,3 7-1 0,4 0 2 16,-6 0-1-16,-3 0 0 0,-11 0-1 0,-7 0-1 15,1-7-1-15,-6 7 0 0,2-11-4 16,-4 1 0-16,4 10 0 0,-8 0 1 16,-3-4 0-16,1 4 4 0,-2-10 0 15,7 10 2-15,4 0 3 0,7 0 1 16,-1 0 0-16,10 0 3 0,-9 0-3 16,-2 0 0-16,2 0 1 0,2 0-1 15,5 0 0-15,5 0 0 0,-10-4-2 16,-3 4 0-16,-2 0 0 0,-8 0-1 0,4 0 2 15,14 0-1-15,-8 0 0 0,-7 0 2 16,0 0 3-16,-3 0 0 0,-13 0 1 16,4 0-2-16,0 0 2 0,-9 4-1 15,-1 3-2-15,11-7-1 0,1 7-1 16,6-7 0-16,6 7-1 0,1-7-1 16,-7-8 1-16,-1 8 0 0,-1 0-1 15,-2-3 0-15,-3 3-1 0,-2-10 0 16,7 10 1-16,-10 0-3 0,-5 0 1 0,-7 0 1 15,2 7-1-15,0-7 0 0,1 0 2 16,4 0-1-16,19 0 0 0,-9 11 1 16,2-11-1-16,-12-5 0 0,-4 5 2 15,0 0-2-15,5 0 0 0,-6 0 2 16,17 0-2-16,6-8 1 0,-8 8 0 16,-15-6-2-16,3 6 0 0,-1 0 2 0,-2-6-2 15,7 6 1-15,1 0 0 0,5 0-1 16,9 0 1-16,-2 6 1 0,-4-6-2 15,1 0 0-15,-1 0 0 0,-11 11 0 16,5-11 1-16,8 4 0 0,7 6 0 16,6-10-1-16,-8 0 2 0,-6 0-1 15,-7 4-1-15,0 3 2 0,-2 2-1 16,5 0 0-16,4-4 0 0,2 1-1 16,1 0 1-16,5-6 1 0,1 5 0 0,0-5 0 15,-3 9-1-15,2-1-1 0,-5-1 2 16,5-7-1-16,1 5 0 0,4-5 1 15,1 0-1-15,2 6 2 0,-4-6 0 16,-1 0 1-16,-6 10 0 0,2-1 0 16,-2 2-1-16,-1-4 1 0,2 0-1 15,15 0 2-15,-2-4-2 0,-3-3-1 0,-2 6 3 16,15-6 0-16,-5 7-2 0,2-1 1 16,3-1 0-16,1 0-1 0,-9 2 1 15,8 0-4-15,8 1 0 0,5 0-3 16,10 0-8-16,12-3-11 0,-6-5-13 15,4 0-19-15,6-7-19 0,15-9 7 16,0 0-126-16,0-3-122 0,25 4-286 0</inkml:trace>
  <inkml:trace contextRef="#ctx0" brushRef="#br0" timeOffset="64297.745">19451 1164 540 0,'0'12'123'15,"-6"5"7"-15,6 9-93 0,-7 5 0 16,7 7-2-16,-7 15-1 0,7 12 0 16,0 7-5-16,-6 13-6 0,6 4-6 15,0-8-3-15,6-9-5 0,1-10-3 16,-4-7-3-16,4-15-2 0,-1 0-6 0,-6-11-8 15,9 1-11-15,-3-15-9 0,-1-3-11 16,5-9-110-16,-4-3-113 0,8 0-265 16</inkml:trace>
  <inkml:trace contextRef="#ctx0" brushRef="#br0" timeOffset="64594.374">20856 1030 594 0,'0'7'133'15,"0"4"5"-15,0 8-108 0,0 4 2 0,8 5 0 16,-1 7-1-16,-1 18 0 0,-6-3-4 15,0 14-6-15,5 8-2 0,-5-2-4 16,0-1-5-16,7 3-3 0,3-3-3 16,-2-13-7-16,8-9-5 0,-3-6-10 15,7-11-13-15,-9-9-11 0,7 1-7 16,-5-8-112-16,4-5-112 0,-7-9-266 0</inkml:trace>
  <inkml:trace contextRef="#ctx0" brushRef="#br0" timeOffset="64891.203">22012 974 578 0,'0'0'126'15,"6"0"9"-15,-6 6-94 0,0 2-8 16,0 9 2-16,0 10 0 0,0 10 3 0,-4 12 1 16,-1 9-7-16,-4 5-6 0,0 5-5 15,0 9-5-15,6-3-5 0,3-1-4 16,0-5-4-16,0-1-4 0,0-16-3 16,7-5-7-16,6-6-10 0,-3-6-10 15,4-9-13-15,1 3-11 0,3-8 68 16,-5-5-177-16,10 0-116 0,-3-6-298 15</inkml:trace>
  <inkml:trace contextRef="#ctx0" brushRef="#br0" timeOffset="65187.983">23407 929 586 0,'0'0'140'0,"0"10"8"15,0 10-82-15,0 10-22 0,8 9-3 16,-3 9-2-16,5 4 0 0,-10 8-4 16,5 5-9-16,-5 0-5 0,0 9-5 15,-8-2-4-15,8 0-4 0,-7-9-3 0,7-2-4 16,0-10-2-16,0-8-7 0,0-4-9 15,11-10-14-15,-6 0-15 0,4-7-14 16,0-5 21-16,3-5-133 0,-2-12-117 16,11 0-275-16</inkml:trace>
  <inkml:trace contextRef="#ctx0" brushRef="#br0" timeOffset="65469.199">24463 1048 614 0,'0'13'151'16,"5"9"6"-16,-5 7-98 0,0 9-3 0,0 9-6 15,0 4-5-15,0 8-10 0,0 4-7 16,0 2-8-16,0 8-6 0,5 5-7 15,-5 1-3-15,6-4-4 0,-6-7 2 16,0-9-5-16,0-4-4 0,0-10-7 16,9-10-6-16,-5-10-14 0,3-7-17 15,3-11-13-15,3-7-111 0,5 0-120 16,8 0-284-16</inkml:trace>
  <inkml:trace contextRef="#ctx0" brushRef="#br0" timeOffset="65765.971">26027 781 562 0,'24'0'137'0,"-1"0"11"16,-3 11-89-16,-4 8 2 0,-4 19 2 0,-3 13-2 16,-4 9-4-16,-5 12-7 0,0 6-10 15,0 0-9-15,0-10-9 16,-6-4-6-16,6-2-9 0,0-9-8 0,5-8-8 16,4-4-7-16,6-7-11 0,5-7-14 15,-2-1-15-15,3-7-15 0,4-2-93 16,-2-7-14-16,-4-10-102 0,4 0-191 15</inkml:trace>
  <inkml:trace contextRef="#ctx0" brushRef="#br0" timeOffset="66094.024">27248 776 636 0,'0'26'157'16,"7"7"7"-16,4 13-95 0,1 10-14 16,4 9-15-16,-3 2-10 0,2 11-7 15,-5-10-14-15,-1 8-19 0,-2-11-26 16,-7 0-135-16,0-3-138 0,0-3-348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7-13T20:57:08.4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7-13T20:57:08.829"/>
    </inkml:context>
  </inkml:definitions>
  <inkml:trace contextRef="#ctx0" brushRef="#br0">33755 18043 0,'0'-49'0,"-17"149"16,-19 51 0</inkml:trace>
  <inkml:trace contextRef="#ctx1" brushRef="#br0">22228 3710 465 0,'0'13'110'0,"-7"10"4"0,3 15-55 15,4 8-32-15,-4 13-1 0,4 10-3 16,0-2-2-16,0 3-3 0,0 0-6 16,0-5-5-16,0-8-3 0,0-4-2 0,5-6-1 15,2-10-4-15,-7-7-4 0,8-3-5 16,-3-8-5-16,-5-11-7 0,0-8-42 16,-5 0-61-16,5-13-87 0,-8-3-205 15</inkml:trace>
  <inkml:trace contextRef="#ctx1" brushRef="#br0" timeOffset="437.389">21765 3695 466 0,'16'-5'109'0,"12"-4"6"15,6 1-77-15,9-1 3 0,4-4 0 16,7-2 2-16,4 0-4 0,2 7-1 0,4-1-4 16,10 1-3-16,4 8-8 0,-1 0-5 15,-3 0-6-15,-5 0-7 0,-17 0-10 16,-17-6-12-16,-17 6-11 0,-9-5-11 15,-9 5-48-15,0 0-65 0,-18 0-100 16,-16 16-221-16</inkml:trace>
  <inkml:trace contextRef="#ctx1" brushRef="#br0" timeOffset="843.551">21085 3880 569 0,'0'-20'120'16,"7"-1"7"-16,6-3-108 0,15-5 2 16,8 7 0-16,5 1 2 0,-2 10 3 15,7 11 0-15,-4 0-6 0,-4 0-4 16,9 14 0-16,-9 7-4 0,-5 3-3 15,-9 5-4-15,-7 6-2 0,-17 4-1 0,0 0-2 16,-12 7-1-16,-7 0 1 0,-12 3-1 16,-1-4-2-16,-2-1-1 0,1-7-1 15,7 2 0-15,10-9 0 0,-1-1-1 16,11-6 2-16,-2-4 1 0,8-10 1 16,-7 0 1-16,7-3 0 0,0-6 3 15,5 7-2-15,5-7 0 0,0 5 1 16,3-5-1-16,1 3 0 0,8-3 1 15,6 0-2-15,8 0 1 0,8 0 1 0,10 8-1 16,3-8 1-16,-3 0-9 0,-1 0-10 16,6 0-6-16,-4 0-8 0,3-9-6 15,0 3-105-15,0-4-105 0,2-2-240 16</inkml:trace>
  <inkml:trace contextRef="#ctx1" brushRef="#br0" timeOffset="1187.179">23083 3398 540 0,'-13'-4'122'16,"-5"4"5"-16,-4 0-95 0,-6 8-2 15,4 3-1-15,-7 13 1 0,6 10-1 16,-1-2-3-16,-2 14-3 0,5 7-2 16,-3-3-1-16,3 9-1 0,0 11-3 15,10 1-1-15,0-3-3 0,13 3-4 16,0-10-2-16,8-2-2 0,5-7-1 16,5-4-1-16,9-3-3 0,-5-8 0 0,1-8-1 15,5-7-4-15,0-9-5 0,-3-6-6 16,7-7-9-16,4 0-9 0,-1 0-11 15,2-6-6-15,4-3-65 0,-3-5-31 16,3-6-87-16,-5 0-182 0</inkml:trace>
  <inkml:trace contextRef="#ctx1" brushRef="#br0" timeOffset="1562.118">23476 3606 520 0,'-5'0'124'0,"-3"0"7"16,3 14-59-16,5 0-35 0,0 8-1 16,0 0-3-16,0 7-1 0,0 3-3 15,5 11-6-15,1 1-7 0,-6 5-4 0,10 1-4 16,0-12-3-16,0 1-1 0,-4-13-1 16,2-6-2-16,-3-10 0 0,3-5-1 15,4-5 0-15,-2-5 0 0,-2-8 0 16,2-7 0-16,1-2-1 0,-1-12 0 15,0 0 1-15,3 2 0 0,-2-2-1 16,4-1 0-16,0 6 2 0,1 6-1 16,2 7 0-16,-1 5-1 0,-4 11 2 15,-2 6 2-15,1 10 2 0,-7 5 0 16,1 9 1-16,-1 2 0 0,-5 6-1 0,7-3 0 16,-3-2-2-16,1 0-1 0,2-10-2 15,6 0-1-15,5-7-5 0,3-8-6 16,2-8-9-16,2 0-9 0,-7 0-11 15,-5-8-8-15,-2-5-4 0,6-2-102 0,-4-7-101 16,3-9-244-16</inkml:trace>
  <inkml:trace contextRef="#ctx1" brushRef="#br0" timeOffset="1812.217">23630 4273 567 0,'0'-3'125'16,"16"-8"6"-16,7 0-106 0,3-1 0 15,5-1-4-15,12 1 0 0,4 1-3 0,1-2-7 16,1 3-3-16,3-2-7 15,-8 1-9-15,-8 4-9 0,-4 1-9 0,-8 6 36 16,-12 0-147-16,-12-10-112 0,0 10-277 16</inkml:trace>
  <inkml:trace contextRef="#ctx1" brushRef="#br0" timeOffset="2171.347">23698 4357 532 0,'0'0'122'16,"9"0"5"-16,2 0-91 0,2-8-1 16,3 1-5-16,1 1-1 0,6 0 1 15,9 2-6-15,3 4-3 0,9 0-6 16,2 0-3-16,-4 0-2 0,-9 9-2 16,-5 0-5-16,-13-2 0 0,-15 6-1 0,0 1-2 15,-8 5 1-15,-12 5-2 0,-13-1 2 16,-6 5 0-16,-10 0 0 0,3 7-2 15,0-11 1-15,12 3 0 0,8-5 0 16,8-5-1-16,6-2 0 0,2-7 1 16,10 1 1-16,0-4-1 0,0-5 3 15,5 0 0-15,3 0 0 0,2-3 2 16,7 3-1-16,5-11 0 0,5 11 0 0,7-4-2 16,5 4 1-16,6-6-2 0,-5-2-1 15,3 2-4-15,-7-10-11 0,-2-6-10 16,-7 0-14-16,-4-12 46 0,-4-4-160 15,3-5-120-15,-1 3-297 0</inkml:trace>
  <inkml:trace contextRef="#ctx1" brushRef="#br0" timeOffset="2452.503">24216 3364 545 0,'0'-8'124'0,"0"8"8"0,13 0-93 15,6 12-1-15,3 6-1 0,11 9-1 16,-1 16 0-16,4 2-4 0,4 7-6 0,2 3-4 16,-4 4-7-16,9 8-2 0,-1 4-4 15,-2-2-4-15,1 3-2 0,-6-12 0 16,-21-3 0-16,-7-8-2 0,-11-6 1 16,0 1 0-16,-6-2-1 0,-9 1 1 15,-5-8-2-15,-12-5 1 0,-6-1 0 16,-3-1-1-16,2-10 0 0,-2 8 0 15,6-6-4-15,6-6-5 0,-2-8-14 16,3-6-12-16,5 0-12 0,8-12-114 0,15-10-122 16,0-7-283-16</inkml:trace>
  <inkml:trace contextRef="#ctx1" brushRef="#br0" timeOffset="2624.496">25082 3675 658 0,'0'35'152'0,"0"8"6"16,0 2-117-16,11 10-4 0,4 4-3 15,6-3-6-15,6-4-6 0,2-4-8 16,-6-9-8-16,-3-5-10 0,-4-7-13 16,-5-6-17-16,-4-4-16 0,1-12-114 15,-3-5-127-15,2 0-299 0</inkml:trace>
  <inkml:trace contextRef="#ctx1" brushRef="#br0" timeOffset="2796.225">24912 3933 609 0,'-9'9'137'0,"9"-9"7"0,9 0-108 16,5 0 0-16,11-9-2 0,1-1-2 15,8-1-4-15,6 2-6 0,17-4-7 0,9-2-12 16,-4 6-13-16,8-6-20 0,-3-2-14 15,-11-2-115-15,-9-7-122 0,3 1-291 16</inkml:trace>
  <inkml:trace contextRef="#ctx1" brushRef="#br0" timeOffset="3155.464">25909 3352 535 0,'-8'32'135'15,"8"11"6"-15,-5 1-47 0,5 1-54 16,0 12-4-16,6-9-2 0,1-2 0 16,-1 8-6-16,2-8-3 0,1-6-7 15,2-3-5-15,1-7-2 0,-4-14-4 16,0-3-2-16,-2-13-4 0,-1 0-4 0,-5-9-1 16,7-10-1-16,-1 2-3 0,1-13 0 15,-2-4-3-15,3-3 3 0,5-10 2 16,-1-4 1-16,-1 8 1 0,7 0 2 15,0-1 2-15,2 16 0 0,4 12 2 16,4 2 2-16,-2 14 3 0,1 0 1 16,0 0 5-16,1 15 1 0,-3 2 1 15,4 8-2-15,4-4-2 0,0 2-2 0,3-7-2 16,5 9-6-16,-5-2-10 0,0 7-12 16,3-3-14-16,-9-4-14 0,-6-7-9 15,1 2-114-15,-7-7-119 0,-7-1-271 16</inkml:trace>
  <inkml:trace contextRef="#ctx1" brushRef="#br0" timeOffset="6389.136">21016 5487 424 0,'0'-16'98'0,"-8"-5"7"0,3 3-76 16,-1 0 1-16,-1-12-1 0,2-6-3 16,5-3-2-16,-8-14-3 0,8-10-5 0,-8-7-1 15,3-6-2-15,0-3-2 0,-3-19 0 16,-5-7 0-16,-2-12 2 0,0-6 2 15,1-10 0-15,0 0 0 0,6 1 1 16,8 0-2-16,0 4-2 0,-3 14-2 16,3 12 0-16,0 24 0 0,0 15 2 0,0 17-1 0,-8 8 0 0,8 6 1 15,0 8-2-15,-5 6-1 0,5 4-2 0,0 8-2 16,6-1 0-16,4 2 0 0,3-7-1 31,7 12 0-31,6-2 0 0,7 2 0 16,0-11 0-16,6 11 0 0,4-3 1 15,6-3-1-15,6-1 0 0,11 0 0 16,12 0 0-16,6 7 0 0,11-6 0 0,3-2-1 0,15 5-1 0,-3-4 1 16,4 0 0-16,-5 2-1 0,15 5-1 0,-1-7 1 15,0 7-1-15,1 0-1 0,4 0 0 16,-4 0-1-16,4 0 1 0,4 7-1 16,-12-7 0-16,-2 0 1 0,-10 0 0 31,-25 0 0-31,-12 0 1 0,-4 0 0 15,-11 0-1-15,-7 0 1 0,6 0-2 16,1 0 2-16,1 0 0 0,9-7-2 0,-7 4 1 0,-8 3 2 0,-6-13-2 0,3 7 1 16,-10-4 0-16,-2 3 0 0,6-5-1 15,-4 1 1-15,-7 2-2 0,-2-1 1 16,3 0 1-16,-13 5-1 0,1-2 0 31,-4 2 2-31,-3 5-2 0,-4-4 1 16,-3 4 1-16,-6 0-1 0,0 0-1 0,0 0 2 0,0 0 0 0,0 4-1 15,0-4 1-15,-6 0-2 0,6 7 1 16,4-7 0-16,1 0-1 0,4 0-1 0,-3 0 2 16,-1 0 0-16,-5 0 0 0,5 0 0 15,-5 0 0-15,5 7 1 0,0-7 0 16,1 10-2-16,1-4 0 0,-1 4 2 16,-1-4-1-16,5 3-1 0,-2-2 2 15,-1 4 0-15,-1 5-1 0,6 1 4 0,-1 12 0 16,-1 11-1-16,2 5 3 0,-3 5-4 15,-4 10 1-15,2-3 0 0,-1 6-3 16,4 3-1-16,5-1 3 0,1 7-3 16,4 5 2-16,1-1-1 0,1-1 0 15,1 4-1-15,-2-3 1 0,-3-10-1 16,-2 8-1-16,-11-4 1 0,-5 1 0 16,5-7 0-16,-5 5 1 0,0-16-2 15,0 3 1-15,11-10-1 0,-2-5 0 16,-1-7 0-16,3-4-2 0,-1-4 1 0,-3-11 0 15,1 4-1-15,-3-7 2 0,-5-1-2 16,5-5 2-16,-5 4 0 0,0-10 2 16,0 0-3-16,0 0 2 0,-7 0 2 15,-3 0-1-15,-1 0-1 0,-7 7 1 16,-8 2 1-16,-7-3-1 0,-11 5 1 16,-22-1 0-16,-7 0 2 0,-9 4 1 0,-17-2 4 15,-12 4 1-15,-10 8 4 0,-22-4 3 16,-10 10 0-16,-14-1-1 0,-9 5 0 15,-17 2-3-15,13-4-2 0,-7 3-4 16,12 7-2-16,5-11-2 0,23-3-1 16,9-10-4-16,22-6-8 0,21-8-8 15,18 4-8-15,26 3-12 0,4-3-17 0,11 1-17 16,13-9-3-16,11 5-110 0,-3-5-120 16,15 0-276-16</inkml:trace>
  <inkml:trace contextRef="#ctx1" brushRef="#br0" timeOffset="7060.795">21717 5776 449 0,'0'0'93'0,"0"0"-2"0,0 0-83 16,0 0-3-16,0 0 5 0,5 0 5 16,0 0 4-16,-5 0 4 0,8 0 5 15,-8 0 4-15,0 0 0 0,0 0-1 16,0 8-2-16,-11-1 0 0,-4 7-2 15,-8 2-3-15,-5 4-3 0,-13 1-1 0,-6 11-4 16,-1 6-4-16,9 6-3 0,1 12-1 16,12 1-2-16,13-6-1 0,8-11-2 15,5-4-1-15,5-15 0 0,11-3 0 16,7-8-2-16,7-10-1 0,6 0 1 16,-3 0 0-16,4-14 0 0,-1-5-1 15,0-4 0-15,-8-9 1 0,-5-13 1 16,-5-1-1-16,-3-13-1 0,-4-6 0 0,2-1 2 15,0-3-1-15,-6 2 1 16,-7 7-1-16,0 0 3 0,0 12 0 0,0 7 3 16,-8 10 0-16,-4 11 2 0,-1 9 2 15,3 11 1-15,-1 0-2 0,4 11-2 16,3 12-1-16,-1 12-1 0,0 11-2 16,5 10-1-16,0 8-2 0,0-4 2 15,-7 4-2-15,7-2-8 0,8-5-12 0,1-11-14 16,7-12-14-16,2-9-83 0,11-14-32 15,4-11-101-15,3 0-198 0</inkml:trace>
  <inkml:trace contextRef="#ctx1" brushRef="#br0" timeOffset="7201.468">22135 5871 458 0,'-13'26'127'0,"-4"9"6"15,7 3-3-15,1 7-96 0,0 2-4 16,4 2-7-16,5-6-3 0,0-8-7 15,0-10-6-15,14-13-14 0,-5-12-14 16,-2 0-10-16,6 0-108 0,-2-12-112 16,4-10-275-16</inkml:trace>
  <inkml:trace contextRef="#ctx1" brushRef="#br0" timeOffset="7451.338">22171 5731 537 0,'0'0'124'0,"8"15"7"0,-2-1-94 16,3 8 1-16,4 1 0 0,-2 7 1 16,2 6-5-16,-3 3-7 0,0 3-5 15,3 3-7-15,0 1-3 0,7-10-5 0,1-4-3 16,5-14 0-16,-1-10 0 0,3-8 0 16,-2-5-1-16,2-12 2 0,-4-9-1 15,-6-9-1-15,-3-11 1 0,-5 2-1 16,-2-7-4-16,-8 2-6 0,7 1-11 15,-7 7-12-15,0-1-9 0,0 12-10 16,0 11-109-16,0 19-112 0,0 0-257 16</inkml:trace>
  <inkml:trace contextRef="#ctx1" brushRef="#br0" timeOffset="7638.789">22670 5854 544 0,'0'10'122'0,"-8"7"4"0,8 6-95 0,-8 2-5 16,8 2-5-16,-4 3-1 0,4-3-2 16,0-7-6-16,5 1-3 0,2-5-4 15,4-9-1-15,-1-1-7 0,-2 0-8 16,-1-6-7-16,-7-6-9 0,0-5-108 16,0-5-105-16,0-7-264 0</inkml:trace>
  <inkml:trace contextRef="#ctx1" brushRef="#br0" timeOffset="8248.072">22768 5639 541 0,'4'0'123'0,"-4"0"4"15,14 0-73-15,-1 0-34 0,4 0-6 16,-2 11-4-16,4-11 1 0,-2 10-3 0,1 4-4 15,-10 15-2-15,-8-1-1 0,0 1 0 16,0 5-1-16,0-7-1 0,0 3 0 16,-8 0 0-16,8-1 1 0,-7-1-1 15,7-3 0-15,0-5 1 0,0-15-1 16,0-5 0-16,13-4-1 0,0-13 1 16,0-10 0-16,2-7-1 0,0-1 1 15,0-3 1-15,-6-5 0 0,1-2 2 0,-3-5-2 16,-7-7 1-16,0-10-1 15,-10 6 1-15,3 9-1 0,-2 6 1 0,0 6 2 16,9 16 5-16,-6 14 0 0,6 10 4 16,-3 0 0-16,-4 6 3 0,2 19 1 15,-1-1-3-15,1 13-2 0,5 4-2 16,-5 5-1-16,5 5-1 0,5 4-2 16,3-8-2-16,5-1 0 0,5-5-3 0,5-8 1 15,8-11-3-15,8-4 1 0,7-13-4 16,6-5 0-16,-1 0-1 0,-7-8 0 15,2-1 1-15,-15-7 0 0,-3-2 0 16,2 2 2-16,-4 3 1 0,-3-1 1 16,-7 3 0-16,2 1-1 0,-18 6 2 15,7-8 0-15,-7 4-1 0,0-2 1 0,0-3-1 16,-5 2 3-16,-2 6-2 0,2 5 1 16,-4 0 3-16,-1 9 1 0,-5 6 3 15,2 1 0-15,-2 4 2 0,4 1 1 16,-2 1 2-16,3 2-2 0,3 1-1 15,7-2 0-15,0-4 0 0,0 3-1 16,7-1-1-16,11-5-3 0,6 3-1 16,9-1 1-16,3-6-2 0,-3-4-1 0,3-8-5 15,-2 0-9-15,-3 0-16 0,2-14-9 16,5-7-30-16,-2-5-95 0,19 1-117 16,6-8-262-16</inkml:trace>
  <inkml:trace contextRef="#ctx1" brushRef="#br0" timeOffset="9122.815">25868 4475 471 0,'0'0'118'0,"0"-8"6"16,0 8-51-16,0 0-35 0,0 0-4 15,0 0 0-15,6 12 2 0,-6-7-2 16,0 11-3-16,7 7-1 0,-7 8-5 16,0 4-2-16,-7 6-6 0,7 3-5 0,0-3-3 15,0 2-2-15,0-4-2 0,13 2-2 16,-1-11-1-16,4 1 0 0,-4-5 0 15,-1-9-1-15,-1 2 0 0,5-5-1 16,3-3 2-16,-4-7-1 0,5-4 1 16,0 0-1-16,2-7 1 0,4-3 1 15,11-4 3-15,5 0 1 0,8 3 3 16,0-5 5-16,8 0 2 0,2-2 0 0,13 2 0 16,1-4-2-16,8-3 0 0,6 8-5 15,-5-1-4-15,-5 1-2 16,-5 4 0-16,-8 8-1 0,-7 3-2 0,-3-7-1 15,-13 7 1-15,-10 0 0 0,-5-7 1 16,-9 7-1-16,-7-8 1 0,-1 0 0 16,0-1 0-16,-1 0 1 0,0 0-1 15,2 0-1-15,-5 1-1 0,-5 8 1 16,0 0-2-16,0 0 2 0,0 0-2 0,0 11 1 16,0-3-1-16,0 5 2 0,0-1-1 15,0-1 0-15,0-4 0 0,0 0 0 16,-5-7 1-16,5 0-1 0,0-7-1 15,-5-9 1-15,5-6 0 0,0-15 0 16,0-11 1-16,0-2-2 0,0-17 2 16,0-2-1-16,0-8-6 0,0 3-4 15,0 6-6-15,-10 11-11 0,4 16-17 0,-6 18-22 16,-4 12-121-16,-1 11-131 0,-9 21-316 16</inkml:trace>
  <inkml:trace contextRef="#ctx1" brushRef="#br0" timeOffset="9653.988">26375 5555 563 0,'-9'0'130'15,"-3"0"8"-15,-8 0-98 0,-6 8-3 16,-7 0-1-16,-9 6 0 0,-4 2-4 0,2 21-5 15,0-2-7-15,6 8-3 0,10-4-1 16,10-3-3-16,13-9-2 0,5-1-2 16,0-11-3-16,7-3-1 0,8-1-1 15,3-3-3-15,1-4-3 0,2-4-2 16,4 0-8-16,6 0-12 0,0 0-13 16,10-7-12-16,7 7-75 0,-11-11-37 15,1 3-102-15,5 0-202 0</inkml:trace>
  <inkml:trace contextRef="#ctx1" brushRef="#br0" timeOffset="10106.965">26632 5625 565 0,'-41'20'130'16,"4"8"4"-16,-4 2-99 0,8 8-1 16,4 0-1-16,-1-1 1 0,7-9-3 0,13-1-5 15,10-4-5-15,0-7-5 0,17-2-3 16,6-9-6-16,8-5-3 0,5 0-3 15,2-5-2-15,2-9 1 0,-2-4 0 16,-5-1-2-16,-13-1 2 0,-6 2-1 16,-9 2 0-16,-5-1 0 0,0-1 1 15,-13 1-2-15,2-2 2 0,-1 2 0 16,-1 0 1-16,7-1-1 0,-1-5 0 16,7 0 1-16,0 0-1 0,10 4 0 0,6 1 1 15,1 4-3-15,2 6 2 0,-2-5 2 16,-8 13-1-16,1 0 1 0,3 10 2 15,-5 6 1-15,-3 7 3 0,-5 12 2 16,5-1 1-16,-5 1 0 0,-8 0 2 16,2-2 0-16,1-7-2 0,5-7-3 0,0-7-2 15,0-12-1-15,9 0-3 0,6 0-2 16,3-14-1-16,8 0 2 0,-1-9-2 16,0-4 0-16,1-3 1 0,0 5 1 15,-6-1-1-15,-1 12 1 0,-4 8 0 16,-2 6-1-16,-13 0 1 0,0 5 0 15,0 9 0-15,-13-3-1 0,2 7-9 16,-1 0-6-16,1 0-11 0,6-8-16 0,5 1-13 16,0-11 91-16,5 0-205 0,9 0-124 15,6 0-327-15</inkml:trace>
  <inkml:trace contextRef="#ctx1" brushRef="#br0" timeOffset="10435.07">27227 5523 498 0,'0'-14'126'0,"-10"14"6"0,0 0-64 16,-5 0-29-16,-8 14-6 0,-4 2-2 0,-4 13-5 16,4 4-6-16,-1 6-4 0,6-11-1 15,8-1-3-15,6-6-1 0,8-7-5 16,0-11-1-16,7-3-3 0,8 0 0 16,3 0-2-16,8 0-1 0,2-17 0 15,1-4 1-15,-4-1 0 0,2-1 0 16,-10 0-2-16,-7 15 2 0,-5 8 0 15,-5 0 0-15,0 11 0 0,-10 16 2 0,-5 4 4 16,-8 12 2-16,-6 5 3 0,-2 8 2 16,3 3 4-16,0 0 3 0,7-2 2 15,11 2-1-15,5-10-1 0,5-3-1 16,0-3-3-16,11-16-2 0,7-13-5 16,0-11-3-16,12-3-2 0,-2-11-3 15,-1-9-3-15,1-8-5 0,-5-1-6 16,-6-9-11-16,4-1-14 0,-5-12-17 15,-3-6-11-15,5-2-73 0,-3-1-32 0,3-8-98 16,-3 8-194-16</inkml:trace>
  <inkml:trace contextRef="#ctx1" brushRef="#br0" timeOffset="10981.748">27330 5350 581 0,'-28'30'137'0,"12"9"6"0,-6 0-97 0,6 6-4 16,5 3-2-16,4-4-1 0,7-3-6 15,0-7-9-15,0-11-6 0,10-12-5 16,6 1-4-16,4-12-4 0,6 0-2 16,4-19-3-16,-1 1 0 0,4-4 1 15,-4-8-1-15,4 0-1 0,-8-2 3 16,1-3-2-16,-5-1 0 0,0 13 2 0,-8 1 1 16,2 7 3-16,-10 11 7 0,-5 4 1 15,0 0 3-15,0 13 4 0,-6 4-2 16,-8 2 2-16,6 8-4 0,-2-8-5 15,1 8-4-15,9-5-3 0,0 1-2 16,0-6-2-16,0-4 0 0,6-1 0 16,9-12-2-16,-2 4-1 0,2-4 0 15,3-4-3-15,0-2-4 0,-2-2-5 0,-6-2-4 16,0-6-7-16,3 7-3 0,-5-7-5 16,0 2-6-16,4 5-2 0,-3 0-1 15,-2 4 1-15,1 5 5 0,0-7 5 16,2 7 6-16,-2-10 9 0,1-1 5 15,-1-2 6-15,-2 4 3 0,1-6 4 16,-1 1 4-16,-6 2 6 0,0 2 5 16,0 10 6-16,0 0 5 0,-4 0 4 15,-6 0 0-15,-2 13-2 0,-1-4-1 16,2 4-4-16,-1 1-3 0,12-3-4 0,0 2-2 16,0 0 0-16,7-2-3 0,4-2-2 15,2 4-3-15,-4 0 0 0,2 2-4 16,0-1-2-16,-1 0 0 0,3-6-4 15,2-2-7-15,3-6-9 0,2 0-10 16,4-14-14-16,1-2-14 0,-1-5-8 16,-1-2 115-16,-5-5-216 0,0 8-121 0,2-3-324 15</inkml:trace>
  <inkml:trace contextRef="#ctx1" brushRef="#br0" timeOffset="11247.311">28031 5314 422 0,'0'0'124'0,"-8"7"6"16,8 6 6-16,-5 5-88 0,5 2-5 15,0 1-4-15,6-2-2 0,-1-2-7 0,7 5-3 16,2 5-6-16,-2-11-4 0,4 0-4 16,-1-1-4-16,-7-3-2 0,-3-7-3 15,-5-5-1-15,6 7 1 0,-6-7-2 16,0 0 0-16,-6-11 0 0,-1 6-2 16,1-5 1-16,-4-2 0 0,2-3-1 15,0-1 0-15,-1-6-1 0,9-4 1 16,0-1-1-16,0-4 0 0,0 5 1 15,0 3-1-15,12 2 1 0,-4 10-1 16,2 3 1-16,1 8-1 0,1 0-5 0,1 0-4 16,0 0-8-16,7 0-11 0,-1-3-11 15,8-2-9-15,-1-4-109 0,2-3-111 16,4-4-268-16</inkml:trace>
  <inkml:trace contextRef="#ctx1" brushRef="#br0" timeOffset="11419.222">28481 4611 629 0,'0'14'153'0,"-7"5"7"0,7 6-104 16,0 3-4-16,7 5-5 0,4 9-8 16,1 3-10-16,4 1-7 0,-3 0-8 15,0-8-9-15,-4-3-14 0,-3-5-18 0,4-8-20 16,0 2-12-16,0-6-116 0,-1 2-126 15,5 3-287-15</inkml:trace>
  <inkml:trace contextRef="#ctx1" brushRef="#br0" timeOffset="11528.541">28684 5371 646 0,'5'3'161'0,"1"7"4"0,8-5-97 16,-1 6-22-16,0-6-14 0,-7 2-17 0,-6-7-25 15,0 0-26-15,0 0-129 0,-10 0-133 16,-6 0-326-16</inkml:trace>
  <inkml:trace contextRef="#ctx1" brushRef="#br0" timeOffset="12059.627">23888 5256 606 0,'0'12'139'0,"0"8"4"0,8 6-110 15,-3 1-3-15,2 3-9 0,1-3-3 16,4-6-10-16,1 4-18 0,3-4-17 15,-1-7-116-15,1-5-118 0,-8-3-296 0</inkml:trace>
  <inkml:trace contextRef="#ctx1" brushRef="#br0" timeOffset="12200.214">24059 5981 640 0,'-17'29'163'15,"4"-4"9"-15,3 8-61 0,10-10-71 16,0-1-5-16,7-3-4 0,1-1-4 0,5-7-20 15,-3-2-27-15,3-9-22 0,-5 0-134 16,2-9-142-16,-10-4-352 0</inkml:trace>
  <inkml:trace contextRef="#ctx1" brushRef="#br0" timeOffset="54549.639">13347 11533 447 0,'0'0'102'0,"0"0"3"0,0 0-79 16,0 0 0-16,0 0-3 0,0 0-2 15,-5 0-1-15,0 0-1 0,-1 7-1 16,-2-1-1-16,-2 6 0 0,2 4-3 15,-9 1-1-15,2 1-3 0,-9 1-2 0,-1 0-3 16,-6-5-3-16,2 7 1 0,-2 1-2 16,-2-3-1-16,-6 0 0 0,-2 5-1 15,1 0 3-15,1-4 0 0,5-7-3 16,6 5 1-16,12-6 1 0,-1-7-1 16,6 6 0-16,-4-6-1 0,3 3 3 15,-1-8 2-15,2 8 1 0,3-8 3 0,-2 0 0 16,0 0 1-16,5 0 0 0,5 0-1 15,0-6-2-15,0-7-1 0,0 2-2 16,7-5-2-16,9 0 1 0,-4 0 0 16,7-3-2-16,-4 5 2 0,3-4 0 15,-10-1-2-15,9 6 1 0,-9 0-1 16,3 2-1-16,-1 11 3 0,-7-3-3 0,-3 3 1 16,0 0 2-16,0 5 0 0,-13 0 2 15,-2 9 0-15,2 7 0 16,-3 0-1-16,-2 4 1 0,5 5-3 0,-7-5 1 15,1-4-3-15,-3-3 0 0,-2 2 1 16,2-1 1-16,9-3-1 0,-3 5 0 16,8 0 2-16,3-7 1 0,5-3-1 15,-8 0-1-15,8-3 1 0,0-5 2 16,0 9 0-16,11-5 0 0,-4 3-1 0,3 1 0 16,6-5 0-16,2-6 0 0,0 10-3 15,3-10-3-15,5 0-6 0,-1 0-10 16,1-8-7-16,0 0-12 0,2-6-110 15,2 0-112-15,1 0-272 0</inkml:trace>
  <inkml:trace contextRef="#ctx1" brushRef="#br0" timeOffset="55158.865">13626 11389 535 0,'0'0'122'0,"4"7"6"16,-4 6-91-16,7 1-3 0,-7 5-7 15,7 1 2-15,-7 4-6 0,8 0-4 16,-8 8-6-16,8 0-3 0,-2-2-5 16,9-2-1-16,-3-6-5 0,6-8-4 0,-9-2-7 15,3-2-9-15,-6-10-8 16,-6 0-113-16,-6-16-110 0,-2-10-272 0</inkml:trace>
  <inkml:trace contextRef="#ctx1" brushRef="#br0" timeOffset="55299.519">13480 11227 551 0,'0'13'121'0,"0"-4"3"15,0 1-98-15,8-10-4 0,5 0-8 16,2 0-3-16,6-8 0 0,0-5-8 15,6 4-10-15,-6-10-10 0,5 6-110 16,4 4-105-16,1 6-268 0</inkml:trace>
  <inkml:trace contextRef="#ctx1" brushRef="#br0" timeOffset="55518.337">14210 10841 572 0,'-16'-13'135'15,"4"13"7"-15,1 0-97 0,-6 0-1 16,3 0-2-16,-3 15-1 0,-4-1-4 0,3 3-5 16,0 12-9-16,5 7-5 0,0 2-3 15,5 7-4-15,-1 0-5 0,1 1-2 16,8-3-3-16,0-4-2 0,0-2-2 16,0-5-7-16,10-3-10 0,-3-4-12 15,-4-8-13-15,-3-4-12 0,0-8-108 16,-8-5-117-16,-5 8-271 0</inkml:trace>
  <inkml:trace contextRef="#ctx1" brushRef="#br0" timeOffset="55689.985">13840 11353 506 0,'0'8'125'0,"0"-3"8"0,0 2-57 16,8-7-35-16,5 0-2 0,5 0-6 15,2-6-2-15,5 0-4 0,4-5-7 16,12-2-6-16,5-1-5 0,5-5-14 15,-2-6-14-15,0 2-16 0,-2-3 32 16,-14-1-150-16,6 10-120 0,-4 15-293 0</inkml:trace>
  <inkml:trace contextRef="#ctx1" brushRef="#br0" timeOffset="56408.581">15133 11101 532 0,'-13'9'118'16,"-1"5"4"-16,-3 0-99 0,-4-1-1 0,0 8-7 16,-10 6-1-16,-4 1-4 0,1-1-4 15,4 3-4-15,11-7 0 0,4-7 0 16,15-4-2-16,0-2 0 0,0-10-1 15,10 0 1-15,0 0 1 0,3-9 2 16,8 9 0-16,-5-6 4 0,6 6-1 16,2 0 4-16,4 0-1 0,-5 8 0 0,5 2 0 15,-7-4 1-15,-3 6-1 0,-2-5 0 16,-6 1-1-16,-10 5 0 0,0 3 0 16,-8 6-2-16,-5-2-5 0,-3 2-6 15,-6-8-15-15,-1-1-10 0,9-6-111 16,4-7-113-16,10-7-279 0</inkml:trace>
  <inkml:trace contextRef="#ctx1" brushRef="#br0" timeOffset="56549.161">15309 11181 605 0,'-13'19'138'0,"-1"-1"4"0,5 7-104 15,2-4-7-15,2 4-13 0,5-5-3 16,-8 0-11-16,3-3-18 0,5-10-13 15,0-7-117-15,0 0-114 0,0 0-290 16</inkml:trace>
  <inkml:trace contextRef="#ctx1" brushRef="#br0" timeOffset="56877.206">15238 11057 489 0,'28'-22'107'0,"5"8"1"0,6-9-90 16,0 4 0-16,-3 4-4 0,0 1 0 16,-1 10 1-16,-2 4 0 0,-7 0 1 15,-8 0 2-15,-5 8 3 0,-13 11 2 16,0-1 3-16,0 4-2 0,-16 7-1 16,-1 8-2-16,-4-1-3 0,0 0-3 15,4-1-4-15,1 6-6 0,-1-9-1 16,6 2-1-16,8-4-1 0,3-5 1 0,0-9-2 15,6-5 3-15,7-4 1 0,-1 0 0 16,1-7-1-16,3 0 2 0,1 5 1 16,2-5-1-16,9 0-3 0,-3 0 0 15,-1-6-2-15,1-7-9 0,-7 2-8 16,-2-7-13-16,-9-4-12 0,-7 5-75 16,0 1-38-16,-15 4-101 0,-3 12-202 15</inkml:trace>
  <inkml:trace contextRef="#ctx1" brushRef="#br0" timeOffset="57189.634">15427 11337 553 0,'9'0'134'15,"0"-2"5"-15,7-10-78 0,-1 5-21 16,11-5-8-16,2-5-1 0,6-5-8 0,5 2-6 16,4-5-4-16,-2 2-4 0,-2-4-4 15,-4 3-2-15,-4 5-2 0,-7-1 0 16,-1-2 0-16,-8 7 0 0,-7 2 0 15,-8 10-1-15,0 3-1 0,0 0 1 16,-13 8 1-16,-7 6 0 0,-1 7-1 16,-7 6 0-16,2 9 1 0,-2 4 1 15,7 3 2-15,0 1-2 0,12-2 1 16,9-12-1-16,0-7 1 0,5-5-1 0,7-9 0 16,7-9-2-16,3 0 0 0,4 0-1 15,2-6-2-15,1-6-6 0,-3-8-8 16,-1-3-12-16,1-2-10 0,0-9-13 15,1 1 4-15,10 4-104 0,1-1-99 16,6 5-235-16</inkml:trace>
  <inkml:trace contextRef="#ctx1" brushRef="#br0" timeOffset="57470.844">16239 11025 571 0,'0'-9'131'16,"14"-1"5"-16,-5-4-101 0,9-7-3 16,-5-2-2-16,6-5 3 0,3 5-5 0,5-11-4 15,5 5-5-15,2 3 0 0,-1 1-2 16,-5-1 1-16,-1 13-3 0,-12 9 2 16,2 4 2-16,-9 0 4 0,2 9-1 15,-2 5-1-15,-5 11-4 0,2 6-2 16,-5 10-5-16,0 2-4 0,0 11-1 15,0-3-2-15,-8 3-3 0,0-8-2 16,1-1-7-16,7-6-8 0,0-2-11 0,0-10-17 16,0-4-16-16,0-8-120 0,0-5-128 15,-7 1-305-15</inkml:trace>
  <inkml:trace contextRef="#ctx1" brushRef="#br0" timeOffset="57611.508">16348 11391 641 0,'13'0'147'0,"9"-9"1"16,9 0-108-16,13-5-12 0,-10-7-13 15,9 1-8-15,-4-4-17 0,-4-5-19 16,-6 2 13-16,4 4-132 0,-2 0-118 16,0 10-291-16</inkml:trace>
  <inkml:trace contextRef="#ctx1" brushRef="#br0" timeOffset="58001.943">17350 10932 509 0,'0'7'126'16,"-6"4"5"-16,6 4-71 0,-7 9-13 15,4 3-6-15,3 6-7 0,-8 2-6 16,8 8-4-16,0-10-6 0,0 7-6 16,0-8-5-16,0-5-4 0,6-7-1 15,-6-8-1-15,5-12-2 0,0 0 2 0,0 0 2 16,3-12 0-16,-8-8-1 0,9-5 3 15,-9-7-1-15,8 0 1 0,0-2-3 16,-3-2 0-16,5 1 0 0,1-5-1 16,2 2-1-16,-1-1-1 0,6 9 2 15,-5 2-4-15,3 10-6 0,-3 6-10 16,5 9-11-16,-8 3-11 0,-2 0-62 0,-3 5-50 16,3 5-100-16,-4 4-208 0</inkml:trace>
  <inkml:trace contextRef="#ctx1" brushRef="#br0" timeOffset="58236.318">17653 11042 568 0,'10'0'134'0,"5"0"4"0,3-9-96 15,3-5-7-15,5 0-5 0,-4-7-2 0,-3 0-6 16,-1 4-5-16,-1 3-5 16,-7 0 1-16,-10 9-2 0,0-2 1 0,0 7 0 15,0 0 2-15,-20 7 2 0,7 7 0 16,-5 0-1-16,3 8 2 0,-5-3-1 15,9 10-3-15,-2-3-3 0,3 2-3 16,10-1-2-16,0-3-3 0,0 0-1 0,7-7-4 16,1-1-4-16,6-4-4 0,1-2-5 15,5-10-16-15,-4 0-9 0,2 0-10 16,4-10-9-16,-6-5-105 0,5-11-115 16,4 9-260-16</inkml:trace>
  <inkml:trace contextRef="#ctx1" brushRef="#br0" timeOffset="58454.961">17971 10587 660 0,'-7'16'160'0,"7"1"4"16,-6 13-107-16,6 5-5 0,0 5-10 15,10 3-7-15,-2 6-13 0,-3-4-6 16,3 7-6-16,2-3-6 0,-2-6-7 15,0 0-8-15,4-9-8 0,-3-9-16 0,1-9-19 16,-2-12-7-16,-8-4 110 0,0 0-219 16,-8 0-125-16,-5-12-328 0</inkml:trace>
  <inkml:trace contextRef="#ctx1" brushRef="#br0" timeOffset="58705.084">17961 10871 535 0,'18'-11'132'0,"2"-2"6"0,-2 6-75 15,1 0-17-15,-4 7-3 0,0 0-4 16,-5 14-4-16,1 2-6 0,-1 10-6 16,-2 3-5-16,2-4-1 0,0 5-8 15,1-10-1-15,6-4-5 0,1-6 0 16,1-10-1-16,3 0 1 0,-4-21-1 16,-5 1 1-16,0-4-2 0,-2 2 1 15,-4-5 1-15,4 8-1 0,-2 1-2 0,-1 4-1 16,-2 4 2-16,2 10-1 0,-8 0 1 15,0 0 0-15,0 16 2 0,0-2-2 16,0 1-4-16,-8-4-7 0,3 3-13 16,5-9-18-16,0-5-13 0,0 0-114 15,5 0-122-15,15-12-286 0</inkml:trace>
  <inkml:trace contextRef="#ctx1" brushRef="#br0" timeOffset="58923.621">18593 10998 536 0,'0'0'129'0,"0"-6"3"0,0 6-80 15,0-15-12-15,0 0-4 0,0-4-2 16,10 4-5-16,0-10-3 0,-2-2-1 16,2 8-4-16,3-5-1 0,-7 5-6 0,-6 13-5 15,10 6-2-15,-3-7-2 0,-1 7-4 16,3 0-8-16,0-3-10 0,8-5-12 15,-1 1-12-15,7-2-8 0,0-2-111 16,5-3-114-16,6 0-265 0</inkml:trace>
  <inkml:trace contextRef="#ctx1" brushRef="#br0" timeOffset="59361.037">18890 10799 627 0,'0'13'153'0,"4"2"3"0,-4 1-101 16,10 1-8-16,-2 0-10 0,2 6-11 16,2-7-8-16,-2 0-8 0,3-2-3 15,0-6-3-15,-2-8-2 0,6 0-1 16,-8 0 0-16,3-5-1 0,-4-10 2 16,2-1-1-16,0-4 0 0,1-6 0 15,1 8-1-15,6 2 1 0,-10 5-1 16,2 3 0-16,-2 8 3 0,-8 0 1 15,0 8 0-15,3 3 3 0,-3 5-3 16,0 1 1-16,0 1 0 0,0 6-6 0,5-5-10 16,-5-3-10-16,0-1-20 0,10-2-13 15,-4-13-115-15,4 0-128 0,8 0-291 16</inkml:trace>
  <inkml:trace contextRef="#ctx1" brushRef="#br0" timeOffset="59564.075">19535 10444 653 0,'0'17'161'0,"0"8"3"16,9 6-105-16,-9 4-6 0,0 6-6 0,0 12-12 15,0-4-12-15,0 11-5 0,0-7-7 16,0-4-12-16,5-15-13 0,2-3-28 15,3-7-15-15,6-13 71 0,-4-11-192 16,2 0-133-16,9 0-324 0</inkml:trace>
  <inkml:trace contextRef="#ctx1" brushRef="#br0" timeOffset="59704.713">19836 10862 642 0,'0'12'148'0,"0"5"2"15,0 0-108-15,10 3-14 0,-7-12-13 16,2 2-15-16,-5-10-19 0,11 0-14 16,-6-10-47-16,2 6-68 0,-4-10-107 15,5-1-235-15</inkml:trace>
  <inkml:trace contextRef="#ctx1" brushRef="#br0" timeOffset="60017.145">19842 10660 553 0,'5'-8'132'16,"2"8"0"-16,6-5-72 0,0 5-38 0,3-10-9 15,6 10-2-15,1-4-4 16,0 4-4-16,0 0-1 0,-5 0 0 0,-9 4 1 16,0 0 2-16,-9 8 5 0,0-2 4 15,3 7 3-15,-3-2 4 0,0-1 2 16,0 1 1-16,0 1 2 0,8-2-4 15,0-5-2-15,2 4-3 0,5-1-3 16,-1 3-2-16,1 4-2 0,-2-3-3 16,-4 1 0-16,-5 0 1 0,-4 0 1 15,0-3 1-15,0 2 1 0,0 1-1 0,0 1-1 16,0 5-1-16,-9 0-4 0,-1-4-1 16,-2-3-4-16,-1-10-14 0,-5-6-16 15,7 0-22-15,3-6-128 0,8-6-140 16,-7-3-338-16</inkml:trace>
  <inkml:trace contextRef="#ctx1" brushRef="#br0" timeOffset="60188.928">20206 10439 648 0,'0'27'162'0,"0"8"4"0,0 8-91 15,0-3-26-15,10 2-15 0,-4 7-10 16,6-3-12-16,1 0-14 0,-3-5-10 0,-2-6-18 15,-8-2-17-15,0-4-11 0,0-12-110 16,-15 2-121-16,-1-3-275 0</inkml:trace>
  <inkml:trace contextRef="#ctx1" brushRef="#br0" timeOffset="60313.899">20191 10876 546 0,'41'-22'116'0,"2"-5"-1"15,4 8-96-15,-3-6 7 0,-6 7-140 16,-7-7-102-16,2 9-276 0</inkml:trace>
  <inkml:trace contextRef="#ctx1" brushRef="#br0" timeOffset="60891.934">14041 11324 417 0,'-8'11'106'0,"-3"2"4"0,-1-8-52 16,6 6-17-16,-2 3-5 15,-1-1-2-15,9 5-2 0,0-1-4 0,0 5-3 16,0 4-5-16,13 10-3 0,-8 0-6 16,5 6-11-16,0-2-12 0,0-2-12 15,0-7-111-15,-1-8-109 0,0 7-276 16</inkml:trace>
  <inkml:trace contextRef="#ctx1" brushRef="#br0" timeOffset="62828.933">15423 13307 457 0,'0'0'105'0,"0"-7"5"16,0 7-79-16,0 0-5 0,0 7-4 16,0-7 0-16,-8 0-1 0,2 2-4 15,1-2-1-15,-8 13 0 0,-2-10-2 0,-11 10 0 16,-4 1-3-16,-3 2-2 0,-3 0 0 16,0 5-1-16,4-1-3 0,-3-10-1 15,2 8 0-15,-1-4 0 0,-7 6 0 16,5-3 0-16,0 7-2 0,-5-6 1 15,2-3-1-15,8-2 0 0,0-4-2 16,9-2 0-16,8 0 0 0,5-7 0 16,9 0 1-16,0 0-2 0,0-11 1 0,14 0 1 15,4-15-1-15,5 2 0 0,4-5 1 16,8 4-2-16,2 0 0 0,-2 6 2 16,-7 2-1-16,-1 3 0 0,-7 2-1 15,-7 2 0-15,-3 10 2 0,0 0-1 16,-10 0-1-16,0 10-1 0,0 1 2 15,-10-1 0-15,0 1-1 0,-5 3 0 0,-7-3 2 16,-3 3-1-16,-1 4 0 0,-7 5 1 16,-1-2 0-16,6 3-1 0,2 0 1 15,-4-5-1-15,6 1-1 0,2 1 3 16,9-3-2-16,0 2-1 0,13-6 2 16,0 1-2-16,0-7 1 0,16 0 2 15,-4-8-2-15,9 4 3 0,4-4 4 16,3 0 1-16,6-9 2 0,4 3 1 15,7 0-2-15,-5-1 0 0,-1 7-5 0,-3 0-16 16,-3 0-11-16,-10 0-121 0,6 0-119 16,4-5-299-16</inkml:trace>
  <inkml:trace contextRef="#ctx1" brushRef="#br0" timeOffset="63859.974">16106 13258 403 0,'0'-8'104'0,"0"-5"6"16,0 3-53-16,-15 0-10 0,4 2-11 16,-7 8-7-16,1 0 1 0,-5 0-2 0,0 7-4 15,3 8-1-15,-4 5-2 0,0 9-2 16,1 7-3-16,3 1-4 0,1-3-3 16,8 4-3-16,0-5 0 0,5-2-4 15,5-1 1-15,0-2-1 0,5 0-2 16,2-8 0-16,4-5 2 0,4-3-1 15,0-5 0-15,-1-7-1 0,0 0 0 16,-3-7 0-16,7-9 1 0,-7-9-3 0,6-9 3 16,-6-2 0-16,6-2-2 15,-4-5 1-15,5 4 0 0,-5 0-1 0,2-6 2 16,-10 3-2-16,-5 0 1 0,-5 7-1 16,-12 0 2-16,2 11-1 0,-7-4 4 15,4 3 1-15,4 9 3 0,5 6 3 16,-1 10 2-16,10 0 1 0,-8 19 0 15,8 2-3-15,0 11-3 0,0 9-2 0,0 0-3 16,5-6-1-16,-1 6-1 0,3-5-1 16,1 1-2-16,-1-8-4 0,7 1-7 15,6-9-6-15,1-3-6 0,6-9-6 16,2 2-4-16,-1-11 0 0,-2 0 4 16,2 0 6-16,-2 0 6 0,-6-6 7 15,1-1 5-15,-9 0 6 0,2 2 6 16,-6 5 4-16,4 0 7 0,-4 0 4 0,-5 9 5 15,2 7 4-15,-5 7 2 0,0 8-3 16,0 7-3-16,0 2-7 0,0-5-4 16,0-5-5-16,0-7-6 0,0-11-7 15,0-7-9-15,7-5-10 0,-7 0-11 16,0-13-8-16,0-5-110 0,-7-5-113 16,1-9-263-16</inkml:trace>
  <inkml:trace contextRef="#ctx1" brushRef="#br0" timeOffset="64109.887">16273 13341 505 0,'0'0'117'0,"0"0"4"0,8 0-83 16,-8 0-2-16,5 0-1 0,3 12-3 15,4 3 1-15,-1 7-1 0,2 5-6 16,2 14-2-16,1-3-6 0,1 6-7 16,9-8-2-16,-1-1-6 0,2-13-3 0,-5-14 2 15,4-8-1-15,-10 0 2 0,4-14 3 16,-5-2 1-16,4-6 1 0,-4-14 3 15,0 0 0-15,-5-5-1 0,-2 0-2 16,-3 4-2-16,-5 6-2 0,0-4-6 16,0 5-10-16,-7 1-10 0,1 3-12 15,6 6-12-15,0 9 2 0,0 1-115 16,13 10-110-16,0 0-260 0</inkml:trace>
  <inkml:trace contextRef="#ctx1" brushRef="#br0" timeOffset="64250.474">16772 13359 529 0,'0'30'127'16,"0"0"4"-16,0 6-82 0,0-2-10 16,0-6-11-16,7-1-5 0,-7-4-7 15,0-9-5-15,3-14-9 0,-3 0-11 0,8 0-10 16,-8-20-7-16,9-3 2 0,-9-4-113 16,6 0-106-16,-6 2-254 0</inkml:trace>
  <inkml:trace contextRef="#ctx1" brushRef="#br0" timeOffset="64781.61">16808 13103 467 0,'14'-10'111'0,"4"5"5"0,-2 5-74 16,0 0-8-16,1 4-2 0,-4 10-5 0,0 3-4 16,-5 11-6-16,-8 0-5 0,0 4-1 15,-8 2-4-15,0 1-4 0,-2-1-1 16,2 4-2-16,8-9 0 0,0-8 1 15,0-7-1-15,6-14-1 0,2 0 1 16,6 0 0-16,-1-18 0 0,1-3 0 16,-2-4 0-16,3-5-2 0,-2-6 3 0,-5-3-1 15,2-9-1-15,0 0 3 0,-7-9-3 16,-3 5 3-16,0-10 0 0,0 5 2 16,0 11 2-16,0 9 6 0,0 9 2 15,0 21 3-15,0 7 0 0,0 7 2 16,0 14-1-16,0 9-1 0,0 5-4 15,0 6-1-15,5 3-2 0,-5 1-2 0,6 3-2 16,1-4 0-16,1-6-3 0,-3-6 0 16,3-6-1-16,4-11 0 0,1 4-2 15,3-12 1-15,2-1-1 0,3-6 1 16,9 0-1-16,1-12-2 0,0-3 0 16,0-10 1-16,0-5 0 0,-5-2 0 15,-1 0 0-15,-2 8 0 0,-12 5 1 16,-2 10 1-16,-9 9-1 0,0 0 0 15,-10 9 1-15,0 9 1 0,-8 7 1 0,8 4 0 16,-1 4 0-16,1-3 4 0,3 0 1 16,7-4 0-16,0-5 0 0,0-5 1 15,15 4 1-15,1-10-3 0,2 3-3 16,4-5 0-16,1-8-4 0,1 0-4 16,4-8-7-16,3 1-6 0,2-6-14 15,6-1-16-15,-3 5-8 0,0 2-111 16,-3-6-116-16,-2 13-272 0</inkml:trace>
  <inkml:trace contextRef="#ctx1" brushRef="#br0" timeOffset="65062.811">17930 12688 470 0,'0'0'121'0,"0"0"8"16,0 8-58-16,0 11-19 0,8 11-2 0,-8 6-5 16,8 17-5-16,-8 9-7 0,9 8-6 15,-4 1-6-15,1-2-8 0,6-6-6 16,-3-7-4-16,8-8-2 0,-3-5-9 15,4-4-15-15,2-10-8 0,0-8-9 16,1-9-52-16,-3-12-63 0,8 0-104 16,4-16-216-16</inkml:trace>
  <inkml:trace contextRef="#ctx1" brushRef="#br0" timeOffset="65218.996">18325 13220 578 0,'-15'31'131'15,"7"3"2"-15,8-8-104 0,-4 2-5 16,4-1-7-16,0-9-6 0,7 1-10 0,0-5-10 16,2-14-10-16,-2 0-8 0,1 0-105 15,-8-10-107-15,15-10-259 0</inkml:trace>
  <inkml:trace contextRef="#ctx1" brushRef="#br0" timeOffset="65531.422">18385 12864 526 0,'10'0'124'0,"3"0"4"16,-1 0-91-16,2 6-7 15,-2 8-5-15,-4 2-2 0,0 7-6 0,-3 6-7 16,-5 3-6-16,0-1-2 0,0 11 0 16,-6-13-2-16,6-1 1 0,-9-7-1 15,9-5-1-15,0-9 2 0,5-7-1 16,3 0 1-16,2 7 1 0,2-7 3 0,-1 0 4 15,4 0 2-15,-2 4 0 0,-2 4 2 16,4-3 2-16,-5 8-2 0,-3 3-2 16,1 4-3-16,-8-4 1 0,6 2-4 15,-6-3 1-15,0 0-3 0,0-3 0 16,0-3-2-16,-6 0 0 0,-2-2-3 16,1 0-7-16,-3-7-13 0,-3 0-13 15,0-9-68-15,-2-10-48 0,7-19-105 16,-2-13-222-16</inkml:trace>
  <inkml:trace contextRef="#ctx1" brushRef="#br0" timeOffset="65656.478">18549 12637 537 0,'0'46'129'0,"0"11"2"16,5 8-89-16,3 7-2 0,0 8-10 16,4-3-5-16,1-3-6 0,2-1-8 0,-4-7-3 15,4-13-10-15,-2-8-16 16,-5-8 4-16,-3-16-126 0,-5-5-114 0,0-10-290 15</inkml:trace>
  <inkml:trace contextRef="#ctx1" brushRef="#br0" timeOffset="65781.534">18632 13206 598 0,'0'-4'136'0,"0"-3"1"16,9-1-107-16,5-7-6 0,9-4-8 15,7 2-6-15,3-2-10 0,4 1-13 16,1-9-11-16,1 10-112 0,-1-9-113 15,4 4-280-15</inkml:trace>
  <inkml:trace contextRef="#ctx1" brushRef="#br0" timeOffset="66000.061">19173 12998 582 0,'3'20'136'0,"4"12"3"0,-2 6-105 16,3 5-5-16,-2-5-6 0,-6 1-5 15,5 0-8-15,-5-13-9 0,5-3-6 0,-5-5-12 16,0-7-9-16,0-11 82 0,0 0-196 16,0-11-120-16,0-7-320 0</inkml:trace>
  <inkml:trace contextRef="#ctx1" brushRef="#br0" timeOffset="66312.49">19165 12934 592 0,'9'0'139'16,"-2"0"2"-16,9 0-106 0,2 0 0 16,4 8-7-16,-1 7-2 0,5 6-9 15,-1 2-4-15,3 5-4 0,-7 1 1 16,0-2-2-16,-8-4-4 0,2 0-1 15,-10-9-2-15,1-8-1 0,1 3 1 16,-7-9-1-16,6-9 1 0,1-6 0 0,0-7 0 16,-1-10-1-16,4-8 0 0,-2 5 1 15,2 6 2-15,5 8 2 0,-5 7 4 16,3 14 3-16,-4 0 3 0,0 9 3 16,2 5 0-16,-3 5-1 0,-3 10-3 15,2 1-4-15,1 4-2 0,-8 5-2 16,5-10-8-16,0-6-10 0,1-2-12 15,-1-12-16-15,8-2-15 0,0-7 71 0,9 0-188 16,6-14-126-16,4-6-316 16</inkml:trace>
  <inkml:trace contextRef="#ctx1" brushRef="#br0" timeOffset="66656.217">19929 13177 559 0,'7'32'126'0,"3"-1"0"16,3 2-98-16,0 3-8 0,0-6-8 16,-2 4-2-16,-1 0-8 0,5-4-1 15,-7-7 0-15,2-2 0 0,-5-12-1 16,-5-9 0-16,0 0 0 0,0-3 0 16,-5-11 1-16,-3-4 1 0,0-10 5 15,-2-4 1-15,0-2 0 0,5-5 2 0,0-3 3 16,5-5 0-16,-5-4 0 0,5-9 2 15,0 7 2-15,0-2 3 0,12 12 1 16,1 11 1-16,1 16 0 0,4 7-1 16,0 9-1-16,0 0-2 0,-1 7 0 15,-4 1 1-15,-3 12-2 0,-2 3-1 16,0 12 0-16,-8 0-3 0,0 11-4 16,0-3 0-16,0-2-5 0,-15-7-7 0,2-4-13 15,-5-15-16-15,5-5-23 0,-2-10 59 16,11-10-186-16,4-18-137 0,0-13-336 15</inkml:trace>
  <inkml:trace contextRef="#ctx1" brushRef="#br0" timeOffset="67062.33">20257 12913 566 0,'0'16'147'0,"0"0"4"0,0-4-60 16,6 0-52-16,4-6-8 0,-5 3-7 15,2 1-8-15,-7-2-8 0,11 8-4 16,-1 5-1-16,-2-3 1 0,-1-4-1 16,4-3 1-16,0-5 2 0,1-6 4 15,1 0 2-15,3-11 0 0,2-2 0 16,-8-9 0-16,3-2 0 0,0 1-2 0,-1 0-4 16,-4 3-1-16,-1-5-1 0,-7 7-3 15,0 5 1-15,0 1-2 0,6 12 0 16,-6 0-1-16,-5 0 0 0,0 12-1 15,-1 1 3-15,1 5 0 0,-2-3-1 16,-4 2 2-16,1-1 3 0,0 0 0 0,0 0 2 16,-4 3-1-16,1-3 0 0,6 0 2 15,7 0-4-15,0 0-1 0,5-5 2 16,-5 0-3-16,16-3 0 0,-3 0 2 16,2-8-2-16,2 6 0 0,2-6 1 15,-4 0-3-15,1-11-4 0,-4 2-6 16,-6-12-11-16,6 0-12 0,-2 2-14 15,1-6-15-15,2 6 34 0,-3-2-148 0,10 2-119 16,-2-9-288-16</inkml:trace>
  <inkml:trace contextRef="#ctx1" brushRef="#br0" timeOffset="67218.573">20627 12848 543 0,'0'16'148'0,"-5"4"5"16,5 3-60-16,-7-3-33 0,7 2-7 15,0-5-9-15,0 0-13 0,0-2-11 0,0-6-5 16,0-9-5-16,8 7-4 0,-3-7-10 16,2-5-6-16,-4-6-13 0,2-3-14 15,-5-1-12-15,0-5-10 0,0-6-110 16,5 2-112-16,-5-6-263 0</inkml:trace>
  <inkml:trace contextRef="#ctx1" brushRef="#br0" timeOffset="67468.528">20692 12626 457 0,'0'-2'131'0,"3"2"7"0,-3 0-16 16,5 0-67-16,-5 9-4 0,7 1-5 0,-7 4-4 16,11 0-7-16,-4 0-4 0,0 3-7 15,-1-4-6-15,1 5-2 0,-1 5-2 16,-6-3-3-16,5 8-1 0,-5-3-2 16,5 0 1-16,-5 0-2 0,0-5 0 0,10 2-2 15,0-4-2-15,1-5 0 0,5-8-2 16,-2-5-1-16,4 0 2 0,3 0-3 15,-5-14 1-15,6-2-6 0,-6-5-8 16,-3-3-10-16,-2 3-11 0,1 1-18 16,-4 8-10-16,0 1-115 0,4-2-118 15,-2-1-280-15</inkml:trace>
  <inkml:trace contextRef="#ctx1" brushRef="#br0" timeOffset="67687.165">21062 12705 554 0,'0'0'138'0,"0"0"4"0,7 0-84 0,-7 0-9 15,5 0-7-15,-5-3-5 0,8 3-11 16,-8-10-7-16,6 6-4 0,-6-1-5 16,0-3-4-16,5 8-2 0,-5-5-2 15,-8 5 0-15,2 0 3 0,1 5 2 16,-7 8 4-16,-1 4 2 0,0 6 4 0,2 5 1 16,2-8 1-16,9 9-3 0,0-13-2 15,0 3-5-15,0-6-2 0,10-5-3 16,2-8-6-16,1 0-11 0,2-11-10 15,-1 1-20-15,3-9-16 0,4 3 153 16,-3-6-271-16,3 0-144 0,4-4-379 16</inkml:trace>
  <inkml:trace contextRef="#ctx1" brushRef="#br0" timeOffset="67952.727">21326 12610 566 0,'-12'11'139'0,"4"1"3"15,-10 2-89-15,7 1-12 0,-9 1-11 16,5-2-7-16,2-1-8 0,8-1-8 15,5-2-2-15,0-10 0 0,0 4-2 16,0-4-1-16,17 9-1 0,-7-2 4 16,-1-7 4-16,9 11 5 0,-6 3 1 15,-6-5 6-15,1 4 3 0,3 0 1 0,-4 0-3 16,6 0 0-16,-4-2-2 0,-2-2-3 16,-6 2 1-16,9 3-1 0,-9-1 0 15,-9 2 3-15,1 2-6 0,-5 1 0 16,-8-2-1-16,-2-1-5 0,2 4-3 15,1-3-6-15,-1-6-12 0,3-4-10 0,6-6-13 16,4 0-23-16,8-11-16 0,0-6-118 16,13-7-133-16,13-6-300 0</inkml:trace>
  <inkml:trace contextRef="#ctx1" brushRef="#br0" timeOffset="68108.951">21558 12923 700 0,'0'27'174'16,"0"-2"6"-16,0-1-108 0,0 7-14 16,-8 3-10-16,2-5-13 0,-1-5-16 15,1-4-17-15,-3-8-18 0,1-8-30 16,5-4-20-16,3 0-120 0,0-22-141 16,0-6-320-16</inkml:trace>
  <inkml:trace contextRef="#ctx1" brushRef="#br0" timeOffset="68499.475">22050 12538 596 0,'-5'0'147'15,"-2"0"4"-15,-4 15-97 0,-4-1-7 16,-3 1-8-16,-3 5-9 0,-2 2-11 16,-5-7-7-16,5-1-5 0,7-5-3 15,4 0-3-15,12-4 0 0,0 2-1 16,12-7-1-16,-3 6-2 0,6 1 4 16,-2-1-2-16,0 9 2 0,5 1-1 15,-1 2 2-15,-3 3 4 0,3-3 4 0,-7-7 1 16,-10 0 1-16,14 1 2 0,1-2 0 15,-3 4-1-15,1-6 0 0,-7 0-3 16,-6-2 2-16,0 2-2 0,0-4 1 16,-15 5-1-16,2 0-1 0,0 4-3 15,-5 1-2-15,2-2-9 0,-5-6-13 16,3-6-19-16,1 0-20 0,9 0-10 0,8-18-115 16,0-2-129-16,21-8-284 0</inkml:trace>
  <inkml:trace contextRef="#ctx1" brushRef="#br0" timeOffset="68749.481">22300 12633 612 0,'-8'7'152'0,"-2"-1"5"16,3 4-95-16,7 3-2 0,0-7-6 16,-4 4-9-16,4 7-9 0,0-6-5 15,8-5-3-15,0 6-6 0,5-5-6 16,0-7-4-16,7 0-4 0,1 0 0 15,2-5-2-15,-5-1 1 0,5-6 2 16,-5 2 2-16,-7-3 0 0,-11 4 1 16,0-3-2-16,0 12 2 0,-21 0-4 15,-8 0-4-15,-6 0-4 0,3 0-11 0,-4 11-11 16,4-11-16-16,8 0-30 0,11 0 104 16,13-11-235-16,0-1-154 0,11 1-385 15</inkml:trace>
  <inkml:trace contextRef="#ctx1" brushRef="#br0" timeOffset="69030.6">22521 12713 611 0,'8'0'148'0,"2"4"5"16,3-4-98-16,-1 0-6 0,-3-4-3 15,1 4-7-15,-5-8-11 0,0 8-4 16,-5-9-4-16,7 1-4 0,-7-4-3 0,0 3-2 15,0-11-2-15,0 5-1 0,0-1 0 16,0 0 1-16,0 5 0 0,0 2-1 16,0-3-3-16,0 8 0 0,8 4 1 15,5-10-2-15,0 10-2 0,3-6 0 16,7-1-2-16,5 3-1 0,-2 4-6 16,6-10-4-16,-1 10-10 0,0-4-8 15,-7-1-17-15,2-3-15 0,-3 1-3 16,-1-4-113-16,-4 1-120 0,-2 5-277 0</inkml:trace>
  <inkml:trace contextRef="#ctx1" brushRef="#br0" timeOffset="69202.643">22983 12166 651 0,'0'0'160'0,"0"6"8"0,0 6-104 15,0 4-8-15,0 6-8 0,13 9-13 16,-3 3-10-16,8 10-9 0,0 5-5 15,1 0-5-15,-4-11-6 0,-2 6-8 16,-5-2-8-16,-1-13-14 0,-7 0-16 16,0-3-15-16,0-16 132 0,0-10-247 15,-10 7-132-15,2-7-358 0</inkml:trace>
  <inkml:trace contextRef="#ctx1" brushRef="#br0" timeOffset="69374.269">22790 12602 629 0,'6'0'153'16,"6"-5"3"-16,17-1-103 0,10-3-8 16,6-6-5-16,12-4-10 0,3-4-10 15,14 6-7-15,-7 1-5 0,-4 1-8 16,-6 5-14-16,-3 10-23 0,-16-6-9 0,-1-1-120 16,-9 7-125-16,-10-7-302 0</inkml:trace>
  <inkml:trace contextRef="#ctx1" brushRef="#br0" timeOffset="69889.788">23592 12508 692 0,'5'12'166'0,"-5"0"2"0,13 9-110 15,-2-6-15-15,2 11-6 0,-3-2-10 16,5 1-8-16,-5-1-5 0,-2-2-3 15,4 2-5-15,-6-6-2 0,1-4-2 16,-7-6-1-16,0 0-2 0,0-8 0 16,0-8 0-16,-12-3 1 0,-1-4 0 0,0-5 0 15,-2 3 1-15,4 2 1 0,4-1 2 16,1-1 1-16,6-4-2 0,0-4 2 16,0-4-1-16,8 3 2 0,3 3-1 15,-1 0-2-15,8 5 1 0,-5 3-2 16,4 7 0-16,-1 8 0 0,-1 0-1 15,3 0 0-15,-2 8-2 0,4 0 2 16,3 1 0-16,5-4 1 0,-1-5-2 16,3 7-1-16,-1-7 0 0,-1-7 1 0,2 7-1 15,1-9 0-15,-5-1 1 0,-6-1 1 16,-4 2 0-16,-10 9-1 0,-6-12 0 16,0 3-1-16,0 2 2 0,-21 7-1 15,2 12 0-15,-6-8 2 0,-8-4 4 16,2 12 4-16,-3-3 2 0,-1 4 2 15,4 8 2-15,5 2 0 0,5 4 1 16,9-1-3-16,12 1-2 0,0-7-3 0,0-5-3 16,8 1 0-16,10-4-4 0,1-9-6 15,2 2-5-15,7-5-12 0,1 0-12 16,-3-5-14-16,0 1-25 0,2-7-14 16,-3 1-114-16,-1 3-134 0,1 0-298 15</inkml:trace>
  <inkml:trace contextRef="#ctx1" brushRef="#br0" timeOffset="70108.473">24327 12415 597 0,'-20'4'148'0,"-6"9"6"16,2 1-95-16,-4 2-4 0,-2 4 2 15,4 3-6-15,13-4-8 0,5 5-3 16,8-8-5-16,0 0-2 0,13 0-6 15,3-1-7-15,2-2-5 0,0-4-3 0,0 0-2 16,4-4-4-16,-3-5-3 0,-2 0-7 16,6 0-9-16,-7 0-8 0,0-7-15 15,1-3-15-15,-4 4-21 0,-2-7 112 16,-3 2-229-16,2 8-139 0,7-3-363 0</inkml:trace>
  <inkml:trace contextRef="#ctx1" brushRef="#br0" timeOffset="70452.164">24438 12403 575 0,'0'5'141'0,"10"4"8"0,-3 3-90 16,-1 4-4-16,-6 6-2 0,7 0-8 15,-7 0-7-15,6 4-8 0,3-7-8 16,0-8-7-16,6-3-8 0,-5-8-2 15,3 0-2-15,-3-9-3 0,0-3 2 16,-2-4-1-16,0 3 0 0,5-1 4 16,-5 3 1-16,5 0 1 0,-6 1 6 15,6 6 0-15,-1-9 6 0,-1 13 2 0,-1-3-1 16,-4 3 0-16,1 0 2 0,-4 0-2 16,2 3-3-16,-5 12-1 0,10-4-2 15,-10-3-4-15,5 4-1 0,-5-1-4 16,6-6-1-16,-6 8-4 0,5-5-8 15,0 1-12-15,3 1-6 0,1-7-17 16,2-3-19-16,5 0-21 0,7-3 35 0,-1-7-151 16,1-1-124-16,-4 5-307 0</inkml:trace>
  <inkml:trace contextRef="#ctx1" brushRef="#br0" timeOffset="70702.135">24900 12481 494 0,'0'11'147'0,"7"-6"6"0,-7 6-5 16,11 0-89-16,-3-5-5 0,2 14-2 16,0-3-8-16,-2 1-8 0,-1-2-4 0,-2 0-3 15,-5-3-6-15,0-6-2 0,0 1-1 16,0-8-5-16,0 0-1 0,-9-7 2 16,-4-1-2-16,2-6-1 0,1-3-3 15,2-2-4-15,1 3 0 0,7 2-1 16,0-1-3-16,0 4-2 0,10-5 1 15,-3-5-3-15,-2 4-10 0,4 3-9 0,-2-5-18 16,3 0-18-16,8 0-21 0,0-2-8 16,3-7-114-16,5 7-120 0,0-5-279 15</inkml:trace>
  <inkml:trace contextRef="#ctx1" brushRef="#br0" timeOffset="70967.646">25133 12335 724 0,'-9'19'174'0,"5"-6"3"15,-3-4-111-15,0 3-18 0,7-6-10 0,-6 2-9 16,6-2-9-16,0 3-3 0,0-2-3 16,0-7-3-16,6 8-3 0,3-8-2 15,4 0-2-15,3 6-3 0,0-6-2 16,7 0 1-16,2 9-1 0,-2-4 0 16,-3 4 4-16,1 0 2 0,-5 9 2 15,-1-9 4-15,-4 5 1 0,2 2 3 0,-4-2 4 16,-9 1-3-16,0 4-1 0,0 0-3 15,0-3-3-15,-17-2-1 0,-2-5-1 16,-9 0-8-16,0-3-6 0,-2-6-10 16,3 8-13-16,7-8-20 0,10 0-29 15,5-14 66-15,5-2-196 0,17 0-146 16,14-5-357-16</inkml:trace>
  <inkml:trace contextRef="#ctx1" brushRef="#br0" timeOffset="71123.857">25367 12369 601 0,'0'19'157'0,"0"6"7"16,-7 9-81-16,-3 10-21 0,2 2-4 15,0-1-5-15,8-1-16 0,0-11-10 0,0-7-9 16,11-9-11-16,4-14-23 0,-3-3-25 16,1 0-23-16,-7-13-120 0,6-8-138 15,4 3-318-15</inkml:trace>
  <inkml:trace contextRef="#ctx1" brushRef="#br0" timeOffset="71405.046">25365 12349 517 0,'13'0'133'0,"7"0"6"15,0 10-62-15,7 3-23 0,3 3 1 16,-1 9-1-16,-3-2-5 0,4 3-6 15,-9-4-6-15,-1 2-6 0,-5-9-7 16,-4-6-8-16,-4-2-3 0,-1-7-5 16,2 0 0-16,1 0-4 0,2-5 0 0,0-5-1 15,-1-6 1-15,-1 4-3 0,-1-5 0 16,-3 0-2-16,-5 2-1 0,0 1-6 16,0-6-7-16,0-3-9 0,0 0-18 15,-10 0-19-15,-3-5-121 0,3 7-132 16,3 0-312-16</inkml:trace>
  <inkml:trace contextRef="#ctx1" brushRef="#br0" timeOffset="71701.856">25765 12520 553 0,'31'7'137'15,"-2"-7"2"-15,6 0-61 0,-4 0-52 16,-5-4-3-16,-3-8 0 0,-4 1-7 15,-5 2 1-15,-5-5-2 0,-4 4 3 16,-5 4-2-16,-5-6-2 0,-3 9-2 0,-3-5-2 16,-1 8 0-16,-2-5 4 0,-1 5 5 15,3 0 4-15,-1 16 2 0,5-4 1 16,0 8 2-16,8-4 1 0,0 7-3 16,0-5-3-16,0 0-5 0,0 1 0 15,11 0-5-15,-1-9-5 0,3-2-1 0,-1-2-7 16,2-6-6-16,-2 0-8 0,6-11-7 15,-2-2-11-15,7-6-9 0,-1-2-17 16,-3 1-15-16,-1-6 162 0,-6-3-273 16,2-5-142-16,-2-8-392 0</inkml:trace>
  <inkml:trace contextRef="#ctx1" brushRef="#br0" timeOffset="71873.683">26046 12013 643 0,'-8'4'157'0,"3"15"7"0,5 0-100 15,-5 5-9-15,5 9-6 0,0 7-7 16,0 3-12-16,0 14-8 0,10-11-5 16,-5-1-6-16,6-5-9 0,1-6-8 15,-4-13-10-15,4-5-8 0,2-8-11 16,1-8-14-16,5 0-14 0,6 0-5 16,0-10-104-16,-3 5-110 0,6-4-259 0</inkml:trace>
  <inkml:trace contextRef="#ctx1" brushRef="#br0" timeOffset="72311.085">26305 12500 556 0,'-15'0'142'0,"5"0"1"0,10-5-63 16,0 5-40-16,-6-6-12 0,6-2-5 15,16 2-8-15,-3-1-5 0,5 1-2 0,0 3-2 16,0 3 0-16,-9-10-1 0,-3 10 0 16,-6 0 2-16,7-3 4 0,-7-5 2 15,5 8 1-15,-1-9-1 0,3-3 0 16,3 5-2-16,0-1-1 0,-2 8-4 15,3 0-1-15,1 0-1 0,-1 0 4 16,1 15 1-16,-2 6 1 0,-2 15-1 16,-2-2 1-16,-1 11-2 0,-5-1-1 0,5 1-1 0,-5 1-2 0,5-1-1 0,3-11-3 15,4 3 2-15,-3-7-3 0,0 0 3 16,-1-3-2-16,-8 5 4 0,0-3 4 31,-12 2 5-31,-1-12 5 0,-6 5 5 16,-3-8 4-16,3-5 1 0,-6-11 0 15,7 0-4-15,5 0-5 0,-3-16-4 16,9-7-4-16,7-7-6 0,-5-2-2 0,5-7 0 0,0 5-2 0,10 3 1 16,3 4 3-16,2 11 3 0,3 2 5 0,1 4 3 15,6 4-1-15,6-5 1 0,7 5 0 16,-1-7-5-16,4-4-2 0,5 4-7 16,-6 0-10-16,-3-4-8 0,-7 10-6 15,-6 7-13-15,-6 0-12 0,-8 0-16 16,-3 0-24-16,-7 18 14 0,5-9-139 15,-5 4-141-15,0 2-325 0</inkml:trace>
  <inkml:trace contextRef="#ctx1" brushRef="#br0" timeOffset="77950.452">15517 14959 495 0,'0'-7'102'16,"0"7"1"-16,0-4-95 0,0 4 1 15,0-10-1-15,0 6 4 0,-5 4 2 16,5-7 3-16,-7 1 3 0,7 6 2 16,0-7 0-16,0 0-1 0,0 2-4 0,0 2-2 15,0-5-4-15,0 2-1 16,7-3-2-16,-7 4-2 0,0-3-2 16,0 2 1-16,0 6-1 0,0-3 0 0,-10 3-2 15,5 0 0-15,-5 0 0 0,0 0-1 16,1 0 0-16,-5 0 1 0,-2 3 0 15,1-3 0-15,-1 0 0 0,4 0 2 16,-2 0 1-16,2-3-2 0,-1 3-1 16,-2-9 0-16,-4 4 1 0,-4 5 0 0,-2 0-1 15,-1 0-1-15,-2 0 3 0,0 0 0 16,-1 0 0-16,1 0-1 0,-1 0 1 16,-2 0-1-16,3 0 1 0,-3 0-1 15,3-5 0-15,-2-1-1 0,1 2 1 16,-2-4 0-16,3 8 0 0,-3 0-1 15,-4 0-1-15,1 0-1 0,1 0 2 16,2 0-2-16,-7 0 1 0,6 0 0 0,2-4-2 16,-2 4 1-16,0 0 0 0,3 0 0 15,4 0 0-15,-2 0-1 0,2 4 1 16,4-4 0-16,-2 8 0 0,3-8 0 16,0 3 2-16,-2-3-1 0,0 0-1 15,9 0 1-15,-5 0 0 0,5 0-1 16,-3 0 0-16,6 0 0 0,-2 0-1 15,1 0 1-15,4 0 0 0,-1-3-1 0,2 3 2 16,-3-8-2-16,3 8 1 0,-6-6 0 16,4 6 0-16,2-10 0 0,-1 6 0 15,1-3 1-15,6 7-1 0,0-7 1 16,0 7 0-16,0-4-1 0,6 4-1 16,1-11 1-16,7 6-1 0,0-4 1 15,4-3-1-15,-2 12 1 0,7-8 0 16,-5-6 0-16,0-3 0 0,5-1 1 0,1-4-1 15,-7-5 0-15,4 10 0 0,4-4 0 16,-11 3 0-16,3 9-1 0,-9-1 1 16,-3 4-1-16,-5 6 1 0,0-8 0 15,0 8 1-15,-10 0-1 0,-1 0 1 16,-4 0-1-16,-2 0 1 0,1 0 0 16,0 0-1-16,-4 8-1 0,-1-3 0 15,-1 1 1-15,1 3 0 0,0 5 0 16,-2 0-1-16,0 2 1 0,0-2 1 0,3 6-1 15,-1-7-1-15,2 6 1 0,1-1-1 16,0-1 1-16,4-1 1 0,-2-1-2 16,8-1 1-16,8-2 0 0,0-4 0 15,0 1-1-15,0-4 2 0,5 0-3 16,6 2 3-16,1-7 0 0,1 0-1 16,8 4 2-16,4-4 0 0,1 7-1 0,5-7 2 15,0 0-2-15,0 0 0 0,4 0-1 16,2-7 0-16,-6 7 0 0,0 0-5 15,-3 7-8-15,-3-1-9 0,-2-1-10 16,5 3-5-16,-1 3-111 0,6 5-112 16,6 0-261-16</inkml:trace>
  <inkml:trace contextRef="#ctx1" brushRef="#br0" timeOffset="78528.373">16281 14773 396 0,'-8'-22'110'0,"-2"-1"2"0,2 3-33 16,-10 6-35-16,0 4-15 0,0 10-9 16,-3 0-6-16,-1 0-6 0,1 10-3 15,0 2-2-15,-7 8 0 0,0 5 1 16,2 1 2-16,1-2 2 0,1 4 1 15,6-3 2-15,3-6 0 0,4 6-1 0,4-7 0 16,7 0-2-16,0-2-3 0,0-1 0 16,15-2-2-16,0-2-2 0,3 5 0 15,0-5-3-15,5 0-6 0,1-1-4 16,-3 2-6-16,1-4-5 0,2-1-4 16,-1-1-5-16,-5-1 130 0,-1-5-220 15,-1 0-106-15,0 0-313 0</inkml:trace>
  <inkml:trace contextRef="#ctx1" brushRef="#br0" timeOffset="79434.423">16565 14835 473 0,'-10'0'103'16,"0"0"0"-16,-7 0-86 0,4 0 0 0,-1 6-5 15,4 5-1-15,3-2 0 0,-3 5 3 16,2-1 3-16,2-1 1 0,-4 4 2 15,2-2 1-15,8 0-2 0,-5 1-2 16,5 5-2-16,0-1-3 0,0 2-3 16,8-3-2-16,3 1-2 0,-2-5-3 15,10-6 1-15,-2-1-2 0,6-7-1 16,0 0 1-16,4 0-1 0,-5 0 1 16,-1 0 0-16,-1 0 0 0,-1 0-1 15,-2-6 2-15,1 6 0 0,-10-7 0 0,-2 2 0 16,-6 2 0-16,0-8 2 0,0 7-1 15,0-8-1-15,-6 2 0 0,-4-3 0 16,-8 2 0-16,6-1 1 0,-7 0-1 16,1 6 1-16,1-1 3 0,4 3-3 15,0-1 1-15,7-2 1 0,-7 1-2 0,8-3 1 16,5 2-2-16,-7-2-2 0,7-3 1 16,0 4 1-16,7-6-2 0,3 4 0 15,4-2 0-15,-1 5 0 0,2-4 1 16,8 6 0-16,-8-7 0 0,4 3 1 15,3 3-2-15,-3-1 0 0,3 0 2 16,2 7 0-16,-3 0 0 0,2 0 2 16,-1 0 0-16,-1 0 3 0,-3 5 0 15,-7 2 1-15,-1-4 0 0,-3 10 0 0,-7 0-1 16,0 3 1-16,0 4-2 0,0 4 0 16,0-3-1-16,0 2-2 0,-7-5 0 15,7-4 1-15,-5-3-1 0,5-5 1 16,0-6-2-16,0 10 2 0,0-10 0 15,7 0 0-15,-7 4-1 0,10-4-2 16,-4 0 1-16,-2 0 0 0,2 0 0 16,4 0-1-16,1-6-1 0,6-4 0 15,1 0 2-15,3 0-3 0,-3-5 0 0,3-3 1 16,1 1 0-16,-3 1-1 0,-1-1 1 16,0 5-1-16,-6 4 0 0,-1 1 2 15,-3 7-1-15,-4 0 0 0,-4 0 1 16,0 10-1-16,5 0 0 0,-5 0 0 15,0 5-1-15,0 0 0 0,4-1 1 16,-4 1 1-16,0-1 0 0,0 1-1 16,9-3 1-16,-9 2 0 0,9-3 1 0,-5-2 1 15,1-9 0-15,3 7 2 0,0-7 1 16,2 0-2-16,3-7 2 0,-2 1-2 16,9-5-1-16,8-2-1 0,-7-1-2 15,4-1 0-15,-1-1 1 0,3 4-1 16,-14 2 0-16,1 1 0 0,-4 4 2 15,-2 5 1-15,-8 0 0 0,5 8 4 0,-5 8 0 16,-5 8 4-16,-3 5-1 0,8 5-2 16,-6-3 1-16,6-1-2 0,0-3-3 15,0-2-2-15,8-10-2 0,-2 5 0 16,-6-7 0-16,0-5-2 0,0-8-3 16,0 3-7-16,0-3-5 0,0 0-7 15,0 0-11-15,0-3-8 0,0-5-5 16,5-5-2-16,-5-2-3 0,0-6-1 0,7-1 30 15,-7-1-119-15,3-13-95 0,5 2-252 16</inkml:trace>
  <inkml:trace contextRef="#ctx1" brushRef="#br0" timeOffset="79903.096">17475 14458 503 0,'0'-18'112'0,"8"10"1"0,0 8-90 0,4 0-1 16,-2 0-4-16,-1 0 3 0,1 8-1 15,0 7 2-15,-3-1 2 0,2 6 2 16,-2 7-1-16,-2 5-3 0,5 10-4 16,4 0-1-16,-4 0-4 0,3 6-3 15,-3-2-2-15,-3-6-1 0,-7 4-1 16,5-3-1-16,-5-7-2 0,0-11 1 16,0-2 0-16,0-3-2 0,0-6-1 0,-5-3 1 15,5 0 0-15,-5-9-1 0,5 0 0 16,0 0 1-16,0-14-1 0,0 2 1 15,10-5-1-15,1-3 0 0,1-6 0 16,2 3 0-16,-1 1-1 0,4-4 1 16,-4 7-2-16,5 7 1 0,-2-2-1 15,4 4 2-15,-4 3-2 0,1 7 1 16,1 0 0-16,-2 0 0 0,4 11 0 16,-7-2 0-16,3 3 0 0,-4 6 0 0,4-2 0 15,-10 6 1-15,1-1 1 0,-7 1 1 16,0-2 1-16,0-3 2 0,-5 4 3 15,-1-2 2-15,-8-2 0 0,-4 0 1 16,-4 4 0-16,0-3-1 0,-9-2-2 16,2-3-1-16,-1-1-4 0,4-7-1 15,0-5-1-15,8 0 1 0,0 0-3 0,6 0 0 16,-2-3-3-16,2-5-4 0,6 1-12 16,6-5-12-16,0-3-15 0,0 1-8 15,6-1-11-15,2-3-100 0,7 5-107 16,5 1-240-16</inkml:trace>
  <inkml:trace contextRef="#ctx1" brushRef="#br0" timeOffset="80106.122">18023 14873 602 0,'0'0'133'0,"12"0"3"16,-12 11-107-16,8-3-4 0,-3 2-4 15,-5 4 2-15,0-2 2 0,0-5-2 16,6 3-2-16,-6 4-1 0,-8 5 0 15,8 4-5-15,-5 0-6 0,0-4-4 0,-1 0-1 16,-1-11-4-16,1 0-9 0,1-1-10 16,5-7-13-16,-5 0-10 0,5 0-3 15,0 0-115-15,-3 9-112 0,-7-17-260 16</inkml:trace>
  <inkml:trace contextRef="#ctx1" brushRef="#br0" timeOffset="80277.961">17961 14633 568 0,'0'-14'117'16,"7"6"1"-16,3 8-110 0,-2 0-4 16,6 9-10-16,0-4-5 0,-3 5-5 15,-1 1 132-15,-5 3-233 0,0 2-112 16,1 0-323-16</inkml:trace>
  <inkml:trace contextRef="#ctx1" brushRef="#br0" timeOffset="80731.007">18192 14770 433 0,'0'0'106'15,"10"0"4"-15,-10 0-42 0,11 9-44 16,-3-4-2-16,4 8 2 0,-4 1 4 16,-1 3-1-16,-7 0 1 0,5 6 1 15,-5-3-3-15,0 5-2 0,0-5-4 16,0-3-3-16,0 6-5 0,0-7-1 16,0-2-5-16,0-3-2 0,0-3 1 0,0-8-1 15,0 8 0-15,6-8 0 0,-6-6 0 16,0-2 1-16,12-5 0 0,-6-1-1 15,6-9-1-15,-3 7-1 0,3-4 0 16,-1 1-1-16,2-5-1 0,4 0 0 16,6 1 0-16,-4 2-1 0,4 1 0 15,-6 0 0-15,-1 9 0 0,-3 3 1 16,-1 2-1-16,-1 6 1 0,1 0 0 0,-4 0 0 16,-2 0 1-16,4 9 1 0,-10-2 3 15,8 7 3-15,-8 8 0 0,0 1 3 16,0 4 0-16,-6 1 1 0,6 1-2 15,-10-7-4-15,5-1-1 0,5-4-3 16,0-3-7-16,0-6-11 0,11 2-12 16,1-10-14-16,-2 0-9 0,1 0-112 15,-1 3-117-15,-3-3-273 0</inkml:trace>
  <inkml:trace contextRef="#ctx1" brushRef="#br0" timeOffset="81074.641">18718 14892 600 0,'0'0'127'0,"11"0"1"0,2 0-108 0,12 8-5 16,-4-8-12-16,4 0 0 0,-1 0 0 15,-3 0-2-15,-6-15 0 0,8 1-1 16,-2 0 0-16,-3 0 1 0,0 1-1 16,0 8-1-16,-11-7 3 0,-7 5-2 15,0-2 1-15,0 2-1 0,-7 0 1 16,-6 1 0-16,-3-1 0 0,0 7-1 15,2-2-1-15,-5 2 0 0,4 0 3 16,-3 9-1-16,2-1 4 0,-11 4 1 0,8 2 2 16,-9 2 2-16,2-3 2 15,-2 6 0-15,7 3 2 0,-4-3-3 0,7 2 5 16,7 1-1-16,1-6 0 0,10 1-1 16,0 0-1-16,0 2-2 0,10-6-2 15,3 11-3-15,6-13-3 0,8 0-1 16,7-11-2-16,0 12-5 0,9-12-6 0,3 0-10 15,1-5-10-15,1-3-11 0,9-13-115 16,-8 9-115-16,-6-6-279 0</inkml:trace>
  <inkml:trace contextRef="#ctx1" brushRef="#br0" timeOffset="81496.439">20160 14649 483 0,'-21'0'114'15,"-5"-6"0"-15,-4 12-40 0,-1 7-66 0,-12-1-3 16,-1-2-2-16,2 4 2 0,2-4 4 15,9 4 4-15,13-10-1 0,4 4 1 16,10-4 0-16,4 0 2 0,0 3-5 16,0-2-4-16,8 4-3 0,4-2-3 15,-1 5-1-15,6-7-2 0,6 5-1 16,3-10 0-16,3 3-1 0,1 5-1 16,1-1 4-16,-7 3-1 0,-1-2 2 0,-10 4 1 15,-3-1 0-15,-10 3 2 0,0 1 1 16,-11-1 1-16,-2 1 3 0,-13 1 3 15,-4-2 4-15,-6-2 1 0,-3-4 1 16,-2-1 0-16,-7-2 0 0,7-5 0 16,2 0-3-16,-2 0-3 0,8 0-1 15,7 0-2-15,2-11-7 0,6 5-14 16,5-1-15-16,4 0-119 0,9 5-120 16,0-6-302-16</inkml:trace>
  <inkml:trace contextRef="#ctx1" brushRef="#br0" timeOffset="81855.744">20301 14830 450 0,'13'0'97'0,"-3"-3"1"0,3 3-64 16,2 0-33-16,1-5-1 0,-6 5 4 15,-5 0 6-15,-5 0 4 0,-5-7 3 16,0 7 7-16,-16 0 3 0,-7 10 4 15,-5-5 3-15,4 5-4 0,-3 2 1 16,6-1-1-16,10 1-3 0,8 1-3 0,8 1-3 16,0 0-6-16,0 0-3 15,18-6-3-15,-2 2-3 0,7-1-3 0,5-9-1 16,1 8 1-16,7-8-1 0,7 6-2 16,-2-6 1-16,-2 0-2 0,-3-12 2 15,-5 3 0-15,-13-5 3 0,-10-1 1 16,-8 1 4-16,0 0 3 0,0-1 3 15,-9-2 1-15,-3 1-1 0,-6-2-2 16,0 2-1-16,-3 4-8 0,6 3-9 0,0 1-21 16,9 8-19-16,6 0-3 0,-3 0-119 15,3 12-126-15,0 5-286 0</inkml:trace>
  <inkml:trace contextRef="#ctx1" brushRef="#br0" timeOffset="82215.038">20733 14881 506 0,'-5'0'116'0,"5"0"1"0,-5 0-84 16,5 4-5-16,-8 2 1 0,8 3-2 15,-5-2 2-15,5 0-4 0,0 1 1 0,0-8-3 16,0 0-2-16,0 8-4 0,12-8-2 15,-7 0-2-15,1-9 0 0,1 2 0 16,-7-5 1-16,0-2 2 0,0 1-1 16,0-5 4-16,-10 1 0 0,3-4 2 15,1-1-3-15,6-2-2 0,-7-1-2 16,7-1-3-16,0-4-2 0,0 1-5 16,5-1-2-16,3 6-2 0,4 4 1 15,6 6-1-15,1 10 1 0,6 4-3 16,-2 0-1-16,8 0-5 0,3 4-6 0,-1 6-8 15,-3-6-9-15,1 7-9 0,-8 3-10 16,0 3-7-16,4 7 0 0,1 3-103 16,-2 2-108-16,-1 0-251 0</inkml:trace>
  <inkml:trace contextRef="#ctx1" brushRef="#br0" timeOffset="82511.862">21368 14902 547 0,'0'5'128'15,"-3"-5"3"-15,3 7-89 0,-13-7-8 16,5 0-2-16,1-3 4 0,1-8-2 15,6-5-5-15,0-5-3 0,0-12-1 16,0 3-5-16,0-7-7 0,0-4-4 16,0-12-2-16,0 4-1 0,0 0 1 15,0-4-2-15,0 3-1 0,6 0 0 16,-2-1-7-16,2 7-8 0,2 2-13 0,-8 13-16 16,0 7-1-16,0 22-122 0,0 0-122 15,-8 16-287-15</inkml:trace>
  <inkml:trace contextRef="#ctx1" brushRef="#br0" timeOffset="82917.975">21103 14677 640 0,'-8'-14'139'16,"8"4"-1"-16,0 10-89 0,0-7-42 15,18 0 5-15,2 0 4 0,4-6 2 16,1-1 2-16,4 2 0 0,4 6-1 15,1 6-5-15,6 0-9 0,1 0-15 0,-2 3-10 16,-3 10-8-16,2 4-5 0,-9 6-2 16,1-4 0-16,-8-3 5 15,5 5 8-15,-6-8 7 0,2 1 7 0,0 1 5 16,-5-7 3-16,-5-8 1 0,-2 5 1 16,-1-5 0-16,-2 0 0 0,1-6 0 15,-5-2 0-15,-4-4 1 0,0 4-2 16,0-1 0-16,-4 3-1 0,-5 6 3 15,-7-7 5-15,-7 1 4 0,-2 6 5 0,-6 0 3 16,0 0 4-16,-3 11 3 0,4 6-1 16,7-7-3-16,5 2-3 0,2 4-4 15,16-1-5-15,0-5-2 0,0 0-2 16,0 1-3-16,5-4-2 0,6 1-4 16,3 6-7-16,0 0-11 0,3 7-14 15,2-4-11-15,-6 0-113 0,4 0-119 16,12 0-281-16</inkml:trace>
  <inkml:trace contextRef="#ctx1" brushRef="#br0" timeOffset="83308.502">22102 14738 472 0,'-7'-18'110'0,"-2"9"0"0,-6 9-33 0,-3 0-74 15,-3 0 4-15,-2 0 10 0,-7 3 8 16,1 5 6-16,-4-4 5 0,-3 4 2 15,3-1 3-15,7 8-8 0,1-1-10 16,7 6-6-16,12 1-7 0,-1-4-3 16,7 0-3-16,0 1-2 0,0 0-1 15,10-6 2-15,6 6-2 0,-1-8 0 16,11-10-5-16,-3 9-4 0,12-9-5 0,-12-8-4 16,4-7-3-16,-9-4-2 0,2-6-1 15,-8-3 3-15,-6-8 6 0,1 0 6 16,-2-14 3-16,1 0 6 0,-6-6 4 15,5 9 1-15,-5-1 2 0,0 8 0 16,0 7 1-16,-10 5 0 0,-1 7-3 16,-2 7 1-16,6 4-1 0,-3 10-1 15,4 0-1-15,6 0-2 0,0 0 1 16,0 15 2-16,8-1-1 0,0 6 2 16,-1 4 0-16,1 9 3 0,-3 9-1 0,6 4-3 15,4 1 1-15,5 9-5 0,9-7-9 16,5-3-16-16,6-11-6 0,-4-3-120 15,-3-1-118-15,-2-11-296 0</inkml:trace>
  <inkml:trace contextRef="#ctx1" brushRef="#br0" timeOffset="83855.296">22791 14230 520 0,'0'0'115'0,"0"0"2"16,0 16-95-16,0-1 1 0,-8 5-2 15,0 5-1-15,0-2 2 0,0 1-2 16,-1 9 1-16,9 3 0 0,0-3-1 15,0 8-3-15,10-3-3 0,0-1-4 0,-3 1-2 16,2 0-4-16,-4-4-3 0,0-3-8 16,-5-2-6-16,0-2-7 0,0-8-6 15,-6 2-6-15,1-2-5 0,-2-8-104 16,7-2-97-16,7 12-244 0</inkml:trace>
  <inkml:trace contextRef="#ctx1" brushRef="#br0" timeOffset="84042.694">23294 14617 622 0,'0'-8'127'0,"0"8"0"16,0 10-121-16,-5 7-1 0,5 2-5 16,-7 3 0-16,-1 7-2 0,0-1-1 0,0-4-3 15,3 0-5-15,-3-5-7 0,1-5-107 16,7-2-105-16,0 1-262 0</inkml:trace>
  <inkml:trace contextRef="#ctx1" brushRef="#br0" timeOffset="84230.154">23230 14381 603 0,'-5'-16'122'15,"5"9"-1"-15,0 7-115 0,0 0-9 16,7 0-3-16,-2 0-2 0,3 7 1 16,5-7-2-16,2 2-4 0,8 7 52 15,4-4-157-15,8 15-102 0,-4-3-287 0</inkml:trace>
  <inkml:trace contextRef="#ctx1" brushRef="#br0" timeOffset="84542.576">24044 14552 628 0,'-49'0'129'0,"-5"8"0"15,0-2-119-15,5 5-6 0,1-1-1 0,2-4-1 16,12 1 3-16,3-2 2 0,8-5 3 16,11 0 1-16,6 0 0 0,6 0 1 15,6 0 0-15,9 0-4 0,6 0-4 16,9 0-7-16,3 0-3 0,9 6-4 15,-3-6-3-15,2 14-1 0,0 2 1 16,5 5 1-16,-7-1 3 0,-6 4 2 0,-5-6 3 16,-12-2 3-16,-9-2 3 15,-7 0 3-15,0 1 4 0,-12-1 3 0,-6 0 2 16,-6 2 3-16,-7-8 3 0,-4 2-1 16,-7 2-3-16,6 2-4 0,1 0-3 15,4-1-7-15,3-5-10 0,14 0-18 16,7-8 61-16,7 0-184 0,0 0-125 15,15-7-334-15</inkml:trace>
  <inkml:trace contextRef="#ctx1" brushRef="#br0" timeOffset="84761.275">24569 14185 579 0,'-19'30'127'0,"-4"15"2"16,-5 14-107-16,-1 5 1 0,-6 6 2 16,9 3-1-16,0 1-2 0,4-5-7 15,6-2 0-15,8-4-4 0,3-10-5 16,5-12-10-16,-8 0-13 0,0-10-12 16,-4-10-46-16,-6-9-69 0,-5-2-104 0,-13-4-233 15</inkml:trace>
  <inkml:trace contextRef="#ctx1" brushRef="#br0" timeOffset="84933.279">23960 14536 601 0,'15'-30'123'0,"5"13"-3"0,3 9-110 16,6-1-20-16,5 9-5 0,-4-6-1 15,6 6 1-15,5 0 2 0,0 0 4 16,5 0 6-16,1 0 5 0,-1 0-1 15,-2 0 23-15,5 4-135 0,-8-4-98 16,12 0-271-16</inkml:trace>
  <inkml:trace contextRef="#ctx1" brushRef="#br0" timeOffset="85370.551">24910 14530 589 0,'-62'0'119'0,"4"0"-2"15,8 0-119-15,-3 0-2 0,11 0-2 16,7 0 2-16,7 0 1 0,6 0 3 16,15 2 5-16,7 7 5 0,0-3 1 0,0 7-1 15,8-2-1-15,15 0-1 0,7 3-4 16,2 4-4-16,13 0-3 0,5-1-4 16,-2 10-1-16,1-11-2 0,2 6-1 15,-10 0 1-15,-10 0 1 0,-10 2 2 16,-13-5 2-16,-8 5 5 0,0-6 2 15,-10 2 2-15,-11 1 0 0,-8-3 2 16,-1 1-1-16,-8-4 0 0,1-1 0 16,4-5-2-16,4-4 2 0,1-5 0 15,6 0 1-15,4 0 0 0,-4 0 2 0,4-8-1 16,0 0 3-16,-2 3-1 0,5-8 1 16,10 5 2-16,-1 0 1 0,6 0 2 15,0 0 1-15,0-6-1 0,16 0 2 16,5-4 0-16,9 6-1 0,1-1-2 15,13 8-2-15,2-2-1 0,11 7-3 16,4 0-2-16,1 0-4 0,-5 10-6 0,-8-5-8 16,-9 8-9-16,-3 3-14 0,4 9 91 15,-1-3-209-15,6 10-127 0,-4 9-338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13T21:00:56.6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13T21:01:19.822"/>
    </inkml:context>
  </inkml:definitions>
  <inkml:trace contextRef="#ctx0" brushRef="#br0">16617 7960 344 0,'0'-16'93'0,"8"-2"4"0,2 6-29 16,11-1-39-16,2 5 0 0,2-2-7 15,12 3-7-15,1 7-4 0,5 0-3 16,16-7-1-16,4 2-1 0,-2-4 0 15,11 9-3-15,0-7 0 0,-2-4 1 0,14 5-3 16,-2 6 1-16,5-8-3 0,9-1-2 16,-4 9-2-16,-9-7 12 0,-6 7-114 15,-13 0-90-15,-18 0-245 0</inkml:trace>
  <inkml:trace contextRef="#ctx0" brushRef="#br0" timeOffset="421.796">20434 7695 460 0,'6'-14'110'16,"7"2"3"-16,10 3-81 15,3-4 1-15,18 3-4 0,-3-1-4 0,17-3-5 16,12-3-4-16,15-2-2 0,2 2-1 16,6 0-1-16,1 5-4 0,-11-1-1 15,-1 6-2-15,-3 7-1 0,7 0-2 16,4 0-3-16,4 0-9 0,-1 7-8 0,5 16-17 16,-9-5-95-16,11-9-101 0,-9-1-247 15</inkml:trace>
  <inkml:trace contextRef="#ctx0" brushRef="#br0" timeOffset="968.524">26729 10056 429 0,'5'-16'107'0,"11"5"3"0,9 4-46 15,9 7-38-15,4-9 0 0,-4 9-1 16,2 0-4-16,7 11-1 0,-2 2-2 16,11 6-3-16,9 6-4 0,9 5-3 15,4-10-1-15,8 4-3 0,9-15-4 16,8-9-3-16,7 0-1 0,10-7-3 0,-1-9-4 15,-14-5-3-15,-6 6-4 0,-6 4 183 16,-6 0-290-16,-2 0-123 0,4-5-378 16</inkml:trace>
  <inkml:trace contextRef="#ctx0" brushRef="#br0" timeOffset="1452.802">30506 10359 519 0,'25'-8'120'0,"13"8"3"15,11-1-94-15,6 1-1 0,11 0-8 16,9 1-7-16,7 6-5 0,3 0-5 16,5 0-2-16,-1 2-2 0,6-2-8 31,-2 1-7-31,-5 5-107 0,1-6-104 0,-2 6-261 0</inkml:trace>
  <inkml:trace contextRef="#ctx0" brushRef="#br0" timeOffset="14574.733">28499 11878 439 0,'34'-9'98'16,"15"4"3"-16,9-1-80 0,11 6 0 16,9 0-4-16,1 0-3 0,-4 8-3 15,0-8-3-15,-6 12-3 0,-3-6-1 0,-16 0-1 16,-2 0 0-16,-7-1 1 0,-10 3 1 16,-11-8-1-16,-7 4 2 0,-13-4 0 15,0 0-1-15,-23 0 1 0,-8 7-2 16,-15-7-1-16,-8 0 0 0,-10 0-1 15,-2-7 2-15,-7 1 4 0,4-3 3 16,2 9 3-16,11-5 2 0,10 5 2 16,14 0 2-16,9 0-1 0,18 0-4 15,5 0-4-15,5 0-2 0,18-6-1 16,11 6-1-16,17 0-1 0,13 9-4 0,8-6 2 16,6 5-2-16,2 0-5 0,7 3-4 15,-3-4-11-15,-6 7-10 0,-6 8 93 16,-8-1-205-16,-21 3-118 0,-25-2-320 15</inkml:trace>
  <inkml:trace contextRef="#ctx0" brushRef="#br0" timeOffset="15168.326">24376 7364 552 0,'13'-10'114'0,"2"10"0"16,11 0-106-16,5 0 0 0,5 0-3 15,20 11-1-15,10-1 2 0,7 4-1 16,11 7-1-16,-1 11 0 0,-9-2-2 16,-7 10 0-16,-6 0-1 0,-6-2 0 15,4 3-1-15,-10-5-1 0,-13 1-1 16,-23-7 2-16,-13-11-1 0,-19-1-1 16,-21-7 0-16,-15-11 1 0,-9 0 1 0,-5-7 0 15,-3-5 0-15,-6-1 1 0,4-11 3 16,-3 1 5-16,10-3 4 0,18 1 1 15,16 7 3-15,7 7-1 0,26 5-1 16,0-3-3-16,0 3-5 0,26 1-4 16,10-2-1-16,21 7-2 0,17 0-2 15,11 7-3-15,-3 7-4 0,8 11-7 16,12 13-8-16,10 6-110 0,6 13-106 0,-5 14-264 16</inkml:trace>
  <inkml:trace contextRef="#ctx1" brushRef="#br0">19549 4366 0,'-147'22'0,"77"-47"16,32 7-16,15 7 15,15 0 1,0 11-16,8-7 16,-4 7-16,-2-5 15,-74 1 1,30-1-16,29-4 15,11-5 1,2 3-16,8 1 16,0 1-1,0 2-15,0-1 16,0 8 0</inkml:trace>
  <inkml:trace contextRef="#ctx0" brushRef="#br0" timeOffset="24666.069">10449 861 435 0,'7'0'105'0,"-7"0"4"16,0 0-60-16,11-7-13 0,-6 7-6 16,-2-7-2-16,-3 7 2 0,8-4 0 15,-8 4-1-15,0 0 1 0,7 0 0 16,-7 0-1-16,7 0 0 0,-2 6-3 16,-5 2 0-16,6 5-1 0,-1-2-2 0,8 8-2 15,0 6-3-15,8 6-3 0,4 2-2 16,-9 6-2-16,1 8-3 0,-14-3-3 15,-3 1-2-15,0 4-1 0,0-6-3 16,-7-8-2-16,1-4-7 0,-4-6-5 16,4-6-4-16,2-1-9 0,-2-4-7 15,-6-9-5-15,7-5-6 0,-1 0-1 16,-1-8-1-16,1-5 0 0,-1-8 8 16,1 2-96-16,2-1-90 0,-5-3-227 0</inkml:trace>
  <inkml:trace contextRef="#ctx0" brushRef="#br0" timeOffset="25041.032">10158 883 519 0,'0'5'126'0,"-5"-5"4"0,5 6-79 15,0-6-9-15,0 0-6 0,0 0-1 16,0 6-2-16,10-6-3 0,-1 0-2 16,0 0-4-16,9-6 0 0,3 6-1 15,-3-8-2-15,11 3-2 0,-9-6-3 16,6-2-1-16,-5-1-1 0,9 4-3 15,1-1-1-15,5 0-3 0,-6 3-1 16,7 2-1-16,1 1-2 0,-4-6-1 16,1 6 1-16,4 1-2 0,-8-3 1 0,-13 7-5 15,-2 0-6-15,-1 0-6 0,-15 0-13 16,0 0-17-16,8 8-13 0,-8-8 164 16,5 0-279-16,-5 0-139 0,15 7-387 15</inkml:trace>
  <inkml:trace contextRef="#ctx0" brushRef="#br0" timeOffset="26618.73">11166 772 344 0,'0'-10'99'16,"0"2"3"-16,0 3-15 0,0-1-41 15,0 1-15-15,0 5-3 0,0 0 0 16,0-6-2-16,0 6-2 0,0 0 1 16,-6 0-2-16,6 0-2 0,0 6-2 15,-7-1-3-15,7 3-3 0,0-1-1 16,-5 2-1-16,0 2-1 0,0 0 2 0,-8 0-3 16,2 7 2-16,1-3-1 0,3 3-1 15,-4 1-2-15,8 4 1 0,3-3-3 16,-8 4-1-16,-1-5 1 0,1 0-1 15,8 3 1-15,-3 0-1 0,3-4-2 16,0 7 1-16,0-4 0 0,3 1 0 16,2-2-2-16,-5 2 0 0,15-7 0 15,-7 6 0-15,3-8 0 0,6 1-1 16,-6 2 0-16,4-6 1 0,-5-1-1 0,3 2 1 16,-2 2 0-16,-1-7-1 0,5 3 0 15,-10-2 1-15,3-7 0 0,0 8-1 16,-1-8-1-16,-2 0-1 0,-5 0-3 15,8 0-5-15,-2 0-6 0,-6 0-9 16,0-6-8-16,0-1-9 0,0 0-6 16,5 0-101-16,-5 7-103 0,9 0-244 0</inkml:trace>
  <inkml:trace contextRef="#ctx0" brushRef="#br0" timeOffset="27259.257">11423 826 446 0,'0'0'112'16,"0"0"3"-16,7 0-49 0,-7 0-28 16,5 0-9-16,-5 0-2 0,0 0-2 15,6 11 0-15,6-1-3 0,-1 0-2 16,1 5 0-16,2 4-5 0,0-2-2 16,0-1-3-16,-4 5-5 0,5 1 0 15,-2-3-1-15,-3 5-2 0,1-2 0 16,-4-3-1-16,-2 6-2 0,0 1 0 0,-5-9-3 15,8 4-2-15,-8-3-3 0,0-9-4 16,8-6-3-16,-8-3-4 0,5 0-3 16,-5 0-2-16,0-10-2 0,5-2-3 15,-5-1 130-15,0-5-227 0,0 3-110 16,0-2-326-16</inkml:trace>
  <inkml:trace contextRef="#ctx0" brushRef="#br0" timeOffset="27602.875">11564 609 515 0,'8'0'119'0,"1"0"5"0,-6 0-82 0,5 7-7 16,2-2-6-16,0 6-1 0,-5-2-4 15,4-1-2-15,1 3-5 0,0 1-2 16,3-4-3-16,3 6 0 0,7-1-2 15,0 9 0-15,-3-5-1 0,3 10 0 16,-2-3-2-16,-9 3-1 0,12 1-1 16,-11-1-1-16,0-6-2 0,10 4 2 15,-10 2-2-15,2-6 2 0,-15 3-1 0,0 7 1 16,0-5-2-16,-11 0 1 0,-1 6-1 16,-3 1 0-16,-4-2-2 0,-6-2-1 15,1 2-2-15,-6-9-2 0,4-1-7 16,5-7-9-16,1-8-10 0,4-6-8 15,9 0-7-15,7-15-92 0,-5 0-10 16,5 1-86-16,7 0-170 0</inkml:trace>
  <inkml:trace contextRef="#ctx0" brushRef="#br0" timeOffset="28024.705">12288 826 547 0,'0'0'126'0,"0"0"6"0,6 0-91 16,1 6-5-16,1-6-5 0,-1 0-2 15,6 0-3-15,1 0-6 0,5 0-4 16,-5 0-6-16,1-8-3 0,-4 3-3 0,-1-3 0 15,5 2-3-15,-7-2 0 0,10 0-1 16,-6 0-1-16,4-6-2 0,-6 5-4 16,5-5-6-16,-2 2-6 0,-3 2-5 15,-2 10-7-15,-2-5-3 0,-6 5-4 16,0 0 14-16,0 0-110 0,-11 7-95 16,-2 7-245-16</inkml:trace>
  <inkml:trace contextRef="#ctx0" brushRef="#br0" timeOffset="28290.39">12375 975 592 0,'6'0'138'0,"1"0"7"0,3 0-97 16,-4 0-8-16,6 0-4 0,-4-2-1 0,2-4-7 15,4 6-6-15,3-7-7 0,4 7-7 16,-1-9-1-16,-2 3-3 0,0-2-2 16,-2 0-2-16,2 2-1 0,-2-1-3 15,1-2-4-15,4 2-8 0,-10-2-9 0,4-3-11 16,-2 1-6-16,-3 1-6 0,0-2 11 16,0-1-115-16,8 3-100 0,-8-2-247 15</inkml:trace>
  <inkml:trace contextRef="#ctx0" brushRef="#br0" timeOffset="28540.214">13052 287 563 0,'0'0'132'0,"10"5"8"0,-2 9-92 16,1 5-4-16,2 7-7 0,1 15-6 0,-1 5-3 15,5 1-8-15,1 2-7 0,-1-3-7 16,4 1-9-16,-9 1-12 0,1-1-12 16,-1-4-13-16,-4 0-112 0,-2-11-120 15,-5-7-281-15</inkml:trace>
  <inkml:trace contextRef="#ctx0" brushRef="#br0" timeOffset="29930.457">8553 5137 494 0,'7'0'114'16,"-1"0"4"-16,1 7-76 0,1 0-13 16,2 9-9-16,3 7-4 0,2-1-5 15,-2 6-1-15,3 0-5 0,-1-3-3 16,0-4 0-16,-2 3-4 0,-5-3-4 16,0 0-6-16,-1-10-4 0,-7 1-5 15,0-8-102-15,0-4-98 0,0 0-241 0</inkml:trace>
  <inkml:trace contextRef="#ctx0" brushRef="#br0" timeOffset="30149.161">8445 5121 481 0,'0'0'115'16,"10"0"5"-16,-7 0-79 0,4 0-5 15,1 0-1-15,2-6-3 0,-4-2-3 16,7 5-4-16,0-8-3 0,4 8-4 16,1-9-2-16,3 8-6 0,2-6-5 0,-2 7-8 15,2-3-10-15,0-3-12 0,2 2-6 16,-2 0-111-16,-5 7-110 16,6-4-267-16</inkml:trace>
  <inkml:trace contextRef="#ctx0" brushRef="#br0" timeOffset="30430.374">8939 4927 525 0,'0'0'120'0,"-6"12"3"16,6-6-93-16,-7 8-1 0,7 2-5 15,-8 5-4-15,0-1-3 0,1 4-5 16,7 0-3-16,-4 5-2 0,4 1-2 15,0 8-3-15,0-6 0 0,6-4-1 16,2 0 1-16,0-8-1 0,1-3 0 16,4-1-1-16,-2-3 0 0,1-1 0 0,6-10-1 15,1-2 0-15,-1 0 0 0,4-2-3 16,1-11-4-16,-2 3-2 0,-3-1-5 16,2-4-5-16,-7 3-5 0,3-2 1 15,-13 2-105-15,-3-2-95 0,5 1-244 16</inkml:trace>
  <inkml:trace contextRef="#ctx0" brushRef="#br0" timeOffset="30649.04">9175 4942 527 0,'0'0'123'0,"0"12"6"15,0-5-87-15,12 2-6 0,-7 5-7 0,6 2-6 16,2 3-4-16,0 4-5 0,4-1-5 15,-3 4-4-15,-2-3-2 0,-2 4-2 16,-2-3 1-16,-8 3-2 0,10-6-2 16,-10 0-2-16,5-7-2 0,-5-5-5 15,5-1-4-15,-5-8-4 0,0 5-6 16,0-5-6-16,0 0 2 0,0-5-103 16,0 5-93-16,0-8-238 0</inkml:trace>
  <inkml:trace contextRef="#ctx0" brushRef="#br0" timeOffset="31070.837">9332 4835 424 0,'0'0'122'15,"0"0"7"-15,0 5 3 0,7-5-82 16,-2 10-7-16,6-10-2 0,1 13-2 15,7 1-5-15,3 4-7 0,-1 0-6 16,7 10-2-16,-2-3-5 0,-1 5-4 16,-1-5-4-16,-6 2 0 0,-1 1 0 15,-6-3-3-15,2-5-1 0,-13 6 0 0,5-4-1 16,-5 0 2-16,0-1 0 0,-5 0-3 16,-8-7-2-16,3-5-3 0,-3-9-12 15,-5 0-14-15,8 0-13 0,-1-6 13 16,1-8-131-16,-6-10-120 0,7-1-281 15</inkml:trace>
  <inkml:trace contextRef="#ctx0" brushRef="#br0" timeOffset="31242.836">9689 4934 581 0,'17'0'139'0,"-4"-7"4"16,10 7-93-16,1-4-11 0,-2-6-15 15,-1 4-5-15,0-2-5 0,-4 4-9 16,-6-3-11-16,-3 3-10 0,-3 4-12 0,5 0-8 16,-10-7-109-16,0 7-114 0,-10-9-265 15</inkml:trace>
  <inkml:trace contextRef="#ctx0" brushRef="#br0" timeOffset="31414.546">9771 5012 541 0,'12'0'136'0,"6"0"4"0,0 0-74 0,-2-7-22 16,4 7-12-16,-7 0-6 0,3 0-9 15,-6 0-9-15,11 0-7 0,-6 0-11 16,1 0-9-16,-4 0-9 0,1-6-8 16,-8-2-110-16,-5 6-108 0,0 2-264 15</inkml:trace>
  <inkml:trace contextRef="#ctx0" brushRef="#br0" timeOffset="31617.714">10131 4699 639 0,'9'18'157'15,"0"3"5"-15,0 6-103 0,9 4-5 0,-2 4-20 16,4-3-4-16,4 4-10 0,-4 4-7 15,-4-4-8-15,2 1-7 0,-8-7-9 16,0-2-11-16,6-6-18 0,-1 5 21 16,0-4-151-16,-5-1-127 0,-10 4-315 15</inkml:trace>
  <inkml:trace contextRef="#ctx0" brushRef="#br0" timeOffset="32914.199">10621 6573 427 0,'0'0'106'0,"-3"-9"5"0,3 9-31 15,0 0-52-15,0 0 0 0,0 0-1 16,0 0 3-16,5 11-2 0,0 2-1 15,4 1-3-15,1 1-3 0,3 13-5 16,4 4-2-16,-1 0-6 0,-3 0-2 16,5 9-2-16,-6-11-2 0,-4-8 0 0,2-1-2 15,-1-6-7-15,-9-9-8 16,4-6-6-16,-4 0-7 0,-4 0-8 0,4-6 66 16,-13-4-170-16,-1-4-106 0,-1-4-280 15</inkml:trace>
  <inkml:trace contextRef="#ctx0" brushRef="#br0" timeOffset="33257.951">10341 6589 396 0,'0'0'106'0,"0"0"4"16,-7 0-18-16,7 0-54 0,0 0-7 15,0 0-5-15,9 0-1 0,-3 0-1 16,1 0-2-16,-2 0-1 0,6 0-2 16,1 0-2-16,4 0 1 0,0-7-1 15,9 3-1-15,1-1 0 0,-5-4-3 0,15-2-3 16,-1 0 0-16,-2-2-1 15,6 0-4-15,5 1-2 0,-13 1-1 0,2 11 0 16,0-7-3-16,-9 0-8 0,1 7-6 16,-10 0-8-16,3 0-9 0,-5 7-7 15,1-7 180-15,-5 7-289 0,0-1-125 16,-2 2-376-16</inkml:trace>
  <inkml:trace contextRef="#ctx0" brushRef="#br0" timeOffset="33554.598">11025 6401 524 0,'0'0'120'16,"-8"-7"6"-16,0 7-90 0,3 7-1 0,-1-4-8 15,-4 9-2-15,0 1-3 0,5 2-3 16,0 2-7-16,5 8-3 0,0-4-2 15,0 4-1-15,0 1-3 0,8-5 0 16,1 2-3-16,4 5 2 0,0-3-2 16,1 2 0-16,-2 0 0 0,4-3 0 15,-4-11 1-15,2-1-1 0,-2-3 0 0,6-5-3 16,-3-4-6-16,-2 0-5 0,-5 0-6 16,0-6-7-16,0-4-5 0,-1-5-4 15,-2-2 4-15,0-5-99 0,1 3-90 16,2-3-231-16</inkml:trace>
  <inkml:trace contextRef="#ctx0" brushRef="#br0" timeOffset="33960.755">11209 6472 412 0,'0'0'111'16,"0"7"4"-16,0-7-14 0,6 9-68 15,4 2-3-15,-3 3-2 0,-2 1-3 16,0 1-3-16,1 4-3 0,-6-4-4 16,10-1-3-16,-7-1-3 0,2-2-4 0,0-3 1 15,2-5-2-15,1 0-1 0,-8 3-2 16,3-7 1-16,-3 0-2 0,0 0 0 16,0-7 1-16,0 0-1 0,0-3 0 15,0-7 1-15,0 2-1 0,-3-1 4 16,3-7 0-16,0 3 1 0,0 5 2 15,3 1 3-15,-3-1 0 0,7 2 2 16,-1 8-1-16,6-2 0 0,-3 7 0 0,6 0 2 16,2 0-1-16,2 11-1 15,-6-11 1-15,4 11-3 0,-8-4 0 0,5 4-2 16,-3-1-4-16,4 7-1 0,0-3 1 16,-2-6-2-16,-4 3 0 0,-2-1-1 15,-2-10-4-15,-5 4-3 0,8-4-10 16,-8 0-10-16,0 0-8 0,7 0-8 15,-7-9-7-15,0 0 120 0,0-3-222 0,-7 0-114 16,7 4-326-16</inkml:trace>
  <inkml:trace contextRef="#ctx0" brushRef="#br0" timeOffset="34241.937">11432 6228 508 0,'0'-7'117'15,"6"7"5"-15,9-2-85 0,-4 2-3 16,6 2-7-16,1 7-2 0,6 3-3 16,-7-1-2-16,4 9-4 0,0-2-2 15,-1 3-1-15,-5 2 3 0,6 0-1 16,-10 0 0-16,6-3-1 0,-3 1 1 16,4-4-1-16,-6 2-2 0,6-4-1 15,-7 8-1-15,1-6-1 0,-7 2-3 0,-5-4 1 16,0 5-2-16,0-5-1 0,0-1-2 15,-15 0 1-15,5-1-1 0,0-3-4 16,-4-5-7-16,5 4-11 0,-4-9-9 16,0 0-11-16,3 0-11 0,-3-10-109 15,8-2-112-15,5 4-260 0</inkml:trace>
  <inkml:trace contextRef="#ctx0" brushRef="#br0" timeOffset="34476.292">11903 6276 528 0,'7'0'132'16,"-7"-10"9"-16,16 10-53 0,-5-7-44 16,-1 1-10-16,5-5-5 0,1 4-3 0,1 2-6 15,2-2-7-15,-2 4-6 0,-2 3-3 16,-7-11-5-16,-2 11-5 0,-6-7-9 15,0 1-10-15,0 6-11 0,0 0-2 16,7 0-114-16,-7 0-113 0,-7 0-263 16</inkml:trace>
  <inkml:trace contextRef="#ctx0" brushRef="#br0" timeOffset="34679.36">11957 6399 585 0,'8'0'142'0,"5"0"8"0,4 0-97 16,2-6 0-16,-2-2-10 0,2 2-3 16,-1-3-7-16,0-10-11 0,5 7-5 15,-1-1-8-15,-8-3-2 0,6 2-6 0,-10 6-6 16,-4-2-8-16,-6 1-10 0,5 5-14 16,-5 4-9-16,0-7-6 0,-11 7-112 15,3 0-112-15,-2 6-263 0</inkml:trace>
  <inkml:trace contextRef="#ctx1" brushRef="#br0" timeOffset="14293.501">24953 12736 0</inkml:trace>
  <inkml:trace contextRef="#ctx0" brushRef="#br0" timeOffset="38287.924">12381 6081 489 0,'0'0'114'0,"0"0"3"0,0-6-79 16,0-1-6-16,0-5-6 0,0-1-3 15,0-3-3-15,0 2-2 0,10-2-1 16,-2-6 0-16,-1 1 0 0,4 2-1 16,2 3 1-16,-1 1 1 0,2 3-1 15,1 7 1-15,2 5 0 0,-1 0-2 0,-1 0-2 16,-1 13 0-16,1 11-5 0,0-1 0 16,1 6-3-16,-1 7-3 0,0-1 0 15,-9 2 0-15,2 4-2 0,-8-5 1 16,0-5-1-16,0-2 1 0,0 0-1 15,0-6 0-15,-6 0-1 0,6 3 0 16,-5-9-1-16,-2 9 0 0,7-8 1 16,-8-2-1-16,-3-5 0 0,4 2 0 0,2-13 1 15,-3 6 0-15,8-6 1 0,0 0-2 16,-5 0 0-16,5 0 2 0,0 0 1 16,0 0 0-16,0 0 1 0,8-5 3 15,-8-3 2-15,0 8 1 0,7-8 0 16,1 8 1-16,7 0 0 0,-7 0-1 15,7 0-1-15,-2 0-2 0,2 0 2 0,-2 0-3 16,3 0-2-16,-1 0 0 0,0 0-1 16,-4 0-1-16,2 7-1 0,2-7-3 15,-7 0-6-15,-1 0-6 0,-1 0-11 16,-6-8-10-16,0 0-14 0,0-6-10 16,-6 1-23-16,6-1-82 0,0-9-103 15,0 0-233-15</inkml:trace>
  <inkml:trace contextRef="#ctx0" brushRef="#br0" timeOffset="38678.395">12899 5784 484 0,'0'0'127'0,"4"0"7"0,1 0-43 0,2 0-43 15,-1 7-7-15,-2 4-3 0,4 3-4 16,2 5-5-16,-2-3-7 0,0 9-4 15,5 3-3-15,-1 3-4 0,1 3-3 16,5 5-4-16,0-4 1 0,-5-1 0 16,3-3-3-16,-8-4 0 0,-4-5-1 15,-4-4-1-15,6-9-3 0,-6-9-5 16,7 8-5-16,-7-8-6 0,0 0-10 0,-7-6-8 16,2-2-9-16,-1-6 174 0,-15-2-280 15,1-11-129-15,0 0-378 0</inkml:trace>
  <inkml:trace contextRef="#ctx0" brushRef="#br0" timeOffset="38912.763">12784 5808 502 0,'6'0'127'0,"3"0"5"16,0-6-67-16,5 6-16 0,2-8-9 15,0 4-3-15,4-7-4 0,6 0-4 16,5 2-4-16,4-4-3 0,2 6-6 16,-4 0-4-16,-7 7-2 0,-6-2-5 15,3 2-2-15,-4-6-4 0,-5 6-4 0,-3 0-9 16,-1 0-11-16,-10 0-12 0,0 0-6 16,0 0-115-16,-12 15-117 0,1 5-274 15</inkml:trace>
  <inkml:trace contextRef="#ctx0" brushRef="#br0" timeOffset="41318.4">11374 7426 446 0,'0'0'103'16,"0"0"4"-16,0 0-70 0,3 6-12 15,-3-6-5-15,5 5-1 0,-5-5 0 16,0 5-2-16,0-5-1 0,0 8-1 0,0-8-1 16,0 8-2-16,0-2-1 0,7-1-2 15,-7-2-3-15,11 5 0 0,-6-3-3 16,-5-5 1-16,4 2-2 0,0-2-1 16,-4 8 0-16,10-8 0 0,-3 0-1 15,-1 0 0-15,3 0 0 0,0 0 2 0,3 0 1 16,3 0 2-16,-2 0 2 0,-5 0 2 15,7 0 2-15,-4 0 2 0,1 0-1 16,-1 0 1-16,-4 0 0 0,1 4-3 16,-2-4-1-16,3 4-2 0,-6-4-1 15,3 9-2-15,3-9-1 0,0 0-2 16,0 0 0-16,2 0 1 0,0 0 0 16,3 0 0-16,2-5 0 0,-3 5 2 0,3 0 0 15,-6 0 2-15,3 0 1 0,-5 5 0 16,7-5-1-16,0 4 0 15,1-4-2-15,1 8 1 0,-3-8-3 0,0 6-1 16,-1-6-1-16,-2 0 1 0,-3 0 1 16,9 0-2-16,-3 0 0 0,4-4-1 15,-4 4 3-15,2-8-1 0,-8 5 1 16,4 3 0-16,-3-5 2 0,0 5 1 0,7-7 2 16,-3 7-1-16,5 0 0 0,-5 0 1 15,4 0 1-15,-3 0-3 0,1 0-1 16,-7 0 0-16,0 0-1 0,7-4-2 15,-8 4-1-15,7 0-1 0,3 0 2 16,2 0 0-16,-4 0 0 0,3 0-3 16,-1 0 3-16,-4 0-2 0,5 4 3 15,-2 3-3-15,0-7 1 0,-3 6-1 16,5-6 2-16,-6 0 0 0,4 0 0 0,-6 0 0 16,2 0 0-16,-3 0 1 0,-2 0-2 15,3 0 0-15,3 0 2 0,-5 0-1 16,10 0-1-16,-8 0 1 0,6 7 1 15,-1-7 2-15,0 0-3 0,-2 0 0 16,0 0 0-16,3 0 1 0,4 0-2 16,-5-7 0-16,6 7-1 0,4-4 2 15,-16 4-2-15,8-5 2 0,-3 5 1 0,3-6-1 16,-4 1-2-16,8 5 1 0,-3-4 0 16,-5 4 1-16,2 0-2 0,-2-7 0 15,2 7-1-15,-4-5 2 0,-1-3 1 16,8 2-2-16,-6-1 1 0,-1 1-1 15,-1 2-1-15,1-3 1 0,-2 7-1 16,-1-5-1-16,-3 5 0 0,3 0 0 16,-2 0 0-16,4 0 0 0,2 0 0 0,-2 0-1 15,3 0 1-15,0 6 0 0,-5-6 0 16,-3 8-1-16,1-3 1 0,-1 0-1 16,2 3 1-16,-1-5-1 0,-1 5 0 15,-5-3 1-15,7-5 0 0,-7 7 2 16,5-3-1-16,-5-4 1 0,0 0 0 15,0 6 1-15,6-6 0 0,-6 0-1 16,0 0 0-16,0 6-1 0,7-6 2 0,-7 0 0 16,5 0 0-16,-5 0 0 0,5-6 0 15,-5 6 1-15,8-7-1 0,-8-1-1 16,8 8 2-16,-3-6-2 0,-2-2 1 16,-3 8 0-16,8-6 1 0,-1-2 0 15,0 5 1-15,-3-3-1 0,1 6 0 16,2-11 1-16,1 11 1 0,4-2-3 15,4 2 1-15,-5-10 0 0,6 10 1 0,-4-4 1 16,-7 4 0-16,1 0 0 0,4 0 1 16,-4 0-2-16,3 0 2 0,5 4-1 15,-6 6 0-15,4-3 0 0,-1 7 0 16,6-5-2-16,-2-3 1 0,2 4-1 16,-5-10 2-16,7 0-2 0,-4 4-1 15,2-4-1-15,7 0 3 0,-5 7-2 0,-2-7 0 16,3 5-1-16,4-5 1 15,-3 0 0-15,8 0 2 0,8 0 0 16,-6-7 3-16,13-2-2 0,-1 9 1 0,6 0 1 16,0 0 1-16,0 0-1 0,-4 4-2 15,-5 5 0-15,-2-9 0 0,-3 5 1 16,-3-5-3-16,-3 7 0 0,-1-7-1 16,-3 7 0-16,2-7 1 0,-7 0 2 15,4 0 1-15,-2 0 0 0,2 0-1 0,-7 0 2 16,1 0 0-16,1 0 1 0,-4 0-4 15,-1 0 1-15,3 0 0 0,-2 0 1 16,-1 0-1-16,0 0 0 0,0-7-1 16,-2 7 0-16,-2-7 0 0,-1 2-1 15,-2 5-1-15,-1-9 1 0,6 9-2 16,-5-6 0-16,0-2 1 0,2 4-2 16,-4-9-2-16,-6 0-7 0,5 2-8 0,-5-6-17 15,0 2-19-15,-5-4-104 0,5 8-19 16,-8-7-110-16,8 3-215 0</inkml:trace>
  <inkml:trace contextRef="#ctx0" brushRef="#br0" timeOffset="42115.096">13511 5622 429 0,'0'-7'110'16,"0"3"3"-16,0-6-40 0,0 10-37 16,-5-6-8-16,5 6-3 0,-7 0-2 15,7 0-1-15,-6 0-1 0,6 4-4 16,-5 5 0-16,0-1 1 0,5 6-4 0,-5 0-2 15,-3 4-1-15,0 4-2 0,3 3 0 16,0 5-4-16,0-2-1 0,-3 3 0 16,1 1 0-16,7 2-1 0,0 6 1 15,0 5-2-15,15-6 0 0,-8 6-1 16,6-3 0-16,0 1-1 0,-2-7 1 16,6 1-1-16,1-9 0 0,1-7 1 0,1-6-1 15,-7-5 0-15,7-6 0 16,-6-4-1-16,-2 0-3 0,-4 0-1 15,2-4-7-15,-10-3-4 0,8-3-7 0,-8-3-7 16,0-2-6-16,0 2 150 0,5-2-254 16,-5-6-118-16,5-2-350 0</inkml:trace>
  <inkml:trace contextRef="#ctx0" brushRef="#br0" timeOffset="42630.59">13639 5457 464 0,'0'0'114'0,"0"0"5"0,8 6-60 16,-8-3-24-16,8 9-8 0,-5 2-6 15,4 2-1-15,8-1-5 0,-7 0-5 16,5-1 0-16,2 0-2 0,1 1-2 16,-5 3 1-16,-1-1-1 0,0 5-1 0,2-1 1 15,-6 2-2-15,4-8-2 0,0 4 2 16,-5-4-2-16,1-3-1 0,-6-9 0 16,0 4-1-16,0-7-1 0,0 0 1 15,0 0-1-15,0-7-1 0,0 2 0 16,0-4 0-16,7 2 1 0,-7-2 1 15,0-5-1-15,0 0 0 0,0-1 1 16,0-1 0-16,0-3 1 0,0 0-1 0,8-3 0 16,-8-1 0-16,5 1 3 0,0 8 2 15,5-1 2-15,-6 14 4 0,5 1 4 16,-4 0 2-16,3 16 3 0,6 4-1 16,-4 3-2-16,8-3 1 0,-6 4-5 15,3-11-4-15,-9-6-3 0,1 10-1 16,1 0-2-16,-3-3-1 0,1-4-3 15,-2 3-3-15,-4-5-2 0,6-8-7 16,-1 7-6-16,-5-7-5 0,0 10-8 16,7-10-7-16,-7 5-7 0,0-5-103 0,-9 9 3 15,9-4-83-15,-11 11-169 0</inkml:trace>
  <inkml:trace contextRef="#ctx0" brushRef="#br0" timeOffset="42911.783">13740 6058 511 0,'0'7'122'0,"0"-7"8"15,12-7-80-15,6 0-5 0,0-1-7 0,1-3-1 16,11 3-5-16,1-3-2 15,-7 4-6-15,-1-1-3 0,-3-4-2 0,-7 7-3 16,-5-6-3-16,2 4-2 0,0-2-3 16,0 2-1-16,1 0-2 0,1-4-2 15,1 3-3-15,-2 0-5 0,-4 2-6 16,-2 6-11-16,-5-10-11 0,0 10-11 16,0 0-9-16,0 0-106 0,-7 7-110 15,-1 6-257-15</inkml:trace>
  <inkml:trace contextRef="#ctx0" brushRef="#br0" timeOffset="43364.793">13861 6213 463 0,'0'0'113'15,"0"0"4"-15,0-6-55 16,5 6-27-16,2-7-7 0,6 1-5 0,-2 3-2 15,6-4-2-15,-7 1-1 0,3 0-1 16,-4 0-2-16,-4 1 0 0,2 5 0 16,-1 0 0-16,1 0 0 0,1 0-2 15,0 9-2-15,2-2 1 0,0 2-5 16,-3-1-1-16,-7 5-2 0,4-6-2 0,-4 5-1 16,0-1 0-16,-4 3-1 0,-1 0 2 15,1 6-2-15,-1-3-1 0,5 7 1 16,-8-7-1-16,8-2 1 0,0-2-2 15,-6-1-1-15,6-12 3 0,0 5-1 16,0 1 1-16,0 1 1 0,0-4 0 16,0 3 1-16,0-6-1 0,6 6 1 15,-6-6 3-15,12 12 0 0,-6-9 1 0,7-3 2 16,-1 0 1-16,-2 0 1 0,-1 7 0 16,5-7-1-16,-1 0-1 0,0-7-3 15,-2 7 1-15,6 0-3 0,-11 0-2 16,1-7-2-16,-1 7-5 0,2-7-5 15,-1 5-8-15,4-6-7 0,-6 2-11 16,2-10-9-16,-7 2-3 0,0-9-108 16,0-3-105-16,-12-2-258 0</inkml:trace>
  <inkml:trace contextRef="#ctx0" brushRef="#br0" timeOffset="43849.097">13994 5133 517 0,'0'0'119'0,"0"0"4"0,0 0-86 16,0 0-7-16,6 0-4 0,-6 0 0 15,7 2-3-15,1 7-3 0,7-2 1 16,-2 6 0-16,8 8-1 0,-3 0-1 16,5 1-2-16,3 2-1 0,-4-6-2 15,6 10-3-15,-2 2-3 0,-10 1 0 16,9 3-3-16,1 7 1 0,-2 4-1 0,1 9-2 15,-4-6 0-15,-3 4-1 0,0-1 1 16,-5-5-2-16,-1-9 0 0,-2 1-2 16,1 3 2-16,2-4 0 0,-1 6 0 15,2 1 0-15,3 6-1 0,-1 2 0 16,-3-4 0-16,-1-2-1 0,-4 1 2 16,-8-5-3-16,3-1 1 0,-3 2 1 15,0-8 0-15,-8-7 0 0,-10-7-1 0,0-6-4 16,-3-1-3-16,-5-7-10 0,1 4-14 15,5-2-11-15,6-2 105 0,2-5-219 16,-3 14-126-16,6-2-337 0</inkml:trace>
  <inkml:trace contextRef="#ctx0" brushRef="#br0" timeOffset="47129.534">4907 8685 382 0,'0'0'91'16,"0"9"4"-16,0-1-61 0,0-7-3 16,8 11-6-16,-8-8-4 0,8 10-4 15,-8 0-2-15,5-5-3 0,0 7-1 16,-5 2-3-16,11-4-2 0,-11 0 0 16,7 1 0-16,-7-7 0 0,7 3-1 15,-7-7-2-15,13 4 2 0,-7-5 1 0,4 2 1 16,3-5 0-16,-3 7 0 0,1-7 1 15,4 0 1-15,-7 0 1 0,4 0 0 16,-1 4 1-16,-4-4 1 0,-1 7 0 16,4-7 1-16,-2 0-1 0,2 6-2 15,8-6-2-15,-1 0 0 0,1 0-1 16,3 0-2-16,2 0-1 0,-7-6 1 16,7 6 0-16,3-7 2 0,-1 7 0 0,-2-6 0 15,-5 6 3-15,1-7-1 16,-7 7 2-16,6 0-1 0,-5-3 0 0,7 3 0 15,1 0-1-15,-6-5-2 0,4 5 0 16,-6 0-2-16,9 0 0 0,-1 0-2 16,-5-8 0-16,7 8 1 0,0 0-2 15,-6 0 0-15,2-4-1 0,6 4 1 16,-1-5 1-16,-1 5 0 0,0 0 0 16,3 0 3-16,-1-7 0 0,-1 7 1 0,-6 0 2 15,2 0 0-15,3 0-1 0,-3 0-2 16,1 0-1-16,4 0 0 0,-3-4-1 15,3 4-2-15,1-7-1 0,-3 1 2 16,2 3 1-16,7-5-2 0,1 0 2 16,-10-4-1-16,3-2 0 0,1 6 0 15,2-1-1-15,0 1 1 0,14 8 1 0,-5-4 0 16,-1 4 2-16,-4-7 2 0,1 7 2 16,-11 0-2-16,2 0-1 0,0 0 1 15,1 0-1-15,-2 0-1 0,-7 0-1 16,4 7-1-16,-1-7 1 0,-4 0 1 15,5 0 0-15,7-10-1 0,-2 10-1 16,4-4 1-16,-2 4 1 0,3 0 0 16,0 0 0-16,-2 0 2 0,1 0 0 0,-1 4 1 15,-3-4 0-15,-6 0-2 0,0 0 0 16,1 0-1-16,2 0-1 0,-3 0-2 16,2 0 1-16,3 0-2 0,0 0 0 15,-6 0 1-15,1 0-2 0,3-4-2 16,0 4 4-16,0 0-2 0,1 0 0 15,1 0 3-15,-2 0-3 0,0 0 1 16,1 7 3-16,-7 0-2 0,5-7 0 16,5 6-1-16,2 2-1 0,-1-8 0 0,1 0 1 15,4 7-4-15,-2-7 2 0,-3 0 0 16,2 8 2-16,1-8-1 0,-7 0 0 16,1 0 0-16,-4 0 1 0,-4 0-1 15,4 0-3-15,0 0 2 0,2 9 0 16,11-3 0-16,-4-2-1 0,-6 3 1 15,6 1 1-15,-2 0-1 0,-9-2 2 16,11 3-2-16,1-4 0 0,-6 2 2 0,1-7-2 16,0 5 0-16,-5-5 2 0,2 3-2 15,3-3-1-15,1 0 4 0,2 8-4 16,-1-8 1-16,1 5 2 0,1-2-2 16,-1 4 1-16,-3-7 1 0,4 7-3 15,-1 0 0-15,-4-7 3 0,3 0-1 16,3 0-3-16,0 0 3 0,7 0-1 15,9 0-1-15,-9-9 4 0,-2 9-3 0,3-4 0 16,-13 4 1-16,-3 0-1 0,0 0-2 16,2 13 4-16,-14-4-3 0,6 11-1 15,-6 0 1-15,4-2 2 0,-9 2-2 16,4-1 2-16,3-10-3 0,-8 1 1 16,7 5 1-16,1-6-2 0,-7 0-1 15,6 4 3-15,-1-3-2 0,-6-5 1 16,-5 4 1-16,7-9 0 0,-7 0 0 15,0 0-1-15,5 0 0 0,-5 0-1 0,9 0 3 16,-9 0-3-16,9 0 1 0,-9-9 0 16,6 5 2-16,1-5-1 0,4 4 0 15,-6-4 0-15,5 2 2 0,3 0-1 16,-5 2 0-16,0 5 0 0,4-3 0 16,-4 3-1-16,0 0 1 0,7-9-1 0,-4 9 0 15,9-6 0-15,1-2-2 0,2 4 0 16,2-3 3-16,-1-1-2 0,-2-2 2 15,-4 4 0-15,6-7-2 0,1 3 2 16,6 5 0-16,2-2 2 0,-1 7-2 16,-2-7-2-16,-1 7 3 0,-6 0-1 15,0 0 0-15,2 9 1 0,-4-9-2 16,-3 5 0-16,7 2 2 0,-4-7-1 0,-5 0-1 16,9 0 2-16,-2 0-3 15,1 0 2-15,11 0 1 0,-3 0-3 0,6 0 1 16,6-7 0-16,-4 7 0 0,-9 0-1 15,-2 0 0-15,2 0 0 0,-5 0 1 16,1 0-1-16,5 0 1 0,6 0 0 16,-10 0 2-16,3 0 0 0,-3 0 0 15,-4 0-2-15,1 0 1 0,8 0 1 16,-4-5 0-16,2 5-1 0,9 0-1 16,-4-7 1-16,-7 4 1 0,7 3-1 0,5-11 0 15,-3 11-2-15,1-4 0 0,7 4 3 16,-5-4-1-16,-4 4-1 0,-4 0 2 15,-10 0-1-15,2 0 0 0,-4 0 1 16,-3 0-3-16,3 0-1 0,4 0 2 16,-1 0-2-16,1 0 1 0,-2-8 2 15,-4 8-2-15,4-2 1 0,-1-5 0 0,-1 0 2 16,0 1-2-16,5-4 1 0,-1 7 0 16,4-5 0-16,3 8-1 0,-1-4-1 15,0 4-1-15,-2 0 3 0,4 0-2 16,-5 0-1-16,0 0 2 0,1 0 1 15,2 0-1-15,-5 4 1 0,2-4-3 16,3 0 1-16,-6 0 2 0,1 0-2 0,-3 0-1 16,-5-4 4-16,5 4-3 0,0 0 2 15,6-4 0-15,2 4-2 0,2 0 2 16,-3 0-1-16,-1 0-2 0,-6 0 4 16,3 4-3-16,-3-4 1 0,-1 10 1 15,2-5-2-15,2-2 2 0,-3-3-1 16,-5 9 1-16,2-9 1 0,3 5-1 15,-7-5 1-15,4 0-2 0,3 0 1 16,1 0 1-16,1 0-3 0,4 0 0 0,7 0 2 16,-3-3-1-16,3 3 0 0,-6 0 1 15,-3 0-2-15,0 0 2 0,-3 0-1 16,2-9-1-16,5 4 0 0,2-6 2 16,2 0-2-16,2-1 2 0,-4-3-2 15,-4 2 1-15,4 0 0 0,-7 4 0 16,-8-2-1-16,10-1-2 0,-3-6 1 15,-1-6-3-15,1-3-4 0,1-4-3 0,0 1-10 16,-1-4-8-16,-1-3-10 0,1 5-13 16,-18 8-11-16,-7 2-16 0,-5 4 73 15,-10 6-180-15,-8 12-126 0,-15 0-318 16</inkml:trace>
  <inkml:trace contextRef="#ctx0" brushRef="#br0" timeOffset="48738.564">14734 5443 541 0,'0'0'127'0,"0"6"8"15,0-6-92-15,3 9 3 0,-3-2-6 16,8 6-1-16,1 9-2 0,0 1-3 16,-4 5-5-16,5 2-5 0,5-3-5 15,-2 3-4-15,5-9-4 0,0 6-3 16,-2-10-4-16,1 7-2 0,-9-12 0 15,0 4-5-15,-1-4-3 0,-7-3-7 0,0-9-8 16,0 0-12-16,-10 0-12 0,3 0-8 16,-9-13-109-16,5 10-114 0,-12-8-268 15</inkml:trace>
  <inkml:trace contextRef="#ctx0" brushRef="#br0" timeOffset="48925.987">14696 5633 541 0,'10'0'126'0,"7"0"4"0,1 0-90 15,3-6-5-15,-2 1-9 0,4-3-5 16,4-7-6-16,2-1-5 0,-1-1-5 16,1-3-7-16,-2-3-10 0,-3 9-8 15,-11-1 160-15,5 6-276 0,-8-5-132 0,5 0-383 16</inkml:trace>
  <inkml:trace contextRef="#ctx0" brushRef="#br0" timeOffset="49394.635">15124 5194 528 0,'0'16'122'0,"8"3"5"0,2 8-89 15,-4 1-8-15,1-3-6 0,4 4-4 16,-1 5-5-16,-2-11-3 0,4 2-5 16,-4 5-3-16,-2-6 0 0,3-2-1 0,-9 5 0 15,6-1-1-15,-6-9-1 0,0-2 1 16,0-2-1-16,0-13-1 0,-6 5 1 15,6-5-1-15,-10 0 0 0,5-4 0 16,2-10-1-16,-6-7 1 0,9-4 1 16,-9-1-1-16,9-5 0 0,0 10 1 15,0-7 1-15,0-1-1 0,0 0 0 0,0-13 2 16,11 1 3-16,-1 8 0 0,-2-1 4 16,5 6 1-16,-1 10 4 15,4 6 3-15,-3 2 0 0,3 10 1 0,-1 0-1 16,5 0-3-16,-5 16-1 0,6 2-2 15,2 5-3-15,-4 7-1 0,-1-1-1 16,2 2-1-16,-4-2-2 0,1 3-1 16,-6-7 0-16,4-4-1 0,-7-6-2 15,-3-8-2-15,2-7-6 0,-7 0-4 0,0 0-10 16,0 0-15-16,0 0-12 0,0 0-116 16,-8-7-121-16,-1 7-289 0</inkml:trace>
  <inkml:trace contextRef="#ctx0" brushRef="#br0" timeOffset="58142.614">9671 7299 451 0,'-14'0'101'0,"1"0"4"0,-2 0-84 16,0 0 0-16,-3-8-1 0,-5 3-1 15,-5-4-2-15,4-5-2 0,-9-1 0 16,-1-5 0-16,-4-6 0 0,2-4-1 16,-3-6 2-16,-1-8-2 0,-7-7-1 0,-9-8-2 15,-6-7 0-15,-4-4 3 0,3-5-3 16,-5-1 0-16,6-3 1 0,5 0 1 15,3 3 1-15,2 14 1 0,-1 0-3 16,4 5 2-16,10 7-1 0,-9-3-1 16,9-4-2-16,-9-7-3 0,6 3 1 15,-14-8-3-15,5 0 0 0,6-4-1 16,0 5 0-16,11 2 2 0,1 10 1 0,2 7-1 16,0 10 1-16,0 5 1 0,-3 5 0 15,2 5-1-15,-2-4 0 0,3 3 0 16,2 2-1-16,-1-3 0 0,-1-3 0 15,8 4-1-15,2-5-1 0,-2-6-1 16,2 3 0-16,6 3 2 0,-2-5-2 16,4-2-1-16,3 9 0 0,2-2 0 15,3 2 1-15,-6 2-1 0,11 3-1 16,0 6-1-16,0 2 1 0,10 4 0 0,-10 0 2 16,6 6-2-16,-2 0 2 0,0-5 1 15,-4-3 0-15,9 8 1 0,-3 1-1 16,-1 4 0-16,2-12 0 0,1 4-1 15,7 2 0-15,-6-2 2 0,13-8-1 16,2 9 1-16,4-2 0 0,6 0 0 0,6-2 0 16,2 11-2-16,1-14-1 0,8 2 1 15,-9 1 0-15,9 2-2 0,6-3-1 16,6 3 1-16,0 0 0 0,6-1 0 16,-7-3-1-16,-8-3 0 0,-1 2 0 15,-6-7 1-15,4-1 1 0,1 3-1 16,1-6 1-16,3 2-1 0,-1 3 0 15,6-3 1-15,8-4 0 0,-2 6 0 16,5-1-1-16,0 3 3 0,5 5 2 0,0-2 0 16,0 2 3-16,-5-1 1 0,8-7 0 15,5-1 1-15,10 1 0 0,8-3-1 16,-1-2 0-16,12-4-3 0,7-1 1 16,2-10 1-16,10 0 0 0,13-3-4 15,3-8 3-15,6 0-3 0,2 1-1 16,4-3 1-16,-1-2-5 0,2 9-1 0,-1 0 2 15,-4 6-2-15,-3 2 1 0,-2 6 1 16,-9 1-1-16,-8 11 1 0,-4-4 2 16,-8 11-2-16,2-3-1 0,-6 2 2 15,-7 2-1-15,1 0-3 0,-10 1 3 16,-8 0-3-16,-7 5 0 0,5 0 3 16,1 4-3-16,6-3 0 0,-14 2 3 15,0-6-3-15,-11 8 1 0,-5-10 3 0,-11 4-3 16,0-4 1-16,0 4 2 0,-8-5-3 15,0 9 1-15,-12 5 1 0,7 0-3 16,-12 0 1-16,-4 0 2 0,-6 0-3 16,1 0 2-16,-15 0 1 0,8 5-1 15,-7-5 0-15,2 6 2 0,-1-6-2 16,-1 0 0-16,0 0 2 0,-4 0-2 16,-2 0 0-16,0-7 2 0,1 1-3 15,1-1 0-15,-2 7 2 0,-2-5-3 0,-3 5 3 16,7 0-1-16,-7 0-1 0,6 0 1 15,-6 0 0-15,5 0 0 0,-5 0 0 16,7 4 0-16,-7-4 1 0,8 10-1 16,2 4 0-16,1 2 0 0,-3 0 0 15,2 1 0-15,3-1-3 0,2 1 5 16,0 3-2-16,8 0-1 0,8 13 1 0,-7 3 1 16,3-1-1-16,0 4 1 0,3 12-2 15,-7-4 2-15,6 3 1 0,4 1-1 16,1 3 0-16,2 0-1 0,-5 0 2 15,2 2-2-15,3 7-1 0,-1-11 0 16,-1 5 0-16,5 1-1 0,1 3 1 16,7-6-2-16,-6 9 1 0,0-6 3 15,-7 5-1-15,4-1-1 0,-7 4 1 16,0-4-1-16,-1-5-3 0,2-4 1 0,-2-4-2 16,-2 0-1-16,-9-4 3 0,6 10-2 15,1-5 1-15,-5 2 3 0,2-3-3 16,10-3 0-16,-8-4 1 0,-4-1-2 15,2-3-1-15,-5-1 0 0,-5-2-1 16,0-6 1-16,0-4 2 0,-3-3-2 16,1 1 1-16,3-3 1 0,0-4 1 0,-1-1 0 15,-3 0 1-15,2-1 0 0,-6-2 0 16,-2-5 0-16,-4 3 0 0,8-2-1 16,-8-8 3-16,8 8-3 0,-8-5 1 15,8 5 2-15,-8-2-1 0,0 4 0 16,0-6 1-16,0 5 0 0,0-3 0 15,0-6 1-15,-10 0-1 0,10 9 0 16,-10-9 1-16,6 7-1 0,0 1-1 0,-4-2 1 16,-2 7-1-16,-1-2 0 15,-6 2 2-15,3-6-1 0,-3 5 0 0,6-3-1 16,1 2 1-16,-1 0 0 0,4 3 1 16,-1-4-1-16,0-3-1 0,-1 4 2 15,1-2 0-15,-7-1 0 0,6 0 1 16,-4-1-1-16,-2 4 0 0,3-6 1 15,-2 6 0-15,2-6 0 0,-4 4 1 0,3-4-2 16,-5 1-1-16,1 1 2 0,1 4 0 16,-9-3-1-16,2 6 0 0,4 6 0 15,-2-5 1-15,-2 0 0 0,8 0-1 16,-3-5 0-16,-3 1 1 0,6-4 1 16,-10 1-3-16,2 0 2 0,5-2 0 15,2 2-1-15,6-1 1 0,-1 1-3 16,3 2 0-16,-7 1 1 0,-2-2 0 0,-2-2-2 15,6 4 3-15,-9-5-2 0,8 2 1 16,-4-8 0-16,-5 5 0 0,0 1 0 16,1-6 1-16,1 10-1 0,0-10-1 15,5 9 2-15,1-9-2 0,7 7 1 16,-2-7 1-16,2 9-1 0,1-9 0 16,-3 7 1-16,-1 0 0 0,1-3 1 15,-6 5-1-15,2-4-1 0,3-2 0 0,-2 3 1 16,5 2-2-16,-5-1 0 0,1-1 0 15,2 2 0-15,-3 0 1 0,2-1 0 16,-6 0 0-16,9 3-1 0,-10-2 2 16,7 1-1-16,-11-5 1 0,6 7-1 15,-5-3 1-15,1-2-1 0,1-1 1 16,5-5-1-16,1 11-1 0,-1-6 2 16,4-5-1-16,-2 9-1 0,-1-9 2 0,2 5-2 15,-1-5 0-15,4 8 2 0,0-5-1 16,-2 2-1-16,4-5 0 0,-3 0 1 15,-5 8 0-15,2-8 1 0,1 6-1 16,-6-6 0-16,-1 7 1 0,4-7 0 16,-4 0 0-16,-2 4-1 0,2-4 1 15,2 0-1-15,2 0 0 0,-7 4-2 16,5-4 2-16,-4 10-1 0,-3-6 0 16,2 4 1-16,1 0-1 0,-4-2 1 0,4-6 1 15,0 8-2-15,1 0 1 0,-4 3 1 16,-2-1-1-16,2 4 0 0,2-4 0 15,-5-5 2-15,0 5-1 0,1-5 0 16,1 5 0-16,-1-6-1 0,-4 9 0 16,-3-7 1-16,3 2-1 0,-2 0 1 15,3 2 0-15,7 1-1 0,-1 2 0 16,-4-4 2-16,-2 1-3 0,-4-4 2 0,-8 2-2 16,-5-3 2-16,2-5 0 0,4 8 0 15,6-8 1-15,2 0 0 0,3 0-1 16,3 6 1-16,2-6-2 0,-4 10 1 15,2-5 0-15,2 2-1 0,-5-7 1 16,-1 5-1-16,-2-2-1 0,-4-3 2 16,4 9 0-16,3-4-2 0,2-5 1 15,-2 9 0-15,4-3 0 0,-2-1 1 0,6 3-1 16,2-5-1-16,-5 8 2 0,0-11 0 16,3 0-1-16,-9 3 1 0,1-3 0 15,0 0-1-15,-1 0 2 0,-2 0-3 16,3 0 0-16,3 0 2 0,1 7-3 15,1 0 2-15,0 3 0 0,2-5-1 16,-2-5 1-16,-3 12 2 0,4-7-2 0,1 2 0 16,0-3 0-16,-4 2 1 0,2 2-1 15,-5-2 1-15,1 4-2 0,2 0 1 16,0-2 0-16,-2 3-1 0,4 0 0 16,-2-4 1-16,-3 2 0 0,5-4-1 15,4-5 3-15,-4 6-1 0,-2-6-1 16,1 0 2-16,-6 8 0 0,-3-8-2 15,1 0 1-15,-6 3-2 0,4-3-1 0,7 0 4 16,0 0-3-16,4 0-1 16,0 0 2-16,1 0-1 0,-2 0 1 15,3 0 1-15,-1 0-3 0,-4 0 3 0,3 0-1 16,2 11 1-16,-2-7 0 0,0 7 0 16,-5-8 0-16,0 7 0 0,-1-6-1 15,1 6 1-15,-1-10-2 0,4 4 1 16,1-4 2-16,6 7-3 0,-2-7 2 15,7 7-2-15,0-7 0 0,0 0 1 0,-7 2-2 16,0-2 1-16,-3 0 1 0,-3 0-1 16,2 0 1-16,-4 7 1 0,-2-7-1 15,1 0 0-15,1 5 1 0,0-2-2 16,4 7 0-16,6-1 1 0,-2 0 0 16,-3 3 0-16,2-6 4 0,-1 4-1 15,1 1 1-15,-3-4 3 0,-1 5-1 16,-1-1 0-16,3-5 1 0,2 6-5 0,-4-8 1 15,1-4 1-15,2 10-4 0,6-6-1 16,-9 1 1-16,7-5-1 0,4 0 3 16,-1 9-1-16,2-9 1 0,-7 4 0 15,0-4 5-15,-1 10-3 0,-5-8 1 16,1 6-1-16,2-8 1 0,-1 0-3 16,3 0 1-16,-4 0-3 0,-3 0 0 0,-1 0 2 15,4-8-3-15,-4 8 0 0,4 8 2 16,6-8-2-16,-1 0 1 0,-3 0 0 15,7 0-1-15,-6 0 4 0,-2 0-4 16,-1 0 3-16,2 6-2 0,0-6 2 16,4 0 0-16,-4 0 0 0,6 0-3 15,-1 0 1-15,-1 0 0 0,7 0 0 16,-6-5-2-16,4 5 2 0,-3 0-1 16,-1 0 1-16,-2 0 0 0,-2 0 2 0,4 5-2 15,1-5 0-15,-1 0 0 0,7 0 0 16,-1 0 0-16,2 0 1 0,2 0-3 15,-3 5 3-15,4-5-1 0,-3 9-2 16,2-9 1-16,2 3 1 0,-6-3 0 16,1 9 0-16,-2-9 0 0,4 8 0 15,-7 1 0-15,5-7 0 0,2 8 0 16,-7-5-2-16,5-5 2 0,-7 9-1 0,6-9 0 16,-8 6-2-16,6 4 0 0,-4-4-1 15,0 3-1-15,6-3-3 0,-1 0-1 16,0-1-2-16,5-5-1 0,-4 5-3 15,4 4-3-15,3-3-3 0,0 8-3 16,5-2 1-16,-11-1-4 0,6-3-1 16,-2 4-2-16,7 0-2 0,-4-6-2 15,4 2-7-15,-9-8-9 0,9 0-6 0,-11 0-1 16,4-8-27-16,2 5-72 0,-1-4-95 16,-2 7-216-16</inkml:trace>
  <inkml:trace contextRef="#ctx1" brushRef="#br0" timeOffset="84531.89">23847 13152 0</inkml:trace>
  <inkml:trace contextRef="#ctx0" brushRef="#br0" timeOffset="108838.706">15117 11455 489 0,'-5'7'111'16,"-5"-7"3"-16,4 5-86 0,1-5-2 15,0 0-4-15,5 0-1 0,-8 7 0 16,3-7 0-16,-2 0 0 0,2 0 1 16,5 0 1-16,-4 0-2 0,4 0-1 15,0-7-2-15,0 2-5 0,4-9-2 0,3 0-4 16,1-2 0-16,2-6 0 0,-3 4-2 15,2-6-1-15,1 5 3 0,0 0 1 16,1-3 0-16,1 6 0 0,-1-3 0 16,7 3-1-16,-8-3 1 0,7 5-4 15,-8 4 0-15,5-1 0 0,-1 7-1 16,3 4-2-16,-1-4 1 0,3 4-1 16,-7 0 2-16,7 0-1 0,-8 7-2 15,2 5 1-15,-1 3 1 0,-4 0-1 0,-1 0 0 16,2 5-1-16,-1 2 1 0,-7 0-1 15,5 4 2-15,-5-2-2 0,0 5 0 16,0-5 0-16,0-2 2 0,0-4-1 16,0-3-1-16,0 5 0 0,0 3-1 15,0 0 2-15,0 11-1 0,0-5-1 16,0-2 1-16,-5-2 1 0,5-3 0 16,-8-8 0-16,8-1-2 0,-12-1 1 0,6-2 1 15,1 4-2-15,-7 0 1 0,4-2 1 16,3 0 0-16,2 0 0 0,-5-2 0 15,1-4-1-15,1 2 1 0,-1-8 1 16,-3 7 1-16,0 2 0 0,2-6 2 16,2 5 1-16,1-3 1 0,-2-2 2 15,7-3-2-15,0 0 1 0,0 0-2 16,0 0-2-16,0 0 1 0,0 0 0 0,8 0-2 16,-1 0 1-16,-2 0 0 0,10-3 1 15,-2 3 2-15,-2 0-2 0,6-5-1 16,-3 5 3-16,3-8-3 0,-1 5-1 15,-1 3 1-15,9-11-3 0,-4 9 1 16,-2-4 1-16,3 6-3 0,-1-11 1 16,-9 11 3-16,7 0 0 0,2-5 3 15,0 5 0-15,-2 0-1 0,0 0 1 16,-5 0 0-16,-5 5-2 0,-1-5-2 0,-3 0 0 16,3 11-3-16,-7-5 0 0,0-4-5 15,0 7-6-15,-7-5-14 0,7-4-11 16,-6 0-22-16,6 0-13 0,-5-5-115 15,-2 5-126-15,7-8-291 0</inkml:trace>
  <inkml:trace contextRef="#ctx0" brushRef="#br0" timeOffset="109713.504">15682 10536 466 0,'0'0'110'0,"0"0"5"0,-7 0-75 15,7 0-3-15,0 0-9 0,0 0-2 16,0 16-1-16,0-7-1 0,0 5-3 15,0 2 1-15,0-1-5 0,0-1 0 16,0 5-2-16,0 2-4 0,0-5-1 16,-4 3-2-16,4-5-3 0,0 1 2 15,0-1-2-15,0 2-1 0,0-2 1 16,0 6 0-16,0-7 0 0,0 0 0 0,0-2-1 16,0-8 1-16,0 7-1 0,0-5-1 15,6 1-1-15,-6 2 0 0,10-8 1 16,-10 3-1-16,10-3 0 0,-5 0 0 15,3-5 2-15,3 5 0 0,-4-11-1 16,-7 5 0-16,8-5 1 0,2 3-1 16,-5 1-2-16,3-2-1 0,0 3 1 15,0-3-1-15,1 2-1 0,-9 0 1 0,8 1 1 16,-3 1 0-16,-5 5-1 0,6-9 1 16,-1-1-2-16,-5 6-1 0,0-3-6 15,7 0-8-15,-7 5-10 0,0-8-6 16,-9 5-8-16,3-7-5 0,-1-2 174 15,2 2-276-15,2 4-121 0,3-5-363 16</inkml:trace>
  <inkml:trace contextRef="#ctx0" brushRef="#br0" timeOffset="110416.502">15654 10185 343 0,'0'0'101'0,"0"3"4"16,0-3 2-16,0 6-68 0,0 0-7 15,-5-1-5-15,5 0-3 0,0 1-2 16,0-1 1-16,0 0-2 0,-5 1-3 16,5-6-2-16,0 5-1 0,0-5-3 0,0 0-3 15,0 0-2-15,0 0-2 16,7 0 2-16,-7-3 0 0,0-2-3 0,8-6 2 15,-8 3 0-15,7-2-1 0,-7 1 1 16,6 5-1-16,-1-3-2 0,2 7 2 16,1-7-2-16,-2 7 0 0,-6 0 0 15,0 0-1-15,0 0 0 0,4 0 0 16,-4 5 0-16,0 3 1 0,0-6-2 0,0 4 2 16,0 5-1-16,0-6 0 0,0 3 0 15,0-3-1-15,-5 2-1 0,5-7 2 16,0 4 1-16,-8-4-2 0,-1 0 1 15,3 0 1-15,1 0 0 0,-2 0-1 16,2-4 1-16,5-3-3 0,0 2 1 16,5-3 0-16,4 3-1 0,0-7 1 0,6 4-2 15,-15-5 2-15,10 0 0 0,-5 9-1 16,1 4-7-16,-1 0-12 0,-5 0-13 16,8 4-2-16,-8 10-114 0,0 6-114 15,0 5-270-15</inkml:trace>
  <inkml:trace contextRef="#ctx0" brushRef="#br0" timeOffset="112540.987">14688 9668 414 0,'0'0'97'0,"0"0"4"0,7 0-66 16,-7-7-1-16,6 7-8 0,-6 0-3 15,5 0 1-15,-5 0-1 0,0 0-2 16,5 0 0-16,-5 7-2 0,0-7 1 16,5 13-3-16,-5-10 0 0,0 8-2 15,7 3-1-15,-7 0-4 0,0 3 0 16,4 2-4-16,-4 0-1 0,7 0 0 0,-7 2-3 16,0-1-2-16,0 2 0 0,3-6-1 15,-3 5 1-15,7-5 2 0,-7 5-3 16,8-4 3-16,-3-1-2 0,-5 3 0 15,6-3 0-15,-6-3-1 0,0 4 0 16,0-4 2-16,0-2-2 0,0-2 1 16,0-2 1-16,0-7-1 0,0 13 0 15,0-7 0-15,4 0-1 0,-4-3 1 16,0 8 1-16,0-11-3 0,0 0 2 0,0 3 1 16,0-3 0-16,0 0 0 0,0 0-1 15,0 0 1-15,0 0-1 0,0-3 0 16,0 3 1-16,0-11-2 0,0 5 0 15,5-7 4-15,-5 3-3 0,0-5 2 16,0 2-1-16,0-4 0 0,6 4 0 16,-6-3 2-16,0-3-1 0,0-4 0 15,0 8 0-15,0-1 1 0,0-2 0 0,0 4 0 16,0-3-1-16,0-1-1 0,0 0 1 16,0 0 0-16,8 2-2 0,-1 3 1 15,-1-3-1-15,1 8 1 0,3-1 0 16,-4-2-1-16,-2 6 2 0,-4-3-1 15,6 0 2-15,-6-3 0 0,10 4-1 16,-2-4 0-16,-1 5 2 0,4 1-2 16,1 0 1-16,-4-2-3 0,7 0 1 15,-6 2 1-15,0-2-1 0,0 4-2 0,3 3 2 16,-4 0-1-16,4 0 0 0,-1 0 1 16,-1 0-2-16,-2 0 1 0,-1 0 1 15,-7 0-2-15,3 0 1 0,-3 6 2 16,5-6-3-16,-5 8 3 0,10-5-2 15,-1 4-1-15,-5 0 1 0,4-3 2 16,0 5-4-16,-3-6 3 0,-5 8-2 0,8-4 2 16,-8 0-1-16,0 0 1 0,0 2-1 15,0-4 2-15,5 4-1 0,-5-2 1 16,0 4 1-16,5-3 1 0,-5 0-1 16,0 1 2-16,8 0 0 0,-8 2-2 15,8 0 2-15,-4-1-1 0,4 4-1 16,0-5 0-16,0 4-1 0,-1 1-1 15,-2-5 1-15,3-1-1 0,-3 3 0 0,3-4 1 16,-3-1-2-16,1-1 1 16,3 0-1-16,-1-5 0 0,-5 0 0 0,4 0 1 15,1 0-1-15,0 0 1 0,-1-10-1 16,1 1-4-16,2 5-8 0,-4-3-12 16,-3 7-15-16,-3 0-115 0,0 0-122 15,0 0-297-15</inkml:trace>
  <inkml:trace contextRef="#ctx0" brushRef="#br0" timeOffset="113493.922">14539 10431 432 0,'0'0'105'0,"0"-7"4"16,0 7-58-16,10-6-17 0,-3 0-7 15,-3 6-2-15,1-4-1 0,4-3-2 16,2 2-1-16,-3 5 0 0,2-9-2 16,5 9-2-16,-9-8-2 0,6-2-1 15,1 4-2-15,-2-6-1 0,7 3-2 16,-3-3-1-16,1 3-1 0,-1-4 0 0,-2 4 1 16,-1-1 2-16,4 1 1 0,-3 4 1 15,4-1 2-15,-3 1 1 0,-1-1 0 16,-3 6-2-16,2-10 0 0,-1 6-1 15,6-4 0-15,2 4-1 0,1 4 0 16,1-9-2-16,-3 9 3 0,2 0-3 16,-7-5 0-16,7 1 0 0,-2 4-1 0,-2-9-1 15,4 3 1-15,-4-2-1 0,2 8-1 16,3-4 0-16,-4 4-2 0,1-7 1 16,0 7-1-16,-5 0-1 0,-2 0 0 15,2-5-1-15,-5 2 0 0,6-5 1 16,0 1-1-16,8 1 1 0,-8 0 0 15,4 6 0-15,2 0 0 0,-7 0 1 16,3 0-2-16,2 6 2 0,0-6-2 16,-1 0 1-16,-2 0 0 0,-1-8 0 0,-1 6 0 15,-1 2 0-15,4-12 1 0,-6 12-1 16,2-2 0-16,-3-5 1 0,-2 1-1 16,3 3 0-16,0-3 0 0,-4 6 0 15,7-5-1-15,0 5 1 0,-3-6-1 16,6 6 0-16,-2 0 0 0,0 0 0 15,-5 0 0-15,2 0 0 0,-1 0-2 0,-2 0 3 16,5 0-2-16,-1-8 0 0,1 8 0 16,3-3-1-16,0 3 3 0,-3-11 1 15,2 9 1-15,2-7 1 0,-3 2 1 16,-1-2 1-16,5 9 1 0,-1-5-1 16,-1 5 2-16,1-5-4 0,2 5 0 15,-4-9 2-15,1 9-2 0,1-4-2 16,-4 4 1-16,0-7-2 0,-2 7-2 0,-6-7-1 15,0 1-7-15,0 1-11 16,-5-2-9-16,0-3-18 0,0 8-22 0,-5 2-19 16,-3 0-120-16,-5 0-138 0,-2 5-308 15</inkml:trace>
  <inkml:trace contextRef="#ctx0" brushRef="#br0" timeOffset="122538.757">16504 10518 473 0,'-8'0'116'0,"1"0"5"0,4 0-72 16,3 0-1-16,-10-3-6 0,10 3 0 16,-6 0 0-16,6 0-3 0,0 0 0 15,-5 0-1-15,5 0-6 0,0 0-2 0,9 0-6 16,1 0-3-16,-3 0-2 0,3 0-2 15,6 0-1-15,-3 0-1 0,4 0 1 16,1 0 2-16,-2 0-1 0,-1 0 2 16,3 0-2-16,3-8-1 0,-1 8 1 15,4-14-3-15,6 7-3 0,-7-7-1 16,-2 3-2-16,0 3-2 0,-3-3 0 16,0 7-3-16,-6 4 2 0,6-7-1 15,-9 7-2-15,3 0-1 0,-6 0 2 16,-6 0 0-16,5 0-3 0,-5 7-1 0,9-7-2 15,-9 0-5-15,8 0-5 0,-8 0-10 16,8 0-5-16,-8 0-5 0,0 0-10 16,0 0-5-16,0 0-3 0,0 4-3 15,-10-1-3-15,2-3-1 0,3 10 2 16,0-1 5-16,2-1 3 0,-4 2 4 0,2-2 4 16,-3 3-84-16,0 0-85 0,-5 0-218 15</inkml:trace>
  <inkml:trace contextRef="#ctx0" brushRef="#br0" timeOffset="123007.243">16566 10814 481 0,'-8'0'113'0,"1"11"5"0,7-11-78 16,0 3-3-16,0-3-3 0,0 0 0 16,0 0 2-16,5 0 1 0,-5 0 0 15,9 0 0-15,-9-2 2 0,9 2-1 16,-2 0-2-16,4 0-4 0,2 0-4 15,2 0-1-15,2 0 0 0,7 0-4 16,-1-9-4-16,5 9 0 0,-7-9-3 0,7 0 1 16,1 5-3-16,-2-3-3 0,-1 2 0 15,3 5 0-15,-4 0 0 0,-4 0-3 16,-3 0 0-16,2 0-2 0,-5 0 0 16,-4 5-3-16,-3-5-1 0,2 7 0 15,-3-7 0-15,-7 0-2 0,8 0 1 16,-8 0-1-16,0 0-3 0,0 0-4 15,0-7-9-15,3 7-8 0,-3-5-14 0,0 1-11 16,7-7-16-16,-7 3-10 0,9 2-6 16,-9-8 1-16,9 9-45 0,-6-6-40 15,3-1-89-15,4-4-185 0</inkml:trace>
  <inkml:trace contextRef="#ctx0" brushRef="#br0" timeOffset="123960.137">17517 9935 513 0,'0'5'122'0,"-4"-5"5"0,4 6-82 16,0-6-5-16,0 0-3 0,0 0 0 16,0 0-3-16,0 0-2 0,6 0-2 15,-6 0-4-15,7 0 0 0,-7 0-3 16,6 0-2-16,-6-11-2 0,8 6-3 15,-1-4-1-15,1-4 0 0,2 2-3 16,-5-8-2-16,3 3-2 0,0 2-1 16,2-7-1-16,-3 1-1 0,6 5 0 0,-2-2 1 15,-3-1 2-15,4 4 0 0,-4 1 2 16,-3 6 1-16,1-3 0 0,1 6 0 16,-7 4-1-16,7-11 1 0,-7 11 1 15,0 0-3-15,0-3-1 0,0 3 1 16,6 0-2-16,-6 0-1 0,0 0 0 15,3 0-1-15,2 0 2 0,-5 0 1 0,8 0-1 16,-8 0 2-16,5 5 1 16,-5 6 0-16,0-3-1 0,7 3-2 0,-7 2 0 15,0 3 0-15,0 0-2 0,3 1 0 16,-3 9-2-16,0 4 2 0,0 0-1 16,0 2 0-16,0 6-1 0,7-2-1 15,-7 0 0-15,0 0 0 0,6 2 0 16,-6-5 0-16,0-4-1 0,0 0-1 15,0 0 0-15,0 1-1 0,0 0 1 0,5 3 0 16,-5-2 1-16,0-2-1 0,0-1 0 16,0-7 0-16,0 5 0 0,0 0 0 15,0-6-2-15,0 2-1 0,0-7 0 16,0-2 0-16,0-5-5 0,0-2-3 16,0-6-3-16,7 0-8 0,-7 0-8 15,0 0-6-15,0 0-12 0,0 0-5 16,0 0-10-16,0 0-11 0,-8 0-3 15,1 0 6-15,-1 0-105 0,-4 0-102 0,1 8-250 16</inkml:trace>
  <inkml:trace contextRef="#ctx0" brushRef="#br0" timeOffset="124413.162">17473 10682 500 0,'-8'0'119'0,"8"0"6"0,-5 0-80 16,5 0 0-16,0-6 1 0,0-2 2 15,10 1 2-15,-2-4 1 0,-8 2-1 16,10 5-2-16,-5 0-2 0,5 4-5 16,1-8-3-16,4 1-4 0,-4 6-4 15,6-7-4-15,-1-5-4 0,7 4-3 0,-3-3-2 16,8-2-1-16,-2 5-4 0,2 2 2 15,4-2-3-15,-6 4 0 0,-1-3 0 16,-2 2 0-16,-2 6-2 0,-4-7 0 16,2 7-1-16,-1 0 0 0,0 0 1 15,4 0-3-15,-9 0 2 0,3 0-1 16,0 0 2-16,-1 0-2 0,0 0-1 16,0 0 0-16,-1 7 0 0,3-7-2 0,-3 0-1 15,-4 6-1-15,0-6-2 0,-2 0 1 16,-3 0-2-16,-5 0 1 0,0 0 1 15,12 0 0-15,-7 0-1 0,1 0 2 16,-6 0-1-16,5 7-1 0,-5-7-3 16,0 0-5-16,0 0-5 0,0 0-5 0,0 0-5 15,0 0-10-15,0 0-11 16,-8 0-10-16,0 0-13 0,3 2-19 16,-7-2-8-16,1 12-111 0,-1-9-127 0,-6 9-286 15</inkml:trace>
  <inkml:trace contextRef="#ctx0" brushRef="#br0" timeOffset="141112.351">18785 9997 433 0,'0'0'115'0,"0"-17"5"0,0 6-14 15,11-7-76-15,-1-6-1 0,1-3-5 16,4-2-2-16,0-1 0 0,1 3-4 16,2-3-1-16,2 0-3 0,0 1 1 0,1 2-1 15,0 11 0-15,2 2-1 0,-3 14 1 16,-2 0-3-16,-3 16 0 0,-2 9-2 15,-7 1-1-15,2 8-3 0,1 0-1 16,-1-5-3-16,2 1 1 0,1 0-1 16,2-10-1-16,-5-5 0 0,2-7 0 15,-5-2 1-15,3-6 2 0,5-6 3 0,2 3 4 16,1-8 3-16,6 2 3 0,-1-6 1 16,0-1 1-16,-3-3-2 0,2-2-2 15,-2-2-5-15,-2 8-3 0,1-7-3 16,-4 0-1-16,-2 6 0 0,-3-3-2 15,-1-1-7-15,-2 8-7 0,-5 2-12 16,8 1-14-16,-8 4-16 0,0 5-19 16,0 0-96-16,-10 7-112 0,4 10-253 0</inkml:trace>
  <inkml:trace contextRef="#ctx0" brushRef="#br0" timeOffset="142299.586">18706 10267 464 0,'-6'0'105'16,"6"-9"5"-16,6-1-84 0,-3 1 2 16,17 0-3-16,0-3 0 0,6-1 2 15,3-4-1-15,7 2 0 0,-4-3 2 16,0 5 1-16,8 2 0 0,-8 11-2 15,3 0-1-15,1 10-1 0,-5 4-2 16,-5 0-2-16,2 2-1 0,1 1-4 0,-7-5-3 16,5-4-2-16,1 0-5 0,-3-8-1 15,-6 0-3-15,3 0-2 0,-3 0-1 16,3-8-3-16,-4 0-7 0,3-4-12 16,-6-3-13-16,-4 0-13 0,-3-7-114 15,1 3-123-15,-5-10-284 0</inkml:trace>
  <inkml:trace contextRef="#ctx0" brushRef="#br0" timeOffset="142690.297">19430 9567 538 0,'-8'0'128'0,"8"-5"4"16,-5 5-77-16,5 0-21 0,0 0 0 16,5 0-5-16,4 0 0 0,3-7-5 15,6 7-4-15,3 0-5 0,5 0-3 16,1 0-3-16,5 0-2 0,4 7-3 16,-1-7-3-16,-1 0 0 0,-3 0 0 15,0 5 0-15,-4-5 0 0,-5 0 0 0,0 0-1 16,-7 0 0-16,-2 0 0 0,-5 0 1 15,-2 14 0-15,-6-7-2 0,7 0 1 16,-7 9 1-16,5 3-1 0,-5-4 1 16,0 7 2-16,-5 6 2 0,5 1 2 15,-7 4 0-15,2-1 1 0,-1 8 1 0,-1 0 2 16,-2-3-4-16,-3 6-2 0,-6-1 0 16,-2-1-1-16,7-3-3 0,-8-8-5 15,5-1-11-15,4-10-15 0,-1-8-17 16,2-11-119-16,6 0-126 0,5 0-305 15</inkml:trace>
  <inkml:trace contextRef="#ctx0" brushRef="#br0" timeOffset="143362.009">20499 9444 317 0,'-5'0'62'0,"5"0"1"16,-6 0-58-16,6 0 9 0,0-9 8 16,0 9 9-16,4-4 4 0,1-5 6 15,-5 4 5-15,9 5 1 0,-9 0-5 16,0 0-4-16,0 0-4 0,-7 14-2 16,7-3 0-16,0 9-4 0,0 8-4 15,0 4-4-15,0 1-5 0,0 7-4 16,10 4-3-16,-10 1-4 0,11 3-2 0,-3-4 0 15,-8-1-2-15,12-2 0 0,-6-9 0 16,-6-5-4-16,7-5-5 0,-7-3-9 16,5-12-7-16,-5-7-6 0,0 0-109 15,10 0-106-15,0-11-256 0</inkml:trace>
  <inkml:trace contextRef="#ctx0" brushRef="#br0" timeOffset="143658.627">20953 9579 469 0,'-30'29'123'0,"-1"-7"6"0,6 9-22 16,1-3-79-16,3 6 0 0,12-9-6 16,9 9 0-16,0-6-3 0,0-6-4 0,10-6-1 15,8-4-1-15,5-12 0 0,3 0 1 16,1 0 0-16,-5-9 1 0,1-7 1 15,-6-1 4-15,-4-1 2 0,-3-6 0 16,-4 5-2-16,-6 0 0 0,0 0-5 16,0 3 0-16,0 8-5 0,-11-3-3 15,1 8-5-15,-2 3-11 0,-4-11-11 0,-4 8-16 16,2 3-19-16,-1-11 60 0,9 4-180 16,5 7-127-16,5-8-320 0</inkml:trace>
  <inkml:trace contextRef="#ctx0" brushRef="#br0" timeOffset="144096.025">21301 9455 598 0,'-21'24'138'0,"0"2"5"16,1 5-105-16,0-6-2 0,4 2-11 15,3-5-5-15,3 1-8 0,2-3-2 16,8-6-5-16,0-4-3 0,13-5 0 15,0-5-1-15,7 0-1 0,-1-7 1 0,-2-3-2 16,1-1 1-16,-3-2 0 0,-4-1-1 16,-1 3 3-16,-5 1 1 0,-5 1 3 15,6 7 1-15,-6 2 0 0,10 0 2 16,-2 0 1-16,-3 0-2 0,2 0 0 16,3 6-1-16,-4 3 0 0,4 3 1 15,1-1 1-15,-1 5 0 0,2 5 1 16,2 7 1-16,-4 4 0 0,7 11-1 15,-3 2-1-15,6-1 0 0,-2 0 0 0,0-4-2 16,-5-6-1-16,0-1-1 0,-6 8 1 16,-7-10 0-16,6-7 2 0,-6-4-1 15,-8 1 3-15,0-12-1 0,-12 5 0 16,-3 4-1-16,-6-7-2 0,-7 3-1 16,0-1-1-16,-2-6-5 0,2-7-5 15,-1 0-4-15,2 0-10 0,2-15-8 16,6 1-13-16,-3-5-11 0,15-5-11 15,1 1-3-15,9-5-2 0,5-6-96 0,0-2-104 16,11 6-239-16</inkml:trace>
  <inkml:trace contextRef="#ctx0" brushRef="#br0" timeOffset="144533.44">21686 9803 570 0,'0'0'135'0,"0"0"2"0,0-9-95 15,3 1-5-15,7-2-9 0,3 3-4 16,2-5-4-16,6 1-6 0,-3 6-1 0,-3 5-1 15,6 0-1-15,-9 0-1 0,1 11 0 16,-2-1-2-16,-4 10 2 0,-1-4-2 16,-6 2-1-16,0 1-1 0,0 8 0 15,0-3-1-15,0 3-2 0,-6 0-1 16,-1 0-1-16,2-3 0 0,-8-4 2 0,2 1 1 16,4-5-2-16,1-3 3 0,6-3 0 15,0 0 3-15,0-3 0 0,0 2 0 16,0-1-1-16,8-8 3 0,-3 9-1 15,6-9 0-15,-2 0-4 0,2 4 0 16,4-4-1-16,4 6-2 0,-1-6-1 16,2-6-2-16,0 6-4 0,-2-9-4 0,-9-1-8 15,5-4-12-15,-6 0-12 0,5 0-14 16,-3-1-6-16,-4-1-109 16,7-2-111-16,0-7-265 0</inkml:trace>
  <inkml:trace contextRef="#ctx0" brushRef="#br0" timeOffset="145064.62">21963 9284 454 0,'-7'10'128'0,"7"-3"7"0,-5 7-11 16,5 0-81-16,0 0-2 0,8 3-4 0,2 0-6 16,-1 2-6-16,0 1-7 0,4 0-2 15,-3 4-4-15,-3 6-4 0,4-3-1 16,-6 3-1-16,0-3-1 0,-5-1 0 16,8-7-1-16,0 1-1 0,-3-10-2 15,-5-5-1-15,0-5 1 0,0 5-2 16,0-5 1-16,0 0-1 0,0-7 2 15,0-2-2-15,7-4 2 0,-7 2 0 0,0-8-1 16,0 0 0-16,0-8 0 0,0-2 0 16,0-4 0-16,0 0-1 0,0-4 1 15,5 5 0-15,3 2 0 0,5 1 0 16,-1 12 1-16,-3-3 0 0,-2 3 0 16,1 6-1-16,-8 0 0 0,8 5 0 15,1 6 2-15,0-7-1 0,-4 7 2 16,2 0 1-16,3 0 1 0,-2 7 2 15,0 0 0-15,2 3-1 0,1 4 1 0,-3-1-1 16,4-5 0-16,-4 2 1 0,0 1-2 16,2-5 0-16,-2-6 0 0,4 0-2 15,4 0 0-15,-4 0-2 0,1 0-1 16,-3 0-3-16,-2 0-4 0,0 0-9 16,-2 2-9-16,1 7-11 0,0-9-8 15,-3 0-8-15,3 0-1 0,0 4 0 16,-1-4 3-16,1 0 6 0,-1 0-17 0,1 0-65 15,-7 0-81-15,8-4-205 0</inkml:trace>
  <inkml:trace contextRef="#ctx0" brushRef="#br0" timeOffset="146423.659">21999 9302 462 0,'8'0'111'0,"-8"0"6"0,8 0-75 16,-3 7-1-16,-5-1-7 0,0 7-1 15,0 2-5-15,0 2-5 0,0 5-5 16,0-3-4-16,-8 5-6 0,8-5-2 16,-3 2-4-16,-4 2-2 0,7-2 1 15,0 3-2-15,0-3 0 0,-5-1 1 16,5-4-1-16,0-2-1 0,5-5 3 16,2 2 0-16,-7-11-1 0,5 6 1 15,-1-6 2-15,-4 0-1 0,0 0 2 0,0 0-1 16,7-5-1-16,-7-2 4 0,0-5-1 15,0-2-1-15,5-4 2 0,-5-2 0 16,8 2 2-16,-1-1 1 0,2-4-1 16,-4 3 2-16,2-2-1 0,-2 1-1 15,3 7-1-15,0-3 1 0,2-1-2 16,5 2-1-16,-2-7 0 0,-2-4 0 16,7 9 0-16,-3 2-1 0,0 0-1 0,-5 8 2 15,3 2-1-15,-7 6 2 0,-1 0 1 16,-5 0 0-16,5 0 1 0,-5 13 0 15,0-7-2-15,8 5 0 0,-8-5-3 16,7 4 0-16,-7 1-2 0,8 2-1 16,-3 1 0-16,-5-3-1 0,8 2 1 15,-8 0-1-15,0 1 1 0,5-3 0 0,-5 7 0 16,0-3 0-16,0 5 3 16,0-5-2-16,0 6 2 0,0-7-1 0,7 1-2 15,-7-7 3-15,6 1 0 0,1-4-3 16,3-5 1-16,-1 9 0 0,4-9 1 15,1 7 2-15,-5-7 1 0,6 0 3 16,-3 0 1-16,2 0 2 0,-2 0 0 16,1-3 1-16,-7-2 1 0,3 5-4 0,-3-8-1 15,2 6 0-15,4-4-4 0,-6 6 0 16,4 0-2-16,-2-8-3 0,-1 3-2 16,-2 5-7-16,-5-7-10 0,0 2-10 15,0 3-15-15,0 2-18 0,-7-13-117 16,-4 13-127-16,-1 11-302 0</inkml:trace>
  <inkml:trace contextRef="#ctx0" brushRef="#br0" timeOffset="188976.91">14852 6235 395 0,'0'0'94'0,"0"0"3"16,0 0-52-16,0 0-18 0,0-7-3 15,0 0-2-15,0-5-1 0,0-1 0 16,-7 1 1-16,7-1-3 0,-5-1 0 16,5 0 0-16,-11-3-2 0,6-4-2 0,-3-1-1 15,-4-5-1-15,4-3 2 0,-3-8-1 16,-4-1-2-16,2-7 0 0,-2-6-1 16,9-3 1-16,-4 5-1 0,10 0-2 15,-8 4-2-15,8 0 1 0,-7 8 0 16,2-3 1-16,-5 10-1 0,-4-5-1 15,0 3 0-15,-4-1-1 0,2 1 0 16,1 0-1-16,-1 1 0 0,0-5-2 16,-2 3 1-16,6 3 0 0,-3 3 1 15,4 0 0-15,6 3-1 0,-6 6 1 0,4-3 0 16,0-5-1-16,1-3 1 0,-1 1-1 16,7 0 0-16,-8 9 1 0,3 2-2 15,5 4-1-15,0 6 1 0,0-2-2 16,0-1 1-16,0 3 0 0,5 4-1 15,0 4 2-15,-5-8-1 0,0 3-1 0,0-3 1 16,8 8-1-16,-1-6-1 0,-4 6 1 16,2-10-1-16,5 5-1 0,-5 5 2 15,3 0 0-15,-3 0-1 16,1 0 2-16,3-8 0 0,0 8 0 0,1 7 1 16,8-7-1-16,-5 0 0 0,5 0 0 15,2 0 0-15,-4 0-1 0,7-7 3 16,-3 7-1-16,1-3 0 0,-1-2-1 15,4 5 1-15,-1-9 0 0,10 9-1 0,0-6-1 16,0-3 0-16,9 2 0 0,-1 0 1 16,-8-2-1-16,0 4 1 0,1-1 0 15,-6-2 1-15,-2 4-2 0,-5 0-1 16,1-3 2-16,-6 7-2 0,2 0-1 16,-3 0 1-16,6 0 0 0,-3 0 1 15,-2 0-1-15,2 7 0 0,-6-7 2 16,-1 6-1-16,-2-6 1 0,-3 8-2 0,-1-8-1 15,-5 0 3-15,8 3-2 0,2-3 0 16,-5 0 0-16,1 0-1 0,3 0 0 16,-3 0 2-16,-6 0-1 0,5 0 0 15,-5 0-1-15,0-3 0 0,0 3 1 16,0 0 2-16,3 3-2 0,-3 2 1 16,7-5-2-16,-1 9 2 0,3-2-1 15,-9 0 1-15,11 8-2 0,2 0 0 0,-1 3 1 16,2 2 0-16,3 15-1 0,-6-5 2 15,2 5-3-15,-6 12 0 0,-2-1 1 16,1-5-2-16,4 6-1 0,-5-6 1 16,7 2-3-16,1-7-2 0,0 5 1 15,3-10 0-15,0 4-1 0,1 1 3 16,-2-8-3-16,-1-5 1 0,1 5 3 16,0-6 1-16,-2-6 0 0,0 3 1 15,-2-6-3-15,3-3 5 0,-10-1-1 0,3 2 1 16,-7-11-1-16,5 6 2 0,-5-6-2 15,6 8 1-15,-6-6-1 0,7-2 1 16,-7 0 0-16,0 0-1 0,0 9 1 16,5-9 0-16,-5 0-1 0,0 0 1 15,0 0-1-15,0 0 2 0,5 7-1 16,-5-7 0-16,-5 7-1 0,5-7 1 16,-8 0 0-16,-4 7 1 0,2-7-2 15,-3 0 1-15,-6 4 1 0,-6 3 2 0,-3 0 0 16,-3 0 1-16,-2 1 1 0,4 8 0 15,-14-3 0-15,6 9-1 0,-7-1 0 16,-12 1-1-16,-5-3 1 0,11 6 1 16,-6-4 0-16,5 0 1 0,13 1-1 15,6-6 2-15,-11 0 0 0,10 0-2 0,2 8-3 16,5-2 2-16,3-8-3 0,2 2 1 16,1-5-2-16,4-11-4 0,0 0-3 15,4 0-4-15,6 0-10 0,6-9-10 16,0-1-13-16,0-3-11 0,0-3 3 15,0 7-112-15,0 3-110 0,0 6-256 16</inkml:trace>
  <inkml:trace contextRef="#ctx1" brushRef="#br0" timeOffset="170012.612">28630 14682 0</inkml:trace>
  <inkml:trace contextRef="#ctx0" brushRef="#br0" timeOffset="195553.488">20993 11248 387 0,'0'6'92'15,"-4"-1"4"-15,4 6-67 0,0-3 2 16,0 3-2-16,0 1-1 0,0 5-5 0,0 0-1 16,4 9-2-16,1 4-2 0,2 2-2 15,1-7-3-15,-3 1-3 0,2-3-1 16,1-3-2-16,-3 2-2 0,1 0 0 16,-1 5-3-16,0-6 1 0,2-2 0 15,-2 0-1-15,-5-5 1 0,8-5-2 16,-8-2 0-16,3 1 1 0,-3-8-1 15,0 0-1-15,0 0-1 0,0 0 1 16,0 0 0-16,5 0 1 0,-5-5-1 16,0 0 0-16,0-4 1 0,0 4 1 0,0-8-1 15,0 1 1-15,-5 1-2 0,5 1 0 16,0-3 0-16,0-4 1 0,0-5-1 16,0 1 0-16,0 1-1 0,0-4 1 15,0 7 1-15,0 2-1 0,0-5-1 16,7 3 1-16,-1-5 0 0,-1-3 0 15,3 7 0-15,-1-3 1 0,-2-4-1 0,4 2 0 16,0 1 1-16,-6-2 1 0,8 5-1 16,-2-5 1-16,-3 7-1 0,2 7 0 15,2 1 2-15,0 4-2 0,0-2 0 16,1 7 2-16,2 0 1 0,4-2 0 16,-6 2 0-16,4 0 0 0,-4 0-1 15,-1 0 1-15,2 0 0 0,-4 0-2 16,2 4 2-16,1 6 1 0,-1-4 0 0,-2 7 3 15,2 13-1-15,-2-1 1 0,0 5 3 16,2 4-2-16,0-2-2 0,-2 0 1 16,-1 0-2-16,1-3-2 0,0-6 1 15,-3-6-3-15,0-3-3 0,3 0 2 16,2-1-2-16,-5 3 0 0,0-2-4 16,1-1-8-16,-1-10-10 0,-5 4-7 15,0-7-13-15,5 9-99 0,3-9-106 0,-1 11-245 16</inkml:trace>
  <inkml:trace contextRef="#ctx0" brushRef="#br0" timeOffset="196428.305">20817 11896 388 0,'0'0'99'15,"0"5"4"-15,0-5-41 0,0 8-29 16,0-4-2-16,0-4-5 0,5 6-2 15,3-6-1-15,3 7 0 0,6-7 0 0,-1 0-1 16,4 0 0-16,1 0-2 16,-1 0-1-16,1 0 0 0,-3 0-4 0,1 0 0 15,8-9-1-15,1 9-3 0,4-8-1 16,8 0-3-16,0 3-2 0,-2-4 0 16,5 4-1-16,-6-1 0 0,1-1 0 15,0-4 0-15,-6-1 2 0,6 2-1 16,1-1 1-16,1 3-1 0,-1 8 1 0,5-5-2 15,-8 5 1-15,-1 0-1 0,-6-5-1 16,-3 5 1-16,0 0-2 0,1 0-1 16,0 5 1-16,-5-5-1 0,4 5-1 15,-3-5 2-15,-5 0-2 0,-5 6 0 16,3-6-3-16,-6 0-8 0,-2 0-8 16,-3 0-11-16,3 0-10 0,-8 0-9 15,0 0-105-15,-4 0 2 0,-8 0-85 0,-4 3-159 16</inkml:trace>
  <inkml:trace contextRef="#ctx0" brushRef="#br0" timeOffset="197068.788">21013 12316 411 0,'0'0'103'0,"-8"6"5"0,8-6-59 15,0 0-8-15,0 0-8 0,5 0-5 0,0 0-2 16,3 0-3-16,5-8 0 0,0-3-3 16,7 0 1-16,3 0-2 0,3-2-1 15,0 3-3-15,4 3-1 0,2-5-2 16,-1 5-1-16,-6 3-1 0,1-1-4 15,0 5 1-15,-3 0-3 0,-5 0 1 16,-1 5-3-16,-7 4 0 0,-6 0-1 16,-4 7 1-16,0 4-1 0,-9 1 1 0,0 6-2 15,-4 1 2-15,0 0-1 16,3-1-1-16,-3-4 1 0,0 0-2 0,3-1 1 16,-1-3 0-16,-1-1-1 0,4-4 0 15,2-3 2-15,6-1-2 0,-8-1 2 16,8-4-1-16,0 3 0 0,0-1 0 15,6-5 1-15,-1-2 0 0,2 10 0 16,-7-10 2-16,13 0 0 0,-7 3 2 16,6-3 0-16,-1 0 1 0,7 0-1 15,-3-6 0-15,3-1-1 0,-2 1-1 0,6-5-1 16,-8-2 1-16,3 4-3 0,-3-4 1 16,3 4-5-16,-3-6-8 0,1 7-9 15,0-3-8-15,-7 1-12 0,-3-1-6 16,-5 4-105-16,0-5-105 0,0-1-247 15</inkml:trace>
  <inkml:trace contextRef="#ctx0" brushRef="#br0" timeOffset="197396.965">21491 12146 470 0,'0'4'111'0,"0"4"4"15,0 0-72-15,0 4-16 0,0-6-4 16,7 4-3-16,-2-4-1 0,5 3-3 16,-6-1-2-16,8 3 0 0,-4 0 0 0,2-4 0 15,3 5 0-15,-3-2-1 0,1 2 0 16,2-5-2-16,0 1-1 0,-3-8-1 15,0 0-2-15,-2 5-3 0,0-5-1 16,-3 0-2-16,5-11 0 0,-5 7 0 16,0-5-3-16,-5 1-6 0,8-7-7 15,-8-1-7-15,0 1-8 0,0 2 76 16,-6-2-188-16,-1-1-114 0,2 1-302 16</inkml:trace>
  <inkml:trace contextRef="#ctx0" brushRef="#br0" timeOffset="197553.017">21468 12029 522 0,'0'0'124'15,"0"0"4"-15,0 0-66 0,15-7-43 16,-7-1-1-16,7-8-10 0,-2-4-10 0,0-2-10 16,-3 8-116-16,0 14-105 0,1 0-273 15</inkml:trace>
  <inkml:trace contextRef="#ctx0" brushRef="#br0" timeOffset="198646.514">20812 12912 456 0,'-12'-26'102'16,"1"1"4"-16,4-16-82 0,-3-3 0 15,10-11-4-15,0 3-1 0,-4-17-2 16,-5 1-1-16,3-17 0 0,-7 0 2 15,0-9-1-15,-1-9 1 0,5 1-2 0,0-3 2 16,-2 0-1-16,-7-7-3 0,-3 11-1 16,3-2-1-16,0-2-3 0,6 9 1 15,4 14-4-15,8 4 0 0,-10 23-1 16,10 13-2-16,-6 9 1 0,6 8 0 16,-5 2-1-16,5 3 0 0,0 5 0 15,0 2 0-15,0 4 1 0,-5 0 0 0,5 4-1 16,0-4 1-16,6 5 3 0,-6 4-2 15,10 0 2-15,3 0-1 16,0 0-1-16,-1 0 1 0,6 5 0 0,0 3-3 16,-2-3 1-16,9-3-2 0,4 10 1 15,7-6-2-15,13 1 0 0,7-7 1 16,3 4-1-16,8-4 0 0,9 0-1 0,-3-9 1 16,6 3 0-16,-2 6 0 0,3 0-1 15,-10 0 0-15,-2 0 1 0,-6 4-1 16,-8 6 1-16,-15-10-1 0,0 3 0 15,-1-3 0-15,-7 0 1 0,3 12-1 16,4-10 1-16,-8 10-2 0,-6-3 0 16,-3 2 2-16,-3 5-2 0,-4 8 1 15,0 4 1-15,-2 1-2 0,3 13 3 16,-2 3-2-16,-5 8-1 0,3 8 1 16,-1 11 1-16,-5 5-1 0,2 7 0 0,-1 2 0 15,-1 6 1-15,0 14-2 0,-5 1-1 16,0-5-2-16,0-3-2 0,0-5 0 15,0-11-2-15,-5-14-3 0,5-11 1 16,0-4 0-16,-7-8 3 0,7-16 1 16,0-1 0-16,7-2 1 0,0-9 3 15,-3-4 1-15,-4 0 1 0,5 1-2 0,-5-1 2 16,0 5 2-16,-8 1 1 0,0 3 2 16,0-8 4-16,-9 3 2 0,-5-5 3 15,-1 0 4-15,-5-4 3 0,-13-1 3 16,-2 3-1-16,-9 2 0 0,1 3-4 15,-1-2-1-15,8-1-5 0,-4-4-3 16,9 1-4-16,-7-10-2 0,3 4-6 16,11-4-4-16,7 0-10 0,4-6-14 0,11-6-16 15,5-4-14-15,5-8-11 0,0-1-102 16,8-14-111-16,17-2-249 0</inkml:trace>
  <inkml:trace contextRef="#ctx0" brushRef="#br0" timeOffset="199599.442">22238 11200 463 0,'0'-5'106'15,"0"5"4"-15,0-10-77 0,0 6-7 0,5 4-2 16,0-8-1-16,0 8-1 0,-5 0-3 15,9 0-1-15,-4 0-3 16,-5 0-1-16,7 0-1 0,-1 0-4 0,6 0-1 16,-1 0-1-16,-1 0-3 0,7 8 2 15,-8-4-3-15,3 0-1 0,-2 6 0 16,-1-6-1-16,1 3 1 0,-2-2-1 16,2 1-1-16,0 5 2 0,0 0-2 15,-2 2 1-15,0-3-1 0,-1 3-1 16,-7-1 3-16,0 4-2 0,6 0 0 0,-6 4 1 15,0-9-2-15,0 8 0 0,-4-4 2 16,4-3-1-16,-7 6-1 0,0-2 2 16,7-4 0-16,-8-3-1 0,8 2 1 15,-8-3 1-15,3 6-1 0,0 10 2 16,5 9 0-16,-10 4 0 0,5-4 2 16,-4-1 1-16,-1-11 1 0,2 1 1 0,1-5 0 15,1-5-2-15,6 0 3 0,-10-1-2 16,10-3-1-16,0-3-2 15,0 2 1-15,0 0 0 0,0-7 0 0,0 8-1 16,6-8 2-16,-6 2-1 0,5-2 0 16,0 0 0-16,2 0-1 0,-1 0 0 15,4 0-1-15,1-2-1 0,-4 2 0 16,1-9 0-16,-1 9 1 0,-7 0-1 0,0 0 2 16,0 7 0-16,0-3 1 0,0 5-1 15,0 1 1-15,0 2-1 0,-7 1 0 16,-1 3-3-16,1-2 0 0,1-3 0 15,1 3 0-15,-2 1 0 0,7-4-1 16,-4-2-1-16,4 6 2 0,-5-10-1 16,5 4 1-16,-4-4-1 0,4 3-1 15,0-2 2-15,0 5-1 0,0 2 0 16,0 0 1-16,4-2-1 0,2-3 0 0,2 3 0 16,1-11-1-16,0 5 1 0,4-5 0 15,2 10-1-15,2-10 0 0,-4 9 0 16,3 3 2-16,-1 3 0 0,-4 4-2 15,1 0 1-15,-2 0 0 0,1 7 0 16,-3-9 0-16,2-1 0 0,1 3-1 16,-2-1 1-16,-4 2 1 0,-5-1-1 15,0 2 4-15,0 1 5 0,-5-1 1 0,-5 2 2 16,-7-8 1-16,3 6 0 0,-8 0 0 16,3-5-2-16,-1-1-6 0,-3-1-1 15,2-9-1-15,-2-5-5 0,3 0-8 16,2 0-7-16,0 0-11 0,5-11-13 15,0-5-10-15,5-3-9 0,3-5-3 16,5-4-99-16,0-8-105 0,10 2-240 16</inkml:trace>
  <inkml:trace contextRef="#ctx0" brushRef="#br0" timeOffset="200083.671">22711 11558 509 0,'0'0'125'16,"0"0"6"-16,5 0-71 0,-5 9-20 15,0-1-1-15,0 9-2 0,0 6-1 16,0 4-7-16,0 1-4 0,0 4-3 16,0-1-5-16,0 0-4 0,0-2-3 15,5-2-4-15,-5-6 0 0,8-2-2 16,2-5 0-16,-4-6-3 0,8-8 2 0,-1 0-2 15,0 0 0-15,1-18-1 0,6-2 0 16,-2-1 0-16,0-4 2 0,-2-5-1 16,-2 4-1-16,-5 3 0 0,0 0 0 15,-4 9 1-15,-5 4 0 0,0 10-2 16,0 0 0-16,0 0 1 0,-7 13 1 16,7 4-1-16,-10 1 1 0,10 1 0 15,-6 1 0-15,6 0 1 0,-9-1 1 16,9-5-1-16,0 8 2 0,5-6-1 15,3-4-1-15,4-3 1 0,4 2-1 0,4-11-1 16,-4 0 4-16,2-6 1 0,2-1 3 16,-2-7 6-16,3-2 2 0,1 0 1 15,-3 3 4-15,3-4-1 0,-8 1-3 16,-2 3 1-16,-9-1-7 0,-3-2-2 16,0 1-3-16,0 1-2 0,-8-1-3 0,1 5-5 15,-4-4-10-15,-2 7-12 0,-2-4-16 16,-3-1-22-16,-2-4 2 0,14 0-130 15,6-6-129-15,0-4-297 0</inkml:trace>
  <inkml:trace contextRef="#ctx0" brushRef="#br0" timeOffset="200380.532">23210 11477 539 0,'-5'14'128'0,"5"5"4"15,-8 3-81-15,8 6-20 0,0 0-5 16,0 4-4-16,0-4-2 0,0-2-5 16,0-7-3-16,0-3 0 0,10-7 0 15,-2-4-1-15,4 1 2 0,-2-6-2 0,-1 0 1 16,3 0 2-16,-4 0 0 0,0-10 1 16,0 7 1-16,2-8 2 0,-5-3 1 15,8 3 2-15,-1-3-2 0,-2-10 0 16,-1-3 1-16,-9 4-2 0,0 3-4 15,0-1-1-15,0 10-4 0,-16 4-2 16,5 7-1-16,-3 0-9 0,0 9-9 16,1-9-12-16,-2 0-17 0,-1 0-19 15,-1 0-8-15,2-11-117 0,7-8-123 0,8 8-280 16</inkml:trace>
  <inkml:trace contextRef="#ctx0" brushRef="#br0" timeOffset="200692.905">23448 11546 534 0,'13'21'123'0,"-2"-3"4"0,-2 0-94 16,2-1 2-16,-4 1-4 0,-7-4 1 15,6 0-6-15,-1 0-1 0,-5-4 0 16,0 2-1-16,0-5-2 0,0-7-1 15,0 0 0-15,-11 0-2 0,1-7 0 16,-2-4-2-16,4-3-2 0,2-2-1 0,1-5-2 16,5-6-1-16,0-11-2 0,0 5-3 15,0 1-1-15,0-4-1 0,5 10-2 16,1 4 1-16,2 1-3 0,4-1 0 16,-2 6-1-16,-1 2-5 0,3 4-3 15,-2 2-7-15,-4 2-8 0,-6 6-14 16,7 0-12-16,-2 0-10 0,3 0-108 15,-3 0-116-15,10-11-275 0</inkml:trace>
  <inkml:trace contextRef="#ctx0" brushRef="#br0" timeOffset="200942.862">23618 10863 594 0,'0'20'140'15,"0"2"5"-15,0 3-102 0,0 8-1 16,8 6-5-16,0 5-4 0,2 2-8 16,5 8-6-16,-5 0-5 0,1 5-4 15,-1 0-4-15,-3 1-1 0,-7-14-2 16,0-6 0-16,0-7-2 0,0-13-4 16,0-8-5-16,-5-1-13 0,5-11-13 15,0 0-14-15,0-8-94 0,0-1-18 0,0-4-97 16,11-10-190-16</inkml:trace>
  <inkml:trace contextRef="#ctx0" brushRef="#br0" timeOffset="201286.571">23651 11307 513 0,'0'-13'119'0,"0"-2"5"0,0-5-87 0,13-1-3 16,-2-2-7-16,7-3-3 0,0 7-4 15,2-7-5-15,-7 3-3 0,5-1-4 16,-3-3-2-16,1 8-1 0,2 1-1 15,0 1-1-15,2 6-1 0,-9-1 0 16,1 8 1-16,-12 4 0 0,5 0-1 16,-5 0 0-16,-5 0 1 0,5 4 1 0,-13 8 0 15,3-8-3-15,-5 12 1 0,0 0-2 16,1 5-1-16,1 0 2 0,3 4-2 16,0-5-1-16,3-2 3 0,3 1-1 15,-5 0 0-15,1-3 2 0,2 11-3 16,-1-5 1-16,1 4 3 0,1 0 1 15,-2-4 5-15,7-7 3 0,0 6 1 16,7-12 5-16,-1 1 1 0,6-6 0 16,2-4-2-16,-1 7-1 0,2-7-4 15,-5 0-2-15,-3 0-4 0,1 0-7 0,-2-9-12 16,4 2-17-16,3-5-16 0,2-3 90 16,0 1-208-16,3 0-131 0,6 5-336 15</inkml:trace>
  <inkml:trace contextRef="#ctx0" brushRef="#br0" timeOffset="201536.638">24085 11213 588 0,'0'25'132'0,"0"7"2"15,6 2-106-15,1 10-1 0,-1-4-3 16,6 9-1-16,-4 0-6 0,2 4-4 0,-4-9-1 16,-6 5-3-16,0-6-2 0,0-7-4 15,0-6-2-15,0-7-2 0,0-4-3 16,-5-6-7-16,5-9-8 0,-4-4-10 16,4 0-7-16,-7-12-110 0,7-5-109 15,0 0-262-15</inkml:trace>
  <inkml:trace contextRef="#ctx0" brushRef="#br0" timeOffset="201817.65">24088 11160 551 0,'7'-16'126'16,"9"0"4"-16,2 1-93 0,3-4-7 15,5 6-6-15,4-1-2 0,-2 9-5 0,3 5-1 16,0 0-5-16,-2 0 0 15,-2 7 2-15,-4 5 0 0,-5-1 2 0,-7 5 2 16,-4 0-1-16,-7 2 4 0,0 0 0 16,0 7-2-16,0 0 1 0,-10 8-3 15,0-3-3-15,-5 6-2 0,2-7-3 16,-5 0-1-16,-3-5-2 0,3-5-3 16,-2-3-1-16,-4-5-6 0,9-11-6 15,-8 0-11-15,3-11-15 0,7-3-12 0,-2-4-11 16,15-1-110-16,0 3-113 0,0-7-269 15</inkml:trace>
  <inkml:trace contextRef="#ctx0" brushRef="#br0" timeOffset="202176.952">24465 11140 595 0,'0'10'136'0,"8"-4"2"16,5-6-104-16,0 0-7 0,3-6-4 15,-1-4-5-15,5 0-6 0,-9 2-4 16,9-9-1-16,1-3-1 0,0 2-1 16,-4 2-2-16,2-2 0 0,-10 1 1 0,-9 3 1 15,0 1 0-15,0-3 3 0,0 2-1 16,0-2 0-16,-10 5 1 0,-7-3 0 16,-1 9-2-16,0 5 0 0,-5 0 0 15,2 17 1-15,10-1 2 0,-2 6-2 16,1 3 2-16,1 4 0 0,-1 0 2 15,4 1-1-15,0-1 0 0,3-3-1 16,5 0 0-16,0 0-1 0,10 1-2 16,-4-10-2-16,4 0 0 0,5-7-3 15,0-10-3-15,-6 0-2 0,5-14-6 0,8-1-4 16,1-2-10-16,-1-1-13 0,-1 2-11 16,2 4-10-16,-10 1 45 0,-5-3-149 15,-1 0-113-15,-1 13-276 0</inkml:trace>
  <inkml:trace contextRef="#ctx0" brushRef="#br0" timeOffset="202458.121">24695 11002 450 0,'0'4'116'0,"0"11"3"16,0-11-42-16,0 8-42 0,4 2-6 16,-4 0-5-16,6 2-5 0,-6 2-1 15,10-4-4-15,-5 1 0 0,-5 0-1 16,0-1 0-16,5-1 1 0,-5-7-1 0,5 3-1 15,-5-9 0-15,0 0-2 0,0 0-1 16,5 0-1-16,-5 0-2 0,0-12 2 16,0 1-1-16,0-1 3 0,0-3 2 15,0-7-1-15,0-4 2 0,0-7 0 16,8 0-2-16,-2-11-3 0,8-1 1 16,5 2-4-16,3 2-1 0,-4 7-2 15,3 3-2-15,-2 11 0 0,-2 6-1 16,4 5-7-16,-3 9-9 0,0 0-17 15,0 0-12-15,-3 0-117 0,0 16-123 16,-10-3-297-16</inkml:trace>
  <inkml:trace contextRef="#ctx0" brushRef="#br0" timeOffset="202973.62">23261 12138 540 0,'0'24'121'0,"0"-4"1"16,7 4-100-16,-7-5-3 0,8 2-4 15,0 6-1-15,0 0-7 0,-3 6-4 16,2 6 0-16,-1-8-1 0,-6-5-2 16,0-1-2-16,5-4-2 0,-5-8-1 0,0-4-2 15,0 2-3-15,0-11 0 0,0 0 1 16,0-13 1-16,8-5 2 0,-3 1 1 15,2-18 1-15,1-2 4 0,0 0 0 16,-5-1 0-16,4-4 1 0,5 10 0 16,-1 2 1-16,7 8 1 0,2 6 0 15,1 3 1-15,-1 4 4 0,-4 3 1 0,2 6 2 16,-7 0 3-16,1 0 0 0,-2 0 1 16,4 7-1-16,-2 1-3 0,-2 0-3 15,4 6 0-15,0 0-4 0,-1 1-2 16,-4 4 0-16,1-3-6 0,2-2-6 15,-2 1-6-15,1-1-8 0,-1-3 16 16,0 4-125-16,1-11-105 0,4-4-261 16</inkml:trace>
  <inkml:trace contextRef="#ctx0" brushRef="#br0" timeOffset="203286.104">23852 12058 507 0,'-16'0'113'0,"1"13"1"0,7 0-92 16,1 9-2-16,1 4-2 0,6-1 0 15,-8 0 0-15,8 7-1 0,-7-2 3 16,7-1 3-16,0-2 1 0,0 3-2 16,0-16-3-16,7-9 0 0,7-5-3 15,4 0-1-15,7-14-3 0,-2-7-1 16,5 4-1-16,-9-6 2 0,1 3 0 15,-5 3 4-15,-4 8 1 0,-11 2 3 16,0-3-1-16,0 7 0 0,-16-11 0 0,3 0-6 16,-7-1-2-16,-1 0-4 0,-5 8-3 15,6 7-7-15,-3 0-10 0,2 0-13 16,6 9-14-16,-1-3-16 0,3 1-69 16,8-7-47-16,5 0-106 0,0 6-216 15</inkml:trace>
  <inkml:trace contextRef="#ctx0" brushRef="#br0" timeOffset="204020.271">24145 11979 426 0,'-10'8'100'15,"-1"6"1"-15,0 2-62 0,-1 2-22 16,1 7-3-16,-1-1-5 0,4 4-4 15,-2-2-1-15,4 2 1 0,6-7 3 0,-7 1 1 16,7-6 1-16,0 0 1 0,0 1 1 16,7 6-2-16,1-6 0 0,2-2-2 15,-1-4-2-15,0-5 0 0,-1-6-3 16,2 0 0-16,3-8 0 0,0-3-2 16,-2-11 1-16,4 1-1 0,-5 5 0 15,-2-14 1-15,5 3 1 0,-3 0 0 0,-2-5 0 16,0-14 3-16,-8 0 1 0,5-6 3 15,-5 1 2-15,0-3 2 0,-8 8 3 16,8 1 0-16,-6 10 2 0,6 0-1 16,-7 6 1-16,2 9-2 0,5 11 1 15,-6 2-1-15,6 7 0 0,-10 0-2 16,3 0 2-16,4 0-2 0,-4 5 0 0,7 4-2 16,-5 6-2-16,5 6-1 0,5 7-1 15,-5-1-2-15,9 7-3 0,-5 7-1 16,1 3 1-16,4 10-1 0,-5-1-3 15,1-2 2-15,5-6-1 0,5-1-1 16,-2-11-1-16,3-6 1 0,7-10-1 16,-5-1 0-16,4-4-1 0,-6-10 1 15,-3-2 1-15,-1 0-1 0,7-2 1 0,-1-7 0 16,0 2-1-16,5-5 2 0,-5-2-1 16,-6 3 0-16,1-7-1 0,0 0 1 15,-8-7 0-15,1 4 0 0,2-9-1 16,-8 1 0-16,7 0 2 0,-7 2 0 15,0 11 0-15,0 6-1 0,-7 10 1 16,-4 0 0-16,3 7 0 0,-10 9 0 16,3-2-1-16,0 3 0 0,2 1 2 0,-2-2-3 15,6-5 3-15,4 6-2 0,-2-2 0 16,7 5 2-16,0 4 2 0,0 5 1 16,0 1 2-16,7 0 1 0,-1-1 1 15,1-1 4-15,6-1-1 0,0-6-1 16,8-7 1-16,2 1-1 0,3-9-2 15,-4-6-1-15,12 0-2 0,-4 0-3 16,2 0-1-16,1 0-2 0,1-6-4 0,-7-4-4 16,0 1-11-16,-4-1-10 0,-3-4-15 15,-4-1-19-15,-4 6 46 0,-4-1-164 16,-8-5-129-16,0 5-309 0</inkml:trace>
  <inkml:trace contextRef="#ctx0" brushRef="#br0" timeOffset="-196170.87">24083 10563 599 0,'-10'-4'144'15,"10"4"2"1,0 16-99-16,76 23-2 16,-152 15-4-16,76 11-12 15,-70-15-10-15,70-6-3 0,0-8-1 16,8-10-3-16,-87-24 1 0,84-2 1 15,-65 0 0-15,65 0 1 0,-17-12 3 16,30-5-3-16,54-1 1 0,2 1 0 16,-74-9 0-16,-10 4 2 0,89-8-1 15,-79 1-2-15,-15-2-2 0,-62-8-3 16,77 6-10-16,0 0-9 0,5 4-10 16,-77 8-14-16,72 21-20 0,-67 0-18 0,67 16 76 15,0 11-189-15</inkml:trace>
  <inkml:trace contextRef="#ctx0" brushRef="#br0" timeOffset="-181127.538">9722 9252 598 0,'0'16'88'16,"28"16"-262"-16,10 11 267 0,14 4-78 15,14 9 4-15,9-6-1 0,7 5 0 16,9 4-3-16,9-13-1 0,8 1-3 15,12 5-3-15,4-2-4 0,12 0-2 16,3 0-4-16,2 0-4 0,-2 0-78 16,1-10-21-16,-14-4-76 0,-4 4-170 15</inkml:trace>
  <inkml:trace contextRef="#ctx0" brushRef="#br0" timeOffset="-179534.136">11497 10150 511 0,'0'-11'114'0,"-3"-8"5"0,3 1-95 16,0-3 2-16,0-3 0 0,0 3-1 16,0-4-4-16,3-2-2 0,2 5-4 15,-5-5-3-15,11 9 0 0,-2-5-3 16,-3 7 1-16,2 5 1 0,4 6-3 16,-7 5-1-16,0 0 1 0,-5 0-3 15,4 12 0-15,-4-1-2 0,7 2-1 0,-7 6-1 16,10-2 1-16,-7 0-1 0,4 4 0 15,1-2 0-15,2-2 0 0,-4-1-2 16,7-3 0-16,2-1 0 0,1-2-1 16,-2-1 1-16,2-6-2 0,-5 5 3 15,-6-2-1-15,-5 3 1 0,0 2 3 16,0 5 6-16,-14 4 4 0,-3-2 4 16,-2-2 4-16,2 0 6 0,-7-2 3 15,1 3-2-15,-2-3-4 0,2 1-4 0,-11-2-5 16,1 1-3-16,-3-10-12 0,-5 7-23 15,2-1-24-15,9 0-126 0,3 1-139 16,12-11-341-16</inkml:trace>
  <inkml:trace contextRef="#ctx0" brushRef="#br0" timeOffset="-178596.872">9246 9328 522 0,'0'0'112'15,"0"0"6"-15,0 3-95 0,0 10 3 16,0 3 0-16,0 11 1 0,0 2 1 16,0 4-1-16,0 12-6 0,0 5-5 15,0-4-3-15,-7 3-7 0,7 4-18 16,0-5-31-16,-11-7-97 0,2-6-108 0,1-12-274 16</inkml:trace>
  <inkml:trace contextRef="#ctx0" brushRef="#br0" timeOffset="-173941.715">7908 16497 623 0,'-7'8'133'16,"7"-8"-1"-16,-4 0-120 0,4 0-4 16,0-8-9-16,8 0-9 0,-3-3-8 15,0 6-115-15,6-3-106 0,-1 4-268 16</inkml:trace>
  <inkml:trace contextRef="#ctx0" brushRef="#br0" timeOffset="-163365.915">13272 17697 485 0,'0'0'110'0,"0"-4"2"0,-7 4-85 15,7 0 0-15,0 0-5 0,0 0 0 16,0 7-2-16,-10 4-1 0,6 5-3 16,-1 11 0-16,0 3-2 0,-2 0-3 0,7 12-3 15,-6-6-1-15,6-6-3 0,0-1-1 16,0-3 1-16,9-10-4 0,1-13 0 16,2-3 1-16,7 0-2 0,3-3 0 15,-4-10 2-15,3-5-3 0,4-2 3 16,-3-3 0-16,-4-2-1 0,0 3 1 15,-1 1 1-15,-6 2-1 0,-1 9 3 16,0 2 0-16,-10 8 3 0,7 0 1 16,-7 0 1-16,0 18 1 0,0-2 2 0,0 3-2 15,4 1-1-15,1 1 0 0,0 0-2 16,8-5 1-16,0-2-1 0,9-6-1 16,-3-8 2-16,8 7 2 0,-3-7 2 15,2-7 3-15,-1-4 0 0,-1 0 3 16,-2-7 1-16,-9-2 0 0,-2 2-2 15,-11 2-4-15,0 0-1 0,-13 2-2 16,0-1-4-16,-7 0-4 0,1 2-5 0,4 0-8 16,-3 2-7-16,8 1-14 0,2 0-16 15,8-1-14-15,0 4-110 0,10-2-123 16,8-9-281-16</inkml:trace>
  <inkml:trace contextRef="#ctx0" brushRef="#br0" timeOffset="-163131.768">13922 17716 509 0,'0'26'121'16,"-3"5"4"-16,-2-4-71 0,-2 5-24 0,1 0-4 16,6-3-2-16,-7-5-2 0,7-4-3 15,0-6-3-15,0-4-2 0,7-10 1 16,6 0 1-16,-2 0-1 0,9-16-2 16,-2 0 0-16,-2-6 1 0,1-6 0 15,-8 0-2-15,-2 5 0 0,-7-6-2 16,0 6 1-16,-5 4-1 0,-2 10-4 15,-9-7 0-15,-2 6-2 0,2 10-3 0,-1 0-8 16,3 0-13-16,4 0-17 0,10 6-12 16,-7-6-114-16,7 0-121 0,7-7-288 15</inkml:trace>
  <inkml:trace contextRef="#ctx0" brushRef="#br0" timeOffset="-162881.824">14264 17871 514 0,'0'15'119'16,"0"-7"5"-16,0 3-88 0,0-3-3 16,7-8-3-16,-7 0-2 0,0 0 1 15,5-6-5-15,-5 1-3 0,0-11-2 16,8 1 0-16,-8-6-3 0,0-1-3 16,0-8-4-16,0 3-1 0,0-1-4 15,0 6 0-15,0-6-2 0,0 12 0 0,5 2-2 16,1 0 1-16,-1 5-1 0,2 9-3 15,9-11-6-15,-6 2-6 0,5 0-10 16,1-4-7-16,4 4-9 0,-7-4 17 16,1 2-123-16,0-3-103 0,7 3-259 15</inkml:trace>
  <inkml:trace contextRef="#ctx0" brushRef="#br0" timeOffset="-162678.675">14501 17145 544 0,'0'0'127'0,"-9"13"6"16,9 2-93-16,-9 8-5 0,9 14-4 0,0 11-5 15,0 12-5-15,12 10-5 0,-1 2-7 16,6 2-3-16,1-6-1 0,-2-7-4 16,-6-5-3-16,3-10-7 0,-3-15-9 15,-4-5-6-15,-6-14-6 0,10-5-8 16,-10-7 15-16,0 0-117 0,0-7-94 15,0-6-242-15</inkml:trace>
  <inkml:trace contextRef="#ctx0" brushRef="#br0" timeOffset="-162381.944">14557 17619 483 0,'-10'-27'113'0,"4"2"5"16,6 4-82-16,0 3 0 0,0 0-5 16,8 0-4-16,2 4-3 0,0-1-2 15,9-2-3-15,-1-3-2 0,2-2-1 16,0 0-2-16,-1 8 0 0,1 1-2 15,1 7 2-15,-4 6-4 0,-3 0 1 16,-4 0-1-16,-10 0-2 0,0 10-1 0,-6 0 0 16,-4 10-3-16,-8 2-1 0,3 6 1 15,0-3-2-15,0 9-2 0,-1-1 0 16,3 3 1-16,-3 5-1 0,3 0 1 16,-1-1-2-16,8-8 0 0,6-10 2 15,-5-3 0-15,5-8-1 0,5 0 2 16,0-8 0-16,8-3 1 0,-2 0 0 15,9 0-1-15,-4 0-1 0,7-10 1 0,2 10-2 16,4-9-5-16,-1-2-11 0,3 5-14 16,0-3-11-16,-3 9-113 0,0-13-119 15,3 13-287-15</inkml:trace>
  <inkml:trace contextRef="#ctx0" brushRef="#br0" timeOffset="-161928.926">15184 17785 548 0,'0'14'124'16,"-6"3"5"-16,6 10-99 0,0-5-2 15,0 14-5-15,0-6-2 0,8 16-3 16,5-1-7-16,-5 3-5 0,5 0 0 0,-1-2-3 15,-1-9-1-15,1-8 0 0,-3 1-3 16,1-14 1-16,2 0 0 0,-12-5-2 16,0-11 1-16,0 0-1 0,-13 0-4 15,1-14 1-15,-4-9 0 0,1 4 0 16,-5-10 0-16,6 2 1 0,-1-5-1 0,5-6 3 16,0-13 3-16,2-3 2 0,8-3 2 15,0-1 1-15,0 5 2 0,0 3 3 16,13 6 0-16,2 6 0 0,3 4 1 15,-3 3 0-15,9 14 1 0,1 5 1 16,1 12 1-16,2 7 0 0,3 13 2 16,-5 8 0-16,-3 3 2 0,-2 3 0 15,-4-3-3-15,-14-2-3 0,-3 6 0 16,-3-1-2-16,-14-4-3 0,-2-7-3 0,-1-5-4 16,-4-7-9-16,6-11-8 15,-2 0-19-15,0 0-13 0,5-11-9 0,2-9-114 16,13-1-119-16,0-8-269 0</inkml:trace>
  <inkml:trace contextRef="#ctx0" brushRef="#br0" timeOffset="-161663.316">15458 17792 556 0,'8'13'129'0,"-3"-2"4"0,8 1-92 16,-2-10-4-16,6-2-7 0,2 0 1 15,4 0-4-15,5-4-4 0,0-6-4 16,1-1-5-16,-1-7-3 0,0-1-3 15,-7-4-3-15,-6-1-2 0,-5-2 0 16,-10 8 4-16,0 0 1 0,-8 0 4 0,-9 11 1 16,-4 7-1-16,-7 0 2 0,-1 0 0 15,1 14-4-15,2 3 0 0,1 11-2 16,7-3-3-16,3-1 2 0,9 0-3 16,-1-2-1-16,7 2 1 0,0-8-1 15,12 1-4-15,-6-5-4 0,7-2-9 16,2-5-8-16,5-5-14 0,-5 0-14 15,8-10-11-15,1-1-109 0,2-8-117 16,4 0-271-16</inkml:trace>
  <inkml:trace contextRef="#ctx0" brushRef="#br0" timeOffset="-161413.415">15862 17773 507 0,'0'18'116'15,"0"-2"4"-15,0-1-89 0,5-3 0 16,-5 2-4-16,7-5-3 0,-4 6-1 0,-3-7 1 15,6-1-2-15,-6 2 3 0,7-9 0 16,-7 0 1-16,0 0-3 0,0-9 0 16,-7 0-3-16,7-7 0 0,-6-3-3 15,6-12-3-15,-3-3-3 0,3-6-1 16,0-3-3-16,3-3-1 0,-3 8-2 16,13 3-2-16,2 8-1 0,-4 11-1 15,7 9-3-15,-1 1-4 0,1 6-10 16,3 0-17-16,3 8-14 0,3-3-50 0,4 6-67 15,6 2-111-15,-1-1-235 0</inkml:trace>
  <inkml:trace contextRef="#ctx0" brushRef="#br0" timeOffset="-161163.441">16252 17176 468 0,'0'0'132'0,"0"7"5"15,-7 11 2-15,7-1-101 0,0 19 2 16,0 12-4-16,0 10-6 0,0 17-6 0,8 10-6 16,-8 0-6-16,7-7-4 15,-7-4-2-15,5-10-5 0,-5-13-5 0,0-13-9 16,0-9-11-16,6-6-12 0,-1-11-10 15,2-12-111-15,-1 0-114 0,6 0-267 16</inkml:trace>
  <inkml:trace contextRef="#ctx0" brushRef="#br0" timeOffset="-160835.243">16605 17590 587 0,'-24'35'135'16,"-1"3"4"-16,2-4-102 0,-6 3-2 15,1 5-5-15,12-5-2 0,-10 7-8 16,9-9-5-16,7-3-2 0,10-9-4 16,0-8-3-16,13-15-5 0,-4 0-1 15,10 0-2-15,9-12 0 0,5-6-2 0,-4-4 0 16,2-8 0-16,-1-2 2 0,-6 0-1 16,-7 3 1-16,-2 1 0 0,-7 10 2 15,-2 2 0-15,-6 7 3 0,0 9 3 16,0-5 2-16,0 5 5 0,0 10 1 15,-6-6 1-15,6 14 2 0,-7 1-1 16,1 3-2-16,-4-1-1 0,5 2-4 0,0-8-1 16,5-1-2-16,0 0-1 0,0-6-5 15,5 2-6-15,3-3-7 0,4-7-3 16,-3 0-13-16,3 0-12 0,3 0-11 16,-4-13-4-16,2 2-106 0,-1 1-109 15,1 4-260-15</inkml:trace>
  <inkml:trace contextRef="#ctx0" brushRef="#br0" timeOffset="-160522.982">16822 17692 520 0,'-5'13'127'0,"-2"4"6"16,-1 6-81-16,-2 3-7 0,4 1-7 16,1-9-6-16,5 0-8 0,0-9-8 15,0-9-4-15,9 0-6 0,8 0-2 16,-4-11-2-16,7 1-2 0,-6 1 0 15,1-5 2-15,0 3-1 0,-2 1 1 0,-2 5-3 16,4 0 1-16,-7 5 2 0,-1 0 4 16,1 0 3-16,0 16 3 0,-3-2 1 15,-5 9 2-15,0 6 0 0,5 8 0 16,-5 0-6-16,-5 13-2 0,5 2-3 16,-10 4 0-16,4-6 0 0,-4-2-1 15,5-11-2-15,2-10-1 0,3-9-5 0,0-4-7 16,0-7-13-16,0-7-12 0,0-6-10 15,0-8-115-15,0 2-120 0,10-15-282 16</inkml:trace>
  <inkml:trace contextRef="#ctx0" brushRef="#br0" timeOffset="-160226.191">17177 17828 560 0,'0'0'120'15,"11"0"1"-15,1 0-104 0,12-9-4 16,4-3-6-16,2-4-1 0,1-7-4 16,3-2-1-16,-8-2 1 0,-3 0-1 15,-5 3-1-15,-6 8 2 0,-12 1-2 16,5 3 0-16,-5 3 2 0,0 9 2 0,-7 0 3 16,-1 0 4-16,-4 12 2 0,-1 11 0 15,-6 6 4-15,-7 7 2 0,4 8-1 16,-6 1-1-16,7 1-3 0,-3-2 0 15,9-5-1-15,7-8-4 0,8 0-2 16,8-14-2-16,0-5-7 0,7-12-6 16,4 0-8-16,-2-6-7 0,1-9-10 15,5-6-1-15,0-6-115 0,0 1-105 0,11 0-262 16</inkml:trace>
  <inkml:trace contextRef="#ctx0" brushRef="#br0" timeOffset="-159960.563">17571 17738 540 0,'0'21'118'16,"0"4"2"-16,0 3-97 0,0-3-7 15,0 2-5-15,5-4-5 0,0-2-3 16,2 0-1-16,3-8 0 0,-7-4 1 0,2 1 4 16,-5-4 4-16,0 1 4 0,0-7 2 15,0 0 1-15,-8 0 4 0,-4 0 3 16,-1-10-2-16,5-3-1 0,-5-1-3 15,8-6 1-15,5-10 1 0,0-1-3 16,0-13-3-16,13 0-3 0,-3-3 0 16,11 3-1-16,-1 1-3 0,4 14-4 0,3 0 0 15,2 13-3-15,2 2 1 0,0 3-3 16,2 4-11-16,5-4-22 0,-1-3-113 16,-1 1-17-16,-5 4-113 0,-3 9-239 15</inkml:trace>
  <inkml:trace contextRef="#ctx0" brushRef="#br0" timeOffset="-159460.741">18493 17565 586 0,'0'5'136'0,"0"1"10"15,0-6-102-15,13 8 2 0,4 0-5 16,-3 0-1-16,3 0-7 0,1 9-8 16,5-6-9-16,3 2-5 0,3 1-4 15,6-12-7-15,-2-2-6 0,-4 0-7 16,7-2-8-16,-8-5-12 0,-8 0-12 16,-2-2-6-16,-4 9-108 0,-7-11-112 15,-7 7-261-15</inkml:trace>
  <inkml:trace contextRef="#ctx0" brushRef="#br0" timeOffset="-159257.649">18569 17812 596 0,'0'4'145'0,"0"6"5"0,9-6-103 15,5-4 2-15,8 12-10 0,8-10-6 16,9-2-7-16,5 7-8 0,6-7-6 15,0 0-3-15,1 0-3 0,-8-6-8 16,-1 4-14-16,-11-11-21 0,-3 9-37 16,-10 4-88-16,5-7-121 0,-8 7-273 15</inkml:trace>
  <inkml:trace contextRef="#ctx0" brushRef="#br0" timeOffset="-158070.459">19823 17828 544 0,'-5'6'126'16,"-2"-6"5"-16,7 0-95 0,0 0-2 16,7-13 1-16,1 0-3 0,5 2-1 0,2-8-4 15,0 5-1-15,1-2-4 0,4 0-1 16,-4 0-2-16,2 5-2 0,2-1-4 16,-2 12 1-16,1 0-4 0,1 0 0 15,1 12-1-15,2 5-3 0,-2 4 1 16,2 2-2-16,-6-4-2 0,1 12 0 15,-13-2-2-15,0 4 0 0,-5-3 0 16,0 1 0-16,-7-6 1 0,-1 6-1 16,-4-2-1-16,3 1 2 0,-1-1-2 15,-3-2 1-15,4-6-2 0,0 1-2 0,-4-6 3 16,3-3-1-16,-2-7-1 0,-1 0 3 16,5-6-1-16,1 0 2 0,7 0-2 15,0 0-1-15,0 0 2 0,0 0 1 16,14 0 1-16,-5 7 3 0,9-5 0 15,-5 7 4-15,5-9 1 0,2 5-1 0,1 1 0 16,2-6-3-16,4 8-2 0,-1-2-2 16,2 1-1-16,-7-4-1 0,-5-3 0 15,1 6-5-15,-6-6-4 0,-4 0-8 16,2 0-6-16,1 0-13 0,-10-5-13 16,0-4-14-16,7-6-2 0,-1-4-109 15,-6-2-111-15,0-4-264 0</inkml:trace>
  <inkml:trace contextRef="#ctx0" brushRef="#br0" timeOffset="-157773.65">20455 17605 549 0,'-15'8'126'0,"9"1"3"0,6 3-97 0,-5 3-2 15,5-1-4-15,0 2-3 0,0 4-2 16,0 2 0-16,0-5-3 0,0 1-1 16,0-1 1-16,6-6-1 0,1 3-4 15,3-4-4-15,1 1-2 0,-1-2-1 16,6-9-2-16,1 2-2 0,-3-2 0 16,1-2 0-16,1-7 0 0,1 3-1 0,-2-8-1 15,1 0 0-15,2-1 1 0,0-2-5 16,-8-11-6-16,1 5-9 0,-4-2-9 15,-7-3-12-15,0 4 4 0,0-3-117 16,0 3-110-16,-7-2-260 0</inkml:trace>
  <inkml:trace contextRef="#ctx0" brushRef="#br0" timeOffset="-157648.596">20409 17290 581 0,'-8'0'141'0,"-2"0"2"0,10-11-91 15,0 2-22-15,5-8-2 0,10 0-12 16,8-1-16-16,3 2-23 0,2 9-120 16,1 7-119-16,4 6-301 0</inkml:trace>
  <inkml:trace contextRef="#ctx0" brushRef="#br0" timeOffset="-156117.767">19410 18500 523 0,'-3'0'119'0,"3"-3"5"16,0 3-92-16,0 0 3 0,0 5-4 15,-7 7-1-15,7 6-2 0,-5 0-3 0,5 8-5 16,0-2-2-16,-6 10-6 0,6 0-2 15,0 2-5-15,0 0-3 0,0 3-1 16,-5-1-2-16,5-3-7 0,0-3-5 16,0-8-8-16,0-9-5 0,-5-3-6 15,5-3-5-15,0-9-4 0,0 6-97 16,0-6-94-16,0-6-234 0</inkml:trace>
  <inkml:trace contextRef="#ctx0" brushRef="#br0" timeOffset="-155852.231">19427 18454 539 0,'0'7'124'0,"0"16"4"16,4-9-96-16,-4 7-2 0,7 6-5 15,-7 0-3-15,0 5-7 0,0 4-4 16,0 2-4-16,0 2-5 0,0-3-1 16,0 0-9-16,-7-6-7 0,7 1-2 15,-4-11-6-15,-3-6-6 0,2-9-3 0,-3-2-99 16,-7-4-93-16,4 0-233 0</inkml:trace>
  <inkml:trace contextRef="#ctx0" brushRef="#br0" timeOffset="-155633.532">19197 18633 420 0,'0'0'113'0,"7"0"5"0,-4 0-17 16,5 0-69-16,5 0-2 0,1 0-6 0,5 0 2 15,-1 0-5-15,10 0-2 0,-2 0-3 16,7 0-1-16,1-5-3 0,-4 5-4 15,-4 0-3-15,-5 0-4 0,-1 0-6 16,-10 0-9-16,-2 6-7 0,-8-1-7 0,0 2-4 16,0-4 26-16,0-3-130 0,-8 11-97 15,3-3-253-15</inkml:trace>
  <inkml:trace contextRef="#ctx0" brushRef="#br0" timeOffset="-155399.204">19214 18784 433 0,'0'0'123'16,"11"-5"8"-16,-3 5-1 0,5 0-84 16,4 0-4-16,6 0-2 0,1 0-5 15,4 0-6-15,2 0-7 0,1 0-6 16,0 5-5-16,0-5-4 0,5 3-12 15,-3-3-12-15,-2 0-9 0,-7 0-13 16,-1 0 162-16,-8 0-276 0,5 6-134 0,8 4-374 16</inkml:trace>
  <inkml:trace contextRef="#ctx0" brushRef="#br0" timeOffset="-155086.786">19841 18738 524 0,'-12'0'126'0,"1"-5"3"15,-5 5-72-15,2 0-27 0,-4 0-3 16,7 16-2-16,-7-1-4 0,10 6-5 16,4 4-4-16,4 6-3 0,-6-9-1 0,6 2 0 15,6-4-1-15,1-9 2 0,3-2 1 16,3-1 0-16,3-8 3 0,1 0-1 15,-3 0 1-15,1-13 2 0,-2 4-1 16,-1-4-1-16,-6-3 0 0,-1-1 0 16,-5 4-2-16,0 2-3 0,0 1-2 15,-11 6-5-15,-1 4-8 0,-1 0-12 16,2 7-18-16,-1 2-14 0,6 2-31 16,6-5-84-16,0-6-112 0,14 8-242 15</inkml:trace>
  <inkml:trace contextRef="#ctx0" brushRef="#br0" timeOffset="-154836.687">20193 18585 407 0,'0'-12'115'0,"0"3"5"15,0 0 3-15,0 4-88 0,-5 5 2 16,5 0-1-16,-8 0-1 0,1 0-3 15,1 5-4-15,-6 4-4 0,-1 6-2 16,2 6-8-16,-2 9-4 0,3 2-3 16,-5 3-4-16,3-4-1 0,3 6-1 0,4-5 0 15,5-7-4-15,0-2-7 0,0-2-11 16,0-12-10-16,6 0-7 0,-6-9 159 16,8 5-271-16,-8-5-129 0,5 0-362 15</inkml:trace>
  <inkml:trace contextRef="#ctx0" brushRef="#br0" timeOffset="-154696.253">19972 18779 578 0,'0'0'134'15,"0"-12"3"-15,0 9-102 0,5-4-1 0,6 1-10 16,1 4-6-16,2-5-4 0,4 7-5 16,5-7-4-16,3-1-6 0,-3 3-12 15,0 2-12-15,0-5-6 0,-1 2-111 16,5 6-112-16,0 0-268 0</inkml:trace>
  <inkml:trace contextRef="#ctx0" brushRef="#br0" timeOffset="-154383.799">20360 18733 531 0,'-10'16'120'0,"10"6"4"16,0 6-97-16,0 2-2 0,7 3-5 15,-1-6-3-15,-6-3-3 0,8-7-4 0,-3-4-2 16,0-6 0-16,2-7 3 0,1 0-1 16,3 0 1-16,-1-7 0 0,-2-6 1 15,4-2-1-15,1-8 2 0,-2-3-2 16,9-2 3-16,-2-7 3 0,2 11 0 16,-7 3 2-16,-3 12 2 0,-4 9-1 15,-6 0-1-15,0 0-2 0,7 15-4 0,-7 5-4 16,0 5-6-16,0 4-8 0,-5 0-12 15,5-1-13-15,0-10-17 0,0-4-9 16,0-6-111-16,10-8-118 0,8 0-271 16</inkml:trace>
  <inkml:trace contextRef="#ctx0" brushRef="#br0" timeOffset="-154165.127">20753 18705 511 0,'-12'10'121'0,"1"2"3"0,4 1-85 15,7 3-2-15,-6 7-6 0,6-1-3 0,0 7-2 16,0-3-4-16,0-1-3 0,6-6 0 16,-1-6-3-16,5-13-1 0,5 5-1 15,-4-5 0-15,7 0 0 0,-1-10 3 16,-4 0 0-16,-3-10 3 0,-1-1-1 16,-2-3 0-16,-7 4-1 0,0 0-4 0,0 6-5 15,0 5 0-15,-7-4-9 0,2 5-9 16,-3-3-11-16,2 1-17 0,6 4-15 15,-4 3-41-15,4 3-79 0,0 0-112 16,9 8-241-16</inkml:trace>
  <inkml:trace contextRef="#ctx0" brushRef="#br0" timeOffset="-153805.836">20948 18727 500 0,'-9'15'112'0,"5"1"0"0,-1 7-90 15,1 3-2-15,4 0-5 0,-8 0-3 16,8-1-5-16,0-11-2 0,5-7-1 16,0-7-1-16,3 0-1 0,7-7-1 15,-4-7 1-15,6-11-1 0,-1 2 0 16,-1-6 2-16,-5-4 2 0,-2 1 3 0,-8 9 3 16,6-4 2-16,-6 3 3 0,0 2 0 15,0-2 2-15,-8 1 2 0,8-5-3 16,-5-1 0-16,5 1 0 0,-6 2 0 15,6 7-1-15,0 11 0 0,0 8-1 16,0 0-1-16,0 0 0 0,0 11-2 16,0 8 0-16,0 1-1 0,0 3-3 15,5 12-2-15,-5 3-1 0,6 4 0 0,-6 6-4 16,8 4 0-16,1-8-1 0,-4-5-2 16,1-9-3-16,4-6-6 0,1-12-8 15,2-12-9-15,4 0-11 0,1-9-8 16,3-5-5-16,4-15-104 0,-2-3-106 15,4 4-250-15</inkml:trace>
  <inkml:trace contextRef="#ctx0" brushRef="#br0" timeOffset="-153352.819">21306 18708 544 0,'-10'11'128'16,"1"3"1"-16,4-5-87 0,5 0-9 16,-5 4-3-16,5-7-5 0,0-2-6 15,0-4-3-15,0 5 0 0,0-5-4 16,5 0 0-16,-5 0-3 0,6 0 0 15,1 0 0-15,4 0 0 0,-3-12-2 0,5 3 0 16,-1-5-3-16,3-2-1 0,-4 2-2 16,1-3 0-16,-3 4 1 0,0 5 2 15,-6 8 4-15,-3-6 4 0,0 6 3 16,-3 8 2-16,-4 4 2 0,-6-4-2 16,0 6 0-16,-2 9-4 0,0-7-5 15,1 12-3-15,4 0-1 0,-3 1-2 16,1-2-1-16,2-4-1 0,6-4 0 15,4-6 0-15,0 1-2 0,0-3 4 0,0-4-2 16,8-7 0-16,-3 0 2 0,6 0-2 16,-1 0-1-16,5-7 2 0,-2 0-2 15,1 7-2-15,1 0 2 0,0-4-2 16,0 4 0-16,1 0-1 0,2 0-2 16,-6 9 1-16,1-9 3 0,-4 3-3 15,-4 5 2-15,-5 4 1 0,0-3 1 0,0 5 1 16,0 2 2-16,0-1 0 0,-9 4 3 15,-3 1 1-15,-4 4 2 0,-6 0 1 16,-4 0 0-16,-5-5-2 0,3 2-2 16,4-2 0-16,-4-5-4 0,0-5-12 15,8-9-12-15,-3 0-21 0,1-14-14 16,13-9-118-16,9-8-132 0,5-2-303 0</inkml:trace>
  <inkml:trace contextRef="#ctx0" brushRef="#br0" timeOffset="-152681.101">21663 17917 554 0,'0'0'133'0,"-6"7"3"15,6-7-94-15,-7 7-2 0,7-7-8 16,0 0-4-16,0 0-6 0,10-7-5 16,-4 2-3-16,6-1-2 0,-2-2 1 15,-4 4-2-15,2 4 1 0,-3 0 1 16,-5 0-1-16,0 0 0 0,0 0 0 15,0 4-1-15,0 4-3 0,0 1-3 0,-9 4-1 16,0 2-1-16,3-1-1 0,-2 0-1 16,-1 1-1-16,5-4 0 0,4-7 0 15,-5 3-1-15,5-7 2 0,0 0-3 16,0 0 2-16,0-8-1 0,0-3 2 16,0 1 0-16,3 2-1 0,3 0 1 15,3-3 0-15,-1 1 1 0,2 0 1 16,-1 3 2-16,0 4 3 0,-3 3 5 15,1 0 2-15,-2 3 4 0,-5 3 1 0,0 3 2 16,0-3 1-16,0 2-3 0,0-2-1 16,-5 4-1-16,0-2-2 0,-3 2-1 15,-4 3 1-15,2 3-4 0,-1 3-1 16,-4-3-1-16,2 4-2 0,0-9 0 16,5-4-4-16,-5-7-7 0,1 0-13 15,2-7-16-15,2-8-28 0,8-2-41 0,0-1-106 16,0 4-143-16,0 10-318 0</inkml:trace>
  <inkml:trace contextRef="#ctx0" brushRef="#br0" timeOffset="-151650.035">22424 17469 473 0,'0'0'113'15,"0"0"6"-15,0 0-74 0,10 0-2 0,-5 0-4 16,2 0-2-16,-1 9-1 0,4 0-4 16,-2 12-4-16,2 6-4 0,-2 7-4 15,1 8-4-15,-1-4-4 0,0 5-4 16,-3-13-2-16,1 2-2 0,-6-13 0 16,0-1-1-16,0-7-2 0,5-1-1 15,-5-10 1-15,0 0-1 0,0 0 1 0,0-10 0 16,5 0-2-16,-5 1 1 0,5-12 1 15,-5 0 0-15,0-7 0 0,0-3-1 16,7-3-1-16,-7-3 2 16,9 3 0-16,0 11 2 0,-4 1 2 0,-1 7-1 15,10 4 1-15,-5 11 3 0,5-6 2 16,-1 6 2-16,5 0-1 0,-2 8 1 16,12 1-1-16,1 5-1 0,2 4-3 15,4 7 0-15,-6-1-3 0,1 7-3 16,-4 3-5-16,-3-4-6 0,-7-7-7 0,-1-2-12 15,-8-7-13-15,-7-9-11 0,0 1-3 16,0 0-108-16,0 4-109 0,0-1-258 16</inkml:trace>
  <inkml:trace contextRef="#ctx0" brushRef="#br0" timeOffset="-151368.907">22352 18052 559 0,'0'0'130'15,"0"7"6"-15,0 0-96 0,9-7 4 16,9 0-6-16,6 0 1 0,7-8-2 0,7 8-2 16,18-13-1-16,1 4-3 0,4-1-3 15,6 4-2-15,-2-6-5 0,-4 3-5 16,4 3-4-16,-7-6-2 0,-6 8-3 15,0-3-4-15,-6 7-4 0,-7-8-5 16,-4 8-9-16,-9 0-9 0,-3 0-15 16,-15 0-16-16,-1 0-9 0,-7 0 137 15,0 0-245-15,0 8-125 0,0 3-349 0</inkml:trace>
  <inkml:trace contextRef="#ctx0" brushRef="#br0" timeOffset="-150915.833">22446 18267 491 0,'-13'0'117'16,"3"-5"5"-16,5 5-80 0,5 0-2 15,0-4-5-15,0 4-3 0,0 0-1 0,10 0-2 16,5 0 0-16,-1 0-2 0,9-10 0 16,5 6 0-16,1-8-2 0,9 3-1 15,11 1-1-15,2 2-4 0,3 6-2 16,-3 0 0-16,-5 0-5 0,-10 8-1 16,-7 3-5-16,-6-2-1 0,-13 5-2 15,-2-2-1-15,-8 2-2 0,0 3 0 16,-11 1 1-16,-7 3-2 0,0 9 0 15,-9 4 0-15,0-5-3 0,0 3 0 16,0-4 1-16,4-3-2 0,-2-8 0 16,7-3 2-16,0-6-1 0,13 2 3 0,5-10 0 15,0 0-1-15,0 4 1 0,13-4 1 16,4 0 1-16,-4 7 0 0,3-7-2 16,5 0 1-16,-1 0 0 0,-5 0 3 15,4 0-7-15,1-7-8 0,-2 7-9 0,-2-4-12 16,1 4-11-16,2-10-8 0,-7 6-6 15,-1-1-107-15,1-4-106 0,1 4-251 16</inkml:trace>
  <inkml:trace contextRef="#ctx0" brushRef="#br0" timeOffset="-150462.872">22993 18212 504 0,'-9'0'117'0,"9"5"3"0,-8 2-85 0,8 0-2 15,-5 6-4-15,5-6-3 0,0 2-4 16,0-3-3-16,7 2-2 0,-2-8-3 15,5 2-2-15,-2-2 0 0,-2 0-1 16,7 0-1-16,1 0 1 0,4 0-3 16,-2-2 1-16,2-6-2 0,-3 2-4 15,-2-2 1-15,-5 3-5 0,0-1-10 0,-8 6-14 16,8-9-9-16,-8 1 75 0,0-1-188 16,0-5-120-16,0-5-312 0</inkml:trace>
  <inkml:trace contextRef="#ctx0" brushRef="#br0" timeOffset="-150353.522">23030 18022 513 0,'0'0'117'0,"0"0"1"0,0 2-91 0,0-2-4 15,0 0-11-15,0-2-9 0,8 2-117 16,7-7-103-16,3 7-265 0</inkml:trace>
  <inkml:trace contextRef="#ctx0" brushRef="#br0" timeOffset="-149572.288">22275 18715 502 0,'0'0'118'0,"0"0"5"16,0 0-81-16,0 9-7 0,0 0-5 16,0-2-4-16,0 3-2 0,0-2-4 15,0 5 0-15,-4 1-3 0,4-2-2 0,0 5-1 16,0-2 0-16,6-3-4 0,-6-1 0 15,5-1-3-15,-5-10 0 0,7 10-3 16,-7-1 1-16,0-3-2 0,0 2 1 16,6-3-2-16,-6-5 1 0,0 7-2 15,8-7-1-15,-1 0 0 0,1-9-1 16,-1-2 1-16,2-1 0 0,1-1 0 0,-2-4 0 16,1 10 1-16,-3-1 0 0,-6 8 1 15,7 0 1-15,-7 6 2 0,5 4 0 16,-5 3 0-16,5 1 1 0,1 0 0 15,2-1 2-15,2-5 1 0,2 0 3 16,1-1 2-16,-3-1 1 0,-4-6 3 16,1 6 0-16,-7-6 0 0,0 0-6 15,6 0-3-15,-6-13-2 0,0 6-2 0,0-1-3 16,-10-1-2-16,10 2-5 0,-9 2-9 16,4 5-12-16,5-8-18 0,-5 3-14 15,5 5-120-15,0-6-128 0,13 1-299 16</inkml:trace>
  <inkml:trace contextRef="#ctx0" brushRef="#br0" timeOffset="-149353.566">22644 18857 507 0,'-10'16'125'0,"-1"3"4"16,-1 2-75-16,4-2-12 0,3-5-8 15,5-1-3-15,0-6-4 0,7-1-5 16,9-6 1-16,2 0 0 0,0 0-1 15,0 0 0-15,-5-8 0 0,-1-5 0 16,-6-2 0-16,2 0-2 0,-8-1-3 0,5-2-2 16,-5 3-3-16,-5 0-4 0,0 1-1 15,-6 9-7-15,-1-1-10 0,1 6-14 16,0 0-21-16,1 6-12 0,6-1-115 16,-4 4-131-16,8-2-292 0</inkml:trace>
  <inkml:trace contextRef="#ctx0" brushRef="#br0" timeOffset="-149088.194">22875 18965 511 0,'5'7'121'0,"0"-7"7"0,-1 0-85 16,3 0 0-16,-7 0-4 0,7 0-2 15,-7-8-3-15,0-4-4 0,0 3-4 16,0-11-3-16,0 2-2 0,0-3-6 0,0-1-4 15,0-2-3-15,0 6-3 0,5 1-2 16,1 7-1-16,-6 2-1 0,3 8 0 16,2 0-3-16,2 0-2 0,-2 0-6 15,3 0-6-15,0 0-11 0,5 0-9 16,0 0-9-16,4-6-35 0,-6 1-73 16,5 5-99-16,6-7-225 0</inkml:trace>
  <inkml:trace contextRef="#ctx0" brushRef="#br0" timeOffset="-148650.792">23140 18560 525 0,'0'9'127'0,"-13"-1"5"15,5 6-81-15,0 2-12 0,-2 5-6 16,5 3-7-16,5 8-6 0,0-2-6 0,0 5-5 16,0-3-5-16,5 3-1 0,3-5-3 15,0-1-2-15,-3-4-3 0,0-9-9 16,-5-2-5-16,8-8-5 0,-8-6-6 15,0 0-3-15,0 0-3 0,-6-4 0 16,6-6-59-16,-5-4-26 0,5-7-76 16,-5-3 91-16,5-1 63 0,0 1 23 15,-5 3 13-15,5 0 71 0,0 7 39 16,0 0 85-16,0 5-84 0,0-2-56 0,5 1-16 16,1 2-8-16,-1 8-3 0,5 0-3 15,-2-2-2-15,-1 2 1 0,1 0-1 16,0 0 1-16,-3 0 0 0,3 0-1 15,0 0 0-15,-3 2 1 0,-5 4-1 16,0 3 1-16,0 3-1 0,0-1-3 16,-11 7 0-16,1-8-2 0,2 4-3 15,-2-1-3-15,2 2-3 0,1 1 1 0,7 3-2 16,-5-1 3-16,5 1-1 0,0-5 0 16,0-3 2-16,0-6 0 0,0-5 1 15,9 11 0-15,0-11-3 0,4 0-1 16,1 0-1-16,0 0 0 0,-2 0-1 15,-2-5-9-15,-1 5-11 0,-2 0-13 16,0 0 172-16,-3 0-292 0,10 8-143 16,-5-8-405-16</inkml:trace>
  <inkml:trace contextRef="#ctx0" brushRef="#br0" timeOffset="-148275.873">23503 18562 545 0,'0'0'129'0,"0"7"6"16,0 1-94-16,0 15-2 0,0 7-3 16,0 2-6-16,-4 10-7 0,-3 8-7 15,2 3-7-15,-5-4-2 0,5 0-3 0,2-3-3 16,3-11-4-16,-8-11-5 0,8-4-10 15,0-6-8-15,0-10-8 0,8-4 73 16,-3 0-184-16,8-7-115 0,2-4-300 16</inkml:trace>
  <inkml:trace contextRef="#ctx0" brushRef="#br0" timeOffset="-147682.218">23659 18779 539 0,'-7'5'121'0,"7"3"2"16,0 0-99-16,0 6-1 0,7 2-1 15,-2 6-4-15,5 1-4 0,-5 2-1 16,1-3-2-16,4 2 0 0,-2 1-1 16,-1-9-4-16,-2 2-2 0,1-6 0 15,-6-3-1-15,0-5 2 0,0-4-1 16,0 0-1-16,0 0 3 0,0 0-2 0,0 0-1 16,0 0-1-16,0 0-1 0,0-4 0 15,5 4 0-15,-5 0-1 0,5-5 1 16,-5 5-1-16,0 0 1 0,0-10-3 15,0 2 2-15,0-1 1 0,-6 1-2 16,6-6 0-16,-10 1 3 0,5 2-1 16,5-2 0-16,-7-1-2 0,7-6 1 15,0-4 0-15,0-4 0 0,0-1-1 0,7-5 1 16,-7 12 1-16,13-2 1 0,-5 5 2 16,-1 4 0-16,-1 3 1 0,6 5 0 15,-6-1 1-15,2 2 0 0,-1 1-1 16,-2 5 0-16,3 0-1 0,-8 0-1 15,8 0-1-15,0 11 1 0,-3 0-1 16,3 4 0-16,-3 1-1 0,0 3 1 16,2 5-2-16,-1 5 0 0,-6 0 0 0,0 1 0 15,0-5 0-15,0-1 0 0,-4-9-1 16,-3-4 1-16,7-6 0 0,-7-5 2 16,7 0-3-16,-8 0-5 0,3-5-8 15,-1-1-8-15,-2-2-10 0,1-3-5 16,-1 7-113-16,8-3-109 0,0 7-260 15</inkml:trace>
  <inkml:trace contextRef="#ctx0" brushRef="#br0" timeOffset="-147182.213">24024 18721 514 0,'-6'6'124'0,"-3"0"5"0,0 1-83 16,-1 3-10-16,-3 4-3 0,3 3-1 15,-2 9-6-15,1-1-4 0,4 5-2 16,7-1 0-16,0-5-1 0,0-9-3 0,0-1-2 15,12-8-1-15,4-6-1 0,2 0 0 16,0-6-1-16,5-6 1 0,-2-4 0 16,2-2 4-16,-5-7 0 0,-1-2 2 15,-6 3 2-15,-11 9 0 0,0 0-2 16,0 2 1-16,-8 6-5 0,0 7-2 16,-9 0-4-16,4 0-8 0,-3 0-6 0,-7 0-13 15,-1 0-14-15,5 7-16 0,-2-7-17 16,2 0-118-16,12 6-130 0,7 1-299 15</inkml:trace>
  <inkml:trace contextRef="#ctx0" brushRef="#br0" timeOffset="-146510.66">24275 18784 514 0,'-12'11'117'0,"-3"3"0"0,1 6-91 15,-3 3-3-15,1 3-3 0,0 3-1 0,4 0-4 16,4 0-2-16,8-5 1 0,0-6-1 16,0-7-3-16,11-11-1 0,3 0-4 15,2 0-3-15,-1 0 1 0,-1-15-3 16,3 4 0-16,-6-3 2 0,-1-5-2 15,0 8 0-15,-2-1 2 0,-1-3-2 16,-7-5 0-16,11-3 2 0,-4-9-3 16,-1-4 1-16,-6-3 2 0,8-5-1 0,-8-4 3 15,5-1 6-15,-5-2 3 0,0 0 6 16,-5-1 2-16,5 2 2 0,-9 9 0 16,0 9-2-16,1 5-4 0,0 11-4 15,1 9-5-15,7 7-3 0,-8 0-1 16,3 7-1-16,-5 11-1 0,6 8 1 15,-1 11 1-15,5 0 2 0,0 3-1 16,0 3 1-16,0 1-2 0,9-3 0 16,-9 2 0-16,17 0-2 0,-4-1-1 0,0-2 0 15,0-5-3-15,2-5 2 0,-2-10-2 16,3-6-2-16,-1-14-3 0,1 0 0 16,2 0-1-16,5-11-1 0,0-5 0 15,2-6 0-15,4 1 2 0,-2-1 3 16,-8 2 1-16,-1 4 1 0,-10 0 1 15,-8 2 2-15,0 3 0 0,0 11 0 16,0-4-1-16,0 4 2 0,0 0-1 0,-11 8 0 16,3-1 2-16,-4 7 0 0,1-5 0 15,1 5 0-15,-1 1 0 0,4-2 1 16,2 1 0-16,5 1 1 0,0 0 2 16,0 4 0-16,5 0 1 0,3-8-1 15,5 1 2-15,2-3-3 0,3-9-2 16,0 0-1-16,10 0 0 0,10-11-1 15,6 1 2-15,6-8-7 0,9 2-9 0,0 0-19 16,-8-2-17-16,-13 9-120 0,-4 9-131 16,-14 0-315-16</inkml:trace>
  <inkml:trace contextRef="#ctx0" brushRef="#br0" timeOffset="-146229.482">24915 18662 558 0,'-18'0'117'15,"6"0"-1"-15,12 7-108 0,-6-7-8 0,6 7-8 16,6-7-2-16,-6 0-106 0,0 3-96 16,9-3-241-16</inkml:trace>
  <inkml:trace contextRef="#ctx0" brushRef="#br0" timeOffset="-145651.335">23536 17742 592 0,'-10'0'137'0,"10"6"6"0,0-6-105 16,12 0 4-16,9 0-4 0,9 0-4 16,4-7-5-16,12 3-3 0,-5-4-8 15,11 8-4-15,1 0-4 0,-1 0-4 16,-8 0-2-16,0 9-4 0,-9-5-7 0,-11-4-10 15,-7 0-11-15,-1 0-13 0,-9 0-7 16,-7 6 7-16,0-6-119 0,-5 6-108 16,-3-3-253-16</inkml:trace>
  <inkml:trace contextRef="#ctx0" brushRef="#br0" timeOffset="-145464.03">23649 17956 592 0,'0'8'137'0,"0"0"5"0,13 0-106 16,4-3 4-16,7 3-11 0,7-5-5 15,-1 5-6-15,6-8-6 0,3 0-4 16,-1 0-4-16,3 0-11 0,0-8-13 16,-9 5-13-16,-2-7 39 0,-9 10-156 0,-8 0-119 15,0 7-300-15</inkml:trace>
  <inkml:trace contextRef="#ctx0" brushRef="#br0" timeOffset="-144495.527">24746 17447 466 0,'0'0'117'0,"-6"8"6"16,-1-1-59-16,2 2-18 0,5 1-7 16,-8-1-3-16,8 9-4 0,0 6-2 15,0 6-4-15,0 6-4 0,8 2-3 16,-1 3-3-16,-7-4-2 0,10 3-3 15,-10-9-3-15,4 0 0 0,-4-3-4 0,5-1 0 16,-5-9-2-16,0 1-1 0,0 2 0 16,0-8-1-16,0-4-1 0,0 1 1 15,0-10-1-15,0 0 2 0,-5 0-1 16,5 0 0-16,0 0 1 0,0-11-1 16,0 3 1-16,0-5 0 0,0-6-1 15,0 2 0-15,9-9 0 0,-9 1 0 0,11-10 0 16,-3-4 0-16,4-4-1 15,6-3 1-15,3 0 0 0,0 3 0 0,7 1 0 16,2 11 0-16,-2 6 0 0,-1 7 1 16,-4 1 0-16,-5 7-1 0,-5 10 1 15,-4 0 0-15,0 0 0 0,0 13-2 16,-1 8 1-16,2 4 1 0,-1 2-2 0,0 2 0 16,4 1 1-16,-5 3 1 0,0-2 0 15,4-1-2-15,-4 0 1 0,0-1 0 16,0-1 0-16,2-3-1 0,-4-7 0 15,3-4 1-15,2-1 0 0,5-13 0 16,4 0 0-16,5 0-1 0,4-15-7 16,1 1-10-16,-1-1-10 0,-1 3-10 15,-5 1-119-15,8 11-119 0,-8 0-290 16</inkml:trace>
  <inkml:trace contextRef="#ctx0" brushRef="#br0" timeOffset="-136403.678">7135 10817 459 0,'0'0'106'0,"0"-6"4"15,-6 6-75-15,6-10-6 0,-9 6-5 16,3-3-3-16,3 7 1 0,-12-7-3 16,3 7 1-16,6 0-1 0,-7 5 2 15,-2 4-1-15,-1-3 0 0,-1 8-1 16,-4 2-2-16,0 8 0 0,6 10-3 16,-5 2-3-16,1 0-1 0,-1-1-4 0,-1 5 0 15,-2-8-2-15,3 8-2 0,5-8 1 16,9 2-2-16,-1 0 0 0,7-1 1 15,0-3-1-15,7 4 2 0,1-6-1 16,7-10 0-16,0-5 0 0,6-1 0 16,-8-12 0-16,8 3 1 0,-1-3 1 15,0 0 0-15,7-6 1 0,4-5 3 16,9-5 0-16,-3 0 1 0,-1-3 0 16,-8-8 3-16,8-3 0 0,-11 3 1 0,1-3-1 15,-1-2 0-15,2 5 1 0,-9-3 0 16,2 3-3-16,0-2 0 0,-7-2 0 15,2 3 1-15,-12-3-1 0,-3 3-1 16,0-1 3-16,0 1 0 0,-12 4 1 0,1 3-2 16,-7 1 1-16,-2 14-1 0,-6-4 0 15,0 10-4-15,-4 0-1 0,1 0-2 16,-1 5-1-16,-2 6-1 0,4-6-5 16,2 3-6-16,9-1-9 0,3 2-12 15,14-3-8-15,-9-6-14 0,9 0-15 16,7 11-8-16,1-11 151 0,10-11-252 15,-3 3-125-15,1-5-359 0</inkml:trace>
  <inkml:trace contextRef="#ctx0" brushRef="#br0" timeOffset="-135981.901">7708 10668 524 0,'-5'-5'122'0,"-1"-5"5"0,1 6-89 16,-10-4-2-16,2 8-1 0,-3 0-1 15,1 0-1-15,-6 11-4 0,-1 0-5 16,6 16-3-16,-4-5-4 0,6 12-4 16,0 3-3-16,8-1-3 0,1 0-2 15,-5-2 0-15,2-3-1 0,1 6 0 16,-2-2-1-16,-4 3 1 0,4 1-2 16,1-1 0-16,2-5 0 0,6-1 1 15,0-1-1-15,9-2 0 0,1-2-1 0,10-7 0 16,-2 3 0-16,6-9-1 0,1-7-3 15,0-1 2-15,-7 0-3 0,1-6-2 16,-1 2-2-16,-5-2-7 0,2 0-4 16,-7 0-4-16,-1 0-9 0,-2 0-6 15,1 0-3-15,1 0 0 0,-2 0-104 16,-5 0-99-16,6-5-247 0</inkml:trace>
  <inkml:trace contextRef="#ctx0" brushRef="#br0" timeOffset="-135403.9">7861 10936 510 0,'0'0'118'0,"0"0"4"0,0 0-87 16,0 0-1-16,0 7-4 0,0-1-2 16,9 2-3-16,-5-1-3 0,4 5-4 15,3 1-5-15,-3 3-1 0,-3 1-4 0,4 3-2 16,-9 7 1-16,0-2-3 0,8 2 0 16,-8-6 1-16,0 2-2 0,0-4 1 15,5-6-2-15,-2 3 0 0,5-9-2 16,0 0 1-16,2-7-2 0,-3 0 2 15,-1 0-1-15,-6-11 0 0,12-2 0 16,-7 5 0-16,-2-8 1 0,-3-1 2 16,6 5-2-16,-6-8 2 0,5 0 1 0,-5-5 1 15,13 4 1-15,-6-8 1 0,-7 5-1 16,13 0 2-16,-1 1-1 0,-3 7 0 16,0-2 2-16,-1 6 0 0,2 1-1 15,1 7 1-15,-3 4 1 0,2 0 1 16,-2 0 2-16,5 3-3 0,-8 5-2 15,5 5 0-15,1-1-2 0,-1 6-1 0,2 2-3 16,-2 3-2-16,-4-4 0 0,4 0 1 16,0 0-1-16,-5-5 1 0,0 0-2 15,0 1 0-15,-5 0 0 0,0-3-2 16,0-1 0-16,0-5-2 0,4 1-4 16,-4-7-1-16,0 5-5 0,0-5-1 15,10 0-6-15,-5 0-6 0,-2-6-8 16,6-2-6-16,4-6-4 0,-7 1-3 15,4-5-102-15,5-3-98 0,-9-4-245 0</inkml:trace>
  <inkml:trace contextRef="#ctx0" brushRef="#br0" timeOffset="-135075.831">8458 10440 515 0,'0'-7'117'0,"0"7"6"0,0-4-88 16,0 4 0-16,0 0-3 0,5 0 2 15,-5 0 2-15,5 10-2 0,-5 4-3 16,6 5-3-16,-6 9-4 0,0 3-3 16,9 8-4-16,-9-4-4 0,3 6-3 0,-3-7-1 15,7 6-2-15,-7-6-2 0,4 2-1 16,-4 0 0-16,12-2-2 0,-6-1-3 15,3 2-2-15,-3-6-1 0,2-4-1 16,-3-1-2-16,0 3-3 0,2-9-2 16,1 1-1-16,-2 3-3 0,-6-9-4 15,4-3-5-15,-4-3-3 0,0-2-4 16,0-5-4-16,0 0-5 0,8 0 72 16,-8 0-170-16,8 0-104 0,-8-6-289 0</inkml:trace>
  <inkml:trace contextRef="#ctx0" brushRef="#br0" timeOffset="-134607.22">8933 10843 491 0,'0'-16'113'0,"8"3"4"16,-8 3-78-16,0 5-10 0,0 3-3 15,-10 2-1-15,2-14 1 0,-8 12-2 16,3 2-1-16,-7 0 0 0,4 0 0 16,-6 4-3-16,3 8 1 0,6 3-2 15,-10 0 1-15,8 5-2 0,0 3-1 0,5-3-2 16,-3-2-3-16,8 6-4 0,0-4-2 16,5-1-3-16,0 3-1 0,5-2-2 15,4 1 1-15,2-4-2 0,-1-1 1 16,3-4 0-16,3-4 0 0,9-8 0 15,-2 0 0-15,0 0 0 0,6-6 2 16,-1 1 1-16,-7-9 1 0,6 3 2 16,-5-5 3-16,1 3 4 0,-1-3 1 15,2 3-1-15,-1 2 3 0,2 0 2 0,-12 2 0 16,3-4 0-16,-9 3 1 0,-2 3 0 16,-5-3 2-16,0 4-1 0,-10-5-4 15,-7 3 0-15,-6-5-6 0,-6 3-3 16,-2 4-2-16,1 6-4 0,3 0-4 15,7 0-3-15,2 9-7 0,5 5-4 16,-2 1-6-16,5-3-12 0,2-3-13 16,-2-4-14-16,10-5-12 0,0 4 85 15,0-4-192-15,13 0-127 0,-3 0-321 0</inkml:trace>
  <inkml:trace contextRef="#ctx0" brushRef="#br0" timeOffset="-134029.187">9383 10771 543 0,'7'-6'124'15,"-2"-5"6"-15,0 3-92 0,-5 2 0 16,0 6-2-16,0-2 1 0,-9 2-1 16,-2 2-4-16,-5 13-3 0,-4-1-5 15,-3 12-3-15,0-2-4 0,-3 11-3 16,-2-5-1-16,5 4 0 0,7-2 0 0,4-3 0 15,7-2-1-15,5-3-2 0,0-8-2 16,9 0 0-16,4-2-4 0,1-9-1 16,6-5-2-16,-2 0 1 0,5-5-1 15,3-6-1-15,0-3 1 0,5-3 1 16,4 4-3-16,-2-6 1 0,-10-1-1 16,-4 1 1-16,-6-1 1 0,-6 4-1 0,-7-6 1 15,0 6 1-15,0-1-1 0,0 7 1 16,0 2-2-16,-7 1-1 0,2 7 1 15,5 0-1-15,-6 8-1 0,6-3 2 16,0 7-1-16,-5 5-1 0,5-8 3 16,5 0-3-16,-5 3 2 0,10-1 2 15,1 0-3-15,-4-2 2 0,4 9 0 16,7 1-3-16,0 0 2 0,-1-3 1 16,2 0-2-16,-2 1 2 0,-1-3-2 0,2 2 1 15,-7-2 0-15,2 0 2 0,-3 0-2 16,-3-1 0-16,-7 0 0 0,0 1 2 15,0 3 0-15,0 2-1 0,-5 2-1 16,-7 3 2-16,1 1 0 0,-2-4 3 16,-3 0 0-16,-7-1 1 0,0-5 3 15,3 1-2-15,-8-1 0 0,0 2-1 16,-1-1-4-16,-4-6 2 0,4 0-5 0,1-10-2 16,2 0-3-16,4 0-5 0,14-16-9 15,-5-2-7-15,13-2-14 0,0-9-11 16,0-4-12-16,13-1 5 0,-1-7-114 15,7 4-108-15,-4 3-264 0</inkml:trace>
  <inkml:trace contextRef="#ctx0" brushRef="#br0" timeOffset="-133607.388">9694 10689 612 0,'0'0'143'0,"0"7"5"15,7 3-104-15,-7-2-4 0,10 6-4 16,-7 2-5-16,4 3-6 0,2 1-6 16,3 1-5-16,-1 6-4 0,2-1-3 15,-3 0-5-15,0-2 0 0,-10-4-1 0,0-1 1 16,0-2-2-16,0-4 1 0,0-7 1 16,-7 3-1-16,7-9 0 0,0 0-1 15,0-12 0-15,0-2 0 0,7 1-2 16,-7-7 0-16,0-7 2 0,0-1 0 15,0 8 0-15,0-9 1 0,0 5-1 16,0 3 0-16,10 6 0 0,-2 1-2 0,5 0 1 16,-1 9 0-16,1 5 1 0,1-7-1 15,-4 7 3-15,7 0-1 0,-4 0 2 16,6 0 1-16,-1 14 0 0,0 0 1 16,2 4 3-16,-10 3 0 0,3-2 2 15,-3 8-3-15,-4 0 0 0,1-6 0 16,3 3-3-16,-4-3-2 0,-6-7-1 15,5-3-3-15,-5-5-1 0,0 5-7 0,5-11-6 16,-5 3-7-16,0-3-9 16,0 0-12-16,0 0-10 0,0-8-5 0,0-1-76 15,0-5-23-15,0-7-87 0,0-6-180 16</inkml:trace>
  <inkml:trace contextRef="#ctx0" brushRef="#br0" timeOffset="-133341.891">9963 10200 540 0,'0'-7'126'16,"0"7"7"-16,8 0-91 0,-3 0 4 15,5 0-3-15,6 12-1 0,-1 1 1 16,6 6-3-16,7 13-6 0,3 2-1 16,7 13-5-16,8-1-3 0,-10 5-1 15,5 3-2-15,-2 5-2 0,-8-2-3 0,-3-5-3 16,0 5 0-16,-5 0-5 0,-12-12-3 15,-6 6-2-15,-5 2-1 0,0-7 0 16,-12 3-1-16,-14 0-2 0,-2-9 0 16,-3 0-1-16,-1-4-9 0,0-4-10 15,3-8-14-15,4-6-23 0,3-11 4 16,-5-7-134-16,-2 0-134 0,11-8-309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www.youtube.com/watch?v=Xw2D9aJRBY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6BAB59D-1C5B-4F02-8B41-44F76D7028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5239" y="11663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DFA85BA-452E-4D69-A435-9F0938479D2C}"/>
              </a:ext>
            </a:extLst>
          </p:cNvPr>
          <p:cNvSpPr/>
          <p:nvPr/>
        </p:nvSpPr>
        <p:spPr>
          <a:xfrm rot="16200000">
            <a:off x="3440716" y="-846155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EE6B448-2738-4F25-984A-19024461ED84}"/>
              </a:ext>
            </a:extLst>
          </p:cNvPr>
          <p:cNvSpPr/>
          <p:nvPr/>
        </p:nvSpPr>
        <p:spPr>
          <a:xfrm rot="16200000">
            <a:off x="8996233" y="698898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8FE4F-50A2-4043-8895-746EABCAB0AF}"/>
              </a:ext>
            </a:extLst>
          </p:cNvPr>
          <p:cNvSpPr/>
          <p:nvPr/>
        </p:nvSpPr>
        <p:spPr>
          <a:xfrm rot="10800000">
            <a:off x="6966330" y="197930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0DECC-BCFB-4A20-8907-BD8D9F08628D}"/>
              </a:ext>
            </a:extLst>
          </p:cNvPr>
          <p:cNvSpPr txBox="1"/>
          <p:nvPr/>
        </p:nvSpPr>
        <p:spPr>
          <a:xfrm>
            <a:off x="2887597" y="2398178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4FFCD-14B9-44F3-8D7A-DC87732E0C18}"/>
              </a:ext>
            </a:extLst>
          </p:cNvPr>
          <p:cNvSpPr txBox="1"/>
          <p:nvPr/>
        </p:nvSpPr>
        <p:spPr>
          <a:xfrm>
            <a:off x="8314874" y="2398178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6A7F8-8D10-433B-B5D2-65E60DD61D1C}"/>
              </a:ext>
            </a:extLst>
          </p:cNvPr>
          <p:cNvSpPr txBox="1"/>
          <p:nvPr/>
        </p:nvSpPr>
        <p:spPr>
          <a:xfrm>
            <a:off x="6409917" y="25428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575239" y="3156440"/>
            <a:ext cx="5232523" cy="332398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bigger than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(spot found)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item[i+1] =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4B1CEDB2-101C-4B97-BB39-2F6C1A390BF7}"/>
              </a:ext>
            </a:extLst>
          </p:cNvPr>
          <p:cNvSpPr/>
          <p:nvPr/>
        </p:nvSpPr>
        <p:spPr>
          <a:xfrm rot="10800000">
            <a:off x="4574004" y="662881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CFA517-C415-4262-8DD3-83F1703ADAF1}"/>
                  </a:ext>
                </a:extLst>
              </p14:cNvPr>
              <p14:cNvContentPartPr/>
              <p14:nvPr/>
            </p14:nvContentPartPr>
            <p14:xfrm>
              <a:off x="2806920" y="48240"/>
              <a:ext cx="9348840" cy="495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CFA517-C415-4262-8DD3-83F1703ADA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7560" y="38880"/>
                <a:ext cx="9367560" cy="49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3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6401-DF88-4DF2-B6DD-B0DA27E5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7ECC-00D1-42C0-BE22-0F7BB6CD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run Floyd’s </a:t>
            </a:r>
            <a:r>
              <a:rPr lang="en-US" dirty="0" err="1"/>
              <a:t>buildHeap</a:t>
            </a:r>
            <a:r>
              <a:rPr lang="en-US" dirty="0"/>
              <a:t> on your data</a:t>
            </a:r>
          </a:p>
          <a:p>
            <a:r>
              <a:rPr lang="en-US" dirty="0"/>
              <a:t>2. call </a:t>
            </a:r>
            <a:r>
              <a:rPr lang="en-US" dirty="0" err="1"/>
              <a:t>removeMin</a:t>
            </a:r>
            <a:r>
              <a:rPr lang="en-US" dirty="0"/>
              <a:t> n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5C0AD-BC9B-48AC-9983-04E0CEED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42B36-D062-4A4A-A20E-ECE5970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06DE-EC7F-4942-98B0-5E2097C57B59}"/>
              </a:ext>
            </a:extLst>
          </p:cNvPr>
          <p:cNvSpPr txBox="1"/>
          <p:nvPr/>
        </p:nvSpPr>
        <p:spPr>
          <a:xfrm>
            <a:off x="677641" y="2894236"/>
            <a:ext cx="3943708" cy="13849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output = new E[n]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11CE6-C834-4EBB-AEA5-088709F835EF}"/>
              </a:ext>
            </a:extLst>
          </p:cNvPr>
          <p:cNvSpPr txBox="1"/>
          <p:nvPr/>
        </p:nvSpPr>
        <p:spPr>
          <a:xfrm>
            <a:off x="7483806" y="2808820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A5B99-44B7-4F6C-9749-D45F4EB7A17D}"/>
              </a:ext>
            </a:extLst>
          </p:cNvPr>
          <p:cNvSpPr txBox="1"/>
          <p:nvPr/>
        </p:nvSpPr>
        <p:spPr>
          <a:xfrm>
            <a:off x="9684345" y="281320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C7182-E058-4D40-82E8-612BE1AE19C6}"/>
              </a:ext>
            </a:extLst>
          </p:cNvPr>
          <p:cNvSpPr txBox="1"/>
          <p:nvPr/>
        </p:nvSpPr>
        <p:spPr>
          <a:xfrm>
            <a:off x="9725221" y="3347911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4077E-2C6D-4E0C-863B-262D6B219BA1}"/>
              </a:ext>
            </a:extLst>
          </p:cNvPr>
          <p:cNvSpPr txBox="1"/>
          <p:nvPr/>
        </p:nvSpPr>
        <p:spPr>
          <a:xfrm>
            <a:off x="9725220" y="44305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6FE18-7AB9-4B78-B2FD-6B06E0448F2D}"/>
              </a:ext>
            </a:extLst>
          </p:cNvPr>
          <p:cNvSpPr txBox="1"/>
          <p:nvPr/>
        </p:nvSpPr>
        <p:spPr>
          <a:xfrm>
            <a:off x="9739919" y="49653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C42AB-6E93-4FC0-99CD-D45CB44A7F1A}"/>
              </a:ext>
            </a:extLst>
          </p:cNvPr>
          <p:cNvSpPr txBox="1"/>
          <p:nvPr/>
        </p:nvSpPr>
        <p:spPr>
          <a:xfrm>
            <a:off x="9681461" y="390923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729679" y="263276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https://www.youtube.com/watch?v=Xw2D9aJRBY4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EEDE11C-B9C9-4744-873A-13218B3948B5}"/>
                  </a:ext>
                </a:extLst>
              </p14:cNvPr>
              <p14:cNvContentPartPr/>
              <p14:nvPr/>
            </p14:nvContentPartPr>
            <p14:xfrm>
              <a:off x="2340000" y="1003320"/>
              <a:ext cx="8115120" cy="2874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EEDE11C-B9C9-4744-873A-13218B3948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0640" y="993960"/>
                <a:ext cx="8133840" cy="28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05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AFA-C8B6-48E1-ADF6-87808657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EA05-9994-4092-908C-4DEAE05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7E0B-323E-4663-A2D8-3C6A729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65A7-F99A-4040-973E-D470BF2313BB}"/>
              </a:ext>
            </a:extLst>
          </p:cNvPr>
          <p:cNvSpPr txBox="1"/>
          <p:nvPr/>
        </p:nvSpPr>
        <p:spPr>
          <a:xfrm>
            <a:off x="575239" y="3429000"/>
            <a:ext cx="4588115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inPlaceHeapSort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output[n –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- 1]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169-CEC4-4D01-A85C-DB056A3C1880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F9BD4-CA90-456C-B31C-9D53826E6039}"/>
              </a:ext>
            </a:extLst>
          </p:cNvPr>
          <p:cNvSpPr txBox="1"/>
          <p:nvPr/>
        </p:nvSpPr>
        <p:spPr>
          <a:xfrm>
            <a:off x="8610456" y="353015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0D85D-6E3E-42D8-9E39-716B958E8A97}"/>
              </a:ext>
            </a:extLst>
          </p:cNvPr>
          <p:cNvSpPr txBox="1"/>
          <p:nvPr/>
        </p:nvSpPr>
        <p:spPr>
          <a:xfrm>
            <a:off x="8651332" y="406486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6A918-0214-4C53-B700-AFA9598C93F6}"/>
              </a:ext>
            </a:extLst>
          </p:cNvPr>
          <p:cNvSpPr txBox="1"/>
          <p:nvPr/>
        </p:nvSpPr>
        <p:spPr>
          <a:xfrm>
            <a:off x="8651331" y="514754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7566-4906-4CF1-B7CA-4E51B3A17EE7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FF5FB-5B47-42FE-AFB7-04053BE29B6A}"/>
              </a:ext>
            </a:extLst>
          </p:cNvPr>
          <p:cNvSpPr txBox="1"/>
          <p:nvPr/>
        </p:nvSpPr>
        <p:spPr>
          <a:xfrm>
            <a:off x="8607572" y="462618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1C0835D-6A00-43A3-8B76-4623CC23CC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109219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Left Brace 13">
            <a:extLst>
              <a:ext uri="{FF2B5EF4-FFF2-40B4-BE49-F238E27FC236}">
                <a16:creationId xmlns:a16="http://schemas.microsoft.com/office/drawing/2014/main" id="{0FE45832-F0B5-47D7-9D02-39DE1526345C}"/>
              </a:ext>
            </a:extLst>
          </p:cNvPr>
          <p:cNvSpPr/>
          <p:nvPr/>
        </p:nvSpPr>
        <p:spPr>
          <a:xfrm rot="16200000">
            <a:off x="3920858" y="-919522"/>
            <a:ext cx="338260" cy="6067652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C96F005-A853-4881-9EDF-D9B15C965820}"/>
              </a:ext>
            </a:extLst>
          </p:cNvPr>
          <p:cNvSpPr/>
          <p:nvPr/>
        </p:nvSpPr>
        <p:spPr>
          <a:xfrm rot="16200000">
            <a:off x="8960698" y="108290"/>
            <a:ext cx="338260" cy="401202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CCF9F-8EAF-4094-85A2-2D2C3DB8D035}"/>
              </a:ext>
            </a:extLst>
          </p:cNvPr>
          <p:cNvSpPr txBox="1"/>
          <p:nvPr/>
        </p:nvSpPr>
        <p:spPr>
          <a:xfrm>
            <a:off x="3758678" y="22600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1AA4B-6BDA-423D-A530-693631DAEB65}"/>
              </a:ext>
            </a:extLst>
          </p:cNvPr>
          <p:cNvSpPr txBox="1"/>
          <p:nvPr/>
        </p:nvSpPr>
        <p:spPr>
          <a:xfrm>
            <a:off x="8433323" y="227037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A0D5D-F8CF-4A3E-8C2A-6A5C6F4D8EFA}"/>
              </a:ext>
            </a:extLst>
          </p:cNvPr>
          <p:cNvSpPr txBox="1"/>
          <p:nvPr/>
        </p:nvSpPr>
        <p:spPr>
          <a:xfrm>
            <a:off x="834447" y="248485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1EACBCD-974B-481E-B530-EACA55BB6AC1}"/>
              </a:ext>
            </a:extLst>
          </p:cNvPr>
          <p:cNvSpPr/>
          <p:nvPr/>
        </p:nvSpPr>
        <p:spPr>
          <a:xfrm rot="10800000">
            <a:off x="1390861" y="18895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6FC92D-18F0-423D-B631-F8A8817DD713}"/>
              </a:ext>
            </a:extLst>
          </p:cNvPr>
          <p:cNvSpPr txBox="1"/>
          <p:nvPr/>
        </p:nvSpPr>
        <p:spPr>
          <a:xfrm>
            <a:off x="559359" y="4988695"/>
            <a:ext cx="519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Complication: final array is reversed!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reverse afterwards (O(n))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a max heap</a:t>
            </a:r>
          </a:p>
          <a:p>
            <a:pPr marL="285750" indent="-285750">
              <a:buFontTx/>
              <a:buChar char="-"/>
            </a:pPr>
            <a:r>
              <a:rPr lang="en-US" dirty="0"/>
              <a:t>Reverse compare function to emulate max heap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B2E6B3-7979-4BB5-A533-F99E142710E4}"/>
                  </a:ext>
                </a:extLst>
              </p14:cNvPr>
              <p14:cNvContentPartPr/>
              <p14:nvPr/>
            </p14:nvContentPartPr>
            <p14:xfrm>
              <a:off x="2011680" y="182520"/>
              <a:ext cx="8254800" cy="429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B2E6B3-7979-4BB5-A533-F99E142710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2320" y="173160"/>
                <a:ext cx="8273520" cy="43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0DC-7DD1-475C-8857-2356256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EF3-2D97-4870-9C3B-DD02B66C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Divide your work into smaller pieces recursively</a:t>
            </a:r>
          </a:p>
          <a:p>
            <a:pPr lvl="1"/>
            <a:r>
              <a:rPr lang="en-US" dirty="0"/>
              <a:t>Pieces should be smaller versions of the larger problem</a:t>
            </a:r>
          </a:p>
          <a:p>
            <a:r>
              <a:rPr lang="en-US" dirty="0"/>
              <a:t>2. Conquer the individual pieces</a:t>
            </a:r>
          </a:p>
          <a:p>
            <a:pPr lvl="1"/>
            <a:r>
              <a:rPr lang="en-US" dirty="0"/>
              <a:t>Base case!</a:t>
            </a:r>
          </a:p>
          <a:p>
            <a:r>
              <a:rPr lang="en-US" dirty="0"/>
              <a:t>3. Combine the results back up recursively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5E19A-95C0-49D6-A87F-1D16F9C4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3A4F-6E02-4448-9CB9-31819E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F2C6E-15E2-4610-BA73-B9EF62BEEACC}"/>
              </a:ext>
            </a:extLst>
          </p:cNvPr>
          <p:cNvSpPr txBox="1"/>
          <p:nvPr/>
        </p:nvSpPr>
        <p:spPr>
          <a:xfrm>
            <a:off x="692197" y="3892334"/>
            <a:ext cx="4480714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divideAndConquer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(small enough to solve)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conquer, solve, return results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divide input into a smaller pieces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recurse on smaller piece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combine results and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4876FE-9C78-4A38-BF8C-4AD68F5172D9}"/>
                  </a:ext>
                </a:extLst>
              </p14:cNvPr>
              <p14:cNvContentPartPr/>
              <p14:nvPr/>
            </p14:nvContentPartPr>
            <p14:xfrm>
              <a:off x="4554000" y="1119600"/>
              <a:ext cx="7598160" cy="5448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4876FE-9C78-4A38-BF8C-4AD68F5172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4640" y="1110240"/>
                <a:ext cx="7616880" cy="54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4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80A65-D8FD-4BE7-BD97-71CFD79F797B}"/>
              </a:ext>
            </a:extLst>
          </p:cNvPr>
          <p:cNvSpPr txBox="1"/>
          <p:nvPr/>
        </p:nvSpPr>
        <p:spPr>
          <a:xfrm>
            <a:off x="358461" y="33930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Conquer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7CE57-CFB3-4316-9D3A-0FE8D037D0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9545" y="313295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48CEB1-A1AE-408C-82F5-F050E68F44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785E1-73B3-401A-A419-60AE84E8597C}"/>
              </a:ext>
            </a:extLst>
          </p:cNvPr>
          <p:cNvCxnSpPr>
            <a:cxnSpLocks/>
          </p:cNvCxnSpPr>
          <p:nvPr/>
        </p:nvCxnSpPr>
        <p:spPr>
          <a:xfrm>
            <a:off x="6053528" y="3882882"/>
            <a:ext cx="0" cy="338244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55791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2990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8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83979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83225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8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57831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428935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673703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57831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7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2990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55791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453276" y="4181425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253247" y="430787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2983562" y="4194826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958255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091192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70957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6791946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494631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297524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0610104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431093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302310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544807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909041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151538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6689875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026347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8645065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494631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26B04A-76A6-455A-A08D-C9D3C396556F}"/>
                  </a:ext>
                </a:extLst>
              </p14:cNvPr>
              <p14:cNvContentPartPr/>
              <p14:nvPr/>
            </p14:nvContentPartPr>
            <p14:xfrm>
              <a:off x="1766520" y="103320"/>
              <a:ext cx="9614160" cy="681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26B04A-76A6-455A-A08D-C9D3C39655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160" y="93960"/>
                <a:ext cx="9632880" cy="68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EDA8-47B8-4118-84B4-40523F70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D557-49AF-4925-BB34-EE063637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just two arrays – swap between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1CAEF-7665-4D28-B5D9-42B47182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1A528-2194-4A1C-9B15-183DAE7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98FE-B477-4DE5-B7DD-A5BADAD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D6F6-1C3A-4156-A09A-B81F193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Conquer</a:t>
            </a:r>
          </a:p>
          <a:p>
            <a:endParaRPr lang="en-US" dirty="0"/>
          </a:p>
          <a:p>
            <a:r>
              <a:rPr lang="en-US" dirty="0"/>
              <a:t>Combine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437F5-73A6-4190-A472-29A1E07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3882-F747-4FEB-A592-B4165E18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29FE523-CCC3-41E9-AE6D-345A0BC828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2828" y="146385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237C59A-B38D-46C6-8124-C841246351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9502" y="239145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A320F4-AB42-48DD-951E-3FB424A7AF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68022" y="241720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F026A-A449-4846-9664-445151826E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4696" y="239653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8F470B-1496-48CC-A5BE-7FE0580FAA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9545" y="3132959"/>
          <a:ext cx="1007967" cy="78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41360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67CAC0E-750E-4604-A094-18C9EDEF74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5B0C7E2A-F74E-4DDC-A574-1E5954719C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10" y="495626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C15A2C05-3AE5-4EF7-B002-681CB78AC9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49A9DB5-8668-45E9-A1DE-B964273552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EF53454-4D7F-4405-A772-DD08CD23B0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3024" y="4956266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032228A-3DC8-413C-9121-F5B1DCDB4D41}"/>
              </a:ext>
            </a:extLst>
          </p:cNvPr>
          <p:cNvSpPr/>
          <p:nvPr/>
        </p:nvSpPr>
        <p:spPr>
          <a:xfrm>
            <a:off x="1682828" y="183506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965505" y="242675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5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0AF6-9BF6-4262-B8CC-F076B71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9611" y="628099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A712-CB48-4EC7-AA43-9FBB0FD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5980" y="628099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159739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79763" y="1006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8483" y="9348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59962" y="18305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99075" y="183573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58032" y="26251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03663" y="2626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901039" y="53057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7085181" y="137727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7165888" y="22065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599075" y="220972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7516" y="352749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12779" y="35243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58606" y="437515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5306940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904878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720141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721062" y="4752168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909007" y="569084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42034-B701-48F3-9EBA-4C3151D4E9BD}"/>
              </a:ext>
            </a:extLst>
          </p:cNvPr>
          <p:cNvSpPr txBox="1"/>
          <p:nvPr/>
        </p:nvSpPr>
        <p:spPr>
          <a:xfrm>
            <a:off x="3765297" y="3942857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E106C-0C4B-4467-A18D-3F2F9E90CD34}"/>
              </a:ext>
            </a:extLst>
          </p:cNvPr>
          <p:cNvSpPr txBox="1"/>
          <p:nvPr/>
        </p:nvSpPr>
        <p:spPr>
          <a:xfrm>
            <a:off x="2565268" y="406930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18852BA-1CA1-4BB5-AFF3-1C500F5EC0D3}"/>
              </a:ext>
            </a:extLst>
          </p:cNvPr>
          <p:cNvSpPr/>
          <p:nvPr/>
        </p:nvSpPr>
        <p:spPr>
          <a:xfrm>
            <a:off x="3295583" y="3956258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F63A4-491B-479B-AF35-0E9E7EE444C4}"/>
              </a:ext>
            </a:extLst>
          </p:cNvPr>
          <p:cNvSpPr txBox="1"/>
          <p:nvPr/>
        </p:nvSpPr>
        <p:spPr>
          <a:xfrm>
            <a:off x="3674839" y="4795100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61F8B-9D9C-4F8A-9068-F36783B78F76}"/>
              </a:ext>
            </a:extLst>
          </p:cNvPr>
          <p:cNvSpPr txBox="1"/>
          <p:nvPr/>
        </p:nvSpPr>
        <p:spPr>
          <a:xfrm>
            <a:off x="2474810" y="492154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0DA834AA-3987-4F30-82E9-132B8C9F13D2}"/>
              </a:ext>
            </a:extLst>
          </p:cNvPr>
          <p:cNvSpPr/>
          <p:nvPr/>
        </p:nvSpPr>
        <p:spPr>
          <a:xfrm>
            <a:off x="3205125" y="4808501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255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770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C937-DF98-42B3-B8DE-9053938F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0E21-E325-414D-9E72-8DFDE3F5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([8, 2, 4, 0, 1, 12, 3, 5 6])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4F3CF-C798-47C1-9AAE-F4A03839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8F2DE-4659-4B87-B1C7-11E67A45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67824-D1FA-49C6-98A8-B021AA38B9DB}"/>
              </a:ext>
            </a:extLst>
          </p:cNvPr>
          <p:cNvSpPr/>
          <p:nvPr/>
        </p:nvSpPr>
        <p:spPr>
          <a:xfrm>
            <a:off x="6793724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25222-F769-4FC1-A0F6-27133A5D8DD8}"/>
              </a:ext>
            </a:extLst>
          </p:cNvPr>
          <p:cNvSpPr/>
          <p:nvPr/>
        </p:nvSpPr>
        <p:spPr>
          <a:xfrm>
            <a:off x="1383323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E7569-A900-4401-8C6F-B742056C0503}"/>
              </a:ext>
            </a:extLst>
          </p:cNvPr>
          <p:cNvSpPr/>
          <p:nvPr/>
        </p:nvSpPr>
        <p:spPr>
          <a:xfrm>
            <a:off x="2156237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6CC484-A36A-4612-8CD7-90ED41477F30}"/>
              </a:ext>
            </a:extLst>
          </p:cNvPr>
          <p:cNvSpPr/>
          <p:nvPr/>
        </p:nvSpPr>
        <p:spPr>
          <a:xfrm>
            <a:off x="2929152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DD72B7-4FE9-4A22-A817-57C4A9529655}"/>
              </a:ext>
            </a:extLst>
          </p:cNvPr>
          <p:cNvSpPr/>
          <p:nvPr/>
        </p:nvSpPr>
        <p:spPr>
          <a:xfrm>
            <a:off x="3702066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89301-CB22-41B2-8211-B5893ABC5839}"/>
              </a:ext>
            </a:extLst>
          </p:cNvPr>
          <p:cNvSpPr/>
          <p:nvPr/>
        </p:nvSpPr>
        <p:spPr>
          <a:xfrm>
            <a:off x="4474981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A0052-1B36-46E3-9823-8C80ED54D81E}"/>
              </a:ext>
            </a:extLst>
          </p:cNvPr>
          <p:cNvSpPr/>
          <p:nvPr/>
        </p:nvSpPr>
        <p:spPr>
          <a:xfrm>
            <a:off x="5247895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100579-F004-411D-8C07-3F02A38D8EF8}"/>
              </a:ext>
            </a:extLst>
          </p:cNvPr>
          <p:cNvSpPr/>
          <p:nvPr/>
        </p:nvSpPr>
        <p:spPr>
          <a:xfrm>
            <a:off x="6020810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B041E7-B6BB-46ED-9EBF-2C7EE5F63880}"/>
              </a:ext>
            </a:extLst>
          </p:cNvPr>
          <p:cNvSpPr/>
          <p:nvPr/>
        </p:nvSpPr>
        <p:spPr>
          <a:xfrm>
            <a:off x="630409" y="5191919"/>
            <a:ext cx="772915" cy="75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07D6AD-B81E-4ACD-86C2-C730E1232C10}"/>
              </a:ext>
            </a:extLst>
          </p:cNvPr>
          <p:cNvSpPr/>
          <p:nvPr/>
        </p:nvSpPr>
        <p:spPr>
          <a:xfrm>
            <a:off x="7037322" y="896881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A2E35A-8765-4617-904A-15CE3C341D93}"/>
              </a:ext>
            </a:extLst>
          </p:cNvPr>
          <p:cNvSpPr/>
          <p:nvPr/>
        </p:nvSpPr>
        <p:spPr>
          <a:xfrm>
            <a:off x="8169985" y="1900402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807BC2-D5DE-455C-B2ED-97044E5E99A9}"/>
              </a:ext>
            </a:extLst>
          </p:cNvPr>
          <p:cNvSpPr/>
          <p:nvPr/>
        </p:nvSpPr>
        <p:spPr>
          <a:xfrm>
            <a:off x="7479286" y="3094912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6C2489-607E-458A-BBE1-41775DA90248}"/>
              </a:ext>
            </a:extLst>
          </p:cNvPr>
          <p:cNvSpPr/>
          <p:nvPr/>
        </p:nvSpPr>
        <p:spPr>
          <a:xfrm>
            <a:off x="6506520" y="3094913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B19EF4-B52E-4567-BD1C-967E0E36F557}"/>
              </a:ext>
            </a:extLst>
          </p:cNvPr>
          <p:cNvSpPr/>
          <p:nvPr/>
        </p:nvSpPr>
        <p:spPr>
          <a:xfrm>
            <a:off x="5863286" y="1900402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7D7080-FA1F-462D-B9CD-19C3FFF6642E}"/>
              </a:ext>
            </a:extLst>
          </p:cNvPr>
          <p:cNvSpPr/>
          <p:nvPr/>
        </p:nvSpPr>
        <p:spPr>
          <a:xfrm>
            <a:off x="4764821" y="3094913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78A4E8-B6E3-4DF2-AB97-45F720C58645}"/>
              </a:ext>
            </a:extLst>
          </p:cNvPr>
          <p:cNvSpPr/>
          <p:nvPr/>
        </p:nvSpPr>
        <p:spPr>
          <a:xfrm>
            <a:off x="5621601" y="4170582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E5FB93-9A4B-49B7-A3D4-3CD6277C2593}"/>
              </a:ext>
            </a:extLst>
          </p:cNvPr>
          <p:cNvSpPr/>
          <p:nvPr/>
        </p:nvSpPr>
        <p:spPr>
          <a:xfrm>
            <a:off x="3903002" y="4170582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05747AE-3C4E-41A0-A613-26B2BF609FC3}"/>
              </a:ext>
            </a:extLst>
          </p:cNvPr>
          <p:cNvSpPr/>
          <p:nvPr/>
        </p:nvSpPr>
        <p:spPr>
          <a:xfrm>
            <a:off x="9232092" y="3108077"/>
            <a:ext cx="809671" cy="8096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15E5C8-DC17-43E0-B692-F6D6950D38A0}"/>
              </a:ext>
            </a:extLst>
          </p:cNvPr>
          <p:cNvCxnSpPr>
            <a:stCxn id="15" idx="3"/>
            <a:endCxn id="20" idx="7"/>
          </p:cNvCxnSpPr>
          <p:nvPr/>
        </p:nvCxnSpPr>
        <p:spPr>
          <a:xfrm flipH="1">
            <a:off x="6554383" y="1587978"/>
            <a:ext cx="601513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C4CC0F-2E95-4BE2-947C-E56A51E10400}"/>
              </a:ext>
            </a:extLst>
          </p:cNvPr>
          <p:cNvCxnSpPr>
            <a:stCxn id="15" idx="5"/>
            <a:endCxn id="17" idx="1"/>
          </p:cNvCxnSpPr>
          <p:nvPr/>
        </p:nvCxnSpPr>
        <p:spPr>
          <a:xfrm>
            <a:off x="7728419" y="1587978"/>
            <a:ext cx="560140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3EA88D-725F-4190-B44C-52853CE040AC}"/>
              </a:ext>
            </a:extLst>
          </p:cNvPr>
          <p:cNvCxnSpPr>
            <a:cxnSpLocks/>
            <a:stCxn id="20" idx="3"/>
            <a:endCxn id="21" idx="0"/>
          </p:cNvCxnSpPr>
          <p:nvPr/>
        </p:nvCxnSpPr>
        <p:spPr>
          <a:xfrm flipH="1">
            <a:off x="5169657" y="2591499"/>
            <a:ext cx="812203" cy="503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0571967-A4C9-4891-9082-55C813902D29}"/>
              </a:ext>
            </a:extLst>
          </p:cNvPr>
          <p:cNvCxnSpPr>
            <a:cxnSpLocks/>
            <a:stCxn id="20" idx="5"/>
            <a:endCxn id="19" idx="0"/>
          </p:cNvCxnSpPr>
          <p:nvPr/>
        </p:nvCxnSpPr>
        <p:spPr>
          <a:xfrm>
            <a:off x="6554383" y="2591499"/>
            <a:ext cx="356973" cy="503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2CD635-625E-41A8-A954-1FC74C8489A8}"/>
              </a:ext>
            </a:extLst>
          </p:cNvPr>
          <p:cNvCxnSpPr>
            <a:cxnSpLocks/>
            <a:stCxn id="17" idx="3"/>
            <a:endCxn id="18" idx="0"/>
          </p:cNvCxnSpPr>
          <p:nvPr/>
        </p:nvCxnSpPr>
        <p:spPr>
          <a:xfrm flipH="1">
            <a:off x="7884122" y="2591499"/>
            <a:ext cx="404437" cy="50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E2D7503-46A7-4A38-8E6D-12A0AD5EFF44}"/>
              </a:ext>
            </a:extLst>
          </p:cNvPr>
          <p:cNvCxnSpPr>
            <a:cxnSpLocks/>
            <a:stCxn id="17" idx="5"/>
            <a:endCxn id="26" idx="0"/>
          </p:cNvCxnSpPr>
          <p:nvPr/>
        </p:nvCxnSpPr>
        <p:spPr>
          <a:xfrm>
            <a:off x="8861082" y="2591499"/>
            <a:ext cx="775846" cy="51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3B5B48-09B5-4AC4-9CD8-E61FF7EB4235}"/>
              </a:ext>
            </a:extLst>
          </p:cNvPr>
          <p:cNvCxnSpPr>
            <a:stCxn id="21" idx="3"/>
            <a:endCxn id="25" idx="0"/>
          </p:cNvCxnSpPr>
          <p:nvPr/>
        </p:nvCxnSpPr>
        <p:spPr>
          <a:xfrm flipH="1">
            <a:off x="4307838" y="3786010"/>
            <a:ext cx="575557" cy="38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FDBA0EE-21BB-40CC-A820-69BE597E62E5}"/>
              </a:ext>
            </a:extLst>
          </p:cNvPr>
          <p:cNvCxnSpPr>
            <a:stCxn id="21" idx="5"/>
            <a:endCxn id="24" idx="0"/>
          </p:cNvCxnSpPr>
          <p:nvPr/>
        </p:nvCxnSpPr>
        <p:spPr>
          <a:xfrm>
            <a:off x="5455918" y="3786010"/>
            <a:ext cx="570519" cy="38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41817F6-C5A4-4474-8F00-EB2A7B500391}"/>
                  </a:ext>
                </a:extLst>
              </p14:cNvPr>
              <p14:cNvContentPartPr/>
              <p14:nvPr/>
            </p14:nvContentPartPr>
            <p14:xfrm>
              <a:off x="903600" y="294480"/>
              <a:ext cx="11025720" cy="55778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41817F6-C5A4-4474-8F00-EB2A7B5003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240" y="285120"/>
                <a:ext cx="11044440" cy="55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47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Pick a better pivot</a:t>
            </a:r>
          </a:p>
          <a:p>
            <a:pPr marL="459486" lvl="1" indent="-285750"/>
            <a:r>
              <a:rPr lang="en-US" dirty="0"/>
              <a:t> Pick a random number</a:t>
            </a:r>
          </a:p>
          <a:p>
            <a:pPr marL="459486" lvl="1" indent="-285750"/>
            <a:r>
              <a:rPr lang="en-US" dirty="0"/>
              <a:t> Pick the median of the first, middle and last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Sort elements by swapping around pivot in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A7A4-7AD4-4437-A8EE-2CE25848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2D789-ACE0-44B8-ABA2-10F9B72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Quick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F00F-EC1E-4143-B238-04ACFE20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BB3F-34F7-4D83-8ADE-4A2A555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109483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73073C-4255-4307-B9B7-EE45EADA3CD4}"/>
              </a:ext>
            </a:extLst>
          </p:cNvPr>
          <p:cNvSpPr/>
          <p:nvPr/>
        </p:nvSpPr>
        <p:spPr>
          <a:xfrm>
            <a:off x="845172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8BAB0-8CE1-409A-9E7D-2C690B83D460}"/>
              </a:ext>
            </a:extLst>
          </p:cNvPr>
          <p:cNvSpPr/>
          <p:nvPr/>
        </p:nvSpPr>
        <p:spPr>
          <a:xfrm>
            <a:off x="4876435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F41B72-182A-4368-BE87-C172C59E6266}"/>
              </a:ext>
            </a:extLst>
          </p:cNvPr>
          <p:cNvSpPr/>
          <p:nvPr/>
        </p:nvSpPr>
        <p:spPr>
          <a:xfrm>
            <a:off x="9916270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205701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587CF2E-0709-41DA-9001-377F05441923}"/>
              </a:ext>
            </a:extLst>
          </p:cNvPr>
          <p:cNvSpPr/>
          <p:nvPr/>
        </p:nvSpPr>
        <p:spPr>
          <a:xfrm>
            <a:off x="845172" y="2427852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2180865" y="29325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0243391" y="2932527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1988097" y="3636596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9984378" y="3636595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1853744" y="2427852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9929894" y="242357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2862316" y="2432358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8907698" y="2417856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428292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0513D66B-91C6-40E5-A3A0-83E1F2FFAE59}"/>
              </a:ext>
            </a:extLst>
          </p:cNvPr>
          <p:cNvSpPr/>
          <p:nvPr/>
        </p:nvSpPr>
        <p:spPr>
          <a:xfrm rot="5400000">
            <a:off x="6052927" y="-213828"/>
            <a:ext cx="624391" cy="4383079"/>
          </a:xfrm>
          <a:prstGeom prst="curved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DB1D57-4CAD-467C-84B4-2741D1011DD9}"/>
              </a:ext>
            </a:extLst>
          </p:cNvPr>
          <p:cNvSpPr/>
          <p:nvPr/>
        </p:nvSpPr>
        <p:spPr>
          <a:xfrm rot="16200000" flipH="1">
            <a:off x="6052927" y="-526024"/>
            <a:ext cx="624391" cy="4383079"/>
          </a:xfrm>
          <a:prstGeom prst="curved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992D6-9E24-4BC0-9029-5921AE2B0083}"/>
              </a:ext>
            </a:extLst>
          </p:cNvPr>
          <p:cNvSpPr/>
          <p:nvPr/>
        </p:nvSpPr>
        <p:spPr>
          <a:xfrm>
            <a:off x="825773" y="463842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1834345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9910495" y="463414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2842917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8907698" y="465907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3870888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7899126" y="464315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5203556" y="51789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7235405" y="5105933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002087" y="5810912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6976392" y="5810001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4898859" y="463414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5875308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6892416" y="4651715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826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268 -0.001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8216 0.003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7943 -0.00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1 L 0.1694 -0.0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5 L 0.16315 0.0074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5 L -0.16042 -0.0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8164 0.000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8203 0.0046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7 -0.0002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2D5A-2915-47D0-A15D-34F5174B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13D83-3D4C-4DE3-859C-8D4E382E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 1 (Calculator) is Due Tonight! Use “SUBMIT” as tag.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HW3 (Individual Assignment) will be assigned this weekend</a:t>
            </a:r>
          </a:p>
          <a:p>
            <a:pPr marL="0" indent="0">
              <a:buNone/>
            </a:pPr>
            <a:r>
              <a:rPr lang="en-US" dirty="0"/>
              <a:t> - Due Sunday 7/22</a:t>
            </a:r>
          </a:p>
          <a:p>
            <a:pPr marL="0" indent="0">
              <a:buNone/>
            </a:pPr>
            <a:r>
              <a:rPr lang="en-US" dirty="0"/>
              <a:t> - Make sure you know how to do it before the midterm! It’s the best midterm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Come to Class Next Week:</a:t>
            </a:r>
          </a:p>
          <a:p>
            <a:pPr marL="0" indent="0">
              <a:buNone/>
            </a:pPr>
            <a:r>
              <a:rPr lang="en-US" dirty="0"/>
              <a:t> - Monday: Midterm Review – Going from Diagrams to Code</a:t>
            </a:r>
          </a:p>
          <a:p>
            <a:pPr marL="0" indent="0">
              <a:buNone/>
            </a:pPr>
            <a:r>
              <a:rPr lang="en-US" dirty="0"/>
              <a:t> - Wednesday: Software Engineering – Deep Dive into Git, Pair Programming, and Testing</a:t>
            </a:r>
          </a:p>
          <a:p>
            <a:pPr marL="0" indent="0">
              <a:buNone/>
            </a:pPr>
            <a:r>
              <a:rPr lang="en-US" dirty="0"/>
              <a:t> - Friday: Midterm Exam! – Review materials and practice midterms on website (this evening).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A2F07-E716-4622-AD54-B13E8989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0F93C-42D9-4523-BB50-0C0B0334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6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62BD-B610-44C3-BA80-A0A60669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5CD7-586F-459C-8B22-169CCEEFF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applying to the CSE major, send me an e-mail reminding me of our interactions</a:t>
            </a:r>
          </a:p>
          <a:p>
            <a:endParaRPr lang="en-US" dirty="0"/>
          </a:p>
          <a:p>
            <a:r>
              <a:rPr lang="en-US" dirty="0"/>
              <a:t>Office hours immediately after class – follow 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6FBC8-9B98-4CDE-A711-7241FB755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E9DE9-89A8-4A0B-AD09-640A1DD6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ADDD-591B-4223-93AB-CEF944FE2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40041-497F-477B-963D-9A7C44299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844360" cy="4845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 this:</a:t>
            </a:r>
          </a:p>
          <a:p>
            <a:endParaRPr lang="en-US" dirty="0"/>
          </a:p>
          <a:p>
            <a:r>
              <a:rPr lang="en-US" b="1" dirty="0"/>
              <a:t>3, 7, 0, 6, 9, 8, 1, 2, 5, 8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And make this:</a:t>
            </a:r>
          </a:p>
          <a:p>
            <a:endParaRPr lang="en-US" dirty="0"/>
          </a:p>
          <a:p>
            <a:r>
              <a:rPr lang="en-US" b="1" dirty="0"/>
              <a:t>0, 1, 2, 3, 5, 6, 7, 8, 8, 9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Or this:</a:t>
            </a:r>
          </a:p>
          <a:p>
            <a:endParaRPr lang="en-US" dirty="0"/>
          </a:p>
          <a:p>
            <a:r>
              <a:rPr lang="en-US" b="1" dirty="0"/>
              <a:t>9, 8, 8, 7, 6, 5, 3, 2, 1, 0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41815-9734-4231-8243-D117154C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9EBD8-51F6-4C64-8F95-611E01E2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42D45B-7AFF-4AD1-B442-090466655864}"/>
              </a:ext>
            </a:extLst>
          </p:cNvPr>
          <p:cNvSpPr txBox="1">
            <a:spLocks/>
          </p:cNvSpPr>
          <p:nvPr/>
        </p:nvSpPr>
        <p:spPr>
          <a:xfrm>
            <a:off x="3776133" y="521954"/>
            <a:ext cx="7986364" cy="3384396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Comparison Sorts</a:t>
            </a:r>
          </a:p>
          <a:p>
            <a:r>
              <a:rPr lang="en-US" sz="3400" dirty="0"/>
              <a:t>Compare two elements at a time </a:t>
            </a:r>
          </a:p>
          <a:p>
            <a:r>
              <a:rPr lang="en-US" sz="3400" dirty="0"/>
              <a:t>General sort, works for most types of elements</a:t>
            </a:r>
          </a:p>
          <a:p>
            <a:r>
              <a:rPr lang="en-US" sz="3400" dirty="0"/>
              <a:t>Element must form a “consistent, total ordering”</a:t>
            </a:r>
          </a:p>
          <a:p>
            <a:r>
              <a:rPr lang="en-US" dirty="0"/>
              <a:t>For every element a, b and c in the list the following must be true:</a:t>
            </a:r>
          </a:p>
          <a:p>
            <a:pPr lvl="1"/>
            <a:r>
              <a:rPr lang="en-US" dirty="0"/>
              <a:t>If a &lt;= b and b &lt;= a then a = b</a:t>
            </a:r>
          </a:p>
          <a:p>
            <a:pPr lvl="1"/>
            <a:r>
              <a:rPr lang="en-US" dirty="0"/>
              <a:t>If a &lt;= b and b &lt;= c then a &lt;= c</a:t>
            </a:r>
          </a:p>
          <a:p>
            <a:pPr lvl="1"/>
            <a:r>
              <a:rPr lang="en-US" dirty="0"/>
              <a:t>Either a &lt;= b is true or &lt;= a</a:t>
            </a:r>
          </a:p>
          <a:p>
            <a:r>
              <a:rPr lang="en-US" dirty="0"/>
              <a:t>What does this mean? </a:t>
            </a:r>
            <a:r>
              <a:rPr lang="en-US" b="1" dirty="0" err="1"/>
              <a:t>compareTo</a:t>
            </a:r>
            <a:r>
              <a:rPr lang="en-US" b="1" dirty="0"/>
              <a:t>() </a:t>
            </a:r>
            <a:r>
              <a:rPr lang="en-US" dirty="0"/>
              <a:t>works for your elements</a:t>
            </a:r>
          </a:p>
          <a:p>
            <a:r>
              <a:rPr lang="en-US" dirty="0"/>
              <a:t>Comparison sorts run at fastest </a:t>
            </a:r>
            <a:r>
              <a:rPr lang="en-US" b="1" dirty="0"/>
              <a:t>O(</a:t>
            </a:r>
            <a:r>
              <a:rPr lang="en-US" b="1" dirty="0" err="1"/>
              <a:t>nlog</a:t>
            </a:r>
            <a:r>
              <a:rPr lang="en-US" b="1" dirty="0"/>
              <a:t>(n))</a:t>
            </a:r>
            <a:r>
              <a:rPr lang="en-US" dirty="0"/>
              <a:t> time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D16DB7-568A-4410-8FDF-3620034ED2A7}"/>
              </a:ext>
            </a:extLst>
          </p:cNvPr>
          <p:cNvSpPr txBox="1">
            <a:spLocks/>
          </p:cNvSpPr>
          <p:nvPr/>
        </p:nvSpPr>
        <p:spPr>
          <a:xfrm>
            <a:off x="3776133" y="4092264"/>
            <a:ext cx="7986365" cy="2157830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Niche Sorts aka “linear sorts”</a:t>
            </a:r>
          </a:p>
          <a:p>
            <a:r>
              <a:rPr lang="en-US" dirty="0"/>
              <a:t>Leverages specific properties about the items in the list to achieve faster runtimes</a:t>
            </a:r>
          </a:p>
          <a:p>
            <a:r>
              <a:rPr lang="en-US" dirty="0"/>
              <a:t>niche sorts typically run O(n) time</a:t>
            </a:r>
          </a:p>
          <a:p>
            <a:r>
              <a:rPr lang="en-US" dirty="0"/>
              <a:t>In this class we’ll focus on comparison sorts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69603-A84F-4CC2-AD3A-7312126187F8}"/>
              </a:ext>
            </a:extLst>
          </p:cNvPr>
          <p:cNvSpPr/>
          <p:nvPr/>
        </p:nvSpPr>
        <p:spPr>
          <a:xfrm>
            <a:off x="3776133" y="521954"/>
            <a:ext cx="7986364" cy="33843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1B82-A934-4363-89C1-249ED844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Heap Sort? It’s O(n log n)…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3DBCF-1E81-40B5-A696-B9C59C81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89FE1-4E10-4B2C-9CE7-602BBD4D3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FB6A2D-6B33-488D-B195-1C6EB1809599}"/>
              </a:ext>
            </a:extLst>
          </p:cNvPr>
          <p:cNvSpPr txBox="1">
            <a:spLocks/>
          </p:cNvSpPr>
          <p:nvPr/>
        </p:nvSpPr>
        <p:spPr>
          <a:xfrm>
            <a:off x="575238" y="1358485"/>
            <a:ext cx="7470115" cy="1608952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4C3282"/>
                </a:solidFill>
              </a:rPr>
              <a:t>In Place sort</a:t>
            </a:r>
          </a:p>
          <a:p>
            <a:r>
              <a:rPr lang="en-US" sz="1600"/>
              <a:t>A sorting algorithm is in-place if it requires only O(1) extra space to sort the array</a:t>
            </a:r>
          </a:p>
          <a:p>
            <a:r>
              <a:rPr lang="en-US" sz="1600"/>
              <a:t>Typically modifies the input collection</a:t>
            </a:r>
          </a:p>
          <a:p>
            <a:r>
              <a:rPr lang="en-US" sz="1600"/>
              <a:t>Useful to minimize memory usage</a:t>
            </a: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41D59D-0C36-49FB-AADC-5A6B088A519C}"/>
              </a:ext>
            </a:extLst>
          </p:cNvPr>
          <p:cNvSpPr txBox="1">
            <a:spLocks/>
          </p:cNvSpPr>
          <p:nvPr/>
        </p:nvSpPr>
        <p:spPr>
          <a:xfrm>
            <a:off x="575239" y="3072809"/>
            <a:ext cx="7470116" cy="3722538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C3282"/>
                </a:solidFill>
              </a:rPr>
              <a:t>Stable sort</a:t>
            </a:r>
          </a:p>
          <a:p>
            <a:r>
              <a:rPr lang="en-US" sz="1600" dirty="0"/>
              <a:t>A sorting algorithm is stable if any equal items remain in the same relative order before and after the sort</a:t>
            </a:r>
          </a:p>
          <a:p>
            <a:r>
              <a:rPr lang="en-US" sz="1600" dirty="0"/>
              <a:t>Why do we care?</a:t>
            </a:r>
          </a:p>
          <a:p>
            <a:pPr lvl="1"/>
            <a:r>
              <a:rPr lang="en-US" sz="1200" dirty="0"/>
              <a:t>Sometimes we want to sort based on some, but not all attributes of an item</a:t>
            </a:r>
          </a:p>
          <a:p>
            <a:pPr lvl="1"/>
            <a:r>
              <a:rPr lang="en-US" sz="1200" dirty="0"/>
              <a:t>Items that “</a:t>
            </a:r>
            <a:r>
              <a:rPr lang="en-US" sz="1200" dirty="0" err="1"/>
              <a:t>compareTo</a:t>
            </a:r>
            <a:r>
              <a:rPr lang="en-US" sz="1200" dirty="0"/>
              <a:t>()” the same might not be exact duplicates</a:t>
            </a:r>
          </a:p>
          <a:p>
            <a:pPr lvl="1"/>
            <a:r>
              <a:rPr lang="en-US" sz="1200" dirty="0"/>
              <a:t>Enables us to sort on one attribute first then another </a:t>
            </a:r>
            <a:r>
              <a:rPr lang="en-US" sz="1200" dirty="0" err="1"/>
              <a:t>etc</a:t>
            </a:r>
            <a:r>
              <a:rPr lang="en-US" sz="1200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AFEA2-B188-4F9C-A7DC-907EB1B2A47D}"/>
              </a:ext>
            </a:extLst>
          </p:cNvPr>
          <p:cNvSpPr/>
          <p:nvPr/>
        </p:nvSpPr>
        <p:spPr>
          <a:xfrm>
            <a:off x="575239" y="5275453"/>
            <a:ext cx="429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“dog”), 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53758C-621E-45B8-9EEA-6B88239AA2F5}"/>
              </a:ext>
            </a:extLst>
          </p:cNvPr>
          <p:cNvSpPr/>
          <p:nvPr/>
        </p:nvSpPr>
        <p:spPr>
          <a:xfrm>
            <a:off x="575238" y="5750157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(9, “dog”)]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063980-7656-4276-A11D-1D571EE5736C}"/>
              </a:ext>
            </a:extLst>
          </p:cNvPr>
          <p:cNvSpPr/>
          <p:nvPr/>
        </p:nvSpPr>
        <p:spPr>
          <a:xfrm>
            <a:off x="575238" y="6278501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0DD262-134E-40C4-B220-6AF486B8ED9F}"/>
              </a:ext>
            </a:extLst>
          </p:cNvPr>
          <p:cNvSpPr txBox="1"/>
          <p:nvPr/>
        </p:nvSpPr>
        <p:spPr>
          <a:xfrm>
            <a:off x="4865837" y="5750157"/>
            <a:ext cx="78797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C5921-8AD0-4B12-98DB-E49743DEB4A6}"/>
              </a:ext>
            </a:extLst>
          </p:cNvPr>
          <p:cNvSpPr txBox="1"/>
          <p:nvPr/>
        </p:nvSpPr>
        <p:spPr>
          <a:xfrm>
            <a:off x="4865837" y="6284054"/>
            <a:ext cx="10518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Unstable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E76864-5A04-401B-AAC4-371B2D5719DD}"/>
              </a:ext>
            </a:extLst>
          </p:cNvPr>
          <p:cNvSpPr txBox="1">
            <a:spLocks/>
          </p:cNvSpPr>
          <p:nvPr/>
        </p:nvSpPr>
        <p:spPr>
          <a:xfrm>
            <a:off x="8157573" y="1358484"/>
            <a:ext cx="3604925" cy="5061169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C3282"/>
                </a:solidFill>
              </a:rPr>
              <a:t>Other Considerations</a:t>
            </a:r>
          </a:p>
          <a:p>
            <a:r>
              <a:rPr lang="en-US" sz="1600" dirty="0"/>
              <a:t>Worst Case, Average Case</a:t>
            </a:r>
          </a:p>
          <a:p>
            <a:r>
              <a:rPr lang="en-US" sz="1600" dirty="0"/>
              <a:t>External Sorts (can’t fit in memory)</a:t>
            </a:r>
          </a:p>
          <a:p>
            <a:r>
              <a:rPr lang="en-US" sz="1600" dirty="0"/>
              <a:t>Good for small data sets</a:t>
            </a:r>
          </a:p>
          <a:p>
            <a:r>
              <a:rPr lang="en-US" sz="1600" dirty="0"/>
              <a:t>Ease of implementation</a:t>
            </a:r>
          </a:p>
          <a:p>
            <a:r>
              <a:rPr lang="en-US" sz="1600" dirty="0"/>
              <a:t>LinkedList vs Array</a:t>
            </a:r>
          </a:p>
        </p:txBody>
      </p:sp>
    </p:spTree>
    <p:extLst>
      <p:ext uri="{BB962C8B-B14F-4D97-AF65-F5344CB8AC3E}">
        <p14:creationId xmlns:p14="http://schemas.microsoft.com/office/powerpoint/2010/main" val="40292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4B05D-4C1A-47D7-8C98-19DC30CD4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endParaRPr lang="en-US" dirty="0"/>
          </a:p>
          <a:p>
            <a:r>
              <a:rPr lang="en-US" dirty="0"/>
              <a:t>Repeatedly scan through the list, moving the next smallest element to the front.</a:t>
            </a:r>
          </a:p>
          <a:p>
            <a:endParaRPr lang="en-US" dirty="0"/>
          </a:p>
          <a:p>
            <a:r>
              <a:rPr lang="en-US" dirty="0"/>
              <a:t>This sounds a lot like heap sort, but worse…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3BF5F12-31FD-4DBC-B500-B3A71B23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SU 18 – Ben Jones</a:t>
            </a:r>
          </a:p>
        </p:txBody>
      </p:sp>
    </p:spTree>
    <p:extLst>
      <p:ext uri="{BB962C8B-B14F-4D97-AF65-F5344CB8AC3E}">
        <p14:creationId xmlns:p14="http://schemas.microsoft.com/office/powerpoint/2010/main" val="41151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052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188543" y="3009275"/>
            <a:ext cx="5125121" cy="3754874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(unsorted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(item &lt; min)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min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temp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001EBE68-CF92-4BA6-97FF-BCB91AA6307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88788" y="109399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F981AEC0-CB78-41C5-B888-EF4ED37C6140}"/>
              </a:ext>
            </a:extLst>
          </p:cNvPr>
          <p:cNvSpPr/>
          <p:nvPr/>
        </p:nvSpPr>
        <p:spPr>
          <a:xfrm rot="16200000">
            <a:off x="2633540" y="102229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16C0A6F-0DC7-4648-882D-F333D49F7386}"/>
              </a:ext>
            </a:extLst>
          </p:cNvPr>
          <p:cNvSpPr/>
          <p:nvPr/>
        </p:nvSpPr>
        <p:spPr>
          <a:xfrm rot="16200000">
            <a:off x="8179413" y="-403810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DD6BB-784B-42E9-9365-484072D624B9}"/>
              </a:ext>
            </a:extLst>
          </p:cNvPr>
          <p:cNvSpPr txBox="1"/>
          <p:nvPr/>
        </p:nvSpPr>
        <p:spPr>
          <a:xfrm>
            <a:off x="2080421" y="2396542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CA8A6-546A-4A0A-B577-E41887B35BDE}"/>
              </a:ext>
            </a:extLst>
          </p:cNvPr>
          <p:cNvSpPr txBox="1"/>
          <p:nvPr/>
        </p:nvSpPr>
        <p:spPr>
          <a:xfrm>
            <a:off x="7498054" y="2391451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2A565-B496-4676-8740-440E765989DE}"/>
              </a:ext>
            </a:extLst>
          </p:cNvPr>
          <p:cNvSpPr txBox="1"/>
          <p:nvPr/>
        </p:nvSpPr>
        <p:spPr>
          <a:xfrm>
            <a:off x="4606686" y="241404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C7AB7919-B88B-40F8-979F-195322B67CF1}"/>
              </a:ext>
            </a:extLst>
          </p:cNvPr>
          <p:cNvSpPr/>
          <p:nvPr/>
        </p:nvSpPr>
        <p:spPr>
          <a:xfrm rot="10800000">
            <a:off x="5264722" y="672457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A304B3AB-4AF7-4DEE-BAF6-5D82464962FF}"/>
              </a:ext>
            </a:extLst>
          </p:cNvPr>
          <p:cNvSpPr/>
          <p:nvPr/>
        </p:nvSpPr>
        <p:spPr>
          <a:xfrm rot="10800000" flipH="1">
            <a:off x="5284380" y="368042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A162F57-CF31-4E51-ACC8-9C8E3092F2C3}"/>
              </a:ext>
            </a:extLst>
          </p:cNvPr>
          <p:cNvSpPr/>
          <p:nvPr/>
        </p:nvSpPr>
        <p:spPr>
          <a:xfrm rot="10800000">
            <a:off x="5163099" y="186738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D37CC7-A1D3-47BE-A5CB-77277C27404B}"/>
                  </a:ext>
                </a:extLst>
              </p14:cNvPr>
              <p14:cNvContentPartPr/>
              <p14:nvPr/>
            </p14:nvContentPartPr>
            <p14:xfrm>
              <a:off x="569880" y="1276200"/>
              <a:ext cx="9223920" cy="5189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D37CC7-A1D3-47BE-A5CB-77277C2740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520" y="1266840"/>
                <a:ext cx="9242640" cy="52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7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B7494-F6A5-446B-8144-8CB1AF7A8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endParaRPr lang="en-US" dirty="0"/>
          </a:p>
          <a:p>
            <a:r>
              <a:rPr lang="en-US" dirty="0"/>
              <a:t>Like you would sort a hand of cards – pull out the next card, then insert it into it where it belongs</a:t>
            </a:r>
          </a:p>
        </p:txBody>
      </p:sp>
    </p:spTree>
    <p:extLst>
      <p:ext uri="{BB962C8B-B14F-4D97-AF65-F5344CB8AC3E}">
        <p14:creationId xmlns:p14="http://schemas.microsoft.com/office/powerpoint/2010/main" val="405379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574308"/>
              </p:ext>
            </p:extLst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1018578" y="233131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01440" y="419256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6237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4543 -0.005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</TotalTime>
  <Words>2348</Words>
  <Application>Microsoft Office PowerPoint</Application>
  <PresentationFormat>Widescreen</PresentationFormat>
  <Paragraphs>966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Sorting</vt:lpstr>
      <vt:lpstr>Warmup</vt:lpstr>
      <vt:lpstr>Sorting</vt:lpstr>
      <vt:lpstr>Why Not Just Heap Sort? It’s O(n log n)…</vt:lpstr>
      <vt:lpstr>Selection Sort</vt:lpstr>
      <vt:lpstr>Selection Sort</vt:lpstr>
      <vt:lpstr>Selection Sort </vt:lpstr>
      <vt:lpstr>Insertion Sort</vt:lpstr>
      <vt:lpstr>Insertion Sort</vt:lpstr>
      <vt:lpstr>Insertion Sort </vt:lpstr>
      <vt:lpstr>Heap Sort</vt:lpstr>
      <vt:lpstr>In Place Heap Sort</vt:lpstr>
      <vt:lpstr>In Place Heap Sort</vt:lpstr>
      <vt:lpstr>Divide and Conquer Technique</vt:lpstr>
      <vt:lpstr>Merge Sort</vt:lpstr>
      <vt:lpstr>Merge Sort</vt:lpstr>
      <vt:lpstr>Merge Sort Optimization</vt:lpstr>
      <vt:lpstr>Quick Sort</vt:lpstr>
      <vt:lpstr>Quick Sort</vt:lpstr>
      <vt:lpstr>Can we do better?</vt:lpstr>
      <vt:lpstr>Better Quick Sort</vt:lpstr>
      <vt:lpstr>Announcements</vt:lpstr>
      <vt:lpstr>More 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78</cp:revision>
  <dcterms:created xsi:type="dcterms:W3CDTF">2018-03-22T00:41:11Z</dcterms:created>
  <dcterms:modified xsi:type="dcterms:W3CDTF">2018-07-14T01:51:57Z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