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56" r:id="rId3"/>
    <p:sldId id="278" r:id="rId4"/>
    <p:sldId id="279" r:id="rId5"/>
    <p:sldId id="280" r:id="rId6"/>
    <p:sldId id="281" r:id="rId7"/>
    <p:sldId id="267" r:id="rId8"/>
    <p:sldId id="294" r:id="rId9"/>
    <p:sldId id="269" r:id="rId10"/>
    <p:sldId id="270" r:id="rId11"/>
    <p:sldId id="271" r:id="rId12"/>
    <p:sldId id="272" r:id="rId13"/>
    <p:sldId id="273" r:id="rId14"/>
    <p:sldId id="274" r:id="rId15"/>
    <p:sldId id="275" r:id="rId16"/>
    <p:sldId id="282" r:id="rId17"/>
    <p:sldId id="283" r:id="rId18"/>
    <p:sldId id="285" r:id="rId19"/>
    <p:sldId id="286" r:id="rId20"/>
    <p:sldId id="287" r:id="rId21"/>
    <p:sldId id="288" r:id="rId22"/>
    <p:sldId id="265" r:id="rId23"/>
    <p:sldId id="264" r:id="rId24"/>
    <p:sldId id="290" r:id="rId25"/>
    <p:sldId id="291" r:id="rId26"/>
    <p:sldId id="293" r:id="rId27"/>
    <p:sldId id="29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5D2CF7-BBB0-41D6-A165-638B6234D60E}">
          <p14:sldIdLst>
            <p14:sldId id="256"/>
            <p14:sldId id="278"/>
            <p14:sldId id="279"/>
            <p14:sldId id="280"/>
            <p14:sldId id="281"/>
            <p14:sldId id="267"/>
            <p14:sldId id="294"/>
            <p14:sldId id="269"/>
            <p14:sldId id="270"/>
            <p14:sldId id="271"/>
            <p14:sldId id="272"/>
            <p14:sldId id="273"/>
            <p14:sldId id="274"/>
            <p14:sldId id="275"/>
            <p14:sldId id="282"/>
            <p14:sldId id="283"/>
            <p14:sldId id="285"/>
            <p14:sldId id="286"/>
            <p14:sldId id="287"/>
            <p14:sldId id="288"/>
            <p14:sldId id="265"/>
            <p14:sldId id="264"/>
            <p14:sldId id="290"/>
            <p14:sldId id="291"/>
            <p14:sldId id="293"/>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7-11T20:24:28.339"/>
    </inkml:context>
    <inkml:brush xml:id="br0">
      <inkml:brushProperty name="width" value="0.05292" units="cm"/>
      <inkml:brushProperty name="height" value="0.05292" units="cm"/>
      <inkml:brushProperty name="color" value="#FF0000"/>
    </inkml:brush>
  </inkml:definitions>
  <inkml:trace contextRef="#ctx0" brushRef="#br0">28510 646 415 0,'0'-8'98'0,"0"-7"1"0,12 1-69 16,-6-2-4-16,4 3-12 15,-5 3-5-15,0 4-5 0,-5-2-1 0,0 8-1 16,-5-7-1-16,0 7 0 0,-3 0 2 15,0 0 1-15,-2 0 4 0,-3 0 3 16,2 0 2-16,-8 8 3 0,1-1 2 16,-11 9 0-16,-7 9-2 0,-3 0-2 15,1 9-3-15,-1 15-1 0,8-4-2 0,4-1-2 16,13 0-1-16,-1-4 1 0,15-10 0 16,0-6 0-16,11-2 0 0,3-2-2 15,2-5 0-15,8 1-2 0,1-3 0 16,-7-7-2-16,7-1 1 0,-1-5-3 15,-1 0 3-15,0-9 0 0,2-3 3 16,-3-5 4-16,-4 0 2 0,-4-9 2 16,-6 2 5-16,2 3 0 0,-1 1-1 15,-4 1-1-15,0 4-1 0,-5-2-5 0,0 0 0 16,-6-9-5-16,-2 3-1 16,-1-2-2-16,-7-8-1 0,4 4-7 0,-1 0-5 15,-1-2-14-15,1 4-11 0,8 7-112 16,5 8-114-16,-7 12-282 0</inkml:trace>
  <inkml:trace contextRef="#ctx0" brushRef="#br0" timeOffset="890.357">28029 1061 489 0,'-18'8'110'0,"5"6"3"0,0-3-88 16,0 0 1-16,-2 8-2 0,0-3-1 16,-8 6-2-16,0 7-5 0,-13 0-2 15,2 6-2-15,-4-4-6 0,1 3-1 16,-1-6-3-16,12 6-6 0,5-13-7 15,-2-1-8-15,6 1-28 0,3-7-81 16,-3-1-96-16,4-6-229 0</inkml:trace>
  <inkml:trace contextRef="#ctx0" brushRef="#br0" timeOffset="1358.994">27348 1476 416 0,'0'0'98'0,"-5"0"5"16,-2 0-62-16,3 7-10 0,-6 6-5 16,-2 6-2-16,-2 5 0 0,-4 0-3 15,1-1-2-15,-1 6-2 0,3 0-1 16,2-1-1-16,0 0-1 0,3 0-1 16,2-2 1-16,8-2-2 0,0-4 0 15,0-1 0-15,13-6-1 0,-1-13-3 0,1 7-2 16,3-7 1-16,2 0-2 0,-1-10 0 15,2 5 0-15,6 0-2 0,-7-4 2 16,3-7 2-16,-1-1-2 0,-4-4 5 16,-8-3 0-16,-3 3 0 0,-5 7 0 15,0 1-3-15,-13 1 0 0,-2 2 0 16,-3 7-5-16,0-3-8 0,-1-2-11 16,7 1-13-16,12-2-10 0,0-4-1 15,5 0-111-15,12-2-109 0,15-4-250 0</inkml:trace>
  <inkml:trace contextRef="#ctx0" brushRef="#br0" timeOffset="1780.77">28666 1046 515 0,'10'15'109'0,"8"4"3"16,6 6-87-16,7 3-13 0,4-1 0 16,1 6 1-16,3 1 0 0,2 4 0 15,-3 9-3-15,-5 2-2 0,-1-3-1 16,-10 9-4-16,-6-5-2 0,-3-5-3 15,-2-1-3-15,-4-4-3 0,0-9-7 16,-7-3-7-16,0-8 41 0,0 0-140 0,0-10-99 16,0-10-259-16</inkml:trace>
  <inkml:trace contextRef="#ctx0" brushRef="#br0" timeOffset="2124.45">29043 1644 617 0,'-25'24'125'0,"0"2"-1"15,12-3-121-15,0 4-1 0,13-3-3 16,0-3 1-16,12-1 1 0,4 1-1 0,2-6 2 15,5 2 0-15,-3 1 1 16,-2-2 3-16,3-4 0 0,0-8 3 0,1-4 2 16,-1 0 4-16,2 0 3 0,-4-7 2 15,-1-7 3-15,2-9 2 0,-5 1 0 16,-5-2 0-16,-2-9-4 0,-8 4-4 16,-8-2-3-16,-1-4-5 0,-4 0-10 15,-6 7-18-15,-3 5-23 0,4 1-119 0,0 15-129 16,-9 2-319-16</inkml:trace>
  <inkml:trace contextRef="#ctx0" brushRef="#br0" timeOffset="2811.957">27263 1672 563 0,'-28'16'116'0,"-2"4"1"15,-4 5-107-15,0 5-1 0,-2 7-5 16,-2-10-1-16,-3 8 0 0,0 0 2 0,2 6-1 15,-5-1 1-15,-1 13 3 16,6 0 0-16,-7-4-2 0,4-6 2 0,-6 5-2 16,-1-8-1-16,3-5-6 0,0 1-6 15,4-6-10-15,11-9 115 0,5-13-225 16,6-8-117-16,10 0-338 0</inkml:trace>
  <inkml:trace contextRef="#ctx0" brushRef="#br0" timeOffset="3311.661">26400 2297 559 0,'-15'22'115'0,"0"-4"4"16,9 1-107-16,-6 3 1 0,3 1 1 15,-1 7 1-15,2 6 3 0,-1 3-1 16,1 5 0-16,-2-12-1 0,2 1 1 16,0-3 1-16,16-7 2 0,-8-1-2 15,0 3 2-15,8-10-2 0,5-1-1 16,4-7-5-16,-7-7-2 0,1-7-2 16,1-7-2-16,-3-6-1 0,3-10-3 0,3-3 0 15,8-3-1-15,3-3 0 0,3-4 0 16,4 5 0-16,-4 0 0 0,-7 9 0 15,-9 5-1-15,-8 12 0 0,-5 2-1 16,-8 4-9-16,-7 6-10 0,-3 0-15 16,-7 0-8-16,6 0-114 0,-6 6-117 15,9 1-280-15</inkml:trace>
  <inkml:trace contextRef="#ctx0" brushRef="#br0" timeOffset="3749.088">27427 1835 578 0,'0'0'120'16,"4"4"2"-16,3 3-107 0,1 0-2 16,9 7 0-16,1 0 1 0,3 2 0 15,2 3 0-15,0 7-1 0,-4 0-3 16,1 5-1-16,-2 1-3 0,-3 12 0 16,-4-6 0-16,-3-3-5 0,-3 3-6 15,-5 0-5-15,0-9-7 0,0 3-6 0,5-7-8 16,-5-6-107-16,0 1-101 0,0-8-252 15</inkml:trace>
  <inkml:trace contextRef="#ctx0" brushRef="#br0" timeOffset="4155.211">27847 2270 490 0,'-28'21'101'0,"-1"-2"3"0,-4 3-94 16,1 0 0-16,7 7 1 0,-3 1 1 15,5 0 2-15,7 4 3 0,1-5-1 16,4 1 7-16,-1-5-1 0,7-4 1 16,5-1 1-16,0 0-2 0,0-8-2 15,0 0-4-15,13-2-4 0,-4-10-4 16,-1 0-1-16,8 0-3 0,-3-6-1 0,8-12 0 16,1-3 1-16,-1-2-1 0,-5-4 3 15,2 3-1-15,-11 0 1 0,-7-3 0 16,0 2-2-16,0 4-6 0,-16 1-12 15,-6 8-13-15,4-2 166 0,-5 8-283 16,4 6-138-16,9 0-394 0</inkml:trace>
  <inkml:trace contextRef="#ctx0" brushRef="#br0" timeOffset="5291.464">29463 1873 563 0,'9'8'121'0,"2"8"0"0,-3 3-96 16,2 5-13-16,0 3-7 0,0 2-3 15,4 2-1-15,3 3 1 0,6 2 0 16,3 3 0-16,5 0-1 0,0-4 1 0,-1-6 1 15,2-6-1-15,-2-2-4 0,-1-5-4 16,-3 0-10-16,1-2 39 0,-9-3-147 16,-5-8-106-16,0 5-279 0</inkml:trace>
  <inkml:trace contextRef="#ctx0" brushRef="#br0" timeOffset="5659.19">29832 2392 539 0,'-22'8'109'0,"8"0"0"15,1 6-103-15,0-2-5 0,1 5-1 0,4 6 0 16,-2 3 2-16,-6-3-1 0,4 6 2 15,-3-1 5-15,-1-6 8 0,3 1 6 16,6-2 6-16,-1-6 4 16,8-5 2-16,0-1 1 0,5-9-3 15,7 0-8-15,7 0-4 0,3-12-3 0,5 4-5 16,6-5-1-16,0 0-4 0,1-3 0 16,2 0-1-16,-5 1-1 0,-4-8-4 15,-4 1 1-15,-9-7-1 0,-7 1 1 16,-7-6-1-16,0 3 0 0,-5 3-1 0,-11 5-2 15,1 3-12-15,-6 8-23 0,-9 3-119 16,-6 2-128-16,-15 7-317 0</inkml:trace>
  <inkml:trace contextRef="#ctx0" brushRef="#br0" timeOffset="6283.992">26331 2664 508 0,'0'-7'108'0,"-5"0"3"0,5-4-93 16,5 3-5-16,0-5-3 0,7 3-4 16,-3 1 1-16,3 3-4 0,-2 0 0 15,-10 6-3-15,0 0 1 0,5 0-2 16,-10 15 3-16,-2 8 0 0,-4 19 3 16,-17 6 1-16,-10 9 1 0,-8 4 1 15,-6-1 0-15,-1 4 0 0,6-3-3 16,6-5-3-16,3-4-2 0,1-4-7 15,2-7-7-15,3-7-73 0,-1-4-34 16,2-4-87-16,3-15-195 0</inkml:trace>
  <inkml:trace contextRef="#ctx0" brushRef="#br0" timeOffset="6799.494">26027 3035 432 0,'-22'12'88'0,"4"3"0"16,7-3-80-16,1-1-2 0,2-1 2 16,8-10 3-16,-7 3 3 0,7-3 0 0,-5 8 2 15,-1-3 0-15,-6 3-1 0,1 5-2 16,-12 10 2-16,-5 5 0 0,-6 4 3 15,-14 1-1-15,-1 1 3 0,0 2 0 16,5-5 0-16,5 0 0 0,7-3 1 16,6-6 1-16,7 1 2 0,7-9-2 15,12-10-3-15,5 8-1 0,11-8-2 16,9-4-5-16,4 0-5 0,12 0-3 0,17 0-3 16,-4-16-1-16,3 1-1 0,-1-14 0 15,-10 1-2-15,-22-3-1 0,6 8 1 16,-11-4-1-16,-7 2 1 0,-3 7-3 15,-9 2-2-15,0 0-1 0,-14 2-4 16,1 2-7-16,-5 0-8 0,-4-3 102 16,-2 1-212-16,4 3-119 0,2 0-337 15</inkml:trace>
  <inkml:trace contextRef="#ctx0" brushRef="#br0" timeOffset="7236.89">26623 2625 491 0,'0'7'104'0,"8"0"3"0,-3 4-86 15,5-4-7-15,-2 12-1 0,5-1 2 16,-3 4 1-16,1 4-1 0,5 6-1 16,-1 13 0-16,-3 4 0 0,-6-4-3 15,1 5 0-15,-2-2-3 0,3-4-1 16,-3-2-1-16,0 1-3 0,-5-6-4 16,5-8-5-16,-5-1-6 0,4-6-7 15,-4-7 150-15,14-4-258 0,-3-1-121 16,4-7-354-16</inkml:trace>
  <inkml:trace contextRef="#ctx0" brushRef="#br0" timeOffset="7596.243">26871 3211 531 0,'-13'0'107'0,"5"0"0"0,2 6-104 15,-4-1 0-15,3 2-1 0,1 4 0 16,-4 5 2-16,2 4-1 0,-2 9 2 0,2 4 1 16,-4 6 2-16,6-3 5 0,-3 1 1 15,9-7 3-15,-6-7 0 16,6-4 1-16,0-6-1 0,0-3-2 0,11-4-4 15,2-6-3-15,6 0-1 0,3-6-3 16,3-9 0-16,4-7-1 0,1-7-2 16,3-9 0-16,-1 4 0 0,1 4-3 15,0-9 4-15,-13 9-4 0,-9-1-1 16,-11-3-1-16,0-4-7 0,-25 4-8 16,-4 4-5-16,-5 6-109 0,-2 7-104 0,3 14-262 15</inkml:trace>
  <inkml:trace contextRef="#ctx0" brushRef="#br0" timeOffset="8299.208">27625 2593 462 0,'-9'8'110'0,"-2"14"1"0,-7 5-52 15,-2 8-37-15,1 6-5 0,-9 7 0 16,0 3 0-16,-1-2-1 0,1-5 1 0,0 13-3 15,3-13-1-15,4 0-2 0,6-7-2 16,2-6-6-16,0-16-6 0,5-4-10 16,0 1-8-16,3-5-109 0,0-7-104 15,5 5-263-15</inkml:trace>
  <inkml:trace contextRef="#ctx0" brushRef="#br0" timeOffset="8799.085">27302 3131 508 0,'-24'7'103'15,"1"-1"2"-15,5 4-96 0,0-4 0 16,11 3 1-16,-1-1 0 0,8 5 1 15,-7 2 0-15,2 7-2 0,-1 2-2 16,1 4-1-16,0 1-1 0,0 1 0 16,5 2 2-16,0-4 2 0,0 2 3 0,0-1 3 15,7 0 1-15,-2-7 0 0,-1-2 0 16,5-9-2-16,-1-4 0 0,3-7-5 16,6 0-3-16,2-17 0 0,4-4-2 15,0-14 0-15,2-3-1 0,1-5 0 16,0 0 1-16,-11-1 0 0,-2 2-3 15,-13 6 1-15,0 7-1 0,-5 5-7 16,-10 6-13-16,-3 8-4 0,-6 6-117 0,-6 4-112 16,-6 0-282-16</inkml:trace>
  <inkml:trace contextRef="#ctx0" brushRef="#br0" timeOffset="21256.048">28571 2639 500 0,'0'-7'105'0,"-8"0"2"0,1-2-91 16,1 1-6-16,-6-6-4 0,-4-3-2 0,1-8 2 15,-1 4-1-15,3-3-2 0,1 3 3 16,7-4 3-16,5 0 4 0,-6 2 2 16,6-2 3-16,0 2 1 0,0 6 1 15,-5-5-3-15,5-1-4 0,-8-2-5 16,8 3-3-16,-5 5-2 0,5 7-3 16,0 0 1-16,0 10-1 0,0-7 1 0,0 7 3 15,0 0 0-15,0 0 2 0,0 0-1 16,6 6 1-16,2-6-1 0,1 0-1 15,-3 0 0-15,1 0-1 0,1 0 0 16,0 0 0-16,2 0 0 0,6 6 0 16,6-6 1-16,1 8-3 0,4-3-1 15,4 4 1-15,4-2-1 0,-2 2-1 0,-1-4 2 16,4 5-2-16,-6-2 2 0,-6 1-1 16,3 0 1-16,-1 1-1 0,-8-10 2 15,0 8-1-15,1-8-2 0,-2 0 1 16,-4-8 1-16,5-2-1 0,3-4 1 15,1 0-1-15,0-2 1 0,5 3-1 16,-4 2 0-16,-5 5 1 0,-4 1-1 16,-2 5 1-16,-6 0 0 0,-6 0-2 15,7 3 2-15,-7 4-2 0,0-7 0 0,5 5 0 16,-5-5 0-16,0 4 1 0,-7-4 1 16,7 6-1-16,-6-2 3 0,6 5 0 15,0 2 1-15,0 1 1 0,0 8-2 16,0-2-1-16,5 2 3 0,-5 6-5 15,0-1 1-15,0 1-1 0,0 3 0 16,0 4 0-16,0-8 0 0,-7 4 0 16,7-1 2-16,-5-5-4 0,5 0 2 0,-8-8-1 15,8 2 0-15,0-6 1 0,0-11-1 16,5 8 1-16,-5-8 3 0,0 0 1 16,0 7-2-16,-7-7-1 0,7 8 1 15,-8-2 2-15,0-1-3 0,-2-5 0 16,2 12-1-16,-2-5 1 0,-6-1 1 15,1 1-2-15,-1 0-1 0,-7-3 0 16,-2-4 2-16,1 0 2 0,-11 0 1 0,1 0 3 16,1-11 4-16,-3 1 4 0,2-5 1 15,-6 1 3-15,1-6 3 0,-5-1-1 16,-7 7-3-16,0 7-2 0,7 7-3 16,0 0-3-16,-2 7-6 0,7 7-11 15,1 0-16-15,-6-6-21 0,5-1-63 16,8-2-66-16,-9-5-119 0,1 0-259 15</inkml:trace>
  <inkml:trace contextRef="#ctx0" brushRef="#br0" timeOffset="49892.191">682 8543 471 0,'-6'0'115'0,"-2"9"3"0,8-2-41 0,-5-7-51 16,0 9 2-16,5 1-1 0,-7-4-1 15,7 13 0-15,0 3 2 0,0 10-3 16,0 5-1-16,10 14-3 0,7-6-2 16,-3 0-2-16,11 1-4 0,4-5-4 15,-1-13-1-15,2-8-4 0,1-5-1 16,-3-15-1-16,-2 0-1 0,5 0 1 0,-2 0-2 15,-1-15 1-15,-2 2-1 0,-1-5 1 16,-17-10 0-16,-8-2-1 0,0-6 2 16,0-3 4-16,-15 5 4 0,-3-5 5 15,-9 8 3-15,-3 7 2 0,-1 8 3 16,0 16-3-16,3 0-3 0,3 11-2 16,-1 7-9-16,3 10-5 0,5 6-10 15,-1-2-12-15,2-1-13 0,6-12-15 16,-1-2-14-16,1-17-6 0,4 0-107 15,4 0-109-15,3-7-255 0</inkml:trace>
  <inkml:trace contextRef="#ctx0" brushRef="#br0" timeOffset="50267.074">802 8449 552 0,'0'0'134'0,"7"0"9"16,7 0-66-16,1 0-33 0,6 0-8 15,4 8-4-15,-4 0-3 0,5 0-4 16,1 0-9-16,-1 5-6 0,2 2-2 15,-2 0-4-15,-3-2-2 0,-5-7 1 16,0-6-4-16,-13 0 2 0,-5 0 0 16,0-9-1-16,-5-4 2 0,-7-8-1 15,-11 2 2-15,-1 1 1 0,-1 2 1 16,-6 4-2-16,-2 1 2 0,-1-2-2 0,-7-3 1 16,2-5-2-16,8-7-2 0,3-1 0 15,5-2-3-15,10 2-8 0,1-1-11 16,12 6-15-16,0 5-12 0,9 3 44 15,-1 0-159-15,-2 8-119 0,9 0-291 16</inkml:trace>
  <inkml:trace contextRef="#ctx0" brushRef="#br0" timeOffset="50782.546">912 8049 538 0,'0'19'126'0,"8"5"4"0,-3 2-91 0,1 8-5 15,6 1-6-15,-4 8-2 0,8 5-4 16,-3-5-6-16,4-8-2 0,-2-15-5 15,1-20-2-15,-6 0 0 0,-2-11-5 16,2-12-2-16,-10-16 2 0,0 1-4 16,0 0 3-16,-17-4-1 0,4 6 0 0,-8-2 2 15,-5 3 4-15,0-5-1 0,-5-1 5 16,-4 4 2-16,-14-2 2 0,5 5 3 16,-7 2 1-16,0 2-2 0,-1-4 0 15,9 6 0-15,-4 6-1 0,3 6-1 16,4 16 1-16,26 0-2 0,14 0 0 15,0 11 0-15,11 5-5 0,14-3 1 16,17 11-2-16,1 9-4 0,4 2-1 0,9 3 1 16,8 8-3-16,-4-9 3 0,-2-1-3 15,1-7-3-15,-15-5-1 0,2-10-4 16,-10-14-3-16,-2 0-3 0,-6 0-2 16,-2-23-1-16,-10-8 1 0,-7-7 2 15,-9-5 2-15,0-2 4 0,0-1 2 16,-12-9 3-16,-6 10 1 0,-5 1 1 15,-3-4 1-15,-2 5 4 0,0 13-1 16,9-5 4-16,-3 12 1 0,9 17 2 0,-1 6 2 16,14 0 1-16,0 20-1 0,0 10 2 15,0 7-4-15,8-8-2 0,7 8-2 16,-4-8-1-16,9-1-1 0,6-6-2 16,7 4 0-16,-2-7-2 0,6-6 1 15,12-1 0-15,-9-12-1 0,1 0 1 16,-5 0-2-16,-8-9-7 0,-14-4-4 15,-1-8-6-15,-13 0-8 0,0-4-13 0,-13-8-16 16,-10 1-10-16,-14-9-105 0,-1-2-115 16,2-3-273-16</inkml:trace>
  <inkml:trace contextRef="#ctx0" brushRef="#br0" timeOffset="51048.078">998 7314 504 0,'14'20'125'16,"10"-3"7"-16,-3-1-81 0,2-2-1 0,7 5-8 15,3 2-6-15,-4 0-5 0,2-2-7 16,0 5-3-16,-9-6-3 0,0-4-1 16,-4-1-2-16,-13-11 0 0,-5-2-1 15,0-6 0-15,-16-8-1 0,0-6-2 16,-11-6-1-16,-2-8 0 0,-1 7-2 0,1-3 2 16,-2-1 0-16,0 1-3 0,3 2 2 15,3 1-2-15,12 3-1 16,0 5-2-16,8 3-2 0,5 3-3 0,0 9-5 15,0 4-10-15,0-10-12 0,7 10-17 16,-1 0-13-16,4 0-9 0,-3-3-105 16,-1-8-113-16,7-1-253 0</inkml:trace>
  <inkml:trace contextRef="#ctx0" brushRef="#br0" timeOffset="51157.469">1262 7133 556 0,'28'29'135'0,"-4"1"5"0,-1-5-88 0,-3 3-14 16,-7-9-8-16,-1-4-10 0,-12-15-13 15,0 0-15-15,0 0-17 0,-13-2-67 16,-2-12-51-16,-11-9-101 0,-2 0-222 16</inkml:trace>
  <inkml:trace contextRef="#ctx0" brushRef="#br0" timeOffset="51454.233">953 6989 617 0,'6'-7'145'0,"6"0"6"15,-3-6-103-15,1 3-7 0,7-1-6 16,4 4-3-16,7 7-8 0,1 0-6 0,7 14-5 16,5-1-3-16,3 10-5 0,-8 2-2 15,-3 0-4-15,0-10-4 0,-10-2-1 16,-13-13-1-16,0 0-1 0,-10 0 1 16,0-14 1-16,-14-6 0 0,1-1 3 15,-11-7 2-15,-6-3 1 0,-1-11 0 16,-5 2 1-16,-2-9 1 0,11 3 5 15,5 1-2-15,1 3 4 0,11 11 1 16,10 19 1-16,0 12 1 0,0 0-1 0,15 28-1 16,11 25-3-16,4-4-6 0,9 7-9 15,2-9-13-15,-7-17-17 0,-4-18-13 16,-6-12-13-16,-14 0-105 0,-10-12-115 16,0-16-259-16</inkml:trace>
  <inkml:trace contextRef="#ctx0" brushRef="#br0" timeOffset="51874.552">1244 6498 551 0,'-11'0'134'0,"-2"0"7"16,6 13-89-16,7 6-8 0,0 4-9 16,0 3-6-16,10 2-9 0,5-12-6 15,-6-1-7-15,6-1-4 0,-5-6-2 16,0-8-4-16,0 0 1 0,-6-8-1 0,-4-3 0 0,0 1 0 0,5 0 0 16,-5 1 0-16,0 4 2 0,4 5 2 15,-4-5 0-15,8 5 0 0,-8 0 0 16,10-7-1-16,-5 7 2 0,-2-7 3 15,5-2-3-15,7 3 2 0,0-3-1 16,9 9 4-16,7 0-3 0,2 0 1 16,10 14-3-16,-1 4 1 0,9 10-2 0,-2 8-4 15,3 5-2-15,-4 10-2 0,-1-4-7 16,-9-1-2-16,-4-7-2 0,-9-5 1 16,-5-6 4-16,-14-6 0 0,-6 3 3 15,0 1 6-15,0-8 5 0,-15 0 4 31,1 0 3-31,-13 0 7 0,-4-8 4 0,-5 2 6 16,-8-12 2-16,-8 0 4 0,-6-10 2 16,11-2-3-16,1-12-5 0,12-8-2 15,14 3-3-15,20-1-3 0,-5 4-7 16,5 8-1-16,12 2-3 0,-1 0-2 16,15-5-2-16,0-3-4 0,6-6-10 15,-1-8-13-15,0 4-20 0,-5 14-16 16,2 11-116-16,-2 9-132 0,-1 6-302 0</inkml:trace>
  <inkml:trace contextRef="#ctx0" brushRef="#br0" timeOffset="52421.297">1536 9073 502 0,'-9'-12'122'0,"-2"-7"9"0,4-10-82 16,2-12 5-16,1-5-4 0,4-13 2 15,0 2-1-15,0-6 3 0,13-8-7 16,5-7 0-16,3-2-3 0,-5-15-3 15,9 2-8-15,-2-10-7 0,-9 4-9 16,6 5-9-16,-17 2-23 0,-3 5-29 16,0 7-49-16,-24 0-99 0,1 8-140 0,0 8-320 15</inkml:trace>
  <inkml:trace contextRef="#ctx0" brushRef="#br0" timeOffset="54011.601">16787 3732 504 0,'-10'6'127'0,"-6"6"2"0,6 7-36 0,-6 1-68 16,6 1-8-16,-1-3-5 0,-3-5 0 16,5-8-2-16,-8 4-1 0,2-4 1 15,-4 9 4-15,-7 1-1 0,-4 8 2 16,-1 10-3-16,-13 1-1 0,-7 9-1 15,0 1-3-15,-13 4-4 0,-12 1-1 16,-15 7-2-16,3 1 3 0,-10 0 1 0,3-5 4 16,10-2 1-16,13-4 4 0,-4 0 2 15,14-1 1-15,2-3 0 0,4 1-2 16,2-13-4-16,5 2-1 0,-7 7-4 16,9-8-2-16,4-3-1 0,9-5 0 15,6-2 0-15,8-12 0 0,4-2 0 16,1-7 0-16,5-7 0 0,0 2-1 15,1-6-1-15,9-11 0 0,0-7 1 16,0-2-1-16,11-12 0 0,5-6-1 16,7-1 1-16,4-7 1 0,9-3-1 0,8 10-2 15,0-4 3-15,0 9-2 0,-1 14 2 16,-15 13-2-16,-12 8 0 0,-16 10 1 16,0 6 0-16,-10 10-2 0,-19 12 1 15,-12 9-1-15,-8 12 3 0,1 5-2 16,-4 8 0-16,4 5 1 0,7 0 1 0,-6 2-1 15,-6-5 2-15,8 0-1 0,-5 1 4 16,3-6 2-16,6 5 2 0,7 4 1 16,1-2 2-16,12-7 0 0,12-13-1 15,9-6-3-15,0-15-3 0,10-16-1 16,15-9 0-16,9 0-2 0,15-16-3 16,12-9-1-16,4-8-4 0,4-3-11 15,2-9-10-15,-8 2-16 0,5 3-19 16,2 6 76-16,-3-7-191 0,-1 15-130 15,4 1-325-15</inkml:trace>
  <inkml:trace contextRef="#ctx0" brushRef="#br0" timeOffset="54719.885">17246 3564 545 0,'-18'9'112'15,"9"6"0"-15,6 5-103 0,3 6 3 16,5-4 1-16,3 0 2 0,10-5 4 0,0-2-1 15,12 0 2-15,1 13-1 16,8 3-1-16,0 9-1 0,1 8-1 0,-6-2 1 16,-9 7-2-16,-6 7-2 0,-1 2-2 15,-9 8-1-15,-3-3-4 0,1 2-2 16,-7-3-2-16,0 5 4 0,6-9 2 16,-6-3 1-16,0-7 2 0,3-7 3 15,-3-10 0-15,5-8 0 0,-5-10-3 16,5-13-3-16,-5-4-2 0,0-6-2 0,7-15-2 15,-7-9-1-15,0-9-1 0,8-15 1 16,0 2-1-16,7-5-1 16,3 3 1-16,5 8 0 0,3 8 0 15,0 4-1-15,-3 8 1 0,2 5-1 0,-4 8 0 16,-3 13 0-16,-3 0 0 0,1 0 0 16,-8 17-1-16,-1 7 0 0,1 4 1 15,-8 4-1-15,8 6 2 0,-3-3 0 16,0-3 0-16,-5 11 1 0,13-3-1 15,-6-9 1-15,-1 5 2 0,-6-3-2 16,5-8 2-16,-5 4 2 0,0-2 0 0,-10-5 1 16,-4 0-1-16,-3-1 0 0,-12 1 0 15,-2-14-2-15,-18 0-3 0,-7-8-5 16,-8 0-7-16,0 0-14 0,-6-9-11 16,1 2-15-16,2-2-114 0,0-11-122 15,-5-17-287-15</inkml:trace>
  <inkml:trace contextRef="#ctx0" brushRef="#br0" timeOffset="55219.705">16574 2766 468 0,'-6'0'97'0,"1"-8"2"0,5-1-88 16,0 2 1-16,0-4 0 0,13 6 2 0,-8-6 0 15,3 11 1-15,-8-5-2 0,0 5-2 16,0 5-2-16,-10 4 0 0,-11 11-1 15,-4 1-2-15,-7 10-1 0,-4-1-1 16,3 1-1-16,7-4 3 0,4-5 3 16,13-8 1-16,9-4 4 0,0-4 4 15,8-6-1-15,8 3-1 0,2 5 0 16,5 4-3-16,0-2-3 0,2 5-4 16,-3 7-3-16,3 0 2 0,-4 4-2 15,4 1 1-15,-4-8 4 0,-1 5 4 0,-7-10 5 16,-7-4-1-16,-1 4 2 0,-5 1 1 15,-5 8 0-15,-3-1-4 0,-10 12-3 16,-3 1-6-16,-13-4-1 0,-1 9-1 16,-6-8-2-16,-6-7-2 0,9-4-1 15,7-5-6-15,5-15-7 0,9-1-12 16,13 0-12-16,4 0-8 0,-5-7-8 0,5-9-104 16,0-5-104-16,0-6-245 0</inkml:trace>
  <inkml:trace contextRef="#ctx0" brushRef="#br0" timeOffset="55563.406">16728 2426 434 0,'0'-25'103'0,"7"12"5"0,-1 5-47 16,-6 0-32-16,9 2 0 15,-6 1 4-15,3 0 5 0,6 0 2 0,-1 5 1 16,4 0-3-16,5 0 1 0,1 0-3 16,0 19-4-16,7 12-3 0,-2 16-5 15,-6 12-6-15,3 14-1 0,-7 4-4 16,-3-3-2-16,2 6-5 0,0 2-2 15,0-7 0-15,-1-4-2 0,6-10-2 16,-2-6 1-16,2-12-8 0,-2-12-7 0,-2-9-10 16,-5-3-9-16,1-10-15 0,-9-9-9 15,-3 0-112-15,0-31-114 0,-11 2-272 16</inkml:trace>
  <inkml:trace contextRef="#ctx0" brushRef="#br0" timeOffset="56172.603">16622 2796 566 0,'5'0'126'0,"-5"-8"6"0,10 3-100 16,12-5 1-16,-2-5-4 0,1-5 1 16,11-6 3-16,7-1-7 0,-3 2-5 15,5 10-5-15,5 2-4 0,-12 13-2 0,-3 0-1 16,0 0-2-16,-6 21 1 0,-4 4-1 15,-3 4 0-15,-3 6 1 0,-9-1-1 16,3 8-1-16,0 0-1 0,1-1-2 16,7 5 1-16,-4-2-3 0,1-3-1 15,-1-5 2-15,-8-4-1 0,0-6 0 16,-5-8 1-16,9-5 1 0,-9-3 0 16,0-6 1-16,0-4-1 0,0 0-1 15,0-4 2-15,0-9-1 0,-7-13-1 16,7-5 3-16,0-14 2 0,0-11 2 0,0-2 2 15,0 4-1-15,0 3 1 0,13 5 0 16,2 11-1-16,3 7-1 0,3 10-1 16,-1 5 1-16,-2 7 0 0,-7 6 1 15,1 6 1-15,-6 7 0 0,-3 5-1 16,6 9-1-16,-3 5-1 0,2 9-2 0,-3-2-2 16,-5 7-1-16,5-3-2 0,3-13-1 15,4-7-1-15,-1-14 2 0,11-9-1 16,-1-8 0-16,-5-8 0 0,4-11 0 15,-4-13-1-15,-4-4 2 0,-1 9-2 16,1-5 2-16,-6 3-1 0,-2 8 0 16,-4 3 0-16,0-1 1 0,0 8-2 15,-5 6 3-15,5 13-1 0,-7-8 2 16,7 8 2-16,0 8 1 0,0 6 1 16,0 1 1-16,0 12-1 0,7 2-1 0,-2-2-2 15,1-4-2-15,4 0 0 0,1-3-2 16,6-7-3-16,-1 3-6 0,9-4-6 15,1 3-9-15,5-4-13 0,0-11-16 16,-3 0-13-16,-5 0-13 0,3-14-4 16,-8-7-103-16,-3 2-111 0,3-6-254 15</inkml:trace>
  <inkml:trace contextRef="#ctx0" brushRef="#br0" timeOffset="56391.318">17910 2577 551 0,'-11'3'130'0,"3"10"7"0,-4 1-94 16,1 7-3-16,3 2-1 0,-1-1-1 0,9 7 1 16,0-1-6-16,0-5-1 0,7 0-2 15,1-3-1-15,9-5-6 0,1-7-4 16,4-8-3-16,6 0-5 0,7 0-5 16,-1-7-5-16,4-3-3 0,1-5-4 15,-3 1-3-15,0-4-8 0,-5 0-9 16,-5-7-13-16,-11 3-11 0,-5-11-9 15,-3 4-109-15,-7-12-117 0,0-9-271 16</inkml:trace>
  <inkml:trace contextRef="#ctx0" brushRef="#br0" timeOffset="56610.004">18110 1853 629 0,'0'9'150'0,"5"5"7"0,5 7-107 16,8 8 0-16,2 12-7 0,6 13-2 16,-2 11-3-16,1 13-7 0,-1 6-8 15,11 0-5-15,-4-3-3 0,3-9-4 16,2-7-5-16,5-4-9 0,-13-11-12 16,-3-9-8-16,-9-4-11 0,-3-11-18 15,-13-18-13-15,0-8-115 0,-6 8-120 16,-1-8-290-16</inkml:trace>
  <inkml:trace contextRef="#ctx0" brushRef="#br0" timeOffset="57000.572">18136 2385 590 0,'0'-13'131'0,"17"-1"7"0,-4-4-104 0,3-7 0 15,7 4-3-15,-5-9 3 0,5 1 1 16,5 6-2-16,10 4-3 0,1 6-2 15,0 13-1-15,2 6-3 0,-8 13-2 16,-10 15-2-16,-5 7-3 0,-4 5-4 16,-4 0-3-16,3 0-4 0,4-16 0 15,1-1-3-15,-2-6-2 0,10-16-1 16,-9-7-1-16,4 0 0 0,2-14 1 0,6-8-1 16,-1-6 3-16,3 0-3 15,-3-4 1-15,-10 3 0 0,-5 1 2 0,-13 0-1 16,0 8 0-16,-8 11-1 0,-8 9 5 15,6 0 3-15,-6 0 2 0,7 14 1 16,9 1 4-16,0 8 3 0,0 0-1 16,0 2-2-16,10-2-1 0,10-2-4 15,1-5-2-15,5 0-3 0,1 0-1 0,-8-10-2 16,7-1-6-16,-1-5-11 0,-5 0-8 16,-2-5-17-16,0-5-15 0,-10-5-20 15,-8-3-10-15,6 0 151 0,-6-2-253 16,7-8-132-16,3 7-355 0</inkml:trace>
  <inkml:trace contextRef="#ctx0" brushRef="#br0" timeOffset="57484.825">19020 2239 537 0,'9'0'128'0,"7"0"9"16,-3 0-86-16,4 9-1 0,-3 5-4 0,3 9 1 16,-6-2-5-16,-1 1-5 0,3 1-8 15,-2-4-5-15,3-4-8 0,-3-3-4 16,-1-1-3-16,-2-4 0 0,-3-7-1 15,-5 0 1-15,0 0-1 0,-5-15 1 0,-6 0-2 16,1-5-1-16,-7-8-2 0,6-4-3 16,3-6 0-16,3-10 0 0,5-1-1 15,-7 6 0-15,7 6 1 0,0 3-1 16,0 10 1-16,7 10-1 0,-2 4-2 16,6 4 2-16,2 6 1 0,2 0 1 15,1 0 2-15,6 14 1 0,-1 0 1 16,5-2 1-16,5 5 2 0,2-6-3 15,0-5-2-15,-2-6-1 0,0 0 0 16,-5-11-1-16,-5-7 0 0,-3 1-3 0,-1-10 2 16,-1-3-1-16,-4 6 1 0,-1 1-1 15,-11 7-1-15,0-3 1 0,-6 9 2 16,-3 10-2-16,-5 0 3 0,-8 0-1 16,1 15 1-16,-5 6 3 0,-2 11 0 15,0 4 3-15,0 9 5 0,6 1 3 16,7 2 0-16,15 0 6 0,0-4 0 15,11 2 2-15,15-9-4 0,4-7-2 0,6-8-3 16,2-4 0-16,1-18-6 0,7 0-3 16,8 0-3-16,3-13 0 0,0-3-1 15,-4-11-5-15,-2-1-10 0,-12 2-4 16,-11 6-11-16,-12 5-10 0,-16 15-18 16,0 0-21-16,-20 0-16 0,-1 15-116 15,-2 2-140-15,-8 7-311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7-11T20:41:35.331"/>
    </inkml:context>
    <inkml:brush xml:id="br0">
      <inkml:brushProperty name="width" value="0.05292" units="cm"/>
      <inkml:brushProperty name="height" value="0.05292" units="cm"/>
      <inkml:brushProperty name="color" value="#FF0000"/>
    </inkml:brush>
  </inkml:definitions>
  <inkml:trace contextRef="#ctx0" brushRef="#br0">27790 17684 888 0,'-5'38'34'0,"-1"-12"-9"0,6 3 15 0,-14 15 0 0,-2 11 1 0,5-37 0 16,1 5-30-16,3-9-2 0,7 0 1 16,-6-9-2-16,6 4 0 0,0-9-2 15,0 3-2-15,0-3 2 0,0 0-3 16,0-3 0-16,0 3-1 0,8-9-1 15,-8 9 0-15,5-5 1 0,-5 5-2 16,0 0 0-16,5 0 2 0,-5 0 0 16,6-7 0-16,-1 7 2 0,3 0 0 0,4-6-1 15,1 6 2-15,2-5-2 0,3 5-1 0,1-10 2 16,4 10-3-16,0-4-1 0,0 4-1 16,2 0-10-16,-2-6-17 0,4 6-18 15,6 0 79-15,5 0-207 0,3 10-141 16,8-10-358-16</inkml:trace>
  <inkml:trace contextRef="#ctx0" brushRef="#br0" timeOffset="901.98">30578 17520 419 0,'0'-6'110'0,"-9"6"3"15,9 0-13-15,-5 0-80 0,5 0-4 16,-9 6-3-16,9-6 3 0,-9 11 0 15,4-7-1-15,5 7 3 0,-5-2 0 16,5 3 0-16,0 2-1 0,0 2-2 0,0-2-2 16,0 9 1-16,0 2 0 0,0 0 0 15,0 7 1-15,0 5 0 0,0-7-2 16,-8 0 1-16,3 0-1 0,-5-9-4 16,5-6-3-16,5 0 0 0,0-6-2 15,0-2-2-15,0 0 0 0,0-3-1 16,0-4 2-16,0 0 0 0,5 6-1 15,-5-6-1-15,0 5 2 0,-10-5 0 16,5 7-2-16,-3-7 0 0,8 0 0 0,-8 0-1 16,8 0 2-16,0 0-1 0,0 0 1 15,0-7 3-15,-8 4 3 0,-1 3 1 16,-4-8 3-16,-5 8 1 0,-5-4 0 16,-4 4 2-16,-6 0-4 0,-11 0-2 15,-2-9 0-15,-3 3-4 0,1-9-3 16,6 0-11-16,7 0-26 0,4 0-56 15,8 5-83-15,3 10-130 0,-2 0-296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7-11T20:44:34.494"/>
    </inkml:context>
    <inkml:brush xml:id="br0">
      <inkml:brushProperty name="width" value="0.05292" units="cm"/>
      <inkml:brushProperty name="height" value="0.05292" units="cm"/>
      <inkml:brushProperty name="color" value="#FF0000"/>
    </inkml:brush>
  </inkml:definitions>
  <inkml:trace contextRef="#ctx0" brushRef="#br0">16262 11956 451 0,'0'7'101'16,"0"2"4"-16,0-5-69 0,0-4-15 15,-5 0-2-15,5 0-4 0,0 0 1 16,0 0 0-16,0-7 0 0,0 7-1 16,-7-13 2-16,7 6 1 0,-13 0 0 0,2 0 2 15,-6 0-3-15,2-8-2 0,-6 0-1 16,2-9-3-16,1-8-3 0,-2 2 0 16,8-5-3-16,-7-3 1 0,6 3 0 15,0 3 2-15,4 0-1 0,-2 1 1 16,1 7 0-16,10-3-2 0,-8 6 0 15,8 2-1-15,-3 9-1 0,3-1-2 16,0 5 2-16,3 1-2 0,-3 5 1 0,6 0 0 16,4 0-1-16,3 11 0 0,4-5 0 15,1 8-1-15,1-2-2 0,-2 5 3 16,-1-3-1-16,1 0 0 0,1 0-1 16,0 0-1-16,0-1 1 0,0-5 0 15,-2 5-1-15,-5-7 1 0,-4 0 0 16,-7-6 0-16,5 0 1 0,-5-3-1 15,0-4-1-15,6-3-1 0,-6 2 2 16,0-1-3-16,-6-5 0 0,6 2-2 0,0-1 2 16,-8-6 1-16,-2-2 1 0,-7 7-1 15,3-1 1-15,-6-1-1 0,-6 3 4 16,3-2-1-16,0 8-1 0,-1 3-1 16,4 4 1-16,0 0 2 0,2 19-1 15,3 8 0-15,6 5-1 0,-8 10 0 16,7-1 3-16,1 4-3 0,-1-9-9 15,0 0-8-15,3-7-10 0,7 1-11 16,0-3-109-16,0 3-115 0,7-6-271 0</inkml:trace>
  <inkml:trace contextRef="#ctx0" brushRef="#br0" timeOffset="671.712">15991 12805 403 0,'0'0'103'16,"4"0"3"-16,-4-6-26 0,8-1-57 15,-8-7-1-15,8-3-4 0,-8-6 0 16,7-2-5-16,-4-12-1 0,2-2-3 16,6-9-2-16,2-3-2 0,-1-5 1 15,3 3-1-15,-7 10 2 0,-8 6 1 16,0 5 2-16,-5 7 2 0,-7 6 1 0,-4 4 2 16,-4 8 1-16,6 7-1 0,-4 0-1 15,9 0-1-15,-4 6-1 0,4 11-4 16,-1 9 0-16,-5 2-4 0,5 6 2 15,-1 19-4-15,-1-1-2 0,12 5 2 16,0 1-1-16,0 3-1 0,13-8 1 16,-1-7-2-16,7-2 2 0,-2-4 0 15,1-12-3-15,3-3 2 0,2-11-1 0,-2-3 1 16,4-11-1-16,1 0 0 0,-11 0-1 16,4-20 2-16,-1 2 0 0,-4-1 0 15,0-7-2-15,-1-5 2 0,0 2 1 16,-1 3 0-16,-6 4 0 0,-1-2-2 15,-5 8 2-15,7-1-1 0,-7 0 0 16,0-4-2-16,0 5 2 0,0 8 1 16,0 8 0-16,-8 0 0 0,1 0 3 0,4 4-1 15,-5 10 1-15,0 6-1 0,3 2 2 16,5-3-1-16,0 5 2 0,0-3-3 16,0 1-1-16,5 1 1 0,4-8-2 15,0-1-1-15,-1-2 3 0,2-9-3 16,-2-3 1-16,2 5-1 0,8-5 3 15,-4 0 0-15,9 0-2 0,2-11 0 16,-6 1-1-16,-2 2 2 0,-1 0 0 0,-3-9-2 16,-1 1-1-16,-2 0-3 0,-5-5-8 15,1 5-9-15,-6 2-13 0,10 6-10 16,-10-3-105-16,0-2-111 0,0 3-262 16</inkml:trace>
  <inkml:trace contextRef="#ctx0" brushRef="#br0" timeOffset="1140.406">16394 12462 434 0,'7'0'107'0,"-2"12"4"0,3-9-60 16,5 11-13-16,-3-5-12 0,8 2-3 15,-7 2-4-15,4 1-4 0,-4 1-1 16,4-2-2-16,0-1-2 0,1-3 0 0,-1 1-1 15,0-5-1-15,0-5 0 0,-4 8-2 16,-1-8 1-16,-4 0-2 0,4 0-1 16,-10 0-2-16,7 0 1 0,-7 0-1 15,0 0-1-15,8 0-2 0,-8-8 1 16,0 3 1-16,3-3 0 0,-3 1-2 16,0-5 1-16,0 6 1 0,0 6 0 15,5-8 0-15,-5 5-2 0,0 3 1 16,0 0 1-16,0 0-1 0,0 0 0 0,7 0 1 15,-7 0-1-15,0 0 0 0,0 0 1 16,0 0-2-16,0 0 2 0,0-5-1 16,0 5 0-16,0 0 0 0,0-9 0 15,-7 4-1-15,7-4 2 0,0 3-2 16,7-5 3-16,-7-2-3 0,0-1 4 0,0-5-2 16,0 4 3-16,0-1 1 15,0-7 2-15,0 3-1 0,-9 5 1 0,3-9 0 16,-2 5-2-16,1 3 1 0,-1 5-3 15,3 6-3-15,5-1-5 0,0 1-8 16,0 0-10-16,0-3-8 0,0 2 163 16,0 6-274-16,8-6-126 0,12 6-366 15</inkml:trace>
  <inkml:trace contextRef="#ctx0" brushRef="#br0" timeOffset="1734.209">16800 12438 514 0,'7'0'115'0,"-1"-6"2"0,3-9-94 0,4 1-2 15,-4-1-4-15,1 0-2 0,-3 1-1 16,1 0-6-16,-3 2 0 0,0-2-1 16,1 4-1-16,-6-1-1 0,0 0-1 15,0 4-1-15,0-5 2 0,0 9 1 16,0 3 1-16,-8 0 3 0,3 3 2 15,0 10-1-15,-1 1 2 0,6 5 1 16,-13 0-2-16,5 7-3 0,3-2-3 0,-4 6 0 16,9-5-1-16,0 11-4 0,0-7 0 15,0-8-1-15,12-6-2 0,-2-3 2 16,8-12-1-16,-3 0-1 0,1 0 1 16,0-17-1-16,1 1 0 0,-1-7 3 15,-1 2-3-15,3 1 2 0,-4 4-1 16,3 3 2-16,-9 3-2 0,-1-2 2 15,1 1-1-15,0 2 1 0,-5-1-3 16,4 4 3-16,-2-2-3 0,-5-5 1 0,6 2-1 16,-6-7 2-16,0-1 0 0,0-8 0 15,0-1 0-15,-6-6 1 0,-2-4 0 16,1-8 3-16,-3-2-2 0,-3-7 2 16,-3 4 3-16,-1-3 3 0,3 3 5 15,-1 10 1-15,5 9-1 0,2 14 2 16,3 5 0-16,0 13-2 0,5 0-2 15,-3 6-4-15,3 8-2 0,0 11-1 0,5 7-2 16,1 5-1-16,7 13 0 0,0-4-3 16,7 4 1-16,-5 5 0 0,3-9-1 15,6-4 0-15,-1-9-1 0,5-8 0 16,2-9 1-16,4-11-1 0,2-5 0 16,0 0 1-16,-2-12-1 0,9-5 0 15,-9-3-1-15,-4-3-1 0,-1 1-5 16,-3-1-10-16,-16-1-18 0,-2 0-14 15,4 5-112-15,-7 2-124 0,-5 5-293 0</inkml:trace>
  <inkml:trace contextRef="#ctx0" brushRef="#br0" timeOffset="2746.615">16673 7632 483 0,'0'-12'110'0,"-5"0"2"15,5 4-82-15,-5-4-3 0,-2 2-5 16,2 6-1-16,-5 4 1 0,4 0-2 15,1 0-2-15,-3 0 0 0,-7 16 0 0,5 11-3 0,-6 3-2 0,1 11-1 16,-6 5-1-16,0 3-1 0,3 7-2 16,-2-2-4-16,-6 0-1 0,3-2 0 15,0-1-1-15,2-2-2 0,3 4-1 16,8-5 1-16,-2 3 0 0,7-6 2 0,0-6-3 16,5-9 1-16,0-3-2 0,0-11 4 15,0-9-2-15,7-7 2 0,-7 0-4 16,5-9 3-16,-5-3-2 0,0-10 1 15,0-4-1-15,0-3 2 0,-8-10-3 16,8-6 4-16,-5 4-3 0,5-1 2 0,-7 1-1 16,7 9 1-16,0 4-1 0,0 8 1 15,0 4 3-15,0 7-1 0,-5 9 3 16,5 0-2-16,0 0 1 0,-6 0-1 16,6 9 0-16,0-3-3 0,-5 6 1 15,5-1-2-15,-5 8 0 0,5-1 3 16,-5 4-1-16,-1 5 2 0,6 9-2 15,0 1 1-15,0 5-1 0,0-1 0 16,0-6-2-16,6-2 3 0,-1 1-3 16,0-12 1-16,6 0-2 0,1-3 3 15,-2-8-1-15,1-1 2 0,4-1-1 0,-2-5 2 16,3-4 0-16,7 8 2 0,-1-8-2 16,0 0 2-16,1 0-2 0,2-10-1 15,0 4 0-15,-4-3-2 0,3 3-5 16,-6-2-7-16,-5 1-15 0,-4-7-14 15,-6 2-114-15,3 1-122 0,4 3-294 16</inkml:trace>
  <inkml:trace contextRef="#ctx0" brushRef="#br0" timeOffset="3309.254">16957 6941 445 0,'0'-8'116'16,"0"-3"5"-16,9 11-25 0,-1 0-61 15,0 0-4-15,0 12 0 0,-1 6 0 16,6 9-4-16,-5 15-5 0,5 4-4 15,-3 7-3-15,-3 0-5 0,-7 10-5 16,0-4-4-16,0 5 1 0,0-9-2 16,0 0-6-16,-5-14-7 0,5-7-8 15,0-16-5-15,0-5-10 0,0-13 132 0,0 0-239 16,0-14-117-16,5-3-337 0</inkml:trace>
  <inkml:trace contextRef="#ctx0" brushRef="#br0" timeOffset="3487.692">17080 6904 537 0,'5'32'122'0,"-5"5"4"0,10 9-93 16,-2 2-6-16,2 9-7 0,0 2-7 15,0 6-4-15,-4-6-4 0,2 2-3 16,-1-6-6-16,-1-14-7 0,-2-6-9 0,-4-8 18 15,0-13-126-15,0-9-104 0,-4-5-265 16</inkml:trace>
  <inkml:trace contextRef="#ctx0" brushRef="#br0" timeOffset="3691.402">16851 7127 520 0,'0'0'123'0,"7"-11"4"0,7 8-82 15,11-4-3-15,6-2-9 0,5-1-3 16,7 3-3-16,-6-3-6 0,4 7-5 16,-2-2-5-16,-1 5-6 0,-3-11-4 15,-3 11-5-15,-7-5-6 0,-4 5-7 16,-14 0-9-16,-7 0-8 0,0 0 24 0,0 0-132 16,-13 16-104-16,-5 0-266 0</inkml:trace>
  <inkml:trace contextRef="#ctx0" brushRef="#br0" timeOffset="3837.918">16836 7435 556 0,'0'8'132'15,"0"2"4"-15,12-4-94 0,7 1-1 0,8-7-11 16,2 0-3-16,4-10-6 0,1-4-7 16,9-2-9-16,3-8-11 0,6 3-19 15,-1 5-8-15,4 2-112 0,-4 7-113 16,5 7-279-16</inkml:trace>
  <inkml:trace contextRef="#ctx0" brushRef="#br0" timeOffset="4459.228">17734 7187 565 0,'-20'7'137'0,"-5"5"4"15,-6 6-86-15,0 6-15 0,2 9-12 16,4 7-9-16,4 1-6 0,13 2-5 15,8-5-5-15,-4-8-3 16,4-2-1-16,4-6 0 0,2-16 1 0,2-6 0 16,2 0 0-16,3-14 1 0,5-7 0 15,4-6 1-15,4-1 1 0,0-1 0 16,-1-1 1-16,-6 1 0 0,-2 2 2 16,-6 5 1-16,-4-3-2 0,-7 7 0 15,0 2 0-15,4 8 1 0,-4 2-4 16,0 6 0-16,0 0-3 0,0 0 1 15,0 0 0-15,0 13 0 0,0-6-1 0,0 8 0 16,0 0 2-16,0-1 0 0,0 0-1 16,0 0 0-16,7-5 0 0,1-2-1 15,-1 4 2-15,4-2-1 16,2-1 0-16,-3 0 1 0,3-8-1 0,0 7 1 0,4-7-2 16,-1 0 0-16,4-13-1 0,1-3 1 15,-1-3-1-15,3-6 2 0,0-7-1 16,3-1 1-16,-3-4-1 0,-4 2 2 15,1-7-1-15,-9 6 0 0,-11-5 0 16,0-1 1-16,0 2 1 0,-9 7 0 16,-5 6 1-16,-4 10 3 0,0 17 1 15,5 0 2-15,-6 12-1 0,4 20 1 16,-1 18-1-16,6 12-2 0,-5 12-2 0,8 9-2 16,3 12-1-16,4 10-1 0,0-7 0 15,0 1-1-15,6-8 0 0,14-15 1 16,3-20 0-16,9-10-1 0,4-16 0 15,-1-18-1-15,1-12 1 0,-2 0 0 16,-4-9 0-16,-2-12 5 0,-9-7 0 16,1-10 6-16,-7-8 2 0,-2 6 3 15,-2-5 2-15,-9-1 1 0,0 8-3 0,-9 10-1 16,-7-8-6-16,-7 10-4 0,-6 1-11 16,-1 18-16-16,2-4-24 0,4 11-12 15,7 0-120-15,8 9-130 0,0 7-303 16</inkml:trace>
  <inkml:trace contextRef="#ctx0" brushRef="#br0" timeOffset="5115.456">18611 6992 567 0,'0'11'133'0,"0"5"3"0,0 4-96 16,7 9-8-16,-4 1-6 0,-3 5-7 0,10 10-6 15,-4-2-8-15,4-1-6 0,-7 2-9 16,4-13-8-16,1-10-11 0,0-12-1 15,1-9-110-15,4 0-105 0,5 0-253 16</inkml:trace>
  <inkml:trace contextRef="#ctx0" brushRef="#br0" timeOffset="5380.857">18867 7334 536 0,'8'10'121'15,"-2"-4"3"-15,3-6-95 0,2 0-6 16,0 0-5-16,1-14-3 0,-1-1-4 15,-1-1-2-15,-5-8-2 0,-5 5 3 16,0 2 2-16,0-4 2 0,0-1 2 16,-6 7 3-16,1 9 3 0,-4-3 1 0,-4 9-1 15,5 13-5-15,-8-8 1 0,6 11-4 16,-1 7-4-16,4 4-3 0,0-5-2 16,7 7-2-16,0-4 1 0,0-3-2 15,7-8-1-15,1-1 0 0,2-3-6 16,-3-10-5-16,6 0-10 0,-2 0-12 15,7-11-11-15,-5-1 7 0,2 1-123 16,-2 2-111-16,7-3-268 0</inkml:trace>
  <inkml:trace contextRef="#ctx0" brushRef="#br0" timeOffset="5583.912">19047 7214 469 0,'0'13'129'15,"-7"0"7"-15,7 3-22 0,0-7-65 16,0 12-4-16,0-7-6 0,7 4-6 15,-1 0-5-15,2 3-6 0,1-5-2 0,0-5-7 16,3-2-6-16,-4-9-1 0,2 0-1 16,-2 0 2-16,0-9 2 0,-8 3-2 15,10-7 1-15,-10-7 1 0,5-1-3 16,-5 2 0-16,0-8-3 0,0 3-7 16,0 1-8-16,0 3-8 0,0 1-19 15,0 5-13-15,0 8-115 0,0 6-126 16,0 0-290-16</inkml:trace>
  <inkml:trace contextRef="#ctx0" brushRef="#br0" timeOffset="6161.901">19217 7265 473 0,'10'14'134'16,"-2"0"5"-16,3-5-6 0,4-9-92 15,-2 0-11-15,4 0-7 0,-6-9-7 0,9-3-5 16,-9-4-4-16,7-1-1 0,2-2-3 15,-5-4 0-15,-1 4 1 0,-5 8 1 16,-5-3 1-16,-4 9 2 0,0-3 0 16,0 1 2-16,-6 7 0 0,-2 0 0 15,-2 0-2-15,-2 16-2 0,-4-4-2 16,5 5-1-16,-7 9-3 0,8-3 2 16,0 3-1-16,0-2-2 0,5-1 2 0,5 2-2 15,0-7 1-15,0 0 1 0,0-4-1 16,5-2-1-16,3-1 1 0,7-11 0 15,0 0 0-15,1 0 0 0,5 0 0 16,-7-13-1-16,-1-1 3 0,0-1-2 16,0 0 2-16,0-5 2 0,2-2 1 15,-2 2 1-15,0-3-1 0,0 3 0 0,-8-6 0 16,5 1 0-16,-2 1-3 16,-2-4-1-16,-2-8 0 0,-4 0 0 0,0 5 1 15,0-3-2-15,0-6 0 0,-5 9 1 16,-7-3 0-16,-2-6 0 0,2 11-1 15,1-1-1-15,4 11 2 0,4 11-1 16,3 8 0-16,-10 8 1 0,3 11 0 16,7 11 1-16,-6 5 1 0,6 5 0 15,0 4 1-15,0 3-1 0,11-2 0 16,-6-3 1-16,5 2-3 0,0-2 1 0,1-7 1 16,3-4-1-16,7-3 2 0,-3-6 2 15,6-9-1-15,1-5 1 0,1-8 0 16,0 0-2-16,2-7 2 0,-7-5-4 15,2-3 0-15,-6-4-2 0,-1-2-3 16,-3-6-5-16,2 4-9 0,-4-3-7 16,-2-4-10-16,-1 0-13 0,-3 0-10 0,1 2-5 15,-6-2 3-15,5 12-100 0,0-5-101 16,2 5-234-16</inkml:trace>
  <inkml:trace contextRef="#ctx0" brushRef="#br0" timeOffset="6568.063">19838 6934 513 0,'-5'14'128'16,"-4"1"6"-16,3 4-76 0,-1 2-9 15,-2-2-6-15,0 5-7 0,3-7-4 0,-2 0-8 16,-1-3-6-16,9-5-6 0,0 0-3 16,0-1-4-16,0-1-2 0,10-7-2 15,-2 6-2-15,2-6 2 0,3 9-1 16,2-7 1-16,0 5-2 0,0-1 1 16,4 2 0-16,4-1 1 0,-5-1 0 15,5 1 0-15,-5-5-2 0,-5 5 2 16,-3-7-1-16,-3 8 1 0,-7 3-1 15,6-5-2-15,-6 6 2 0,0-1 0 0,-10 1-1 16,-6-2 2-16,-4 7-1 0,-4-3-1 16,1 1 2-16,0-1 0 0,0-1 0 15,5-5-1-15,5-8 0 0,-2 0 1 16,-1 0 3-16,4-9 1 0,1-5 3 16,1 1 5-16,2-1 5 0,-4-2 3 15,12 2 1-15,-5-1 2 0,5 1-3 0,0 5 1 16,12-7-5-16,3 4-1 0,6-6-2 15,2-1-3-15,8 4-2 0,7-4 2 16,-4 4-3-16,5 8-2 0,2 7-3 16,-6 0-1-16,-9 0-4 0,-5 0-6 15,-6 6-13-15,-7-6-11 0,2 10-18 16,-10-5-18-16,0 8-63 0,0-4-55 16,-5 15-113-16,-3 5-229 0</inkml:trace>
  <inkml:trace contextRef="#ctx0" brushRef="#br0" timeOffset="9215.596">17064 10570 372 0,'0'-7'87'0,"0"4"5"0,0-2-60 16,6-4 0-16,-6 4-8 0,5-5-1 15,-5-6 0-15,7-3 0 0,-7-5-3 16,0-1-2-16,0 1 0 0,8-3-1 0,-8 3-1 15,8-4 0-15,-8-3-3 0,5-4-1 16,-5 1 0-16,7-8-1 16,-7-4 0-16,0-5-1 0,0 0-2 0,0-6 1 15,-7 1-2-15,4 6 1 0,-5 0-2 16,1-1 0-16,2 7-1 0,0 2 0 16,5 6-1-16,0 6 2 0,0 2-3 15,0 6 0-15,0-1 0 0,7 4 1 16,-7-3 1-16,6 3-3 0,-6 4 1 15,0 5 1-15,0 1 1 0,0 9 0 0,0-9 1 16,0 6-2-16,0 3 3 0,0-10-3 16,0 10-1-16,0-4-1 0,5 4 0 15,-5-6 2-15,0 6 0 0,7 0-2 16,-7 0 3-16,3 0 1 0,-3 0 0 16,7 0 2-16,-7 7-3 0,10-7 1 15,-10 0 1-15,11 5-1 0,-6-5 0 0,1 0-2 16,6 0-1-16,-1 0 1 15,6 0-1-15,-4 0-1 0,7 0 1 0,-1 0-2 16,-1 8 1-16,7-8 1 0,4 0-2 16,1 3 0-16,4-3 1 0,2 0-1 15,2 0 1-15,-4-11-1 0,2-1-2 16,-1 4 2-16,2-6 0 0,-2 14-1 0,1-7 0 16,-7 7-1-16,-1-7 2 0,-8 7 0 15,-1 0 0-15,1 0-2 0,-9 0 2 16,7-3 0-16,-8 3-1 0,0 0 0 15,-2-10 0-15,0 10 0 0,-1 0 1 16,3-3 0-16,-4 3-2 0,-1 0 1 16,-5-5 1-16,5 5-1 0,-5 0-1 15,7 0 1-15,-7-7 0 0,6 7 0 16,-6 0 1-16,0 0-2 0,0 0 1 16,7 0 1-16,-7 0-1 0,0 7 1 0,0-7 0 15,0 0-2-15,0 0 1 0,0 7 0 16,0 4 1-16,0-1 0 0,0 2-1 15,0 5 0-15,0 4 1 0,5-1-1 16,-5 8 1-16,0 1-1 0,0 7-1 16,0 1 1-16,0 9-1 0,-5 11 0 15,5 8-1-15,-10 5-2 0,5 1-2 16,5-4 0-16,0 1-3 0,0-13-2 0,0-5-3 16,0-4 1-16,7-12-1 0,-7-1 2 15,0-12 0-15,6 1 4 0,-6-11 2 16,7 1 2-16,-7-12 1 0,6 9 3 15,-6-9-2-15,7 0 2 0,-7 0-1 16,0 0 1-16,0 0 0 0,0 0 1 0,0 0 1 16,0 0 1-16,-7 0 0 15,2 0 1-15,0 0 0 0,5 0-2 0,-8 0 3 16,8 0-3-16,0 0 3 0,-6 0-1 16,-1 0 2-16,2-9 0 0,0 9 2 15,-3-3 0-15,-3 3 3 0,1-7-1 16,-10 7 2-16,-6 0-1 0,-5 0 2 15,-7 7 1-15,-3-3 0 0,-3 7 0 16,6-5-2-16,-6 5 0 0,7 1-1 16,2-6 0-16,-1 4-4 0,5-10-2 15,0 6-1-15,3-6-1 0,-1 7 0 0,4-7-3 16,-8 4 0-16,9-4-4 0,2 0-6 16,9 0-11-16,0 0-11 0,13 0-17 15,0 4-10-15,0-4-116 0,0 0-119 16,0 15-282-16</inkml:trace>
  <inkml:trace contextRef="#ctx0" brushRef="#br0" timeOffset="10121.568">18456 8915 500 0,'0'-4'114'15,"0"4"3"-15,0-12-88 0,-5 10 0 16,5 2-6-16,0-11-1 0,0 11-3 0,-5-5-1 16,-3 5 0-16,1 0-3 0,-4 9-1 15,-4-1-1-15,-5 13-2 0,-3 6-1 16,-1 4 1-16,4 7-3 0,-4 5 3 15,6-7-4-15,1 1 1 0,1-4-1 16,-6-5-1-16,11-6-2 0,-9 0 1 16,6-3-1-16,-4-3-1 0,3 1-1 15,-1 4 0-15,4-2 0 0,-1-4-1 16,6-1 0-16,4-5-3 0,3-2 3 0,-6-7-1 16,6 0 1-16,0 0-2 0,0-8 2 15,0-6-2-15,0-7 1 0,9-3 0 16,-9-5 1-16,9-10-3 0,-9 4 3 15,0-4-2-15,13-5 1 0,-2 2 1 16,2 6-2-16,0-6 2 0,-1 11 1 16,-2 3-3-16,-10 8 0 0,0 10 2 15,6 10 0-15,-6 0-1 0,-10 0-1 0,4 15 2 16,1 2 0-16,-2 9 0 0,-1 4 0 16,-2 3 0-16,4 6 1 0,-1-4-2 15,2-1-1-15,0 0 1 0,5-5 1 16,-8 4-2-16,2-11 2 0,2 2-2 15,-2 0 1-15,-1 0 0 0,7-2 2 16,0-1-3-16,0-5 2 0,0-4-3 0,0-2 2 16,7-10-1-16,-1 6 1 0,1-6-1 15,6 5 2-15,2-5-2 0,1-6 2 16,2-3 2-16,2 2 0 0,1-6-1 16,-3-3 1-16,2-1 0 0,-4 2 1 15,1 4-1-15,-3-3-2 0,-4-2-10 16,0 6-14-16,-2 1-12 0,-8-5-117 15,16 1-121-15,1 13-296 0</inkml:trace>
  <inkml:trace contextRef="#ctx0" brushRef="#br0" timeOffset="10723.269">18588 8415 375 0,'0'0'107'16,"0"0"6"-16,0 0-2 0,0 0-66 15,0 0-3-15,0 7-3 0,0 1-1 16,0 7-2-16,5 5-5 0,0 9-3 0,5 14-5 15,1-2-4-15,-6-3-7 0,8 2-2 16,-1-2-4-16,-4-13 0 0,2 3-3 16,0-3-2-16,-5-5 0 0,-1-6-1 15,1 1 1-15,-5-2-1 0,9-6-1 16,-9 0 0-16,0-7 2 0,0 0-2 16,0-7 1-16,0 0-1 0,-5-6 2 15,5-2-1-15,-7-1 0 0,7-10-1 16,0 9 1-16,7-12 1 0,-7 1-1 15,13 5 0-15,-7 2 1 0,4 5 2 16,2 16-1-16,-6-6 2 0,1 6 3 0,4 6 1 16,2 8 1-16,-1 1-2 0,2 4 1 15,-2 0-1-15,-1 2-1 0,-6-4-4 16,3 8-1-16,-8-7-3 0,12 6-5 16,-6-6-13-16,-2-4-13 0,2-7-11 15,-6 0 21-15,12-7-135 0,-4 4-116 0,3-4-275 16</inkml:trace>
  <inkml:trace contextRef="#ctx0" brushRef="#br0" timeOffset="11395.032">19035 8521 536 0,'-5'8'122'0,"-1"14"3"0,-1-3-94 15,-3 9-4-15,4-2-9 0,-4 4-3 16,10 1-6-16,-8-5-3 0,8-4-3 15,-5-4 0-15,5-7-1 0,0 1 1 16,13-10 0-16,-3-2 3 0,-2 9 0 16,10-9 3-16,-5 6 1 0,5-6-2 15,-6-6 1-15,6 6-1 0,-9-9-2 16,3 5 1-16,-6-6-4 0,-1 8-1 16,-5-5 0-16,12 1 0 0,-12 4 1 0,5-8-1 15,-5 1-3-15,0-1 2 0,0-3 0 16,-8 1 0-16,1 6 0 0,2 6-2 15,-5-7 0-15,2 7 2 0,0 0 0 16,-2 0-2-16,-1-5 1 0,2-1 0 16,1-1 0-16,-3 1 0 0,4-4-1 15,7-2 3-15,-5 3-2 0,5-11 1 16,0 5 1-16,0-3-1 0,10 0 2 0,2 3-1 16,-1-1 1-16,5-2 0 0,-1 6 0 15,-2-3 2-15,-1 5 3 0,6 10 1 16,-4 0 2-16,4 0 2 0,-1 13 0 15,1 13 0-15,-8-2 0 0,1 13-4 16,-3 5-1-16,-4-6 0 0,1-7-3 16,-1 0-1-16,5-13-1 0,-1-6-1 0,-3-5-1 15,1-5 0-15,1 0-1 0,-7-9 0 16,8 1 2-16,-5-6-3 0,2-5 2 16,5-2-1-16,-2 3 0 0,-1-2 0 15,-1-6 1-15,6 8-1 0,-4-2 0 16,-1 8 0-16,-1 2 0 0,2 10 0 15,2-9 1-15,-5 9 0 0,2 0-2 16,1 0 0-16,-3 10 1 0,0 2 0 16,-1 3 1-16,1 7-2 0,2 1 1 15,-1-4 0-15,3-3 1 0,-1-3-1 0,7-13 1 16,-1 0-2-16,8 0 3 0,4-11 2 16,-7-7 5-16,1-10 4 0,1-4 5 15,-3 0 3-15,-5-1 4 0,2 9 0 16,-3-3-1-16,-12 8-5 0,0-1-4 15,0 6-6-15,0 0-2 0,-20 5-7 16,4 9-12-16,-6 0-17 0,-1 11-26 0,2 1 80 16,5 3-215-16,-2 0-153 0,8-6-381 15</inkml:trace>
  <inkml:trace contextRef="#ctx0" brushRef="#br0" timeOffset="12363.516">19995 8296 509 0,'0'-9'118'0,"0"9"4"16,0 0-88-16,0-6 1 0,0 6-1 15,0 0 1-15,5 0-4 0,-5 6 0 16,11 8-5-16,1 2-2 0,-3 16-2 16,8 0-3-16,-6 6-5 0,4 0-3 15,-4 8-3-15,2-10-2 0,-3-1-1 0,-5-7-2 16,0-6-2-16,3-14-1 0,-8-8 2 16,7 0-1-16,-7 0 0 0,5-2-2 15,-5-11 1-15,5-2 0 0,-5-3 0 16,5-7-1-16,-5-7 1 0,6-1 2 15,-6 5-2-15,0-3 2 0,8-1-1 16,-8-1 2-16,9-1 2 0,-5 4 0 0,5 8 1 16,-9 10 3-16,6 12-1 0,-6 0 4 15,7 17 1-15,-7 4-3 0,0 9-1 16,0 2 1-16,5-1-2 0,-5-3-3 16,6-7-3-16,1-5-1 0,-1-5 0 15,6-4-1-15,1-7 1 0,-2 0-1 16,2 0 1-16,-4 0 0 0,-1-5-2 15,-2-6 1-15,3-8 2 0,0-3-2 16,-2-1-1-16,1-7 2 0,4 0 1 0,-4 15 4 16,2-1 2-16,1 7 2 0,-1 9 2 15,-4 8 5-15,4-1-1 0,-2 12-3 16,-1 4-1-16,1 6-2 0,-8 2-5 16,7-2-2-16,-7 0-5 0,8-10-4 15,-8-10-8-15,8-9-14 0,-8 0-12 16,12 0-17-16,-3 0-13 0,6-12-5 15,0-4-108-15,4-13-113 0,-1 6-253 0</inkml:trace>
  <inkml:trace contextRef="#ctx0" brushRef="#br0" timeOffset="12675.949">20637 8193 519 0,'0'-6'129'0,"0"6"5"0,0 0-79 16,-10 0-2-16,2 11-8 0,-1 7-4 15,-2 9-6-15,-1 2-7 0,12 5-5 0,-9-8-6 16,9-1-5-16,0-6-5 0,0-3-2 15,0-7-3-15,8-9 0 0,-8 0-2 16,11 0-1-16,-1 0 2 0,-3-14-2 16,4 1 2-16,-3-9-1 0,-3 1-1 15,0-3 1-15,0-1 1 0,-5 0-1 16,8 5 0-16,-8 4-1 0,8 2 1 16,-8 5 1-16,0 9 0 0,5 0 1 15,-5 0 2-15,8 0 0 0,-8 9 1 0,9 0 3 16,-9 5-2-16,6 2-1 0,-6 10-1 15,0 0 0-15,0 6-1 0,0-2-3 16,5-1-4-16,-5-9-5 0,0-5-8 16,0-8-13-16,7-7-9 0,-7-7-8 15,11-1-4-15,-3-13 0 0,-1-9-104 16,3-5-100-16,-2-9-240 0</inkml:trace>
  <inkml:trace contextRef="#ctx0" brushRef="#br0" timeOffset="13332.492">20815 8042 532 0,'0'0'128'0,"0"7"7"0,0-4-85 16,0 8-3-16,0 2-2 0,7 4 0 16,-7-1-3-16,0 6-5 0,6 2-5 15,-1 2-3-15,2 2-8 0,-3 6-1 0,1-1-7 16,4 1-2-16,-5-12-4 0,-4-3-1 16,7-12-5-16,0-7 0 0,-3 0-2 15,6-7 2-15,0-8-1 0,0-2 1 16,3-7-1-16,-1-9 0 0,1-2-1 15,-5 6 2-15,2-1-1 0,-2 4-1 16,-2 12 2-16,-1 6-1 0,2 8 1 16,-7 0-1-16,5 0 3 0,-5 0-1 0,0 11 4 15,0 2-4-15,0 6 3 0,0 3-2 16,0 7 3-16,0 0-5 0,0 4 3 16,0-3-7-16,0-5-2 0,6-7-7 15,-1-9-6-15,2-9-8 0,-1 0-7 16,4-15-9-16,3-7-2 0,-3-4-2 15,3-11 2-15,5 5 5 0,0-1 3 16,-6 4 10-16,4 3 7 0,-5 10 5 16,-4 10 6-16,1 6 5 0,-3 0 2 0,0 0 5 15,-5 6 2-15,5 3 3 0,-5 1 4 16,0-1 2-16,8-2 2 0,-8 4 2 16,0-1-2-16,0-4 1 0,0 10-2 15,5 5 1-15,-5 4-5 0,5 11 0 16,-5 9-4-16,8-7 0 0,-8 0-5 15,10-8-1-15,1-12-3 0,-6-18 1 0,7 0 0 16,-1-16-1-16,1-3 2 0,-2-19 0 16,1-9 0-16,4-6 0 0,1-2 0 15,0-4-1-15,-2 2 0 0,0 4-1 16,-9 7 4-16,-5 8 3 0,5 4 4 16,-5 15 1-16,0 12 7 0,0 7 1 15,5 0 5-15,-5 15-2 0,0 9-1 0,0 10 1 16,0 3-5-16,0 8-2 0,5 6-3 15,2 1-2-15,1 3-3 0,2 0-1 16,4 3-5-16,1-7 1 0,8-15 0 16,-3-7 1-16,-1 0-4 0,1-5 3 15,-9-5 0-15,-2 0 0 0,0 2-2 16,-9-17-3-16,4-4-7 0,-4 0-5 16,0-8-11-16,0 0-13 0,0-5-17 15,0-4-5-15,-9 3-114 0,9 0-118 0,-13 6-280 16</inkml:trace>
  <inkml:trace contextRef="#ctx0" brushRef="#br0" timeOffset="14144.984">22189 8034 568 0,'0'0'138'0,"0"0"9"0,-5 15-86 15,-2-1-12-15,7 2-8 0,0 11-9 16,0 3-7-16,0 7-6 0,0 5-10 15,10 5-3-15,-3-2-6 0,1-3-6 16,2-15-7-16,-4-8-7 0,-6-19-11 16,5 0-8-16,-5-6-8 0,0-18-108 15,-6-5-108-15,6-4-258 0</inkml:trace>
  <inkml:trace contextRef="#ctx0" brushRef="#br0" timeOffset="14691.602">21959 7913 510 0,'0'-6'116'0,"0"0"4"0,0 3-88 16,9-5-2-16,4 3-3 0,2-9-1 15,4-2-4-15,2-7-1 0,1-2-3 0,-3-5-1 16,3-1-6-16,-3 3-1 0,4 6-4 16,-5 1 0-16,-3 6 0 0,-4 5 3 15,-4 5 0-15,0 5 2 0,-7-8 2 16,0 8 2-16,0 0-1 0,4 0-2 15,-4 0-3-15,0 0-2 0,9 0 0 16,-9 0-2-16,6 0-3 0,1 0 1 16,1 0 0-16,-3-3 1 0,1 3 2 0,-6-5 2 15,0 5 1-15,0 0 5 0,0-6-2 16,0 6 2-16,0-6-3 0,0-3-2 16,0 2-1-16,0-6-3 0,0 3-2 15,0 1-2-15,5-1-2 0,-5-3 2 16,0 4 1-16,0-4-4 0,0 1 1 15,5 1 1-15,-5 2 2 0,0-2-2 16,7-1 2-16,-7-1-4 0,0-4 3 16,0 2 0-16,0-1 0 0,-7 1-2 0,7 1 2 15,-6-1-3-15,6 1 4 0,0 1-3 16,0 8 1-16,0 5 1 0,0 0 4 16,0 0 1-16,-5 6 4 0,5 10-1 15,0 11 2-15,5 10-1 0,-5 6 0 16,5 11-5-16,3-2-2 0,2 4-2 15,6 2 2-15,7 13-2 0,1-3 0 16,1 10-3-16,-4-11 3 0,-4 1-2 0,-8-19-7 16,3-4-9-16,-6-9-9 0,-1-7-10 15,-5-7-11-15,0-9-12 0,0-13-7 16,0 0 58-16,-11-4-158 0,1-7-112 16,-3-6-289-16</inkml:trace>
  <inkml:trace contextRef="#ctx0" brushRef="#br0" timeOffset="15019.643">22202 8019 471 0,'0'0'123'16,"0"0"7"-16,0-11-36 0,6 7-50 15,6-7-2-15,6 5-1 0,5 6-2 16,10 0-2-16,6-8-5 0,3 8-3 16,4 0-6-16,2-10-7 0,-7-1-6 15,-2-5-3-15,-1 2-3 0,-4-2-1 16,-3 3-2-16,-1-1 0 0,-6-2 1 0,-9 2 0 15,-2 3 2-15,-8-1 2 0,-5 5-1 16,0 1 2-16,-5-1 0 0,-2 7 2 16,-4 0-2-16,-7 0 1 0,-3 8-3 15,-2 0 2-15,3 6-2 0,7-1 2 16,0 6-2-16,6 5 2 0,7-8-3 16,0 4 3-16,0 4-3 0,0-8-1 0,0-3 1 15,13 6-2-15,-3-6 0 16,5-3-2-16,1 0 0 0,9-2 0 0,-7-3-3 15,3 1-4-15,-1-6-11 0,-2 0-10 16,-7 0-16-16,-1-9-18 0,-10-1-63 16,10 0-53-16,-2 0-110 0,-3 6-225 15</inkml:trace>
  <inkml:trace contextRef="#ctx0" brushRef="#br0" timeOffset="15519.481">22806 7782 596 0,'0'0'145'0,"-5"9"6"16,5-3-96-16,5 2-2 0,3 6-5 16,0 6-4-16,2-4-5 0,3 9-7 15,-1-4-5-15,-1 3-5 0,2-2-5 16,-1 1-4-16,-2-8-4 0,-4-2-4 0,1-5 0 16,-1-8-3-16,2 0-1 0,-3 0 2 15,2 0-2-15,-7-15-2 0,5 0 2 16,0-8 1-16,1-5-1 0,1-7 1 15,-1 0-2-15,-6-9-1 0,7 4 1 16,-7 6 0-16,6 0-1 0,-6 8 2 16,9 12 0-16,-9 11 1 0,5 3 3 15,-1 0 1-15,1 6 1 0,2 5 3 0,3 5 1 16,0 3-2-16,-2 3 1 0,5-1-2 16,-5 6-1-16,4-8-3 0,-4-1-1 15,0-3-3-15,-3-5 2 0,3-4-4 16,-3-6 3-16,0 0-1 0,-5 0-1 15,10-13 1-15,1 1 0 0,2-2-1 16,2-8 1-16,-2-1 0 0,-3-6 0 0,3-2 0 16,-3 2 2-16,5 8 1 0,-1 5 3 15,1 10 3-15,-4 6 2 0,-2 0 4 16,-1 0 0-16,-8 9 1 0,6 6-2 16,-6 7 1-16,7 2-5 0,-7 6-1 15,5-1-3-15,-5-3-2 0,5-4-1 16,-5-7-1-16,6 1-9 0,-1-10-1 15,-5-6-10-15,8 7-13 0,-8-7-10 16,4-7-17-16,1-4-21 0,3-3-10 0,0-12-115 16,-8 26-129-16,20-49-293 0</inkml:trace>
  <inkml:trace contextRef="#ctx0" brushRef="#br0" timeOffset="15863.145">23585 7405 506 0,'-6'0'137'0,"-4"0"5"15,3 0-41-15,3 18-55 0,-1-2-8 16,-10 4-8-16,3 8-7 0,-1 2-7 16,-1-3-5-16,0-4-4 0,14 0 0 15,-8-5-4-15,8-3-2 0,0-6 1 16,0-1-3-16,8-8 2 0,-3 0-2 16,-5 0 0-16,9 0 2 0,-9 0-1 15,6 0-1-15,-1 0 2 0,5 0-2 0,-2-6 2 16,2 6 0-16,0-11-2 0,-2 6 1 15,2-1 1-15,0 6-3 0,-6-10 3 16,3 10-1-16,0 0 1 0,-7 13 2 16,0-5 4-16,6 3-2 0,-6 1 4 15,0-2-1-15,0-3 2 0,0 7-1 16,0-5-3-16,-8-2-1 0,8 3 1 16,-7 3-1-16,-1-6 1 0,0 2-2 0,1-2 0 15,1 4 0-15,-6-6-4 0,-1 2-9 16,2-7-10-16,-2 9-13 0,-2-3-14 15,2 0-8-15,5 7-113 0,1-5-115 16,-3-1-270-16</inkml:trace>
  <inkml:trace contextRef="#ctx0" brushRef="#br0" timeOffset="16528.069">23982 7443 510 0,'0'-4'125'0,"0"-3"5"16,0 1-79-16,0 1-6 0,-7-3-9 0,7 2-2 15,-10 6-1-15,2-7-2 0,-5 7-3 16,-2 8-2-16,-6 10-3 0,-5 12-4 16,-2 10-4-16,2 6-5 0,6 0-4 15,4-14-2-15,11-5-1 0,5-13-2 16,0-9 1-16,6-5-1 0,7 0-1 15,5-10 1-15,2-3-1 0,1-7 0 0,-1-2 1 0,1-5-1 16,-9-3-1-16,1 4 3 0,-2 3 2 16,-1 1 3-16,-3 10 3 0,-1 7 4 0,-6 5 1 15,5 0 3-15,-5 10-2 0,5 2-1 16,-5 2-4-16,8 4-1 0,-3-2-4 16,2 2-2-16,-4-1-1 0,8 5-1 15,-1-4-2-15,2-2 2 0,1-4-5 16,0-4-1-16,-7-8-4 0,1 8-7 15,-2-8-8-15,-5-8-8 0,6-3-15 0,-6-7-10 16,0-14-9-16,4-6-108 0,-4-4-115 16,0 2-273-16</inkml:trace>
  <inkml:trace contextRef="#ctx0" brushRef="#br0" timeOffset="16684.463">24075 6769 593 0,'-7'0'145'16,"7"0"10"-16,0 12-96 0,0 8 1 15,0 12-7-15,0 9-9 0,13 3-8 16,-4 7-7-16,2 1-9 0,4 5-6 0,4 7-6 16,-4 0-6-16,7 3-5 0,-1 1-10 15,0-4-10-15,-9-16-17 0,-1-7-14 16,-11-12 18-16,0-10-138 0,-8-15-122 16,-7-4-283-16</inkml:trace>
  <inkml:trace contextRef="#ctx0" brushRef="#br0" timeOffset="16824.875">24085 7219 646 0,'0'-6'149'0,"0"-7"1"15,10-4-112-15,3-1-10 0,8 2-10 16,0 0-5-16,9 5-9 0,-1 1-15 16,6-1-20-16,-6 8-12 0,-4 3-107 0,4 0-116 15,-1 0-279-15</inkml:trace>
  <inkml:trace contextRef="#ctx0" brushRef="#br0" timeOffset="17121.718">24571 6516 602 0,'0'5'145'16,"0"7"7"-16,0 8-98 0,0 2-4 16,5 7-8-16,3 5-6 0,8 10-7 15,1 7-7-15,3 14-6 0,2 3-4 0,-4 2-6 16,-4 1-1-16,-3-5-2 0,-3-3-1 16,-8-12-3-16,8-7-5 0,-8-4-7 15,7-11-12-15,-7-8-10 0,5-5-11 16,-5-9-8-16,6-7 16 0,-6 0-123 15,12 0-108-15,-6-8-259 0</inkml:trace>
  <inkml:trace contextRef="#ctx0" brushRef="#br0" timeOffset="17402.911">24871 6918 596 0,'0'0'141'0,"3"14"7"0,2-3-97 16,1 3-7-16,1 6-6 0,1 1-10 0,7 6-6 16,-4 1-7-16,1-4-4 0,-1 0-6 15,4 3-1-15,-4 1-3 0,1-6-1 16,-1 2 1-16,2-9 0 0,-4-4-1 16,-1-8 1-16,3-3 1 0,-3 0 1 15,1-10 1-15,0-5 0 0,1-1 1 16,-3-4 0-16,1-13 0 0,-1 2-1 15,-7-8-3-15,0-6 0 0,0 5-4 16,0 8-7-16,-5 0-10 0,-2 9-12 0,1 4-14 16,2 3-116-16,4 1-125 0,0 1-294 15</inkml:trace>
  <inkml:trace contextRef="#ctx0" brushRef="#br0" timeOffset="17637.212">25115 6223 591 0,'0'0'145'0,"6"0"5"16,4 17-93-16,8 2-5 0,2 7-9 16,-2 15-5-16,3 16-7 0,-3 13-8 15,-2 10-5-15,2 21-6 0,7-5-3 16,-1-8-5-16,-1-8 0 0,-5-15-4 0,-6-16-7 15,-6-8-8-15,3-9-13 0,2-5-16 16,-3-12 130-16,2 0-255 0,5-13-141 16,-7-2-380-16</inkml:trace>
  <inkml:trace contextRef="#ctx0" brushRef="#br0" timeOffset="18215.228">25922 6561 552 0,'0'0'130'0,"0"-4"6"0,5 4-91 16,-5 0-4-16,0 7-8 0,0 2-3 15,0-3-5-15,5 11-3 0,-5 8-4 16,0 2-1-16,0 1-3 0,6 2-1 15,-6-12-2-15,5-2-1 0,-5-3-1 16,7 1-1-16,-7 0 1 0,6-6-1 16,-1 2-2-16,5-6 0 0,0-4-1 0,4 0-1 15,1 0 0-15,3 0-2 0,-5 0-2 16,0-4-1-16,-4 4-6 0,-3-4-2 16,-1-4-11-16,-5 2-14 0,5-4-13 15,-5-8-119-15,7-2-123 0,-1-3-296 16</inkml:trace>
  <inkml:trace contextRef="#ctx0" brushRef="#br0" timeOffset="18371.396">25761 6288 687 0,'0'0'153'0,"9"-11"0"16,9-7-123-16,8-7-4 0,3-2-18 15,-3-5-17-15,-1 5-21 0,-7 11-123 16,-3 16-124-16,-10 0-311 0</inkml:trace>
  <inkml:trace contextRef="#ctx0" brushRef="#br0" timeOffset="20146.406">19546 10541 423 0,'0'0'94'15,"-5"0"3"-15,5 0-60 0,0 0-24 16,0 0 2-16,0-9 3 0,0 9 2 16,7-15 1-16,-1-1 2 0,-6 1 1 15,0-3 1-15,0 2-2 0,0-3-2 16,-10 10-2-16,1 0 1 0,-3 4-2 0,-6-3-2 16,7 8-2-16,-6-7 0 0,1-1-2 15,1 0 1-15,5-4 0 0,-1-4-1 16,1 2-1-16,5-3 0 0,-5-1 1 15,-4-2-1-15,-1 2-1 0,-5 2-2 16,-3-2-2 0,2 6 3-16,5 4-1 0,-9 0-2 0,5-6 0 15,-2 3 0-15,-3-2 0 0,2-1-1 16,3 5 0-16,4-3-1 0,1 3 0 0,5-6-2 16,-9 1 2-16,4 2-1 0,-5-2-1 15,4 5 0-15,0 2 1 0,-4-2-2 16,5 4 1-16,2-4-1 0,0 5 0 15,-7 4-1-15,11 0 0 0,-9 0 0 16,-2 0 1-16,2 4 0 0,10-4-1 16,-5 6 0-16,8-1 1 0,0-5-1 15,5 0 0-15,0 0-1 0,0 0 0 16,0 0 1-16,6 0 1 0,-6 0-1 16,0 0 0-16,0 5 1 0,5-5-2 0,-5 0 2 15,7 7-2-15,-7-7 0 0,8 7 2 16,-3-7-1-16,2 0 1 0,-7 0-1 15,13 0 1-15,-4 0 0 0,0-7 0 16,0 0-1-16,5 1 0 0,-1-4 1 16,0-3 1-16,-5 5-3 0,8-3 1 15,-4 1 0-15,1 4-1 0,-3-2 2 16,1 8-1-16,-1-7-1 0,0 7 2 0,-2-8-2 16,0 4 1-16,-1-1 0 0,-1-1 0 15,-6 0 0-15,5-2 1 0,-5 3-2 16,0 1 1-16,5 4 0 0,-5 0 2 15,0-7-3-15,-8 7 1 0,8 0-1 16,-8 0 0-16,3 0 0 0,-2 0 0 0,2 0-2 16,-1 0 3-16,-2 9-1 0,-5-9 1 15,3 5-1-15,0-5 1 0,0 8 0 16,3-8-1-16,4 3 0 0,-3-3 1 16,1 8-1-16,-2-8 2 0,7 11-1 15,-6-3-1-15,-4-1 3 0,5 2-2 16,-3 4-1-16,1 1 1 0,4-4-1 15,-4 4 0-15,7-1 1 0,0-4-1 16,-9 1 1-16,9 0 1 0,-7 2-1 16,0-1 0-16,7 1 1 0,-3-2-1 0,3 3 0 15,0 1 0-15,-8 0-2 0,8-1 3 16,0 3-1-16,10 0-1 0,-10-4 1 16,0 0-1-16,8 1 1 0,-8-13-1 15,0 0 0-15,5 6 0 0,1-6 0 16,3 5 0-16,-9-5 1 0,0 0 0 15,0 0 0-15,0 0-4 0,-7 6-6 0,1-6-13 16,6 5-12-16,-7-5-11 0,7 4-13 16,0-4-105-16,7 15-110 0,6-2-253 15</inkml:trace>
  <inkml:trace contextRef="#ctx0" brushRef="#br0" timeOffset="26669.301">20114 10477 497 0,'-6'-9'114'0,"-1"0"4"15,-1 5-85-15,8 1-1 0,0-5-4 0,-5 8-2 16,5-4 0-16,0 4-2 0,0 0-1 15,8 12 0-15,-3 4-4 0,2 6-2 16,-2 13-2-16,0 7-3 0,-5 8-4 16,9-6-1-16,-9 4-4 0,12 8 0 15,-7-7-2-15,0-3-1 0,3 0-1 16,-3-4 3-16,1-13-4 0,-2-4 3 16,0-5-1-16,1-1 1 0,-5-5 0 15,9 0 0-15,-9-5-1 0,0-9 0 0,0 0 0 16,-9-11 0-16,1-2-1 0,2-16 1 15,-11-5 1-15,7-5-1 0,-1-6 1 16,-2-2-2-16,-4-15 2 0,-1 6 2 16,4-1 1-16,-1-3 0 0,5 5 3 15,10 10 1-15,0 2 1 0,8 6-1 16,2 14 1-16,10 3-2 0,-2 6 1 16,2 9-2-16,7 5 1 0,4 0 0 15,7 12 1-15,5 2 0 0,-4 10 3 0,-3 7-1 16,-11 6 2-16,-9 6-1 0,-16-7 1 15,-7 2-2-15,-2 4-3 0,-9-7-3 16,-5-5 2-16,-4 1-5 0,1-6-8 16,0-8-10-16,6-12-13 0,1-5-17 15,1 0-13-15,10-18-116 0,3-7-124 0,5-7-283 16</inkml:trace>
  <inkml:trace contextRef="#ctx0" brushRef="#br0" timeOffset="26950.491">20509 10498 569 0,'8'9'133'0,"-3"-2"5"16,10-7-82-16,-1 0-21 0,-1-10-6 15,1-4 0-15,0-2-2 0,1-3-5 0,1-3-5 16,-2 4-3-16,0-1-3 0,-2 4-3 16,-12 0-1-16,0 0 0 0,0 8 4 15,-7 1 1-15,-8 6 1 0,1 0 0 16,-8 0 1-16,-4 12 0 0,2 1-3 15,4-4-4-15,-1 6-3 0,1 5 1 16,10-1-4-16,2 7 1 0,2-1-3 0,6 10 2 16,0-3 0-16,11-1-1 0,5-1-2 15,6 2 2-15,2-6 0 0,6-9-6 16,-1-8-9-16,-4-9-13 0,-4 0-18 16,4-14-12-16,-3-9-115 0,-4 3-125 15,2-8-286-15</inkml:trace>
  <inkml:trace contextRef="#ctx0" brushRef="#br0" timeOffset="27216.052">20879 10358 556 0,'0'9'127'0,"8"0"6"16,2 2-99-16,-2 3-3 0,4 3-2 16,-1 4-4-16,-1 1-6 0,-2 3-5 15,-1-9-3-15,-7 2-4 0,8-6 1 16,-8-12-2-16,0 0 1 0,0 0 3 15,0-17 0-15,-5-2 3 0,-5-5 4 0,-6-6 0 16,3 4 0-16,-2 3 2 0,-2-4-4 16,4-1 0-16,8 0-3 0,5 6-4 15,0-1-3-15,0 2 0 0,10 3-4 16,12 6-2-16,2 0-8 0,1 3-9 16,6 9-12-16,-2-5-13 0,1 2-13 15,4-5 32-15,-1 8-141 0,3 0-111 0,3-13-273 16</inkml:trace>
  <inkml:trace contextRef="#ctx0" brushRef="#br0" timeOffset="27403.498">21314 10177 522 0,'0'11'133'16,"-5"6"8"-16,-4-1-65 0,-4 2-21 15,-2 4-9-15,-3-1-6 0,1 5-5 16,-1-1-4-16,7-5-8 0,1 3-4 0,10-11-3 16,0-1-5-16,0 2 1 0,15-7-4 15,5-6-1-15,-2 8-2 0,8-8 0 16,-3 0-1-16,1 0-1 0,-6 0-1 15,7 0 0-15,-7 0-5 0,-5-8-3 16,-3 2-8-16,4-5-10 0,-4 3-14 16,7-6-13-16,-1-2 79 0,2 3-195 15,3 7-129-15,-6 0-329 0</inkml:trace>
  <inkml:trace contextRef="#ctx0" brushRef="#br0" timeOffset="27669.061">21629 10143 568 0,'-18'8'133'0,"1"0"5"0,1 11-93 16,-2 8-7-16,-2 5-6 0,-7 9-2 15,8 4-3-15,6-3-5 0,7 0-3 0,6-18-5 16,8-3-1-16,10-14-3 0,8-7-2 16,7 0 1-16,1-12 4 0,1-6 3 15,-4-9 2-15,-2-3 2 0,-6-4 6 16,-6 4 1-16,-1 7-1 0,-8 2-1 15,-8 7-2-15,0 8-4 0,0-4-3 16,-11 6-7-16,1 4-11 0,-3 0-19 0,1 0-19 16,3 4-26-16,-1 1-109 0,0 4-19 15,0-9-119-15,4 0-220 0</inkml:trace>
  <inkml:trace contextRef="#ctx0" brushRef="#br0" timeOffset="27872.143">21565 9659 600 0,'5'0'139'0,"6"6"4"0,7 13-106 16,2 10 1-16,-2 15-5 0,3 15-5 16,-3 10-5-16,0 11-8 0,-1-5-3 15,-3-2-6-15,1-13-4 0,1-10-12 16,1-9-13-16,-4-9-13 0,3-5-1 15,-4-6-117-15,-2-7-116 0,-1-5-276 16</inkml:trace>
  <inkml:trace contextRef="#ctx0" brushRef="#br0" timeOffset="28200.186">22069 10121 535 0,'-11'13'139'0,"-6"8"7"16,3 1-49-16,-4 3-55 0,3 2-9 15,0 0-11-15,10-1-5 0,5-5-8 16,0-3-4-16,0-11-3 0,17-7-1 16,-1 0-1-16,-3-5 0 0,8-8 0 15,-3-4 0-15,-6-7 0 0,3-1 2 16,-6-1-2-16,-5-4 4 0,-4 6 3 16,0 3-1-16,0 7 3 0,0-1 3 15,0 10 0-15,5 5 2 0,-5 5-1 16,4 5-3-16,3 5-1 0,0-3 1 15,-3 1-6-15,1-5 1 0,2-3-3 0,1 5 0 16,2-4 0-16,3 6-1 0,2 1-2 16,1 3 1-16,-1-2 1 0,-2 2-4 15,-3-2-4-15,-5-10-7 0,-5-4-7 16,6 0-11-16,-6 0-14 0,0-8 149 0,5-2-267 16,-5-6-138-16,0-2-384 0</inkml:trace>
  <inkml:trace contextRef="#ctx0" brushRef="#br0" timeOffset="28387.658">22149 9539 575 0,'0'15'139'0,"5"4"5"0,7 3-95 0,7 8-2 16,4 10-6-16,4 11-7 0,4 14-6 15,0 11-9-15,2 13-4 0,-1-8-7 16,-2 1-7-16,-4-13-15 0,-5-13-9 15,-6-15-12-15,-4-8-10 0,-4-13 61 16,0-9-174-16,-7 1-116 0,0-7-293 16</inkml:trace>
  <inkml:trace contextRef="#ctx0" brushRef="#br0" timeOffset="28653.204">22230 9984 504 0,'0'-12'116'16,"6"-5"2"-16,2 3-79 0,1 0-13 0,5 0-3 16,6 4-2-16,1-2-2 0,5-3-3 15,4 3 2-15,6 5-1 0,3-1 0 16,-3 8 3-16,-5 0 3 0,0 0 2 16,-3 18 2-16,-5 1 3 0,2 5-3 15,-4 7 0-15,-1 6-5 0,-6 3-4 16,-2-1-3-16,-4 1-3 0,-3-8-6 15,3-5-3-15,-8-8-8 0,8-6-7 16,-8-1-10-16,0-12-17 0,0 0-15 0,0 0 86 16,0 0-201-16,0-13-125 0,-9-1-332 15</inkml:trace>
  <inkml:trace contextRef="#ctx0" brushRef="#br0" timeOffset="29434.281">22557 9781 589 0,'7'-8'139'16,"7"-3"5"-16,3 11-100 0,1 0-4 16,0 0-5-16,8 8-6 0,8 4-6 15,-1 4-5-15,-3 4-3 0,-4 10-4 16,-5-3-1-16,-6 6-4 0,-2 2-1 16,0 2-1-16,-3-4-2 0,3 3 0 15,-2-8 0-15,-1-5-3 0,8-9 1 16,-5-4 0-16,2-10 1 0,-2 0-1 15,0-8 0-15,-5-6-1 0,2-2 0 0,3 1 2 16,-1-5-2-16,-2-2 1 0,-1 1-1 16,-2-4 0-16,-7 4 1 0,0 0 0 15,0 4 0-15,0 3 0 0,0-2 1 16,-5 8-1-16,-3 0 0 0,0 8 0 16,-2 0 0-16,-3-3 0 0,-2 6 0 0,-3 4-1 15,0-1 2-15,0-6-1 0,-2 3 1 16,11-3-1-16,-1 0 1 0,3 0-1 15,7 0 0-15,-8-3-1 0,8 3 2 16,-5-13 0-16,5 9 1 0,0-8 0 16,0 1 2-16,10 1 0 0,0 1 2 15,0-5 0-15,-2-1 1 0,7-4-2 16,-2-6 2-16,1 1 1 0,1 2-1 0,1 7 1 16,-9 1-1-16,1 14 1 0,-8 0-1 15,0 0-2-15,0 5 0 0,0 4 0 16,0 4-3-16,0 1 0 0,0-1-2 15,-6-5 0-15,6 1 1 0,0-9 0 16,0 0-1-16,5 0 0 0,-5 0 1 16,0 0 3-16,8 6 4 0,-8 1-1 15,0-2 0-15,0 3 0 0,5 1 2 16,-5 4-3-16,8-4 0 0,-3 0-2 16,8 8 0-16,3 0 0 0,4 2 1 0,-4-2-1 15,6 2 2-15,-6-2-2 0,-3-1-1 16,2 4 0-16,1-5 1 0,2-2-2 15,-3-7-1-15,1-6-1 0,-4 0 1 16,-4 0-1-16,-3-13 0 0,3 1-2 16,-8-4 0-16,5-5-1 0,-5 5 0 0,0-11 0 15,0-3-1-15,5 1-1 0,-5-1 4 16,0 0-3-16,0 11 2 0,6 3 1 16,-6 8 2-16,5 8-3 0,-5 0 3 15,5 0-1-15,0 10 3 0,2-4-2 16,2 7 1-16,3 1-1 0,-2 2 2 15,1-1 1-15,1 7-1 0,1 0-1 16,-2 6 1-16,-1-4 0 0,3-3-3 16,-1 1-3-16,-1-9-10 0,2-2-12 0,-3-2-15 15,1-9-19-15,-2 0-14 0,-3 0-115 16,2-7-128-16,-8-7-289 0</inkml:trace>
  <inkml:trace contextRef="#ctx0" brushRef="#br0" timeOffset="30012.305">23744 9531 519 0,'0'-7'132'0,"7"2"6"16,-7 5-58-16,5 0-35 0,-5 0-4 15,0 0-5-15,5 6-3 0,-5 7-4 16,0 3-4-16,0 9-4 0,-7-3 0 16,0 15-6-16,-1 0-4 0,0-1-3 15,0-4-3-15,8 1-1 0,0-5-2 16,0-8-3-16,10-3 0 0,-4-7 0 0,6-4 1 15,-2-6-1-15,-4 0 0 0,4-6 0 16,-4 1 1-16,1-8-1 0,0 1 1 16,-7-4-1-16,11-3 1 0,-4-8-1 15,1 1 0-15,3-4 1 0,-1 0 0 16,0-4-1-16,0 1 0 0,-10-8 2 16,0-5 0-16,0 6 0 0,-8-9 0 0,-7 1 0 15,-7 7-1-15,0 2 3 16,-5-3 1-16,6 13 2 0,0-1 5 0,0 8 1 15,4 3 1-15,1 8 4 0,3 2-2 16,3 9 0-16,10 0-1 0,-5 0-4 16,5 7 1-16,5 2 1 0,3 12 1 15,7 1 2-15,4 15 0 0,1-2-1 16,3 8 2-16,5 0-2 0,3 6-3 0,-5 0-2 16,2 1-3-16,0-4-2 0,-4-2 0 15,-1-9-3-15,-1-11-2 0,2-3-1 16,1-8-8-16,1-13-5 0,-6 0-7 15,-4 0-13-15,-1 0-11 0,-6-11-18 16,-2-10-14-16,3 3-5 0,0-10-105 16,-1 0-119-16,6 0-265 0</inkml:trace>
  <inkml:trace contextRef="#ctx0" brushRef="#br0" timeOffset="30168.621">24186 9428 609 0,'0'0'155'0,"0"8"7"15,0 5-92-15,0-2-8 0,0 5-6 16,0 11-12-16,8-5-7 0,1 4-9 15,-1 4-10-15,3-5-5 0,-3-12-4 16,-3 3-7-16,7-8-3 0,-2-8-12 16,-2 0-13-16,2 0-12 0,-4-10-20 0,-6-7-10 15,7-4-112-15,-7-4-123 0,0 6-275 16</inkml:trace>
  <inkml:trace contextRef="#ctx0" brushRef="#br0" timeOffset="30324.691">24070 9260 570 0,'-7'0'146'0,"7"-5"2"0,0 0-61 0,0-3-48 16,12 2-12-16,-6 1-9 0,8-3-9 15,4 2-14-15,1-5-15 0,7-2-13 16,10 0-8-16,-3 2-110 0,3-2-113 16,5 13-266-16</inkml:trace>
  <inkml:trace contextRef="#ctx0" brushRef="#br0" timeOffset="30621.552">24474 9177 623 0,'-11'8'152'16,"3"8"5"-16,-2-4-101 0,5 3-7 15,5-5-10-15,-5 2-9 0,5-4-9 16,0 2-8-16,0-1-4 0,0-2-6 16,10 2-1-16,1-4-3 0,1-5 3 15,1 4-2-15,-2 3 2 0,6-2 0 16,-2 4 2-16,1-3 3 0,8 4 3 0,1-2 1 15,0 6 3-15,-1-1 2 0,1 0 1 16,-12-4 2-16,0 2-1 0,-5 1 1 16,-8 0 0-16,0 3-2 0,0 4-2 15,0-5-2-15,-23 2-4 0,-5 11-1 16,-1-5-2-16,-2-1-5 0,-2 6-6 16,8-6-8-16,7-9-5 0,-1-7-13 15,6-5-11-15,3 0-15 0,5-19-12 16,5-2-4-16,0-8-2 0,5-7-104 0,1-1-105 15,11 6-252-15</inkml:trace>
  <inkml:trace contextRef="#ctx0" brushRef="#br0" timeOffset="30834.972">24645 8689 582 0,'0'-35'143'0,"0"13"7"15,-5 22-90-15,5 0-1 0,-8 22-7 0,3 9-1 16,5 17-4-16,0 10-6 0,10 17-2 15,1-5-5-15,9 6-5 0,4-8-4 16,-4 5-7-16,-2-9-3 0,1-1-5 16,-5-7-3-16,-1-5-2 0,-3-7-3 15,-2-9-6-15,-2-7-5 0,-1-6-6 16,-5-7-5-16,0-9-10 0,0-6-11 0,-5 0-11 16,-1 0-14-16,-2 0-5 0,-1 0-19 15,-2-7-84-15,4 7-106 0,-1 0-237 16</inkml:trace>
  <inkml:trace contextRef="#ctx0" brushRef="#br0" timeOffset="31115.998">24604 9193 596 0,'11'0'158'0,"7"-8"7"0,5 8-79 16,2-7-18-16,-7 1-8 0,10-2-11 15,4 0-14-15,-1-1-11 0,2-3-8 16,0 5-8-16,-10-1-9 0,-2 5-17 15,-3 3-18-15,-5 0-24 0,-13 0-122 16,0 0-138-16,0 6-328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7-11T20:50:12.231"/>
    </inkml:context>
    <inkml:brush xml:id="br0">
      <inkml:brushProperty name="width" value="0.05292" units="cm"/>
      <inkml:brushProperty name="height" value="0.05292" units="cm"/>
      <inkml:brushProperty name="color" value="#FF0000"/>
    </inkml:brush>
  </inkml:definitions>
  <inkml:trace contextRef="#ctx0" brushRef="#br0">26426 12447 422 0,'-20'-9'89'0,"-4"0"0"0,3-4-80 16,-9-9-3-16,1 1-1 0,-7-3 1 15,-7-6 3-15,-1 3 4 0,3 8 3 16,-5 0 4-16,4 9 3 0,-3 10 2 15,-2 0-1-15,-1 10-2 0,-12 10-4 16,-7 7-1-16,3 12-6 0,-3-3 0 0,-5 10 0 16,9-1-2-16,1 12 1 0,-5 6 4 15,-8 7 0-15,8 11 4 0,11 14-1 16,8 7 0-16,12 0 0 0,15 6 1 16,11-3-1-16,4-12 0 0,6-14-2 15,6-9 1-15,12-5 3 0,18-13 0 16,27-9-1-16,12-11-2 0,17-8-1 0,12-24 0 15,19 0-4-15,-13-5 0 0,4-23-4 16,-2-7 1-16,2-19 2 0,-12-7-2 16,14-9 0-16,0-4 1 0,-1-12 0 15,-12-3 0-15,-13 3 1 0,-24-5 2 16,-17 3 2-16,-25-3 2 0,-24 11 2 16,0-5 0-16,-13 11-2 0,-23 2-1 15,-19 17-12-15,-16 4-10 0,-12 20-22 16,-16 2-22-16,0 21-27 0,-11 8-34 15,8 8-85-15,-1 22-120 0,-6 3-251 0</inkml:trace>
  <inkml:trace contextRef="#ctx0" brushRef="#br0" timeOffset="577.909">22786 12239 518 0,'-72'12'114'15,"0"13"5"-15,-3 25-96 0,9 12 0 16,-1 12-1-16,10 7 0 0,1 15 3 16,6 0 0-16,4 13 1 0,15 4 0 0,6 16 0 15,10-9-1-15,15-1-2 0,0-14-2 16,15-5-3-16,10-19-2 0,17-3 0 16,12-12 0-16,20-7 2 0,5-16-2 15,14-24 0-15,5-19-1 0,7-5 0 16,-7-29-2-16,7-17 2 0,-5-19-4 15,-4-8 2-15,1-16 3 0,1-3 0 16,-13-12 4-16,-11-12 3 0,-10-6 0 0,-18 1-2 16,-27-4 0-16,-14 8-5 0,-5 6-5 15,-16 9-16-15,-18 10-14 0,-16 19-16 16,-18 15-15-16,-4 18-26 0,-17 19 22 16,-11 18-146-16,-4 8-128 0,-18 8-308 15</inkml:trace>
  <inkml:trace contextRef="#ctx0" brushRef="#br0" timeOffset="1060.527">19147 12791 567 0,'-50'41'127'0,"10"11"6"0,-6 23-104 16,13 16 6-16,8 12 2 0,17 10 2 15,8 3-2-15,5 0-7 0,16-3-7 0,14-5-4 16,16-11-7-16,9-8-5 0,15-15-2 16,2-17-2-16,7-14 1 0,4-15 1 15,2-19 1-15,-6-9 6 0,-1-14 3 16,-6-15 3-16,2-22 2 0,-4-31 4 16,-1-15 1-16,-2-14 1 0,-7-11-4 15,-2 1-2-15,-9-2-2 0,-10-3-1 16,-18 9-2-16,-18 9-2 0,-8-1-1 0,-21 11-1 15,-20 16 1-15,-16 12-4 0,-15 16-1 16,-20 32-3-16,-14 12 0 0,-17 10-5 16,-13 14-8-16,-13 14-12 0,13 6-8 15,5 8-20-15,18 5-29 0,12 9-126 16,22 3-143-16,12 11-336 0</inkml:trace>
  <inkml:trace contextRef="#ctx0" brushRef="#br0" timeOffset="5349.876">25288 13108 406 0,'-13'50'96'16,"3"1"4"-16,2 5-68 0,8 1-1 0,0 3-4 16,8 4-6-16,9-7-4 0,10-6-1 15,11-1-2-15,15-11 0 0,5-7-1 16,10-4 2-16,15-15-2 0,6-13 1 16,-8 0-2-16,1 0-2 0,3-13-3 15,-4-9-1-15,7-7-3 0,0-7-1 16,2-10-1-16,-4-5 1 0,-5-1 0 15,-8-1 4-15,-8-1 1 0,-16-4 6 0,-14-2 4 16,-24-2 3-16,-11-6 2 0,-7-2 5 16,-24 0-1-16,-15 10 0 0,-21-4-3 15,-16 13-4-15,-20 5-1 0,-2 14-4 16,-10 10-5-16,9 3-2 0,-9 8-8 16,7 11-10-16,15 0-15 0,9 4-18 15,-1 3-118-15,30 17-127 0,7 2-306 16</inkml:trace>
  <inkml:trace contextRef="#ctx0" brushRef="#br0" timeOffset="6209.046">23294 12431 395 0,'0'-28'87'0,"0"4"1"0,-12-6-71 15,1 5-1-15,1 1-2 0,-11 6 0 16,-9 3 0-16,-11 8 1 0,-8 7 0 16,-10 0 2-16,-4 8-3 0,-1 19-1 15,-10 6-3-15,-6 6-2 0,3 4-1 16,-3-1 1-16,-1 9 1 0,9-1 3 15,8 1 0-15,-1 14 2 0,4 8 0 0,6 6 1 16,6 12 0-16,4 11 0 0,4-4-2 16,12-1 1-16,11-4-1 0,13-5-1 15,5-18 1-15,7-2-4 0,22-12 0 16,17-5 2-16,8-14-2 0,18 5 2 16,16-8 0-16,12-12 0 0,8-17 0 15,9-5 1-15,4-4-3 0,3-26 0 16,-6-14-2-16,2-13 3 0,2-13 0 15,-5-4 3-15,-13-8 2 0,-2-4 3 0,-17-6 5 16,-24-2 2-16,-15 5-4 0,-19 5 0 16,-22-1-4-16,-5 13-4 0,-13 7-2 15,-20 3-5-15,-21 7-9 0,-24 12-5 16,-17 10-11-16,-8 16-14 0,-18 10-19 16,-12 7-10-16,-6 11-117 0,-15 21-122 15,-10-3-287-15</inkml:trace>
  <inkml:trace contextRef="#ctx0" brushRef="#br0" timeOffset="6818.323">20052 12392 499 0,'-59'-18'104'0,"2"4"2"0,-2 11-95 16,5 3-2-16,0 2 2 0,5 15-3 16,-9 17 1-16,-7 5-2 0,-4 15 1 0,-3 10 1 15,-7 1 5-15,2 8 2 0,14 13 4 16,5 5 4-16,16 7 4 0,11 8 0 15,6 2-2-15,10 0-2 0,15 0-3 16,0-8-2-16,5-1-2 0,21-4-6 16,15 1-3-16,12-7 0 0,11-16-2 0,6-19 1 15,14-11 0-15,6-30 1 0,6-13 3 16,11 0 3-16,2-21 1 0,3-9 4 16,-3-26 1-16,8-10 0 0,-8-14 1 15,-1-7-1-15,2-12 0 0,-15-6-1 16,-13 4-1-16,-12-3-1 0,-21-2-1 15,-24 1-4-15,-20-9-1 0,-5-2-5 16,-15 10 0-16,-26 0-4 0,-24 14 0 0,-20 22-4 16,-27 16-4-16,-9 24-10 0,-15 30-17 15,-5 0-29-15,-8 16 74 0,2 23-204 16,-13 14-147-16,7-3-365 0</inkml:trace>
  <inkml:trace contextRef="#ctx0" brushRef="#br0" timeOffset="7422.55">17750 12626 520 0,'0'-29'113'0,"-5"-1"2"16,-5 8-99-16,-8 2-1 0,-5 3-1 16,-6 4-1-16,-7 7-5 0,-5 6-2 15,-7 6-2-15,-4 7 0 0,-7 11 0 16,-11 6-2-16,-11 8 0 0,-4 8 1 16,-6 13 2-16,-6 14 3 0,9 26 2 15,6 8 0-15,0 15 4 0,15 5 1 0,16-3 2 16,8-3-2-16,17-1-2 0,26-6-1 15,0-5-2-15,0-4-2 0,28-9-1 16,8-18-1 0,7-7 0-16,9-18 2 0,13-8 0 0,6-10 3 15,12-18 1-15,9-9 1 0,3-8-3 16,15-19 3-16,1-18-1 0,5-21 3 16,-4-15 2-16,2-29 4 0,-6-3-1 0,-13-2 2 15,-14-3 1-15,-18 1-2 0,-15 3-4 16,-30-7-5-16,-10-4-6 0,-8-11 0 15,-11 3-4-15,-29 1-1 0,-17 11-2 16,-12 20-5-16,-11 27-8 0,-18 20-10 16,0 30-17-16,-6 16-18 0,-5 8 165 15,-12 22-286-15,11 24-144 0,2 4-398 0</inkml:trace>
  <inkml:trace contextRef="#ctx0" brushRef="#br0" timeOffset="8175.987">15230 12537 466 0,'-8'-27'106'0,"-7"5"5"0,-1 2-84 0,-1-1-2 15,-2-7-5-15,-3 9-4 0,1-5-2 16,-7 7-6-16,1 4-3 0,-6 13 0 16,-8 0-1-16,0 0-2 0,-7 13 0 15,-4 8 0-15,-4 7 1 0,-4 9-2 16,-14 2 2-16,-6 11 0 0,-9 5 2 15,-4 12 3-15,-8 8 3 0,6 14 5 16,6 3 4-16,16 8 2 0,1 0 0 16,18-1 1-16,8-8-3 0,8-2-1 0,9 1-3 15,15-8-4-15,14 2-2 0,0 5-3 16,18-5 0-16,12-5-1 0,8-7-2 16,6-14-2-16,3-7 1 0,11-10 1 15,9-6 0-15,8-18 0 0,12-11 2 16,14-6 0-16,2 0 2 0,9-23 1 15,4-8-2-15,0-8 1 0,1-5 0 16,-6-7-1-16,-1-18 0 0,-4 3-1 0,-3-1-1 16,-6-3-1-16,-7 5 0 0,-7 3 1 15,-11 0 2-15,2-3 0 0,-13-2 0 16,-11-1 1-16,-10 3 1 0,-12-5 1 16,-20-2-1-16,-8 12-2 0,0-5 3 15,-12 2 1-15,-16 11 0 16,-16 9 2-16,-16-3-1 0,-19 13-2 15,-14 7 0-15,-12 9-4 0,-10 17-2 0,-1 0-6 16,1 20-10-16,-2 3-12 0,4 8-13 16,14 11-20-16,8 10 11 0,7 4-142 15,24 17-128-15,6 12-311 0</inkml:trace>
  <inkml:trace contextRef="#ctx0" brushRef="#br0" timeOffset="14140.842">32329 9449 513 0,'-51'19'110'0,"-6"14"3"0,-4 17-95 0,-8 12 1 16,4 13 1-16,6 12 2 0,11 9 0 16,12 3-3-16,18 2-3 0,10-10-1 15,8-5 0-15,5-10-4 0,10-7 0 16,6-18-2-16,12 5 1 0,13-6 2 15,17-9 0-15,11-6-4 0,13-1 1 16,11-23-2-16,14-11-1 0,-1-5-1 16,5-15-3-16,-5-20-2 0,-11-14 6 15,-15-12 5-15,-17-18 7 0,-24-11 8 0,-15-26 5 16,-22-9 4-16,-7-20 7 0,-10-2-4 16,-21-5-5-16,-13 17-9 0,-22 13-6 15,-19 21-4-15,-25 25-5 0,-8 30-7 16,-13 44-6-16,0 7-12 0,-1 22-17 15,11 48-31-15,8 25-124 0,14 31-143 16,16-5-344-16</inkml:trace>
  <inkml:trace contextRef="#ctx0" brushRef="#br0" timeOffset="18124.823">27235 11065 497 0,'-18'13'101'0,"5"1"2"16,1 7-96-16,3 6-2 0,-5 3 0 15,-2 3 1-15,-5 9 0 0,-2 7-1 16,-3 3-3-16,-1-4 0 0,1-4-1 16,0-2 1-16,2-4-2 0,4 0 3 15,0 5 1-15,2-10 4 0,2-2 1 0,-1-3 3 16,-4 0 0-16,2-5 2 0,-4 1-1 15,1 3-1-15,6-6-2 0,3-1-1 16,5-10-2-16,8-4-2 0,-5-6-1 16,5 0 0-16,0-11-2 0,6-7-1 15,-6-10-1-15,8-6 1 0,2-6-1 16,0-11 0-16,-2-2-1 0,4-4 0 16,-1 9 1-16,-1 5-1 0,-10 14 0 15,7 8 0-15,-7 4 1 0,-9 11 0 0,0 6 1 16,-8 0-1-16,1 13 1 0,-5 6-1 15,-4 8 2-15,5 11 0 0,-7 4 1 16,-5 8 0-16,0 1 1 0,9 8 2 16,-7-2 1-16,7-2 0 0,10-5-1 15,2-6 2-15,11-2-1 0,0-11 2 0,8-4-3 16,8-11 1-16,-1 0 0 0,8-9-2 16,-3-7-1-16,3 0 1 0,-2 0-4 15,13-17 3-15,-4 2-3 0,2-12 0 16,3-2-4-16,1-2-8 0,-7-1-9 15,4 3-5-15,0-1-115 0,3-2-111 16,-7 0-273-16</inkml:trace>
  <inkml:trace contextRef="#ctx0" brushRef="#br0" timeOffset="18593.281">27417 11048 554 0,'-17'9'112'16,"17"1"0"-16,0 8-108 0,0 7-3 16,12-5 1-16,-1 8-1 0,6 9-1 15,-6 0 0-15,4 1 1 0,-2 1-2 16,-2 0 0-16,1-5 1 0,-2-7-1 15,-4 2 1-15,1-14 1 0,-7-2 1 16,5-10 2-16,-5-3 1 0,0 0 1 0,0 0 1 16,0-7-1-16,0-4 0 0,-7-11-1 15,7-4-1-15,0-4-3 0,0-6 0 16,0-7-1-16,0 0 1 0,0 2 0 16,0 3-1-16,0 2 0 0,-6 7 0 15,-8 1 1-15,0 0-1 0,-1-1 0 16,-3-1 1-16,-2 9-1 0,2-1 3 0,2 12 3 15,-4 3 3-15,-3 7 3 0,-1 7 2 16,-1 2 1-16,-3 11 3 0,-3 4-1 16,2 6-3-16,-12-1-1 0,2 5-3 15,-6-4-2-15,0-2 0 0,2-4-4 16,14-5 0-16,6-3-2 0,8-2-4 16,7-3-7-16,-1-6-11 0,5-5-10 15,4 0 155-15,-9 6-268 0,9-6-129 16,0 0-370-16</inkml:trace>
  <inkml:trace contextRef="#ctx0" brushRef="#br0" timeOffset="20608.523">27500 9446 300 0,'-21'0'77'15,"0"0"6"-15,-4 0-46 0,4-4 0 16,-1 4-4-16,-2 4 0 0,-1-4-5 0,-1 0-3 16,-2 0-5-16,1 6-2 0,0 1-5 15,-1-7 1-15,-1 6-3 0,0 5 1 16,1 3-2-16,-3 1 0 0,1-3-1 16,2 7 1-16,-1 0-2 0,1 8 1 15,3 9-2-15,2 7 2 0,2 5-3 16,2 2 0-16,-1 12 0 0,2 9-1 15,2 4-1-15,2 6 0 0,3 0-3 16,6-5 1-16,5-6 1 0,0-3-1 0,0 1 1 16,8-10 2-16,5-6-1 15,0 2 1-15,5-2-1 0,0 0 2 0,2-4-1 16,3 0-1-16,2-8-1 0,1 3 0 16,3-10-1-16,2 5 0 0,0-12-1 15,6-1-2-15,0-13 1 0,4-12 0 16,3 0 0-16,4-12 0 0,1-2 1 15,0-5-1-15,5-11 0 0,0 3 2 0,0-7 0 16,-3-4-1-16,0 4 0 0,3 3 0 16,0-2 0-16,1 4 0 0,-1 2 0 15,-6-2-1-15,1 4 0 0,-3 3 0 16,-10-7-1-16,5-4 1 0,-2-2 0 16,-6 3 0-16,-2-2 0 0,3 5-1 15,-7 1 1-15,-6 0 0 0,-3 6 1 0,-5-6-1 16,-13-8 0-16,0-1 0 0,0-7 1 15,0-4 0-15,-10-5-1 0,0 6 1 16,0 1 2-16,-4 8 3 0,-4 4 0 16,-2 4 4-16,-5 3 3 0,-2 4 1 15,-8 4 2-15,1 2 1 0,-5 0-4 16,3-8 1-16,3 4-5 0,2-4 0 16,3 4-4-16,2-1 0 0,3 4-3 0,0 1 1 15,0-1-2-15,2 4 1 0,-7 3-2 16,2-2 1-16,-1 7-1 0,3 6 0 15,3-7 0-15,3 7-1 0,1 0 2 16,-1 0-2-16,0 0 1 0,2 0 0 16,-2 7 0-16,1-7 1 0,3 0 0 15,1 0-1-15,-1 0 0 0,8 0 0 16,-1 0-1-16,-2 0-2 0,9 0-5 16,-10 0-5-16,3 0-7 0,-1 0-9 0,0 0-8 15,1 0 159-15,7 0-271 0,-8 0-127 16,2 12-371-16</inkml:trace>
  <inkml:trace contextRef="#ctx0" brushRef="#br0" timeOffset="23212.28">24903 14100 587 0,'-16'-16'127'16,"0"2"2"-16,-4-5-105 0,2 4-6 16,-3-1-9-16,1-4-5 0,4-1-1 0,-1-4 0 15,4-5 1-15,7 0 6 0,-1-5 7 16,7-10 4-16,0 1 2 0,12-12 2 16,7-1-1-16,6-8-3 0,6-5-6 15,10-6-5-15,1-4-5 0,3-15-3 16,-4-4-1-16,-4-1 0 0,-6-3-1 15,-9-3 1-15,4 4-1 0,2 0 2 16,6 5-1-16,4-14 5 0,9 4 0 0,1-9 4 16,-6-6 2-16,9 3 4 0,6 2 1 15,-3-3 3-15,-5-2 0 0,10 4-2 16,0-14-2-16,0-1 0 0,2 3-3 16,1-8-1-16,-10 4-2 0,2 0-3 15,7 2 0-15,3 7-1 0,8-1-1 16,-2 8-2-16,1-2-2 0,-7 2-1 15,6 10 3-15,0-6-4 0,6 4 2 0,6-2-3 16,-1 2 3-16,1 0-2 0,0 3 0 16,7 7-1-16,-3 1-2 0,8 12-1 15,-4 7 2-15,-5 0-2 0,-6 10 3 16,-7 0-1-16,-10 8-1 0,2 5 4 16,3 12 0-16,0 5 0 0,-5 9-1 15,5 5 0-15,-1 9-1 0,-9 9 3 16,-3 8-3-16,-2 0 1 0,2 8-1 0,1 14 1 15,-1 7-1-15,1 2 2 0,1 4-3 16,1 8 0-16,-6 7-2 0,3 8 0 16,-5 1 0-16,4 12-4 0,-17 2 0 15,-7 4 2-15,-11 9 2 0,-8 9 0 16,-10 13 1-16,0 6 2 0,0 6 2 16,-18-1 1-16,0 8-2 0,-10 2 1 15,-8 0 0-15,-2 6 1 0,-3 0-2 0,4 5 2 16,4-5 0-16,-1 15 1 0,-4-3-3 15,-3 7 3-15,-6-5-2 0,-4-1 0 16,-10-1 1-16,-1-1-3 0,1-14 2 16,1 8 0-16,-9-3-1 0,5-9 0 15,-5 2 3-15,1-4-3 0,-4 2 1 16,-4-6-1-16,3-5 2 0,1 2-1 16,-4-10 0-16,1-7 0 0,1 2-2 0,-1-4 4 15,0-17-1-15,-1-6-2 0,-1-2 1 16,2-13 0-16,-4 0-1 0,-1 2 3 15,-7 2-3-15,1-11 0 0,5 8 1 16,-5-14 1-16,2-3-1 0,4-3 0 16,1 0-1-16,1-13 3 0,7-2-1 15,9-13 0-15,2-9 1 0,2-6-2 0,4 0 1 16,-1 0 0-16,7-6 0 16,1-3 1-16,2-5 1 0,-2-12 0 0,6-9 5 15,-2-10 3-15,7-12 2 0,7-2-2 16,8-4 2-16,4-3-1 0,7-5-2 15,10-2-2-15,0-1-3 0,10-1-4 16,2 0 0-16,6-1 1 0,-5 1-2 16,8-1 1-16,4-4-2 0,6 5 1 0,6 1-2 15,3-3-4-15,2 4-6 0,-4 2-10 16,-5 6-14-16,-7-2-22 0,7 5 155 16,-15 0-283-16,-18 3-153 0,9 2-418 15</inkml:trace>
  <inkml:trace contextRef="#ctx0" brushRef="#br0" timeOffset="26067.429">23420 8961 538 0,'-38'0'111'0,"2"0"2"0,12 19-98 16,-1-1-9-16,-1 2-1 0,1 7 2 15,-7 4 0-15,-9 0-1 0,-13 11 1 16,0 4 0-16,-5 0-1 0,3 8-1 0,0-2-1 16,-3 1 0-16,1-7 3 0,-5-4 3 15,6-8 5-15,8-7 4 0,11-8 4 16,10-6 2-16,12-10 3 0,1-3-2 16,9 0-5-16,-1-8-3 0,7-8-6 15,7-13-4-15,3-6-6 0,12-4-3 16,10-11 0-16,2 0 0 0,4-9-3 15,1 8-1-15,-5 0 0 0,-1 6 2 0,0 14-1 16,-5 2 1-16,-10 10-1 0,0 8 3 16,-10 11 0-16,-8-6 0 0,0 6 0 15,0 6 1-15,-15 6 0 16,-3 7 1-16,-2 10-1 0,-7 14 0 0,-13 6 1 16,-7 4 0-16,6-2 1 0,-7 3 0 0,6-9 2 15,9-6 2-15,9-7 1 0,2-11 1 16,11 4 3-16,11-9 2 0,0 0-2 15,11-7-1-15,2 5 0 0,9-5-3 16,2 2 0-16,4-6-2 0,6-5-2 16,12 0 1-16,8 0-2 0,9-7-1 15,4-4 2-15,11-10-3 0,6-1-11 16,7 6-24-16,-4 2-129 0,-13 0-131 16,-27 14-339-16</inkml:trace>
  <inkml:trace contextRef="#ctx0" brushRef="#br0" timeOffset="28085.298">22194 8911 519 0,'-7'0'120'0,"-8"-9"2"16,-3 9-63-16,2-5-38 0,3 5-5 16,-4-6-5-16,4-1 0 0,-3 2-2 15,-2-7-1-15,-3 6-1 0,-4-5-2 16,-3 2-1-16,-9-1 3 0,-1 0 0 0,-8-1 1 15,-5 3-1-15,4-4 2 0,-1-2-1 16,-9 0-2-16,-5 3-2 0,-5 5-1 16,-7-6 2-16,7 12 1 15,-7-2-1-15,7 4 3 0,5-2 2 0,0 12-1 16,-4-9-2-16,2 10 0 0,2 1 0 16,-5-1-3-16,-5 1-1 0,2 4-1 0,2 0-2 15,1 6 0-15,3 11 0 0,-4-3 0 16,-3 3-1-16,-2 6-1 0,5 9 2 15,-4-4 0-15,5 3 0 0,-3 8 0 16,1 1 0-16,-5-7 2 0,4 13-1 16,3 2-2-16,1-3 1 0,4-4 1 15,3 8-2-15,2-5 0 0,5 0 0 16,-2 0 2-16,3 6 1 0,7-3 1 16,-1 1 0-16,-2-5 3 0,8 13 2 15,3 1 1-15,-2 8 2 0,7 3-1 0,5 5 0 16,1 1-2-16,4 4 0 0,3-3-3 15,1 8-2-15,-1 4-4 0,7-4 0 16,-2-9-1-16,3 8 0 0,3-9-1 16,-1 1 0-16,-2 2 1 0,6 8 1 15,-3 3 0-15,-3 7 1 0,-3-6-1 16,6 10 1-16,-1-6 1 0,0 3-1 16,-2-7-1-16,5 15 1 0,-3-6-1 0,-2 2 1 15,4 6 0-15,6-1-1 0,0-2 1 16,8-1 0-16,10-2 0 0,2-12 0 15,-1 2 1-15,3-9-1 0,5-2 0 16,5-10 0-16,7 0-1 0,7 3 1 16,3 0 1-16,-2-7-2 0,7-1 0 15,9-2 1-15,-1-2 0 0,15-5-1 0,1-1 1 16,1-11 0-16,4 10 1 0,3-12-2 16,0-5 1-16,4 2 0 0,0-2 0 15,-1-4 0-15,7-14-1 0,3-1 0 16,4-5 1-16,5-6 1 0,10-7-2 15,3 2 1-15,7-9 0 0,6-9 0 16,0 0-1-16,4 0 0 0,-4-13 0 16,-3-3 3-16,2 2-3 0,1 0 1 15,-6-15 1-15,1 1 0 0,-1-1-1 0,-6-3 0 16,8-8 0-16,-6 4 0 0,-1-5 0 16,-3-5-1-16,-3-9-2 0,0 2 1 15,-8-9-1-15,-5 1-1 0,0-7 1 16,-14 6-2-16,-5-14 3 0,1-2-2 15,-6 1 2-15,-10-1-1 0,6-6 2 16,-4 4 0-16,-7-2-1 0,-6-8 2 16,-8 2 0-16,-2-9 1 0,2 5 3 0,-7-11 1 15,3-2 1-15,-1-9 2 0,3-1 0 16,-11-7 1-16,11 4-3 0,-5-4 0 16,-3 1-4-16,-6-1 1 0,-4-4-3 15,-5 3 1-15,-6 4-1 0,-6-3 2 16,-4 0-2-16,-10-6 2 0,0 5-1 0,0-5 2 15,0 2 0-15,-10-2 2 0,4 1 2 16,-6 0 2-16,4-2-1 0,-7 0 0 16,-1 3 0-16,6-2 1 0,-1 9-3 15,-6-2-1-15,-2 13-2 0,-4-3-1 16,-12 14-1-16,-2-3-2 0,-9 9 1 16,-11 0-1-16,-7 7 0 0,3 2 1 15,-8-2 1-15,-3 4-1 0,-8 7 2 16,2 1-2-16,-8 6 0 0,5 2 1 0,0 7 1 15,-2-1-2-15,-6 5 1 0,11-3 1 16,-7 14-1-16,-14-7 1 0,8 5 1 16,1 6 0-16,-10-1 3 0,3 5 3 15,14 9-1-15,-4 8 1 0,-8-2 0 16,-7-1 1-16,6 3 0 0,-7 3-1 16,8 9-3-16,5 5 2 0,6 0-1 15,-6 0-1-15,15 4-1 0,1 4-3 0,4-2 0 16,4-1 0-16,9 1-2 0,-2-1-2 15,5 0-2-15,8 2-2 0,-3-5-3 16,13 6-5-16,8-2-3 0,-5-1 0 16,2 2-3-16,-1-3-1 0,0 8 0 15,0-9 2-15,7 8 0 0,4-3 0 16,1-1-9-16,9-7-5 0,-1 2-10 16,4-2-6-16,3 0 134 0,5 10-243 0,0-10-127 15,-5 0-349-15</inkml:trace>
  <inkml:trace contextRef="#ctx0" brushRef="#br0" timeOffset="30666.434">16083 8955 627 0,'-6'0'133'0,"-1"0"-3"0,7 15-112 16,0 6-3-16,0 3-7 0,10 3-1 15,-4 2-1-15,8 6 0 0,-1 8 1 16,3 1-1-16,-1 4-3 0,1-5-2 16,-1 2-2-16,3-13 2 0,-7-4 0 15,4-11 0-15,0-1 0 0,-2-8 4 16,-2-8 2-16,1 0 4 0,1-19-1 0,-3-5 1 15,-2-6-1-15,3-13 1 0,1 0-3 16,3 0-3-16,-7 5-2 0,5-3-2 16,0 6 0-16,-2 6-1 0,6 5 0 15,-6 11 0-15,4 13 0 0,-7 0 0 16,-8 13 1-16,0 3-3 0,0 15 4 16,-5 1 0-16,-8 7 2 0,3 2 0 15,5-5 3-15,1 1 1 0,-3-2 3 16,7-12 3-16,-12-3 0 0,4-6-1 0,-5-10 0 15,-3 3-3-15,-4-7-4 0,-3 0-15 16,-6 5-25-16,-6-5-37 0,-7-11-96 16,-7 11-126-16,6 0-293 0</inkml:trace>
  <inkml:trace contextRef="#ctx0" brushRef="#br0" timeOffset="32322.296">16830 9177 591 0,'-30'0'127'0,"9"0"4"16,10 0-105-16,11 0 0 0,0-11-4 15,0 8 1-15,0-7-2 0,0 6-2 16,4-5-4-16,-4 2-7 0,0-6-1 16,0 0-3-16,0-2-3 0,-9-1 0 0,-3-2-1 15,-6 2-1-15,-5 0 2 0,-14 0-1 16,-3-5-1-16,-9-4 3 0,-2-3 1 16,-3 2 4-16,-3-3 0 0,6 9 2 15,1 0 1-15,-1 5 2 0,-7-4-2 16,-4 4-1-16,-3-1-4 0,-1 7-1 15,1 2-2-15,-2 7-1 0,3 0-2 16,-2 0-1-16,-11 4-1 0,-3 8 0 0,0 4 0 16,-13 8-1-16,-2-5-1 0,5 12 3 15,-5 0 0-15,1 4 1 0,7 2 0 16,-4 6 0-16,6 6 1 0,1-3 2 16,-3 10-2-16,6 4 1 0,-1-1 3 15,-2 6 0-15,2 9 1 0,2 0 2 16,1 5 0-16,9 6 2 0,5 4-2 0,-1 11 1 15,9 1 0-15,-5-1 1 16,3 10-2-16,3 3 0 0,13-4-1 0,4 10 0 16,16-1-3-16,0 4 1 0,-1-2-5 15,6-1 2-15,-7 7-1 0,4-2 1 16,3-2-1-16,8 4-1 0,-8-1 0 16,8 4 1-16,-3-4 2 0,-2 9-3 15,2 3 1-15,5 1 0 0,0-8 2 16,8 12 1-16,0-10-1 0,0-4-2 15,0 2 2-15,15 1 0 0,1 1 0 0,4-6-1 16,11 5-2-16,5-4 1 0,8-9 0 16,0-3 1-16,13-1-1 0,1-13 1 15,4 0-2-15,2-9 2 0,9-9-1 16,4-7 2-16,5-5-1 0,2-10-1 16,14 2 0-16,5-12-1 0,5-2 1 15,0 6 0-15,5-8 0 0,4 1-1 0,4-4 0 16,2-7 2-16,6-9 1 0,10-8-3 15,0-11 1-15,4-9-1 0,-4 0 3 16,8-7-2-16,-4 1 0 0,1-8 1 16,1 3-1-16,3-2 1 0,-6-2 0 15,1-5-1-15,-11 6-1 0,-1-3 0 16,-11-8 0-16,4 7 0 0,-3-6 0 16,-1 0-2-16,-1-12 1 0,-1 5 0 0,-6-10 1 15,-8-4-1-15,0-7 3 0,-6-1 0 16,0-9 2-16,4-2-2 0,-9-10 1 15,4-1 0-15,-1 1 0 0,-7-9-2 16,-8-2-2-16,0 0 1 0,-4-1-1 16,-15-1 0-16,-5-2 0 0,-9 6 1 15,-7-6-1-15,-7 2 3 0,-1-2 1 16,3-9 4-16,3 2 1 0,-6-6 4 16,-4-6 0-16,-1-4 2 0,-5 5-1 0,-5-1-2 15,-2-4-2-15,-16-2-1 0,0-1-3 16,0-5-2-16,-29 5-2 0,-15 9 0 15,-10-10 0-15,-10 11 1 0,-5-3-1 16,-6-6-1-16,1 0 3 0,-1 7-1 16,6 2-1-16,-3-8 2 0,-2 1-2 15,10-4 0-15,-9 0-1 0,-4 6 1 0,-2-4-1 16,-8 11 4-16,-11 4 1 0,2 6 0 16,-4 9 4-16,-10 2 1 0,-8 3 3 15,2 8 1-15,-2 4-2 0,0-1 0 16,3 9-1-16,14 3-2 0,-1 6-3 15,1-4-3-15,1-1 0 0,7 0-1 16,-6 2-3-16,0 7 2 0,5 11-3 16,6 6 3-16,6 2-1 0,-2 9-1 15,3-8 0-15,-5 4 3 0,6 1-2 16,-5 5 1-16,5 0 0 0,11 10-1 0,2-5 0 16,1 6 2-16,1-5-2 0,6-1 1 15,0-1 0-15,5 5 0 0,3-2 0 16,5 4 1-16,-4 2-2 0,10 3 1 15,1-12 0-15,3 12 0 0,13-2-1 16,5 2-2-16,-1-7-1 0,9 7-2 0,0 0-1 16,0 9-2-16,3-9 1 0,3 9-2 15,4-9 3-15,-12 7-1 0,7 2 3 16,0-5 0-16,5 3 1 0,-5 1 1 16,-3-2 3-16,0 2-2 0,3-3 1 15,0 4 3-15,2-7 1 0,3 10-1 16,0-4 3-16,0 1-2 0,0 2 1 15,6-4 0-15,3 3-4 0,5-4-2 0,-1 3-5 16,7-4-8-16,3 4-10 0,0-4-10 16,-7-5-13-16,4 8-10 0,-7-8-8 15,-1 7 16-15,-4 3-122 0,-5-4-111 16,-3 6-268-16</inkml:trace>
  <inkml:trace contextRef="#ctx0" brushRef="#br0" timeOffset="38777.838">31299 8676 470 0,'-41'21'94'0,"-3"0"1"0,1 8-93 16,2 5-1-16,-1 6 1 0,-3 3 0 0,1 4 1 16,-5 3 0-16,3 4 0 0,9 7 0 15,5 6 1-15,8 7-1 0,4 11 4 16,-3 20 0-16,4 13 2 0,2 11-1 16,4 11 1-16,5 12-2 0,8 1-1 15,7-4-2-15,9 5-1 0,7-4 1 16,11-5 0-16,6-1 3 0,5 2-1 15,4-6 1-15,-1-9 1 0,3-9-2 0,4-5 1 16,4-12 0-16,-6-11 2 0,11-5 2 16,-2-8 0-16,0-9 2 0,4-18 2 15,1-10 0-15,6-3 1 0,9-23-1 16,7-10-3-16,6-8 1 0,13-5-4 16,-5-9-2-16,2-27-3 0,-1-12-4 15,1-9-2-15,-7-6-1 0,9-23-1 16,1-1 0-16,-5 0-1 0,0-6 1 0,-8-1 0 15,-2 2-1-15,-6 6-1 0,2-10-5 16,-7-3 0-16,3-1-4 0,-15-4-3 16,-9-9-2-16,-12 1-2 0,-18 2 3 15,-16-6 1-15,-15-1 3 0,-9-2 4 16,-20-10 5-16,-23 1 5 0,-20-1 6 16,-20-10 4-16,-10-2 4 0,-6 9 4 0,-3 2 6 15,-7 16 2-15,3 28 4 0,-2 26-2 16,-3 20-1-16,-3 24-4 0,9 8-4 15,-6 13-8-15,4 0-8 0,1 6-14 16,-1 3-9-16,5 5-9 0,9 0-111 16,6 2-110-16,10 2-267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7-11T20:52:42.951"/>
    </inkml:context>
    <inkml:brush xml:id="br0">
      <inkml:brushProperty name="width" value="0.05292" units="cm"/>
      <inkml:brushProperty name="height" value="0.05292" units="cm"/>
      <inkml:brushProperty name="color" value="#FF0000"/>
    </inkml:brush>
    <inkml:context xml:id="ctx1">
      <inkml:inkSource xml:id="inkSrc75">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1" timeString="2018-07-11T20:54:17.916"/>
    </inkml:context>
  </inkml:definitions>
  <inkml:trace contextRef="#ctx0" brushRef="#br0">11212 9055 521 0,'0'0'112'0,"-10"-7"6"0,0 7-94 15,1 0 0-15,-1 8-4 0,-8-2 2 16,5 8 2-16,-9 0-2 0,-4 4-1 0,-3 5-3 16,-6-3 0-16,-1 6-3 0,-3-4-4 15,1 2-2-15,7 5-2 0,7-1-3 16,7-2 0-16,1-2-3 0,9 3-1 15,1-10 0-15,6-2 0 0,0 2 2 16,0-7-3-16,8-7 2 0,4-3-1 16,7 6 0-16,4-6 0 0,7 0-1 0,1 6-1 15,6-6 2-15,9 0 0 0,-3 11 1 16,3-2-1-16,-7 0 0 0,2 7 1 16,-5 3 0-16,-15-5 1 0,-5-1-3 15,-11 3 2-15,-5 1 0 0,0 2 0 16,-8 2 0-16,-7 3-2 0,-1-5 1 15,-5-1 1-15,-4 5 4 0,-4-7 2 16,1-2 2-16,-2-5 2 0,-7-9-1 16,-2 0 1-16,-2 0 0 0,1-7-4 15,4-4-4-15,7-1-1 0,8 3-1 0,6-2 1 16,2-3-6-16,13 3-8 0,0 1-11 16,0-5-10-16,6-2-9 0,7 0-9 15,4 1-104-15,4 3-104 0,5 5-243 16</inkml:trace>
  <inkml:trace contextRef="#ctx0" brushRef="#br0" timeOffset="249.882">11615 9385 532 0,'0'0'122'15,"0"0"4"-15,0 0-91 16,0 0 2-16,8 0-7 0,5-10 0 0,0 6-1 16,10 4-2-16,8-13-3 0,5 7-5 15,7-1-4-15,-7 7-3 0,8-6-4 16,-8 6-3-16,0-8-4 0,-3 8 1 16,1-6-5-16,-8 6-7 0,-4 0-13 15,-12 0-10-15,-10 0 39 0,0 5-157 16,0 10-120-16,-10 8-298 0</inkml:trace>
  <inkml:trace contextRef="#ctx0" brushRef="#br0" timeOffset="452.964">11679 9622 566 0,'21'0'135'0,"7"0"6"15,5 0-95-15,8 5-2 0,1 1-11 16,1-6-3-16,4 0-5 0,1 0-10 16,-7 0-7-16,-4 0-3 0,-9-6-10 15,-10 6-16-15,-18 0 0 0,3 0-129 16,-3 14-122-16,-11-2-307 0</inkml:trace>
  <inkml:trace contextRef="#ctx0" brushRef="#br0" timeOffset="5024.246">3672 11444 487 0,'-8'0'113'0,"0"0"6"0,8 0-79 15,-8 0-5-15,8 0-4 0,0-6-3 16,0 2-1-16,14-7-3 0,-2-3-2 16,6-4-2-16,8-6-1 0,-3 2 0 15,-7-2-2-15,4 4-1 0,-7 3 0 16,3-2-2-16,-6 12-1 0,10 7-2 16,-2 0-3-16,5 0-2 0,0 6-1 15,5 9-3-15,-5 1 2 0,-7 2-4 0,5 4 0 16,-9 7-1-16,-2-4 2 0,-6 4-1 15,-4 4 0-15,0-3-1 0,-8 1 1 16,-3 8 0-16,3-1 1 0,-7 4-2 16,3-5 2-16,-6 0-2 0,5 0 2 15,-6-2-1-15,4 0 0 0,-8-1 0 16,7-2 0-16,1-6-1 16,-1-2 1-16,6-10 0 0,5-1-1 15,-2-7 2-15,7-6 1 0,-10 0 3 16,10 0 2-16,0-11 1 0,0-1 1 15,0-7 5-15,13-2 1 0,-3 1 0 0,8-3 2 0,-3 3 2 0,8 2 1 16,3 11-1-16,4 1-2 0,1 6-2 16,2 0-2-16,11 16-3 0,-5 0-5 15,-3 1-1-15,-2-1-2 0,-2-1-2 16,-6-1 2-16,-7-5-4 0,1 1-2 0,-10 1-3 16,-10-1-5-16,5-4-8 0,-5 6-9 15,0-5-16-15,0 2-16 0,0-9-7 16,0 0-112-16,0-4-123 0,18-8-279 15</inkml:trace>
  <inkml:trace contextRef="#ctx0" brushRef="#br0" timeOffset="5528.735">4792 11234 527 0,'0'-19'123'0,"-11"4"5"0,7 7-87 16,-15 8-7-16,1 0-2 0,-13 21-3 0,-5 0-6 15,3 10-2-15,0 5-5 16,-1 0-4-16,6-2-3 0,2-7-1 0,1-2-4 16,10-10-2-16,1-2-1 0,14-5 1 15,0 0-1-15,0 2-1 0,16-1 0 16,0-1 1-16,7-5 0 0,0-3 0 16,0 11-2-16,-5-11 0 0,7 7 1 15,-1 1-1-15,3-2 0 0,2 5 1 0,0-5 0 16,-2 6 1-16,-3-1-1 0,-6 5 1 15,-1 1 0-15,-8 4 0 0,3-2-1 16,-12 0 3-16,0 0 2 0,-8-6 5 16,0 1 0-1,-6-2 5-15,-4 2 3 0,-6-2 2 16,-2 2 0-16,-4-4-1 0,-3 4-3 16,1-4-2-16,1 7-5 0,-2-6-2 15,0 3-10-15,2-8-12 0,-2-1-21 16,10-5-14-16,5 0-121 0,18 9-128 15,0-9-309-15</inkml:trace>
  <inkml:trace contextRef="#ctx0" brushRef="#br0" timeOffset="6184.831">5624 11444 514 0,'0'0'117'16,"0"9"2"-16,0 0-89 0,0-4-1 15,0-5-7-15,0 5 0 0,13-5-1 16,3 0-4-16,7 0 0 0,0 0-5 15,2-5-1-15,-1 5-3 0,-1-8-3 16,-1 8-4-16,-8-7-5 0,3 7-9 0,-11-6-7 16,-6 6-4-16,5 0-112 0,-5 0-106 15,0 6-264-15</inkml:trace>
  <inkml:trace contextRef="#ctx0" brushRef="#br0" timeOffset="6356.81">5653 11585 467 0,'0'0'121'0,"0"0"5"16,10-8-43-16,8 8-43 0,-1 0-9 15,6-8-6-15,6 0-3 0,0 1-7 16,4-5-5-16,5 9-7 0,-4 3-14 16,-3 0 10-16,-4-8-134 0,-8 8-115 15,-2 11-296-15</inkml:trace>
  <inkml:trace contextRef="#ctx0" brushRef="#br0" timeOffset="8356.529">6819 11238 468 0,'-19'-8'117'0,"2"2"4"15,-1-3-58-15,8 0-25 0,4 2-7 16,6-4-3-16,0 4-2 0,8-4-5 16,3-1-4-16,11 0-3 0,1 2-3 15,-2-4 0-15,8 2-1 0,-4 3-2 16,-4 9 0-16,2 0-1 0,-5 0-1 16,-1 15 0-16,1 9-2 0,0 6-2 15,-2 3-1-15,-10 7-2 0,-6 4 3 16,0-1-2-16,-6-7-1 0,-9 1 1 0,4-8 1 15,-6-2 0-15,4-9-1 0,0 1 1 16,0-5 0-16,0-1-1 0,-2-3-1 16,2-1 1-16,-3-9 1 0,-2 0 0 15,5 0 0-15,-4-10 1 0,7-5 2 16,10-4 1-16,0 4 2 0,0-1 0 16,0 0 3-16,7 3 0 0,8 1 3 15,-4 4-2-15,9 0 3 0,-7 8-1 0,7-5 1 16,1 5 1-16,3 0-2 0,8 0-1 15,7 0 0-15,0 0-2 0,7 4-1 16,-12 1-1-16,4 4-4 0,-5-3 0 16,-7 3-3-16,-6-5 1 0,-9 2-1 15,-1-1-3-15,-10 1-3 0,0 1-5 16,0-1-8-16,0-1-9 0,0 1-15 16,0-6-13-16,0 0-3 0,0-6-113 15,15-5-113-15,6-3-269 0</inkml:trace>
  <inkml:trace contextRef="#ctx0" brushRef="#br0" timeOffset="9090.724">8064 10877 409 0,'0'0'108'16,"0"0"5"-16,0 0-28 0,6 0-50 15,-6 0-6-15,0-5-4 0,0 5-2 16,0-2-3-16,0 2 0 0,0 0-1 0,-18 0-2 16,0 0-3-16,-5 13 0 0,-10-3-2 15,-6 3 1-15,-2 1-1 0,-3 2 1 16,1-4 0-16,-1 2 1 0,11 0-1 16,7-3-2-16,3-5-1 0,2 6-1 15,1-1-2-15,7-5-1 0,-6-6 0 16,6 3 1-16,4 6-1 0,3-9 0 15,-1 0 1-15,7 4 0 0,-8 4-1 16,2-8 0-16,6 0-1 0,0 0 1 0,0 5-1 16,14 1-1-16,-7-6 0 0,8 8 0 15,4-2-2-15,2-6 1 0,7 10 0 16,0-4-1-16,2 1 1 0,-4-7 0 16,3 7-3-16,-3 2 1 0,-1-4 0 15,-4 4 0-15,1-3 0 0,-13 4-1 16,-2-4-1-16,-7 4 0 0,0 4 1 0,-8 1 1 15,-4-1-1-15,-6 5 0 0,5 6 0 16,-10-7 1-16,9 8-1 0,-3-4 1 16,-4-1-1-16,1 2-2 0,2 2 3 15,-1-7-2-15,5 7 2 0,-5-6-2 16,-1 0 0-16,1-1 0 0,-4 3 2 16,-2-1-2-16,5-1 1 0,7 0-1 15,5-3 1-15,-3-3 0 0,11 5 1 16,0-3-1-16,14-2 1 0,-2 1 0 0,8-10 0 15,4-4 3-15,-1 7 0 0,5-7-2 16,-4 0 2-16,6 0-3 0,-1 5 2 16,4 0 0-16,-3-5-1 0,-8 9-6 15,-2-2-10-15,-3-1-16 0,-9 5-19 16,-2 2-121-16,-6 8-131 0,5 7-317 16</inkml:trace>
  <inkml:trace contextRef="#ctx0" brushRef="#br0" timeOffset="9699.968">7192 12206 429 0,'0'0'113'0,"-9"0"5"16,0 5-30-16,5 5-50 0,-3-1-11 16,-6 5-1-16,5 0-4 0,3 4-2 15,5 4-5-15,-7-6-1 0,7 0-1 16,7-1-1-16,-1-1 0 0,3-6 0 16,2 1-1-16,-1 3 2 0,-4-6-2 15,3 3-4-15,0-7 1 0,-4 6-3 16,2-8-1-16,3 0-2 0,-1 0-2 15,-2-10 0-15,6-1-3 0,0-1-3 0,5-3-4 16,-6-6-8-16,2 1-6 0,-2-4-9 16,-12-2 123-16,3 3-233 0,2-3-122 15,3 1-343-15</inkml:trace>
  <inkml:trace contextRef="#ctx0" brushRef="#br0" timeOffset="9840.55">7224 12031 551 0,'0'-7'129'0,"0"3"5"16,6-2-94-16,4-4-6 0,10-1-6 16,3-3-4-16,3 4-7 0,0-3-7 15,-2-1-13-15,-1 11-12 0,0-6-5 16,-10 9-119-16,12 0-114 0,0 11-284 16</inkml:trace>
  <inkml:trace contextRef="#ctx0" brushRef="#br0" timeOffset="10012.447">7522 12112 543 0,'8'-6'121'16,"8"2"1"-16,2-3-100 0,7 7-4 0,-1-7-5 15,2 7-3-15,-6 0-3 0,-8 0-9 16,-4 0-7-16,-8 0-5 0,0 13-109 15,-8-2-101-15,-2 4-260 0</inkml:trace>
  <inkml:trace contextRef="#ctx0" brushRef="#br0" timeOffset="10168.598">7456 12345 500 0,'7'0'121'0,"4"-10"3"0,7 3-64 16,10 1-32-16,3-2-10 0,-1-5-5 15,-1 7-6-15,4-4-11 0,-7-4 72 16,-2 0-193-16,-2-2-117 0,-4 0-326 16</inkml:trace>
  <inkml:trace contextRef="#ctx0" brushRef="#br0" timeOffset="10418.54">7937 12120 556 0,'-24'17'131'0,"-1"8"2"15,-2-1-96-15,4 7-3 0,-2 5-9 16,7-4-5-16,13-1-5 0,5-1-7 16,8-4-1-16,9-10-3 0,9-16 1 15,3 0 2-15,4 0 6 0,3-5 4 0,8-11 7 16,-9-5 5-16,-1 5 8 0,-3-11 6 16,-3 0 0-16,-3 4 2 0,-12 2-3 15,-5 4-6-15,-8 8-6 0,-8 1-7 16,-5 8-8-16,-10 0-11 0,-5 0-16 15,-2 0-18-15,3 10-20 0,5-7-26 0,-1-3-123 16,4 6-146-16,9-6-326 0</inkml:trace>
  <inkml:trace contextRef="#ctx0" brushRef="#br0" timeOffset="12869.305">8430 11366 536 0,'0'-7'125'0,"0"-4"5"16,13-2-90-16,0-4-7 0,-1 3-5 15,8-4 0-15,6-4-5 0,-2 1-3 0,7 2-3 16,2 1 1-16,-3 9-1 0,-2 9 0 15,-4 0-2-15,-8 3 0 0,-1 13-1 16,-10 0 1-16,-5 8-4 0,0-2 1 16,-3 1-2-16,-12-1 2 0,2 5-2 15,-12 3-1-15,4 2-1 0,-2-6-2 16,4 3 0-16,-3 1-3 0,14-9 1 16,0 1-4-16,8 5 2 0,0-11-1 0,0-3 0 15,0-3 3-15,6-3 2 0,-2-7 3 16,1 4 1-16,3-4 1 0,3 0 1 15,-3 0 0-15,7 0-1 0,0 0-2 16,6-4-5-16,-4-3 0 0,2 3-2 16,-9-6 0-16,5 6-1 0,-7-2-2 15,-1-1-2-15,-1 7-4 0,2-3-8 16,-8 3-10-16,0-5-19 0,0 5-17 0,0-11-9 16,0 0-111-16,0-3-120 0,7-2-274 15</inkml:trace>
  <inkml:trace contextRef="#ctx0" brushRef="#br0" timeOffset="13181.736">8884 10903 511 0,'0'3'128'0,"-7"-3"8"16,7 10-73-16,0-6-10 0,-5 6-11 15,5 3-5-15,-5-2-7 0,5 3-6 0,0 5-5 16,0-1-6-16,7-4-4 0,1 2-3 16,2-3-1-16,-3-4-2 0,4-1-1 15,0-4-1-15,-1-4 2 0,0 0-3 16,3 0 2-16,-3-4-1 0,2 4-2 15,-6-11-4-15,-1 3-10 0,-5-1-12 16,0 2-12-16,0-10 145 0,0 2-262 0,0-1-135 16,0-2-369-16</inkml:trace>
  <inkml:trace contextRef="#ctx0" brushRef="#br0" timeOffset="13322.379">8933 10704 537 0,'0'-9'131'0,"0"3"2"15,13-1-84-15,-8 7-14 0,3 0-11 16,2 0-18-16,1 0-17 0,-4 10-120 0,14-4-113 16,4 5-285-16</inkml:trace>
  <inkml:trace contextRef="#ctx0" brushRef="#br0" timeOffset="26368.876">7736 10056 476 0,'0'0'108'15,"0"8"5"-15,0-2-84 0,0 3-1 16,-5 6-7-16,5 0-4 0,0 5-2 16,-5 2-3-16,5 0-4 0,0 5-3 15,0-5-1-15,0 0 0 0,0-2-2 16,0 5-1-16,0-6 1 0,0 3 1 0,0 1 1 16,0-3 1-16,0-5 1 0,-3-4 0 15,3 0 1-15,-5-3 0 0,5 0 0 16,-10-8-1-16,10 0 0 0,-5 0-2 15,5 0 1-15,0-11-1 0,0-2 1 16,10-2 0-16,-2-5 0 0,1 3-2 16,0-10 1-16,4 6 0 0,-3-3 3 15,10 5-2-15,-9 4 2 0,9 5 2 0,-9 2 4 16,4 8 2-16,-8 0 1 0,-2 0 0 16,-5 8 0-16,10-3-1 0,-4 7-2 15,-1 4-4-15,0 2-2 0,3 2-2 16,4-1-2-16,-4 4-1 0,-2-5-1 15,7 0 1-15,-6-2-2 0,-2 1 1 16,0 0 0-16,9 3-1 0,-7-9 0 16,-2-6-1-16,5-5 0 0,3 0 0 0,2 0-2 15,1-8-4-15,9 2-6 0,-3 4-6 16,-7 2-13-16,6-9-10 0,-7 9-113 16,5-5-119-16,1 5-282 0</inkml:trace>
  <inkml:trace contextRef="#ctx0" brushRef="#br0" timeOffset="27806.038">9558 10973 447 0,'-8'6'104'0,"2"7"3"0,-3 1-59 16,-2 7-23-16,-2 3-1 0,-2 3-1 15,-1 3 0-15,1 6-1 0,-1 6 1 16,-2 6 2-16,6 4-1 0,-4-3-1 16,4-4-3-16,-1-1 0 0,7-2-3 15,6-10-1-15,0 2-6 0,0-8-4 16,6-9-2-16,6 0 0 0,-2-5-2 16,4-5-1-16,-1-7-2 0,7 7 1 0,-2-7 1 15,0 0-2-15,2 0-1 16,-9 0 1-16,6 0-3 0,-9 0-5 0,0 7-5 15,5-7-6-15,-6-7-6 0,1 4-5 16,-3-8-4-16,-5-1-106 0,10-5-100 16,-2-2-252-16</inkml:trace>
  <inkml:trace contextRef="#ctx0" brushRef="#br0" timeOffset="28259.065">9711 11076 494 0,'0'0'117'0,"0"5"5"0,0 6-75 16,-5 2-11-16,5 3-5 0,0 1-4 15,0-2-3-15,0 5-5 0,0 7-5 16,0 0-2-16,0 4-5 0,0 2-2 15,0 5 1-15,6-8-1 0,-6 0 0 16,5-5 2-16,-5-2-1 0,8-9-1 16,1-6 1-16,-9-1-1 0,6-7-2 0,-3 0 1 15,2 0-1-15,2-14 1 0,3 4 1 16,-4-3 2-16,4-6 0 0,5-2 2 16,1-1 0-16,2 1 0 0,3-1 1 15,-9 7 0-15,6 6-2 0,-8 0 2 16,0 9-1-16,3 0 1 0,-8 9 2 15,0-2-1-15,-5 7-1 0,4 3-2 16,-4 4 1-16,7-2-4 0,-7-3 0 16,10 0-4-16,-7-3 0 0,2-7-2 0,5 2 1 15,1-8-2-15,-3 0-4 16,2 0-6-16,2 0-5 0,-7-8-12 0,-5 2-11 16,6-3-12-16,-6-2 161 0,7-3-272 15,-7 0-132-15,10 3-376 0</inkml:trace>
  <inkml:trace contextRef="#ctx0" brushRef="#br0" timeOffset="28430.963">10127 11278 556 0,'0'0'134'0,"6"6"5"16,4-6-88-16,-2 0-9 0,2 5-8 15,5-5-4-15,-2 0-6 0,6 0-8 16,4 0-5-16,-6 0-5 0,2 0-2 0,-6-3-4 15,4-4-5-15,-11 7-9 0,1-6-10 16,3 6-11-16,-10 0 10 0,0 0-125 16,10 0-112-16,8 0-270 0</inkml:trace>
  <inkml:trace contextRef="#ctx0" brushRef="#br0" timeOffset="28696.466">10606 11176 599 0,'0'0'138'15,"0"8"3"-15,0-6-102 0,0 11-5 16,0 3-10-16,0 1-6 0,7 5-2 0,-7-3-7 16,6-1-3-16,-1-5-5 0,0 1-1 15,3-3-1-15,2-5 1 0,-2-6-1 16,4 0 0-16,3 0 1 0,4-5 0 15,-6-7-2-15,7-2-2 0,-2-1-2 16,-7-2-7-16,-6 1-10 0,-5 0-8 16,0-3 177-16,-14 6-290 0,-4 4-133 15,-4-1-391-15</inkml:trace>
  <inkml:trace contextRef="#ctx0" brushRef="#br0" timeOffset="28837.044">10564 11025 611 0,'-5'0'143'0,"5"0"4"0,0 0-107 16,8 0-5-16,8 0-13 0,-3 0-4 16,7 0-15-16,0-4-22 0,3 4-2 0,-5-13-125 15,0 5-121-15,-4-1-299 0</inkml:trace>
  <inkml:trace contextRef="#ctx0" brushRef="#br0" timeOffset="29102.668">10885 10671 521 0,'5'0'130'0,"3"0"7"16,3 0-54-16,-1 0-39 0,10 9-4 15,-2 6-1-15,5 10-3 0,3 1-4 16,0 11-4-16,2 8-6 0,1 4-3 15,-4 6-2-15,-1 4-6 0,-2-4-1 0,-8-4-1 16,-2-4-2-16,-12 4-2 0,0-11 1 16,-7 0-2-16,1 3 0 0,-15-2-1 15,-6-9-7-15,-2-2-11 0,4-5-24 16,-9-7-134-16,-5-10-140 0,6-8-350 16</inkml:trace>
  <inkml:trace contextRef="#ctx0" brushRef="#br0" timeOffset="33212.337">16637 8187 486 0,'0'0'112'15,"0"8"4"-15,-5 6-81 0,-2 3-1 16,7 1-9-16,-13 10 0 0,8 1-2 0,-5 12-4 16,0-4-4-16,1 7-5 0,-3 1-2 15,-3 3-2-15,4-5-4 0,-7-2-1 16,2 0 1-16,4-6-2 0,4-3 1 15,-2 0 0-15,10-4-2 0,0-1 1 16,-6-4 0-16,6-8-1 0,-7-8 0 16,7-7 2-16,0 0-1 0,-3 0 0 0,3-7 1 15,0-8 0-15,0-1 0 0,0-5 0 16,0 2-1-16,0-1 0 0,-8 2 1 16,-6 2 0-16,5 2 0 0,-6 2 2 15,2 3 1-15,0-4-1 0,3 13 3 16,3-3 0-16,-1 3-3 0,8 0 0 15,-10 3-1-15,5 6 0 0,5-3 1 0,0 8 0 16,-6-1 0-16,6 3 1 0,-7 3-1 16,7 4 1-16,0-5 0 0,0 1-2 15,0 2-2-15,7-5 0 0,-2 2 0 16,1-6 1-16,6-4 3 0,-1 1 0 16,6-6 1-16,1-3 1 0,8 9 4 15,-2-9-2-15,3 5 2 0,0 2-3 16,1-7-2-16,-5 6-2 0,-3-6 1 15,3 0-3-15,-7-9 1 0,-4 3-6 0,-3-7-6 16,1 0-12-16,-3-1-10 0,-7-1 76 16,5-8-195-16,0-5-126 0,-5-6-325 15</inkml:trace>
  <inkml:trace contextRef="#ctx0" brushRef="#br0" timeOffset="33665.417">16926 7530 525 0,'0'0'124'0,"0"2"6"0,-6 10-91 0,1 6 0 16,-5 6-11-16,2 5-1 0,1 3-3 15,7 2-7-15,0 5-6 0,0-3-4 16,7 5-1-16,-1-6-1 0,1-10-3 16,0 1-2-16,-1-6-1 0,-3-9 1 15,-3-1 1-15,5-3 1 0,-5-7-1 16,0 0 0-16,5 0-1 0,-5 0 1 0,7-6 0 16,-7-2-1-16,5 1-1 15,-5-4 1-15,8-3-1 0,-5-3 3 0,4 2-2 16,2-1 0-16,1-2 0 0,2 0 0 15,3 2 2-15,-4-1 1 0,7 1 2 16,-10 3 0-16,4 5 4 0,-1 8 3 16,-8 0 1-16,2 0 2 0,0 8-1 15,3 8-1-15,-1 3 1 0,-4 3-3 16,2 2-2-16,0-2-2 0,-5-4-3 0,11 4-1 16,-1-5 0-16,2-9-1 0,2-1-4 15,14-7-3-15,0 0-6 0,3 0-7 16,5-13-10-16,4-3-15 0,-9 2-109 15,1-4-7-15,-7-7-99 0,-14 8-200 16</inkml:trace>
  <inkml:trace contextRef="#ctx0" brushRef="#br0" timeOffset="34540.148">13278 7499 477 0,'0'0'112'0,"0"4"3"15,-3 3-79-15,-2-1-1 0,-1 7-7 16,-3-2-4-16,5 8-3 0,-3 0-3 16,-3 5-4-16,0 8-3 0,4 1-3 15,-7 4-3-15,5 5-1 0,-1 1 0 16,3-1-4-16,-7-2 0 0,3 2 0 16,-10-8-1-16,7-2 0 0,-7-5-2 15,9-8 0-15,-4-3 2 0,9-8 1 0,6-8-1 16,-7 0 1-16,7 0 1 0,0-7-1 15,0-4 0-15,5-5 0 0,2-4-2 16,4 1 2-16,-1-9 0 0,0 0 0 16,1-2 1-16,-3-5 1 0,-3 0 3 15,-5 9 1-15,0 0 1 0,0 4 1 0,-8 13 3 16,-5 9 0-16,2 0-2 0,-3 0-1 16,0 8-1-16,2-1 0 0,-1 9-4 15,-3 1 0-15,-2-1 0 0,0 6 0 16,5 3 0-16,0-2-1 0,4-6-1 15,9 2 0-15,0-2 0 0,0-8 1 16,10 2 0-16,2 5 0 0,1-6 2 16,3 3 0-16,-6-6 0 0,3 2-1 15,-3-2 0-15,-2-7 0 0,4 7 2 16,1-7 0-16,5 0-1 0,-4 0 0 16,8-7 1-16,2 0-1 0,-11-1 1 15,4 0-4-15,-11 1-1 0,4 1-8 0,-10-4-10 16,10 3-15-16,-5-4 18 0,-5 2-138 15,3-4-119-15,-3-6-292 0</inkml:trace>
  <inkml:trace contextRef="#ctx0" brushRef="#br0" timeOffset="35102.548">13539 6866 489 0,'3'0'119'16,"-3"0"5"-16,0 0-78 0,5 0 1 15,-5 10-9-15,0 0-3 0,-5 4-3 0,5 4-5 16,0 2-6-16,0 7-2 0,0 5-8 16,0 6-3-16,0-3-3 0,5 1-1 15,-5-2-2-15,0-2-1 0,0-5-2 16,0-5 1-16,0 5 1 0,-7-11-1 16,4-2-2-16,3 1 2 0,0-9 0 15,-6-6 0-15,6 6 2 0,0-6-3 16,6-10 1-16,-6 3 2 0,8-6-3 0,2-6 2 15,2-4-1-15,-6 4 0 0,4-8 2 16,0 5-2-16,-2-1 0 0,0 7 2 16,4-2 0-16,-3 7 2 0,0-1 2 15,-1 10-1-15,0 2 2 0,-3 0 2 16,0 0 0-16,1 8 0 0,-1 0 1 16,2 5-2-16,-7-3 0 0,8 4-1 15,-1 4-1-15,1-4-3 0,-2 1-1 0,-1 2-2 16,2-1 1-16,3-5-1 0,-1-2-1 15,6-2 1-15,3-7 0 0,3 0 1 16,2 0 0-16,5-8 0 0,-3 1 0 16,-2-4 0-16,0 5 2 0,-7-3-5 15,-5 9-7-15,-4 0-15 0,-7 0-17 16,5 4-121-16,-5 4 0 0,0 6-107 16,0 0-198-16</inkml:trace>
  <inkml:trace contextRef="#ctx0" brushRef="#br0" timeOffset="37976.86">4604 13451 477 0,'0'-7'107'15,"-3"2"2"-15,-4-1-81 0,0 6-2 16,-4 0-5-16,0 0 0 0,-12 0 2 16,-5 11-1-16,-5 4 0 0,-13 4 0 15,5 6-4-15,-3 2 0 0,10 3-2 16,-2-6-3-16,11 1-4 0,10-1-3 16,2-5-2-16,8-3 0 0,5-3-3 15,0-5-1-15,0-2 0 0,4-6 3 0,7 5-2 16,2-5 0-16,0 8-1 0,4-8 1 15,6 4 1-15,4-4-3 0,3 6 0 16,6 1 1-16,2-5 1 0,6 9 0 16,-11-3 0-16,1 1-1 0,-6 7 2 15,0 2-3-15,-7 0 0 0,-5 7 1 16,-4 2 4-16,-12 0 3 0,0-8 4 0,-17 9 3 16,8-5 4-16,-14 0 3 0,1 0 0 15,3 3-1-15,-8-9-3 0,-9-1-5 16,5-7-4-16,-6-5-1 0,1-4-3 15,3 0-2-15,2 0-1 0,3-9 0 16,7-3-1-16,12 2-5 0,-2 3-6 16,11-8-10-16,0 2-14 0,10 5-12 15,1-9 43-15,12-2-160 0,12-10-116 16,6-7-297-16</inkml:trace>
  <inkml:trace contextRef="#ctx0" brushRef="#br0" timeOffset="38175.031">4956 13643 564 0,'0'0'133'0,"5"0"5"0,8 0-94 16,2 0-2-16,6-5-7 0,7 0-5 15,0-1-2-15,4-1-8 0,-1-2-3 16,9 4-5-16,1-6-4 0,-5 2-5 15,-7-1-5-15,-1-1-15 0,-18-1-13 16,5 6-11-16,-15 0-26 0,0 6-87 0,0 0-108 16,-14 8-239-16</inkml:trace>
  <inkml:trace contextRef="#ctx0" brushRef="#br0" timeOffset="38346.814">5023 13773 520 0,'-8'11'127'0,"3"2"3"0,5-4-80 15,0-1-7-15,8-8-8 0,7 0-4 0,0 0-3 16,14 0-7-16,5-11-3 0,7-1-4 16,2-4-4-16,4-2-4 0,-7 1-7 15,-4 4-17-15,-12 0-13 0,-6 2-116 16,-6 3-121-16,1-1-300 0</inkml:trace>
  <inkml:trace contextRef="#ctx0" brushRef="#br0" timeOffset="39384.163">5865 13528 455 0,'0'0'105'0,"0"-6"3"16,0 6-77-16,0-5 0 0,-5-4-3 0,5 2 0 15,-4-5 0-15,4 4-1 0,0 0 0 16,0-3-1-16,0 7 1 0,0-7-1 16,7 3-2-16,9-1-4 0,-1-4 1 15,6 3-5-15,1 1 0 0,-3 0-3 16,4 1-1-16,-3 1-3 0,-4 7 0 16,6 0-2-16,2 0 1 0,-1 0-2 0,-3 16-1 15,-1 1 0-15,1 3 0 0,-12 11-2 16,-1 3 0-16,-7 4-1 0,0 2 0 15,0 1 0-15,0 3-2 0,-8-2 1 16,-1 1 1-16,-2-10-2 0,6 6 2 16,0-9-2-16,-2-6 1 0,-6-3-2 15,2-6 1-15,-5-2 1 0,1-4 1 16,-6-9 2-16,3 0 3 0,1 0 4 16,-3 0 2-16,6-9 2 0,2-7 1 15,7 3 2-15,5 0-2 0,0-3-4 0,0 2-1 16,20 1 1-16,-7-3 0 0,7 5 2 15,3-1 0-15,0 5 0 0,0 7 1 16,-1 0-1-16,1 0-1 0,0 13-4 16,-1-4-3-16,2 5-1 0,1 1-1 15,-1 4-2-15,1-3-2 0,-7-3 0 0,0-4-3 16,0 1-3-16,-7-6-11 0,-1-4-9 16,2 0-14-16,-7 0-20 0,1-6-21 15,1-2-116-15,9-1-134 0,2-15-308 16</inkml:trace>
  <inkml:trace contextRef="#ctx0" brushRef="#br0" timeOffset="39790.363">6741 13290 571 0,'8'-14'136'16,"-8"3"8"-16,8 4-98 0,-8 7 4 15,0 0-6-15,-12 0 2 0,-4 15-3 16,-13-3-6-16,-4 5-5 0,-8 4-5 16,3 2-7-16,6 2-4 0,4 2-6 0,0-3-4 15,5-2-2-15,8-4-2 0,0 1-1 16,15-2 1-16,0-1-1 0,0-6-1 16,17-1-1-16,-7 2 1 0,13-8-1 15,-4 3 0-15,4 1 2 0,0-4-2 16,7-3 1-16,-4 0 1 0,3 5-2 15,4-5 2-15,0 7 1 0,-2-4-2 16,5 5 2-16,-12 1-1 0,1 2-1 0,-5 5 1 16,-11 0 4-16,-9-2 2 0,0 2 4 15,0-3 2-15,-13-2 3 0,-10 5 0 16,-3-5 0-16,-5 8-5 0,0-2-3 16,-7-1-3-16,-1-3-2 0,1-5-3 15,6 0-3-15,4-8-9 0,5 6-7 16,8-6-14-16,0 0-23 0,9-6-17 0,6-3-120 15,0-5-135-15,10-6-308 0</inkml:trace>
  <inkml:trace contextRef="#ctx0" brushRef="#br0" timeOffset="40071.566">7057 13444 561 0,'0'0'137'0,"0"0"7"16,4-7-87-16,-4 7-1 0,14 0-4 15,-5-6 1-15,11 6-1 0,-2 0-5 16,13 0-4-16,8-4-5 0,-6 4-5 16,0 4-6-16,-2-4-5 0,-5 8-5 15,-1-8-4-15,-1 0-2 0,-6 0-3 0,0 5-3 16,-4-5 0-16,0 0-1 0,-7 0-3 15,4 0-7-15,2 0-11 0,-6 0-11 16,-2-7-15-16,3 7-24 0,-8-6-6 16,0 6-124-16,11 0-131 0,-4 0-299 15</inkml:trace>
  <inkml:trace contextRef="#ctx0" brushRef="#br0" timeOffset="40774.461">8068 13136 523 0,'0'-7'124'0,"0"0"3"0,0 2-84 0,5 5-5 16,-5-9-7-16,-5 9-5 0,-3 0-3 15,0 0-3-15,2 0-1 0,-12 12-1 16,4 3-1-16,-7 1 1 0,-2 5 1 16,-5-3-1-16,9 1-1 0,-7-3-2 15,4-2-3-15,12 1-3 0,4 2-1 16,6-6-4-16,0 0-1 0,0-7 0 15,0 8-1-15,11-7-1 0,-1 1 0 0,8-1 0 16,2 6 1-16,4-4-2 0,1 2-1 16,1-1 1-16,0 0-1 0,-1 0 0 15,-5 0 1-15,-1 3-1 0,1-5 1 16,-1 5 1-16,1-4-1 0,3 1 0 16,-8 0 0-16,1-2 1 0,-6-1 0 15,-2 2 1-15,-8 0 4 0,0 7 0 16,0 4 4-16,0 4 4 0,-8-3-1 0,-2 1 3 15,0 1-3-15,-4-5-2 0,0 3-1 16,-8 5 0-16,-5-5 0 0,0-1 1 16,-8 1 2-16,4-5 2 0,-7-6 1 15,1-1-2-15,1-7-3 0,8 0-4 16,-5 0 0-16,9 0-4 0,10 0-2 16,-2-6-8-16,8 2-5 0,8 4-8 15,-5-10-14-15,5 7-16 0,0-6-21 0,5 9 5 16,0-9-121-16,1 2-126 0,3 7-287 15</inkml:trace>
  <inkml:trace contextRef="#ctx0" brushRef="#br0" timeOffset="52173.675">8660 13287 525 0,'-5'0'130'0,"5"8"9"16,-7-8-80-16,7 7-1 0,0 0-7 16,0 0-1-16,0-1-3 0,7 0-6 15,-1-6-5-15,6 0-4 0,6 0-3 16,9 0-5-16,-2-12-4 0,0 5-5 16,7 0-2-16,1 2-3 0,-5 5-3 0,0 0-4 15,-5 0-2-15,-7 0-3 0,-1 0-4 16,-5 10-7-16,-10-10-11 0,5 0-12 15,-5 0-14-15,0-12-16 0,0-3 163 16,4 8-275-16,-4-1-139 0,0 8-378 16</inkml:trace>
  <inkml:trace contextRef="#ctx0" brushRef="#br0" timeOffset="52439.236">8715 13519 569 0,'5'0'142'16,"-2"0"8"-16,15 0-87 0,-6 0-6 15,6 0-6-15,0 0-5 0,8-2-5 16,0-5-9-16,5 0-7 0,0 0-7 15,1 1-5-15,-9 3-4 0,-5 3-8 16,-9 0-15-16,-4 0-21 0,-5 0-9 0,-5 3-130 16,5 3-137-16,0 2-328 0</inkml:trace>
  <inkml:trace contextRef="#ctx0" brushRef="#br0" timeOffset="63362.966">10287 12797 374 0,'0'0'99'0,"7"0"2"0,-7 0-27 16,3 0-37-16,-3 0-11 0,6 0-2 16,-6 0 0-16,5 0-1 0,-5 0 1 0,7 0-1 15,-7-6-1-15,0 6 1 16,0 0-2-16,0 0-1 0,6 0-3 0,-6 8-3 0,0-8-1 16,0 0-3-16,0 0-3 0,0 0-3 15,0 6-1-15,0-6-2 0,0 0 2 16,0 3-4-16,0-3 1 0,0 10 3 15,-16-10 0-15,8 3 0 0,-2-3 1 16,-1 5 0-16,1-5 3 0,2 8-1 0,-1-8 0 16,-2 7 0-16,1-7 0 0,-5 7 0 15,4-7-1-15,-7 0-1 0,1 0 1 16,-2 0 0-16,-1 0 0 0,1 6 1 16,-1-6 1-16,-6 9 0 0,4-4 1 15,1 5-1-15,0-2 0 0,-2 5-2 16,-5-3-1-16,-1 1-1 0,-2-4 0 15,1 0-1-15,1-2-1 0,2-2 1 0,4-3 3 16,10 10-2-16,-1-10 2 0,7 5 1 16,7-5-1-16,-5 9 3 0,5-9 0 15,0 0-1-15,0 5 0 0,0-5-1 16,0 0-1-16,0 4-1 0,3-4 0 16,-3 8 0-16,9-6-1 0,4 7 0 15,-5-4-1-15,7 1 1 0,-1 3 0 16,6-5 0-16,-7 4-3 0,7-5 0 0,1 10 1 15,-3-7-1-15,5 3 0 0,6-1 1 16,-1 3-2-16,-3-5 1 0,-7 0 2 16,3-6-2-16,-3 4 0 0,-5-4 2 15,5 8-1-15,-5-8 0 0,5 8 0 16,-8 1-1-16,5 3 0 0,-9 1 1 16,-2-4-2-16,-4-2 2 0,5 1-1 15,-5-2 1-15,0-6 0 0,0 8-1 0,0-1 1 16,-7 0-1-16,4 1 1 0,-7 3-1 15,-5 1-1-15,1 3 0 0,-3 3 2 16,-1 4 0-16,2-2 0 0,-1 5 0 16,6 2 1-16,-5-8-2 0,4 6 0 15,-8-4 0-15,2-1 1 0,0 1-1 16,-4-6 0-16,2 4-1 0,4-1 2 16,-4 2 1-16,5-3-3 0,-3 1 0 0,5-7-1 15,0 2 3-15,8-5-2 0,5-2 0 16,0-6 1-16,11 0 3 0,4 0 0 15,8 0 1-15,0 0-2 0,2-6 2 16,4 1-1-16,-3-1-3 0,0-2 1 16,2-2-1-16,-1 3 1 0,-5-2-3 15,1 3-3-15,-3-2-6 0,-4 8-8 16,-9 0-11-16,-1 0-16 0,-6 0-14 0,0 8-5 16,-8 0-110-16,-6 8-113 0,-3 6-267 15</inkml:trace>
  <inkml:trace contextRef="#ctx0" brushRef="#br0" timeOffset="63737.93">9635 14116 472 0,'0'0'114'0,"0"0"4"0,0 0-71 16,0 0-7-16,0 11-7 0,0 1-3 16,0 2-5-16,0 4-2 0,-5 0-3 15,5 7-5-15,0-2-3 0,5-1-3 16,-5-6 0-16,0 3-2 0,7-7-1 15,-7-3-1-15,6-1-2 0,-1 0 1 0,2-2-2 16,-1-2-2-16,6-4 2 0,-1 0 0 16,7 0-2-16,-4-4 0 0,4-4 1 15,-7-3-2-15,4-5-4 0,-7 1-8 16,0-8-6-16,0 5-7 0,-8 0-7 16,0-1 8-16,0 3-117 0,-6 1-100 15,-4 1-251-15</inkml:trace>
  <inkml:trace contextRef="#ctx0" brushRef="#br0" timeOffset="63909.772">9611 13942 539 0,'-7'-7'133'16,"7"7"5"-16,0-11-80 0,0 3-12 16,13-2-8-16,-1 3-8 0,9-3-7 15,-1-3-6-15,-2 0-6 0,6 7-5 0,-7-3-12 16,-3 3-12-16,-2 6-12 0,4 0-3 15,-6 0-117-15,10 6-114 0,-6 2-274 16</inkml:trace>
  <inkml:trace contextRef="#ctx0" brushRef="#br0" timeOffset="64144.1">9886 14051 525 0,'8'0'127'0,"5"-6"4"0,2 1-83 16,3 1-11-16,0 4-9 0,0 0-7 0,-2-12-6 15,-3 9-6-15,-3 3-6 0,2 0-13 16,-7 0-9-16,-2 0-7 0,-3 0-109 15,5 0-109-15,-5 0-266 0</inkml:trace>
  <inkml:trace contextRef="#ctx0" brushRef="#br0" timeOffset="64315.866">9933 14172 518 0,'0'0'124'0,"9"0"3"16,-5 0-82-16,5 0-15 0,5 0-7 15,-2-4-6-15,1 4-5 0,-2-7-9 16,-1 2-7-16,2 2-10 0,-6-6-7 16,2 1-108-16,1 2-104 0,2 6-265 15</inkml:trace>
  <inkml:trace contextRef="#ctx0" brushRef="#br0" timeOffset="64597.108">10284 13906 551 0,'-12'18'129'0,"-4"6"3"0,0-1-92 15,1 5-10-15,0 1-6 0,4 2-6 16,11-4-5-16,0 0-7 0,0-4-4 16,11-3 0-16,4-12 4 0,3-1 2 15,5-7 5-15,-2 0 4 0,7-10 9 16,0-3 5-16,1-3 5 0,-6-6 1 15,-3-2-1-15,-4 5-1 0,-4 3-1 0,-12-4-5 16,0 9-4-16,0-2-6 0,0-1-6 16,-10 0-2-16,-7 2-9 0,8 6-10 15,-13-6-16-15,8 3-17 0,-4 4-19 16,-5-6-12-16,1 3-120 0,6-3-127 16,-7-2-290-16</inkml:trace>
  <inkml:trace contextRef="#ctx0" brushRef="#br0" timeOffset="65190.657">9770 12206 551 0,'0'0'130'15,"0"0"3"-15,0 3-91 0,5 3-8 16,-5 7-7-16,11 2-6 0,-3 4-3 16,0 4-6-16,7 5-2 0,-3-1-1 0,-4-2 0 15,3 2-2-15,-4-2 0 0,-7-2 0 16,0-4 0-16,0-8 0 0,0-4 0 15,0-7-3-15,3 7-1 0,-3-7 2 16,0 0-2-16,0-5 1 0,8 0-1 16,-8-4 0-16,10-4 1 0,-3-6 0 15,-2 3-1-15,3-7 1 0,6 2 0 16,-4 5 2-16,5 3 1 0,-4 0 1 0,6 13 2 16,-4 0 2-16,-2 0 1 0,2 6 0 15,-6 6 1-15,0 1-3 0,-1 4-2 16,-6-2-2-16,10-1-1 0,-10-3-3 15,3-5-2-15,-3 5-10 0,8 4-8 16,-3-1-19-16,2 0-17 0,-7-1-120 0,10 3-129 16,-10 0-310-16</inkml:trace>
  <inkml:trace contextRef="#ctx0" brushRef="#br0" timeOffset="66221.869">10804 13196 435 0,'0'-4'123'0,"0"4"4"0,9-12-11 16,-3 9-74-16,1-9-8 0,1-4-7 15,3-2-5-15,-1 4-5 0,3-3-2 16,0-1-1-16,10 7-1 0,0-2-1 15,0 5 0-15,3 8-1 0,-3 0 0 16,-5 8-3-16,-8 5 0 0,-3 4-2 16,-7 7-1-16,0-1-2 0,-5 5 0 15,5 1 0-15,-15-4-2 0,0 0 0 16,4 6 0-16,-4-7-2 0,4 7 1 0,-1 0 0 16,7-6 0-16,0-2 1 0,2-5-1 15,3-6 1-15,0-5-1 0,0-3 2 16,0-4 1-16,3 7 1 0,9-7-2 15,4 0 2-15,1 0-1 0,2 0 1 16,4-9-2-16,-5 4-1 0,-5-5 0 0,4 1-3 16,-8-1-8-16,-5-7-12 0,4-1-13 15,3-4-9-15,-11 5-113 0,9-7-119 16,-3 7-275-16</inkml:trace>
  <inkml:trace contextRef="#ctx0" brushRef="#br0" timeOffset="66502.846">11179 12657 500 0,'0'5'122'0,"0"4"3"0,-6-2-76 16,6 11-11-16,0-1-11 0,-5 3-4 0,5 0-5 15,0 3-5-15,0-9-3 0,5-3-1 16,-2-5-3-16,4-1-2 0,6-5-1 16,-5 0 1-16,8 0 0 0,1 0 0 15,1-8-1-15,-4-5-1 0,4-2 3 16,-9 2-1-16,0-3-2 0,-2 0-8 16,-7 0-9-16,0 3-10 0,0 0 94 0,-7-1-209 15,1 6-123-15,-1-2-332 0</inkml:trace>
  <inkml:trace contextRef="#ctx0" brushRef="#br0" timeOffset="66659.062">11116 12477 547 0,'0'-9'135'0,"0"9"6"16,6-7-86-16,4 7-14 0,1-7-10 0,1 7-6 15,4-5-12-15,-6 5-15 0,1-4-18 16,-1-5-7-16,-3 9-116 0,9-7-114 15,2 7-282-15</inkml:trace>
  <inkml:trace contextRef="#ctx0" brushRef="#br0" timeOffset="66846.524">11459 12432 625 0,'7'4'150'15,"4"7"2"-15,2 4-99 0,-4 4-14 16,-9 0-12-16,6 1-9 0,-6-3-6 16,0-1-9-16,0 1-10 0,0-3-9 15,0-1-10-15,-5 0-10 0,5-13-7 16,-6 0-113-16,1 0-110 0,-3 0-263 0</inkml:trace>
  <inkml:trace contextRef="#ctx0" brushRef="#br0" timeOffset="67010.799">11384 12553 519 0,'18'-14'125'0,"-5"9"2"0,8-2-83 15,2 7-12-15,-10-4-10 0,7 4-6 16,-5-10-7-16,1 10-12 0,-9-5-10 0,4-3 156 16,-11 8-271-16,12-5-128 0,-12-2-381 15</inkml:trace>
  <inkml:trace contextRef="#ctx0" brushRef="#br0" timeOffset="67173.72">11630 12314 534 0,'8'8'135'0,"0"1"7"15,3 6-76-15,1 8-14 0,-2-2-14 16,-2 5-6-16,3 3-9 0,-4 0-8 31,-2-6-17-31,-5 3-16 0,8-1-15 0,-8-5-116 0,0 6-120 16,-13-9-297-16</inkml:trace>
  <inkml:trace contextRef="#ctx0" brushRef="#br0" timeOffset="67999.812">12278 12553 535 0,'-11'0'126'0,"2"1"5"0,3 7-89 16,-11-2-4-16,6 8-6 0,0 14-3 0,-9-6-3 15,-3 8-5-15,2 10-4 0,4 0 1 16,-2 1-5-16,12 8 0 0,2-3-2 15,5-9-2-15,0 3-2 0,0-1 0 16,7-7-2-16,7-1 0 16,3-2-2-16,6-7-1 15,-7 4-1-15,7-9 1 0,-2 4-2 0,-6-5 0 0,3-8-3 16,0-8-1-16,-5 0-7 0,4 0-9 16,-6-9-8-16,4-9-9 0,-4 0-8 15,-4-4-109-15,-2-6-111 16,1-1-261-16</inkml:trace>
  <inkml:trace contextRef="#ctx0" brushRef="#br0" timeOffset="68530.928">12417 12474 576 0,'7'0'136'0,"-2"0"5"0,-2 0-95 15,-3 5-3-15,6 0-5 0,-6 3-4 16,7 0-3-16,-7 2-7 0,11 4-4 0,-6 7-4 16,2 1-5-16,3 5-2 0,3 0-2 15,-5-1-2-15,5 10-1 0,-5 0 0 16,-3-4-1-16,2 3 0 0,-7-1-2 16,8-13 1-16,-8 2-2 0,5 4 0 15,-5-14-1-15,0-4 3 0,0-9-4 16,0 0 3-16,0-6-3 0,8-8 0 15,-8 0-1-15,10-9 1 0,-4 1 0 16,-1-5 1-16,-1-5-2 0,1-8 3 0,-5 7 0 16,16 1 1-16,-6 8 2 0,3 15 0 15,-2 9 5-15,1 0 1 0,-1 0 2 16,-3 10 2-16,1 5 0 0,-1 11-2 16,2 1-2-16,-2 3-4 0,2-5 0 15,-1-4-5-15,-4-7-5 0,8-1-9 16,-13-10-13-16,9-3-17 0,-9 5-14 15,5-5-118-15,-5 0-128 0,8-6-298 16</inkml:trace>
  <inkml:trace contextRef="#ctx0" brushRef="#br0" timeOffset="68671.57">12856 12688 551 0,'10'0'141'0,"-4"-5"6"0,7-2-74 0,-3 7-25 16,3-5-13-16,4 5-7 0,-1-9-8 15,-3 9-11-15,-1-5-15 0,-2 5-15 16,-2-3-14-16,-2 3-117 0,-1 0-119 16,2 0-296-16</inkml:trace>
  <inkml:trace contextRef="#ctx0" brushRef="#br0" timeOffset="68890.222">13161 12598 613 0,'0'9'150'0,"0"0"6"0,-4 5-96 16,4-1-10-16,0 3-11 0,0 1-9 16,4-4-9-16,-4-3-7 0,8-2-6 15,2 0-3-15,-1-4 0 0,6-4-4 16,0 0 2-16,0 0-1 0,1-4-1 0,-1-6-3 16,-2-5-6-16,3 1-12 0,-4-1-14 15,-12-4-14-15,5-2 1 0,-5-2-118 16,-5 12-117-16,-7 11-270 0</inkml:trace>
  <inkml:trace contextRef="#ctx0" brushRef="#br0" timeOffset="69030.874">13106 12484 576 0,'5'-7'142'0,"4"0"7"16,0-1-96-16,3 5-5 0,1-5-12 15,-3 8-6-15,5-5-12 0,-6 5-15 16,1 0-20-16,5 0-15 0,-4-8 42 15,-2 8-162-15,0-9-124 0,-4 2-312 16</inkml:trace>
  <inkml:trace contextRef="#ctx0" brushRef="#br0" timeOffset="69327.614">13388 12132 548 0,'15'0'134'0,"4"0"5"0,1 5-85 16,-2 10-6-16,2 8-7 0,6-3-6 15,3 8-4-15,4 6-2 0,2 4-1 16,4-2-5-16,0 5 0 0,-3-5-3 16,-1 3-3-16,-6-5-4 0,-4 3-4 15,-4-1-2-15,-13 1-1 0,-8-2-2 16,0-4-1-16,0 4 2 0,-18 1-2 15,-6 3 2-15,-3 2-3 0,-5 5-1 16,0-7-6-16,5-5-11 0,4-4-18 0,-2-7-19 16,1-8-124-16,9-1-133 0,-5-9-323 15</inkml:trace>
  <inkml:trace contextRef="#ctx0" brushRef="#br0" timeOffset="69936.844">14588 12532 585 0,'13'0'146'0,"7"0"6"0,6 0-90 16,4 0-8-16,1 0-10 0,5 0-10 15,3-8-8-15,-3 4-10 0,-1 4-5 16,-4-7-4-16,-5 7-11 0,-10 0-16 16,-3-5-18-16,-9 5-126 0,-4 11-129 0,0-11-325 15</inkml:trace>
  <inkml:trace contextRef="#ctx0" brushRef="#br0" timeOffset="71364.274">16280 11963 529 0,'5'0'126'0,"-1"0"6"0,1 0-85 15,-5 0-3-15,10 0-8 0,-10 0-2 16,0 6-4-16,0-6-4 0,0 3-1 16,0 3-4-16,0 3-1 0,-13 3 0 15,3 2-1-15,-11-3 2 0,-5 8-2 16,-7-7-2-16,-8 5 2 0,-10 3-4 15,1-5-2-15,4 10-1 0,2-7-5 0,11-2 0 16,8 4-3-16,7-5-3 0,3-2 1 16,4-2 0-16,6 1-3 0,-1-5 1 15,6 2 1-15,0-2 1 0,0 1 0 16,11-3-1-16,0 2 0 0,6-2 1 16,7-5 0-16,-2 0-1 0,9 0 1 15,8 0-1-15,2-5 1 0,7 5-1 0,1 0-1 16,-4 0 0-16,-10 5-1 0,-2 8 0 15,-10 0 0-15,-14 4 0 0,-9-1 2 16,7 5 0-16,-7-3-1 0,-7 2 1 16,-2-1-1-16,-3-3-1 0,-1 6 2 15,-8-8-1-15,-2 4 1 0,-5 0 0 16,0 2-1-16,-8 1 1 0,0-2 0 16,0-2 0-16,5 0-1 0,1 5-1 15,9-6 1-15,10-2-1 0,11-3 1 0,-8-7-1 16,8-4 0-16,4 0 1 0,3 0 2 15,11 0 0-15,3 0 1 0,10 0-2 16,9 0 1-16,7 0 1 0,1 0-1 16,-9 0-2-16,0 0-6 0,-3 5-6 15,-5-5-8-15,-4 0-10 0,-3 0-18 16,1 0-15-16,-11 0-14 0,-14 0-100 16,0 9-116-16,-3 8-261 0</inkml:trace>
  <inkml:trace contextRef="#ctx0" brushRef="#br0" timeOffset="71723.579">15823 13220 545 0,'0'0'132'0,"0"0"4"15,0-7-88-15,6 7-1 0,-6 0-5 0,7 10-3 16,-7-2-4-16,0 1-5 0,0 5-5 16,-7 11-3-16,1-4-5 0,-2 4-6 15,-7 2-4-15,2-3-1 0,5-2-3 16,3-4 0-16,5-1-3 0,0-3 0 15,6-2 1-15,2 0-1 0,10-9-1 16,-4-3-1-16,2 0 0 0,0 0 2 0,6 0-3 16,-13-7-2-16,9-1-2 0,-8-4-3 15,0-2-7-15,0-2-9 0,-7-3-11 16,4-5-10-16,-7 2 6 0,0-5-116 16,0 4-110-16,0 1-260 0</inkml:trace>
  <inkml:trace contextRef="#ctx0" brushRef="#br0" timeOffset="71898.424">15759 13005 553 0,'0'0'141'15,"0"0"6"-15,0 0-76 0,8 7-18 16,12-7-13-16,-2 0-11 0,3-7-7 16,0 1-9-16,7-2-6 0,-7 1-11 15,4-2-15-15,-2 3-14 0,0-4 159 16,-5 6-280-16,5 4-143 15,-7 0-398-15</inkml:trace>
  <inkml:trace contextRef="#ctx0" brushRef="#br0" timeOffset="72089.02">16126 13213 579 0,'13'0'138'0,"2"7"2"0,3-7-99 0,9 0-8 16,0-7-12-16,-6 7-5 0,2 0-8 16,-8 0-13-16,-6 0-12 0,0-5-10 15,-9 5-113-15,0 0-112 0,0 0-283 0</inkml:trace>
  <inkml:trace contextRef="#ctx0" brushRef="#br0" timeOffset="72260.884">16109 13374 573 0,'0'0'138'16,"5"7"6"-16,10-7-90 0,-2 0-8 15,8 0-12-15,2 0-6 0,0 0-8 0,0-7-7 16,0 1-4-16,-3 4-11 0,-6-7-12 16,1 5-16-16,-2-10-7 0,2 5-115 15,0 4-117-15,-1-4-286 0</inkml:trace>
  <inkml:trace contextRef="#ctx0" brushRef="#br0" timeOffset="72542.196">16569 13160 559 0,'-13'19'127'0,"-3"8"1"0,0-2-99 0,-1-2-7 0,7 3-8 15,4-4-4-15,6-2-5 0,0-4-4 16,8-8 2-16,12-1 4 0,-1-7 6 0,1 0 5 16,3-7 8-16,0-1 5 0,-4-5 8 15,3-3 3-15,1 4 0 0,1 5 0 16,-4-3-2-16,-9 1-1 0,-2 3-2 16,-3-2-7-16,-6 1-4 0,0-4-6 15,5 3-5-15,-5-1-2 0,-5-5-10 16,-3 1-16-16,0 0-14 0,-10 13-26 0,-2-3-15 15,0 3-130-15,1 11-148 0,4 3-330 16</inkml:trace>
  <inkml:trace contextRef="#ctx0" brushRef="#br0" timeOffset="73291.863">15857 11472 501 0,'7'0'129'0,"-1"0"5"15,-6 0-64-15,8 0-18 0,-8 15-12 16,9 6-8-16,-3 3-7 0,2 7-6 16,-1 9-8-16,4 2-4 0,-1-5-5 15,-3-8 0-15,-1 1-1 0,3-10-1 16,-5-10-2-16,3 1 2 0,-7-5 1 15,7-6 0-15,-3 0-2 0,-4-9 1 16,0-8 0-16,12 0 1 0,-4-8 1 16,0-5-2-16,4-1 0 0,1-3 2 0,3 0-2 15,-4 10 4-15,4 2 2 0,-3 6 1 16,0 10 5-16,-1 6 1 0,-2 0 0 16,-1 8 1-16,3 8-2 0,4 9 0 15,-3 2-4-15,-1-3-4 0,4 1-1 16,-4-3-4-16,-1-2-9 0,-1-1-13 0,0-2-16 15,1-1-3-15,-6 1-121 0,3 3-122 16,2 5-289-16</inkml:trace>
  <inkml:trace contextRef="#ctx0" brushRef="#br0" timeOffset="74156.729">16710 12358 446 0,'0'0'121'0,"0"-9"3"16,0 3-11-16,13-9-80 0,4-4-9 0,4-3-3 0,10-3-2 15,3 4-1-15,-1 8-2 0,7 6-1 16,-6 7 2-16,-8 0 2 0,0 4-2 16,-6 14 1-16,-9 6-1 0,-2 7-2 15,-3 1-1-15,-6 5-3 0,0-1-4 16,-6 7 0-16,-7-7-3 0,-6 2-1 15,1-4-1-15,-1-6 0 0,1-3 0 16,11-6 3-16,7 1 1 0,0-7 3 0,0 1 1 16,5-4 4-16,3-4 3 0,1-6-1 15,-1 8-1-15,6-8-2 0,-2 0-1 16,3-8-3-16,-1 8-3 0,1-11-3 16,-3 3 0-16,-3-3-1 0,3 8-4 15,-4-6-1-15,-5 2-7 0,2 0-10 16,0 0-13-16,2-1-19 0,-7-3-13 15,8 1-112-15,-8-3-124 0,0 2-281 0</inkml:trace>
  <inkml:trace contextRef="#ctx0" brushRef="#br0" timeOffset="74406.665">17195 11953 552 0,'5'0'137'0,"1"0"5"0,-6 10-81 16,0 3-13-16,0 3-8 0,0 6-7 15,-6-3-6-15,6-2-7 0,0 1-5 16,0 2-5-16,0-5-3 0,6-2-4 16,-1-2 0-16,8-4-2 0,4-7-1 15,-3 0 1-15,0 0-1 0,-3 0-3 0,-6-9-3 16,0-3-7-16,1 2-11 0,-6-1-13 15,0-4-5-15,0-4-115 0,-9 5-114 16,2-1-276-16</inkml:trace>
  <inkml:trace contextRef="#ctx0" brushRef="#br0" timeOffset="74547.264">17160 11804 496 0,'0'-6'141'0,"0"1"6"0,0 0-17 16,0 5-83-16,10 0-13 0,2 0-12 0,4 0-21 15,7 5-20-15,3 0 92 0,-4 2-221 16,5 9-133-16,5-9-362 0</inkml:trace>
  <inkml:trace contextRef="#ctx0" brushRef="#br0" timeOffset="74859.693">17791 11649 637 0,'-10'0'158'16,"2"12"5"-16,-5 2-98 0,-4 10-6 16,-6 2-13-16,-4 11-6 0,-9 6-11 15,4 10-9-15,-5 4-6 0,-1 12-7 16,9 2-3-16,12-3-3 0,1 3-1 15,16-8 0-15,0 2 1 0,0-14-2 16,15-2 2-16,-1-9 1 0,8-6-1 0,-3-7-4 16,3 1-4-16,2-12-6 0,1-1-5 15,1-8-11-15,-1-7-11 0,-1 0-10 16,2 0-8-16,4-14 2 0,-6-7-109 16,1 4-109-16,-2-20-260 0</inkml:trace>
  <inkml:trace contextRef="#ctx0" brushRef="#br0" timeOffset="75202.161">17892 11798 593 0,'0'0'149'0,"0"0"7"0,0 6-90 16,7 4-5-16,1 10-12 0,-3 6-5 15,5 7-6-15,3 7-10 0,-2 11-7 16,-2-4-6-16,0 9-7 0,-4-2-2 15,2-1-3-15,-4-8-1 0,2-2 0 16,-5-8 0-16,12-7-2 0,-12-11 1 0,8 0 0 16,-8-8-1-16,6-9 0 0,-6 0-3 15,8-14 1-15,-1-3-1 0,-7-10-1 16,11-3 0-16,-4-2 0 0,1 8 1 16,5 5-1-16,-5 3 1 0,2 2 2 15,2 3 2-15,-12 6 2 0,10 5 0 16,-4 0 2-16,1 3 3 0,1 2-1 15,0 6-1-15,2 0-3 0,0-3 0 16,-4 0-2-16,9-3-13 0,-8-5-14 0,-3 0-22 16,3 0 81-16,3 0-211 0,6-9-148 15,4-5-371-15</inkml:trace>
  <inkml:trace contextRef="#ctx0" brushRef="#br0" timeOffset="75358.373">18433 12028 687 0,'13'-7'167'0,"3"7"5"16,-1-7-112-16,0 7-10 0,3-8-18 15,-2 8-11-15,-3 0-7 0,-1 0-18 16,-1-5-14-16,-11 5-22 0,0-8-13 16,3 8-119-16,-3 0-132 0,7 0-308 15</inkml:trace>
  <inkml:trace contextRef="#ctx0" brushRef="#br0" timeOffset="75608.355">18829 11907 660 0,'6'6'168'0,"3"1"6"15,-9 3-98-15,9 10-12 16,-4 2-15-16,-5 4-11 0,5 0-9 0,2 0-11 15,-7-4-5-15,8-2-5 0,-3-3-4 16,3-3-3-16,7-1 0 0,0-1-1 16,6-12-2-16,-1 0-2 0,-7 0 0 15,3-10-2-15,-3-1-5 0,0-4-9 16,-1 1-8-16,-6-3-11 0,-6-1-16 16,0-9-2-16,0 4-123 0,0 2-123 0,-5 3-291 15</inkml:trace>
  <inkml:trace contextRef="#ctx0" brushRef="#br0" timeOffset="75748.978">18729 11702 676 0,'8'-6'163'0,"-3"6"2"0,12 0-109 0,-3 0-14 16,9 6-13-16,-3-6-11 0,1 0-18 15,2 0-25-15,0-6-20 0,-3 6-121 16,-2-12-131-16,9-6-319 0</inkml:trace>
  <inkml:trace contextRef="#ctx0" brushRef="#br0" timeOffset="76030.09">19330 11388 600 0,'26'21'144'0,"2"8"8"16,-2 2-97-16,4 12-1 0,2 6-4 16,3 7-4-16,6 2-6 0,-5-2-6 15,1 4-4-15,-12-5-3 0,-12 6-8 16,-13-5-2-16,0 1-4 0,-15-3 1 16,-16-1-2-16,-8 0-4 0,-9-1 0 15,-7 8-9-15,-7-1-17 0,3-7-27 16,-9-6-33-16,13 1-113 0,4-6-140 15,12-16-328-15</inkml:trace>
  <inkml:trace contextRef="#ctx0" brushRef="#br0" timeOffset="79961.775">8964 15288 374 0,'-10'0'100'0,"4"0"6"0,6 0-2 16,-12 0-76-16,12 0 0 0,-5 0 0 15,5 0 4-15,-5 7 0 0,5-7-1 0,0 12-1 16,0-3-2-16,0-1-4 0,0 0-4 16,7-1-5-16,-1 0-2 0,3-7-2 15,-3 0-4-15,2 0-3 0,7 0-1 16,-2-12 0-16,9 2 0 0,5-1-2 15,3 0-1-15,1 2 1 0,-2 4-1 16,1-2-5-16,-2 1-5 0,-4 3-8 16,-11 3-8-16,2 0-6 0,-10 0-6 15,-5 0-51-15,0 0-52 0,0 0-91 0,0 0-203 16</inkml:trace>
  <inkml:trace contextRef="#ctx0" brushRef="#br0" timeOffset="80196.209">8974 15585 547 0,'0'0'126'0,"5"0"6"0,0 0-90 15,9 0-3-15,6-8-9 0,3 8 0 16,2-6-1-16,2 6-4 0,-2-2-7 15,-2 2-4-15,1-8-4 0,3 8-2 0,-3-7-7 16,-3 0-11-16,-7-1-17 0,-3 2-9 16,1-1-116-16,-8 7-116 0,3 0-290 15</inkml:trace>
  <inkml:trace contextRef="#ctx1" brushRef="#br0">15811 18380 0</inkml:trace>
  <inkml:trace contextRef="#ctx0" brushRef="#br0" timeOffset="96383.311">10541 14906 412 0,'0'0'102'0,"6"0"3"16,-6 0-54-16,10 0-13 0,-10 7-12 16,5-7-4-16,-5 0-3 0,7 0-1 15,-7 0-1-15,6 0 0 0,-6 3-1 16,0-3-1-16,0 0 0 0,-8 11 1 15,8-8-2-15,-8 2-2 0,5 3 0 0,-6-6-4 16,1-2-1-16,0 7-1 0,0 0-2 16,-5-2 2-16,0-5-1 0,-4 12-2 15,6-2 1-15,-12-3 2 0,2 7-1 16,6 0-1-16,-11 0-1 0,1-3 0 16,9-1 0-16,-9-10 3 0,-8 8 0 15,6-8 1-15,4 0 3 0,-2 0 1 16,7 3 0-16,7-3 0 0,4 8-1 0,-6-8-1 15,3 4-2-15,5-4-2 16,5 6 0-16,-11 1-1 0,11-4 0 0,0 2-2 16,0 3 0-16,0-3 1 0,0 3 0 15,11-3-2-15,-3 4 1 0,10-4-1 16,-6-1 3-16,11-4-3 0,-4 8 0 16,3-8 0-16,-1 0 1 0,7 0-2 15,-7 0 1-15,-1 0-1 0,3 0 0 0,0 0 2 16,-5 6-3-16,0 1 1 0,-2-5 1 15,-5 7-2-15,3 3 2 0,-8-3-1 16,-6-1-1-16,5 2 1 0,-5-4 1 16,0-1-1-16,-5-5 0 0,5 8 0 15,-11 1 0-15,4-5 1 0,-3 6-2 16,-4-3 0-16,2 6 0 0,-6-1 0 0,5 6 0 16,-2 6-1-16,-3-4 1 0,-3 3 1 15,6-1-1-15,-1-6 1 0,3 4 0 16,3-6-1-16,3 0 2 0,7 2-2 15,-6-7 0-15,6 2 2 0,0-4-1 16,0 0 1-16,8-3-1 0,-1-4 0 16,2 10 0-16,8-6 1 0,6-4-1 15,3 0 0-15,2 0 0 0,4 0 2 16,0-4-2-16,-5-9 0 0,1 4-4 0,-2 1-4 16,-4 4-12-16,-4-6-10 0,-4-1-12 15,-7 6-6-15,-7 5-112 0,0 5-112 16,0 9-265-16</inkml:trace>
  <inkml:trace contextRef="#ctx0" brushRef="#br0" timeOffset="96805.056">10064 16149 470 0,'0'0'108'0,"0"11"3"15,-3 0-80-15,3-2-3 0,0 6-5 16,-5-1-3-16,5 0-2 0,0 1-2 15,0 0-3-15,0-1-2 0,0-1-1 16,0-3 1-16,7 3-1 0,-7-3 0 0,5-6 1 16,0 5 0-16,1-3 0 0,1 0 0 15,-2 1-2-15,-5-1-1 0,6 2-2 16,-6 1 0-16,5-3-2 0,2-2-2 16,1-4-1-16,-3 0-1 0,3 0 1 15,5 0 0-15,-8 0-1 0,1-10-2 16,-1-2 2-16,2 1 0 0,-1-4-3 15,-1 2-4-15,-5-1-7 0,0 5-6 0,0-11-5 16,0 6-6-16,-8-5-107 0,-2-1-102 16,2-6-252-16</inkml:trace>
  <inkml:trace contextRef="#ctx0" brushRef="#br0" timeOffset="97008.136">9999 16006 514 0,'0'0'119'0,"0"0"4"0,5 0-86 16,-5 0-4-16,11-5-7 0,4 5-3 15,-2-12-4-15,7 7-5 0,4-8-4 16,-2 2-4-16,0 3-5 0,0-2-12 16,-1 10-9-16,-9-4-43 0,-6 4-70 15,4 0-99-15,-5 8-234 0</inkml:trace>
  <inkml:trace contextRef="#ctx0" brushRef="#br0" timeOffset="97242.626">10343 16209 542 0,'8'0'118'16,"2"0"3"-16,9 0-97 0,4-7-8 15,-5-1-5-15,5-4-3 0,0 3-3 16,-7-2-4-16,3-1-6 0,-8 5-6 0,2-1-3 16,-8 3-107-16,-2 5-100 0,-3 0-253 15</inkml:trace>
  <inkml:trace contextRef="#ctx0" brushRef="#br0" timeOffset="97430.372">10411 16374 550 0,'0'0'123'0,"4"0"2"0,10 0-98 15,0-4-5-15,4-4-6 0,1 2-4 16,3-4-3-16,0-1-3 0,1 1-4 15,-5-2-7-15,5-2-7 0,-5 2-6 16,-3-2 109-16,-7 0-219 0,0 1-118 16,-1-3-328-16</inkml:trace>
  <inkml:trace contextRef="#ctx0" brushRef="#br0" timeOffset="98070.847">10804 15837 466 0,'0'0'111'0,"0"0"4"0,0 5-67 16,0 3-13-16,7 5-6 0,-7 3-1 16,7 3-3-16,-3 9-4 0,0-2-2 0,2 0-3 15,4 5-3-15,-2 4-5 0,-3-2-3 16,3 7 0-16,-1-7-1 0,-7-4-1 15,8-3-2-15,-5-6-5 0,-3-6-4 16,7 0-6-16,1-2-7 0,-1-9-9 16,-7-3-106-16,0 0-106 0,0 0-255 15</inkml:trace>
  <inkml:trace contextRef="#ctx0" brushRef="#br0" timeOffset="100804.579">9940 14495 457 0,'5'0'111'0,"-5"0"4"0,0 0-64 16,3 0-14-16,2 6-7 0,-5-3-4 15,5 7-2-15,1 3-2 0,1-1-5 16,-2 6-4-16,-2-2-2 0,2 1-4 15,2-2-2-15,-1 5-3 0,-6 2-2 16,7-3 0-16,-7 0 1 0,0-1-2 16,0 1 0-16,5-5 1 0,-5-6 1 15,0-1-1-15,5-2 2 0,-5-5 0 16,0 0 0-16,0-12 0 0,0 4-2 0,0-2 1 16,0-3 3-16,0 3-1 0,0-3-1 15,0 0 1-15,0-2 3 0,0-1 2 16,6 2-1-16,-6-1 0 0,0 1 0 15,8 4 2-15,-3 6 0 0,3-3-1 16,4 7 0-16,-1-7 1 0,-1 7 1 16,3 0-1-16,-5 7-1 0,2 0 0 0,0-5-1 15,-2 7-1-15,0 0-3 0,4 5-1 16,-4 4 0-16,-3 1-2 0,0-3 0 16,1-3-1-16,-6-4-2 0,0-1-3 15,7 0-6-15,-7 4-3 0,0-8-7 16,5-4-7-16,-5 6-5 0,0-6-4 15,5-6-3-15,1 6-85 0,-6-8-13 16,7-1-81-16,1 9-176 0</inkml:trace>
  <inkml:trace contextRef="#ctx0" brushRef="#br0" timeOffset="101023.263">10353 14506 482 0,'0'0'117'0,"8"0"5"16,-3 0-71-16,-5 10-9 0,11-3-11 0,-4 1-5 16,-7 5-3-16,6 3-4 0,-1-3-5 15,3 5-1-15,-1-2-5 0,-4 0-4 16,-3-4-1-16,8 2-3 0,-8-1-2 16,5-7-5-16,-5 2-7 0,0-8-4 15,0 2-5-15,0-2-5 0,0 0 89 16,-5-2-194-16,-3 2-110 0,8 0-305 0</inkml:trace>
  <inkml:trace contextRef="#ctx0" brushRef="#br0" timeOffset="101195.097">10300 14603 495 0,'0'0'113'16,"0"-5"4"-16,7 5-81 0,9-8-8 15,-5 8-10-15,8-5-4 0,-5 5-3 16,3-8-3-16,-6 8-3 0,4-4-2 0,-7 4-4 15,-1-7-3-15,4 7-3 0,-4 0-5 16,-7-5-6-16,6 5 7 0,-6-6-111 16,5 6-93-16,3-11-243 0</inkml:trace>
  <inkml:trace contextRef="#ctx0" brushRef="#br0" timeOffset="101398.217">10492 14321 477 0,'8'8'115'0,"-5"7"3"15,5 4-75-15,4 4-7 0,-4 3-10 16,-1 2-6-16,2 1-5 0,3 0-5 0,-6-4-3 16,7-2-4-16,1 0-2 0,-1-3-3 15,-4 0-5-15,-2-3-8 0,-7 4 155 16,0-5-264-16,7 2-124 0,-7-1-367 15</inkml:trace>
  <inkml:trace contextRef="#ctx0" brushRef="#br0" timeOffset="103001.516">11251 15089 520 0,'0'-10'119'0,"0"3"2"0,0-1-88 16,0-5-7-16,9 1-9 0,-1-2-3 15,7 1-3-15,-2 2-3 0,3 1 0 16,-3 6 0-16,8 4 0 0,-1 0 5 15,1 6 2-15,1 6 3 0,1 5 3 16,-12 4 2-16,0 6 2 0,-4-2-1 0,-4 2-3 16,-3 3-2-16,-3-6-3 0,3 5-5 15,-13 4-2-15,5-3-4 0,3 2-1 16,5-1-1-16,-5-8-2 0,5 5-1 16,0-12 0-16,6 1 0 0,-2-6 1 15,2-3 3-15,2-8 3 0,1 5 3 16,-3-5 5-16,2 0 1 0,4-5 1 15,-2-3 1-15,4-3-1 0,1-1-4 16,5-2-4-16,-7 0-3 0,3-1-1 16,-4 1-1-16,6 2-2 0,-7-2-4 15,7 7-3-15,-5-4-5 0,2-3-6 0,-8-1-7 16,-1 3-9-16,-6-3-10 0,5 3-8 16,-5-1-7-16,0-4-3 0,-8 1-104 15,0-7-109-15,-7-2-258 0</inkml:trace>
  <inkml:trace contextRef="#ctx0" brushRef="#br0" timeOffset="103282.699">11659 14591 554 0,'0'0'133'15,"0"12"4"-15,7-6-90 0,-7 4-7 16,0 3-5-16,0 2-4 0,5 1-6 16,-5-3-4-16,8 0-2 0,0-4-3 15,2 1-3-15,-4 4-3 0,2-2-1 16,6-5-2-16,-6 0-1 0,3-7-2 16,1 0-1-16,-4 0-1 0,5-7 1 0,-13 0-1 15,10-1-1-15,0 4-2 0,-1-7-3 16,0 3-10-16,-9-1-13 0,0 0-14 15,0 0 158-15,-9-12-277 0,-10 2-140 16,-6-3-388-16</inkml:trace>
  <inkml:trace contextRef="#ctx0" brushRef="#br0" timeOffset="103441.28">11602 14474 580 0,'0'0'142'0,"0"0"4"16,8 0-91-16,-3 0-12 0,8-5-13 15,2-3-7-15,4 3-13 0,-2 2-17 16,4-5-17-16,4 2-1 16,-4 6-124-16,-1-3-117 0,7 3-292 0</inkml:trace>
  <inkml:trace contextRef="#ctx0" brushRef="#br0" timeOffset="103909.92">12137 14365 498 0,'0'0'128'0,"0"4"8"16,-3 6-55-16,3-1-32 0,-7 9-7 15,7 1-2-15,-9 8-6 0,9 5-5 16,0 11-8-16,-9-7-3 0,6 12-4 15,-5 4-4-15,0 7-4 0,8-8 1 16,0 14-2-16,0-11 2 0,0-1 0 16,16-9 0-16,0-1 1 0,6-8 0 0,1 5 0 15,4-9-1-15,5-2-2 0,-3 1-1 16,1-9 0-16,-3-4-2 0,-7-2-1 16,0-1 1-16,-1-6-4 0,-1 1-3 15,0-2-7-15,4-2-11 0,-6-5-13 16,-5 0-16-16,-6 0 27 0,-5 0-143 15,0-7-120-15,-6 7-289 0</inkml:trace>
  <inkml:trace contextRef="#ctx1" brushRef="#br0" timeOffset="10507.209">21748 17111 0</inkml:trace>
  <inkml:trace contextRef="#ctx0" brushRef="#br0" timeOffset="108073.202">12434 14660 471 0,'0'0'118'0,"6"0"5"16,-6 0-61-16,7 0-13 0,-7 0-9 15,9 3-4-15,-9 8-3 0,5-3-4 0,2 9-4 16,-1-2-5-16,3 7-5 0,-4 0-4 15,1 3-3-15,6 0-4 0,-3 7-1 0,0-2-1 16,4 0-1-16,-3 0 0 0,-10 4 1 16,8-7-3-16,3 4 3 0,-3-4-1 15,-3-6-2 1,0-6 2-16,3-4-2 0,-1-6 0 0,-7 2 1 0,0-7-1 0,0 0 1 16,0 0 0-16,0-8 2 0,0 2-2 15,0-10 1-15,-7-5 0 0,7-1 0 16,0-6-1-16,0-1 0 0,7-1 0 15,-1 3 1-15,4 5-2 0,7-2 1 16,-6 3-1-16,2 5 3 0,-1 5 3 0,1-1 2 16,-2 12 4-16,-6 0 1 0,7 0 0 15,-4 12 2-15,-3-1-1 0,5 5-4 16,-1 1-2-16,0-3-4 0,0 3 1 31,3 2-3-31,-1-4 0 0,4-1-1 0,-2 0 0 0,2-5-1 0,-4-3 1 16,-4 1 0-16,-1-4 1 0,3-3-3 15,-9 0-5-15,8 5-6 0,-8-5-10 0,0 0-14 16,3 0-13-16,-3-5 3 0,0 5-117 16,7 0-110-16,-1 0-266 0</inkml:trace>
  <inkml:trace contextRef="#ctx0" brushRef="#br0" timeOffset="108354.396">13057 14841 532 0,'0'0'128'0,"9"0"7"16,-9 0-84-16,4 0-6 0,3 0-7 15,3-3-5-15,-2 3-7 0,0-8-4 16,2 8-7-16,-2 0-4 0,2-3-4 16,-3 3-4-16,-2-8 0 0,3 8-6 15,-2-5-10-15,-6 5-11 0,5-6-12 16,-5 6 113-16,5-11-227 0,-5 1-130 16,12 6-340-16</inkml:trace>
  <inkml:trace contextRef="#ctx0" brushRef="#br0" timeOffset="108776.175">13427 14626 482 0,'0'0'123'0,"0"0"5"15,5 0-51-15,-5 10-33 0,0 0-10 0,7-1-3 16,-7 4-3-16,0 0-8 0,6 0-3 16,-6 5-5-16,0-2-2 0,0 5-2 15,0 0-3-15,0-1-1 0,5 1 3 16,-5-5 0-16,0-3 1 0,5-1-1 15,-5-1 0-15,8-3 0 0,-8-1 1 16,14 0-1-16,-10-7-1 0,1 6 0 0,2-6-1 16,1 0 0-16,-8 0-2 0,8 0 0 15,0 0-1-15,2-10-1 0,-2 0 1 16,-3-2-2-16,5 2-1 0,-3-4 0 16,-1 1-4-16,-6-1-5 0,5 3-9 15,-5-7-11-15,0 2-8 0,-10 7-8 16,2-4 17-16,-2 2-126 0,4 5-105 15,6-10-260-15</inkml:trace>
  <inkml:trace contextRef="#ctx0" brushRef="#br0" timeOffset="108944.249">13329 14496 579 0,'0'-7'140'0,"5"2"6"0,0-2-92 16,2 7-10-16,2-8-12 0,0-3-8 0,-1 8-6 0,0-6-14 16,0 2-18-16,-3 4-18 0,0-4-118 15,-5 7-121-15,15-7-303 0</inkml:trace>
  <inkml:trace contextRef="#ctx0" brushRef="#br0" timeOffset="111079.948">13776 14455 448 0,'0'0'112'0,"5"0"5"16,-5 0-62-16,0 0-10 0,0 5-9 15,7-5-2-15,-7 9-2 0,0-3-3 0,5 4-3 16,-5 6-3-16,8-3-2 0,-5 5-2 16,4 11-4-16,2 0-4 0,1 6-1 15,-3 3-3-15,4 2-3 0,-1-5-3 16,-5-5-1-16,3-4-1 0,-1-5-3 15,-1-6-4-15,-1 0-4 0,-5-4-3 16,0-11-5-16,0 0-6 0,0 0-4 0,0 0-2 16,0-4 0-16,-5-5-1 0,-3 4 19 15,-2-4-114-15,2 2-95 0,-7-1-244 16</inkml:trace>
  <inkml:trace contextRef="#ctx0" brushRef="#br0" timeOffset="111283.024">13755 14714 462 0,'0'0'111'16,"0"12"5"-16,11-12-67 0,-6 10-14 15,0-10-6-15,2 5-4 0,3-5-1 16,-2 13-4-16,5-13-2 0,2 0-3 16,-4 0 0-16,5 0-4 0,-4-5-3 0,-1 5-2 15,1-8-3-15,-4 3-6 0,0 5-8 16,-1-10-9-16,-7 3-7 0,5-6-19 15,-5 1-90-15,3-1-100 0,-3-8-232 16</inkml:trace>
  <inkml:trace contextRef="#ctx0" brushRef="#br0" timeOffset="111751.794">13950 14172 513 0,'0'10'124'0,"6"-1"4"0,-6 9-75 16,10 5-12-16,0 9-8 0,-7 0-5 15,5 13-4-15,9 9-5 0,-4-4-2 16,5 3-4-16,0 4-3 0,2-7-2 16,1-6-1-16,-3 1-4 0,-3-3 1 15,1-10-2-15,-16-13-4 0,8 5-3 0,-8-13-3 16,0-6-8-16,0 1-4 0,0-6-7 16,0 0-7-16,0 0-5 0,0-5 159 15,0-6-258-15,-10-5-116 0,10 5-350 16</inkml:trace>
  <inkml:trace contextRef="#ctx0" brushRef="#br0" timeOffset="112145.447">13979 13857 439 0,'0'0'117'0,"0"0"6"16,0 0-39-16,8 9-34 0,1 2-11 15,0 1-5-15,-2 4-3 0,11 5-6 16,0-1-2-16,7 5-2 0,2 4-5 15,6 9-1-15,-3-3-1 0,-3 10-1 16,0 9 0-16,-1 4-2 0,-2 0-2 0,4 7-2 16,-5-3-1-16,-3-5-3 0,1 2 0 15,0 1 0-15,-11-8-1 0,2-3 0 16,-4 1 0-16,-8 1 0 0,0-16 0 16,-12 0 0-16,1 2 0 0,-7-4-3 15,3-10-5-15,-3 8-10 0,0 1-12 16,-2-5-12-16,2-3-8 0,4 0-112 15,-1-10-114-15,4-6-266 0</inkml:trace>
  <inkml:trace contextRef="#ctx0" brushRef="#br0" timeOffset="117968.315">14894 14631 427 0,'-4'2'103'0,"4"6"4"16,0-8-67-16,-5 0-1 0,5 0-4 16,5 0 1-16,-5 0 1 0,8 0 2 15,-8-9 0-15,8 3-1 0,-8 6-1 16,6 0-4-16,3-6-3 0,5 6-2 15,4 6-4-15,7-6-3 0,-2 0-3 16,1 0-6-16,4 0-1 0,-6-6-3 0,-3 3-4 16,2-5-3-16,-1 8-7 0,-7 0-9 15,0-4-13-15,-3 4-15 0,-2 0-11 16,-1 0-113-16,9 0-121 0,2 0-278 16</inkml:trace>
  <inkml:trace contextRef="#ctx0" brushRef="#br0" timeOffset="118640.617">16255 14216 525 0,'0'0'119'16,"0"0"4"-16,5 0-91 0,-5 0-2 16,0 0-6-16,0 0-1 0,0 5-2 15,0-5-3-15,0 9-1 0,0-9 1 0,0 2-2 16,-5-2-1-16,5 5 0 0,-5 3 0 15,-8-3 1-15,2 4 0 0,-12 1-2 16,-5 4 2-16,-5-3-1 0,-3 1-1 16,-3 3 1-16,-2 0-3 0,5 1-2 15,1-2-1-15,4 3-3 0,-1-3-1 16,5 4-3-16,6-2-2 0,-2-1 2 16,8-5-2-16,4 3-1 0,4-10 0 0,4 2 2 15,3-5-1-15,0 7 1 0,7-7 0 16,-1 0-1-16,11 0 3 0,1 4-3 15,5-4 2-15,3 0 0 0,3 0-2 16,4 0 0-16,3 0 0 0,2 7 0 16,-6-7 1-16,3 3-2 0,-7 3 0 15,-4 4 1-15,-7-4 1 0,-8 5-1 16,-9 2 1-16,0-5 0 0,0 6-1 16,-8-3 1-16,-5 3 1 0,-3 0-1 15,-9 12-2-15,-8-8 0 0,2 10 0 0,-3 1 2 16,3 1-2-16,5-10-1 0,9-3 2 15,-1 0 0-15,10-6 0 0,-2-1 1 16,10-4-2-16,0 2 1 0,7-8-1 16,-1 0 0-16,7 0 0 0,2-8 0 0,6 8 1 15,-3-4 1-15,12 4-2 0,1 0 1 16,2 0-4-16,0 9-8 0,3-4-10 16,-15-2-15-16,2 7-11 0,-5-7-6 15,-12 8 2-15,-6-6-110 0,0 7-105 16,-10 10-243-16</inkml:trace>
  <inkml:trace contextRef="#ctx0" brushRef="#br0" timeOffset="118921.795">15729 15309 453 0,'0'7'115'16,"0"8"2"-16,0-3-43 0,5-1-43 15,-5 2-9-15,0-5-5 0,7 6-2 16,-7 0-3-16,10 3-1 0,-2 0-3 16,-1 0 1-16,6-4 0 0,1 0 1 15,-1-13-1-15,4 0-2 0,6 0 2 16,-4 0 0-16,-2 0-4 0,4-12 0 15,-3 2-1-15,-6 0-3 0,-6-1-7 16,-6 2-11-16,0-1-9 0,0-5-110 0,0 0-110 16,0-7-275-16</inkml:trace>
  <inkml:trace contextRef="#ctx0" brushRef="#br0" timeOffset="119093.568">15707 15135 602 0,'-7'0'150'0,"7"0"4"15,0 0-91-15,0 0-13 0,10-6-16 16,5 6-6-16,1-10-8 0,13-1-9 16,1 3-10-16,4-3-18 0,-3 1-20 15,4 3-69-15,-11 7-54 0,-2 0-114 16,1 0-245-16</inkml:trace>
  <inkml:trace contextRef="#ctx0" brushRef="#br0" timeOffset="119249.853">16052 15195 609 0,'15'0'140'15,"4"0"2"-15,8-7-101 0,4 7-10 16,-5-7-14-16,0 1-4 0,-6 6-10 0,-6-8-12 16,-7 8-11-16,-7 0-10 0,0 0 141 15,0 9-255-15,-11 3-128 0,1 0-360 16</inkml:trace>
  <inkml:trace contextRef="#ctx0" brushRef="#br0" timeOffset="119390.434">16113 15332 514 0,'6'0'131'16,"4"0"4"-16,3 0-56 0,3 0-41 0,1 0-11 16,6-5-6-16,-2-4-7 0,-5 1-10 15,4 1-10-15,-10 1-15 0,0 6-8 16,0-8-110-16,-4 5-109 0,4-8-272 15</inkml:trace>
  <inkml:trace contextRef="#ctx0" brushRef="#br0" timeOffset="119640.309">16474 15089 612 0,'-18'11'143'0,"-1"13"3"0,-7 5-103 15,-1 7-9-15,8 13-9 0,-3-1-8 16,11-3-5-16,11-7-5 0,0-5-4 15,8-12 0-15,2-7 2 0,13-9 2 16,3-5 7-16,4 0 6 0,2-5 4 0,3-6 6 16,-4-6 2-16,0-3 4 0,-8-3 2 15,-5 0-3-15,-10-4-1 0,-8 2-6 16,0 4-3-16,0-3-6 0,-15 4-8 16,-3-4-17-16,-8 5-19 0,-12 1-29 15,-7-3-22-15,-3 7-127 0,1 3-148 16,-1-1-337-16</inkml:trace>
  <inkml:trace contextRef="#ctx0" brushRef="#br0" timeOffset="120124.57">15757 13886 545 0,'0'0'138'0,"4"0"10"0,4 14-76 16,-8 1-17-16,8 3-10 0,-1 0-9 15,-7 5-9-15,3 2-7 0,2-2-8 16,0 0-7-16,8-1-2 0,-3-8-3 16,-2 1 1-16,6-9 0 0,-7-6-2 15,-2 0 1-15,0 0 0 0,6-6 1 0,-6-6 0 16,3-7 0-16,4-1 0 0,-2 2 0 15,-2-2 0-15,2-1 0 0,0 9 3 16,-4 0 6-16,1 4 3 0,1 8 3 16,0 0 0-16,0 0 1 0,2 8 0 15,3 1-4-15,7 5-6 0,-1 7-4 16,6-3-3-16,4 8-11 0,1-9-11 16,-2 2-20-16,1-1-15 0,-3-7-119 0,1 10-132 15,-9-4-306-15</inkml:trace>
  <inkml:trace contextRef="#ctx0" brushRef="#br0" timeOffset="120577.643">16756 14361 572 0,'8'-20'142'0,"5"3"5"0,-3 3-85 16,3-1-11-16,0 10-9 0,5 5-5 15,2 0-7-15,1 8-8 0,2 9-4 16,-10 4-3-16,2 6-2 0,-12-2-3 0,-3-1 1 16,0 10 1-16,-6-3 0 0,-6 4-1 15,-1-3-2-15,-1 6-1 0,-1 0-1 16,-3 2-4-16,5-15-1 0,3 4-2 16,10-5 1-16,0-6-1 0,0-6-1 15,11 2 0-15,-1-11 0 0,5 5 3 16,-2-8-1-16,8 0-1 0,-3 0 1 15,2-8 1-15,3 5-1 0,-2-2 1 0,-3-4-3 16,2-1-2-16,-9 1-5 0,2-2-11 16,-8-5-13-16,2 0-18 0,-7-9-13 15,8 7-113-15,-8-9-127 0,0 0-285 16</inkml:trace>
  <inkml:trace contextRef="#ctx0" brushRef="#br0" timeOffset="120811.978">17106 14072 633 0,'0'0'152'16,"0"8"7"-16,0-2-105 0,0 10-8 16,0 3-9-16,0 4-5 0,5-1-10 15,-5 3-6-15,10-2-4 0,-3-2-4 0,1-3-3 16,5-2-1-16,-2-4 0 0,1-5-2 15,4-7-1-15,-6 0 0 0,2-14 0 16,-4-1-5-16,-8-7-10 0,5 0-18 16,-5 0-17-16,-7 1 62 0,-4-6-183 15,-4 12-134-15,-5 1-325 0</inkml:trace>
  <inkml:trace contextRef="#ctx0" brushRef="#br0" timeOffset="120952.5">17044 13948 607 0,'0'-13'148'0,"10"13"5"0,5-9-98 0,-2 4-11 16,7 0-12-16,-1-3-8 0,1 5-17 16,4 3-26-16,4 0 122 0,-3 0-258 15,4-11-143-15,1 11-403 0</inkml:trace>
  <inkml:trace contextRef="#ctx0" brushRef="#br0" timeOffset="121186.82">17521 13812 644 0,'-8'8'160'16,"4"9"6"-16,-4 11-99 0,0 9-8 0,-4 6-13 15,-7 5-9-15,1 1-10 0,-4 6-8 16,3 4-5-16,2 1-5 0,6-7-2 16,6-1-5-16,5-6 1 0,5-4-2 15,3-12-1-15,9 1 0 0,2-3 0 16,1-3-1-16,-1-2-1 0,6-3-2 15,-4-4-4-15,2-8-10 0,-3-8-15 16,1 0-15-16,0 0-15 0,1-17-96 0,-3-6-18 16,6 3-101-16,-4-8-192 0</inkml:trace>
  <inkml:trace contextRef="#ctx0" brushRef="#br0" timeOffset="121514.867">17716 13859 591 0,'0'0'152'0,"0"18"7"0,0 4-80 16,0 5-20-16,4 1-9 0,1 10-5 15,5-8-10-15,0 12-9 0,0-4-8 16,0 3-3-16,-2-6-3 0,0 3-6 16,-3-4-2-16,-5-3-1 0,10-6 0 15,-10-5 0-15,6-9-2 0,-6-7 0 16,0-4 1-16,7-4-2 0,3-7 0 15,0-8 0-15,-1-5 0 0,4 1-1 16,1-2 1-16,-1 0 1 0,0 9-2 0,-3 9 3 16,1 7-2-16,-3 0-1 0,-5 0 3 15,2 14-1-15,-5-1-2 0,0 3 2 16,7 7-2-16,-7-1 0 0,10-2-4 16,-4-8-12-16,3-1-16 0,-1-11-17 15,0 0 37-15,-8-11-168 0,5 0-136 0,-5-4-332 16</inkml:trace>
  <inkml:trace contextRef="#ctx0" brushRef="#br0" timeOffset="121671.082">18218 14100 671 0,'8'0'159'0,"4"0"5"0,-1 0-108 15,9 0-8-15,-7 7-14 0,3-7-10 16,2 0-8-16,0 0-4 0,5 0-4 15,-3 0-9-15,1 0-10 0,-3 0-11 0,-1-10-16 16,-6-1-15-16,-1 6-102 0,0 5-16 16,1 0-101-16,-1 0-197 0</inkml:trace>
  <inkml:trace contextRef="#ctx0" brushRef="#br0" timeOffset="121944.778">18608 14022 588 0,'0'9'146'0,"6"0"9"15,1 4-92-15,-7 1-6 0,0 5-5 16,3-1-9-16,-3 7-9 0,0-6-6 0,5 5-9 16,-5-7-5-16,10-4-6 15,1-1-4-15,6-12 0 0,7 0-3 0,4 0-2 16,2-13 0-16,2-3-1 0,-5-5-3 15,-8 0-6-15,-2 3-5 0,-8-5-11 16,-9 5-15-16,0-5-14 0,0 4-116 0,-6-3-122 0,-6 2-295 16</inkml:trace>
  <inkml:trace contextRef="#ctx0" brushRef="#br0" timeOffset="122069.773">18544 13816 651 0,'0'0'156'0,"0"0"3"0,0 0-105 0,0 12-9 15,18-12-13-15,-3 0-9 0,0 0-9 16,4 0-11-16,1 0-17 0,-1-9-20 16,1 3-14-16,-4-4-116 0,-2 1-126 15,-6-1-297-15</inkml:trace>
  <inkml:trace contextRef="#ctx0" brushRef="#br0" timeOffset="122335.266">18999 13330 586 0,'10'0'144'0,"5"0"6"16,1 0-93-16,1 15-3 0,-4 7-5 16,5 6-5-16,0 2-5 0,-4 12-7 15,3 5-2-15,-7 0-4 0,-2 1-2 16,3 8-3-16,1-2-3 0,4 5-1 15,0 5-4-15,-2 0-3 0,-14-6-2 16,0-1-4-16,-7-8 0 0,-8-3-3 16,-13 4 0-16,-6 7-1 0,-9-11-8 0,6 0-18 15,4-8-35-15,-6-10-129 0,1-10-150 16,10 0-367-16</inkml:trace>
  <inkml:trace contextRef="#ctx1" brushRef="#br0" timeOffset="30080.551">19350 18507 0,'-117'-23'0,"139"23"16,-19 0-1,-3 0-15,0 4 16,-7 4-1,-11 6 1,0-5 0</inkml:trace>
  <inkml:trace contextRef="#ctx0" brushRef="#br0" timeOffset="125701.489">9419 17500 466 0,'0'10'113'0,"-5"-1"5"0,5-2-67 16,0-2-13-16,0-5-6 0,12 0-4 15,4 0-1-15,7 0-2 0,-3 0-3 16,8-11-2-16,3 3-4 0,-5-4-2 15,0-1-4-15,2 4-3 0,-5 0-3 0,-8-3-1 16,3 4-3-16,-10 0-1 0,-2 2-4 16,2 1-10-16,-8 5-7 0,0-5-8 15,0 5-11-15,0 0-101 0,7 0-103 16,-7 0-248-16</inkml:trace>
  <inkml:trace contextRef="#ctx0" brushRef="#br0" timeOffset="125951.431">9516 17683 570 0,'5'0'133'0,"6"-4"8"0,-6-3-96 15,7 7-4-15,6-7-9 0,3 1-4 16,2-4-5-16,1-2-7 0,6 1-5 0,-4-2-4 15,-1-3-2-15,1 9-2 0,-2-2-10 16,-9 9-14-16,5 0-13 0,-10 0 7 16,3-5-125-16,-5 5-116 0,8-11-278 15</inkml:trace>
  <inkml:trace contextRef="#ctx0" brushRef="#br0" timeOffset="129837.548">11240 16900 458 0,'0'0'121'15,"10"-6"5"-15,-10 6-38 0,0-3-41 16,0 3-7-16,0 3-5 0,0 2 0 0,-7-5-6 16,7 8-5-16,-6 0-3 0,1 0-4 15,-5-2-2-15,-2 2 0 0,1 5-3 16,-9-5 2-16,1 6 0 0,-3 1-1 16,-4-1 2-16,-2-1-2 0,-3 1-3 15,2 0-1-15,3 0-4 0,-1-3 1 16,8 1-2-16,6-3-2 0,8 4-1 15,-3-8-1-15,8 3 1 0,0 0-1 16,0 0-1-16,0-8 2 0,6 6 1 16,4-6-2-16,15 0 2 0,-4 0-1 0,12 0 1 15,3-8 0-15,1-1-2 0,7 2-1 16,1-4 1-16,2 6 0 0,-6 5-1 16,2 0 1-16,-19 0-2 0,-11 0 2 15,-13 12 0-15,0 2 0 0,0 2 0 16,-14-3 2-16,-4 2 0 0,-4 1 0 15,3-1-2-15,-1 2 1 0,-5 7 1 0,6 5-1 16,-3 4-1-16,0 1 0 0,-1 1-1 16,3-1 1-16,4-11 0 0,1-2 0 15,5-1-1-15,5-6-1 0,-1-6 2 16,6-2-1-16,0-6 2 0,0 5-1 16,9-5-1-16,-2 5 1 0,9-5 3 15,2 0-2-15,2 0 1 0,5 0 0 16,4 0 0-16,2-10 0 0,-3 4 1 15,3-2-6-15,-8 1-5 0,-10 7-9 0,-6-5-11 16,-1 5-11-16,-6 0-12 0,0 6-10 16,-8 2 78-16,-2-2-181 0,5 5-116 15,-3 3-301-15</inkml:trace>
  <inkml:trace contextRef="#ctx0" brushRef="#br0" timeOffset="130103.101">11097 17872 553 0,'0'7'130'0,"-4"1"3"15,-1-1-92-15,5 4-6 0,0 1-5 16,-7 2-4-16,7 2-6 0,0 1-5 16,7 2-4-16,-1-3-5 0,2-5 0 0,4 1-2 15,-4-10 1-15,8-2-1 16,-2 0-1-16,5 0 2 0,-6 0 1 0,2 0-3 15,-7 6 1-15,-1-6 0 0,-1 0-3 16,1 0 1-16,-2 0 0 0,0-6-6 16,4 4-2-16,0-5-10 0,-4-1-7 15,-5-6-8-15,0-1-8 0,0-1 2 16,-5 1-110-16,-10-1-102 0,7 4-248 0</inkml:trace>
  <inkml:trace contextRef="#ctx0" brushRef="#br0" timeOffset="130274.951">11006 17845 509 0,'0'-2'123'15,"0"2"5"-15,10-8-79 0,1 8-5 0,4 0-9 16,0-7-5-16,6 0-5 0,-3-1-6 16,5-6-5-16,1-1-6 0,3-1-4 15,-5 4-8-15,5-1-10 0,-6 8-12 16,0 5-103-16,-6 4-13 0,3-4-96 15,0 11-197-15</inkml:trace>
  <inkml:trace contextRef="#ctx0" brushRef="#br0" timeOffset="130462.445">11330 17942 578 0,'8'0'133'0,"2"-7"5"15,3 1-97-15,7-6-8 0,1 2-11 16,4-3-5-16,-4 5-2 0,-1-2-6 0,2 10-11 16,-5-5-11-16,-4 5-11 0,-8-7-9 15,-5 7-109-15,0 0-111 0,0 8-266 16</inkml:trace>
  <inkml:trace contextRef="#ctx0" brushRef="#br0" timeOffset="130618.609">11427 18052 582 0,'0'0'138'0,"6"-7"2"0,-1 7-97 15,10-8-13-15,0 8-8 0,6-8-6 16,-6 1-4-16,4 1-16 0,-9-2-13 16,3-1-10-16,-6 0-114 0,-7 0-113 15,11 5-286-15</inkml:trace>
  <inkml:trace contextRef="#ctx0" brushRef="#br0" timeOffset="130790.512">11734 17778 525 0,'12'19'118'16,"1"-2"1"-16,3 3-77 0,-3-3-27 0,-3-1-14 15,2 0-8-15,-7-3-109 0,-2-1-102 16,2 4-261-16</inkml:trace>
  <inkml:trace contextRef="#ctx0" brushRef="#br0" timeOffset="132321.416">10885 16475 488 0,'0'-10'118'15,"0"6"7"-15,5 4-72 0,-5 0-11 0,0 0-7 16,6 6-2-16,-6 3-2 0,0 4-4 16,0 2-6-16,7 0-4 0,-1 2-3 15,-1 1-4-15,2-3-2 0,4 0-3 16,-3 4-3-16,0-6 0 0,-1 0 0 15,1 1-1-15,-3-2 0 0,-5-12-1 16,0 5 1-16,7-5 0 0,-7 0 1 0,6-5-1 16,4-7 0-16,-3 3 0 0,-1-7 0 15,4-4-1-15,3 3 0 0,-1-10-1 16,2 2 0-16,-6 6 2 0,6 0 3 16,-5 5 1-16,-2 12 3 0,3 2 2 15,0 0 2-15,-2 2 3 0,0 12-2 16,5 5-1-16,-5 4-2 0,0-3-2 15,4 5-2-15,-6-5-1 0,3 3-3 0,0-5-7 16,3 1-9-16,-2-5-14 0,1-3-17 16,-4-7-120-16,11 1-129 0,-2-5-307 15</inkml:trace>
  <inkml:trace contextRef="#ctx0" brushRef="#br0" timeOffset="133068.284">11715 16888 464 0,'0'0'119'0,"-7"0"5"0,7 0-39 16,0-9-48-16,10-4-6 0,1 0-1 0,6-4-1 15,3-4-2-15,1 3 0 0,2-1-2 16,-2 5-1-16,0 5-2 0,1 9-3 16,4 0 0-16,-5 0-5 0,-6 8-3 15,4 7-4-15,-7 4-1 0,-1 5-2 16,1 5-2-16,-6 1-1 0,-6 7-1 15,0-3 1-15,0 2 1 0,0-1-2 16,-6 1 0-16,1-4 1 0,-7 0 0 0,6-5-1 16,1-3 0-16,5-4-1 0,0-5 1 15,0-4 0-15,8 3 0 0,0-8 2 16,2 2 1-16,-3-3 2 0,4-5 2 16,1 0-1-16,-3 0 0 0,3 0 1 0,-1-9-4 15,4-1 0-15,-2 1-1 0,0-4-2 16,4 4 0-16,-9-5 1 15,3 2-6 1,-1 2-5-16,-2 3-7 0,-8-5-12 0,0 1-12 0,0 1-12 16,0-2 32-16,0-1-143 0,0 4-113 15,0 2-282-15</inkml:trace>
  <inkml:trace contextRef="#ctx0" brushRef="#br0" timeOffset="133396.328">12116 16410 574 0,'0'8'136'0,"0"5"4"16,0-2-94-16,0 1-7 0,0 1-6 15,8-3-5-15,-8 2-5 0,8-3-5 16,-3 4-3-16,3 2-2 0,7-1-2 16,-5 1-2-16,6-1-2 0,-6-7 0 15,5-2-2-15,-4 0-1 0,-2-5-2 0,4 0 0 16,0-5 0-16,0-7-2 0,-2-4-1 16,-6-3-4-16,-5 4-11 0,0 1-13 15,0 6-14-15,-6-1-37 0,-12-3-79 16,6 4-111-16,-4 4-241 0</inkml:trace>
  <inkml:trace contextRef="#ctx0" brushRef="#br0" timeOffset="133536.932">12055 16228 613 0,'0'-5'154'16,"0"5"5"-16,0-7-85 0,12 0-24 15,-1-4-21-15,-3-1-7 0,7 1-10 16,-5 0-26-16,3-2-23 0,-3 8-98 15,3-4-25-15,3 2-110 0,-4-3-227 16</inkml:trace>
  <inkml:trace contextRef="#ctx0" brushRef="#br0" timeOffset="169617.973">10007 17613 434 0,'0'0'100'15,"0"6"4"-15,0-3-76 0,0-3 1 16,0 11-2-16,0-8-3 0,0-3-3 15,7 5-1-15,1-5-2 0,2 0 0 0,-5 0-1 16,8-5 0-16,0 5-3 0,0-10-1 16,5 4-3-16,0-1-2 0,0-3-4 15,1-1 0-15,1 0-6 0,0-1-4 16,1-2-6-16,0 2-5 0,-4 0-7 16,-3-5 11-16,-9 6-118 0,0-2-97 15,-5 4-249-15</inkml:trace>
  <inkml:trace contextRef="#ctx0" brushRef="#br0" timeOffset="170102.207">10267 16877 518 0,'0'16'112'0,"5"-2"2"16,0 13-94-16,12-3-3 0,-4 14-5 15,0-4 0-15,-3 10 0 0,-2 5 2 16,-2 10-2-16,1-5 1 0,-2 5-1 16,-5-2 0-16,0-4-1 0,3-9-2 0,-3 2-3 15,0-3 1-15,0-5-1 0,-3-6 0 16,-4 3-1-16,-4-1-1 0,6-9-1 15,-2-5 0-15,7-1-1 0,0-9-1 16,0-10-1-16,0 0 1 0,0 0-2 16,0-9 1-16,7-4 1 0,-7-8-1 15,8-8 0-15,0-2 1 0,0-6-2 16,7 2 2-16,-2 3 0 0,5 8-2 16,-1 9 1-16,-1 2 0 0,-8 8 1 0,4 5 0 15,-12 0-1-15,0 8-1 0,6-3 1 16,-6 9 1-16,0 0 0 0,7 2-1 15,-7-3 0-15,6 6 0 0,1-3 1 16,3 3 0-16,0 3-1 0,-1-6-1 16,3 5 1-16,-4-2-1 0,-3-1-4 15,0-3-7-15,3 0-8 0,0-11-5 16,-5-4-4-16,2 0 15 0,0-4-120 0,-5-11-98 16,15-5-245-16</inkml:trace>
  <inkml:trace contextRef="#ctx0" brushRef="#br0" timeOffset="170336.568">10721 17263 490 0,'0'0'110'0,"0"0"5"16,0 0-87-16,0 14 1 0,-7 2-5 15,7 3-2-15,0 7-2 0,-5-4-3 16,2 5 0-16,-2 0-1 0,5 5-4 15,-10 0-1-15,10 4-1 0,0-2-2 16,0 1-1-16,0 1-2 0,0-12-6 16,9 1-3-16,-3-9-7 0,-1-5-9 0,2-11-6 15,2 0 148-15,-4 0-257 0,-5-9-121 16,0-6-354-16</inkml:trace>
  <inkml:trace contextRef="#ctx0" brushRef="#br0" timeOffset="170508.216">10623 17463 645 0,'0'-8'136'0,"0"4"-1"0,24-1-122 16,6-8 2-16,7-1-10 0,9-2-5 16,0 2-1-16,5-2-3 0,-5 9-2 15,-4 0-8-15,1 7-7 0,-20 0-115 16,-10 9-109-16,-13-1-277 0</inkml:trace>
  <inkml:trace contextRef="#ctx0" brushRef="#br0" timeOffset="172169.405">12953 16957 465 0,'0'-12'100'0,"6"6"0"0,1 6-84 0,3-10 1 15,-2 10-3-15,-2-6-1 0,1 6 1 16,3 0 2-16,-4 0 1 0,2 11-1 16,7-8-2-16,-2-3 0 0,8 0-3 15,7 0-3-15,-2-8-2 0,9-4-2 16,-4 1-2-16,0 4-2 0,3 1-4 15,-1-2-4-15,-7 8-4 0,2 0-6 16,-6-5-54-16,-8 5-49 0,1 0-86 0,-8 5-198 16</inkml:trace>
  <inkml:trace contextRef="#ctx0" brushRef="#br0" timeOffset="172434.979">12917 17233 524 0,'11'0'115'15,"10"-6"2"-15,6 6-94 0,10-8 0 0,1 3-7 16,1-1-2-16,0 6-2 0,1-6-4 15,-3 6-2-15,3 0-3 0,1 0-2 16,4 7-7-16,-4 1-6 0,5-6-111 16,-10 10-103-16,-16-2-269 0</inkml:trace>
  <inkml:trace contextRef="#ctx1" brushRef="#br0" timeOffset="84782.591">29535 12837 0</inkml:trace>
  <inkml:trace contextRef="#ctx0" brushRef="#br0" timeOffset="180577.265">26010 8613 535 0,'0'0'120'15,"0"-5"5"-15,0 5-95 0,0 0 4 16,0-8-5-16,-8 8 0 0,-2-4 1 0,0 4-3 15,-1 0 0-15,-5 0-2 0,-1 12-3 16,-2-4-1-16,-1 3 1 0,-10-1-3 16,-4-3-2-16,-4-7-2 0,-7 0-1 15,-3 4-2-15,5-4-2 16,3 11 0-16,-3-8 0 0,0 8 1 0,-7-1 0 16,2 4-2-16,7-8 0 0,0 9-2 15,4 0-2-15,9 3-2 0,-8-1-2 16,5 3-2-16,8-4 2 0,5-9-1 15,8-7 0-15,10 9 3 0,15-9-1 0,11 0 1 16,8 0-1-16,6 0-3 0,2 0 3 16,-3 0 0-16,4 0-2 0,-5 7 0 15,4 1-1-15,1-2 0 0,-9 3 2 16,-4-6-1-16,-4-3 0 0,-3 8 0 16,1-8-1-16,3 6 2 0,-6-3-1 15,-5 4 1-15,-9-1-2 0,-7 4 0 0,-7-6 1 16,-11 10 1-16,-6 1-1 0,-4 2 1 15,-3 6-2-15,6 2 1 0,-6-3 2 16,-3 0-2-16,-9 4 0 0,7 0 0 16,-8 1-1-16,3 3 0 0,-2-2 2 15,6-4-1-15,-4 6 0 0,6-4-2 16,11-7 3-16,12 3-1 0,12-4 0 16,0-6 2-16,7 6-1 0,9-2 0 15,2-7 2-15,10 0 2 0,3-2 3 0,8-7-2 16,7 0-1-16,15 0 2 0,-2 0-2 15,6 0-1-15,7-14-1 0,-3 3-7 16,-12-3-5-16,-1 0-6 0,-15 0-11 16,-15 14-9-16,-19 0-15 0,-7 13-15 15,-7 2 3-15,-14 8-115 0,-17 4-116 16,-12 11-272-16</inkml:trace>
  <inkml:trace contextRef="#ctx0" brushRef="#br0" timeOffset="180936.556">24844 10210 554 0,'0'0'131'16,"0"11"7"-16,0 2-91 0,-8 4-2 15,8 10-5-15,-11 3-1 0,4 9-4 16,-1-5-6-16,3 7-8 0,-5-8-4 16,5 12-7-16,5-9-4 0,0 3-3 15,0-5-2-15,9-4-2 0,-1-6 2 0,2-9-1 16,6-4 0-16,-3-4 0 0,7 1 2 16,-1-8-2-16,4 0 1 0,4 0-2 15,-1 0 1-15,-3-14 1 0,1-5-1 16,-4 1-2-16,-2-1-1 0,-7-9-5 15,2 2-8-15,-8 1-12 0,-5-13-12 16,0 2-8-16,0-5-111 0,0 0-114 16,-10 0-269-16</inkml:trace>
  <inkml:trace contextRef="#ctx0" brushRef="#br0" timeOffset="181092.937">24885 10045 596 0,'0'0'155'15,"0"9"8"-15,0-4-74 0,10-5-29 0,7 0-7 16,6 0-12-16,4 0-10 0,8-5-10 16,-6-13-8-16,6 2-6 0,-6-2-13 15,1-1-14-15,4 3-19 0,0 9-19 16,-1-2-118-16,5-1-133 0,-10 10-312 16</inkml:trace>
  <inkml:trace contextRef="#ctx0" brushRef="#br0" timeOffset="181295.986">25121 10278 566 0,'0'11'145'0,"0"-4"8"0,0 2-59 16,7-9-47-16,7 5-8 0,14-5-7 15,3 0-4-15,10 0-7 0,0-5-10 16,-3-4-2-16,3 2-8 0,-3-2-8 0,-2 4-12 15,0-3-17-15,0 0-12 0,-10 8 4 16,-7 0-122-16,-5 0-113 0,-14 0-268 16</inkml:trace>
  <inkml:trace contextRef="#ctx0" brushRef="#br0" timeOffset="181764.55">25282 10560 573 0,'0'0'139'15,"5"0"8"-15,3 0-93 0,5 0-6 16,3 7-9-16,5-7-6 0,-3 0-6 16,5 0-8-16,9 0-7 0,7 0-3 15,-3-15-6-15,8-6-13 0,-3-8-17 16,-3 1-14-16,-7-2-118 0,6 4-123 15,-4 4-302-15</inkml:trace>
  <inkml:trace contextRef="#ctx0" brushRef="#br0" timeOffset="182671.241">26046 10129 509 0,'0'-5'125'0,"-5"-3"7"0,5 8-78 16,-9-3-2-16,-5 3-4 0,6 0-3 16,-10 7-1-16,2 2-6 0,-1 5-5 15,3 7-5-15,-6 3-5 0,7 6-7 0,0 0-3 16,1 2-3-16,4 1-4 0,2-2-2 16,6 1-2-16,0-1 1 0,0 1 0 15,8-7 0-15,-2 7 1 0,3-5 0 16,0-5 1-16,3-8 1 0,-1 0 0 15,7-14 2-15,5 4-1 0,0-4 1 16,7 0 5-16,4-10 3 0,-3 1 1 0,4-13 2 16,-8-4 3-16,3-2 0 0,-6 0 2 15,-4-2 0-15,-2 2-3 0,0 12 0 16,-11-13 2-16,-7 1-4 0,0-3-1 16,0-8-4-16,-13 4-1 0,-1 10-4 15,-2 5-3-15,-10 4-8 0,0 4-9 16,-4 8-11-16,-4-6-14 0,3 0-21 15,6 5-29-15,6-2 51 0,5-3-182 0,14-4-144 16,-4 1-352-16</inkml:trace>
  <inkml:trace contextRef="#ctx0" brushRef="#br0" timeOffset="184813.869">24918 8064 500 0,'0'0'127'0,"5"0"5"0,-5 0-67 16,7 11-15-16,-7-7-9 0,6 4-5 15,-6 3-6-15,8 0-7 0,-3 2-4 16,2 6-5-16,-1 4-4 0,3 8-5 0,0 0-2 15,0-2-2-15,-1 3 0 0,0 2-1 16,-8-9 0-16,0 5-1 0,8-3 1 16,-8-8 1-16,0-6-1 0,5-3 0 15,-5-6 0-15,0-4 0 0,0 0 2 16,0 0-1-16,-7 0 0 0,7 0 1 16,-6-11-2-16,6 6 2 0,-7-5-1 0,7-2-1 15,-6-4 0-15,6-3 1 0,0-5-2 16,0 0 2-16,0-3 0 0,8-2-2 15,-1 0 2-15,2 0 0 0,0-1 1 16,0 10 2-16,3 5 1 0,-2 4 4 16,-1 6 3-16,1 5 2 0,-1-6 1 0,-1 6 2 15,0 0-2-15,-2 0 0 0,4 9-3 16,3 2-1-16,2 5-3 0,1 5-2 16,2 4-2-16,-1 4-2 0,-1-2-1 15,-6-3-1-15,-2-1 0 0,2-4-1 16,-10-4-1-16,5 4-2 0,-5-6-3 15,0-2-7-15,0 0-6 0,0-8-11 16,-5-3-14-16,-1 0-11 0,6 0 134 16,0-8-245-16,0-6-129 0,14 5-360 0</inkml:trace>
  <inkml:trace contextRef="#ctx0" brushRef="#br0" timeOffset="185048.24">25499 8162 576 0,'9'0'143'0,"2"-10"5"15,7 10-87-15,-3-3-10 0,-2 3-10 16,-2-8-5-16,1 3-8 0,-2 5-4 16,1-8-5-16,4 8-4 0,-2-6-5 15,2 6-2-15,-2-4-2 0,1 4-3 16,-2-7-7-16,-2 7-5 0,-2 0-7 15,-8 0-8-15,0 0-15 0,-5 0-14 0,-1 0 39 16,-4 0-149-16,0 0-116 0,0 0-289 16</inkml:trace>
  <inkml:trace contextRef="#ctx0" brushRef="#br0" timeOffset="185516.879">25897 7775 446 0,'0'0'110'0,"0"0"3"15,7 7-61-15,-7-7-14 0,0 5-5 16,6 2-3-16,-6-4-1 0,5 11-3 15,0 0-3-15,-5 3 1 0,5 5-2 16,0 2-2-16,-5 2-2 0,7 8-1 16,-7 5-1-16,6 1-1 0,-1-3-3 15,2-6-1-15,-7 1-3 0,4-4-3 0,-4 1-1 16,0-4-2-16,0 2-2 0,0-8-3 16,0-2-3-16,9-5-7 0,-9-4-7 15,0-2-11-15,0-3-9 0,0 3 147 16,0-6-258-16,0 8-127 0,0-4-361 15</inkml:trace>
  <inkml:trace contextRef="#ctx0" brushRef="#br0" timeOffset="189367.705">26835 8975 403 0,'0'0'99'15,"0"0"1"-15,-4 0-59 0,4 0-11 16,0 0-8-16,0 0-6 0,4 0-2 16,-4 0-2-16,0 0 0 0,0 0 2 15,7 0-1-15,-7 7 0 0,0-7 2 16,0 0 2-16,0 3-1 0,0 5 0 15,7-1-1-15,-7-2-1 0,0 8 0 0,0 1-3 16,6 2-1-16,-6 0-3 0,0 5-2 16,8-2 0-16,-3-3 0 0,3-1-2 15,1-1 0-15,-5-5-3 0,1-2 1 16,-5 6 0-16,7-8 0 0,-7 5-1 16,0-7-1-16,0 10 1 0,0-9 1 15,0 5-1-15,5-7 2 0,-5-2-2 16,0 7-1-16,0-7 2 0,0 0 0 0,0 5-1 15,0-5 0-15,0 6-1 0,-5-6 0 16,5 7 2-16,0-7-1 0,0 0-1 16,0 0 0-16,0 0 0 0,0 0 2 15,0 0-2-15,0 0-1 0,0 0 1 16,0 0 0-16,0 0 2 0,0 3-1 0,0-3 0 16,0 0 1-16,0 0-1 0,0 0 1 15,0 0 0-15,0 0-2 0,0-3 1 16,0 3-1-16,0 0 1 0,0 0 0 15,0-7-1-15,0 7 0 0,0 0 1 16,0 0 1-16,0-6-1 0,0 6-1 16,0-5 2-16,0-2-1 0,0 7 1 15,0-4-2-15,-7 4 1 0,7 0 1 16,0-7 0-16,0 7 0 0,0-4-1 16,0 4-1-16,0-6 1 0,0 6 1 15,0-8-2-15,0 8 0 0,-5-7 2 0,5-1-1 16,0 6 0-16,0-7 3 0,-6 3-2 15,6-1-1-15,-5 1 2 0,5 0-1 16,0 6-1-16,0-9 1 0,0 9-2 16,0-4 0-16,0 4 4 0,0-8 0 15,0 8 1-15,0-3 3 0,0 3-1 0,5-12 2 16,-5 8 3-16,5-6-3 0,-5 3-2 16,5-2 0-16,0 4-3 0,3-5 1 15,-2 2 0-15,3-5-4 0,0 1 0 16,-4 0 0-16,4-1 0 0,2 7 2 15,2-4-1-15,2 5 2 0,3-2 3 16,-2 7 2-16,-4 0-1 0,-1-7 1 16,4 7 0-16,-4 0-1 0,7 0-1 15,-1 0-2-15,2 0-5 0,-1 0-3 16,-3-1-9-16,-2 1-10 0,-3-11-11 16,-5 11-11-16,-5 0-110 0,5 0-114 0,-5 0-272 15</inkml:trace>
  <inkml:trace contextRef="#ctx0" brushRef="#br0" timeOffset="191242.433">27328 8379 457 0,'0'0'114'15,"0"10"4"-15,0 1-57 0,0-5-21 16,0 5-11-16,-5 1-4 0,5-1-4 16,-5 1-4-16,5 4-5 0,0-1-2 15,0 2-3-15,0-3-3 0,5 1-1 16,2-4 0-16,-1 0 4 0,4-5 2 15,-3 5 1-15,3-11 1 0,-2 5 1 16,2 2 0-16,-2-7 0 0,3 0-3 0,-2 0 0 16,2 0-3-16,-1 0 0 0,-2 0-1 15,2-10-2-15,0 6-3 0,-10-8-5 16,8-2-7-16,-3 1-7 0,-5-5-10 16,0 2-9-16,0-7-109 0,0 2-112 15,-12-6-264-15</inkml:trace>
  <inkml:trace contextRef="#ctx0" brushRef="#br0" timeOffset="191414.079">27304 8127 595 0,'0'0'151'0,"0"0"6"0,10 7-82 16,-2-7-20-16,3 0-15 0,2 4-12 15,2-4-7-15,5 0-10 0,-1 0-11 16,-2 6-20-16,2-6-20 0,3 6-15 0,-8-1-108 15,9 8-122-15,-15 10-285 0</inkml:trace>
  <inkml:trace contextRef="#ctx0" brushRef="#br0" timeOffset="191905.112">27944 8716 602 0,'0'3'144'16,"11"-3"4"-16,2 0-98 0,5 0-9 15,4-3-11-15,2 3-6 0,3 0-9 0,2-13-5 16,-4 13-3-16,1-4-5 0,-3 4 0 16,-5-9-3-16,-4 9-8 0,1 0-9 15,-2 0-8-15,-1 0-12 0,-6 0 132 16,2 0-248-16,-8 0-129 0,0 0-357 15</inkml:trace>
  <inkml:trace contextRef="#ctx0" brushRef="#br0" timeOffset="192094.003">27986 8948 636 0,'9'7'150'15,"2"-5"3"-15,10-2-110 0,2 7-6 16,5-7-12-16,2 0-8 0,-1 0-6 16,-3 0-6-16,2 0-9 0,-2 0-10 15,-6 0-15-15,1-7-9 0,-4-4-116 16,4-3-119-16,0 1-292 0</inkml:trace>
  <inkml:trace contextRef="#ctx0" brushRef="#br0" timeOffset="193103.042">29221 7993 451 0,'0'0'106'0,"0"0"2"0,0 0-73 16,5 0-3-16,-5 0-8 0,5 0-2 15,-5 0-2-15,0 0-1 0,0 0-2 16,6 6-2-16,-6-6 1 0,0 7 0 16,0-1-3-16,0 4 0 0,-6 2-1 0,6 4 1 15,-7 6-2-15,7 1-1 0,-5 3-3 16,5 3 0-16,0 2-1 0,0 2-2 15,0-4-2-15,0 1 0 0,5 4-1 16,-5-9 2-16,7 3-4 0,-7-7 0 16,0-1-1-16,0-6-1 0,0-6-4 15,0 2-5-15,0-6-7 0,0-4-6 16,0 0-7-16,0 0-107 0,0 0-104 0,6-6-258 16</inkml:trace>
  <inkml:trace contextRef="#ctx0" brushRef="#br0" timeOffset="193665.451">29555 8227 473 0,'0'0'117'16,"0"0"6"-16,0 0-71 0,0 0-4 15,0 3-8-15,7-3-2 0,-7 8-5 0,0-8-2 16,4 0-4-16,-4 6-5 0,10-6-2 16,-3 0-3-16,6 0-4 0,0 7 0 15,2-7-4-15,0 0-2 0,7 0 1 16,-2 0-3-16,0 0-1 0,1-7 0 16,-1 7-3-16,-2-3-1 0,1 3 1 15,-1-8-3-15,-1 8-4 0,2-6-7 16,-7 6-10-16,1-4-8 0,-2-3-9 0,-4 3-7 15,-1-7-110-15,1 3-107 0,3 8-259 16</inkml:trace>
  <inkml:trace contextRef="#ctx0" brushRef="#br0" timeOffset="194503.717">30172 8122 483 0,'0'0'114'0,"0"6"4"16,0-6-78-16,5 8-5 0,-5-3-10 0,0-5-2 15,5 11-6-15,-5-6-5 0,5 6-2 16,-5-1-3-16,8 4-1 0,-1 3-2 16,-2 1 1-16,1-2 0 0,1-2 1 15,-1 1 1-15,4 0-3 0,-3 1 0 16,-7 2 1-16,8 1-2 0,-8-3 0 15,5-7-2-15,-5 2-1 0,0-6 0 16,0 2 1-16,6-7-1 0,-6 0-2 16,0 4 3-16,0-4-1 0,0 0 0 0,0 0 1 15,0 0 0-15,0 0-1 0,0 0 2 16,0-4-2-16,-6 4 1 0,6-7 0 16,-7 2-2-16,7-1 0 0,-5-6 1 15,5-3 2-15,0-1 0 0,0-4 4 16,0 2 1-16,0 1 1 0,0 0 1 15,0-8 1-15,0 4-2 0,5 3 1 0,-5-2-4 16,10 6 1-16,-5 6-2 0,2 0-1 16,-1 1 1-16,7 0-1 0,-3 0-3 15,1-4 1-15,3 0-2 0,0 0 1 16,3 1-2-16,-4-2-5 0,2 8-6 16,-2 4-6-16,0-9-8 0,-3 9-7 15,-1 0-113-15,0 0-109 0,-9 0-266 16</inkml:trace>
  <inkml:trace contextRef="#ctx0" brushRef="#br0" timeOffset="195487.856">30477 7574 503 0,'8'-5'126'0,"-8"5"6"15,0 0-77-15,0-7-2 0,5 7-8 0,-5 0-5 16,10 0-4-16,-10 7-6 0,11-7-4 16,-4 9-3-16,3 4-5 0,-4 4-4 15,-6 4-3-15,8 0-2 0,-3 6-4 16,2 2-1-16,-2-1-1 0,1-1-3 16,-1-1 0-16,-5-2 1 0,8-4-1 15,-8-7 1-15,10 3-2 0,-5-7 0 16,-5-4 0-16,0-5 1 0,5 0 0 15,0 0-2-15,-5-5 0 0,0-4-2 16,6-9 1-16,-1 2 0 0,-5-6-2 0,9-2 0 16,-5-4 1-16,8 1 0 0,-4 1 2 15,0 2 0-15,-1-4 1 0,-1 4 0 16,1 3 1-16,1 5 0 0,-1 4 1 16,4 4-1-16,-1 8-1 0,-5 0 2 15,-5 0 0-15,6 0 1 0,-6 10 1 16,10 2 0-16,-5 2 1 0,3 2 0 0,1 0 0 15,0-3-1-15,1 3-1 0,3 2-1 16,-5 0-1-16,1 0 0 0,5-1 0 16,1-3-4-16,3-9-3 0,0 4-8 15,3-9-12-15,-6 0-11 0,-5 0-8 16,-3 6-114-16,-7-6-115 0,4 0-275 16</inkml:trace>
  <inkml:trace contextRef="#ctx0" brushRef="#br0" timeOffset="195987.738">28840 8941 539 0,'6'0'130'0,"2"0"8"0,9-7-80 15,6 7-10-15,9-7 0 0,11 7-2 16,6-5 1-16,7-2-7 0,9 3-6 16,9 4-2-16,6-4-4 0,22-4-4 15,11 8-2-15,9-8-4 0,8-2-4 16,-1-4-1-16,0 1-5 0,-1-1-1 15,0 1-3-15,-10-3-2 0,1 2-2 16,-14-7 1-16,-7 7-1 0,-13-3 0 16,-8 0-2-16,-16 4-2 0,-9 0-5 0,-21 2-7 15,-16 3-9-15,-15 0-13 0,0 0-20 16,-10 0-7-16,-14 2-117 0,-4 6-124 16,-8 0-290-16</inkml:trace>
  <inkml:trace contextRef="#ctx0" brushRef="#br0" timeOffset="196284.625">29205 9250 610 0,'0'10'148'15,"8"1"5"-15,-3 13-105 0,-5 3 1 16,8 2-10-16,-8 10 0 0,0 15-10 16,0-2-10-16,0 3-6 0,0 4-4 15,0-4-5-15,0-11-4 0,0-7-7 16,0-5-9-16,0-7-14 0,0-10-15 15,0-9 6-15,0-6-127 0,13-6-120 0,2-8-285 16</inkml:trace>
  <inkml:trace contextRef="#ctx0" brushRef="#br0" timeOffset="196440.815">29537 9551 574 0,'10'4'139'0,"5"-4"6"16,3 0-85-16,1 0-20 0,7-4-12 15,6 0-7-15,-3-4-6 0,4 2-8 16,4-3-12-16,-7-1-13 0,-6-1-13 16,1-7 88-16,-5 1-205 0,6-2-126 15,3 1-336-15</inkml:trace>
  <inkml:trace contextRef="#ctx0" brushRef="#br0" timeOffset="196784.438">30077 9316 637 0,'0'21'147'15,"0"-1"4"-15,10 5-109 0,-3 3-9 16,-1-3-10-16,-1 5-5 0,3 0-7 0,-3-1-4 16,0-2-3-16,0-8 1 0,-5-5 0 15,8 3-1-15,-8-7 0 0,7 1 0 16,-7-6 1-16,0-5 1 0,0 0 1 15,0 0-1-15,0 0 1 0,-10-8 1 16,2-3 0-16,0-7-1 0,1-10-1 16,7-1-2-16,0-1 3 0,7-8 2 15,2 8-3-15,5 9 1 0,4-6 1 0,0 5 0 16,1 1-1-16,9 2-2 0,2 0-2 16,1-1 0-16,8 5-1 0,2-1-2 15,-3-1-4-15,11 3-10 0,0 3-13 16,-2-1-23-16,-1 3-126 0,8-4-135 15,-15-1-331-15</inkml:trace>
  <inkml:trace contextRef="#ctx0" brushRef="#br0" timeOffset="200353.874">14398 17236 480 0,'0'0'109'16,"0"0"3"-16,0 0-81 0,0 0 1 15,0 5-3-15,7-5-3 0,-1 11-1 0,3-6 0 16,4 1-1-16,5-6-3 0,8 0-4 15,2 0-4-15,0 0-3 0,8 0-1 16,-5-6-4-16,-2 1-3 0,-1-2-6 16,2-5-6-16,-6 4-7 0,1-3-7 15,1-6-6-15,-7 3 63 0,1-1-171 16,-2 5-107-16,-8-1-290 0</inkml:trace>
  <inkml:trace contextRef="#ctx0" brushRef="#br0" timeOffset="200775.648">14994 16763 546 0,'0'0'121'0,"0"9"4"15,0 4-96-15,13 2 0 0,1 6-5 16,0 8 2-16,4 9-1 0,4 3-2 15,-6 10-3-15,0 3-2 0,-3 0-2 16,2 3-3-16,-3 4-4 0,-4-6-1 16,2-3-2-16,-1 1-2 0,-9-8-1 15,7-9 1-15,-7-5-1 0,0-9 0 0,0-8-1 16,0-7 1-16,0-7 0 0,5 0 0 16,-5-4-2-16,0-10 0 0,6-6 1 15,-6-8-1-15,12-9 0 0,-9-11-1 16,5 2 0-16,5-1 1 0,-4 3 0 15,7 6 0-15,4 5 1 0,-2 13 2 16,1 4 2-16,4 16 2 0,-5 0 1 16,-5 5 3-16,2 13 1 0,0 6-2 0,-2 4 0 15,-3-2-1-15,6 10-3 0,-9-3-1 16,6 5-3-16,-13-4 0 0,11-4 0 16,-11-2-7-16,7-7-5 0,-2-4-9 15,3-5-14-15,-2-12-13 0,1 0-12 16,3-5-112-16,6-4-118 0,-4-7-275 15</inkml:trace>
  <inkml:trace contextRef="#ctx0" brushRef="#br0" timeOffset="201150.557">16224 16859 556 0,'0'0'131'15,"5"5"5"-15,-5 5-84 0,5 9-16 16,3 0-7-16,2 10-4 0,-4 5-2 16,7 6-5-16,-1 5-6 0,-2 3-4 15,1-3-2-15,-3 6-3 0,-8-8-2 16,7-2 1-16,-7-6-3 0,5-3-2 16,-5-7-5-16,6-10-6 0,-6-6-8 15,0-9-6-15,0 0-7 0,0-8-7 0,0-1-103 16,0-5-101-16,-9 0-248 0</inkml:trace>
  <inkml:trace contextRef="#ctx0" brushRef="#br0" timeOffset="201360.356">16158 17173 578 0,'0'6'132'0,"10"-6"8"16,5 0-99-16,6 0 2 0,2-6-5 16,3-8 0-16,2 2-3 0,0 3-6 0,2-1-7 15,1-2-5-15,-3 12-6 0,-1-8-5 16,-5 8-5-16,-4 0-7 0,-4-6-12 16,-2 6-16-16,-7 6-13 0,-5-6-115 15,0 9-124-15,0 5-292 0</inkml:trace>
  <inkml:trace contextRef="#ctx0" brushRef="#br0" timeOffset="203692.045">17648 16104 472 0,'0'0'113'16,"0"0"5"-16,0 0-75 0,7 0 1 15,-7 0-6-15,5 0-1 0,-5 0 2 16,8 5-2-16,0 9-2 0,2 0-3 16,-3 6-2-16,2 3-2 0,1-1-2 15,-5-7-4-15,2 14-5 0,-1 1-1 0,-1-4-4 16,2 5-3-16,-2 6-3 0,0-12-3 16,3 1-2-16,-2 0 2 0,1-5-3 15,-2 0 0-15,0-8-3 0,-5-4-3 16,8 3-3-16,-8-1-3 0,0-4-6 15,0 2-9-15,0-4-4 0,0 2-8 16,0-7-8-16,0 5 8 0,0-5-118 16,0 0-107-16,0 0-265 0</inkml:trace>
  <inkml:trace contextRef="#ctx0" brushRef="#br0" timeOffset="204127.313">18199 16347 518 0,'0'0'118'0,"0"-5"6"0,0 5-86 0,0 0 0 15,9 0-3-15,0-7 0 0,4 7-1 16,1 0 1-16,3 0-6 0,-1 0-3 16,-3 0-4-16,0 0-2 0,2 0-5 15,-3 7-4-15,-3-7-4 0,6 0 0 16,-3 0-3-16,2-7-4 0,-2 7-4 0,-1-9-6 16,1 0-13-16,-7-3-11 0,1 2-13 15,4-4-113-15,0 14-118 0,-4 0-282 16</inkml:trace>
  <inkml:trace contextRef="#ctx0" brushRef="#br0" timeOffset="204533.412">18578 16047 583 0,'10'-11'130'0,"3"4"5"0,7-2-103 16,1-2 1-16,2 3-4 0,0-1 1 15,0 3-3-15,3 6-3 0,0 0-3 16,-1 6-4-16,-7 3-2 0,2 3-5 16,1 4-3-16,-11 2-1 0,-2 7 0 15,-1-4-1-15,-7 3 0 0,0-2-2 0,0 3 1 16,-7-9-3-16,2 9 1 0,-2-5-2 16,3 1 0-16,-8 0 0 0,1 7 0 15,1-7 0-15,0 5 0 0,0-6 0 16,4 4-1-16,-3-8 0 0,1-5 0 15,8-5 1-15,0-6 0 0,0 11-1 16,5-11 0-16,10 0 1 0,-5 2 0 16,4-2 1-16,0 0-2 0,-1 0 1 0,0 0 3 15,2 0 0-15,1 0 0 0,7 0 3 16,-10 0 0-16,5 0-1 0,0 0-1 16,-3 0-1-16,-1-8 1 0,-2 0-3 15,-2-4-5-15,3 0-4 0,-3 1-8 16,-2 2-11-16,3 5-13 0,-4-4-11 15,-7 8-114-15,6 0-118 0,-6 10-281 16</inkml:trace>
  <inkml:trace contextRef="#ctx0" brushRef="#br0" timeOffset="206803.69">18953 15369 502 0,'0'0'115'0,"-6"0"4"16,6 0-85-16,0 0-2 0,0 0-6 16,0 0-3-16,0 8 0 0,5-2 1 15,-5-6-2-15,8 13-1 0,-3-4 0 0,1 6-4 16,-6 7-2-16,10 7-3 0,-2 3-3 16,-8 2-2-16,9-2-2 0,-9 1-3 15,0-8 0-15,3 4-2 0,2-8 2 16,-5-2-2-16,11-8 0 0,-6 2 0 15,-5-13 1-15,7 9-2 0,-1-4 3 16,-6-5-2-16,5 10-1 0,-5-10 2 0,0 0 0 16,0 3-1-16,0-3 1 0,0 0-2 15,0 0 1-15,0-6 1 0,0 6 0 16,0-7-1-16,-5 2 1 0,5-2 0 16,0 0-1-16,0-1 2 0,0 2-3 15,5-5 2-15,2-2-1 0,-7 0-1 16,11-1 0-16,-4-3 1 0,3-3-1 0,1 6 1 15,0 0-1-15,1 3 2 0,-2-3-1 16,-2 14 2-16,0-7 0 0,-3 7 1 16,2-6 1-16,-7 6 1 0,6 0 1 15,-1 9 2-15,3-4-1 0,2 3 1 16,-2 4-2-16,0 0 0 0,2 1-1 16,-10 7-1-16,0-1 0 0,4 1-2 0,-4 1-1 15,0-6 1-15,0-1-1 0,0-7 0 16,4 3 0-16,-4-10-2 0,0 0-1 15,0 2-6-15,0-2-9 0,5 0-11 16,-5 7-14-16,0-7 32 0,0 6-149 16,0 2-119-16,0 5-294 0</inkml:trace>
  <inkml:trace contextRef="#ctx0" brushRef="#br0" timeOffset="207408.571">19451 15581 461 0,'0'0'103'0,"0"0"4"15,0 0-78-15,0 0 0 0,7 4-4 16,-7-4 2-16,8 6 0 0,-5 2 0 16,-3 5 0-16,0-5-2 0,0 6-1 15,0 2 0-15,0-1-3 0,0 2-3 16,0 0-2-16,-3-5-4 0,3-1-2 16,-7 1-5-16,7-2-1 0,-5-4-2 15,5 4-2-15,0-6-7 0,0 2-2 0,0-6-7 16,0 0-5-16,0 0-9 0,5 0-5 15,-5-9 3-15,0 0-109 0,0 2-99 16,0-2-252-16</inkml:trace>
  <inkml:trace contextRef="#ctx0" brushRef="#br0" timeOffset="207658.334">19389 15661 468 0,'0'0'115'0,"0"0"5"0,8-5-51 16,2 5-33-16,0 0-1 0,4-6-2 15,0 6 0-15,0 0-2 0,-2-5-3 16,1 5-3-16,0 0-4 0,-3 0-6 0,0 0-5 16,-1 0-1-16,0-5-5 0,2 5-2 15,-3-14-7-15,2 3-8 0,0 2-10 16,-5 0-10-16,1 2 160 0,-1 7-278 15,-5 0-135-15,5 0-384 0</inkml:trace>
  <inkml:trace contextRef="#ctx0" brushRef="#br0" timeOffset="207892.648">19769 15302 544 0,'0'8'131'0,"6"11"6"15,-1 0-88-15,2 8-1 0,-7 3-7 16,0 7-3-16,0-1-8 0,0 3-7 16,3-2-5-16,-3-1-7 0,0-11-8 15,10-4-10-15,0-9-15 0,0-5-12 16,-2-7-7-16,3 3-114 0,-3 11-115 15,2 2-274-15</inkml:trace>
  <inkml:trace contextRef="#ctx0" brushRef="#br0" timeOffset="208452.918">17573 17099 566 0,'33'-12'134'0,"11"-1"6"15,13-4-97-15,17-3 3 0,14-7-7 16,12-1-2-16,3-2-7 0,10 3-7 16,-1 8-5-16,-14 1-6 0,2 1-4 15,-3 9-2-15,-11-6-4 0,1-1-1 16,-5 1 0-16,-7 1-1 0,-4 0 0 0,-11 5 0 15,-14-1 0-15,-5-2-2 16,-12 3-4-16,-10-1-8 0,-10 3-8 0,-9 6-10 16,0 0-10-16,-5 0-63 0,-8 0-52 15,2 15-99-15,-6-1-214 0</inkml:trace>
  <inkml:trace contextRef="#ctx0" brushRef="#br0" timeOffset="208749.72">17937 17430 598 0,'5'30'135'0,"3"2"3"16,2 2-105-16,-2 2-2 0,3 7-8 15,-3 0-1-15,1-2-6 0,0-1-5 16,-5-3-1-16,-4-11-4 0,6-5-5 16,-6-6-6-16,5-1-9 0,-5-12-11 0,10-2-8 15,-4 0-1-15,3-2-113 0,0-6-106 16,3 2-260-16</inkml:trace>
  <inkml:trace contextRef="#ctx0" brushRef="#br0" timeOffset="208937.185">18280 17546 601 0,'10'0'143'0,"2"-6"3"0,6-1-102 16,8 7-2-16,-2-9-10 0,4 4-6 15,2-2-6-15,-2 1-8 0,-4 0-4 16,-1 6-5-16,-7-8-11 0,-2 8-10 16,-6-7-15-16,-3 3-10 0,-5-2-111 15,8-5-118-15,-8 1-277 0</inkml:trace>
  <inkml:trace contextRef="#ctx0" brushRef="#br0" timeOffset="209327.715">18570 17311 558 0,'0'-13'130'16,"12"2"5"-16,1-6-83 0,10 1-16 0,0-2-7 15,3 1-1-15,5 2 0 0,-5 7-1 16,0 2-3-16,-1 6-1 0,3 0-3 16,-4 11-3-16,2-1-4 0,-4 4-1 15,-4 11-3-15,-5 0-2 0,-13 2-3 16,0 5 1-16,0 0-3 0,0-2 1 15,-7 2-2-15,-2 2-1 0,0-1 0 16,-7 0 1-16,4-4-1 0,6-3-1 16,-4-1 0-16,5 0-1 0,5-9 1 15,0 3 0-15,0-8 0 0,10 2-1 0,-5-8 3 16,5 5 1-16,0-10 1 0,4 0 3 16,-1 0 2-16,9 0 4 0,1 0 3 15,1-12-1-15,7 1 1 0,-1-1 0 16,-2 3-3-16,3 2-1 0,-8 7-5 0,-4 0-2 15,1 0 0-15,-9 0-3 0,2 0-2 16,-1 0-5-16,-1 0-11 0,-4 0-11 16,0-7-20-16,-3 1-17 0,-4-1-119 15,0-3-132-15,0-3-303 0</inkml:trace>
  <inkml:trace contextRef="#ctx0" brushRef="#br0" timeOffset="-207310.327">20594 16433 377 0,'0'0'99'0,"0"-3"3"15,0 3-31-15,0 0-42 0,0 0 0 16,7 0-2-16,-7 0-4 0,0 5-3 16,6 7 0-16,-6 0-2 0,0 5-2 15,5 5-2-15,-5 13-4 0,7-1-2 0,-7 9-1 16,8-5-3-16,0-1-2 0,-3-9-1 15,0 2-2-15,-5-3-4 0,8-4-2 16,-8-3-6-16,0-2-3 0,0-4-4 16,-7-7-5-16,7-7-98 0,-9 0-93 15,9-4-235-15</inkml:trace>
  <inkml:trace contextRef="#ctx0" brushRef="#br0" timeOffset="-207107.182">20548 16669 410 0,'0'0'102'16,"0"-7"5"-16,0 1-38 0,0 3-39 16,5 3 0-16,5-7-5 0,0 7-2 15,0-7-1-15,3 2-3 0,5-2-6 0,5-4-1 16,3 2-4-16,-2-5-3 0,4-7-1 16,2 4-2-16,-3 2-3 0,3 1-4 15,3-1-5-15,1 9-4 0,-9-2-6 16,-2 0 130-16,-9-5-237 0,-1 5-113 15,-4 2-334-15</inkml:trace>
  <inkml:trace contextRef="#ctx0" brushRef="#br0" timeOffset="-206872.864">21280 16130 511 0,'7'19'111'16,"1"0"3"-16,-2 11-96 0,1 9 1 15,1 4-3-15,-8 6-1 0,11 8-4 16,-6 6-2-16,2-1-4 0,-2-1-1 16,3-1-2-16,-3-15-3 0,3-9-6 15,-3-12-4-15,2-6-5 0,1-12-103 16,-3-2-98-16,1-4-247 0</inkml:trace>
  <inkml:trace contextRef="#ctx0" brushRef="#br0" timeOffset="-204154.398">17560 18605 540 0,'-10'-71'113'0,"0"-5"3"0,2-5-101 15,-3-7-2-15,1-7-3 0,-8-9-2 16,-3-6 0-16,-15-13 2 0,-7-6 4 15,-14 4 1-15,-6-9 5 0,-4-5 5 0,15-3 3 16,3-7 3-16,10-13-1 0,9-2-6 16,7 1-4-16,-3 1-5 0,5 12-6 15,1 15-2-15,-1 18-3 0,1 24 1 16,4 21 1-16,-2 22 0 0,1 15 2 16,4 13-1-16,2 4 1 0,-1-1-2 15,7 0 0-15,5 3 1 0,0 1 0 16,-3 1 2-16,3-2-2 0,3 9 0 0,9-6 0 15,3-1 0-15,4 4-2 0,9-4 0 16,2 0-2-16,6-1 1 0,-2 1 0 16,9 0 2-16,-1-4-4 0,-1 0 1 15,13 0 0-15,7-5 0 0,7-5 1 16,9-4 0-16,13-10-1 0,15-2 1 16,10-4 0-16,13-3-1 0,12 4-1 0,6-6 0 15,3 5-2-15,-3 12 0 0,1 4 1 16,-6 9-1-16,3 15 1 0,-11 8-1 15,4 0-1-15,-9 8 2 0,-5 1-1 16,-14-1-1-16,-4 2-1 0,-13-10 3 16,-12 0 0-16,-14 0-1 0,-4 0-2 15,-10-12 3-15,1 6-1 0,-11-5 3 16,4-1-1-16,-10-2 0 0,7 5 0 0,-7-5 0 16,-5 0-1-16,6-1 2 15,-5 7-4-15,-6 0 0 0,-3 0 1 0,-5 4-1 16,-18 4 2-16,5 0 2 0,-5 0-2 15,0 0 3-15,-9 0 1 0,3 4-1 16,1 4 1-16,5-8 0 0,-5 4-3 16,5 2 2-16,0-6-3 0,0 8-1 15,0 3 2-15,0 3-2 0,0 6 1 0,0 8 2 16,0 13-1-16,0 7 3 0,-5 14 0 16,-1 22 1-16,-4 12 1 0,0 16 1 15,-6 11-1-15,-3 10 1 0,0 15-1 16,7 3-1-16,12 7 0 0,0-5-2 15,0-4-1-15,12-10 0 0,4-13-2 0,7-4 0 16,10-6 0-16,1-13-1 0,-3-7 2 16,4 0-1-16,-11-23 0 0,-11-5-1 15,-1 0-1-15,-2-3 0 0,-5-3 2 16,-5 6-1-16,8-10-1 0,-8-3 0 16,10-7 1-16,-4-14 0 0,-1-3 1 15,-5-12-3-15,5-6-1 0,-5-4 1 16,10-9-2-16,-10 5 1 0,0-5 0 15,5 0-1-15,-5 0 1 0,0 0 2 16,-8 0 1-16,-6 0 0 0,1 0 1 0,-5 8-1 16,-1-8-1-16,-6 0 2 0,-3 3-3 15,-8 3 0-15,-5-6 0 0,-8 7-1 16,-2-7 1-16,-11 6 0 0,-5-1 0 16,-11 1-1-16,-9 1 3 0,-11 0-2 15,-12-2 0-15,-6-5 3 0,-7 7-2 16,-7-7 1-16,-7 7 1 0,-15 0 0 15,-10 3 1-15,-12 12-1 0,-11 11 0 0,-16 10 2 16,-1 15 0-16,1 2-1 0,9 3 0 16,6-4 1-16,22-3-4 0,30-14-8 15,24-18-21-15,28-14-33 0,36-10-131 16,23-21-150-16,17-4-365 0</inkml:trace>
  <inkml:trace contextRef="#ctx0" brushRef="#br0" timeOffset="-197839.427">20894 15353 544 0,'-18'0'115'0,"1"7"3"15,7-7-103-15,4 0 2 0,6-7-4 16,6-1 0-16,12-10 1 0,5-6 0 0,8-7 1 15,7 2 2-15,8-10 0 0,1 0 3 16,9 3 0-16,8-4 0 0,5-3-1 16,-4 7-5-16,-6 2-4 0,2 2-2 15,-4 4-4-15,0 12-2 0,-3 3-2 16,0 4 0-16,-4 1 1 0,4-5-1 16,3 13 2-16,2 0-2 0,-4 0 1 15,1 0-1-15,-18 6 0 0,-12 4-2 16,-10 2 2-16,-7-4-1 0,-9 5 0 0,0-3 0 15,-12 1 0-15,-4-5 1 0,-4-6 1 16,-6 0-1-16,0 0 1 0,-4 0-1 16,-1-17 0-16,-8 0 1 0,4-6 0 15,-2 1-1-15,-3-5 0 0,9 1 0 16,-1 8 1-16,-1 3 0 0,2 5-1 16,0 3 0-16,-5-2 0 0,5 9 0 15,4 0 0-15,11 0-2 0,9 0 3 0,7 0-1 16,7 0 1-16,18 9-1 0,4-9 1 0,10 0-1 15,7 5 1-15,2 7-1 0,2-1 1 16,8 7-1-16,2 4-2 0,1 13 1 16,-9-4 0-16,-6 12 1 0,-8 2-1 15,-12-6 1-15,-8-8 0 0,-3 4 1 16,-1-12-1-16,-5 5 1 0,-9-5-1 16,0-2 0-16,0 1-2 0,0-4 2 15,-10-5 0-15,-7 6 0 0,-10 4-2 16,-3 4-6-16,-8 2-11 0,-11 6-10 15,-3-19-119-15,8-16-117 0,3 0-295 16</inkml:trace>
  <inkml:trace contextRef="#ctx0" brushRef="#br0" timeOffset="-195732.677">23305 14797 311 0,'0'0'69'0,"-5"0"6"15,5 0-50-15,-6 0 3 0,6 0 1 16,0 0 1-16,0 0 3 0,0-7 1 16,0-1-3-16,0-4-5 0,10 2-6 15,1-2-4-15,2 2-2 0,4-2-4 16,-1-1-1-16,4 5-4 0,3-1 1 0,0 3 1 15,-1 0 2-15,5 6-1 0,0 0 2 16,1 0 1-16,0 6 1 0,0 0 1 16,1 6-1-16,-6 6 1 0,-6 10-1 15,-4 5 1-15,-13 10 0 0,0 2 0 16,-8 10-1-16,-5-4-1 0,-5-2-3 16,-5-9-1-16,5 0-2 0,-2-6-2 15,7-8-1-15,0-1-1 0,5-4 2 16,-1-5 1-16,3-3 1 0,-6-4 4 15,12-4 2-15,0 6 1 0,0-6 0 0,0 1-1 16,7 1 1-16,8 0-2 0,-2 0-3 16,3-7-3-16,10 0 0 0,5 0-1 15,9-7 0-15,9-2-3 0,3-4 2 16,2 4-2-16,-1-4-4 0,-11 7-3 16,-4-1-4-16,-7 1-5 0,-6 0-4 15,-12 6-9-15,-5-3-5 0,-8-4-5 16,0 4-5-16,0-8-55 0,-5-3-40 0,0-7-85 15,-1-6-188-15</inkml:trace>
  <inkml:trace contextRef="#ctx0" brushRef="#br0" timeOffset="-195293.967">23911 14104 543 0,'0'0'117'16,"5"9"2"-16,5 1-98 0,1 10-3 0,6-4-7 16,2 12-2-16,-1 3 0 0,-4 9-1 15,-5 0-1-15,-9 9 1 0,0-1-1 16,0-1-1-16,0 2 0 0,-11-6 0 15,3-4 2-15,3-9-3 0,-2-14 0 16,7-9-1-16,0-7 1 0,0 0-3 16,0-7 0-16,12-7-1 0,-4-4-1 15,7-9 0-15,-2-3 1 0,0 4-1 0,-5 6 0 16,-1 5 0-16,-1 6 0 16,4 4 0-16,-2 5 1 0,4 0-1 0,-3 0 2 15,1 0 0-15,-3 0 2 0,1 0 0 16,-2 11 2-16,3-2-1 0,2 7 0 15,-4 4-1-15,3-1 0 0,3-3-2 16,-2-2-6-16,9-5-7 0,-2-3-9 0,5-6-6 16,-2 7-3-16,-1-7-109 0,-2 0-106 15,8-16-251-15</inkml:trace>
  <inkml:trace contextRef="#ctx0" brushRef="#br0" timeOffset="-195122.128">24610 14130 579 0,'0'0'129'16,"0"0"0"-16,0 15-76 0,5 11-45 15,-5-3-2-15,8 13-4 0,-8-2 0 16,0 8 0-16,0-4-2 0,0-1 1 16,0-3 1-16,0-7-4 0,5 0-10 15,0-14-9-15,3-6-110 0,1-7-106 16,0 0-273-16</inkml:trace>
  <inkml:trace contextRef="#ctx0" brushRef="#br0" timeOffset="-194965.013">24494 14218 719 0,'0'-14'145'0,"5"11"-3"15,11-7-148-15,7 6-7 0,12-10-19 16,2 5-8-16,-2 1-7 0,-6 0-3 15,-1 3-91-15,-15 5-89 0,-3-11-217 16</inkml:trace>
  <inkml:trace contextRef="#ctx0" brushRef="#br0" timeOffset="-194777.727">24941 13900 577 0,'-23'10'129'15,"10"6"2"-15,3 20-87 0,10-1-27 16,0 4-5-16,0-1-4 0,15 6-3 0,1-6-2 16,2 7-1-16,-1-2 1 0,2-4-3 15,-6 4-8-15,2 3-11 0,2-7-115 16,4-5-108-16,-2-4-286 0</inkml:trace>
  <inkml:trace contextRef="#ctx0" brushRef="#br0" timeOffset="-187697.159">25606 14933 429 0,'6'-5'87'16,"4"5"8"-16,-2 0-78 0,-1 0 5 0,-2-7 6 15,1 7 6-15,-6 0 9 0,12-7 4 16,-4 7 0-16,10-7-2 0,10 7-4 16,5 0-6-16,1 0-7 0,5 0-7 15,-3 7-7-15,-6-7-5 0,3 8-6 16,-2-8-2-16,3 8 0 0,2-8-3 15,-2 4-5-15,-9-4-8 0,0 0-13 16,-11 4-10-16,-9-4 74 0,0 0-186 16,10 0-118-16,0-4-307 0</inkml:trace>
  <inkml:trace contextRef="#ctx0" brushRef="#br0" timeOffset="-187299.122">26393 14426 477 0,'0'0'108'15,"0"10"4"-15,7 6-61 0,-7 9-29 16,6 10 3-16,-6 5 1 0,0 11 2 16,0-4 3-16,-8 9-1 0,0-4-2 0,3 1-2 15,5-5-4-15,0-1-3 0,7-5-5 16,6-4-3-16,6-5-4 0,4-15-1 15,4 5-3-15,-6-11-3 0,-6-5-1 16,-4-7-1-16,-6 0-1 0,-5-4-2 16,0-4-2-16,0-10-2 0,0-6-2 15,0 4 2-15,0-7-2 0,7 1 2 16,4 7 0-16,2 5 3 0,0 1 0 0,5 13 4 16,-5 0 1-16,-1 0 1 0,-1 15 6 15,-4-1 5-15,1 13 2 0,-1 0 3 16,-1 3 0-16,4-6-1 0,8 0 0 15,2-2-5-15,1-4-3 0,8 1-6 16,7 6-11-16,-5-9-16 0,4 3-10 16,-7-5-117-16,-5-5-120 0,-9-2-294 0</inkml:trace>
  <inkml:trace contextRef="#ctx0" brushRef="#br0" timeOffset="-183428.235">23536 16964 505 0,'-5'0'106'0,"5"0"1"0,0-5-91 16,0 5 1-16,15-4 3 0,-2 4-3 0,10-12 3 15,5 3 3-15,6 0 1 0,7 9-5 16,5-4-3-16,-5 4-5 0,2 7-3 15,-1 8-2-15,-4 0-5 0,-2-1-4 16,-2 1-6-16,-1-4-8 0,-7-6-6 16,-5-5 11-16,-6 0-120 0,-3 7-102 15,-12 5-252-15</inkml:trace>
  <inkml:trace contextRef="#ctx0" brushRef="#br0" timeOffset="-183240.778">23721 17173 527 0,'5'-8'108'15,"7"8"0"-15,7-6-98 16,4 6 5-16,3-7 1 0,7 7 2 0,5-5 2 16,9 2 0-16,2-5 2 0,12 0-5 15,9-3-14-15,4 3-7 0,8 8-122 16,10-6-109-16,-14 6-284 0</inkml:trace>
  <inkml:trace contextRef="#ctx0" brushRef="#br0" timeOffset="-181766.041">25126 16920 516 0,'-5'-15'107'15,"5"5"0"-15,0 8-98 0,0-12 0 16,0 1-5-16,5 0 2 0,5 5 3 16,0-8 2-16,6 5 2 0,7-1 2 0,10 0 1 15,3 3 1-15,10-4-2 0,-5 6-4 16,3 7-2-16,-2 0-3 0,1 7-2 15,-9 7-2-15,-3 6-2 0,-8 5 0 16,-16 7-1-16,-7 11 1 0,-7 2 1 16,-11 0-2-16,-10-2 1 0,-6-2 1 15,0-7 0-15,1-4 1 0,2-2 0 16,6-4 4-16,2-2 0 0,-1-1 3 0,-1 1 1 16,9-4 2-16,1 1-1 0,5-1 2 15,10-7-4-15,0-2 0 0,9-4-2 16,7 1-2-16,4-6 0 0,11 5-2 15,-2-5-1-15,7 5 2 0,7-5-3 16,1 0 0-16,-2 0 0 0,6 5-1 16,-2-5 1-16,-7 8 0 0,-5-8-2 15,-1 11-2-15,0-11-9 0,-7 8-8 16,-3-8-10-16,-7 0 127 0,-4-8-240 0,-12 0-129 16,0 1-351-16</inkml:trace>
  <inkml:trace contextRef="#ctx0" brushRef="#br0" timeOffset="-181312.968">25794 16008 500 0,'0'0'103'0,"-8"0"0"16,3 12-96-16,0-1 3 0,5 2-1 0,0 2 2 16,0 3 5-16,0 2 2 0,0 8 1 15,0 9 3-15,0-4-2 0,0 3-2 16,5 0-5-16,-5-2-2 0,5-2-2 16,-5-3-1-16,8 1-1 0,-8-3 0 15,0-4-1-15,-6-4-1 0,1-4-2 16,0-2 0-16,-3-4 2 0,1 0-3 15,0-9 0-15,7 4 0 0,-4-4 1 0,-1 0 0 16,5 0 0-16,-7 0-10 0,2 0-13 16,-1 0-115-16,-3 0-113 0,-7 0-290 15</inkml:trace>
  <inkml:trace contextRef="#ctx0" brushRef="#br0" timeOffset="-181000.606">26297 16120 565 0,'-31'-3'111'0,"-5"3"0"16,0 6-113-16,6 10 2 0,7 9 4 16,0-11 4-16,9 3 6 0,9 9 5 0,5 4 2 15,0 0 0-15,0 5-1 0,9 0-6 16,8-12-4-16,6 2-4 0,1-8-4 15,4-9-1-15,7-8 0 0,-3 0 0 16,-4 0 0-16,-3 0 0 0,-7-8 1 16,-8-2-2-16,-10 3 2 0,0-4 0 15,0-3 0-15,0 0 0 0,0 0-2 16,-9 0-1-16,-5 1-6 0,-4-1-7 16,1 6-5-16,1-2-6 0,3 10-7 0,13 0-103 15,0 0-98-15,11 14-240 0</inkml:trace>
  <inkml:trace contextRef="#ctx0" brushRef="#br0" timeOffset="-180550.859">26755 16273 593 0,'-15'0'125'0,"4"0"-1"16,-4 8-112-16,-1 1-1 0,0 2-7 15,2-11-3-15,-4 4 0 0,4-4 1 16,7 8 3-16,7-2-1 0,0 4 1 15,0 3 0-15,0 1 0 0,0-2 2 16,13-4-2-16,-3 2-2 0,0-6 1 16,3-4 0-16,-2 7-1 0,7-7-2 0,-4 0-1 15,2-9 0-15,-1-1 2 0,3 2-3 16,-9-3 1-16,3 1 0 0,-5 3 1 16,-3 7 0-16,-4-4-1 0,0 4-1 15,0 0 0-15,-8 0 2 0,8 7-1 16,-6-3 0-16,6 6 0 0,0-4 0 15,0 3 0-15,0 3 1 0,6-1-1 16,2 5-1-16,1 2 1 0,0 4 1 16,0 3 0-16,-1 4-1 0,-3-2-1 0,-5-2 0 15,8-1 1-15,-8-2-1 0,6-3 0 16,-1-2 2-16,0 4 0 0,3-8-2 16,-8 1 3-16,0-5-1 0,0-3 1 15,0-6 4-15,-16 9 1 0,-7-9 3 16,-5 6 4-16,-8-6 2 0,-3 0 0 15,-2 0 0-15,3 0-3 0,1 0-2 0,1-7-3 0,10-6-5 0,1-1-8 16,9-2-9-16,9-5-10 0,7 5-9 16,0 0-9-16,12 3-109 0,4-1-110 15,-1 7-259-15</inkml:trace>
  <inkml:trace contextRef="#ctx0" brushRef="#br0" timeOffset="-180173.614">27099 16267 556 0,'-8'-14'113'0,"8"7"1"15,0 2-107-15,0 5-4 0,8 0 6 16,2 10 5-16,-4-6 6 0,1 8 2 0,0 4 1 16,-1 0 0-16,-1 2 2 0,-5 7-9 15,10-2-7-15,-10-5-4 0,5 1-2 16,-5-3-1-16,0-4 0 0,0-10-3 15,5-2 2-15,-5 6 1 0,0-6-1 16,0 0-1-16,0 0 0 0,0-6 2 0,0 6 0 16,0-2-3-16,8-7 0 0,-3 6 0 15,1-2 1-15,4-2-2 0,6-2-2 16,1-2 1-16,1-1 1 0,3 0 0 16,-4 6-1-16,2-1 1 0,-2 7 1 15,-3 0 4-15,-1 7 1 0,0-3 2 16,-3 8 2-16,3 2 1 0,-4 2 0 15,2-2 1-15,-4 1-4 0,-1 3-7 16,-6 1-13-16,5 2-14 0,-5-6-116 16,7 2-119-16,-7-4-293 0</inkml:trace>
  <inkml:trace contextRef="#ctx0" brushRef="#br0" timeOffset="-179707.007">27857 16152 543 0,'5'-9'119'15,"3"1"-1"-15,2 8-90 0,5 11-4 16,-2 3-3-16,2 4 0 0,-2 6 4 16,-3 12 3-16,-2-7 4 0,0 5-2 15,-3 3-6-15,0-1-5 0,0 0-6 0,-5 2-5 16,6-3-8-16,-6 0-13 0,0-6-12 15,-6-7-12-15,-1-7-114 0,-1-6-118 16,-5-2-289-16</inkml:trace>
  <inkml:trace contextRef="#ctx0" brushRef="#br0" timeOffset="-179543.474">27806 16372 661 0,'0'-13'135'0,"9"13"-4"15,2-8-129-15,10 8-1 0,4 0-10 16,1-6 2 0,-6 1-2-16,6-5-5 0,-3 6-5 15,0 4 4-15,3-9-113 0,5 9-103 0,-3 0-267 16</inkml:trace>
  <inkml:trace contextRef="#ctx0" brushRef="#br0" timeOffset="-179371.723">28224 15985 619 0,'-13'-11'137'0,"13"11"1"0,0 0-94 16,0 12-25-16,0 5-10 0,11 9-8 15,-3 4 3-15,4 6 3 0,1 18 0 16,0 2-1-16,3 6-3 0,-4 4-11 16,1 5-14-16,-3-8-120 0,11-3-120 15,-3-6-298-15</inkml:trace>
  <inkml:trace contextRef="#ctx0" brushRef="#br0" timeOffset="-179153.011">28573 16912 713 0,'0'-13'154'0,"0"13"-1"0,23-8-129 16,13 8 0-16,9 0-18 0,11-9-5 16,5 9 0-16,-2-18 0 0,-5 6-6 15,-4 5-10-15,0-2-11 0,-13 4-13 16,-1-2 119-16,-5 3-234 0,2-8-131 16,-2-4-348-16</inkml:trace>
  <inkml:trace contextRef="#ctx0" brushRef="#br0" timeOffset="-178793.724">29296 16297 591 0,'-9'4'125'0,"4"0"3"16,0 21-109-16,5 10 4 0,0 6 1 15,0 7 4-15,0 3 4 0,0 3 2 16,0 1-2-16,10 5-3 0,4 1-6 15,-1 5-6-15,5-4-7 0,0 0-4 16,-1-12-2-16,-6-11-5 0,-1-9 2 0,-5-10-1 16,0-13 1-16,-5-7-2 0,8 0-4 15,4-14-1-15,2-4-2 0,3-6-4 16,6-6-2-16,1-4-1 0,6-8 2 16,-1 4 2-16,1 3 2 0,-6 9 3 15,-4 13 4-15,-7 13 2 0,2 0 3 16,-9 16 3-16,4 7 5 0,-2 7 1 15,4 13 2-15,-4-1 3 0,6 5-2 16,0 1-1-16,4-4-3 0,-2-3-6 0,-1 0-5 16,1-9-14-16,-4-3-18 0,1 1 81 15,0-6-211-15,-2-5-141 0,2-9-367 16</inkml:trace>
  <inkml:trace contextRef="#ctx0" brushRef="#br0" timeOffset="-178387.563">30169 16780 571 0,'0'0'117'16,"0"0"1"-16,11 0-108 0,4 0 5 16,10-3-2-16,6-2 4 0,7-4 3 15,2-3 0-15,3 4 0 0,5 2-2 16,-1 6-4-16,-1-4-16 0,-2 4-15 16,-5 0 113-16,-8 0-234 0,2 0-127 15,-5 0-362-15</inkml:trace>
  <inkml:trace contextRef="#ctx0" brushRef="#br0" timeOffset="-178215.745">30254 16936 753 0,'-6'-11'158'16,"6"11"1"-16,5 0-142 0,11 4-2 15,15-4-20-15,12-4-2 0,9 4-3 16,7-4-10-16,13-8 15 0,8 8-152 15,4-8-126-15,-11-2-332 0</inkml:trace>
  <inkml:trace contextRef="#ctx0" brushRef="#br0" timeOffset="-176432.543">30302 16885 513 0,'-5'-8'108'15,"5"-5"0"-15,0 8-95 0,0-4-2 16,0 7-6-16,8-10 1 0,2 12 5 15,4 0 3-15,5 0 1 0,-1 0 1 0,8 0-1 16,-2 0 0-16,6 0-3 0,1 12-4 16,2-12-4-16,-2 8-1 0,-3 0 2 15,-6 10 0-15,-2 5 2 0,-7-5 2 16,-5 2 2-16,5-4 2 0,-3-4 2 16,5-12-1-16,3 0 4 0,8-13-1 15,4-4 0-15,1-10 0 0,3-10 0 16,1 0 0-16,-3 5 0 0,-4 2-5 15,-3 1-3-15,-1 7-2 0,1-6-8 0,-5 1-18 16,-9 1-18-16,-6 1-122 0,-5 4-128 16,-8 14-314-16</inkml:trace>
  <inkml:trace contextRef="#ctx0" brushRef="#br0" timeOffset="-176104.499">30290 17166 642 0,'12'-15'134'0,"12"2"1"15,7 1-118-15,7-5-4 0,3 7-14 16,0-4 2-16,5 0-1 0,-4 7 3 15,-2 7 1-15,-3 0 1 0,-1 0 1 16,-3 7-2-16,-5 2 0 0,0 3 2 16,-2-1 3-16,0 5 1 0,0-2 2 15,-3 2 1-15,3 0 2 0,1 0 0 0,0-1-3 16,1-3-4-16,-2-2-2 16,-1-10-3-16,1 0-4 0,0 0-7 15,-1-14-10-15,9 3-13 0,1-6-8 0,1 6-115 16,11-2-118-16,-7 5-281 0</inkml:trace>
  <inkml:trace contextRef="#ctx0" brushRef="#br0" timeOffset="-175635.801">31657 16540 468 0,'-11'0'107'15,"1"0"4"-15,-3 7-79 0,0 5 0 16,-7 7-3-16,-8-4 1 0,2 16-1 0,-3 3 1 16,-2 13 0-16,8 12-4 0,11 19-4 15,2-5-3-15,10-1-3 0,0-2-3 16,0-8-5-16,10-13-2 0,7-8 0 16,1-3-1-16,1-12 0 0,7-17 2 15,2-9-1-15,0 0 2 0,5 0 1 16,3-19 0-16,8-8 0 0,0-5-1 15,4-7 2-15,-9-12 1 0,2-6 2 16,-8-7 2-16,-14-6 3 0,-12 8 1 0,-7 2-1 16,0 8-2-16,-16 16-2 0,-9 0-4 15,-4 9-6-15,-1 4-8 0,1 6-12 16,1-1-15-16,2 4-19 0,3 5 5 16,8 9-132-16,2 0-126 0,1 0-299 15</inkml:trace>
  <inkml:trace contextRef="#ctx0" brushRef="#br0" timeOffset="-175339.058">31467 16964 591 0,'9'0'129'16,"4"-7"2"-16,3 1-98 0,7 6-3 15,2 0-13-15,2 4-4 0,1-4-2 16,5 0 0-16,-4 0 0 0,6 0-11 0,1 4-17 15,-2-4 66-15,1 0-191 0,-6 0-122 16,-6-8-339-16</inkml:trace>
  <inkml:trace contextRef="#ctx0" brushRef="#br0" timeOffset="-175042.242">32406 16572 479 0,'0'0'126'0,"-5"0"0"0,-2 9-1 16,-6 6-111-16,-5 7-6 0,-5 2-8 0,-6 6 1 15,-4 10 3-15,3 4 4 0,8 8 1 16,-3 4 1-16,13 8-1 0,4-5 2 15,8-7-2-15,0-6-5 0,0-5 0 16,20-14-3-16,-4 1 0 0,7-7 2 16,2-5-1-16,4-4-3 0,-1-4-6 15,-3-8-11-15,-2 0-8 0,-5 0-110 0,3-13-110 16,2 13-274-16</inkml:trace>
  <inkml:trace contextRef="#ctx0" brushRef="#br0" timeOffset="-174676.573">32600 16742 444 0,'0'0'108'0,"0"0"3"0,0 19-23 16,0 6-68-16,0 4-1 0,5 6 2 15,-5 8 6-15,0-7 2 0,0 7-1 16,0-5-4-16,-5-4-2 0,5-7-5 0,0-5-6 15,0-7-7-15,9-7-2 0,-3-8 0 16,6 0-1-16,-1 0-2 0,5-14 2 16,1 0-1-16,3-3 0 0,2-8 0 15,3 2-1-15,3-4 0 0,3-1 0 16,2 3-1-16,-7 7 1 0,-6 5-1 0,-2 7 0 16,-12 6 1-16,-6 0 2 0,0 0 1 15,0 11 1-15,0-5-1 0,-5 10 1 16,5 3 0-16,0 2 1 0,0 8-1 15,0 0-3-15,5-8-3 0,2 1-6 16,4-3-7-16,1-19-9 0,-1 4-7 16,9-4 8-16,-1 0-117 0,-1-10-102 15,4 2-252-15</inkml:trace>
  <inkml:trace contextRef="#ctx0" brushRef="#br0" timeOffset="-174477.265">33174 16488 620 0,'6'14'127'0,"1"8"0"0,1 21-121 0,0 3 3 15,5 13 2-15,0 11 8 0,4 14 5 16,-6 7 3-16,-3 4 1 0,-8 1 1 16,0-7-4-16,-6-9-6 0,-12-11-9 15,-5-4-15-15,-7-5-14 0,-11-7-15 16,-5-8-121-16,-8-1-124 0,-24-9-310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0" timeString="2018-07-11T21:01:20.067"/>
    </inkml:context>
    <inkml:brush xml:id="br0">
      <inkml:brushProperty name="width" value="0.05292" units="cm"/>
      <inkml:brushProperty name="height" value="0.05292" units="cm"/>
      <inkml:brushProperty name="color" value="#FF0000"/>
    </inkml:brush>
  </inkml:definitions>
  <inkml:trace contextRef="#ctx0" brushRef="#br0">21111 4802 428 0,'0'-14'104'0,"0"-7"7"0,0-9-33 16,0-4-52-16,22-9 5 0,-3-12 3 15,14-9-1-15,3-10 3 0,8-3-5 16,2-18 0-16,10-7-2 0,1-7-1 16,10-12-4-16,7-12-1 0,-4-2-2 15,7-1-1-15,5-10-3 0,-7 3-4 16,6-10-3-16,1 9-2 0,-12 2-1 0,-6 10-1 15,3 5-1-15,-6 22 1 0,-1 7-2 16,6 7 2-16,-11 11 1 0,-4 11 1 16,-13 1-3-16,-9 9 1 0,-4 4 0 15,-1 5 0-15,-4 6-1 0,6 5-2 16,-5 0-1-16,-1 4 2 0,-2 3 0 16,-2 4-1-16,-4 5 1 0,4 1-1 15,-1 7 1-15,1 3 0 0,-1 2-2 0,3 1 1 16,-5 9 1-16,-1 0-2 0,-4 0 0 15,0 9 1-15,2 2-2 0,0 7 0 16,3 4-2-16,0 1 0 0,-2 19 1 16,7 7-1-16,-5 19-1 0,1 11 3 15,5 21 0-15,4 11 0 0,12 11 0 16,10 0-1-16,11 4 2 0,0-7-2 16,-6-1 2-16,-2 1-4 0,3 2 1 0,1-4 0 15,4 3-1-15,4-3-2 0,1-11 1 16,-7 5-2-16,-3-3 2 0,8-2 0 15,6-4-1-15,-1-8-1 0,5-10-1 16,-5-19-2-16,-14-8-1 0,-9-12-4 16,-5-3-1-16,0-6-1 0,-6-8 2 15,1-1 1-15,2-3 2 0,-5-3 2 16,-12 1 3-16,-1-2 3 0,-10-5 0 0,-5-4 2 16,0-11 0-16,0 6-1 0,0-6 2 15,-10 0 0-15,-3 0 1 0,-18 0 5 16,-14 0 3-16,-7 0 5 0,-17 0 7 15,-29 13 0-15,-5 3 3 0,-17 8 1 16,-30 7-1-16,-11 6-3 0,-14 6-2 16,-18 3-7-16,-18 11 0 0,17 0-4 15,-10-7-3-15,24 8-5 0,9-19-7 16,19-12-10-16,19-16-13 0,24-11-23 0,17-5-22 16,20-28-119-16,24-37-140 0,17-16-318 15</inkml:trace>
  <inkml:trace contextRef="#ctx0" brushRef="#br0" timeOffset="1218.531">23702 1256 522 0,'0'0'121'0,"0"-3"6"16,0 3-87-16,0 0-2 0,0 0-6 16,0 0-2-16,0 0-2 0,-5 0-5 15,5 0-4-15,-5 3-3 0,-2-3-2 0,-1 0-4 16,3 8-2-16,-5-3 0 0,-3-2-2 16,0 8-1-16,-2-1-1 0,-11-2 0 15,-2 0 0-15,1 3-1 0,-11-2-1 16,-5 5-1-16,6 1 1 0,2 4-2 15,-1-8 1-15,12 2 0 0,1-8 1 16,1-5-2-16,-2 0 3 0,1 6-2 16,-10-6 3-16,7 0-1 0,0 0 1 15,5-6-1-15,4 6 1 0,11-7 0 0,6-4 0 16,0 0-1-16,0-3-1 0,11 3-1 16,-3-5 0-16,15 7 1 0,-2-5-2 15,2 0 0-15,-1 3 0 0,-1 0 1 16,-11 2 1-16,5 9-1 0,-6-10-2 15,1 10 3-15,-3 0-2 0,-7 14 0 0,0 2 1 16,0 0 0-16,-5 5 1 0,-8-1 1 16,-2 5-2-16,-3-3 1 0,-12 6 0 15,1 2 0-15,1 0-1 0,4-1-1 16,1-2 1-16,13 0-1 0,3-8 0 16,7-2 0-16,0-3 0 0,0-3 0 15,0-4-1-15,5 0 0 0,0-7 1 16,7 0 0-16,7 6 0 0,9-6-1 15,5 0 1-15,8 0 1 0,-4 0-1 0,-7-6-2 16,-2-1-8-16,-10 4-9 0,-4-3-11 16,-4-3-12-16,0-1-6 0,0-4-113 15,5-6-114-15,-2 0-267 0</inkml:trace>
  <inkml:trace contextRef="#ctx0" brushRef="#br0" timeOffset="1687.102">23839 1078 547 0,'0'5'136'0,"-10"3"7"0,2 6-72 0,3 6-23 15,0 8-13-15,0-3-4 0,-3 10-5 16,8 5-9-16,0-9-5 0,0 0-4 15,13-1-5-15,0-9 0 0,5-9 0 16,-6 1-2-16,4-13 1 0,-4 0-3 16,6 0 3-16,-5-13 0 0,5 4 1 15,-3-13-1-15,4-5 1 0,-4-5 0 16,0 0 3-16,1-4-1 0,-1 7 2 0,0 5 0 16,-4 5 1-16,-8 6 2 0,2 13 0 15,-5 0 2-15,0 0-1 0,0 12 0 16,0 1 1-16,-5 5-3 0,5 1-1 15,0 4 0-15,0-2-5 0,0-6 2 16,0 1-3-16,10-4-2 0,-3-8 1 16,2-4-1-16,-2 0-1 0,3 0 1 15,-4 0 0-15,1-9-1 0,-1-6 1 0,1-7 2 16,4 2-1-16,1-5 1 0,1 11-1 16,-1 1-1-16,-4 13 4 0,2 0-2 15,-10 0-1-15,0 11 3 0,0 2-1 16,-5 5 1-16,-2 4-5 0,7-1-7 15,-6-4-9-15,6-10-15 0,0-7-18 16,6 0-15-16,4-15-116 0,1-7-125 16,1 4-291-16</inkml:trace>
  <inkml:trace contextRef="#ctx0" brushRef="#br0" timeOffset="1843.315">24407 1099 588 0,'0'13'142'0,"0"0"3"15,-3 9-97-15,3-2-8 0,0-4-11 16,-7 5-8-16,7-3-9 0,0-7-12 16,0-4-13-16,0-7-14 0,0 0-11 0,0-6-110 15,0-8-114-15,7-1-275 0</inkml:trace>
  <inkml:trace contextRef="#ctx0" brushRef="#br0" timeOffset="2186.99">24448 894 556 0,'8'0'135'0,"-1"-6"7"16,0 6-91-16,4 0-5 0,-6 14-5 15,-5 0-4-15,0 7-7 0,6 4-7 16,-6 1-5-16,5-2-5 0,-5-2-4 16,5-5-5-16,-5-4 0 0,8-13-4 15,-8 10 0-15,5-10-1 0,-5-10 0 16,9 0-2-16,-3-4 0 0,2-8 0 15,4 1 1-15,-7 6 0 0,0-7 1 0,3 1-1 16,0 5 1-16,-2 0 1 0,11 2 0 16,-2 7 1-16,-1 7 0 0,-2 0 3 15,1 0 2-15,-13 7 4 0,8 10 1 16,-8 4 3-16,10 1 2 0,-5 0-1 16,3 5-1-16,-1-10 0 0,1-2-4 15,0 2 0-15,3-7-4 0,-2-2-1 16,-1-1-3-16,6 5-3 0,-4-6-9 0,0 3-7 15,-3-2-19-15,-7-7-13 0,0 4-128 16,-7 6-132-16,-6-3-321 0</inkml:trace>
  <inkml:trace contextRef="#ctx0" brushRef="#br0" timeOffset="2749.401">27122 2850 529 0,'0'20'114'0,"0"5"4"16,0 16-88-16,0 14-12 16,8 9 0-16,-8 7-1 0,0 6-4 0,0-1 0 15,-8 1-6-15,-3-3-8 0,-4-10-6 16,5-13-7-16,-3-18-6 0,3-15-23 16,3-18-84-16,7 0-92 0,-6-6-227 15</inkml:trace>
  <inkml:trace contextRef="#ctx0" brushRef="#br0" timeOffset="3562.137">26860 2798 509 0,'7'-3'118'0,"4"-5"6"15,4-3-87-15,9 7 4 0,9 4 0 16,13-11 2-16,16 11-2 0,17-8-1 0,6 8-4 15,10-4-3-15,8 4-5 0,5-5-4 16,12-2-6-16,9 0-2 16,8 3-5-16,16-3-1 0,7-3-2 0,10 3-1 15,14-1-1-15,1-1 1 0,6 9-2 16,9 0 0-16,-3 8-1 0,-4 6-2 16,-5-2 0-16,-1 7-1 0,-7-2-1 15,-7 1 0-15,-9-15 0 0,-8 4-2 0,-12-7 3 16,-13 0 0-16,-7 0-1 0,-8-10-1 15,-1 10 2-15,-8 0 0 0,-9-4-1 16,-10 4 0-16,-6 0 1 0,0 5 0 16,-7-5 0-16,-1 7-2 0,0-7-1 15,-7 6 3-15,-5-6 0 0,-3 0-1 16,-2-6-1-16,-6-2 1 0,1 1 0 16,-11-7 2-16,0-1-2 0,0-7 1 0,-3 0 0 15,-2 5 0-15,0 5 1 0,-7-1-1 16,-4 1-2-16,-5 7 0 0,-1 5 3 15,-7-11-3-15,1 11 3 0,-7-7-3 16,-6 7 2-16,8 0-1 0,-1 0 2 16,0 0-1-16,1 16-1 0,-2-3 1 15,-6 9 1-15,0 17 0 0,0 0 0 16,-10 12-3-16,2 13 0 0,-3 3 3 0,3-1-2 16,8 7-1-16,-5-7 0 0,5 0-1 15,0-3 1-15,0 6-1 0,5-1-3 16,-5 3-2-16,0 2 0 0,0-9 0 15,5-4 1-15,-5-1-1 0,0-3 0 16,0-9 1-16,6-1 1 0,1-10 1 16,-1-6-1-16,-6-9 2 0,5-2 0 15,0 4 1-15,0-4 1 0,-5-5 0 0,0 2 0 16,-5-7 1-16,5-9 1 0,0 0 0 16,-13 0-1-16,0-9 1 0,-2-1 2 15,-6 1-1-15,-2-2 1 0,-8-2-1 16,-5 1-1-16,-4-2 1 0,-5 2-1 15,-8-3-3-15,-2 5 2 0,-6-1-2 16,-11 7 1-16,-10-4 0 0,-5 0-1 16,-6-4 4-16,-9-6 3 0,4-7 1 15,-8 2 1-15,-12 1 1 0,-7-2 1 0,-6 8 1 16,-9-2-3-16,-9 11-1 0,-12 0-4 16,-11 7 0-16,-16 0-2 0,-15 0-1 15,-23 18-2-15,-8-2 2 0,5 2-4 16,-2 3 0-16,11 2-5 0,19-11-16 15,24-3-24-15,15-3-124 0,16-6-136 0,10 0-332 16</inkml:trace>
  <inkml:trace contextRef="#ctx0" brushRef="#br0" timeOffset="4866.837">23800 1962 477 0,'-20'0'113'0,"5"0"5"16,11-8-57-16,4 1-29 0,0-2 1 15,0-2 2-15,9 8 2 0,1-10 2 16,2 0 0-16,9 5 0 0,4-6-2 0,4 0 0 16,7 3-6-16,7-2-2 0,-1-4-4 15,4-2-1-15,1-5-5 0,-1 6-1 16,3-3-2-16,5 2 0 0,5 3-2 15,5 2 1-15,-3-4-1 0,4 5 1 16,1-1 1-16,-4 7-1 0,-6-4-2 16,9-1 0-16,-6 10-1 0,-3-8 1 15,-2 5 0-15,0 5-2 0,-2 0-2 0,10 0-1 16,15 0-1-16,-3 0-1 0,11 3-1 16,7-3-3-16,-4 7-2 0,-6-2 0 15,16-5 2-15,-6 0-1 0,-10 7 2 16,0 0-3-16,-7 4 0 0,-1 8 1 15,1-4-1-15,-1 15 0 0,-10-3 0 16,-9 1-2-16,-10-7 3 0,-11 6 1 0,0-9-1 16,2 10 1-16,4-6-1 0,-4 7-1 15,-2 2 1-15,-4 6 1 0,4-5-4 16,-9 7 2-16,4 4 1 0,0 2-3 16,4 1 2-16,-3 0-1 0,6 2-2 15,-4-12 0-15,4-6-1 0,1 5-2 16,-1-5 2-16,4-4-3 0,3 1 1 15,0 5 2-15,-7-11 0 0,-5-4 0 16,-2 2 1-16,-9-2 2 0,-4-4-1 16,1 3 1-16,-3-3 1 0,1-3-1 0,0 2 0 15,-2-1 1-15,0-6 0 0,-3 2-1 16,-10-2-1-16,8-5 1 0,-8 9 0 16,0-9-1-16,0 6 2 0,0-6-1 15,0 2 3-15,0-2-1 0,-7 0-1 16,7 0 0-16,-4 0 1 0,4 0 1 0,-5 0-2 15,5 0-2-15,0 0 2 0,0 0 0 16,0-8 2-16,0 4-2 0,0-6-1 16,0-8 2-16,0 5-1 0,5-8-2 15,-5-7 2-15,8-2-2 0,-3-7 1 16,0-5 1-16,-5 0 0 0,9-1 1 16,-2 5 0-16,6 2-1 0,-2 2 0 0,3 9 0 15,-8 10 0-15,4 9-1 0,-10 6-1 16,7 0 2-16,-7 17 1 0,0 1 0 15,0 2-1-15,0 5 0 0,0 5 1 16,4-7-1-16,-4 0 0 0,10 4-2 16,-10 0 3-16,7-7-1 0,3 6 1 15,-4 0-2-15,1-3 2 0,1-3-2 16,-8 1 2-16,10-5-3 0,-5-3 1 16,-5-5 0-16,0-1 1 0,0-4-2 0,0-3 2 15,-9 11 1-15,9-8 0 0,-9-3 1 16,0 11 3-16,-5-11 2 0,-6 9 4 15,-9-1 0 1,-9 0 6-16,-3 4 2 0,-8 5 0 16,-8 2-2-16,-7 2-1 0,-5 4-3 0,0-4-6 15,-1 7-16-15,4-1-10 0,1 3-25 16,7-4-27-16,4-10 87 0,10-6-242 16,3-10-170-16,17 0-423 0</inkml:trace>
  <inkml:trace contextRef="#ctx0" brushRef="#br0" timeOffset="6781.248">23413 1835 500 0,'0'0'113'15,"0"0"3"-15,5-13-87 0,7 7-2 16,3-2-3-16,9-7 0 0,6-3-1 16,1 2-2-16,0-10 1 0,2 4 1 15,4-3-2-15,-1-2 2 0,0 9-1 16,12-3 1-16,7-1-1 0,11-2-2 15,8-4-1-15,4-6 0 0,-4 5-1 16,0 3-2-16,-7-8-1 0,3 10 0 0,-3 0 0 16,-1 1-3-16,2 0 0 0,1 5-3 15,-2-2 3-15,9 4-2 0,2-4-3 16,-2 6 0-16,9-7-1 0,21 0-1 16,7 0-1-16,12 3-1 0,-3-3-2 15,4 3 2-15,-18 0 0 0,-6 4 0 16,-19 0 0-16,3 1-1 0,-14 5 1 15,-2 8-2-15,2 0 0 0,-3 0-2 0,-9 0 2 16,1 10-3-16,-5 1 4 0,-6 2-3 16,5-5 2-16,5 6-2 0,1-3 2 15,-1-1-1-15,2-2 1 0,-4 1-1 16,1 3 2-16,1 2 0 0,1 6-1 16,1 5 2-16,0-2-2 0,-4 12 1 15,-11-8-2-15,-9 3 0 0,-9 2-1 16,-3-3 3-16,1-1-3 0,0 12 2 0,5 3-1 15,0-7 0-15,3 7 2 0,4 1-2 16,2 1 0-16,2 4 2 0,-1 1-3 16,2 7 3-16,-8-5-2 0,-3 8 0 15,-3-3 1-15,-6 9 1 0,1-2-4 16,-4 0 1-16,2-2 0 0,0 2 0 16,-2-11-1-16,-3-1-1 0,3-9 1 15,-1 3-1-15,-2-8 2 0,5-1-3 0,0-3 3 16,0 0 0-16,0 2 1 0,0-2-2 15,0-5 2-15,-4-3-3 0,-1-1 2 16,-1-5-3-16,-4-4 2 0,-2 0-2 16,-1-2 2-16,-2-14 0 0,-1 0 0 0,-1 0 0 15,-6-14-1-15,5-2 0 0,-5-8 2 0,-6 2 0 16,6-7-2-16,-10 4 3 0,-2-7-1 16,-1 2 3-16,-5 0-1 0,3-2 0 15,-1 1-2-15,6-5 2 0,0 0 0 16,10-5 0-16,0 1 0 0,0 6 0 15,15-2-2-15,-2 0 3 0,7 6 0 16,6 2-3-16,-6 4 3 0,1 5-2 16,5 10-1-16,-1 3 3 0,-6 6-3 0,-1 0 1 15,7 7 1-15,-12 8-1 0,2 6-1 16,-4 9 2-16,1-3-3 0,-6 1 1 16,-6 1-1-16,9-10 2 0,-9 6-2 15,4-1 3-15,-4 0 0 0,7-3 0 16,-7-3 0-16,7 2-1 0,-7-6 1 15,8-3 1-15,-8-4-3 0,6 5 0 16,-6-8 2-16,0 7-2 0,-10-2 5 16,-1 5-1-16,-9 2 2 0,-7 0 2 0,-6 3 0 15,-5 4 2-15,-4 3 0 0,-11 2-1 16,-3 2-1-16,-7-5-3 0,-8-1 0 16,-11-4-6-16,-1-2-15 0,-2-2-19 15,0-9-26-15,3-7-127 0,-12 0-144 16,1 0-346-16</inkml:trace>
  <inkml:trace contextRef="#ctx0" brushRef="#br0" timeOffset="7960.12">23962 1848 489 0,'-7'0'113'0,"7"-11"2"0,0 1-82 16,0 0-2-16,13-14-2 0,7 2-2 16,11-13 1-16,2-1 0 0,-2-10 2 15,10 3-1-15,8-11 0 0,5 6-1 16,5-4-1-16,7-2-2 0,-3-1 0 15,8 6-4-15,-4 0-1 0,3 4-2 16,2-7 0-16,5 9-2 0,-8 2-1 16,0-2-5-16,3 5-2 0,10 9-1 0,0-5 0 15,14 11-2-15,9 0-2 0,11 2 2 16,10 3 1-16,-3 1-2 0,-11 2 1 16,-4 1 0-16,-2 1-2 0,-9 8 2 15,1 1-2-15,3-6-1 0,3 6 2 16,-5 4-4-16,-5 0 1 0,-6 0 0 15,-11 14-2-15,-8 2 1 0,-4 5 0 16,-1-4-1-16,0 6 4 0,5-2-2 16,0 2 1-16,-4-3 1 0,-1 6 1 0,0-5 0 15,-2 5 1-15,7 1-2 0,-5 0 2 16,3 0-3-16,3 9 2 0,4 0-3 16,-7 6 0-16,7 1 1 0,-10 2-2 15,-4-3 0-15,-7 4 1 0,-8-11 0 16,-5 6-2-16,-6-2 3 0,-3 1-2 15,-3-2 1-15,0 5 0 0,-2-5 0 16,2 3 0-16,-4-2 0 0,1 2-2 0,-5 2 2 16,-1 0-1-16,-7-1-1 0,3-3 0 15,-4-2 1-15,2-3 0 0,-1 0 2 16,1-6-2-16,-5-5 1 0,2 6 0 16,-2-6-2-16,2 7 1 0,-1-1-2 15,1-3 1-15,0-4 0 0,-3-3 0 16,-2-2-1-16,-5-2 3 0,4 3 0 15,-4-8-2-15,0 3 2 0,0-5-2 16,0 1 1-16,0 2 0 0,7-1-2 0,-7 0 2 16,0 2 1-16,0-4-1 0,0-1 1 15,0 0-2-15,0-7 2 0,0 7-1 16,0-7 1-16,0 5-1 0,0-5 1 16,0 0 1-16,0-7 0 0,0-5 1 0,0-4-1 15,7-3-1-15,-7-4 1 0,11-5-2 16,2-2 1-16,-1 1 0 0,-1-3-2 15,4-3 0-15,-5-1 1 0,1 9 0 16,-1-1 1-16,-2 5-1 0,0 4 0 16,0 4 2-16,-3 4-2 0,-5 0 0 15,5 8-1-15,-5 3 1 0,0 0 2 16,0 0-1-16,0 5 1 0,0 4 1 16,0 2-2-16,0 4 1 0,0 4-1 0,0 4-1 15,0 0 1-15,0 3-2 0,0-4 1 16,0 0 0-16,0-9 0 0,5-1 0 15,-5 1 1-15,8-3-2 0,-8 1 2 16,0 1-2-16,0-5 2 0,0 7 0 16,0-3-1-16,-9 0 1 0,4-3 0 15,0 2-2-15,0-5 1 0,5 1 1 16,-10-6 3-16,5 0 5 0,-3 0 2 0,-8 0 3 16,-6-6 3-16,-10-3 6 0,-9 3 1 15,-4-1-1-15,0 7-1 0,-6-8-1 16,0 8 0-16,0 7-3 0,-3-2-6 15,5 0-4-15,5 1 0 0,-2-6-11 16,8 0-8-16,7-6-12 0,5-4-15 16,5-6-19-16,14-3-33 0,7 4 54 0,0-3-185 15,0 5-151-15,10-1-363 0</inkml:trace>
  <inkml:trace contextRef="#ctx0" brushRef="#br0" timeOffset="10274.051">28023 4198 555 0,'0'-9'126'16,"0"9"10"-16,-5 0-96 0,5 0 5 15,0 0 4-15,-5 14-3 0,5 6 0 16,-10 7-5-16,3 7-6 0,7 1-7 16,0 3-4-16,0-2-7 0,7 2-4 15,9-2-4-15,7 6 0 0,8 0-2 0,5-7-1 16,5-10-4-16,2-6 4 0,1-14 1 15,0-5 3-15,0-6 0 0,2-7 3 16,-2-9-1-16,6-6 2 16,2-8-1-16,7-4 1 0,-2 0-1 0,7 4-2 15,-2-2-2-15,4 6 0 0,-1 7-2 16,1 1-2-16,-1-5-1 0,6 4-2 16,-1-5-1-16,-1 3 1 0,0 0-2 15,-1 11 1-15,-4 0 2 0,-6 3-2 0,-1 8 0 16,-1-4-1-16,-6 9 0 0,3 0 2 15,-4 0-2-15,-3 0-1 0,-9 0 0 16,-1 7 2-16,-1 0-1 0,-11 1 0 16,-2 3 0-16,-8 1 1 0,-6 9 0 15,-3 2 1-15,-5 4-4 0,0 5 2 16,0 0 0-16,0 1 0 0,0-11-1 16,0-5 0-16,-6 0 0 0,6 1 2 0,-5-6-1 15,5 5-1-15,-7-4 3 0,7-2-2 16,0-3 1-16,0-8 1 0,0 0-3 15,0 0 3-15,15-22-3 0,3 7 0 16,-5-4 0-16,0-4 1 0,0 6-2 16,-6 3 2-16,0 4-1 0,6-2 0 15,0 2 1-15,5 10 1 0,1-6-2 16,3 6 1-16,-3 0 0 0,6 0 1 0,3 8-1 16,1-8 0-16,4 9 1 0,5-2 0 15,4 4-1-15,-3-4 1 0,12 0 0 16,3-3-1-16,8-4 0 0,-1 0-1 15,8 0 0-15,-2-2 0 0,8-6-1 16,1 0 0-16,2-4 0 0,6 3 2 16,6-4-1-16,-2-2 0 0,4-3 1 15,-2-4 2-15,-3-10-1 0,-5 2 1 0,-1-10 0 16,-7-1 1-16,-7-8 1 0,-11 3-1 16,-20-13 0-16,-18 9-1 0,-18 4-5 15,0 7-13-15,-23 11-18 0,-23 13-37 16,-19 15-132-16,-3 6-157 0,-12 14-370 15</inkml:trace>
  <inkml:trace contextRef="#ctx0" brushRef="#br0" timeOffset="10680.277">29021 5284 556 0,'0'-15'124'15,"0"10"9"-15,-6 5-98 0,-1 5-3 16,-6 10-3-16,-3 1 1 0,-10 18-2 16,-7 3-6-16,3-5-9 0,1-1-4 15,1 0-3-15,12-7 0 0,9 2-5 16,7-2 0-16,0 2-3 0,0-10 2 15,21 0-1-15,1-2 1 0,2-3-2 0,6 0 2 16,2-1 1-16,-2-2 4 0,4-8 1 16,1 14 2-16,-3-6 2 0,-2 0 4 15,-1-1 3-15,-11 2 4 0,-5 2 3 16,-13-3 5-16,0 7 2 0,0-3 0 16,-18 5 0-16,-3-1-5 0,-7-1-3 15,-6-1-7-15,-2-1-5 0,-8-7-6 16,-1 2-6-16,3-3-6 0,3-5-5 15,8 0-17-15,11 0-14 0,10 0-14 0,10-13-14 16,0-3 134-16,20-8-246 0,11 0-136 16,13-5-351-16</inkml:trace>
  <inkml:trace contextRef="#ctx0" brushRef="#br0" timeOffset="10914.531">29368 5460 411 0,'0'14'120'0,"-8"4"5"0,-2 1-3 16,1 7-77-16,0 2-7 0,-2 4-1 15,3-2-5-15,1 2-4 0,7 2-2 16,0-3 0-16,7-9-2 0,7-6-2 16,4-5-1-16,10-11 2 0,3 0 0 15,2-13 2-15,-3-1 4 0,-3-2 3 16,-9-12 4-16,-9-1 2 0,-9 7-2 0,0-7-1 16,-5 2-4-16,-8 0-7 0,-9-3-6 15,-5 3-7-15,-1 8-6 0,-3 5-12 16,-1 8-16-16,5 6-17 0,0 0-23 15,6 0-24-15,21 0-119 0,0 0-145 16,0 0-315-16</inkml:trace>
  <inkml:trace contextRef="#ctx0" brushRef="#br0" timeOffset="11180.103">29742 5555 577 0,'8'24'136'16,"-2"-8"5"-16,8 0-99 0,-5 0-4 15,4-3-6-15,-4-3-4 0,0-3-7 16,-2 1-4-16,1-8-6 0,-3 8 0 16,-5-8 1-16,0 0 1 0,7-11 2 15,-7 11 3-15,-5-17 3 0,-5 1 2 0,0 1-3 16,2-9-2-16,-8-11-2 0,1 3-5 16,2 3-4-16,1 0-4 0,2 8-2 15,10 7 1-15,7 3-1 0,1-3-1 16,7 0 0-16,6 0-2 0,4 6-7 15,-2-3-10-15,3 5-15 0,3-1-16 16,-2 5-14-16,-3-12-112 0,-4 6-123 16,3-11-283-16</inkml:trace>
  <inkml:trace contextRef="#ctx0" brushRef="#br0" timeOffset="11351.941">30115 4881 536 0,'0'0'133'0,"-11"7"9"15,11 2-65-15,-5 7-29 0,5 13-3 16,-5 5-2-16,5 15-6 0,-5 16-6 16,5 8-10-16,0 2-5 0,11 1-7 0,2 1-5 15,-3-2-9-15,7-8-12 0,-3-17-15 16,-2-10-12-16,-1-18-11 0,-1-13-109 16,-5-9-116-16,-5 0-265 0</inkml:trace>
  <inkml:trace contextRef="#ctx0" brushRef="#br0" timeOffset="11648.756">30053 5425 527 0,'0'0'128'16,"0"5"5"-16,0-5-73 0,19 0-20 15,3 0-1-15,4 0-3 0,8-5 0 16,6 5-5-16,4 0-4 0,3-8-4 16,2 8-3-16,2-10-7 0,-10 6-2 15,2-10-4-15,-12 2-2 0,-3-4-3 0,-9 3 1 16,-2-6-1-16,-8 7 2 0,-4-1 0 15,-5 1 3-15,0-2 1 0,-8 4 5 16,0-2-2-16,-12 12 2 0,7 0-3 16,-6 10 2-16,-4 2-2 0,3 14-1 15,-1 13-1-15,-2-2 1 0,8-2-2 16,2 5 0-16,2-8 0 0,11-4-1 0,-10-10-2 16,10 3-1-16,6-7-5 15,2-1-8-15,10-11-14 0,10-4-20 0,-2-11-18 16,10 5-9-16,2-15-115 0,1-5-124 15,2-1-276-15</inkml:trace>
  <inkml:trace contextRef="#ctx0" brushRef="#br0" timeOffset="12029.132">30803 5221 482 0,'-10'-12'119'0,"-3"2"3"0,1 10-62 16,1 0-25-16,3 0-5 0,1 19-4 15,1-3-6-15,6 6-4 0,-7 1-1 16,7 5-2-16,-8 6-1 0,8-2 0 15,-10 0-2-15,10-7 2 16,0-5-2-16,0-5-3 0,0-14-2 0,13-1-2 0,5 0-2 16,3-8 2-16,2-4-4 0,0-6 2 15,2-5 1-15,-1 0-1 0,-1-9 4 0,-1-4 4 16,-9 4-1-16,3-10 4 0,-8 1 2 16,-1 0 3-16,-1-4 4 0,-6-7-5 15,0-5-1-15,0-5-2 0,-5-12 1 16,-3 9 3-16,-5 5-4 0,2 14 2 15,1 18 2-15,0 21 0 0,-1 7 2 16,-6 7-6-16,4 7-2 0,3 8-2 0,10 4-3 16,0 5-2-16,0 3-1 0,17-4-1 15,4 12 2-15,7 1-2 0,8 2 3 16,6 1-3-16,3 2 1 0,0-7-1 16,5 3 0-16,-1-3-3 0,-2-7-3 15,-8-4-10-15,4-6-13 0,-7-9-15 16,-10-15-17-16,0 0-9 0,-3 0-120 15,0-7-129-15,3 1-289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059.39221" units="1/cm"/>
          <inkml:channelProperty channel="Y" name="resolution" value="1883.16089" units="1/cm"/>
          <inkml:channelProperty channel="T" name="resolution" value="1" units="1/dev"/>
        </inkml:channelProperties>
      </inkml:inkSource>
      <inkml:timestamp xml:id="ts0" timeString="2018-07-11T21:03:26.235"/>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059.39221" units="1/cm"/>
          <inkml:channelProperty channel="Y" name="resolution" value="1884.24377" units="1/cm"/>
          <inkml:channelProperty channel="F" name="resolution" value="0.00409" units="1/dev"/>
          <inkml:channelProperty channel="T" name="resolution" value="1" units="1/dev"/>
        </inkml:channelProperties>
      </inkml:inkSource>
      <inkml:timestamp xml:id="ts1" timeString="2018-07-11T21:03:28.594"/>
    </inkml:context>
  </inkml:definitions>
  <inkml:trace contextRef="#ctx0" brushRef="#br0">9598 7235 0,'0'-4'0,"18"8"0,-10-4 0,-13 12 0,-111 13 0,67-19 0</inkml:trace>
  <inkml:trace contextRef="#ctx1" brushRef="#br0">3484 4884 934 0,'0'-62'18'16,"0"0"-2"-16,8-69 20 15,-8-5-6 1,-6 7-5-16,1 9-3 16,5 17-3-16,0 23 0 15,-13 21-1 1,6 11-1-16,2 19-2 15,5 7-1-15,0 13-2 0,-5 2-1 16,5 0-3-16,0 1-1 0,0-1 0 16,0 0 0-16,0 7-1 0,5-7 1 0,-5 7-2 15,5-7 1-15,-5 7-1 0,5 0-3 16,0 0 2-16,-5 0-2 0,5 0 0 16,3 0-1-16,-8 7-2 0,6-7 1 15,-1 7 1-15,4-7-3 0,10 6 3 16,7-6-1-16,7 0 1 0,5 8 2 15,9-8-1-15,4 8 1 0,-7-8 1 16,7 7 0-16,8-7-3 0,-2 9 1 16,10-9-3-16,2 0 3 0,0 0-2 15,-7 0-1-15,13 0 1 0,-9 0 2 16,6-4-2-16,-2 4 1 0,-6-5-2 0,-15 5 2 16,-3-6-1-16,-8 6 0 0,0-8-1 15,-4 8 2-15,4-3-2 0,-9 3 2 16,-4-6-2-16,-6 6 3 0,-9-6-2 15,-2 6 2-15,0 0-3 0,-1 0 2 16,-2 0-2-16,0-7 1 0,0 7 0 0,-5 0-2 16,11 0 1-16,-6-9 0 0,-5 9 1 15,0-7 1-15,3 7-1 0,-3 0 0 16,0 0 2-16,0 0 0 0,0 7-1 16,0 7-1-16,5 3 0 0,-5 9 1 15,9 6-1-15,0 14-1 0,-2 1 2 16,1 11-1-16,2 11-3 0,-4-6 3 0,-2 6-4 15,2 3 1-15,1 2 0 0,3-5-3 16,-2-5-1-16,8-5 2 0,-6-8-2 16,5-2 0-16,-2-7 1 0,7-2-3 15,-11-7 2-15,0-3 2 0,5-10-2 16,-7 2 1-16,1-5 3 0,0-2 0 16,0-3 0-16,-4 0 2 0,-4-8-1 15,0-4 2-15,0 0-1 0,-4 0-1 16,-9 0 1-16,-1 0 1 0,-11-4 0 15,2 4 1-15,-8 0-2 0,1 0 1 0,-4-7 2 16,-5 7-1-16,-15 0-1 0,-17 0 1 16,-1 0 3-16,-14 7 5 0,-21-7 2 15,2 16 2-15,-4-1 3 0,-8 0 1 16,3 2 2-16,17 1-3 0,10 5-4 16,4-3-3-16,6-5-3 0,10 6-6 15,8-7-10-15,5-5-13 0,19-9-25 0,13 0-20 16,22-12-124-16,6-2-142 0,15 1-328 15</inkml:trace>
  <inkml:trace contextRef="#ctx1" brushRef="#br0" timeOffset="2742.51">5002 3546 577 0,'0'0'120'0,"0"0"-1"15,0-2-105-15,0 2-6 0,0-12 0 0,0 12 1 16,8-4 2-16,0-2 3 0,7 0 0 15,-2-2 2-15,8-4 0 0,5-5-3 16,4-5 1-16,8 6 0 0,6-2 0 16,2 0 3-16,-1-3-1 0,-2 1 1 15,0-8 0-15,-2 3-3 0,4-7 1 16,-4 9-2-16,10-11-1 0,-3 10-1 0,6 0-3 16,-2 4-1-16,2-3-1 0,7 6-2 15,-2-2-1-15,6-8-1 0,2-2 0 16,2 1 2-16,-5-2 0 0,3 1 1 15,2 0-2-15,-4-1 2 0,6 0 0 16,-1 0 1-16,0 8-1 0,-1-1 0 16,2 7 0-16,-1-3 0 0,7 3-2 15,-8 1 0-15,6 3-2 0,-6 3 1 16,1 2-1-16,-4 0 0 0,-4 0 0 0,-2-6-1 16,1 6 3-16,3-3-3 0,1 2 1 15,3 2-2-15,-6 1 4 0,-2 5 0 16,-1-6-1-16,-1-1-1 0,-4 7 2 15,1 0-1-15,7-10 1 0,-6 1-3 16,-3 3 0-16,9 6 1 0,-2 0-2 16,-6 0 2-16,9 0 0 0,-3 0-1 15,-11 0 1-15,-6 3 0 0,3-3 0 16,-5 6 0-16,0-6-1 0,3 0-1 0,2 0 2 16,-1 0-3-16,3 0 1 0,-7 0 0 15,5 0 3-15,-5-8-1 0,6 8 2 16,-3-6-2-16,7 6 3 0,5-6 0 15,1 6-1-15,-5 0-2 0,-9 0 2 16,9-7-3-16,-9 0 2 0,3 3-1 16,6 4-1-16,-4-5 1 0,-1-2-1 15,2 7 1-15,-3-4 1 0,7-2-2 0,-1 0 2 16,2 6-1-16,2-13 0 0,-6 7 0 16,0-4-1-16,-1 8 0 0,-12 2 0 15,3-8 0-15,5 8 0 0,-4 0-1 16,7-6-1-16,-2 6 5 0,4 0-5 15,0 0 2-15,-5 0 1 0,8 0-1 16,4 0 0-16,2 0 2 0,7 0-4 0,4 3 2 16,-11-3 0-16,-7 0-2 0,-1-6 1 15,-3 0 3-15,2 1-5 0,3-9 4 16,11 8-1-16,-4 0-1 0,-3-2 2 16,4 1-1-16,8 2-2 0,0 5 5 15,-2-9-3-15,-7 9 0 0,-4-7 2 16,-2 7-3-16,-7-5 2 0,4 5 0 15,8-9-3-15,2 9 1 0,-6-4 1 0,3-5-2 16,1 4 2-16,1 0 0 0,2-1 0 16,9 6 0-16,-11-6 0 0,-5 6 1 15,0 0 0-15,-2 0-1 0,-8 0 1 16,3 0-1-16,-2 6 2 0,3-6-2 16,-8 6-2-16,6-6 3 0,-4 5-1 15,6-5-1-15,-3 5 0 0,6 4 0 0,1-2 2 16,4 2-1-16,0 0-1 0,-4 3 3 15,-12-1-1-15,3 0-1 0,-5 0 1 16,5-4 0-16,-1 1-2 0,8-4 2 16,-2 1-2-16,-5 3 0 0,8-2 1 15,7-4 0-15,2 11-1 0,-1-4 1 16,9-1 0-16,-5 6-1 0,-2 1 1 0,-14-2 1 16,4-5-2-16,1-4 1 0,-9-4 0 15,5 5 1-15,8-5-1 0,-3 6 0 16,5-6 0-16,5 6-1 0,0-6 1 15,6 7 0-15,-1-7-1 0,-8 7 1 16,1-7 2-16,-5 6-2 0,-1 0 1 16,1-1-2-16,0 6 3 0,1-5 0 15,-3 2-2-15,6-4-1 0,-2-4 3 16,8 8-3-16,10-4 1 0,-7 3-1 16,-1 0-1-16,-2 1 4 0,-3-1-2 0,-3 0 0 15,4 1 1-15,-9-2 1 0,-2 2-2 16,3-2 2-16,1 2-3 0,4 0 1 15,11 5-1-15,-4 1 0 0,-3-5 0 16,-6-3 1-16,-4 1-1 0,-4-7 0 0,2 9 1 16,2-9 1-16,3 7-2 0,-5-1 1 15,-8-4 1-15,8 6-1 0,-2-4 2 16,6 5-2-16,1 2 1 0,-2 1-1 0,-1-1 0 16,1 4-2-16,-5-5 2 0,-3 0-2 15,4-1 2-15,2-3-1 0,-5 2 2 16,-6-5 0-16,-3 2 1 0,0 7-2 15,-10-2 3-15,1 3-4 0,1-4 2 16,2 12 1-16,1-4-2 0,3 1 1 16,7-4 0-16,-2 3 1 0,0-4 0 0,-6-3 1 15,-4-4-4-15,-3 4 3 0,-3-10-2 16,3 7 1-16,0-7-2 0,0 7 1 16,-1-7-1-16,-2 4 3 0,-7-4-2 15,-3 4 1-15,0 4 0 0,0-5-1 16,-8 5 1-16,1-2 1 0,-1 4-1 15,-5-1-2-15,0 1 2 0,2-4 1 16,-1 7-1-16,-6-5-1 0,7-1-1 16,-2 2 2-16,-5-4 1 0,0 8-1 0,6-4 1 15,-6 0-1-15,7 4 1 0,-7 0 2 16,5-4-1-16,-5-1-1 0,6 5 0 16,-6-10-1-16,3 10 2 0,4 1-3 15,0 2 0-15,-7-1 0 0,6 2-1 16,1-3 3-16,-4-6-2 0,-3 5 0 15,6-2 3-15,4 8-1 0,-2 2-1 0,-1-4 1 16,0-1-1-16,2 5-1 0,-2-7 1 16,-2-6-2-16,0 0 1 0,3-1 0 15,2-1-2 1,-5 2 2-16,3 3 1 0,3 3-1 0,-1 2-1 0,-2 5 0 0,2-7 2 16,-2 1 0-16,-3 0-1 0,0-2 0 15,2-5-1-15,-2 0 2 0,-5-1-1 16,8 2 0-16,-8-5-1 0,6 4 1 15,-6 0 0-15,0-1 0 0,5 2 0 0,-5-2 0 16,0 5-1-16,7-7 0 0,-7 0 0 16,0-5-1-16,0 0 2 15,0 0-2-15,0 0 3 0,0-10-2 0,0-2 2 16,-7-2-2-16,7-4 2 0,0-9-1 16,0 3 2-16,0-11-2 0,7 6 3 15,3-1-1-15,-4 3 0 0,6 8 0 16,-1 5 0-16,5-2 0 0,-2 1 0 15,-3 1-3-15,5 1 2 0,-7 6-2 0,-1 0 1 16,-3 4-1-16,1 3 1 0,-6 0 1 16,0 0-1-16,5 13 0 0,-5 3 1 15,0-2 0-15,0 3 0 0,0-2-1 16,0 2 1-16,0 1 0 0,0 6 1 16,0 0-2-16,0-2 1 0,0 1-1 15,5-8 1-15,-5-9-1 0,0 2 1 0,0-1-2 16,-5 6 3-16,5-4-2 0,-3 8 1 15,-5-4 0-15,-5-1 2 0,-4-3 2 16,-11 0 5-16,-4-9 0 0,-11 0 1 16,1 0 2-16,-6 0 1 0,10-9-3 15,-1 6-3-15,10 3-3 0,-1-11-5 16,1 11-8-16,-1-3-10 0,6 3-14 16,7-6-19-16,9 0-20 0,8 1-14 0,7-4-117 15,11-6-133-15,6 13-300 0</inkml:trace>
  <inkml:trace contextRef="#ctx1" brushRef="#br0" timeOffset="4138.814">3834 4586 493 0,'-13'11'111'15,"5"-5"3"-15,8-6-86 0,-10 0 0 16,2 0-4-16,8 0-1 0,-5 0 1 16,5 0 0-16,0 0 1 0,0-3 1 15,0 3-1-15,0 0 2 0,0-6-3 16,0-1-2-16,5-5-1 0,-5 1-5 16,15-3-2-16,-9-9-1 0,12 4-3 0,-6 3 2 15,7-4-1-15,-4 0 1 0,6 9-2 16,4 5 1-16,1 6-4 0,-6 0 2 15,8 0-4-15,-4 9 2 0,1 1-3 16,-2 8-1-16,0 0-2 0,-7 3 2 16,4 11-3-16,-9-3 1 0,4 4-2 15,-9 3 2-15,-6 3 0 0,0-3 0 0,0-1 0 16,0-3 1-16,-6 3-1 0,-6-7-1 16,4-7 2-16,3-3-1 0,-1-4 3 15,-6 0 1-15,6-4 2 0,2-3 2 16,-2 2 1-16,-1-9 2 0,1 3 0 15,6-3 1-15,0 0-1 0,0 0-2 16,11-8 1-16,-3 8 0 0,6-11 0 16,5 1-1-16,6-1 0 0,-1 3-1 0,-6-5 1 15,10 0-3-15,2 6 0 0,1 0-2 16,8 7-2-16,-5-3-2 0,-2 3 2 16,-3 0-2-16,-1 0-1 0,-8 5-1 15,-6-5-4-15,-6 9-6 0,-8-9-9 16,0 0-16-16,-8 0-19 0,-6-9-21 15,-6 3 171-15,2-6-289 0,5-13-149 16,5-7-401-16</inkml:trace>
  <inkml:trace contextRef="#ctx1" brushRef="#br0" timeOffset="4529.418">4339 4554 584 0,'0'-4'134'0,"0"-3"8"15,9-1-99-15,9-12-1 16,-3 3-3-16,5 0 2 0,1 2-1 0,4-2-5 16,-1 6-4-16,6 4-5 0,-1-2-4 15,-4 9-3-15,-4 0-5 0,2 0-5 16,-8 0-1-16,4 13-3 0,3 1-2 16,-1 0 0-16,-3 0-3 0,-3 4 2 15,-15 0 0-15,0 4-2 0,0 2 0 0,0 3 1 16,-20 1-2-16,0 4 3 0,7 0-1 15,-5-2 0-15,7-3 3 0,1-2 1 16,3-5 2-16,3-4 0 0,4-4 0 16,-5-2 0-16,5-3 0 0,0-7 0 15,0 9 1-15,6-9-2 0,-1 4 1 16,7-4 3-16,-3 8-1 0,13-8 2 16,4 8-3-16,8-1 2 0,4-3-1 0,9-4-2 15,-7 0-1-15,7 0-1 0,1 0-2 16,6-9-1-16,3 6-7 0,0-2-12 15,-4 5-12-15,-12-8-21 0,-12 8-22 16,-8-6-128-16,-1 6-146 0,-12 0-335 16</inkml:trace>
  <inkml:trace contextRef="#ctx1" brushRef="#br0" timeOffset="5351.655">18051 4241 473 0,'-6'-6'124'0,"6"6"7"0,-7 0-33 16,7 0-53-16,0 6 1 0,0-6-1 15,0 14 1-15,5 0-3 0,3 4-1 16,-1 1-6-16,-1 17-2 0,1 1-3 16,3 8-2-16,-2 3-5 0,2 7-3 15,3-9-3-15,-2 4-4 0,-6-9-2 0,7 5-5 16,-3-5-2-16,-4-3 1 0,2-3-4 15,1-3 0-15,-8-4 0 0,7-2-1 16,-7-5 0-16,6 1-2 0,-6-9-2 16,0-4-2-16,0-9-1 0,0 7-5 15,5-7-5-15,-5-9-8 0,7 0-6 16,1-8-12-16,2-3-11 0,-4-2-10 0,7-13-7 16,-1 3-106-16,3-12-110 0,14-2-266 15</inkml:trace>
  <inkml:trace contextRef="#ctx1" brushRef="#br0" timeOffset="5960.933">18835 4239 523 0,'-4'0'119'16,"4"-6"6"-16,0 6-93 0,-7-5 0 15,2 5-5-15,-1 0 1 0,-6-7-3 16,-4 7-2-16,-1 0-3 0,-1 0 1 16,2 0 0-16,-9 0-1 0,4 0 2 0,0 0-1 15,1 0-2-15,-3 12-1 0,-1-3-2 16,-2 1 0-16,-2 4 0 0,1-4-3 16,-2-1-2-16,4-2 1 0,6 0-2 15,1-1 0-15,6 0-1 0,-2-2-1 16,5 0 1-16,4 3 1 0,5-3 0 15,0 6 2-15,0-1 0 0,0 0 0 16,14 9-2-16,-8 1-1 0,1 7-1 16,-4 5 0-16,2-2-2 0,-5-1-2 15,10-1-3-15,-5-6 1 0,6-6-1 0,-3-1 1 16,7-3-2-16,-7-11-1 0,4 0 0 16,-1 0 2-16,-1-11 1 0,6-2-2 15,-3-3-1-15,5 2 1 0,-8 1 1 16,2 1-2-16,-4 0 1 0,-5 4-1 15,4 0 2-15,4-1 0 0,-1 9-1 0,6 0 1 16,-1 0 0-16,1 8 0 0,1-4-1 16,1-4 0-16,-3 12-1 0,4-6 0 15,4-2 1-15,-5 6-1 0,3 0 1 16,-4-4 0-16,-9 3-1 0,2 0 2 16,-10 5 0-16,0 8 1 0,0 6 3 15,-7 1 1-15,-16 6 3 0,2 1 2 16,-7 1 3-16,-3 0 0 0,-7-8 0 0,11-2 0 15,0-12-3-15,1-1-2 0,0-11-3 16,5 6-2-16,-5-9 0 0,-2 0-2 16,5 0-7-16,2 0-7 0,-2 0-9 15,1-10-15-15,9 10-18 0,2-9-25 16,11 2 70-16,0-7-195 0,0-5-141 16,0 2-350-16</inkml:trace>
  <inkml:trace contextRef="#ctx1" brushRef="#br0" timeOffset="10818.818">4741 4875 551 0,'-24'9'120'0,"7"1"2"16,13-7-100-16,4 2-2 0,4-5-5 16,11 9-1-16,16-9-1 0,-1 9-2 15,7-4 3-15,11-5 0 0,1 9 0 0,-3-1 3 16,10 0 1-16,1 1 2 0,2 1-2 15,5 5-3-15,-2 0-2 0,-2 0-1 16,-1 0-2-16,9 3-2 0,-8-3 1 16,4 1-1-16,5-2 1 0,4-1 1 15,-1-3 1-15,9-2-2 0,4 4 1 16,-2 2-1-16,6 0-2 0,2-1-1 16,3-4 0-16,-3-1-3 0,8-4 2 15,1-4-1-15,3 10-2 0,-7-7 1 16,12 5 0-16,-3 0-2 0,0-8 0 15,-8 8-2-15,9-8 1 0,-4 0 0 0,2 6-1 16,-2-6 1-16,1 0 0 0,-8 7 2 16,-2-7-2-16,-4 0 1 0,-6 0 1 15,4 0-2-15,5-7 2 0,-10 7-2 16,1-11 0-16,5 11 1 0,-19-7-2 16,-11 3 0-16,4-4 1 0,-7 5-2 0,-9-6 1 15,-5 2 0-15,0-4 0 0,-15 7 0 16,-8-5 1-16,-1 9 2 0,-12-4-2 15,-5 4 0-15,0-8 1 0,0 8 0 16,-14 0 1-16,0 0-2 0,-6 0 0 16,-6 0 0-16,0 0 1 0,-12-6-2 15,2 1 2-15,-5-5-2 0,-3-5 2 0,8 1 0 16,-2 2 1-16,-3 2-2 0,13 2 2 16,4-5-2-16,4 1 0 0,7 8 2 15,13-8-4-15,-5-1 0 0,5 4 2 16,0-3-2-16,15-2 1 0,-4-2 0 15,12 2 0-15,2 0 1 0,8 11 2 16,3-6-1-16,-4 9 0 0,3 0 0 16,1 0-1-16,-5 10 1 0,-6-8 0 15,1 6-2-15,-3-4 0 0,-4 1 1 0,-9 6 1 16,-3-1 4-16,-7 1-1 0,0 3 5 16,0 6 3-16,-10-3 5 0,2 3 1 15,-12 3 5-15,-5-3-1 0,-4 6 0 16,3 1 0-16,-2 0-5 0,-2-2-2 15,-2 5-3-15,-1-1-4 0,0-3-3 16,-1 2-4-16,-1-7-12 0,14-2-8 16,-3-2-16-16,-1 1-30 0,-1-1-78 0,0-2-57 15,-9 6-131-15,-1 16-263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255154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(We will consider the “smallest” priority to be the most important, choosing min vs max is not important to the implementation as long as the choice is consistent. A min priority queue can be used in place of max, and vis-versa, by negating all of the priorities, or by reversing the comparison operator)</a:t>
            </a:r>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42499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a heap is that since we only care about the smallest element, we really just need to keep track of that. Just like this heap of rocks has big rocks near the bottom and small ones near the top, we want the smallest element to “float to the top”.</a:t>
            </a:r>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89912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AVLs we had 3 invariants as well – Balance, binary tree, and search tree. The first two were “Structure” properties, while the last is an “ordering” property. Binary heaps also have 2 structure properties and one ordering property.</a:t>
            </a:r>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285821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adding or removing from an AVL tree, we maintained the ordering property (by moving the most extreme leaf on one side or putting something in the correct spot in the tree) and then fixed the structure property by re-balancing.</a:t>
            </a:r>
          </a:p>
          <a:p>
            <a:r>
              <a:rPr lang="en-US" dirty="0"/>
              <a:t>For heaps, we again maintain one invariant first, then fix the others, but this time we maintain structure by adding or removing so as to maintain completeness, and then we fix the ordering property.</a:t>
            </a:r>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414242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2385424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7/11/2018</a:t>
            </a:fld>
            <a:endParaRPr lang="en-US"/>
          </a:p>
        </p:txBody>
      </p:sp>
      <p:sp>
        <p:nvSpPr>
          <p:cNvPr id="5" name="Footer Placeholder 4"/>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7/11/2018</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7/11/2018</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7/11/2018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7/11/2018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1181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7/11/2018</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5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7/11/2018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738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7/11/2018</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5277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7/11/2018</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457233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7/11/2018</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59827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7/11/2018</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69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CC2204-D29B-4470-B3F3-74BB4720C8BD}" type="datetime1">
              <a:rPr lang="en-US" smtClean="0"/>
              <a:t>7/11/2018</a:t>
            </a:fld>
            <a:endParaRPr lang="en-US"/>
          </a:p>
        </p:txBody>
      </p:sp>
      <p:sp>
        <p:nvSpPr>
          <p:cNvPr id="5" name="Footer Placeholder 4"/>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7/11/2018</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761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7/11/2018</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9354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7/11/2018</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0714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7/11/2018</a:t>
            </a:fld>
            <a:endParaRPr lang="en-US"/>
          </a:p>
        </p:txBody>
      </p:sp>
      <p:sp>
        <p:nvSpPr>
          <p:cNvPr id="5" name="Footer Placeholder 4"/>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7/11/2018</a:t>
            </a:fld>
            <a:endParaRPr lang="en-US"/>
          </a:p>
        </p:txBody>
      </p:sp>
      <p:sp>
        <p:nvSpPr>
          <p:cNvPr id="6" name="Footer Placeholder 5"/>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7/11/2018</a:t>
            </a:fld>
            <a:endParaRPr lang="en-US"/>
          </a:p>
        </p:txBody>
      </p:sp>
      <p:sp>
        <p:nvSpPr>
          <p:cNvPr id="8" name="Footer Placeholder 7"/>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7/11/2018</a:t>
            </a:fld>
            <a:endParaRPr lang="en-US"/>
          </a:p>
        </p:txBody>
      </p:sp>
      <p:sp>
        <p:nvSpPr>
          <p:cNvPr id="4" name="Footer Placeholder 3"/>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7/11/2018</a:t>
            </a:fld>
            <a:endParaRPr lang="en-US"/>
          </a:p>
        </p:txBody>
      </p:sp>
      <p:sp>
        <p:nvSpPr>
          <p:cNvPr id="3" name="Footer Placeholder 2"/>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7/11/2018</a:t>
            </a:fld>
            <a:endParaRPr lang="en-US"/>
          </a:p>
        </p:txBody>
      </p:sp>
      <p:sp>
        <p:nvSpPr>
          <p:cNvPr id="6" name="Footer Placeholder 5"/>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7/11/2018</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lvl1pPr>
              <a:defRPr/>
            </a:lvl1p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7/11/2018</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dirty="0"/>
              <a:t>CSE 373 </a:t>
            </a:r>
            <a:r>
              <a:rPr lang="en-US" dirty="0" err="1"/>
              <a:t>Su</a:t>
            </a:r>
            <a:r>
              <a:rPr lang="en-US" dirty="0"/>
              <a:t> 18 – Ben jones</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7/11/2018</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26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Priority Queues and Heaps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a:t>
            </a:r>
            <a:r>
              <a:rPr lang="en-US" dirty="0" err="1"/>
              <a:t>Su</a:t>
            </a:r>
            <a:r>
              <a:rPr lang="en-US" dirty="0"/>
              <a:t> 18 – Ben jones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t>
            </a:r>
            <a:r>
              <a:rPr lang="en-US" dirty="0" err="1"/>
              <a:t>peekMin</a:t>
            </a:r>
            <a:r>
              <a:rPr lang="en-US" dirty="0"/>
              <a:t>()</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7" name="Group 6"/>
          <p:cNvGrpSpPr/>
          <p:nvPr/>
        </p:nvGrpSpPr>
        <p:grpSpPr>
          <a:xfrm>
            <a:off x="4819556" y="2984693"/>
            <a:ext cx="920021" cy="837880"/>
            <a:chOff x="7797479" y="1273924"/>
            <a:chExt cx="920021" cy="837880"/>
          </a:xfrm>
        </p:grpSpPr>
        <p:sp>
          <p:nvSpPr>
            <p:cNvPr id="45" name="Rectangle 44">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6" name="TextBox 45">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47" name="Straight Arrow Connector 46">
              <a:extLst>
                <a:ext uri="{FF2B5EF4-FFF2-40B4-BE49-F238E27FC236}">
                  <a16:creationId xmlns:a16="http://schemas.microsoft.com/office/drawing/2014/main" id="{8DD11C83-9954-4535-9AA8-C28A0845CC27}"/>
                </a:ext>
              </a:extLst>
            </p:cNvPr>
            <p:cNvCxnSpPr>
              <a:endCxn id="42" idx="0"/>
            </p:cNvCxnSpPr>
            <p:nvPr/>
          </p:nvCxnSpPr>
          <p:spPr>
            <a:xfrm flipH="1">
              <a:off x="7797479" y="1737345"/>
              <a:ext cx="375058"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5" idx="2"/>
              <a:endCxn id="46"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DD11C83-9954-4535-9AA8-C28A0845CC27}"/>
                </a:ext>
              </a:extLst>
            </p:cNvPr>
            <p:cNvCxnSpPr>
              <a:endCxn id="35" idx="0"/>
            </p:cNvCxnSpPr>
            <p:nvPr/>
          </p:nvCxnSpPr>
          <p:spPr>
            <a:xfrm>
              <a:off x="8455582" y="1730286"/>
              <a:ext cx="261918" cy="381518"/>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536649" y="3800046"/>
            <a:ext cx="568567" cy="557777"/>
            <a:chOff x="8019435" y="1273924"/>
            <a:chExt cx="568567" cy="557777"/>
          </a:xfrm>
        </p:grpSpPr>
        <p:sp>
          <p:nvSpPr>
            <p:cNvPr id="41" name="Rectangle 4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2" name="TextBox 41">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43" name="Straight Connector 4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1" idx="2"/>
              <a:endCxn id="42"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455069" y="3809405"/>
            <a:ext cx="568567" cy="557777"/>
            <a:chOff x="8118821" y="1418913"/>
            <a:chExt cx="568567" cy="557777"/>
          </a:xfrm>
        </p:grpSpPr>
        <p:grpSp>
          <p:nvGrpSpPr>
            <p:cNvPr id="31" name="Group 30"/>
            <p:cNvGrpSpPr/>
            <p:nvPr/>
          </p:nvGrpSpPr>
          <p:grpSpPr>
            <a:xfrm>
              <a:off x="8118821" y="1418913"/>
              <a:ext cx="568567" cy="557777"/>
              <a:chOff x="8019435" y="1273924"/>
              <a:chExt cx="568567" cy="557777"/>
            </a:xfrm>
          </p:grpSpPr>
          <p:sp>
            <p:nvSpPr>
              <p:cNvPr id="34" name="Rectangle 3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5" name="TextBox 34">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36" name="Straight Connector 3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515690" y="2965045"/>
            <a:ext cx="708888" cy="807254"/>
            <a:chOff x="7879114" y="1273924"/>
            <a:chExt cx="708888" cy="807254"/>
          </a:xfrm>
        </p:grpSpPr>
        <p:sp>
          <p:nvSpPr>
            <p:cNvPr id="26" name="Rectangle 2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7" name="TextBox 26">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28" name="Straight Arrow Connector 27">
              <a:extLst>
                <a:ext uri="{FF2B5EF4-FFF2-40B4-BE49-F238E27FC236}">
                  <a16:creationId xmlns:a16="http://schemas.microsoft.com/office/drawing/2014/main" id="{8DD11C83-9954-4535-9AA8-C28A0845CC27}"/>
                </a:ext>
              </a:extLst>
            </p:cNvPr>
            <p:cNvCxnSpPr>
              <a:endCxn id="23" idx="0"/>
            </p:cNvCxnSpPr>
            <p:nvPr/>
          </p:nvCxnSpPr>
          <p:spPr>
            <a:xfrm flipH="1">
              <a:off x="7879114" y="1750309"/>
              <a:ext cx="261966" cy="33086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2"/>
              <a:endCxn id="27"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234052" y="3772299"/>
            <a:ext cx="568567" cy="568695"/>
            <a:chOff x="8118821" y="1407995"/>
            <a:chExt cx="568567" cy="568695"/>
          </a:xfrm>
        </p:grpSpPr>
        <p:grpSp>
          <p:nvGrpSpPr>
            <p:cNvPr id="19" name="Group 18"/>
            <p:cNvGrpSpPr/>
            <p:nvPr/>
          </p:nvGrpSpPr>
          <p:grpSpPr>
            <a:xfrm>
              <a:off x="8118821" y="1407995"/>
              <a:ext cx="568567" cy="568695"/>
              <a:chOff x="8019435" y="1263006"/>
              <a:chExt cx="568567" cy="568695"/>
            </a:xfrm>
          </p:grpSpPr>
          <p:sp>
            <p:nvSpPr>
              <p:cNvPr id="22" name="Rectangle 2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3" name="TextBox 22">
                <a:extLst>
                  <a:ext uri="{FF2B5EF4-FFF2-40B4-BE49-F238E27FC236}">
                    <a16:creationId xmlns:a16="http://schemas.microsoft.com/office/drawing/2014/main" id="{B184F1E3-7E82-4AD6-96C8-720B37C261E0}"/>
                  </a:ext>
                </a:extLst>
              </p:cNvPr>
              <p:cNvSpPr txBox="1"/>
              <p:nvPr/>
            </p:nvSpPr>
            <p:spPr>
              <a:xfrm>
                <a:off x="8070882" y="1263006"/>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24" name="Straight Connector 2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2"/>
                <a:endCxn id="23" idx="2"/>
              </p:cNvCxnSpPr>
              <p:nvPr/>
            </p:nvCxnSpPr>
            <p:spPr>
              <a:xfrm flipH="1" flipV="1">
                <a:off x="8301073" y="1632338"/>
                <a:ext cx="4022" cy="199363"/>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327172" y="2132318"/>
            <a:ext cx="1611746" cy="852375"/>
            <a:chOff x="7474391" y="1273924"/>
            <a:chExt cx="1611746" cy="852375"/>
          </a:xfrm>
        </p:grpSpPr>
        <p:sp>
          <p:nvSpPr>
            <p:cNvPr id="13" name="Rectangle 12">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4" name="TextBox 13">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cxnSp>
          <p:nvCxnSpPr>
            <p:cNvPr id="15" name="Straight Arrow Connector 14">
              <a:extLst>
                <a:ext uri="{FF2B5EF4-FFF2-40B4-BE49-F238E27FC236}">
                  <a16:creationId xmlns:a16="http://schemas.microsoft.com/office/drawing/2014/main" id="{8DD11C83-9954-4535-9AA8-C28A0845CC27}"/>
                </a:ext>
              </a:extLst>
            </p:cNvPr>
            <p:cNvCxnSpPr>
              <a:endCxn id="45" idx="0"/>
            </p:cNvCxnSpPr>
            <p:nvPr/>
          </p:nvCxnSpPr>
          <p:spPr>
            <a:xfrm flipH="1">
              <a:off x="7474391" y="1731578"/>
              <a:ext cx="686406" cy="39472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2"/>
              <a:endCxn id="14"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DD11C83-9954-4535-9AA8-C28A0845CC27}"/>
                </a:ext>
              </a:extLst>
            </p:cNvPr>
            <p:cNvCxnSpPr>
              <a:endCxn id="27" idx="0"/>
            </p:cNvCxnSpPr>
            <p:nvPr/>
          </p:nvCxnSpPr>
          <p:spPr>
            <a:xfrm>
              <a:off x="8440622" y="1745042"/>
              <a:ext cx="645515" cy="36687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7126474" y="3791753"/>
            <a:ext cx="568567" cy="557971"/>
            <a:chOff x="8118821" y="1418719"/>
            <a:chExt cx="568567" cy="557971"/>
          </a:xfrm>
        </p:grpSpPr>
        <p:grpSp>
          <p:nvGrpSpPr>
            <p:cNvPr id="54" name="Group 53"/>
            <p:cNvGrpSpPr/>
            <p:nvPr/>
          </p:nvGrpSpPr>
          <p:grpSpPr>
            <a:xfrm>
              <a:off x="8118821" y="1418719"/>
              <a:ext cx="568567" cy="557971"/>
              <a:chOff x="8019435" y="1273730"/>
              <a:chExt cx="568567" cy="557971"/>
            </a:xfrm>
          </p:grpSpPr>
          <p:sp>
            <p:nvSpPr>
              <p:cNvPr id="57" name="Rectangle 5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8" name="TextBox 57">
                <a:extLst>
                  <a:ext uri="{FF2B5EF4-FFF2-40B4-BE49-F238E27FC236}">
                    <a16:creationId xmlns:a16="http://schemas.microsoft.com/office/drawing/2014/main" id="{B184F1E3-7E82-4AD6-96C8-720B37C261E0}"/>
                  </a:ext>
                </a:extLst>
              </p:cNvPr>
              <p:cNvSpPr txBox="1"/>
              <p:nvPr/>
            </p:nvSpPr>
            <p:spPr>
              <a:xfrm>
                <a:off x="8141080" y="1273730"/>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59" name="Straight Connector 58"/>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7" idx="2"/>
                <a:endCxn id="58" idx="2"/>
              </p:cNvCxnSpPr>
              <p:nvPr/>
            </p:nvCxnSpPr>
            <p:spPr>
              <a:xfrm flipH="1" flipV="1">
                <a:off x="8302342" y="1643062"/>
                <a:ext cx="2753" cy="18863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a:extLst>
              <a:ext uri="{FF2B5EF4-FFF2-40B4-BE49-F238E27FC236}">
                <a16:creationId xmlns:a16="http://schemas.microsoft.com/office/drawing/2014/main" id="{8DD11C83-9954-4535-9AA8-C28A0845CC27}"/>
              </a:ext>
            </a:extLst>
          </p:cNvPr>
          <p:cNvCxnSpPr>
            <a:endCxn id="58" idx="0"/>
          </p:cNvCxnSpPr>
          <p:nvPr/>
        </p:nvCxnSpPr>
        <p:spPr>
          <a:xfrm>
            <a:off x="7102933" y="3455442"/>
            <a:ext cx="306448" cy="33631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4198361" y="4616030"/>
            <a:ext cx="568567" cy="562690"/>
            <a:chOff x="8118821" y="1414000"/>
            <a:chExt cx="568567" cy="562690"/>
          </a:xfrm>
        </p:grpSpPr>
        <p:grpSp>
          <p:nvGrpSpPr>
            <p:cNvPr id="65" name="Group 64"/>
            <p:cNvGrpSpPr/>
            <p:nvPr/>
          </p:nvGrpSpPr>
          <p:grpSpPr>
            <a:xfrm>
              <a:off x="8118821" y="1414000"/>
              <a:ext cx="568567" cy="562690"/>
              <a:chOff x="8019435" y="1269011"/>
              <a:chExt cx="568567" cy="562690"/>
            </a:xfrm>
          </p:grpSpPr>
          <p:sp>
            <p:nvSpPr>
              <p:cNvPr id="68" name="Rectangle 67">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9" name="TextBox 68">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cxnSp>
            <p:nvCxnSpPr>
              <p:cNvPr id="70" name="Straight Connector 6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8" idx="2"/>
                <a:endCxn id="69"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878873" y="4620943"/>
            <a:ext cx="568567" cy="557777"/>
            <a:chOff x="8118821" y="1418913"/>
            <a:chExt cx="568567" cy="557777"/>
          </a:xfrm>
        </p:grpSpPr>
        <p:grpSp>
          <p:nvGrpSpPr>
            <p:cNvPr id="73" name="Group 72"/>
            <p:cNvGrpSpPr/>
            <p:nvPr/>
          </p:nvGrpSpPr>
          <p:grpSpPr>
            <a:xfrm>
              <a:off x="8118821" y="1418913"/>
              <a:ext cx="568567" cy="557777"/>
              <a:chOff x="8019435" y="1273924"/>
              <a:chExt cx="568567" cy="557777"/>
            </a:xfrm>
          </p:grpSpPr>
          <p:sp>
            <p:nvSpPr>
              <p:cNvPr id="76" name="Rectangle 7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7" name="TextBox 76">
                <a:extLst>
                  <a:ext uri="{FF2B5EF4-FFF2-40B4-BE49-F238E27FC236}">
                    <a16:creationId xmlns:a16="http://schemas.microsoft.com/office/drawing/2014/main" id="{B184F1E3-7E82-4AD6-96C8-720B37C261E0}"/>
                  </a:ext>
                </a:extLst>
              </p:cNvPr>
              <p:cNvSpPr txBox="1"/>
              <p:nvPr/>
            </p:nvSpPr>
            <p:spPr>
              <a:xfrm>
                <a:off x="8084934" y="1281737"/>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13</a:t>
                </a:r>
              </a:p>
            </p:txBody>
          </p:sp>
          <p:cxnSp>
            <p:nvCxnSpPr>
              <p:cNvPr id="78" name="Straight Connector 7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6"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8DD11C83-9954-4535-9AA8-C28A0845CC27}"/>
              </a:ext>
            </a:extLst>
          </p:cNvPr>
          <p:cNvCxnSpPr/>
          <p:nvPr/>
        </p:nvCxnSpPr>
        <p:spPr>
          <a:xfrm flipH="1">
            <a:off x="4536649" y="4256803"/>
            <a:ext cx="164642"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DD11C83-9954-4535-9AA8-C28A0845CC27}"/>
              </a:ext>
            </a:extLst>
          </p:cNvPr>
          <p:cNvCxnSpPr/>
          <p:nvPr/>
        </p:nvCxnSpPr>
        <p:spPr>
          <a:xfrm>
            <a:off x="4973825" y="4250087"/>
            <a:ext cx="163668" cy="36391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3" name="Right Arrow 92"/>
          <p:cNvSpPr/>
          <p:nvPr/>
        </p:nvSpPr>
        <p:spPr>
          <a:xfrm>
            <a:off x="4658294" y="2068497"/>
            <a:ext cx="949033" cy="43842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Tree>
    <p:extLst>
      <p:ext uri="{BB962C8B-B14F-4D97-AF65-F5344CB8AC3E}">
        <p14:creationId xmlns:p14="http://schemas.microsoft.com/office/powerpoint/2010/main" val="411400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t>
            </a:r>
            <a:r>
              <a:rPr lang="en-US" dirty="0" err="1"/>
              <a:t>removeMin</a:t>
            </a:r>
            <a:r>
              <a:rPr lang="en-US" dirty="0"/>
              <a:t>()</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6" name="Group 5"/>
          <p:cNvGrpSpPr/>
          <p:nvPr/>
        </p:nvGrpSpPr>
        <p:grpSpPr>
          <a:xfrm>
            <a:off x="4819556" y="2984693"/>
            <a:ext cx="920021" cy="837880"/>
            <a:chOff x="7797479" y="1273924"/>
            <a:chExt cx="920021" cy="837880"/>
          </a:xfrm>
        </p:grpSpPr>
        <p:sp>
          <p:nvSpPr>
            <p:cNvPr id="7" name="Rectangle 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9" name="Straight Arrow Connector 8">
              <a:extLst>
                <a:ext uri="{FF2B5EF4-FFF2-40B4-BE49-F238E27FC236}">
                  <a16:creationId xmlns:a16="http://schemas.microsoft.com/office/drawing/2014/main" id="{8DD11C83-9954-4535-9AA8-C28A0845CC27}"/>
                </a:ext>
              </a:extLst>
            </p:cNvPr>
            <p:cNvCxnSpPr>
              <a:endCxn id="15" idx="0"/>
            </p:cNvCxnSpPr>
            <p:nvPr/>
          </p:nvCxnSpPr>
          <p:spPr>
            <a:xfrm flipH="1">
              <a:off x="7797479" y="1737345"/>
              <a:ext cx="375058"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8"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D11C83-9954-4535-9AA8-C28A0845CC27}"/>
                </a:ext>
              </a:extLst>
            </p:cNvPr>
            <p:cNvCxnSpPr>
              <a:endCxn id="23" idx="0"/>
            </p:cNvCxnSpPr>
            <p:nvPr/>
          </p:nvCxnSpPr>
          <p:spPr>
            <a:xfrm>
              <a:off x="8455582" y="1730286"/>
              <a:ext cx="261918" cy="381518"/>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536649" y="3800046"/>
            <a:ext cx="568567" cy="557777"/>
            <a:chOff x="8019435" y="1273924"/>
            <a:chExt cx="568567" cy="557777"/>
          </a:xfrm>
        </p:grpSpPr>
        <p:sp>
          <p:nvSpPr>
            <p:cNvPr id="14" name="Rectangle 1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5" name="TextBox 14">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16" name="Straight Connector 1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5"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455069" y="3809405"/>
            <a:ext cx="568567" cy="557777"/>
            <a:chOff x="8118821" y="1418913"/>
            <a:chExt cx="568567" cy="557777"/>
          </a:xfrm>
        </p:grpSpPr>
        <p:grpSp>
          <p:nvGrpSpPr>
            <p:cNvPr id="19" name="Group 18"/>
            <p:cNvGrpSpPr/>
            <p:nvPr/>
          </p:nvGrpSpPr>
          <p:grpSpPr>
            <a:xfrm>
              <a:off x="8118821" y="1418913"/>
              <a:ext cx="568567" cy="557777"/>
              <a:chOff x="8019435" y="1273924"/>
              <a:chExt cx="568567" cy="557777"/>
            </a:xfrm>
          </p:grpSpPr>
          <p:sp>
            <p:nvSpPr>
              <p:cNvPr id="22" name="Rectangle 2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3" name="TextBox 22">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24" name="Straight Connector 2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515690" y="2965045"/>
            <a:ext cx="708888" cy="807254"/>
            <a:chOff x="7879114" y="1273924"/>
            <a:chExt cx="708888" cy="807254"/>
          </a:xfrm>
        </p:grpSpPr>
        <p:sp>
          <p:nvSpPr>
            <p:cNvPr id="27" name="Rectangle 2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 name="TextBox 27">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29" name="Straight Arrow Connector 28">
              <a:extLst>
                <a:ext uri="{FF2B5EF4-FFF2-40B4-BE49-F238E27FC236}">
                  <a16:creationId xmlns:a16="http://schemas.microsoft.com/office/drawing/2014/main" id="{8DD11C83-9954-4535-9AA8-C28A0845CC27}"/>
                </a:ext>
              </a:extLst>
            </p:cNvPr>
            <p:cNvCxnSpPr>
              <a:endCxn id="37" idx="0"/>
            </p:cNvCxnSpPr>
            <p:nvPr/>
          </p:nvCxnSpPr>
          <p:spPr>
            <a:xfrm flipH="1">
              <a:off x="7879114" y="1750309"/>
              <a:ext cx="261966" cy="33086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2"/>
              <a:endCxn id="28"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234052" y="3772299"/>
            <a:ext cx="568567" cy="568695"/>
            <a:chOff x="8118821" y="1407995"/>
            <a:chExt cx="568567" cy="568695"/>
          </a:xfrm>
        </p:grpSpPr>
        <p:grpSp>
          <p:nvGrpSpPr>
            <p:cNvPr id="33" name="Group 32"/>
            <p:cNvGrpSpPr/>
            <p:nvPr/>
          </p:nvGrpSpPr>
          <p:grpSpPr>
            <a:xfrm>
              <a:off x="8118821" y="1407995"/>
              <a:ext cx="568567" cy="568695"/>
              <a:chOff x="8019435" y="1263006"/>
              <a:chExt cx="568567" cy="568695"/>
            </a:xfrm>
          </p:grpSpPr>
          <p:sp>
            <p:nvSpPr>
              <p:cNvPr id="36" name="Rectangle 3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7" name="TextBox 36">
                <a:extLst>
                  <a:ext uri="{FF2B5EF4-FFF2-40B4-BE49-F238E27FC236}">
                    <a16:creationId xmlns:a16="http://schemas.microsoft.com/office/drawing/2014/main" id="{B184F1E3-7E82-4AD6-96C8-720B37C261E0}"/>
                  </a:ext>
                </a:extLst>
              </p:cNvPr>
              <p:cNvSpPr txBox="1"/>
              <p:nvPr/>
            </p:nvSpPr>
            <p:spPr>
              <a:xfrm>
                <a:off x="8070882" y="1263006"/>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38" name="Straight Connector 3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2"/>
                <a:endCxn id="37" idx="2"/>
              </p:cNvCxnSpPr>
              <p:nvPr/>
            </p:nvCxnSpPr>
            <p:spPr>
              <a:xfrm flipH="1" flipV="1">
                <a:off x="8301073" y="1632338"/>
                <a:ext cx="4022" cy="199363"/>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327172" y="2132318"/>
            <a:ext cx="1611746" cy="852375"/>
            <a:chOff x="7474391" y="1273924"/>
            <a:chExt cx="1611746" cy="852375"/>
          </a:xfrm>
        </p:grpSpPr>
        <p:sp>
          <p:nvSpPr>
            <p:cNvPr id="41" name="Rectangle 4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2" name="TextBox 41">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cxnSp>
          <p:nvCxnSpPr>
            <p:cNvPr id="43" name="Straight Arrow Connector 42">
              <a:extLst>
                <a:ext uri="{FF2B5EF4-FFF2-40B4-BE49-F238E27FC236}">
                  <a16:creationId xmlns:a16="http://schemas.microsoft.com/office/drawing/2014/main" id="{8DD11C83-9954-4535-9AA8-C28A0845CC27}"/>
                </a:ext>
              </a:extLst>
            </p:cNvPr>
            <p:cNvCxnSpPr>
              <a:endCxn id="7" idx="0"/>
            </p:cNvCxnSpPr>
            <p:nvPr/>
          </p:nvCxnSpPr>
          <p:spPr>
            <a:xfrm flipH="1">
              <a:off x="7474391" y="1731578"/>
              <a:ext cx="686406" cy="39472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1" idx="2"/>
              <a:endCxn id="42"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DD11C83-9954-4535-9AA8-C28A0845CC27}"/>
                </a:ext>
              </a:extLst>
            </p:cNvPr>
            <p:cNvCxnSpPr>
              <a:endCxn id="28" idx="0"/>
            </p:cNvCxnSpPr>
            <p:nvPr/>
          </p:nvCxnSpPr>
          <p:spPr>
            <a:xfrm>
              <a:off x="8440622" y="1745042"/>
              <a:ext cx="645515" cy="36687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126474" y="3791753"/>
            <a:ext cx="568567" cy="557971"/>
            <a:chOff x="8118821" y="1418719"/>
            <a:chExt cx="568567" cy="557971"/>
          </a:xfrm>
        </p:grpSpPr>
        <p:grpSp>
          <p:nvGrpSpPr>
            <p:cNvPr id="48" name="Group 47"/>
            <p:cNvGrpSpPr/>
            <p:nvPr/>
          </p:nvGrpSpPr>
          <p:grpSpPr>
            <a:xfrm>
              <a:off x="8118821" y="1418719"/>
              <a:ext cx="568567" cy="557971"/>
              <a:chOff x="8019435" y="1273730"/>
              <a:chExt cx="568567" cy="557971"/>
            </a:xfrm>
          </p:grpSpPr>
          <p:sp>
            <p:nvSpPr>
              <p:cNvPr id="51" name="Rectangle 5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2" name="TextBox 51">
                <a:extLst>
                  <a:ext uri="{FF2B5EF4-FFF2-40B4-BE49-F238E27FC236}">
                    <a16:creationId xmlns:a16="http://schemas.microsoft.com/office/drawing/2014/main" id="{B184F1E3-7E82-4AD6-96C8-720B37C261E0}"/>
                  </a:ext>
                </a:extLst>
              </p:cNvPr>
              <p:cNvSpPr txBox="1"/>
              <p:nvPr/>
            </p:nvSpPr>
            <p:spPr>
              <a:xfrm>
                <a:off x="8141080" y="1273730"/>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53" name="Straight Connector 5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2"/>
                <a:endCxn id="52" idx="2"/>
              </p:cNvCxnSpPr>
              <p:nvPr/>
            </p:nvCxnSpPr>
            <p:spPr>
              <a:xfrm flipH="1" flipV="1">
                <a:off x="8302342" y="1643062"/>
                <a:ext cx="2753" cy="18863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8DD11C83-9954-4535-9AA8-C28A0845CC27}"/>
              </a:ext>
            </a:extLst>
          </p:cNvPr>
          <p:cNvCxnSpPr>
            <a:endCxn id="52" idx="0"/>
          </p:cNvCxnSpPr>
          <p:nvPr/>
        </p:nvCxnSpPr>
        <p:spPr>
          <a:xfrm>
            <a:off x="7102933" y="3455442"/>
            <a:ext cx="306448" cy="33631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198361" y="4616030"/>
            <a:ext cx="568567" cy="562690"/>
            <a:chOff x="8118821" y="1414000"/>
            <a:chExt cx="568567" cy="562690"/>
          </a:xfrm>
        </p:grpSpPr>
        <p:grpSp>
          <p:nvGrpSpPr>
            <p:cNvPr id="57" name="Group 56"/>
            <p:cNvGrpSpPr/>
            <p:nvPr/>
          </p:nvGrpSpPr>
          <p:grpSpPr>
            <a:xfrm>
              <a:off x="8118821" y="1414000"/>
              <a:ext cx="568567" cy="562690"/>
              <a:chOff x="8019435" y="1269011"/>
              <a:chExt cx="568567" cy="562690"/>
            </a:xfrm>
          </p:grpSpPr>
          <p:sp>
            <p:nvSpPr>
              <p:cNvPr id="60" name="Rectangle 5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1" name="TextBox 60">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cxnSp>
            <p:nvCxnSpPr>
              <p:cNvPr id="62" name="Straight Connector 6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2"/>
                <a:endCxn id="61"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78873" y="4620943"/>
            <a:ext cx="568567" cy="557777"/>
            <a:chOff x="8118821" y="1418913"/>
            <a:chExt cx="568567" cy="557777"/>
          </a:xfrm>
        </p:grpSpPr>
        <p:grpSp>
          <p:nvGrpSpPr>
            <p:cNvPr id="65" name="Group 64"/>
            <p:cNvGrpSpPr/>
            <p:nvPr/>
          </p:nvGrpSpPr>
          <p:grpSpPr>
            <a:xfrm>
              <a:off x="8118821" y="1418913"/>
              <a:ext cx="568567" cy="557777"/>
              <a:chOff x="8019435" y="1273924"/>
              <a:chExt cx="568567" cy="557777"/>
            </a:xfrm>
          </p:grpSpPr>
          <p:sp>
            <p:nvSpPr>
              <p:cNvPr id="68" name="Rectangle 67">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9" name="TextBox 68">
                <a:extLst>
                  <a:ext uri="{FF2B5EF4-FFF2-40B4-BE49-F238E27FC236}">
                    <a16:creationId xmlns:a16="http://schemas.microsoft.com/office/drawing/2014/main" id="{B184F1E3-7E82-4AD6-96C8-720B37C261E0}"/>
                  </a:ext>
                </a:extLst>
              </p:cNvPr>
              <p:cNvSpPr txBox="1"/>
              <p:nvPr/>
            </p:nvSpPr>
            <p:spPr>
              <a:xfrm>
                <a:off x="8084934" y="1281737"/>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13</a:t>
                </a:r>
              </a:p>
            </p:txBody>
          </p:sp>
          <p:cxnSp>
            <p:nvCxnSpPr>
              <p:cNvPr id="70" name="Straight Connector 6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8"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72" name="Straight Arrow Connector 71">
            <a:extLst>
              <a:ext uri="{FF2B5EF4-FFF2-40B4-BE49-F238E27FC236}">
                <a16:creationId xmlns:a16="http://schemas.microsoft.com/office/drawing/2014/main" id="{8DD11C83-9954-4535-9AA8-C28A0845CC27}"/>
              </a:ext>
            </a:extLst>
          </p:cNvPr>
          <p:cNvCxnSpPr/>
          <p:nvPr/>
        </p:nvCxnSpPr>
        <p:spPr>
          <a:xfrm flipH="1">
            <a:off x="4536649" y="4256803"/>
            <a:ext cx="164642"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DD11C83-9954-4535-9AA8-C28A0845CC27}"/>
              </a:ext>
            </a:extLst>
          </p:cNvPr>
          <p:cNvCxnSpPr/>
          <p:nvPr/>
        </p:nvCxnSpPr>
        <p:spPr>
          <a:xfrm>
            <a:off x="4973825" y="4250087"/>
            <a:ext cx="163668" cy="36391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5" name="Curved Right Arrow 74"/>
          <p:cNvSpPr/>
          <p:nvPr/>
        </p:nvSpPr>
        <p:spPr>
          <a:xfrm rot="12649510">
            <a:off x="6043214" y="2518503"/>
            <a:ext cx="1520442" cy="3309363"/>
          </a:xfrm>
          <a:prstGeom prst="curvedRightArrow">
            <a:avLst>
              <a:gd name="adj1" fmla="val 25000"/>
              <a:gd name="adj2" fmla="val 4281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76" name="Right Arrow 75"/>
          <p:cNvSpPr/>
          <p:nvPr/>
        </p:nvSpPr>
        <p:spPr>
          <a:xfrm rot="19924800">
            <a:off x="6267116" y="1576612"/>
            <a:ext cx="1373655" cy="62900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7" name="TextBox 76"/>
          <p:cNvSpPr txBox="1"/>
          <p:nvPr/>
        </p:nvSpPr>
        <p:spPr>
          <a:xfrm>
            <a:off x="412978" y="1429426"/>
            <a:ext cx="397055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Removing </a:t>
            </a: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overallRoot</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creates a gap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Replacing with one of its children causes lots of gaps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What node can we replace with </a:t>
            </a: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overallRoot</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that wont cause any gaps?</a:t>
            </a:r>
          </a:p>
        </p:txBody>
      </p:sp>
      <p:grpSp>
        <p:nvGrpSpPr>
          <p:cNvPr id="78" name="Group 77"/>
          <p:cNvGrpSpPr/>
          <p:nvPr/>
        </p:nvGrpSpPr>
        <p:grpSpPr>
          <a:xfrm>
            <a:off x="8675525" y="2984693"/>
            <a:ext cx="875363" cy="836175"/>
            <a:chOff x="7806718" y="1273924"/>
            <a:chExt cx="875363" cy="836175"/>
          </a:xfrm>
        </p:grpSpPr>
        <p:sp>
          <p:nvSpPr>
            <p:cNvPr id="79" name="Rectangle 78">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0" name="TextBox 79">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81" name="Straight Arrow Connector 80">
              <a:extLst>
                <a:ext uri="{FF2B5EF4-FFF2-40B4-BE49-F238E27FC236}">
                  <a16:creationId xmlns:a16="http://schemas.microsoft.com/office/drawing/2014/main" id="{8DD11C83-9954-4535-9AA8-C28A0845CC27}"/>
                </a:ext>
              </a:extLst>
            </p:cNvPr>
            <p:cNvCxnSpPr/>
            <p:nvPr/>
          </p:nvCxnSpPr>
          <p:spPr>
            <a:xfrm flipH="1">
              <a:off x="7806718" y="1719360"/>
              <a:ext cx="375058"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9" idx="2"/>
              <a:endCxn id="80"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DD11C83-9954-4535-9AA8-C28A0845CC27}"/>
                </a:ext>
              </a:extLst>
            </p:cNvPr>
            <p:cNvCxnSpPr/>
            <p:nvPr/>
          </p:nvCxnSpPr>
          <p:spPr>
            <a:xfrm>
              <a:off x="8420163" y="1728581"/>
              <a:ext cx="261918" cy="381518"/>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8383379" y="3800046"/>
            <a:ext cx="568567" cy="557777"/>
            <a:chOff x="8019435" y="1273924"/>
            <a:chExt cx="568567" cy="557777"/>
          </a:xfrm>
        </p:grpSpPr>
        <p:sp>
          <p:nvSpPr>
            <p:cNvPr id="86" name="Rectangle 8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7" name="TextBox 86">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88" name="Straight Connector 8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2"/>
              <a:endCxn id="87"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9301799" y="3809405"/>
            <a:ext cx="568567" cy="557777"/>
            <a:chOff x="8118821" y="1418913"/>
            <a:chExt cx="568567" cy="557777"/>
          </a:xfrm>
        </p:grpSpPr>
        <p:grpSp>
          <p:nvGrpSpPr>
            <p:cNvPr id="91" name="Group 90"/>
            <p:cNvGrpSpPr/>
            <p:nvPr/>
          </p:nvGrpSpPr>
          <p:grpSpPr>
            <a:xfrm>
              <a:off x="8118821" y="1418913"/>
              <a:ext cx="568567" cy="557777"/>
              <a:chOff x="8019435" y="1273924"/>
              <a:chExt cx="568567" cy="557777"/>
            </a:xfrm>
          </p:grpSpPr>
          <p:sp>
            <p:nvSpPr>
              <p:cNvPr id="94" name="Rectangle 9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95" name="TextBox 94">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96" name="Straight Connector 9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4"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10391323" y="2965045"/>
            <a:ext cx="679985" cy="805174"/>
            <a:chOff x="7908017" y="1273924"/>
            <a:chExt cx="679985" cy="805174"/>
          </a:xfrm>
        </p:grpSpPr>
        <p:sp>
          <p:nvSpPr>
            <p:cNvPr id="99" name="Rectangle 98">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00" name="TextBox 99">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101" name="Straight Arrow Connector 100">
              <a:extLst>
                <a:ext uri="{FF2B5EF4-FFF2-40B4-BE49-F238E27FC236}">
                  <a16:creationId xmlns:a16="http://schemas.microsoft.com/office/drawing/2014/main" id="{8DD11C83-9954-4535-9AA8-C28A0845CC27}"/>
                </a:ext>
              </a:extLst>
            </p:cNvPr>
            <p:cNvCxnSpPr/>
            <p:nvPr/>
          </p:nvCxnSpPr>
          <p:spPr>
            <a:xfrm flipH="1">
              <a:off x="7908017" y="1748229"/>
              <a:ext cx="261966" cy="33086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2"/>
              <a:endCxn id="100"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0080782" y="3772299"/>
            <a:ext cx="568567" cy="568695"/>
            <a:chOff x="8118821" y="1407995"/>
            <a:chExt cx="568567" cy="568695"/>
          </a:xfrm>
        </p:grpSpPr>
        <p:grpSp>
          <p:nvGrpSpPr>
            <p:cNvPr id="105" name="Group 104"/>
            <p:cNvGrpSpPr/>
            <p:nvPr/>
          </p:nvGrpSpPr>
          <p:grpSpPr>
            <a:xfrm>
              <a:off x="8118821" y="1407995"/>
              <a:ext cx="568567" cy="568695"/>
              <a:chOff x="8019435" y="1263006"/>
              <a:chExt cx="568567" cy="568695"/>
            </a:xfrm>
          </p:grpSpPr>
          <p:sp>
            <p:nvSpPr>
              <p:cNvPr id="108" name="Rectangle 107">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09" name="TextBox 108">
                <a:extLst>
                  <a:ext uri="{FF2B5EF4-FFF2-40B4-BE49-F238E27FC236}">
                    <a16:creationId xmlns:a16="http://schemas.microsoft.com/office/drawing/2014/main" id="{B184F1E3-7E82-4AD6-96C8-720B37C261E0}"/>
                  </a:ext>
                </a:extLst>
              </p:cNvPr>
              <p:cNvSpPr txBox="1"/>
              <p:nvPr/>
            </p:nvSpPr>
            <p:spPr>
              <a:xfrm>
                <a:off x="8070882" y="1263006"/>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110" name="Straight Connector 10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8" idx="2"/>
                <a:endCxn id="109" idx="2"/>
              </p:cNvCxnSpPr>
              <p:nvPr/>
            </p:nvCxnSpPr>
            <p:spPr>
              <a:xfrm flipH="1" flipV="1">
                <a:off x="8301073" y="1632338"/>
                <a:ext cx="4022" cy="199363"/>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9191049" y="2132318"/>
            <a:ext cx="1594599" cy="833101"/>
            <a:chOff x="7491538" y="1273924"/>
            <a:chExt cx="1594599" cy="833101"/>
          </a:xfrm>
        </p:grpSpPr>
        <p:sp>
          <p:nvSpPr>
            <p:cNvPr id="113" name="Rectangle 112">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4" name="TextBox 113">
              <a:extLst>
                <a:ext uri="{FF2B5EF4-FFF2-40B4-BE49-F238E27FC236}">
                  <a16:creationId xmlns:a16="http://schemas.microsoft.com/office/drawing/2014/main" id="{B184F1E3-7E82-4AD6-96C8-720B37C261E0}"/>
                </a:ext>
              </a:extLst>
            </p:cNvPr>
            <p:cNvSpPr txBox="1"/>
            <p:nvPr/>
          </p:nvSpPr>
          <p:spPr>
            <a:xfrm>
              <a:off x="8072151" y="1278305"/>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13</a:t>
              </a:r>
            </a:p>
          </p:txBody>
        </p:sp>
        <p:cxnSp>
          <p:nvCxnSpPr>
            <p:cNvPr id="115" name="Straight Arrow Connector 114">
              <a:extLst>
                <a:ext uri="{FF2B5EF4-FFF2-40B4-BE49-F238E27FC236}">
                  <a16:creationId xmlns:a16="http://schemas.microsoft.com/office/drawing/2014/main" id="{8DD11C83-9954-4535-9AA8-C28A0845CC27}"/>
                </a:ext>
              </a:extLst>
            </p:cNvPr>
            <p:cNvCxnSpPr/>
            <p:nvPr/>
          </p:nvCxnSpPr>
          <p:spPr>
            <a:xfrm flipH="1">
              <a:off x="7491538" y="1712304"/>
              <a:ext cx="686406" cy="39472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3" idx="2"/>
              <a:endCxn id="114" idx="2"/>
            </p:cNvCxnSpPr>
            <p:nvPr/>
          </p:nvCxnSpPr>
          <p:spPr>
            <a:xfrm flipH="1" flipV="1">
              <a:off x="8302342" y="1647637"/>
              <a:ext cx="2753" cy="184064"/>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8DD11C83-9954-4535-9AA8-C28A0845CC27}"/>
                </a:ext>
              </a:extLst>
            </p:cNvPr>
            <p:cNvCxnSpPr/>
            <p:nvPr/>
          </p:nvCxnSpPr>
          <p:spPr>
            <a:xfrm>
              <a:off x="8440622" y="1734228"/>
              <a:ext cx="645515" cy="36687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10973204" y="3791753"/>
            <a:ext cx="568567" cy="557971"/>
            <a:chOff x="8118821" y="1418719"/>
            <a:chExt cx="568567" cy="557971"/>
          </a:xfrm>
        </p:grpSpPr>
        <p:grpSp>
          <p:nvGrpSpPr>
            <p:cNvPr id="120" name="Group 119"/>
            <p:cNvGrpSpPr/>
            <p:nvPr/>
          </p:nvGrpSpPr>
          <p:grpSpPr>
            <a:xfrm>
              <a:off x="8118821" y="1418719"/>
              <a:ext cx="568567" cy="557971"/>
              <a:chOff x="8019435" y="1273730"/>
              <a:chExt cx="568567" cy="557971"/>
            </a:xfrm>
          </p:grpSpPr>
          <p:sp>
            <p:nvSpPr>
              <p:cNvPr id="123" name="Rectangle 122">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24" name="TextBox 123">
                <a:extLst>
                  <a:ext uri="{FF2B5EF4-FFF2-40B4-BE49-F238E27FC236}">
                    <a16:creationId xmlns:a16="http://schemas.microsoft.com/office/drawing/2014/main" id="{B184F1E3-7E82-4AD6-96C8-720B37C261E0}"/>
                  </a:ext>
                </a:extLst>
              </p:cNvPr>
              <p:cNvSpPr txBox="1"/>
              <p:nvPr/>
            </p:nvSpPr>
            <p:spPr>
              <a:xfrm>
                <a:off x="8141080" y="1273730"/>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125" name="Straight Connector 124"/>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23" idx="2"/>
                <a:endCxn id="124" idx="2"/>
              </p:cNvCxnSpPr>
              <p:nvPr/>
            </p:nvCxnSpPr>
            <p:spPr>
              <a:xfrm flipH="1" flipV="1">
                <a:off x="8302342" y="1643062"/>
                <a:ext cx="2753" cy="18863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127" name="Straight Arrow Connector 126">
            <a:extLst>
              <a:ext uri="{FF2B5EF4-FFF2-40B4-BE49-F238E27FC236}">
                <a16:creationId xmlns:a16="http://schemas.microsoft.com/office/drawing/2014/main" id="{8DD11C83-9954-4535-9AA8-C28A0845CC27}"/>
              </a:ext>
            </a:extLst>
          </p:cNvPr>
          <p:cNvCxnSpPr>
            <a:endCxn id="124" idx="0"/>
          </p:cNvCxnSpPr>
          <p:nvPr/>
        </p:nvCxnSpPr>
        <p:spPr>
          <a:xfrm>
            <a:off x="10949663" y="3455442"/>
            <a:ext cx="306448" cy="33631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8045091" y="4616030"/>
            <a:ext cx="568567" cy="562690"/>
            <a:chOff x="8118821" y="1414000"/>
            <a:chExt cx="568567" cy="562690"/>
          </a:xfrm>
        </p:grpSpPr>
        <p:grpSp>
          <p:nvGrpSpPr>
            <p:cNvPr id="129" name="Group 128"/>
            <p:cNvGrpSpPr/>
            <p:nvPr/>
          </p:nvGrpSpPr>
          <p:grpSpPr>
            <a:xfrm>
              <a:off x="8118821" y="1414000"/>
              <a:ext cx="568567" cy="562690"/>
              <a:chOff x="8019435" y="1269011"/>
              <a:chExt cx="568567" cy="562690"/>
            </a:xfrm>
          </p:grpSpPr>
          <p:sp>
            <p:nvSpPr>
              <p:cNvPr id="132" name="Rectangle 13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33" name="TextBox 132">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cxnSp>
            <p:nvCxnSpPr>
              <p:cNvPr id="134" name="Straight Connector 13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32" idx="2"/>
                <a:endCxn id="133"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144" name="Straight Arrow Connector 143">
            <a:extLst>
              <a:ext uri="{FF2B5EF4-FFF2-40B4-BE49-F238E27FC236}">
                <a16:creationId xmlns:a16="http://schemas.microsoft.com/office/drawing/2014/main" id="{8DD11C83-9954-4535-9AA8-C28A0845CC27}"/>
              </a:ext>
            </a:extLst>
          </p:cNvPr>
          <p:cNvCxnSpPr/>
          <p:nvPr/>
        </p:nvCxnSpPr>
        <p:spPr>
          <a:xfrm flipH="1">
            <a:off x="8383379" y="4256803"/>
            <a:ext cx="164642"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8705180" y="4190642"/>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8159076" y="5313107"/>
            <a:ext cx="360342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emilight"/>
                <a:ea typeface="+mn-ea"/>
                <a:cs typeface="+mn-cs"/>
              </a:rPr>
              <a:t>Structure maintained</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a:t>
            </a:r>
            <a:r>
              <a:rPr kumimoji="0" lang="en-US" sz="1800" b="0" i="0" u="none" strike="noStrike" kern="1200" cap="none" spc="0" normalizeH="0" baseline="0" noProof="0" dirty="0">
                <a:ln>
                  <a:noFill/>
                </a:ln>
                <a:solidFill>
                  <a:srgbClr val="FF0000"/>
                </a:solidFill>
                <a:effectLst/>
                <a:uLnTx/>
                <a:uFillTx/>
                <a:latin typeface="Segoe UI Semilight"/>
                <a:ea typeface="+mn-ea"/>
                <a:cs typeface="+mn-cs"/>
              </a:rPr>
              <a:t>heap broken</a:t>
            </a:r>
          </a:p>
        </p:txBody>
      </p:sp>
    </p:spTree>
    <p:extLst>
      <p:ext uri="{BB962C8B-B14F-4D97-AF65-F5344CB8AC3E}">
        <p14:creationId xmlns:p14="http://schemas.microsoft.com/office/powerpoint/2010/main" val="21869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0" end="0"/>
                                            </p:txEl>
                                          </p:spTgt>
                                        </p:tgtEl>
                                        <p:attrNameLst>
                                          <p:attrName>style.visibility</p:attrName>
                                        </p:attrNameLst>
                                      </p:cBhvr>
                                      <p:to>
                                        <p:strVal val="visible"/>
                                      </p:to>
                                    </p:set>
                                    <p:animEffect transition="in" filter="fade">
                                      <p:cBhvr>
                                        <p:cTn id="12" dur="500"/>
                                        <p:tgtEl>
                                          <p:spTgt spid="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Effect transition="in" filter="fade">
                                      <p:cBhvr>
                                        <p:cTn id="17" dur="500"/>
                                        <p:tgtEl>
                                          <p:spTgt spid="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2" end="2"/>
                                            </p:txEl>
                                          </p:spTgt>
                                        </p:tgtEl>
                                        <p:attrNameLst>
                                          <p:attrName>style.visibility</p:attrName>
                                        </p:attrNameLst>
                                      </p:cBhvr>
                                      <p:to>
                                        <p:strVal val="visible"/>
                                      </p:to>
                                    </p:set>
                                    <p:animEffect transition="in" filter="fade">
                                      <p:cBhvr>
                                        <p:cTn id="22" dur="500"/>
                                        <p:tgtEl>
                                          <p:spTgt spid="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500"/>
                                        <p:tgtEl>
                                          <p:spTgt spid="78"/>
                                        </p:tgtEl>
                                      </p:cBhvr>
                                    </p:animEffect>
                                  </p:childTnLst>
                                </p:cTn>
                              </p:par>
                              <p:par>
                                <p:cTn id="33" presetID="10"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0" presetClass="entr" presetSubtype="0" fill="hold"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500"/>
                                        <p:tgtEl>
                                          <p:spTgt spid="104"/>
                                        </p:tgtEl>
                                      </p:cBhvr>
                                    </p:animEffect>
                                  </p:childTnLst>
                                </p:cTn>
                              </p:par>
                              <p:par>
                                <p:cTn id="45" presetID="10" presetClass="entr" presetSubtype="0" fill="hold" nodeType="with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500"/>
                                        <p:tgtEl>
                                          <p:spTgt spid="112"/>
                                        </p:tgtEl>
                                      </p:cBhvr>
                                    </p:animEffect>
                                  </p:childTnLst>
                                </p:cTn>
                              </p:par>
                              <p:par>
                                <p:cTn id="48" presetID="10" presetClass="entr" presetSubtype="0" fill="hold" nodeType="with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fade">
                                      <p:cBhvr>
                                        <p:cTn id="50" dur="500"/>
                                        <p:tgtEl>
                                          <p:spTgt spid="119"/>
                                        </p:tgtEl>
                                      </p:cBhvr>
                                    </p:animEffect>
                                  </p:childTnLst>
                                </p:cTn>
                              </p:par>
                              <p:par>
                                <p:cTn id="51" presetID="10" presetClass="entr" presetSubtype="0" fill="hold" nodeType="with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fade">
                                      <p:cBhvr>
                                        <p:cTn id="53" dur="500"/>
                                        <p:tgtEl>
                                          <p:spTgt spid="127"/>
                                        </p:tgtEl>
                                      </p:cBhvr>
                                    </p:animEffect>
                                  </p:childTnLst>
                                </p:cTn>
                              </p:par>
                              <p:par>
                                <p:cTn id="54" presetID="10" presetClass="entr" presetSubtype="0" fill="hold" nodeType="with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fade">
                                      <p:cBhvr>
                                        <p:cTn id="56" dur="500"/>
                                        <p:tgtEl>
                                          <p:spTgt spid="128"/>
                                        </p:tgtEl>
                                      </p:cBhvr>
                                    </p:animEffect>
                                  </p:childTnLst>
                                </p:cTn>
                              </p:par>
                              <p:par>
                                <p:cTn id="57" presetID="10" presetClass="entr" presetSubtype="0" fill="hold"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fade">
                                      <p:cBhvr>
                                        <p:cTn id="59" dur="500"/>
                                        <p:tgtEl>
                                          <p:spTgt spid="144"/>
                                        </p:tgtEl>
                                      </p:cBhvr>
                                    </p:animEffect>
                                  </p:childTnLst>
                                </p:cTn>
                              </p:par>
                              <p:par>
                                <p:cTn id="60" presetID="10" presetClass="entr" presetSubtype="0" fill="hold" nodeType="with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fade">
                                      <p:cBhvr>
                                        <p:cTn id="62" dur="500"/>
                                        <p:tgtEl>
                                          <p:spTgt spid="1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fade">
                                      <p:cBhvr>
                                        <p:cTn id="6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1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Heap – percolate down</a:t>
            </a:r>
          </a:p>
        </p:txBody>
      </p:sp>
      <p:sp>
        <p:nvSpPr>
          <p:cNvPr id="3" name="Content Placeholder 2"/>
          <p:cNvSpPr>
            <a:spLocks noGrp="1"/>
          </p:cNvSpPr>
          <p:nvPr>
            <p:ph idx="1"/>
          </p:nvPr>
        </p:nvSpPr>
        <p:spPr>
          <a:xfrm>
            <a:off x="575240" y="1277943"/>
            <a:ext cx="11187258" cy="476303"/>
          </a:xfrm>
        </p:spPr>
        <p:txBody>
          <a:bodyPr/>
          <a:lstStyle/>
          <a:p>
            <a:r>
              <a:rPr lang="en-US" dirty="0"/>
              <a:t>Recursively swap parent with smallest child</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6" name="Group 5"/>
          <p:cNvGrpSpPr/>
          <p:nvPr/>
        </p:nvGrpSpPr>
        <p:grpSpPr>
          <a:xfrm>
            <a:off x="4334345" y="2966938"/>
            <a:ext cx="875363" cy="836175"/>
            <a:chOff x="7806718" y="1273924"/>
            <a:chExt cx="875363" cy="836175"/>
          </a:xfrm>
        </p:grpSpPr>
        <p:sp>
          <p:nvSpPr>
            <p:cNvPr id="7" name="Rectangle 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9" name="Straight Arrow Connector 8">
              <a:extLst>
                <a:ext uri="{FF2B5EF4-FFF2-40B4-BE49-F238E27FC236}">
                  <a16:creationId xmlns:a16="http://schemas.microsoft.com/office/drawing/2014/main" id="{8DD11C83-9954-4535-9AA8-C28A0845CC27}"/>
                </a:ext>
              </a:extLst>
            </p:cNvPr>
            <p:cNvCxnSpPr/>
            <p:nvPr/>
          </p:nvCxnSpPr>
          <p:spPr>
            <a:xfrm flipH="1">
              <a:off x="7806718" y="1719360"/>
              <a:ext cx="375058"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8"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D11C83-9954-4535-9AA8-C28A0845CC27}"/>
                </a:ext>
              </a:extLst>
            </p:cNvPr>
            <p:cNvCxnSpPr/>
            <p:nvPr/>
          </p:nvCxnSpPr>
          <p:spPr>
            <a:xfrm>
              <a:off x="8420163" y="1728581"/>
              <a:ext cx="261918" cy="381518"/>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042199" y="3782291"/>
            <a:ext cx="568567" cy="557777"/>
            <a:chOff x="8019435" y="1273924"/>
            <a:chExt cx="568567" cy="557777"/>
          </a:xfrm>
        </p:grpSpPr>
        <p:sp>
          <p:nvSpPr>
            <p:cNvPr id="14" name="Rectangle 1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5" name="TextBox 14">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16" name="Straight Connector 1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5"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960619" y="3791650"/>
            <a:ext cx="568567" cy="557777"/>
            <a:chOff x="8118821" y="1418913"/>
            <a:chExt cx="568567" cy="557777"/>
          </a:xfrm>
        </p:grpSpPr>
        <p:grpSp>
          <p:nvGrpSpPr>
            <p:cNvPr id="19" name="Group 18"/>
            <p:cNvGrpSpPr/>
            <p:nvPr/>
          </p:nvGrpSpPr>
          <p:grpSpPr>
            <a:xfrm>
              <a:off x="8118821" y="1418913"/>
              <a:ext cx="568567" cy="557777"/>
              <a:chOff x="8019435" y="1273924"/>
              <a:chExt cx="568567" cy="557777"/>
            </a:xfrm>
          </p:grpSpPr>
          <p:sp>
            <p:nvSpPr>
              <p:cNvPr id="22" name="Rectangle 2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3" name="TextBox 22">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24" name="Straight Connector 2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050143" y="2947290"/>
            <a:ext cx="679985" cy="805174"/>
            <a:chOff x="7908017" y="1273924"/>
            <a:chExt cx="679985" cy="805174"/>
          </a:xfrm>
        </p:grpSpPr>
        <p:sp>
          <p:nvSpPr>
            <p:cNvPr id="27" name="Rectangle 2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 name="TextBox 27">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29" name="Straight Arrow Connector 28">
              <a:extLst>
                <a:ext uri="{FF2B5EF4-FFF2-40B4-BE49-F238E27FC236}">
                  <a16:creationId xmlns:a16="http://schemas.microsoft.com/office/drawing/2014/main" id="{8DD11C83-9954-4535-9AA8-C28A0845CC27}"/>
                </a:ext>
              </a:extLst>
            </p:cNvPr>
            <p:cNvCxnSpPr/>
            <p:nvPr/>
          </p:nvCxnSpPr>
          <p:spPr>
            <a:xfrm flipH="1">
              <a:off x="7908017" y="1748229"/>
              <a:ext cx="261966" cy="33086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2"/>
              <a:endCxn id="28"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39602" y="3754544"/>
            <a:ext cx="568567" cy="568695"/>
            <a:chOff x="8118821" y="1407995"/>
            <a:chExt cx="568567" cy="568695"/>
          </a:xfrm>
        </p:grpSpPr>
        <p:grpSp>
          <p:nvGrpSpPr>
            <p:cNvPr id="33" name="Group 32"/>
            <p:cNvGrpSpPr/>
            <p:nvPr/>
          </p:nvGrpSpPr>
          <p:grpSpPr>
            <a:xfrm>
              <a:off x="8118821" y="1407995"/>
              <a:ext cx="568567" cy="568695"/>
              <a:chOff x="8019435" y="1263006"/>
              <a:chExt cx="568567" cy="568695"/>
            </a:xfrm>
          </p:grpSpPr>
          <p:sp>
            <p:nvSpPr>
              <p:cNvPr id="36" name="Rectangle 3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7" name="TextBox 36">
                <a:extLst>
                  <a:ext uri="{FF2B5EF4-FFF2-40B4-BE49-F238E27FC236}">
                    <a16:creationId xmlns:a16="http://schemas.microsoft.com/office/drawing/2014/main" id="{B184F1E3-7E82-4AD6-96C8-720B37C261E0}"/>
                  </a:ext>
                </a:extLst>
              </p:cNvPr>
              <p:cNvSpPr txBox="1"/>
              <p:nvPr/>
            </p:nvSpPr>
            <p:spPr>
              <a:xfrm>
                <a:off x="8070882" y="1263006"/>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38" name="Straight Connector 3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2"/>
                <a:endCxn id="37" idx="2"/>
              </p:cNvCxnSpPr>
              <p:nvPr/>
            </p:nvCxnSpPr>
            <p:spPr>
              <a:xfrm flipH="1" flipV="1">
                <a:off x="8301073" y="1632338"/>
                <a:ext cx="4022" cy="199363"/>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849869" y="2114563"/>
            <a:ext cx="1594599" cy="833101"/>
            <a:chOff x="7491538" y="1273924"/>
            <a:chExt cx="1594599" cy="833101"/>
          </a:xfrm>
        </p:grpSpPr>
        <p:sp>
          <p:nvSpPr>
            <p:cNvPr id="41" name="Rectangle 4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2" name="TextBox 41">
              <a:extLst>
                <a:ext uri="{FF2B5EF4-FFF2-40B4-BE49-F238E27FC236}">
                  <a16:creationId xmlns:a16="http://schemas.microsoft.com/office/drawing/2014/main" id="{B184F1E3-7E82-4AD6-96C8-720B37C261E0}"/>
                </a:ext>
              </a:extLst>
            </p:cNvPr>
            <p:cNvSpPr txBox="1"/>
            <p:nvPr/>
          </p:nvSpPr>
          <p:spPr>
            <a:xfrm>
              <a:off x="8072151" y="1278305"/>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13</a:t>
              </a:r>
            </a:p>
          </p:txBody>
        </p:sp>
        <p:cxnSp>
          <p:nvCxnSpPr>
            <p:cNvPr id="43" name="Straight Arrow Connector 42">
              <a:extLst>
                <a:ext uri="{FF2B5EF4-FFF2-40B4-BE49-F238E27FC236}">
                  <a16:creationId xmlns:a16="http://schemas.microsoft.com/office/drawing/2014/main" id="{8DD11C83-9954-4535-9AA8-C28A0845CC27}"/>
                </a:ext>
              </a:extLst>
            </p:cNvPr>
            <p:cNvCxnSpPr/>
            <p:nvPr/>
          </p:nvCxnSpPr>
          <p:spPr>
            <a:xfrm flipH="1">
              <a:off x="7491538" y="1712304"/>
              <a:ext cx="686406" cy="39472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1" idx="2"/>
              <a:endCxn id="42" idx="2"/>
            </p:cNvCxnSpPr>
            <p:nvPr/>
          </p:nvCxnSpPr>
          <p:spPr>
            <a:xfrm flipH="1" flipV="1">
              <a:off x="8302342" y="1647637"/>
              <a:ext cx="2753" cy="184064"/>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DD11C83-9954-4535-9AA8-C28A0845CC27}"/>
                </a:ext>
              </a:extLst>
            </p:cNvPr>
            <p:cNvCxnSpPr/>
            <p:nvPr/>
          </p:nvCxnSpPr>
          <p:spPr>
            <a:xfrm>
              <a:off x="8440622" y="1734228"/>
              <a:ext cx="645515" cy="36687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632024" y="3773998"/>
            <a:ext cx="568567" cy="557971"/>
            <a:chOff x="8118821" y="1418719"/>
            <a:chExt cx="568567" cy="557971"/>
          </a:xfrm>
        </p:grpSpPr>
        <p:grpSp>
          <p:nvGrpSpPr>
            <p:cNvPr id="48" name="Group 47"/>
            <p:cNvGrpSpPr/>
            <p:nvPr/>
          </p:nvGrpSpPr>
          <p:grpSpPr>
            <a:xfrm>
              <a:off x="8118821" y="1418719"/>
              <a:ext cx="568567" cy="557971"/>
              <a:chOff x="8019435" y="1273730"/>
              <a:chExt cx="568567" cy="557971"/>
            </a:xfrm>
          </p:grpSpPr>
          <p:sp>
            <p:nvSpPr>
              <p:cNvPr id="51" name="Rectangle 5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2" name="TextBox 51">
                <a:extLst>
                  <a:ext uri="{FF2B5EF4-FFF2-40B4-BE49-F238E27FC236}">
                    <a16:creationId xmlns:a16="http://schemas.microsoft.com/office/drawing/2014/main" id="{B184F1E3-7E82-4AD6-96C8-720B37C261E0}"/>
                  </a:ext>
                </a:extLst>
              </p:cNvPr>
              <p:cNvSpPr txBox="1"/>
              <p:nvPr/>
            </p:nvSpPr>
            <p:spPr>
              <a:xfrm>
                <a:off x="8141080" y="1273730"/>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53" name="Straight Connector 5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2"/>
                <a:endCxn id="52" idx="2"/>
              </p:cNvCxnSpPr>
              <p:nvPr/>
            </p:nvCxnSpPr>
            <p:spPr>
              <a:xfrm flipH="1" flipV="1">
                <a:off x="8302342" y="1643062"/>
                <a:ext cx="2753" cy="18863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8DD11C83-9954-4535-9AA8-C28A0845CC27}"/>
              </a:ext>
            </a:extLst>
          </p:cNvPr>
          <p:cNvCxnSpPr>
            <a:endCxn id="52" idx="0"/>
          </p:cNvCxnSpPr>
          <p:nvPr/>
        </p:nvCxnSpPr>
        <p:spPr>
          <a:xfrm>
            <a:off x="6608483" y="3437687"/>
            <a:ext cx="306448" cy="33631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703911" y="4598275"/>
            <a:ext cx="568567" cy="562690"/>
            <a:chOff x="8118821" y="1414000"/>
            <a:chExt cx="568567" cy="562690"/>
          </a:xfrm>
        </p:grpSpPr>
        <p:grpSp>
          <p:nvGrpSpPr>
            <p:cNvPr id="57" name="Group 56"/>
            <p:cNvGrpSpPr/>
            <p:nvPr/>
          </p:nvGrpSpPr>
          <p:grpSpPr>
            <a:xfrm>
              <a:off x="8118821" y="1414000"/>
              <a:ext cx="568567" cy="562690"/>
              <a:chOff x="8019435" y="1269011"/>
              <a:chExt cx="568567" cy="562690"/>
            </a:xfrm>
          </p:grpSpPr>
          <p:sp>
            <p:nvSpPr>
              <p:cNvPr id="60" name="Rectangle 5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1" name="TextBox 60">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cxnSp>
            <p:nvCxnSpPr>
              <p:cNvPr id="62" name="Straight Connector 6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2"/>
                <a:endCxn id="61"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8DD11C83-9954-4535-9AA8-C28A0845CC27}"/>
              </a:ext>
            </a:extLst>
          </p:cNvPr>
          <p:cNvCxnSpPr/>
          <p:nvPr/>
        </p:nvCxnSpPr>
        <p:spPr>
          <a:xfrm flipH="1">
            <a:off x="4042199" y="4239048"/>
            <a:ext cx="164642"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364000" y="417288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66" name="Left-Right Arrow 65"/>
          <p:cNvSpPr/>
          <p:nvPr/>
        </p:nvSpPr>
        <p:spPr>
          <a:xfrm rot="19759588">
            <a:off x="4708097" y="2483565"/>
            <a:ext cx="669692" cy="281557"/>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8" name="TextBox 67"/>
          <p:cNvSpPr txBox="1"/>
          <p:nvPr/>
        </p:nvSpPr>
        <p:spPr>
          <a:xfrm>
            <a:off x="5499411" y="2132082"/>
            <a:ext cx="32252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sp>
        <p:nvSpPr>
          <p:cNvPr id="69" name="TextBox 68"/>
          <p:cNvSpPr txBox="1"/>
          <p:nvPr/>
        </p:nvSpPr>
        <p:spPr>
          <a:xfrm>
            <a:off x="4602816" y="2975697"/>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13</a:t>
            </a:r>
          </a:p>
        </p:txBody>
      </p:sp>
      <p:sp>
        <p:nvSpPr>
          <p:cNvPr id="70" name="Left-Right Arrow 69"/>
          <p:cNvSpPr/>
          <p:nvPr/>
        </p:nvSpPr>
        <p:spPr>
          <a:xfrm rot="18978192">
            <a:off x="3885336" y="3408155"/>
            <a:ext cx="669692" cy="281557"/>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1" name="TextBox 70"/>
          <p:cNvSpPr txBox="1"/>
          <p:nvPr/>
        </p:nvSpPr>
        <p:spPr>
          <a:xfrm>
            <a:off x="4657847" y="2973992"/>
            <a:ext cx="32252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sp>
        <p:nvSpPr>
          <p:cNvPr id="72" name="TextBox 71"/>
          <p:cNvSpPr txBox="1"/>
          <p:nvPr/>
        </p:nvSpPr>
        <p:spPr>
          <a:xfrm>
            <a:off x="4094915" y="3802466"/>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13</a:t>
            </a:r>
          </a:p>
        </p:txBody>
      </p:sp>
      <p:sp>
        <p:nvSpPr>
          <p:cNvPr id="73" name="Left-Right Arrow 72"/>
          <p:cNvSpPr/>
          <p:nvPr/>
        </p:nvSpPr>
        <p:spPr>
          <a:xfrm rot="18018689">
            <a:off x="3531939" y="4252578"/>
            <a:ext cx="669692" cy="281557"/>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4" name="TextBox 73"/>
          <p:cNvSpPr txBox="1"/>
          <p:nvPr/>
        </p:nvSpPr>
        <p:spPr>
          <a:xfrm>
            <a:off x="3795521" y="4629884"/>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13</a:t>
            </a:r>
          </a:p>
        </p:txBody>
      </p:sp>
      <p:sp>
        <p:nvSpPr>
          <p:cNvPr id="75" name="TextBox 74"/>
          <p:cNvSpPr txBox="1"/>
          <p:nvPr/>
        </p:nvSpPr>
        <p:spPr>
          <a:xfrm>
            <a:off x="4116780" y="3802466"/>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sp>
        <p:nvSpPr>
          <p:cNvPr id="76" name="Content Placeholder 2"/>
          <p:cNvSpPr txBox="1">
            <a:spLocks/>
          </p:cNvSpPr>
          <p:nvPr/>
        </p:nvSpPr>
        <p:spPr>
          <a:xfrm>
            <a:off x="297235" y="5519152"/>
            <a:ext cx="6982454" cy="1119374"/>
          </a:xfrm>
          <a:prstGeom prst="rect">
            <a:avLst/>
          </a:prstGeom>
          <a:ln>
            <a:solidFill>
              <a:srgbClr val="4C3282"/>
            </a:solidFill>
          </a:ln>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percolateDown</a:t>
            </a:r>
            <a:r>
              <a:rPr kumimoji="0" lang="en-US" sz="22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(node) {</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while (</a:t>
            </a:r>
            <a:r>
              <a:rPr kumimoji="0" lang="en-US" sz="22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node.data</a:t>
            </a:r>
            <a:r>
              <a:rPr kumimoji="0" lang="en-US" sz="22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is bigger than its children) {</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swap data with smaller child</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4089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Check – </a:t>
            </a:r>
            <a:r>
              <a:rPr lang="en-US" dirty="0" err="1"/>
              <a:t>removeMin</a:t>
            </a:r>
            <a:r>
              <a:rPr lang="en-US" dirty="0"/>
              <a:t>() on this tree</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6" name="Group 5"/>
          <p:cNvGrpSpPr/>
          <p:nvPr/>
        </p:nvGrpSpPr>
        <p:grpSpPr>
          <a:xfrm>
            <a:off x="3684598" y="2534401"/>
            <a:ext cx="1824530" cy="1205454"/>
            <a:chOff x="7267558" y="1273924"/>
            <a:chExt cx="1824530" cy="1205454"/>
          </a:xfrm>
        </p:grpSpPr>
        <p:sp>
          <p:nvSpPr>
            <p:cNvPr id="7" name="Rectangle 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B184F1E3-7E82-4AD6-96C8-720B37C261E0}"/>
                </a:ext>
              </a:extLst>
            </p:cNvPr>
            <p:cNvSpPr txBox="1"/>
            <p:nvPr/>
          </p:nvSpPr>
          <p:spPr>
            <a:xfrm>
              <a:off x="8069784" y="1296500"/>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9" name="Straight Arrow Connector 8">
              <a:extLst>
                <a:ext uri="{FF2B5EF4-FFF2-40B4-BE49-F238E27FC236}">
                  <a16:creationId xmlns:a16="http://schemas.microsoft.com/office/drawing/2014/main" id="{8DD11C83-9954-4535-9AA8-C28A0845CC27}"/>
                </a:ext>
              </a:extLst>
            </p:cNvPr>
            <p:cNvCxnSpPr>
              <a:endCxn id="15" idx="0"/>
            </p:cNvCxnSpPr>
            <p:nvPr/>
          </p:nvCxnSpPr>
          <p:spPr>
            <a:xfrm flipH="1">
              <a:off x="7267558" y="1719360"/>
              <a:ext cx="914218" cy="760018"/>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8" idx="2"/>
            </p:cNvCxnSpPr>
            <p:nvPr/>
          </p:nvCxnSpPr>
          <p:spPr>
            <a:xfrm flipH="1" flipV="1">
              <a:off x="8299975" y="1665832"/>
              <a:ext cx="5120" cy="16586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D11C83-9954-4535-9AA8-C28A0845CC27}"/>
                </a:ext>
              </a:extLst>
            </p:cNvPr>
            <p:cNvCxnSpPr>
              <a:endCxn id="22" idx="0"/>
            </p:cNvCxnSpPr>
            <p:nvPr/>
          </p:nvCxnSpPr>
          <p:spPr>
            <a:xfrm>
              <a:off x="8420163" y="1728581"/>
              <a:ext cx="671925" cy="73762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398752" y="3726687"/>
            <a:ext cx="568567" cy="557777"/>
            <a:chOff x="8019435" y="1273924"/>
            <a:chExt cx="568567" cy="557777"/>
          </a:xfrm>
        </p:grpSpPr>
        <p:sp>
          <p:nvSpPr>
            <p:cNvPr id="14" name="Rectangle 1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5" name="TextBox 14">
              <a:extLst>
                <a:ext uri="{FF2B5EF4-FFF2-40B4-BE49-F238E27FC236}">
                  <a16:creationId xmlns:a16="http://schemas.microsoft.com/office/drawing/2014/main" id="{B184F1E3-7E82-4AD6-96C8-720B37C261E0}"/>
                </a:ext>
              </a:extLst>
            </p:cNvPr>
            <p:cNvSpPr txBox="1"/>
            <p:nvPr/>
          </p:nvSpPr>
          <p:spPr>
            <a:xfrm>
              <a:off x="8075090" y="1287092"/>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17</a:t>
              </a:r>
            </a:p>
          </p:txBody>
        </p:sp>
        <p:cxnSp>
          <p:nvCxnSpPr>
            <p:cNvPr id="16" name="Straight Connector 1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5" idx="2"/>
            </p:cNvCxnSpPr>
            <p:nvPr/>
          </p:nvCxnSpPr>
          <p:spPr>
            <a:xfrm flipV="1">
              <a:off x="8305095" y="1656424"/>
              <a:ext cx="186" cy="175277"/>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223468" y="3726687"/>
            <a:ext cx="583628" cy="557777"/>
            <a:chOff x="8019435" y="1273924"/>
            <a:chExt cx="583628" cy="557777"/>
          </a:xfrm>
        </p:grpSpPr>
        <p:sp>
          <p:nvSpPr>
            <p:cNvPr id="22" name="Rectangle 2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3" name="TextBox 22">
              <a:extLst>
                <a:ext uri="{FF2B5EF4-FFF2-40B4-BE49-F238E27FC236}">
                  <a16:creationId xmlns:a16="http://schemas.microsoft.com/office/drawing/2014/main" id="{B184F1E3-7E82-4AD6-96C8-720B37C261E0}"/>
                </a:ext>
              </a:extLst>
            </p:cNvPr>
            <p:cNvSpPr txBox="1"/>
            <p:nvPr/>
          </p:nvSpPr>
          <p:spPr>
            <a:xfrm>
              <a:off x="8142681" y="1287092"/>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14</a:t>
              </a:r>
            </a:p>
          </p:txBody>
        </p:sp>
        <p:cxnSp>
          <p:nvCxnSpPr>
            <p:cNvPr id="24" name="Straight Connector 2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7279835" y="2531862"/>
            <a:ext cx="1294884" cy="1194825"/>
            <a:chOff x="7293118" y="1273924"/>
            <a:chExt cx="1294884" cy="1194825"/>
          </a:xfrm>
        </p:grpSpPr>
        <p:sp>
          <p:nvSpPr>
            <p:cNvPr id="27" name="Rectangle 2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 name="TextBox 27">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29" name="Straight Arrow Connector 28">
              <a:extLst>
                <a:ext uri="{FF2B5EF4-FFF2-40B4-BE49-F238E27FC236}">
                  <a16:creationId xmlns:a16="http://schemas.microsoft.com/office/drawing/2014/main" id="{8DD11C83-9954-4535-9AA8-C28A0845CC27}"/>
                </a:ext>
              </a:extLst>
            </p:cNvPr>
            <p:cNvCxnSpPr>
              <a:endCxn id="37" idx="0"/>
            </p:cNvCxnSpPr>
            <p:nvPr/>
          </p:nvCxnSpPr>
          <p:spPr>
            <a:xfrm flipH="1">
              <a:off x="7293118" y="1748229"/>
              <a:ext cx="876865" cy="72052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2"/>
              <a:endCxn id="28"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998197" y="3726687"/>
            <a:ext cx="568567" cy="568695"/>
            <a:chOff x="8019435" y="1263006"/>
            <a:chExt cx="568567" cy="568695"/>
          </a:xfrm>
        </p:grpSpPr>
        <p:sp>
          <p:nvSpPr>
            <p:cNvPr id="36" name="Rectangle 3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7" name="TextBox 36">
              <a:extLst>
                <a:ext uri="{FF2B5EF4-FFF2-40B4-BE49-F238E27FC236}">
                  <a16:creationId xmlns:a16="http://schemas.microsoft.com/office/drawing/2014/main" id="{B184F1E3-7E82-4AD6-96C8-720B37C261E0}"/>
                </a:ext>
              </a:extLst>
            </p:cNvPr>
            <p:cNvSpPr txBox="1"/>
            <p:nvPr/>
          </p:nvSpPr>
          <p:spPr>
            <a:xfrm>
              <a:off x="8070882" y="1263006"/>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cxnSp>
          <p:nvCxnSpPr>
            <p:cNvPr id="38" name="Straight Connector 3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2"/>
              <a:endCxn id="37" idx="2"/>
            </p:cNvCxnSpPr>
            <p:nvPr/>
          </p:nvCxnSpPr>
          <p:spPr>
            <a:xfrm flipH="1" flipV="1">
              <a:off x="8301073" y="1632338"/>
              <a:ext cx="4022" cy="199363"/>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722135" y="1486848"/>
            <a:ext cx="3566924" cy="1050281"/>
            <a:chOff x="6306284" y="1268377"/>
            <a:chExt cx="3566924" cy="1050281"/>
          </a:xfrm>
        </p:grpSpPr>
        <p:sp>
          <p:nvSpPr>
            <p:cNvPr id="41" name="Rectangle 4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2" name="TextBox 41">
              <a:extLst>
                <a:ext uri="{FF2B5EF4-FFF2-40B4-BE49-F238E27FC236}">
                  <a16:creationId xmlns:a16="http://schemas.microsoft.com/office/drawing/2014/main" id="{B184F1E3-7E82-4AD6-96C8-720B37C261E0}"/>
                </a:ext>
              </a:extLst>
            </p:cNvPr>
            <p:cNvSpPr txBox="1"/>
            <p:nvPr/>
          </p:nvSpPr>
          <p:spPr>
            <a:xfrm>
              <a:off x="8141080" y="1268377"/>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43" name="Straight Arrow Connector 42">
              <a:extLst>
                <a:ext uri="{FF2B5EF4-FFF2-40B4-BE49-F238E27FC236}">
                  <a16:creationId xmlns:a16="http://schemas.microsoft.com/office/drawing/2014/main" id="{8DD11C83-9954-4535-9AA8-C28A0845CC27}"/>
                </a:ext>
              </a:extLst>
            </p:cNvPr>
            <p:cNvCxnSpPr>
              <a:endCxn id="7" idx="0"/>
            </p:cNvCxnSpPr>
            <p:nvPr/>
          </p:nvCxnSpPr>
          <p:spPr>
            <a:xfrm flipH="1">
              <a:off x="6306284" y="1746586"/>
              <a:ext cx="1853046" cy="56934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1" idx="2"/>
              <a:endCxn id="42" idx="2"/>
            </p:cNvCxnSpPr>
            <p:nvPr/>
          </p:nvCxnSpPr>
          <p:spPr>
            <a:xfrm flipH="1" flipV="1">
              <a:off x="8302342" y="1637709"/>
              <a:ext cx="2753" cy="193992"/>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DD11C83-9954-4535-9AA8-C28A0845CC27}"/>
                </a:ext>
              </a:extLst>
            </p:cNvPr>
            <p:cNvCxnSpPr>
              <a:endCxn id="28" idx="0"/>
            </p:cNvCxnSpPr>
            <p:nvPr/>
          </p:nvCxnSpPr>
          <p:spPr>
            <a:xfrm>
              <a:off x="8440622" y="1734228"/>
              <a:ext cx="1432586" cy="58443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8900236" y="3726881"/>
            <a:ext cx="568567" cy="557777"/>
            <a:chOff x="8019435" y="1273924"/>
            <a:chExt cx="568567" cy="557777"/>
          </a:xfrm>
        </p:grpSpPr>
        <p:sp>
          <p:nvSpPr>
            <p:cNvPr id="51" name="Rectangle 5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2" name="TextBox 51">
              <a:extLst>
                <a:ext uri="{FF2B5EF4-FFF2-40B4-BE49-F238E27FC236}">
                  <a16:creationId xmlns:a16="http://schemas.microsoft.com/office/drawing/2014/main" id="{B184F1E3-7E82-4AD6-96C8-720B37C261E0}"/>
                </a:ext>
              </a:extLst>
            </p:cNvPr>
            <p:cNvSpPr txBox="1"/>
            <p:nvPr/>
          </p:nvSpPr>
          <p:spPr>
            <a:xfrm>
              <a:off x="8078299" y="1280812"/>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13</a:t>
              </a:r>
            </a:p>
          </p:txBody>
        </p:sp>
        <p:cxnSp>
          <p:nvCxnSpPr>
            <p:cNvPr id="53" name="Straight Connector 5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2"/>
              <a:endCxn id="52" idx="2"/>
            </p:cNvCxnSpPr>
            <p:nvPr/>
          </p:nvCxnSpPr>
          <p:spPr>
            <a:xfrm flipV="1">
              <a:off x="8305095" y="1650144"/>
              <a:ext cx="3395" cy="181557"/>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058954" y="4614168"/>
            <a:ext cx="568567" cy="562690"/>
            <a:chOff x="8118821" y="1414000"/>
            <a:chExt cx="568567" cy="562690"/>
          </a:xfrm>
        </p:grpSpPr>
        <p:grpSp>
          <p:nvGrpSpPr>
            <p:cNvPr id="57" name="Group 56"/>
            <p:cNvGrpSpPr/>
            <p:nvPr/>
          </p:nvGrpSpPr>
          <p:grpSpPr>
            <a:xfrm>
              <a:off x="8118821" y="1414000"/>
              <a:ext cx="568567" cy="562690"/>
              <a:chOff x="8019435" y="1269011"/>
              <a:chExt cx="568567" cy="562690"/>
            </a:xfrm>
          </p:grpSpPr>
          <p:sp>
            <p:nvSpPr>
              <p:cNvPr id="60" name="Rectangle 5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1" name="TextBox 60">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20</a:t>
                </a:r>
              </a:p>
            </p:txBody>
          </p:sp>
          <p:cxnSp>
            <p:nvCxnSpPr>
              <p:cNvPr id="62" name="Straight Connector 6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2"/>
                <a:endCxn id="61"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8DD11C83-9954-4535-9AA8-C28A0845CC27}"/>
              </a:ext>
            </a:extLst>
          </p:cNvPr>
          <p:cNvCxnSpPr>
            <a:endCxn id="61" idx="0"/>
          </p:cNvCxnSpPr>
          <p:nvPr/>
        </p:nvCxnSpPr>
        <p:spPr>
          <a:xfrm flipH="1">
            <a:off x="3341591" y="4174367"/>
            <a:ext cx="221803" cy="43980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7501988" y="4614168"/>
            <a:ext cx="568567" cy="562690"/>
            <a:chOff x="8118821" y="1414000"/>
            <a:chExt cx="568567" cy="562690"/>
          </a:xfrm>
        </p:grpSpPr>
        <p:grpSp>
          <p:nvGrpSpPr>
            <p:cNvPr id="67" name="Group 66"/>
            <p:cNvGrpSpPr/>
            <p:nvPr/>
          </p:nvGrpSpPr>
          <p:grpSpPr>
            <a:xfrm>
              <a:off x="8118821" y="1414000"/>
              <a:ext cx="568567" cy="562690"/>
              <a:chOff x="8019435" y="1269011"/>
              <a:chExt cx="568567" cy="562690"/>
            </a:xfrm>
          </p:grpSpPr>
          <p:sp>
            <p:nvSpPr>
              <p:cNvPr id="70" name="Rectangle 6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1" name="TextBox 70">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22</a:t>
                </a:r>
              </a:p>
            </p:txBody>
          </p:sp>
          <p:cxnSp>
            <p:nvCxnSpPr>
              <p:cNvPr id="72" name="Straight Connector 7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0" idx="2"/>
                <a:endCxn id="71"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944027" y="4614168"/>
            <a:ext cx="568567" cy="562690"/>
            <a:chOff x="8118821" y="1414000"/>
            <a:chExt cx="568567" cy="562690"/>
          </a:xfrm>
        </p:grpSpPr>
        <p:grpSp>
          <p:nvGrpSpPr>
            <p:cNvPr id="75" name="Group 74"/>
            <p:cNvGrpSpPr/>
            <p:nvPr/>
          </p:nvGrpSpPr>
          <p:grpSpPr>
            <a:xfrm>
              <a:off x="8118821" y="1414000"/>
              <a:ext cx="568567" cy="562690"/>
              <a:chOff x="8019435" y="1269011"/>
              <a:chExt cx="568567" cy="562690"/>
            </a:xfrm>
          </p:grpSpPr>
          <p:sp>
            <p:nvSpPr>
              <p:cNvPr id="78" name="Rectangle 77">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9" name="TextBox 78">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16</a:t>
                </a:r>
              </a:p>
            </p:txBody>
          </p:sp>
          <p:cxnSp>
            <p:nvCxnSpPr>
              <p:cNvPr id="80" name="Straight Connector 7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8" idx="2"/>
                <a:endCxn id="79"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679155" y="4614168"/>
            <a:ext cx="568567" cy="562690"/>
            <a:chOff x="8118821" y="1414000"/>
            <a:chExt cx="568567" cy="562690"/>
          </a:xfrm>
        </p:grpSpPr>
        <p:grpSp>
          <p:nvGrpSpPr>
            <p:cNvPr id="83" name="Group 82"/>
            <p:cNvGrpSpPr/>
            <p:nvPr/>
          </p:nvGrpSpPr>
          <p:grpSpPr>
            <a:xfrm>
              <a:off x="8118821" y="1414000"/>
              <a:ext cx="568567" cy="562690"/>
              <a:chOff x="8019435" y="1269011"/>
              <a:chExt cx="568567" cy="562690"/>
            </a:xfrm>
          </p:grpSpPr>
          <p:sp>
            <p:nvSpPr>
              <p:cNvPr id="86" name="Rectangle 8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7" name="TextBox 86">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15</a:t>
                </a:r>
              </a:p>
            </p:txBody>
          </p:sp>
          <p:cxnSp>
            <p:nvCxnSpPr>
              <p:cNvPr id="88" name="Straight Connector 8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6" idx="2"/>
                <a:endCxn id="87"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6755623" y="4614168"/>
            <a:ext cx="568567" cy="562690"/>
            <a:chOff x="8118821" y="1414000"/>
            <a:chExt cx="568567" cy="562690"/>
          </a:xfrm>
        </p:grpSpPr>
        <p:grpSp>
          <p:nvGrpSpPr>
            <p:cNvPr id="91" name="Group 90"/>
            <p:cNvGrpSpPr/>
            <p:nvPr/>
          </p:nvGrpSpPr>
          <p:grpSpPr>
            <a:xfrm>
              <a:off x="8118821" y="1414000"/>
              <a:ext cx="568567" cy="562690"/>
              <a:chOff x="8019435" y="1269011"/>
              <a:chExt cx="568567" cy="562690"/>
            </a:xfrm>
          </p:grpSpPr>
          <p:sp>
            <p:nvSpPr>
              <p:cNvPr id="94" name="Rectangle 9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95" name="TextBox 94">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24</a:t>
                </a:r>
              </a:p>
            </p:txBody>
          </p:sp>
          <p:cxnSp>
            <p:nvCxnSpPr>
              <p:cNvPr id="96" name="Straight Connector 9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4" idx="2"/>
                <a:endCxn id="95"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816409" y="4614168"/>
            <a:ext cx="568567" cy="562690"/>
            <a:chOff x="8118821" y="1414000"/>
            <a:chExt cx="568567" cy="562690"/>
          </a:xfrm>
        </p:grpSpPr>
        <p:grpSp>
          <p:nvGrpSpPr>
            <p:cNvPr id="99" name="Group 98"/>
            <p:cNvGrpSpPr/>
            <p:nvPr/>
          </p:nvGrpSpPr>
          <p:grpSpPr>
            <a:xfrm>
              <a:off x="8118821" y="1414000"/>
              <a:ext cx="568567" cy="562690"/>
              <a:chOff x="8019435" y="1269011"/>
              <a:chExt cx="568567" cy="562690"/>
            </a:xfrm>
          </p:grpSpPr>
          <p:sp>
            <p:nvSpPr>
              <p:cNvPr id="102" name="Rectangle 10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03" name="TextBox 102">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19</a:t>
                </a:r>
              </a:p>
            </p:txBody>
          </p:sp>
          <p:cxnSp>
            <p:nvCxnSpPr>
              <p:cNvPr id="104" name="Straight Connector 10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2" idx="2"/>
                <a:endCxn id="103"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8578435" y="4614168"/>
            <a:ext cx="568567" cy="562690"/>
            <a:chOff x="8118821" y="1414000"/>
            <a:chExt cx="568567" cy="562690"/>
          </a:xfrm>
        </p:grpSpPr>
        <p:grpSp>
          <p:nvGrpSpPr>
            <p:cNvPr id="107" name="Group 106"/>
            <p:cNvGrpSpPr/>
            <p:nvPr/>
          </p:nvGrpSpPr>
          <p:grpSpPr>
            <a:xfrm>
              <a:off x="8118821" y="1414000"/>
              <a:ext cx="568567" cy="562690"/>
              <a:chOff x="8019435" y="1269011"/>
              <a:chExt cx="568567" cy="562690"/>
            </a:xfrm>
          </p:grpSpPr>
          <p:sp>
            <p:nvSpPr>
              <p:cNvPr id="110" name="Rectangle 10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1" name="TextBox 110">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18</a:t>
                </a:r>
              </a:p>
            </p:txBody>
          </p:sp>
          <p:cxnSp>
            <p:nvCxnSpPr>
              <p:cNvPr id="112" name="Straight Connector 11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10" idx="2"/>
                <a:endCxn id="111"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117" name="Straight Arrow Connector 116">
            <a:extLst>
              <a:ext uri="{FF2B5EF4-FFF2-40B4-BE49-F238E27FC236}">
                <a16:creationId xmlns:a16="http://schemas.microsoft.com/office/drawing/2014/main" id="{8DD11C83-9954-4535-9AA8-C28A0845CC27}"/>
              </a:ext>
            </a:extLst>
          </p:cNvPr>
          <p:cNvCxnSpPr>
            <a:endCxn id="103" idx="0"/>
          </p:cNvCxnSpPr>
          <p:nvPr/>
        </p:nvCxnSpPr>
        <p:spPr>
          <a:xfrm>
            <a:off x="3842280" y="4174367"/>
            <a:ext cx="256766" cy="43980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DD11C83-9954-4535-9AA8-C28A0845CC27}"/>
              </a:ext>
            </a:extLst>
          </p:cNvPr>
          <p:cNvCxnSpPr>
            <a:endCxn id="51" idx="0"/>
          </p:cNvCxnSpPr>
          <p:nvPr/>
        </p:nvCxnSpPr>
        <p:spPr>
          <a:xfrm>
            <a:off x="8448030" y="3006167"/>
            <a:ext cx="737866" cy="72071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DD11C83-9954-4535-9AA8-C28A0845CC27}"/>
              </a:ext>
            </a:extLst>
          </p:cNvPr>
          <p:cNvCxnSpPr/>
          <p:nvPr/>
        </p:nvCxnSpPr>
        <p:spPr>
          <a:xfrm>
            <a:off x="5663930" y="4184823"/>
            <a:ext cx="256766" cy="43980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DD11C83-9954-4535-9AA8-C28A0845CC27}"/>
              </a:ext>
            </a:extLst>
          </p:cNvPr>
          <p:cNvCxnSpPr/>
          <p:nvPr/>
        </p:nvCxnSpPr>
        <p:spPr>
          <a:xfrm>
            <a:off x="7463506" y="4202676"/>
            <a:ext cx="256766" cy="43980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DD11C83-9954-4535-9AA8-C28A0845CC27}"/>
              </a:ext>
            </a:extLst>
          </p:cNvPr>
          <p:cNvCxnSpPr/>
          <p:nvPr/>
        </p:nvCxnSpPr>
        <p:spPr>
          <a:xfrm flipH="1">
            <a:off x="5162615" y="4202676"/>
            <a:ext cx="221803" cy="43980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8DD11C83-9954-4535-9AA8-C28A0845CC27}"/>
              </a:ext>
            </a:extLst>
          </p:cNvPr>
          <p:cNvCxnSpPr/>
          <p:nvPr/>
        </p:nvCxnSpPr>
        <p:spPr>
          <a:xfrm flipH="1">
            <a:off x="7010424" y="4176823"/>
            <a:ext cx="221803" cy="43980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DD11C83-9954-4535-9AA8-C28A0845CC27}"/>
              </a:ext>
            </a:extLst>
          </p:cNvPr>
          <p:cNvCxnSpPr/>
          <p:nvPr/>
        </p:nvCxnSpPr>
        <p:spPr>
          <a:xfrm flipH="1">
            <a:off x="8853017" y="4168369"/>
            <a:ext cx="221803" cy="43980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36" name="Curved Up Arrow 135"/>
          <p:cNvSpPr/>
          <p:nvPr/>
        </p:nvSpPr>
        <p:spPr>
          <a:xfrm rot="14235162">
            <a:off x="6753446" y="1509023"/>
            <a:ext cx="4339032" cy="2244831"/>
          </a:xfrm>
          <a:prstGeom prst="curvedUpArrow">
            <a:avLst>
              <a:gd name="adj1" fmla="val 8581"/>
              <a:gd name="adj2" fmla="val 23034"/>
              <a:gd name="adj3" fmla="val 25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cxnSp>
        <p:nvCxnSpPr>
          <p:cNvPr id="137" name="Straight Connector 136"/>
          <p:cNvCxnSpPr/>
          <p:nvPr/>
        </p:nvCxnSpPr>
        <p:spPr>
          <a:xfrm flipH="1">
            <a:off x="9236287" y="4117249"/>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8953380" y="4136042"/>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6488002" y="1504583"/>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18</a:t>
            </a:r>
          </a:p>
        </p:txBody>
      </p:sp>
      <p:sp>
        <p:nvSpPr>
          <p:cNvPr id="144" name="TextBox 143"/>
          <p:cNvSpPr txBox="1"/>
          <p:nvPr/>
        </p:nvSpPr>
        <p:spPr>
          <a:xfrm>
            <a:off x="8067803" y="2552547"/>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18</a:t>
            </a:r>
          </a:p>
        </p:txBody>
      </p:sp>
      <p:sp>
        <p:nvSpPr>
          <p:cNvPr id="140" name="TextBox 139"/>
          <p:cNvSpPr txBox="1"/>
          <p:nvPr/>
        </p:nvSpPr>
        <p:spPr>
          <a:xfrm>
            <a:off x="6554179" y="1510400"/>
            <a:ext cx="32252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sp>
        <p:nvSpPr>
          <p:cNvPr id="145" name="TextBox 144"/>
          <p:cNvSpPr txBox="1"/>
          <p:nvPr/>
        </p:nvSpPr>
        <p:spPr>
          <a:xfrm>
            <a:off x="7058602" y="3756004"/>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18</a:t>
            </a:r>
          </a:p>
        </p:txBody>
      </p:sp>
      <p:sp>
        <p:nvSpPr>
          <p:cNvPr id="146" name="TextBox 145"/>
          <p:cNvSpPr txBox="1"/>
          <p:nvPr/>
        </p:nvSpPr>
        <p:spPr>
          <a:xfrm>
            <a:off x="8089694" y="2552547"/>
            <a:ext cx="460382"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spTree>
    <p:extLst>
      <p:ext uri="{BB962C8B-B14F-4D97-AF65-F5344CB8AC3E}">
        <p14:creationId xmlns:p14="http://schemas.microsoft.com/office/powerpoint/2010/main" val="30926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6"/>
                                        </p:tgtEl>
                                      </p:cBhvr>
                                    </p:animEffect>
                                    <p:set>
                                      <p:cBhvr>
                                        <p:cTn id="12" dur="1" fill="hold">
                                          <p:stCondLst>
                                            <p:cond delay="499"/>
                                          </p:stCondLst>
                                        </p:cTn>
                                        <p:tgtEl>
                                          <p:spTgt spid="10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35"/>
                                        </p:tgtEl>
                                      </p:cBhvr>
                                    </p:animEffect>
                                    <p:set>
                                      <p:cBhvr>
                                        <p:cTn id="15" dur="1" fill="hold">
                                          <p:stCondLst>
                                            <p:cond delay="499"/>
                                          </p:stCondLst>
                                        </p:cTn>
                                        <p:tgtEl>
                                          <p:spTgt spid="13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fade">
                                      <p:cBhvr>
                                        <p:cTn id="18" dur="500"/>
                                        <p:tgtEl>
                                          <p:spTgt spid="1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2"/>
                                        </p:tgtEl>
                                        <p:attrNameLst>
                                          <p:attrName>style.visibility</p:attrName>
                                        </p:attrNameLst>
                                      </p:cBhvr>
                                      <p:to>
                                        <p:strVal val="visible"/>
                                      </p:to>
                                    </p:set>
                                    <p:animEffect transition="in" filter="fade">
                                      <p:cBhvr>
                                        <p:cTn id="21" dur="500"/>
                                        <p:tgtEl>
                                          <p:spTgt spid="142"/>
                                        </p:tgtEl>
                                      </p:cBhvr>
                                    </p:animEffect>
                                  </p:childTnLst>
                                </p:cTn>
                              </p:par>
                              <p:par>
                                <p:cTn id="22" presetID="10" presetClass="exit" presetSubtype="0" fill="hold" grpId="1" nodeType="withEffect">
                                  <p:stCondLst>
                                    <p:cond delay="0"/>
                                  </p:stCondLst>
                                  <p:childTnLst>
                                    <p:animEffect transition="out" filter="fade">
                                      <p:cBhvr>
                                        <p:cTn id="23" dur="500"/>
                                        <p:tgtEl>
                                          <p:spTgt spid="136"/>
                                        </p:tgtEl>
                                      </p:cBhvr>
                                    </p:animEffect>
                                    <p:set>
                                      <p:cBhvr>
                                        <p:cTn id="24" dur="1" fill="hold">
                                          <p:stCondLst>
                                            <p:cond delay="499"/>
                                          </p:stCondLst>
                                        </p:cTn>
                                        <p:tgtEl>
                                          <p:spTgt spid="1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0"/>
                                        </p:tgtEl>
                                        <p:attrNameLst>
                                          <p:attrName>style.visibility</p:attrName>
                                        </p:attrNameLst>
                                      </p:cBhvr>
                                      <p:to>
                                        <p:strVal val="visible"/>
                                      </p:to>
                                    </p:set>
                                    <p:animEffect transition="in" filter="fade">
                                      <p:cBhvr>
                                        <p:cTn id="29" dur="500"/>
                                        <p:tgtEl>
                                          <p:spTgt spid="1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500"/>
                                        <p:tgtEl>
                                          <p:spTgt spid="1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5"/>
                                        </p:tgtEl>
                                        <p:attrNameLst>
                                          <p:attrName>style.visibility</p:attrName>
                                        </p:attrNameLst>
                                      </p:cBhvr>
                                      <p:to>
                                        <p:strVal val="visible"/>
                                      </p:to>
                                    </p:set>
                                    <p:animEffect transition="in" filter="fade">
                                      <p:cBhvr>
                                        <p:cTn id="4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6" grpId="1" animBg="1"/>
      <p:bldP spid="142" grpId="0" animBg="1"/>
      <p:bldP spid="144" grpId="0" animBg="1"/>
      <p:bldP spid="140" grpId="0" animBg="1"/>
      <p:bldP spid="145" grpId="0" animBg="1"/>
      <p:bldP spid="1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insert()</a:t>
            </a:r>
          </a:p>
        </p:txBody>
      </p:sp>
      <p:sp>
        <p:nvSpPr>
          <p:cNvPr id="3" name="Content Placeholder 2"/>
          <p:cNvSpPr>
            <a:spLocks noGrp="1"/>
          </p:cNvSpPr>
          <p:nvPr>
            <p:ph idx="1"/>
          </p:nvPr>
        </p:nvSpPr>
        <p:spPr>
          <a:xfrm>
            <a:off x="575240" y="1463857"/>
            <a:ext cx="11187258" cy="1315926"/>
          </a:xfrm>
        </p:spPr>
        <p:txBody>
          <a:bodyPr>
            <a:normAutofit lnSpcReduction="10000"/>
          </a:bodyPr>
          <a:lstStyle/>
          <a:p>
            <a:r>
              <a:rPr lang="en-US" dirty="0"/>
              <a:t>Insert a node to ensure no gaps</a:t>
            </a:r>
          </a:p>
          <a:p>
            <a:r>
              <a:rPr lang="en-US" dirty="0"/>
              <a:t>Fix heap invariant</a:t>
            </a:r>
          </a:p>
          <a:p>
            <a:r>
              <a:rPr lang="en-US" dirty="0"/>
              <a:t>percolate </a:t>
            </a:r>
            <a:r>
              <a:rPr lang="en-US" b="1" dirty="0"/>
              <a:t>UP</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6" name="Group 5"/>
          <p:cNvGrpSpPr/>
          <p:nvPr/>
        </p:nvGrpSpPr>
        <p:grpSpPr>
          <a:xfrm>
            <a:off x="4298379" y="3011420"/>
            <a:ext cx="1335895" cy="826208"/>
            <a:chOff x="7480090" y="1273924"/>
            <a:chExt cx="1335895" cy="826208"/>
          </a:xfrm>
        </p:grpSpPr>
        <p:sp>
          <p:nvSpPr>
            <p:cNvPr id="7" name="Rectangle 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9" name="Straight Arrow Connector 8">
              <a:extLst>
                <a:ext uri="{FF2B5EF4-FFF2-40B4-BE49-F238E27FC236}">
                  <a16:creationId xmlns:a16="http://schemas.microsoft.com/office/drawing/2014/main" id="{8DD11C83-9954-4535-9AA8-C28A0845CC27}"/>
                </a:ext>
              </a:extLst>
            </p:cNvPr>
            <p:cNvCxnSpPr/>
            <p:nvPr/>
          </p:nvCxnSpPr>
          <p:spPr>
            <a:xfrm flipH="1">
              <a:off x="7480090" y="1708649"/>
              <a:ext cx="690921" cy="386172"/>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8"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D11C83-9954-4535-9AA8-C28A0845CC27}"/>
                </a:ext>
              </a:extLst>
            </p:cNvPr>
            <p:cNvCxnSpPr>
              <a:endCxn id="22" idx="0"/>
            </p:cNvCxnSpPr>
            <p:nvPr/>
          </p:nvCxnSpPr>
          <p:spPr>
            <a:xfrm>
              <a:off x="8455825" y="1720493"/>
              <a:ext cx="360160" cy="37963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988294" y="3842817"/>
            <a:ext cx="568567" cy="557777"/>
            <a:chOff x="8019435" y="1273924"/>
            <a:chExt cx="568567" cy="557777"/>
          </a:xfrm>
        </p:grpSpPr>
        <p:sp>
          <p:nvSpPr>
            <p:cNvPr id="14" name="Rectangle 1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5" name="TextBox 14">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16" name="Straight Connector 1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5"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348614" y="3837628"/>
            <a:ext cx="568567" cy="557777"/>
            <a:chOff x="8019435" y="1273924"/>
            <a:chExt cx="568567" cy="557777"/>
          </a:xfrm>
        </p:grpSpPr>
        <p:sp>
          <p:nvSpPr>
            <p:cNvPr id="22" name="Rectangle 2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3" name="TextBox 22">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24" name="Straight Connector 2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5389404" y="4218865"/>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70415" y="4214042"/>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823227" y="2965697"/>
            <a:ext cx="698174" cy="798254"/>
            <a:chOff x="7889828" y="1273924"/>
            <a:chExt cx="698174" cy="798254"/>
          </a:xfrm>
        </p:grpSpPr>
        <p:sp>
          <p:nvSpPr>
            <p:cNvPr id="27" name="Rectangle 2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8" name="TextBox 27">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29" name="Straight Arrow Connector 28">
              <a:extLst>
                <a:ext uri="{FF2B5EF4-FFF2-40B4-BE49-F238E27FC236}">
                  <a16:creationId xmlns:a16="http://schemas.microsoft.com/office/drawing/2014/main" id="{8DD11C83-9954-4535-9AA8-C28A0845CC27}"/>
                </a:ext>
              </a:extLst>
            </p:cNvPr>
            <p:cNvCxnSpPr/>
            <p:nvPr/>
          </p:nvCxnSpPr>
          <p:spPr>
            <a:xfrm flipH="1">
              <a:off x="7889828" y="1741309"/>
              <a:ext cx="261966" cy="33086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2"/>
              <a:endCxn id="28"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530875" y="3772951"/>
            <a:ext cx="568567" cy="568695"/>
            <a:chOff x="8118821" y="1407995"/>
            <a:chExt cx="568567" cy="568695"/>
          </a:xfrm>
        </p:grpSpPr>
        <p:grpSp>
          <p:nvGrpSpPr>
            <p:cNvPr id="33" name="Group 32"/>
            <p:cNvGrpSpPr/>
            <p:nvPr/>
          </p:nvGrpSpPr>
          <p:grpSpPr>
            <a:xfrm>
              <a:off x="8118821" y="1407995"/>
              <a:ext cx="568567" cy="568695"/>
              <a:chOff x="8019435" y="1263006"/>
              <a:chExt cx="568567" cy="568695"/>
            </a:xfrm>
          </p:grpSpPr>
          <p:sp>
            <p:nvSpPr>
              <p:cNvPr id="36" name="Rectangle 3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7" name="TextBox 36">
                <a:extLst>
                  <a:ext uri="{FF2B5EF4-FFF2-40B4-BE49-F238E27FC236}">
                    <a16:creationId xmlns:a16="http://schemas.microsoft.com/office/drawing/2014/main" id="{B184F1E3-7E82-4AD6-96C8-720B37C261E0}"/>
                  </a:ext>
                </a:extLst>
              </p:cNvPr>
              <p:cNvSpPr txBox="1"/>
              <p:nvPr/>
            </p:nvSpPr>
            <p:spPr>
              <a:xfrm>
                <a:off x="8070882" y="1263006"/>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38" name="Straight Connector 3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6" idx="2"/>
                <a:endCxn id="37" idx="2"/>
              </p:cNvCxnSpPr>
              <p:nvPr/>
            </p:nvCxnSpPr>
            <p:spPr>
              <a:xfrm flipH="1" flipV="1">
                <a:off x="8301073" y="1632338"/>
                <a:ext cx="4022" cy="199363"/>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123384" y="2132318"/>
            <a:ext cx="2112357" cy="879102"/>
            <a:chOff x="7270603" y="1273924"/>
            <a:chExt cx="2112357" cy="879102"/>
          </a:xfrm>
        </p:grpSpPr>
        <p:sp>
          <p:nvSpPr>
            <p:cNvPr id="41" name="Rectangle 4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2" name="TextBox 41">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cxnSp>
          <p:nvCxnSpPr>
            <p:cNvPr id="43" name="Straight Arrow Connector 42">
              <a:extLst>
                <a:ext uri="{FF2B5EF4-FFF2-40B4-BE49-F238E27FC236}">
                  <a16:creationId xmlns:a16="http://schemas.microsoft.com/office/drawing/2014/main" id="{8DD11C83-9954-4535-9AA8-C28A0845CC27}"/>
                </a:ext>
              </a:extLst>
            </p:cNvPr>
            <p:cNvCxnSpPr>
              <a:endCxn id="7" idx="0"/>
            </p:cNvCxnSpPr>
            <p:nvPr/>
          </p:nvCxnSpPr>
          <p:spPr>
            <a:xfrm flipH="1">
              <a:off x="7270603" y="1745656"/>
              <a:ext cx="907341" cy="40737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1" idx="2"/>
              <a:endCxn id="42"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DD11C83-9954-4535-9AA8-C28A0845CC27}"/>
                </a:ext>
              </a:extLst>
            </p:cNvPr>
            <p:cNvCxnSpPr>
              <a:endCxn id="28" idx="0"/>
            </p:cNvCxnSpPr>
            <p:nvPr/>
          </p:nvCxnSpPr>
          <p:spPr>
            <a:xfrm>
              <a:off x="8463604" y="1731578"/>
              <a:ext cx="919356" cy="380992"/>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423297" y="3792405"/>
            <a:ext cx="568567" cy="557971"/>
            <a:chOff x="8118821" y="1418719"/>
            <a:chExt cx="568567" cy="557971"/>
          </a:xfrm>
        </p:grpSpPr>
        <p:grpSp>
          <p:nvGrpSpPr>
            <p:cNvPr id="48" name="Group 47"/>
            <p:cNvGrpSpPr/>
            <p:nvPr/>
          </p:nvGrpSpPr>
          <p:grpSpPr>
            <a:xfrm>
              <a:off x="8118821" y="1418719"/>
              <a:ext cx="568567" cy="557971"/>
              <a:chOff x="8019435" y="1273730"/>
              <a:chExt cx="568567" cy="557971"/>
            </a:xfrm>
          </p:grpSpPr>
          <p:sp>
            <p:nvSpPr>
              <p:cNvPr id="51" name="Rectangle 5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2" name="TextBox 51">
                <a:extLst>
                  <a:ext uri="{FF2B5EF4-FFF2-40B4-BE49-F238E27FC236}">
                    <a16:creationId xmlns:a16="http://schemas.microsoft.com/office/drawing/2014/main" id="{B184F1E3-7E82-4AD6-96C8-720B37C261E0}"/>
                  </a:ext>
                </a:extLst>
              </p:cNvPr>
              <p:cNvSpPr txBox="1"/>
              <p:nvPr/>
            </p:nvSpPr>
            <p:spPr>
              <a:xfrm>
                <a:off x="8141080" y="1273730"/>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53" name="Straight Connector 5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2"/>
                <a:endCxn id="52" idx="2"/>
              </p:cNvCxnSpPr>
              <p:nvPr/>
            </p:nvCxnSpPr>
            <p:spPr>
              <a:xfrm flipH="1" flipV="1">
                <a:off x="8302342" y="1643062"/>
                <a:ext cx="2753" cy="18863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8DD11C83-9954-4535-9AA8-C28A0845CC27}"/>
              </a:ext>
            </a:extLst>
          </p:cNvPr>
          <p:cNvCxnSpPr/>
          <p:nvPr/>
        </p:nvCxnSpPr>
        <p:spPr>
          <a:xfrm>
            <a:off x="7364611" y="3430360"/>
            <a:ext cx="306448" cy="33631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650006" y="4658801"/>
            <a:ext cx="568567" cy="562690"/>
            <a:chOff x="8118821" y="1414000"/>
            <a:chExt cx="568567" cy="562690"/>
          </a:xfrm>
        </p:grpSpPr>
        <p:grpSp>
          <p:nvGrpSpPr>
            <p:cNvPr id="57" name="Group 56"/>
            <p:cNvGrpSpPr/>
            <p:nvPr/>
          </p:nvGrpSpPr>
          <p:grpSpPr>
            <a:xfrm>
              <a:off x="8118821" y="1414000"/>
              <a:ext cx="568567" cy="562690"/>
              <a:chOff x="8019435" y="1269011"/>
              <a:chExt cx="568567" cy="562690"/>
            </a:xfrm>
          </p:grpSpPr>
          <p:sp>
            <p:nvSpPr>
              <p:cNvPr id="60" name="Rectangle 5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1" name="TextBox 60">
                <a:extLst>
                  <a:ext uri="{FF2B5EF4-FFF2-40B4-BE49-F238E27FC236}">
                    <a16:creationId xmlns:a16="http://schemas.microsoft.com/office/drawing/2014/main" id="{B184F1E3-7E82-4AD6-96C8-720B37C261E0}"/>
                  </a:ext>
                </a:extLst>
              </p:cNvPr>
              <p:cNvSpPr txBox="1"/>
              <p:nvPr/>
            </p:nvSpPr>
            <p:spPr>
              <a:xfrm>
                <a:off x="8071881" y="126901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cxnSp>
            <p:nvCxnSpPr>
              <p:cNvPr id="62" name="Straight Connector 6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2"/>
                <a:endCxn id="61" idx="2"/>
              </p:cNvCxnSpPr>
              <p:nvPr/>
            </p:nvCxnSpPr>
            <p:spPr>
              <a:xfrm flipH="1" flipV="1">
                <a:off x="8302072" y="1638343"/>
                <a:ext cx="3023" cy="19335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330518" y="4663714"/>
            <a:ext cx="568567" cy="557777"/>
            <a:chOff x="8118821" y="1418913"/>
            <a:chExt cx="568567" cy="557777"/>
          </a:xfrm>
        </p:grpSpPr>
        <p:grpSp>
          <p:nvGrpSpPr>
            <p:cNvPr id="65" name="Group 64"/>
            <p:cNvGrpSpPr/>
            <p:nvPr/>
          </p:nvGrpSpPr>
          <p:grpSpPr>
            <a:xfrm>
              <a:off x="8118821" y="1418913"/>
              <a:ext cx="568567" cy="557777"/>
              <a:chOff x="8019435" y="1273924"/>
              <a:chExt cx="568567" cy="557777"/>
            </a:xfrm>
          </p:grpSpPr>
          <p:sp>
            <p:nvSpPr>
              <p:cNvPr id="68" name="Rectangle 67">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9" name="TextBox 68">
                <a:extLst>
                  <a:ext uri="{FF2B5EF4-FFF2-40B4-BE49-F238E27FC236}">
                    <a16:creationId xmlns:a16="http://schemas.microsoft.com/office/drawing/2014/main" id="{B184F1E3-7E82-4AD6-96C8-720B37C261E0}"/>
                  </a:ext>
                </a:extLst>
              </p:cNvPr>
              <p:cNvSpPr txBox="1"/>
              <p:nvPr/>
            </p:nvSpPr>
            <p:spPr>
              <a:xfrm>
                <a:off x="8084934" y="1281737"/>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13</a:t>
                </a:r>
              </a:p>
            </p:txBody>
          </p:sp>
          <p:cxnSp>
            <p:nvCxnSpPr>
              <p:cNvPr id="70" name="Straight Connector 69"/>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8"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72" name="Straight Arrow Connector 71">
            <a:extLst>
              <a:ext uri="{FF2B5EF4-FFF2-40B4-BE49-F238E27FC236}">
                <a16:creationId xmlns:a16="http://schemas.microsoft.com/office/drawing/2014/main" id="{8DD11C83-9954-4535-9AA8-C28A0845CC27}"/>
              </a:ext>
            </a:extLst>
          </p:cNvPr>
          <p:cNvCxnSpPr/>
          <p:nvPr/>
        </p:nvCxnSpPr>
        <p:spPr>
          <a:xfrm flipH="1">
            <a:off x="3988294" y="4299574"/>
            <a:ext cx="164642" cy="35719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DD11C83-9954-4535-9AA8-C28A0845CC27}"/>
              </a:ext>
            </a:extLst>
          </p:cNvPr>
          <p:cNvCxnSpPr/>
          <p:nvPr/>
        </p:nvCxnSpPr>
        <p:spPr>
          <a:xfrm>
            <a:off x="4425470" y="4292858"/>
            <a:ext cx="163668" cy="36391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5064330" y="4663713"/>
            <a:ext cx="568567" cy="557778"/>
            <a:chOff x="8118821" y="1418912"/>
            <a:chExt cx="568567" cy="557778"/>
          </a:xfrm>
        </p:grpSpPr>
        <p:grpSp>
          <p:nvGrpSpPr>
            <p:cNvPr id="76" name="Group 75"/>
            <p:cNvGrpSpPr/>
            <p:nvPr/>
          </p:nvGrpSpPr>
          <p:grpSpPr>
            <a:xfrm>
              <a:off x="8118821" y="1418912"/>
              <a:ext cx="568567" cy="557778"/>
              <a:chOff x="8019435" y="1273923"/>
              <a:chExt cx="568567" cy="557778"/>
            </a:xfrm>
          </p:grpSpPr>
          <p:sp>
            <p:nvSpPr>
              <p:cNvPr id="79" name="Rectangle 78">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0" name="TextBox 79">
                <a:extLst>
                  <a:ext uri="{FF2B5EF4-FFF2-40B4-BE49-F238E27FC236}">
                    <a16:creationId xmlns:a16="http://schemas.microsoft.com/office/drawing/2014/main" id="{B184F1E3-7E82-4AD6-96C8-720B37C261E0}"/>
                  </a:ext>
                </a:extLst>
              </p:cNvPr>
              <p:cNvSpPr txBox="1"/>
              <p:nvPr/>
            </p:nvSpPr>
            <p:spPr>
              <a:xfrm>
                <a:off x="8153757" y="1273923"/>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p>
            </p:txBody>
          </p:sp>
          <p:cxnSp>
            <p:nvCxnSpPr>
              <p:cNvPr id="81" name="Straight Connector 80"/>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9"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86" name="Donut 85"/>
          <p:cNvSpPr/>
          <p:nvPr/>
        </p:nvSpPr>
        <p:spPr>
          <a:xfrm>
            <a:off x="5189217" y="4009508"/>
            <a:ext cx="587224" cy="600040"/>
          </a:xfrm>
          <a:prstGeom prst="donut">
            <a:avLst>
              <a:gd name="adj" fmla="val 1390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cxnSp>
        <p:nvCxnSpPr>
          <p:cNvPr id="87" name="Straight Arrow Connector 86">
            <a:extLst>
              <a:ext uri="{FF2B5EF4-FFF2-40B4-BE49-F238E27FC236}">
                <a16:creationId xmlns:a16="http://schemas.microsoft.com/office/drawing/2014/main" id="{8DD11C83-9954-4535-9AA8-C28A0845CC27}"/>
              </a:ext>
            </a:extLst>
          </p:cNvPr>
          <p:cNvCxnSpPr>
            <a:endCxn id="80" idx="0"/>
          </p:cNvCxnSpPr>
          <p:nvPr/>
        </p:nvCxnSpPr>
        <p:spPr>
          <a:xfrm flipH="1">
            <a:off x="5359914" y="4289111"/>
            <a:ext cx="115850" cy="374602"/>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452967" y="3869729"/>
            <a:ext cx="32252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3</a:t>
            </a:r>
          </a:p>
        </p:txBody>
      </p:sp>
      <p:sp>
        <p:nvSpPr>
          <p:cNvPr id="91" name="TextBox 90"/>
          <p:cNvSpPr txBox="1"/>
          <p:nvPr/>
        </p:nvSpPr>
        <p:spPr>
          <a:xfrm>
            <a:off x="5192841" y="4679372"/>
            <a:ext cx="32252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sp>
        <p:nvSpPr>
          <p:cNvPr id="92" name="TextBox 91"/>
          <p:cNvSpPr txBox="1"/>
          <p:nvPr/>
        </p:nvSpPr>
        <p:spPr>
          <a:xfrm>
            <a:off x="4951590" y="3039893"/>
            <a:ext cx="32252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ourier New" panose="02070309020205020404" pitchFamily="49" charset="0"/>
                <a:ea typeface="+mn-ea"/>
                <a:cs typeface="Courier New" panose="02070309020205020404" pitchFamily="49" charset="0"/>
              </a:rPr>
              <a:t>3</a:t>
            </a:r>
          </a:p>
        </p:txBody>
      </p:sp>
      <p:sp>
        <p:nvSpPr>
          <p:cNvPr id="93" name="TextBox 92"/>
          <p:cNvSpPr txBox="1"/>
          <p:nvPr/>
        </p:nvSpPr>
        <p:spPr>
          <a:xfrm>
            <a:off x="5449707" y="3854338"/>
            <a:ext cx="32252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spTree>
    <p:extLst>
      <p:ext uri="{BB962C8B-B14F-4D97-AF65-F5344CB8AC3E}">
        <p14:creationId xmlns:p14="http://schemas.microsoft.com/office/powerpoint/2010/main" val="13077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par>
                                <p:cTn id="21" presetID="10" presetClass="exit" presetSubtype="0" fill="hold" grpId="1" nodeType="withEffect">
                                  <p:stCondLst>
                                    <p:cond delay="0"/>
                                  </p:stCondLst>
                                  <p:childTnLst>
                                    <p:animEffect transition="out" filter="fade">
                                      <p:cBhvr>
                                        <p:cTn id="22" dur="500"/>
                                        <p:tgtEl>
                                          <p:spTgt spid="86"/>
                                        </p:tgtEl>
                                      </p:cBhvr>
                                    </p:animEffect>
                                    <p:set>
                                      <p:cBhvr>
                                        <p:cTn id="23" dur="1" fill="hold">
                                          <p:stCondLst>
                                            <p:cond delay="499"/>
                                          </p:stCondLst>
                                        </p:cTn>
                                        <p:tgtEl>
                                          <p:spTgt spid="8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500"/>
                                        <p:tgtEl>
                                          <p:spTgt spid="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90" grpId="0" animBg="1"/>
      <p:bldP spid="91" grpId="0" animBg="1"/>
      <p:bldP spid="92" grpId="0" animBg="1"/>
      <p:bldP spid="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3F75-9E4E-48B0-97CE-23D57E31B9E5}"/>
              </a:ext>
            </a:extLst>
          </p:cNvPr>
          <p:cNvSpPr>
            <a:spLocks noGrp="1"/>
          </p:cNvSpPr>
          <p:nvPr>
            <p:ph type="title"/>
          </p:nvPr>
        </p:nvSpPr>
        <p:spPr/>
        <p:txBody>
          <a:bodyPr/>
          <a:lstStyle/>
          <a:p>
            <a:r>
              <a:rPr lang="en-US" dirty="0"/>
              <a:t>How long does percolating take?</a:t>
            </a:r>
          </a:p>
        </p:txBody>
      </p:sp>
      <p:sp>
        <p:nvSpPr>
          <p:cNvPr id="3" name="Content Placeholder 2">
            <a:extLst>
              <a:ext uri="{FF2B5EF4-FFF2-40B4-BE49-F238E27FC236}">
                <a16:creationId xmlns:a16="http://schemas.microsoft.com/office/drawing/2014/main" id="{72C36D4C-B207-4A07-B373-C02E5CD6EEB2}"/>
              </a:ext>
            </a:extLst>
          </p:cNvPr>
          <p:cNvSpPr>
            <a:spLocks noGrp="1"/>
          </p:cNvSpPr>
          <p:nvPr>
            <p:ph idx="1"/>
          </p:nvPr>
        </p:nvSpPr>
        <p:spPr/>
        <p:txBody>
          <a:bodyPr/>
          <a:lstStyle/>
          <a:p>
            <a:r>
              <a:rPr lang="en-US" dirty="0"/>
              <a:t>Up and Down both go through all levels</a:t>
            </a:r>
          </a:p>
          <a:p>
            <a:r>
              <a:rPr lang="en-US" dirty="0"/>
              <a:t>- O(h)</a:t>
            </a:r>
          </a:p>
          <a:p>
            <a:r>
              <a:rPr lang="en-US" dirty="0"/>
              <a:t>How tall is the tree?</a:t>
            </a:r>
          </a:p>
          <a:p>
            <a:r>
              <a:rPr lang="en-US" dirty="0"/>
              <a:t>- Complete trees are always balanced (all leaves in level h or h+1)</a:t>
            </a:r>
          </a:p>
          <a:p>
            <a:r>
              <a:rPr lang="en-US" dirty="0"/>
              <a:t>- h = log n</a:t>
            </a:r>
          </a:p>
          <a:p>
            <a:endParaRPr lang="en-US" dirty="0"/>
          </a:p>
          <a:p>
            <a:r>
              <a:rPr lang="en-US" dirty="0"/>
              <a:t>So, percolation is O(log n)</a:t>
            </a:r>
          </a:p>
        </p:txBody>
      </p:sp>
      <p:sp>
        <p:nvSpPr>
          <p:cNvPr id="4" name="Footer Placeholder 3">
            <a:extLst>
              <a:ext uri="{FF2B5EF4-FFF2-40B4-BE49-F238E27FC236}">
                <a16:creationId xmlns:a16="http://schemas.microsoft.com/office/drawing/2014/main" id="{A43B7A24-A03A-439B-88A1-8C3A72AA765D}"/>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8BF6ADB5-930C-49C2-B90D-85A31CA7D0AD}"/>
              </a:ext>
            </a:extLst>
          </p:cNvPr>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12338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71F9A-0BDD-48D6-9746-FE9E2B7957D1}"/>
              </a:ext>
            </a:extLst>
          </p:cNvPr>
          <p:cNvSpPr>
            <a:spLocks noGrp="1"/>
          </p:cNvSpPr>
          <p:nvPr>
            <p:ph sz="half" idx="1"/>
          </p:nvPr>
        </p:nvSpPr>
        <p:spPr/>
        <p:txBody>
          <a:bodyPr/>
          <a:lstStyle/>
          <a:p>
            <a:r>
              <a:rPr lang="en-US" dirty="0"/>
              <a:t>Finding the last child in a complete tree is O(n)</a:t>
            </a:r>
          </a:p>
        </p:txBody>
      </p:sp>
      <p:sp>
        <p:nvSpPr>
          <p:cNvPr id="6" name="Content Placeholder 5">
            <a:extLst>
              <a:ext uri="{FF2B5EF4-FFF2-40B4-BE49-F238E27FC236}">
                <a16:creationId xmlns:a16="http://schemas.microsoft.com/office/drawing/2014/main" id="{EFEB4E45-9ACE-4461-9D33-C688614B5AC1}"/>
              </a:ext>
            </a:extLst>
          </p:cNvPr>
          <p:cNvSpPr>
            <a:spLocks noGrp="1"/>
          </p:cNvSpPr>
          <p:nvPr>
            <p:ph sz="half" idx="2"/>
          </p:nvPr>
        </p:nvSpPr>
        <p:spPr/>
        <p:txBody>
          <a:bodyPr/>
          <a:lstStyle/>
          <a:p>
            <a:r>
              <a:rPr lang="en-US" dirty="0"/>
              <a:t>Finding parents is difficult without back-links (O(n)), so percolate-up is hard</a:t>
            </a:r>
          </a:p>
        </p:txBody>
      </p:sp>
      <p:sp>
        <p:nvSpPr>
          <p:cNvPr id="4" name="Footer Placeholder 3">
            <a:extLst>
              <a:ext uri="{FF2B5EF4-FFF2-40B4-BE49-F238E27FC236}">
                <a16:creationId xmlns:a16="http://schemas.microsoft.com/office/drawing/2014/main" id="{C95D4958-1D6F-4751-B417-2B7AE7E6DEEF}"/>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18FA5F2D-58A8-4D1B-8F23-691617F35DDE}"/>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2" name="Title 1">
            <a:extLst>
              <a:ext uri="{FF2B5EF4-FFF2-40B4-BE49-F238E27FC236}">
                <a16:creationId xmlns:a16="http://schemas.microsoft.com/office/drawing/2014/main" id="{BA666420-101E-4EA6-A9E6-701966D839EF}"/>
              </a:ext>
            </a:extLst>
          </p:cNvPr>
          <p:cNvSpPr>
            <a:spLocks noGrp="1"/>
          </p:cNvSpPr>
          <p:nvPr>
            <p:ph type="title"/>
          </p:nvPr>
        </p:nvSpPr>
        <p:spPr/>
        <p:txBody>
          <a:bodyPr/>
          <a:lstStyle/>
          <a:p>
            <a:r>
              <a:rPr lang="en-US" dirty="0"/>
              <a:t>Problems</a:t>
            </a:r>
          </a:p>
        </p:txBody>
      </p:sp>
      <p:grpSp>
        <p:nvGrpSpPr>
          <p:cNvPr id="51" name="Group 50">
            <a:extLst>
              <a:ext uri="{FF2B5EF4-FFF2-40B4-BE49-F238E27FC236}">
                <a16:creationId xmlns:a16="http://schemas.microsoft.com/office/drawing/2014/main" id="{B94C85A7-0FC5-4E6C-ABE1-2221CB510DBF}"/>
              </a:ext>
            </a:extLst>
          </p:cNvPr>
          <p:cNvGrpSpPr/>
          <p:nvPr/>
        </p:nvGrpSpPr>
        <p:grpSpPr>
          <a:xfrm>
            <a:off x="2540417" y="2527885"/>
            <a:ext cx="6226077" cy="3420911"/>
            <a:chOff x="355783" y="2957653"/>
            <a:chExt cx="6226077" cy="3420911"/>
          </a:xfrm>
        </p:grpSpPr>
        <p:sp>
          <p:nvSpPr>
            <p:cNvPr id="7" name="Rectangle 6">
              <a:extLst>
                <a:ext uri="{FF2B5EF4-FFF2-40B4-BE49-F238E27FC236}">
                  <a16:creationId xmlns:a16="http://schemas.microsoft.com/office/drawing/2014/main" id="{82D7FA8D-173E-4623-997D-945EC0F7906D}"/>
                </a:ext>
              </a:extLst>
            </p:cNvPr>
            <p:cNvSpPr/>
            <p:nvPr/>
          </p:nvSpPr>
          <p:spPr>
            <a:xfrm>
              <a:off x="3383322" y="2957653"/>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sp>
          <p:nvSpPr>
            <p:cNvPr id="8" name="Rectangle 7">
              <a:extLst>
                <a:ext uri="{FF2B5EF4-FFF2-40B4-BE49-F238E27FC236}">
                  <a16:creationId xmlns:a16="http://schemas.microsoft.com/office/drawing/2014/main" id="{1B7C8A4F-74A4-4E93-89CD-CFC8F0D5277C}"/>
                </a:ext>
              </a:extLst>
            </p:cNvPr>
            <p:cNvSpPr/>
            <p:nvPr/>
          </p:nvSpPr>
          <p:spPr>
            <a:xfrm>
              <a:off x="1653299" y="3889708"/>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p>
          </p:txBody>
        </p:sp>
        <p:sp>
          <p:nvSpPr>
            <p:cNvPr id="9" name="Rectangle 8">
              <a:extLst>
                <a:ext uri="{FF2B5EF4-FFF2-40B4-BE49-F238E27FC236}">
                  <a16:creationId xmlns:a16="http://schemas.microsoft.com/office/drawing/2014/main" id="{E01326DD-AC8E-4CA9-9277-01F5ED9963A7}"/>
                </a:ext>
              </a:extLst>
            </p:cNvPr>
            <p:cNvSpPr/>
            <p:nvPr/>
          </p:nvSpPr>
          <p:spPr>
            <a:xfrm>
              <a:off x="5113345" y="3889708"/>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p>
          </p:txBody>
        </p:sp>
        <p:sp>
          <p:nvSpPr>
            <p:cNvPr id="10" name="Rectangle 9">
              <a:extLst>
                <a:ext uri="{FF2B5EF4-FFF2-40B4-BE49-F238E27FC236}">
                  <a16:creationId xmlns:a16="http://schemas.microsoft.com/office/drawing/2014/main" id="{FC546AF3-9023-4119-BAF7-518DDA8C0B7E}"/>
                </a:ext>
              </a:extLst>
            </p:cNvPr>
            <p:cNvSpPr/>
            <p:nvPr/>
          </p:nvSpPr>
          <p:spPr>
            <a:xfrm>
              <a:off x="788288" y="4821763"/>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a:t>
              </a:r>
            </a:p>
          </p:txBody>
        </p:sp>
        <p:sp>
          <p:nvSpPr>
            <p:cNvPr id="11" name="Rectangle 10">
              <a:extLst>
                <a:ext uri="{FF2B5EF4-FFF2-40B4-BE49-F238E27FC236}">
                  <a16:creationId xmlns:a16="http://schemas.microsoft.com/office/drawing/2014/main" id="{41DDBBCE-7169-4E11-B6BE-CC08D1D763A0}"/>
                </a:ext>
              </a:extLst>
            </p:cNvPr>
            <p:cNvSpPr/>
            <p:nvPr/>
          </p:nvSpPr>
          <p:spPr>
            <a:xfrm>
              <a:off x="2518311" y="4835029"/>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a:t>
              </a:r>
            </a:p>
          </p:txBody>
        </p:sp>
        <p:sp>
          <p:nvSpPr>
            <p:cNvPr id="12" name="Rectangle 11">
              <a:extLst>
                <a:ext uri="{FF2B5EF4-FFF2-40B4-BE49-F238E27FC236}">
                  <a16:creationId xmlns:a16="http://schemas.microsoft.com/office/drawing/2014/main" id="{F90BD7B1-0188-4462-AF04-AC3D3F379242}"/>
                </a:ext>
              </a:extLst>
            </p:cNvPr>
            <p:cNvSpPr/>
            <p:nvPr/>
          </p:nvSpPr>
          <p:spPr>
            <a:xfrm>
              <a:off x="4248333" y="4837905"/>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t>
              </a:r>
            </a:p>
          </p:txBody>
        </p:sp>
        <p:sp>
          <p:nvSpPr>
            <p:cNvPr id="13" name="Rectangle 12">
              <a:extLst>
                <a:ext uri="{FF2B5EF4-FFF2-40B4-BE49-F238E27FC236}">
                  <a16:creationId xmlns:a16="http://schemas.microsoft.com/office/drawing/2014/main" id="{61C537B2-845E-42E1-AC81-C04760CB7AB4}"/>
                </a:ext>
              </a:extLst>
            </p:cNvPr>
            <p:cNvSpPr/>
            <p:nvPr/>
          </p:nvSpPr>
          <p:spPr>
            <a:xfrm>
              <a:off x="5978356" y="4821763"/>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a:t>
              </a:r>
            </a:p>
          </p:txBody>
        </p:sp>
        <p:sp>
          <p:nvSpPr>
            <p:cNvPr id="14" name="Rectangle 13">
              <a:extLst>
                <a:ext uri="{FF2B5EF4-FFF2-40B4-BE49-F238E27FC236}">
                  <a16:creationId xmlns:a16="http://schemas.microsoft.com/office/drawing/2014/main" id="{C685B193-E277-40E2-94D3-B0B9575AEE5C}"/>
                </a:ext>
              </a:extLst>
            </p:cNvPr>
            <p:cNvSpPr/>
            <p:nvPr/>
          </p:nvSpPr>
          <p:spPr>
            <a:xfrm>
              <a:off x="355783" y="5775060"/>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H</a:t>
              </a:r>
            </a:p>
          </p:txBody>
        </p:sp>
        <p:sp>
          <p:nvSpPr>
            <p:cNvPr id="15" name="Rectangle 14">
              <a:extLst>
                <a:ext uri="{FF2B5EF4-FFF2-40B4-BE49-F238E27FC236}">
                  <a16:creationId xmlns:a16="http://schemas.microsoft.com/office/drawing/2014/main" id="{2E93669C-D30F-4ED8-97AD-A37342DFFC4C}"/>
                </a:ext>
              </a:extLst>
            </p:cNvPr>
            <p:cNvSpPr/>
            <p:nvPr/>
          </p:nvSpPr>
          <p:spPr>
            <a:xfrm>
              <a:off x="1220794" y="5775060"/>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a:t>
              </a:r>
            </a:p>
          </p:txBody>
        </p:sp>
        <p:sp>
          <p:nvSpPr>
            <p:cNvPr id="16" name="Rectangle 15">
              <a:extLst>
                <a:ext uri="{FF2B5EF4-FFF2-40B4-BE49-F238E27FC236}">
                  <a16:creationId xmlns:a16="http://schemas.microsoft.com/office/drawing/2014/main" id="{F3FA90DB-930F-4246-ABCC-BDA3B2F853EE}"/>
                </a:ext>
              </a:extLst>
            </p:cNvPr>
            <p:cNvSpPr/>
            <p:nvPr/>
          </p:nvSpPr>
          <p:spPr>
            <a:xfrm>
              <a:off x="2085805" y="5775060"/>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J</a:t>
              </a:r>
            </a:p>
          </p:txBody>
        </p:sp>
        <p:sp>
          <p:nvSpPr>
            <p:cNvPr id="21" name="Rectangle 20">
              <a:extLst>
                <a:ext uri="{FF2B5EF4-FFF2-40B4-BE49-F238E27FC236}">
                  <a16:creationId xmlns:a16="http://schemas.microsoft.com/office/drawing/2014/main" id="{2AF06A57-86DB-47E6-85EB-C017154A9B7F}"/>
                </a:ext>
              </a:extLst>
            </p:cNvPr>
            <p:cNvSpPr/>
            <p:nvPr/>
          </p:nvSpPr>
          <p:spPr>
            <a:xfrm>
              <a:off x="2950816" y="5769959"/>
              <a:ext cx="603504" cy="603504"/>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F220300F-C867-4155-8164-58922184AA4E}"/>
                </a:ext>
              </a:extLst>
            </p:cNvPr>
            <p:cNvCxnSpPr>
              <a:stCxn id="7" idx="2"/>
              <a:endCxn id="8" idx="0"/>
            </p:cNvCxnSpPr>
            <p:nvPr/>
          </p:nvCxnSpPr>
          <p:spPr>
            <a:xfrm flipH="1">
              <a:off x="1955051" y="3561157"/>
              <a:ext cx="1730023"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6EAB1D3-98F9-4D98-873E-A6ADE7808AB7}"/>
                </a:ext>
              </a:extLst>
            </p:cNvPr>
            <p:cNvCxnSpPr>
              <a:stCxn id="7" idx="2"/>
              <a:endCxn id="9" idx="0"/>
            </p:cNvCxnSpPr>
            <p:nvPr/>
          </p:nvCxnSpPr>
          <p:spPr>
            <a:xfrm>
              <a:off x="3685074" y="3561157"/>
              <a:ext cx="1730023"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7DBADAB-B8CA-44C5-8282-2B68FC5CFFEE}"/>
                </a:ext>
              </a:extLst>
            </p:cNvPr>
            <p:cNvCxnSpPr>
              <a:stCxn id="8" idx="2"/>
              <a:endCxn id="10" idx="0"/>
            </p:cNvCxnSpPr>
            <p:nvPr/>
          </p:nvCxnSpPr>
          <p:spPr>
            <a:xfrm flipH="1">
              <a:off x="1090040" y="4493212"/>
              <a:ext cx="865011"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3BEB64-CE13-43F9-82B2-00827754F9C4}"/>
                </a:ext>
              </a:extLst>
            </p:cNvPr>
            <p:cNvCxnSpPr>
              <a:stCxn id="8" idx="2"/>
              <a:endCxn id="11" idx="0"/>
            </p:cNvCxnSpPr>
            <p:nvPr/>
          </p:nvCxnSpPr>
          <p:spPr>
            <a:xfrm>
              <a:off x="1955051" y="4493212"/>
              <a:ext cx="865012" cy="341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BAAE83F-22C6-4C56-97A2-FCDE1E7FD616}"/>
                </a:ext>
              </a:extLst>
            </p:cNvPr>
            <p:cNvCxnSpPr>
              <a:stCxn id="10" idx="2"/>
              <a:endCxn id="14" idx="0"/>
            </p:cNvCxnSpPr>
            <p:nvPr/>
          </p:nvCxnSpPr>
          <p:spPr>
            <a:xfrm flipH="1">
              <a:off x="657535" y="5425267"/>
              <a:ext cx="432505" cy="349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A0FABD1-D459-45F8-A35B-A1E84BBBD068}"/>
                </a:ext>
              </a:extLst>
            </p:cNvPr>
            <p:cNvCxnSpPr>
              <a:stCxn id="10" idx="2"/>
              <a:endCxn id="15" idx="0"/>
            </p:cNvCxnSpPr>
            <p:nvPr/>
          </p:nvCxnSpPr>
          <p:spPr>
            <a:xfrm>
              <a:off x="1090040" y="5425267"/>
              <a:ext cx="432506" cy="349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40B8759-7C07-4B0B-852D-0334B18700DC}"/>
                </a:ext>
              </a:extLst>
            </p:cNvPr>
            <p:cNvCxnSpPr>
              <a:stCxn id="11" idx="2"/>
              <a:endCxn id="16" idx="0"/>
            </p:cNvCxnSpPr>
            <p:nvPr/>
          </p:nvCxnSpPr>
          <p:spPr>
            <a:xfrm flipH="1">
              <a:off x="2387557" y="5438533"/>
              <a:ext cx="432506" cy="33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EBE597-89DA-46FA-A3AA-110F5923548A}"/>
                </a:ext>
              </a:extLst>
            </p:cNvPr>
            <p:cNvCxnSpPr>
              <a:stCxn id="11" idx="2"/>
              <a:endCxn id="21" idx="0"/>
            </p:cNvCxnSpPr>
            <p:nvPr/>
          </p:nvCxnSpPr>
          <p:spPr>
            <a:xfrm>
              <a:off x="2820063" y="5438533"/>
              <a:ext cx="432505" cy="331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BCAA335-725C-4C1D-A94F-E1D2132C83A3}"/>
                </a:ext>
              </a:extLst>
            </p:cNvPr>
            <p:cNvCxnSpPr>
              <a:stCxn id="9" idx="2"/>
              <a:endCxn id="12" idx="0"/>
            </p:cNvCxnSpPr>
            <p:nvPr/>
          </p:nvCxnSpPr>
          <p:spPr>
            <a:xfrm flipH="1">
              <a:off x="4550085" y="4493212"/>
              <a:ext cx="865012" cy="344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0BEDD7C-592D-474E-AF5D-125292D90089}"/>
                </a:ext>
              </a:extLst>
            </p:cNvPr>
            <p:cNvCxnSpPr>
              <a:stCxn id="9" idx="2"/>
              <a:endCxn id="13" idx="0"/>
            </p:cNvCxnSpPr>
            <p:nvPr/>
          </p:nvCxnSpPr>
          <p:spPr>
            <a:xfrm>
              <a:off x="5415097" y="4493212"/>
              <a:ext cx="865011"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a:extLst>
              <a:ext uri="{FF2B5EF4-FFF2-40B4-BE49-F238E27FC236}">
                <a16:creationId xmlns:a16="http://schemas.microsoft.com/office/drawing/2014/main" id="{36389918-23C0-4474-A159-A9E7EE293FA0}"/>
              </a:ext>
            </a:extLst>
          </p:cNvPr>
          <p:cNvCxnSpPr/>
          <p:nvPr/>
        </p:nvCxnSpPr>
        <p:spPr>
          <a:xfrm flipV="1">
            <a:off x="6620256" y="3986784"/>
            <a:ext cx="585216" cy="3108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79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2E9109D2-54AC-44DD-B628-58453CEBFD6E}"/>
              </a:ext>
            </a:extLst>
          </p:cNvPr>
          <p:cNvGrpSpPr/>
          <p:nvPr/>
        </p:nvGrpSpPr>
        <p:grpSpPr>
          <a:xfrm>
            <a:off x="1936095" y="832574"/>
            <a:ext cx="7230597" cy="603504"/>
            <a:chOff x="1936095" y="832574"/>
            <a:chExt cx="7230597" cy="603504"/>
          </a:xfrm>
        </p:grpSpPr>
        <p:sp>
          <p:nvSpPr>
            <p:cNvPr id="54" name="Rectangle 53">
              <a:extLst>
                <a:ext uri="{FF2B5EF4-FFF2-40B4-BE49-F238E27FC236}">
                  <a16:creationId xmlns:a16="http://schemas.microsoft.com/office/drawing/2014/main" id="{AACC328E-7D03-4E39-A01C-3E3D4DEB4C05}"/>
                </a:ext>
              </a:extLst>
            </p:cNvPr>
            <p:cNvSpPr/>
            <p:nvPr/>
          </p:nvSpPr>
          <p:spPr>
            <a:xfrm>
              <a:off x="1936095"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55" name="Rectangle 54">
              <a:extLst>
                <a:ext uri="{FF2B5EF4-FFF2-40B4-BE49-F238E27FC236}">
                  <a16:creationId xmlns:a16="http://schemas.microsoft.com/office/drawing/2014/main" id="{35B080AE-3C11-4DBF-A850-9C18EF7954BD}"/>
                </a:ext>
              </a:extLst>
            </p:cNvPr>
            <p:cNvSpPr/>
            <p:nvPr/>
          </p:nvSpPr>
          <p:spPr>
            <a:xfrm>
              <a:off x="2538558"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56" name="Rectangle 55">
              <a:extLst>
                <a:ext uri="{FF2B5EF4-FFF2-40B4-BE49-F238E27FC236}">
                  <a16:creationId xmlns:a16="http://schemas.microsoft.com/office/drawing/2014/main" id="{D2178875-3AC5-458F-B2A2-FE24941C6679}"/>
                </a:ext>
              </a:extLst>
            </p:cNvPr>
            <p:cNvSpPr/>
            <p:nvPr/>
          </p:nvSpPr>
          <p:spPr>
            <a:xfrm>
              <a:off x="3141021"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57" name="Rectangle 56">
              <a:extLst>
                <a:ext uri="{FF2B5EF4-FFF2-40B4-BE49-F238E27FC236}">
                  <a16:creationId xmlns:a16="http://schemas.microsoft.com/office/drawing/2014/main" id="{5EBB0F2C-2BB5-4AA0-9A96-D570073ECE57}"/>
                </a:ext>
              </a:extLst>
            </p:cNvPr>
            <p:cNvSpPr/>
            <p:nvPr/>
          </p:nvSpPr>
          <p:spPr>
            <a:xfrm>
              <a:off x="3743484"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58" name="Rectangle 57">
              <a:extLst>
                <a:ext uri="{FF2B5EF4-FFF2-40B4-BE49-F238E27FC236}">
                  <a16:creationId xmlns:a16="http://schemas.microsoft.com/office/drawing/2014/main" id="{9841F064-6C36-4839-890B-F513C6DC530F}"/>
                </a:ext>
              </a:extLst>
            </p:cNvPr>
            <p:cNvSpPr/>
            <p:nvPr/>
          </p:nvSpPr>
          <p:spPr>
            <a:xfrm>
              <a:off x="4345947"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59" name="Rectangle 58">
              <a:extLst>
                <a:ext uri="{FF2B5EF4-FFF2-40B4-BE49-F238E27FC236}">
                  <a16:creationId xmlns:a16="http://schemas.microsoft.com/office/drawing/2014/main" id="{6E6A72E9-2FCC-4EED-A24B-3E3B5EC327EC}"/>
                </a:ext>
              </a:extLst>
            </p:cNvPr>
            <p:cNvSpPr/>
            <p:nvPr/>
          </p:nvSpPr>
          <p:spPr>
            <a:xfrm>
              <a:off x="4948410"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60" name="Rectangle 59">
              <a:extLst>
                <a:ext uri="{FF2B5EF4-FFF2-40B4-BE49-F238E27FC236}">
                  <a16:creationId xmlns:a16="http://schemas.microsoft.com/office/drawing/2014/main" id="{39B0EAE6-8E56-46DA-BDEA-BFA93F89851E}"/>
                </a:ext>
              </a:extLst>
            </p:cNvPr>
            <p:cNvSpPr/>
            <p:nvPr/>
          </p:nvSpPr>
          <p:spPr>
            <a:xfrm>
              <a:off x="5550873"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61" name="Rectangle 60">
              <a:extLst>
                <a:ext uri="{FF2B5EF4-FFF2-40B4-BE49-F238E27FC236}">
                  <a16:creationId xmlns:a16="http://schemas.microsoft.com/office/drawing/2014/main" id="{5E2F7823-4066-43F0-8610-DE34C281CB15}"/>
                </a:ext>
              </a:extLst>
            </p:cNvPr>
            <p:cNvSpPr/>
            <p:nvPr/>
          </p:nvSpPr>
          <p:spPr>
            <a:xfrm>
              <a:off x="6153336"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62" name="Rectangle 61">
              <a:extLst>
                <a:ext uri="{FF2B5EF4-FFF2-40B4-BE49-F238E27FC236}">
                  <a16:creationId xmlns:a16="http://schemas.microsoft.com/office/drawing/2014/main" id="{DFD893C0-B227-4357-902B-8A4B78494947}"/>
                </a:ext>
              </a:extLst>
            </p:cNvPr>
            <p:cNvSpPr/>
            <p:nvPr/>
          </p:nvSpPr>
          <p:spPr>
            <a:xfrm>
              <a:off x="6755799"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63" name="Rectangle 62">
              <a:extLst>
                <a:ext uri="{FF2B5EF4-FFF2-40B4-BE49-F238E27FC236}">
                  <a16:creationId xmlns:a16="http://schemas.microsoft.com/office/drawing/2014/main" id="{96CAF00A-A2C0-4A6F-A720-5CDCDECA9A34}"/>
                </a:ext>
              </a:extLst>
            </p:cNvPr>
            <p:cNvSpPr/>
            <p:nvPr/>
          </p:nvSpPr>
          <p:spPr>
            <a:xfrm>
              <a:off x="7358262"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64" name="Rectangle 63">
              <a:extLst>
                <a:ext uri="{FF2B5EF4-FFF2-40B4-BE49-F238E27FC236}">
                  <a16:creationId xmlns:a16="http://schemas.microsoft.com/office/drawing/2014/main" id="{78BF4FEF-2A8C-499E-9CE3-F249B2C1D86D}"/>
                </a:ext>
              </a:extLst>
            </p:cNvPr>
            <p:cNvSpPr/>
            <p:nvPr/>
          </p:nvSpPr>
          <p:spPr>
            <a:xfrm>
              <a:off x="7960725"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10</a:t>
              </a:r>
            </a:p>
          </p:txBody>
        </p:sp>
        <p:sp>
          <p:nvSpPr>
            <p:cNvPr id="65" name="Rectangle 64">
              <a:extLst>
                <a:ext uri="{FF2B5EF4-FFF2-40B4-BE49-F238E27FC236}">
                  <a16:creationId xmlns:a16="http://schemas.microsoft.com/office/drawing/2014/main" id="{BC14E2C4-9B88-438C-9E29-61255D4EB87F}"/>
                </a:ext>
              </a:extLst>
            </p:cNvPr>
            <p:cNvSpPr/>
            <p:nvPr/>
          </p:nvSpPr>
          <p:spPr>
            <a:xfrm>
              <a:off x="8563188" y="832574"/>
              <a:ext cx="603504" cy="6035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11</a:t>
              </a:r>
            </a:p>
          </p:txBody>
        </p:sp>
      </p:grpSp>
      <p:sp>
        <p:nvSpPr>
          <p:cNvPr id="2" name="Footer Placeholder 1">
            <a:extLst>
              <a:ext uri="{FF2B5EF4-FFF2-40B4-BE49-F238E27FC236}">
                <a16:creationId xmlns:a16="http://schemas.microsoft.com/office/drawing/2014/main" id="{99C2E058-CCAE-4643-B2F9-F6B6FDC49E87}"/>
              </a:ext>
            </a:extLst>
          </p:cNvPr>
          <p:cNvSpPr>
            <a:spLocks noGrp="1"/>
          </p:cNvSpPr>
          <p:nvPr>
            <p:ph type="ftr" sz="quarter" idx="11"/>
          </p:nvPr>
        </p:nvSpPr>
        <p:spPr/>
        <p:txBody>
          <a:bodyPr/>
          <a:lstStyle/>
          <a:p>
            <a:r>
              <a:rPr lang="en-US" dirty="0"/>
              <a:t>CSE 373 SU 18 – Ben Jones</a:t>
            </a:r>
          </a:p>
        </p:txBody>
      </p:sp>
      <p:sp>
        <p:nvSpPr>
          <p:cNvPr id="3" name="Slide Number Placeholder 2">
            <a:extLst>
              <a:ext uri="{FF2B5EF4-FFF2-40B4-BE49-F238E27FC236}">
                <a16:creationId xmlns:a16="http://schemas.microsoft.com/office/drawing/2014/main" id="{9271C514-11B8-4D02-B9AE-3A0FB0446045}"/>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5" name="Rectangle 4">
            <a:extLst>
              <a:ext uri="{FF2B5EF4-FFF2-40B4-BE49-F238E27FC236}">
                <a16:creationId xmlns:a16="http://schemas.microsoft.com/office/drawing/2014/main" id="{F1CCB1E2-B4C1-47DB-A75E-01BAF039DF71}"/>
              </a:ext>
            </a:extLst>
          </p:cNvPr>
          <p:cNvSpPr/>
          <p:nvPr/>
        </p:nvSpPr>
        <p:spPr>
          <a:xfrm>
            <a:off x="5551394" y="1613485"/>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sp>
        <p:nvSpPr>
          <p:cNvPr id="6" name="Rectangle 5">
            <a:extLst>
              <a:ext uri="{FF2B5EF4-FFF2-40B4-BE49-F238E27FC236}">
                <a16:creationId xmlns:a16="http://schemas.microsoft.com/office/drawing/2014/main" id="{D03B6217-ABF8-4FC7-82B1-8A7045FE99D8}"/>
              </a:ext>
            </a:extLst>
          </p:cNvPr>
          <p:cNvSpPr/>
          <p:nvPr/>
        </p:nvSpPr>
        <p:spPr>
          <a:xfrm>
            <a:off x="3821371" y="2545540"/>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B</a:t>
            </a:r>
          </a:p>
        </p:txBody>
      </p:sp>
      <p:sp>
        <p:nvSpPr>
          <p:cNvPr id="7" name="Rectangle 6">
            <a:extLst>
              <a:ext uri="{FF2B5EF4-FFF2-40B4-BE49-F238E27FC236}">
                <a16:creationId xmlns:a16="http://schemas.microsoft.com/office/drawing/2014/main" id="{7516B85D-7048-4A11-B925-2FE616144CB8}"/>
              </a:ext>
            </a:extLst>
          </p:cNvPr>
          <p:cNvSpPr/>
          <p:nvPr/>
        </p:nvSpPr>
        <p:spPr>
          <a:xfrm>
            <a:off x="7281417" y="2545540"/>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a:t>
            </a:r>
          </a:p>
        </p:txBody>
      </p:sp>
      <p:sp>
        <p:nvSpPr>
          <p:cNvPr id="8" name="Rectangle 7">
            <a:extLst>
              <a:ext uri="{FF2B5EF4-FFF2-40B4-BE49-F238E27FC236}">
                <a16:creationId xmlns:a16="http://schemas.microsoft.com/office/drawing/2014/main" id="{0FE5A218-35A2-4B41-A7D1-F655FC20DE63}"/>
              </a:ext>
            </a:extLst>
          </p:cNvPr>
          <p:cNvSpPr/>
          <p:nvPr/>
        </p:nvSpPr>
        <p:spPr>
          <a:xfrm>
            <a:off x="2956360" y="3477595"/>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a:t>
            </a:r>
          </a:p>
        </p:txBody>
      </p:sp>
      <p:sp>
        <p:nvSpPr>
          <p:cNvPr id="9" name="Rectangle 8">
            <a:extLst>
              <a:ext uri="{FF2B5EF4-FFF2-40B4-BE49-F238E27FC236}">
                <a16:creationId xmlns:a16="http://schemas.microsoft.com/office/drawing/2014/main" id="{141AA7BE-CACE-4EB4-9677-3C3951C93218}"/>
              </a:ext>
            </a:extLst>
          </p:cNvPr>
          <p:cNvSpPr/>
          <p:nvPr/>
        </p:nvSpPr>
        <p:spPr>
          <a:xfrm>
            <a:off x="4686383" y="3490861"/>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a:t>
            </a:r>
          </a:p>
        </p:txBody>
      </p:sp>
      <p:sp>
        <p:nvSpPr>
          <p:cNvPr id="10" name="Rectangle 9">
            <a:extLst>
              <a:ext uri="{FF2B5EF4-FFF2-40B4-BE49-F238E27FC236}">
                <a16:creationId xmlns:a16="http://schemas.microsoft.com/office/drawing/2014/main" id="{43909A93-C5AF-412A-9C7D-29A6AEDEC011}"/>
              </a:ext>
            </a:extLst>
          </p:cNvPr>
          <p:cNvSpPr/>
          <p:nvPr/>
        </p:nvSpPr>
        <p:spPr>
          <a:xfrm>
            <a:off x="6416405" y="3493737"/>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t>
            </a:r>
          </a:p>
        </p:txBody>
      </p:sp>
      <p:sp>
        <p:nvSpPr>
          <p:cNvPr id="11" name="Rectangle 10">
            <a:extLst>
              <a:ext uri="{FF2B5EF4-FFF2-40B4-BE49-F238E27FC236}">
                <a16:creationId xmlns:a16="http://schemas.microsoft.com/office/drawing/2014/main" id="{ADF80BDD-A346-425C-B1E3-E7E3FC404E6C}"/>
              </a:ext>
            </a:extLst>
          </p:cNvPr>
          <p:cNvSpPr/>
          <p:nvPr/>
        </p:nvSpPr>
        <p:spPr>
          <a:xfrm>
            <a:off x="8146428" y="3477595"/>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a:t>
            </a:r>
          </a:p>
        </p:txBody>
      </p:sp>
      <p:sp>
        <p:nvSpPr>
          <p:cNvPr id="12" name="Rectangle 11">
            <a:extLst>
              <a:ext uri="{FF2B5EF4-FFF2-40B4-BE49-F238E27FC236}">
                <a16:creationId xmlns:a16="http://schemas.microsoft.com/office/drawing/2014/main" id="{6806E6A0-F54E-449F-94DA-F4278CEC0970}"/>
              </a:ext>
            </a:extLst>
          </p:cNvPr>
          <p:cNvSpPr/>
          <p:nvPr/>
        </p:nvSpPr>
        <p:spPr>
          <a:xfrm>
            <a:off x="2523855" y="4430892"/>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H</a:t>
            </a:r>
          </a:p>
        </p:txBody>
      </p:sp>
      <p:sp>
        <p:nvSpPr>
          <p:cNvPr id="13" name="Rectangle 12">
            <a:extLst>
              <a:ext uri="{FF2B5EF4-FFF2-40B4-BE49-F238E27FC236}">
                <a16:creationId xmlns:a16="http://schemas.microsoft.com/office/drawing/2014/main" id="{B8574643-AE89-4EF9-B0C3-604A82F48647}"/>
              </a:ext>
            </a:extLst>
          </p:cNvPr>
          <p:cNvSpPr/>
          <p:nvPr/>
        </p:nvSpPr>
        <p:spPr>
          <a:xfrm>
            <a:off x="3388866" y="4430892"/>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a:t>
            </a:r>
          </a:p>
        </p:txBody>
      </p:sp>
      <p:sp>
        <p:nvSpPr>
          <p:cNvPr id="14" name="Rectangle 13">
            <a:extLst>
              <a:ext uri="{FF2B5EF4-FFF2-40B4-BE49-F238E27FC236}">
                <a16:creationId xmlns:a16="http://schemas.microsoft.com/office/drawing/2014/main" id="{D0B1C3A2-F314-4C4F-AC34-F1D456B32F5B}"/>
              </a:ext>
            </a:extLst>
          </p:cNvPr>
          <p:cNvSpPr/>
          <p:nvPr/>
        </p:nvSpPr>
        <p:spPr>
          <a:xfrm>
            <a:off x="4263021" y="4430892"/>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J</a:t>
            </a:r>
          </a:p>
        </p:txBody>
      </p:sp>
      <p:cxnSp>
        <p:nvCxnSpPr>
          <p:cNvPr id="16" name="Straight Arrow Connector 15">
            <a:extLst>
              <a:ext uri="{FF2B5EF4-FFF2-40B4-BE49-F238E27FC236}">
                <a16:creationId xmlns:a16="http://schemas.microsoft.com/office/drawing/2014/main" id="{049B3315-7A47-4015-A6BB-1BA2776121FB}"/>
              </a:ext>
            </a:extLst>
          </p:cNvPr>
          <p:cNvCxnSpPr>
            <a:stCxn id="5" idx="2"/>
            <a:endCxn id="6" idx="0"/>
          </p:cNvCxnSpPr>
          <p:nvPr/>
        </p:nvCxnSpPr>
        <p:spPr>
          <a:xfrm flipH="1">
            <a:off x="4123123" y="2216989"/>
            <a:ext cx="1730023"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D92D16-FC0F-41BC-90EE-295E85222167}"/>
              </a:ext>
            </a:extLst>
          </p:cNvPr>
          <p:cNvCxnSpPr>
            <a:stCxn id="5" idx="2"/>
            <a:endCxn id="7" idx="0"/>
          </p:cNvCxnSpPr>
          <p:nvPr/>
        </p:nvCxnSpPr>
        <p:spPr>
          <a:xfrm>
            <a:off x="5853146" y="2216989"/>
            <a:ext cx="1730023"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1D352B0-7EAA-4AE1-98B7-800646B490E7}"/>
              </a:ext>
            </a:extLst>
          </p:cNvPr>
          <p:cNvCxnSpPr>
            <a:stCxn id="6" idx="2"/>
            <a:endCxn id="8" idx="0"/>
          </p:cNvCxnSpPr>
          <p:nvPr/>
        </p:nvCxnSpPr>
        <p:spPr>
          <a:xfrm flipH="1">
            <a:off x="3258112" y="3149044"/>
            <a:ext cx="865011"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D1C325-0BF4-4D8C-89A1-541AB0A78EF5}"/>
              </a:ext>
            </a:extLst>
          </p:cNvPr>
          <p:cNvCxnSpPr>
            <a:stCxn id="6" idx="2"/>
            <a:endCxn id="9" idx="0"/>
          </p:cNvCxnSpPr>
          <p:nvPr/>
        </p:nvCxnSpPr>
        <p:spPr>
          <a:xfrm>
            <a:off x="4123123" y="3149044"/>
            <a:ext cx="865012" cy="341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F2D71A2-5B81-4E50-AA7C-75B5666F9401}"/>
              </a:ext>
            </a:extLst>
          </p:cNvPr>
          <p:cNvCxnSpPr>
            <a:stCxn id="8" idx="2"/>
            <a:endCxn id="12" idx="0"/>
          </p:cNvCxnSpPr>
          <p:nvPr/>
        </p:nvCxnSpPr>
        <p:spPr>
          <a:xfrm flipH="1">
            <a:off x="2825607" y="4081099"/>
            <a:ext cx="432505" cy="349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66D6A6-9804-4F3E-8FF0-13F2DF71F457}"/>
              </a:ext>
            </a:extLst>
          </p:cNvPr>
          <p:cNvCxnSpPr>
            <a:stCxn id="8" idx="2"/>
            <a:endCxn id="13" idx="0"/>
          </p:cNvCxnSpPr>
          <p:nvPr/>
        </p:nvCxnSpPr>
        <p:spPr>
          <a:xfrm>
            <a:off x="3258112" y="4081099"/>
            <a:ext cx="432506" cy="349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1E46B2-806D-4EF7-A506-54F0E79D7F1B}"/>
              </a:ext>
            </a:extLst>
          </p:cNvPr>
          <p:cNvCxnSpPr>
            <a:stCxn id="9" idx="2"/>
            <a:endCxn id="14" idx="0"/>
          </p:cNvCxnSpPr>
          <p:nvPr/>
        </p:nvCxnSpPr>
        <p:spPr>
          <a:xfrm flipH="1">
            <a:off x="4564773" y="4094365"/>
            <a:ext cx="423362" cy="33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E57046-1106-4D97-AA74-03571AF82E4B}"/>
              </a:ext>
            </a:extLst>
          </p:cNvPr>
          <p:cNvCxnSpPr>
            <a:stCxn id="7" idx="2"/>
            <a:endCxn id="10" idx="0"/>
          </p:cNvCxnSpPr>
          <p:nvPr/>
        </p:nvCxnSpPr>
        <p:spPr>
          <a:xfrm flipH="1">
            <a:off x="6718157" y="3149044"/>
            <a:ext cx="865012" cy="344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CB0958-9302-4CCE-969E-06897AAB79A4}"/>
              </a:ext>
            </a:extLst>
          </p:cNvPr>
          <p:cNvCxnSpPr>
            <a:stCxn id="7" idx="2"/>
            <a:endCxn id="11" idx="0"/>
          </p:cNvCxnSpPr>
          <p:nvPr/>
        </p:nvCxnSpPr>
        <p:spPr>
          <a:xfrm>
            <a:off x="7583169" y="3149044"/>
            <a:ext cx="865011" cy="32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279EC96-41E7-4F14-A776-FDB1815AA3E7}"/>
              </a:ext>
            </a:extLst>
          </p:cNvPr>
          <p:cNvSpPr/>
          <p:nvPr/>
        </p:nvSpPr>
        <p:spPr>
          <a:xfrm>
            <a:off x="1936095"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43" name="Rectangle 42">
            <a:extLst>
              <a:ext uri="{FF2B5EF4-FFF2-40B4-BE49-F238E27FC236}">
                <a16:creationId xmlns:a16="http://schemas.microsoft.com/office/drawing/2014/main" id="{7C63C3D5-8F4C-4A0F-8B73-BB408F9EC821}"/>
              </a:ext>
            </a:extLst>
          </p:cNvPr>
          <p:cNvSpPr/>
          <p:nvPr/>
        </p:nvSpPr>
        <p:spPr>
          <a:xfrm>
            <a:off x="2538558"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4" name="Rectangle 43">
            <a:extLst>
              <a:ext uri="{FF2B5EF4-FFF2-40B4-BE49-F238E27FC236}">
                <a16:creationId xmlns:a16="http://schemas.microsoft.com/office/drawing/2014/main" id="{226E7F3F-3BC5-48E8-9091-114CD36B97DD}"/>
              </a:ext>
            </a:extLst>
          </p:cNvPr>
          <p:cNvSpPr/>
          <p:nvPr/>
        </p:nvSpPr>
        <p:spPr>
          <a:xfrm>
            <a:off x="3141021"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45" name="Rectangle 44">
            <a:extLst>
              <a:ext uri="{FF2B5EF4-FFF2-40B4-BE49-F238E27FC236}">
                <a16:creationId xmlns:a16="http://schemas.microsoft.com/office/drawing/2014/main" id="{7C45137F-15D7-4053-BE28-533AF1E270F0}"/>
              </a:ext>
            </a:extLst>
          </p:cNvPr>
          <p:cNvSpPr/>
          <p:nvPr/>
        </p:nvSpPr>
        <p:spPr>
          <a:xfrm>
            <a:off x="3743484"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46" name="Rectangle 45">
            <a:extLst>
              <a:ext uri="{FF2B5EF4-FFF2-40B4-BE49-F238E27FC236}">
                <a16:creationId xmlns:a16="http://schemas.microsoft.com/office/drawing/2014/main" id="{E1F79EAB-8E40-4451-B6B3-38DF5305CFB4}"/>
              </a:ext>
            </a:extLst>
          </p:cNvPr>
          <p:cNvSpPr/>
          <p:nvPr/>
        </p:nvSpPr>
        <p:spPr>
          <a:xfrm>
            <a:off x="4345947"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47" name="Rectangle 46">
            <a:extLst>
              <a:ext uri="{FF2B5EF4-FFF2-40B4-BE49-F238E27FC236}">
                <a16:creationId xmlns:a16="http://schemas.microsoft.com/office/drawing/2014/main" id="{7CA2093D-E1A2-4F55-9D9C-0E7E9D0045B4}"/>
              </a:ext>
            </a:extLst>
          </p:cNvPr>
          <p:cNvSpPr/>
          <p:nvPr/>
        </p:nvSpPr>
        <p:spPr>
          <a:xfrm>
            <a:off x="4948410"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48" name="Rectangle 47">
            <a:extLst>
              <a:ext uri="{FF2B5EF4-FFF2-40B4-BE49-F238E27FC236}">
                <a16:creationId xmlns:a16="http://schemas.microsoft.com/office/drawing/2014/main" id="{DE1125AD-A0D2-48AB-B744-73341CD1810F}"/>
              </a:ext>
            </a:extLst>
          </p:cNvPr>
          <p:cNvSpPr/>
          <p:nvPr/>
        </p:nvSpPr>
        <p:spPr>
          <a:xfrm>
            <a:off x="5550873"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49" name="Rectangle 48">
            <a:extLst>
              <a:ext uri="{FF2B5EF4-FFF2-40B4-BE49-F238E27FC236}">
                <a16:creationId xmlns:a16="http://schemas.microsoft.com/office/drawing/2014/main" id="{6D31BB5E-A595-4769-8F69-57A190CF2D9D}"/>
              </a:ext>
            </a:extLst>
          </p:cNvPr>
          <p:cNvSpPr/>
          <p:nvPr/>
        </p:nvSpPr>
        <p:spPr>
          <a:xfrm>
            <a:off x="6153336"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50" name="Rectangle 49">
            <a:extLst>
              <a:ext uri="{FF2B5EF4-FFF2-40B4-BE49-F238E27FC236}">
                <a16:creationId xmlns:a16="http://schemas.microsoft.com/office/drawing/2014/main" id="{C24EE76C-3A6C-4C29-B64D-3A771F1E566D}"/>
              </a:ext>
            </a:extLst>
          </p:cNvPr>
          <p:cNvSpPr/>
          <p:nvPr/>
        </p:nvSpPr>
        <p:spPr>
          <a:xfrm>
            <a:off x="6755799"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51" name="Rectangle 50">
            <a:extLst>
              <a:ext uri="{FF2B5EF4-FFF2-40B4-BE49-F238E27FC236}">
                <a16:creationId xmlns:a16="http://schemas.microsoft.com/office/drawing/2014/main" id="{B1D08678-DC40-4975-BD8A-434FD4E736FF}"/>
              </a:ext>
            </a:extLst>
          </p:cNvPr>
          <p:cNvSpPr/>
          <p:nvPr/>
        </p:nvSpPr>
        <p:spPr>
          <a:xfrm>
            <a:off x="7358262"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52" name="Rectangle 51">
            <a:extLst>
              <a:ext uri="{FF2B5EF4-FFF2-40B4-BE49-F238E27FC236}">
                <a16:creationId xmlns:a16="http://schemas.microsoft.com/office/drawing/2014/main" id="{8677F03D-FFE1-41C2-B59C-C4EAE4E541C8}"/>
              </a:ext>
            </a:extLst>
          </p:cNvPr>
          <p:cNvSpPr/>
          <p:nvPr/>
        </p:nvSpPr>
        <p:spPr>
          <a:xfrm>
            <a:off x="7960725"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10</a:t>
            </a:r>
          </a:p>
        </p:txBody>
      </p:sp>
      <p:sp>
        <p:nvSpPr>
          <p:cNvPr id="53" name="Rectangle 52">
            <a:extLst>
              <a:ext uri="{FF2B5EF4-FFF2-40B4-BE49-F238E27FC236}">
                <a16:creationId xmlns:a16="http://schemas.microsoft.com/office/drawing/2014/main" id="{5278CE4C-7089-4887-A32B-C3D649D7D012}"/>
              </a:ext>
            </a:extLst>
          </p:cNvPr>
          <p:cNvSpPr/>
          <p:nvPr/>
        </p:nvSpPr>
        <p:spPr>
          <a:xfrm>
            <a:off x="8563188" y="832574"/>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a:t>
            </a:r>
          </a:p>
        </p:txBody>
      </p:sp>
      <p:grpSp>
        <p:nvGrpSpPr>
          <p:cNvPr id="69" name="Group 68">
            <a:extLst>
              <a:ext uri="{FF2B5EF4-FFF2-40B4-BE49-F238E27FC236}">
                <a16:creationId xmlns:a16="http://schemas.microsoft.com/office/drawing/2014/main" id="{A0017BA1-15DF-4228-B2E3-A4E45851A009}"/>
              </a:ext>
            </a:extLst>
          </p:cNvPr>
          <p:cNvGrpSpPr/>
          <p:nvPr/>
        </p:nvGrpSpPr>
        <p:grpSpPr>
          <a:xfrm>
            <a:off x="7951581" y="224321"/>
            <a:ext cx="1205967" cy="603504"/>
            <a:chOff x="7951581" y="224321"/>
            <a:chExt cx="1205967" cy="603504"/>
          </a:xfrm>
        </p:grpSpPr>
        <p:sp>
          <p:nvSpPr>
            <p:cNvPr id="67" name="Rectangle 66">
              <a:extLst>
                <a:ext uri="{FF2B5EF4-FFF2-40B4-BE49-F238E27FC236}">
                  <a16:creationId xmlns:a16="http://schemas.microsoft.com/office/drawing/2014/main" id="{AA641BD5-8DB4-4B26-BD77-73092A7C41C0}"/>
                </a:ext>
              </a:extLst>
            </p:cNvPr>
            <p:cNvSpPr/>
            <p:nvPr/>
          </p:nvSpPr>
          <p:spPr>
            <a:xfrm>
              <a:off x="7951581" y="224321"/>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4606D4FD-F322-428A-B8CB-692C60957D3C}"/>
                </a:ext>
              </a:extLst>
            </p:cNvPr>
            <p:cNvSpPr/>
            <p:nvPr/>
          </p:nvSpPr>
          <p:spPr>
            <a:xfrm>
              <a:off x="8554044" y="224321"/>
              <a:ext cx="603504" cy="603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70" name="TextBox 69">
            <a:extLst>
              <a:ext uri="{FF2B5EF4-FFF2-40B4-BE49-F238E27FC236}">
                <a16:creationId xmlns:a16="http://schemas.microsoft.com/office/drawing/2014/main" id="{8D6144F8-B3D5-4F3F-8B97-418D35F9FEC1}"/>
              </a:ext>
            </a:extLst>
          </p:cNvPr>
          <p:cNvSpPr txBox="1"/>
          <p:nvPr/>
        </p:nvSpPr>
        <p:spPr>
          <a:xfrm>
            <a:off x="521208" y="5349240"/>
            <a:ext cx="922047" cy="369332"/>
          </a:xfrm>
          <a:prstGeom prst="rect">
            <a:avLst/>
          </a:prstGeom>
          <a:noFill/>
        </p:spPr>
        <p:txBody>
          <a:bodyPr wrap="none" rtlCol="0">
            <a:spAutoFit/>
          </a:bodyPr>
          <a:lstStyle/>
          <a:p>
            <a:r>
              <a:rPr lang="en-US" dirty="0"/>
              <a:t>Indices:</a:t>
            </a:r>
          </a:p>
        </p:txBody>
      </p:sp>
      <p:sp>
        <p:nvSpPr>
          <p:cNvPr id="71" name="TextBox 70">
            <a:extLst>
              <a:ext uri="{FF2B5EF4-FFF2-40B4-BE49-F238E27FC236}">
                <a16:creationId xmlns:a16="http://schemas.microsoft.com/office/drawing/2014/main" id="{035EACA6-4121-46C6-AA73-046648DFCAAB}"/>
              </a:ext>
            </a:extLst>
          </p:cNvPr>
          <p:cNvSpPr txBox="1"/>
          <p:nvPr/>
        </p:nvSpPr>
        <p:spPr>
          <a:xfrm>
            <a:off x="1798009" y="5349240"/>
            <a:ext cx="835485" cy="369332"/>
          </a:xfrm>
          <a:prstGeom prst="rect">
            <a:avLst/>
          </a:prstGeom>
          <a:noFill/>
        </p:spPr>
        <p:txBody>
          <a:bodyPr wrap="none" rtlCol="0">
            <a:spAutoFit/>
          </a:bodyPr>
          <a:lstStyle/>
          <a:p>
            <a:r>
              <a:rPr lang="en-US" dirty="0"/>
              <a:t>min = </a:t>
            </a:r>
          </a:p>
        </p:txBody>
      </p:sp>
      <p:sp>
        <p:nvSpPr>
          <p:cNvPr id="72" name="TextBox 71">
            <a:extLst>
              <a:ext uri="{FF2B5EF4-FFF2-40B4-BE49-F238E27FC236}">
                <a16:creationId xmlns:a16="http://schemas.microsoft.com/office/drawing/2014/main" id="{26FEDEB8-3C21-43D5-B305-08CA629776A4}"/>
              </a:ext>
            </a:extLst>
          </p:cNvPr>
          <p:cNvSpPr txBox="1"/>
          <p:nvPr/>
        </p:nvSpPr>
        <p:spPr>
          <a:xfrm>
            <a:off x="4646527" y="5349240"/>
            <a:ext cx="798617" cy="369332"/>
          </a:xfrm>
          <a:prstGeom prst="rect">
            <a:avLst/>
          </a:prstGeom>
          <a:noFill/>
        </p:spPr>
        <p:txBody>
          <a:bodyPr wrap="none" rtlCol="0">
            <a:spAutoFit/>
          </a:bodyPr>
          <a:lstStyle/>
          <a:p>
            <a:r>
              <a:rPr lang="en-US" dirty="0"/>
              <a:t>last = </a:t>
            </a:r>
          </a:p>
        </p:txBody>
      </p:sp>
      <p:sp>
        <p:nvSpPr>
          <p:cNvPr id="73" name="TextBox 72">
            <a:extLst>
              <a:ext uri="{FF2B5EF4-FFF2-40B4-BE49-F238E27FC236}">
                <a16:creationId xmlns:a16="http://schemas.microsoft.com/office/drawing/2014/main" id="{0D3E86EA-0615-4FC1-A37B-1FFE6070592B}"/>
              </a:ext>
            </a:extLst>
          </p:cNvPr>
          <p:cNvSpPr txBox="1"/>
          <p:nvPr/>
        </p:nvSpPr>
        <p:spPr>
          <a:xfrm>
            <a:off x="8610600" y="5349240"/>
            <a:ext cx="1871282" cy="369332"/>
          </a:xfrm>
          <a:prstGeom prst="rect">
            <a:avLst/>
          </a:prstGeom>
          <a:noFill/>
        </p:spPr>
        <p:txBody>
          <a:bodyPr wrap="none" rtlCol="0">
            <a:spAutoFit/>
          </a:bodyPr>
          <a:lstStyle/>
          <a:p>
            <a:r>
              <a:rPr lang="en-US" dirty="0"/>
              <a:t>insert location = </a:t>
            </a:r>
          </a:p>
        </p:txBody>
      </p:sp>
      <p:sp>
        <p:nvSpPr>
          <p:cNvPr id="74" name="TextBox 73">
            <a:extLst>
              <a:ext uri="{FF2B5EF4-FFF2-40B4-BE49-F238E27FC236}">
                <a16:creationId xmlns:a16="http://schemas.microsoft.com/office/drawing/2014/main" id="{3C6E6880-8478-43BF-B11A-74F1918FD232}"/>
              </a:ext>
            </a:extLst>
          </p:cNvPr>
          <p:cNvSpPr txBox="1"/>
          <p:nvPr/>
        </p:nvSpPr>
        <p:spPr>
          <a:xfrm>
            <a:off x="1798009" y="6056006"/>
            <a:ext cx="1683474" cy="369332"/>
          </a:xfrm>
          <a:prstGeom prst="rect">
            <a:avLst/>
          </a:prstGeom>
          <a:noFill/>
        </p:spPr>
        <p:txBody>
          <a:bodyPr wrap="none" rtlCol="0">
            <a:spAutoFit/>
          </a:bodyPr>
          <a:lstStyle/>
          <a:p>
            <a:r>
              <a:rPr lang="en-US" dirty="0"/>
              <a:t>left child of </a:t>
            </a:r>
            <a:r>
              <a:rPr lang="en-US" i="1" dirty="0" err="1"/>
              <a:t>i</a:t>
            </a:r>
            <a:r>
              <a:rPr lang="en-US" i="1" dirty="0"/>
              <a:t> </a:t>
            </a:r>
            <a:r>
              <a:rPr lang="en-US" dirty="0"/>
              <a:t>= </a:t>
            </a:r>
          </a:p>
        </p:txBody>
      </p:sp>
      <p:sp>
        <p:nvSpPr>
          <p:cNvPr id="75" name="Rectangle 74">
            <a:extLst>
              <a:ext uri="{FF2B5EF4-FFF2-40B4-BE49-F238E27FC236}">
                <a16:creationId xmlns:a16="http://schemas.microsoft.com/office/drawing/2014/main" id="{F9DC88F8-3814-4CAF-A665-34844C61618B}"/>
              </a:ext>
            </a:extLst>
          </p:cNvPr>
          <p:cNvSpPr/>
          <p:nvPr/>
        </p:nvSpPr>
        <p:spPr>
          <a:xfrm>
            <a:off x="4651182" y="6048489"/>
            <a:ext cx="1831592" cy="369332"/>
          </a:xfrm>
          <a:prstGeom prst="rect">
            <a:avLst/>
          </a:prstGeom>
        </p:spPr>
        <p:txBody>
          <a:bodyPr wrap="none">
            <a:spAutoFit/>
          </a:bodyPr>
          <a:lstStyle/>
          <a:p>
            <a:r>
              <a:rPr lang="en-US" dirty="0"/>
              <a:t>right child of </a:t>
            </a:r>
            <a:r>
              <a:rPr lang="en-US" i="1" dirty="0" err="1"/>
              <a:t>i</a:t>
            </a:r>
            <a:r>
              <a:rPr lang="en-US" i="1" dirty="0"/>
              <a:t> </a:t>
            </a:r>
            <a:r>
              <a:rPr lang="en-US" dirty="0"/>
              <a:t>= </a:t>
            </a:r>
          </a:p>
        </p:txBody>
      </p:sp>
      <p:sp>
        <p:nvSpPr>
          <p:cNvPr id="76" name="Rectangle 75">
            <a:extLst>
              <a:ext uri="{FF2B5EF4-FFF2-40B4-BE49-F238E27FC236}">
                <a16:creationId xmlns:a16="http://schemas.microsoft.com/office/drawing/2014/main" id="{371415BC-2917-4E6B-9EF5-4CCB0848EAF3}"/>
              </a:ext>
            </a:extLst>
          </p:cNvPr>
          <p:cNvSpPr/>
          <p:nvPr/>
        </p:nvSpPr>
        <p:spPr>
          <a:xfrm>
            <a:off x="8610600" y="6053883"/>
            <a:ext cx="1479316" cy="369332"/>
          </a:xfrm>
          <a:prstGeom prst="rect">
            <a:avLst/>
          </a:prstGeom>
        </p:spPr>
        <p:txBody>
          <a:bodyPr wrap="none">
            <a:spAutoFit/>
          </a:bodyPr>
          <a:lstStyle/>
          <a:p>
            <a:r>
              <a:rPr lang="en-US" dirty="0"/>
              <a:t>parent of </a:t>
            </a:r>
            <a:r>
              <a:rPr lang="en-US" i="1" dirty="0" err="1"/>
              <a:t>i</a:t>
            </a:r>
            <a:r>
              <a:rPr lang="en-US" i="1" dirty="0"/>
              <a:t> </a:t>
            </a:r>
            <a:r>
              <a:rPr lang="en-US" dirty="0"/>
              <a:t>= </a:t>
            </a:r>
          </a:p>
        </p:txBody>
      </p:sp>
      <p:sp>
        <p:nvSpPr>
          <p:cNvPr id="77" name="TextBox 76">
            <a:extLst>
              <a:ext uri="{FF2B5EF4-FFF2-40B4-BE49-F238E27FC236}">
                <a16:creationId xmlns:a16="http://schemas.microsoft.com/office/drawing/2014/main" id="{6D930093-AAE2-468A-956C-4CAA58D7F648}"/>
              </a:ext>
            </a:extLst>
          </p:cNvPr>
          <p:cNvSpPr txBox="1"/>
          <p:nvPr/>
        </p:nvSpPr>
        <p:spPr>
          <a:xfrm>
            <a:off x="2477842" y="5349240"/>
            <a:ext cx="311304" cy="369332"/>
          </a:xfrm>
          <a:prstGeom prst="rect">
            <a:avLst/>
          </a:prstGeom>
          <a:noFill/>
        </p:spPr>
        <p:txBody>
          <a:bodyPr wrap="none" rtlCol="0">
            <a:spAutoFit/>
          </a:bodyPr>
          <a:lstStyle/>
          <a:p>
            <a:r>
              <a:rPr lang="en-US" dirty="0"/>
              <a:t>0</a:t>
            </a:r>
          </a:p>
        </p:txBody>
      </p:sp>
      <p:sp>
        <p:nvSpPr>
          <p:cNvPr id="78" name="TextBox 77">
            <a:extLst>
              <a:ext uri="{FF2B5EF4-FFF2-40B4-BE49-F238E27FC236}">
                <a16:creationId xmlns:a16="http://schemas.microsoft.com/office/drawing/2014/main" id="{1B031D62-36AA-4B9B-B77D-4BB860158355}"/>
              </a:ext>
            </a:extLst>
          </p:cNvPr>
          <p:cNvSpPr txBox="1"/>
          <p:nvPr/>
        </p:nvSpPr>
        <p:spPr>
          <a:xfrm>
            <a:off x="5289887" y="5349240"/>
            <a:ext cx="614271" cy="369332"/>
          </a:xfrm>
          <a:prstGeom prst="rect">
            <a:avLst/>
          </a:prstGeom>
          <a:noFill/>
        </p:spPr>
        <p:txBody>
          <a:bodyPr wrap="none" rtlCol="0">
            <a:spAutoFit/>
          </a:bodyPr>
          <a:lstStyle/>
          <a:p>
            <a:r>
              <a:rPr lang="en-US" dirty="0"/>
              <a:t>n - 1</a:t>
            </a:r>
          </a:p>
        </p:txBody>
      </p:sp>
      <p:sp>
        <p:nvSpPr>
          <p:cNvPr id="79" name="TextBox 78">
            <a:extLst>
              <a:ext uri="{FF2B5EF4-FFF2-40B4-BE49-F238E27FC236}">
                <a16:creationId xmlns:a16="http://schemas.microsoft.com/office/drawing/2014/main" id="{4DD3A35E-F88D-4335-BC54-1A4B08BE5F91}"/>
              </a:ext>
            </a:extLst>
          </p:cNvPr>
          <p:cNvSpPr txBox="1"/>
          <p:nvPr/>
        </p:nvSpPr>
        <p:spPr>
          <a:xfrm>
            <a:off x="10326230" y="5349240"/>
            <a:ext cx="311304" cy="369332"/>
          </a:xfrm>
          <a:prstGeom prst="rect">
            <a:avLst/>
          </a:prstGeom>
          <a:noFill/>
        </p:spPr>
        <p:txBody>
          <a:bodyPr wrap="none" rtlCol="0">
            <a:spAutoFit/>
          </a:bodyPr>
          <a:lstStyle/>
          <a:p>
            <a:r>
              <a:rPr lang="en-US" dirty="0"/>
              <a:t>n</a:t>
            </a:r>
          </a:p>
        </p:txBody>
      </p:sp>
      <p:sp>
        <p:nvSpPr>
          <p:cNvPr id="81" name="Rectangle 80">
            <a:extLst>
              <a:ext uri="{FF2B5EF4-FFF2-40B4-BE49-F238E27FC236}">
                <a16:creationId xmlns:a16="http://schemas.microsoft.com/office/drawing/2014/main" id="{55FF60FD-E263-45B3-B76A-FCE2ECB96333}"/>
              </a:ext>
            </a:extLst>
          </p:cNvPr>
          <p:cNvSpPr/>
          <p:nvPr/>
        </p:nvSpPr>
        <p:spPr>
          <a:xfrm>
            <a:off x="5545220" y="1613485"/>
            <a:ext cx="603504" cy="60350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FF726DF-2DD3-4688-9D23-698E328FB761}"/>
              </a:ext>
            </a:extLst>
          </p:cNvPr>
          <p:cNvSpPr/>
          <p:nvPr/>
        </p:nvSpPr>
        <p:spPr>
          <a:xfrm>
            <a:off x="4253877" y="4415819"/>
            <a:ext cx="603504" cy="60350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86A1E49B-276B-4722-B698-B76628E330C1}"/>
              </a:ext>
            </a:extLst>
          </p:cNvPr>
          <p:cNvSpPr/>
          <p:nvPr/>
        </p:nvSpPr>
        <p:spPr>
          <a:xfrm>
            <a:off x="7960205" y="232392"/>
            <a:ext cx="603504" cy="603504"/>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4" name="TextBox 83">
            <a:extLst>
              <a:ext uri="{FF2B5EF4-FFF2-40B4-BE49-F238E27FC236}">
                <a16:creationId xmlns:a16="http://schemas.microsoft.com/office/drawing/2014/main" id="{43C48884-5A1E-455E-BDEE-EC96A073BAD6}"/>
              </a:ext>
            </a:extLst>
          </p:cNvPr>
          <p:cNvSpPr txBox="1"/>
          <p:nvPr/>
        </p:nvSpPr>
        <p:spPr>
          <a:xfrm>
            <a:off x="3301249" y="6060311"/>
            <a:ext cx="724878" cy="369332"/>
          </a:xfrm>
          <a:prstGeom prst="rect">
            <a:avLst/>
          </a:prstGeom>
          <a:noFill/>
        </p:spPr>
        <p:txBody>
          <a:bodyPr wrap="none" rtlCol="0">
            <a:spAutoFit/>
          </a:bodyPr>
          <a:lstStyle/>
          <a:p>
            <a:r>
              <a:rPr lang="en-US" dirty="0"/>
              <a:t>2</a:t>
            </a:r>
            <a:r>
              <a:rPr lang="en-US" i="1" dirty="0"/>
              <a:t>i</a:t>
            </a:r>
            <a:r>
              <a:rPr lang="en-US" dirty="0"/>
              <a:t> + 1</a:t>
            </a:r>
          </a:p>
        </p:txBody>
      </p:sp>
      <p:sp>
        <p:nvSpPr>
          <p:cNvPr id="85" name="TextBox 84">
            <a:extLst>
              <a:ext uri="{FF2B5EF4-FFF2-40B4-BE49-F238E27FC236}">
                <a16:creationId xmlns:a16="http://schemas.microsoft.com/office/drawing/2014/main" id="{E7CE0F61-CFC5-4018-B96D-A95177AE621A}"/>
              </a:ext>
            </a:extLst>
          </p:cNvPr>
          <p:cNvSpPr txBox="1"/>
          <p:nvPr/>
        </p:nvSpPr>
        <p:spPr>
          <a:xfrm>
            <a:off x="6298619" y="6048489"/>
            <a:ext cx="760144" cy="369332"/>
          </a:xfrm>
          <a:prstGeom prst="rect">
            <a:avLst/>
          </a:prstGeom>
          <a:noFill/>
        </p:spPr>
        <p:txBody>
          <a:bodyPr wrap="none" rtlCol="0">
            <a:spAutoFit/>
          </a:bodyPr>
          <a:lstStyle/>
          <a:p>
            <a:r>
              <a:rPr lang="en-US" dirty="0"/>
              <a:t>2</a:t>
            </a:r>
            <a:r>
              <a:rPr lang="en-US" i="1" dirty="0"/>
              <a:t>i</a:t>
            </a:r>
            <a:r>
              <a:rPr lang="en-US" dirty="0"/>
              <a:t> + 2</a:t>
            </a:r>
          </a:p>
        </p:txBody>
      </p:sp>
      <p:sp>
        <p:nvSpPr>
          <p:cNvPr id="86" name="TextBox 85">
            <a:extLst>
              <a:ext uri="{FF2B5EF4-FFF2-40B4-BE49-F238E27FC236}">
                <a16:creationId xmlns:a16="http://schemas.microsoft.com/office/drawing/2014/main" id="{F8D4C4F7-5C99-45AD-8FED-FFF315F54EB9}"/>
              </a:ext>
            </a:extLst>
          </p:cNvPr>
          <p:cNvSpPr txBox="1"/>
          <p:nvPr/>
        </p:nvSpPr>
        <p:spPr>
          <a:xfrm>
            <a:off x="9963791" y="6056006"/>
            <a:ext cx="1010213" cy="369332"/>
          </a:xfrm>
          <a:prstGeom prst="rect">
            <a:avLst/>
          </a:prstGeom>
          <a:noFill/>
        </p:spPr>
        <p:txBody>
          <a:bodyPr wrap="none" rtlCol="0">
            <a:spAutoFit/>
          </a:bodyPr>
          <a:lstStyle/>
          <a:p>
            <a:r>
              <a:rPr lang="en-US" i="1" dirty="0"/>
              <a:t>(</a:t>
            </a:r>
            <a:r>
              <a:rPr lang="en-US" i="1" dirty="0" err="1"/>
              <a:t>i</a:t>
            </a:r>
            <a:r>
              <a:rPr lang="en-US" i="1" dirty="0"/>
              <a:t> </a:t>
            </a:r>
            <a:r>
              <a:rPr lang="en-US" dirty="0"/>
              <a:t>- 1) / 2</a:t>
            </a:r>
            <a:endParaRPr lang="en-US" i="1"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1D2E90F-C844-41D3-B920-9D3257D08431}"/>
                  </a:ext>
                </a:extLst>
              </p14:cNvPr>
              <p14:cNvContentPartPr/>
              <p14:nvPr/>
            </p14:nvContentPartPr>
            <p14:xfrm>
              <a:off x="9977400" y="6305040"/>
              <a:ext cx="1031040" cy="161640"/>
            </p14:xfrm>
          </p:contentPart>
        </mc:Choice>
        <mc:Fallback>
          <p:pic>
            <p:nvPicPr>
              <p:cNvPr id="4" name="Ink 3">
                <a:extLst>
                  <a:ext uri="{FF2B5EF4-FFF2-40B4-BE49-F238E27FC236}">
                    <a16:creationId xmlns:a16="http://schemas.microsoft.com/office/drawing/2014/main" id="{F1D2E90F-C844-41D3-B920-9D3257D08431}"/>
                  </a:ext>
                </a:extLst>
              </p:cNvPr>
              <p:cNvPicPr/>
              <p:nvPr/>
            </p:nvPicPr>
            <p:blipFill>
              <a:blip r:embed="rId3"/>
              <a:stretch>
                <a:fillRect/>
              </a:stretch>
            </p:blipFill>
            <p:spPr>
              <a:xfrm>
                <a:off x="9968040" y="6295680"/>
                <a:ext cx="1049760" cy="180360"/>
              </a:xfrm>
              <a:prstGeom prst="rect">
                <a:avLst/>
              </a:prstGeom>
            </p:spPr>
          </p:pic>
        </mc:Fallback>
      </mc:AlternateContent>
    </p:spTree>
    <p:extLst>
      <p:ext uri="{BB962C8B-B14F-4D97-AF65-F5344CB8AC3E}">
        <p14:creationId xmlns:p14="http://schemas.microsoft.com/office/powerpoint/2010/main" val="5002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3.33333E-6 L -0.29636 -0.20047 " pathEditMode="relative" rAng="0" ptsTypes="AA">
                                      <p:cBhvr>
                                        <p:cTn id="6" dur="500" fill="hold"/>
                                        <p:tgtEl>
                                          <p:spTgt spid="5"/>
                                        </p:tgtEl>
                                        <p:attrNameLst>
                                          <p:attrName>ppt_x</p:attrName>
                                          <p:attrName>ppt_y</p:attrName>
                                        </p:attrNameLst>
                                      </p:cBhvr>
                                      <p:rCtr x="-14818" y="-1002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04167E-6 3.7037E-6 L -0.10508 -0.33635 " pathEditMode="relative" rAng="0" ptsTypes="AA">
                                      <p:cBhvr>
                                        <p:cTn id="10" dur="500" fill="hold"/>
                                        <p:tgtEl>
                                          <p:spTgt spid="6"/>
                                        </p:tgtEl>
                                        <p:attrNameLst>
                                          <p:attrName>ppt_x</p:attrName>
                                          <p:attrName>ppt_y</p:attrName>
                                        </p:attrNameLst>
                                      </p:cBhvr>
                                      <p:rCtr x="-5260" y="-1682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9167E-6 3.7037E-6 L -0.33855 -0.33774 " pathEditMode="relative" rAng="0" ptsTypes="AA">
                                      <p:cBhvr>
                                        <p:cTn id="14" dur="500" fill="hold"/>
                                        <p:tgtEl>
                                          <p:spTgt spid="7"/>
                                        </p:tgtEl>
                                        <p:attrNameLst>
                                          <p:attrName>ppt_x</p:attrName>
                                          <p:attrName>ppt_y</p:attrName>
                                        </p:attrNameLst>
                                      </p:cBhvr>
                                      <p:rCtr x="-16927" y="-1689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2.59259E-6 L 0.06458 -0.47246 " pathEditMode="relative" rAng="0" ptsTypes="AA">
                                      <p:cBhvr>
                                        <p:cTn id="18" dur="500" fill="hold"/>
                                        <p:tgtEl>
                                          <p:spTgt spid="8"/>
                                        </p:tgtEl>
                                        <p:attrNameLst>
                                          <p:attrName>ppt_x</p:attrName>
                                          <p:attrName>ppt_y</p:attrName>
                                        </p:attrNameLst>
                                      </p:cBhvr>
                                      <p:rCtr x="3229" y="-2363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7.40741E-7 L -0.02799 -0.47431 " pathEditMode="relative" rAng="0" ptsTypes="AA">
                                      <p:cBhvr>
                                        <p:cTn id="22" dur="500" fill="hold"/>
                                        <p:tgtEl>
                                          <p:spTgt spid="9"/>
                                        </p:tgtEl>
                                        <p:attrNameLst>
                                          <p:attrName>ppt_x</p:attrName>
                                          <p:attrName>ppt_y</p:attrName>
                                        </p:attrNameLst>
                                      </p:cBhvr>
                                      <p:rCtr x="-1406" y="-2372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66667E-6 -2.22222E-6 L -0.12044 -0.47477 " pathEditMode="relative" rAng="0" ptsTypes="AA">
                                      <p:cBhvr>
                                        <p:cTn id="26" dur="500" fill="hold"/>
                                        <p:tgtEl>
                                          <p:spTgt spid="10"/>
                                        </p:tgtEl>
                                        <p:attrNameLst>
                                          <p:attrName>ppt_x</p:attrName>
                                          <p:attrName>ppt_y</p:attrName>
                                        </p:attrNameLst>
                                      </p:cBhvr>
                                      <p:rCtr x="-6029" y="-2375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25E-6 2.59259E-6 L -0.21289 -0.47246 " pathEditMode="relative" rAng="0" ptsTypes="AA">
                                      <p:cBhvr>
                                        <p:cTn id="30" dur="500" fill="hold"/>
                                        <p:tgtEl>
                                          <p:spTgt spid="11"/>
                                        </p:tgtEl>
                                        <p:attrNameLst>
                                          <p:attrName>ppt_x</p:attrName>
                                          <p:attrName>ppt_y</p:attrName>
                                        </p:attrNameLst>
                                      </p:cBhvr>
                                      <p:rCtr x="-10651" y="-2363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29766 -0.61135 " pathEditMode="relative" rAng="0" ptsTypes="AA">
                                      <p:cBhvr>
                                        <p:cTn id="34" dur="500" fill="hold"/>
                                        <p:tgtEl>
                                          <p:spTgt spid="12"/>
                                        </p:tgtEl>
                                        <p:attrNameLst>
                                          <p:attrName>ppt_x</p:attrName>
                                          <p:attrName>ppt_y</p:attrName>
                                        </p:attrNameLst>
                                      </p:cBhvr>
                                      <p:rCtr x="14883" y="-30579"/>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375E-6 3.7037E-6 L 0.27605 -0.61135 " pathEditMode="relative" rAng="0" ptsTypes="AA">
                                      <p:cBhvr>
                                        <p:cTn id="38" dur="500" fill="hold"/>
                                        <p:tgtEl>
                                          <p:spTgt spid="13"/>
                                        </p:tgtEl>
                                        <p:attrNameLst>
                                          <p:attrName>ppt_x</p:attrName>
                                          <p:attrName>ppt_y</p:attrName>
                                        </p:attrNameLst>
                                      </p:cBhvr>
                                      <p:rCtr x="13802" y="-3057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1.04167E-6 3.7037E-6 L 0.25456 -0.61135 " pathEditMode="relative" rAng="0" ptsTypes="AA">
                                      <p:cBhvr>
                                        <p:cTn id="42" dur="500" fill="hold"/>
                                        <p:tgtEl>
                                          <p:spTgt spid="14"/>
                                        </p:tgtEl>
                                        <p:attrNameLst>
                                          <p:attrName>ppt_x</p:attrName>
                                          <p:attrName>ppt_y</p:attrName>
                                        </p:attrNameLst>
                                      </p:cBhvr>
                                      <p:rCtr x="12721" y="-30579"/>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6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5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5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499"/>
                                          </p:stCondLst>
                                        </p:cTn>
                                        <p:tgtEl>
                                          <p:spTgt spid="5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499"/>
                                          </p:stCondLst>
                                        </p:cTn>
                                        <p:tgtEl>
                                          <p:spTgt spid="5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499"/>
                                          </p:stCondLst>
                                        </p:cTn>
                                        <p:tgtEl>
                                          <p:spTgt spid="4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499"/>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499"/>
                                          </p:stCondLst>
                                        </p:cTn>
                                        <p:tgtEl>
                                          <p:spTgt spid="4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499"/>
                                          </p:stCondLst>
                                        </p:cTn>
                                        <p:tgtEl>
                                          <p:spTgt spid="4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499"/>
                                          </p:stCondLst>
                                        </p:cTn>
                                        <p:tgtEl>
                                          <p:spTgt spid="4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499"/>
                                          </p:stCondLst>
                                        </p:cTn>
                                        <p:tgtEl>
                                          <p:spTgt spid="4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499"/>
                                          </p:stCondLst>
                                        </p:cTn>
                                        <p:tgtEl>
                                          <p:spTgt spid="4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499"/>
                                          </p:stCondLst>
                                        </p:cTn>
                                        <p:tgtEl>
                                          <p:spTgt spid="42"/>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499"/>
                                          </p:stCondLst>
                                        </p:cTn>
                                        <p:tgtEl>
                                          <p:spTgt spid="6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grpId="1" nodeType="clickEffect">
                                  <p:stCondLst>
                                    <p:cond delay="0"/>
                                  </p:stCondLst>
                                  <p:childTnLst>
                                    <p:animMotion origin="layout" path="M -3.75E-6 2.22222E-6 L 0.29649 0.11389 " pathEditMode="relative" rAng="0" ptsTypes="AA">
                                      <p:cBhvr>
                                        <p:cTn id="83" dur="500" fill="hold"/>
                                        <p:tgtEl>
                                          <p:spTgt spid="42"/>
                                        </p:tgtEl>
                                        <p:attrNameLst>
                                          <p:attrName>ppt_x</p:attrName>
                                          <p:attrName>ppt_y</p:attrName>
                                        </p:attrNameLst>
                                      </p:cBhvr>
                                      <p:rCtr x="14818" y="5509"/>
                                    </p:animMotion>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1" nodeType="clickEffect">
                                  <p:stCondLst>
                                    <p:cond delay="0"/>
                                  </p:stCondLst>
                                  <p:childTnLst>
                                    <p:animMotion origin="layout" path="M -2.70833E-6 2.22222E-6 L 0.10521 0.24977 " pathEditMode="relative" rAng="0" ptsTypes="AA">
                                      <p:cBhvr>
                                        <p:cTn id="87" dur="500" fill="hold"/>
                                        <p:tgtEl>
                                          <p:spTgt spid="43"/>
                                        </p:tgtEl>
                                        <p:attrNameLst>
                                          <p:attrName>ppt_x</p:attrName>
                                          <p:attrName>ppt_y</p:attrName>
                                        </p:attrNameLst>
                                      </p:cBhvr>
                                      <p:rCtr x="5260" y="12685"/>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1.875E-6 2.22222E-6 L 0.33959 0.24977 " pathEditMode="relative" rAng="0" ptsTypes="AA">
                                      <p:cBhvr>
                                        <p:cTn id="91" dur="500" fill="hold"/>
                                        <p:tgtEl>
                                          <p:spTgt spid="44"/>
                                        </p:tgtEl>
                                        <p:attrNameLst>
                                          <p:attrName>ppt_x</p:attrName>
                                          <p:attrName>ppt_y</p:attrName>
                                        </p:attrNameLst>
                                      </p:cBhvr>
                                      <p:rCtr x="16979" y="12685"/>
                                    </p:animMotion>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1" nodeType="clickEffect">
                                  <p:stCondLst>
                                    <p:cond delay="0"/>
                                  </p:stCondLst>
                                  <p:childTnLst>
                                    <p:animMotion origin="layout" path="M -8.33333E-7 2.22222E-6 L -0.06458 0.38588 " pathEditMode="relative" rAng="0" ptsTypes="AA">
                                      <p:cBhvr>
                                        <p:cTn id="95" dur="500" fill="hold"/>
                                        <p:tgtEl>
                                          <p:spTgt spid="45"/>
                                        </p:tgtEl>
                                        <p:attrNameLst>
                                          <p:attrName>ppt_x</p:attrName>
                                          <p:attrName>ppt_y</p:attrName>
                                        </p:attrNameLst>
                                      </p:cBhvr>
                                      <p:rCtr x="-3229" y="19259"/>
                                    </p:animMotion>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grpId="1" nodeType="clickEffect">
                                  <p:stCondLst>
                                    <p:cond delay="0"/>
                                  </p:stCondLst>
                                  <p:childTnLst>
                                    <p:animMotion origin="layout" path="M 5.55112E-17 2.22222E-6 L 0.02786 0.38773 " pathEditMode="relative" rAng="0" ptsTypes="AA">
                                      <p:cBhvr>
                                        <p:cTn id="99" dur="500" fill="hold"/>
                                        <p:tgtEl>
                                          <p:spTgt spid="46"/>
                                        </p:tgtEl>
                                        <p:attrNameLst>
                                          <p:attrName>ppt_x</p:attrName>
                                          <p:attrName>ppt_y</p:attrName>
                                        </p:attrNameLst>
                                      </p:cBhvr>
                                      <p:rCtr x="1393" y="19398"/>
                                    </p:animMotion>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grpId="1" nodeType="clickEffect">
                                  <p:stCondLst>
                                    <p:cond delay="0"/>
                                  </p:stCondLst>
                                  <p:childTnLst>
                                    <p:animMotion origin="layout" path="M 1.04167E-6 2.22222E-6 L 0.12044 0.38819 " pathEditMode="relative" rAng="0" ptsTypes="AA">
                                      <p:cBhvr>
                                        <p:cTn id="103" dur="500" fill="hold"/>
                                        <p:tgtEl>
                                          <p:spTgt spid="47"/>
                                        </p:tgtEl>
                                        <p:attrNameLst>
                                          <p:attrName>ppt_x</p:attrName>
                                          <p:attrName>ppt_y</p:attrName>
                                        </p:attrNameLst>
                                      </p:cBhvr>
                                      <p:rCtr x="6016" y="19398"/>
                                    </p:animMotion>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1" nodeType="clickEffect">
                                  <p:stCondLst>
                                    <p:cond delay="0"/>
                                  </p:stCondLst>
                                  <p:childTnLst>
                                    <p:animMotion origin="layout" path="M 1.875E-6 2.22222E-6 L 0.21289 0.38588 " pathEditMode="relative" rAng="0" ptsTypes="AA">
                                      <p:cBhvr>
                                        <p:cTn id="107" dur="500" fill="hold"/>
                                        <p:tgtEl>
                                          <p:spTgt spid="48"/>
                                        </p:tgtEl>
                                        <p:attrNameLst>
                                          <p:attrName>ppt_x</p:attrName>
                                          <p:attrName>ppt_y</p:attrName>
                                        </p:attrNameLst>
                                      </p:cBhvr>
                                      <p:rCtr x="10638" y="19259"/>
                                    </p:animMotion>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grpId="1" nodeType="clickEffect">
                                  <p:stCondLst>
                                    <p:cond delay="0"/>
                                  </p:stCondLst>
                                  <p:childTnLst>
                                    <p:animMotion origin="layout" path="M 2.91667E-6 2.22222E-6 L -0.29766 0.52477 " pathEditMode="relative" rAng="0" ptsTypes="AA">
                                      <p:cBhvr>
                                        <p:cTn id="111" dur="500" fill="hold"/>
                                        <p:tgtEl>
                                          <p:spTgt spid="49"/>
                                        </p:tgtEl>
                                        <p:attrNameLst>
                                          <p:attrName>ppt_x</p:attrName>
                                          <p:attrName>ppt_y</p:attrName>
                                        </p:attrNameLst>
                                      </p:cBhvr>
                                      <p:rCtr x="-14883" y="26273"/>
                                    </p:animMotion>
                                  </p:childTnLst>
                                </p:cTn>
                              </p:par>
                            </p:childTnLst>
                          </p:cTn>
                        </p:par>
                      </p:childTnLst>
                    </p:cTn>
                  </p:par>
                  <p:par>
                    <p:cTn id="112" fill="hold">
                      <p:stCondLst>
                        <p:cond delay="indefinite"/>
                      </p:stCondLst>
                      <p:childTnLst>
                        <p:par>
                          <p:cTn id="113" fill="hold">
                            <p:stCondLst>
                              <p:cond delay="0"/>
                            </p:stCondLst>
                            <p:childTnLst>
                              <p:par>
                                <p:cTn id="114" presetID="42" presetClass="path" presetSubtype="0" accel="50000" decel="50000" fill="hold" grpId="1" nodeType="clickEffect">
                                  <p:stCondLst>
                                    <p:cond delay="0"/>
                                  </p:stCondLst>
                                  <p:childTnLst>
                                    <p:animMotion origin="layout" path="M 3.75E-6 2.22222E-6 L -0.27618 0.52477 " pathEditMode="relative" rAng="0" ptsTypes="AA">
                                      <p:cBhvr>
                                        <p:cTn id="115" dur="500" fill="hold"/>
                                        <p:tgtEl>
                                          <p:spTgt spid="50"/>
                                        </p:tgtEl>
                                        <p:attrNameLst>
                                          <p:attrName>ppt_x</p:attrName>
                                          <p:attrName>ppt_y</p:attrName>
                                        </p:attrNameLst>
                                      </p:cBhvr>
                                      <p:rCtr x="-13815" y="26273"/>
                                    </p:animMotion>
                                  </p:childTnLst>
                                </p:cTn>
                              </p:par>
                            </p:childTnLst>
                          </p:cTn>
                        </p:par>
                      </p:childTnLst>
                    </p:cTn>
                  </p:par>
                  <p:par>
                    <p:cTn id="116" fill="hold">
                      <p:stCondLst>
                        <p:cond delay="indefinite"/>
                      </p:stCondLst>
                      <p:childTnLst>
                        <p:par>
                          <p:cTn id="117" fill="hold">
                            <p:stCondLst>
                              <p:cond delay="0"/>
                            </p:stCondLst>
                            <p:childTnLst>
                              <p:par>
                                <p:cTn id="118" presetID="42" presetClass="path" presetSubtype="0" accel="50000" decel="50000" fill="hold" grpId="1" nodeType="clickEffect">
                                  <p:stCondLst>
                                    <p:cond delay="0"/>
                                  </p:stCondLst>
                                  <p:childTnLst>
                                    <p:animMotion origin="layout" path="M 4.79167E-6 2.22222E-6 L -0.25456 0.52477 " pathEditMode="relative" rAng="0" ptsTypes="AA">
                                      <p:cBhvr>
                                        <p:cTn id="119" dur="500" fill="hold"/>
                                        <p:tgtEl>
                                          <p:spTgt spid="51"/>
                                        </p:tgtEl>
                                        <p:attrNameLst>
                                          <p:attrName>ppt_x</p:attrName>
                                          <p:attrName>ppt_y</p:attrName>
                                        </p:attrNameLst>
                                      </p:cBhvr>
                                      <p:rCtr x="-12734" y="26273"/>
                                    </p:animMotion>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53"/>
                                        </p:tgtEl>
                                      </p:cBhvr>
                                    </p:animEffect>
                                    <p:set>
                                      <p:cBhvr>
                                        <p:cTn id="124" dur="1" fill="hold">
                                          <p:stCondLst>
                                            <p:cond delay="499"/>
                                          </p:stCondLst>
                                        </p:cTn>
                                        <p:tgtEl>
                                          <p:spTgt spid="53"/>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52"/>
                                        </p:tgtEl>
                                      </p:cBhvr>
                                    </p:animEffect>
                                    <p:set>
                                      <p:cBhvr>
                                        <p:cTn id="127" dur="1" fill="hold">
                                          <p:stCondLst>
                                            <p:cond delay="499"/>
                                          </p:stCondLst>
                                        </p:cTn>
                                        <p:tgtEl>
                                          <p:spTgt spid="5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70"/>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71"/>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72"/>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73"/>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75"/>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77"/>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8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xit" presetSubtype="0" fill="hold" grpId="1" nodeType="clickEffect">
                                  <p:stCondLst>
                                    <p:cond delay="0"/>
                                  </p:stCondLst>
                                  <p:childTnLst>
                                    <p:set>
                                      <p:cBhvr>
                                        <p:cTn id="153" dur="1" fill="hold">
                                          <p:stCondLst>
                                            <p:cond delay="0"/>
                                          </p:stCondLst>
                                        </p:cTn>
                                        <p:tgtEl>
                                          <p:spTgt spid="81"/>
                                        </p:tgtEl>
                                        <p:attrNameLst>
                                          <p:attrName>style.visibility</p:attrName>
                                        </p:attrNameLst>
                                      </p:cBhvr>
                                      <p:to>
                                        <p:strVal val="hidden"/>
                                      </p:to>
                                    </p:set>
                                  </p:childTnLst>
                                </p:cTn>
                              </p:par>
                              <p:par>
                                <p:cTn id="154" presetID="1"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82"/>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82"/>
                                        </p:tgtEl>
                                        <p:attrNameLst>
                                          <p:attrName>style.visibility</p:attrName>
                                        </p:attrNameLst>
                                      </p:cBhvr>
                                      <p:to>
                                        <p:strVal val="hidden"/>
                                      </p:to>
                                    </p:set>
                                  </p:childTnLst>
                                </p:cTn>
                              </p:par>
                              <p:par>
                                <p:cTn id="162" presetID="1" presetClass="entr" presetSubtype="0" fill="hold" grpId="0" nodeType="withEffect">
                                  <p:stCondLst>
                                    <p:cond delay="0"/>
                                  </p:stCondLst>
                                  <p:childTnLst>
                                    <p:set>
                                      <p:cBhvr>
                                        <p:cTn id="163" dur="1" fill="hold">
                                          <p:stCondLst>
                                            <p:cond delay="0"/>
                                          </p:stCondLst>
                                        </p:cTn>
                                        <p:tgtEl>
                                          <p:spTgt spid="79"/>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83"/>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grpId="1" nodeType="clickEffect">
                                  <p:stCondLst>
                                    <p:cond delay="0"/>
                                  </p:stCondLst>
                                  <p:childTnLst>
                                    <p:set>
                                      <p:cBhvr>
                                        <p:cTn id="169" dur="1" fill="hold">
                                          <p:stCondLst>
                                            <p:cond delay="0"/>
                                          </p:stCondLst>
                                        </p:cTn>
                                        <p:tgtEl>
                                          <p:spTgt spid="83"/>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84"/>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85"/>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70" grpId="0"/>
      <p:bldP spid="71" grpId="0"/>
      <p:bldP spid="72" grpId="0"/>
      <p:bldP spid="73" grpId="0"/>
      <p:bldP spid="74" grpId="0"/>
      <p:bldP spid="75" grpId="0"/>
      <p:bldP spid="76" grpId="0"/>
      <p:bldP spid="77" grpId="0"/>
      <p:bldP spid="78" grpId="0"/>
      <p:bldP spid="79" grpId="0"/>
      <p:bldP spid="81" grpId="0" animBg="1"/>
      <p:bldP spid="81" grpId="1" animBg="1"/>
      <p:bldP spid="82" grpId="0" animBg="1"/>
      <p:bldP spid="82" grpId="1" animBg="1"/>
      <p:bldP spid="83" grpId="0" animBg="1"/>
      <p:bldP spid="83" grpId="1" animBg="1"/>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08A0F7-050A-4F94-BFCD-396DDC22C77B}"/>
              </a:ext>
            </a:extLst>
          </p:cNvPr>
          <p:cNvSpPr>
            <a:spLocks noGrp="1"/>
          </p:cNvSpPr>
          <p:nvPr>
            <p:ph type="title"/>
          </p:nvPr>
        </p:nvSpPr>
        <p:spPr/>
        <p:txBody>
          <a:bodyPr/>
          <a:lstStyle/>
          <a:p>
            <a:r>
              <a:rPr lang="en-US" dirty="0"/>
              <a:t>Runtimes</a:t>
            </a:r>
          </a:p>
        </p:txBody>
      </p:sp>
      <p:sp>
        <p:nvSpPr>
          <p:cNvPr id="5" name="Content Placeholder 4">
            <a:extLst>
              <a:ext uri="{FF2B5EF4-FFF2-40B4-BE49-F238E27FC236}">
                <a16:creationId xmlns:a16="http://schemas.microsoft.com/office/drawing/2014/main" id="{E01E6DA0-425A-447B-BF98-350AD275EF5B}"/>
              </a:ext>
            </a:extLst>
          </p:cNvPr>
          <p:cNvSpPr>
            <a:spLocks noGrp="1"/>
          </p:cNvSpPr>
          <p:nvPr>
            <p:ph idx="1"/>
          </p:nvPr>
        </p:nvSpPr>
        <p:spPr/>
        <p:txBody>
          <a:bodyPr>
            <a:normAutofit lnSpcReduction="10000"/>
          </a:bodyPr>
          <a:lstStyle/>
          <a:p>
            <a:r>
              <a:rPr lang="en-US" dirty="0"/>
              <a:t>Calculating Indices is </a:t>
            </a:r>
            <a:r>
              <a:rPr lang="el-GR" dirty="0"/>
              <a:t>ϴ</a:t>
            </a:r>
            <a:r>
              <a:rPr lang="en-US" dirty="0"/>
              <a:t>(1)</a:t>
            </a:r>
          </a:p>
          <a:p>
            <a:endParaRPr lang="en-US" dirty="0"/>
          </a:p>
          <a:p>
            <a:r>
              <a:rPr lang="en-US" dirty="0" err="1"/>
              <a:t>peekMin</a:t>
            </a:r>
            <a:r>
              <a:rPr lang="en-US" dirty="0"/>
              <a:t> = find min index = </a:t>
            </a:r>
            <a:r>
              <a:rPr lang="el-GR" dirty="0"/>
              <a:t>ϴ</a:t>
            </a:r>
            <a:r>
              <a:rPr lang="en-US" dirty="0"/>
              <a:t>(1)</a:t>
            </a:r>
          </a:p>
          <a:p>
            <a:endParaRPr lang="en-US" dirty="0"/>
          </a:p>
          <a:p>
            <a:r>
              <a:rPr lang="en-US" dirty="0" err="1"/>
              <a:t>removeMin</a:t>
            </a:r>
            <a:r>
              <a:rPr lang="en-US" dirty="0"/>
              <a:t> = find min index + find last index + swap + percolate down</a:t>
            </a:r>
          </a:p>
          <a:p>
            <a:r>
              <a:rPr lang="en-US" dirty="0"/>
              <a:t>                   = </a:t>
            </a:r>
            <a:r>
              <a:rPr lang="el-GR" dirty="0"/>
              <a:t>ϴ</a:t>
            </a:r>
            <a:r>
              <a:rPr lang="en-US" dirty="0"/>
              <a:t>(1)                 + </a:t>
            </a:r>
            <a:r>
              <a:rPr lang="el-GR" dirty="0"/>
              <a:t>ϴ</a:t>
            </a:r>
            <a:r>
              <a:rPr lang="en-US" dirty="0"/>
              <a:t>(1)                 + </a:t>
            </a:r>
            <a:r>
              <a:rPr lang="el-GR" dirty="0"/>
              <a:t>ϴ</a:t>
            </a:r>
            <a:r>
              <a:rPr lang="en-US" dirty="0"/>
              <a:t>(1)  + </a:t>
            </a:r>
            <a:r>
              <a:rPr lang="el-GR" dirty="0"/>
              <a:t>ϴ</a:t>
            </a:r>
            <a:r>
              <a:rPr lang="en-US" dirty="0"/>
              <a:t>(log n)</a:t>
            </a:r>
          </a:p>
          <a:p>
            <a:r>
              <a:rPr lang="en-US" dirty="0"/>
              <a:t>                   = </a:t>
            </a:r>
            <a:r>
              <a:rPr lang="el-GR" dirty="0"/>
              <a:t>ϴ</a:t>
            </a:r>
            <a:r>
              <a:rPr lang="en-US" dirty="0"/>
              <a:t>(log n)</a:t>
            </a:r>
          </a:p>
          <a:p>
            <a:endParaRPr lang="en-US" dirty="0"/>
          </a:p>
          <a:p>
            <a:r>
              <a:rPr lang="en-US" dirty="0"/>
              <a:t>insert  = find insert location + add to array + percolate up</a:t>
            </a:r>
          </a:p>
          <a:p>
            <a:r>
              <a:rPr lang="en-US" dirty="0"/>
              <a:t>           = </a:t>
            </a:r>
            <a:r>
              <a:rPr lang="el-GR" dirty="0"/>
              <a:t>ϴ</a:t>
            </a:r>
            <a:r>
              <a:rPr lang="en-US" dirty="0"/>
              <a:t>(1)                        + </a:t>
            </a:r>
            <a:r>
              <a:rPr lang="el-GR" dirty="0"/>
              <a:t>ϴ</a:t>
            </a:r>
            <a:r>
              <a:rPr lang="en-US" dirty="0"/>
              <a:t>(1)              + </a:t>
            </a:r>
            <a:r>
              <a:rPr lang="el-GR" dirty="0"/>
              <a:t>ϴ</a:t>
            </a:r>
            <a:r>
              <a:rPr lang="en-US" dirty="0"/>
              <a:t>(log n)</a:t>
            </a:r>
          </a:p>
          <a:p>
            <a:r>
              <a:rPr lang="en-US" dirty="0"/>
              <a:t>           = </a:t>
            </a:r>
            <a:r>
              <a:rPr lang="el-GR" dirty="0"/>
              <a:t>ϴ</a:t>
            </a:r>
            <a:r>
              <a:rPr lang="en-US" dirty="0"/>
              <a:t>(log n)</a:t>
            </a:r>
          </a:p>
        </p:txBody>
      </p:sp>
      <p:sp>
        <p:nvSpPr>
          <p:cNvPr id="2" name="Footer Placeholder 1">
            <a:extLst>
              <a:ext uri="{FF2B5EF4-FFF2-40B4-BE49-F238E27FC236}">
                <a16:creationId xmlns:a16="http://schemas.microsoft.com/office/drawing/2014/main" id="{5A834853-CDEB-499C-9741-A6AD93CC8E1C}"/>
              </a:ext>
            </a:extLst>
          </p:cNvPr>
          <p:cNvSpPr>
            <a:spLocks noGrp="1"/>
          </p:cNvSpPr>
          <p:nvPr>
            <p:ph type="ftr" sz="quarter" idx="11"/>
          </p:nvPr>
        </p:nvSpPr>
        <p:spPr/>
        <p:txBody>
          <a:bodyPr/>
          <a:lstStyle/>
          <a:p>
            <a:r>
              <a:rPr lang="en-US"/>
              <a:t>CSE 373 Su 18 – Ben jones</a:t>
            </a:r>
            <a:endParaRPr lang="en-US" dirty="0"/>
          </a:p>
        </p:txBody>
      </p:sp>
      <p:sp>
        <p:nvSpPr>
          <p:cNvPr id="3" name="Slide Number Placeholder 2">
            <a:extLst>
              <a:ext uri="{FF2B5EF4-FFF2-40B4-BE49-F238E27FC236}">
                <a16:creationId xmlns:a16="http://schemas.microsoft.com/office/drawing/2014/main" id="{A64C19B8-09B2-412C-AC21-4B9568F34803}"/>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9234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8287-E4C2-420A-9727-8E76D01B8BDA}"/>
              </a:ext>
            </a:extLst>
          </p:cNvPr>
          <p:cNvSpPr>
            <a:spLocks noGrp="1"/>
          </p:cNvSpPr>
          <p:nvPr>
            <p:ph type="title"/>
          </p:nvPr>
        </p:nvSpPr>
        <p:spPr/>
        <p:txBody>
          <a:bodyPr/>
          <a:lstStyle/>
          <a:p>
            <a:r>
              <a:rPr lang="en-US" dirty="0"/>
              <a:t>How Long to build a heap from scratch?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8021DF-8B28-4097-AC9A-EFD7DD78014A}"/>
                  </a:ext>
                </a:extLst>
              </p:cNvPr>
              <p:cNvSpPr>
                <a:spLocks noGrp="1"/>
              </p:cNvSpPr>
              <p:nvPr>
                <p:ph idx="1"/>
              </p:nvPr>
            </p:nvSpPr>
            <p:spPr>
              <a:xfrm>
                <a:off x="575240" y="1463857"/>
                <a:ext cx="11187258" cy="4845504"/>
              </a:xfrm>
            </p:spPr>
            <p:txBody>
              <a:bodyPr>
                <a:normAutofit lnSpcReduction="10000"/>
              </a:bodyPr>
              <a:lstStyle/>
              <a:p>
                <a:r>
                  <a:rPr lang="en-US" dirty="0"/>
                  <a:t>n inserts at </a:t>
                </a:r>
                <a:r>
                  <a:rPr lang="el-GR" dirty="0"/>
                  <a:t>ϴ</a:t>
                </a:r>
                <a:r>
                  <a:rPr lang="en-US" dirty="0"/>
                  <a:t>(log n) gives </a:t>
                </a:r>
                <a:r>
                  <a:rPr lang="el-GR" dirty="0"/>
                  <a:t>ϴ</a:t>
                </a:r>
                <a:r>
                  <a:rPr lang="en-US" dirty="0"/>
                  <a:t>(n log n)</a:t>
                </a:r>
              </a:p>
              <a:p>
                <a:r>
                  <a:rPr lang="en-US" dirty="0"/>
                  <a:t>But early inserts don’t need to percolate as far, is it actually better?</a:t>
                </a:r>
              </a:p>
              <a:p>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nary>
                        <m:naryPr>
                          <m:chr m:val="∑"/>
                          <m:limLoc m:val="undOvr"/>
                          <m:grow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=0</m:t>
                          </m:r>
                        </m:sub>
                        <m:sup>
                          <m:func>
                            <m:funcPr>
                              <m:ctrlPr>
                                <a:rPr lang="en-US" b="0" i="1" smtClean="0">
                                  <a:latin typeface="Cambria Math" panose="02040503050406030204" pitchFamily="18" charset="0"/>
                                </a:rPr>
                              </m:ctrlPr>
                            </m:funcPr>
                            <m:fName>
                              <m:r>
                                <m:rPr>
                                  <m:sty m:val="p"/>
                                </m:rPr>
                                <a:rPr lang="en-US" b="0" i="1" smtClean="0">
                                  <a:latin typeface="Cambria Math" panose="02040503050406030204" pitchFamily="18" charset="0"/>
                                </a:rPr>
                                <m:t>log</m:t>
                              </m:r>
                            </m:fName>
                            <m:e>
                              <m:r>
                                <a:rPr lang="en-US" b="0" i="1" smtClean="0">
                                  <a:latin typeface="Cambria Math" panose="02040503050406030204" pitchFamily="18" charset="0"/>
                                </a:rPr>
                                <m:t>𝑛</m:t>
                              </m:r>
                            </m:e>
                          </m:func>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nary>
                      <m:r>
                        <a:rPr lang="en-US" b="0" i="1" smtClean="0">
                          <a:latin typeface="Cambria Math" panose="02040503050406030204" pitchFamily="18" charset="0"/>
                        </a:rPr>
                        <m:t>⋅ⅈ</m:t>
                      </m:r>
                    </m:oMath>
                  </m:oMathPara>
                </a14:m>
                <a:endParaRPr lang="en-US" dirty="0"/>
              </a:p>
              <a:p>
                <a:pPr marL="0" indent="0">
                  <a:buNone/>
                </a:pPr>
                <a:r>
                  <a:rPr lang="en-US" dirty="0"/>
                  <a:t>No.</a:t>
                </a:r>
              </a:p>
              <a:p>
                <a:pPr marL="0" indent="0">
                  <a:buNone/>
                </a:pPr>
                <a:endParaRPr lang="en-US" dirty="0"/>
              </a:p>
              <a:p>
                <a:pPr marL="0" indent="0">
                  <a:buNone/>
                </a:pPr>
                <a:r>
                  <a:rPr lang="en-US" dirty="0"/>
                  <a:t>The basic strategy here was to always percolate up from the bottom. This means the largest layer needs to percolate the farthest.</a:t>
                </a:r>
              </a:p>
              <a:p>
                <a:pPr marL="0" indent="0">
                  <a:buNone/>
                </a:pPr>
                <a:r>
                  <a:rPr lang="en-US" dirty="0"/>
                  <a:t>Can we do better?</a:t>
                </a:r>
              </a:p>
            </p:txBody>
          </p:sp>
        </mc:Choice>
        <mc:Fallback xmlns="">
          <p:sp>
            <p:nvSpPr>
              <p:cNvPr id="3" name="Content Placeholder 2">
                <a:extLst>
                  <a:ext uri="{FF2B5EF4-FFF2-40B4-BE49-F238E27FC236}">
                    <a16:creationId xmlns:a16="http://schemas.microsoft.com/office/drawing/2014/main" id="{958021DF-8B28-4097-AC9A-EFD7DD78014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1089" t="-2138" r="-32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672C0A3-F6E7-479E-91DA-CECC0C2A6F99}"/>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60E6990F-A622-46B9-930A-657B75671210}"/>
              </a:ext>
            </a:extLst>
          </p:cNvPr>
          <p:cNvSpPr>
            <a:spLocks noGrp="1"/>
          </p:cNvSpPr>
          <p:nvPr>
            <p:ph type="sldNum" sz="quarter" idx="12"/>
          </p:nvPr>
        </p:nvSpPr>
        <p:spPr/>
        <p:txBody>
          <a:bodyPr/>
          <a:lstStyle/>
          <a:p>
            <a:fld id="{659665DE-58FC-41F4-AC58-2C90A5E00527}" type="slidenum">
              <a:rPr lang="en-US" smtClean="0"/>
              <a:t>19</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8B788F4-696A-4AA9-9393-DDE6768EF63C}"/>
                  </a:ext>
                </a:extLst>
              </p:cNvPr>
              <p:cNvSpPr/>
              <p:nvPr/>
            </p:nvSpPr>
            <p:spPr>
              <a:xfrm>
                <a:off x="6747655" y="3317486"/>
                <a:ext cx="15130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𝑛</m:t>
                          </m:r>
                          <m:func>
                            <m:funcPr>
                              <m:ctrlPr>
                                <a:rPr lang="en-US" i="1">
                                  <a:latin typeface="Cambria Math" panose="02040503050406030204" pitchFamily="18" charset="0"/>
                                </a:rPr>
                              </m:ctrlPr>
                            </m:funcPr>
                            <m:fName>
                              <m:r>
                                <m:rPr>
                                  <m:sty m:val="p"/>
                                </m:rPr>
                                <a:rPr lang="en-US" i="1">
                                  <a:latin typeface="Cambria Math" panose="02040503050406030204" pitchFamily="18" charset="0"/>
                                </a:rPr>
                                <m:t>log</m:t>
                              </m:r>
                            </m:fName>
                            <m:e>
                              <m:r>
                                <a:rPr lang="en-US" i="1">
                                  <a:latin typeface="Cambria Math" panose="02040503050406030204" pitchFamily="18" charset="0"/>
                                </a:rPr>
                                <m:t>𝑛</m:t>
                              </m:r>
                            </m:e>
                          </m:func>
                        </m:e>
                      </m:d>
                      <m:r>
                        <a:rPr lang="en-US" i="1">
                          <a:latin typeface="Cambria Math" panose="02040503050406030204" pitchFamily="18" charset="0"/>
                        </a:rPr>
                        <m:t> </m:t>
                      </m:r>
                    </m:oMath>
                  </m:oMathPara>
                </a14:m>
                <a:endParaRPr lang="en-US" dirty="0"/>
              </a:p>
            </p:txBody>
          </p:sp>
        </mc:Choice>
        <mc:Fallback xmlns="">
          <p:sp>
            <p:nvSpPr>
              <p:cNvPr id="6" name="Rectangle 5">
                <a:extLst>
                  <a:ext uri="{FF2B5EF4-FFF2-40B4-BE49-F238E27FC236}">
                    <a16:creationId xmlns:a16="http://schemas.microsoft.com/office/drawing/2014/main" id="{28B788F4-696A-4AA9-9393-DDE6768EF63C}"/>
                  </a:ext>
                </a:extLst>
              </p:cNvPr>
              <p:cNvSpPr>
                <a:spLocks noRot="1" noChangeAspect="1" noMove="1" noResize="1" noEditPoints="1" noAdjustHandles="1" noChangeArrowheads="1" noChangeShapeType="1" noTextEdit="1"/>
              </p:cNvSpPr>
              <p:nvPr/>
            </p:nvSpPr>
            <p:spPr>
              <a:xfrm>
                <a:off x="6747655" y="3317486"/>
                <a:ext cx="1513042" cy="369332"/>
              </a:xfrm>
              <a:prstGeom prst="rect">
                <a:avLst/>
              </a:prstGeom>
              <a:blipFill>
                <a:blip r:embed="rId3"/>
                <a:stretch>
                  <a:fillRect b="-1639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90BC334C-EEFA-4753-90F4-35F20776A92E}"/>
                  </a:ext>
                </a:extLst>
              </p14:cNvPr>
              <p14:cNvContentPartPr/>
              <p14:nvPr/>
            </p14:nvContentPartPr>
            <p14:xfrm>
              <a:off x="5727960" y="2207520"/>
              <a:ext cx="3665520" cy="2438280"/>
            </p14:xfrm>
          </p:contentPart>
        </mc:Choice>
        <mc:Fallback>
          <p:pic>
            <p:nvPicPr>
              <p:cNvPr id="7" name="Ink 6">
                <a:extLst>
                  <a:ext uri="{FF2B5EF4-FFF2-40B4-BE49-F238E27FC236}">
                    <a16:creationId xmlns:a16="http://schemas.microsoft.com/office/drawing/2014/main" id="{90BC334C-EEFA-4753-90F4-35F20776A92E}"/>
                  </a:ext>
                </a:extLst>
              </p:cNvPr>
              <p:cNvPicPr/>
              <p:nvPr/>
            </p:nvPicPr>
            <p:blipFill>
              <a:blip r:embed="rId5"/>
              <a:stretch>
                <a:fillRect/>
              </a:stretch>
            </p:blipFill>
            <p:spPr>
              <a:xfrm>
                <a:off x="5718600" y="2198160"/>
                <a:ext cx="3684240" cy="2457000"/>
              </a:xfrm>
              <a:prstGeom prst="rect">
                <a:avLst/>
              </a:prstGeom>
            </p:spPr>
          </p:pic>
        </mc:Fallback>
      </mc:AlternateContent>
    </p:spTree>
    <p:extLst>
      <p:ext uri="{BB962C8B-B14F-4D97-AF65-F5344CB8AC3E}">
        <p14:creationId xmlns:p14="http://schemas.microsoft.com/office/powerpoint/2010/main" val="83612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F205-D923-40A7-9525-A4F26B23C4B1}"/>
              </a:ext>
            </a:extLst>
          </p:cNvPr>
          <p:cNvSpPr>
            <a:spLocks noGrp="1"/>
          </p:cNvSpPr>
          <p:nvPr>
            <p:ph type="title"/>
          </p:nvPr>
        </p:nvSpPr>
        <p:spPr/>
        <p:txBody>
          <a:bodyPr/>
          <a:lstStyle/>
          <a:p>
            <a:r>
              <a:rPr lang="en-US" dirty="0">
                <a:solidFill>
                  <a:srgbClr val="4C3282"/>
                </a:solidFill>
              </a:rPr>
              <a:t>Warm Up</a:t>
            </a:r>
          </a:p>
        </p:txBody>
      </p:sp>
      <p:sp>
        <p:nvSpPr>
          <p:cNvPr id="4" name="Footer Placeholder 3">
            <a:extLst>
              <a:ext uri="{FF2B5EF4-FFF2-40B4-BE49-F238E27FC236}">
                <a16:creationId xmlns:a16="http://schemas.microsoft.com/office/drawing/2014/main" id="{C6E4C0E4-02B3-4051-9FAC-09A0C255263A}"/>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4B797A74-C85C-45D0-ADCB-77C19602E72E}"/>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7" name="Content Placeholder 2">
            <a:extLst>
              <a:ext uri="{FF2B5EF4-FFF2-40B4-BE49-F238E27FC236}">
                <a16:creationId xmlns:a16="http://schemas.microsoft.com/office/drawing/2014/main" id="{D6AF773A-6267-4747-9A69-5383B1027CF3}"/>
              </a:ext>
            </a:extLst>
          </p:cNvPr>
          <p:cNvSpPr txBox="1">
            <a:spLocks/>
          </p:cNvSpPr>
          <p:nvPr/>
        </p:nvSpPr>
        <p:spPr>
          <a:xfrm>
            <a:off x="367784" y="149976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We have seen several data structures that can implement the Dictionary ADT so far: Arrays, Binary (AVL) Trees, and Hash Tables. </a:t>
            </a:r>
          </a:p>
          <a:p>
            <a:pPr marL="457200" indent="-457200">
              <a:buFont typeface="+mj-lt"/>
              <a:buAutoNum type="arabicPeriod"/>
            </a:pPr>
            <a:r>
              <a:rPr lang="en-US" dirty="0"/>
              <a:t>Discuss with your neighbors the relative merits of each approach? </a:t>
            </a:r>
          </a:p>
          <a:p>
            <a:pPr marL="457200" indent="-457200">
              <a:buFont typeface="+mj-lt"/>
              <a:buAutoNum type="arabicPeriod"/>
            </a:pPr>
            <a:r>
              <a:rPr lang="en-US" dirty="0"/>
              <a:t>Is there any reason to choose an AVL Tree Dictionary over a Hash Table?</a:t>
            </a:r>
          </a:p>
        </p:txBody>
      </p:sp>
    </p:spTree>
    <p:extLst>
      <p:ext uri="{BB962C8B-B14F-4D97-AF65-F5344CB8AC3E}">
        <p14:creationId xmlns:p14="http://schemas.microsoft.com/office/powerpoint/2010/main" val="411122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CA39-623F-459B-A2D7-9A9F57BA73FB}"/>
              </a:ext>
            </a:extLst>
          </p:cNvPr>
          <p:cNvSpPr>
            <a:spLocks noGrp="1"/>
          </p:cNvSpPr>
          <p:nvPr>
            <p:ph type="title"/>
          </p:nvPr>
        </p:nvSpPr>
        <p:spPr/>
        <p:txBody>
          <a:bodyPr/>
          <a:lstStyle/>
          <a:p>
            <a:r>
              <a:rPr lang="en-US" dirty="0"/>
              <a:t>Floyd’s Build Heap</a:t>
            </a:r>
          </a:p>
        </p:txBody>
      </p:sp>
      <p:sp>
        <p:nvSpPr>
          <p:cNvPr id="3" name="Content Placeholder 2">
            <a:extLst>
              <a:ext uri="{FF2B5EF4-FFF2-40B4-BE49-F238E27FC236}">
                <a16:creationId xmlns:a16="http://schemas.microsoft.com/office/drawing/2014/main" id="{E07583C2-0372-4063-9AE8-DFDE3165D5AA}"/>
              </a:ext>
            </a:extLst>
          </p:cNvPr>
          <p:cNvSpPr>
            <a:spLocks noGrp="1"/>
          </p:cNvSpPr>
          <p:nvPr>
            <p:ph idx="1"/>
          </p:nvPr>
        </p:nvSpPr>
        <p:spPr/>
        <p:txBody>
          <a:bodyPr/>
          <a:lstStyle/>
          <a:p>
            <a:r>
              <a:rPr lang="en-US" dirty="0"/>
              <a:t>Main Idea: Start from the bottom (end of array) and percolate </a:t>
            </a:r>
            <a:r>
              <a:rPr lang="en-US" b="1" dirty="0"/>
              <a:t>down</a:t>
            </a:r>
            <a:r>
              <a:rPr lang="en-US" dirty="0"/>
              <a:t>.</a:t>
            </a:r>
          </a:p>
          <a:p>
            <a:r>
              <a:rPr lang="en-US" dirty="0"/>
              <a:t>This ensures that the largest layer has the least distance to percolate.</a:t>
            </a:r>
          </a:p>
          <a:p>
            <a:endParaRPr lang="en-US" dirty="0"/>
          </a:p>
          <a:p>
            <a:r>
              <a:rPr lang="en-US" dirty="0"/>
              <a:t>We start with the</a:t>
            </a:r>
            <a:r>
              <a:rPr lang="en-US" i="1" dirty="0"/>
              <a:t> structural</a:t>
            </a:r>
            <a:r>
              <a:rPr lang="en-US" dirty="0"/>
              <a:t> invariants (complete binary tree) fulfilled, and then fix the </a:t>
            </a:r>
            <a:r>
              <a:rPr lang="en-US" i="1" dirty="0"/>
              <a:t>ordering</a:t>
            </a:r>
            <a:r>
              <a:rPr lang="en-US" dirty="0"/>
              <a:t> invariant (the heap property – parents smaller than children)</a:t>
            </a:r>
          </a:p>
          <a:p>
            <a:endParaRPr lang="en-US" dirty="0"/>
          </a:p>
          <a:p>
            <a:r>
              <a:rPr lang="en-US" dirty="0"/>
              <a:t>After each percolation, the subtree rooted at the percolated node is a valid min-heap!</a:t>
            </a:r>
          </a:p>
          <a:p>
            <a:endParaRPr lang="en-US" dirty="0"/>
          </a:p>
          <a:p>
            <a:r>
              <a:rPr lang="en-US" b="1" dirty="0" err="1"/>
              <a:t>buildHeap</a:t>
            </a:r>
            <a:r>
              <a:rPr lang="en-US" dirty="0"/>
              <a:t>(array) – Modifies an array in-place to be a heap</a:t>
            </a:r>
          </a:p>
        </p:txBody>
      </p:sp>
      <p:sp>
        <p:nvSpPr>
          <p:cNvPr id="4" name="Footer Placeholder 3">
            <a:extLst>
              <a:ext uri="{FF2B5EF4-FFF2-40B4-BE49-F238E27FC236}">
                <a16:creationId xmlns:a16="http://schemas.microsoft.com/office/drawing/2014/main" id="{54F3EB75-40B2-4EC5-B0C3-BDCC340413F0}"/>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1CD81BB0-753A-4F5B-BA23-E3A0EE6B0C65}"/>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33543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384-DB92-4BD0-B6BD-33EEA5EA4728}"/>
              </a:ext>
            </a:extLst>
          </p:cNvPr>
          <p:cNvSpPr>
            <a:spLocks noGrp="1"/>
          </p:cNvSpPr>
          <p:nvPr>
            <p:ph type="title"/>
          </p:nvPr>
        </p:nvSpPr>
        <p:spPr/>
        <p:txBody>
          <a:bodyPr/>
          <a:lstStyle/>
          <a:p>
            <a:r>
              <a:rPr lang="en-US" dirty="0"/>
              <a:t>Floyd’s </a:t>
            </a:r>
            <a:r>
              <a:rPr lang="en-US" dirty="0" err="1"/>
              <a:t>buildHeap</a:t>
            </a:r>
            <a:r>
              <a:rPr lang="en-US" dirty="0"/>
              <a:t> algorithm</a:t>
            </a:r>
          </a:p>
        </p:txBody>
      </p:sp>
      <p:sp>
        <p:nvSpPr>
          <p:cNvPr id="4" name="Footer Placeholder 3">
            <a:extLst>
              <a:ext uri="{FF2B5EF4-FFF2-40B4-BE49-F238E27FC236}">
                <a16:creationId xmlns:a16="http://schemas.microsoft.com/office/drawing/2014/main" id="{93925B89-5C67-4C1E-AE71-E26666FE89A9}"/>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a:extLst>
              <a:ext uri="{FF2B5EF4-FFF2-40B4-BE49-F238E27FC236}">
                <a16:creationId xmlns:a16="http://schemas.microsoft.com/office/drawing/2014/main" id="{307417AF-67A7-4A75-B9B9-EFEFA7464E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7" name="Group 6">
            <a:extLst>
              <a:ext uri="{FF2B5EF4-FFF2-40B4-BE49-F238E27FC236}">
                <a16:creationId xmlns:a16="http://schemas.microsoft.com/office/drawing/2014/main" id="{8ADC2E60-37D0-4F55-B6E9-D9ECAD210F27}"/>
              </a:ext>
            </a:extLst>
          </p:cNvPr>
          <p:cNvGrpSpPr/>
          <p:nvPr/>
        </p:nvGrpSpPr>
        <p:grpSpPr>
          <a:xfrm>
            <a:off x="5950408" y="4390183"/>
            <a:ext cx="692309" cy="678627"/>
            <a:chOff x="2659233" y="2267047"/>
            <a:chExt cx="692309" cy="678627"/>
          </a:xfrm>
        </p:grpSpPr>
        <p:sp>
          <p:nvSpPr>
            <p:cNvPr id="85" name="Rectangle 84">
              <a:extLst>
                <a:ext uri="{FF2B5EF4-FFF2-40B4-BE49-F238E27FC236}">
                  <a16:creationId xmlns:a16="http://schemas.microsoft.com/office/drawing/2014/main" id="{186C1267-C06B-4611-A1C5-834AAC8EC892}"/>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6" name="TextBox 85">
              <a:extLst>
                <a:ext uri="{FF2B5EF4-FFF2-40B4-BE49-F238E27FC236}">
                  <a16:creationId xmlns:a16="http://schemas.microsoft.com/office/drawing/2014/main" id="{7F8B7F35-3078-481E-ACDF-AB7449D89697}"/>
                </a:ext>
              </a:extLst>
            </p:cNvPr>
            <p:cNvSpPr txBox="1"/>
            <p:nvPr/>
          </p:nvSpPr>
          <p:spPr>
            <a:xfrm>
              <a:off x="2878192" y="23368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8</a:t>
              </a:r>
            </a:p>
          </p:txBody>
        </p:sp>
        <p:cxnSp>
          <p:nvCxnSpPr>
            <p:cNvPr id="87" name="Straight Connector 86">
              <a:extLst>
                <a:ext uri="{FF2B5EF4-FFF2-40B4-BE49-F238E27FC236}">
                  <a16:creationId xmlns:a16="http://schemas.microsoft.com/office/drawing/2014/main" id="{5E074AF2-09AC-4AC2-9F0F-A5451F49BBF8}"/>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95713D5-57C8-4D96-A6CB-38C090BC617D}"/>
                </a:ext>
              </a:extLst>
            </p:cNvPr>
            <p:cNvCxnSpPr>
              <a:cxnSpLocks/>
              <a:endCxn id="85"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B0B4C40-970F-4BC7-A899-BC5A0109E685}"/>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083387F-B86A-4CB5-AB71-BFAA999869ED}"/>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51A5E19-25B1-449F-892F-CFAC2C87C8CB}"/>
              </a:ext>
            </a:extLst>
          </p:cNvPr>
          <p:cNvGrpSpPr/>
          <p:nvPr/>
        </p:nvGrpSpPr>
        <p:grpSpPr>
          <a:xfrm>
            <a:off x="8474041" y="1277943"/>
            <a:ext cx="678628" cy="678627"/>
            <a:chOff x="2476501" y="3333847"/>
            <a:chExt cx="678628" cy="678627"/>
          </a:xfrm>
        </p:grpSpPr>
        <p:sp>
          <p:nvSpPr>
            <p:cNvPr id="81" name="Rectangle 80">
              <a:extLst>
                <a:ext uri="{FF2B5EF4-FFF2-40B4-BE49-F238E27FC236}">
                  <a16:creationId xmlns:a16="http://schemas.microsoft.com/office/drawing/2014/main" id="{6215CE36-4BA6-4CF6-B628-5F77D4E18162}"/>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2" name="TextBox 81">
              <a:extLst>
                <a:ext uri="{FF2B5EF4-FFF2-40B4-BE49-F238E27FC236}">
                  <a16:creationId xmlns:a16="http://schemas.microsoft.com/office/drawing/2014/main" id="{4B57A5DB-AFB8-4A9C-AF5A-8D76F8C90E22}"/>
                </a:ext>
              </a:extLst>
            </p:cNvPr>
            <p:cNvSpPr txBox="1"/>
            <p:nvPr/>
          </p:nvSpPr>
          <p:spPr>
            <a:xfrm>
              <a:off x="2649743" y="3403666"/>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12</a:t>
              </a:r>
            </a:p>
          </p:txBody>
        </p:sp>
        <p:cxnSp>
          <p:nvCxnSpPr>
            <p:cNvPr id="83" name="Straight Connector 82">
              <a:extLst>
                <a:ext uri="{FF2B5EF4-FFF2-40B4-BE49-F238E27FC236}">
                  <a16:creationId xmlns:a16="http://schemas.microsoft.com/office/drawing/2014/main" id="{60404663-1B5D-4136-AAC9-B03DF03A345E}"/>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D84E8C-C4A2-44A1-BC7E-AD6F951E810C}"/>
                </a:ext>
              </a:extLst>
            </p:cNvPr>
            <p:cNvCxnSpPr>
              <a:cxnSpLocks/>
              <a:endCxn id="81"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3EA383D-4254-42B8-9185-359D3CAB91DC}"/>
              </a:ext>
            </a:extLst>
          </p:cNvPr>
          <p:cNvGrpSpPr/>
          <p:nvPr/>
        </p:nvGrpSpPr>
        <p:grpSpPr>
          <a:xfrm>
            <a:off x="6485734" y="2190469"/>
            <a:ext cx="678628" cy="678627"/>
            <a:chOff x="2476501" y="3333847"/>
            <a:chExt cx="678628" cy="678627"/>
          </a:xfrm>
        </p:grpSpPr>
        <p:sp>
          <p:nvSpPr>
            <p:cNvPr id="77" name="Rectangle 76">
              <a:extLst>
                <a:ext uri="{FF2B5EF4-FFF2-40B4-BE49-F238E27FC236}">
                  <a16:creationId xmlns:a16="http://schemas.microsoft.com/office/drawing/2014/main" id="{072354EC-6FDC-4CE1-AB4C-9FA0DEB0E8B9}"/>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8" name="TextBox 77">
              <a:extLst>
                <a:ext uri="{FF2B5EF4-FFF2-40B4-BE49-F238E27FC236}">
                  <a16:creationId xmlns:a16="http://schemas.microsoft.com/office/drawing/2014/main" id="{ADA862F6-73DA-43E7-9D06-9FEC9734DCA0}"/>
                </a:ext>
              </a:extLst>
            </p:cNvPr>
            <p:cNvSpPr txBox="1"/>
            <p:nvPr/>
          </p:nvSpPr>
          <p:spPr>
            <a:xfrm>
              <a:off x="2649743" y="34036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5</a:t>
              </a:r>
            </a:p>
          </p:txBody>
        </p:sp>
        <p:cxnSp>
          <p:nvCxnSpPr>
            <p:cNvPr id="79" name="Straight Connector 78">
              <a:extLst>
                <a:ext uri="{FF2B5EF4-FFF2-40B4-BE49-F238E27FC236}">
                  <a16:creationId xmlns:a16="http://schemas.microsoft.com/office/drawing/2014/main" id="{F24256E8-58A4-4338-9C4F-ABD74CD8EF9D}"/>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2C3B54B-BB0E-4139-86F8-42110CF76940}"/>
                </a:ext>
              </a:extLst>
            </p:cNvPr>
            <p:cNvCxnSpPr>
              <a:cxnSpLocks/>
              <a:endCxn id="77"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325720-7CF3-499F-B59C-7AAF74C66665}"/>
              </a:ext>
            </a:extLst>
          </p:cNvPr>
          <p:cNvGrpSpPr/>
          <p:nvPr/>
        </p:nvGrpSpPr>
        <p:grpSpPr>
          <a:xfrm>
            <a:off x="5476992" y="3286563"/>
            <a:ext cx="678628" cy="678627"/>
            <a:chOff x="2476501" y="3333847"/>
            <a:chExt cx="678628" cy="678627"/>
          </a:xfrm>
        </p:grpSpPr>
        <p:sp>
          <p:nvSpPr>
            <p:cNvPr id="73" name="Rectangle 72">
              <a:extLst>
                <a:ext uri="{FF2B5EF4-FFF2-40B4-BE49-F238E27FC236}">
                  <a16:creationId xmlns:a16="http://schemas.microsoft.com/office/drawing/2014/main" id="{CDADE0F2-EDE6-4345-BD2A-6F84FCF03E56}"/>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4" name="TextBox 73">
              <a:extLst>
                <a:ext uri="{FF2B5EF4-FFF2-40B4-BE49-F238E27FC236}">
                  <a16:creationId xmlns:a16="http://schemas.microsoft.com/office/drawing/2014/main" id="{6559D1D4-D161-4F65-A146-0F1BDD80569B}"/>
                </a:ext>
              </a:extLst>
            </p:cNvPr>
            <p:cNvSpPr txBox="1"/>
            <p:nvPr/>
          </p:nvSpPr>
          <p:spPr>
            <a:xfrm>
              <a:off x="2649743" y="34036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3</a:t>
              </a:r>
            </a:p>
          </p:txBody>
        </p:sp>
        <p:cxnSp>
          <p:nvCxnSpPr>
            <p:cNvPr id="75" name="Straight Connector 74">
              <a:extLst>
                <a:ext uri="{FF2B5EF4-FFF2-40B4-BE49-F238E27FC236}">
                  <a16:creationId xmlns:a16="http://schemas.microsoft.com/office/drawing/2014/main" id="{A8EBE98F-1B39-4BEE-8FD0-9B2993E3E152}"/>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2E3E92-FDB0-471E-8433-E13616F90849}"/>
                </a:ext>
              </a:extLst>
            </p:cNvPr>
            <p:cNvCxnSpPr>
              <a:cxnSpLocks/>
              <a:endCxn id="7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D12CADF-06F5-4B50-BFF9-2E5C95D378A2}"/>
              </a:ext>
            </a:extLst>
          </p:cNvPr>
          <p:cNvGrpSpPr/>
          <p:nvPr/>
        </p:nvGrpSpPr>
        <p:grpSpPr>
          <a:xfrm>
            <a:off x="4941734" y="4390183"/>
            <a:ext cx="692309" cy="678627"/>
            <a:chOff x="2659233" y="2267047"/>
            <a:chExt cx="692309" cy="678627"/>
          </a:xfrm>
        </p:grpSpPr>
        <p:sp>
          <p:nvSpPr>
            <p:cNvPr id="67" name="Rectangle 66">
              <a:extLst>
                <a:ext uri="{FF2B5EF4-FFF2-40B4-BE49-F238E27FC236}">
                  <a16:creationId xmlns:a16="http://schemas.microsoft.com/office/drawing/2014/main" id="{3DBBA86E-F0F1-4DED-BBBF-7C29AC40C7D9}"/>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8" name="TextBox 67">
              <a:extLst>
                <a:ext uri="{FF2B5EF4-FFF2-40B4-BE49-F238E27FC236}">
                  <a16:creationId xmlns:a16="http://schemas.microsoft.com/office/drawing/2014/main" id="{134BF5BE-5406-4B09-9794-06955B5525A3}"/>
                </a:ext>
              </a:extLst>
            </p:cNvPr>
            <p:cNvSpPr txBox="1"/>
            <p:nvPr/>
          </p:nvSpPr>
          <p:spPr>
            <a:xfrm>
              <a:off x="2832475" y="2336866"/>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4</a:t>
              </a:r>
            </a:p>
          </p:txBody>
        </p:sp>
        <p:cxnSp>
          <p:nvCxnSpPr>
            <p:cNvPr id="69" name="Straight Connector 68">
              <a:extLst>
                <a:ext uri="{FF2B5EF4-FFF2-40B4-BE49-F238E27FC236}">
                  <a16:creationId xmlns:a16="http://schemas.microsoft.com/office/drawing/2014/main" id="{0B387F9C-0178-42DD-935F-CC9BBE3E22BA}"/>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B45BBE0-24C3-4DA1-884F-300D0FE71DFB}"/>
                </a:ext>
              </a:extLst>
            </p:cNvPr>
            <p:cNvCxnSpPr>
              <a:cxnSpLocks/>
              <a:endCxn id="6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E1A3B3-0030-4F30-92DB-C29043306D84}"/>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C745E48-2792-4138-9AB0-40053074EE16}"/>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D6D84CB-3C8E-4DBF-9095-F996E0F83E42}"/>
              </a:ext>
            </a:extLst>
          </p:cNvPr>
          <p:cNvGrpSpPr/>
          <p:nvPr/>
        </p:nvGrpSpPr>
        <p:grpSpPr>
          <a:xfrm>
            <a:off x="10397434" y="2194770"/>
            <a:ext cx="678628" cy="678627"/>
            <a:chOff x="2476501" y="3333847"/>
            <a:chExt cx="678628" cy="678627"/>
          </a:xfrm>
        </p:grpSpPr>
        <p:sp>
          <p:nvSpPr>
            <p:cNvPr id="63" name="Rectangle 62">
              <a:extLst>
                <a:ext uri="{FF2B5EF4-FFF2-40B4-BE49-F238E27FC236}">
                  <a16:creationId xmlns:a16="http://schemas.microsoft.com/office/drawing/2014/main" id="{1AE1DA48-E8EA-4518-A276-8A8A164C7007}"/>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4" name="TextBox 63">
              <a:extLst>
                <a:ext uri="{FF2B5EF4-FFF2-40B4-BE49-F238E27FC236}">
                  <a16:creationId xmlns:a16="http://schemas.microsoft.com/office/drawing/2014/main" id="{F2B13E79-C105-41AF-9601-05942D70805F}"/>
                </a:ext>
              </a:extLst>
            </p:cNvPr>
            <p:cNvSpPr txBox="1"/>
            <p:nvPr/>
          </p:nvSpPr>
          <p:spPr>
            <a:xfrm>
              <a:off x="2649743" y="3403666"/>
              <a:ext cx="3577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11</a:t>
              </a:r>
            </a:p>
          </p:txBody>
        </p:sp>
        <p:cxnSp>
          <p:nvCxnSpPr>
            <p:cNvPr id="65" name="Straight Connector 64">
              <a:extLst>
                <a:ext uri="{FF2B5EF4-FFF2-40B4-BE49-F238E27FC236}">
                  <a16:creationId xmlns:a16="http://schemas.microsoft.com/office/drawing/2014/main" id="{23F6B326-F3C0-4653-B7F1-8252E4FB644E}"/>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20144FE-3648-471C-B823-CDB8F19C0506}"/>
                </a:ext>
              </a:extLst>
            </p:cNvPr>
            <p:cNvCxnSpPr>
              <a:cxnSpLocks/>
              <a:endCxn id="6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6B68FA3-676B-43AD-AD26-92C46FE56C2F}"/>
              </a:ext>
            </a:extLst>
          </p:cNvPr>
          <p:cNvGrpSpPr/>
          <p:nvPr/>
        </p:nvGrpSpPr>
        <p:grpSpPr>
          <a:xfrm>
            <a:off x="7876315" y="4385896"/>
            <a:ext cx="692309" cy="678627"/>
            <a:chOff x="2659233" y="2267047"/>
            <a:chExt cx="692309" cy="678627"/>
          </a:xfrm>
        </p:grpSpPr>
        <p:sp>
          <p:nvSpPr>
            <p:cNvPr id="57" name="Rectangle 56">
              <a:extLst>
                <a:ext uri="{FF2B5EF4-FFF2-40B4-BE49-F238E27FC236}">
                  <a16:creationId xmlns:a16="http://schemas.microsoft.com/office/drawing/2014/main" id="{A36EEDFA-8671-48CC-9090-7D526ACC6304}"/>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8" name="TextBox 57">
              <a:extLst>
                <a:ext uri="{FF2B5EF4-FFF2-40B4-BE49-F238E27FC236}">
                  <a16:creationId xmlns:a16="http://schemas.microsoft.com/office/drawing/2014/main" id="{301F4EE0-2DE9-4707-8D2D-8EF7EBE759D9}"/>
                </a:ext>
              </a:extLst>
            </p:cNvPr>
            <p:cNvSpPr txBox="1"/>
            <p:nvPr/>
          </p:nvSpPr>
          <p:spPr>
            <a:xfrm>
              <a:off x="2832475" y="2336866"/>
              <a:ext cx="3129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7</a:t>
              </a:r>
            </a:p>
          </p:txBody>
        </p:sp>
        <p:cxnSp>
          <p:nvCxnSpPr>
            <p:cNvPr id="59" name="Straight Connector 58">
              <a:extLst>
                <a:ext uri="{FF2B5EF4-FFF2-40B4-BE49-F238E27FC236}">
                  <a16:creationId xmlns:a16="http://schemas.microsoft.com/office/drawing/2014/main" id="{14E7C25A-69AA-4234-816B-AA2D09ED43C6}"/>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DBE21EA-C6B8-42A2-919E-E545E53AEFDE}"/>
                </a:ext>
              </a:extLst>
            </p:cNvPr>
            <p:cNvCxnSpPr>
              <a:cxnSpLocks/>
              <a:endCxn id="5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7148200-CA65-4A66-BE35-2EDE4B6572E4}"/>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83E11F-54C3-446A-9756-57DCCAE0BE96}"/>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7EB24C5-5639-4EBE-94EF-5463544A435B}"/>
              </a:ext>
            </a:extLst>
          </p:cNvPr>
          <p:cNvGrpSpPr/>
          <p:nvPr/>
        </p:nvGrpSpPr>
        <p:grpSpPr>
          <a:xfrm>
            <a:off x="7402899" y="3282276"/>
            <a:ext cx="678628" cy="678627"/>
            <a:chOff x="2476501" y="3333847"/>
            <a:chExt cx="678628" cy="678627"/>
          </a:xfrm>
        </p:grpSpPr>
        <p:sp>
          <p:nvSpPr>
            <p:cNvPr id="53" name="Rectangle 52">
              <a:extLst>
                <a:ext uri="{FF2B5EF4-FFF2-40B4-BE49-F238E27FC236}">
                  <a16:creationId xmlns:a16="http://schemas.microsoft.com/office/drawing/2014/main" id="{A1B41EEB-62A0-422B-A831-32A56EC91051}"/>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4" name="TextBox 53">
              <a:extLst>
                <a:ext uri="{FF2B5EF4-FFF2-40B4-BE49-F238E27FC236}">
                  <a16:creationId xmlns:a16="http://schemas.microsoft.com/office/drawing/2014/main" id="{61A24377-F230-4E23-BD91-6EA4C70E5621}"/>
                </a:ext>
              </a:extLst>
            </p:cNvPr>
            <p:cNvSpPr txBox="1"/>
            <p:nvPr/>
          </p:nvSpPr>
          <p:spPr>
            <a:xfrm>
              <a:off x="2649743" y="3403666"/>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10</a:t>
              </a:r>
            </a:p>
          </p:txBody>
        </p:sp>
        <p:cxnSp>
          <p:nvCxnSpPr>
            <p:cNvPr id="55" name="Straight Connector 54">
              <a:extLst>
                <a:ext uri="{FF2B5EF4-FFF2-40B4-BE49-F238E27FC236}">
                  <a16:creationId xmlns:a16="http://schemas.microsoft.com/office/drawing/2014/main" id="{A703D8D4-B877-4131-8934-2A173B3DBC79}"/>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B0E0B44-1E4E-42BC-88FD-3B5A9E616E26}"/>
                </a:ext>
              </a:extLst>
            </p:cNvPr>
            <p:cNvCxnSpPr>
              <a:cxnSpLocks/>
              <a:endCxn id="5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12FD394-368B-4EB4-AEBA-6F5844D5ACB3}"/>
              </a:ext>
            </a:extLst>
          </p:cNvPr>
          <p:cNvGrpSpPr/>
          <p:nvPr/>
        </p:nvGrpSpPr>
        <p:grpSpPr>
          <a:xfrm>
            <a:off x="6867641" y="4385896"/>
            <a:ext cx="692309" cy="678627"/>
            <a:chOff x="2659233" y="2267047"/>
            <a:chExt cx="692309" cy="678627"/>
          </a:xfrm>
        </p:grpSpPr>
        <p:sp>
          <p:nvSpPr>
            <p:cNvPr id="47" name="Rectangle 46">
              <a:extLst>
                <a:ext uri="{FF2B5EF4-FFF2-40B4-BE49-F238E27FC236}">
                  <a16:creationId xmlns:a16="http://schemas.microsoft.com/office/drawing/2014/main" id="{BFE77E1F-508E-43A9-9422-E542A24790A3}"/>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8" name="TextBox 47">
              <a:extLst>
                <a:ext uri="{FF2B5EF4-FFF2-40B4-BE49-F238E27FC236}">
                  <a16:creationId xmlns:a16="http://schemas.microsoft.com/office/drawing/2014/main" id="{000BED58-27BD-43CC-8D26-10B17BD29400}"/>
                </a:ext>
              </a:extLst>
            </p:cNvPr>
            <p:cNvSpPr txBox="1"/>
            <p:nvPr/>
          </p:nvSpPr>
          <p:spPr>
            <a:xfrm>
              <a:off x="2832475" y="2336866"/>
              <a:ext cx="271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a:t>
              </a:r>
            </a:p>
          </p:txBody>
        </p:sp>
        <p:cxnSp>
          <p:nvCxnSpPr>
            <p:cNvPr id="49" name="Straight Connector 48">
              <a:extLst>
                <a:ext uri="{FF2B5EF4-FFF2-40B4-BE49-F238E27FC236}">
                  <a16:creationId xmlns:a16="http://schemas.microsoft.com/office/drawing/2014/main" id="{5C8EE778-D08E-459D-BE7B-B82C354FFB33}"/>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CF1D3EB-DFE1-4CF7-B1DB-56D5F088883A}"/>
                </a:ext>
              </a:extLst>
            </p:cNvPr>
            <p:cNvCxnSpPr>
              <a:cxnSpLocks/>
              <a:endCxn id="4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6E6701F-5C7A-4841-92DD-C51DB46D6CA1}"/>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DFF6CA-DDC9-4BE4-8A85-F299E727F4C6}"/>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17FCC08-0ED8-4994-88B3-58B9C3ECA3EA}"/>
              </a:ext>
            </a:extLst>
          </p:cNvPr>
          <p:cNvGrpSpPr/>
          <p:nvPr/>
        </p:nvGrpSpPr>
        <p:grpSpPr>
          <a:xfrm>
            <a:off x="9518271" y="3282276"/>
            <a:ext cx="678628" cy="678627"/>
            <a:chOff x="2476501" y="3333847"/>
            <a:chExt cx="678628" cy="678627"/>
          </a:xfrm>
        </p:grpSpPr>
        <p:sp>
          <p:nvSpPr>
            <p:cNvPr id="43" name="Rectangle 42">
              <a:extLst>
                <a:ext uri="{FF2B5EF4-FFF2-40B4-BE49-F238E27FC236}">
                  <a16:creationId xmlns:a16="http://schemas.microsoft.com/office/drawing/2014/main" id="{31D01B9B-5B6A-4F13-BDE8-5E14334F716F}"/>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4" name="TextBox 43">
              <a:extLst>
                <a:ext uri="{FF2B5EF4-FFF2-40B4-BE49-F238E27FC236}">
                  <a16:creationId xmlns:a16="http://schemas.microsoft.com/office/drawing/2014/main" id="{8B106EA1-7ED9-45CF-8FC2-FC4766F1219F}"/>
                </a:ext>
              </a:extLst>
            </p:cNvPr>
            <p:cNvSpPr txBox="1"/>
            <p:nvPr/>
          </p:nvSpPr>
          <p:spPr>
            <a:xfrm>
              <a:off x="2649743" y="34036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2</a:t>
              </a:r>
            </a:p>
          </p:txBody>
        </p:sp>
        <p:cxnSp>
          <p:nvCxnSpPr>
            <p:cNvPr id="45" name="Straight Connector 44">
              <a:extLst>
                <a:ext uri="{FF2B5EF4-FFF2-40B4-BE49-F238E27FC236}">
                  <a16:creationId xmlns:a16="http://schemas.microsoft.com/office/drawing/2014/main" id="{7D6DD646-A570-46FB-A85A-B6AE3ED79AAF}"/>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74F3E53-3E7F-4BDF-B37C-7F660F7356DD}"/>
                </a:ext>
              </a:extLst>
            </p:cNvPr>
            <p:cNvCxnSpPr>
              <a:cxnSpLocks/>
              <a:endCxn id="4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D16EC33-A052-4DDD-9971-13308AF7BFF6}"/>
              </a:ext>
            </a:extLst>
          </p:cNvPr>
          <p:cNvGrpSpPr/>
          <p:nvPr/>
        </p:nvGrpSpPr>
        <p:grpSpPr>
          <a:xfrm>
            <a:off x="8983013" y="4385896"/>
            <a:ext cx="692309" cy="678627"/>
            <a:chOff x="2659233" y="2267047"/>
            <a:chExt cx="692309" cy="678627"/>
          </a:xfrm>
        </p:grpSpPr>
        <p:sp>
          <p:nvSpPr>
            <p:cNvPr id="37" name="Rectangle 36">
              <a:extLst>
                <a:ext uri="{FF2B5EF4-FFF2-40B4-BE49-F238E27FC236}">
                  <a16:creationId xmlns:a16="http://schemas.microsoft.com/office/drawing/2014/main" id="{1E365CFA-8523-44FF-8AF3-A21AD2367F11}"/>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8" name="TextBox 37">
              <a:extLst>
                <a:ext uri="{FF2B5EF4-FFF2-40B4-BE49-F238E27FC236}">
                  <a16:creationId xmlns:a16="http://schemas.microsoft.com/office/drawing/2014/main" id="{BA3E51D0-83AB-4355-85B3-5B09BC5000EE}"/>
                </a:ext>
              </a:extLst>
            </p:cNvPr>
            <p:cNvSpPr txBox="1"/>
            <p:nvPr/>
          </p:nvSpPr>
          <p:spPr>
            <a:xfrm>
              <a:off x="2832475" y="23368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6</a:t>
              </a:r>
            </a:p>
          </p:txBody>
        </p:sp>
        <p:cxnSp>
          <p:nvCxnSpPr>
            <p:cNvPr id="39" name="Straight Connector 38">
              <a:extLst>
                <a:ext uri="{FF2B5EF4-FFF2-40B4-BE49-F238E27FC236}">
                  <a16:creationId xmlns:a16="http://schemas.microsoft.com/office/drawing/2014/main" id="{CB865169-6C5A-4903-BB6F-7450A36C3F70}"/>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B86937A-C21A-4477-B46F-17CF00597884}"/>
                </a:ext>
              </a:extLst>
            </p:cNvPr>
            <p:cNvCxnSpPr>
              <a:cxnSpLocks/>
              <a:endCxn id="3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E1E374-0F17-4A29-9569-52BFF7B6175A}"/>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5019FA-5FE8-4421-9353-B3BD5009A78C}"/>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E3BF929-34E8-413A-BE95-6A03D22A8E57}"/>
              </a:ext>
            </a:extLst>
          </p:cNvPr>
          <p:cNvGrpSpPr/>
          <p:nvPr/>
        </p:nvGrpSpPr>
        <p:grpSpPr>
          <a:xfrm>
            <a:off x="11287488" y="3282275"/>
            <a:ext cx="692309" cy="678627"/>
            <a:chOff x="2659233" y="2267047"/>
            <a:chExt cx="692309" cy="678627"/>
          </a:xfrm>
        </p:grpSpPr>
        <p:sp>
          <p:nvSpPr>
            <p:cNvPr id="31" name="Rectangle 30">
              <a:extLst>
                <a:ext uri="{FF2B5EF4-FFF2-40B4-BE49-F238E27FC236}">
                  <a16:creationId xmlns:a16="http://schemas.microsoft.com/office/drawing/2014/main" id="{3BED69B7-082B-4FCA-B42C-86BCC07683E9}"/>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2" name="TextBox 31">
              <a:extLst>
                <a:ext uri="{FF2B5EF4-FFF2-40B4-BE49-F238E27FC236}">
                  <a16:creationId xmlns:a16="http://schemas.microsoft.com/office/drawing/2014/main" id="{CB145568-4739-4BF1-9282-B985949FE238}"/>
                </a:ext>
              </a:extLst>
            </p:cNvPr>
            <p:cNvSpPr txBox="1"/>
            <p:nvPr/>
          </p:nvSpPr>
          <p:spPr>
            <a:xfrm>
              <a:off x="2832475" y="23368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9</a:t>
              </a:r>
            </a:p>
          </p:txBody>
        </p:sp>
        <p:cxnSp>
          <p:nvCxnSpPr>
            <p:cNvPr id="33" name="Straight Connector 32">
              <a:extLst>
                <a:ext uri="{FF2B5EF4-FFF2-40B4-BE49-F238E27FC236}">
                  <a16:creationId xmlns:a16="http://schemas.microsoft.com/office/drawing/2014/main" id="{8EFC2DFB-48C2-423A-B36E-61A7B46DABF7}"/>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18911F-99EB-4259-838C-43991FDF4A9F}"/>
                </a:ext>
              </a:extLst>
            </p:cNvPr>
            <p:cNvCxnSpPr>
              <a:cxnSpLocks/>
              <a:endCxn id="31"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BE435D-EC3A-4246-AB21-D3FB4534202B}"/>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2470E5-A7F6-487E-BB3F-E1C421814241}"/>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8BEA7CC3-453D-4BC8-8AFB-E5596B5D4C74}"/>
              </a:ext>
            </a:extLst>
          </p:cNvPr>
          <p:cNvCxnSpPr>
            <a:cxnSpLocks/>
            <a:endCxn id="77" idx="0"/>
          </p:cNvCxnSpPr>
          <p:nvPr/>
        </p:nvCxnSpPr>
        <p:spPr>
          <a:xfrm flipH="1">
            <a:off x="6825049" y="1873505"/>
            <a:ext cx="1822234" cy="31696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52EEB7-0B4C-4A31-83B9-C96BAE06B0EF}"/>
              </a:ext>
            </a:extLst>
          </p:cNvPr>
          <p:cNvCxnSpPr>
            <a:cxnSpLocks/>
            <a:endCxn id="63" idx="0"/>
          </p:cNvCxnSpPr>
          <p:nvPr/>
        </p:nvCxnSpPr>
        <p:spPr>
          <a:xfrm>
            <a:off x="8986595" y="1885677"/>
            <a:ext cx="1750154" cy="30909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F2466B8-07C6-435C-906D-EFA49CC4F8CB}"/>
              </a:ext>
            </a:extLst>
          </p:cNvPr>
          <p:cNvCxnSpPr>
            <a:cxnSpLocks/>
            <a:endCxn id="73" idx="0"/>
          </p:cNvCxnSpPr>
          <p:nvPr/>
        </p:nvCxnSpPr>
        <p:spPr>
          <a:xfrm flipH="1">
            <a:off x="5816307" y="2789031"/>
            <a:ext cx="845918" cy="497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73E3DAF-F586-4A12-A65A-E1E74253D76E}"/>
              </a:ext>
            </a:extLst>
          </p:cNvPr>
          <p:cNvCxnSpPr>
            <a:cxnSpLocks/>
            <a:endCxn id="53" idx="0"/>
          </p:cNvCxnSpPr>
          <p:nvPr/>
        </p:nvCxnSpPr>
        <p:spPr>
          <a:xfrm>
            <a:off x="7001324" y="2793698"/>
            <a:ext cx="740890" cy="4885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5DCFB8-6007-48D2-AFEC-E0D8AADBBBDE}"/>
              </a:ext>
            </a:extLst>
          </p:cNvPr>
          <p:cNvCxnSpPr>
            <a:cxnSpLocks/>
            <a:endCxn id="43" idx="0"/>
          </p:cNvCxnSpPr>
          <p:nvPr/>
        </p:nvCxnSpPr>
        <p:spPr>
          <a:xfrm flipH="1">
            <a:off x="9857586" y="2800714"/>
            <a:ext cx="705920" cy="48156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E9AD6B-5AE9-4E10-880F-ECE235B35F5B}"/>
              </a:ext>
            </a:extLst>
          </p:cNvPr>
          <p:cNvCxnSpPr>
            <a:cxnSpLocks/>
            <a:endCxn id="31" idx="0"/>
          </p:cNvCxnSpPr>
          <p:nvPr/>
        </p:nvCxnSpPr>
        <p:spPr>
          <a:xfrm>
            <a:off x="10902819" y="2790842"/>
            <a:ext cx="723984" cy="49143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1A8B8F-04F1-4E0B-B818-E9D8CC854C16}"/>
              </a:ext>
            </a:extLst>
          </p:cNvPr>
          <p:cNvCxnSpPr>
            <a:cxnSpLocks/>
            <a:endCxn id="67" idx="0"/>
          </p:cNvCxnSpPr>
          <p:nvPr/>
        </p:nvCxnSpPr>
        <p:spPr>
          <a:xfrm flipH="1">
            <a:off x="5281049" y="3881378"/>
            <a:ext cx="383442" cy="50880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23A5D3-0978-4FF0-B321-62EAF932A1CC}"/>
              </a:ext>
            </a:extLst>
          </p:cNvPr>
          <p:cNvCxnSpPr>
            <a:cxnSpLocks/>
            <a:endCxn id="47" idx="0"/>
          </p:cNvCxnSpPr>
          <p:nvPr/>
        </p:nvCxnSpPr>
        <p:spPr>
          <a:xfrm flipH="1">
            <a:off x="7206956" y="3865278"/>
            <a:ext cx="380826" cy="52061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D9DF45-53C1-4CF5-9C41-41D5E7DD616F}"/>
              </a:ext>
            </a:extLst>
          </p:cNvPr>
          <p:cNvCxnSpPr>
            <a:cxnSpLocks/>
            <a:endCxn id="37" idx="0"/>
          </p:cNvCxnSpPr>
          <p:nvPr/>
        </p:nvCxnSpPr>
        <p:spPr>
          <a:xfrm flipH="1">
            <a:off x="9322328" y="3877090"/>
            <a:ext cx="380826" cy="50880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65D37F9-D015-41F6-994A-E6D6E050EE1D}"/>
              </a:ext>
            </a:extLst>
          </p:cNvPr>
          <p:cNvCxnSpPr>
            <a:cxnSpLocks/>
            <a:endCxn id="85" idx="0"/>
          </p:cNvCxnSpPr>
          <p:nvPr/>
        </p:nvCxnSpPr>
        <p:spPr>
          <a:xfrm>
            <a:off x="6000604" y="3877091"/>
            <a:ext cx="289119" cy="5130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482034-1949-4BC8-BB0E-D362F0C37115}"/>
              </a:ext>
            </a:extLst>
          </p:cNvPr>
          <p:cNvCxnSpPr>
            <a:cxnSpLocks/>
            <a:endCxn id="57" idx="0"/>
          </p:cNvCxnSpPr>
          <p:nvPr/>
        </p:nvCxnSpPr>
        <p:spPr>
          <a:xfrm>
            <a:off x="7896644" y="3869041"/>
            <a:ext cx="318986" cy="51685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B9AE70-0C6C-4BD7-BA4A-FC718A464F62}"/>
              </a:ext>
            </a:extLst>
          </p:cNvPr>
          <p:cNvCxnSpPr/>
          <p:nvPr/>
        </p:nvCxnSpPr>
        <p:spPr>
          <a:xfrm flipV="1">
            <a:off x="9864426" y="3791245"/>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91" name="Table 90">
            <a:extLst>
              <a:ext uri="{FF2B5EF4-FFF2-40B4-BE49-F238E27FC236}">
                <a16:creationId xmlns:a16="http://schemas.microsoft.com/office/drawing/2014/main" id="{C60F3973-2B6A-4636-B96F-4685ED8BC27E}"/>
              </a:ext>
            </a:extLst>
          </p:cNvPr>
          <p:cNvGraphicFramePr>
            <a:graphicFrameLocks noGrp="1"/>
          </p:cNvGraphicFramePr>
          <p:nvPr/>
        </p:nvGraphicFramePr>
        <p:xfrm>
          <a:off x="2104871" y="5373706"/>
          <a:ext cx="8127994" cy="98933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1816514090"/>
                    </a:ext>
                  </a:extLst>
                </a:gridCol>
                <a:gridCol w="580571">
                  <a:extLst>
                    <a:ext uri="{9D8B030D-6E8A-4147-A177-3AD203B41FA5}">
                      <a16:colId xmlns:a16="http://schemas.microsoft.com/office/drawing/2014/main" val="2923287562"/>
                    </a:ext>
                  </a:extLst>
                </a:gridCol>
                <a:gridCol w="580571">
                  <a:extLst>
                    <a:ext uri="{9D8B030D-6E8A-4147-A177-3AD203B41FA5}">
                      <a16:colId xmlns:a16="http://schemas.microsoft.com/office/drawing/2014/main" val="1791325394"/>
                    </a:ext>
                  </a:extLst>
                </a:gridCol>
                <a:gridCol w="580571">
                  <a:extLst>
                    <a:ext uri="{9D8B030D-6E8A-4147-A177-3AD203B41FA5}">
                      <a16:colId xmlns:a16="http://schemas.microsoft.com/office/drawing/2014/main" val="2765987163"/>
                    </a:ext>
                  </a:extLst>
                </a:gridCol>
                <a:gridCol w="580571">
                  <a:extLst>
                    <a:ext uri="{9D8B030D-6E8A-4147-A177-3AD203B41FA5}">
                      <a16:colId xmlns:a16="http://schemas.microsoft.com/office/drawing/2014/main" val="729800659"/>
                    </a:ext>
                  </a:extLst>
                </a:gridCol>
                <a:gridCol w="580571">
                  <a:extLst>
                    <a:ext uri="{9D8B030D-6E8A-4147-A177-3AD203B41FA5}">
                      <a16:colId xmlns:a16="http://schemas.microsoft.com/office/drawing/2014/main" val="2260002455"/>
                    </a:ext>
                  </a:extLst>
                </a:gridCol>
                <a:gridCol w="580571">
                  <a:extLst>
                    <a:ext uri="{9D8B030D-6E8A-4147-A177-3AD203B41FA5}">
                      <a16:colId xmlns:a16="http://schemas.microsoft.com/office/drawing/2014/main" val="69082208"/>
                    </a:ext>
                  </a:extLst>
                </a:gridCol>
                <a:gridCol w="580571">
                  <a:extLst>
                    <a:ext uri="{9D8B030D-6E8A-4147-A177-3AD203B41FA5}">
                      <a16:colId xmlns:a16="http://schemas.microsoft.com/office/drawing/2014/main" val="3653286121"/>
                    </a:ext>
                  </a:extLst>
                </a:gridCol>
                <a:gridCol w="580571">
                  <a:extLst>
                    <a:ext uri="{9D8B030D-6E8A-4147-A177-3AD203B41FA5}">
                      <a16:colId xmlns:a16="http://schemas.microsoft.com/office/drawing/2014/main" val="1087855857"/>
                    </a:ext>
                  </a:extLst>
                </a:gridCol>
                <a:gridCol w="580571">
                  <a:extLst>
                    <a:ext uri="{9D8B030D-6E8A-4147-A177-3AD203B41FA5}">
                      <a16:colId xmlns:a16="http://schemas.microsoft.com/office/drawing/2014/main" val="870027971"/>
                    </a:ext>
                  </a:extLst>
                </a:gridCol>
                <a:gridCol w="580571">
                  <a:extLst>
                    <a:ext uri="{9D8B030D-6E8A-4147-A177-3AD203B41FA5}">
                      <a16:colId xmlns:a16="http://schemas.microsoft.com/office/drawing/2014/main" val="627390202"/>
                    </a:ext>
                  </a:extLst>
                </a:gridCol>
                <a:gridCol w="580571">
                  <a:extLst>
                    <a:ext uri="{9D8B030D-6E8A-4147-A177-3AD203B41FA5}">
                      <a16:colId xmlns:a16="http://schemas.microsoft.com/office/drawing/2014/main" val="4050907693"/>
                    </a:ext>
                  </a:extLst>
                </a:gridCol>
                <a:gridCol w="580571">
                  <a:extLst>
                    <a:ext uri="{9D8B030D-6E8A-4147-A177-3AD203B41FA5}">
                      <a16:colId xmlns:a16="http://schemas.microsoft.com/office/drawing/2014/main" val="1344771348"/>
                    </a:ext>
                  </a:extLst>
                </a:gridCol>
                <a:gridCol w="580571">
                  <a:extLst>
                    <a:ext uri="{9D8B030D-6E8A-4147-A177-3AD203B41FA5}">
                      <a16:colId xmlns:a16="http://schemas.microsoft.com/office/drawing/2014/main" val="3665729610"/>
                    </a:ext>
                  </a:extLst>
                </a:gridCol>
              </a:tblGrid>
              <a:tr h="494665">
                <a:tc>
                  <a:txBody>
                    <a:bodyPr/>
                    <a:lstStyle/>
                    <a:p>
                      <a:pPr algn="ctr"/>
                      <a:r>
                        <a:rPr lang="en-US" dirty="0">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5115104"/>
                  </a:ext>
                </a:extLst>
              </a:tr>
              <a:tr h="494665">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5745167"/>
                  </a:ext>
                </a:extLst>
              </a:tr>
            </a:tbl>
          </a:graphicData>
        </a:graphic>
      </p:graphicFrame>
      <p:sp>
        <p:nvSpPr>
          <p:cNvPr id="92" name="TextBox 91">
            <a:extLst>
              <a:ext uri="{FF2B5EF4-FFF2-40B4-BE49-F238E27FC236}">
                <a16:creationId xmlns:a16="http://schemas.microsoft.com/office/drawing/2014/main" id="{F3200E2A-4B53-425B-8BD5-B08A3D7781AE}"/>
              </a:ext>
            </a:extLst>
          </p:cNvPr>
          <p:cNvSpPr txBox="1"/>
          <p:nvPr/>
        </p:nvSpPr>
        <p:spPr>
          <a:xfrm>
            <a:off x="6321831"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4</a:t>
            </a:r>
          </a:p>
        </p:txBody>
      </p:sp>
      <p:sp>
        <p:nvSpPr>
          <p:cNvPr id="93" name="TextBox 92">
            <a:extLst>
              <a:ext uri="{FF2B5EF4-FFF2-40B4-BE49-F238E27FC236}">
                <a16:creationId xmlns:a16="http://schemas.microsoft.com/office/drawing/2014/main" id="{1B1CAFED-3872-4357-AC9A-A4212B941224}"/>
              </a:ext>
            </a:extLst>
          </p:cNvPr>
          <p:cNvSpPr txBox="1"/>
          <p:nvPr/>
        </p:nvSpPr>
        <p:spPr>
          <a:xfrm>
            <a:off x="6879246"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8</a:t>
            </a:r>
          </a:p>
        </p:txBody>
      </p:sp>
      <p:sp>
        <p:nvSpPr>
          <p:cNvPr id="94" name="TextBox 93">
            <a:extLst>
              <a:ext uri="{FF2B5EF4-FFF2-40B4-BE49-F238E27FC236}">
                <a16:creationId xmlns:a16="http://schemas.microsoft.com/office/drawing/2014/main" id="{877D195F-8573-48C3-8B01-24FD04BBC9D0}"/>
              </a:ext>
            </a:extLst>
          </p:cNvPr>
          <p:cNvSpPr txBox="1"/>
          <p:nvPr/>
        </p:nvSpPr>
        <p:spPr>
          <a:xfrm>
            <a:off x="7485782" y="5926101"/>
            <a:ext cx="271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a:t>
            </a:r>
          </a:p>
        </p:txBody>
      </p:sp>
      <p:sp>
        <p:nvSpPr>
          <p:cNvPr id="95" name="TextBox 94">
            <a:extLst>
              <a:ext uri="{FF2B5EF4-FFF2-40B4-BE49-F238E27FC236}">
                <a16:creationId xmlns:a16="http://schemas.microsoft.com/office/drawing/2014/main" id="{17B1E9BE-F6BA-4EAF-8F8C-D48D29C82C96}"/>
              </a:ext>
            </a:extLst>
          </p:cNvPr>
          <p:cNvSpPr txBox="1"/>
          <p:nvPr/>
        </p:nvSpPr>
        <p:spPr>
          <a:xfrm>
            <a:off x="8052242"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7</a:t>
            </a:r>
          </a:p>
        </p:txBody>
      </p:sp>
      <p:sp>
        <p:nvSpPr>
          <p:cNvPr id="96" name="TextBox 95">
            <a:extLst>
              <a:ext uri="{FF2B5EF4-FFF2-40B4-BE49-F238E27FC236}">
                <a16:creationId xmlns:a16="http://schemas.microsoft.com/office/drawing/2014/main" id="{A25E1324-1F69-4744-A35F-379F0E6CAECE}"/>
              </a:ext>
            </a:extLst>
          </p:cNvPr>
          <p:cNvSpPr txBox="1"/>
          <p:nvPr/>
        </p:nvSpPr>
        <p:spPr>
          <a:xfrm>
            <a:off x="8609657"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6</a:t>
            </a:r>
          </a:p>
        </p:txBody>
      </p:sp>
      <p:sp>
        <p:nvSpPr>
          <p:cNvPr id="98" name="TextBox 97">
            <a:extLst>
              <a:ext uri="{FF2B5EF4-FFF2-40B4-BE49-F238E27FC236}">
                <a16:creationId xmlns:a16="http://schemas.microsoft.com/office/drawing/2014/main" id="{514BB0F9-B2BD-49A8-89AC-775E89B64957}"/>
              </a:ext>
            </a:extLst>
          </p:cNvPr>
          <p:cNvSpPr txBox="1"/>
          <p:nvPr/>
        </p:nvSpPr>
        <p:spPr>
          <a:xfrm>
            <a:off x="630256" y="2239219"/>
            <a:ext cx="4866076" cy="646331"/>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Add all values to back of array</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percolateDown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(parent) starting at last index</a:t>
            </a:r>
          </a:p>
        </p:txBody>
      </p:sp>
      <p:sp>
        <p:nvSpPr>
          <p:cNvPr id="99" name="TextBox 98">
            <a:extLst>
              <a:ext uri="{FF2B5EF4-FFF2-40B4-BE49-F238E27FC236}">
                <a16:creationId xmlns:a16="http://schemas.microsoft.com/office/drawing/2014/main" id="{42D461A4-F49B-4047-B074-C73BAD37E47C}"/>
              </a:ext>
            </a:extLst>
          </p:cNvPr>
          <p:cNvSpPr txBox="1"/>
          <p:nvPr/>
        </p:nvSpPr>
        <p:spPr>
          <a:xfrm>
            <a:off x="630256" y="1288346"/>
            <a:ext cx="308770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Build a tree with the values: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12, 5, 11, 3, 10, 2, 9, 4, 8, 1, 7, 6</a:t>
            </a:r>
          </a:p>
        </p:txBody>
      </p:sp>
      <p:sp>
        <p:nvSpPr>
          <p:cNvPr id="100" name="TextBox 99">
            <a:extLst>
              <a:ext uri="{FF2B5EF4-FFF2-40B4-BE49-F238E27FC236}">
                <a16:creationId xmlns:a16="http://schemas.microsoft.com/office/drawing/2014/main" id="{3BCB28A5-42F1-435C-9D75-6397C5C44C56}"/>
              </a:ext>
            </a:extLst>
          </p:cNvPr>
          <p:cNvSpPr txBox="1"/>
          <p:nvPr/>
        </p:nvSpPr>
        <p:spPr>
          <a:xfrm>
            <a:off x="2174108" y="5926101"/>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12</a:t>
            </a:r>
          </a:p>
        </p:txBody>
      </p:sp>
      <p:sp>
        <p:nvSpPr>
          <p:cNvPr id="101" name="TextBox 100">
            <a:extLst>
              <a:ext uri="{FF2B5EF4-FFF2-40B4-BE49-F238E27FC236}">
                <a16:creationId xmlns:a16="http://schemas.microsoft.com/office/drawing/2014/main" id="{450A8332-87B3-4A89-B187-553D8471F281}"/>
              </a:ext>
            </a:extLst>
          </p:cNvPr>
          <p:cNvSpPr txBox="1"/>
          <p:nvPr/>
        </p:nvSpPr>
        <p:spPr>
          <a:xfrm>
            <a:off x="2813275"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5</a:t>
            </a:r>
          </a:p>
        </p:txBody>
      </p:sp>
      <p:sp>
        <p:nvSpPr>
          <p:cNvPr id="102" name="TextBox 101">
            <a:extLst>
              <a:ext uri="{FF2B5EF4-FFF2-40B4-BE49-F238E27FC236}">
                <a16:creationId xmlns:a16="http://schemas.microsoft.com/office/drawing/2014/main" id="{19865D10-8C23-4877-AC38-E66DB10525BD}"/>
              </a:ext>
            </a:extLst>
          </p:cNvPr>
          <p:cNvSpPr txBox="1"/>
          <p:nvPr/>
        </p:nvSpPr>
        <p:spPr>
          <a:xfrm>
            <a:off x="3366736" y="5926101"/>
            <a:ext cx="3577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11</a:t>
            </a:r>
          </a:p>
        </p:txBody>
      </p:sp>
      <p:sp>
        <p:nvSpPr>
          <p:cNvPr id="103" name="TextBox 102">
            <a:extLst>
              <a:ext uri="{FF2B5EF4-FFF2-40B4-BE49-F238E27FC236}">
                <a16:creationId xmlns:a16="http://schemas.microsoft.com/office/drawing/2014/main" id="{8425159E-FEB1-4761-A7B7-014656C45D0B}"/>
              </a:ext>
            </a:extLst>
          </p:cNvPr>
          <p:cNvSpPr txBox="1"/>
          <p:nvPr/>
        </p:nvSpPr>
        <p:spPr>
          <a:xfrm>
            <a:off x="3956275" y="5926101"/>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3</a:t>
            </a:r>
          </a:p>
        </p:txBody>
      </p:sp>
      <p:sp>
        <p:nvSpPr>
          <p:cNvPr id="104" name="TextBox 103">
            <a:extLst>
              <a:ext uri="{FF2B5EF4-FFF2-40B4-BE49-F238E27FC236}">
                <a16:creationId xmlns:a16="http://schemas.microsoft.com/office/drawing/2014/main" id="{BE9A71F7-151B-4CA5-939D-C1CC5042D9CC}"/>
              </a:ext>
            </a:extLst>
          </p:cNvPr>
          <p:cNvSpPr txBox="1"/>
          <p:nvPr/>
        </p:nvSpPr>
        <p:spPr>
          <a:xfrm>
            <a:off x="4534956" y="5926101"/>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10</a:t>
            </a:r>
          </a:p>
        </p:txBody>
      </p:sp>
      <p:sp>
        <p:nvSpPr>
          <p:cNvPr id="105" name="TextBox 104">
            <a:extLst>
              <a:ext uri="{FF2B5EF4-FFF2-40B4-BE49-F238E27FC236}">
                <a16:creationId xmlns:a16="http://schemas.microsoft.com/office/drawing/2014/main" id="{F676E819-CF84-467D-96C3-8FFDD70A3685}"/>
              </a:ext>
            </a:extLst>
          </p:cNvPr>
          <p:cNvSpPr txBox="1"/>
          <p:nvPr/>
        </p:nvSpPr>
        <p:spPr>
          <a:xfrm>
            <a:off x="5104051" y="5926101"/>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2</a:t>
            </a:r>
          </a:p>
        </p:txBody>
      </p:sp>
      <p:sp>
        <p:nvSpPr>
          <p:cNvPr id="106" name="TextBox 105">
            <a:extLst>
              <a:ext uri="{FF2B5EF4-FFF2-40B4-BE49-F238E27FC236}">
                <a16:creationId xmlns:a16="http://schemas.microsoft.com/office/drawing/2014/main" id="{F6FC964D-08F3-4976-B9CA-9172E5A74AD5}"/>
              </a:ext>
            </a:extLst>
          </p:cNvPr>
          <p:cNvSpPr txBox="1"/>
          <p:nvPr/>
        </p:nvSpPr>
        <p:spPr>
          <a:xfrm>
            <a:off x="5682282"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9</a:t>
            </a:r>
          </a:p>
        </p:txBody>
      </p:sp>
      <p:sp>
        <p:nvSpPr>
          <p:cNvPr id="120" name="Arrow: Down 119">
            <a:extLst>
              <a:ext uri="{FF2B5EF4-FFF2-40B4-BE49-F238E27FC236}">
                <a16:creationId xmlns:a16="http://schemas.microsoft.com/office/drawing/2014/main" id="{E3722A06-678B-4CAD-A240-83087FE080B9}"/>
              </a:ext>
            </a:extLst>
          </p:cNvPr>
          <p:cNvSpPr/>
          <p:nvPr/>
        </p:nvSpPr>
        <p:spPr>
          <a:xfrm rot="10800000">
            <a:off x="8588736" y="6452395"/>
            <a:ext cx="370443" cy="54864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Tree>
    <p:extLst>
      <p:ext uri="{BB962C8B-B14F-4D97-AF65-F5344CB8AC3E}">
        <p14:creationId xmlns:p14="http://schemas.microsoft.com/office/powerpoint/2010/main" val="14783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100"/>
                                        <p:tgtEl>
                                          <p:spTgt spid="98">
                                            <p:txEl>
                                              <p:pRg st="0" end="0"/>
                                            </p:txEl>
                                          </p:spTgt>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100"/>
                                        <p:tgtEl>
                                          <p:spTgt spid="100"/>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100"/>
                                        <p:tgtEl>
                                          <p:spTgt spid="101"/>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100"/>
                                        <p:tgtEl>
                                          <p:spTgt spid="102"/>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100"/>
                                        <p:tgtEl>
                                          <p:spTgt spid="10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100"/>
                                        <p:tgtEl>
                                          <p:spTgt spid="104"/>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100"/>
                                        <p:tgtEl>
                                          <p:spTgt spid="105"/>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
                                        <p:tgtEl>
                                          <p:spTgt spid="106"/>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00"/>
                                        <p:tgtEl>
                                          <p:spTgt spid="92"/>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
                                        <p:tgtEl>
                                          <p:spTgt spid="93"/>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100"/>
                                        <p:tgtEl>
                                          <p:spTgt spid="94"/>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100"/>
                                        <p:tgtEl>
                                          <p:spTgt spid="95"/>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100"/>
                                        <p:tgtEl>
                                          <p:spTgt spid="9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par>
                                <p:cTn id="94" presetID="10" presetClass="entr" presetSubtype="0"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par>
                                <p:cTn id="97" presetID="10" presetClass="entr" presetSubtype="0" fill="hold"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500"/>
                                        <p:tgtEl>
                                          <p:spTgt spid="20"/>
                                        </p:tgtEl>
                                      </p:cBhvr>
                                    </p:animEffect>
                                  </p:childTnLst>
                                </p:cTn>
                              </p:par>
                              <p:par>
                                <p:cTn id="100" presetID="10" presetClass="entr" presetSubtype="0" fill="hold"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par>
                                <p:cTn id="103" presetID="10" presetClass="entr" presetSubtype="0" fill="hold"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par>
                                <p:cTn id="106" presetID="10"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par>
                                <p:cTn id="109" presetID="10" presetClass="entr" presetSubtype="0" fill="hold"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childTnLst>
                                </p:cTn>
                              </p:par>
                              <p:par>
                                <p:cTn id="112" presetID="10" presetClass="entr" presetSubtype="0" fill="hold"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par>
                                <p:cTn id="115" presetID="10" presetClass="entr" presetSubtype="0" fill="hold"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10" presetClass="entr" presetSubtype="0" fill="hold"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par>
                                <p:cTn id="127" presetID="10" presetClass="entr" presetSubtype="0" fill="hold"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98">
                                            <p:txEl>
                                              <p:pRg st="1" end="1"/>
                                            </p:txEl>
                                          </p:spTgt>
                                        </p:tgtEl>
                                        <p:attrNameLst>
                                          <p:attrName>style.visibility</p:attrName>
                                        </p:attrNameLst>
                                      </p:cBhvr>
                                      <p:to>
                                        <p:strVal val="visible"/>
                                      </p:to>
                                    </p:set>
                                    <p:animEffect transition="in" filter="fade">
                                      <p:cBhvr>
                                        <p:cTn id="134" dur="500"/>
                                        <p:tgtEl>
                                          <p:spTgt spid="98">
                                            <p:txEl>
                                              <p:pRg st="1" end="1"/>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6" grpId="0"/>
      <p:bldP spid="100" grpId="0"/>
      <p:bldP spid="101" grpId="0"/>
      <p:bldP spid="102" grpId="0"/>
      <p:bldP spid="103" grpId="0"/>
      <p:bldP spid="104" grpId="0"/>
      <p:bldP spid="105" grpId="0"/>
      <p:bldP spid="106" grpId="0"/>
      <p:bldP spid="1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384-DB92-4BD0-B6BD-33EEA5EA4728}"/>
              </a:ext>
            </a:extLst>
          </p:cNvPr>
          <p:cNvSpPr>
            <a:spLocks noGrp="1"/>
          </p:cNvSpPr>
          <p:nvPr>
            <p:ph type="title"/>
          </p:nvPr>
        </p:nvSpPr>
        <p:spPr/>
        <p:txBody>
          <a:bodyPr/>
          <a:lstStyle/>
          <a:p>
            <a:r>
              <a:rPr lang="en-US" dirty="0"/>
              <a:t>Floyd’s </a:t>
            </a:r>
            <a:r>
              <a:rPr lang="en-US" dirty="0" err="1"/>
              <a:t>buildHeap</a:t>
            </a:r>
            <a:r>
              <a:rPr lang="en-US" dirty="0"/>
              <a:t> algorithm</a:t>
            </a:r>
          </a:p>
        </p:txBody>
      </p:sp>
      <p:sp>
        <p:nvSpPr>
          <p:cNvPr id="4" name="Footer Placeholder 3">
            <a:extLst>
              <a:ext uri="{FF2B5EF4-FFF2-40B4-BE49-F238E27FC236}">
                <a16:creationId xmlns:a16="http://schemas.microsoft.com/office/drawing/2014/main" id="{93925B89-5C67-4C1E-AE71-E26666FE89A9}"/>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a:extLst>
              <a:ext uri="{FF2B5EF4-FFF2-40B4-BE49-F238E27FC236}">
                <a16:creationId xmlns:a16="http://schemas.microsoft.com/office/drawing/2014/main" id="{307417AF-67A7-4A75-B9B9-EFEFA7464E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7" name="Group 6">
            <a:extLst>
              <a:ext uri="{FF2B5EF4-FFF2-40B4-BE49-F238E27FC236}">
                <a16:creationId xmlns:a16="http://schemas.microsoft.com/office/drawing/2014/main" id="{8ADC2E60-37D0-4F55-B6E9-D9ECAD210F27}"/>
              </a:ext>
            </a:extLst>
          </p:cNvPr>
          <p:cNvGrpSpPr/>
          <p:nvPr/>
        </p:nvGrpSpPr>
        <p:grpSpPr>
          <a:xfrm>
            <a:off x="5950408" y="4390183"/>
            <a:ext cx="692309" cy="678627"/>
            <a:chOff x="2659233" y="2267047"/>
            <a:chExt cx="692309" cy="678627"/>
          </a:xfrm>
        </p:grpSpPr>
        <p:sp>
          <p:nvSpPr>
            <p:cNvPr id="85" name="Rectangle 84">
              <a:extLst>
                <a:ext uri="{FF2B5EF4-FFF2-40B4-BE49-F238E27FC236}">
                  <a16:creationId xmlns:a16="http://schemas.microsoft.com/office/drawing/2014/main" id="{186C1267-C06B-4611-A1C5-834AAC8EC892}"/>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6" name="TextBox 85">
              <a:extLst>
                <a:ext uri="{FF2B5EF4-FFF2-40B4-BE49-F238E27FC236}">
                  <a16:creationId xmlns:a16="http://schemas.microsoft.com/office/drawing/2014/main" id="{7F8B7F35-3078-481E-ACDF-AB7449D89697}"/>
                </a:ext>
              </a:extLst>
            </p:cNvPr>
            <p:cNvSpPr txBox="1"/>
            <p:nvPr/>
          </p:nvSpPr>
          <p:spPr>
            <a:xfrm>
              <a:off x="2878192" y="23368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8</a:t>
              </a:r>
            </a:p>
          </p:txBody>
        </p:sp>
        <p:cxnSp>
          <p:nvCxnSpPr>
            <p:cNvPr id="87" name="Straight Connector 86">
              <a:extLst>
                <a:ext uri="{FF2B5EF4-FFF2-40B4-BE49-F238E27FC236}">
                  <a16:creationId xmlns:a16="http://schemas.microsoft.com/office/drawing/2014/main" id="{5E074AF2-09AC-4AC2-9F0F-A5451F49BBF8}"/>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95713D5-57C8-4D96-A6CB-38C090BC617D}"/>
                </a:ext>
              </a:extLst>
            </p:cNvPr>
            <p:cNvCxnSpPr>
              <a:cxnSpLocks/>
              <a:endCxn id="85"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B0B4C40-970F-4BC7-A899-BC5A0109E685}"/>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083387F-B86A-4CB5-AB71-BFAA999869ED}"/>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51A5E19-25B1-449F-892F-CFAC2C87C8CB}"/>
              </a:ext>
            </a:extLst>
          </p:cNvPr>
          <p:cNvGrpSpPr/>
          <p:nvPr/>
        </p:nvGrpSpPr>
        <p:grpSpPr>
          <a:xfrm>
            <a:off x="8474041" y="1277943"/>
            <a:ext cx="678628" cy="678627"/>
            <a:chOff x="2476501" y="3333847"/>
            <a:chExt cx="678628" cy="678627"/>
          </a:xfrm>
        </p:grpSpPr>
        <p:sp>
          <p:nvSpPr>
            <p:cNvPr id="81" name="Rectangle 80">
              <a:extLst>
                <a:ext uri="{FF2B5EF4-FFF2-40B4-BE49-F238E27FC236}">
                  <a16:creationId xmlns:a16="http://schemas.microsoft.com/office/drawing/2014/main" id="{6215CE36-4BA6-4CF6-B628-5F77D4E18162}"/>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2" name="TextBox 81">
              <a:extLst>
                <a:ext uri="{FF2B5EF4-FFF2-40B4-BE49-F238E27FC236}">
                  <a16:creationId xmlns:a16="http://schemas.microsoft.com/office/drawing/2014/main" id="{4B57A5DB-AFB8-4A9C-AF5A-8D76F8C90E22}"/>
                </a:ext>
              </a:extLst>
            </p:cNvPr>
            <p:cNvSpPr txBox="1"/>
            <p:nvPr/>
          </p:nvSpPr>
          <p:spPr>
            <a:xfrm>
              <a:off x="2649743" y="3403666"/>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12</a:t>
              </a:r>
            </a:p>
          </p:txBody>
        </p:sp>
        <p:cxnSp>
          <p:nvCxnSpPr>
            <p:cNvPr id="83" name="Straight Connector 82">
              <a:extLst>
                <a:ext uri="{FF2B5EF4-FFF2-40B4-BE49-F238E27FC236}">
                  <a16:creationId xmlns:a16="http://schemas.microsoft.com/office/drawing/2014/main" id="{60404663-1B5D-4136-AAC9-B03DF03A345E}"/>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D84E8C-C4A2-44A1-BC7E-AD6F951E810C}"/>
                </a:ext>
              </a:extLst>
            </p:cNvPr>
            <p:cNvCxnSpPr>
              <a:cxnSpLocks/>
              <a:endCxn id="81"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3EA383D-4254-42B8-9185-359D3CAB91DC}"/>
              </a:ext>
            </a:extLst>
          </p:cNvPr>
          <p:cNvGrpSpPr/>
          <p:nvPr/>
        </p:nvGrpSpPr>
        <p:grpSpPr>
          <a:xfrm>
            <a:off x="6485734" y="2190469"/>
            <a:ext cx="678628" cy="678627"/>
            <a:chOff x="2476501" y="3333847"/>
            <a:chExt cx="678628" cy="678627"/>
          </a:xfrm>
        </p:grpSpPr>
        <p:sp>
          <p:nvSpPr>
            <p:cNvPr id="77" name="Rectangle 76">
              <a:extLst>
                <a:ext uri="{FF2B5EF4-FFF2-40B4-BE49-F238E27FC236}">
                  <a16:creationId xmlns:a16="http://schemas.microsoft.com/office/drawing/2014/main" id="{072354EC-6FDC-4CE1-AB4C-9FA0DEB0E8B9}"/>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8" name="TextBox 77">
              <a:extLst>
                <a:ext uri="{FF2B5EF4-FFF2-40B4-BE49-F238E27FC236}">
                  <a16:creationId xmlns:a16="http://schemas.microsoft.com/office/drawing/2014/main" id="{ADA862F6-73DA-43E7-9D06-9FEC9734DCA0}"/>
                </a:ext>
              </a:extLst>
            </p:cNvPr>
            <p:cNvSpPr txBox="1"/>
            <p:nvPr/>
          </p:nvSpPr>
          <p:spPr>
            <a:xfrm>
              <a:off x="2649743" y="34036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5</a:t>
              </a:r>
            </a:p>
          </p:txBody>
        </p:sp>
        <p:cxnSp>
          <p:nvCxnSpPr>
            <p:cNvPr id="79" name="Straight Connector 78">
              <a:extLst>
                <a:ext uri="{FF2B5EF4-FFF2-40B4-BE49-F238E27FC236}">
                  <a16:creationId xmlns:a16="http://schemas.microsoft.com/office/drawing/2014/main" id="{F24256E8-58A4-4338-9C4F-ABD74CD8EF9D}"/>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2C3B54B-BB0E-4139-86F8-42110CF76940}"/>
                </a:ext>
              </a:extLst>
            </p:cNvPr>
            <p:cNvCxnSpPr>
              <a:cxnSpLocks/>
              <a:endCxn id="77"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C325720-7CF3-499F-B59C-7AAF74C66665}"/>
              </a:ext>
            </a:extLst>
          </p:cNvPr>
          <p:cNvGrpSpPr/>
          <p:nvPr/>
        </p:nvGrpSpPr>
        <p:grpSpPr>
          <a:xfrm>
            <a:off x="5476992" y="3286563"/>
            <a:ext cx="678628" cy="678627"/>
            <a:chOff x="2476501" y="3333847"/>
            <a:chExt cx="678628" cy="678627"/>
          </a:xfrm>
        </p:grpSpPr>
        <p:sp>
          <p:nvSpPr>
            <p:cNvPr id="73" name="Rectangle 72">
              <a:extLst>
                <a:ext uri="{FF2B5EF4-FFF2-40B4-BE49-F238E27FC236}">
                  <a16:creationId xmlns:a16="http://schemas.microsoft.com/office/drawing/2014/main" id="{CDADE0F2-EDE6-4345-BD2A-6F84FCF03E56}"/>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4" name="TextBox 73">
              <a:extLst>
                <a:ext uri="{FF2B5EF4-FFF2-40B4-BE49-F238E27FC236}">
                  <a16:creationId xmlns:a16="http://schemas.microsoft.com/office/drawing/2014/main" id="{6559D1D4-D161-4F65-A146-0F1BDD80569B}"/>
                </a:ext>
              </a:extLst>
            </p:cNvPr>
            <p:cNvSpPr txBox="1"/>
            <p:nvPr/>
          </p:nvSpPr>
          <p:spPr>
            <a:xfrm>
              <a:off x="2649743" y="34036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3</a:t>
              </a:r>
            </a:p>
          </p:txBody>
        </p:sp>
        <p:cxnSp>
          <p:nvCxnSpPr>
            <p:cNvPr id="75" name="Straight Connector 74">
              <a:extLst>
                <a:ext uri="{FF2B5EF4-FFF2-40B4-BE49-F238E27FC236}">
                  <a16:creationId xmlns:a16="http://schemas.microsoft.com/office/drawing/2014/main" id="{A8EBE98F-1B39-4BEE-8FD0-9B2993E3E152}"/>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2E3E92-FDB0-471E-8433-E13616F90849}"/>
                </a:ext>
              </a:extLst>
            </p:cNvPr>
            <p:cNvCxnSpPr>
              <a:cxnSpLocks/>
              <a:endCxn id="7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D12CADF-06F5-4B50-BFF9-2E5C95D378A2}"/>
              </a:ext>
            </a:extLst>
          </p:cNvPr>
          <p:cNvGrpSpPr/>
          <p:nvPr/>
        </p:nvGrpSpPr>
        <p:grpSpPr>
          <a:xfrm>
            <a:off x="4941734" y="4390183"/>
            <a:ext cx="692309" cy="678627"/>
            <a:chOff x="2659233" y="2267047"/>
            <a:chExt cx="692309" cy="678627"/>
          </a:xfrm>
        </p:grpSpPr>
        <p:sp>
          <p:nvSpPr>
            <p:cNvPr id="67" name="Rectangle 66">
              <a:extLst>
                <a:ext uri="{FF2B5EF4-FFF2-40B4-BE49-F238E27FC236}">
                  <a16:creationId xmlns:a16="http://schemas.microsoft.com/office/drawing/2014/main" id="{3DBBA86E-F0F1-4DED-BBBF-7C29AC40C7D9}"/>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8" name="TextBox 67">
              <a:extLst>
                <a:ext uri="{FF2B5EF4-FFF2-40B4-BE49-F238E27FC236}">
                  <a16:creationId xmlns:a16="http://schemas.microsoft.com/office/drawing/2014/main" id="{134BF5BE-5406-4B09-9794-06955B5525A3}"/>
                </a:ext>
              </a:extLst>
            </p:cNvPr>
            <p:cNvSpPr txBox="1"/>
            <p:nvPr/>
          </p:nvSpPr>
          <p:spPr>
            <a:xfrm>
              <a:off x="2832475" y="2336866"/>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4</a:t>
              </a:r>
            </a:p>
          </p:txBody>
        </p:sp>
        <p:cxnSp>
          <p:nvCxnSpPr>
            <p:cNvPr id="69" name="Straight Connector 68">
              <a:extLst>
                <a:ext uri="{FF2B5EF4-FFF2-40B4-BE49-F238E27FC236}">
                  <a16:creationId xmlns:a16="http://schemas.microsoft.com/office/drawing/2014/main" id="{0B387F9C-0178-42DD-935F-CC9BBE3E22BA}"/>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B45BBE0-24C3-4DA1-884F-300D0FE71DFB}"/>
                </a:ext>
              </a:extLst>
            </p:cNvPr>
            <p:cNvCxnSpPr>
              <a:cxnSpLocks/>
              <a:endCxn id="6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E1A3B3-0030-4F30-92DB-C29043306D84}"/>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C745E48-2792-4138-9AB0-40053074EE16}"/>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D6D84CB-3C8E-4DBF-9095-F996E0F83E42}"/>
              </a:ext>
            </a:extLst>
          </p:cNvPr>
          <p:cNvGrpSpPr/>
          <p:nvPr/>
        </p:nvGrpSpPr>
        <p:grpSpPr>
          <a:xfrm>
            <a:off x="10397434" y="2194770"/>
            <a:ext cx="678628" cy="678627"/>
            <a:chOff x="2476501" y="3333847"/>
            <a:chExt cx="678628" cy="678627"/>
          </a:xfrm>
        </p:grpSpPr>
        <p:sp>
          <p:nvSpPr>
            <p:cNvPr id="63" name="Rectangle 62">
              <a:extLst>
                <a:ext uri="{FF2B5EF4-FFF2-40B4-BE49-F238E27FC236}">
                  <a16:creationId xmlns:a16="http://schemas.microsoft.com/office/drawing/2014/main" id="{1AE1DA48-E8EA-4518-A276-8A8A164C7007}"/>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4" name="TextBox 63">
              <a:extLst>
                <a:ext uri="{FF2B5EF4-FFF2-40B4-BE49-F238E27FC236}">
                  <a16:creationId xmlns:a16="http://schemas.microsoft.com/office/drawing/2014/main" id="{F2B13E79-C105-41AF-9601-05942D70805F}"/>
                </a:ext>
              </a:extLst>
            </p:cNvPr>
            <p:cNvSpPr txBox="1"/>
            <p:nvPr/>
          </p:nvSpPr>
          <p:spPr>
            <a:xfrm>
              <a:off x="2649743" y="3403666"/>
              <a:ext cx="3577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11</a:t>
              </a:r>
            </a:p>
          </p:txBody>
        </p:sp>
        <p:cxnSp>
          <p:nvCxnSpPr>
            <p:cNvPr id="65" name="Straight Connector 64">
              <a:extLst>
                <a:ext uri="{FF2B5EF4-FFF2-40B4-BE49-F238E27FC236}">
                  <a16:creationId xmlns:a16="http://schemas.microsoft.com/office/drawing/2014/main" id="{23F6B326-F3C0-4653-B7F1-8252E4FB644E}"/>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20144FE-3648-471C-B823-CDB8F19C0506}"/>
                </a:ext>
              </a:extLst>
            </p:cNvPr>
            <p:cNvCxnSpPr>
              <a:cxnSpLocks/>
              <a:endCxn id="6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6B68FA3-676B-43AD-AD26-92C46FE56C2F}"/>
              </a:ext>
            </a:extLst>
          </p:cNvPr>
          <p:cNvGrpSpPr/>
          <p:nvPr/>
        </p:nvGrpSpPr>
        <p:grpSpPr>
          <a:xfrm>
            <a:off x="7876315" y="4385896"/>
            <a:ext cx="692309" cy="678627"/>
            <a:chOff x="2659233" y="2267047"/>
            <a:chExt cx="692309" cy="678627"/>
          </a:xfrm>
        </p:grpSpPr>
        <p:sp>
          <p:nvSpPr>
            <p:cNvPr id="57" name="Rectangle 56">
              <a:extLst>
                <a:ext uri="{FF2B5EF4-FFF2-40B4-BE49-F238E27FC236}">
                  <a16:creationId xmlns:a16="http://schemas.microsoft.com/office/drawing/2014/main" id="{A36EEDFA-8671-48CC-9090-7D526ACC6304}"/>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8" name="TextBox 57">
              <a:extLst>
                <a:ext uri="{FF2B5EF4-FFF2-40B4-BE49-F238E27FC236}">
                  <a16:creationId xmlns:a16="http://schemas.microsoft.com/office/drawing/2014/main" id="{301F4EE0-2DE9-4707-8D2D-8EF7EBE759D9}"/>
                </a:ext>
              </a:extLst>
            </p:cNvPr>
            <p:cNvSpPr txBox="1"/>
            <p:nvPr/>
          </p:nvSpPr>
          <p:spPr>
            <a:xfrm>
              <a:off x="2832475" y="2336866"/>
              <a:ext cx="3129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7</a:t>
              </a:r>
            </a:p>
          </p:txBody>
        </p:sp>
        <p:cxnSp>
          <p:nvCxnSpPr>
            <p:cNvPr id="59" name="Straight Connector 58">
              <a:extLst>
                <a:ext uri="{FF2B5EF4-FFF2-40B4-BE49-F238E27FC236}">
                  <a16:creationId xmlns:a16="http://schemas.microsoft.com/office/drawing/2014/main" id="{14E7C25A-69AA-4234-816B-AA2D09ED43C6}"/>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DBE21EA-C6B8-42A2-919E-E545E53AEFDE}"/>
                </a:ext>
              </a:extLst>
            </p:cNvPr>
            <p:cNvCxnSpPr>
              <a:cxnSpLocks/>
              <a:endCxn id="5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7148200-CA65-4A66-BE35-2EDE4B6572E4}"/>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83E11F-54C3-446A-9756-57DCCAE0BE96}"/>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7EB24C5-5639-4EBE-94EF-5463544A435B}"/>
              </a:ext>
            </a:extLst>
          </p:cNvPr>
          <p:cNvGrpSpPr/>
          <p:nvPr/>
        </p:nvGrpSpPr>
        <p:grpSpPr>
          <a:xfrm>
            <a:off x="7402899" y="3282276"/>
            <a:ext cx="678628" cy="678627"/>
            <a:chOff x="2476501" y="3333847"/>
            <a:chExt cx="678628" cy="678627"/>
          </a:xfrm>
        </p:grpSpPr>
        <p:sp>
          <p:nvSpPr>
            <p:cNvPr id="53" name="Rectangle 52">
              <a:extLst>
                <a:ext uri="{FF2B5EF4-FFF2-40B4-BE49-F238E27FC236}">
                  <a16:creationId xmlns:a16="http://schemas.microsoft.com/office/drawing/2014/main" id="{A1B41EEB-62A0-422B-A831-32A56EC91051}"/>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4" name="TextBox 53">
              <a:extLst>
                <a:ext uri="{FF2B5EF4-FFF2-40B4-BE49-F238E27FC236}">
                  <a16:creationId xmlns:a16="http://schemas.microsoft.com/office/drawing/2014/main" id="{61A24377-F230-4E23-BD91-6EA4C70E5621}"/>
                </a:ext>
              </a:extLst>
            </p:cNvPr>
            <p:cNvSpPr txBox="1"/>
            <p:nvPr/>
          </p:nvSpPr>
          <p:spPr>
            <a:xfrm>
              <a:off x="2649743" y="3403666"/>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10</a:t>
              </a:r>
            </a:p>
          </p:txBody>
        </p:sp>
        <p:cxnSp>
          <p:nvCxnSpPr>
            <p:cNvPr id="55" name="Straight Connector 54">
              <a:extLst>
                <a:ext uri="{FF2B5EF4-FFF2-40B4-BE49-F238E27FC236}">
                  <a16:creationId xmlns:a16="http://schemas.microsoft.com/office/drawing/2014/main" id="{A703D8D4-B877-4131-8934-2A173B3DBC79}"/>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B0E0B44-1E4E-42BC-88FD-3B5A9E616E26}"/>
                </a:ext>
              </a:extLst>
            </p:cNvPr>
            <p:cNvCxnSpPr>
              <a:cxnSpLocks/>
              <a:endCxn id="5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12FD394-368B-4EB4-AEBA-6F5844D5ACB3}"/>
              </a:ext>
            </a:extLst>
          </p:cNvPr>
          <p:cNvGrpSpPr/>
          <p:nvPr/>
        </p:nvGrpSpPr>
        <p:grpSpPr>
          <a:xfrm>
            <a:off x="6867641" y="4385896"/>
            <a:ext cx="692309" cy="678627"/>
            <a:chOff x="2659233" y="2267047"/>
            <a:chExt cx="692309" cy="678627"/>
          </a:xfrm>
        </p:grpSpPr>
        <p:sp>
          <p:nvSpPr>
            <p:cNvPr id="47" name="Rectangle 46">
              <a:extLst>
                <a:ext uri="{FF2B5EF4-FFF2-40B4-BE49-F238E27FC236}">
                  <a16:creationId xmlns:a16="http://schemas.microsoft.com/office/drawing/2014/main" id="{BFE77E1F-508E-43A9-9422-E542A24790A3}"/>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8" name="TextBox 47">
              <a:extLst>
                <a:ext uri="{FF2B5EF4-FFF2-40B4-BE49-F238E27FC236}">
                  <a16:creationId xmlns:a16="http://schemas.microsoft.com/office/drawing/2014/main" id="{000BED58-27BD-43CC-8D26-10B17BD29400}"/>
                </a:ext>
              </a:extLst>
            </p:cNvPr>
            <p:cNvSpPr txBox="1"/>
            <p:nvPr/>
          </p:nvSpPr>
          <p:spPr>
            <a:xfrm>
              <a:off x="2832475" y="2336866"/>
              <a:ext cx="271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a:t>
              </a:r>
            </a:p>
          </p:txBody>
        </p:sp>
        <p:cxnSp>
          <p:nvCxnSpPr>
            <p:cNvPr id="49" name="Straight Connector 48">
              <a:extLst>
                <a:ext uri="{FF2B5EF4-FFF2-40B4-BE49-F238E27FC236}">
                  <a16:creationId xmlns:a16="http://schemas.microsoft.com/office/drawing/2014/main" id="{5C8EE778-D08E-459D-BE7B-B82C354FFB33}"/>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CF1D3EB-DFE1-4CF7-B1DB-56D5F088883A}"/>
                </a:ext>
              </a:extLst>
            </p:cNvPr>
            <p:cNvCxnSpPr>
              <a:cxnSpLocks/>
              <a:endCxn id="4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6E6701F-5C7A-4841-92DD-C51DB46D6CA1}"/>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DFF6CA-DDC9-4BE4-8A85-F299E727F4C6}"/>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17FCC08-0ED8-4994-88B3-58B9C3ECA3EA}"/>
              </a:ext>
            </a:extLst>
          </p:cNvPr>
          <p:cNvGrpSpPr/>
          <p:nvPr/>
        </p:nvGrpSpPr>
        <p:grpSpPr>
          <a:xfrm>
            <a:off x="9518271" y="3282276"/>
            <a:ext cx="678628" cy="678627"/>
            <a:chOff x="2476501" y="3333847"/>
            <a:chExt cx="678628" cy="678627"/>
          </a:xfrm>
        </p:grpSpPr>
        <p:sp>
          <p:nvSpPr>
            <p:cNvPr id="43" name="Rectangle 42">
              <a:extLst>
                <a:ext uri="{FF2B5EF4-FFF2-40B4-BE49-F238E27FC236}">
                  <a16:creationId xmlns:a16="http://schemas.microsoft.com/office/drawing/2014/main" id="{31D01B9B-5B6A-4F13-BDE8-5E14334F716F}"/>
                </a:ext>
              </a:extLst>
            </p:cNvPr>
            <p:cNvSpPr/>
            <p:nvPr/>
          </p:nvSpPr>
          <p:spPr>
            <a:xfrm>
              <a:off x="2476502" y="33338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4" name="TextBox 43">
              <a:extLst>
                <a:ext uri="{FF2B5EF4-FFF2-40B4-BE49-F238E27FC236}">
                  <a16:creationId xmlns:a16="http://schemas.microsoft.com/office/drawing/2014/main" id="{8B106EA1-7ED9-45CF-8FC2-FC4766F1219F}"/>
                </a:ext>
              </a:extLst>
            </p:cNvPr>
            <p:cNvSpPr txBox="1"/>
            <p:nvPr/>
          </p:nvSpPr>
          <p:spPr>
            <a:xfrm>
              <a:off x="2649743" y="34036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2</a:t>
              </a:r>
            </a:p>
          </p:txBody>
        </p:sp>
        <p:cxnSp>
          <p:nvCxnSpPr>
            <p:cNvPr id="45" name="Straight Connector 44">
              <a:extLst>
                <a:ext uri="{FF2B5EF4-FFF2-40B4-BE49-F238E27FC236}">
                  <a16:creationId xmlns:a16="http://schemas.microsoft.com/office/drawing/2014/main" id="{7D6DD646-A570-46FB-A85A-B6AE3ED79AAF}"/>
                </a:ext>
              </a:extLst>
            </p:cNvPr>
            <p:cNvCxnSpPr>
              <a:cxnSpLocks/>
            </p:cNvCxnSpPr>
            <p:nvPr/>
          </p:nvCxnSpPr>
          <p:spPr>
            <a:xfrm>
              <a:off x="2476501" y="38428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74F3E53-3E7F-4BDF-B37C-7F660F7356DD}"/>
                </a:ext>
              </a:extLst>
            </p:cNvPr>
            <p:cNvCxnSpPr>
              <a:cxnSpLocks/>
              <a:endCxn id="43" idx="2"/>
            </p:cNvCxnSpPr>
            <p:nvPr/>
          </p:nvCxnSpPr>
          <p:spPr>
            <a:xfrm>
              <a:off x="2815814" y="38428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D16EC33-A052-4DDD-9971-13308AF7BFF6}"/>
              </a:ext>
            </a:extLst>
          </p:cNvPr>
          <p:cNvGrpSpPr/>
          <p:nvPr/>
        </p:nvGrpSpPr>
        <p:grpSpPr>
          <a:xfrm>
            <a:off x="8983013" y="4385896"/>
            <a:ext cx="692309" cy="678627"/>
            <a:chOff x="2659233" y="2267047"/>
            <a:chExt cx="692309" cy="678627"/>
          </a:xfrm>
        </p:grpSpPr>
        <p:sp>
          <p:nvSpPr>
            <p:cNvPr id="37" name="Rectangle 36">
              <a:extLst>
                <a:ext uri="{FF2B5EF4-FFF2-40B4-BE49-F238E27FC236}">
                  <a16:creationId xmlns:a16="http://schemas.microsoft.com/office/drawing/2014/main" id="{1E365CFA-8523-44FF-8AF3-A21AD2367F11}"/>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8" name="TextBox 37">
              <a:extLst>
                <a:ext uri="{FF2B5EF4-FFF2-40B4-BE49-F238E27FC236}">
                  <a16:creationId xmlns:a16="http://schemas.microsoft.com/office/drawing/2014/main" id="{BA3E51D0-83AB-4355-85B3-5B09BC5000EE}"/>
                </a:ext>
              </a:extLst>
            </p:cNvPr>
            <p:cNvSpPr txBox="1"/>
            <p:nvPr/>
          </p:nvSpPr>
          <p:spPr>
            <a:xfrm>
              <a:off x="2832475" y="23368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6</a:t>
              </a:r>
            </a:p>
          </p:txBody>
        </p:sp>
        <p:cxnSp>
          <p:nvCxnSpPr>
            <p:cNvPr id="39" name="Straight Connector 38">
              <a:extLst>
                <a:ext uri="{FF2B5EF4-FFF2-40B4-BE49-F238E27FC236}">
                  <a16:creationId xmlns:a16="http://schemas.microsoft.com/office/drawing/2014/main" id="{CB865169-6C5A-4903-BB6F-7450A36C3F70}"/>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B86937A-C21A-4477-B46F-17CF00597884}"/>
                </a:ext>
              </a:extLst>
            </p:cNvPr>
            <p:cNvCxnSpPr>
              <a:cxnSpLocks/>
              <a:endCxn id="37"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E1E374-0F17-4A29-9569-52BFF7B6175A}"/>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5019FA-5FE8-4421-9353-B3BD5009A78C}"/>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E3BF929-34E8-413A-BE95-6A03D22A8E57}"/>
              </a:ext>
            </a:extLst>
          </p:cNvPr>
          <p:cNvGrpSpPr/>
          <p:nvPr/>
        </p:nvGrpSpPr>
        <p:grpSpPr>
          <a:xfrm>
            <a:off x="11287488" y="3282275"/>
            <a:ext cx="692309" cy="678627"/>
            <a:chOff x="2659233" y="2267047"/>
            <a:chExt cx="692309" cy="678627"/>
          </a:xfrm>
        </p:grpSpPr>
        <p:sp>
          <p:nvSpPr>
            <p:cNvPr id="31" name="Rectangle 30">
              <a:extLst>
                <a:ext uri="{FF2B5EF4-FFF2-40B4-BE49-F238E27FC236}">
                  <a16:creationId xmlns:a16="http://schemas.microsoft.com/office/drawing/2014/main" id="{3BED69B7-082B-4FCA-B42C-86BCC07683E9}"/>
                </a:ext>
              </a:extLst>
            </p:cNvPr>
            <p:cNvSpPr/>
            <p:nvPr/>
          </p:nvSpPr>
          <p:spPr>
            <a:xfrm>
              <a:off x="2659234" y="2267047"/>
              <a:ext cx="678627" cy="67862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2" name="TextBox 31">
              <a:extLst>
                <a:ext uri="{FF2B5EF4-FFF2-40B4-BE49-F238E27FC236}">
                  <a16:creationId xmlns:a16="http://schemas.microsoft.com/office/drawing/2014/main" id="{CB145568-4739-4BF1-9282-B985949FE238}"/>
                </a:ext>
              </a:extLst>
            </p:cNvPr>
            <p:cNvSpPr txBox="1"/>
            <p:nvPr/>
          </p:nvSpPr>
          <p:spPr>
            <a:xfrm>
              <a:off x="2832475" y="2336866"/>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9</a:t>
              </a:r>
            </a:p>
          </p:txBody>
        </p:sp>
        <p:cxnSp>
          <p:nvCxnSpPr>
            <p:cNvPr id="33" name="Straight Connector 32">
              <a:extLst>
                <a:ext uri="{FF2B5EF4-FFF2-40B4-BE49-F238E27FC236}">
                  <a16:creationId xmlns:a16="http://schemas.microsoft.com/office/drawing/2014/main" id="{8EFC2DFB-48C2-423A-B36E-61A7B46DABF7}"/>
                </a:ext>
              </a:extLst>
            </p:cNvPr>
            <p:cNvCxnSpPr>
              <a:cxnSpLocks/>
            </p:cNvCxnSpPr>
            <p:nvPr/>
          </p:nvCxnSpPr>
          <p:spPr>
            <a:xfrm>
              <a:off x="2659233" y="2776017"/>
              <a:ext cx="678627" cy="0"/>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18911F-99EB-4259-838C-43991FDF4A9F}"/>
                </a:ext>
              </a:extLst>
            </p:cNvPr>
            <p:cNvCxnSpPr>
              <a:cxnSpLocks/>
              <a:endCxn id="31" idx="2"/>
            </p:cNvCxnSpPr>
            <p:nvPr/>
          </p:nvCxnSpPr>
          <p:spPr>
            <a:xfrm>
              <a:off x="2998546" y="2776017"/>
              <a:ext cx="2" cy="16965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BE435D-EC3A-4246-AB21-D3FB4534202B}"/>
                </a:ext>
              </a:extLst>
            </p:cNvPr>
            <p:cNvCxnSpPr/>
            <p:nvPr/>
          </p:nvCxnSpPr>
          <p:spPr>
            <a:xfrm flipV="1">
              <a:off x="2659233"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2470E5-A7F6-487E-BB3F-E1C421814241}"/>
                </a:ext>
              </a:extLst>
            </p:cNvPr>
            <p:cNvCxnSpPr/>
            <p:nvPr/>
          </p:nvCxnSpPr>
          <p:spPr>
            <a:xfrm flipV="1">
              <a:off x="3012229" y="2776017"/>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8BEA7CC3-453D-4BC8-8AFB-E5596B5D4C74}"/>
              </a:ext>
            </a:extLst>
          </p:cNvPr>
          <p:cNvCxnSpPr>
            <a:cxnSpLocks/>
            <a:endCxn id="77" idx="0"/>
          </p:cNvCxnSpPr>
          <p:nvPr/>
        </p:nvCxnSpPr>
        <p:spPr>
          <a:xfrm flipH="1">
            <a:off x="6825049" y="1873505"/>
            <a:ext cx="1822234" cy="31696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52EEB7-0B4C-4A31-83B9-C96BAE06B0EF}"/>
              </a:ext>
            </a:extLst>
          </p:cNvPr>
          <p:cNvCxnSpPr>
            <a:cxnSpLocks/>
            <a:endCxn id="63" idx="0"/>
          </p:cNvCxnSpPr>
          <p:nvPr/>
        </p:nvCxnSpPr>
        <p:spPr>
          <a:xfrm>
            <a:off x="8986595" y="1885677"/>
            <a:ext cx="1750154" cy="30909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F2466B8-07C6-435C-906D-EFA49CC4F8CB}"/>
              </a:ext>
            </a:extLst>
          </p:cNvPr>
          <p:cNvCxnSpPr>
            <a:cxnSpLocks/>
            <a:endCxn id="73" idx="0"/>
          </p:cNvCxnSpPr>
          <p:nvPr/>
        </p:nvCxnSpPr>
        <p:spPr>
          <a:xfrm flipH="1">
            <a:off x="5816307" y="2789031"/>
            <a:ext cx="845918" cy="497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73E3DAF-F586-4A12-A65A-E1E74253D76E}"/>
              </a:ext>
            </a:extLst>
          </p:cNvPr>
          <p:cNvCxnSpPr>
            <a:cxnSpLocks/>
            <a:endCxn id="53" idx="0"/>
          </p:cNvCxnSpPr>
          <p:nvPr/>
        </p:nvCxnSpPr>
        <p:spPr>
          <a:xfrm>
            <a:off x="7001324" y="2793698"/>
            <a:ext cx="740890" cy="4885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5DCFB8-6007-48D2-AFEC-E0D8AADBBBDE}"/>
              </a:ext>
            </a:extLst>
          </p:cNvPr>
          <p:cNvCxnSpPr>
            <a:cxnSpLocks/>
            <a:endCxn id="43" idx="0"/>
          </p:cNvCxnSpPr>
          <p:nvPr/>
        </p:nvCxnSpPr>
        <p:spPr>
          <a:xfrm flipH="1">
            <a:off x="9857586" y="2800714"/>
            <a:ext cx="705920" cy="48156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E9AD6B-5AE9-4E10-880F-ECE235B35F5B}"/>
              </a:ext>
            </a:extLst>
          </p:cNvPr>
          <p:cNvCxnSpPr>
            <a:cxnSpLocks/>
            <a:endCxn id="31" idx="0"/>
          </p:cNvCxnSpPr>
          <p:nvPr/>
        </p:nvCxnSpPr>
        <p:spPr>
          <a:xfrm>
            <a:off x="10902819" y="2790842"/>
            <a:ext cx="723984" cy="49143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1A8B8F-04F1-4E0B-B818-E9D8CC854C16}"/>
              </a:ext>
            </a:extLst>
          </p:cNvPr>
          <p:cNvCxnSpPr>
            <a:cxnSpLocks/>
            <a:endCxn id="67" idx="0"/>
          </p:cNvCxnSpPr>
          <p:nvPr/>
        </p:nvCxnSpPr>
        <p:spPr>
          <a:xfrm flipH="1">
            <a:off x="5281049" y="3881378"/>
            <a:ext cx="383442" cy="50880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23A5D3-0978-4FF0-B321-62EAF932A1CC}"/>
              </a:ext>
            </a:extLst>
          </p:cNvPr>
          <p:cNvCxnSpPr>
            <a:cxnSpLocks/>
            <a:endCxn id="47" idx="0"/>
          </p:cNvCxnSpPr>
          <p:nvPr/>
        </p:nvCxnSpPr>
        <p:spPr>
          <a:xfrm flipH="1">
            <a:off x="7206956" y="3865278"/>
            <a:ext cx="380826" cy="52061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D9DF45-53C1-4CF5-9C41-41D5E7DD616F}"/>
              </a:ext>
            </a:extLst>
          </p:cNvPr>
          <p:cNvCxnSpPr>
            <a:cxnSpLocks/>
            <a:endCxn id="37" idx="0"/>
          </p:cNvCxnSpPr>
          <p:nvPr/>
        </p:nvCxnSpPr>
        <p:spPr>
          <a:xfrm flipH="1">
            <a:off x="9322328" y="3877090"/>
            <a:ext cx="380826" cy="50880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65D37F9-D015-41F6-994A-E6D6E050EE1D}"/>
              </a:ext>
            </a:extLst>
          </p:cNvPr>
          <p:cNvCxnSpPr>
            <a:cxnSpLocks/>
            <a:endCxn id="85" idx="0"/>
          </p:cNvCxnSpPr>
          <p:nvPr/>
        </p:nvCxnSpPr>
        <p:spPr>
          <a:xfrm>
            <a:off x="6000604" y="3877091"/>
            <a:ext cx="289119" cy="5130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1482034-1949-4BC8-BB0E-D362F0C37115}"/>
              </a:ext>
            </a:extLst>
          </p:cNvPr>
          <p:cNvCxnSpPr>
            <a:cxnSpLocks/>
            <a:endCxn id="57" idx="0"/>
          </p:cNvCxnSpPr>
          <p:nvPr/>
        </p:nvCxnSpPr>
        <p:spPr>
          <a:xfrm>
            <a:off x="7896644" y="3869041"/>
            <a:ext cx="318986" cy="51685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B9AE70-0C6C-4BD7-BA4A-FC718A464F62}"/>
              </a:ext>
            </a:extLst>
          </p:cNvPr>
          <p:cNvCxnSpPr/>
          <p:nvPr/>
        </p:nvCxnSpPr>
        <p:spPr>
          <a:xfrm flipV="1">
            <a:off x="9864426" y="3791245"/>
            <a:ext cx="339313" cy="16965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91" name="Table 90">
            <a:extLst>
              <a:ext uri="{FF2B5EF4-FFF2-40B4-BE49-F238E27FC236}">
                <a16:creationId xmlns:a16="http://schemas.microsoft.com/office/drawing/2014/main" id="{C60F3973-2B6A-4636-B96F-4685ED8BC27E}"/>
              </a:ext>
            </a:extLst>
          </p:cNvPr>
          <p:cNvGraphicFramePr>
            <a:graphicFrameLocks noGrp="1"/>
          </p:cNvGraphicFramePr>
          <p:nvPr/>
        </p:nvGraphicFramePr>
        <p:xfrm>
          <a:off x="2104871" y="5373706"/>
          <a:ext cx="8127994" cy="98933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1816514090"/>
                    </a:ext>
                  </a:extLst>
                </a:gridCol>
                <a:gridCol w="580571">
                  <a:extLst>
                    <a:ext uri="{9D8B030D-6E8A-4147-A177-3AD203B41FA5}">
                      <a16:colId xmlns:a16="http://schemas.microsoft.com/office/drawing/2014/main" val="2923287562"/>
                    </a:ext>
                  </a:extLst>
                </a:gridCol>
                <a:gridCol w="580571">
                  <a:extLst>
                    <a:ext uri="{9D8B030D-6E8A-4147-A177-3AD203B41FA5}">
                      <a16:colId xmlns:a16="http://schemas.microsoft.com/office/drawing/2014/main" val="1791325394"/>
                    </a:ext>
                  </a:extLst>
                </a:gridCol>
                <a:gridCol w="580571">
                  <a:extLst>
                    <a:ext uri="{9D8B030D-6E8A-4147-A177-3AD203B41FA5}">
                      <a16:colId xmlns:a16="http://schemas.microsoft.com/office/drawing/2014/main" val="2765987163"/>
                    </a:ext>
                  </a:extLst>
                </a:gridCol>
                <a:gridCol w="580571">
                  <a:extLst>
                    <a:ext uri="{9D8B030D-6E8A-4147-A177-3AD203B41FA5}">
                      <a16:colId xmlns:a16="http://schemas.microsoft.com/office/drawing/2014/main" val="729800659"/>
                    </a:ext>
                  </a:extLst>
                </a:gridCol>
                <a:gridCol w="580571">
                  <a:extLst>
                    <a:ext uri="{9D8B030D-6E8A-4147-A177-3AD203B41FA5}">
                      <a16:colId xmlns:a16="http://schemas.microsoft.com/office/drawing/2014/main" val="2260002455"/>
                    </a:ext>
                  </a:extLst>
                </a:gridCol>
                <a:gridCol w="580571">
                  <a:extLst>
                    <a:ext uri="{9D8B030D-6E8A-4147-A177-3AD203B41FA5}">
                      <a16:colId xmlns:a16="http://schemas.microsoft.com/office/drawing/2014/main" val="69082208"/>
                    </a:ext>
                  </a:extLst>
                </a:gridCol>
                <a:gridCol w="580571">
                  <a:extLst>
                    <a:ext uri="{9D8B030D-6E8A-4147-A177-3AD203B41FA5}">
                      <a16:colId xmlns:a16="http://schemas.microsoft.com/office/drawing/2014/main" val="3653286121"/>
                    </a:ext>
                  </a:extLst>
                </a:gridCol>
                <a:gridCol w="580571">
                  <a:extLst>
                    <a:ext uri="{9D8B030D-6E8A-4147-A177-3AD203B41FA5}">
                      <a16:colId xmlns:a16="http://schemas.microsoft.com/office/drawing/2014/main" val="1087855857"/>
                    </a:ext>
                  </a:extLst>
                </a:gridCol>
                <a:gridCol w="580571">
                  <a:extLst>
                    <a:ext uri="{9D8B030D-6E8A-4147-A177-3AD203B41FA5}">
                      <a16:colId xmlns:a16="http://schemas.microsoft.com/office/drawing/2014/main" val="870027971"/>
                    </a:ext>
                  </a:extLst>
                </a:gridCol>
                <a:gridCol w="580571">
                  <a:extLst>
                    <a:ext uri="{9D8B030D-6E8A-4147-A177-3AD203B41FA5}">
                      <a16:colId xmlns:a16="http://schemas.microsoft.com/office/drawing/2014/main" val="627390202"/>
                    </a:ext>
                  </a:extLst>
                </a:gridCol>
                <a:gridCol w="580571">
                  <a:extLst>
                    <a:ext uri="{9D8B030D-6E8A-4147-A177-3AD203B41FA5}">
                      <a16:colId xmlns:a16="http://schemas.microsoft.com/office/drawing/2014/main" val="4050907693"/>
                    </a:ext>
                  </a:extLst>
                </a:gridCol>
                <a:gridCol w="580571">
                  <a:extLst>
                    <a:ext uri="{9D8B030D-6E8A-4147-A177-3AD203B41FA5}">
                      <a16:colId xmlns:a16="http://schemas.microsoft.com/office/drawing/2014/main" val="1344771348"/>
                    </a:ext>
                  </a:extLst>
                </a:gridCol>
                <a:gridCol w="580571">
                  <a:extLst>
                    <a:ext uri="{9D8B030D-6E8A-4147-A177-3AD203B41FA5}">
                      <a16:colId xmlns:a16="http://schemas.microsoft.com/office/drawing/2014/main" val="3665729610"/>
                    </a:ext>
                  </a:extLst>
                </a:gridCol>
              </a:tblGrid>
              <a:tr h="494665">
                <a:tc>
                  <a:txBody>
                    <a:bodyPr/>
                    <a:lstStyle/>
                    <a:p>
                      <a:pPr algn="ctr"/>
                      <a:r>
                        <a:rPr lang="en-US" dirty="0">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B6A479"/>
                          </a:solidFill>
                        </a:rPr>
                        <a:t>13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5115104"/>
                  </a:ext>
                </a:extLst>
              </a:tr>
              <a:tr h="494665">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5745167"/>
                  </a:ext>
                </a:extLst>
              </a:tr>
            </a:tbl>
          </a:graphicData>
        </a:graphic>
      </p:graphicFrame>
      <p:sp>
        <p:nvSpPr>
          <p:cNvPr id="92" name="TextBox 91">
            <a:extLst>
              <a:ext uri="{FF2B5EF4-FFF2-40B4-BE49-F238E27FC236}">
                <a16:creationId xmlns:a16="http://schemas.microsoft.com/office/drawing/2014/main" id="{F3200E2A-4B53-425B-8BD5-B08A3D7781AE}"/>
              </a:ext>
            </a:extLst>
          </p:cNvPr>
          <p:cNvSpPr txBox="1"/>
          <p:nvPr/>
        </p:nvSpPr>
        <p:spPr>
          <a:xfrm>
            <a:off x="6321831"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4</a:t>
            </a:r>
          </a:p>
        </p:txBody>
      </p:sp>
      <p:sp>
        <p:nvSpPr>
          <p:cNvPr id="93" name="TextBox 92">
            <a:extLst>
              <a:ext uri="{FF2B5EF4-FFF2-40B4-BE49-F238E27FC236}">
                <a16:creationId xmlns:a16="http://schemas.microsoft.com/office/drawing/2014/main" id="{1B1CAFED-3872-4357-AC9A-A4212B941224}"/>
              </a:ext>
            </a:extLst>
          </p:cNvPr>
          <p:cNvSpPr txBox="1"/>
          <p:nvPr/>
        </p:nvSpPr>
        <p:spPr>
          <a:xfrm>
            <a:off x="6879246"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8</a:t>
            </a:r>
          </a:p>
        </p:txBody>
      </p:sp>
      <p:sp>
        <p:nvSpPr>
          <p:cNvPr id="94" name="TextBox 93">
            <a:extLst>
              <a:ext uri="{FF2B5EF4-FFF2-40B4-BE49-F238E27FC236}">
                <a16:creationId xmlns:a16="http://schemas.microsoft.com/office/drawing/2014/main" id="{877D195F-8573-48C3-8B01-24FD04BBC9D0}"/>
              </a:ext>
            </a:extLst>
          </p:cNvPr>
          <p:cNvSpPr txBox="1"/>
          <p:nvPr/>
        </p:nvSpPr>
        <p:spPr>
          <a:xfrm>
            <a:off x="7485782" y="5926101"/>
            <a:ext cx="271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a:t>
            </a:r>
          </a:p>
        </p:txBody>
      </p:sp>
      <p:sp>
        <p:nvSpPr>
          <p:cNvPr id="95" name="TextBox 94">
            <a:extLst>
              <a:ext uri="{FF2B5EF4-FFF2-40B4-BE49-F238E27FC236}">
                <a16:creationId xmlns:a16="http://schemas.microsoft.com/office/drawing/2014/main" id="{17B1E9BE-F6BA-4EAF-8F8C-D48D29C82C96}"/>
              </a:ext>
            </a:extLst>
          </p:cNvPr>
          <p:cNvSpPr txBox="1"/>
          <p:nvPr/>
        </p:nvSpPr>
        <p:spPr>
          <a:xfrm>
            <a:off x="8052242"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7</a:t>
            </a:r>
          </a:p>
        </p:txBody>
      </p:sp>
      <p:sp>
        <p:nvSpPr>
          <p:cNvPr id="96" name="TextBox 95">
            <a:extLst>
              <a:ext uri="{FF2B5EF4-FFF2-40B4-BE49-F238E27FC236}">
                <a16:creationId xmlns:a16="http://schemas.microsoft.com/office/drawing/2014/main" id="{A25E1324-1F69-4744-A35F-379F0E6CAECE}"/>
              </a:ext>
            </a:extLst>
          </p:cNvPr>
          <p:cNvSpPr txBox="1"/>
          <p:nvPr/>
        </p:nvSpPr>
        <p:spPr>
          <a:xfrm>
            <a:off x="8609657"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6</a:t>
            </a:r>
          </a:p>
        </p:txBody>
      </p:sp>
      <p:sp>
        <p:nvSpPr>
          <p:cNvPr id="98" name="TextBox 97">
            <a:extLst>
              <a:ext uri="{FF2B5EF4-FFF2-40B4-BE49-F238E27FC236}">
                <a16:creationId xmlns:a16="http://schemas.microsoft.com/office/drawing/2014/main" id="{514BB0F9-B2BD-49A8-89AC-775E89B64957}"/>
              </a:ext>
            </a:extLst>
          </p:cNvPr>
          <p:cNvSpPr txBox="1"/>
          <p:nvPr/>
        </p:nvSpPr>
        <p:spPr>
          <a:xfrm>
            <a:off x="630256" y="2239219"/>
            <a:ext cx="4866076" cy="1754326"/>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Add all values to back of array</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percolateDown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(parent) starting at last index</a:t>
            </a:r>
          </a:p>
          <a:p>
            <a:pPr marL="800100" marR="0" lvl="1"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percolateDown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level 3</a:t>
            </a:r>
          </a:p>
          <a:p>
            <a:pPr marL="800100" marR="0" lvl="1"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percolateDown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level </a:t>
            </a:r>
            <a:r>
              <a:rPr lang="en-US" dirty="0">
                <a:solidFill>
                  <a:prstClr val="black"/>
                </a:solidFill>
                <a:latin typeface="Segoe UI Semilight"/>
              </a:rPr>
              <a:t>2</a:t>
            </a:r>
            <a:endParaRPr kumimoji="0" lang="en-US" sz="1800" b="0" i="0" u="none" strike="noStrike" kern="1200" cap="none" spc="0" normalizeH="0" baseline="0" noProof="0" dirty="0">
              <a:ln>
                <a:noFill/>
              </a:ln>
              <a:solidFill>
                <a:prstClr val="black"/>
              </a:solidFill>
              <a:effectLst/>
              <a:uLnTx/>
              <a:uFillTx/>
              <a:latin typeface="Segoe UI Semiligh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percolateDown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level </a:t>
            </a:r>
            <a:r>
              <a:rPr lang="en-US" dirty="0">
                <a:solidFill>
                  <a:prstClr val="black"/>
                </a:solidFill>
                <a:latin typeface="Segoe UI Semilight"/>
              </a:rPr>
              <a:t>1</a:t>
            </a:r>
            <a:endParaRPr kumimoji="0" lang="en-US" sz="1800" b="0" i="0" u="none" strike="noStrike" kern="1200" cap="none" spc="0" normalizeH="0" baseline="0" noProof="0" dirty="0">
              <a:ln>
                <a:noFill/>
              </a:ln>
              <a:solidFill>
                <a:prstClr val="black"/>
              </a:solidFill>
              <a:effectLst/>
              <a:uLnTx/>
              <a:uFillTx/>
              <a:latin typeface="Segoe UI Semiligh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percolateDown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level 0</a:t>
            </a:r>
          </a:p>
        </p:txBody>
      </p:sp>
      <p:sp>
        <p:nvSpPr>
          <p:cNvPr id="99" name="TextBox 98">
            <a:extLst>
              <a:ext uri="{FF2B5EF4-FFF2-40B4-BE49-F238E27FC236}">
                <a16:creationId xmlns:a16="http://schemas.microsoft.com/office/drawing/2014/main" id="{42D461A4-F49B-4047-B074-C73BAD37E47C}"/>
              </a:ext>
            </a:extLst>
          </p:cNvPr>
          <p:cNvSpPr txBox="1"/>
          <p:nvPr/>
        </p:nvSpPr>
        <p:spPr>
          <a:xfrm>
            <a:off x="630256" y="1288346"/>
            <a:ext cx="308770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Build a tree with the values: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12, 5, 11, 3, 10, 2, 9, 4, 8, 1, 7, 6</a:t>
            </a:r>
          </a:p>
        </p:txBody>
      </p:sp>
      <p:sp>
        <p:nvSpPr>
          <p:cNvPr id="100" name="TextBox 99">
            <a:extLst>
              <a:ext uri="{FF2B5EF4-FFF2-40B4-BE49-F238E27FC236}">
                <a16:creationId xmlns:a16="http://schemas.microsoft.com/office/drawing/2014/main" id="{3BCB28A5-42F1-435C-9D75-6397C5C44C56}"/>
              </a:ext>
            </a:extLst>
          </p:cNvPr>
          <p:cNvSpPr txBox="1"/>
          <p:nvPr/>
        </p:nvSpPr>
        <p:spPr>
          <a:xfrm>
            <a:off x="2174108" y="5926101"/>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12</a:t>
            </a:r>
          </a:p>
        </p:txBody>
      </p:sp>
      <p:sp>
        <p:nvSpPr>
          <p:cNvPr id="101" name="TextBox 100">
            <a:extLst>
              <a:ext uri="{FF2B5EF4-FFF2-40B4-BE49-F238E27FC236}">
                <a16:creationId xmlns:a16="http://schemas.microsoft.com/office/drawing/2014/main" id="{450A8332-87B3-4A89-B187-553D8471F281}"/>
              </a:ext>
            </a:extLst>
          </p:cNvPr>
          <p:cNvSpPr txBox="1"/>
          <p:nvPr/>
        </p:nvSpPr>
        <p:spPr>
          <a:xfrm>
            <a:off x="2813275"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5</a:t>
            </a:r>
          </a:p>
        </p:txBody>
      </p:sp>
      <p:sp>
        <p:nvSpPr>
          <p:cNvPr id="102" name="TextBox 101">
            <a:extLst>
              <a:ext uri="{FF2B5EF4-FFF2-40B4-BE49-F238E27FC236}">
                <a16:creationId xmlns:a16="http://schemas.microsoft.com/office/drawing/2014/main" id="{19865D10-8C23-4877-AC38-E66DB10525BD}"/>
              </a:ext>
            </a:extLst>
          </p:cNvPr>
          <p:cNvSpPr txBox="1"/>
          <p:nvPr/>
        </p:nvSpPr>
        <p:spPr>
          <a:xfrm>
            <a:off x="3366736" y="5926101"/>
            <a:ext cx="3577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11</a:t>
            </a:r>
          </a:p>
        </p:txBody>
      </p:sp>
      <p:sp>
        <p:nvSpPr>
          <p:cNvPr id="103" name="TextBox 102">
            <a:extLst>
              <a:ext uri="{FF2B5EF4-FFF2-40B4-BE49-F238E27FC236}">
                <a16:creationId xmlns:a16="http://schemas.microsoft.com/office/drawing/2014/main" id="{8425159E-FEB1-4761-A7B7-014656C45D0B}"/>
              </a:ext>
            </a:extLst>
          </p:cNvPr>
          <p:cNvSpPr txBox="1"/>
          <p:nvPr/>
        </p:nvSpPr>
        <p:spPr>
          <a:xfrm>
            <a:off x="3956275" y="5926101"/>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3</a:t>
            </a:r>
          </a:p>
        </p:txBody>
      </p:sp>
      <p:sp>
        <p:nvSpPr>
          <p:cNvPr id="104" name="TextBox 103">
            <a:extLst>
              <a:ext uri="{FF2B5EF4-FFF2-40B4-BE49-F238E27FC236}">
                <a16:creationId xmlns:a16="http://schemas.microsoft.com/office/drawing/2014/main" id="{BE9A71F7-151B-4CA5-939D-C1CC5042D9CC}"/>
              </a:ext>
            </a:extLst>
          </p:cNvPr>
          <p:cNvSpPr txBox="1"/>
          <p:nvPr/>
        </p:nvSpPr>
        <p:spPr>
          <a:xfrm>
            <a:off x="4534956" y="5926101"/>
            <a:ext cx="3930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10</a:t>
            </a:r>
          </a:p>
        </p:txBody>
      </p:sp>
      <p:sp>
        <p:nvSpPr>
          <p:cNvPr id="105" name="TextBox 104">
            <a:extLst>
              <a:ext uri="{FF2B5EF4-FFF2-40B4-BE49-F238E27FC236}">
                <a16:creationId xmlns:a16="http://schemas.microsoft.com/office/drawing/2014/main" id="{F676E819-CF84-467D-96C3-8FFDD70A3685}"/>
              </a:ext>
            </a:extLst>
          </p:cNvPr>
          <p:cNvSpPr txBox="1"/>
          <p:nvPr/>
        </p:nvSpPr>
        <p:spPr>
          <a:xfrm>
            <a:off x="5104051" y="5926101"/>
            <a:ext cx="3064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2</a:t>
            </a:r>
          </a:p>
        </p:txBody>
      </p:sp>
      <p:sp>
        <p:nvSpPr>
          <p:cNvPr id="106" name="TextBox 105">
            <a:extLst>
              <a:ext uri="{FF2B5EF4-FFF2-40B4-BE49-F238E27FC236}">
                <a16:creationId xmlns:a16="http://schemas.microsoft.com/office/drawing/2014/main" id="{F6FC964D-08F3-4976-B9CA-9172E5A74AD5}"/>
              </a:ext>
            </a:extLst>
          </p:cNvPr>
          <p:cNvSpPr txBox="1"/>
          <p:nvPr/>
        </p:nvSpPr>
        <p:spPr>
          <a:xfrm>
            <a:off x="5682282" y="5926101"/>
            <a:ext cx="3113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3282"/>
                </a:solidFill>
                <a:effectLst/>
                <a:uLnTx/>
                <a:uFillTx/>
                <a:latin typeface="Segoe UI Semilight"/>
                <a:ea typeface="+mn-ea"/>
                <a:cs typeface="+mn-cs"/>
              </a:rPr>
              <a:t>9</a:t>
            </a:r>
          </a:p>
        </p:txBody>
      </p:sp>
      <p:sp>
        <p:nvSpPr>
          <p:cNvPr id="108" name="Rectangle 107">
            <a:extLst>
              <a:ext uri="{FF2B5EF4-FFF2-40B4-BE49-F238E27FC236}">
                <a16:creationId xmlns:a16="http://schemas.microsoft.com/office/drawing/2014/main" id="{82BE2F30-B136-48D4-8BCB-0A4D1B851CB4}"/>
              </a:ext>
            </a:extLst>
          </p:cNvPr>
          <p:cNvSpPr/>
          <p:nvPr/>
        </p:nvSpPr>
        <p:spPr>
          <a:xfrm>
            <a:off x="8983013" y="4385026"/>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4" name="Rectangle 113">
            <a:extLst>
              <a:ext uri="{FF2B5EF4-FFF2-40B4-BE49-F238E27FC236}">
                <a16:creationId xmlns:a16="http://schemas.microsoft.com/office/drawing/2014/main" id="{4FA3BA7E-BB62-4B6D-9F6B-A1AE86242A3F}"/>
              </a:ext>
            </a:extLst>
          </p:cNvPr>
          <p:cNvSpPr/>
          <p:nvPr/>
        </p:nvSpPr>
        <p:spPr>
          <a:xfrm>
            <a:off x="7876313" y="4378012"/>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5" name="Rectangle 114">
            <a:extLst>
              <a:ext uri="{FF2B5EF4-FFF2-40B4-BE49-F238E27FC236}">
                <a16:creationId xmlns:a16="http://schemas.microsoft.com/office/drawing/2014/main" id="{2E52B8D4-98BB-4E21-BFB8-F19C6127CA7D}"/>
              </a:ext>
            </a:extLst>
          </p:cNvPr>
          <p:cNvSpPr/>
          <p:nvPr/>
        </p:nvSpPr>
        <p:spPr>
          <a:xfrm>
            <a:off x="6862699" y="4385026"/>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6" name="Rectangle 115">
            <a:extLst>
              <a:ext uri="{FF2B5EF4-FFF2-40B4-BE49-F238E27FC236}">
                <a16:creationId xmlns:a16="http://schemas.microsoft.com/office/drawing/2014/main" id="{CDEF561D-51E3-401A-BAF8-78CA9A8777F5}"/>
              </a:ext>
            </a:extLst>
          </p:cNvPr>
          <p:cNvSpPr/>
          <p:nvPr/>
        </p:nvSpPr>
        <p:spPr>
          <a:xfrm>
            <a:off x="5954823" y="4388309"/>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7" name="Rectangle 116">
            <a:extLst>
              <a:ext uri="{FF2B5EF4-FFF2-40B4-BE49-F238E27FC236}">
                <a16:creationId xmlns:a16="http://schemas.microsoft.com/office/drawing/2014/main" id="{6616B831-4BAB-45B4-883D-0FF193844B87}"/>
              </a:ext>
            </a:extLst>
          </p:cNvPr>
          <p:cNvSpPr/>
          <p:nvPr/>
        </p:nvSpPr>
        <p:spPr>
          <a:xfrm>
            <a:off x="4935510" y="4385026"/>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20" name="Arrow: Down 119">
            <a:extLst>
              <a:ext uri="{FF2B5EF4-FFF2-40B4-BE49-F238E27FC236}">
                <a16:creationId xmlns:a16="http://schemas.microsoft.com/office/drawing/2014/main" id="{E3722A06-678B-4CAD-A240-83087FE080B9}"/>
              </a:ext>
            </a:extLst>
          </p:cNvPr>
          <p:cNvSpPr/>
          <p:nvPr/>
        </p:nvSpPr>
        <p:spPr>
          <a:xfrm rot="10800000">
            <a:off x="8588736" y="6452395"/>
            <a:ext cx="370443" cy="54864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21" name="Rectangle 120">
            <a:extLst>
              <a:ext uri="{FF2B5EF4-FFF2-40B4-BE49-F238E27FC236}">
                <a16:creationId xmlns:a16="http://schemas.microsoft.com/office/drawing/2014/main" id="{BFA6C410-CD61-4EE1-A9A1-E8218B91BDB5}"/>
              </a:ext>
            </a:extLst>
          </p:cNvPr>
          <p:cNvSpPr/>
          <p:nvPr/>
        </p:nvSpPr>
        <p:spPr>
          <a:xfrm>
            <a:off x="11280648" y="3282275"/>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22" name="Rectangle 121">
            <a:extLst>
              <a:ext uri="{FF2B5EF4-FFF2-40B4-BE49-F238E27FC236}">
                <a16:creationId xmlns:a16="http://schemas.microsoft.com/office/drawing/2014/main" id="{29A8C394-B0EF-4AF2-A797-9812C9F7B134}"/>
              </a:ext>
            </a:extLst>
          </p:cNvPr>
          <p:cNvSpPr/>
          <p:nvPr/>
        </p:nvSpPr>
        <p:spPr>
          <a:xfrm>
            <a:off x="9511659" y="3279507"/>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30" name="TextBox 129">
            <a:extLst>
              <a:ext uri="{FF2B5EF4-FFF2-40B4-BE49-F238E27FC236}">
                <a16:creationId xmlns:a16="http://schemas.microsoft.com/office/drawing/2014/main" id="{AE22BB46-D639-4BA3-B4E7-5C676B19F22B}"/>
              </a:ext>
            </a:extLst>
          </p:cNvPr>
          <p:cNvSpPr txBox="1"/>
          <p:nvPr/>
        </p:nvSpPr>
        <p:spPr>
          <a:xfrm>
            <a:off x="7594958" y="3344211"/>
            <a:ext cx="301686"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Segoe UI Semilight"/>
                <a:ea typeface="+mn-ea"/>
                <a:cs typeface="+mn-cs"/>
              </a:rPr>
              <a:t>7</a:t>
            </a:r>
          </a:p>
        </p:txBody>
      </p:sp>
      <p:sp>
        <p:nvSpPr>
          <p:cNvPr id="131" name="TextBox 130">
            <a:extLst>
              <a:ext uri="{FF2B5EF4-FFF2-40B4-BE49-F238E27FC236}">
                <a16:creationId xmlns:a16="http://schemas.microsoft.com/office/drawing/2014/main" id="{C296851F-3E1C-49B8-9322-B34FF5CFAF54}"/>
              </a:ext>
            </a:extLst>
          </p:cNvPr>
          <p:cNvSpPr txBox="1"/>
          <p:nvPr/>
        </p:nvSpPr>
        <p:spPr>
          <a:xfrm>
            <a:off x="8032783" y="4461180"/>
            <a:ext cx="393056"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10</a:t>
            </a:r>
          </a:p>
        </p:txBody>
      </p:sp>
      <p:sp>
        <p:nvSpPr>
          <p:cNvPr id="132" name="Rectangle 131">
            <a:extLst>
              <a:ext uri="{FF2B5EF4-FFF2-40B4-BE49-F238E27FC236}">
                <a16:creationId xmlns:a16="http://schemas.microsoft.com/office/drawing/2014/main" id="{C215B58F-1E3D-4563-B528-72E557CF3E5D}"/>
              </a:ext>
            </a:extLst>
          </p:cNvPr>
          <p:cNvSpPr/>
          <p:nvPr/>
        </p:nvSpPr>
        <p:spPr>
          <a:xfrm>
            <a:off x="7394279" y="3281406"/>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33" name="Rectangle 132">
            <a:extLst>
              <a:ext uri="{FF2B5EF4-FFF2-40B4-BE49-F238E27FC236}">
                <a16:creationId xmlns:a16="http://schemas.microsoft.com/office/drawing/2014/main" id="{70FE1141-889C-4B78-922A-100EDD44976E}"/>
              </a:ext>
            </a:extLst>
          </p:cNvPr>
          <p:cNvSpPr/>
          <p:nvPr/>
        </p:nvSpPr>
        <p:spPr>
          <a:xfrm>
            <a:off x="5470152" y="3279494"/>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34" name="TextBox 133">
            <a:extLst>
              <a:ext uri="{FF2B5EF4-FFF2-40B4-BE49-F238E27FC236}">
                <a16:creationId xmlns:a16="http://schemas.microsoft.com/office/drawing/2014/main" id="{9E89773F-3CE5-4B95-B8A3-120DC7641FCF}"/>
              </a:ext>
            </a:extLst>
          </p:cNvPr>
          <p:cNvSpPr txBox="1"/>
          <p:nvPr/>
        </p:nvSpPr>
        <p:spPr>
          <a:xfrm>
            <a:off x="10563506" y="2254488"/>
            <a:ext cx="30649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Segoe UI Semilight"/>
                <a:ea typeface="+mn-ea"/>
                <a:cs typeface="+mn-cs"/>
              </a:rPr>
              <a:t>2</a:t>
            </a:r>
          </a:p>
        </p:txBody>
      </p:sp>
      <p:sp>
        <p:nvSpPr>
          <p:cNvPr id="135" name="TextBox 134">
            <a:extLst>
              <a:ext uri="{FF2B5EF4-FFF2-40B4-BE49-F238E27FC236}">
                <a16:creationId xmlns:a16="http://schemas.microsoft.com/office/drawing/2014/main" id="{40C7FBD8-F33E-4506-8688-999F6DAD3655}"/>
              </a:ext>
            </a:extLst>
          </p:cNvPr>
          <p:cNvSpPr txBox="1"/>
          <p:nvPr/>
        </p:nvSpPr>
        <p:spPr>
          <a:xfrm>
            <a:off x="9640217" y="3332554"/>
            <a:ext cx="357790"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11</a:t>
            </a:r>
          </a:p>
        </p:txBody>
      </p:sp>
      <p:sp>
        <p:nvSpPr>
          <p:cNvPr id="136" name="Rectangle 135">
            <a:extLst>
              <a:ext uri="{FF2B5EF4-FFF2-40B4-BE49-F238E27FC236}">
                <a16:creationId xmlns:a16="http://schemas.microsoft.com/office/drawing/2014/main" id="{03ADB269-ABFD-4B8A-895E-368EE5F5D3EA}"/>
              </a:ext>
            </a:extLst>
          </p:cNvPr>
          <p:cNvSpPr/>
          <p:nvPr/>
        </p:nvSpPr>
        <p:spPr>
          <a:xfrm>
            <a:off x="10400308" y="2190469"/>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37" name="TextBox 136">
            <a:extLst>
              <a:ext uri="{FF2B5EF4-FFF2-40B4-BE49-F238E27FC236}">
                <a16:creationId xmlns:a16="http://schemas.microsoft.com/office/drawing/2014/main" id="{D243DD45-0D9B-4890-AA3C-951248D3B637}"/>
              </a:ext>
            </a:extLst>
          </p:cNvPr>
          <p:cNvSpPr txBox="1"/>
          <p:nvPr/>
        </p:nvSpPr>
        <p:spPr>
          <a:xfrm>
            <a:off x="6687989" y="2235521"/>
            <a:ext cx="30649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Segoe UI Semilight"/>
                <a:ea typeface="+mn-ea"/>
                <a:cs typeface="+mn-cs"/>
              </a:rPr>
              <a:t>3</a:t>
            </a:r>
          </a:p>
        </p:txBody>
      </p:sp>
      <p:sp>
        <p:nvSpPr>
          <p:cNvPr id="138" name="TextBox 137">
            <a:extLst>
              <a:ext uri="{FF2B5EF4-FFF2-40B4-BE49-F238E27FC236}">
                <a16:creationId xmlns:a16="http://schemas.microsoft.com/office/drawing/2014/main" id="{AD4B50BC-AF35-4F31-AE44-F2E962AF28FA}"/>
              </a:ext>
            </a:extLst>
          </p:cNvPr>
          <p:cNvSpPr txBox="1"/>
          <p:nvPr/>
        </p:nvSpPr>
        <p:spPr>
          <a:xfrm>
            <a:off x="5661156" y="3352094"/>
            <a:ext cx="30649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5</a:t>
            </a:r>
          </a:p>
        </p:txBody>
      </p:sp>
      <p:sp>
        <p:nvSpPr>
          <p:cNvPr id="139" name="Rectangle 138">
            <a:extLst>
              <a:ext uri="{FF2B5EF4-FFF2-40B4-BE49-F238E27FC236}">
                <a16:creationId xmlns:a16="http://schemas.microsoft.com/office/drawing/2014/main" id="{F8674CA5-A084-47FC-8101-3A85A6099D25}"/>
              </a:ext>
            </a:extLst>
          </p:cNvPr>
          <p:cNvSpPr/>
          <p:nvPr/>
        </p:nvSpPr>
        <p:spPr>
          <a:xfrm>
            <a:off x="6485734" y="2184621"/>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40" name="TextBox 139">
            <a:extLst>
              <a:ext uri="{FF2B5EF4-FFF2-40B4-BE49-F238E27FC236}">
                <a16:creationId xmlns:a16="http://schemas.microsoft.com/office/drawing/2014/main" id="{C35A4CA2-F525-4F1D-8447-343A5B9E18EE}"/>
              </a:ext>
            </a:extLst>
          </p:cNvPr>
          <p:cNvSpPr txBox="1"/>
          <p:nvPr/>
        </p:nvSpPr>
        <p:spPr>
          <a:xfrm>
            <a:off x="8687144" y="1349075"/>
            <a:ext cx="306494"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Segoe UI Semilight"/>
                <a:ea typeface="+mn-ea"/>
                <a:cs typeface="+mn-cs"/>
              </a:rPr>
              <a:t>2</a:t>
            </a:r>
          </a:p>
        </p:txBody>
      </p:sp>
      <p:sp>
        <p:nvSpPr>
          <p:cNvPr id="141" name="TextBox 140">
            <a:extLst>
              <a:ext uri="{FF2B5EF4-FFF2-40B4-BE49-F238E27FC236}">
                <a16:creationId xmlns:a16="http://schemas.microsoft.com/office/drawing/2014/main" id="{4C058560-350D-4436-A148-89E1314205F5}"/>
              </a:ext>
            </a:extLst>
          </p:cNvPr>
          <p:cNvSpPr txBox="1"/>
          <p:nvPr/>
        </p:nvSpPr>
        <p:spPr>
          <a:xfrm>
            <a:off x="10557852" y="2265084"/>
            <a:ext cx="357790"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Semilight"/>
                <a:ea typeface="+mn-ea"/>
                <a:cs typeface="+mn-cs"/>
              </a:rPr>
              <a:t>11</a:t>
            </a:r>
          </a:p>
        </p:txBody>
      </p:sp>
      <p:sp>
        <p:nvSpPr>
          <p:cNvPr id="142" name="Rectangle 141">
            <a:extLst>
              <a:ext uri="{FF2B5EF4-FFF2-40B4-BE49-F238E27FC236}">
                <a16:creationId xmlns:a16="http://schemas.microsoft.com/office/drawing/2014/main" id="{FBB23713-1C6E-4A83-8F5E-D9EF8315B884}"/>
              </a:ext>
            </a:extLst>
          </p:cNvPr>
          <p:cNvSpPr/>
          <p:nvPr/>
        </p:nvSpPr>
        <p:spPr>
          <a:xfrm>
            <a:off x="8474040" y="1267561"/>
            <a:ext cx="678627" cy="6786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FD0A099-2376-47F3-A877-C31186B4EC07}"/>
                  </a:ext>
                </a:extLst>
              </p14:cNvPr>
              <p14:cNvContentPartPr/>
              <p14:nvPr/>
            </p14:nvContentPartPr>
            <p14:xfrm>
              <a:off x="4812120" y="2997720"/>
              <a:ext cx="7302960" cy="2457000"/>
            </p14:xfrm>
          </p:contentPart>
        </mc:Choice>
        <mc:Fallback>
          <p:pic>
            <p:nvPicPr>
              <p:cNvPr id="3" name="Ink 2">
                <a:extLst>
                  <a:ext uri="{FF2B5EF4-FFF2-40B4-BE49-F238E27FC236}">
                    <a16:creationId xmlns:a16="http://schemas.microsoft.com/office/drawing/2014/main" id="{7FD0A099-2376-47F3-A877-C31186B4EC07}"/>
                  </a:ext>
                </a:extLst>
              </p:cNvPr>
              <p:cNvPicPr/>
              <p:nvPr/>
            </p:nvPicPr>
            <p:blipFill>
              <a:blip r:embed="rId3"/>
              <a:stretch>
                <a:fillRect/>
              </a:stretch>
            </p:blipFill>
            <p:spPr>
              <a:xfrm>
                <a:off x="4802760" y="2988360"/>
                <a:ext cx="7321680" cy="2475720"/>
              </a:xfrm>
              <a:prstGeom prst="rect">
                <a:avLst/>
              </a:prstGeom>
            </p:spPr>
          </p:pic>
        </mc:Fallback>
      </mc:AlternateContent>
    </p:spTree>
    <p:extLst>
      <p:ext uri="{BB962C8B-B14F-4D97-AF65-F5344CB8AC3E}">
        <p14:creationId xmlns:p14="http://schemas.microsoft.com/office/powerpoint/2010/main" val="11261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fade">
                                      <p:cBhvr>
                                        <p:cTn id="7" dur="500"/>
                                        <p:tgtEl>
                                          <p:spTgt spid="98">
                                            <p:txEl>
                                              <p:pRg st="2" end="2"/>
                                            </p:txEl>
                                          </p:spTgt>
                                        </p:tgtEl>
                                      </p:cBhvr>
                                    </p:animEffect>
                                  </p:childTnLst>
                                </p:cTn>
                              </p:par>
                              <p:par>
                                <p:cTn id="8" presetID="42" presetClass="path" presetSubtype="0" accel="50000" decel="50000" fill="hold" grpId="0" nodeType="withEffect">
                                  <p:stCondLst>
                                    <p:cond delay="0"/>
                                  </p:stCondLst>
                                  <p:childTnLst>
                                    <p:animMotion origin="layout" path="M -1.45833E-6 2.96296E-6 L -0.18763 -0.00023 " pathEditMode="relative" rAng="0" ptsTypes="AA">
                                      <p:cBhvr>
                                        <p:cTn id="9" dur="2000" fill="hold"/>
                                        <p:tgtEl>
                                          <p:spTgt spid="120"/>
                                        </p:tgtEl>
                                        <p:attrNameLst>
                                          <p:attrName>ppt_x</p:attrName>
                                          <p:attrName>ppt_y</p:attrName>
                                        </p:attrNameLst>
                                      </p:cBhvr>
                                      <p:rCtr x="-9388" y="-23"/>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200"/>
                                        <p:tgtEl>
                                          <p:spTgt spid="108"/>
                                        </p:tgtEl>
                                      </p:cBhvr>
                                    </p:animEffect>
                                  </p:childTnLst>
                                </p:cTn>
                              </p:par>
                            </p:childTnLst>
                          </p:cTn>
                        </p:par>
                        <p:par>
                          <p:cTn id="15" fill="hold">
                            <p:stCondLst>
                              <p:cond delay="200"/>
                            </p:stCondLst>
                            <p:childTnLst>
                              <p:par>
                                <p:cTn id="16" presetID="10" presetClass="entr" presetSubtype="0"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200"/>
                                        <p:tgtEl>
                                          <p:spTgt spid="114"/>
                                        </p:tgtEl>
                                      </p:cBhvr>
                                    </p:animEffect>
                                  </p:childTnLst>
                                </p:cTn>
                              </p:par>
                            </p:childTnLst>
                          </p:cTn>
                        </p:par>
                        <p:par>
                          <p:cTn id="19" fill="hold">
                            <p:stCondLst>
                              <p:cond delay="400"/>
                            </p:stCondLst>
                            <p:childTnLst>
                              <p:par>
                                <p:cTn id="20" presetID="10" presetClass="entr" presetSubtype="0"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200"/>
                                        <p:tgtEl>
                                          <p:spTgt spid="115"/>
                                        </p:tgtEl>
                                      </p:cBhvr>
                                    </p:animEffect>
                                  </p:childTnLst>
                                </p:cTn>
                              </p:par>
                            </p:childTnLst>
                          </p:cTn>
                        </p:par>
                        <p:par>
                          <p:cTn id="23" fill="hold">
                            <p:stCondLst>
                              <p:cond delay="600"/>
                            </p:stCondLst>
                            <p:childTnLst>
                              <p:par>
                                <p:cTn id="24" presetID="10" presetClass="entr" presetSubtype="0" fill="hold" grpId="0" nodeType="after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200"/>
                                        <p:tgtEl>
                                          <p:spTgt spid="116"/>
                                        </p:tgtEl>
                                      </p:cBhvr>
                                    </p:animEffect>
                                  </p:childTnLst>
                                </p:cTn>
                              </p:par>
                            </p:childTnLst>
                          </p:cTn>
                        </p:par>
                        <p:par>
                          <p:cTn id="27" fill="hold">
                            <p:stCondLst>
                              <p:cond delay="800"/>
                            </p:stCondLst>
                            <p:childTnLst>
                              <p:par>
                                <p:cTn id="28" presetID="10" presetClass="entr" presetSubtype="0" fill="hold" grpId="0" nodeType="after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200"/>
                                        <p:tgtEl>
                                          <p:spTgt spid="1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8">
                                            <p:txEl>
                                              <p:pRg st="3" end="3"/>
                                            </p:txEl>
                                          </p:spTgt>
                                        </p:tgtEl>
                                        <p:attrNameLst>
                                          <p:attrName>style.visibility</p:attrName>
                                        </p:attrNameLst>
                                      </p:cBhvr>
                                      <p:to>
                                        <p:strVal val="visible"/>
                                      </p:to>
                                    </p:set>
                                    <p:animEffect transition="in" filter="fade">
                                      <p:cBhvr>
                                        <p:cTn id="35" dur="500"/>
                                        <p:tgtEl>
                                          <p:spTgt spid="98">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200"/>
                                        <p:tgtEl>
                                          <p:spTgt spid="121"/>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200"/>
                                        <p:tgtEl>
                                          <p:spTgt spid="122"/>
                                        </p:tgtEl>
                                      </p:cBhvr>
                                    </p:animEffect>
                                  </p:childTnLst>
                                </p:cTn>
                              </p:par>
                              <p:par>
                                <p:cTn id="43" presetID="42" presetClass="path" presetSubtype="0" accel="50000" decel="50000" fill="hold" grpId="1" nodeType="withEffect">
                                  <p:stCondLst>
                                    <p:cond delay="0"/>
                                  </p:stCondLst>
                                  <p:childTnLst>
                                    <p:animMotion origin="layout" path="M -0.18763 -0.00023 L -0.3306 -0.00023 " pathEditMode="relative" rAng="0" ptsTypes="AA">
                                      <p:cBhvr>
                                        <p:cTn id="44" dur="2000" fill="hold"/>
                                        <p:tgtEl>
                                          <p:spTgt spid="120"/>
                                        </p:tgtEl>
                                        <p:attrNameLst>
                                          <p:attrName>ppt_x</p:attrName>
                                          <p:attrName>ppt_y</p:attrName>
                                        </p:attrNameLst>
                                      </p:cBhvr>
                                      <p:rCtr x="-7148" y="-532"/>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500"/>
                                        <p:tgtEl>
                                          <p:spTgt spid="1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2.91667E-6 -2.22222E-6 L -0.28515 1.85185E-6 " pathEditMode="relative" rAng="0" ptsTypes="AA">
                                      <p:cBhvr>
                                        <p:cTn id="56" dur="2000" fill="hold"/>
                                        <p:tgtEl>
                                          <p:spTgt spid="95"/>
                                        </p:tgtEl>
                                        <p:attrNameLst>
                                          <p:attrName>ppt_x</p:attrName>
                                          <p:attrName>ppt_y</p:attrName>
                                        </p:attrNameLst>
                                      </p:cBhvr>
                                      <p:rCtr x="-14362" y="46"/>
                                    </p:animMotion>
                                  </p:childTnLst>
                                </p:cTn>
                              </p:par>
                              <p:par>
                                <p:cTn id="57" presetID="42" presetClass="path" presetSubtype="0" accel="50000" decel="50000" fill="hold" grpId="0" nodeType="withEffect">
                                  <p:stCondLst>
                                    <p:cond delay="0"/>
                                  </p:stCondLst>
                                  <p:childTnLst>
                                    <p:animMotion origin="layout" path="M -8.33333E-7 -2.22222E-6 L 0.28516 2.22222E-6 " pathEditMode="relative" rAng="0" ptsTypes="AA">
                                      <p:cBhvr>
                                        <p:cTn id="58" dur="2000" fill="hold"/>
                                        <p:tgtEl>
                                          <p:spTgt spid="104"/>
                                        </p:tgtEl>
                                        <p:attrNameLst>
                                          <p:attrName>ppt_x</p:attrName>
                                          <p:attrName>ppt_y</p:attrName>
                                        </p:attrNameLst>
                                      </p:cBhvr>
                                      <p:rCtr x="14349" y="-2847"/>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fade">
                                      <p:cBhvr>
                                        <p:cTn id="63" dur="200"/>
                                        <p:tgtEl>
                                          <p:spTgt spid="1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fade">
                                      <p:cBhvr>
                                        <p:cTn id="68" dur="200"/>
                                        <p:tgtEl>
                                          <p:spTgt spid="133"/>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2" nodeType="clickEffect">
                                  <p:stCondLst>
                                    <p:cond delay="0"/>
                                  </p:stCondLst>
                                  <p:childTnLst>
                                    <p:animMotion origin="layout" path="M -0.3306 -0.00023 L -0.37982 -0.00672 " pathEditMode="relative" rAng="0" ptsTypes="AA">
                                      <p:cBhvr>
                                        <p:cTn id="72" dur="2000" fill="hold"/>
                                        <p:tgtEl>
                                          <p:spTgt spid="120"/>
                                        </p:tgtEl>
                                        <p:attrNameLst>
                                          <p:attrName>ppt_x</p:attrName>
                                          <p:attrName>ppt_y</p:attrName>
                                        </p:attrNameLst>
                                      </p:cBhvr>
                                      <p:rCtr x="-2461" y="-324"/>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8">
                                            <p:txEl>
                                              <p:pRg st="4" end="4"/>
                                            </p:txEl>
                                          </p:spTgt>
                                        </p:tgtEl>
                                        <p:attrNameLst>
                                          <p:attrName>style.visibility</p:attrName>
                                        </p:attrNameLst>
                                      </p:cBhvr>
                                      <p:to>
                                        <p:strVal val="visible"/>
                                      </p:to>
                                    </p:set>
                                    <p:animEffect transition="in" filter="fade">
                                      <p:cBhvr>
                                        <p:cTn id="77" dur="500"/>
                                        <p:tgtEl>
                                          <p:spTgt spid="98">
                                            <p:txEl>
                                              <p:pRg st="4" end="4"/>
                                            </p:txEl>
                                          </p:spTgt>
                                        </p:tgtEl>
                                      </p:cBhvr>
                                    </p:animEffect>
                                  </p:childTnLst>
                                </p:cTn>
                              </p:par>
                              <p:par>
                                <p:cTn id="78" presetID="42" presetClass="path" presetSubtype="0" accel="50000" decel="50000" fill="hold" grpId="3" nodeType="withEffect">
                                  <p:stCondLst>
                                    <p:cond delay="0"/>
                                  </p:stCondLst>
                                  <p:childTnLst>
                                    <p:animMotion origin="layout" path="M -0.3306 -0.00023 L -0.47422 -0.00672 " pathEditMode="relative" rAng="0" ptsTypes="AA">
                                      <p:cBhvr>
                                        <p:cTn id="79" dur="2000" fill="hold"/>
                                        <p:tgtEl>
                                          <p:spTgt spid="120"/>
                                        </p:tgtEl>
                                        <p:attrNameLst>
                                          <p:attrName>ppt_x</p:attrName>
                                          <p:attrName>ppt_y</p:attrName>
                                        </p:attrNameLst>
                                      </p:cBhvr>
                                      <p:rCtr x="-7187" y="-324"/>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fade">
                                      <p:cBhvr>
                                        <p:cTn id="84" dur="500"/>
                                        <p:tgtEl>
                                          <p:spTgt spid="13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Effect transition="in" filter="fade">
                                      <p:cBhvr>
                                        <p:cTn id="87" dur="500"/>
                                        <p:tgtEl>
                                          <p:spTgt spid="135"/>
                                        </p:tgtEl>
                                      </p:cBhvr>
                                    </p:animEffect>
                                  </p:childTnLst>
                                </p:cTn>
                              </p:par>
                              <p:par>
                                <p:cTn id="88" presetID="42" presetClass="path" presetSubtype="0" accel="50000" decel="50000" fill="hold" grpId="0" nodeType="withEffect">
                                  <p:stCondLst>
                                    <p:cond delay="0"/>
                                  </p:stCondLst>
                                  <p:childTnLst>
                                    <p:animMotion origin="layout" path="M 4.79167E-6 -2.22222E-6 L 0.14036 3.33333E-6 " pathEditMode="relative" rAng="0" ptsTypes="AA">
                                      <p:cBhvr>
                                        <p:cTn id="89" dur="2000" fill="hold"/>
                                        <p:tgtEl>
                                          <p:spTgt spid="102"/>
                                        </p:tgtEl>
                                        <p:attrNameLst>
                                          <p:attrName>ppt_x</p:attrName>
                                          <p:attrName>ppt_y</p:attrName>
                                        </p:attrNameLst>
                                      </p:cBhvr>
                                      <p:rCtr x="7018" y="23"/>
                                    </p:animMotion>
                                  </p:childTnLst>
                                </p:cTn>
                              </p:par>
                              <p:par>
                                <p:cTn id="90" presetID="42" presetClass="path" presetSubtype="0" accel="50000" decel="50000" fill="hold" grpId="0" nodeType="withEffect">
                                  <p:stCondLst>
                                    <p:cond delay="0"/>
                                  </p:stCondLst>
                                  <p:childTnLst>
                                    <p:animMotion origin="layout" path="M 2.08333E-7 -2.22222E-6 L -0.14036 7.40741E-7 " pathEditMode="relative" rAng="0" ptsTypes="AA">
                                      <p:cBhvr>
                                        <p:cTn id="91" dur="2000" fill="hold"/>
                                        <p:tgtEl>
                                          <p:spTgt spid="105"/>
                                        </p:tgtEl>
                                        <p:attrNameLst>
                                          <p:attrName>ppt_x</p:attrName>
                                          <p:attrName>ppt_y</p:attrName>
                                        </p:attrNameLst>
                                      </p:cBhvr>
                                      <p:rCtr x="-7031" y="-23"/>
                                    </p:animMotion>
                                  </p:childTnLst>
                                </p:cTn>
                              </p:par>
                              <p:par>
                                <p:cTn id="92" presetID="10" presetClass="entr" presetSubtype="0" fill="hold" grpId="0" nodeType="withEffect">
                                  <p:stCondLst>
                                    <p:cond delay="0"/>
                                  </p:stCondLst>
                                  <p:childTnLst>
                                    <p:set>
                                      <p:cBhvr>
                                        <p:cTn id="93" dur="1" fill="hold">
                                          <p:stCondLst>
                                            <p:cond delay="0"/>
                                          </p:stCondLst>
                                        </p:cTn>
                                        <p:tgtEl>
                                          <p:spTgt spid="136"/>
                                        </p:tgtEl>
                                        <p:attrNameLst>
                                          <p:attrName>style.visibility</p:attrName>
                                        </p:attrNameLst>
                                      </p:cBhvr>
                                      <p:to>
                                        <p:strVal val="visible"/>
                                      </p:to>
                                    </p:set>
                                    <p:animEffect transition="in" filter="fade">
                                      <p:cBhvr>
                                        <p:cTn id="94" dur="200"/>
                                        <p:tgtEl>
                                          <p:spTgt spid="1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37"/>
                                        </p:tgtEl>
                                        <p:attrNameLst>
                                          <p:attrName>style.visibility</p:attrName>
                                        </p:attrNameLst>
                                      </p:cBhvr>
                                      <p:to>
                                        <p:strVal val="visible"/>
                                      </p:to>
                                    </p:set>
                                    <p:animEffect transition="in" filter="fade">
                                      <p:cBhvr>
                                        <p:cTn id="99" dur="500"/>
                                        <p:tgtEl>
                                          <p:spTgt spid="1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9"/>
                                        </p:tgtEl>
                                        <p:attrNameLst>
                                          <p:attrName>style.visibility</p:attrName>
                                        </p:attrNameLst>
                                      </p:cBhvr>
                                      <p:to>
                                        <p:strVal val="visible"/>
                                      </p:to>
                                    </p:set>
                                    <p:animEffect transition="in" filter="fade">
                                      <p:cBhvr>
                                        <p:cTn id="105" dur="200"/>
                                        <p:tgtEl>
                                          <p:spTgt spid="139"/>
                                        </p:tgtEl>
                                      </p:cBhvr>
                                    </p:animEffect>
                                  </p:childTnLst>
                                </p:cTn>
                              </p:par>
                              <p:par>
                                <p:cTn id="106" presetID="42" presetClass="path" presetSubtype="0" accel="50000" decel="50000" fill="hold" grpId="0" nodeType="withEffect">
                                  <p:stCondLst>
                                    <p:cond delay="0"/>
                                  </p:stCondLst>
                                  <p:childTnLst>
                                    <p:animMotion origin="layout" path="M 8.33333E-7 -2.22222E-6 L -0.09349 -1.11111E-6 " pathEditMode="relative" rAng="0" ptsTypes="AA">
                                      <p:cBhvr>
                                        <p:cTn id="107" dur="2000" fill="hold"/>
                                        <p:tgtEl>
                                          <p:spTgt spid="103"/>
                                        </p:tgtEl>
                                        <p:attrNameLst>
                                          <p:attrName>ppt_x</p:attrName>
                                          <p:attrName>ppt_y</p:attrName>
                                        </p:attrNameLst>
                                      </p:cBhvr>
                                      <p:rCtr x="-4701" y="69"/>
                                    </p:animMotion>
                                  </p:childTnLst>
                                </p:cTn>
                              </p:par>
                              <p:par>
                                <p:cTn id="108" presetID="42" presetClass="path" presetSubtype="0" accel="50000" decel="50000" fill="hold" grpId="0" nodeType="withEffect">
                                  <p:stCondLst>
                                    <p:cond delay="0"/>
                                  </p:stCondLst>
                                  <p:childTnLst>
                                    <p:animMotion origin="layout" path="M 4.16667E-7 -2.22222E-6 L 0.09349 3.33333E-6 " pathEditMode="relative" rAng="0" ptsTypes="AA">
                                      <p:cBhvr>
                                        <p:cTn id="109" dur="2000" fill="hold"/>
                                        <p:tgtEl>
                                          <p:spTgt spid="101"/>
                                        </p:tgtEl>
                                        <p:attrNameLst>
                                          <p:attrName>ppt_x</p:attrName>
                                          <p:attrName>ppt_y</p:attrName>
                                        </p:attrNameLst>
                                      </p:cBhvr>
                                      <p:rCtr x="4701" y="23"/>
                                    </p:animMotion>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98">
                                            <p:txEl>
                                              <p:pRg st="5" end="5"/>
                                            </p:txEl>
                                          </p:spTgt>
                                        </p:tgtEl>
                                        <p:attrNameLst>
                                          <p:attrName>style.visibility</p:attrName>
                                        </p:attrNameLst>
                                      </p:cBhvr>
                                      <p:to>
                                        <p:strVal val="visible"/>
                                      </p:to>
                                    </p:set>
                                    <p:animEffect transition="in" filter="fade">
                                      <p:cBhvr>
                                        <p:cTn id="114" dur="500"/>
                                        <p:tgtEl>
                                          <p:spTgt spid="98">
                                            <p:txEl>
                                              <p:pRg st="5" end="5"/>
                                            </p:txEl>
                                          </p:spTgt>
                                        </p:tgtEl>
                                      </p:cBhvr>
                                    </p:animEffect>
                                  </p:childTnLst>
                                </p:cTn>
                              </p:par>
                              <p:par>
                                <p:cTn id="115" presetID="42" presetClass="path" presetSubtype="0" accel="50000" decel="50000" fill="hold" grpId="4" nodeType="withEffect">
                                  <p:stCondLst>
                                    <p:cond delay="0"/>
                                  </p:stCondLst>
                                  <p:childTnLst>
                                    <p:animMotion origin="layout" path="M -0.47422 -0.00672 L -0.52903 -0.00672 " pathEditMode="relative" rAng="0" ptsTypes="AA">
                                      <p:cBhvr>
                                        <p:cTn id="116" dur="2000" fill="hold"/>
                                        <p:tgtEl>
                                          <p:spTgt spid="120"/>
                                        </p:tgtEl>
                                        <p:attrNameLst>
                                          <p:attrName>ppt_x</p:attrName>
                                          <p:attrName>ppt_y</p:attrName>
                                        </p:attrNameLst>
                                      </p:cBhvr>
                                      <p:rCtr x="-2747" y="0"/>
                                    </p:animMotion>
                                  </p:childTnLst>
                                </p:cTn>
                              </p:par>
                              <p:par>
                                <p:cTn id="117" presetID="10" presetClass="entr" presetSubtype="0" fill="hold" grpId="0" nodeType="withEffect">
                                  <p:stCondLst>
                                    <p:cond delay="0"/>
                                  </p:stCondLst>
                                  <p:childTnLst>
                                    <p:set>
                                      <p:cBhvr>
                                        <p:cTn id="118" dur="1" fill="hold">
                                          <p:stCondLst>
                                            <p:cond delay="0"/>
                                          </p:stCondLst>
                                        </p:cTn>
                                        <p:tgtEl>
                                          <p:spTgt spid="140"/>
                                        </p:tgtEl>
                                        <p:attrNameLst>
                                          <p:attrName>style.visibility</p:attrName>
                                        </p:attrNameLst>
                                      </p:cBhvr>
                                      <p:to>
                                        <p:strVal val="visible"/>
                                      </p:to>
                                    </p:set>
                                    <p:animEffect transition="in" filter="fade">
                                      <p:cBhvr>
                                        <p:cTn id="119" dur="500"/>
                                        <p:tgtEl>
                                          <p:spTgt spid="14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41"/>
                                        </p:tgtEl>
                                        <p:attrNameLst>
                                          <p:attrName>style.visibility</p:attrName>
                                        </p:attrNameLst>
                                      </p:cBhvr>
                                      <p:to>
                                        <p:strVal val="visible"/>
                                      </p:to>
                                    </p:set>
                                    <p:animEffect transition="in" filter="fade">
                                      <p:cBhvr>
                                        <p:cTn id="122" dur="500"/>
                                        <p:tgtEl>
                                          <p:spTgt spid="14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42"/>
                                        </p:tgtEl>
                                        <p:attrNameLst>
                                          <p:attrName>style.visibility</p:attrName>
                                        </p:attrNameLst>
                                      </p:cBhvr>
                                      <p:to>
                                        <p:strVal val="visible"/>
                                      </p:to>
                                    </p:set>
                                    <p:animEffect transition="in" filter="fade">
                                      <p:cBhvr>
                                        <p:cTn id="125" dur="200"/>
                                        <p:tgtEl>
                                          <p:spTgt spid="142"/>
                                        </p:tgtEl>
                                      </p:cBhvr>
                                    </p:animEffect>
                                  </p:childTnLst>
                                </p:cTn>
                              </p:par>
                              <p:par>
                                <p:cTn id="126" presetID="42" presetClass="path" presetSubtype="0" accel="50000" decel="50000" fill="hold" grpId="1" nodeType="withEffect">
                                  <p:stCondLst>
                                    <p:cond delay="0"/>
                                  </p:stCondLst>
                                  <p:childTnLst>
                                    <p:animMotion origin="layout" path="M -0.14036 -2.22222E-6 L -0.23685 0.0007 " pathEditMode="relative" rAng="0" ptsTypes="AA">
                                      <p:cBhvr>
                                        <p:cTn id="127" dur="2000" fill="hold"/>
                                        <p:tgtEl>
                                          <p:spTgt spid="105"/>
                                        </p:tgtEl>
                                        <p:attrNameLst>
                                          <p:attrName>ppt_x</p:attrName>
                                          <p:attrName>ppt_y</p:attrName>
                                        </p:attrNameLst>
                                      </p:cBhvr>
                                      <p:rCtr x="-4831" y="23"/>
                                    </p:animMotion>
                                  </p:childTnLst>
                                </p:cTn>
                              </p:par>
                              <p:par>
                                <p:cTn id="128" presetID="42" presetClass="path" presetSubtype="0" accel="50000" decel="50000" fill="hold" grpId="0" nodeType="withEffect">
                                  <p:stCondLst>
                                    <p:cond delay="0"/>
                                  </p:stCondLst>
                                  <p:childTnLst>
                                    <p:animMotion origin="layout" path="M -1.04167E-6 -2.22222E-6 L 0.09636 3.7037E-7 " pathEditMode="relative" rAng="0" ptsTypes="AA">
                                      <p:cBhvr>
                                        <p:cTn id="129" dur="2000" fill="hold"/>
                                        <p:tgtEl>
                                          <p:spTgt spid="100"/>
                                        </p:tgtEl>
                                        <p:attrNameLst>
                                          <p:attrName>ppt_x</p:attrName>
                                          <p:attrName>ppt_y</p:attrName>
                                        </p:attrNameLst>
                                      </p:cBhvr>
                                      <p:rCtr x="484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0" grpId="0"/>
      <p:bldP spid="101" grpId="0"/>
      <p:bldP spid="102" grpId="0"/>
      <p:bldP spid="103" grpId="0"/>
      <p:bldP spid="104" grpId="0"/>
      <p:bldP spid="105" grpId="0"/>
      <p:bldP spid="105" grpId="1"/>
      <p:bldP spid="108" grpId="0" animBg="1"/>
      <p:bldP spid="114" grpId="0" animBg="1"/>
      <p:bldP spid="115" grpId="0" animBg="1"/>
      <p:bldP spid="116" grpId="0" animBg="1"/>
      <p:bldP spid="117" grpId="0" animBg="1"/>
      <p:bldP spid="120" grpId="0" animBg="1"/>
      <p:bldP spid="120" grpId="1" animBg="1"/>
      <p:bldP spid="120" grpId="2" animBg="1"/>
      <p:bldP spid="120" grpId="3" animBg="1"/>
      <p:bldP spid="120" grpId="4" animBg="1"/>
      <p:bldP spid="121" grpId="0" animBg="1"/>
      <p:bldP spid="122"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116C-AF0E-4791-8E43-91F6DC4DC851}"/>
              </a:ext>
            </a:extLst>
          </p:cNvPr>
          <p:cNvSpPr>
            <a:spLocks noGrp="1"/>
          </p:cNvSpPr>
          <p:nvPr>
            <p:ph type="title"/>
          </p:nvPr>
        </p:nvSpPr>
        <p:spPr/>
        <p:txBody>
          <a:bodyPr/>
          <a:lstStyle/>
          <a:p>
            <a:r>
              <a:rPr lang="en-US" dirty="0" err="1"/>
              <a:t>Floy’d</a:t>
            </a:r>
            <a:r>
              <a:rPr lang="en-US" dirty="0"/>
              <a:t> </a:t>
            </a:r>
            <a:r>
              <a:rPr lang="en-US" dirty="0" err="1"/>
              <a:t>buildHeap</a:t>
            </a:r>
            <a:r>
              <a:rPr lang="en-US" dirty="0"/>
              <a:t> Runtime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82D4DA-C1B1-4CAE-84D0-639780978E24}"/>
                  </a:ext>
                </a:extLst>
              </p:cNvPr>
              <p:cNvSpPr>
                <a:spLocks noGrp="1"/>
              </p:cNvSpPr>
              <p:nvPr>
                <p:ph idx="1"/>
              </p:nvPr>
            </p:nvSpPr>
            <p:spPr/>
            <p:txBody>
              <a:bodyPr/>
              <a:lstStyle/>
              <a:p>
                <a:r>
                  <a:rPr lang="en-US" dirty="0"/>
                  <a:t>For repeated inserts we had </a:t>
                </a:r>
                <a14:m>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func>
                          <m:funcPr>
                            <m:ctrlPr>
                              <a:rPr lang="en-US" i="1">
                                <a:latin typeface="Cambria Math" panose="02040503050406030204" pitchFamily="18" charset="0"/>
                              </a:rPr>
                            </m:ctrlPr>
                          </m:funcPr>
                          <m:fName>
                            <m:r>
                              <m:rPr>
                                <m:sty m:val="p"/>
                              </m:rPr>
                              <a:rPr lang="en-US" i="1">
                                <a:latin typeface="Cambria Math" panose="02040503050406030204" pitchFamily="18" charset="0"/>
                              </a:rPr>
                              <m:t>log</m:t>
                            </m:r>
                          </m:fName>
                          <m:e>
                            <m:r>
                              <a:rPr lang="en-US" i="1">
                                <a:latin typeface="Cambria Math" panose="02040503050406030204" pitchFamily="18" charset="0"/>
                              </a:rPr>
                              <m:t>𝑛</m:t>
                            </m:r>
                          </m:e>
                        </m:func>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nary>
                    <m:r>
                      <a:rPr lang="en-US" i="1">
                        <a:latin typeface="Cambria Math" panose="02040503050406030204" pitchFamily="18" charset="0"/>
                      </a:rPr>
                      <m:t>⋅ⅈ</m:t>
                    </m:r>
                  </m:oMath>
                </a14:m>
                <a:endParaRPr lang="en-US" dirty="0"/>
              </a:p>
              <a:p>
                <a:r>
                  <a:rPr lang="en-US" dirty="0"/>
                  <a:t>Work per node at the </a:t>
                </a:r>
                <a:r>
                  <a:rPr lang="en-US" dirty="0" err="1"/>
                  <a:t>i-th</a:t>
                </a:r>
                <a:r>
                  <a:rPr lang="en-US" dirty="0"/>
                  <a:t> level is now (log n – </a:t>
                </a:r>
                <a:r>
                  <a:rPr lang="en-US" dirty="0" err="1"/>
                  <a:t>i</a:t>
                </a:r>
                <a:r>
                  <a:rPr lang="en-US" dirty="0"/>
                  <a:t>) since we percolate down</a:t>
                </a:r>
              </a:p>
              <a:p>
                <a:endParaRPr lang="en-US" dirty="0"/>
              </a:p>
              <a:p>
                <a:pPr marL="0" indent="0">
                  <a:buNone/>
                </a:pPr>
                <a14:m>
                  <m:oMathPara xmlns:m="http://schemas.openxmlformats.org/officeDocument/2006/math">
                    <m:oMathParaPr>
                      <m:jc m:val="centerGroup"/>
                    </m:oMathParaPr>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func>
                            <m:funcPr>
                              <m:ctrlPr>
                                <a:rPr lang="en-US" i="1">
                                  <a:latin typeface="Cambria Math" panose="02040503050406030204" pitchFamily="18" charset="0"/>
                                </a:rPr>
                              </m:ctrlPr>
                            </m:funcPr>
                            <m:fName>
                              <m:r>
                                <m:rPr>
                                  <m:sty m:val="p"/>
                                </m:rPr>
                                <a:rPr lang="en-US" i="1">
                                  <a:latin typeface="Cambria Math" panose="02040503050406030204" pitchFamily="18" charset="0"/>
                                </a:rPr>
                                <m:t>log</m:t>
                              </m:r>
                            </m:fName>
                            <m:e>
                              <m:r>
                                <a:rPr lang="en-US" i="1">
                                  <a:latin typeface="Cambria Math" panose="02040503050406030204" pitchFamily="18" charset="0"/>
                                </a:rPr>
                                <m:t>𝑛</m:t>
                              </m:r>
                            </m:e>
                          </m:func>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nary>
                      <m:r>
                        <a:rPr lang="en-US" i="1">
                          <a:latin typeface="Cambria Math" panose="02040503050406030204" pitchFamily="18" charset="0"/>
                        </a:rPr>
                        <m:t>⋅</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func>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6C82D4DA-C1B1-4CAE-84D0-639780978E24}"/>
                  </a:ext>
                </a:extLst>
              </p:cNvPr>
              <p:cNvSpPr>
                <a:spLocks noGrp="1" noRot="1" noChangeAspect="1" noMove="1" noResize="1" noEditPoints="1" noAdjustHandles="1" noChangeArrowheads="1" noChangeShapeType="1" noTextEdit="1"/>
              </p:cNvSpPr>
              <p:nvPr>
                <p:ph idx="1"/>
              </p:nvPr>
            </p:nvSpPr>
            <p:spPr>
              <a:blipFill>
                <a:blip r:embed="rId2"/>
                <a:stretch>
                  <a:fillRect l="-27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3DDA718-AD24-4E48-BED1-576EF99254FB}"/>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D07D3839-3AF2-4A39-B3F0-B387C541183F}"/>
              </a:ext>
            </a:extLst>
          </p:cNvPr>
          <p:cNvSpPr>
            <a:spLocks noGrp="1"/>
          </p:cNvSpPr>
          <p:nvPr>
            <p:ph type="sldNum" sz="quarter" idx="12"/>
          </p:nvPr>
        </p:nvSpPr>
        <p:spPr/>
        <p:txBody>
          <a:bodyPr/>
          <a:lstStyle/>
          <a:p>
            <a:fld id="{659665DE-58FC-41F4-AC58-2C90A5E00527}" type="slidenum">
              <a:rPr lang="en-US" smtClean="0"/>
              <a:t>23</a:t>
            </a:fld>
            <a:endParaRPr lang="en-US"/>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DAAD668E-9C34-46D6-884A-B3737DE27914}"/>
                  </a:ext>
                </a:extLst>
              </p14:cNvPr>
              <p14:cNvContentPartPr/>
              <p14:nvPr/>
            </p14:nvContentPartPr>
            <p14:xfrm>
              <a:off x="1313280" y="2471760"/>
              <a:ext cx="10662480" cy="4226400"/>
            </p14:xfrm>
          </p:contentPart>
        </mc:Choice>
        <mc:Fallback>
          <p:pic>
            <p:nvPicPr>
              <p:cNvPr id="6" name="Ink 5">
                <a:extLst>
                  <a:ext uri="{FF2B5EF4-FFF2-40B4-BE49-F238E27FC236}">
                    <a16:creationId xmlns:a16="http://schemas.microsoft.com/office/drawing/2014/main" id="{DAAD668E-9C34-46D6-884A-B3737DE27914}"/>
                  </a:ext>
                </a:extLst>
              </p:cNvPr>
              <p:cNvPicPr/>
              <p:nvPr/>
            </p:nvPicPr>
            <p:blipFill>
              <a:blip r:embed="rId4"/>
              <a:stretch>
                <a:fillRect/>
              </a:stretch>
            </p:blipFill>
            <p:spPr>
              <a:xfrm>
                <a:off x="1303920" y="2462400"/>
                <a:ext cx="10681200" cy="4245120"/>
              </a:xfrm>
              <a:prstGeom prst="rect">
                <a:avLst/>
              </a:prstGeom>
            </p:spPr>
          </p:pic>
        </mc:Fallback>
      </mc:AlternateContent>
    </p:spTree>
    <p:extLst>
      <p:ext uri="{BB962C8B-B14F-4D97-AF65-F5344CB8AC3E}">
        <p14:creationId xmlns:p14="http://schemas.microsoft.com/office/powerpoint/2010/main" val="2405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4592-B915-43B1-978A-79972AC025B5}"/>
              </a:ext>
            </a:extLst>
          </p:cNvPr>
          <p:cNvSpPr>
            <a:spLocks noGrp="1"/>
          </p:cNvSpPr>
          <p:nvPr>
            <p:ph type="title"/>
          </p:nvPr>
        </p:nvSpPr>
        <p:spPr/>
        <p:txBody>
          <a:bodyPr/>
          <a:lstStyle/>
          <a:p>
            <a:r>
              <a:rPr lang="en-US" dirty="0"/>
              <a:t>Heap Sort</a:t>
            </a:r>
          </a:p>
        </p:txBody>
      </p:sp>
      <p:sp>
        <p:nvSpPr>
          <p:cNvPr id="3" name="Content Placeholder 2">
            <a:extLst>
              <a:ext uri="{FF2B5EF4-FFF2-40B4-BE49-F238E27FC236}">
                <a16:creationId xmlns:a16="http://schemas.microsoft.com/office/drawing/2014/main" id="{E3D38AB2-43BF-484F-BB33-4D00588B9D40}"/>
              </a:ext>
            </a:extLst>
          </p:cNvPr>
          <p:cNvSpPr>
            <a:spLocks noGrp="1"/>
          </p:cNvSpPr>
          <p:nvPr>
            <p:ph idx="1"/>
          </p:nvPr>
        </p:nvSpPr>
        <p:spPr/>
        <p:txBody>
          <a:bodyPr/>
          <a:lstStyle/>
          <a:p>
            <a:r>
              <a:rPr lang="en-US" dirty="0"/>
              <a:t>Can we use a heap to sort data? </a:t>
            </a:r>
          </a:p>
          <a:p>
            <a:endParaRPr lang="en-US" dirty="0"/>
          </a:p>
          <a:p>
            <a:r>
              <a:rPr lang="en-US" dirty="0"/>
              <a:t>Yes! Heap Sort: repeatedly </a:t>
            </a:r>
            <a:r>
              <a:rPr lang="en-US" dirty="0" err="1"/>
              <a:t>removeMin</a:t>
            </a:r>
            <a:r>
              <a:rPr lang="en-US" dirty="0"/>
              <a:t>, and add this to an output array.</a:t>
            </a:r>
          </a:p>
          <a:p>
            <a:endParaRPr lang="en-US" dirty="0"/>
          </a:p>
          <a:p>
            <a:r>
              <a:rPr lang="en-US" dirty="0"/>
              <a:t>This takes an extra array of space. Can we do better?</a:t>
            </a:r>
          </a:p>
          <a:p>
            <a:endParaRPr lang="en-US" dirty="0"/>
          </a:p>
          <a:p>
            <a:r>
              <a:rPr lang="en-US" dirty="0"/>
              <a:t>Yes! Re-use the space vacated at the end of the array after each remove.</a:t>
            </a:r>
          </a:p>
          <a:p>
            <a:endParaRPr lang="en-US" dirty="0"/>
          </a:p>
          <a:p>
            <a:r>
              <a:rPr lang="en-US" dirty="0"/>
              <a:t>This reverses the sorting order – either reverse the list (O(n)), or use a max-heap!</a:t>
            </a:r>
          </a:p>
        </p:txBody>
      </p:sp>
      <p:sp>
        <p:nvSpPr>
          <p:cNvPr id="4" name="Footer Placeholder 3">
            <a:extLst>
              <a:ext uri="{FF2B5EF4-FFF2-40B4-BE49-F238E27FC236}">
                <a16:creationId xmlns:a16="http://schemas.microsoft.com/office/drawing/2014/main" id="{DD79CA07-0659-42AA-B4D5-3DD7B2AA0D30}"/>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2C57FC90-F9BE-473D-AD91-65AF9D4227A0}"/>
              </a:ext>
            </a:extLst>
          </p:cNvPr>
          <p:cNvSpPr>
            <a:spLocks noGrp="1"/>
          </p:cNvSpPr>
          <p:nvPr>
            <p:ph type="sldNum" sz="quarter" idx="12"/>
          </p:nvPr>
        </p:nvSpPr>
        <p:spPr/>
        <p:txBody>
          <a:bodyPr/>
          <a:lstStyle/>
          <a:p>
            <a:fld id="{659665DE-58FC-41F4-AC58-2C90A5E00527}" type="slidenum">
              <a:rPr lang="en-US" smtClean="0"/>
              <a:t>24</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537BA2B5-33A5-4CA2-B3B8-F330DEB9EA34}"/>
                  </a:ext>
                </a:extLst>
              </p14:cNvPr>
              <p14:cNvContentPartPr/>
              <p14:nvPr/>
            </p14:nvContentPartPr>
            <p14:xfrm>
              <a:off x="7599960" y="272880"/>
              <a:ext cx="4153680" cy="1828800"/>
            </p14:xfrm>
          </p:contentPart>
        </mc:Choice>
        <mc:Fallback>
          <p:pic>
            <p:nvPicPr>
              <p:cNvPr id="6" name="Ink 5">
                <a:extLst>
                  <a:ext uri="{FF2B5EF4-FFF2-40B4-BE49-F238E27FC236}">
                    <a16:creationId xmlns:a16="http://schemas.microsoft.com/office/drawing/2014/main" id="{537BA2B5-33A5-4CA2-B3B8-F330DEB9EA34}"/>
                  </a:ext>
                </a:extLst>
              </p:cNvPr>
              <p:cNvPicPr/>
              <p:nvPr/>
            </p:nvPicPr>
            <p:blipFill>
              <a:blip r:embed="rId3"/>
              <a:stretch>
                <a:fillRect/>
              </a:stretch>
            </p:blipFill>
            <p:spPr>
              <a:xfrm>
                <a:off x="7590600" y="263520"/>
                <a:ext cx="4172400" cy="1847520"/>
              </a:xfrm>
              <a:prstGeom prst="rect">
                <a:avLst/>
              </a:prstGeom>
            </p:spPr>
          </p:pic>
        </mc:Fallback>
      </mc:AlternateContent>
    </p:spTree>
    <p:extLst>
      <p:ext uri="{BB962C8B-B14F-4D97-AF65-F5344CB8AC3E}">
        <p14:creationId xmlns:p14="http://schemas.microsoft.com/office/powerpoint/2010/main" val="6218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FAFA-C8B6-48E1-ADF6-87808657BE56}"/>
              </a:ext>
            </a:extLst>
          </p:cNvPr>
          <p:cNvSpPr>
            <a:spLocks noGrp="1"/>
          </p:cNvSpPr>
          <p:nvPr>
            <p:ph type="title"/>
          </p:nvPr>
        </p:nvSpPr>
        <p:spPr/>
        <p:txBody>
          <a:bodyPr/>
          <a:lstStyle/>
          <a:p>
            <a:r>
              <a:rPr lang="en-US" dirty="0"/>
              <a:t>In Place Heap Sort</a:t>
            </a:r>
          </a:p>
        </p:txBody>
      </p:sp>
      <p:sp>
        <p:nvSpPr>
          <p:cNvPr id="4" name="Footer Placeholder 3">
            <a:extLst>
              <a:ext uri="{FF2B5EF4-FFF2-40B4-BE49-F238E27FC236}">
                <a16:creationId xmlns:a16="http://schemas.microsoft.com/office/drawing/2014/main" id="{E10BEA05-9994-4092-908C-4DEAE054D672}"/>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a:extLst>
              <a:ext uri="{FF2B5EF4-FFF2-40B4-BE49-F238E27FC236}">
                <a16:creationId xmlns:a16="http://schemas.microsoft.com/office/drawing/2014/main" id="{D8687E0B-323E-4663-A2D8-3C6A7296CD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sp>
        <p:nvSpPr>
          <p:cNvPr id="6" name="TextBox 5">
            <a:extLst>
              <a:ext uri="{FF2B5EF4-FFF2-40B4-BE49-F238E27FC236}">
                <a16:creationId xmlns:a16="http://schemas.microsoft.com/office/drawing/2014/main" id="{127665A7-F99A-4040-973E-D470BF2313BB}"/>
              </a:ext>
            </a:extLst>
          </p:cNvPr>
          <p:cNvSpPr txBox="1"/>
          <p:nvPr/>
        </p:nvSpPr>
        <p:spPr>
          <a:xfrm>
            <a:off x="575239" y="3429000"/>
            <a:ext cx="4588115" cy="1169551"/>
          </a:xfrm>
          <a:prstGeom prst="rect">
            <a:avLst/>
          </a:prstGeom>
          <a:noFill/>
          <a:ln>
            <a:solidFill>
              <a:srgbClr val="4C3282"/>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public void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inPlaceHeapSort</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(collection)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 heap =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buildHeap</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(collection)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output[n –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- 1] =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removeMin</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(heap)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7" name="TextBox 6">
            <a:extLst>
              <a:ext uri="{FF2B5EF4-FFF2-40B4-BE49-F238E27FC236}">
                <a16:creationId xmlns:a16="http://schemas.microsoft.com/office/drawing/2014/main" id="{BD569169-CEC4-4D01-A85C-DB056A3C1880}"/>
              </a:ext>
            </a:extLst>
          </p:cNvPr>
          <p:cNvSpPr txBox="1"/>
          <p:nvPr/>
        </p:nvSpPr>
        <p:spPr>
          <a:xfrm>
            <a:off x="6409917" y="3525773"/>
            <a:ext cx="2200539" cy="175432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Worst case runtime?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Best case runtime?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Semi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Average runtime?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F46F9BD4-CA90-456C-B31C-9D53826E6039}"/>
              </a:ext>
            </a:extLst>
          </p:cNvPr>
          <p:cNvSpPr txBox="1"/>
          <p:nvPr/>
        </p:nvSpPr>
        <p:spPr>
          <a:xfrm>
            <a:off x="8610456" y="3530153"/>
            <a:ext cx="10647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O(</a:t>
            </a: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nlogn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a:t>
            </a:r>
          </a:p>
        </p:txBody>
      </p:sp>
      <p:sp>
        <p:nvSpPr>
          <p:cNvPr id="9" name="TextBox 8">
            <a:extLst>
              <a:ext uri="{FF2B5EF4-FFF2-40B4-BE49-F238E27FC236}">
                <a16:creationId xmlns:a16="http://schemas.microsoft.com/office/drawing/2014/main" id="{E500D85D-6E3E-42D8-9E39-716B958E8A97}"/>
              </a:ext>
            </a:extLst>
          </p:cNvPr>
          <p:cNvSpPr txBox="1"/>
          <p:nvPr/>
        </p:nvSpPr>
        <p:spPr>
          <a:xfrm>
            <a:off x="8651332" y="4064864"/>
            <a:ext cx="10647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O(</a:t>
            </a: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nlogn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a:t>
            </a:r>
          </a:p>
        </p:txBody>
      </p:sp>
      <p:sp>
        <p:nvSpPr>
          <p:cNvPr id="12" name="TextBox 11">
            <a:extLst>
              <a:ext uri="{FF2B5EF4-FFF2-40B4-BE49-F238E27FC236}">
                <a16:creationId xmlns:a16="http://schemas.microsoft.com/office/drawing/2014/main" id="{80CFF5FB-5B47-42FE-AFB7-04053BE29B6A}"/>
              </a:ext>
            </a:extLst>
          </p:cNvPr>
          <p:cNvSpPr txBox="1"/>
          <p:nvPr/>
        </p:nvSpPr>
        <p:spPr>
          <a:xfrm>
            <a:off x="8607572" y="4626185"/>
            <a:ext cx="106471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O(</a:t>
            </a:r>
            <a:r>
              <a:rPr kumimoji="0" lang="en-US" sz="1800" b="0" i="0" u="none" strike="noStrike" kern="1200" cap="none" spc="0" normalizeH="0" baseline="0" noProof="0" dirty="0" err="1">
                <a:ln>
                  <a:noFill/>
                </a:ln>
                <a:solidFill>
                  <a:prstClr val="black"/>
                </a:solidFill>
                <a:effectLst/>
                <a:uLnTx/>
                <a:uFillTx/>
                <a:latin typeface="Segoe UI Semilight"/>
                <a:ea typeface="+mn-ea"/>
                <a:cs typeface="+mn-cs"/>
              </a:rPr>
              <a:t>nlogn</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a:t>
            </a:r>
          </a:p>
        </p:txBody>
      </p:sp>
      <p:graphicFrame>
        <p:nvGraphicFramePr>
          <p:cNvPr id="13" name="Content Placeholder 6">
            <a:extLst>
              <a:ext uri="{FF2B5EF4-FFF2-40B4-BE49-F238E27FC236}">
                <a16:creationId xmlns:a16="http://schemas.microsoft.com/office/drawing/2014/main" id="{91C0835D-6A00-43A3-8B76-4623CC23CCA2}"/>
              </a:ext>
            </a:extLst>
          </p:cNvPr>
          <p:cNvGraphicFramePr>
            <a:graphicFrameLocks/>
          </p:cNvGraphicFramePr>
          <p:nvPr>
            <p:extLst/>
          </p:nvPr>
        </p:nvGraphicFramePr>
        <p:xfrm>
          <a:off x="1056165" y="109219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Left Brace 13">
            <a:extLst>
              <a:ext uri="{FF2B5EF4-FFF2-40B4-BE49-F238E27FC236}">
                <a16:creationId xmlns:a16="http://schemas.microsoft.com/office/drawing/2014/main" id="{0FE45832-F0B5-47D7-9D02-39DE1526345C}"/>
              </a:ext>
            </a:extLst>
          </p:cNvPr>
          <p:cNvSpPr/>
          <p:nvPr/>
        </p:nvSpPr>
        <p:spPr>
          <a:xfrm rot="16200000">
            <a:off x="3920858" y="-919522"/>
            <a:ext cx="338260" cy="6067652"/>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5" name="Left Brace 14">
            <a:extLst>
              <a:ext uri="{FF2B5EF4-FFF2-40B4-BE49-F238E27FC236}">
                <a16:creationId xmlns:a16="http://schemas.microsoft.com/office/drawing/2014/main" id="{FC96F005-A853-4881-9EDF-D9B15C965820}"/>
              </a:ext>
            </a:extLst>
          </p:cNvPr>
          <p:cNvSpPr/>
          <p:nvPr/>
        </p:nvSpPr>
        <p:spPr>
          <a:xfrm rot="16200000">
            <a:off x="8960698" y="108290"/>
            <a:ext cx="338260" cy="4012027"/>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6" name="TextBox 15">
            <a:extLst>
              <a:ext uri="{FF2B5EF4-FFF2-40B4-BE49-F238E27FC236}">
                <a16:creationId xmlns:a16="http://schemas.microsoft.com/office/drawing/2014/main" id="{04FCCF9F-8EAF-4094-85A2-2D2C3DB8D035}"/>
              </a:ext>
            </a:extLst>
          </p:cNvPr>
          <p:cNvSpPr txBox="1"/>
          <p:nvPr/>
        </p:nvSpPr>
        <p:spPr>
          <a:xfrm>
            <a:off x="3758678" y="2260007"/>
            <a:ext cx="7120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Heap</a:t>
            </a:r>
          </a:p>
        </p:txBody>
      </p:sp>
      <p:sp>
        <p:nvSpPr>
          <p:cNvPr id="17" name="TextBox 16">
            <a:extLst>
              <a:ext uri="{FF2B5EF4-FFF2-40B4-BE49-F238E27FC236}">
                <a16:creationId xmlns:a16="http://schemas.microsoft.com/office/drawing/2014/main" id="{84D1AA4B-6BDA-423D-A530-693631DAEB65}"/>
              </a:ext>
            </a:extLst>
          </p:cNvPr>
          <p:cNvSpPr txBox="1"/>
          <p:nvPr/>
        </p:nvSpPr>
        <p:spPr>
          <a:xfrm>
            <a:off x="8433323" y="2270374"/>
            <a:ext cx="1444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Sorted Items</a:t>
            </a:r>
          </a:p>
        </p:txBody>
      </p:sp>
      <p:sp>
        <p:nvSpPr>
          <p:cNvPr id="18" name="TextBox 17">
            <a:extLst>
              <a:ext uri="{FF2B5EF4-FFF2-40B4-BE49-F238E27FC236}">
                <a16:creationId xmlns:a16="http://schemas.microsoft.com/office/drawing/2014/main" id="{A1EA0D5D-F8CF-4A3E-8C2A-6A5C6F4D8EFA}"/>
              </a:ext>
            </a:extLst>
          </p:cNvPr>
          <p:cNvSpPr txBox="1"/>
          <p:nvPr/>
        </p:nvSpPr>
        <p:spPr>
          <a:xfrm>
            <a:off x="834447" y="2484858"/>
            <a:ext cx="14318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Current Item</a:t>
            </a:r>
          </a:p>
        </p:txBody>
      </p:sp>
      <p:sp>
        <p:nvSpPr>
          <p:cNvPr id="19" name="Arrow: Down 18">
            <a:extLst>
              <a:ext uri="{FF2B5EF4-FFF2-40B4-BE49-F238E27FC236}">
                <a16:creationId xmlns:a16="http://schemas.microsoft.com/office/drawing/2014/main" id="{E1EACBCD-974B-481E-B530-EACA55BB6AC1}"/>
              </a:ext>
            </a:extLst>
          </p:cNvPr>
          <p:cNvSpPr/>
          <p:nvPr/>
        </p:nvSpPr>
        <p:spPr>
          <a:xfrm rot="10800000">
            <a:off x="1390861" y="1889522"/>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2" name="TextBox 21">
            <a:extLst>
              <a:ext uri="{FF2B5EF4-FFF2-40B4-BE49-F238E27FC236}">
                <a16:creationId xmlns:a16="http://schemas.microsoft.com/office/drawing/2014/main" id="{BA6FC92D-18F0-423D-B631-F8A8817DD713}"/>
              </a:ext>
            </a:extLst>
          </p:cNvPr>
          <p:cNvSpPr txBox="1"/>
          <p:nvPr/>
        </p:nvSpPr>
        <p:spPr>
          <a:xfrm>
            <a:off x="559359" y="4988695"/>
            <a:ext cx="5197513"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Complication: final array is reversed!</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Run reverse afterwards (O(n))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Use a max heap</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Reverse compare function to emulate max heap</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EDD5176-97BD-4B37-923D-5B92A3F5F915}"/>
                  </a:ext>
                </a:extLst>
              </p14:cNvPr>
              <p14:cNvContentPartPr/>
              <p14:nvPr/>
            </p14:nvContentPartPr>
            <p14:xfrm>
              <a:off x="1242360" y="851760"/>
              <a:ext cx="5538600" cy="1768680"/>
            </p14:xfrm>
          </p:contentPart>
        </mc:Choice>
        <mc:Fallback>
          <p:pic>
            <p:nvPicPr>
              <p:cNvPr id="3" name="Ink 2">
                <a:extLst>
                  <a:ext uri="{FF2B5EF4-FFF2-40B4-BE49-F238E27FC236}">
                    <a16:creationId xmlns:a16="http://schemas.microsoft.com/office/drawing/2014/main" id="{7EDD5176-97BD-4B37-923D-5B92A3F5F915}"/>
                  </a:ext>
                </a:extLst>
              </p:cNvPr>
              <p:cNvPicPr/>
              <p:nvPr/>
            </p:nvPicPr>
            <p:blipFill>
              <a:blip r:embed="rId3"/>
              <a:stretch>
                <a:fillRect/>
              </a:stretch>
            </p:blipFill>
            <p:spPr>
              <a:xfrm>
                <a:off x="1233000" y="842400"/>
                <a:ext cx="5557320" cy="1787400"/>
              </a:xfrm>
              <a:prstGeom prst="rect">
                <a:avLst/>
              </a:prstGeom>
            </p:spPr>
          </p:pic>
        </mc:Fallback>
      </mc:AlternateContent>
    </p:spTree>
    <p:extLst>
      <p:ext uri="{BB962C8B-B14F-4D97-AF65-F5344CB8AC3E}">
        <p14:creationId xmlns:p14="http://schemas.microsoft.com/office/powerpoint/2010/main" val="1567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C937-DF98-42B3-B8DE-9053938FB482}"/>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17B20E21-E325-414D-9E72-8DFDE3F50AB9}"/>
              </a:ext>
            </a:extLst>
          </p:cNvPr>
          <p:cNvSpPr>
            <a:spLocks noGrp="1"/>
          </p:cNvSpPr>
          <p:nvPr>
            <p:ph idx="1"/>
          </p:nvPr>
        </p:nvSpPr>
        <p:spPr/>
        <p:txBody>
          <a:bodyPr>
            <a:normAutofit/>
          </a:bodyPr>
          <a:lstStyle/>
          <a:p>
            <a:r>
              <a:rPr lang="en-US" dirty="0"/>
              <a:t>Midterm is next Friday in class</a:t>
            </a:r>
          </a:p>
          <a:p>
            <a:r>
              <a:rPr lang="en-US" dirty="0"/>
              <a:t>- All material up to and including next Monday’s lecture is fair game</a:t>
            </a:r>
          </a:p>
          <a:p>
            <a:endParaRPr lang="en-US" dirty="0"/>
          </a:p>
          <a:p>
            <a:r>
              <a:rPr lang="en-US" dirty="0"/>
              <a:t>HW3 (an individual written assignment) will be posted soon</a:t>
            </a:r>
          </a:p>
          <a:p>
            <a:r>
              <a:rPr lang="en-US" dirty="0"/>
              <a:t>- Excellent midterm review (similar questions)</a:t>
            </a:r>
          </a:p>
          <a:p>
            <a:r>
              <a:rPr lang="en-US" dirty="0"/>
              <a:t>- Due after midterm, but </a:t>
            </a:r>
            <a:r>
              <a:rPr lang="en-US" b="1" i="1" dirty="0"/>
              <a:t>HIGHLY SUGGESTED</a:t>
            </a:r>
            <a:r>
              <a:rPr lang="en-US" dirty="0"/>
              <a:t> you at least solve, if not write up, all of the questions before midterm as studying.</a:t>
            </a:r>
          </a:p>
          <a:p>
            <a:endParaRPr lang="en-US" dirty="0"/>
          </a:p>
          <a:p>
            <a:r>
              <a:rPr lang="en-US" dirty="0"/>
              <a:t>Project 1 is due Friday by midnight</a:t>
            </a:r>
          </a:p>
        </p:txBody>
      </p:sp>
      <p:sp>
        <p:nvSpPr>
          <p:cNvPr id="4" name="Footer Placeholder 3">
            <a:extLst>
              <a:ext uri="{FF2B5EF4-FFF2-40B4-BE49-F238E27FC236}">
                <a16:creationId xmlns:a16="http://schemas.microsoft.com/office/drawing/2014/main" id="{73C4F3CF-C798-47C1-9AAE-F4A03839CBD0}"/>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B298F2DE-4659-4B87-B1C7-11E67A457622}"/>
              </a:ext>
            </a:extLst>
          </p:cNvPr>
          <p:cNvSpPr>
            <a:spLocks noGrp="1"/>
          </p:cNvSpPr>
          <p:nvPr>
            <p:ph type="sldNum" sz="quarter" idx="12"/>
          </p:nvPr>
        </p:nvSpPr>
        <p:spPr/>
        <p:txBody>
          <a:bodyPr/>
          <a:lstStyle/>
          <a:p>
            <a:fld id="{659665DE-58FC-41F4-AC58-2C90A5E00527}" type="slidenum">
              <a:rPr lang="en-US" smtClean="0"/>
              <a:t>26</a:t>
            </a:fld>
            <a:endParaRPr lang="en-US"/>
          </a:p>
        </p:txBody>
      </p:sp>
    </p:spTree>
    <p:extLst>
      <p:ext uri="{BB962C8B-B14F-4D97-AF65-F5344CB8AC3E}">
        <p14:creationId xmlns:p14="http://schemas.microsoft.com/office/powerpoint/2010/main" val="294247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2985-29BD-4D61-81B5-08958026AAFA}"/>
              </a:ext>
            </a:extLst>
          </p:cNvPr>
          <p:cNvSpPr>
            <a:spLocks noGrp="1"/>
          </p:cNvSpPr>
          <p:nvPr>
            <p:ph type="title"/>
          </p:nvPr>
        </p:nvSpPr>
        <p:spPr/>
        <p:txBody>
          <a:bodyPr/>
          <a:lstStyle/>
          <a:p>
            <a:r>
              <a:rPr lang="en-US" dirty="0"/>
              <a:t>BST vs Hash Table</a:t>
            </a:r>
          </a:p>
        </p:txBody>
      </p:sp>
      <p:sp>
        <p:nvSpPr>
          <p:cNvPr id="3" name="Text Placeholder 2">
            <a:extLst>
              <a:ext uri="{FF2B5EF4-FFF2-40B4-BE49-F238E27FC236}">
                <a16:creationId xmlns:a16="http://schemas.microsoft.com/office/drawing/2014/main" id="{4C09501A-B92B-451A-9462-D165ADA70244}"/>
              </a:ext>
            </a:extLst>
          </p:cNvPr>
          <p:cNvSpPr>
            <a:spLocks noGrp="1"/>
          </p:cNvSpPr>
          <p:nvPr>
            <p:ph type="body" idx="1"/>
          </p:nvPr>
        </p:nvSpPr>
        <p:spPr/>
        <p:txBody>
          <a:bodyPr/>
          <a:lstStyle/>
          <a:p>
            <a:r>
              <a:rPr lang="en-US" dirty="0"/>
              <a:t>BST advantages</a:t>
            </a:r>
          </a:p>
        </p:txBody>
      </p:sp>
      <p:sp>
        <p:nvSpPr>
          <p:cNvPr id="4" name="Footer Placeholder 3">
            <a:extLst>
              <a:ext uri="{FF2B5EF4-FFF2-40B4-BE49-F238E27FC236}">
                <a16:creationId xmlns:a16="http://schemas.microsoft.com/office/drawing/2014/main" id="{65F0AD44-1406-44AE-8123-E2B4A7012DAC}"/>
              </a:ext>
            </a:extLst>
          </p:cNvPr>
          <p:cNvSpPr>
            <a:spLocks noGrp="1"/>
          </p:cNvSpPr>
          <p:nvPr>
            <p:ph type="ftr" sz="quarter" idx="11"/>
          </p:nvPr>
        </p:nvSpPr>
        <p:spPr/>
        <p:txBody>
          <a:bodyPr/>
          <a:lstStyle/>
          <a:p>
            <a:r>
              <a:rPr lang="en-US" dirty="0"/>
              <a:t>CSE 373 </a:t>
            </a:r>
            <a:r>
              <a:rPr lang="en-US" dirty="0" err="1"/>
              <a:t>Su</a:t>
            </a:r>
            <a:r>
              <a:rPr lang="en-US" dirty="0"/>
              <a:t> 18 – Ben jones &amp; CSE 373 SU 17 Lilian De </a:t>
            </a:r>
            <a:r>
              <a:rPr lang="en-US" dirty="0" err="1"/>
              <a:t>greef</a:t>
            </a:r>
            <a:endParaRPr lang="en-US" dirty="0"/>
          </a:p>
        </p:txBody>
      </p:sp>
      <p:sp>
        <p:nvSpPr>
          <p:cNvPr id="5" name="Slide Number Placeholder 4">
            <a:extLst>
              <a:ext uri="{FF2B5EF4-FFF2-40B4-BE49-F238E27FC236}">
                <a16:creationId xmlns:a16="http://schemas.microsoft.com/office/drawing/2014/main" id="{6A9CA257-FA01-4631-9FE1-0F3164554979}"/>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6" name="Content Placeholder 5">
            <a:extLst>
              <a:ext uri="{FF2B5EF4-FFF2-40B4-BE49-F238E27FC236}">
                <a16:creationId xmlns:a16="http://schemas.microsoft.com/office/drawing/2014/main" id="{E6D7765C-72FD-42AC-A931-C915A3F80BEB}"/>
              </a:ext>
            </a:extLst>
          </p:cNvPr>
          <p:cNvSpPr>
            <a:spLocks noGrp="1"/>
          </p:cNvSpPr>
          <p:nvPr>
            <p:ph sz="half" idx="13"/>
          </p:nvPr>
        </p:nvSpPr>
        <p:spPr/>
        <p:txBody>
          <a:bodyPr/>
          <a:lstStyle/>
          <a:p>
            <a:r>
              <a:rPr lang="en-US" dirty="0"/>
              <a:t>Extra Operations: Get keys in sorted order, ordering statistics (min-key, max-key, etc.),  “closest” elements, range queries</a:t>
            </a:r>
          </a:p>
          <a:p>
            <a:endParaRPr lang="en-US" dirty="0"/>
          </a:p>
          <a:p>
            <a:r>
              <a:rPr lang="en-US" dirty="0"/>
              <a:t>O(log n) </a:t>
            </a:r>
            <a:r>
              <a:rPr lang="en-US" b="1" dirty="0"/>
              <a:t>worst case</a:t>
            </a:r>
            <a:r>
              <a:rPr lang="en-US" dirty="0"/>
              <a:t> runtime guaranteed, better than O(n) for hash tables</a:t>
            </a:r>
          </a:p>
          <a:p>
            <a:endParaRPr lang="en-US" dirty="0"/>
          </a:p>
          <a:p>
            <a:r>
              <a:rPr lang="en-US" dirty="0"/>
              <a:t>Easier to implement</a:t>
            </a:r>
          </a:p>
        </p:txBody>
      </p:sp>
      <p:sp>
        <p:nvSpPr>
          <p:cNvPr id="7" name="Text Placeholder 6">
            <a:extLst>
              <a:ext uri="{FF2B5EF4-FFF2-40B4-BE49-F238E27FC236}">
                <a16:creationId xmlns:a16="http://schemas.microsoft.com/office/drawing/2014/main" id="{AF0BBFBE-8EDF-4067-BD2D-9153461A1205}"/>
              </a:ext>
            </a:extLst>
          </p:cNvPr>
          <p:cNvSpPr>
            <a:spLocks noGrp="1"/>
          </p:cNvSpPr>
          <p:nvPr>
            <p:ph type="body" idx="14"/>
          </p:nvPr>
        </p:nvSpPr>
        <p:spPr/>
        <p:txBody>
          <a:bodyPr/>
          <a:lstStyle/>
          <a:p>
            <a:r>
              <a:rPr lang="en-US" dirty="0"/>
              <a:t>Hash Table advantages</a:t>
            </a:r>
          </a:p>
        </p:txBody>
      </p:sp>
      <p:sp>
        <p:nvSpPr>
          <p:cNvPr id="8" name="Content Placeholder 7">
            <a:extLst>
              <a:ext uri="{FF2B5EF4-FFF2-40B4-BE49-F238E27FC236}">
                <a16:creationId xmlns:a16="http://schemas.microsoft.com/office/drawing/2014/main" id="{6CF2B717-D8FA-42FF-911A-FE2B4003ED28}"/>
              </a:ext>
            </a:extLst>
          </p:cNvPr>
          <p:cNvSpPr>
            <a:spLocks noGrp="1"/>
          </p:cNvSpPr>
          <p:nvPr>
            <p:ph sz="half" idx="15"/>
          </p:nvPr>
        </p:nvSpPr>
        <p:spPr/>
        <p:txBody>
          <a:bodyPr/>
          <a:lstStyle/>
          <a:p>
            <a:r>
              <a:rPr lang="en-US" dirty="0"/>
              <a:t>O(1) Average Case Operations</a:t>
            </a:r>
          </a:p>
          <a:p>
            <a:endParaRPr lang="en-US" dirty="0"/>
          </a:p>
          <a:p>
            <a:r>
              <a:rPr lang="en-US" dirty="0"/>
              <a:t>Array Lookups can be an order of magnitude faster than following references</a:t>
            </a:r>
          </a:p>
          <a:p>
            <a:endParaRPr lang="en-US" dirty="0"/>
          </a:p>
        </p:txBody>
      </p:sp>
    </p:spTree>
    <p:extLst>
      <p:ext uri="{BB962C8B-B14F-4D97-AF65-F5344CB8AC3E}">
        <p14:creationId xmlns:p14="http://schemas.microsoft.com/office/powerpoint/2010/main" val="428588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47DF-AA70-475A-A841-FB30A862A550}"/>
              </a:ext>
            </a:extLst>
          </p:cNvPr>
          <p:cNvSpPr>
            <a:spLocks noGrp="1"/>
          </p:cNvSpPr>
          <p:nvPr>
            <p:ph type="title"/>
          </p:nvPr>
        </p:nvSpPr>
        <p:spPr/>
        <p:txBody>
          <a:bodyPr>
            <a:normAutofit fontScale="90000"/>
          </a:bodyPr>
          <a:lstStyle/>
          <a:p>
            <a:r>
              <a:rPr lang="en-US" dirty="0"/>
              <a:t>How can we track the “biggest” thing?</a:t>
            </a:r>
          </a:p>
        </p:txBody>
      </p:sp>
      <p:sp>
        <p:nvSpPr>
          <p:cNvPr id="3" name="Footer Placeholder 2">
            <a:extLst>
              <a:ext uri="{FF2B5EF4-FFF2-40B4-BE49-F238E27FC236}">
                <a16:creationId xmlns:a16="http://schemas.microsoft.com/office/drawing/2014/main" id="{A2A43FE8-257A-4D92-9161-2D9FC7834B75}"/>
              </a:ext>
            </a:extLst>
          </p:cNvPr>
          <p:cNvSpPr>
            <a:spLocks noGrp="1"/>
          </p:cNvSpPr>
          <p:nvPr>
            <p:ph type="ftr" sz="quarter" idx="11"/>
          </p:nvPr>
        </p:nvSpPr>
        <p:spPr/>
        <p:txBody>
          <a:bodyPr/>
          <a:lstStyle/>
          <a:p>
            <a:r>
              <a:rPr lang="en-US"/>
              <a:t>CSE 373 Su 18 – Ben jones</a:t>
            </a:r>
            <a:endParaRPr lang="en-US" dirty="0"/>
          </a:p>
        </p:txBody>
      </p:sp>
      <p:sp>
        <p:nvSpPr>
          <p:cNvPr id="4" name="Slide Number Placeholder 3">
            <a:extLst>
              <a:ext uri="{FF2B5EF4-FFF2-40B4-BE49-F238E27FC236}">
                <a16:creationId xmlns:a16="http://schemas.microsoft.com/office/drawing/2014/main" id="{7ABC72F9-BB7A-4C23-BA9F-91669C5D5101}"/>
              </a:ext>
            </a:extLst>
          </p:cNvPr>
          <p:cNvSpPr>
            <a:spLocks noGrp="1"/>
          </p:cNvSpPr>
          <p:nvPr>
            <p:ph type="sldNum" sz="quarter" idx="12"/>
          </p:nvPr>
        </p:nvSpPr>
        <p:spPr/>
        <p:txBody>
          <a:bodyPr/>
          <a:lstStyle/>
          <a:p>
            <a:fld id="{659665DE-58FC-41F4-AC58-2C90A5E00527}" type="slidenum">
              <a:rPr lang="en-US" smtClean="0"/>
              <a:pPr/>
              <a:t>4</a:t>
            </a:fld>
            <a:endParaRPr lang="en-US"/>
          </a:p>
        </p:txBody>
      </p:sp>
      <p:sp>
        <p:nvSpPr>
          <p:cNvPr id="5" name="Text Placeholder 4">
            <a:extLst>
              <a:ext uri="{FF2B5EF4-FFF2-40B4-BE49-F238E27FC236}">
                <a16:creationId xmlns:a16="http://schemas.microsoft.com/office/drawing/2014/main" id="{A8337042-AEDE-464F-8E7A-0B7F360D8911}"/>
              </a:ext>
            </a:extLst>
          </p:cNvPr>
          <p:cNvSpPr>
            <a:spLocks noGrp="1"/>
          </p:cNvSpPr>
          <p:nvPr>
            <p:ph type="body" idx="1"/>
          </p:nvPr>
        </p:nvSpPr>
        <p:spPr/>
        <p:txBody>
          <a:bodyPr/>
          <a:lstStyle/>
          <a:p>
            <a:r>
              <a:rPr lang="en-US" dirty="0"/>
              <a:t>Last class, a question was raised: couldn’t we guarantee O(1) operations if we kept track of the largest cluster in a hash table?</a:t>
            </a:r>
          </a:p>
        </p:txBody>
      </p:sp>
    </p:spTree>
    <p:extLst>
      <p:ext uri="{BB962C8B-B14F-4D97-AF65-F5344CB8AC3E}">
        <p14:creationId xmlns:p14="http://schemas.microsoft.com/office/powerpoint/2010/main" val="158503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6245-DEC4-45B8-AB46-F4C6358D8360}"/>
              </a:ext>
            </a:extLst>
          </p:cNvPr>
          <p:cNvSpPr>
            <a:spLocks noGrp="1"/>
          </p:cNvSpPr>
          <p:nvPr>
            <p:ph type="title"/>
          </p:nvPr>
        </p:nvSpPr>
        <p:spPr/>
        <p:txBody>
          <a:bodyPr/>
          <a:lstStyle/>
          <a:p>
            <a:r>
              <a:rPr lang="en-US" dirty="0">
                <a:solidFill>
                  <a:srgbClr val="002060"/>
                </a:solidFill>
              </a:rPr>
              <a:t>ADT: Priority Queue</a:t>
            </a:r>
          </a:p>
        </p:txBody>
      </p:sp>
      <p:sp>
        <p:nvSpPr>
          <p:cNvPr id="3" name="Content Placeholder 2">
            <a:extLst>
              <a:ext uri="{FF2B5EF4-FFF2-40B4-BE49-F238E27FC236}">
                <a16:creationId xmlns:a16="http://schemas.microsoft.com/office/drawing/2014/main" id="{5A3CB4A7-5F46-4D39-B95A-EEEC6E874E5A}"/>
              </a:ext>
            </a:extLst>
          </p:cNvPr>
          <p:cNvSpPr>
            <a:spLocks noGrp="1"/>
          </p:cNvSpPr>
          <p:nvPr>
            <p:ph idx="1"/>
          </p:nvPr>
        </p:nvSpPr>
        <p:spPr/>
        <p:txBody>
          <a:bodyPr/>
          <a:lstStyle/>
          <a:p>
            <a:r>
              <a:rPr lang="en-US" dirty="0"/>
              <a:t>A </a:t>
            </a:r>
            <a:r>
              <a:rPr lang="en-US" b="1" dirty="0"/>
              <a:t>Priority Queue</a:t>
            </a:r>
            <a:r>
              <a:rPr lang="en-US" dirty="0"/>
              <a:t> models a collection that is </a:t>
            </a:r>
            <a:r>
              <a:rPr lang="en-US" i="1" dirty="0"/>
              <a:t>not</a:t>
            </a:r>
            <a:r>
              <a:rPr lang="en-US" dirty="0"/>
              <a:t> First-In-First-Out (FIFO), but instead </a:t>
            </a:r>
            <a:r>
              <a:rPr lang="en-US" b="1" dirty="0"/>
              <a:t>most-important</a:t>
            </a:r>
            <a:r>
              <a:rPr lang="en-US" b="1" i="1" dirty="0"/>
              <a:t>-</a:t>
            </a:r>
            <a:r>
              <a:rPr lang="en-US" dirty="0"/>
              <a:t>in-first-out.</a:t>
            </a:r>
            <a:endParaRPr lang="en-US" b="1" dirty="0"/>
          </a:p>
          <a:p>
            <a:r>
              <a:rPr lang="en-US" dirty="0"/>
              <a:t>Example: Hospital emergency room. The patient who is most in danger is treated first.</a:t>
            </a:r>
          </a:p>
          <a:p>
            <a:r>
              <a:rPr lang="en-US" dirty="0"/>
              <a:t>Items in a priority queue are </a:t>
            </a:r>
            <a:r>
              <a:rPr lang="en-US" b="1" dirty="0"/>
              <a:t>comparable</a:t>
            </a:r>
            <a:r>
              <a:rPr lang="en-US" dirty="0"/>
              <a:t>, and the comparison determines priority. Often this is done by inserting items as a pair: (item, priority).</a:t>
            </a:r>
          </a:p>
          <a:p>
            <a:r>
              <a:rPr lang="en-US" b="1" dirty="0"/>
              <a:t>Operations:</a:t>
            </a:r>
          </a:p>
          <a:p>
            <a:r>
              <a:rPr lang="en-US" b="1" dirty="0">
                <a:solidFill>
                  <a:srgbClr val="002060"/>
                </a:solidFill>
              </a:rPr>
              <a:t>insert</a:t>
            </a:r>
            <a:r>
              <a:rPr lang="en-US" dirty="0"/>
              <a:t>(item, [priority]) – adds an item to the queue with a given priority</a:t>
            </a:r>
          </a:p>
          <a:p>
            <a:r>
              <a:rPr lang="en-US" b="1" dirty="0" err="1">
                <a:solidFill>
                  <a:srgbClr val="002060"/>
                </a:solidFill>
              </a:rPr>
              <a:t>deleteMin</a:t>
            </a:r>
            <a:r>
              <a:rPr lang="en-US" dirty="0"/>
              <a:t>() – removes and returns the most-important item in the priority queue</a:t>
            </a:r>
          </a:p>
          <a:p>
            <a:r>
              <a:rPr lang="en-US" b="1" dirty="0" err="1">
                <a:solidFill>
                  <a:srgbClr val="002060"/>
                </a:solidFill>
              </a:rPr>
              <a:t>peekMin</a:t>
            </a:r>
            <a:r>
              <a:rPr lang="en-US" dirty="0"/>
              <a:t>() – returns the most-important item in the priority queue </a:t>
            </a:r>
            <a:r>
              <a:rPr lang="en-US" i="1" dirty="0"/>
              <a:t>without</a:t>
            </a:r>
            <a:r>
              <a:rPr lang="en-US" dirty="0"/>
              <a:t> removal</a:t>
            </a:r>
          </a:p>
          <a:p>
            <a:endParaRPr lang="en-US" dirty="0"/>
          </a:p>
          <a:p>
            <a:r>
              <a:rPr lang="en-US" i="1" dirty="0"/>
              <a:t>(This is a min priority queue. You can also have a max priority queue by swapping min/max.)</a:t>
            </a:r>
          </a:p>
        </p:txBody>
      </p:sp>
      <p:sp>
        <p:nvSpPr>
          <p:cNvPr id="4" name="Footer Placeholder 3">
            <a:extLst>
              <a:ext uri="{FF2B5EF4-FFF2-40B4-BE49-F238E27FC236}">
                <a16:creationId xmlns:a16="http://schemas.microsoft.com/office/drawing/2014/main" id="{7577BA31-2B37-486C-A86D-E09E4A1232B2}"/>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BE78A3A1-3F78-4F51-A7B0-0D91E32FE059}"/>
              </a:ext>
            </a:extLst>
          </p:cNvPr>
          <p:cNvSpPr>
            <a:spLocks noGrp="1"/>
          </p:cNvSpPr>
          <p:nvPr>
            <p:ph type="sldNum" sz="quarter" idx="12"/>
          </p:nvPr>
        </p:nvSpPr>
        <p:spPr/>
        <p:txBody>
          <a:bodyPr/>
          <a:lstStyle/>
          <a:p>
            <a:fld id="{659665DE-58FC-41F4-AC58-2C90A5E00527}" type="slidenum">
              <a:rPr lang="en-US" smtClean="0"/>
              <a:t>5</a:t>
            </a:fld>
            <a:endParaRPr lang="en-US"/>
          </a:p>
        </p:txBody>
      </p:sp>
    </p:spTree>
    <p:extLst>
      <p:ext uri="{BB962C8B-B14F-4D97-AF65-F5344CB8AC3E}">
        <p14:creationId xmlns:p14="http://schemas.microsoft.com/office/powerpoint/2010/main" val="37618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Priority Queue</a:t>
            </a:r>
          </a:p>
        </p:txBody>
      </p:sp>
      <p:graphicFrame>
        <p:nvGraphicFramePr>
          <p:cNvPr id="6" name="Content Placeholder 5"/>
          <p:cNvGraphicFramePr>
            <a:graphicFrameLocks noGrp="1"/>
          </p:cNvGraphicFramePr>
          <p:nvPr>
            <p:ph idx="1"/>
            <p:extLst/>
          </p:nvPr>
        </p:nvGraphicFramePr>
        <p:xfrm>
          <a:off x="388428" y="1839545"/>
          <a:ext cx="11374070" cy="4119880"/>
        </p:xfrm>
        <a:graphic>
          <a:graphicData uri="http://schemas.openxmlformats.org/drawingml/2006/table">
            <a:tbl>
              <a:tblPr firstRow="1" bandRow="1">
                <a:tableStyleId>{5C22544A-7EE6-4342-B048-85BDC9FD1C3A}</a:tableStyleId>
              </a:tblPr>
              <a:tblGrid>
                <a:gridCol w="1704141">
                  <a:extLst>
                    <a:ext uri="{9D8B030D-6E8A-4147-A177-3AD203B41FA5}">
                      <a16:colId xmlns:a16="http://schemas.microsoft.com/office/drawing/2014/main" val="3071186595"/>
                    </a:ext>
                  </a:extLst>
                </a:gridCol>
                <a:gridCol w="3587262">
                  <a:extLst>
                    <a:ext uri="{9D8B030D-6E8A-4147-A177-3AD203B41FA5}">
                      <a16:colId xmlns:a16="http://schemas.microsoft.com/office/drawing/2014/main" val="2337517628"/>
                    </a:ext>
                  </a:extLst>
                </a:gridCol>
                <a:gridCol w="2312377">
                  <a:extLst>
                    <a:ext uri="{9D8B030D-6E8A-4147-A177-3AD203B41FA5}">
                      <a16:colId xmlns:a16="http://schemas.microsoft.com/office/drawing/2014/main" val="4052466720"/>
                    </a:ext>
                  </a:extLst>
                </a:gridCol>
                <a:gridCol w="1925515">
                  <a:extLst>
                    <a:ext uri="{9D8B030D-6E8A-4147-A177-3AD203B41FA5}">
                      <a16:colId xmlns:a16="http://schemas.microsoft.com/office/drawing/2014/main" val="773791685"/>
                    </a:ext>
                  </a:extLst>
                </a:gridCol>
                <a:gridCol w="1844775">
                  <a:extLst>
                    <a:ext uri="{9D8B030D-6E8A-4147-A177-3AD203B41FA5}">
                      <a16:colId xmlns:a16="http://schemas.microsoft.com/office/drawing/2014/main" val="3494494074"/>
                    </a:ext>
                  </a:extLst>
                </a:gridCol>
              </a:tblGrid>
              <a:tr h="370840">
                <a:tc>
                  <a:txBody>
                    <a:bodyPr/>
                    <a:lstStyle/>
                    <a:p>
                      <a:pPr algn="ctr"/>
                      <a:r>
                        <a:rPr lang="en-US" sz="1400" dirty="0"/>
                        <a:t>Idea</a:t>
                      </a:r>
                    </a:p>
                  </a:txBody>
                  <a:tcPr>
                    <a:solidFill>
                      <a:srgbClr val="4C3282"/>
                    </a:solidFill>
                  </a:tcPr>
                </a:tc>
                <a:tc>
                  <a:txBody>
                    <a:bodyPr/>
                    <a:lstStyle/>
                    <a:p>
                      <a:pPr algn="ctr"/>
                      <a:r>
                        <a:rPr lang="en-US" sz="1400" dirty="0"/>
                        <a:t>Description</a:t>
                      </a:r>
                    </a:p>
                  </a:txBody>
                  <a:tcPr>
                    <a:solidFill>
                      <a:srgbClr val="4C3282"/>
                    </a:solidFill>
                  </a:tcPr>
                </a:tc>
                <a:tc>
                  <a:txBody>
                    <a:bodyPr/>
                    <a:lstStyle/>
                    <a:p>
                      <a:pPr algn="ctr"/>
                      <a:r>
                        <a:rPr lang="en-US" sz="1400" dirty="0" err="1"/>
                        <a:t>removeMin</a:t>
                      </a:r>
                      <a:r>
                        <a:rPr lang="en-US" sz="1400" dirty="0"/>
                        <a:t>() runtime</a:t>
                      </a:r>
                    </a:p>
                  </a:txBody>
                  <a:tcPr anchor="ctr">
                    <a:solidFill>
                      <a:srgbClr val="4C3282"/>
                    </a:solidFill>
                  </a:tcPr>
                </a:tc>
                <a:tc>
                  <a:txBody>
                    <a:bodyPr/>
                    <a:lstStyle/>
                    <a:p>
                      <a:pPr algn="ctr"/>
                      <a:r>
                        <a:rPr lang="en-US" sz="1400" dirty="0" err="1"/>
                        <a:t>peekMin</a:t>
                      </a:r>
                      <a:r>
                        <a:rPr lang="en-US" sz="1400" dirty="0"/>
                        <a:t>() runtime</a:t>
                      </a:r>
                    </a:p>
                  </a:txBody>
                  <a:tcPr anchor="ctr">
                    <a:solidFill>
                      <a:srgbClr val="4C3282"/>
                    </a:solidFill>
                  </a:tcPr>
                </a:tc>
                <a:tc>
                  <a:txBody>
                    <a:bodyPr/>
                    <a:lstStyle/>
                    <a:p>
                      <a:pPr algn="ctr"/>
                      <a:r>
                        <a:rPr lang="en-US" sz="1400" dirty="0"/>
                        <a:t>insert() runtime</a:t>
                      </a:r>
                    </a:p>
                  </a:txBody>
                  <a:tcPr anchor="ctr">
                    <a:solidFill>
                      <a:srgbClr val="4C3282"/>
                    </a:solidFill>
                  </a:tcPr>
                </a:tc>
                <a:extLst>
                  <a:ext uri="{0D108BD9-81ED-4DB2-BD59-A6C34878D82A}">
                    <a16:rowId xmlns:a16="http://schemas.microsoft.com/office/drawing/2014/main" val="824224653"/>
                  </a:ext>
                </a:extLst>
              </a:tr>
              <a:tr h="370840">
                <a:tc>
                  <a:txBody>
                    <a:bodyPr/>
                    <a:lstStyle/>
                    <a:p>
                      <a:r>
                        <a:rPr lang="en-US" sz="1400" dirty="0"/>
                        <a:t>Unsorted</a:t>
                      </a:r>
                      <a:r>
                        <a:rPr lang="en-US" sz="1400" baseline="0" dirty="0"/>
                        <a:t> </a:t>
                      </a:r>
                      <a:r>
                        <a:rPr lang="en-US" sz="1400" baseline="0" dirty="0" err="1"/>
                        <a:t>ArrayList</a:t>
                      </a:r>
                      <a:endParaRPr lang="en-US" sz="1400" dirty="0"/>
                    </a:p>
                  </a:txBody>
                  <a:tcPr>
                    <a:solidFill>
                      <a:srgbClr val="D8D8D8"/>
                    </a:solidFill>
                  </a:tcPr>
                </a:tc>
                <a:tc>
                  <a:txBody>
                    <a:bodyPr/>
                    <a:lstStyle/>
                    <a:p>
                      <a:r>
                        <a:rPr lang="en-US" sz="1400" dirty="0"/>
                        <a:t>Linear collection of values,</a:t>
                      </a:r>
                      <a:r>
                        <a:rPr lang="en-US" sz="1400" baseline="0" dirty="0"/>
                        <a:t> stored in an Array, </a:t>
                      </a:r>
                      <a:r>
                        <a:rPr lang="en-US" sz="1400" dirty="0"/>
                        <a:t>in order of insertion</a:t>
                      </a:r>
                    </a:p>
                  </a:txBody>
                  <a:tcPr>
                    <a:solidFill>
                      <a:srgbClr val="D8D8D8"/>
                    </a:solidFill>
                  </a:tcPr>
                </a:tc>
                <a:tc>
                  <a:txBody>
                    <a:bodyPr/>
                    <a:lstStyle/>
                    <a:p>
                      <a:pPr algn="ctr"/>
                      <a:r>
                        <a:rPr lang="en-US" sz="1400" dirty="0"/>
                        <a:t>O(n)</a:t>
                      </a:r>
                    </a:p>
                  </a:txBody>
                  <a:tcPr anchor="ctr">
                    <a:solidFill>
                      <a:srgbClr val="D8D8D8"/>
                    </a:solidFill>
                  </a:tcPr>
                </a:tc>
                <a:tc>
                  <a:txBody>
                    <a:bodyPr/>
                    <a:lstStyle/>
                    <a:p>
                      <a:pPr algn="ctr"/>
                      <a:r>
                        <a:rPr lang="en-US" sz="1400" dirty="0"/>
                        <a:t>O(n)</a:t>
                      </a:r>
                    </a:p>
                  </a:txBody>
                  <a:tcPr anchor="ctr">
                    <a:solidFill>
                      <a:srgbClr val="D8D8D8"/>
                    </a:solidFill>
                  </a:tcPr>
                </a:tc>
                <a:tc>
                  <a:txBody>
                    <a:bodyPr/>
                    <a:lstStyle/>
                    <a:p>
                      <a:pPr algn="ctr"/>
                      <a:r>
                        <a:rPr lang="en-US" sz="1400" dirty="0"/>
                        <a:t>O(1)</a:t>
                      </a:r>
                    </a:p>
                  </a:txBody>
                  <a:tcPr anchor="ctr">
                    <a:solidFill>
                      <a:srgbClr val="D8D8D8"/>
                    </a:solidFill>
                  </a:tcPr>
                </a:tc>
                <a:extLst>
                  <a:ext uri="{0D108BD9-81ED-4DB2-BD59-A6C34878D82A}">
                    <a16:rowId xmlns:a16="http://schemas.microsoft.com/office/drawing/2014/main" val="2879580424"/>
                  </a:ext>
                </a:extLst>
              </a:tr>
              <a:tr h="370840">
                <a:tc>
                  <a:txBody>
                    <a:bodyPr/>
                    <a:lstStyle/>
                    <a:p>
                      <a:r>
                        <a:rPr lang="en-US" sz="1400" dirty="0"/>
                        <a:t>Unsorted</a:t>
                      </a:r>
                      <a:r>
                        <a:rPr lang="en-US" sz="1400" baseline="0" dirty="0"/>
                        <a:t> </a:t>
                      </a:r>
                      <a:r>
                        <a:rPr lang="en-US" sz="1400" baseline="0" dirty="0" err="1"/>
                        <a:t>LinkedList</a:t>
                      </a:r>
                      <a:endParaRPr lang="en-US" sz="1400" dirty="0"/>
                    </a:p>
                  </a:txBody>
                  <a:tcPr>
                    <a:solidFill>
                      <a:srgbClr val="D8D8D8"/>
                    </a:solidFill>
                  </a:tcPr>
                </a:tc>
                <a:tc>
                  <a:txBody>
                    <a:bodyPr/>
                    <a:lstStyle/>
                    <a:p>
                      <a:r>
                        <a:rPr lang="en-US" sz="1400" dirty="0"/>
                        <a:t>Linear collection of values, stored in Nodes, in order of insertion</a:t>
                      </a:r>
                    </a:p>
                  </a:txBody>
                  <a:tcPr>
                    <a:solidFill>
                      <a:srgbClr val="D8D8D8"/>
                    </a:solidFill>
                  </a:tcPr>
                </a:tc>
                <a:tc>
                  <a:txBody>
                    <a:bodyPr/>
                    <a:lstStyle/>
                    <a:p>
                      <a:pPr algn="ctr"/>
                      <a:r>
                        <a:rPr lang="en-US" sz="1400" dirty="0"/>
                        <a:t>O(n)</a:t>
                      </a:r>
                    </a:p>
                  </a:txBody>
                  <a:tcPr anchor="ctr">
                    <a:solidFill>
                      <a:srgbClr val="D8D8D8"/>
                    </a:solidFill>
                  </a:tcPr>
                </a:tc>
                <a:tc>
                  <a:txBody>
                    <a:bodyPr/>
                    <a:lstStyle/>
                    <a:p>
                      <a:pPr algn="ctr"/>
                      <a:r>
                        <a:rPr lang="en-US" sz="1400" dirty="0"/>
                        <a:t>O(n)</a:t>
                      </a:r>
                    </a:p>
                  </a:txBody>
                  <a:tcPr anchor="ctr">
                    <a:solidFill>
                      <a:srgbClr val="D8D8D8"/>
                    </a:solidFill>
                  </a:tcPr>
                </a:tc>
                <a:tc>
                  <a:txBody>
                    <a:bodyPr/>
                    <a:lstStyle/>
                    <a:p>
                      <a:pPr algn="ctr"/>
                      <a:r>
                        <a:rPr lang="en-US" sz="1400" dirty="0"/>
                        <a:t>O(1)</a:t>
                      </a:r>
                    </a:p>
                  </a:txBody>
                  <a:tcPr anchor="ctr">
                    <a:solidFill>
                      <a:srgbClr val="D8D8D8"/>
                    </a:solidFill>
                  </a:tcPr>
                </a:tc>
                <a:extLst>
                  <a:ext uri="{0D108BD9-81ED-4DB2-BD59-A6C34878D82A}">
                    <a16:rowId xmlns:a16="http://schemas.microsoft.com/office/drawing/2014/main" val="1923200060"/>
                  </a:ext>
                </a:extLst>
              </a:tr>
              <a:tr h="370840">
                <a:tc>
                  <a:txBody>
                    <a:bodyPr/>
                    <a:lstStyle/>
                    <a:p>
                      <a:r>
                        <a:rPr lang="en-US" sz="1400" dirty="0"/>
                        <a:t>Sorted</a:t>
                      </a:r>
                      <a:r>
                        <a:rPr lang="en-US" sz="1400" baseline="0" dirty="0"/>
                        <a:t> </a:t>
                      </a:r>
                      <a:r>
                        <a:rPr lang="en-US" sz="1400" baseline="0" dirty="0" err="1"/>
                        <a:t>ArrayList</a:t>
                      </a:r>
                      <a:endParaRPr lang="en-US" sz="1400" dirty="0"/>
                    </a:p>
                  </a:txBody>
                  <a:tcPr>
                    <a:solidFill>
                      <a:srgbClr val="D8D8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Linear collection of values,</a:t>
                      </a:r>
                      <a:r>
                        <a:rPr lang="en-US" sz="1400" baseline="0" dirty="0"/>
                        <a:t> stored in an Array, </a:t>
                      </a:r>
                      <a:r>
                        <a:rPr lang="en-US" sz="1400" dirty="0"/>
                        <a:t>priority order maintained as items are added</a:t>
                      </a:r>
                    </a:p>
                  </a:txBody>
                  <a:tcPr>
                    <a:solidFill>
                      <a:srgbClr val="D8D8D8"/>
                    </a:solidFill>
                  </a:tcPr>
                </a:tc>
                <a:tc>
                  <a:txBody>
                    <a:bodyPr/>
                    <a:lstStyle/>
                    <a:p>
                      <a:pPr algn="ctr"/>
                      <a:r>
                        <a:rPr lang="en-US" sz="1400" dirty="0"/>
                        <a:t>O(1)</a:t>
                      </a:r>
                    </a:p>
                  </a:txBody>
                  <a:tcPr anchor="ctr">
                    <a:solidFill>
                      <a:srgbClr val="D8D8D8"/>
                    </a:solidFill>
                  </a:tcPr>
                </a:tc>
                <a:tc>
                  <a:txBody>
                    <a:bodyPr/>
                    <a:lstStyle/>
                    <a:p>
                      <a:pPr algn="ctr"/>
                      <a:r>
                        <a:rPr lang="en-US" sz="1400" dirty="0"/>
                        <a:t>O(1)</a:t>
                      </a:r>
                    </a:p>
                  </a:txBody>
                  <a:tcPr anchor="ctr">
                    <a:solidFill>
                      <a:srgbClr val="D8D8D8"/>
                    </a:solidFill>
                  </a:tcPr>
                </a:tc>
                <a:tc>
                  <a:txBody>
                    <a:bodyPr/>
                    <a:lstStyle/>
                    <a:p>
                      <a:pPr algn="ctr"/>
                      <a:r>
                        <a:rPr lang="en-US" sz="1400" dirty="0"/>
                        <a:t>O(n)</a:t>
                      </a:r>
                    </a:p>
                  </a:txBody>
                  <a:tcPr anchor="ctr">
                    <a:solidFill>
                      <a:srgbClr val="D8D8D8"/>
                    </a:solidFill>
                  </a:tcPr>
                </a:tc>
                <a:extLst>
                  <a:ext uri="{0D108BD9-81ED-4DB2-BD59-A6C34878D82A}">
                    <a16:rowId xmlns:a16="http://schemas.microsoft.com/office/drawing/2014/main" val="139516438"/>
                  </a:ext>
                </a:extLst>
              </a:tr>
              <a:tr h="370840">
                <a:tc>
                  <a:txBody>
                    <a:bodyPr/>
                    <a:lstStyle/>
                    <a:p>
                      <a:r>
                        <a:rPr lang="en-US" sz="1400" dirty="0"/>
                        <a:t>Sorted Linked List</a:t>
                      </a:r>
                    </a:p>
                  </a:txBody>
                  <a:tcPr>
                    <a:solidFill>
                      <a:srgbClr val="D8D8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Linear collection of values,</a:t>
                      </a:r>
                      <a:r>
                        <a:rPr lang="en-US" sz="1400" baseline="0" dirty="0"/>
                        <a:t> stored in Nodes, </a:t>
                      </a:r>
                      <a:r>
                        <a:rPr lang="en-US" sz="1400" dirty="0"/>
                        <a:t>priority order maintained as items are added</a:t>
                      </a:r>
                    </a:p>
                  </a:txBody>
                  <a:tcPr>
                    <a:solidFill>
                      <a:srgbClr val="D8D8D8"/>
                    </a:solidFill>
                  </a:tcPr>
                </a:tc>
                <a:tc>
                  <a:txBody>
                    <a:bodyPr/>
                    <a:lstStyle/>
                    <a:p>
                      <a:pPr algn="ctr"/>
                      <a:r>
                        <a:rPr lang="en-US" sz="1400" dirty="0"/>
                        <a:t>O(1)</a:t>
                      </a:r>
                    </a:p>
                  </a:txBody>
                  <a:tcPr anchor="ctr">
                    <a:solidFill>
                      <a:srgbClr val="D8D8D8"/>
                    </a:solidFill>
                  </a:tcPr>
                </a:tc>
                <a:tc>
                  <a:txBody>
                    <a:bodyPr/>
                    <a:lstStyle/>
                    <a:p>
                      <a:pPr algn="ctr"/>
                      <a:r>
                        <a:rPr lang="en-US" sz="1400" dirty="0"/>
                        <a:t>O(1)</a:t>
                      </a:r>
                    </a:p>
                  </a:txBody>
                  <a:tcPr anchor="ctr">
                    <a:solidFill>
                      <a:srgbClr val="D8D8D8"/>
                    </a:solidFill>
                  </a:tcPr>
                </a:tc>
                <a:tc>
                  <a:txBody>
                    <a:bodyPr/>
                    <a:lstStyle/>
                    <a:p>
                      <a:pPr algn="ctr"/>
                      <a:r>
                        <a:rPr lang="en-US" sz="1400" dirty="0"/>
                        <a:t>O(n)</a:t>
                      </a:r>
                    </a:p>
                  </a:txBody>
                  <a:tcPr anchor="ctr">
                    <a:solidFill>
                      <a:srgbClr val="D8D8D8"/>
                    </a:solidFill>
                  </a:tcPr>
                </a:tc>
                <a:extLst>
                  <a:ext uri="{0D108BD9-81ED-4DB2-BD59-A6C34878D82A}">
                    <a16:rowId xmlns:a16="http://schemas.microsoft.com/office/drawing/2014/main" val="2765088564"/>
                  </a:ext>
                </a:extLst>
              </a:tr>
              <a:tr h="370840">
                <a:tc>
                  <a:txBody>
                    <a:bodyPr/>
                    <a:lstStyle/>
                    <a:p>
                      <a:r>
                        <a:rPr lang="en-US" sz="1400" dirty="0"/>
                        <a:t>Binary Search Tree</a:t>
                      </a:r>
                    </a:p>
                  </a:txBody>
                  <a:tcPr>
                    <a:solidFill>
                      <a:srgbClr val="D8D8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Hierarchical</a:t>
                      </a:r>
                      <a:r>
                        <a:rPr lang="en-US" sz="1400" baseline="0" dirty="0"/>
                        <a:t> collection of values, stored in Nodes, </a:t>
                      </a:r>
                      <a:r>
                        <a:rPr lang="en-US" sz="1400" dirty="0"/>
                        <a:t>priority order maintained as items are added</a:t>
                      </a:r>
                    </a:p>
                  </a:txBody>
                  <a:tcPr>
                    <a:solidFill>
                      <a:srgbClr val="D8D8D8"/>
                    </a:solidFill>
                  </a:tcPr>
                </a:tc>
                <a:tc>
                  <a:txBody>
                    <a:bodyPr/>
                    <a:lstStyle/>
                    <a:p>
                      <a:pPr algn="ctr"/>
                      <a:r>
                        <a:rPr lang="en-US" sz="1400" dirty="0"/>
                        <a:t>O(n)</a:t>
                      </a:r>
                    </a:p>
                  </a:txBody>
                  <a:tcPr anchor="ctr">
                    <a:solidFill>
                      <a:srgbClr val="D8D8D8"/>
                    </a:solidFill>
                  </a:tcPr>
                </a:tc>
                <a:tc>
                  <a:txBody>
                    <a:bodyPr/>
                    <a:lstStyle/>
                    <a:p>
                      <a:pPr algn="ctr"/>
                      <a:r>
                        <a:rPr lang="en-US" sz="1400" dirty="0"/>
                        <a:t>O(n)</a:t>
                      </a:r>
                    </a:p>
                  </a:txBody>
                  <a:tcPr anchor="ctr">
                    <a:solidFill>
                      <a:srgbClr val="D8D8D8"/>
                    </a:solidFill>
                  </a:tcPr>
                </a:tc>
                <a:tc>
                  <a:txBody>
                    <a:bodyPr/>
                    <a:lstStyle/>
                    <a:p>
                      <a:pPr algn="ctr"/>
                      <a:r>
                        <a:rPr lang="en-US" sz="1400" dirty="0"/>
                        <a:t>O(n)</a:t>
                      </a:r>
                    </a:p>
                  </a:txBody>
                  <a:tcPr anchor="ctr">
                    <a:solidFill>
                      <a:srgbClr val="D8D8D8"/>
                    </a:solidFill>
                  </a:tcPr>
                </a:tc>
                <a:extLst>
                  <a:ext uri="{0D108BD9-81ED-4DB2-BD59-A6C34878D82A}">
                    <a16:rowId xmlns:a16="http://schemas.microsoft.com/office/drawing/2014/main" val="3851974231"/>
                  </a:ext>
                </a:extLst>
              </a:tr>
              <a:tr h="370840">
                <a:tc>
                  <a:txBody>
                    <a:bodyPr/>
                    <a:lstStyle/>
                    <a:p>
                      <a:r>
                        <a:rPr lang="en-US" sz="1400" dirty="0"/>
                        <a:t>AVL tree</a:t>
                      </a:r>
                    </a:p>
                  </a:txBody>
                  <a:tcPr>
                    <a:solidFill>
                      <a:srgbClr val="D8D8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Balanced hierarchical</a:t>
                      </a:r>
                      <a:r>
                        <a:rPr lang="en-US" sz="1400" baseline="0" dirty="0"/>
                        <a:t> collection of values, stored in Nodes, </a:t>
                      </a:r>
                      <a:r>
                        <a:rPr lang="en-US" sz="1400" dirty="0"/>
                        <a:t>priority order maintained as items are added</a:t>
                      </a:r>
                    </a:p>
                  </a:txBody>
                  <a:tcPr>
                    <a:solidFill>
                      <a:srgbClr val="D8D8D8"/>
                    </a:solidFill>
                  </a:tcPr>
                </a:tc>
                <a:tc>
                  <a:txBody>
                    <a:bodyPr/>
                    <a:lstStyle/>
                    <a:p>
                      <a:pPr algn="ctr"/>
                      <a:r>
                        <a:rPr lang="en-US" sz="1400" dirty="0"/>
                        <a:t>O(</a:t>
                      </a:r>
                      <a:r>
                        <a:rPr lang="en-US" sz="1400" dirty="0" err="1"/>
                        <a:t>logn</a:t>
                      </a:r>
                      <a:r>
                        <a:rPr lang="en-US" sz="1400" dirty="0"/>
                        <a:t>)</a:t>
                      </a:r>
                    </a:p>
                  </a:txBody>
                  <a:tcPr anchor="ctr">
                    <a:solidFill>
                      <a:srgbClr val="D8D8D8"/>
                    </a:solidFill>
                  </a:tcPr>
                </a:tc>
                <a:tc>
                  <a:txBody>
                    <a:bodyPr/>
                    <a:lstStyle/>
                    <a:p>
                      <a:pPr algn="ctr"/>
                      <a:r>
                        <a:rPr lang="en-US" sz="1400" dirty="0"/>
                        <a:t>O(</a:t>
                      </a:r>
                      <a:r>
                        <a:rPr lang="en-US" sz="1400" dirty="0" err="1"/>
                        <a:t>logn</a:t>
                      </a:r>
                      <a:r>
                        <a:rPr lang="en-US" sz="1400" dirty="0"/>
                        <a:t>)</a:t>
                      </a:r>
                    </a:p>
                  </a:txBody>
                  <a:tcPr anchor="ctr">
                    <a:solidFill>
                      <a:srgbClr val="D8D8D8"/>
                    </a:solidFill>
                  </a:tcPr>
                </a:tc>
                <a:tc>
                  <a:txBody>
                    <a:bodyPr/>
                    <a:lstStyle/>
                    <a:p>
                      <a:pPr algn="ctr"/>
                      <a:r>
                        <a:rPr lang="en-US" sz="1400" dirty="0"/>
                        <a:t>O(</a:t>
                      </a:r>
                      <a:r>
                        <a:rPr lang="en-US" sz="1400" dirty="0" err="1"/>
                        <a:t>logn</a:t>
                      </a:r>
                      <a:r>
                        <a:rPr lang="en-US" sz="1400" dirty="0"/>
                        <a:t>)</a:t>
                      </a:r>
                    </a:p>
                  </a:txBody>
                  <a:tcPr anchor="ctr">
                    <a:solidFill>
                      <a:srgbClr val="D8D8D8"/>
                    </a:solidFill>
                  </a:tcPr>
                </a:tc>
                <a:extLst>
                  <a:ext uri="{0D108BD9-81ED-4DB2-BD59-A6C34878D82A}">
                    <a16:rowId xmlns:a16="http://schemas.microsoft.com/office/drawing/2014/main" val="319020628"/>
                  </a:ext>
                </a:extLst>
              </a:tr>
            </a:tbl>
          </a:graphicData>
        </a:graphic>
      </p:graphicFrame>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211425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E12A-4EB5-4A95-B057-D45CA2EAA0BE}"/>
              </a:ext>
            </a:extLst>
          </p:cNvPr>
          <p:cNvSpPr>
            <a:spLocks noGrp="1"/>
          </p:cNvSpPr>
          <p:nvPr>
            <p:ph type="title"/>
          </p:nvPr>
        </p:nvSpPr>
        <p:spPr/>
        <p:txBody>
          <a:bodyPr/>
          <a:lstStyle/>
          <a:p>
            <a:r>
              <a:rPr lang="en-US" dirty="0"/>
              <a:t>Heaps</a:t>
            </a:r>
          </a:p>
        </p:txBody>
      </p:sp>
      <p:pic>
        <p:nvPicPr>
          <p:cNvPr id="7" name="Content Placeholder 6">
            <a:extLst>
              <a:ext uri="{FF2B5EF4-FFF2-40B4-BE49-F238E27FC236}">
                <a16:creationId xmlns:a16="http://schemas.microsoft.com/office/drawing/2014/main" id="{3CA7B5E0-65CD-43E0-92D8-928AD5E6751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5" t="13905" r="25" b="36081"/>
          <a:stretch/>
        </p:blipFill>
        <p:spPr>
          <a:xfrm>
            <a:off x="0" y="-1"/>
            <a:ext cx="12188952" cy="4572000"/>
          </a:xfrm>
        </p:spPr>
      </p:pic>
      <p:sp>
        <p:nvSpPr>
          <p:cNvPr id="8" name="Text Placeholder 7">
            <a:extLst>
              <a:ext uri="{FF2B5EF4-FFF2-40B4-BE49-F238E27FC236}">
                <a16:creationId xmlns:a16="http://schemas.microsoft.com/office/drawing/2014/main" id="{733CE33C-4F73-4766-9BF5-9B9D94A1A073}"/>
              </a:ext>
            </a:extLst>
          </p:cNvPr>
          <p:cNvSpPr>
            <a:spLocks noGrp="1"/>
          </p:cNvSpPr>
          <p:nvPr>
            <p:ph type="body" sz="half" idx="2"/>
          </p:nvPr>
        </p:nvSpPr>
        <p:spPr/>
        <p:txBody>
          <a:bodyPr/>
          <a:lstStyle/>
          <a:p>
            <a:r>
              <a:rPr lang="en-US" dirty="0"/>
              <a:t>Priority Queue Data Structure</a:t>
            </a:r>
          </a:p>
        </p:txBody>
      </p:sp>
      <p:sp>
        <p:nvSpPr>
          <p:cNvPr id="4" name="Footer Placeholder 3">
            <a:extLst>
              <a:ext uri="{FF2B5EF4-FFF2-40B4-BE49-F238E27FC236}">
                <a16:creationId xmlns:a16="http://schemas.microsoft.com/office/drawing/2014/main" id="{E4F983AB-BA12-469D-AA2C-FE7B9716C556}"/>
              </a:ext>
            </a:extLst>
          </p:cNvPr>
          <p:cNvSpPr>
            <a:spLocks noGrp="1"/>
          </p:cNvSpPr>
          <p:nvPr>
            <p:ph type="ftr" sz="quarter" idx="11"/>
          </p:nvPr>
        </p:nvSpPr>
        <p:spPr/>
        <p:txBody>
          <a:bodyPr/>
          <a:lstStyle/>
          <a:p>
            <a:r>
              <a:rPr lang="en-US"/>
              <a:t>CSE 373 Su 18 – Ben jones</a:t>
            </a:r>
            <a:endParaRPr lang="en-US" dirty="0"/>
          </a:p>
        </p:txBody>
      </p:sp>
      <p:sp>
        <p:nvSpPr>
          <p:cNvPr id="5" name="Slide Number Placeholder 4">
            <a:extLst>
              <a:ext uri="{FF2B5EF4-FFF2-40B4-BE49-F238E27FC236}">
                <a16:creationId xmlns:a16="http://schemas.microsoft.com/office/drawing/2014/main" id="{2ADA2495-E12F-40D3-A0B1-1214C0318FEA}"/>
              </a:ext>
            </a:extLst>
          </p:cNvPr>
          <p:cNvSpPr>
            <a:spLocks noGrp="1"/>
          </p:cNvSpPr>
          <p:nvPr>
            <p:ph type="sldNum" sz="quarter" idx="12"/>
          </p:nvPr>
        </p:nvSpPr>
        <p:spPr/>
        <p:txBody>
          <a:bodyPr/>
          <a:lstStyle/>
          <a:p>
            <a:fld id="{659665DE-58FC-41F4-AC58-2C90A5E00527}" type="slidenum">
              <a:rPr lang="en-US" smtClean="0"/>
              <a:t>7</a:t>
            </a:fld>
            <a:endParaRPr lang="en-US"/>
          </a:p>
        </p:txBody>
      </p:sp>
    </p:spTree>
    <p:extLst>
      <p:ext uri="{BB962C8B-B14F-4D97-AF65-F5344CB8AC3E}">
        <p14:creationId xmlns:p14="http://schemas.microsoft.com/office/powerpoint/2010/main" val="90602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Heap </a:t>
            </a:r>
          </a:p>
        </p:txBody>
      </p:sp>
      <p:sp>
        <p:nvSpPr>
          <p:cNvPr id="3" name="Content Placeholder 2"/>
          <p:cNvSpPr>
            <a:spLocks noGrp="1"/>
          </p:cNvSpPr>
          <p:nvPr>
            <p:ph idx="1"/>
          </p:nvPr>
        </p:nvSpPr>
        <p:spPr>
          <a:xfrm>
            <a:off x="502420" y="1378107"/>
            <a:ext cx="5140061" cy="4845504"/>
          </a:xfrm>
        </p:spPr>
        <p:txBody>
          <a:bodyPr/>
          <a:lstStyle/>
          <a:p>
            <a:r>
              <a:rPr lang="en-US" dirty="0"/>
              <a:t>A type of tree with new set of invariants</a:t>
            </a:r>
          </a:p>
          <a:p>
            <a:r>
              <a:rPr lang="en-US" b="1" dirty="0">
                <a:solidFill>
                  <a:srgbClr val="B6A479"/>
                </a:solidFill>
              </a:rPr>
              <a:t>1. </a:t>
            </a:r>
            <a:r>
              <a:rPr lang="en-US" b="1" dirty="0">
                <a:solidFill>
                  <a:srgbClr val="4C3282"/>
                </a:solidFill>
              </a:rPr>
              <a:t>Binary Tree</a:t>
            </a:r>
            <a:r>
              <a:rPr lang="en-US" dirty="0"/>
              <a:t>: every node has at most 2 children</a:t>
            </a:r>
          </a:p>
          <a:p>
            <a:r>
              <a:rPr lang="en-US" b="1" dirty="0">
                <a:solidFill>
                  <a:srgbClr val="B6A479"/>
                </a:solidFill>
              </a:rPr>
              <a:t>2. </a:t>
            </a:r>
            <a:r>
              <a:rPr lang="en-US" b="1" dirty="0">
                <a:solidFill>
                  <a:srgbClr val="4C3282"/>
                </a:solidFill>
              </a:rPr>
              <a:t>Heap</a:t>
            </a:r>
            <a:r>
              <a:rPr lang="en-US" dirty="0"/>
              <a:t>: every node is smaller than its child</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grpSp>
        <p:nvGrpSpPr>
          <p:cNvPr id="132" name="Group 131"/>
          <p:cNvGrpSpPr/>
          <p:nvPr/>
        </p:nvGrpSpPr>
        <p:grpSpPr>
          <a:xfrm>
            <a:off x="975609" y="3683671"/>
            <a:ext cx="1253275" cy="1365032"/>
            <a:chOff x="1285877" y="2866750"/>
            <a:chExt cx="1253275" cy="1365032"/>
          </a:xfrm>
        </p:grpSpPr>
        <p:grpSp>
          <p:nvGrpSpPr>
            <p:cNvPr id="49" name="Group 48"/>
            <p:cNvGrpSpPr/>
            <p:nvPr/>
          </p:nvGrpSpPr>
          <p:grpSpPr>
            <a:xfrm>
              <a:off x="1596061" y="2866750"/>
              <a:ext cx="576392" cy="767652"/>
              <a:chOff x="8011610" y="1273924"/>
              <a:chExt cx="576392" cy="767652"/>
            </a:xfrm>
          </p:grpSpPr>
          <p:sp>
            <p:nvSpPr>
              <p:cNvPr id="7" name="Rectangle 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0" name="TextBox 9">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11" name="Straight Arrow Connector 10">
                <a:extLst>
                  <a:ext uri="{FF2B5EF4-FFF2-40B4-BE49-F238E27FC236}">
                    <a16:creationId xmlns:a16="http://schemas.microsoft.com/office/drawing/2014/main" id="{8DD11C83-9954-4535-9AA8-C28A0845CC27}"/>
                  </a:ext>
                </a:extLst>
              </p:cNvPr>
              <p:cNvCxnSpPr/>
              <p:nvPr/>
            </p:nvCxnSpPr>
            <p:spPr>
              <a:xfrm flipH="1">
                <a:off x="8011610" y="1745042"/>
                <a:ext cx="153853" cy="29653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7" idx="2"/>
                <a:endCxn id="10"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DD11C83-9954-4535-9AA8-C28A0845CC27}"/>
                  </a:ext>
                </a:extLst>
              </p:cNvPr>
              <p:cNvCxnSpPr/>
              <p:nvPr/>
            </p:nvCxnSpPr>
            <p:spPr>
              <a:xfrm>
                <a:off x="8440622" y="1745042"/>
                <a:ext cx="144628" cy="29653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285877" y="3674005"/>
              <a:ext cx="568567" cy="557777"/>
              <a:chOff x="8118821" y="1418913"/>
              <a:chExt cx="568567" cy="557777"/>
            </a:xfrm>
          </p:grpSpPr>
          <p:grpSp>
            <p:nvGrpSpPr>
              <p:cNvPr id="50" name="Group 49"/>
              <p:cNvGrpSpPr/>
              <p:nvPr/>
            </p:nvGrpSpPr>
            <p:grpSpPr>
              <a:xfrm>
                <a:off x="8118821" y="1418913"/>
                <a:ext cx="568567" cy="557777"/>
                <a:chOff x="8019435" y="1273924"/>
                <a:chExt cx="568567" cy="557777"/>
              </a:xfrm>
            </p:grpSpPr>
            <p:sp>
              <p:nvSpPr>
                <p:cNvPr id="51" name="Rectangle 5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2" name="TextBox 51">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54" name="Straight Connector 5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2"/>
                  <a:endCxn id="52"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970585" y="3672069"/>
              <a:ext cx="568567" cy="559712"/>
              <a:chOff x="8118821" y="1416978"/>
              <a:chExt cx="568567" cy="559712"/>
            </a:xfrm>
          </p:grpSpPr>
          <p:grpSp>
            <p:nvGrpSpPr>
              <p:cNvPr id="64" name="Group 63"/>
              <p:cNvGrpSpPr/>
              <p:nvPr/>
            </p:nvGrpSpPr>
            <p:grpSpPr>
              <a:xfrm>
                <a:off x="8118821" y="1416978"/>
                <a:ext cx="568567" cy="559712"/>
                <a:chOff x="8019435" y="1271989"/>
                <a:chExt cx="568567" cy="559712"/>
              </a:xfrm>
            </p:grpSpPr>
            <p:sp>
              <p:nvSpPr>
                <p:cNvPr id="67" name="Rectangle 6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8" name="TextBox 67">
                  <a:extLst>
                    <a:ext uri="{FF2B5EF4-FFF2-40B4-BE49-F238E27FC236}">
                      <a16:creationId xmlns:a16="http://schemas.microsoft.com/office/drawing/2014/main" id="{B184F1E3-7E82-4AD6-96C8-720B37C261E0}"/>
                    </a:ext>
                  </a:extLst>
                </p:cNvPr>
                <p:cNvSpPr txBox="1"/>
                <p:nvPr/>
              </p:nvSpPr>
              <p:spPr>
                <a:xfrm>
                  <a:off x="8072151" y="1271989"/>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69" name="Straight Connector 68"/>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7"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grpSp>
        <p:nvGrpSpPr>
          <p:cNvPr id="131" name="Group 130"/>
          <p:cNvGrpSpPr/>
          <p:nvPr/>
        </p:nvGrpSpPr>
        <p:grpSpPr>
          <a:xfrm>
            <a:off x="2851363" y="3683671"/>
            <a:ext cx="2617459" cy="2197874"/>
            <a:chOff x="6914978" y="1266256"/>
            <a:chExt cx="2617459" cy="2197874"/>
          </a:xfrm>
        </p:grpSpPr>
        <p:grpSp>
          <p:nvGrpSpPr>
            <p:cNvPr id="78" name="Group 77"/>
            <p:cNvGrpSpPr/>
            <p:nvPr/>
          </p:nvGrpSpPr>
          <p:grpSpPr>
            <a:xfrm>
              <a:off x="7197885" y="2099098"/>
              <a:ext cx="686309" cy="820422"/>
              <a:chOff x="7984333" y="1273924"/>
              <a:chExt cx="686309" cy="820422"/>
            </a:xfrm>
          </p:grpSpPr>
          <p:sp>
            <p:nvSpPr>
              <p:cNvPr id="79" name="Rectangle 78">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0" name="TextBox 79">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cxnSp>
            <p:nvCxnSpPr>
              <p:cNvPr id="81" name="Straight Arrow Connector 80">
                <a:extLst>
                  <a:ext uri="{FF2B5EF4-FFF2-40B4-BE49-F238E27FC236}">
                    <a16:creationId xmlns:a16="http://schemas.microsoft.com/office/drawing/2014/main" id="{8DD11C83-9954-4535-9AA8-C28A0845CC27}"/>
                  </a:ext>
                </a:extLst>
              </p:cNvPr>
              <p:cNvCxnSpPr>
                <a:endCxn id="90" idx="0"/>
              </p:cNvCxnSpPr>
              <p:nvPr/>
            </p:nvCxnSpPr>
            <p:spPr>
              <a:xfrm flipH="1">
                <a:off x="7984333" y="1745042"/>
                <a:ext cx="181131"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9" idx="2"/>
                <a:endCxn id="80"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DD11C83-9954-4535-9AA8-C28A0845CC27}"/>
                  </a:ext>
                </a:extLst>
              </p:cNvPr>
              <p:cNvCxnSpPr>
                <a:endCxn id="98" idx="0"/>
              </p:cNvCxnSpPr>
              <p:nvPr/>
            </p:nvCxnSpPr>
            <p:spPr>
              <a:xfrm>
                <a:off x="8440622" y="1745042"/>
                <a:ext cx="230020" cy="3493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6914978" y="2906353"/>
              <a:ext cx="568567" cy="557777"/>
              <a:chOff x="8118821" y="1418913"/>
              <a:chExt cx="568567" cy="557777"/>
            </a:xfrm>
          </p:grpSpPr>
          <p:grpSp>
            <p:nvGrpSpPr>
              <p:cNvPr id="86" name="Group 85"/>
              <p:cNvGrpSpPr/>
              <p:nvPr/>
            </p:nvGrpSpPr>
            <p:grpSpPr>
              <a:xfrm>
                <a:off x="8118821" y="1418913"/>
                <a:ext cx="568567" cy="557777"/>
                <a:chOff x="8019435" y="1273924"/>
                <a:chExt cx="568567" cy="557777"/>
              </a:xfrm>
            </p:grpSpPr>
            <p:sp>
              <p:nvSpPr>
                <p:cNvPr id="89" name="Rectangle 88">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90" name="TextBox 89">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91" name="Straight Connector 90"/>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9" idx="2"/>
                  <a:endCxn id="90"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7599686" y="2906352"/>
              <a:ext cx="568567" cy="557777"/>
              <a:chOff x="8118821" y="1418913"/>
              <a:chExt cx="568567" cy="557777"/>
            </a:xfrm>
          </p:grpSpPr>
          <p:grpSp>
            <p:nvGrpSpPr>
              <p:cNvPr id="94" name="Group 93"/>
              <p:cNvGrpSpPr/>
              <p:nvPr/>
            </p:nvGrpSpPr>
            <p:grpSpPr>
              <a:xfrm>
                <a:off x="8118821" y="1418913"/>
                <a:ext cx="568567" cy="557777"/>
                <a:chOff x="8019435" y="1273924"/>
                <a:chExt cx="568567" cy="557777"/>
              </a:xfrm>
            </p:grpSpPr>
            <p:sp>
              <p:nvSpPr>
                <p:cNvPr id="97" name="Rectangle 96">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98" name="TextBox 97">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99" name="Straight Connector 98"/>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7"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8562069" y="2099098"/>
              <a:ext cx="685757" cy="812522"/>
              <a:chOff x="7984333" y="1273924"/>
              <a:chExt cx="685757" cy="812522"/>
            </a:xfrm>
          </p:grpSpPr>
          <p:sp>
            <p:nvSpPr>
              <p:cNvPr id="102" name="Rectangle 10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03" name="TextBox 102">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p>
            </p:txBody>
          </p:sp>
          <p:cxnSp>
            <p:nvCxnSpPr>
              <p:cNvPr id="104" name="Straight Arrow Connector 103">
                <a:extLst>
                  <a:ext uri="{FF2B5EF4-FFF2-40B4-BE49-F238E27FC236}">
                    <a16:creationId xmlns:a16="http://schemas.microsoft.com/office/drawing/2014/main" id="{8DD11C83-9954-4535-9AA8-C28A0845CC27}"/>
                  </a:ext>
                </a:extLst>
              </p:cNvPr>
              <p:cNvCxnSpPr>
                <a:endCxn id="113" idx="0"/>
              </p:cNvCxnSpPr>
              <p:nvPr/>
            </p:nvCxnSpPr>
            <p:spPr>
              <a:xfrm flipH="1">
                <a:off x="7984333" y="1745042"/>
                <a:ext cx="181131"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2" idx="2"/>
                <a:endCxn id="103"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DD11C83-9954-4535-9AA8-C28A0845CC27}"/>
                  </a:ext>
                </a:extLst>
              </p:cNvPr>
              <p:cNvCxnSpPr>
                <a:endCxn id="121" idx="0"/>
              </p:cNvCxnSpPr>
              <p:nvPr/>
            </p:nvCxnSpPr>
            <p:spPr>
              <a:xfrm>
                <a:off x="8440622" y="1745042"/>
                <a:ext cx="229468" cy="33613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8279162" y="2906353"/>
              <a:ext cx="568567" cy="557777"/>
              <a:chOff x="8118821" y="1418913"/>
              <a:chExt cx="568567" cy="557777"/>
            </a:xfrm>
          </p:grpSpPr>
          <p:grpSp>
            <p:nvGrpSpPr>
              <p:cNvPr id="109" name="Group 108"/>
              <p:cNvGrpSpPr/>
              <p:nvPr/>
            </p:nvGrpSpPr>
            <p:grpSpPr>
              <a:xfrm>
                <a:off x="8118821" y="1418913"/>
                <a:ext cx="568567" cy="557777"/>
                <a:chOff x="8019435" y="1273924"/>
                <a:chExt cx="568567" cy="557777"/>
              </a:xfrm>
            </p:grpSpPr>
            <p:sp>
              <p:nvSpPr>
                <p:cNvPr id="112" name="Rectangle 111">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13" name="TextBox 112">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p>
              </p:txBody>
            </p:sp>
            <p:cxnSp>
              <p:nvCxnSpPr>
                <p:cNvPr id="114" name="Straight Connector 113"/>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2" idx="2"/>
                  <a:endCxn id="113"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8963870" y="2906351"/>
              <a:ext cx="568567" cy="557778"/>
              <a:chOff x="8118821" y="1418912"/>
              <a:chExt cx="568567" cy="557778"/>
            </a:xfrm>
          </p:grpSpPr>
          <p:grpSp>
            <p:nvGrpSpPr>
              <p:cNvPr id="117" name="Group 116"/>
              <p:cNvGrpSpPr/>
              <p:nvPr/>
            </p:nvGrpSpPr>
            <p:grpSpPr>
              <a:xfrm>
                <a:off x="8118821" y="1418912"/>
                <a:ext cx="568567" cy="557778"/>
                <a:chOff x="8019435" y="1273923"/>
                <a:chExt cx="568567" cy="557778"/>
              </a:xfrm>
            </p:grpSpPr>
            <p:sp>
              <p:nvSpPr>
                <p:cNvPr id="120" name="Rectangle 11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21" name="TextBox 120">
                  <a:extLst>
                    <a:ext uri="{FF2B5EF4-FFF2-40B4-BE49-F238E27FC236}">
                      <a16:creationId xmlns:a16="http://schemas.microsoft.com/office/drawing/2014/main" id="{B184F1E3-7E82-4AD6-96C8-720B37C261E0}"/>
                    </a:ext>
                  </a:extLst>
                </p:cNvPr>
                <p:cNvSpPr txBox="1"/>
                <p:nvPr/>
              </p:nvSpPr>
              <p:spPr>
                <a:xfrm>
                  <a:off x="8142129" y="1273923"/>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122" name="Straight Connector 12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20"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18" name="Straight Connector 11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7518647" y="1266256"/>
              <a:ext cx="1364184" cy="832842"/>
              <a:chOff x="7573536" y="1273924"/>
              <a:chExt cx="1364184" cy="832842"/>
            </a:xfrm>
          </p:grpSpPr>
          <p:sp>
            <p:nvSpPr>
              <p:cNvPr id="125" name="Rectangle 124">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26" name="TextBox 125">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p>
            </p:txBody>
          </p:sp>
          <p:cxnSp>
            <p:nvCxnSpPr>
              <p:cNvPr id="127" name="Straight Arrow Connector 126">
                <a:extLst>
                  <a:ext uri="{FF2B5EF4-FFF2-40B4-BE49-F238E27FC236}">
                    <a16:creationId xmlns:a16="http://schemas.microsoft.com/office/drawing/2014/main" id="{8DD11C83-9954-4535-9AA8-C28A0845CC27}"/>
                  </a:ext>
                </a:extLst>
              </p:cNvPr>
              <p:cNvCxnSpPr>
                <a:endCxn id="79" idx="0"/>
              </p:cNvCxnSpPr>
              <p:nvPr/>
            </p:nvCxnSpPr>
            <p:spPr>
              <a:xfrm flipH="1">
                <a:off x="7573536" y="1745042"/>
                <a:ext cx="591928" cy="36172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5" idx="2"/>
                <a:endCxn id="126"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DD11C83-9954-4535-9AA8-C28A0845CC27}"/>
                  </a:ext>
                </a:extLst>
              </p:cNvPr>
              <p:cNvCxnSpPr>
                <a:endCxn id="102" idx="0"/>
              </p:cNvCxnSpPr>
              <p:nvPr/>
            </p:nvCxnSpPr>
            <p:spPr>
              <a:xfrm>
                <a:off x="8440622" y="1745042"/>
                <a:ext cx="497098" cy="36172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33" name="Rectangle 132"/>
          <p:cNvSpPr/>
          <p:nvPr/>
        </p:nvSpPr>
        <p:spPr>
          <a:xfrm>
            <a:off x="5673509" y="1791080"/>
            <a:ext cx="6096000" cy="104644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B6A479"/>
                </a:solidFill>
                <a:effectLst/>
                <a:uLnTx/>
                <a:uFillTx/>
                <a:latin typeface="Segoe UI Semilight" panose="020B0402040204020203" pitchFamily="34" charset="0"/>
                <a:ea typeface="+mn-ea"/>
                <a:cs typeface="Segoe UI Semilight" panose="020B0402040204020203" pitchFamily="34" charset="0"/>
              </a:rPr>
              <a:t>3. </a:t>
            </a:r>
            <a:r>
              <a:rPr kumimoji="0" lang="en-US" sz="2200" b="1" i="0" u="none" strike="noStrike" kern="1200" cap="none" spc="0" normalizeH="0" baseline="0" noProof="0" dirty="0">
                <a:ln>
                  <a:noFill/>
                </a:ln>
                <a:solidFill>
                  <a:srgbClr val="4C3282"/>
                </a:solidFill>
                <a:effectLst/>
                <a:uLnTx/>
                <a:uFillTx/>
                <a:latin typeface="Segoe UI Semilight" panose="020B0402040204020203" pitchFamily="34" charset="0"/>
                <a:ea typeface="+mn-ea"/>
                <a:cs typeface="Segoe UI Semilight" panose="020B0402040204020203" pitchFamily="34" charset="0"/>
              </a:rPr>
              <a:t>Structure: </a:t>
            </a:r>
            <a:r>
              <a:rPr kumimoji="0" lang="en-US" sz="22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Each level is “complete” meaning it has no “gaps</a:t>
            </a: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 Heaps are filled up left to right</a:t>
            </a:r>
          </a:p>
        </p:txBody>
      </p:sp>
      <p:grpSp>
        <p:nvGrpSpPr>
          <p:cNvPr id="146" name="Group 145"/>
          <p:cNvGrpSpPr/>
          <p:nvPr/>
        </p:nvGrpSpPr>
        <p:grpSpPr>
          <a:xfrm>
            <a:off x="6795143" y="4643046"/>
            <a:ext cx="676694" cy="807255"/>
            <a:chOff x="7991077" y="1270430"/>
            <a:chExt cx="676694" cy="807255"/>
          </a:xfrm>
        </p:grpSpPr>
        <p:sp>
          <p:nvSpPr>
            <p:cNvPr id="170" name="Rectangle 16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71" name="TextBox 170">
              <a:extLst>
                <a:ext uri="{FF2B5EF4-FFF2-40B4-BE49-F238E27FC236}">
                  <a16:creationId xmlns:a16="http://schemas.microsoft.com/office/drawing/2014/main" id="{B184F1E3-7E82-4AD6-96C8-720B37C261E0}"/>
                </a:ext>
              </a:extLst>
            </p:cNvPr>
            <p:cNvSpPr txBox="1"/>
            <p:nvPr/>
          </p:nvSpPr>
          <p:spPr>
            <a:xfrm>
              <a:off x="8070203" y="1270430"/>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22</a:t>
              </a:r>
            </a:p>
          </p:txBody>
        </p:sp>
        <p:cxnSp>
          <p:nvCxnSpPr>
            <p:cNvPr id="172" name="Straight Arrow Connector 171">
              <a:extLst>
                <a:ext uri="{FF2B5EF4-FFF2-40B4-BE49-F238E27FC236}">
                  <a16:creationId xmlns:a16="http://schemas.microsoft.com/office/drawing/2014/main" id="{8DD11C83-9954-4535-9AA8-C28A0845CC27}"/>
                </a:ext>
              </a:extLst>
            </p:cNvPr>
            <p:cNvCxnSpPr/>
            <p:nvPr/>
          </p:nvCxnSpPr>
          <p:spPr>
            <a:xfrm flipH="1">
              <a:off x="7991077" y="1736281"/>
              <a:ext cx="181131"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70" idx="2"/>
              <a:endCxn id="171" idx="2"/>
            </p:cNvCxnSpPr>
            <p:nvPr/>
          </p:nvCxnSpPr>
          <p:spPr>
            <a:xfrm flipH="1" flipV="1">
              <a:off x="8300394" y="1639762"/>
              <a:ext cx="4701" cy="19193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8DD11C83-9954-4535-9AA8-C28A0845CC27}"/>
                </a:ext>
              </a:extLst>
            </p:cNvPr>
            <p:cNvCxnSpPr/>
            <p:nvPr/>
          </p:nvCxnSpPr>
          <p:spPr>
            <a:xfrm>
              <a:off x="8438303" y="1727600"/>
              <a:ext cx="229468" cy="33613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6505492" y="5434211"/>
            <a:ext cx="568567" cy="577361"/>
            <a:chOff x="8118821" y="1399329"/>
            <a:chExt cx="568567" cy="577361"/>
          </a:xfrm>
        </p:grpSpPr>
        <p:grpSp>
          <p:nvGrpSpPr>
            <p:cNvPr id="163" name="Group 162"/>
            <p:cNvGrpSpPr/>
            <p:nvPr/>
          </p:nvGrpSpPr>
          <p:grpSpPr>
            <a:xfrm>
              <a:off x="8118821" y="1399329"/>
              <a:ext cx="568567" cy="577361"/>
              <a:chOff x="8019435" y="1254340"/>
              <a:chExt cx="568567" cy="577361"/>
            </a:xfrm>
          </p:grpSpPr>
          <p:sp>
            <p:nvSpPr>
              <p:cNvPr id="166" name="Rectangle 16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67" name="TextBox 166">
                <a:extLst>
                  <a:ext uri="{FF2B5EF4-FFF2-40B4-BE49-F238E27FC236}">
                    <a16:creationId xmlns:a16="http://schemas.microsoft.com/office/drawing/2014/main" id="{B184F1E3-7E82-4AD6-96C8-720B37C261E0}"/>
                  </a:ext>
                </a:extLst>
              </p:cNvPr>
              <p:cNvSpPr txBox="1"/>
              <p:nvPr/>
            </p:nvSpPr>
            <p:spPr>
              <a:xfrm>
                <a:off x="8070102" y="1254340"/>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36</a:t>
                </a:r>
              </a:p>
            </p:txBody>
          </p:sp>
          <p:cxnSp>
            <p:nvCxnSpPr>
              <p:cNvPr id="168" name="Straight Connector 16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6" idx="2"/>
                <a:endCxn id="167" idx="2"/>
              </p:cNvCxnSpPr>
              <p:nvPr/>
            </p:nvCxnSpPr>
            <p:spPr>
              <a:xfrm flipH="1" flipV="1">
                <a:off x="8300293" y="1623672"/>
                <a:ext cx="4802" cy="208029"/>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64" name="Straight Connector 16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7190200" y="5453794"/>
            <a:ext cx="568567" cy="557777"/>
            <a:chOff x="8118821" y="1418913"/>
            <a:chExt cx="568567" cy="557777"/>
          </a:xfrm>
        </p:grpSpPr>
        <p:grpSp>
          <p:nvGrpSpPr>
            <p:cNvPr id="156" name="Group 155"/>
            <p:cNvGrpSpPr/>
            <p:nvPr/>
          </p:nvGrpSpPr>
          <p:grpSpPr>
            <a:xfrm>
              <a:off x="8118821" y="1418913"/>
              <a:ext cx="568567" cy="557777"/>
              <a:chOff x="8019435" y="1273924"/>
              <a:chExt cx="568567" cy="557777"/>
            </a:xfrm>
          </p:grpSpPr>
          <p:sp>
            <p:nvSpPr>
              <p:cNvPr id="159" name="Rectangle 158">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60" name="TextBox 159">
                <a:extLst>
                  <a:ext uri="{FF2B5EF4-FFF2-40B4-BE49-F238E27FC236}">
                    <a16:creationId xmlns:a16="http://schemas.microsoft.com/office/drawing/2014/main" id="{B184F1E3-7E82-4AD6-96C8-720B37C261E0}"/>
                  </a:ext>
                </a:extLst>
              </p:cNvPr>
              <p:cNvSpPr txBox="1"/>
              <p:nvPr/>
            </p:nvSpPr>
            <p:spPr>
              <a:xfrm>
                <a:off x="8072151" y="129978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47</a:t>
                </a:r>
              </a:p>
            </p:txBody>
          </p:sp>
          <p:cxnSp>
            <p:nvCxnSpPr>
              <p:cNvPr id="161" name="Straight Connector 160"/>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9"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7158398" y="3791116"/>
            <a:ext cx="882006" cy="816963"/>
            <a:chOff x="7705996" y="1251342"/>
            <a:chExt cx="882006" cy="816963"/>
          </a:xfrm>
        </p:grpSpPr>
        <p:sp>
          <p:nvSpPr>
            <p:cNvPr id="150" name="Rectangle 14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51" name="TextBox 150">
              <a:extLst>
                <a:ext uri="{FF2B5EF4-FFF2-40B4-BE49-F238E27FC236}">
                  <a16:creationId xmlns:a16="http://schemas.microsoft.com/office/drawing/2014/main" id="{B184F1E3-7E82-4AD6-96C8-720B37C261E0}"/>
                </a:ext>
              </a:extLst>
            </p:cNvPr>
            <p:cNvSpPr txBox="1"/>
            <p:nvPr/>
          </p:nvSpPr>
          <p:spPr>
            <a:xfrm>
              <a:off x="8140919" y="125134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cxnSp>
          <p:nvCxnSpPr>
            <p:cNvPr id="153" name="Straight Connector 15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50" idx="2"/>
              <a:endCxn id="151" idx="2"/>
            </p:cNvCxnSpPr>
            <p:nvPr/>
          </p:nvCxnSpPr>
          <p:spPr>
            <a:xfrm flipH="1" flipV="1">
              <a:off x="8302181" y="1620674"/>
              <a:ext cx="2914" cy="211027"/>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8DD11C83-9954-4535-9AA8-C28A0845CC27}"/>
                </a:ext>
              </a:extLst>
            </p:cNvPr>
            <p:cNvCxnSpPr/>
            <p:nvPr/>
          </p:nvCxnSpPr>
          <p:spPr>
            <a:xfrm flipH="1">
              <a:off x="7705996" y="1718911"/>
              <a:ext cx="489827" cy="34939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a:off x="9496050" y="4646540"/>
            <a:ext cx="659759" cy="799740"/>
            <a:chOff x="8019435" y="1273924"/>
            <a:chExt cx="659759" cy="799740"/>
          </a:xfrm>
        </p:grpSpPr>
        <p:sp>
          <p:nvSpPr>
            <p:cNvPr id="244" name="Rectangle 24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45" name="TextBox 244">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247" name="Straight Connector 246"/>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44" idx="2"/>
              <a:endCxn id="245"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8DD11C83-9954-4535-9AA8-C28A0845CC27}"/>
                </a:ext>
              </a:extLst>
            </p:cNvPr>
            <p:cNvCxnSpPr/>
            <p:nvPr/>
          </p:nvCxnSpPr>
          <p:spPr>
            <a:xfrm>
              <a:off x="8449174" y="1724360"/>
              <a:ext cx="230020" cy="3493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9" name="Group 198"/>
          <p:cNvGrpSpPr/>
          <p:nvPr/>
        </p:nvGrpSpPr>
        <p:grpSpPr>
          <a:xfrm>
            <a:off x="9862749" y="5453794"/>
            <a:ext cx="568567" cy="557777"/>
            <a:chOff x="8118821" y="1418913"/>
            <a:chExt cx="568567" cy="557777"/>
          </a:xfrm>
        </p:grpSpPr>
        <p:grpSp>
          <p:nvGrpSpPr>
            <p:cNvPr id="230" name="Group 229"/>
            <p:cNvGrpSpPr/>
            <p:nvPr/>
          </p:nvGrpSpPr>
          <p:grpSpPr>
            <a:xfrm>
              <a:off x="8118821" y="1418913"/>
              <a:ext cx="568567" cy="557777"/>
              <a:chOff x="8019435" y="1273924"/>
              <a:chExt cx="568567" cy="557777"/>
            </a:xfrm>
          </p:grpSpPr>
          <p:sp>
            <p:nvSpPr>
              <p:cNvPr id="233" name="Rectangle 232">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34" name="TextBox 233">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235" name="Straight Connector 234"/>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33"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31" name="Straight Connector 230"/>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10542225" y="5453795"/>
            <a:ext cx="568567" cy="557777"/>
            <a:chOff x="8118821" y="1418913"/>
            <a:chExt cx="568567" cy="557777"/>
          </a:xfrm>
        </p:grpSpPr>
        <p:grpSp>
          <p:nvGrpSpPr>
            <p:cNvPr id="217" name="Group 216"/>
            <p:cNvGrpSpPr/>
            <p:nvPr/>
          </p:nvGrpSpPr>
          <p:grpSpPr>
            <a:xfrm>
              <a:off x="8118821" y="1418913"/>
              <a:ext cx="568567" cy="557777"/>
              <a:chOff x="8019435" y="1273924"/>
              <a:chExt cx="568567" cy="557777"/>
            </a:xfrm>
          </p:grpSpPr>
          <p:sp>
            <p:nvSpPr>
              <p:cNvPr id="220" name="Rectangle 21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21" name="TextBox 220">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222" name="Straight Connector 221"/>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2"/>
                <a:endCxn id="221"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11226933" y="5453793"/>
            <a:ext cx="583076" cy="557778"/>
            <a:chOff x="8118821" y="1418912"/>
            <a:chExt cx="583076" cy="557778"/>
          </a:xfrm>
        </p:grpSpPr>
        <p:grpSp>
          <p:nvGrpSpPr>
            <p:cNvPr id="210" name="Group 209"/>
            <p:cNvGrpSpPr/>
            <p:nvPr/>
          </p:nvGrpSpPr>
          <p:grpSpPr>
            <a:xfrm>
              <a:off x="8118821" y="1418912"/>
              <a:ext cx="583076" cy="557778"/>
              <a:chOff x="8019435" y="1273923"/>
              <a:chExt cx="583076" cy="557778"/>
            </a:xfrm>
          </p:grpSpPr>
          <p:sp>
            <p:nvSpPr>
              <p:cNvPr id="213" name="Rectangle 212">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14" name="TextBox 213">
                <a:extLst>
                  <a:ext uri="{FF2B5EF4-FFF2-40B4-BE49-F238E27FC236}">
                    <a16:creationId xmlns:a16="http://schemas.microsoft.com/office/drawing/2014/main" id="{B184F1E3-7E82-4AD6-96C8-720B37C261E0}"/>
                  </a:ext>
                </a:extLst>
              </p:cNvPr>
              <p:cNvSpPr txBox="1"/>
              <p:nvPr/>
            </p:nvSpPr>
            <p:spPr>
              <a:xfrm>
                <a:off x="8142129" y="1273923"/>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215" name="Straight Connector 214"/>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3"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a:off x="9796702" y="3800327"/>
            <a:ext cx="1369909" cy="834586"/>
            <a:chOff x="7588528" y="1260553"/>
            <a:chExt cx="1369909" cy="834586"/>
          </a:xfrm>
        </p:grpSpPr>
        <p:sp>
          <p:nvSpPr>
            <p:cNvPr id="204" name="Rectangle 20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05" name="TextBox 204">
              <a:extLst>
                <a:ext uri="{FF2B5EF4-FFF2-40B4-BE49-F238E27FC236}">
                  <a16:creationId xmlns:a16="http://schemas.microsoft.com/office/drawing/2014/main" id="{B184F1E3-7E82-4AD6-96C8-720B37C261E0}"/>
                </a:ext>
              </a:extLst>
            </p:cNvPr>
            <p:cNvSpPr txBox="1"/>
            <p:nvPr/>
          </p:nvSpPr>
          <p:spPr>
            <a:xfrm>
              <a:off x="8143689" y="1260553"/>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p>
          </p:txBody>
        </p:sp>
        <p:cxnSp>
          <p:nvCxnSpPr>
            <p:cNvPr id="206" name="Straight Arrow Connector 205">
              <a:extLst>
                <a:ext uri="{FF2B5EF4-FFF2-40B4-BE49-F238E27FC236}">
                  <a16:creationId xmlns:a16="http://schemas.microsoft.com/office/drawing/2014/main" id="{8DD11C83-9954-4535-9AA8-C28A0845CC27}"/>
                </a:ext>
              </a:extLst>
            </p:cNvPr>
            <p:cNvCxnSpPr/>
            <p:nvPr/>
          </p:nvCxnSpPr>
          <p:spPr>
            <a:xfrm flipH="1">
              <a:off x="7588528" y="1732680"/>
              <a:ext cx="591928" cy="36172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2"/>
              <a:endCxn id="205" idx="2"/>
            </p:cNvCxnSpPr>
            <p:nvPr/>
          </p:nvCxnSpPr>
          <p:spPr>
            <a:xfrm flipH="1" flipV="1">
              <a:off x="8304951" y="1629885"/>
              <a:ext cx="144" cy="201816"/>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8DD11C83-9954-4535-9AA8-C28A0845CC27}"/>
                </a:ext>
              </a:extLst>
            </p:cNvPr>
            <p:cNvCxnSpPr/>
            <p:nvPr/>
          </p:nvCxnSpPr>
          <p:spPr>
            <a:xfrm>
              <a:off x="8461339" y="1733415"/>
              <a:ext cx="497098" cy="36172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0" name="Straight Connector 249"/>
          <p:cNvCxnSpPr/>
          <p:nvPr/>
        </p:nvCxnSpPr>
        <p:spPr>
          <a:xfrm flipH="1">
            <a:off x="7809938" y="4198275"/>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57" name="Group 256"/>
          <p:cNvGrpSpPr/>
          <p:nvPr/>
        </p:nvGrpSpPr>
        <p:grpSpPr>
          <a:xfrm>
            <a:off x="7749565" y="2811145"/>
            <a:ext cx="2771458" cy="984516"/>
            <a:chOff x="6860092" y="1273924"/>
            <a:chExt cx="2771458" cy="984516"/>
          </a:xfrm>
        </p:grpSpPr>
        <p:sp>
          <p:nvSpPr>
            <p:cNvPr id="258" name="Rectangle 257">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59" name="TextBox 258">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p>
          </p:txBody>
        </p:sp>
        <p:cxnSp>
          <p:nvCxnSpPr>
            <p:cNvPr id="260" name="Straight Arrow Connector 259">
              <a:extLst>
                <a:ext uri="{FF2B5EF4-FFF2-40B4-BE49-F238E27FC236}">
                  <a16:creationId xmlns:a16="http://schemas.microsoft.com/office/drawing/2014/main" id="{8DD11C83-9954-4535-9AA8-C28A0845CC27}"/>
                </a:ext>
              </a:extLst>
            </p:cNvPr>
            <p:cNvCxnSpPr/>
            <p:nvPr/>
          </p:nvCxnSpPr>
          <p:spPr>
            <a:xfrm flipH="1">
              <a:off x="6860092" y="1714425"/>
              <a:ext cx="1294352" cy="54401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58" idx="2"/>
              <a:endCxn id="259"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8DD11C83-9954-4535-9AA8-C28A0845CC27}"/>
                </a:ext>
              </a:extLst>
            </p:cNvPr>
            <p:cNvCxnSpPr/>
            <p:nvPr/>
          </p:nvCxnSpPr>
          <p:spPr>
            <a:xfrm>
              <a:off x="8448376" y="1725033"/>
              <a:ext cx="1183174" cy="53143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9" name="Straight Connector 268"/>
          <p:cNvCxnSpPr/>
          <p:nvPr/>
        </p:nvCxnSpPr>
        <p:spPr>
          <a:xfrm flipH="1">
            <a:off x="9528267" y="5037446"/>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270" name="Donut 269"/>
          <p:cNvSpPr/>
          <p:nvPr/>
        </p:nvSpPr>
        <p:spPr>
          <a:xfrm>
            <a:off x="7637671" y="3994803"/>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1" name="Donut 270"/>
          <p:cNvSpPr/>
          <p:nvPr/>
        </p:nvSpPr>
        <p:spPr>
          <a:xfrm>
            <a:off x="9361520" y="4848558"/>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grpSp>
        <p:nvGrpSpPr>
          <p:cNvPr id="200" name="Group 199"/>
          <p:cNvGrpSpPr/>
          <p:nvPr/>
        </p:nvGrpSpPr>
        <p:grpSpPr>
          <a:xfrm>
            <a:off x="10858582" y="4646540"/>
            <a:ext cx="659098" cy="795347"/>
            <a:chOff x="8017783" y="1273924"/>
            <a:chExt cx="659098" cy="795347"/>
          </a:xfrm>
        </p:grpSpPr>
        <p:sp>
          <p:nvSpPr>
            <p:cNvPr id="224" name="Rectangle 22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25" name="TextBox 224">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226" name="Straight Arrow Connector 225">
              <a:extLst>
                <a:ext uri="{FF2B5EF4-FFF2-40B4-BE49-F238E27FC236}">
                  <a16:creationId xmlns:a16="http://schemas.microsoft.com/office/drawing/2014/main" id="{8DD11C83-9954-4535-9AA8-C28A0845CC27}"/>
                </a:ext>
              </a:extLst>
            </p:cNvPr>
            <p:cNvCxnSpPr/>
            <p:nvPr/>
          </p:nvCxnSpPr>
          <p:spPr>
            <a:xfrm flipH="1">
              <a:off x="8017783" y="1720896"/>
              <a:ext cx="181131"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24" idx="2"/>
              <a:endCxn id="225"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8DD11C83-9954-4535-9AA8-C28A0845CC27}"/>
                </a:ext>
              </a:extLst>
            </p:cNvPr>
            <p:cNvCxnSpPr/>
            <p:nvPr/>
          </p:nvCxnSpPr>
          <p:spPr>
            <a:xfrm>
              <a:off x="8447413" y="1733136"/>
              <a:ext cx="229468" cy="33613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6BED43FB-83A4-49A8-B91B-F9ACF4B26EE4}"/>
                  </a:ext>
                </a:extLst>
              </p14:cNvPr>
              <p14:cNvContentPartPr/>
              <p14:nvPr/>
            </p14:nvContentPartPr>
            <p14:xfrm>
              <a:off x="162720" y="197640"/>
              <a:ext cx="10629000" cy="3069000"/>
            </p14:xfrm>
          </p:contentPart>
        </mc:Choice>
        <mc:Fallback>
          <p:pic>
            <p:nvPicPr>
              <p:cNvPr id="6" name="Ink 5">
                <a:extLst>
                  <a:ext uri="{FF2B5EF4-FFF2-40B4-BE49-F238E27FC236}">
                    <a16:creationId xmlns:a16="http://schemas.microsoft.com/office/drawing/2014/main" id="{6BED43FB-83A4-49A8-B91B-F9ACF4B26EE4}"/>
                  </a:ext>
                </a:extLst>
              </p:cNvPr>
              <p:cNvPicPr/>
              <p:nvPr/>
            </p:nvPicPr>
            <p:blipFill>
              <a:blip r:embed="rId4"/>
              <a:stretch>
                <a:fillRect/>
              </a:stretch>
            </p:blipFill>
            <p:spPr>
              <a:xfrm>
                <a:off x="153360" y="188280"/>
                <a:ext cx="10647720" cy="3087720"/>
              </a:xfrm>
              <a:prstGeom prst="rect">
                <a:avLst/>
              </a:prstGeom>
            </p:spPr>
          </p:pic>
        </mc:Fallback>
      </mc:AlternateContent>
    </p:spTree>
    <p:extLst>
      <p:ext uri="{BB962C8B-B14F-4D97-AF65-F5344CB8AC3E}">
        <p14:creationId xmlns:p14="http://schemas.microsoft.com/office/powerpoint/2010/main" val="827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500"/>
                                        <p:tgtEl>
                                          <p:spTgt spid="146"/>
                                        </p:tgtEl>
                                      </p:cBhvr>
                                    </p:animEffect>
                                  </p:childTnLst>
                                </p:cTn>
                              </p:par>
                              <p:par>
                                <p:cTn id="18" presetID="10" presetClass="entr" presetSubtype="0" fill="hold" nodeType="with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fade">
                                      <p:cBhvr>
                                        <p:cTn id="20" dur="500"/>
                                        <p:tgtEl>
                                          <p:spTgt spid="147"/>
                                        </p:tgtEl>
                                      </p:cBhvr>
                                    </p:animEffect>
                                  </p:childTnLst>
                                </p:cTn>
                              </p:par>
                              <p:par>
                                <p:cTn id="21" presetID="10" presetClass="entr" presetSubtype="0" fill="hold" nodeType="with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500"/>
                                        <p:tgtEl>
                                          <p:spTgt spid="148"/>
                                        </p:tgtEl>
                                      </p:cBhvr>
                                    </p:animEffect>
                                  </p:childTnLst>
                                </p:cTn>
                              </p:par>
                              <p:par>
                                <p:cTn id="24" presetID="10" presetClass="entr" presetSubtype="0"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500"/>
                                        <p:tgtEl>
                                          <p:spTgt spid="149"/>
                                        </p:tgtEl>
                                      </p:cBhvr>
                                    </p:animEffect>
                                  </p:childTnLst>
                                </p:cTn>
                              </p:par>
                              <p:par>
                                <p:cTn id="27" presetID="10" presetClass="entr" presetSubtype="0" fill="hold" nodeType="with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fade">
                                      <p:cBhvr>
                                        <p:cTn id="29" dur="500"/>
                                        <p:tgtEl>
                                          <p:spTgt spid="197"/>
                                        </p:tgtEl>
                                      </p:cBhvr>
                                    </p:animEffect>
                                  </p:childTnLst>
                                </p:cTn>
                              </p:par>
                              <p:par>
                                <p:cTn id="30" presetID="10" presetClass="entr" presetSubtype="0" fill="hold" nodeType="withEffect">
                                  <p:stCondLst>
                                    <p:cond delay="0"/>
                                  </p:stCondLst>
                                  <p:childTnLst>
                                    <p:set>
                                      <p:cBhvr>
                                        <p:cTn id="31" dur="1" fill="hold">
                                          <p:stCondLst>
                                            <p:cond delay="0"/>
                                          </p:stCondLst>
                                        </p:cTn>
                                        <p:tgtEl>
                                          <p:spTgt spid="199"/>
                                        </p:tgtEl>
                                        <p:attrNameLst>
                                          <p:attrName>style.visibility</p:attrName>
                                        </p:attrNameLst>
                                      </p:cBhvr>
                                      <p:to>
                                        <p:strVal val="visible"/>
                                      </p:to>
                                    </p:set>
                                    <p:animEffect transition="in" filter="fade">
                                      <p:cBhvr>
                                        <p:cTn id="32" dur="500"/>
                                        <p:tgtEl>
                                          <p:spTgt spid="199"/>
                                        </p:tgtEl>
                                      </p:cBhvr>
                                    </p:animEffect>
                                  </p:childTnLst>
                                </p:cTn>
                              </p:par>
                              <p:par>
                                <p:cTn id="33" presetID="10" presetClass="entr" presetSubtype="0" fill="hold" nodeType="with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500"/>
                                        <p:tgtEl>
                                          <p:spTgt spid="200"/>
                                        </p:tgtEl>
                                      </p:cBhvr>
                                    </p:animEffect>
                                  </p:childTnLst>
                                </p:cTn>
                              </p:par>
                              <p:par>
                                <p:cTn id="36" presetID="10" presetClass="entr" presetSubtype="0" fill="hold" nodeType="withEffect">
                                  <p:stCondLst>
                                    <p:cond delay="0"/>
                                  </p:stCondLst>
                                  <p:childTnLst>
                                    <p:set>
                                      <p:cBhvr>
                                        <p:cTn id="37" dur="1" fill="hold">
                                          <p:stCondLst>
                                            <p:cond delay="0"/>
                                          </p:stCondLst>
                                        </p:cTn>
                                        <p:tgtEl>
                                          <p:spTgt spid="201"/>
                                        </p:tgtEl>
                                        <p:attrNameLst>
                                          <p:attrName>style.visibility</p:attrName>
                                        </p:attrNameLst>
                                      </p:cBhvr>
                                      <p:to>
                                        <p:strVal val="visible"/>
                                      </p:to>
                                    </p:set>
                                    <p:animEffect transition="in" filter="fade">
                                      <p:cBhvr>
                                        <p:cTn id="38" dur="500"/>
                                        <p:tgtEl>
                                          <p:spTgt spid="201"/>
                                        </p:tgtEl>
                                      </p:cBhvr>
                                    </p:animEffect>
                                  </p:childTnLst>
                                </p:cTn>
                              </p:par>
                              <p:par>
                                <p:cTn id="39" presetID="10" presetClass="entr" presetSubtype="0" fill="hold" nodeType="withEffect">
                                  <p:stCondLst>
                                    <p:cond delay="0"/>
                                  </p:stCondLst>
                                  <p:childTnLst>
                                    <p:set>
                                      <p:cBhvr>
                                        <p:cTn id="40" dur="1" fill="hold">
                                          <p:stCondLst>
                                            <p:cond delay="0"/>
                                          </p:stCondLst>
                                        </p:cTn>
                                        <p:tgtEl>
                                          <p:spTgt spid="202"/>
                                        </p:tgtEl>
                                        <p:attrNameLst>
                                          <p:attrName>style.visibility</p:attrName>
                                        </p:attrNameLst>
                                      </p:cBhvr>
                                      <p:to>
                                        <p:strVal val="visible"/>
                                      </p:to>
                                    </p:set>
                                    <p:animEffect transition="in" filter="fade">
                                      <p:cBhvr>
                                        <p:cTn id="41" dur="500"/>
                                        <p:tgtEl>
                                          <p:spTgt spid="202"/>
                                        </p:tgtEl>
                                      </p:cBhvr>
                                    </p:animEffect>
                                  </p:childTnLst>
                                </p:cTn>
                              </p:par>
                              <p:par>
                                <p:cTn id="42" presetID="10" presetClass="entr" presetSubtype="0" fill="hold" nodeType="with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fade">
                                      <p:cBhvr>
                                        <p:cTn id="44" dur="500"/>
                                        <p:tgtEl>
                                          <p:spTgt spid="203"/>
                                        </p:tgtEl>
                                      </p:cBhvr>
                                    </p:animEffect>
                                  </p:childTnLst>
                                </p:cTn>
                              </p:par>
                              <p:par>
                                <p:cTn id="45" presetID="10" presetClass="entr" presetSubtype="0" fill="hold" nodeType="with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fade">
                                      <p:cBhvr>
                                        <p:cTn id="47" dur="500"/>
                                        <p:tgtEl>
                                          <p:spTgt spid="250"/>
                                        </p:tgtEl>
                                      </p:cBhvr>
                                    </p:animEffect>
                                  </p:childTnLst>
                                </p:cTn>
                              </p:par>
                              <p:par>
                                <p:cTn id="48" presetID="10" presetClass="entr" presetSubtype="0" fill="hold" nodeType="withEffect">
                                  <p:stCondLst>
                                    <p:cond delay="0"/>
                                  </p:stCondLst>
                                  <p:childTnLst>
                                    <p:set>
                                      <p:cBhvr>
                                        <p:cTn id="49" dur="1" fill="hold">
                                          <p:stCondLst>
                                            <p:cond delay="0"/>
                                          </p:stCondLst>
                                        </p:cTn>
                                        <p:tgtEl>
                                          <p:spTgt spid="257"/>
                                        </p:tgtEl>
                                        <p:attrNameLst>
                                          <p:attrName>style.visibility</p:attrName>
                                        </p:attrNameLst>
                                      </p:cBhvr>
                                      <p:to>
                                        <p:strVal val="visible"/>
                                      </p:to>
                                    </p:set>
                                    <p:animEffect transition="in" filter="fade">
                                      <p:cBhvr>
                                        <p:cTn id="50" dur="500"/>
                                        <p:tgtEl>
                                          <p:spTgt spid="257"/>
                                        </p:tgtEl>
                                      </p:cBhvr>
                                    </p:animEffect>
                                  </p:childTnLst>
                                </p:cTn>
                              </p:par>
                              <p:par>
                                <p:cTn id="51" presetID="10" presetClass="entr" presetSubtype="0" fill="hold" nodeType="withEffect">
                                  <p:stCondLst>
                                    <p:cond delay="0"/>
                                  </p:stCondLst>
                                  <p:childTnLst>
                                    <p:set>
                                      <p:cBhvr>
                                        <p:cTn id="52" dur="1" fill="hold">
                                          <p:stCondLst>
                                            <p:cond delay="0"/>
                                          </p:stCondLst>
                                        </p:cTn>
                                        <p:tgtEl>
                                          <p:spTgt spid="269"/>
                                        </p:tgtEl>
                                        <p:attrNameLst>
                                          <p:attrName>style.visibility</p:attrName>
                                        </p:attrNameLst>
                                      </p:cBhvr>
                                      <p:to>
                                        <p:strVal val="visible"/>
                                      </p:to>
                                    </p:set>
                                    <p:animEffect transition="in" filter="fade">
                                      <p:cBhvr>
                                        <p:cTn id="53" dur="500"/>
                                        <p:tgtEl>
                                          <p:spTgt spid="269"/>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70"/>
                                        </p:tgtEl>
                                        <p:attrNameLst>
                                          <p:attrName>style.visibility</p:attrName>
                                        </p:attrNameLst>
                                      </p:cBhvr>
                                      <p:to>
                                        <p:strVal val="visible"/>
                                      </p:to>
                                    </p:set>
                                    <p:animEffect transition="in" filter="wipe(down)">
                                      <p:cBhvr>
                                        <p:cTn id="58" dur="580">
                                          <p:stCondLst>
                                            <p:cond delay="0"/>
                                          </p:stCondLst>
                                        </p:cTn>
                                        <p:tgtEl>
                                          <p:spTgt spid="270"/>
                                        </p:tgtEl>
                                      </p:cBhvr>
                                    </p:animEffect>
                                    <p:anim calcmode="lin" valueType="num">
                                      <p:cBhvr>
                                        <p:cTn id="59" dur="1822" tmFilter="0,0; 0.14,0.36; 0.43,0.73; 0.71,0.91; 1.0,1.0">
                                          <p:stCondLst>
                                            <p:cond delay="0"/>
                                          </p:stCondLst>
                                        </p:cTn>
                                        <p:tgtEl>
                                          <p:spTgt spid="27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7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7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7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70"/>
                                        </p:tgtEl>
                                        <p:attrNameLst>
                                          <p:attrName>ppt_y</p:attrName>
                                        </p:attrNameLst>
                                      </p:cBhvr>
                                      <p:tavLst>
                                        <p:tav tm="0" fmla="#ppt_y-sin(pi*$)/81">
                                          <p:val>
                                            <p:fltVal val="0"/>
                                          </p:val>
                                        </p:tav>
                                        <p:tav tm="100000">
                                          <p:val>
                                            <p:fltVal val="1"/>
                                          </p:val>
                                        </p:tav>
                                      </p:tavLst>
                                    </p:anim>
                                    <p:animScale>
                                      <p:cBhvr>
                                        <p:cTn id="64" dur="26">
                                          <p:stCondLst>
                                            <p:cond delay="650"/>
                                          </p:stCondLst>
                                        </p:cTn>
                                        <p:tgtEl>
                                          <p:spTgt spid="270"/>
                                        </p:tgtEl>
                                      </p:cBhvr>
                                      <p:to x="100000" y="60000"/>
                                    </p:animScale>
                                    <p:animScale>
                                      <p:cBhvr>
                                        <p:cTn id="65" dur="166" decel="50000">
                                          <p:stCondLst>
                                            <p:cond delay="676"/>
                                          </p:stCondLst>
                                        </p:cTn>
                                        <p:tgtEl>
                                          <p:spTgt spid="270"/>
                                        </p:tgtEl>
                                      </p:cBhvr>
                                      <p:to x="100000" y="100000"/>
                                    </p:animScale>
                                    <p:animScale>
                                      <p:cBhvr>
                                        <p:cTn id="66" dur="26">
                                          <p:stCondLst>
                                            <p:cond delay="1312"/>
                                          </p:stCondLst>
                                        </p:cTn>
                                        <p:tgtEl>
                                          <p:spTgt spid="270"/>
                                        </p:tgtEl>
                                      </p:cBhvr>
                                      <p:to x="100000" y="80000"/>
                                    </p:animScale>
                                    <p:animScale>
                                      <p:cBhvr>
                                        <p:cTn id="67" dur="166" decel="50000">
                                          <p:stCondLst>
                                            <p:cond delay="1338"/>
                                          </p:stCondLst>
                                        </p:cTn>
                                        <p:tgtEl>
                                          <p:spTgt spid="270"/>
                                        </p:tgtEl>
                                      </p:cBhvr>
                                      <p:to x="100000" y="100000"/>
                                    </p:animScale>
                                    <p:animScale>
                                      <p:cBhvr>
                                        <p:cTn id="68" dur="26">
                                          <p:stCondLst>
                                            <p:cond delay="1642"/>
                                          </p:stCondLst>
                                        </p:cTn>
                                        <p:tgtEl>
                                          <p:spTgt spid="270"/>
                                        </p:tgtEl>
                                      </p:cBhvr>
                                      <p:to x="100000" y="90000"/>
                                    </p:animScale>
                                    <p:animScale>
                                      <p:cBhvr>
                                        <p:cTn id="69" dur="166" decel="50000">
                                          <p:stCondLst>
                                            <p:cond delay="1668"/>
                                          </p:stCondLst>
                                        </p:cTn>
                                        <p:tgtEl>
                                          <p:spTgt spid="270"/>
                                        </p:tgtEl>
                                      </p:cBhvr>
                                      <p:to x="100000" y="100000"/>
                                    </p:animScale>
                                    <p:animScale>
                                      <p:cBhvr>
                                        <p:cTn id="70" dur="26">
                                          <p:stCondLst>
                                            <p:cond delay="1808"/>
                                          </p:stCondLst>
                                        </p:cTn>
                                        <p:tgtEl>
                                          <p:spTgt spid="270"/>
                                        </p:tgtEl>
                                      </p:cBhvr>
                                      <p:to x="100000" y="95000"/>
                                    </p:animScale>
                                    <p:animScale>
                                      <p:cBhvr>
                                        <p:cTn id="71" dur="166" decel="50000">
                                          <p:stCondLst>
                                            <p:cond delay="1834"/>
                                          </p:stCondLst>
                                        </p:cTn>
                                        <p:tgtEl>
                                          <p:spTgt spid="27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71"/>
                                        </p:tgtEl>
                                        <p:attrNameLst>
                                          <p:attrName>style.visibility</p:attrName>
                                        </p:attrNameLst>
                                      </p:cBhvr>
                                      <p:to>
                                        <p:strVal val="visible"/>
                                      </p:to>
                                    </p:set>
                                    <p:animEffect transition="in" filter="wipe(down)">
                                      <p:cBhvr>
                                        <p:cTn id="76" dur="580">
                                          <p:stCondLst>
                                            <p:cond delay="0"/>
                                          </p:stCondLst>
                                        </p:cTn>
                                        <p:tgtEl>
                                          <p:spTgt spid="271"/>
                                        </p:tgtEl>
                                      </p:cBhvr>
                                    </p:animEffect>
                                    <p:anim calcmode="lin" valueType="num">
                                      <p:cBhvr>
                                        <p:cTn id="77" dur="1822" tmFilter="0,0; 0.14,0.36; 0.43,0.73; 0.71,0.91; 1.0,1.0">
                                          <p:stCondLst>
                                            <p:cond delay="0"/>
                                          </p:stCondLst>
                                        </p:cTn>
                                        <p:tgtEl>
                                          <p:spTgt spid="27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7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7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7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71"/>
                                        </p:tgtEl>
                                        <p:attrNameLst>
                                          <p:attrName>ppt_y</p:attrName>
                                        </p:attrNameLst>
                                      </p:cBhvr>
                                      <p:tavLst>
                                        <p:tav tm="0" fmla="#ppt_y-sin(pi*$)/81">
                                          <p:val>
                                            <p:fltVal val="0"/>
                                          </p:val>
                                        </p:tav>
                                        <p:tav tm="100000">
                                          <p:val>
                                            <p:fltVal val="1"/>
                                          </p:val>
                                        </p:tav>
                                      </p:tavLst>
                                    </p:anim>
                                    <p:animScale>
                                      <p:cBhvr>
                                        <p:cTn id="82" dur="26">
                                          <p:stCondLst>
                                            <p:cond delay="650"/>
                                          </p:stCondLst>
                                        </p:cTn>
                                        <p:tgtEl>
                                          <p:spTgt spid="271"/>
                                        </p:tgtEl>
                                      </p:cBhvr>
                                      <p:to x="100000" y="60000"/>
                                    </p:animScale>
                                    <p:animScale>
                                      <p:cBhvr>
                                        <p:cTn id="83" dur="166" decel="50000">
                                          <p:stCondLst>
                                            <p:cond delay="676"/>
                                          </p:stCondLst>
                                        </p:cTn>
                                        <p:tgtEl>
                                          <p:spTgt spid="271"/>
                                        </p:tgtEl>
                                      </p:cBhvr>
                                      <p:to x="100000" y="100000"/>
                                    </p:animScale>
                                    <p:animScale>
                                      <p:cBhvr>
                                        <p:cTn id="84" dur="26">
                                          <p:stCondLst>
                                            <p:cond delay="1312"/>
                                          </p:stCondLst>
                                        </p:cTn>
                                        <p:tgtEl>
                                          <p:spTgt spid="271"/>
                                        </p:tgtEl>
                                      </p:cBhvr>
                                      <p:to x="100000" y="80000"/>
                                    </p:animScale>
                                    <p:animScale>
                                      <p:cBhvr>
                                        <p:cTn id="85" dur="166" decel="50000">
                                          <p:stCondLst>
                                            <p:cond delay="1338"/>
                                          </p:stCondLst>
                                        </p:cTn>
                                        <p:tgtEl>
                                          <p:spTgt spid="271"/>
                                        </p:tgtEl>
                                      </p:cBhvr>
                                      <p:to x="100000" y="100000"/>
                                    </p:animScale>
                                    <p:animScale>
                                      <p:cBhvr>
                                        <p:cTn id="86" dur="26">
                                          <p:stCondLst>
                                            <p:cond delay="1642"/>
                                          </p:stCondLst>
                                        </p:cTn>
                                        <p:tgtEl>
                                          <p:spTgt spid="271"/>
                                        </p:tgtEl>
                                      </p:cBhvr>
                                      <p:to x="100000" y="90000"/>
                                    </p:animScale>
                                    <p:animScale>
                                      <p:cBhvr>
                                        <p:cTn id="87" dur="166" decel="50000">
                                          <p:stCondLst>
                                            <p:cond delay="1668"/>
                                          </p:stCondLst>
                                        </p:cTn>
                                        <p:tgtEl>
                                          <p:spTgt spid="271"/>
                                        </p:tgtEl>
                                      </p:cBhvr>
                                      <p:to x="100000" y="100000"/>
                                    </p:animScale>
                                    <p:animScale>
                                      <p:cBhvr>
                                        <p:cTn id="88" dur="26">
                                          <p:stCondLst>
                                            <p:cond delay="1808"/>
                                          </p:stCondLst>
                                        </p:cTn>
                                        <p:tgtEl>
                                          <p:spTgt spid="271"/>
                                        </p:tgtEl>
                                      </p:cBhvr>
                                      <p:to x="100000" y="95000"/>
                                    </p:animScale>
                                    <p:animScale>
                                      <p:cBhvr>
                                        <p:cTn id="89" dur="166" decel="50000">
                                          <p:stCondLst>
                                            <p:cond delay="1834"/>
                                          </p:stCondLst>
                                        </p:cTn>
                                        <p:tgtEl>
                                          <p:spTgt spid="2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Check - Are these valid heaps?</a:t>
            </a: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t>CSE 373 SP 18 - Kasey Champion</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9665DE-58FC-41F4-AC58-2C90A5E00527}" type="slidenum">
              <a:rPr kumimoji="0" lang="en-US" sz="1000" b="0" i="0" u="none" strike="noStrike" kern="1200" cap="none" spc="0" normalizeH="0" baseline="0" noProof="0" smtClean="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lumMod val="95000"/>
                  <a:lumOff val="5000"/>
                </a:prstClr>
              </a:solidFill>
              <a:effectLst/>
              <a:uLnTx/>
              <a:uFillTx/>
              <a:latin typeface="Segoe UI Light" panose="020B0502040204020203" pitchFamily="34" charset="0"/>
              <a:ea typeface="+mn-ea"/>
              <a:cs typeface="Segoe UI Light" panose="020B0502040204020203" pitchFamily="34" charset="0"/>
            </a:endParaRPr>
          </a:p>
        </p:txBody>
      </p:sp>
      <p:sp>
        <p:nvSpPr>
          <p:cNvPr id="6" name="TextBox 5"/>
          <p:cNvSpPr txBox="1"/>
          <p:nvPr/>
        </p:nvSpPr>
        <p:spPr>
          <a:xfrm>
            <a:off x="9655230" y="77614"/>
            <a:ext cx="2448363" cy="1200329"/>
          </a:xfrm>
          <a:prstGeom prst="rect">
            <a:avLst/>
          </a:prstGeom>
          <a:noFill/>
          <a:ln>
            <a:solidFill>
              <a:srgbClr val="4C3282"/>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Binary Heap Invariants: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Binary Tree</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Heap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Segoe UI Semilight"/>
                <a:ea typeface="+mn-ea"/>
                <a:cs typeface="+mn-cs"/>
              </a:rPr>
              <a:t>Complete</a:t>
            </a:r>
          </a:p>
        </p:txBody>
      </p:sp>
      <p:grpSp>
        <p:nvGrpSpPr>
          <p:cNvPr id="8" name="Group 7"/>
          <p:cNvGrpSpPr/>
          <p:nvPr/>
        </p:nvGrpSpPr>
        <p:grpSpPr>
          <a:xfrm>
            <a:off x="711671" y="3222498"/>
            <a:ext cx="637509" cy="800837"/>
            <a:chOff x="8019435" y="1273924"/>
            <a:chExt cx="637509" cy="800837"/>
          </a:xfrm>
        </p:grpSpPr>
        <p:sp>
          <p:nvSpPr>
            <p:cNvPr id="55" name="Rectangle 54">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56" name="TextBox 55">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p:txBody>
        </p:sp>
        <p:cxnSp>
          <p:nvCxnSpPr>
            <p:cNvPr id="58" name="Straight Connector 5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2"/>
              <a:endCxn id="56"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DD11C83-9954-4535-9AA8-C28A0845CC27}"/>
                </a:ext>
              </a:extLst>
            </p:cNvPr>
            <p:cNvCxnSpPr/>
            <p:nvPr/>
          </p:nvCxnSpPr>
          <p:spPr>
            <a:xfrm>
              <a:off x="8426924" y="1725457"/>
              <a:ext cx="230020" cy="3493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078370" y="4029752"/>
            <a:ext cx="568567" cy="557777"/>
            <a:chOff x="8118821" y="1418913"/>
            <a:chExt cx="568567" cy="557777"/>
          </a:xfrm>
        </p:grpSpPr>
        <p:grpSp>
          <p:nvGrpSpPr>
            <p:cNvPr id="41" name="Group 40"/>
            <p:cNvGrpSpPr/>
            <p:nvPr/>
          </p:nvGrpSpPr>
          <p:grpSpPr>
            <a:xfrm>
              <a:off x="8118821" y="1418913"/>
              <a:ext cx="568567" cy="557777"/>
              <a:chOff x="8019435" y="1273924"/>
              <a:chExt cx="568567" cy="557777"/>
            </a:xfrm>
          </p:grpSpPr>
          <p:sp>
            <p:nvSpPr>
              <p:cNvPr id="44" name="Rectangle 4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45" name="TextBox 44">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p>
            </p:txBody>
          </p:sp>
          <p:cxnSp>
            <p:nvCxnSpPr>
              <p:cNvPr id="46" name="Straight Connector 4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4"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575309" y="3222498"/>
            <a:ext cx="663877" cy="811604"/>
            <a:chOff x="7978590" y="1273924"/>
            <a:chExt cx="663877" cy="811604"/>
          </a:xfrm>
        </p:grpSpPr>
        <p:sp>
          <p:nvSpPr>
            <p:cNvPr id="35" name="Rectangle 34">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6" name="TextBox 35">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37" name="Straight Arrow Connector 36">
              <a:extLst>
                <a:ext uri="{FF2B5EF4-FFF2-40B4-BE49-F238E27FC236}">
                  <a16:creationId xmlns:a16="http://schemas.microsoft.com/office/drawing/2014/main" id="{8DD11C83-9954-4535-9AA8-C28A0845CC27}"/>
                </a:ext>
              </a:extLst>
            </p:cNvPr>
            <p:cNvCxnSpPr/>
            <p:nvPr/>
          </p:nvCxnSpPr>
          <p:spPr>
            <a:xfrm flipH="1">
              <a:off x="7978590" y="1744124"/>
              <a:ext cx="181131"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2"/>
              <a:endCxn id="36"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DD11C83-9954-4535-9AA8-C28A0845CC27}"/>
                </a:ext>
              </a:extLst>
            </p:cNvPr>
            <p:cNvCxnSpPr/>
            <p:nvPr/>
          </p:nvCxnSpPr>
          <p:spPr>
            <a:xfrm>
              <a:off x="8412999" y="1737795"/>
              <a:ext cx="229468" cy="33613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298145" y="4029753"/>
            <a:ext cx="568567" cy="557777"/>
            <a:chOff x="8019435" y="1273924"/>
            <a:chExt cx="568567" cy="557777"/>
          </a:xfrm>
        </p:grpSpPr>
        <p:sp>
          <p:nvSpPr>
            <p:cNvPr id="31" name="Rectangle 3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32" name="TextBox 31">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33" name="Straight Connector 3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2"/>
              <a:endCxn id="32"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982853" y="4029751"/>
            <a:ext cx="568567" cy="557778"/>
            <a:chOff x="8118821" y="1418912"/>
            <a:chExt cx="568567" cy="557778"/>
          </a:xfrm>
        </p:grpSpPr>
        <p:grpSp>
          <p:nvGrpSpPr>
            <p:cNvPr id="21" name="Group 20"/>
            <p:cNvGrpSpPr/>
            <p:nvPr/>
          </p:nvGrpSpPr>
          <p:grpSpPr>
            <a:xfrm>
              <a:off x="8118821" y="1418912"/>
              <a:ext cx="568567" cy="557778"/>
              <a:chOff x="8019435" y="1273923"/>
              <a:chExt cx="568567" cy="557778"/>
            </a:xfrm>
          </p:grpSpPr>
          <p:sp>
            <p:nvSpPr>
              <p:cNvPr id="24" name="Rectangle 2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5" name="TextBox 24">
                <a:extLst>
                  <a:ext uri="{FF2B5EF4-FFF2-40B4-BE49-F238E27FC236}">
                    <a16:creationId xmlns:a16="http://schemas.microsoft.com/office/drawing/2014/main" id="{B184F1E3-7E82-4AD6-96C8-720B37C261E0}"/>
                  </a:ext>
                </a:extLst>
              </p:cNvPr>
              <p:cNvSpPr txBox="1"/>
              <p:nvPr/>
            </p:nvSpPr>
            <p:spPr>
              <a:xfrm>
                <a:off x="8142129" y="1273923"/>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26" name="Straight Connector 25"/>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4"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018516" y="2389656"/>
            <a:ext cx="1909099" cy="818435"/>
            <a:chOff x="7342123" y="1273924"/>
            <a:chExt cx="1909099" cy="818435"/>
          </a:xfrm>
        </p:grpSpPr>
        <p:sp>
          <p:nvSpPr>
            <p:cNvPr id="15" name="Rectangle 14">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6" name="TextBox 15">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17" name="Straight Arrow Connector 16">
              <a:extLst>
                <a:ext uri="{FF2B5EF4-FFF2-40B4-BE49-F238E27FC236}">
                  <a16:creationId xmlns:a16="http://schemas.microsoft.com/office/drawing/2014/main" id="{8DD11C83-9954-4535-9AA8-C28A0845CC27}"/>
                </a:ext>
              </a:extLst>
            </p:cNvPr>
            <p:cNvCxnSpPr/>
            <p:nvPr/>
          </p:nvCxnSpPr>
          <p:spPr>
            <a:xfrm flipH="1">
              <a:off x="7342123" y="1705957"/>
              <a:ext cx="820142" cy="36665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2"/>
              <a:endCxn id="16"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DD11C83-9954-4535-9AA8-C28A0845CC27}"/>
                </a:ext>
              </a:extLst>
            </p:cNvPr>
            <p:cNvCxnSpPr/>
            <p:nvPr/>
          </p:nvCxnSpPr>
          <p:spPr>
            <a:xfrm>
              <a:off x="8437942" y="1692548"/>
              <a:ext cx="813280" cy="39981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929781" y="4853139"/>
            <a:ext cx="568567" cy="557777"/>
            <a:chOff x="8118821" y="1418913"/>
            <a:chExt cx="568567" cy="557777"/>
          </a:xfrm>
        </p:grpSpPr>
        <p:grpSp>
          <p:nvGrpSpPr>
            <p:cNvPr id="62" name="Group 61"/>
            <p:cNvGrpSpPr/>
            <p:nvPr/>
          </p:nvGrpSpPr>
          <p:grpSpPr>
            <a:xfrm>
              <a:off x="8118821" y="1418913"/>
              <a:ext cx="568567" cy="557777"/>
              <a:chOff x="8019435" y="1273924"/>
              <a:chExt cx="568567" cy="557777"/>
            </a:xfrm>
          </p:grpSpPr>
          <p:sp>
            <p:nvSpPr>
              <p:cNvPr id="65" name="Rectangle 64">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66" name="TextBox 65">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67" name="Straight Connector 66"/>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5"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2609257" y="4853140"/>
            <a:ext cx="568567" cy="557777"/>
            <a:chOff x="8118821" y="1418913"/>
            <a:chExt cx="568567" cy="557777"/>
          </a:xfrm>
        </p:grpSpPr>
        <p:grpSp>
          <p:nvGrpSpPr>
            <p:cNvPr id="70" name="Group 69"/>
            <p:cNvGrpSpPr/>
            <p:nvPr/>
          </p:nvGrpSpPr>
          <p:grpSpPr>
            <a:xfrm>
              <a:off x="8118821" y="1418913"/>
              <a:ext cx="568567" cy="557777"/>
              <a:chOff x="8019435" y="1273924"/>
              <a:chExt cx="568567" cy="557777"/>
            </a:xfrm>
          </p:grpSpPr>
          <p:sp>
            <p:nvSpPr>
              <p:cNvPr id="73" name="Rectangle 72">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74" name="TextBox 73">
                <a:extLst>
                  <a:ext uri="{FF2B5EF4-FFF2-40B4-BE49-F238E27FC236}">
                    <a16:creationId xmlns:a16="http://schemas.microsoft.com/office/drawing/2014/main" id="{B184F1E3-7E82-4AD6-96C8-720B37C261E0}"/>
                  </a:ext>
                </a:extLst>
              </p:cNvPr>
              <p:cNvSpPr txBox="1"/>
              <p:nvPr/>
            </p:nvSpPr>
            <p:spPr>
              <a:xfrm>
                <a:off x="8070938" y="1287091"/>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a:t>
                </a:r>
              </a:p>
            </p:txBody>
          </p:sp>
          <p:cxnSp>
            <p:nvCxnSpPr>
              <p:cNvPr id="75" name="Straight Connector 74"/>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2"/>
                <a:endCxn id="74" idx="2"/>
              </p:cNvCxnSpPr>
              <p:nvPr/>
            </p:nvCxnSpPr>
            <p:spPr>
              <a:xfrm flipH="1" flipV="1">
                <a:off x="8301129" y="1656423"/>
                <a:ext cx="3966" cy="1752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3428071" y="4853139"/>
            <a:ext cx="583076" cy="557778"/>
            <a:chOff x="8118821" y="1418912"/>
            <a:chExt cx="583076" cy="557778"/>
          </a:xfrm>
        </p:grpSpPr>
        <p:grpSp>
          <p:nvGrpSpPr>
            <p:cNvPr id="78" name="Group 77"/>
            <p:cNvGrpSpPr/>
            <p:nvPr/>
          </p:nvGrpSpPr>
          <p:grpSpPr>
            <a:xfrm>
              <a:off x="8118821" y="1418912"/>
              <a:ext cx="583076" cy="557778"/>
              <a:chOff x="8019435" y="1273923"/>
              <a:chExt cx="583076" cy="557778"/>
            </a:xfrm>
          </p:grpSpPr>
          <p:sp>
            <p:nvSpPr>
              <p:cNvPr id="81" name="Rectangle 80">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82" name="TextBox 81">
                <a:extLst>
                  <a:ext uri="{FF2B5EF4-FFF2-40B4-BE49-F238E27FC236}">
                    <a16:creationId xmlns:a16="http://schemas.microsoft.com/office/drawing/2014/main" id="{B184F1E3-7E82-4AD6-96C8-720B37C261E0}"/>
                  </a:ext>
                </a:extLst>
              </p:cNvPr>
              <p:cNvSpPr txBox="1"/>
              <p:nvPr/>
            </p:nvSpPr>
            <p:spPr>
              <a:xfrm>
                <a:off x="8142129" y="1273923"/>
                <a:ext cx="4603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10</a:t>
                </a:r>
              </a:p>
            </p:txBody>
          </p:sp>
          <p:cxnSp>
            <p:nvCxnSpPr>
              <p:cNvPr id="83" name="Straight Connector 8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1"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flipH="1">
            <a:off x="751393" y="361311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DD11C83-9954-4535-9AA8-C28A0845CC27}"/>
              </a:ext>
            </a:extLst>
          </p:cNvPr>
          <p:cNvCxnSpPr/>
          <p:nvPr/>
        </p:nvCxnSpPr>
        <p:spPr>
          <a:xfrm flipH="1">
            <a:off x="2284985" y="4474536"/>
            <a:ext cx="181131"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DD11C83-9954-4535-9AA8-C28A0845CC27}"/>
              </a:ext>
            </a:extLst>
          </p:cNvPr>
          <p:cNvCxnSpPr/>
          <p:nvPr/>
        </p:nvCxnSpPr>
        <p:spPr>
          <a:xfrm>
            <a:off x="2674655" y="4478186"/>
            <a:ext cx="229468" cy="33613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DD11C83-9954-4535-9AA8-C28A0845CC27}"/>
              </a:ext>
            </a:extLst>
          </p:cNvPr>
          <p:cNvCxnSpPr/>
          <p:nvPr/>
        </p:nvCxnSpPr>
        <p:spPr>
          <a:xfrm>
            <a:off x="3407577" y="4442721"/>
            <a:ext cx="229468" cy="336135"/>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2" name="Donut 91"/>
          <p:cNvSpPr/>
          <p:nvPr/>
        </p:nvSpPr>
        <p:spPr>
          <a:xfrm>
            <a:off x="1725459" y="2283489"/>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3" name="Donut 92"/>
          <p:cNvSpPr/>
          <p:nvPr/>
        </p:nvSpPr>
        <p:spPr>
          <a:xfrm>
            <a:off x="6366191" y="4960453"/>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4" name="Donut 93"/>
          <p:cNvSpPr/>
          <p:nvPr/>
        </p:nvSpPr>
        <p:spPr>
          <a:xfrm>
            <a:off x="2834015" y="4236078"/>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5" name="Donut 94"/>
          <p:cNvSpPr/>
          <p:nvPr/>
        </p:nvSpPr>
        <p:spPr>
          <a:xfrm>
            <a:off x="951830" y="4218830"/>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96" name="Donut 95"/>
          <p:cNvSpPr/>
          <p:nvPr/>
        </p:nvSpPr>
        <p:spPr>
          <a:xfrm>
            <a:off x="1289134" y="4227656"/>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grpSp>
        <p:nvGrpSpPr>
          <p:cNvPr id="152" name="Group 151"/>
          <p:cNvGrpSpPr/>
          <p:nvPr/>
        </p:nvGrpSpPr>
        <p:grpSpPr>
          <a:xfrm>
            <a:off x="8755705" y="2389656"/>
            <a:ext cx="2250760" cy="2197874"/>
            <a:chOff x="6914978" y="1266256"/>
            <a:chExt cx="2250760" cy="2197874"/>
          </a:xfrm>
        </p:grpSpPr>
        <p:grpSp>
          <p:nvGrpSpPr>
            <p:cNvPr id="153" name="Group 152"/>
            <p:cNvGrpSpPr/>
            <p:nvPr/>
          </p:nvGrpSpPr>
          <p:grpSpPr>
            <a:xfrm>
              <a:off x="7197885" y="2099098"/>
              <a:ext cx="686309" cy="820422"/>
              <a:chOff x="7984333" y="1273924"/>
              <a:chExt cx="686309" cy="820422"/>
            </a:xfrm>
          </p:grpSpPr>
          <p:sp>
            <p:nvSpPr>
              <p:cNvPr id="200" name="Rectangle 19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01" name="TextBox 200">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5</a:t>
                </a:r>
              </a:p>
            </p:txBody>
          </p:sp>
          <p:cxnSp>
            <p:nvCxnSpPr>
              <p:cNvPr id="202" name="Straight Arrow Connector 201">
                <a:extLst>
                  <a:ext uri="{FF2B5EF4-FFF2-40B4-BE49-F238E27FC236}">
                    <a16:creationId xmlns:a16="http://schemas.microsoft.com/office/drawing/2014/main" id="{8DD11C83-9954-4535-9AA8-C28A0845CC27}"/>
                  </a:ext>
                </a:extLst>
              </p:cNvPr>
              <p:cNvCxnSpPr>
                <a:endCxn id="197" idx="0"/>
              </p:cNvCxnSpPr>
              <p:nvPr/>
            </p:nvCxnSpPr>
            <p:spPr>
              <a:xfrm flipH="1">
                <a:off x="7984333" y="1745042"/>
                <a:ext cx="181132"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200" idx="2"/>
                <a:endCxn id="201"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8DD11C83-9954-4535-9AA8-C28A0845CC27}"/>
                  </a:ext>
                </a:extLst>
              </p:cNvPr>
              <p:cNvCxnSpPr>
                <a:endCxn id="190" idx="0"/>
              </p:cNvCxnSpPr>
              <p:nvPr/>
            </p:nvCxnSpPr>
            <p:spPr>
              <a:xfrm>
                <a:off x="8440622" y="1745042"/>
                <a:ext cx="230020" cy="3493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6914978" y="2906353"/>
              <a:ext cx="568567" cy="557777"/>
              <a:chOff x="8118821" y="1418913"/>
              <a:chExt cx="568567" cy="557777"/>
            </a:xfrm>
          </p:grpSpPr>
          <p:grpSp>
            <p:nvGrpSpPr>
              <p:cNvPr id="193" name="Group 192"/>
              <p:cNvGrpSpPr/>
              <p:nvPr/>
            </p:nvGrpSpPr>
            <p:grpSpPr>
              <a:xfrm>
                <a:off x="8118821" y="1418913"/>
                <a:ext cx="568567" cy="557777"/>
                <a:chOff x="8019435" y="1273924"/>
                <a:chExt cx="568567" cy="557777"/>
              </a:xfrm>
            </p:grpSpPr>
            <p:sp>
              <p:nvSpPr>
                <p:cNvPr id="196" name="Rectangle 19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97" name="TextBox 196">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a:t>
                  </a:r>
                </a:p>
              </p:txBody>
            </p:sp>
            <p:cxnSp>
              <p:nvCxnSpPr>
                <p:cNvPr id="198" name="Straight Connector 19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6" idx="2"/>
                  <a:endCxn id="197"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7599686" y="2906352"/>
              <a:ext cx="568567" cy="557777"/>
              <a:chOff x="8118821" y="1418913"/>
              <a:chExt cx="568567" cy="557777"/>
            </a:xfrm>
          </p:grpSpPr>
          <p:grpSp>
            <p:nvGrpSpPr>
              <p:cNvPr id="186" name="Group 185"/>
              <p:cNvGrpSpPr/>
              <p:nvPr/>
            </p:nvGrpSpPr>
            <p:grpSpPr>
              <a:xfrm>
                <a:off x="8118821" y="1418913"/>
                <a:ext cx="568567" cy="557777"/>
                <a:chOff x="8019435" y="1273924"/>
                <a:chExt cx="568567" cy="557777"/>
              </a:xfrm>
            </p:grpSpPr>
            <p:sp>
              <p:nvSpPr>
                <p:cNvPr id="189" name="Rectangle 188">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90" name="TextBox 189">
                  <a:extLst>
                    <a:ext uri="{FF2B5EF4-FFF2-40B4-BE49-F238E27FC236}">
                      <a16:creationId xmlns:a16="http://schemas.microsoft.com/office/drawing/2014/main" id="{B184F1E3-7E82-4AD6-96C8-720B37C261E0}"/>
                    </a:ext>
                  </a:extLst>
                </p:cNvPr>
                <p:cNvSpPr txBox="1"/>
                <p:nvPr/>
              </p:nvSpPr>
              <p:spPr>
                <a:xfrm>
                  <a:off x="8142681" y="1287092"/>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8</a:t>
                  </a:r>
                </a:p>
              </p:txBody>
            </p:sp>
            <p:cxnSp>
              <p:nvCxnSpPr>
                <p:cNvPr id="191" name="Straight Connector 190"/>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89"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87" name="Straight Connector 186"/>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8562069" y="2099098"/>
              <a:ext cx="603669" cy="812522"/>
              <a:chOff x="7984333" y="1273924"/>
              <a:chExt cx="603669" cy="812522"/>
            </a:xfrm>
          </p:grpSpPr>
          <p:sp>
            <p:nvSpPr>
              <p:cNvPr id="180" name="Rectangle 17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81" name="TextBox 180">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p>
            </p:txBody>
          </p:sp>
          <p:cxnSp>
            <p:nvCxnSpPr>
              <p:cNvPr id="182" name="Straight Arrow Connector 181">
                <a:extLst>
                  <a:ext uri="{FF2B5EF4-FFF2-40B4-BE49-F238E27FC236}">
                    <a16:creationId xmlns:a16="http://schemas.microsoft.com/office/drawing/2014/main" id="{8DD11C83-9954-4535-9AA8-C28A0845CC27}"/>
                  </a:ext>
                </a:extLst>
              </p:cNvPr>
              <p:cNvCxnSpPr>
                <a:endCxn id="177" idx="0"/>
              </p:cNvCxnSpPr>
              <p:nvPr/>
            </p:nvCxnSpPr>
            <p:spPr>
              <a:xfrm flipH="1">
                <a:off x="7984333" y="1745042"/>
                <a:ext cx="181131" cy="34140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80" idx="2"/>
                <a:endCxn id="181"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8279162" y="2906353"/>
              <a:ext cx="568567" cy="557777"/>
              <a:chOff x="8118821" y="1418913"/>
              <a:chExt cx="568567" cy="557777"/>
            </a:xfrm>
          </p:grpSpPr>
          <p:grpSp>
            <p:nvGrpSpPr>
              <p:cNvPr id="173" name="Group 172"/>
              <p:cNvGrpSpPr/>
              <p:nvPr/>
            </p:nvGrpSpPr>
            <p:grpSpPr>
              <a:xfrm>
                <a:off x="8118821" y="1418913"/>
                <a:ext cx="568567" cy="557777"/>
                <a:chOff x="8019435" y="1273924"/>
                <a:chExt cx="568567" cy="557777"/>
              </a:xfrm>
            </p:grpSpPr>
            <p:sp>
              <p:nvSpPr>
                <p:cNvPr id="176" name="Rectangle 175">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77" name="TextBox 176">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178" name="Straight Connector 177"/>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6" idx="2"/>
                  <a:endCxn id="177"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174" name="Straight Connector 173"/>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7518647" y="1266256"/>
              <a:ext cx="1364184" cy="832842"/>
              <a:chOff x="7573536" y="1273924"/>
              <a:chExt cx="1364184" cy="832842"/>
            </a:xfrm>
          </p:grpSpPr>
          <p:sp>
            <p:nvSpPr>
              <p:cNvPr id="160" name="Rectangle 159">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161" name="TextBox 160">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a:t>
                </a:r>
              </a:p>
            </p:txBody>
          </p:sp>
          <p:cxnSp>
            <p:nvCxnSpPr>
              <p:cNvPr id="162" name="Straight Arrow Connector 161">
                <a:extLst>
                  <a:ext uri="{FF2B5EF4-FFF2-40B4-BE49-F238E27FC236}">
                    <a16:creationId xmlns:a16="http://schemas.microsoft.com/office/drawing/2014/main" id="{8DD11C83-9954-4535-9AA8-C28A0845CC27}"/>
                  </a:ext>
                </a:extLst>
              </p:cNvPr>
              <p:cNvCxnSpPr>
                <a:endCxn id="200" idx="0"/>
              </p:cNvCxnSpPr>
              <p:nvPr/>
            </p:nvCxnSpPr>
            <p:spPr>
              <a:xfrm flipH="1">
                <a:off x="7573536" y="1745042"/>
                <a:ext cx="591928" cy="36172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a:endCxn id="161"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D11C83-9954-4535-9AA8-C28A0845CC27}"/>
                  </a:ext>
                </a:extLst>
              </p:cNvPr>
              <p:cNvCxnSpPr>
                <a:endCxn id="180" idx="0"/>
              </p:cNvCxnSpPr>
              <p:nvPr/>
            </p:nvCxnSpPr>
            <p:spPr>
              <a:xfrm>
                <a:off x="8440622" y="1745042"/>
                <a:ext cx="497098" cy="36172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10" name="Group 209"/>
          <p:cNvGrpSpPr/>
          <p:nvPr/>
        </p:nvGrpSpPr>
        <p:grpSpPr>
          <a:xfrm>
            <a:off x="5308374" y="3150469"/>
            <a:ext cx="780085" cy="763319"/>
            <a:chOff x="8019435" y="1273924"/>
            <a:chExt cx="780085" cy="763319"/>
          </a:xfrm>
        </p:grpSpPr>
        <p:sp>
          <p:nvSpPr>
            <p:cNvPr id="234" name="Rectangle 23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35" name="TextBox 234">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a:t>
              </a:r>
            </a:p>
          </p:txBody>
        </p:sp>
        <p:cxnSp>
          <p:nvCxnSpPr>
            <p:cNvPr id="237" name="Straight Connector 236"/>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34" idx="2"/>
              <a:endCxn id="235"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8DD11C83-9954-4535-9AA8-C28A0845CC27}"/>
                </a:ext>
              </a:extLst>
            </p:cNvPr>
            <p:cNvCxnSpPr/>
            <p:nvPr/>
          </p:nvCxnSpPr>
          <p:spPr>
            <a:xfrm>
              <a:off x="8415998" y="1693264"/>
              <a:ext cx="383522" cy="34397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5854862" y="3948486"/>
            <a:ext cx="568567" cy="557778"/>
            <a:chOff x="8118821" y="1418912"/>
            <a:chExt cx="568567" cy="557778"/>
          </a:xfrm>
        </p:grpSpPr>
        <p:grpSp>
          <p:nvGrpSpPr>
            <p:cNvPr id="220" name="Group 219"/>
            <p:cNvGrpSpPr/>
            <p:nvPr/>
          </p:nvGrpSpPr>
          <p:grpSpPr>
            <a:xfrm>
              <a:off x="8118821" y="1418912"/>
              <a:ext cx="568567" cy="557778"/>
              <a:chOff x="8019435" y="1273923"/>
              <a:chExt cx="568567" cy="557778"/>
            </a:xfrm>
          </p:grpSpPr>
          <p:sp>
            <p:nvSpPr>
              <p:cNvPr id="223" name="Rectangle 222">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24" name="TextBox 223">
                <a:extLst>
                  <a:ext uri="{FF2B5EF4-FFF2-40B4-BE49-F238E27FC236}">
                    <a16:creationId xmlns:a16="http://schemas.microsoft.com/office/drawing/2014/main" id="{B184F1E3-7E82-4AD6-96C8-720B37C261E0}"/>
                  </a:ext>
                </a:extLst>
              </p:cNvPr>
              <p:cNvSpPr txBox="1"/>
              <p:nvPr/>
            </p:nvSpPr>
            <p:spPr>
              <a:xfrm>
                <a:off x="8142129" y="1273923"/>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a:t>
                </a:r>
              </a:p>
            </p:txBody>
          </p:sp>
          <p:cxnSp>
            <p:nvCxnSpPr>
              <p:cNvPr id="225" name="Straight Connector 224"/>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23" idx="2"/>
              </p:cNvCxnSpPr>
              <p:nvPr/>
            </p:nvCxnSpPr>
            <p:spPr>
              <a:xfrm flipH="1" flipV="1">
                <a:off x="8305094" y="1621523"/>
                <a:ext cx="1" cy="210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21" name="Straight Connector 220"/>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4675749" y="2317627"/>
            <a:ext cx="883449" cy="798419"/>
            <a:chOff x="8019435" y="1273924"/>
            <a:chExt cx="883449" cy="798419"/>
          </a:xfrm>
        </p:grpSpPr>
        <p:sp>
          <p:nvSpPr>
            <p:cNvPr id="214" name="Rectangle 213">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15" name="TextBox 214">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p>
          </p:txBody>
        </p:sp>
        <p:cxnSp>
          <p:nvCxnSpPr>
            <p:cNvPr id="217" name="Straight Connector 216"/>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14" idx="2"/>
              <a:endCxn id="215"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8DD11C83-9954-4535-9AA8-C28A0845CC27}"/>
                </a:ext>
              </a:extLst>
            </p:cNvPr>
            <p:cNvCxnSpPr/>
            <p:nvPr/>
          </p:nvCxnSpPr>
          <p:spPr>
            <a:xfrm>
              <a:off x="8405786" y="1710619"/>
              <a:ext cx="497098" cy="361724"/>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a:off x="6543668" y="4758495"/>
            <a:ext cx="568567" cy="557777"/>
            <a:chOff x="8118821" y="1418913"/>
            <a:chExt cx="568567" cy="557777"/>
          </a:xfrm>
        </p:grpSpPr>
        <p:grpSp>
          <p:nvGrpSpPr>
            <p:cNvPr id="262" name="Group 261"/>
            <p:cNvGrpSpPr/>
            <p:nvPr/>
          </p:nvGrpSpPr>
          <p:grpSpPr>
            <a:xfrm>
              <a:off x="8118821" y="1418913"/>
              <a:ext cx="568567" cy="557777"/>
              <a:chOff x="8019435" y="1273924"/>
              <a:chExt cx="568567" cy="557777"/>
            </a:xfrm>
          </p:grpSpPr>
          <p:sp>
            <p:nvSpPr>
              <p:cNvPr id="265" name="Rectangle 264">
                <a:extLst>
                  <a:ext uri="{FF2B5EF4-FFF2-40B4-BE49-F238E27FC236}">
                    <a16:creationId xmlns:a16="http://schemas.microsoft.com/office/drawing/2014/main" id="{0DBC9293-889D-4000-9645-B584C82F58E3}"/>
                  </a:ext>
                </a:extLst>
              </p:cNvPr>
              <p:cNvSpPr/>
              <p:nvPr/>
            </p:nvSpPr>
            <p:spPr>
              <a:xfrm>
                <a:off x="8022187" y="1273924"/>
                <a:ext cx="565815" cy="557777"/>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a:ea typeface="+mn-ea"/>
                  <a:cs typeface="+mn-cs"/>
                </a:endParaRPr>
              </a:p>
            </p:txBody>
          </p:sp>
          <p:sp>
            <p:nvSpPr>
              <p:cNvPr id="266" name="TextBox 265">
                <a:extLst>
                  <a:ext uri="{FF2B5EF4-FFF2-40B4-BE49-F238E27FC236}">
                    <a16:creationId xmlns:a16="http://schemas.microsoft.com/office/drawing/2014/main" id="{B184F1E3-7E82-4AD6-96C8-720B37C261E0}"/>
                  </a:ext>
                </a:extLst>
              </p:cNvPr>
              <p:cNvSpPr txBox="1"/>
              <p:nvPr/>
            </p:nvSpPr>
            <p:spPr>
              <a:xfrm>
                <a:off x="8141080" y="1279191"/>
                <a:ext cx="3225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6</a:t>
                </a:r>
              </a:p>
            </p:txBody>
          </p:sp>
          <p:cxnSp>
            <p:nvCxnSpPr>
              <p:cNvPr id="267" name="Straight Connector 266"/>
              <p:cNvCxnSpPr/>
              <p:nvPr/>
            </p:nvCxnSpPr>
            <p:spPr>
              <a:xfrm>
                <a:off x="8019435" y="1621523"/>
                <a:ext cx="565815" cy="0"/>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65" idx="2"/>
                <a:endCxn id="266" idx="2"/>
              </p:cNvCxnSpPr>
              <p:nvPr/>
            </p:nvCxnSpPr>
            <p:spPr>
              <a:xfrm flipH="1" flipV="1">
                <a:off x="8302342" y="1648523"/>
                <a:ext cx="2753" cy="183178"/>
              </a:xfrm>
              <a:prstGeom prst="line">
                <a:avLst/>
              </a:prstGeom>
              <a:ln w="12700">
                <a:solidFill>
                  <a:srgbClr val="4C3282"/>
                </a:solidFill>
              </a:ln>
            </p:spPr>
            <p:style>
              <a:lnRef idx="1">
                <a:schemeClr val="accent1"/>
              </a:lnRef>
              <a:fillRef idx="0">
                <a:schemeClr val="accent1"/>
              </a:fillRef>
              <a:effectRef idx="0">
                <a:schemeClr val="accent1"/>
              </a:effectRef>
              <a:fontRef idx="minor">
                <a:schemeClr val="tx1"/>
              </a:fontRef>
            </p:style>
          </p:cxnSp>
        </p:grpSp>
        <p:cxnSp>
          <p:nvCxnSpPr>
            <p:cNvPr id="263" name="Straight Connector 262"/>
            <p:cNvCxnSpPr/>
            <p:nvPr/>
          </p:nvCxnSpPr>
          <p:spPr>
            <a:xfrm flipH="1">
              <a:off x="8159611" y="1800150"/>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8440622" y="1795327"/>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269" name="Straight Arrow Connector 268">
            <a:extLst>
              <a:ext uri="{FF2B5EF4-FFF2-40B4-BE49-F238E27FC236}">
                <a16:creationId xmlns:a16="http://schemas.microsoft.com/office/drawing/2014/main" id="{8DD11C83-9954-4535-9AA8-C28A0845CC27}"/>
              </a:ext>
            </a:extLst>
          </p:cNvPr>
          <p:cNvCxnSpPr/>
          <p:nvPr/>
        </p:nvCxnSpPr>
        <p:spPr>
          <a:xfrm>
            <a:off x="6298624" y="4387929"/>
            <a:ext cx="383522" cy="343979"/>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H="1">
            <a:off x="5347688" y="3541452"/>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4723053" y="2697493"/>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272" name="Donut 271"/>
          <p:cNvSpPr/>
          <p:nvPr/>
        </p:nvSpPr>
        <p:spPr>
          <a:xfrm>
            <a:off x="4503269" y="2539180"/>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3" name="Donut 272"/>
          <p:cNvSpPr/>
          <p:nvPr/>
        </p:nvSpPr>
        <p:spPr>
          <a:xfrm>
            <a:off x="5163127" y="3340402"/>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4" name="Donut 273"/>
          <p:cNvSpPr/>
          <p:nvPr/>
        </p:nvSpPr>
        <p:spPr>
          <a:xfrm>
            <a:off x="5695838" y="4174403"/>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5" name="Donut 274"/>
          <p:cNvSpPr/>
          <p:nvPr/>
        </p:nvSpPr>
        <p:spPr>
          <a:xfrm>
            <a:off x="555797" y="3421089"/>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6" name="Donut 275"/>
          <p:cNvSpPr/>
          <p:nvPr/>
        </p:nvSpPr>
        <p:spPr>
          <a:xfrm>
            <a:off x="5870902" y="3846706"/>
            <a:ext cx="537560" cy="538200"/>
          </a:xfrm>
          <a:prstGeom prst="donut">
            <a:avLst>
              <a:gd name="adj" fmla="val 69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277" name="TextBox 276"/>
          <p:cNvSpPr txBox="1"/>
          <p:nvPr/>
        </p:nvSpPr>
        <p:spPr>
          <a:xfrm>
            <a:off x="1483699" y="1947997"/>
            <a:ext cx="1009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emilight"/>
                <a:ea typeface="+mn-ea"/>
                <a:cs typeface="+mn-cs"/>
              </a:rPr>
              <a:t>INVALID</a:t>
            </a:r>
          </a:p>
        </p:txBody>
      </p:sp>
      <p:sp>
        <p:nvSpPr>
          <p:cNvPr id="278" name="TextBox 277"/>
          <p:cNvSpPr txBox="1"/>
          <p:nvPr/>
        </p:nvSpPr>
        <p:spPr>
          <a:xfrm>
            <a:off x="4476624" y="1930985"/>
            <a:ext cx="1009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UI Semilight"/>
                <a:ea typeface="+mn-ea"/>
                <a:cs typeface="+mn-cs"/>
              </a:rPr>
              <a:t>INVALID</a:t>
            </a:r>
          </a:p>
        </p:txBody>
      </p:sp>
      <p:sp>
        <p:nvSpPr>
          <p:cNvPr id="280" name="TextBox 279"/>
          <p:cNvSpPr txBox="1"/>
          <p:nvPr/>
        </p:nvSpPr>
        <p:spPr>
          <a:xfrm>
            <a:off x="9691205" y="1944262"/>
            <a:ext cx="7838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Segoe UI Semilight"/>
                <a:ea typeface="+mn-ea"/>
                <a:cs typeface="+mn-cs"/>
              </a:rPr>
              <a:t>VALID</a:t>
            </a:r>
          </a:p>
        </p:txBody>
      </p:sp>
      <p:cxnSp>
        <p:nvCxnSpPr>
          <p:cNvPr id="281" name="Straight Connector 280"/>
          <p:cNvCxnSpPr/>
          <p:nvPr/>
        </p:nvCxnSpPr>
        <p:spPr>
          <a:xfrm flipH="1">
            <a:off x="10773663" y="3607012"/>
            <a:ext cx="204080" cy="14290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43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80">
                                          <p:stCondLst>
                                            <p:cond delay="0"/>
                                          </p:stCondLst>
                                        </p:cTn>
                                        <p:tgtEl>
                                          <p:spTgt spid="92"/>
                                        </p:tgtEl>
                                      </p:cBhvr>
                                    </p:animEffect>
                                    <p:anim calcmode="lin" valueType="num">
                                      <p:cBhvr>
                                        <p:cTn id="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13" dur="26">
                                          <p:stCondLst>
                                            <p:cond delay="650"/>
                                          </p:stCondLst>
                                        </p:cTn>
                                        <p:tgtEl>
                                          <p:spTgt spid="92"/>
                                        </p:tgtEl>
                                      </p:cBhvr>
                                      <p:to x="100000" y="60000"/>
                                    </p:animScale>
                                    <p:animScale>
                                      <p:cBhvr>
                                        <p:cTn id="14" dur="166" decel="50000">
                                          <p:stCondLst>
                                            <p:cond delay="676"/>
                                          </p:stCondLst>
                                        </p:cTn>
                                        <p:tgtEl>
                                          <p:spTgt spid="92"/>
                                        </p:tgtEl>
                                      </p:cBhvr>
                                      <p:to x="100000" y="100000"/>
                                    </p:animScale>
                                    <p:animScale>
                                      <p:cBhvr>
                                        <p:cTn id="15" dur="26">
                                          <p:stCondLst>
                                            <p:cond delay="1312"/>
                                          </p:stCondLst>
                                        </p:cTn>
                                        <p:tgtEl>
                                          <p:spTgt spid="92"/>
                                        </p:tgtEl>
                                      </p:cBhvr>
                                      <p:to x="100000" y="80000"/>
                                    </p:animScale>
                                    <p:animScale>
                                      <p:cBhvr>
                                        <p:cTn id="16" dur="166" decel="50000">
                                          <p:stCondLst>
                                            <p:cond delay="1338"/>
                                          </p:stCondLst>
                                        </p:cTn>
                                        <p:tgtEl>
                                          <p:spTgt spid="92"/>
                                        </p:tgtEl>
                                      </p:cBhvr>
                                      <p:to x="100000" y="100000"/>
                                    </p:animScale>
                                    <p:animScale>
                                      <p:cBhvr>
                                        <p:cTn id="17" dur="26">
                                          <p:stCondLst>
                                            <p:cond delay="1642"/>
                                          </p:stCondLst>
                                        </p:cTn>
                                        <p:tgtEl>
                                          <p:spTgt spid="92"/>
                                        </p:tgtEl>
                                      </p:cBhvr>
                                      <p:to x="100000" y="90000"/>
                                    </p:animScale>
                                    <p:animScale>
                                      <p:cBhvr>
                                        <p:cTn id="18" dur="166" decel="50000">
                                          <p:stCondLst>
                                            <p:cond delay="1668"/>
                                          </p:stCondLst>
                                        </p:cTn>
                                        <p:tgtEl>
                                          <p:spTgt spid="92"/>
                                        </p:tgtEl>
                                      </p:cBhvr>
                                      <p:to x="100000" y="100000"/>
                                    </p:animScale>
                                    <p:animScale>
                                      <p:cBhvr>
                                        <p:cTn id="19" dur="26">
                                          <p:stCondLst>
                                            <p:cond delay="1808"/>
                                          </p:stCondLst>
                                        </p:cTn>
                                        <p:tgtEl>
                                          <p:spTgt spid="92"/>
                                        </p:tgtEl>
                                      </p:cBhvr>
                                      <p:to x="100000" y="95000"/>
                                    </p:animScale>
                                    <p:animScale>
                                      <p:cBhvr>
                                        <p:cTn id="20" dur="166" decel="50000">
                                          <p:stCondLst>
                                            <p:cond delay="1834"/>
                                          </p:stCondLst>
                                        </p:cTn>
                                        <p:tgtEl>
                                          <p:spTgt spid="9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fade">
                                      <p:cBhvr>
                                        <p:cTn id="28" dur="500"/>
                                        <p:tgtEl>
                                          <p:spTgt spid="9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7"/>
                                        </p:tgtEl>
                                        <p:attrNameLst>
                                          <p:attrName>style.visibility</p:attrName>
                                        </p:attrNameLst>
                                      </p:cBhvr>
                                      <p:to>
                                        <p:strVal val="visible"/>
                                      </p:to>
                                    </p:set>
                                    <p:anim calcmode="lin" valueType="num">
                                      <p:cBhvr additive="base">
                                        <p:cTn id="39" dur="500" fill="hold"/>
                                        <p:tgtEl>
                                          <p:spTgt spid="277"/>
                                        </p:tgtEl>
                                        <p:attrNameLst>
                                          <p:attrName>ppt_x</p:attrName>
                                        </p:attrNameLst>
                                      </p:cBhvr>
                                      <p:tavLst>
                                        <p:tav tm="0">
                                          <p:val>
                                            <p:strVal val="#ppt_x"/>
                                          </p:val>
                                        </p:tav>
                                        <p:tav tm="100000">
                                          <p:val>
                                            <p:strVal val="#ppt_x"/>
                                          </p:val>
                                        </p:tav>
                                      </p:tavLst>
                                    </p:anim>
                                    <p:anim calcmode="lin" valueType="num">
                                      <p:cBhvr additive="base">
                                        <p:cTn id="40"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2"/>
                                        </p:tgtEl>
                                        <p:attrNameLst>
                                          <p:attrName>style.visibility</p:attrName>
                                        </p:attrNameLst>
                                      </p:cBhvr>
                                      <p:to>
                                        <p:strVal val="visible"/>
                                      </p:to>
                                    </p:set>
                                    <p:animEffect transition="in" filter="fade">
                                      <p:cBhvr>
                                        <p:cTn id="45" dur="500"/>
                                        <p:tgtEl>
                                          <p:spTgt spid="27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3"/>
                                        </p:tgtEl>
                                        <p:attrNameLst>
                                          <p:attrName>style.visibility</p:attrName>
                                        </p:attrNameLst>
                                      </p:cBhvr>
                                      <p:to>
                                        <p:strVal val="visible"/>
                                      </p:to>
                                    </p:set>
                                    <p:animEffect transition="in" filter="fade">
                                      <p:cBhvr>
                                        <p:cTn id="48" dur="500"/>
                                        <p:tgtEl>
                                          <p:spTgt spid="27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4"/>
                                        </p:tgtEl>
                                        <p:attrNameLst>
                                          <p:attrName>style.visibility</p:attrName>
                                        </p:attrNameLst>
                                      </p:cBhvr>
                                      <p:to>
                                        <p:strVal val="visible"/>
                                      </p:to>
                                    </p:set>
                                    <p:animEffect transition="in" filter="fade">
                                      <p:cBhvr>
                                        <p:cTn id="51" dur="500"/>
                                        <p:tgtEl>
                                          <p:spTgt spid="27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500"/>
                                        <p:tgtEl>
                                          <p:spTgt spid="9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6"/>
                                        </p:tgtEl>
                                        <p:attrNameLst>
                                          <p:attrName>style.visibility</p:attrName>
                                        </p:attrNameLst>
                                      </p:cBhvr>
                                      <p:to>
                                        <p:strVal val="visible"/>
                                      </p:to>
                                    </p:set>
                                    <p:animEffect transition="in" filter="fade">
                                      <p:cBhvr>
                                        <p:cTn id="59" dur="500"/>
                                        <p:tgtEl>
                                          <p:spTgt spid="27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78"/>
                                        </p:tgtEl>
                                        <p:attrNameLst>
                                          <p:attrName>style.visibility</p:attrName>
                                        </p:attrNameLst>
                                      </p:cBhvr>
                                      <p:to>
                                        <p:strVal val="visible"/>
                                      </p:to>
                                    </p:set>
                                    <p:anim calcmode="lin" valueType="num">
                                      <p:cBhvr additive="base">
                                        <p:cTn id="64" dur="500" fill="hold"/>
                                        <p:tgtEl>
                                          <p:spTgt spid="278"/>
                                        </p:tgtEl>
                                        <p:attrNameLst>
                                          <p:attrName>ppt_x</p:attrName>
                                        </p:attrNameLst>
                                      </p:cBhvr>
                                      <p:tavLst>
                                        <p:tav tm="0">
                                          <p:val>
                                            <p:strVal val="#ppt_x"/>
                                          </p:val>
                                        </p:tav>
                                        <p:tav tm="100000">
                                          <p:val>
                                            <p:strVal val="#ppt_x"/>
                                          </p:val>
                                        </p:tav>
                                      </p:tavLst>
                                    </p:anim>
                                    <p:anim calcmode="lin" valueType="num">
                                      <p:cBhvr additive="base">
                                        <p:cTn id="65" dur="500" fill="hold"/>
                                        <p:tgtEl>
                                          <p:spTgt spid="27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0"/>
                                        </p:tgtEl>
                                        <p:attrNameLst>
                                          <p:attrName>style.visibility</p:attrName>
                                        </p:attrNameLst>
                                      </p:cBhvr>
                                      <p:to>
                                        <p:strVal val="visible"/>
                                      </p:to>
                                    </p:set>
                                    <p:animEffect transition="in" filter="fade">
                                      <p:cBhvr>
                                        <p:cTn id="70"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272" grpId="0" animBg="1"/>
      <p:bldP spid="273" grpId="0" animBg="1"/>
      <p:bldP spid="274" grpId="0" animBg="1"/>
      <p:bldP spid="275" grpId="0" animBg="1"/>
      <p:bldP spid="276" grpId="0" animBg="1"/>
      <p:bldP spid="277" grpId="0"/>
      <p:bldP spid="278" grpId="0"/>
      <p:bldP spid="28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4322</TotalTime>
  <Words>2198</Words>
  <Application>Microsoft Office PowerPoint</Application>
  <PresentationFormat>Widescreen</PresentationFormat>
  <Paragraphs>540</Paragraphs>
  <Slides>26</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1_Integral</vt:lpstr>
      <vt:lpstr>Priority Queues and Heaps</vt:lpstr>
      <vt:lpstr>Warm Up</vt:lpstr>
      <vt:lpstr>BST vs Hash Table</vt:lpstr>
      <vt:lpstr>How can we track the “biggest” thing?</vt:lpstr>
      <vt:lpstr>ADT: Priority Queue</vt:lpstr>
      <vt:lpstr>Implementing Priority Queue</vt:lpstr>
      <vt:lpstr>Heaps</vt:lpstr>
      <vt:lpstr>Binary Heap </vt:lpstr>
      <vt:lpstr>Self Check - Are these valid heaps?</vt:lpstr>
      <vt:lpstr>Implementing peekMin()</vt:lpstr>
      <vt:lpstr>Implementing removeMin()</vt:lpstr>
      <vt:lpstr>Fixing Heap – percolate down</vt:lpstr>
      <vt:lpstr>Self Check – removeMin() on this tree</vt:lpstr>
      <vt:lpstr>Implementing insert()</vt:lpstr>
      <vt:lpstr>How long does percolating take?</vt:lpstr>
      <vt:lpstr>Problems</vt:lpstr>
      <vt:lpstr>PowerPoint Presentation</vt:lpstr>
      <vt:lpstr>Runtimes</vt:lpstr>
      <vt:lpstr>How Long to build a heap from scratch?</vt:lpstr>
      <vt:lpstr>Floyd’s Build Heap</vt:lpstr>
      <vt:lpstr>Floyd’s buildHeap algorithm</vt:lpstr>
      <vt:lpstr>Floyd’s buildHeap algorithm</vt:lpstr>
      <vt:lpstr>Floy’d buildHeap Runtime</vt:lpstr>
      <vt:lpstr>Heap Sort</vt:lpstr>
      <vt:lpstr>In Place Heap Sort</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Benjamin Jones</cp:lastModifiedBy>
  <cp:revision>67</cp:revision>
  <dcterms:created xsi:type="dcterms:W3CDTF">2018-03-22T00:41:11Z</dcterms:created>
  <dcterms:modified xsi:type="dcterms:W3CDTF">2018-07-11T21:47:58Z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