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8BB12-2AB1-4A66-98CB-8777D114915D}" v="4375" dt="2018-04-16T15:30:29.6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y champion" userId="c1130ab030728f76" providerId="LiveId" clId="{A2355570-4779-43B6-876D-C624724EE405}"/>
    <pc:docChg chg="undo custSel addSld modSld">
      <pc:chgData name="kasey champion" userId="c1130ab030728f76" providerId="LiveId" clId="{A2355570-4779-43B6-876D-C624724EE405}" dt="2018-04-16T15:30:29.635" v="4365"/>
      <pc:docMkLst>
        <pc:docMk/>
      </pc:docMkLst>
      <pc:sldChg chg="modSp">
        <pc:chgData name="kasey champion" userId="c1130ab030728f76" providerId="LiveId" clId="{A2355570-4779-43B6-876D-C624724EE405}" dt="2018-04-16T13:45:01.144" v="39" actId="20577"/>
        <pc:sldMkLst>
          <pc:docMk/>
          <pc:sldMk cId="2498527413" sldId="256"/>
        </pc:sldMkLst>
        <pc:spChg chg="mod">
          <ac:chgData name="kasey champion" userId="c1130ab030728f76" providerId="LiveId" clId="{A2355570-4779-43B6-876D-C624724EE405}" dt="2018-04-16T13:45:01.144" v="39" actId="20577"/>
          <ac:spMkLst>
            <pc:docMk/>
            <pc:sldMk cId="2498527413" sldId="256"/>
            <ac:spMk id="2" creationId="{FA8B674C-AD1D-4C9D-88D4-76616DF5B22C}"/>
          </ac:spMkLst>
        </pc:spChg>
      </pc:sldChg>
      <pc:sldChg chg="addSp delSp modSp add delAnim modAnim">
        <pc:chgData name="kasey champion" userId="c1130ab030728f76" providerId="LiveId" clId="{A2355570-4779-43B6-876D-C624724EE405}" dt="2018-04-16T15:24:27.287" v="4335" actId="207"/>
        <pc:sldMkLst>
          <pc:docMk/>
          <pc:sldMk cId="943854369" sldId="257"/>
        </pc:sldMkLst>
        <pc:spChg chg="mod">
          <ac:chgData name="kasey champion" userId="c1130ab030728f76" providerId="LiveId" clId="{A2355570-4779-43B6-876D-C624724EE405}" dt="2018-04-16T15:24:27.287" v="4335" actId="207"/>
          <ac:spMkLst>
            <pc:docMk/>
            <pc:sldMk cId="943854369" sldId="257"/>
            <ac:spMk id="2" creationId="{67C1F205-D923-40A7-9525-A4F26B23C4B1}"/>
          </ac:spMkLst>
        </pc:spChg>
        <pc:spChg chg="del">
          <ac:chgData name="kasey champion" userId="c1130ab030728f76" providerId="LiveId" clId="{A2355570-4779-43B6-876D-C624724EE405}" dt="2018-04-16T14:58:55.681" v="4264" actId="478"/>
          <ac:spMkLst>
            <pc:docMk/>
            <pc:sldMk cId="943854369" sldId="257"/>
            <ac:spMk id="3" creationId="{FF10C08B-9CA6-4C46-9015-61CEF3A84A18}"/>
          </ac:spMkLst>
        </pc:spChg>
        <pc:spChg chg="add del">
          <ac:chgData name="kasey champion" userId="c1130ab030728f76" providerId="LiveId" clId="{A2355570-4779-43B6-876D-C624724EE405}" dt="2018-04-16T14:58:47.094" v="4260" actId="478"/>
          <ac:spMkLst>
            <pc:docMk/>
            <pc:sldMk cId="943854369" sldId="257"/>
            <ac:spMk id="6" creationId="{F2D4BAE4-AEE0-4A23-AC3A-3A5F770253B7}"/>
          </ac:spMkLst>
        </pc:spChg>
        <pc:spChg chg="add mod">
          <ac:chgData name="kasey champion" userId="c1130ab030728f76" providerId="LiveId" clId="{A2355570-4779-43B6-876D-C624724EE405}" dt="2018-04-16T15:00:30.142" v="4282" actId="20577"/>
          <ac:spMkLst>
            <pc:docMk/>
            <pc:sldMk cId="943854369" sldId="257"/>
            <ac:spMk id="7" creationId="{D6AF773A-6267-4747-9A69-5383B1027CF3}"/>
          </ac:spMkLst>
        </pc:spChg>
        <pc:spChg chg="add del">
          <ac:chgData name="kasey champion" userId="c1130ab030728f76" providerId="LiveId" clId="{A2355570-4779-43B6-876D-C624724EE405}" dt="2018-04-16T15:03:28.818" v="4332" actId="478"/>
          <ac:spMkLst>
            <pc:docMk/>
            <pc:sldMk cId="943854369" sldId="257"/>
            <ac:spMk id="8" creationId="{2AB7ADDA-E9D6-46A6-AD71-1C1A4D451874}"/>
          </ac:spMkLst>
        </pc:spChg>
        <pc:spChg chg="add del">
          <ac:chgData name="kasey champion" userId="c1130ab030728f76" providerId="LiveId" clId="{A2355570-4779-43B6-876D-C624724EE405}" dt="2018-04-16T15:03:30.689" v="4333" actId="478"/>
          <ac:spMkLst>
            <pc:docMk/>
            <pc:sldMk cId="943854369" sldId="257"/>
            <ac:spMk id="9" creationId="{5FF16395-89C4-49FA-B64F-F5F0F4B4C29A}"/>
          </ac:spMkLst>
        </pc:spChg>
        <pc:spChg chg="add mod">
          <ac:chgData name="kasey champion" userId="c1130ab030728f76" providerId="LiveId" clId="{A2355570-4779-43B6-876D-C624724EE405}" dt="2018-04-16T15:00:59.842" v="4286" actId="1076"/>
          <ac:spMkLst>
            <pc:docMk/>
            <pc:sldMk cId="943854369" sldId="257"/>
            <ac:spMk id="11" creationId="{556BB2F3-7C99-4607-8C52-0399EF4809B5}"/>
          </ac:spMkLst>
        </pc:spChg>
        <pc:spChg chg="add mod">
          <ac:chgData name="kasey champion" userId="c1130ab030728f76" providerId="LiveId" clId="{A2355570-4779-43B6-876D-C624724EE405}" dt="2018-04-16T15:02:07.993" v="4314" actId="1076"/>
          <ac:spMkLst>
            <pc:docMk/>
            <pc:sldMk cId="943854369" sldId="257"/>
            <ac:spMk id="12" creationId="{4DE0F35D-7F4C-41DE-B3E8-A17FC9FD4E86}"/>
          </ac:spMkLst>
        </pc:spChg>
        <pc:spChg chg="add mod">
          <ac:chgData name="kasey champion" userId="c1130ab030728f76" providerId="LiveId" clId="{A2355570-4779-43B6-876D-C624724EE405}" dt="2018-04-16T15:01:15.794" v="4296" actId="1076"/>
          <ac:spMkLst>
            <pc:docMk/>
            <pc:sldMk cId="943854369" sldId="257"/>
            <ac:spMk id="13" creationId="{043F25FF-AF60-4728-8BF1-0AA8F7AFBE0F}"/>
          </ac:spMkLst>
        </pc:spChg>
        <pc:spChg chg="add mod">
          <ac:chgData name="kasey champion" userId="c1130ab030728f76" providerId="LiveId" clId="{A2355570-4779-43B6-876D-C624724EE405}" dt="2018-04-16T15:02:45.491" v="4319" actId="1076"/>
          <ac:spMkLst>
            <pc:docMk/>
            <pc:sldMk cId="943854369" sldId="257"/>
            <ac:spMk id="14" creationId="{9A0B531F-AF7E-49D5-825E-DB7EF4376B7E}"/>
          </ac:spMkLst>
        </pc:spChg>
        <pc:spChg chg="add mod">
          <ac:chgData name="kasey champion" userId="c1130ab030728f76" providerId="LiveId" clId="{A2355570-4779-43B6-876D-C624724EE405}" dt="2018-04-16T15:01:49.445" v="4308" actId="1076"/>
          <ac:spMkLst>
            <pc:docMk/>
            <pc:sldMk cId="943854369" sldId="257"/>
            <ac:spMk id="15" creationId="{A317241C-6E6F-4809-BB37-00FEC4A5F058}"/>
          </ac:spMkLst>
        </pc:spChg>
        <pc:spChg chg="add mod">
          <ac:chgData name="kasey champion" userId="c1130ab030728f76" providerId="LiveId" clId="{A2355570-4779-43B6-876D-C624724EE405}" dt="2018-04-16T15:02:54.847" v="4325" actId="1076"/>
          <ac:spMkLst>
            <pc:docMk/>
            <pc:sldMk cId="943854369" sldId="257"/>
            <ac:spMk id="16" creationId="{622364A2-82CC-453B-B59E-78D330673235}"/>
          </ac:spMkLst>
        </pc:spChg>
        <pc:spChg chg="add mod">
          <ac:chgData name="kasey champion" userId="c1130ab030728f76" providerId="LiveId" clId="{A2355570-4779-43B6-876D-C624724EE405}" dt="2018-04-16T15:02:29.107" v="4317" actId="1076"/>
          <ac:spMkLst>
            <pc:docMk/>
            <pc:sldMk cId="943854369" sldId="257"/>
            <ac:spMk id="17" creationId="{6576B065-BF63-4C3A-A456-A59CCB70C39A}"/>
          </ac:spMkLst>
        </pc:spChg>
        <pc:spChg chg="add mod">
          <ac:chgData name="kasey champion" userId="c1130ab030728f76" providerId="LiveId" clId="{A2355570-4779-43B6-876D-C624724EE405}" dt="2018-04-16T15:03:11.123" v="4330" actId="1076"/>
          <ac:spMkLst>
            <pc:docMk/>
            <pc:sldMk cId="943854369" sldId="257"/>
            <ac:spMk id="18" creationId="{DE194955-CA79-4BA7-AA5B-CA9AB01C6A99}"/>
          </ac:spMkLst>
        </pc:spChg>
        <pc:graphicFrameChg chg="add">
          <ac:chgData name="kasey champion" userId="c1130ab030728f76" providerId="LiveId" clId="{A2355570-4779-43B6-876D-C624724EE405}" dt="2018-04-16T14:58:43.356" v="4259"/>
          <ac:graphicFrameMkLst>
            <pc:docMk/>
            <pc:sldMk cId="943854369" sldId="257"/>
            <ac:graphicFrameMk id="10" creationId="{72E18F2F-633E-4556-A614-8F2641262125}"/>
          </ac:graphicFrameMkLst>
        </pc:graphicFrameChg>
        <pc:cxnChg chg="add mod">
          <ac:chgData name="kasey champion" userId="c1130ab030728f76" providerId="LiveId" clId="{A2355570-4779-43B6-876D-C624724EE405}" dt="2018-04-16T15:02:32.297" v="4318" actId="1076"/>
          <ac:cxnSpMkLst>
            <pc:docMk/>
            <pc:sldMk cId="943854369" sldId="257"/>
            <ac:cxnSpMk id="19" creationId="{CCAE0C2C-2717-47E9-9251-0A6CE93468E4}"/>
          </ac:cxnSpMkLst>
        </pc:cxnChg>
        <pc:cxnChg chg="add del mod">
          <ac:chgData name="kasey champion" userId="c1130ab030728f76" providerId="LiveId" clId="{A2355570-4779-43B6-876D-C624724EE405}" dt="2018-04-16T15:03:06.494" v="4329" actId="478"/>
          <ac:cxnSpMkLst>
            <pc:docMk/>
            <pc:sldMk cId="943854369" sldId="257"/>
            <ac:cxnSpMk id="20" creationId="{F1F699A0-E37E-423F-90FD-56A9AF724DB6}"/>
          </ac:cxnSpMkLst>
        </pc:cxnChg>
        <pc:cxnChg chg="add mod">
          <ac:chgData name="kasey champion" userId="c1130ab030728f76" providerId="LiveId" clId="{A2355570-4779-43B6-876D-C624724EE405}" dt="2018-04-16T15:01:15.794" v="4296" actId="1076"/>
          <ac:cxnSpMkLst>
            <pc:docMk/>
            <pc:sldMk cId="943854369" sldId="257"/>
            <ac:cxnSpMk id="21" creationId="{FB82CA19-90AF-4E5C-970D-2546CA1A9024}"/>
          </ac:cxnSpMkLst>
        </pc:cxnChg>
        <pc:cxnChg chg="add del mod">
          <ac:chgData name="kasey champion" userId="c1130ab030728f76" providerId="LiveId" clId="{A2355570-4779-43B6-876D-C624724EE405}" dt="2018-04-16T15:03:01.906" v="4328" actId="478"/>
          <ac:cxnSpMkLst>
            <pc:docMk/>
            <pc:sldMk cId="943854369" sldId="257"/>
            <ac:cxnSpMk id="22" creationId="{039D1109-8472-4905-B384-F697C9F57E39}"/>
          </ac:cxnSpMkLst>
        </pc:cxnChg>
        <pc:cxnChg chg="add mod">
          <ac:chgData name="kasey champion" userId="c1130ab030728f76" providerId="LiveId" clId="{A2355570-4779-43B6-876D-C624724EE405}" dt="2018-04-16T15:01:55.970" v="4310" actId="1076"/>
          <ac:cxnSpMkLst>
            <pc:docMk/>
            <pc:sldMk cId="943854369" sldId="257"/>
            <ac:cxnSpMk id="23" creationId="{08A5E111-925A-4420-A8D9-60528DFCCFEE}"/>
          </ac:cxnSpMkLst>
        </pc:cxnChg>
        <pc:cxnChg chg="add mod">
          <ac:chgData name="kasey champion" userId="c1130ab030728f76" providerId="LiveId" clId="{A2355570-4779-43B6-876D-C624724EE405}" dt="2018-04-16T15:03:00.124" v="4327" actId="1076"/>
          <ac:cxnSpMkLst>
            <pc:docMk/>
            <pc:sldMk cId="943854369" sldId="257"/>
            <ac:cxnSpMk id="24" creationId="{E08C3B16-4649-41E8-AAD1-D24BD9EF8BCB}"/>
          </ac:cxnSpMkLst>
        </pc:cxnChg>
      </pc:sldChg>
      <pc:sldChg chg="modSp add">
        <pc:chgData name="kasey champion" userId="c1130ab030728f76" providerId="LiveId" clId="{A2355570-4779-43B6-876D-C624724EE405}" dt="2018-04-16T14:17:35.332" v="1480" actId="1076"/>
        <pc:sldMkLst>
          <pc:docMk/>
          <pc:sldMk cId="319477276" sldId="264"/>
        </pc:sldMkLst>
        <pc:spChg chg="mod">
          <ac:chgData name="kasey champion" userId="c1130ab030728f76" providerId="LiveId" clId="{A2355570-4779-43B6-876D-C624724EE405}" dt="2018-04-16T13:47:36.500" v="58" actId="114"/>
          <ac:spMkLst>
            <pc:docMk/>
            <pc:sldMk cId="319477276" sldId="264"/>
            <ac:spMk id="2" creationId="{1C831095-F92F-4AFE-915E-088363F2A48B}"/>
          </ac:spMkLst>
        </pc:spChg>
        <pc:spChg chg="mod">
          <ac:chgData name="kasey champion" userId="c1130ab030728f76" providerId="LiveId" clId="{A2355570-4779-43B6-876D-C624724EE405}" dt="2018-04-16T14:17:35.332" v="1480" actId="1076"/>
          <ac:spMkLst>
            <pc:docMk/>
            <pc:sldMk cId="319477276" sldId="264"/>
            <ac:spMk id="8" creationId="{2D29046E-D2EB-4558-9BE3-1BFB644E833D}"/>
          </ac:spMkLst>
        </pc:spChg>
      </pc:sldChg>
      <pc:sldChg chg="modSp add modAnim">
        <pc:chgData name="kasey champion" userId="c1130ab030728f76" providerId="LiveId" clId="{A2355570-4779-43B6-876D-C624724EE405}" dt="2018-04-16T15:28:22.220" v="4352"/>
        <pc:sldMkLst>
          <pc:docMk/>
          <pc:sldMk cId="3580087184" sldId="265"/>
        </pc:sldMkLst>
        <pc:spChg chg="mod">
          <ac:chgData name="kasey champion" userId="c1130ab030728f76" providerId="LiveId" clId="{A2355570-4779-43B6-876D-C624724EE405}" dt="2018-04-16T15:24:32.267" v="4336" actId="207"/>
          <ac:spMkLst>
            <pc:docMk/>
            <pc:sldMk cId="3580087184" sldId="265"/>
            <ac:spMk id="2" creationId="{9233176B-04E4-4630-AAA4-4DFAD0A8A385}"/>
          </ac:spMkLst>
        </pc:spChg>
        <pc:spChg chg="mod">
          <ac:chgData name="kasey champion" userId="c1130ab030728f76" providerId="LiveId" clId="{A2355570-4779-43B6-876D-C624724EE405}" dt="2018-04-16T14:23:57.725" v="1952"/>
          <ac:spMkLst>
            <pc:docMk/>
            <pc:sldMk cId="3580087184" sldId="265"/>
            <ac:spMk id="3" creationId="{C175A31F-50D1-41BF-9C35-457531CDC05A}"/>
          </ac:spMkLst>
        </pc:spChg>
      </pc:sldChg>
      <pc:sldChg chg="addSp delSp modSp add modAnim">
        <pc:chgData name="kasey champion" userId="c1130ab030728f76" providerId="LiveId" clId="{A2355570-4779-43B6-876D-C624724EE405}" dt="2018-04-16T15:24:35.127" v="4337" actId="207"/>
        <pc:sldMkLst>
          <pc:docMk/>
          <pc:sldMk cId="1656189798" sldId="266"/>
        </pc:sldMkLst>
        <pc:spChg chg="mod">
          <ac:chgData name="kasey champion" userId="c1130ab030728f76" providerId="LiveId" clId="{A2355570-4779-43B6-876D-C624724EE405}" dt="2018-04-16T15:24:35.127" v="4337" actId="207"/>
          <ac:spMkLst>
            <pc:docMk/>
            <pc:sldMk cId="1656189798" sldId="266"/>
            <ac:spMk id="2" creationId="{99ED9621-A4FC-4395-B467-CF12E301F1AF}"/>
          </ac:spMkLst>
        </pc:spChg>
        <pc:spChg chg="del">
          <ac:chgData name="kasey champion" userId="c1130ab030728f76" providerId="LiveId" clId="{A2355570-4779-43B6-876D-C624724EE405}" dt="2018-04-16T13:57:21.237" v="625" actId="3680"/>
          <ac:spMkLst>
            <pc:docMk/>
            <pc:sldMk cId="1656189798" sldId="266"/>
            <ac:spMk id="3" creationId="{E0F53A81-F4B2-461B-994E-3205493ED9E6}"/>
          </ac:spMkLst>
        </pc:spChg>
        <pc:spChg chg="add mod">
          <ac:chgData name="kasey champion" userId="c1130ab030728f76" providerId="LiveId" clId="{A2355570-4779-43B6-876D-C624724EE405}" dt="2018-04-16T13:59:39.796" v="854" actId="20577"/>
          <ac:spMkLst>
            <pc:docMk/>
            <pc:sldMk cId="1656189798" sldId="266"/>
            <ac:spMk id="7" creationId="{18F43C20-45A4-4691-811E-D48113AEEE14}"/>
          </ac:spMkLst>
        </pc:spChg>
        <pc:spChg chg="add mod">
          <ac:chgData name="kasey champion" userId="c1130ab030728f76" providerId="LiveId" clId="{A2355570-4779-43B6-876D-C624724EE405}" dt="2018-04-16T14:00:01.474" v="861" actId="1076"/>
          <ac:spMkLst>
            <pc:docMk/>
            <pc:sldMk cId="1656189798" sldId="266"/>
            <ac:spMk id="8" creationId="{E65FCB40-D3DC-48B7-B99B-6CE332ED9B23}"/>
          </ac:spMkLst>
        </pc:spChg>
        <pc:spChg chg="add mod">
          <ac:chgData name="kasey champion" userId="c1130ab030728f76" providerId="LiveId" clId="{A2355570-4779-43B6-876D-C624724EE405}" dt="2018-04-16T14:00:12.745" v="866" actId="20577"/>
          <ac:spMkLst>
            <pc:docMk/>
            <pc:sldMk cId="1656189798" sldId="266"/>
            <ac:spMk id="9" creationId="{E106A3E5-416F-4AD3-B5DF-468D54AF8755}"/>
          </ac:spMkLst>
        </pc:spChg>
        <pc:spChg chg="add mod">
          <ac:chgData name="kasey champion" userId="c1130ab030728f76" providerId="LiveId" clId="{A2355570-4779-43B6-876D-C624724EE405}" dt="2018-04-16T14:00:42.737" v="872" actId="1076"/>
          <ac:spMkLst>
            <pc:docMk/>
            <pc:sldMk cId="1656189798" sldId="266"/>
            <ac:spMk id="10" creationId="{AF71CA93-AC6B-4C24-BD0C-F7DFDA0B0FAC}"/>
          </ac:spMkLst>
        </pc:spChg>
        <pc:spChg chg="add mod">
          <ac:chgData name="kasey champion" userId="c1130ab030728f76" providerId="LiveId" clId="{A2355570-4779-43B6-876D-C624724EE405}" dt="2018-04-16T14:01:13.433" v="879" actId="1076"/>
          <ac:spMkLst>
            <pc:docMk/>
            <pc:sldMk cId="1656189798" sldId="266"/>
            <ac:spMk id="11" creationId="{356D7AF4-682F-43EC-89C4-42DF2093818B}"/>
          </ac:spMkLst>
        </pc:spChg>
        <pc:spChg chg="add mod">
          <ac:chgData name="kasey champion" userId="c1130ab030728f76" providerId="LiveId" clId="{A2355570-4779-43B6-876D-C624724EE405}" dt="2018-04-16T14:01:36.047" v="884" actId="1076"/>
          <ac:spMkLst>
            <pc:docMk/>
            <pc:sldMk cId="1656189798" sldId="266"/>
            <ac:spMk id="12" creationId="{40C98980-64C2-47CD-B7B7-547C7996690B}"/>
          </ac:spMkLst>
        </pc:spChg>
        <pc:spChg chg="add mod">
          <ac:chgData name="kasey champion" userId="c1130ab030728f76" providerId="LiveId" clId="{A2355570-4779-43B6-876D-C624724EE405}" dt="2018-04-16T14:02:03.655" v="893" actId="1076"/>
          <ac:spMkLst>
            <pc:docMk/>
            <pc:sldMk cId="1656189798" sldId="266"/>
            <ac:spMk id="13" creationId="{6E4EFB15-3B31-41FD-8D9D-BD12E2D2CAC6}"/>
          </ac:spMkLst>
        </pc:spChg>
        <pc:spChg chg="add mod">
          <ac:chgData name="kasey champion" userId="c1130ab030728f76" providerId="LiveId" clId="{A2355570-4779-43B6-876D-C624724EE405}" dt="2018-04-16T14:02:31.728" v="902" actId="1076"/>
          <ac:spMkLst>
            <pc:docMk/>
            <pc:sldMk cId="1656189798" sldId="266"/>
            <ac:spMk id="14" creationId="{F3A7A7B4-0469-40F1-955D-F35DF213E130}"/>
          </ac:spMkLst>
        </pc:spChg>
        <pc:spChg chg="add mod">
          <ac:chgData name="kasey champion" userId="c1130ab030728f76" providerId="LiveId" clId="{A2355570-4779-43B6-876D-C624724EE405}" dt="2018-04-16T14:02:45.387" v="908" actId="1076"/>
          <ac:spMkLst>
            <pc:docMk/>
            <pc:sldMk cId="1656189798" sldId="266"/>
            <ac:spMk id="15" creationId="{8A59F3DD-AC69-4F34-B820-E1D8269BF077}"/>
          </ac:spMkLst>
        </pc:spChg>
        <pc:graphicFrameChg chg="add mod modGraphic">
          <ac:chgData name="kasey champion" userId="c1130ab030728f76" providerId="LiveId" clId="{A2355570-4779-43B6-876D-C624724EE405}" dt="2018-04-16T13:58:44.426" v="651" actId="1076"/>
          <ac:graphicFrameMkLst>
            <pc:docMk/>
            <pc:sldMk cId="1656189798" sldId="266"/>
            <ac:graphicFrameMk id="6" creationId="{1B4C265D-3F7C-4D99-A4EB-3B7BD0B939FC}"/>
          </ac:graphicFrameMkLst>
        </pc:graphicFrameChg>
      </pc:sldChg>
      <pc:sldChg chg="addSp delSp modSp add modAnim">
        <pc:chgData name="kasey champion" userId="c1130ab030728f76" providerId="LiveId" clId="{A2355570-4779-43B6-876D-C624724EE405}" dt="2018-04-16T15:24:38.330" v="4338" actId="207"/>
        <pc:sldMkLst>
          <pc:docMk/>
          <pc:sldMk cId="2520362151" sldId="267"/>
        </pc:sldMkLst>
        <pc:spChg chg="mod">
          <ac:chgData name="kasey champion" userId="c1130ab030728f76" providerId="LiveId" clId="{A2355570-4779-43B6-876D-C624724EE405}" dt="2018-04-16T15:24:38.330" v="4338" actId="207"/>
          <ac:spMkLst>
            <pc:docMk/>
            <pc:sldMk cId="2520362151" sldId="267"/>
            <ac:spMk id="2" creationId="{2827639D-9F32-41A3-BAAD-FF9F67C86D86}"/>
          </ac:spMkLst>
        </pc:spChg>
        <pc:spChg chg="del mod">
          <ac:chgData name="kasey champion" userId="c1130ab030728f76" providerId="LiveId" clId="{A2355570-4779-43B6-876D-C624724EE405}" dt="2018-04-16T14:04:46.217" v="948" actId="478"/>
          <ac:spMkLst>
            <pc:docMk/>
            <pc:sldMk cId="2520362151" sldId="267"/>
            <ac:spMk id="3" creationId="{0C9EE20C-D57B-44D1-BE2B-A6540DE04BA9}"/>
          </ac:spMkLst>
        </pc:spChg>
        <pc:spChg chg="add mod">
          <ac:chgData name="kasey champion" userId="c1130ab030728f76" providerId="LiveId" clId="{A2355570-4779-43B6-876D-C624724EE405}" dt="2018-04-16T14:13:29.565" v="1180" actId="1076"/>
          <ac:spMkLst>
            <pc:docMk/>
            <pc:sldMk cId="2520362151" sldId="267"/>
            <ac:spMk id="7" creationId="{CD5DD1E4-86C1-454C-AEBC-BD93C64BB978}"/>
          </ac:spMkLst>
        </pc:spChg>
        <pc:spChg chg="add del mod">
          <ac:chgData name="kasey champion" userId="c1130ab030728f76" providerId="LiveId" clId="{A2355570-4779-43B6-876D-C624724EE405}" dt="2018-04-16T14:04:48.737" v="949" actId="478"/>
          <ac:spMkLst>
            <pc:docMk/>
            <pc:sldMk cId="2520362151" sldId="267"/>
            <ac:spMk id="9" creationId="{6F1F3FFF-7679-4DE1-88F6-CEF89DE4702F}"/>
          </ac:spMkLst>
        </pc:spChg>
        <pc:spChg chg="add mod">
          <ac:chgData name="kasey champion" userId="c1130ab030728f76" providerId="LiveId" clId="{A2355570-4779-43B6-876D-C624724EE405}" dt="2018-04-16T14:05:37.179" v="977" actId="1076"/>
          <ac:spMkLst>
            <pc:docMk/>
            <pc:sldMk cId="2520362151" sldId="267"/>
            <ac:spMk id="10" creationId="{643F5880-4036-4158-BF62-0BDA5A10A10F}"/>
          </ac:spMkLst>
        </pc:spChg>
        <pc:spChg chg="add mod">
          <ac:chgData name="kasey champion" userId="c1130ab030728f76" providerId="LiveId" clId="{A2355570-4779-43B6-876D-C624724EE405}" dt="2018-04-16T14:05:51.416" v="982" actId="1076"/>
          <ac:spMkLst>
            <pc:docMk/>
            <pc:sldMk cId="2520362151" sldId="267"/>
            <ac:spMk id="11" creationId="{776783FE-0272-492F-AD42-DBCD67C941BE}"/>
          </ac:spMkLst>
        </pc:spChg>
        <pc:spChg chg="add mod">
          <ac:chgData name="kasey champion" userId="c1130ab030728f76" providerId="LiveId" clId="{A2355570-4779-43B6-876D-C624724EE405}" dt="2018-04-16T14:08:24.699" v="999" actId="1076"/>
          <ac:spMkLst>
            <pc:docMk/>
            <pc:sldMk cId="2520362151" sldId="267"/>
            <ac:spMk id="12" creationId="{44B8E76D-34C6-4468-8EB3-5ACA4556BFB8}"/>
          </ac:spMkLst>
        </pc:spChg>
        <pc:spChg chg="add mod">
          <ac:chgData name="kasey champion" userId="c1130ab030728f76" providerId="LiveId" clId="{A2355570-4779-43B6-876D-C624724EE405}" dt="2018-04-16T14:08:38.660" v="1003" actId="1076"/>
          <ac:spMkLst>
            <pc:docMk/>
            <pc:sldMk cId="2520362151" sldId="267"/>
            <ac:spMk id="13" creationId="{45D767BD-F49C-47ED-B218-EC4CED70821A}"/>
          </ac:spMkLst>
        </pc:spChg>
        <pc:spChg chg="add mod">
          <ac:chgData name="kasey champion" userId="c1130ab030728f76" providerId="LiveId" clId="{A2355570-4779-43B6-876D-C624724EE405}" dt="2018-04-16T14:08:48.975" v="1007" actId="1076"/>
          <ac:spMkLst>
            <pc:docMk/>
            <pc:sldMk cId="2520362151" sldId="267"/>
            <ac:spMk id="14" creationId="{1F1D02C3-F92F-4E88-A319-03723AD26750}"/>
          </ac:spMkLst>
        </pc:spChg>
        <pc:spChg chg="add mod">
          <ac:chgData name="kasey champion" userId="c1130ab030728f76" providerId="LiveId" clId="{A2355570-4779-43B6-876D-C624724EE405}" dt="2018-04-16T14:10:13.963" v="1020" actId="1076"/>
          <ac:spMkLst>
            <pc:docMk/>
            <pc:sldMk cId="2520362151" sldId="267"/>
            <ac:spMk id="15" creationId="{BFEFFFED-FDFB-4665-9DC3-2D50D6CDBC08}"/>
          </ac:spMkLst>
        </pc:spChg>
        <pc:spChg chg="add mod">
          <ac:chgData name="kasey champion" userId="c1130ab030728f76" providerId="LiveId" clId="{A2355570-4779-43B6-876D-C624724EE405}" dt="2018-04-16T14:10:59.029" v="1031" actId="1076"/>
          <ac:spMkLst>
            <pc:docMk/>
            <pc:sldMk cId="2520362151" sldId="267"/>
            <ac:spMk id="16" creationId="{2DDD99F7-01C8-48D6-9F49-63515A9B30AC}"/>
          </ac:spMkLst>
        </pc:spChg>
        <pc:spChg chg="add mod">
          <ac:chgData name="kasey champion" userId="c1130ab030728f76" providerId="LiveId" clId="{A2355570-4779-43B6-876D-C624724EE405}" dt="2018-04-16T14:13:58.458" v="1188" actId="1076"/>
          <ac:spMkLst>
            <pc:docMk/>
            <pc:sldMk cId="2520362151" sldId="267"/>
            <ac:spMk id="17" creationId="{D8116144-310E-447F-8AC4-BF050511F786}"/>
          </ac:spMkLst>
        </pc:spChg>
        <pc:spChg chg="add mod">
          <ac:chgData name="kasey champion" userId="c1130ab030728f76" providerId="LiveId" clId="{A2355570-4779-43B6-876D-C624724EE405}" dt="2018-04-16T14:15:00.164" v="1331" actId="1076"/>
          <ac:spMkLst>
            <pc:docMk/>
            <pc:sldMk cId="2520362151" sldId="267"/>
            <ac:spMk id="18" creationId="{F6518DD1-2DA4-4A93-A7DD-13F9CC55A7E4}"/>
          </ac:spMkLst>
        </pc:spChg>
        <pc:spChg chg="add mod">
          <ac:chgData name="kasey champion" userId="c1130ab030728f76" providerId="LiveId" clId="{A2355570-4779-43B6-876D-C624724EE405}" dt="2018-04-16T14:15:13.251" v="1337" actId="14100"/>
          <ac:spMkLst>
            <pc:docMk/>
            <pc:sldMk cId="2520362151" sldId="267"/>
            <ac:spMk id="19" creationId="{849019A3-BD72-43BC-A0A7-7288226E58F5}"/>
          </ac:spMkLst>
        </pc:spChg>
        <pc:spChg chg="add mod">
          <ac:chgData name="kasey champion" userId="c1130ab030728f76" providerId="LiveId" clId="{A2355570-4779-43B6-876D-C624724EE405}" dt="2018-04-16T14:15:08.580" v="1335" actId="14100"/>
          <ac:spMkLst>
            <pc:docMk/>
            <pc:sldMk cId="2520362151" sldId="267"/>
            <ac:spMk id="20" creationId="{7A381BAA-DC7F-49C9-9055-022F6C8AC088}"/>
          </ac:spMkLst>
        </pc:spChg>
        <pc:graphicFrameChg chg="add mod">
          <ac:chgData name="kasey champion" userId="c1130ab030728f76" providerId="LiveId" clId="{A2355570-4779-43B6-876D-C624724EE405}" dt="2018-04-16T14:07:55.954" v="995" actId="1076"/>
          <ac:graphicFrameMkLst>
            <pc:docMk/>
            <pc:sldMk cId="2520362151" sldId="267"/>
            <ac:graphicFrameMk id="6" creationId="{91266468-571C-4DC2-9A15-602D0FF55005}"/>
          </ac:graphicFrameMkLst>
        </pc:graphicFrameChg>
      </pc:sldChg>
      <pc:sldChg chg="addSp modSp add modAnim">
        <pc:chgData name="kasey champion" userId="c1130ab030728f76" providerId="LiveId" clId="{A2355570-4779-43B6-876D-C624724EE405}" dt="2018-04-16T15:28:54.849" v="4358" actId="208"/>
        <pc:sldMkLst>
          <pc:docMk/>
          <pc:sldMk cId="2912654772" sldId="268"/>
        </pc:sldMkLst>
        <pc:spChg chg="mod">
          <ac:chgData name="kasey champion" userId="c1130ab030728f76" providerId="LiveId" clId="{A2355570-4779-43B6-876D-C624724EE405}" dt="2018-04-16T15:24:40.852" v="4339" actId="207"/>
          <ac:spMkLst>
            <pc:docMk/>
            <pc:sldMk cId="2912654772" sldId="268"/>
            <ac:spMk id="2" creationId="{76CFE35B-73B2-40E2-B3A4-A353C754756A}"/>
          </ac:spMkLst>
        </pc:spChg>
        <pc:spChg chg="mod">
          <ac:chgData name="kasey champion" userId="c1130ab030728f76" providerId="LiveId" clId="{A2355570-4779-43B6-876D-C624724EE405}" dt="2018-04-16T14:18:48.164" v="1576" actId="14100"/>
          <ac:spMkLst>
            <pc:docMk/>
            <pc:sldMk cId="2912654772" sldId="268"/>
            <ac:spMk id="3" creationId="{74DB8381-2D59-4E07-8661-779C07F7CC6D}"/>
          </ac:spMkLst>
        </pc:spChg>
        <pc:spChg chg="add mod">
          <ac:chgData name="kasey champion" userId="c1130ab030728f76" providerId="LiveId" clId="{A2355570-4779-43B6-876D-C624724EE405}" dt="2018-04-16T15:28:54.849" v="4358" actId="208"/>
          <ac:spMkLst>
            <pc:docMk/>
            <pc:sldMk cId="2912654772" sldId="268"/>
            <ac:spMk id="6" creationId="{43D4287E-CE03-4659-9EAE-AF0657774A70}"/>
          </ac:spMkLst>
        </pc:spChg>
      </pc:sldChg>
      <pc:sldChg chg="addSp modSp add modAnim">
        <pc:chgData name="kasey champion" userId="c1130ab030728f76" providerId="LiveId" clId="{A2355570-4779-43B6-876D-C624724EE405}" dt="2018-04-16T15:24:44.102" v="4340" actId="207"/>
        <pc:sldMkLst>
          <pc:docMk/>
          <pc:sldMk cId="3889536278" sldId="269"/>
        </pc:sldMkLst>
        <pc:spChg chg="mod">
          <ac:chgData name="kasey champion" userId="c1130ab030728f76" providerId="LiveId" clId="{A2355570-4779-43B6-876D-C624724EE405}" dt="2018-04-16T15:24:44.102" v="4340" actId="207"/>
          <ac:spMkLst>
            <pc:docMk/>
            <pc:sldMk cId="3889536278" sldId="269"/>
            <ac:spMk id="2" creationId="{74A2171C-0407-4098-8D66-5F93A4E2CB27}"/>
          </ac:spMkLst>
        </pc:spChg>
        <pc:spChg chg="mod">
          <ac:chgData name="kasey champion" userId="c1130ab030728f76" providerId="LiveId" clId="{A2355570-4779-43B6-876D-C624724EE405}" dt="2018-04-16T14:24:24.337" v="1963" actId="20577"/>
          <ac:spMkLst>
            <pc:docMk/>
            <pc:sldMk cId="3889536278" sldId="269"/>
            <ac:spMk id="3" creationId="{6AF47A29-8DDF-4458-BB0B-2379A569BCE3}"/>
          </ac:spMkLst>
        </pc:spChg>
        <pc:spChg chg="add mod">
          <ac:chgData name="kasey champion" userId="c1130ab030728f76" providerId="LiveId" clId="{A2355570-4779-43B6-876D-C624724EE405}" dt="2018-04-16T14:25:00.693" v="1969" actId="2085"/>
          <ac:spMkLst>
            <pc:docMk/>
            <pc:sldMk cId="3889536278" sldId="269"/>
            <ac:spMk id="6" creationId="{86AEE1B3-434A-480F-BA39-4DF43DB18B71}"/>
          </ac:spMkLst>
        </pc:spChg>
        <pc:spChg chg="add mod">
          <ac:chgData name="kasey champion" userId="c1130ab030728f76" providerId="LiveId" clId="{A2355570-4779-43B6-876D-C624724EE405}" dt="2018-04-16T14:25:40.710" v="1995" actId="1036"/>
          <ac:spMkLst>
            <pc:docMk/>
            <pc:sldMk cId="3889536278" sldId="269"/>
            <ac:spMk id="7" creationId="{191E3EB8-B452-4F86-9E8B-2A2105A8BD97}"/>
          </ac:spMkLst>
        </pc:spChg>
      </pc:sldChg>
      <pc:sldChg chg="addSp delSp modSp add delAnim modAnim">
        <pc:chgData name="kasey champion" userId="c1130ab030728f76" providerId="LiveId" clId="{A2355570-4779-43B6-876D-C624724EE405}" dt="2018-04-16T15:29:41.182" v="4361" actId="15"/>
        <pc:sldMkLst>
          <pc:docMk/>
          <pc:sldMk cId="2317103641" sldId="270"/>
        </pc:sldMkLst>
        <pc:spChg chg="mod">
          <ac:chgData name="kasey champion" userId="c1130ab030728f76" providerId="LiveId" clId="{A2355570-4779-43B6-876D-C624724EE405}" dt="2018-04-16T15:24:47.310" v="4341" actId="207"/>
          <ac:spMkLst>
            <pc:docMk/>
            <pc:sldMk cId="2317103641" sldId="270"/>
            <ac:spMk id="2" creationId="{F3572791-7423-428A-9F0C-CAA9CC26E86D}"/>
          </ac:spMkLst>
        </pc:spChg>
        <pc:spChg chg="del">
          <ac:chgData name="kasey champion" userId="c1130ab030728f76" providerId="LiveId" clId="{A2355570-4779-43B6-876D-C624724EE405}" dt="2018-04-16T14:26:40.863" v="2023" actId="478"/>
          <ac:spMkLst>
            <pc:docMk/>
            <pc:sldMk cId="2317103641" sldId="270"/>
            <ac:spMk id="3" creationId="{EA5A2FF2-4037-4780-B949-C85DBF4B25E8}"/>
          </ac:spMkLst>
        </pc:spChg>
        <pc:spChg chg="add mod">
          <ac:chgData name="kasey champion" userId="c1130ab030728f76" providerId="LiveId" clId="{A2355570-4779-43B6-876D-C624724EE405}" dt="2018-04-16T14:34:19.300" v="2176" actId="1076"/>
          <ac:spMkLst>
            <pc:docMk/>
            <pc:sldMk cId="2317103641" sldId="270"/>
            <ac:spMk id="7" creationId="{2A1020B5-B2F4-432B-A210-B67ABEC94076}"/>
          </ac:spMkLst>
        </pc:spChg>
        <pc:spChg chg="add mod">
          <ac:chgData name="kasey champion" userId="c1130ab030728f76" providerId="LiveId" clId="{A2355570-4779-43B6-876D-C624724EE405}" dt="2018-04-16T14:34:14.975" v="2175" actId="1076"/>
          <ac:spMkLst>
            <pc:docMk/>
            <pc:sldMk cId="2317103641" sldId="270"/>
            <ac:spMk id="8" creationId="{3C5A2626-3B2E-45D2-A2D3-B3E60FB3C274}"/>
          </ac:spMkLst>
        </pc:spChg>
        <pc:spChg chg="add mod">
          <ac:chgData name="kasey champion" userId="c1130ab030728f76" providerId="LiveId" clId="{A2355570-4779-43B6-876D-C624724EE405}" dt="2018-04-16T14:34:14.975" v="2175" actId="1076"/>
          <ac:spMkLst>
            <pc:docMk/>
            <pc:sldMk cId="2317103641" sldId="270"/>
            <ac:spMk id="9" creationId="{5DC58747-23CC-4633-83DD-752F67707F13}"/>
          </ac:spMkLst>
        </pc:spChg>
        <pc:spChg chg="add mod">
          <ac:chgData name="kasey champion" userId="c1130ab030728f76" providerId="LiveId" clId="{A2355570-4779-43B6-876D-C624724EE405}" dt="2018-04-16T14:34:14.975" v="2175" actId="1076"/>
          <ac:spMkLst>
            <pc:docMk/>
            <pc:sldMk cId="2317103641" sldId="270"/>
            <ac:spMk id="10" creationId="{C875891A-90D7-42A8-B9D6-3108696C2FB7}"/>
          </ac:spMkLst>
        </pc:spChg>
        <pc:spChg chg="add mod">
          <ac:chgData name="kasey champion" userId="c1130ab030728f76" providerId="LiveId" clId="{A2355570-4779-43B6-876D-C624724EE405}" dt="2018-04-16T14:34:05.130" v="2174" actId="1076"/>
          <ac:spMkLst>
            <pc:docMk/>
            <pc:sldMk cId="2317103641" sldId="270"/>
            <ac:spMk id="11" creationId="{C7267C66-3C1A-44F9-9838-AA58A6703D43}"/>
          </ac:spMkLst>
        </pc:spChg>
        <pc:spChg chg="add mod">
          <ac:chgData name="kasey champion" userId="c1130ab030728f76" providerId="LiveId" clId="{A2355570-4779-43B6-876D-C624724EE405}" dt="2018-04-16T14:34:14.975" v="2175" actId="1076"/>
          <ac:spMkLst>
            <pc:docMk/>
            <pc:sldMk cId="2317103641" sldId="270"/>
            <ac:spMk id="12" creationId="{B7E47DD6-814E-470D-A068-AB65F9BDA4A0}"/>
          </ac:spMkLst>
        </pc:spChg>
        <pc:spChg chg="add mod">
          <ac:chgData name="kasey champion" userId="c1130ab030728f76" providerId="LiveId" clId="{A2355570-4779-43B6-876D-C624724EE405}" dt="2018-04-16T14:34:14.975" v="2175" actId="1076"/>
          <ac:spMkLst>
            <pc:docMk/>
            <pc:sldMk cId="2317103641" sldId="270"/>
            <ac:spMk id="13" creationId="{01A99F14-BEFA-426F-85A7-EBCCC98053D0}"/>
          </ac:spMkLst>
        </pc:spChg>
        <pc:spChg chg="add mod">
          <ac:chgData name="kasey champion" userId="c1130ab030728f76" providerId="LiveId" clId="{A2355570-4779-43B6-876D-C624724EE405}" dt="2018-04-16T14:34:22.437" v="2177" actId="1076"/>
          <ac:spMkLst>
            <pc:docMk/>
            <pc:sldMk cId="2317103641" sldId="270"/>
            <ac:spMk id="14" creationId="{72C4E27A-E950-4398-AE4C-48AEBDB388F3}"/>
          </ac:spMkLst>
        </pc:spChg>
        <pc:spChg chg="add mod">
          <ac:chgData name="kasey champion" userId="c1130ab030728f76" providerId="LiveId" clId="{A2355570-4779-43B6-876D-C624724EE405}" dt="2018-04-16T15:29:41.182" v="4361" actId="15"/>
          <ac:spMkLst>
            <pc:docMk/>
            <pc:sldMk cId="2317103641" sldId="270"/>
            <ac:spMk id="15" creationId="{64F17FF7-31BD-4D9E-9A7B-1EDD474958C7}"/>
          </ac:spMkLst>
        </pc:spChg>
        <pc:spChg chg="add del mod">
          <ac:chgData name="kasey champion" userId="c1130ab030728f76" providerId="LiveId" clId="{A2355570-4779-43B6-876D-C624724EE405}" dt="2018-04-16T14:39:13.208" v="2514" actId="478"/>
          <ac:spMkLst>
            <pc:docMk/>
            <pc:sldMk cId="2317103641" sldId="270"/>
            <ac:spMk id="16" creationId="{3A1F9D3C-67B1-407D-B06F-07B422506570}"/>
          </ac:spMkLst>
        </pc:spChg>
        <pc:spChg chg="add del mod">
          <ac:chgData name="kasey champion" userId="c1130ab030728f76" providerId="LiveId" clId="{A2355570-4779-43B6-876D-C624724EE405}" dt="2018-04-16T14:39:13.208" v="2514" actId="478"/>
          <ac:spMkLst>
            <pc:docMk/>
            <pc:sldMk cId="2317103641" sldId="270"/>
            <ac:spMk id="17" creationId="{18C113FA-AD09-4609-BACC-197242215EB4}"/>
          </ac:spMkLst>
        </pc:spChg>
        <pc:spChg chg="add del mod">
          <ac:chgData name="kasey champion" userId="c1130ab030728f76" providerId="LiveId" clId="{A2355570-4779-43B6-876D-C624724EE405}" dt="2018-04-16T14:39:13.208" v="2514" actId="478"/>
          <ac:spMkLst>
            <pc:docMk/>
            <pc:sldMk cId="2317103641" sldId="270"/>
            <ac:spMk id="18" creationId="{2723B213-2261-4948-9CF5-25D1102E7233}"/>
          </ac:spMkLst>
        </pc:spChg>
        <pc:graphicFrameChg chg="add mod">
          <ac:chgData name="kasey champion" userId="c1130ab030728f76" providerId="LiveId" clId="{A2355570-4779-43B6-876D-C624724EE405}" dt="2018-04-16T14:34:14.975" v="2175" actId="1076"/>
          <ac:graphicFrameMkLst>
            <pc:docMk/>
            <pc:sldMk cId="2317103641" sldId="270"/>
            <ac:graphicFrameMk id="6" creationId="{3C9892A4-C8B6-498F-8D74-1E5BC6B4A007}"/>
          </ac:graphicFrameMkLst>
        </pc:graphicFrameChg>
      </pc:sldChg>
      <pc:sldChg chg="addSp delSp modSp add modAnim">
        <pc:chgData name="kasey champion" userId="c1130ab030728f76" providerId="LiveId" clId="{A2355570-4779-43B6-876D-C624724EE405}" dt="2018-04-16T15:24:50.537" v="4342" actId="207"/>
        <pc:sldMkLst>
          <pc:docMk/>
          <pc:sldMk cId="1411187680" sldId="271"/>
        </pc:sldMkLst>
        <pc:spChg chg="mod">
          <ac:chgData name="kasey champion" userId="c1130ab030728f76" providerId="LiveId" clId="{A2355570-4779-43B6-876D-C624724EE405}" dt="2018-04-16T15:24:50.537" v="4342" actId="207"/>
          <ac:spMkLst>
            <pc:docMk/>
            <pc:sldMk cId="1411187680" sldId="271"/>
            <ac:spMk id="2" creationId="{0867A576-2DD2-4FCE-AAF3-E31BAB03295C}"/>
          </ac:spMkLst>
        </pc:spChg>
        <pc:spChg chg="del">
          <ac:chgData name="kasey champion" userId="c1130ab030728f76" providerId="LiveId" clId="{A2355570-4779-43B6-876D-C624724EE405}" dt="2018-04-16T14:37:43.416" v="2476" actId="478"/>
          <ac:spMkLst>
            <pc:docMk/>
            <pc:sldMk cId="1411187680" sldId="271"/>
            <ac:spMk id="3" creationId="{32E59321-0CCA-4ED5-B26F-52A48B6C3273}"/>
          </ac:spMkLst>
        </pc:spChg>
        <pc:spChg chg="add mod">
          <ac:chgData name="kasey champion" userId="c1130ab030728f76" providerId="LiveId" clId="{A2355570-4779-43B6-876D-C624724EE405}" dt="2018-04-16T14:37:54.984" v="2493" actId="20577"/>
          <ac:spMkLst>
            <pc:docMk/>
            <pc:sldMk cId="1411187680" sldId="271"/>
            <ac:spMk id="7" creationId="{B28F40D1-DC89-4E98-9505-6E010CA8ABED}"/>
          </ac:spMkLst>
        </pc:spChg>
        <pc:spChg chg="add mod">
          <ac:chgData name="kasey champion" userId="c1130ab030728f76" providerId="LiveId" clId="{A2355570-4779-43B6-876D-C624724EE405}" dt="2018-04-16T14:38:21.408" v="2498" actId="1076"/>
          <ac:spMkLst>
            <pc:docMk/>
            <pc:sldMk cId="1411187680" sldId="271"/>
            <ac:spMk id="8" creationId="{1E632960-FA51-4E12-B1D8-3DEB33260BED}"/>
          </ac:spMkLst>
        </pc:spChg>
        <pc:spChg chg="add mod">
          <ac:chgData name="kasey champion" userId="c1130ab030728f76" providerId="LiveId" clId="{A2355570-4779-43B6-876D-C624724EE405}" dt="2018-04-16T14:38:26.114" v="2502" actId="20577"/>
          <ac:spMkLst>
            <pc:docMk/>
            <pc:sldMk cId="1411187680" sldId="271"/>
            <ac:spMk id="9" creationId="{A7314501-42C2-4AA7-BF30-EA0B89FE1FBB}"/>
          </ac:spMkLst>
        </pc:spChg>
        <pc:spChg chg="add mod">
          <ac:chgData name="kasey champion" userId="c1130ab030728f76" providerId="LiveId" clId="{A2355570-4779-43B6-876D-C624724EE405}" dt="2018-04-16T14:38:35.059" v="2506" actId="20577"/>
          <ac:spMkLst>
            <pc:docMk/>
            <pc:sldMk cId="1411187680" sldId="271"/>
            <ac:spMk id="10" creationId="{971D4837-8763-4D59-AFB6-E7B7FB21EACB}"/>
          </ac:spMkLst>
        </pc:spChg>
        <pc:spChg chg="add mod">
          <ac:chgData name="kasey champion" userId="c1130ab030728f76" providerId="LiveId" clId="{A2355570-4779-43B6-876D-C624724EE405}" dt="2018-04-16T14:38:45.396" v="2512" actId="1076"/>
          <ac:spMkLst>
            <pc:docMk/>
            <pc:sldMk cId="1411187680" sldId="271"/>
            <ac:spMk id="11" creationId="{EEDC39F8-0A6A-4100-B277-4AFD68A71F2D}"/>
          </ac:spMkLst>
        </pc:spChg>
        <pc:spChg chg="add mod">
          <ac:chgData name="kasey champion" userId="c1130ab030728f76" providerId="LiveId" clId="{A2355570-4779-43B6-876D-C624724EE405}" dt="2018-04-16T14:39:19.421" v="2516" actId="1076"/>
          <ac:spMkLst>
            <pc:docMk/>
            <pc:sldMk cId="1411187680" sldId="271"/>
            <ac:spMk id="12" creationId="{D68F681F-B3B5-43CD-9F67-E3443695BE0F}"/>
          </ac:spMkLst>
        </pc:spChg>
        <pc:spChg chg="add mod">
          <ac:chgData name="kasey champion" userId="c1130ab030728f76" providerId="LiveId" clId="{A2355570-4779-43B6-876D-C624724EE405}" dt="2018-04-16T14:39:19.421" v="2516" actId="1076"/>
          <ac:spMkLst>
            <pc:docMk/>
            <pc:sldMk cId="1411187680" sldId="271"/>
            <ac:spMk id="13" creationId="{14070D4E-2F49-4679-9B12-97ADE0CC9191}"/>
          </ac:spMkLst>
        </pc:spChg>
        <pc:spChg chg="add mod">
          <ac:chgData name="kasey champion" userId="c1130ab030728f76" providerId="LiveId" clId="{A2355570-4779-43B6-876D-C624724EE405}" dt="2018-04-16T14:39:19.421" v="2516" actId="1076"/>
          <ac:spMkLst>
            <pc:docMk/>
            <pc:sldMk cId="1411187680" sldId="271"/>
            <ac:spMk id="14" creationId="{8EA12B14-FB8E-4AB5-9AF4-BC9B12363C9E}"/>
          </ac:spMkLst>
        </pc:spChg>
        <pc:graphicFrameChg chg="add">
          <ac:chgData name="kasey champion" userId="c1130ab030728f76" providerId="LiveId" clId="{A2355570-4779-43B6-876D-C624724EE405}" dt="2018-04-16T14:37:41.682" v="2475"/>
          <ac:graphicFrameMkLst>
            <pc:docMk/>
            <pc:sldMk cId="1411187680" sldId="271"/>
            <ac:graphicFrameMk id="6" creationId="{E3B9F6DF-300B-44CC-B638-63407E80DD6B}"/>
          </ac:graphicFrameMkLst>
        </pc:graphicFrameChg>
      </pc:sldChg>
      <pc:sldChg chg="modSp add modAnim">
        <pc:chgData name="kasey champion" userId="c1130ab030728f76" providerId="LiveId" clId="{A2355570-4779-43B6-876D-C624724EE405}" dt="2018-04-16T15:24:56.444" v="4345" actId="207"/>
        <pc:sldMkLst>
          <pc:docMk/>
          <pc:sldMk cId="516988388" sldId="272"/>
        </pc:sldMkLst>
        <pc:spChg chg="mod">
          <ac:chgData name="kasey champion" userId="c1130ab030728f76" providerId="LiveId" clId="{A2355570-4779-43B6-876D-C624724EE405}" dt="2018-04-16T15:24:56.444" v="4345" actId="207"/>
          <ac:spMkLst>
            <pc:docMk/>
            <pc:sldMk cId="516988388" sldId="272"/>
            <ac:spMk id="2" creationId="{F971CC96-8543-44A5-AAC8-E839EB0B2139}"/>
          </ac:spMkLst>
        </pc:spChg>
        <pc:spChg chg="mod">
          <ac:chgData name="kasey champion" userId="c1130ab030728f76" providerId="LiveId" clId="{A2355570-4779-43B6-876D-C624724EE405}" dt="2018-04-16T14:43:42.999" v="2928" actId="15"/>
          <ac:spMkLst>
            <pc:docMk/>
            <pc:sldMk cId="516988388" sldId="272"/>
            <ac:spMk id="3" creationId="{B1261C94-CFAA-401E-B981-75B80727A88A}"/>
          </ac:spMkLst>
        </pc:spChg>
      </pc:sldChg>
      <pc:sldChg chg="addSp modSp add modAnim">
        <pc:chgData name="kasey champion" userId="c1130ab030728f76" providerId="LiveId" clId="{A2355570-4779-43B6-876D-C624724EE405}" dt="2018-04-16T15:24:59.174" v="4346" actId="207"/>
        <pc:sldMkLst>
          <pc:docMk/>
          <pc:sldMk cId="3620357382" sldId="273"/>
        </pc:sldMkLst>
        <pc:spChg chg="mod">
          <ac:chgData name="kasey champion" userId="c1130ab030728f76" providerId="LiveId" clId="{A2355570-4779-43B6-876D-C624724EE405}" dt="2018-04-16T15:24:59.174" v="4346" actId="207"/>
          <ac:spMkLst>
            <pc:docMk/>
            <pc:sldMk cId="3620357382" sldId="273"/>
            <ac:spMk id="2" creationId="{1D11A4B9-7A12-4173-8E08-74A7858200D4}"/>
          </ac:spMkLst>
        </pc:spChg>
        <pc:spChg chg="mod">
          <ac:chgData name="kasey champion" userId="c1130ab030728f76" providerId="LiveId" clId="{A2355570-4779-43B6-876D-C624724EE405}" dt="2018-04-16T14:47:29.998" v="3210" actId="20577"/>
          <ac:spMkLst>
            <pc:docMk/>
            <pc:sldMk cId="3620357382" sldId="273"/>
            <ac:spMk id="3" creationId="{B42902B7-DAFD-4B2E-8A16-C503DAEC194C}"/>
          </ac:spMkLst>
        </pc:spChg>
        <pc:spChg chg="add mod">
          <ac:chgData name="kasey champion" userId="c1130ab030728f76" providerId="LiveId" clId="{A2355570-4779-43B6-876D-C624724EE405}" dt="2018-04-16T14:48:26.645" v="3280" actId="207"/>
          <ac:spMkLst>
            <pc:docMk/>
            <pc:sldMk cId="3620357382" sldId="273"/>
            <ac:spMk id="6" creationId="{B16F3E59-31B4-40C4-A8A6-627B6FA2C753}"/>
          </ac:spMkLst>
        </pc:spChg>
      </pc:sldChg>
      <pc:sldChg chg="modSp add modAnim">
        <pc:chgData name="kasey champion" userId="c1130ab030728f76" providerId="LiveId" clId="{A2355570-4779-43B6-876D-C624724EE405}" dt="2018-04-16T15:30:29.635" v="4365"/>
        <pc:sldMkLst>
          <pc:docMk/>
          <pc:sldMk cId="1965344726" sldId="274"/>
        </pc:sldMkLst>
        <pc:spChg chg="mod">
          <ac:chgData name="kasey champion" userId="c1130ab030728f76" providerId="LiveId" clId="{A2355570-4779-43B6-876D-C624724EE405}" dt="2018-04-16T15:25:02.613" v="4347" actId="207"/>
          <ac:spMkLst>
            <pc:docMk/>
            <pc:sldMk cId="1965344726" sldId="274"/>
            <ac:spMk id="2" creationId="{2C742AC5-B3FA-4199-8E73-8B36D25FC82C}"/>
          </ac:spMkLst>
        </pc:spChg>
        <pc:spChg chg="mod">
          <ac:chgData name="kasey champion" userId="c1130ab030728f76" providerId="LiveId" clId="{A2355570-4779-43B6-876D-C624724EE405}" dt="2018-04-16T14:52:33.009" v="3743" actId="20577"/>
          <ac:spMkLst>
            <pc:docMk/>
            <pc:sldMk cId="1965344726" sldId="274"/>
            <ac:spMk id="3" creationId="{2DFB5CEA-C824-4C49-87FF-956D83CFCE66}"/>
          </ac:spMkLst>
        </pc:spChg>
      </pc:sldChg>
      <pc:sldChg chg="addSp modSp add modAnim">
        <pc:chgData name="kasey champion" userId="c1130ab030728f76" providerId="LiveId" clId="{A2355570-4779-43B6-876D-C624724EE405}" dt="2018-04-16T15:25:05.594" v="4348" actId="207"/>
        <pc:sldMkLst>
          <pc:docMk/>
          <pc:sldMk cId="551776257" sldId="275"/>
        </pc:sldMkLst>
        <pc:spChg chg="mod">
          <ac:chgData name="kasey champion" userId="c1130ab030728f76" providerId="LiveId" clId="{A2355570-4779-43B6-876D-C624724EE405}" dt="2018-04-16T15:25:05.594" v="4348" actId="207"/>
          <ac:spMkLst>
            <pc:docMk/>
            <pc:sldMk cId="551776257" sldId="275"/>
            <ac:spMk id="2" creationId="{1FCBE20D-AA6E-4216-9468-3A44A3C668A8}"/>
          </ac:spMkLst>
        </pc:spChg>
        <pc:spChg chg="mod">
          <ac:chgData name="kasey champion" userId="c1130ab030728f76" providerId="LiveId" clId="{A2355570-4779-43B6-876D-C624724EE405}" dt="2018-04-16T14:54:33.710" v="4024" actId="15"/>
          <ac:spMkLst>
            <pc:docMk/>
            <pc:sldMk cId="551776257" sldId="275"/>
            <ac:spMk id="3" creationId="{77DF2D02-3167-4F4D-81F0-32389BEBA8D7}"/>
          </ac:spMkLst>
        </pc:spChg>
        <pc:spChg chg="add mod">
          <ac:chgData name="kasey champion" userId="c1130ab030728f76" providerId="LiveId" clId="{A2355570-4779-43B6-876D-C624724EE405}" dt="2018-04-16T14:56:56.377" v="4255" actId="208"/>
          <ac:spMkLst>
            <pc:docMk/>
            <pc:sldMk cId="551776257" sldId="275"/>
            <ac:spMk id="6" creationId="{8506BEE3-98A8-4471-B5D6-DAA324D4B429}"/>
          </ac:spMkLst>
        </pc:spChg>
        <pc:spChg chg="add mod">
          <ac:chgData name="kasey champion" userId="c1130ab030728f76" providerId="LiveId" clId="{A2355570-4779-43B6-876D-C624724EE405}" dt="2018-04-16T14:57:07.682" v="4258" actId="208"/>
          <ac:spMkLst>
            <pc:docMk/>
            <pc:sldMk cId="551776257" sldId="275"/>
            <ac:spMk id="7" creationId="{53AC20F1-9C0C-4AD1-8344-8E3ADBCB729E}"/>
          </ac:spMkLst>
        </pc:spChg>
      </pc:sldChg>
      <pc:sldChg chg="add">
        <pc:chgData name="kasey champion" userId="c1130ab030728f76" providerId="LiveId" clId="{A2355570-4779-43B6-876D-C624724EE405}" dt="2018-04-16T15:25:08.514" v="4349"/>
        <pc:sldMkLst>
          <pc:docMk/>
          <pc:sldMk cId="2887560536" sldId="27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9T20:19:40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26045 14531 369 0,'-7'0'87'0,"-1"5"3"0,-2-5-59 16,2 8-2-16,0-8-10 0,1 0-3 16,7-12-2-16,0 6-1 0,0-6-1 15,0 2-2-15,0 1-1 0,-6-2 1 16,6 8-1-16,-5 3-2 0,0 0 2 15,-10 0-3-15,4 0 0 0,-3 4 0 16,1-4-1-16,0 0 0 0,7 0-1 16,-7 0-2-16,6-3 1 0,1-4 1 0,-4 7-1 15,3-5 1-15,-3 5-1 0,-4 0 1 16,-6 0 1-16,-8 11 0 0,-8-4 2 16,3 3-1-16,1-2 0 0,2 3 2 15,9-2 1-15,4-9 0 0,1 6 0 16,3-6-2-16,0 12 1 0,1-6-3 15,-4 5 0-15,-2 1 0 0,-3 0-1 0,-2-4 0 16,5 8 2-16,1-2 0 0,8 10 1 16,4 3-1-16,5-5 0 0,0-5 0 15,0 0-3-15,13 1 0 0,0-3-1 16,2 4 0-16,3-1-1 0,1 4 0 16,-1-4 1-16,0-2 0 0,-3-1 0 0,6-1-1 15,-4-1 1-15,6-5 0 0,6 0 0 16,12 5-2-16,-2-5 1 0,2 1-1 15,-1-5 2-15,-6-4-1 0,-6 0 0 16,-4 0 0-16,6 0 1 0,3-15 0 16,-1-2 0-16,3 0-1 0,1-7 1 15,1 5-1-15,-6-7 0 0,-3 10-1 16,-8-1 2-16,-4-7 0 0,-7 7 0 16,-3 2-1-16,1-2 1 0,-7 4 1 0,0-4 0 15,0 0 0-15,-7-5 2 16,-9 2 6-16,-9-1 0 0,-6-3 4 0,-3 3-3 15,-9-2 1-15,7-5 0 0,0 1-5 16,2 6-1-16,3 6-5 0,-1 5-18 16,-4 10-21-16,-1 0-118 0,-9 15-126 15,2 6-315-15</inkml:trace>
  <inkml:trace contextRef="#ctx0" brushRef="#br0" timeOffset="1883.271">26048 15218 364 0,'0'0'90'0,"0"-5"3"0,-7 5-58 0,7 0-3 16,-6 0-10-16,6 0-5 0,-8 0-5 15,1 0-4-15,2 0-3 0,0 0 0 16,0 0 1-16,-1 0-2 0,-1 0-1 16,-1 0 1-16,5 0 2 0,-7-4-1 15,0-3 1-15,2 2 1 0,0 5 0 16,0-8 0-16,-1 8 1 0,3 0-2 15,-4-3 1-15,0 3-1 0,-1-10 0 16,-4 6 0-16,0-3 1 0,-1 1-2 0,-1 0 4 16,-2 6-2-16,1 0 2 0,-2 0-2 15,1 0 1-15,4 0-1 0,0 14 0 16,2-5-2-16,-2-2-1 0,2 4-1 16,-2-5 1-16,4-1-2 0,-4 3 0 15,5 0 0-15,-3 0 0 0,2 3 1 0,-1 0 0 16,6 4 1-16,-2-1 0 0,8 3 1 15,0-1 1-15,-7 0 0 0,7 1 0 16,0-1 1-16,-5 2 0 0,5 0 2 16,-5 4-2-16,5 2 0 0,0-4 1 15,0 1-2-15,0 4 1 0,0-10-3 16,7-1 0-16,-7 3 0 0,6 1 1 16,-6-7-2-16,7 1 0 0,-1 1-1 0,6-10 3 15,-2 3-1-15,6 1-1 0,-3-4-4 16,8-3 2-16,-1 7 0 15,6-7 0-15,1 6-1 0,4 0-1 0,-5 2 1 16,-5-1 0-16,-1-2 2 0,1 2-3 16,-3-7 0-16,5 7 1 0,2-7 1 15,1 0-2-15,2 0 4 0,-2-7-4 0,0-3 2 16,-3 3 0-16,1-4-1 0,-4-2 1 16,-4 1 0-16,2-4-3 0,2 6 3 15,-3-3-2-15,-1 0 1 0,-3 1-1 16,0 2 2-16,-8-1-2 0,0-2 1 15,-5 3 0-15,5 3 0 0,-5-3 0 16,0 1 1-16,0-3-1 0,0-4 1 16,0 0-1-16,0-5 1 0,0 3-1 15,0 2 3-15,-7-4-4 0,1-1 3 0,-6 2 2 16,2-6 1-16,-1 4 1 0,-5-1 4 16,2 7 1-16,1 3 3 0,-3 4 0 15,-2 3-2-15,-3-1 0 0,-4 6-2 16,2-10-3-16,2 10-3 0,0-8 0 15,4 8-2-15,6-8-2 0,1 8-4 16,2 0-14-16,8 0-12 0,-8 11-16 16,3-6 120-16,5 8-235 0,0 0-134 15,11-1-350-15</inkml:trace>
  <inkml:trace contextRef="#ctx0" brushRef="#br0" timeOffset="20554.511">26654 14922 286 0,'0'0'91'0,"6"0"3"0,-6 11 1 0,0-11-49 16,0 3-16-16,0-3-10 0,0 8-7 16,0-8-2-16,0 0 0 0,8 6 1 15,-1-6 2-15,0 0 1 0,1-6 2 16,0 6 2-16,2-8-1 0,3 8-2 15,3-6-2-15,-4 6 0 0,6-3-4 16,-5 3-2-16,2-8-2 0,1 2 0 16,5-5-3-16,2 1 1 0,0 3-3 0,2 0 0 15,-4-1 0-15,3-1 0 0,-4 4-2 16,-2 5-5-16,0 0-5 0,-3 0-4 16,-5 0-7-16,-5 0-101 0,-5 0-3 15,0 7-80-15,0 1-161 0</inkml:trace>
  <inkml:trace contextRef="#ctx0" brushRef="#br0" timeOffset="20871.65">26667 15085 492 0,'0'0'108'0,"0"0"2"16,6 7-88-16,3-7-2 0,2 0 0 15,5 0 4-15,6 0 4 0,4-11 1 16,7 5 1-16,3-5 3 0,1-2-1 0,1 1-5 15,-4 12-6-15,1 0-8 0,-4 0-4 16,6 0-12-16,4 7-16 0,-1 0-16 16,-6-7-112-16,-1 7-115 0,-10-7-290 15</inkml:trace>
  <inkml:trace contextRef="#ctx0" brushRef="#br0" timeOffset="21803.967">28019 14646 326 0,'-8'0'74'16,"0"0"1"-16,0-7-29 0,-2 7-45 15,0 7 7-15,0-3 7 0,0-4 5 16,-1 0 3-16,3 10 4 0,-2-10 1 16,2 5 2-16,0-5-7 0,1 11-6 15,0-6-4-15,-1 4-1 0,2 0-2 16,1 3-1-16,0-1 0 0,5 3-1 0,-5-2 2 15,5-2-2-15,0 2-1 0,0 0 0 16,0-4-2-16,0 3 0 0,5-1-2 16,0 6 0-16,1-3 0 0,1 1 1 15,4 2-1-15,-1-2 2 0,5-7 1 16,0 0 2-16,3-7 0 0,6 0 1 16,1 0 0-16,3 0-1 0,-2-7 1 15,-2 1-2-15,1-1-1 0,-1-1 1 0,1-10-3 16,3-1 1-16,-5 3 1 0,3-1 0 15,-5-1 2-15,-11 4 0 0,-10-5 4 16,0-4 5-16,-6 3 5 0,-11 4 1 16,-7-8 3-16,-3 7 0 0,-4-1 0 15,-3-2-3-15,-4 5-6 0,6 4-4 16,-3-3-5-16,7 4-10 0,4-3-16 16,6 4-24-16,-2 0-125 0,4-3-134 15,-1 12-333-15</inkml:trace>
  <inkml:trace contextRef="#ctx0" brushRef="#br0" timeOffset="22243.854">27720 15130 455 0,'9'0'105'16,"6"7"4"-16,10-7-74 0,3 0-7 16,8-7 2-16,0 1 2 0,5-2 1 15,3-7 2-15,3 8-2 0,6-4-1 16,6 3-3-16,-2 0-6 0,7 3-5 15,-2-1-4-15,-3-7-5 0,-5 0-7 16,-10-1-7-16,-8 5-11 0,-6 3-13 0,-9 6-8 16,-10 0-111-16,-2 0-112 0,-9 13-267 15</inkml:trace>
  <inkml:trace contextRef="#ctx0" brushRef="#br0" timeOffset="22704.32">28253 15462 387 0,'-18'-16'93'16,"4"2"4"-16,-3-3-66 0,-1-2 1 16,2 0-2-16,-2 15-2 0,3-7-2 15,-3 11-5-15,2 0 0 0,-6 0 0 0,4 13 0 16,-3 6 0-16,-3-5 0 0,1 10-1 15,5-5 2-15,1 10-1 0,3-10 0 16,5 6-3-16,4-2 0 0,5 1-2 16,0 1 1-16,0-2-5 0,0 0 2 15,5 0-5-15,7 0 0 0,6-12-1 16,10 1-2-16,4-12-3 0,14 0 1 0,2 0-3 16,11-6 1-16,-2-6-4 0,4-2-10 15,-6 3-10-15,-6-1-12 0,-13 1-8 16,-5 11-111-16,-6 0-116 0,-4 0-268 15</inkml:trace>
  <inkml:trace contextRef="#ctx0" brushRef="#br0" timeOffset="23135.991">28964 15071 521 0,'8'0'121'0,"5"-6"-1"16,9 3-76-16,5 3-24 0,9-12-9 0,0-1-2 15,9-3 0-15,-8 2-1 0,6-2-1 16,-1 6-1-16,-1 7 1 0,-1 3-2 16,-3 0-7-16,-7 0-11 0,-7-5 5 15,-9 5-120-15,-9 0-105 0,-5 0-271 16</inkml:trace>
  <inkml:trace contextRef="#ctx0" brushRef="#br0" timeOffset="23346.706">29041 15231 501 0,'0'0'112'16,"8"7"4"-16,7-7-88 0,-2 0-2 15,10 0-1-15,5 0 1 0,4-9-3 16,4 1-4-16,7 0-5 0,-2-4-3 0,-2 6-8 15,1-3-11-15,-4 3-14 0,-5-4-109 16,-5-1-105-16,-5 4-271 0</inkml:trace>
  <inkml:trace contextRef="#ctx0" brushRef="#br0" timeOffset="23754.298">29961 14952 477 0,'-28'12'113'0,"4"5"4"16,-1 5-76-16,-4-1-6 0,4 4-8 15,4-4 0-15,-2-2-5 0,3 5 1 16,4 0-4-16,8 4-1 0,8-4 0 15,0 2-2-15,0-3-2 0,14-4-1 16,9-3-2-16,4 2-3 0,5-6 0 16,11 1-4-16,3 0-1 0,0-13-1 15,1 0-2-15,5 0 1 0,6 0 1 0,1-13-1 16,3-6-2-16,2-1 3 0,-5 0 3 16,-7-3 5-16,-3-2 1 0,-8-1 6 15,-11-1 5-15,-11 1 5 0,-2 4 2 16,-17 8-1-16,0-13-3 0,-10 1-4 15,-5-3-4-15,-6-7-7 0,-10-4-4 16,-4 11-12-16,-1 7-10 0,-5 8-23 16,0 14-18-16,-3 0-123 0,0 10-134 0,-3 2-323 15</inkml:trace>
  <inkml:trace contextRef="#ctx0" brushRef="#br0" timeOffset="25256.019">24697 16713 411 0,'0'0'103'0,"8"0"3"15,0-7-56-15,-1 2-12 0,0-4-10 16,-1 2-4-16,1-3-4 0,-7-3-2 0,5 7-4 15,-5 0-3-15,0-2-1 0,-9 8-3 16,-2-3-2-16,-4 3-1 0,-13 0 0 16,-4 0 0-16,-8 0 1 0,-4 0 2 15,-7 0 3-15,4 11 4 0,1 1 3 16,3 1 1-16,-2 3 3 0,0 6 1 16,9 7-1-16,0-1-2 0,5 8-1 0,8 6-4 15,7-2 0-15,4 0-4 0,8-2-1 16,4-4-1-16,0-3 0 0,16 5-3 15,7-7 1-15,3-2-2 0,10 1 1 16,10-5-1-16,1-9 0 0,7-5-1 16,5-9-1-16,-3 0 1 0,5-10 0 15,-1-5 0-15,7-10 0 0,-3 1 0 16,12-3-1-16,-4-9 0 0,-7 1 0 16,-8-8 1-16,-11 2 2 0,-16-1 0 0,-16 9 4 15,-9-2 2-15,-5 5 2 0,0 1 1 16,-14 6 0-16,-8 3-1 0,-7 4-4 15,-17 2-3-15,-6 2 0 0,-4 5-4 16,2 1-6-16,2 1-11 0,14-2-8 16,12 7-18-16,8 0-18 0,11 7 11 15,7-7-132-15,8 0-120 0,7 0-286 0</inkml:trace>
  <inkml:trace contextRef="#ctx0" brushRef="#br0" timeOffset="25607.482">25691 16365 540 0,'-23'0'111'0,"0"11"-1"0,-1 10-105 0,4 3-1 16,-13 3-2-16,-1 1 7 0,-4 3 7 16,2 1 5-16,-5-2 9 0,8 11 2 15,1-1 6-15,2 2-3 0,1 9-5 16,9-1-5-16,12-7-7 0,8 9-8 16,0-11-4-16,15-4-4 0,8-5 1 15,6 0-3-15,-1-16-1 0,10-2 2 16,4 2-2-16,1-5-6 0,1 1-7 0,0-8-11 15,-8 5-8-15,3-4-9 0,4 4-109 16,3-2-108-16,-4 4-256 0</inkml:trace>
  <inkml:trace contextRef="#ctx0" brushRef="#br0" timeOffset="26290.829">26950 16237 539 0,'15'0'116'16,"3"0"3"-16,8 16-97 0,0-1 1 15,7 6 2-15,6 9 6 0,2-4 8 16,5 3 1-16,6 13 1 0,-4 3-2 15,-2-1-6-15,1 5-6 0,-6 4-7 16,-11-4-9-16,-9 0-6 0,-11 9 0 0,-10 5-4 16,-10 4 1-16,-13-2 0 0,-13-1 0 15,-10-12-3-15,-10-3-7 0,-14-6-18 16,0-1-18-16,-6-3-119 0,8 1-129 16,-1-10-316-16</inkml:trace>
  <inkml:trace contextRef="#ctx0" brushRef="#br0" timeOffset="31392.521">25771 16572 474 0,'-8'-5'99'16,"-5"0"2"-16,1 5-90 0,4 0 2 16,8 7 1-16,0 0 3 0,0 3 3 15,8 2 3-15,4 3 0 0,-4 11 1 0,2 2-2 16,-10 3-2-16,5 14-3 0,0 0-2 15,-5 3-5-15,0 1-4 0,0 3-1 16,0-14-2-16,5 1-2 0,4-9-2 16,-4-10-1-16,4-11-2 0,-1-3-5 15,0-6-8-15,0 0-7 0,0-15-108 16,4 7-102-16,4-9-261 0</inkml:trace>
  <inkml:trace contextRef="#ctx0" brushRef="#br0" timeOffset="31660.649">26177 16511 419 0,'-10'0'113'0,"6"0"6"16,4 12 0-16,-5 5-86 0,5 7 1 15,-7 8-3-15,7 1 0 0,-5 0 0 16,5 6-5-16,0 7-4 0,0-5-6 16,5 2-5-16,5-5-2 0,3-8-3 15,-2-8-6-15,1-6-5 0,3-3-6 0,-7-13-8 16,-3 0-10-16,3 0-9 0,-3-13-109 16,0-1-107-16,-5-9-263 0</inkml:trace>
  <inkml:trace contextRef="#ctx0" brushRef="#br0" timeOffset="31879.498">25986 16792 596 0,'0'0'121'0,"11"8"0"16,6-2-116-16,4-2-1 0,5-4-1 15,3 8 0-15,3-8 0 0,2 0 1 16,-1 6-1-16,9-6 0 0,-6 7 0 0,-1-7-3 16,-3 0-7-16,3-8-9 0,-4 3-109 15,3-13-102-15,-4-4-267 0</inkml:trace>
  <inkml:trace contextRef="#ctx0" brushRef="#br0" timeOffset="32464.492">26660 16596 473 0,'0'-4'96'0,"12"-6"2"0,-4 0-90 16,-2 0-2-16,1-4 0 0,-7-5 0 15,0 8 4-15,0-2 2 0,-7 10 1 16,-4 3 3-16,0 0 1 0,-4 17 2 16,-8-2-1-16,-2 8 0 0,1 4 1 0,-1 7-1 15,1-4-3-15,6 5-1 0,8-5-2 16,10 1-2-16,0 2-3 0,0-3-2 15,6-3 1-15,11 0-1 0,6-9-1 16,1 1 0-16,7-8 0 0,2 3-1 16,1-8 0-16,-2-6-1 0,-3 0 2 15,-1-14 0-15,0-6 0 0,-5-4 2 16,3-5 1-16,0-3 2 0,0 2 4 0,-5 5 2 16,-6-1 2-16,0 7 3 0,-10 0-2 15,-5 2 1-15,-7 1-4 0,-3 1-3 16,-1 4-4-16,0 0-8 0,2-3-20 15,9-11-19-15,0-4-121 0,12 0-130 16,4 0-319-16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21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15 473 7860,'-1'-1'552,"-1"0"-32,0 0 424,0 0-119,0 0-113,1 0-103,0 1-96,0 0-88,0 1-80,0-1-122,1 1-41,0 1-38,-1-1-34,1 1-16,0 0-36,0 2-22,0 2-41,0-1-13,1 25 213,0 0-43,2 0-40,0 0-34,2 7-23,1-1-35,16 71-82,-22-97 50,2-6-22,-2-4 34,1 0-1,-1 0 0,1 0 0,0 0 1,-1 0-1,1 0 0,-1 0 1,1 0-1,-1 0 0,1-1 0,0 1 1,-1 0-1,1 0 0,-1-1 0,1 1 1,-1 0-1,0-1 0,1 1 1,-1-1-1,1 1 0,-1 0 0,0-1 1,1 1-1,-1-1 0,0 1 0,1-1 1,-1 1-1,0-1 0,0 0 0,1 1 1,-1-1-1,0 1 1,7-16-11,3-10 48,-3-2 66,-2-2 50,-1 1 35,13-59 442,-1 48-378,-4 22-165,2 2-35,-7 11 297,-3 7-113,0 4-90,-2 3-71,-1 5-45,-1 17-24,0-25 48,2 61-2,-2-55-50,2-1 0,-1 1-1,2-1 1,-1 0 0,2 0-1,-1 0 1,5 8-2,-2-11-13,-5-7 12,-1-1 1,0 0 0,1 1-1,-1-1 1,0 0 0,0 1 0,1-1-1,-1 0 1,1 1 0,-1-1-1,0 0 1,1 0 0,-1 0-1,1 1 1,-1-1 0,1 0-1,-1 0 1,0 0 0,1 0-1,-1 0 1,1 0 0,-1 0-1,1 0 1,-1 0 0,1 0-1,-1 0 1,1 0 0,-1 0-1,0 0 1,1 0 0,-1 0-1,1-1 1,-1 1 0,1 0-1,-1 0 1,0-1 0,1 1-1,-1 0 1,1 0 0,-1-1-1,0 1 1,0 0 0,1-1-1,-1 1 1,0 0 0,1-1-1,-1 1 1,0-1 0,0 1-1,0-1 1,1 1 0,-1 0-1,0-1 1,0 1 0,3-25 4,-3 22-4,17-56 57,-1 19 18,-1 8 49,1 4 85,-9 21 39,-1 7-69,-1 5-56,-1 5-46,-1 4-27,1 17-4,-4-27-28,1 4 42,0 0-38,-1 9-79,1-5-39,0 1-39,1 11-224,-2-19 248,1 0 0,-1 0 0,1 0-1,1 0 1,-1 0 0,1 0 0,0 0 0,0-1-1,0 1 1,0-1 0,1 1 0,0-1 111,-1-2-323,-2-2 114,1 1-36,0-1-36,0 1-41,0-1-42,0 0-45,0 0-47,0 0-50,0 0-53,0 0-55,0 1-57,0-1-59,0 0-64,0 0-64,-1 0 814,0 0-700,1 0-47,0 0-44,0 0-36,-1 0-217,1 0-36,2 0-2379</inkml:trace>
  <inkml:trace contextRef="#ctx0" brushRef="#br0" timeOffset="294.743">586 580 7828,'-7'-4'959,"1"1"-91,0 1-88,0 1-83,1 1-79,-1 1-74,1 1-71,1 1-65,-1 0-61,1 1-57,0 0-52,0 1-49,1 1-43,-1 0-39,-2 7 6,1 2-108,1-1-65,-3 19-138,5-15 161,1-10 70,0-1 41,1-1 49,0 0 56,2 10-181,3-4 45,2-3 51,3-4 54,2-3 61,1-3 65,1-2 71,0-3 75,-8 2-155,1-1 33,24-29 1252,-25 21-1059,-6 2-107,-2 6-245,-3 1-44,-2 0-50,-3 2-54,4 1-144,-5-2 35,6 1 38,1 0-64,0 0-95,1 1 53,1-1-44,1 0-50,-1 1-55,1-1-61,0 0-67,1 0-71,-1 0-78,1 2 127,0 0 32,1 0-358,-1 0 115,0 0 104,0 0 93,0 0 79,1-1 71,-1 1 57,0 0 49,1 0 34,0 0-640,-1-1 453,1 1 133,-1 0-45,0 0-53,0 0-62,1-1-265,-1 1-38,1-1-825,1-1-442,0-1-1143</inkml:trace>
  <inkml:trace contextRef="#ctx0" brushRef="#br0" timeOffset="729.274">762 556 8292,'0'0'1929,"0"0"-1371,-1 0-66,1 1-62,0-1-59,-1 0-54,0 1-50,1-1-47,-1 1-42,-1 0 54,0 1-107,0-1-84,1 0-43,-6 4-107,5-3 108,0 0 92,1-1 3,0 0 41,-21 20 288,7-7-189,1 0-54,2 1-44,1 0-35,-2 11 6,11-20-89,0 1 0,1-1-1,-1 0 1,2 1 0,-1-1 0,1 7-18,-1-12 1,1 0 1,0 0-1,0 0 0,0 0 1,0 0-1,0 1 0,0-1 0,1 0 1,-1 0-1,0 0 0,0 0 0,1 0 1,-1 0-1,1 0 0,-1 0 0,1 0 1,-1 0-1,1 0 0,0 0 0,-1 0 1,1-1-1,0 1 0,0 0 1,-1 0-1,1-1 0,0 1 0,0 0 1,0-1-1,0 1 0,0-1 0,0 1 1,0-1-1,0 0 0,0 1 0,0-1 1,1 0-1,-1 0 0,0 0 1,0 0-1,0 0 0,0 0 0,0 0 1,0 0-1,0 0 0,0 0 0,1 0 1,-1-1-1,0 1 0,0-1 0,0 1 1,0-1-1,0 1 0,0-1 1,0 1-1,0-1-1,4-2 3,0 1 0,0-1 0,0 0 0,0-1 1,0 1-1,0-1 0,-1 0 0,0 0 0,0 0 1,3-4-4,12-29-5,-4-5 54,-3-3 49,-5-2 40,-1-49 237,-10 8 87,-3 36 171,-9-34-633,5 41 267,0 0 82,3 26-72,8 19-272,0 0 1,0-1 0,-1 1 0,1 0 0,0 0 0,0 0-1,0 0 1,-1 0 0,1 0 0,0 0 0,0 0 0,-1 0-1,1 0 1,0 0 0,0 0 0,0 0 0,-1 0 0,1 0-1,0 0 1,0 0 0,0 0 0,0 1 0,-1-1 0,1 0-1,0 0 1,0 0 0,0 0 0,-1 0 0,1 0-1,0 1 1,0-1 0,0 0 0,0 0 0,0 0 0,0 0-1,-1 1 1,1-1 0,0 0 0,0 0 0,0 0 0,0 0-1,0 1 1,0-1 0,0 0-6,-3 7 98,1 2-34,0 1-41,2 0-53,1 45 30,6 76 118,-2-91-116,0 0-47,-1-11-25,1-1-38,1 0-45,0 0-50,-5-24-72,0 1 67,0-1 57,1 1 50,-1 0 36,1 0 38,9 18 47,-7-15-115,0-2-72,0 0-110,-2-3 89,0-1-37,0 1-41,0 0-43,1 0-215,1 1-105,-1-1-115,1 1-122,-3-3 383,1 1-34,0-1-36,0 1-36,0-1-39,0 1-38,0-1-41,0 0-41,-1 0 105,0 0-37,2 0-771,0 1-417,1 0-1074,-4-2 2869</inkml:trace>
  <inkml:trace contextRef="#ctx0" brushRef="#br0" timeOffset="1158.542">1020 463 7635,'-3'0'760,"-1"0"-70,1 1-66,-1 0-63,0 0-60,1 1-56,-1 0-53,0 0-51,0 0-47,1 1-43,-1-1-41,0 1-37,-4 3 74,1 1-111,1-2-88,0 1-45,-12 14-118,10-12 100,2 0 85,3-4 10,0 0 38,0-1 66,-12 18-34,3 4-39,10-20-94,0 1 1,1-1-1,0 1 0,-1-1 0,2 1 1,-1-1-1,1 1 0,0 0-17,0-4 4,0 1 0,0-1-1,0 0 1,0 0 0,1 0 0,-1 0 0,1 0-1,0-1 1,-1 1 0,1 0 0,0 0-1,0 0 1,0 0 0,0-1 0,1 1 0,-1-1-1,0 1 1,1-1 0,1 2-4,-1-2 4,1 1-1,-1-1 1,1 0 0,0 0-1,0 0 1,0 0 0,0-1-1,0 1 1,-1-1 0,1 0-1,0 1 1,0-1 0,0-1-1,0 1 1,0 0 0,0-1-1,3 0-3,-4 0 11,1 0 0,0 1-1,0-1 1,-1 0-1,1-1 1,0 1 0,-1 0-1,1-1 1,-1 0-1,0 1 1,1-1 0,-1 0-1,0 0 1,1-1-11,0-2 13,1 1 1,-1-1 0,0 0 0,-1 0 0,1 0-1,-1 0 1,1-3-14,3-12 30,-1 0 1,-1-1-1,2-18-30,-3 15 14,4-28-14,-2-2 46,-3 0 53,-1-1 57,-3 1 65,-1 0 69,-1 1 74,-2 2 82,-3 4 108,6 33-311,-1 0 67,3 11-31,-1 3-71,1 1-61,-1 2-48,0 2-14,0 0-33,-3 60 50,4-21 91,3 0 0,4 22-193,2-11 67,1 1-99,-4-28-33,0-1-38,0 1-45,1-1-48,0 3-81,-1 0-71,1-1-77,-1 0-83,-4-24 246,0 0 107,1 5-150,0-4 30,-2-3 101,1-1-41,0 1-50,0-1-57,0 1-112,0 0-91,0 0-102,1-1-112,-1 1-122,0-1 381,0-1-34,-1 0-36,1 0-38,0 1-38,0-1-40,-1 0-12,1 0-37,0 0-815,0 1-436,1 0-1130</inkml:trace>
  <inkml:trace contextRef="#ctx0" brushRef="#br0" timeOffset="1324.829">1232 477 8292,'0'4'615,"0"0"-37,-1-1-35,1 1-35,0 4 409,0-1-127,-1 1-117,0-1-109,1 1-100,-1 0-92,0 1-26,1 1-113,-1 0-97,0-1-80,1 0-64,0 1-47,1 20-261,0-18 211,1 1 78,0-7 59,-1 0 36,0-5 137,-1 0-80,0-1-78,0 1-74,1-1-70,-1 0-66,0 1-64,1-1-59,-1 1-246,1-1-115,-1 0-101,1 0-89,0 1-78,0-1-66,0 0-53,0 0-42,-1 0 450,0 0-39,1 0-763,0 0-419,1 0-1070</inkml:trace>
  <inkml:trace contextRef="#ctx0" brushRef="#br0" timeOffset="1726.051">1181 347 6787,'3'1'820,"0"0"-70,1 0-66,-1 0-64,0 0-59,0 0-58,1 0-54,-1-1-50,0 1-49,1-1-45,-1 1-41,0-1-39,4 1 121,0-1-119,-1 0-102,0 1-60,17 2-33,-17-1-1,2 1 95,-4-2-12,0 2 43,0-1-124,0 0 0,0 1 0,0 0 0,-1 0 0,1 0 0,-1 0 0,0 1 0,0-1 0,0 1 0,0 0 0,-1 0 0,1 0 0,-1 0 0,0 0 0,1 5-33,1 4 106,-1 0-1,-1 0 1,0 0-1,0 13-105,-2-23 11,3 39 148,0-1-58,-1 9-36,-1 26-32,23-154 20,-14 32 103,-6 22-40,0 1 36,0-3 63,1 1 62,0 0 75,1 0 85,-3 15-34,0 4-67,-1 3-60,1 3-54,-2 3-48,1 2-42,1 9 30,-1 3-96,0 20-10,-2-30 11,2 49-106,-2-44 5,1 0-34,-1-1-23,1-1-37,-1 0-44,1 0-50,-1 1-57,1-1-64,-1 0-69,0 0-76,0-6 4,1 5-570,0-6 645,-1 0 34,1-1-42,0 1-52,0-1-64,0 0 33,0 0-57,0 0-63,0-1-69,0 1-76,1-1-81,-1 1-88,1-1-93,-1 0-208,1 0-99,-1-1-365,2 0-956</inkml:trace>
  <inkml:trace contextRef="#ctx0" brushRef="#br0" timeOffset="2279.275">1681 483 7988,'0'0'627,"0"0"-44,0 0-44,0 0-43,-1 1-39,1-1-40,0 0-36,0 0-36,-1 0 246,0 0-121,1 1-108,-1-1-95,-1 1-52,1-1-93,0 1-76,0 0-35,-3 2-60,3-2 74,-1 1 85,2-1-10,-1 0 36,-12 19 376,2 1-112,1 0-96,1 1-83,0 5-42,2 0-70,4-9-53,0-1 1,1 0-1,1 16-56,1-32 0,0 0-1,-1-1 1,1 1 0,0 0 0,0-1 0,0 1-1,0 0 1,0 0 0,0-1 0,0 1 0,0 0 0,0 0-1,0-1 1,0 1 0,0 0 0,1 0 0,-1-1-1,0 1 1,1 0 0,-1-1 0,0 1 0,1 0-1,-1-1 1,1 1 0,-1-1 0,1 1 0,-1-1 0,1 1-1,-1-1 1,1 1 0,0-1 0,-1 1 0,1-1-1,0 0 1,-1 1 0,1-1 0,0 0 0,-1 0 0,1 1-1,0-1 1,0 0 0,-1 0 0,1 0 0,0 0-1,-1 0 1,1 0 0,0 0 0,0 0 0,-1 0-1,1-1 1,0 1 0,0 0 0,-1 0 0,1-1 0,0 1-1,-1 0 1,1-1 0,0 1 0,-1 0 0,1-1-1,-1 1 1,1-1 0,0 0 0,4-3-2,1 0-1,-1 0 1,0 0-1,0-1 1,-1 0-1,4-4 3,6-11 10,-1-2 36,-1 0 46,-2-1 59,-3-1 68,-4 0 81,-3 0 91,-5-1 102,4 21-322,0 2-33,-1 1 49,0 5-93,1 2-67,-1 17-76,2-17 81,3 43-45,5 1-56,3 1-80,2-1-103,0-1-111,-7-25 130,-1 0-38,7 45-2082,3 60 2353,-10-43-983,-3-25 320,-2 1 47,-4 5-48,0-36 436,0-14 138,0-2 35,-1 0 42,-1-3 49,-9 6 259,0-13 56,13-6-302,0 1 0,-1-1 0,1 0 0,0 0 0,1 0 0,-1 0 0,0 0 0,0 0 0,0 0 0,1 0 0,-1-1 0,0 1 0,1-1 0,-1 1 0,1-1 0,0 0-49,-18-24 551,9 7-225,3 5-97,3 2-49,-24-87 1248,16 31-539,6 11-250,4 28-369,2 0-41,2 13-138,4 0-58,4 0-54,1 1-55,3 0-53,0 0-50,0 2-50,0 1-48,-1 0-70,-8 8 57,0-1 105,0 2 71,6-6-85,-7 7 106,0 0-37,0 0-90,0-1-91,-1 2 99,-1 0-35,1 0-39,0-1-41,-1 1-46,1 0-49,-1 0-51,1 0-55,0 0-338,-2 0 381,0 0-42,0 1-46,0-1-50,0 0-56,-1 1-61,1-1 103,-1 1-38,1-1-771,-1 0-418,0-1-1077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1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185 557 7571,'0'-5'774,"0"0"-68,0 1-64,0-1-62,-1 0-59,1 0-54,0 0-52,-1 0-49,0 1-45,0-1-42,0 0-40,0 1-35,-1-4 109,-2 0-105,1 3-99,-1 0-38,-12-4 48,6 8-31,-2 3 77,3 1 11,-1 1 67,4 0-229,0 1 0,0-1 1,1 1-1,-1 0 0,1 0 0,0 1 0,0 0 0,1 0 0,0 0 0,0 0 0,-3 5-14,-19 44 86,15-22-65,9-26-24,0 0 0,0 1 1,1 0-1,0-1 0,1 1 1,0 0-1,0-1 0,0 1 1,2 2 2,-2-8-1,0 0-1,0 0 1,1 0 0,-1 0 0,1 0 0,0 0 0,0 0-1,-1 0 1,1 0 0,0 0 0,1 0 0,-1-1-1,0 1 1,0 0 0,1-1 0,-1 1 0,1-1 0,0 0-1,-1 1 1,1-1 0,0 0 0,0 0 0,-1 0 0,1 0-1,0 0 1,0 0 0,0-1 0,0 1 0,0-1-1,0 1 1,1-1 0,-1 0 0,0 0 0,0 0 1,31-5-47,-29 3 33,1 0 0,0 0 0,-1-1 0,1 1 1,-1-1-1,0 0 0,0 0 0,0-1 0,0 1 1,0-1-1,-1 0 0,1 0 0,-1-1 14,11-18-25,-4-1 53,-3-2 72,-5 0 93,-3 25-33,1 1-36,-4 1 37,1 2-86,-2 4 37,2 15 83,1 3-53,3 0-51,3 0-49,3-1-45,2 0-45,4-3-40,4-3-40,-10-12-39,0-2-60,-1 0-6,0 0-44,-1 1-47,0 2-49,-4-6 135,2 2-192,-2-3 235,0 0-75,-1 1 79,1-1-35,0 0-39,-1 0-43,1 0-48,0 0-52,0 0-55,-1 0-62,1-1-188,0 1-101,0 0-108,1 0-114,-2 0 472,0 0-34,1 0-686,0 0-372,1 0-960</inkml:trace>
  <inkml:trace contextRef="#ctx0" brushRef="#br0" timeOffset="377.992">628 219 7363,'1'-7'955,"-1"-1"-127,1 0-114,-1 0-107,1 1-179,-1 0-59,1 0-53,-1-1-47,0 1-41,0 0-36,0-8 107,-10-19 287,1 22-267,-5 4 16,-2 6-94,1 5-76,0 5-58,-3 5-32,-12 22 42,17-13-99,1 0-1,1 1 1,1 1-1,1 0 1,1 0-1,-3 19-17,-4 43-19,8-13-76,4 0-103,4-37 53,0 0-36,1-1-39,0 0-43,-2-33 20,0 1 50,1-1 44,-1 1 41,0-1 38,1 1 34,-1 3 52,1-2 63,-1 1 43,3 10 407,-2-8-328,0-3-112,0 0-34,0 0-41,0 0-57,0 0-68,0 0-76,0 0-94,0 0-101,0 0-112,0 0-122,0-3 259,-1 1-34,1 0-37,0-1-36,-1 1-39,1-1-40,0 1-41,-1-1-42,1 0-11,-1-1-44,0 0-41,0 0-35,0 1-190,0-1-35,0 0-2085</inkml:trace>
  <inkml:trace contextRef="#ctx0" brushRef="#br0" timeOffset="631.104">222 612 6995,'0'-2'611,"1"1"-42,-1 0-41,1-1-39,0 1-37,0 0-36,2-2 316,0 1-125,0-1-111,1 0-99,1 1-86,-2 0-115,1 0-42,3-1 59,0 0-95,6-3 103,-10 5-116,0 0 41,15-7 130,1 1-38,0 1-40,0 0-40,10-4 6,0-1-101,-1-1-105,1-2-106,-27 13-19,0 0 48,0 0 42,1-1 35,3 0 47,3-2 120,-4 2-90,0 0-85,-2 0-53,1 1-73,-2-1-36,1 1-69,0 0-76,-1-1-84,0 1 2,1 0-68,-2 0-75,1-1-78,0 1-83,0-1-88,0 1-92,-1 0-98,0 0 425,0 0-36,0 0-723,0-1-395,2-1-1014</inkml:trace>
  <inkml:trace contextRef="#ctx0" brushRef="#br0" timeOffset="833.758">709 0 6979,'0'1'886,"0"-1"-112,-1 0-102,1 1-95,0-1-87,-1 1-79,0 0-70,1 0-63,-1 0-75,1 0-39,-1 2 73,-1-1-86,0 4 133,1-4-151,1-1 50,-5 16 197,2 1-59,1 0-54,0 0-48,0 10 29,2 0-81,0 1-62,0 0-46,0 52 17,-2-47-10,0-10-193,0 1 82,0 15 95,0 27 158,1-38-155,0 0-71,1 0-105,0-3-103,0-13 64,0 0-38,0 0-39,0 0-43,0 0-46,0 0-49,0-1 3,0-1-41,0 1-44,0-1-47,0-6-272,0-3 340,0 1-39,0-1-44,0 0-48,0 1-53,-1-1-57,1-1 91,0 1-36,-1 1-715,0 0-392,0 2-1004</inkml:trace>
  <inkml:trace contextRef="#ctx0" brushRef="#br0" timeOffset="1199.075">509 575 7299,'1'0'932,"-1"0"-105,1 0-100,-1 0-93,2 0-87,-1 1-80,0-1-75,1 0-68,-1 1-77,1-1-49,0 0-44,0 1-39,1-1 5,0 1-71,8 1-90,-7-2 77,-2 1 27,0-1 42,-1 0 51,0 0 59,12 0 70,1-1-35,11-2 153,1-2-109,-1-2-89,4-3-45,-18 4-110,0 1 0,0-2 0,-1 1 0,0-1-1,10-9-49,7-11 166,-21 14 55,-6 13-206,-1-1 0,1 1-1,0-1 1,-1 1 0,1-1-1,-1 1 1,1 0-1,-1-1 1,1 1 0,-1 0-1,1-1 1,-1 1 0,1 0-1,-1-1 1,0 1 0,1 0-1,-1 0 1,1 0 0,-1 0-1,0 0 1,1 0-1,-1 0 1,1 0 0,-1 0-1,0 0 1,1 0 0,-1 0-15,-24 5 341,14 0-216,-4 13-73,11-12-16,1 1-1,0-1 1,0 1 0,1-1 0,-1 1-1,2 0 1,-1 0 0,1 0-1,0 2-35,-1 25 93,3-17-82,1 1-36,2-1-44,1-1-50,0-1-59,2-1-66,2-2-74,0-1-81,-7-9 384,0-1-68,0 0-67,0 0-61,0 0-61,0-1-55,0 0-54,0-1-50,0 0-147,1 0-63,-1 0-57,0-1-50,1-1-460,1-1-84,-2 0-67,1 0-49,-1 1 347,-1-1-89,1 0-316,1-4-831,-3 8 2287</inkml:trace>
  <inkml:trace contextRef="#ctx0" brushRef="#br0" timeOffset="1528.765">874 453 6931,'0'0'874,"0"0"-114,0 1-105,0 0-97,0 0-89,0 1-81,0-1-73,0 1-63,0 0-74,0 0-40,0 1 44,0 1-88,0 4 56,0-6-58,0-1 51,1 16 118,1 0-59,1 2-51,2-1-42,5 16 8,18 36 19,-27-53-149,-10-34-22,-9-17 91,13 0 146,3 19-43,2 0 0,0 0 0,0 0 0,1 1 1,2-8-160,7-19 259,-3 24-191,1 0-41,1 0-46,2 1-54,-7 11-36,0 1 45,10-5-39,-7 6 1,-4 2 13,1 0-33,-1 1-40,1-1-45,0 0-86,0 1-72,0 0-82,0 0-90,1-1-100,-1 1-107,0 0-117,1 0-125,-3 0 314,1 0-53,-1 0 124,0 0-38,1 0-734,2 0-403,1 0-1033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25.0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370 96 7235,'0'-6'755,"1"1"-37,-1 1-35,0 0-35,0 2-34,0 0-33,0 0 482,1 3-126,-1 1-121,0 3-117,1 0-111,-1 2-106,1 1-102,-1 0-96,0 0-91,1-1-87,-1 1-80,0-2-77,0-1-72,2 47 378,3 1-69,2 0-68,1 0-65,-1-9-57,-1 0-42,-1-1-40,-1 1-40,-3-25-32,4 27-120,-4-35 167,0 1-37,0-1-50,0 0-58,0 0-70,0 0-81,-1-1-90,0 1-102,0-10 330,0 0-47,0-1-48,0 0-53,0 0-56,0 0-64,0 0-71,0 0-79,0 0-89,0 0 346,0 0-34,0 0-36,0 0-41,0 0-45,0 0-49,0 0-484,0 0-108,0 0-349,0 0-905</inkml:trace>
  <inkml:trace contextRef="#ctx0" brushRef="#br0" timeOffset="412.41">70 84 6323,'-2'0'540,"0"0"-45,0 0-42,-1 0-39,1 0-37,0-1-34,-3 1 253,-1-1-11,0 0-108,-10-2 707,11 2-805,1 0 62,0 0 89,1 0 113,1 1-138,0 0 69,0 0 77,0 0 84,13 0-194,1 1-104,1-1-91,0 1-75,-2 0-86,1 0-36,21 1 173,8-3-68,0-1-38,82-7 310,-76 5-329,58-13 184,-37 5-179,3 6-49,-52 6-115,24 0 52,-19 7-82,-21-3-580,-4-3 303,-2 1-95,0-1-102,0 0 105,1-1-62,-1 0-74,0 1-81,1-1-90,-1-1-100,1 1-109,1-1-117,0 1 502,0 0-35,1-1-39,-1 0-45,1 1-51,-1-1-55,1 1-60,0-1-66,0 1 119,-1 0-40,1 0-870,0 0-466,0-1-1207</inkml:trace>
  <inkml:trace contextRef="#ctx0" brushRef="#br0" timeOffset="30310.844">603 425 6179,'0'0'1545,"-1"0"-960,1 0-68,0 0-63,0 1-60,0 0-53,-1-1-51,1 1-45,-1 0-42,0 1 94,0 0-108,0 1-63,-1 3 71,2-5-72,0 0 17,-1 0 54,2 0 67,-1-1 79,9 4-70,4-2-84,-1-1-67,16-1 102,-24 0-179,18 0 107,3 0-46,0 0-41,4-2-27,11-9-34,-39 11-155,0-1 104,1 1 80,-1 0 80,0 0-79,0 0-80,-1 0-52,1 0-69,-1-1-34,0 1-65,0 0-72,0-1-81,0 1 4,1-1-66,-1 1-69,0-1-75,0 0-78,0 0-84,0 0-87,0 0-92,0 1 394,0-1-37,0 1-699,0-2-385,0 0-984</inkml:trace>
  <inkml:trace contextRef="#ctx0" brushRef="#br0" timeOffset="30699.946">901 208 7139,'1'-1'769,"-1"1"-83,0 0-79,0-1-75,0 0-68,1 0-65,-1 0-60,0 0-54,1-1 31,0 1-85,-1-1-71,1 0-59,0-1-35,2-4-41,-2 4 30,0 1 79,-1 2-26,0-1 34,10-15 257,1 1-72,0 0-63,1 0-50,10-10 77,38-26 252,-46 37-448,7-7 5,-8 15 12,-13 6-109,1 1 0,-1 0 0,1-1 0,0 1 0,-1 0 0,0-1 1,1 1-1,-1 0 0,1-1 0,-1 1 0,0 0 0,1 0 0,-1 0 0,0-1 0,0 1 0,0 0 0,0 0 1,0 0-1,0 0 0,0-1 0,0 1 0,0 0 0,0 0 0,0 0 0,0 0 0,-1-1 0,1 1 1,0 0-1,0 0 0,-1-1 0,1 1-3,-11 41 38,9-33-28,-7 27 9,3 1 0,1 0 0,0 17-19,1 55-2,3-47-29,0-50-255,1 0 99,-1 0 84,1 0 71,-1 0 55,0 0 41,-2 28 261,2-23-215,-1 0-69,1-8-61,0 0-33,0 1-59,0 0-63,-1 1-70,1-1-79,-1 1-120,1 0-109,-1-1-121,1-4 289,0-1-34,0 0-35,0 0-36,0 1-38,0-1-39,0 0-41,0 0-41,0 0-42,0 0-45,1-4 158,0 0-35,-1 1-703,0 0-387,0 1-986</inkml:trace>
  <inkml:trace contextRef="#ctx0" brushRef="#br0" timeOffset="30950.668">855 688 8100,'8'0'937,"0"0"-102,-1 0-115,0 0-86,1 0-79,-1 0-75,1 0-69,-1 0-65,0 0-59,1 0-54,-2 0-60,1-1-39,7 1 34,-3 0-109,1-1-54,25-2-131,-21 1 128,-8 1 38,0 0 36,0 0 44,0-1 50,-4 2-436,1-1 98,-1 0 86,1 0 73,0 1 79,0-1 68,2 0 87,2 0 161,1 0-57,-4 0-192,-1 0-103,1 1-92,-2-1-76,0 0-89,1 0-101,-1 1-111,0-1-22,-1 0-92,1 1-98,-1-1-106,1 0-111,-1 0-118,1 0-125,-2 1 505,-1-1-34,0 1 21,-1 0-40,2 0-752,-1 0-416,1 0-1059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2:38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4267 725 7059,'-1'-5'843,"1"1"-74,0-1-69,-1 0-66,0 1-63,0-1-59,-1 0-56,1 0-52,-1 0-48,0 1-46,0-1-42,0 0-38,-3-3 129,-1 0-113,1 2-104,-1 1-44,-16-5 124,11 10-71,-1 2 104,6 1-74,0 0 44,-28 21-42,7 2-69,5 3-53,5 2-39,12-19-24,1 1 1,0 0-1,1 0 0,0 0 0,1 0 0,0 9 2,0 26 23,2-46-23,0 0 0,0 1 0,0-1 0,0 0 0,1 0 0,-1 1 0,1-1-1,0 0 1,-1 0 0,1 0 0,0 0 0,0 0 0,0 0 0,1 0 0,-1 0 0,0 0 0,1 0 0,-1 0 0,1-1 0,0 1-1,-1-1 1,1 1 0,2 0 0,0 0 3,1 0 0,-1 0 0,1 0 0,0-1 0,0 0 0,-1 0 0,1 0 0,0-1 0,0 1 0,0-1 0,2 0-3,9-1 13,-1-1 1,1 0-1,-1-1 1,1-1 0,-1 0-1,13-6-13,-18 6 4,-1 0 1,1-1-1,-1 0 0,0 0 0,0-1 0,-1 0 1,0-1-1,0 0 0,-1 0 0,1-1 0,-2 0 1,1 0-1,-1 0 0,0-1 0,-1 0 0,0 0 1,0-1-1,-1 1 0,2-6-4,-5-12 61,-1 26-50,0-1 1,0 1-1,0 0 1,-1 0 0,1 0-1,0-1 1,-1 1 0,1 0-1,-1 0 1,1 0-1,-1 0 1,0 0 0,1 0-1,-1 0 1,0 0-1,0 0 1,0 0 0,1 0-1,-1 1 1,-1-2-12,1 2 10,0 0 0,0-1 0,0 1 0,0 0 0,0 0 0,0-1 0,0 1 0,0 0 0,0 0 0,0 0 0,0 0 0,0 1 0,0-1 0,0 0 0,0 0 0,0 1 0,0-1 0,0 0 0,0 1 0,0-1 0,1 1 0,-1-1 0,0 1 0,0 0-10,-18 18 73,-3 26-33,19-34-37,0-1-1,1 1 1,0 1-1,0-1 1,1 0 0,1 9-3,0-14 0,0 0 1,1 0 0,0 0 0,0 0-1,0 0 1,1 0 0,0 0-1,0 0 1,1-1 0,0 2-1,-1-4 2,-1 0 0,1 0 0,0-1 0,1 1 0,-1-1 0,0 1 0,1-1 0,-1 0 0,1 0 0,0 0 0,0 0 0,0 0 0,0-1 0,0 1 0,0-1 0,0 0-1,0 0 1,2 0-2,-2 0 3,1-1-1,-1 0 0,1 0 0,-1 0 1,1 0-1,-1 0 0,0-1 0,1 0 0,-1 1 1,0-1-1,1 0 0,-1-1 0,0 1 0,0-1 1,0 1-1,0-1 0,0 0 0,0 0 0,0 0 1,-1 0-1,1-1 0,-1 1 0,0-1 0,0 0 1,1 1-1,-2-1 0,1 0 0,0 0 1,-1 0-1,1-1-2,8-15 5,-2-1 0,0 0 0,-1 0-1,3-13-4,-5 14 8,27-95 11,7-69-19,-17 54 53,-15 56 88,-5 23-9,-2 10 15,0 0 45,0 16-44,0 21-84,0 5 25,-1 14-50,-20 90 25,-24 144 22,40-207-91,1-1-1,3 1 1,1 0-1,6 36 6,8-11-74,-11-60 57,-1-1 1,1 0 0,0 0-1,0-1 1,1 1 0,0-1-1,0 1 1,2 0 16,-6-6-2,1 0-1,0-1 1,-1 1-1,1 0 1,-1 0 0,1-1-1,0 1 1,0 0 0,-1-1-1,1 1 1,0-1 0,0 1-1,0-1 1,0 1-1,0-1 1,0 1 0,0-1-1,0 0 1,0 0 0,0 1-1,0-1 1,0 0-1,0 0 1,0 0 0,0 0-1,0 0 1,0 0 0,0-1-1,0 1 3,0-1-1,1 0 0,-1 0 0,1 0-1,-1 0 1,0-1 0,1 1 0,-1 0-1,0-1 1,0 1 0,0-1 0,0 1-1,0-1 1,0 0 0,0 1 0,-1-2 1,6-12 6,-1 0 1,-1 0 0,2-15-7,-4 18 0,23-103 11,-3-21-11,-10 27 39,-3-14 72,-6 2 102,-1 77-79,7 3 76,-8 42-136,0 3-37,0 26-28,-25 129 55,14-106-39,2 1-1,2 0 1,2 0-1,3 0 1,4 29-25,13-7 20,-14-69-18,0 0-1,1 0 1,-1-1-1,1 0 1,0 1 0,1-1-1,0 0 1,0 0-1,4 4-1,-6-8-1,-1-1 1,1 0-1,0 0 0,-1 1 0,1-1 0,0 0 0,0 0 0,0-1 0,0 1 0,0 0 0,0-1 0,0 1 0,0-1 0,0 0 1,0 1-1,0-1 0,0 0 0,2 0 1,9-3-53,-1-2-53,3-4-129,-8 3 65,0 0-42,-2 0-45,1 0-51,-2-1-54,0 1-58,-2 2 66,3-6-328,-3 6 364,-2 3 109,1-1-34,0 0-42,0 0-46,0 0-99,-1 0-73,1 0-81,0 0-90,0-1-97,0 1-106,-1-1-113,1 1-123,0 1 450,-1-1-37,1 0-795,-1-1-428,1-1-1105</inkml:trace>
  <inkml:trace contextRef="#ctx0" brushRef="#br0" timeOffset="764.12">4923 652 8036,'-5'4'868,"0"0"-78,0 1-73,0-1-70,1 1-66,-1 0-64,1-1-58,0 1-56,0 0-52,0 0-48,0 0-45,1 0-41,0 1-38,-1-1-33,-1 6 58,1-1-106,0-1-47,-2 25-10,6-19 24,2 1 101,0-8-30,0 0 43,6 8-33,3-3 40,-7-11-130,-1 0 0,0 1 0,1-1 0,-1 0-1,1-1 1,0 1 0,0-1 0,0 1 0,0-1 0,0 0-1,0-1 1,2 1-56,27-3 379,-12-5-181,-7-3-85,-3-3-60,-9 10-40,0 0-1,0 0 0,-1 0 0,1-1 1,-1 1-1,0 0 0,0 0 1,0-1-1,0 1 0,-1-1 1,1 1-1,-1-1 0,0 1 1,0-1-1,0-1-12,-1 1 4,0 1-1,0 0 1,0 0-1,0 0 1,-1 0-1,1 0 1,-1 0 0,0 1-1,0-1 1,0 0-1,-2-1-3,-2-2 2,0 0 1,-1 1-1,0 0 0,0 0 0,-1 0 0,1 1 0,-2 0-2,3 1-2,0 0 0,0 0 0,0-1 0,0 0-1,1 0 1,-1 0 0,1-1 0,0 0 0,0 1-1,1-2 1,0 1 0,0-1 0,-3-4 2,7 9 7,0 0-1,0 0 1,0 0 0,0 0 0,1 0 0,-1 0-1,0 0 1,1 0 0,-1 0 0,1 1-1,-1-1 1,1 0 0,-1 0 0,1 0-1,0 1 1,-1-1 0,1 0 0,0 1-1,-1-1 1,1 1 0,0-1 0,0 1-1,0-1 1,0 1 0,-1-1 0,1 1-1,0 0 1,0 0 0,0-1 0,0 1 0,0 0-1,0 0-6,35-11 264,1 7-85,-26 3-136,0 1 0,1 1 0,-1 0-1,10 2-42,-16-2 12,-1-1-1,0 2 1,0-1-1,-1 0 0,1 1 1,0 0-1,0-1 1,-1 1-1,1 1 1,-1-1-1,0 1 1,1-1-1,1 4-11,-3-4 9,-1 0 0,0 0 1,1 0-1,-1 0 0,0 0 1,0 0-1,0 1 0,0-1 0,-1 0 1,1 1-1,-1-1 0,1 1 0,-1-1 1,0 1-1,0 0-9,0 73 180,0-5-88,0-67-89,1 0 0,0 0 0,-1 0 0,1 0 0,1 0 0,-1 0 0,1-1 0,-1 1 0,3 3-3,-4-6 1,1-1-1,-1 1 1,0 0 0,1-1 0,-1 1-1,1 0 1,-1-1 0,0 1 0,1-1 0,0 1-1,-1-1 1,1 1 0,-1-1 0,1 1-1,0-1 1,-1 0 0,1 1 0,0-1-1,-1 0 1,1 1 0,0-1 0,0 0-1,-1 0 1,1 0 0,0 0 0,0 0-1,-1 0 1,1 0 0,0 0 0,0 0-1,-1 0 1,1 0 0,0 0 0,0 0-1,-1-1 1,1 1 0,0 0 0,-1-1-1,1 1 1,0 0 0,-1-1 0,1 1-1,-1-1 1,1 1 0,0-1 0,-1 1-1,1-1 1,-1 1 0,0-1 0,1 0 0,-1 1-1,1-1 1,-1 0 0,0 1 0,1-1-1,-1 0 0,9-12 7,-3 6 1,0 0 0,0-1 0,-1 0 0,0 0 0,0-1 0,-1 1-1,0-1 1,-1 0 0,0 0 0,0 0 0,-1-1 0,0 1 0,-1-1-8,-1 10 1,0 0 0,0-1 0,0 1 0,-1 0 0,1 0 0,0-1 1,0 1-1,0 0 0,0-1 0,0 1 0,0 0 0,0-1 0,0 1 1,0 0-1,0-1 0,0 1 0,0 0 0,0-1 0,0 1 0,0 0 1,0-1-1,1 1 0,-1 0 0,0-1 0,0 1 0,0 0 0,0 0 1,1-1-1,-1 1 0,0 0 0,0 0 0,0-1 0,1 1 0,-1 0 1,0 0-1,0 0 0,1-1 0,-1 1 0,0 0 0,1 0 0,-1 0 0,0 0 1,1 0-1,-1 0 0,0 0-1,6 15 26,-7 4-18,1-10-3,0 0 1,0 0-1,0 0 1,1-1-1,1 1 1,1 8-6,-2-15 0,0 0 0,0 0 1,0 0-1,0 0 0,0 0 1,0 0-1,0-1 0,1 1 1,-1 0-1,1-1 0,-1 1 1,1-1-1,0 1 0,0-1 1,-1 0-1,1 0 0,0 0 1,0 0-1,0 0 0,0 0 1,0 0-1,1-1 0,-1 1 1,0-1-1,0 1 0,0-1 1,0 0-1,1 0 0,-1 0 1,1 0-1,20-3-35,2-5 109,-1-4 93,0-4 80,-5 2-3,-2-1 32,23-32 672,-28 19-335,-12 26-582,0 1 0,1 0 0,-1-1 0,-1 1 1,1 0-1,0 0 0,0-1 0,0 1 0,-1 0 1,1 0-1,-1-1 0,1 1 0,-1 0 0,1 0 1,-1 0-1,0 0-31,-6-7 203,-3 1-33,-3 3-35,-1 0-36,-1 1-38,-1 2-39,0 0-41,0 2-42,1-1-45,2 2-45,1-1-48,3 1-48,6-1-110,1-1 95,-1 1 83,1-1 70,-1 1 59,1-1 41,-2 1 58,-5 1 138,6-1-179,0-1-52,2 0-20,-1 1-33,0-1-37,0 0-42,1 0-46,-1 1-51,0-1-55,0 0-60,1 0 72,0 0-34,-1 0-36,1 1-38,0-1-38,-1 0-42,1 0-42,0 0-44,-1 0-45,1 0-48,0 0-49,-1 0-50,1 0-52,0 0-54,-1 0-55,1 0-57,1 0 190,0 0-43,0 0-39,0 0-35,0 0-222,0 0-34,0 0-2485</inkml:trace>
  <inkml:trace contextRef="#ctx0" brushRef="#br0" timeOffset="13209.362">4496 1341 7940,'0'0'893,"-1"-1"-67,0 0-65,1-1-61,-2-1 248,0 0-123,1 1-114,-1 0-103,1 2-92,1 1-82,0 3-73,1 2-61,1 2-42,-1 0-41,1 0-37,-2 0-34,1 8 60,0 0-87,4 41 55,0-32-244,-1 0 74,0-1 48,4 33 124,-4-22-127,-2-15-75,0 1-58,0-3-41,-1-1-58,0 0-67,0 1-74,-1-1-83,1 1-91,-1 0-98,0-1-108,0-14 105,-1-2 124,-1 0 5,1-1-88,0 0 15,0 0-85,-1 0-94,1 0-106,1 0 340,-1 0-35,1 0-36,-1 0-38,1 0-1,0 0-37,0 0-729,-1 0-400,1 0-1022</inkml:trace>
  <inkml:trace contextRef="#ctx0" brushRef="#br0" timeOffset="13478.052">4271 1649 8052,'0'0'831,"1"0"-108,0 0-102,0 0-93,0 0-85,1 0-77,-1 0-68,1 0-60,1 0-22,0 0-61,1 0 7,7-1 73,-9 1-105,1 0 70,12-3 309,-1 0-51,1-1-47,0-1-45,-1 0-41,1-1-40,-1 0-35,1 1-35,8-5 64,0 2-66,0 0-55,0 1-44,0 1-82,31-9 212,-39 10-222,0 1-51,0 0-70,0 0-85,-5 1 4,0 1-51,0-1-57,0 1-61,-9 2 380,1-1-63,-1 1-61,1-1-56,-1 0-52,0 1-49,1-1-45,-1 0-40,0 0-117,0-1-47,0 1-41,0 0-34,0-3-903,2-2-839,-2 2 1174,1 1 81,-1 0-62,0 0-95,0 0-338,1-2-881</inkml:trace>
  <inkml:trace contextRef="#ctx0" brushRef="#br0" timeOffset="13914.905">4685 1235 8308,'0'0'1931,"0"0"-796,0 0-802,0 0-40,0 0 156,0 1-99,-1-1-86,1 1-73,0 0-69,0 1-42,0 0-15,1 4-4,-1-4 2,0 0 53,4 20 159,1-1-47,-1 0-44,1 0-38,4 21 47,1 0-105,-1 1-72,13 59-62,-16-70 64,0 0 38,-4-23-48,-1 1 1,0-1-1,-1 0 1,0 1-1,0-1 1,-1 0-1,0 0 1,0 1-1,-1-1 1,-1 0-1,0 0-8,4-4 38,6-9-14,2-4 21,-4 3 14,13-28 228,-5-4 62,2-6 139,8 5 111,-9 28-172,-3 9-111,-1 8-93,-3 6-76,1 15-28,-2 14-72,-4-29-19,0 8-80,0-7-50,-1-6 9,-1-1-38,1 1-43,0-1-52,0 1-56,1-1-66,0 0-70,0 0-79,-2-7 518,0 1-48,1 0-46,-1-1-42,0 1-39,1-1-38,0 1-289,-1 0-69,1-1-78,1 1-552,1-1-872,-2 1 1208,0-1 49,0 0 101,0 0 168,0 0-119,-1 0-37,2 0-774,-1 0-413,1 0-1074</inkml:trace>
  <inkml:trace contextRef="#ctx0" brushRef="#br0" timeOffset="14336.504">5164 1625 7523,'-1'-3'1083,"1"0"-108,-1 0-103,0 1-96,0 1-93,-1 0-85,0 0-82,0 0-75,0 1-71,0 0-64,-1 0-61,1 1-54,-1-1-49,0 1-44,1 1-39,-1-1-33,-1 1-34,0 0-37,-9 7-207,8-6 174,0 2 80,3-3 61,-1 0 54,2 0 64,-1 0 73,-16 17-39,0 2-74,16-18-121,-1 0-1,1 0 0,-1 0 1,1 0-1,0 0 0,0 0 1,1 1-1,-1-1 0,1 1 0,0 0 1,0-1-1,0 1 0,0 0 1,0 2-20,40-6 165,-22-8-86,-2-4 68,-3-2 62,-1-2 58,0 2 35,0 0 44,2 2 39,3 4 36,-14 8-174,0 1-37,1 4 111,-1 4-113,-1 2-88,-1 4-57,0 16-42,0-23 37,0 3-139,1 0 68,0 0 54,4 13 124,-3-15-136,0-3-36,0 0-32,0 1-41,0-1-48,1 3-150,-2-4 90,1-1-36,-1 1-38,0 0-41,1 0-45,-1 0-46,-1-6-94,0 1 34,1-1-361,-1 1 114,0-1 101,0 1 87,1-1 76,-1 0 62,0 1 49,1-1-63,0-1-438,-1 2 548,0-1-33,1 0-87,-1 0-73,0 0-87,0 0-104,1-1-60,-1 1-43,0 0-39,0 0-35,1-1-205,-1 1-35,2-3-2276</inkml:trace>
  <inkml:trace contextRef="#ctx0" brushRef="#br0" timeOffset="14612.894">5311 1110 8788,'0'0'720,"0"0"-78,-1 0-73,1 0-71,0 1-63,0-1-62,-1 0-55,1 0-51,-1 1 29,1 0-79,-1-1-68,0 1-54,0 0-33,-1 4-36,1-3 28,1 1 74,-1 0 108,-1 20 132,0 0-36,0 0-34,1 1-35,0 22 168,0 1-122,2 0-113,0 1-103,1-1-94,0 0-87,0 2-85,0 1-74,-1-1-63,-1 0-54,0-44 415,-1 5 127,1-7-146,0 0-38,-1 0-38,1 0-49,-1 0-59,1 0-125,-1 0-118,1-1 147,0 0-35,0 0-39,-1-1-39,1 1-44,0 0-43,0 0-48,0 0-48,0-1-52,-1 1-52,1 0-56,0 0-58,0-1 63,0 1-46,0-1-41,0 0-37,0 1-204,0-1-36,0 4-2251</inkml:trace>
  <inkml:trace contextRef="#ctx0" brushRef="#br0" timeOffset="14865.225">5208 1634 8228,'6'-2'942,"-1"0"-125,0 0-116,0 0-104,0 0-96,0-1-86,-1 1-76,1-1-65,2-1 42,1 0-98,18-6 258,-19 9-337,0 0 40,0 0-276,1 0 69,0 1 58,-1-1 48,3 1 78,18-2 400,-16 2-361,-2 0-94,1 0-101,-6 0-49,0 0-38,1 0-41,-1 0-47,0 0-50,1 0-55,-1 1-58,0-1-62,1 0-106,0 0-83,0 0-87,-1 0-92,1 0-98,0 0-103,0 0-108,-1 0-112,-4 0 613,0 0-33,1 0-694,0 0-375,1 0-967</inkml:trace>
  <inkml:trace contextRef="#ctx0" brushRef="#br0" timeOffset="-26928.18">240 356 6115,'-3'1'634,"-1"1"-52,0 0-48,1 0-47,-1 0-45,1 1-43,-1 0-40,1 0-39,0 0-35,-1 0-34,-2 4 158,0 1-109,-1 0-92,3-2-96,-1 1-38,-2 4-12,-9 15-3,12-18-2,0-1 44,-1 1 125,-24 52 125,5 4-82,2 17-31,-4 38 11,13-33-125,4 5-40,7-42-51,1-1 1,6 34-34,-4-68-6,2 1-1,-1 0 1,2-1-1,0 0 1,1 0-1,0 0 1,1 0 6,9 11-44,4-3-35,3-4-49,5-7-59,-21-9 204,-4-2-59,1 1-35,0 0-38,-1-1-39,1 1-40,0-1-43,-1 1-43,1-1-45,0 1-47,-1-1-49,1 1-50,0-1-52,-1 1-53,1-1-55,0 1-158,-1 0-77,0-1 298,-1 0-37,2 1-698,1 0-387,0 1-987,-3-2 2661</inkml:trace>
  <inkml:trace contextRef="#ctx0" brushRef="#br0" timeOffset="-3912.363">612 801 6787,'0'-3'553,"0"1"-37,0-3 419,0 0-119,0 1-100,0-2 34,0 0-90,0 1-118,0-6 653,0 10-883,0 1-8,0 0-122,0 1-36,-2 0 53,1 1-96,-5 7 15,4-4-25,-9 33 246,2 3-97,1 7-51,4-20-16,2 0-1,1 28-174,3-19 167,4-11-108,5-7 55,6-2 79,-14-15-154,0 0 1,0 0-1,0-1 0,0 0 0,0 1 1,1-1-1,-1-1 0,0 1 1,2 0-40,34-2 361,-13-6-153,-4-3-76,-2-2-51,8-10 66,-20 15-109,0 0 0,-1 0 0,0-1 0,-1 0 0,1 0 0,0-3-38,3-9 108,-1 0 48,-5 4-5,-1-2 39,-1 0 47,-1-1 51,-3 10-39,-4 6-65,-1 4-53,-2 3-44,-5 6-14,0 6-31,11-10-42,1 0 0,0 0 1,1 0-1,-1 0 0,1 0 0,0 0 1,0 0-1,1 0 0,0 0 0,0 0 0,0 0 1,1 0-1,0 1 0,0-1 0,1 0 1,0-1-1,0 1 0,2 5 0,-2-7 0,0 0 0,1 0 0,-1-1 0,1 1 0,0-1 0,0 1 0,1-1 1,-1 0-1,1 0 0,-1 0 0,1-1 0,0 1 0,0-1 0,0 0 0,0 0 0,0 0 0,1-1 0,-1 0 0,0 1 0,1-1 0,-1-1 0,1 1 0,0-1 0,-1 0 0,3 0 0,55-4 29,-4-10 81,-50 11-66,0-1-1,0 0 1,-1 0-1,0 0 1,6-5-44,10-12 157,-4-4 36,-7-4 28,-13 0-48,-11 0-50,-7 2-51,-5 2-53,-3 4-53,0 4-55,3 5-57,19 11 52,-19-4-201,17 4 171,1 1-47,-2-1-95,1 2-97,1-1-121,3 1 192,1 0-39,0 2-2007,5-1 1160,1 1-37,1-1-60,0 0-81,-1-1-105,-2 0 683,-1-1-34,1 1 117,-1-1-39,3 0-830,2 0-443,1 1-1152,-6-1 3112</inkml:trace>
  <inkml:trace contextRef="#ctx0" brushRef="#br0" timeOffset="-3576.991">1177 972 6819,'0'4'1050,"1"0"-86,0 0-82,0-1-78,1-1-74,0 1-70,0-2-66,1 1-64,0-1-58,0-1-56,0 0-50,0 0-48,1 0-44,-1-1-40,5-1 130,-1 0-122,0-2-78,15-9 159,-15 7-119,-3 3-18,-2-1 68,11-12 22,5-9 73,-2 0-77,2-15 22,-12-7-89,-6 46-202,0-1 0,0 1 0,0-1 0,-1 1 1,1 0-1,-1-1 0,1 1 0,-1 0 0,1-1 0,-1 1 1,0 0-1,0 0 0,1-1 0,-1 1 0,0 0 1,0 0-1,0 0 0,0 0 0,-1 0 0,1 0 0,0 1 1,0-1-1,-1 0 0,1 1 0,0-1 0,0 0 0,-1 1 1,1 0-1,-1-1 0,1 1 0,-1 0 0,1 0 1,0-1-1,-1 1 0,1 0 0,-1 1 0,1-1 0,-1 0 1,1 0-4,-3 0 2,0 1 0,1-1 0,-1 1 1,0 0-1,1-1 0,-1 2 0,1-1 1,-1 0-1,1 1 0,-1-1 0,1 1 1,0 0-1,0 0 0,0 0 1,0 1-1,0-1-2,-7 12 4,1-1-1,0 1 1,1 0 0,0 1 0,2 0-1,-1 0 1,2 0 0,0 1 0,-1 8-4,4-16 7,1 1 1,0-1-1,0 1 1,1-1-1,0 0 1,0 1-1,1-1 1,0 1-1,1 2-7,-1-7 10,1 0 0,-1 0 1,1 0-1,0 1 0,0-2 0,0 1 0,0 0 0,1 0 0,-1-1 0,1 1 0,0-1 0,0 0 0,1 0 0,-1 0 0,1 0 0,-1-1 0,3 2-10,0-1-128,0 0 53,1 0 46,0-1 39,10 2 117,25-2 345,-26-2-389,-2-2-108,-7 2-33,0-1-35,0 0-41,-1-1-44,1 1-47,-1-1-53,1 1-56,-1-1-61,0 0-64,0 1-68,-1-1-73,0 0-77,0 0-80,0 0-85,-4 1 364,0 1-34,0 0-41,1-1-46,-1 1-51,0 0-55,0 0-62,0 0-65,-1 0 116,1 0-41,0 0-862,1 0-465,0 0-1200</inkml:trace>
  <inkml:trace contextRef="#ctx0" brushRef="#br0" timeOffset="-2023.694">2279 911 7475,'0'-2'576,"0"0"-45,0 0-43,0 0-41,-1-1-39,1 1-37,-1 0-35,1-1-34,-1-1 95,0 0-64,0 0-57,0 0-50,0 0-44,-1 0-36,0-5 60,-3-8 91,3 11-125,-4-15 65,-3 2 37,7 16-199,0-1 0,0 1 0,-1 0 0,1 0 0,-1 0 0,0 0 0,0 0 0,0 0 0,0 1 0,-1 0 0,1-1 0,-2 0-75,-20-5 407,-4 9-92,8 4-180,-1 4-77,-10 12 36,2 7-36,22-17-50,-1 0 0,2 0 0,0 0 0,0 1 0,-1 4-8,2-4 1,1 0 0,1 0 0,0 0 0,1 0 0,0 1 1,1-1-1,0 1 0,1 0 0,0 0 0,1-1 0,1 1 1,0 2-2,0-11 1,0 1 1,0 0 0,1-1-1,0 1 1,0-1 0,0 0 0,0 1-1,0-1 1,1 0 0,0 0-1,0 0 1,0-1 0,0 1 0,1-1-1,-1 0 1,1 0 0,0 0-1,0 0 1,0-1 0,0 1 0,1-1-1,-1 0 1,1 0 0,-1-1-1,1 0 1,-1 1 0,1-1 0,0-1-1,3 1-1,0 0 5,0 0 0,0-1 0,0 0-1,0 0 1,1-1 0,-1 0 0,0 0-1,0-1 1,-1 0 0,1-1 0,0 1-1,-1-2 1,1 1 0,-1-1 0,0 0-1,0 0 1,2-3-5,-1 0 5,0-1-1,0 0 1,-1-1-1,0 0 1,0 0 0,-1 0-1,0-1 1,-1 0-1,0 0 1,3-10-5,-3 4 19,0 0 1,-1 0 0,-1-1 0,0-5-20,0-8 93,-2-1 0,-2-22-93,-2-4 141,-3 1 38,5 41-121,0 5-15,-7-64 274,0 25-47,-1 8 23,-3 1 85,11 40-376,1 1-1,0-1 0,0 0 1,0 1-1,0-1 0,0 0 1,0 1-1,0-1 0,0 0 1,-1 0-1,1 1 0,0-1 1,0 0-1,0 1 0,-1-1 1,1 0-1,0 0 0,0 0 0,-1 1 1,1-1-1,0 0 0,-1 0 1,1 0-1,0 1 0,0-1 1,-1 0-1,1 0 0,0 0 1,-1 0-1,1 0 0,0 0 1,-1 0-1,1 0 0,0 0 0,-1 0 1,1 0-1,0 0 0,-1 0 1,1 0-1,0 0 0,-1 0 1,1 0-1,0 0 0,-1-1 1,1 1-1,0 0 0,-1 0 1,1 0-1,0-1 0,0 1 1,-1 0-1,1 0 0,0 0 0,0-1 1,-1 1-1,1 0 0,0-1 1,0 1-1,0 0 0,0 0 1,-1-1-1,1 1 0,0 0 1,0-1-1,0 1 0,0 0 1,0-1-2,-9 26 40,2 33-21,3 1 0,2-1 1,3 1-1,3-1 0,8 44-19,-3-10 10,-9-88-9,6 47-24,8 2-67,-13-49 70,1 1 1,0-1 0,0 0 0,0 0 0,1 0-1,0 0 1,-1 0 0,1-1 0,3 3 19,-4-4-17,1 0 0,-1 0 0,0-1 0,1 1 1,-1-1-1,1 0 0,0 1 0,-1-1 0,1-1 0,0 1 1,0 0-1,0-1 0,-1 1 0,1-1 0,0 0 0,1 0 17,31-4-115,1-9 41,-25 7 62,0 0 1,-1 0-1,0-1 0,0-1 1,6-5 11,-8 6 1,-1 0 1,1-1 0,-1 0-1,-1 0 1,1 0-1,-1-1 1,-1 0 0,0 0-1,0-1 1,-1 0-1,0 0 1,0 0 0,1-9-2,-4 0 18,-3 9 67,2 10-77,-1-1 0,1 1 0,0 0-1,-1-1 1,1 1 0,0 0-1,-1 0 1,1 0 0,0-1 0,-1 1-1,1 0 1,0 0 0,-1 0 0,1 0-1,-1-1 1,1 1 0,0 0-1,-1 0 1,1 0 0,-1 0 0,1 0-1,0 0 1,-1 0 0,1 0-1,-1 0 1,1 1 0,0-1 0,-1 0-1,1 0 1,-1 0 0,1 0 0,0 1-1,-1-1 1,1 0 0,0 0-1,-1 1-7,-12 9 202,4-1-107,2 0-58,1 0-51,-19 39 155,20-36-109,1 0 1,0 0-1,0 0 1,2 0-1,-1 1 1,2-1-1,0 1 0,0 10-32,1-22 3,0 0-1,0 1 0,0-1 0,0 0 0,0 1 0,0-1 0,1 0 0,-1 1 0,1-1 0,-1 0 1,1 0-1,-1 1 0,1-1 0,0 0 0,-1 0 0,1 0 0,0 0 0,0 0 0,0 0 0,0 0 1,0 0-1,0 0 0,0-1 0,0 1 0,0 0 0,1 0-2,1 0 14,0 0 1,0 0-1,1 0 1,-1-1-1,0 1 1,0-1-1,0 0 1,1 0-1,-1 0 0,0 0 1,2-1-15,2 0 42,1-1 0,-2 1 0,1-1 0,0 0 1,0-1-1,0 0 0,-1 0 0,0 0 0,1-1 0,1-2-42,-5 4 12,0-1 0,-1 0 1,1 1-1,-1-1 0,1 0 0,-1-1 0,0 1 0,0 0 0,-1-1 0,1 1 0,0-3-12,-1 3 5,-1 1 0,1 0 0,-1-1 0,0 1 0,0-1 0,0 1 0,0 0 0,0-1 0,-1 1 0,1 0 0,-1-1 0,1 1 0,-1 0 0,-1-2-5,-1-2 4,0 1-1,-1 0 1,0-1-1,0 2 1,0-1-1,0 0 1,-1 1 0,0 0-1,0 0 1,0 0-1,0 1 1,-6-3-4,8 4-1,0 0 0,-1-1-1,1 1 1,0-1 0,0 0 0,1 1 0,-1-1 0,1-1 0,-1 1 0,1 0 0,0-1 0,0 1-1,0-1 1,1 1 0,0-1 0,-1 0 0,1 0 0,0 0 0,1 0 0,-1 0 0,1 0-1,-1 0 1,1 0 0,0 0 1,1 1 2,-1 1 0,0-1 0,1 1 0,0-1 0,0 1 0,-1-1 0,1 1 0,0-1 0,1 1 0,-1 0 0,0 0-1,1 0 1,-1-1 0,1 1 0,0 0 0,0 0-2,1 0 6,-1 0 0,1 1-1,-1-1 1,1 1 0,0-1 0,0 1-1,0 0 1,0 0 0,0 0-1,0 0 1,0 0 0,0 1 0,0 0-1,0-1 1,0 1 0,1 0-6,2 0 3,-1 1-1,0-1 1,0 1 0,0 0 0,1 0 0,-1 0-1,0 1 1,0 0 0,-1 0 0,1 0 0,0 1-1,-1-1 1,1 1 0,-1 0 0,0 1 0,0-1-1,0 1 1,0-1 0,-1 1 0,1 0 0,-1 0-1,0 1 1,0-1 0,-1 1 0,1 0 0,-1-1-1,0 1 1,0 3-3,4 10 14,-1 0-1,-1 1 1,0 0-1,-2 0 1,0 0 0,-1 0-1,-1 7-13,3-40 4,0 0-1,0 1 0,1-1 0,1 1 0,1 0 1,0-1-4,9-24-14,-13 33 14,19-43-3,-21 46 6,1 0 0,0 0 0,0 1 1,0-1-1,0 0 0,1 0 0,-1 1 0,0-1 1,1 1-1,-1-1 0,1 1 0,-1 0 0,1 0 0,0-1 1,-1 1-1,1 0 0,0 0 0,0 1 0,0-1 0,0 0 1,2 0-4,-3 2 3,1 0 0,0-1 0,0 1 0,0 0 0,0 0 0,0 0 0,-1 0 0,1 1 0,-1-1 0,1 0 0,-1 1 0,1-1 0,-1 1 0,0 0 0,1-1 0,-1 1 1,0 0-1,0 0 0,-1 0 0,1 0 0,0-1 0,0 1 0,-1 0 0,1 2-3,12 52 36,-12-49-89,1 1 49,5 14 126,-4-13-90,-1 0-51,0-4-36,-1 1-43,0-1-22,0-1-40,-1 1-46,0-1-49,0-3 14,0-1-55,0 0-55,0 0-42,0 0-135,0-1 36,0 0-403,0-1-6,0-3-1079,0 2 1216,0 1-65,0 1-106,0 0 419,0 0-39,0 1-40,0 0-46,0-1-37,0 0-38,0-2-812,0 1-436,0-3-1127</inkml:trace>
  <inkml:trace contextRef="#ctx0" brushRef="#br0" timeOffset="-1751.941">2981 598 6611,'3'1'1043,"0"-1"-93,-1 1-89,0 1-84,1-1-82,-2 1-77,1 1-72,0-1-70,-1 1-64,1 1-62,-1-1-57,0 1-52,0-1-50,0 1-45,0 0-40,-1 1-38,1 1-26,0 2-68,0 4-127,-1 7-209,0-11 234,0-1 54,0 0 85,0-4 37,0 0 34,0 0 36,0-1 42,0-1-426,0 0 46,0 0 45,0-1 42,0 1 38,0 0 37,0 1 38,0 0 62,0-1 32,0 2 158,0 1 120,0 4 577,0-5-652,0-1-114,0 0-57,0 0-70,0 0-83,-1 0-119,1-1 33,0 0-36,0 0-38,0 0-41,0-1-43,-1 1-46,1-1-47,0 1-49,0-1-52,-1 1-54,1-1-57,0 0-58,-1 0-61,1 1-63,0-1 36,0 0-56,0 0-48,-1 0-43,1 0-226,0 0-41,0 0-273,0 0-760</inkml:trace>
  <inkml:trace contextRef="#ctx0" brushRef="#br0" timeOffset="-1493.712">3231 247 8996,'0'14'956,"0"0"-84,-1 0-81,0-1-78,0 1-73,0 0-70,0-1-67,-1 1-63,0 6 109,-1 1-120,0-1-110,-1 1-97,1-1-85,-1 1-73,0-1-61,1 1-48,-3 7-78,-5 40-257,7-48 289,1 1 34,0 2 49,1 0 74,0 0 92,0-1 109,-1 30-216,-2 27-92,4-65 17,1-1 0,1 1 0,0-1 1,1 0-1,1 1 0,0-1 0,2 4 24,-4-15-426,-1 0-81,1-1-81,0-1-82,-1 1-81,1-1-81,0 0-81,0 0-82,0 0-212,-1 0 472,1 0-50,-1 0-46,0 0-38,0 0-218,0 0-39,0 0-262,0 0-736</inkml:trace>
  <inkml:trace contextRef="#ctx0" brushRef="#br0" timeOffset="-1240.777">3050 775 7972,'0'0'878,"1"0"-117,-1 1-108,1-1-101,1 0-91,-1 0-83,1 0-73,0 0-64,0 0-26,1 0-65,2 0-3,5-1 54,-7 1-74,0-1 78,19-5 496,1-1-84,0 0-93,0-1-103,-11 3-234,1 1-36,-1 0-37,1 0-38,0 0-39,-1 0-42,1 1-42,0 0-45,-12 3-126,-1 0 67,1 0 56,0 0 49,-1 0 41,1 0 37,1-1 177,-1 1-147,0 0-77,0 0-96,0 0-115,0 0 62,-1 0-38,1 0-41,-1 0-46,1 0-151,-1 0-85,1 0-93,0 0-99,0 0-106,0 0-112,-1 0-120,1 0-126,0 0 499,-1 0-43,1 0-38,0 0-33,1 0-1222,1 0-1172</inkml:trace>
  <inkml:trace contextRef="#ctx0" brushRef="#br0" timeOffset="8309.131">462 1903 7700,'0'-4'831,"-1"0"-62,1 0-62,0 0-58,-1 1-56,0-1-53,0 1-51,0 1-46,0-1-46,-1 1-42,1-1-39,-1 1-37,-2-1 179,0 1-115,-2 0-53,0 1-96,-21 9 218,21-5-282,-1 1 44,-10 7 68,-1 2-33,-16 16 118,3 5-96,6 2-72,23-31-144,-1 0 1,1 0-1,0 0 0,0 0 1,0 0-1,0 0 0,1 1 1,0-1-1,0 1 0,1-1 1,0 1-1,0-1 1,0 1-1,0-1 0,1 1 1,0-1-1,0 1 0,0-1 1,3 5-16,-2-4 20,1-1-1,0 1 1,1-1 0,-1 0 0,1 1 0,0-2 0,0 1 0,1 1-20,0-2 21,1 1-1,-1-1 1,1 0-1,-1 0 1,1 0-1,0-1 1,1 0-1,-1 0 0,0-1 1,1 1-1,-1-2 1,1 1-1,0-1 1,0 1-1,0-2 1,4 1-21,29-4 145,0-7 37,7-13 112,-5-8 95,-7-7 114,-22 16-201,-2 0 36,-10 18-259,1 0 0,-1 0 0,0 0 0,0 0 0,-1 0 0,1 0 0,-1 0 0,0 0 0,0 0 0,0-3-79,-5-10 306,-4 0-40,3 10-173,-1 1-34,-2-2-40,-2 2-70,-1 0-79,0 2-90,-1 1-99,0 0-108,0 2-118,7 0 225,-1 1-33,7 0 228,0 0-68,0 0-63,-1 0-59,1 0-53,0 0-50,0 0-45,0 0-40,0 0-39,0 0-44,0 0-51,1 0-61,-1 0-68,0 0-76,1-1-85,-1 1-91,1 0 133,-1-1-58,1 1-51,0-1-45,0 0-259,0 0-43,1 0-312,0 0-874</inkml:trace>
  <inkml:trace contextRef="#ctx0" brushRef="#br0" timeOffset="8815.214">875 1773 7700,'6'-6'1082,"0"-1"-114,0 1-106,0-2-100,0 1-94,-1-1-87,0 0-81,0 0-73,2-3 59,0-1-114,-1 0-95,-1-1-78,2-3-25,7-31 117,-11 26-92,-2 13-68,0-1 36,0 0 40,-1 0 49,0-20 85,-1 0-1,-2 0 1,-2-5-341,3 23 108,0 0-1,-1 1 0,0-1 0,-1 0 0,-1 1 1,1 0-1,-2 0 0,1 0 0,-7-7-107,11 16 10,0-1 0,0 1 0,0 0 0,0 0 0,0-1-1,0 1 1,-1 0 0,1 0 0,0 0 0,-1 0-1,1 1 1,-1-1 0,1 0 0,-1 1 0,1-1 0,-1 0-1,0 1 1,1 0 0,-1-1 0,0 1 0,1 0 0,-2 0-10,0 1 9,1-1 1,-1 1-1,1-1 1,-1 1-1,1 0 1,-1 0-1,1 1 1,0-1 0,0 0-1,-1 1 1,1-1-1,0 1 1,-1 1-10,-4 4 20,1 0 1,0 0-1,0 1 0,1-1 1,0 1-1,0 1 0,-3 6-20,-8 25 103,2 0 1,-6 25-104,8-14 134,-5 48-134,6 54 73,11 2-47,1-129-99,3 16 72,-2-23-25,1 3-76,0-4-72,0 0-109,-1-10 93,-1 1-37,1 0-40,0-1-44,-2-7 41,0-1 55,0 0 51,0 1 47,0-1 42,1 0 40,-1 1 62,0 0 142,0-1 47,1 2 356,-1-2-428,1 1-36,-1-1-46,0 0-73,0 1-86,1-1-103,-1 1-118,0-1 110,0 0-35,0 0-38,0 1-38,0-1-42,0 0-42,1 0-206,-1 0-84,0 1-88,0-1-95,0 0-97,0 0-103,0 1-107,0-1-112,0-1 611,0 1-39,0-1-821,0-1-440,0 0-1141</inkml:trace>
  <inkml:trace contextRef="#ctx0" brushRef="#br0" timeOffset="9012.522">584 1882 6963,'0'0'534,"0"0"-34,0 0 401,1 0-122,0 0-114,0 1-103,0-1-94,1 0-84,-1 0-74,1 0-86,-1 1-46,3-1 72,-2 0-141,4 1 114,-3-1-100,-1 0 32,0 0 65,15-2 151,0 0-37,-1-1-35,1 1-37,-1-1-34,0 1-34,0-1-34,1 0-33,15-4 31,0 0-125,0 0-118,1-1-113,-13 4 17,1-1-41,-14 4-522,-4 1 423,-1-1-103,0 1-34,-1 0 185,0 0-34,0 0-35,-1 0-38,1 0-42,0 1-45,0-1-107,0 0-63,0 0-65,0 0-71,-1 0 91,0 0-44,1 0-39,-1 0-33,0 0-199,0 0-32,0 0-2178</inkml:trace>
  <inkml:trace contextRef="#ctx0" brushRef="#br0" timeOffset="9583.94">1588 1573 8340,'0'3'1016,"0"0"-76,0 1-75,0 1-72,0-1-68,-1 1-66,1 1-63,0-1-60,0 3 82,0 1-93,0 0-88,0 0-80,-1 1-75,1 0-68,0 0-62,0 1-56,0 0-48,0-1-42,0 13-93,0-1-88,2 31-322,-2-38 386,1 1 48,0-1 66,0 0 85,1 0 102,-1-2 121,2 8-475,-1-1 108,0 3 79,0 29 118,-1-33-149,-1-2-61,0-1-79,0 2-122,0-9 85,0 0-38,0 0-40,0 0-44,0 0-46,0-1-51,0 4-178,0-1-90,0 0-95,0 0-102,0-9 26,0-1 371,0 0-38,0 0-46,0-1-48,0 0-54,-1 1-58,1-1 98,0 0-36,-1 0-747,0 0-405,0 1-1044</inkml:trace>
  <inkml:trace contextRef="#ctx0" brushRef="#br0" timeOffset="9932.056">1307 1610 8196,'0'-2'651,"0"0"-46,0 1-45,0-1-43,0 1-42,0 0-38,0 0-38,0 0-36,0-1 263,1 0-121,-1 1-106,1 0-94,0 0-39,0 1-88,0 0-68,5 1 81,-3-1-80,0 1-7,0 0 36,-1-1 45,2 1 54,4 0 131,0-1-43,2 1-40,0-1-35,5-1 66,0 0-61,1-1-49,-1 1-35,5-1 49,53-3 149,0 3-108,-36 2-184,0 0-42,0 0-45,0 0-52,6 0-80,0 1-84,-41-1 45,1 0 78,-1 0 54,2 1-9,-2 0-46,-1 0-21,0 0-65,0 0-30,-1 0-64,1 0-74,-1 0-82,1 0-92,-1 0-101,0 1-108,0-1-119,0 0 388,0-1-35,0 0-41,0 0-45,0 0-51,0 0-56,0 0-61,0 0-67,0 0 116,0 0-42,0 0-856,0 0-465,0 0-1193</inkml:trace>
  <inkml:trace contextRef="#ctx0" brushRef="#br0" timeOffset="11170.433">2519 1826 6547,'0'-4'1106,"0"1"-119,0 0-110,0-1-103,1 2-342,-1 0-36,0-1 297,0-1-122,0 1-110,-1 0-94,1 0-81,-1 0-68,0 1-55,-1 0-27,-7 0 138,4 3-127,-1 0 37,-1 1 76,-21 12 13,0 4-108,-6 8-63,-11 14-35,40-35-58,-21 28 23,26-32-32,1-1 0,-1 1-1,0-1 1,0 0 0,1 1 0,-1-1 0,0 1-1,1-1 1,-1 0 0,0 0 0,1 1-1,-1-1 1,0 0 0,1 1 0,-1-1 0,1 0-1,-1 0 1,1 0 0,-1 0 0,0 1-1,1-1 1,-1 0 0,1 0 0,-1 0 0,1 0-1,-1 0 1,1 0 0,-1 0 0,1 0-1,-1 0 1,0 0 0,1-1 0,0 1 0,18 1-9,-18-1 9,16 0 1,6-1 10,0 2 1,0 1-1,4 1-11,-18-2 3,-1 1 1,0 1-1,0 0 0,0 0 0,0 0 0,0 1 0,0 0 0,-1 0 1,0 1-1,2 2-3,2 2-30,-2 1 71,-3-1 57,-2 1 44,-4-8-110,0 0 1,0 0 0,0 0-1,0 0 1,0 0 0,-1 0 0,1 0-1,0 0 1,-1 0 0,0 0-1,1 0 1,-1 0 0,0-1 0,0 1-1,0 0 1,0-1 0,0 1-1,-1 0 1,1-1 0,0 0 0,-1 1-1,1-1 1,-2 1-33,-15 15 226,-1-1-47,0-2-50,-1-1-50,0-3-50,-2-2-54,-1-3-52,-2-4-55,18-1-60,-8-4-198,10 2 180,2-2-55,2 1-109,0-1-44,0 0-119,1 2 218,0 0-36,0 0-40,0 0-41,1-1-45,-1 1-46,1-1-49,-1 0-51,1 1-55,0-1-55,0 0-59,0 0-62,-1 1 200,1 0-40,0-2-796,0-2-432,2-1-1112</inkml:trace>
  <inkml:trace contextRef="#ctx0" brushRef="#br0" timeOffset="11423.45">2662 1811 8372,'0'6'803,"0"1"-76,0 0-72,0-1-69,0 1-65,0 0-61,0 0-57,0-1-53,1 1-50,-1 0-47,0-1-41,0 1-40,0 6 73,1 1-109,-1 4-73,2 24-64,-2-28 82,0-6 4,0 0 39,0 0 43,0 0 51,1-4-244,0 1 102,5 16 358,-3-16-368,-1 0-50,1-2-68,0-1-84,-1-1-11,0-1-50,0-1-55,1-1-61,-3 1-445,1 0 114,-1 0 95,0 0 77,0-1-19,0-3-714,0 3 635,0 1 169,0 0-55,-1 0-68,1 0-81,0-1-41,0 1-39,0-2-789,0 0-433,0-3-1107</inkml:trace>
  <inkml:trace contextRef="#ctx0" brushRef="#br0" timeOffset="11603.932">2592 1769 8868,'0'0'1956,"0"0"-1261,1 0-110,0-1-103,0 0-93,1 1-86,0-1-77,1 0-69,-1 0-60,2-1-50,-1 1-61,3-2-106,6-2-290,-9 4 348,-1 0 74,2 0-384,-1 0-78,-1 0 42,0 1-58,1-1-63,-1 0-67,0 1-72,1 0-78,-1-1-82,1 1-87,-2 0 315,0 0-39,2 0-738,0 0-410,1 0-1043</inkml:trace>
  <inkml:trace contextRef="#ctx0" brushRef="#br0" timeOffset="11962.787">2862 1784 8388,'0'0'1998,"0"0"-1435,0 0-63,0 0-59,0 1-54,0-1-51,0 1-49,0-1-43,0 1-41,-1 0 20,1 0-62,0 0-52,-1 0-43,1 1-27,-1 3-37,0-2 39,1-1 62,0 0 90,0 16 180,1 1-97,0 1-80,0 0-66,2 16-14,5 22-51,-4-36-5,-1-11-43,1-2 46,2 0 58,4-2 107,1-7-10,-3-5-115,-2-2-62,0-4-53,13-34 65,-12 27 15,0 0 46,2 0 62,2 1 75,-3 1 10,0 2 0,-4 8-87,1 0 43,3 1 157,2 3 119,-7 5-281,-1 5-64,0 4-37,1 8-25,-1-7-30,1 8-47,1 29 87,-3-28-99,1-1-71,1 0-104,-1-11 41,0 0-37,-2-10-116,0 1 65,0 0 59,0-1 53,0 1 30,0 1 86,0-1 68,0 0 47,1 4 265,-1-4-245,0 2-47,0-1-100,0-1-101,1 1-116,-1-1 64,0-1-37,0 1-38,0 0-42,0 0-286,1-1 233,-1 1-35,0-1-37,0 1-38,0-1-40,0 0-40,1 1-43,-1-1-44,0 0-46,0 0-46,1 1-49,-1-1-50,0 0-52,0 0-52,0 0 175,0 0-42,0 0-37,0 0-34,0 0-1284,0 0-1226</inkml:trace>
  <inkml:trace contextRef="#ctx0" brushRef="#br0" timeOffset="12234.036">3282 1739 8260,'0'0'1878,"0"0"-1367,0 0-60,-1 1-56,1-1-54,0 0-49,-1 1-46,1-1-42,-1 1-39,-1 0 53,1 0-98,0 0-78,-1 0-40,-2 3-94,2-2 91,0 0 80,1-2 4,1 1 36,-39 59 981,29-38-779,1 1-42,2 5-6,4 1-107,3-14-129,2-1-36,1 0-37,2 0-40,-4-13 156,0 1-55,0-1-68,1 0-81,-1 0-96,1 0-109,0 0-122,-1-1 175,0 0-36,0 0-161,1 0-72,-1 0-73,0 0-80,0 0-81,1 0-88,-1-1-90,0 0-94,-1 1 404,1 0-40,0-2-789,0 1-435,1-2-1108</inkml:trace>
  <inkml:trace contextRef="#ctx0" brushRef="#br0" timeOffset="12636.055">3335 1837 7347,'4'3'701,"-1"0"-51,0-1-49,1 0-47,-1-1-45,1 0-43,-1 0-41,1 0-38,0-1-37,0 0-34,3 0 219,1-2-113,0 0-98,2-1-40,0-2-89,0 1-62,11-9 104,-9 6-29,-5 3-40,-1 0 55,0 1 68,-1 0 81,11-6 135,1-1-69,-1-2-69,-1 0-70,-2-2-70,-3-2-71,-4 0-71,-4-3-72,-2 18-14,0 0 1,0 0-1,0 0 0,0 1 0,0-1 0,0 0 1,0 0-1,-1 0 0,1 0 0,0 0 1,-1 0-1,1 0 0,-1 0 0,1 0 0,-1 1 1,1-1-1,-1 0 0,0 0 0,1 1 1,-1-1-1,0 0 0,0 1 0,0-1 0,1 1 1,-1-1-1,0 1 0,0-1-1,-2 0 1,1 0 1,-1 1-1,0-1 0,1 1 1,-1-1-1,0 1 0,1 0 1,-1 0-1,0 0 0,-1 1-1,-4 0 1,1 0 0,0 0-1,0 1 1,0 0 0,1 1-1,-1-1 1,-6 4-1,5 0 4,0 0 1,0 1-1,0 0 0,1 0 1,0 0-1,1 1 0,0 0 1,0 1-1,0-1 0,1 1 1,1 0-1,-1 0 0,1 3-4,2-9 4,1 0 0,0 1 0,0-1 0,0 1 0,0-1 0,1 1 0,-1-1 0,1 1 0,0-1 0,0 1 0,1-1 0,-1 1 0,1-1 0,-1 1 0,1-1 0,0 0 0,0 1 0,1-1 0,-1 0-1,1 0 1,-1 0 0,1 0 0,0 0 0,0 0 0,0 0 0,1-1 0,-1 1 0,1-1 0,-1 1 0,1-1 0,0 0 0,0 0 0,0 0 0,0-1 0,0 1 0,1-1 0,-1 1 0,0-1 0,1 0-4,12 4-44,1-1 59,41 2 176,-32-6-177,-13 0-52,0 0-40,0-1-50,0 1-56,0-1-82,1 1-81,-1-1-92,0 1-101,-11 0 206,1 0-69,-1-1-84,0 1-100,-1-1-117,0 1 303,0-1-35,0 0-37,0 1-39,-1-1-41,1 1-44,1-2-390,-1 1-110,0 1 371,0-1-43,0 1-40,0-1-34,0 1-206,0-1-34,3 0-2285</inkml:trace>
  <inkml:trace contextRef="#ctx0" brushRef="#br0" timeOffset="22285.692">108 2867 7395,'0'3'1061,"0"0"-89,-1 1-84,1 0-81,0 0-78,-1 1-73,1-1-71,-1 1-66,1 0-64,-1 1-59,1-1-57,-1 1-52,0 0-49,1 0-46,-1 0-42,0 1-38,0 0-24,0 1-43,-1 8-61,0 0-99,-2 22-281,3-27 305,1 0 43,-1 1 59,0-1 80,1-1 95,0 1 115,0 34-312,-1 12-2,2-18-50,0-7-53,1-1-79,1-4-43,1-1-80,1 0-93,1 0-105,-6-25 392,0 0 39,1 1 22,-1 1 12,1 0-6,-1-1-21,1 0-32,-1 0-57,0-1-25,1 0-59,-1 0-65,1 1-74,-1-2 1,1 1-61,-1 0-68,1-1-72,-1 1-76,1-1-82,0 0-87,-1 0-91,0 0 343,1 0-36,-1 0-708,0 0-387,0 0-993</inkml:trace>
  <inkml:trace contextRef="#ctx0" brushRef="#br0" timeOffset="22764.452">24 3286 7956,'-4'0'652,"0"0"-47,0-1-44,1 0-43,0 0-42,1 0-39,1 0-37,-1 0-36,1-3 263,1 0-122,2 0-108,1 0-94,0 0-119,0 0-43,5-5 37,20-14 62,-24 19-155,0 0 38,0 1 48,-2 1 60,12-13 130,1-2-61,3-4-39,1 1-56,1 0-50,1 4-40,15 0 0,-33 15-110,0 1-1,0 0 0,1-1 0,-1 1 1,0 0-1,0 1 0,0-1 1,0 0-1,0 1 0,0 0 1,0 0-1,0 0 0,0 0 0,0 0 1,-1 0-1,1 1 0,0 0 1,0 0-5,3 2 7,-1 1 0,1-1 0,-1 1 0,-1 0 0,1 0 0,-1 1 0,1-1 0,-2 1 1,1 0-1,0 2-7,16 43 77,-8 17 87,-9-4 105,-9-28 6,5-32-224,-1 1-1,0-1 1,-1 0-1,1 0 0,0 0 1,-1-1-1,0 1 1,0-1-1,0 1 1,-1-1-1,1 0 0,-1 0 1,1 0-1,-1-1 1,0 1-1,-1-1-50,-21 8 206,10-7-139,1-1-39,-1-3-46,0-2-53,13 2-77,-1 0 35,-2-1-23,-1-2 84,-6-8 47,9 7-55,1 0-39,1 1-61,0 0-75,1-1-90,0 3 102,1-1-36,-1 1-35,1-1-40,0 1-41,0-1-44,0 0-46,0 1-49,1-1-51,0 1-53,-1-1-56,1 1-58,1-1-60,-1 1-64,0 0-64,1-1-69,-1 2 299,0 0-39,1-2-828,0 1-448,2-3-1154,-4 5 3042</inkml:trace>
  <inkml:trace contextRef="#ctx0" brushRef="#br0" timeOffset="23150.824">520 3210 8532,'0'0'665,"0"0"-71,0 0-66,0-1-61,0 0-56,-1 0-51,1 1-47,0-1-42,0-1 128,-1 0-91,1 0-37,-2-1 278,1 3-309,-7 1 258,0 2-74,0 1-68,0 2-60,1 1-55,0 1-47,0 1-42,0 0-33,-2 7 17,-8 28 101,16-29-89,0-13-142,1 0 1,0 0-1,0 0 0,0 0 1,0 0-1,1 0 0,-1 0 1,1 0-1,-1 0 1,1 0-1,-1-1 0,1 1 1,0 0-1,0 0 0,0 0 1,0-1-1,0 1 0,1-1 1,-1 1-1,0-1 0,1 1 1,-1-1-1,2 2-6,-1-3 3,1 1 0,-1-1 0,0 1 0,0-1 0,0 0 0,0 1 0,1-1 0,-1 0 0,0-1 0,0 1-1,0 0 1,1-1 0,-1 1 0,0-1 0,0 1 0,0-1 0,0 0 0,0 0 0,0 0 0,0 0 0,0 0 0,0-1-3,15-8 33,26-16 8,-29 16 10,-2-1 43,-2 1 26,-2 0 48,-1-2 55,-2 0 63,-5 13 130,0 6 359,0 0-291,0 1-128,0 1-62,1-1-109,0 1-66,1-1-76,-1 1-87,1-3-33,-1-1-39,1 0-44,0 0-46,1 0-48,-1 0-50,1-1-54,0 0-56,1 0-58,-1 0-61,2-1-64,-1-1-65,1 0-70,0 0-70,1-1-74,0-1-76,-5 0 483,0 0-32,0 0-38,0 0-43,0 0-48,0 0-52,0 0-57,0 0-63,0 0 114,0 0-39,1 0-825,0 0-444,1 0-1146</inkml:trace>
  <inkml:trace contextRef="#ctx0" brushRef="#br0" timeOffset="23428.468">853 3151 8052,'-5'4'775,"0"-1"-70,0 1-67,0 1-62,1-1-60,-1 0-55,0 1-53,1-1-49,-1 1-46,1-1-41,0 1-40,0 0-34,-4 5 106,1 1-99,0 2-52,-4 19 74,10-21-127,0 0 44,1-3-7,1 0 38,0 0 41,0 0 49,0-5-223,1 1 0,-1-1 0,0 0-1,1 0 1,-1 0 0,1 0 0,0-1 0,0 1 0,0 0-1,0-1 1,1 1 0,-1-1 0,1 0 0,-1 0-1,1 0 1,0 0 0,1 1-42,17 6 196,1-2-54,-8-5-91,0-1-34,1-2-39,-2-1-45,0-1-49,-1-2-55,-1-1-59,-2-1-65,-7 5 349,-1 0-53,1 0-56,0 0-58,-1 0-62,1 0-64,0 0-66,-1 0-70,1-1-71,-1 1-76,1 0-77,-1 0-81,1-1-82,-1 1-86,1 0-89,-1 0-90,0 1 684,0 0-348,-1 0-43,1-1-38,0 1-34,0 0-199,0-1-33,2-2-2192</inkml:trace>
  <inkml:trace contextRef="#ctx0" brushRef="#br0" timeOffset="23645.807">990 2841 8884,'0'1'825,"0"-1"-110,0 1-101,0-1-93,0 1-85,0 1-76,0-1-67,1 1-60,-1 0-19,0 0-59,0 1-33,1 4 101,0-3-100,-1-1 44,1 0 80,2 22 319,0 1-66,0 0-66,-1 0-64,0 0-64,0 0-61,-1 0-62,0 1-58,0-1-59,0 1-57,-1-1-56,0 0-54,1 1-53,-1-1-52,0 1-51,0-1-50,0-1-30,0-24 161,0 0 79,0 0 68,0 0 57,0 0 44,1 0 34,0 4 529,0-4-501,0 1-82,-1-2-68,0 1-38,1 0-42,-1-1-48,0 1-52,0 0-57,1-1-61,-1 1-68,0 0-71,0-1-76,1 1-81,-1 0-87,0 0-90,0-1-95,0 1-102,0 0-104,0-1 362,0 0-47,0 1-42,0-1-38,0 1-212,0-1-36,0 2-2333</inkml:trace>
  <inkml:trace contextRef="#ctx0" brushRef="#br0" timeOffset="24120.412">1009 3139 7155,'0'-3'682,"1"0"-49,-1 0-47,1 0-45,0 0-43,0 0-42,1 0-38,-1 0-38,1 0-36,0 0-33,2-3 218,1 0-112,0 0-95,2-1-42,0 0-91,0 1-70,13-10 101,-12 10-91,-2 1 23,-1 1 63,0 0 83,-1 0 99,9-9 91,-1 0-34,0 0-38,-2-1-40,4-3 27,0 1-70,1 1-74,1 1-80,-7 11-103,-12 15-47,-16 17-17,-3-4-9,1 2 0,1 0 1,2 2-1,1 0 0,-3 7-3,8-14 0,4-6-35,6-2 46,3-3 40,4-2 34,12 1 107,22-5 179,17-2-30,-37 0-264,-1 1-32,-3 1-40,-1 0-35,1 2-38,-2 1-46,-11-6 218,-1-1-76,0 0-85,-1 1-88,1-1-97,0 1-101,-1-1-110,1 1-114,-1-1 224,0-1-33,0 1-35,1 0-35,-1 0-37,0-1-37,0 1-38,1-1-40,-1 1-39,0-1-41,1 1-42,-1-1-42,1 0-44,-1 1-44,1-1-46,-1 0-46,1 0-396,-1 0-114,0 0-400,0 0-1048</inkml:trace>
  <inkml:trace contextRef="#ctx0" brushRef="#br0" timeOffset="4269.612">7894 612 7732,'3'-5'837,"-1"0"-72,1-1-68,0 0-65,-1 0-61,1 0-59,-1-1-54,1 1-52,-1-1-47,0 0-45,0 0-42,0 0-36,1-6 135,-1-1-110,-2 4-107,-1-1-42,1 9-91,0 0 0,-1 0 0,1 0 0,-1 0-1,0 0 1,1 0 0,-1 0 0,0 0 0,0 0 0,-1 0 0,1 1-1,0-1 1,-1 0-21,-8-6 171,-4 3 104,5 3-85,-1 2 43,-22 4 13,1 9-81,2 6-67,2 5-48,19-14-44,-1-1-1,2 2 0,-1-1 1,2 1-1,-1 0 1,1 0-1,1 1 0,0 0 1,-3 11-6,6-17 0,1 1 0,0-1 0,0 1 1,1-1-1,0 1 0,0-1 0,0 1 0,1-1 1,0 0-1,0 1 0,0-1 0,1 0 0,0 1 1,0-1-1,1 0 0,3 5 0,-4-7 0,1 0 0,-1-1 0,1 1-1,0-1 1,1 1 0,-1-1 0,0 0 0,1 0 0,0 0 0,0-1-1,-1 1 1,2-1 0,-1 0 0,0 0 0,0 0 0,1-1 0,-1 1 0,1-1-1,-1 0 1,1-1 0,-1 1 0,1-1 0,2 0 0,0 0-13,0 0 1,0 0-1,0-1 0,0-1 1,0 1-1,0-1 1,0 0-1,-1 0 0,2-2 13,-3 2-14,0-1-1,-1 0 0,1 0 0,-1 0 1,0 0-1,0-1 0,-1 0 0,1 0 1,-1 0-1,1 0 0,-1-1 0,-1 1 1,1-1-1,0 0 0,-1 1 1,0-1-1,0 0 0,0-3 15,6-21-79,0-1 1,-2 0-1,0-13 79,1-48-118,-7 34 88,-1-1 48,-2 0 62,0 1 73,0 11 32,1 1 62,0 0 69,2 0 75,0 73-122,1 1-64,0 0-54,1 2-46,2 27-9,1-9-82,11 68-36,-10-82 44,0 0 34,-1-5-110,0 0 74,4 25 81,-4-31-84,1 2-52,0 1-83,0-6-64,1 0-94,1 0-109,-4-10 147,1-1-34,-4-8 154,2 2-94,-1-2 106,-1-1-13,0 0-39,1 0-48,-1 0-57,1 0-162,-1 0 167,0-1-32,0 0-36,0 0-38,0 1-40,0-2-43,-1 1-44,1 0-47,0-1-49,0 1-52,-1-1-54,1 0-57,0 0-58,-1 0-61,0 0 239,0 1-37,1-2-761,-1 1-413,0-2-1060</inkml:trace>
  <inkml:trace contextRef="#ctx0" brushRef="#br0" timeOffset="4566.352">8190 469 8788,'-2'2'686,"1"1"-53,-1-1-52,1 1-49,-1 0-46,1 0-46,0 0-42,0 1-40,0-1-39,1 1-35,-1 3 186,0 1-118,1 1-97,0 1-55,1 0-86,2 22 40,-2-26-94,0-1 33,0 2 99,-1 0 100,10 43 275,-5-29-381,-2-9-125,1-1-40,-1 1-50,1-1-56,-3-9 106,-1 0-54,1 0-59,0-1-63,0-1-68,-1 0-72,1 0-75,-1-1-81,0 0-83,1 0-89,-1 0-93,0-1-96,0 1-101,1-1-105,-1 0-110,0 0-113,0 1 582,0 0-39,0-1-797,0-1-434,0-1-1115</inkml:trace>
  <inkml:trace contextRef="#ctx0" brushRef="#br0" timeOffset="4723.31">8104 410 8196,'0'0'1963,"0"0"-1362,0 0-73,1-1-66,-1 1-62,1 0-59,-1 0-54,1 0-49,0 0-46,1 0 60,0 0-115,0 0-89,-1-1-46,6 1-100,-5 0 108,1-1 101,-2 1-2,0 0 44,1 0-344,0 0 38,-1-1 36,1 1 32,2 0 8,0-1 108,-1 1 37,0-1 34,2 0 183,1 1 69,7-2 569,-9 2-665,1-1-32,-1 1-43,0 0-62,0-1-73,1 1-88,-3 0-25,0 0-34,1 0-35,-1 0-38,0 0-41,0 0-42,1 0-45,-1 0-47,0 1-50,0-1-51,0 0-55,0 0-56,0 1-58,0-1-61,0 0-64,0 1-65,-1-1 36,1 0-58,-1 1-50,1-1-46,-1 1-234,1-1-45,0 1-283,1 1-791</inkml:trace>
  <inkml:trace contextRef="#ctx0" brushRef="#br0" timeOffset="4998.993">8485 417 8292,'-5'0'1048,"0"0"-124,0 1-117,0-1-109,0 1-102,0-1-95,-1 1-86,1 0-79,1 0-86,-1 0-57,0 0-50,0 0-44,-3 1-12,1 0-78,-19 7-150,21-7 143,0 0 34,0 0 47,0 0 56,0 0 67,0 0 78,-7 5 36,8 1-78,5 1-68,5-1-57,9 6-18,14 5-67,-12-8-13,28 15 8,-32-21-28,-1 2 0,0 0 0,-1 0 0,0 1 0,0 0 1,-8-5 10,-1-1 0,1 1 0,-1-1 0,0 1 0,0 0 0,0 0 1,0 0-1,0 0 0,0 2-10,2 12 91,-6 3 38,-1-11-97,-2 0 35,3-6-26,0-1-1,0 1 0,0-1 0,-1 1 1,0-1-1,1 0 0,-1 0 0,0 0 1,0 0-1,0 0 0,0-1 0,-1 1-40,-11 3 90,0-1-84,2-2-88,0-2-99,0 0-117,6-1 100,1 0-37,0 0-39,0 0-40,1-1-43,-1 0-46,1 0-48,1-1-50,-1 0-52,1 0-55,2 2 174,1-1-32,-1 0-39,0 1-44,0-1-48,1 0-52,-1 0-60,1 0-62,0 1 108,0-1-39,-1-2-802,0 0-435,-1-3-1120,3 7 3040</inkml:trace>
  <inkml:trace contextRef="#ctx0" brushRef="#br0" timeOffset="5281.73">8625 1 8132,'0'0'695,"0"0"-42,0 0-41,0 0-40,0 0-38,0 1-38,0-1-36,-1 1-35,1 0 326,0 0-126,0 1-114,0 0-104,0 0-114,-1 0-74,1 0-67,0 0-58,0 2-46,-1 1-103,0 10-379,1-12 378,0 0 43,-1 0 57,1 0 71,0 0 87,0 0 99,0 32-7,1 0-61,-1 1-52,1-1-46,-1 11-16,1 0-49,-4 167 61,1-188-164,-2 35 33,2-42-47,1 1-53,-2 1-93,1-1-110,1-9 103,-1 0-36,1 0-39,-1-1-42,2-7 389,0 0-41,-1 0-46,1-1-54,0 1-57,-1 0-59,1-1-62,0 1-64,-1-1-66,0 0-70,1 1-70,-1-2-74,0 1-76,0 0-78,0 0-81,0-1-83,-1 0-86,1 0-88,0 0 475,1 0-37,-1 0-738,1 0-401,0 0-1031</inkml:trace>
  <inkml:trace contextRef="#ctx0" brushRef="#br0" timeOffset="5923.617">8379 389 6403,'0'0'1854,"0"0"54,0 0-1419,1 0-51,-1 0-50,1 0-46,-1 0-43,1 0-41,0 0-36,0 0-34,0 0 23,1 0-52,-1 0-43,1 0-36,1 0-5,4 0 24,-4 0-30,-1 0 59,0 0 78,9 0 99,-1 0-37,11-1 167,0 0-119,-1 0-99,-1 0-90,-1-1-52,8-1-27,35-6-1,-46 7-95,-1 1-46,0 2-54,-2 1-60,1 1-69,-1 1-74,0 2-83,1 1-90,2-2-335,-6-4 481,0-1 50,3 0-15,-6-1 220,0 1 36,0-1 41,-1 1 41,1 0 44,-2 0 48,-7 0 282,-1 2-68,0 0-63,-2 1-53,0 2-21,-1 0-52,-2 2-26,-4 3-5,2-1 18,5-4 18,-1-1-56,0 1 0,1 1 0,0-1-1,-1 1 1,2 0 0,-1 0-1,1 1 1,0 0 0,0 0-1,1 0 1,0 1 0,0-1 0,1 1-1,0 0 1,-1 3-61,2-1 94,0 0-1,0 0 1,1 0 0,1 0 0,0 2-94,3-12 96,4 0-48,14-1 3,-15-1-37,1 0 0,-1-1 1,1 0-1,-1 0 1,0-1-1,0 0 1,-1 0-1,1 0 1,-1-1-1,0 0 1,0 0-1,0 0 1,-1-1-15,13-14 83,-1-1 44,-2 0 58,-2 3 72,-6 4 42,-4-1 102,-3-2 179,-9-7 408,9 24-735,0 1-57,0 2-50,0 0-44,-1 4 0,-3 15-78,4-16 60,1-4-83,0 26 51,5 40 160,0-44-189,2-1-70,4-2-96,-5-11 27,1 0-34,-6-9-102,1 1 52,-1-1 43,1 1 37,2 0-50,1 1 11,-2-3 64,0 1-90,-1-1-82,0-1 86,-1 1-35,1 0-238,-1-1 180,0 1-36,0-1-37,0 1-40,0-1-42,0 1-45,-1-1-46,1 0-49,0 0-52,0 1-53,0-1-57,-1 0-58,1 0-61,0 0-63,-1 0 202,1 0-43,-1 1-39,0-1-33,0 1-202,0-1-34,0-1-2237</inkml:trace>
  <inkml:trace contextRef="#ctx0" brushRef="#br0" timeOffset="6315.714">8890 372 8564,'0'0'2001,"0"1"-1108,0-1-113,0 2-107,1-1-97,-1 1-89,1 1-79,0-1-72,0 1-63,0 0-16,0 1-64,1 2 30,2 7 162,-3-10-202,-1-1 75,2 7 11,0 0-41,-1 0-38,0 1-34,0 4 23,0 0-57,-1 14 1,1 16-58,1-25-7,-1 4-31,3 28 28,-3-50-55,-1 0 0,0 1 1,0-1-1,1 0 0,-1 0 1,1 0-1,-1 1 1,1-1-1,-1 0 0,1 0 1,0 0-1,0 0 1,-1 0-1,1 0 0,0 0 1,0 0-1,0-1 1,0 1-1,0 0 0,0 0 1,0-1-1,0 1 0,1-1 1,-1 1-1,0-1 1,0 1-1,0-1 0,1 0 1,-1 0-1,0 1 1,1-1-1,0-1-8,-1 0 0,0 0 0,0-1 0,1 1 0,-1 0 0,0 0 0,0-1 0,0 1 0,0-1 0,-1 1 0,1-1 0,0 1 0,-1-1 0,1 1 0,-1-1 0,1 0 0,-1 0 8,13-39-86,-12 35 70,18-54-35,1 0 46,-6 21 39,0 0 39,-4 26 97,-9 13-159,-1 0 1,1 0-1,-1 0 1,1 0-1,0 0 1,-1 0-1,1 0 1,-1 0-1,1 0 1,0 0-1,-1 0 1,1 1-1,-1-1 1,1 0-1,0 0 1,-1 1-1,1-1 1,-1 0-1,1 1 1,-1-1-1,1 0 1,-1 1-1,0-1 1,1 1 0,-1-1-1,1 1 1,-1-1-1,0 1-11,7 9 150,-1 1-34,-3 1-47,5 69 205,-5-27-174,0-7-107,-1-23-39,0-1-35,-2-21-181,0 1 75,1-1 65,-1 0 54,0 0 44,1 0 43,1 5 161,-1-4-132,0-2-52,0 1-33,0 0-106,0-1 26,-1 0-36,1 0-39,0 0-43,0 0-46,-1 0-51,2 0-235,-1 0-121,-1-1 296,1 1-35,0-1-35,-1 0-36,1 1-38,0-1-40,-1 0-40,1 0-43,0 0-42,-1 1-46,1-1-45,0 0-47,-1 0 124,1 0-40,0 0-861,0 0-464,0 0-1198</inkml:trace>
  <inkml:trace contextRef="#ctx0" brushRef="#br0" timeOffset="6681.38">9492 411 8580,'0'0'686,"0"0"-40,0 0-41,-1 0-38,1 0-38,0 0-36,-1 0-35,1 0-34,-2 0 328,1-1-123,-1 1-110,1 0-103,-1 0-110,0 0-74,0-1-64,0 1-57,-2 0-31,0-1-102,-8 0-305,10 1 291,0 0 41,0 0 55,0 0 69,1 0 82,-1 0 96,-29 4 139,3 8-109,1 5-88,4 6-64,13-12-111,0 1 0,1 0 0,1 1-1,0 0 1,1 1-74,-8 17 182,7 0-30,8-28-127,0 0 1,-1 0 0,1-1-1,1 1 1,-1 0 0,0-1-1,1 1 1,-1 0 0,1-1-1,0 1 1,0-1 0,0 1 0,0-1-1,1 1 1,-1-1 0,0 0-1,1 1 1,0-1 0,-1 0-1,1 0 1,0 0 0,0 0-1,0-1 1,1 1 0,-1 0 0,0-1-26,33 11 216,-27-10-352,0-1 63,3 1 52,-1 0 56,23 3 236,-18-4-195,-1-1-100,-7-1-43,0 0-46,-1 1-21,-1-2-40,1 1-44,-1-1-48,0 0-52,1 0-57,-1 0-59,0-1-63,-1-1-69,1 1-71,0-1-75,-1-1-80,0 0-83,0 0-87,0-1-91,0 0-95,-3 4 314,0 0-57,-1 1-49,1-1-44,0 0-245,0 0-44,1-1-296,0-1-830</inkml:trace>
  <inkml:trace contextRef="#ctx0" brushRef="#br0" timeOffset="7076.193">9562 518 8324,'5'0'1129,"1"0"-125,-1-1-119,1 0-111,-1 1-103,1-2-96,0 1-87,-1 0-81,1-1-93,-1 1-57,0-1-51,1 0-45,3-1 27,-1 0-79,21-10 54,-24 10-99,1 0 33,0 0 46,-1 0 56,1 0 66,-1 1 77,3-4-251,0-2 36,7-20 357,-16 13-206,-5 7-136,-2 3-65,-5 4-49,-22 4-3,1 8 42,-6 10 55,33-16-84,-1 0 1,1 1 0,1 0-1,-1 0 1,1 0-1,-2 3-38,5-5 20,0 0 1,0 0-1,0 1 0,0-1 1,1 1-1,0-1 1,0 1-1,0 0 0,1 0 1,-1 0-1,1 0 0,0 0 1,0 0-1,1 0 0,0 1 1,0-1-1,0 0 0,1 2-20,10 27 77,15-1-39,-20-27-135,0-1 44,7 4 53,0-2 94,17 1 217,-21-8-263,0 0-52,2-2-94,-6 0 2,0 0-36,4-2-179,-5 2 108,0-1-33,0 0-37,-1 0-39,1 0-41,0-1-42,-1 1-46,1-1-46,-1 0-50,0-1-52,1 1-54,-1-1-55,-1 0-58,1-1-61,-1 3 86,-1 0-88,1 0-94,0-1-111,0 1-123,0 0-129,0-1-110,2 1-384,0-3-1004</inkml:trace>
  <inkml:trace contextRef="#ctx0" brushRef="#br0" timeOffset="7441.259">9926 343 7764,'0'0'1944,"0"0"-789,0 0-466,0 0-297,0 0-45,0 0-42,-1 0-40,1 0-36,-1 0-35,0-1 104,-1 1-113,0 0-73,0 0-48,-5 1-33,4-1 17,1 0 65,0 1 97,-18 5 362,1 4-113,1 1-93,0 0-69,-24 14 245,42-19-443,8 4-64,13 7-26,-18-15 8,37 28 11,-29-23-43,0-1 0,0-1 0,1 0 0,10 3 15,-13-4-124,0 0 39,-2 1 38,0 1 33,5 7 76,-4 1 102,-1 7 162,-6-17-236,-1 1 0,0-1 0,0 0 1,0 1-1,0-1 0,0 0 0,-1 1 0,0-1 1,0 0-1,0 0 0,-1 0 0,1 0 0,-1 1-90,-5 7 223,-1-1-35,-1-2-59,-1-2-44,-1-1-54,-2-1-60,9-3-159,-1-1 54,0 0 44,-1 1 37,-4 0 27,-17 2 76,19-3-90,-1 0-64,4 0 3,0-1-34,0 0-39,0 0-44,1 0 0,0 0-36,0 0-39,0 0-41,0 0-44,0-1-46,0 1-49,0 0-52,0-1-54,1 0-57,-1 1-59,0-1-63,1 0-64,-1 0-67,1 0-70,-1 0-73,3 1 328,-1-1-40,-1 0-845,-1-1-454,-1-1-1175,5 3 3208</inkml:trace>
  <inkml:trace contextRef="#ctx0" brushRef="#br0" timeOffset="1258.859">5965 671 8372,'0'0'2017,"0"0"-820,0 0-840,0 0-41,0 0 43,0 0-44,0 1-39,0-1-38,0 0 135,0 1-118,0 0-86,0 0-93,0 1-65,0 3-63,0-2 84,0-1 49,0 1 70,0 22 274,0 0-66,-1 0-60,0 0-55,1 1-48,-1-1-44,-2 25 49,2-9-116,-3 74 15,3-65-22,2-18-185,-1 10 3,-1-12-28,0-6-63,-1 0-109,-1-5-55,0 0-115,0-10 189,1 0-36,-1 0-38,0-1-39,3-8 94,0 0 93,-1 0 81,1 1 66,0-1 56,-1 1 39,0 1 288,0-1-289,0-1-94,1 1-33,-1-1-53,1 0-62,0 0-68,-1 0-103,1 0-98,-1 0-104,1 0-115,0 0-123,0 0 362,-1 0-35,1 0-35,0-1-36,0 1-39,0 0-38,0-2-445,0 1-104,0-2-340,0-1-879</inkml:trace>
  <inkml:trace contextRef="#ctx0" brushRef="#br0" timeOffset="1590.838">5974 664 7235,'1'-6'841,"-1"-1"-74,2 1-69,0 0-66,1 0-61,0 0-59,1 0-55,0 0-50,1 1-47,0-1-44,0 1-40,1 0-36,6-5 146,1 1-101,3 0-37,24-5 216,-28 12-283,0 1 49,-4 1-26,0 1 40,-1 1 47,0 0 53,8 7-80,-1 4-76,-3 3-61,-2 2-50,0 5-28,7 30-4,-13-41-19,2 5-15,0 1 1,-1 0-1,0 0 0,-2 0 0,0 1 1,-1-1-1,-1 1 0,-1-1 0,-2 15-11,1-28 3,1 0-1,-1-1 1,0 1-1,-1 0 1,1-1-1,-1 0 0,0 1 1,0-1-1,0 0 1,-1 0-1,1-1 0,-1 1 1,0-1-1,0 0 1,0 0-1,-1 0 0,1-1 1,-1 1-1,-2 0-2,0 0 1,1-1 1,-1 1-1,1-1 0,-1-1 0,0 0 0,0 0 0,0 0 1,-2 0-2,-33-7-53,36 4-167,1-1 41,-5-4-82,5 1 142,-9-23-270,12 20 230,0 0-56,1-2-138,1 5 127,0 0-37,0 0-41,1 0-44,-1 1-49,1-1-53,0 1-55,-1-1-60,1 1-62,0 0-68,1 0-71,-1 0-74,0 1-78,1-1-82,-1 3 388,-1-1-37,2-2-741,0-1-402,1-4-1035</inkml:trace>
  <inkml:trace contextRef="#ctx0" brushRef="#br0" timeOffset="2158.867">6374 622 8180,'0'0'981,"0"1"-122,0-1-114,1 1-106,-1-1-99,0 1-93,0 0-84,0 0-76,0 0-83,1 0-55,-1 0-48,0 0-42,1 2-40,-1-1-74,1 6-295,-1-7 307,0 1 34,1-1 43,-1 1 55,0-1 66,0 0 76,0 15 55,0 0-57,1-1-50,0 1-45,0 3-19,0-1-42,4 38 29,0 2-15,-5-46-21,1 0 50,-2-10-22,-1-3-36,-4-6-15,-3-13-27,7-6-2,1-1 1,0 1-1,2-1 0,2 1 0,1-10-14,11-19 71,9 4 46,-19 45-98,0-1 0,0 1 0,0 0 1,1 0-1,0 1 0,0 0 0,0 0 1,5-3-20,15-1 118,-25 9-114,0 1 0,0-1 0,0 1 0,0 0 0,0-1-1,0 1 1,-1-1 0,1 1 0,0 0 0,0 0 0,-1-1 0,1 1 0,-1 0 0,1 0 0,0 0 0,-1 0 0,0 0 0,1 0 0,-1 0 0,0 0-1,1 0 1,-1 0 0,0 0 0,0 0 0,0 0 0,0 0 0,0 0 0,0 1-4,2 36 40,-2-36-35,-1 18 14,-1 1 1,-1-1-1,-1 0 1,-7 19-20,6-20 8,0 1 1,1 0-1,1 0 1,-1 20-9,8-24-33,7-10 61,4-6 57,3-6 51,1-3 46,-1-1 42,6-7 328,-7-3-11,4-21 427,-20 37-855,0 0 0,0 0-1,0 0 1,0 0-1,-1 0 1,1 0-1,-1 0 1,0 0-1,-1-4-112,-10-16 620,9 22-710,-1 0 56,-3 0 67,-6-1 114,6 3-108,0 0-47,-1 0-71,2 0-72,-1 0-93,1 0-109,2 1 130,1-1-33,-3 0-290,1 0-125,2 0 285,1 0-35,-1 0-38,0 0-38,1 0-257,1 0 87,-1 0 73,1-1 63,-1 0-3,1 0 48,-1-2-971,1 2 794,0 0 229,0 0-40,0 0-140,0 0-83,0 0-4,0 0-39,0 0-838,0-1-448,0-1-1162</inkml:trace>
  <inkml:trace contextRef="#ctx0" brushRef="#br0" timeOffset="2709.257">6666 64 8404,'0'15'1053,"0"-1"-83,0 1-81,0 0-77,0 0-74,0 0-71,0 0-68,0 0-66,0 4 64,1 1-97,-1 0-88,0 0-83,0 0-76,0 0-69,0 0-63,0 0-56,0 0-49,0 0-41,-1 20-125,0-1-86,-1 52-389,0-64 481,1 1 52,-1 0 70,0 0 90,0-1 108,1-13-42,0 0 34,0 38-203,1-52 35,0 0 0,0 0 1,0 0-1,1 0 0,-1 0 0,0 0 0,0 0 0,0 0 0,0 0 0,0 0 0,1 0 0,-1 0 0,0 0 0,0 0 0,0 0 0,0 0 0,0 0 0,1 0 0,-1 0 0,0 0 0,0 0 0,0 0 0,0 0 0,0 0 0,0 0 0,1 0 0,-1 0 0,0 0 0,0 0 0,0 0 0,0 0 0,0 1 0,0-1 0,0 0 0,1 0 0,-1 0 0,0 0 0,0 0 0,0 0 0,0 0 0,0 1 0,0-1 0,0 0 0,0 0 0,0 0 0,0 0 0,0 0 0,0 1 0,0-1 0,0 0 0,0 0 0,6-13-3,13-89-10,-2 31 48,0 14 51,3 3 73,-15 43-179,2-1 87,3-1 102,6-2 193,-15 14-339,0 1-1,0-1 1,-1 1 0,1-1 0,0 1 0,0 0 0,0-1 0,0 1 0,0 0 0,0 0 0,0-1-1,0 1 1,0 0 0,0 0 0,0 0 0,0 0 0,0 0 0,0 1 0,0-1 0,0 0 0,0 0 0,-1 1-1,2-1-22,8 10 189,-1 10-100,-6-5-57,1 1 0,-2 0 1,1 13-33,-2 17 28,-3-1 0,-1 0 0,-3 5-28,-2-20-12,7-26 21,-1-1 0,0 0 0,0 1 0,0-1-1,0 0 1,0 0 0,-1 0 0,1-1-1,-1 1 1,1-1 0,-1 1 0,0-1-1,0 0 1,-1 0 0,1 0 0,0 0-9,-18 5 10,-3-6-69,0-5-100,11 0 33,1-1-37,7 2-219,1 1 51,0-1 48,1 0 45,0 0 41,-1-1 39,-1-3-60,1 0 118,1-1 70,-1-3 69,0-18 133,4 21-172,0 1-40,1-1-51,-1 0-64,1 0-74,0 1-85,0-1-98,0 0-109,0 3 108,0 1-57,0-1-59,0 0-65,0 0-66,0 1-70,0 0-74,0-1-77,-1 2 136,1 0-52,0-1-47,0 0-41,0 0-222,0 0-41,0-1-270,1-3-755,-2 7 2040</inkml:trace>
  <inkml:trace contextRef="#ctx0" brushRef="#br0" timeOffset="3345.536">7005 624 7844,'3'0'676,"0"0"-45,0 0-45,0 0-43,1 0 74,-1 0-61,1 0-57,0 0-55,-1 0-51,1 0-49,0 0-45,-1-1-43,1 1-39,0 0-37,3-1 82,0 0-110,0-1-86,2-1-72,10-8-119,-12 5 149,-1-1 102,-3 2-11,0 1 41,19-26 137,-7 9-74,-1 0 40,-4-1 51,-7 0 60,-6 14-248,-5 4-34,-17 2 11,18 2-88,1 1 0,0 0-1,-1 0 1,1 1 0,0 0 0,-4 2-11,-23 16-22,0 6 64,2 6 53,4 3 44,23-29-98,1 1 1,-1-1 0,1 1-1,0 0 1,1 0-1,0 0 1,-1 7-42,2-10 26,0 1 0,1 0 0,0 0 0,0-1 0,0 1 1,1 0-1,-1-1 0,1 1 0,0 0 0,1-1 0,-1 1 0,1-1 0,0 0 0,0 1 0,0-1 0,1 0 1,-1 0-1,1 0 0,0-1 0,0 1-26,10 9-60,3-3 85,0-3 54,36 5 241,-29-11-221,-5-1-71,0-2-56,-1-1-71,0-1-85,-1 0-100,-2-2-116,-7 3 152,0-1-34,-1 1-36,0-1-38,-2 0-378,-2 3 389,-1 0-118,0 0 186,0 0-38,-1 0 19,1 1-33,0-1-37,-1 0-41,1 0-43,0 0-47,-1 1-51,1-1-53,0-1-330,0 1-118,0 0 340,0 0-41,1-1-856,0 0-464,2-2-1196,-4 4 3236</inkml:trace>
  <inkml:trace contextRef="#ctx0" brushRef="#br0" timeOffset="15581.558">6060 1516 7619,'0'-2'550,"0"0"-33,0-2 422,-1 1-120,-1 1-110,1 1-103,-1 0-95,0 0-86,0 2-78,1 0-121,-1 0-40,-1 2 81,1-1-163,1 2-33,-1 0-19,0 3-18,-3 34 77,1 28 113,4-59-187,1 0 1,0 0-1,1 0 1,0 0-1,2 8-37,16 19 47,-17-34-46,0 1 0,1-1 0,-1-1 0,1 1 0,0 0 0,-1-1 0,1 0 0,0 0 0,0 0 0,1 0 0,-1-1 0,0 1 0,1-1 0,-1 0 0,0 0 0,1-1 0,-1 0 0,1 1 0,-1-1 0,1-1 1,-1 1-1,1-1 0,-1 1 0,1-1 0,1-1-1,5-1 5,1-1 1,-1 0 0,1-1 0,-1 0-1,0 0 1,-1-1 0,1-1 0,6-6-6,12-6 93,-3 2 36,-14 8-19,-1-1 42,1-3 132,-3-1 114,-9 13-358,0 0 1,0 0-1,1 0 1,-1 0-1,0 0 1,0 0-1,0 0 1,0 0-1,0 0 1,0 0-1,0 0 1,0 0-1,0 0 1,-1 0-1,1 0 0,0 0 1,-1 0-1,1 0 1,-1 0-1,1 0 1,-1 0-41,-10-9 510,2 6-241,1 3-56,1 3-67,1 4-80,4-1-55,-1 1 0,1 0 0,0 0-1,0 0 1,1 1 0,0-1 0,0 0 0,0 6-11,0-4 4,1 0 0,1 0 0,0 0 0,0-1 0,0 1 0,1-1 0,1 5-4,-1-7 1,-1-1-1,0 0 0,1 0 0,0 0 1,0-1-1,0 1 0,0 0 0,1-1 1,-1 1-1,1-1 0,0 0 0,0 0 1,0 0-1,1 0 0,-1-1 0,1 1 1,-1-1-1,1 0 0,0 0 0,0 0 1,0 0-1,0-1 0,0 0 1,0 0-1,0 0 0,0 0 0,1 0 1,2-1-1,30-3 37,-1-5 117,-3-5 102,-4-6 85,-9 1-17,-3-4 36,-2-8 110,-13 24-345,-1-1 0,1 1 0,-1-1 0,0 0-1,0 0 1,-1-5-125,0 6 45,0 1 0,0 0 0,-1-1 0,0 1 0,0 0-1,-1 0 1,1 0 0,-1-1 0,0 2 0,0-1 0,-1 0-1,1 0 1,-3-1-45,-15-17 172,-2 9-141,11 7-68,-2 2-43,0 0-46,0 2-53,-1 0-58,0 0-63,10 3-58,-5 3-288,7-2 400,1 1-67,0-1 35,0 0-57,0 1-65,1 0-75,0 0-150,0 0-117,0-1 324,1 0-34,-1 0-35,0 0-37,1 0-38,0 0-41,-1 0-41,1 0-43,0 0-44,0 0-47,0 0-48,1 0-49,-2 0 154,1-1-41,1 2-862,0-1-463,1 2-1198</inkml:trace>
  <inkml:trace contextRef="#ctx0" brushRef="#br0" timeOffset="15946.591">6825 1561 7892,'2'-3'969,"0"0"-93,-1 1-91,-1 0-84,0 1-82,0 0-76,-1 0-71,0 0-66,0 1-64,-1-1-57,0 1-52,0 1-50,-1-1-43,1 1-40,-4 0 2,2 1-94,0-1-34,-16 8-228,15-6 254,2-1 51,1-1 45,0 0 54,0 0 61,-11 11-29,-1 1-39,-21 37 167,21-17-122,9-10-24,4-5 13,4 1 46,3-10 97,4-3-45,20-3 178,26-13 300,-12-8-133,-13 1-169,-12 4-134,-2 0 38,-3-1 46,-3-1 56,-5-3-24,-9 3-75,-7 2-100,3 8-176,-1 0-34,-1 0-39,0 1-42,-1 0-44,0 1-49,0 0-52,0 0-55,1 1-58,0 0-62,0-1-154,2 1-99,6 2 372,-1 0 61,1-1 55,0 0 45,-1 1 35,1-1 34,-4-2 94,3 2-76,1-1-80,-1 0-77,1 0-106,0 2 77,1-1-36,-1 0-39,1 0-42,-1 0-202,1-1-100,-1 1-109,1-1-119,0 1 363,0 1-33,0-1-34,-1 0-35,1 0-36,0 0-37,0 0-38,0 0-40,0 0-149,0 0-55,0 0-48,0 0-44,0 0-247,0-1-43,0 1-300,0-2-843</inkml:trace>
  <inkml:trace contextRef="#ctx0" brushRef="#br0" timeOffset="16337.933">7006 1515 7924,'0'0'561,"0"0"-40,0 0-39,0 0-38,0 0-36,0 0-34,-1 1 275,1-1-120,-1 1-108,0-1-97,1 1-85,-1 0-47,-1 0-84,1 1-59,-3 2-100,3-3 68,0 1 74,0 0 111,-5 7 120,1 1-54,0 0-49,1 0-39,0 1-8,0 1-36,-5 25 186,9-36-317,0 0 0,-1 0 0,1 0 1,0 0-1,0 0 0,0 0 0,0 1 0,0-1 1,0 0-1,0 0 0,0 0 0,0 0 0,1 0 1,-1 0-1,0 0 0,1 0 0,-1 0 0,1 0 0,-1 0 1,1 0-1,-1 0 0,1-1 0,0 1 0,-1 0 1,1 0-1,0 0 0,0 0-5,1 0 9,0 0 0,0 0-1,0 0 1,1-1 0,-1 1 0,0 0 0,0-1 0,0 1-1,1-1 1,-1 0 0,0 0 0,3 0-9,38-7 136,-22 1-9,4-7 87,-8 0 14,-7 4-11,-2 0 78,-2-1 95,-5-1 113,-1 10-311,0 1-32,0 0-32,2 3-4,-1 5-58,-1 20-25,0-25-27,0 21 13,-1-16-24,0 0 1,1-1 0,0 1-1,1 0 1,0-1-1,0 1 1,0-1-1,1 1 1,3 6-4,-5-13-222,0 0 42,1 0 40,-1-1 36,1 2-6,0 0 113,0 0 86,0 0 66,2 4 544,-1-4-440,-2 0-165,1-1-35,0 0-45,-1 0-50,1 0-48,-1 0-52,1 0-60,-1 0-65,1 0-70,-1 0-77,1 0-81,-1 0-87,1 0-94,-1 0-98,1 0-104,-1 0-111,1-1-115,-1 1-121,0 0-127,1-1 624,-1 0-34,0 0 85,0 0-37,0 0-806,0 0-434,0 0-1119</inkml:trace>
  <inkml:trace contextRef="#ctx0" brushRef="#br0" timeOffset="16634.326">7274 972 9524,'0'0'624,"0"0"-39,0 0-35,0 0-36,0 0-35,0 0-32,0 1 352,-1-1-120,1 1-110,0 0-101,-1-1-94,1 1-100,0 0-66,-1 0-60,1 0-51,-1 1-31,0 0-92,-1 5-285,1-6 277,1 1 37,-1 0 51,1-1 63,0 1 76,0 0 88,-3 17 83,1 1-41,1 0-38,-1-1-36,-1 21 150,1-1-115,1-11-146,0-1-40,0 28-3,2-1-90,6 72-62,-3-87 90,1-1 54,-2-13-125,0 31 82,-2-36-86,-1 3-107,0-12 20,1 0-44,0 1-51,-1-1-56,1 1-63,1-1-68,-2-9 658,0-1-99,0 0-92,1 0-88,-1 1-79,1-1-75,-1 0-68,0 0-63,1 0-135,0 0-70,-1 0-59,1 0-49,0 1-591,2 1-1753,-3-2 2690,1 0-550,-1-1-56,1 1-51,-1 0-43,1-1-247,-1 1-42,1 0-298,0 0-832</inkml:trace>
  <inkml:trace contextRef="#ctx0" brushRef="#br0" timeOffset="17092.61">7640 1500 8436,'-6'-6'851,"-1"1"-76,1 1-70,0 1-69,-1 1-64,1 1-61,0 0-57,-1 1-54,1 1-50,-1 0-46,1 1-44,0 1-39,-7 3 116,1 3-115,2-1-104,1 0-45,-20 24 62,18-18-23,1 0 106,5-7-55,1-1 45,-8 18-12,14-6-73,9-5-55,7-6-39,-13-6-28,-1 0 1,1-1 0,-1 0 0,1 0 0,-1 0 0,1 0 0,0-1 0,-1 0 0,0 0 0,1 0-1,-1 0 1,5-2-2,11-11 53,-13 5-54,0 0 1,0-1-1,-1 1 1,-1-1-1,1-1 0,0-3 1,0-2-10,0-1 0,-2 0 0,0 0 0,0-1 0,-2 1 0,0-6 10,0-14-27,-2 0 0,-3-22 27,-6-25 8,6 13 6,0 1 17,-5 28 36,8 41-58,0-1 0,-1 0 1,1 0-1,-1 0 0,0 1 0,1-1 0,-1 0 0,0 0 0,0 1 0,0-1 0,0 1 1,-1-1-1,1 1 0,0-1 0,-1 1 0,1 0 0,-1 0 0,0-1-9,1 2 9,0 0 0,0-1-1,0 1 1,0 0-1,0 0 1,0 0 0,0 0-1,0 0 1,0 0 0,0 0-1,0 0 1,0 0 0,0 1-1,0-1 1,0 0-1,0 1 1,0-1 0,0 1-1,0-1 1,0 1 0,0-1-1,0 1 1,0 0-9,-26 28 187,15-6-150,8-11-21,0 0-1,1 0 1,0 0-1,1 1 1,0-1-1,1 0 1,1 6-16,0 1 7,1 1 0,1-1 0,1 1 0,3 9-7,2 2-36,1-1 1,7 13 35,26 52-186,-37-86-106,0 0 101,0 1 84,0-1 69,1-1 54,-1 1 37,12 19 207,-9-17-197,0 1-89,-4-6-33,0 0-39,0 0-47,0 0-51,1-1-56,-1 1-62,0 0-67,0 0-74,1 0-79,-1 0-83,-1-2 153,0 0-41,0 0-44,-1 0-45,1 0-48,0 0-48,0 0-50,0 0-52,-2-2 71,0-1-49,0 1-41,0-1-39,1 1-210,-1 0-38,3 3-2324</inkml:trace>
  <inkml:trace contextRef="#ctx0" brushRef="#br0" timeOffset="19443.539">8248 1425 7235,'1'1'636,"0"-1"-48,0 0-44,-1 1-45,1 0-41,-1-1-40,1 1-38,-1 1-38,1-1-33,-1 0-35,1 2 184,-1 1-113,1-1-97,-1 1-111,0-1-47,1 3-22,-1 1-95,0 6-125,-1-8 144,1-2 72,0 1 97,1-3-34,-1 0 34,3 37 218,0 1-91,-1-1-79,0 0-68,0 8-46,0-1-61,-1 94-107,1-107-83,0-11 6,-1-7 16,1-1-43,-2 0-54,1 0-63,-1-12 116,0 0 52,0 0 45,0 0 39,0 0 41,0 2 212,1-2-198,-1 0-82,1-1-82,-1 1-103,1-1 83,-1 0-33,1 0-149,-1 0-80,1 0-86,-1 0-94,1 1-100,0-1-108,0 0-115,0 0-122,-1 0 492,0 0-36,0 0-693,0 0-380,0 0-974</inkml:trace>
  <inkml:trace contextRef="#ctx0" brushRef="#br0" timeOffset="19820.465">8284 1494 6723,'0'-7'632,"1"1"-48,-1-1-44,1 1-43,1 0-40,-1 0-38,1 0-36,0 1-34,3-6 257,1 0-108,0 2-90,1-1-74,6-5 112,12-8 164,-14 14-318,1-1 69,0 1 92,-12 9-449,12-8 396,0 3-58,-1 4-54,-1 2-48,-1 3-43,-1 3-40,7 11 60,-1 11-85,7 38-16,-19-61-92,3 11-2,-1 0-1,-1 0 1,0 1-1,-1-1 1,-1 1 0,-1 2-22,0-15 15,0 0 0,-1 0 0,0 0 0,0-1 0,-1 1 1,1 0-1,-1-1 0,0 1 0,0-1 0,-1 1 0,1-1-15,-19 18 138,-10-6 47,30-16-186,-11 5 19,-15 3 86,17-6-95,2 0-32,-1-1-37,0 0-45,-1-1-56,4-1-222,2-6-107,4 2 248,1 0-72,0 0-101,1 0-32,0 0-113,-1 3 232,0-1-35,1 1-38,-1 0-41,0 0-42,0 0-46,0 0-47,0 0-49,1 1-54,-1-1-54,-1 1-57,1 0-60,0 0 223,0 0-38,1-1-759,0-1-411,1 0-1060</inkml:trace>
  <inkml:trace contextRef="#ctx0" brushRef="#br0" timeOffset="20167.413">8577 1454 7299,'0'0'1945,"0"0"-1440,0 0-53,0 0-50,0 0-48,0 1-43,0-1-41,-1 0-38,1 1-34,0 0 90,-1 0-88,1 0-85,0 0-37,-2 4 79,2-4-62,0 1 69,0 0 102,-1 16 155,0 2-113,-1 5-75,1 0-87,2 4-48,9 6-10,-10-34-86,0-1-1,1 1 0,-1 0 0,0-1 0,1 1 0,-1-1 0,1 1 1,-1 0-1,1-1 0,-1 1 0,1-1 0,0 1 0,-1-1 0,1 0 1,0 1-1,-1-1 0,1 0 0,0 1 0,-1-1 0,1 0 0,0 0 1,-1 0-1,1 1 0,1-1-1,16-7 88,1-10 47,-3 0 38,-8 8-36,-1 1 91,0 0 0,0-1 1,-1 1-1,5-10-228,-1 0 345,-2 0 48,-3 4-17,-1 2 55,-2 1 64,-1 2 73,2 100-433,2-53-121,-1-17-49,1 0-42,2-1-51,1-1-61,-7-17 55,6 7-32,-4-5 40,0-1-93,-1-2 57,-1 0-43,0 0-3,1 0-37,-1-1-40,0 1-44,0-1-48,0 0-50,0 0-54,0-1-58,0 1-60,0-1-64,0 0-67,-1 0-72,1-1-73,-1 0-78,0 0-81,0 0-84,0 1 463,0 0-38,0-1-789,0 0-428,0-1-1100</inkml:trace>
  <inkml:trace contextRef="#ctx0" brushRef="#br0" timeOffset="20442.967">8855 1082 8196,'0'5'819,"0"0"-48,1 1-50,-1 0-46,0 0-46,0 1-44,0-1-43,1 1-41,-1 0-40,0 1-39,1-1-38,-1 1-35,1 0-35,-1 0-33,1 8 187,0-4-210,0 0-53,0 1-49,0 0-46,0-1-42,0 2-38,1 12-68,0-8-47,0 0-36,1 12-144,4 40-440,-5-49 523,1 0 41,-1-3 63,0 0 54,0-1 66,0 0 76,-1-12-350,0 1 99,-1 0 71,2 8 10,-2-7-13,0-4-17,0 1-46,0 0-55,1 0-67,-1 1-119,0-1-110,0-2 194,0 0-33,0 0-35,0 1-36,0-1-39,0 0-41,0 0-41,0 0-45,0 0-45,0 0-48,0 1-49,0-1-52,0-1 123,0 0-36,0 0-759,0 1-410,0 1-1059</inkml:trace>
  <inkml:trace contextRef="#ctx0" brushRef="#br0" timeOffset="20718.014">8708 1421 7283,'0'0'1903,"0"0"-754,0 0-431,0 0-345,0 0-42,1 0-40,-1 0-37,1 0 151,1-1-118,0 1-109,0-1-69,2 0-36,3 0-70,-4 0 26,0 0 57,1 0 86,48-15 492,-28 8-413,1 0-42,0 1-57,0 1-73,0 2-86,0 2-103,-1 3-118,-12 0 66,0 1-35,-3 2-362,-5-2 232,-3 0 89,1-1-52,0 1-63,0 0-74,-1-1 9,0 1-65,0 0-69,0-1-75,0 1-82,0 0-87,0 0-94,-1 0-98,1 0-172,-1 0-112,0 1-362,0 1-938</inkml:trace>
  <inkml:trace contextRef="#ctx0" brushRef="#br0" timeOffset="21162.407">9331 1350 8132,'-5'5'906,"0"1"-88,1 1-84,0 0-79,0 0-75,1 0-70,0 1-67,1 0-61,0 0-59,0 1-53,1-1-49,0 1-45,1-1-40,0 1-37,0 9 9,4 5-105,13 27-180,-8-34 205,-4-9 34,1 0 44,0-1 51,1 0 58,21 6-46,-21-11-140,-1 0 0,1-1 1,-1 1-1,1-1 0,-1-1 0,6 0-29,39-12 195,-24 3 10,-5-3 73,-3-2 77,-14 10-203,0 0 1,0 0-1,-1-1 0,0 0 1,0 0-1,-1 0 0,1 0 0,-1 0 1,2-7-153,3-20 518,-5 13-276,-2 0-68,-1 13-149,0 2 52,1 1 64,1 1 119,0 5-16,-1 2-130,0 0-69,-1 3-60,2 25 111,4 2-44,-3-20-43,0 0-1,1-1 1,1 1 0,1-1-1,0 0 1,1 0-9,-5-9-122,0-1 45,4 4 33,0-1 97,10 6 148,-11-9-194,1-1-59,0 0-113,-3-2 32,0 0-40,1 0-44,-1 0-47,0-1-52,0 1-55,0-2-59,0 1-64,0-1-67,-1 0-72,1 0-75,0-1-79,-1 0-84,0-1-88,-1 3 644,0-1-596,0 1 410,0-1-36,0 1-37,-1 0-42,1-1-45,0 1-47,0 0 47,-1-1-35,2 0-786,-1-1-417,1-2-1084</inkml:trace>
  <inkml:trace contextRef="#ctx0" brushRef="#br0" timeOffset="21502.767">9850 1289 8244,'-2'0'735,"0"0"-59,0 1-56,-1 0-53,1 0-51,-1 1-47,1 0-47,-1 0-42,0 0 23,-1 1-54,1 0-49,0 1-44,-2 1 53,-1 0-74,1 1-61,0-1-44,-14 16 254,14-16-189,-1-1 96,-16 12 119,12-2-59,9-13-340,1 0 0,0-1 0,0 1 0,0-1 0,0 1 0,0 0 0,0-1 0,0 1 0,0-1 0,1 1 1,-1 0-1,0-1 0,0 1 0,0-1 0,1 1 0,-1-1 0,0 1 0,0-1 0,1 1 0,-1-1 0,1 1 0,-1-1 0,0 1 0,1-1-11,23 14 156,3-1-66,42 23 6,-49-23-34,0 1 44,-7-4 5,0 1 36,-2 0 42,-1 0 48,0 3 151,-5 0-41,-3-1-38,-4-1-39,-3 0-37,-2-2-37,-3 0-35,-2 0-36,-1-2-34,-1-1-34,-15 6-40,2-5-124,4-3-118,19-4-42,0-1 82,1 1 66,-1-1 55,-3 1 39,-7 1 66,9-1-67,1-1-46,-1 1-82,0-1-100,3 0 82,-1 0-32,1 0-37,-1 0-39,-1 0-281,2 0 233,1 0-34,-1 0-35,0-1-37,0 1-39,0 0-40,0-1-42,0 1-43,1-1-46,-1 1-47,0-1-47,1 1-51,-1-1-52,0 0-53,2 1 139,-1-1-42,0 1-39,1 0-32,-2 0-1323,0 0-1259</inkml:trace>
  <inkml:trace contextRef="#ctx0" brushRef="#br0" timeOffset="24902.928">1915 3082 7315,'0'-7'1069,"-2"0"-88,0 2-83,-1-1-81,0 2-76,-1 1-75,0 1-69,0 1-68,0 0-64,0 2-61,0 1-56,0 1-55,0 2-50,2 0-48,-1 2-43,2 1-42,-4 22 300,-3 21 139,8 1-75,0-49-447,0 0-1,1 0 0,0-1 1,0 1-1,0 0 0,0 0 1,0 0-1,0-1 1,1 1-1,-1-1 0,1 1 1,0-1-1,0 0 0,0 1-26,17 8 136,9-7-38,-21-4-92,1 0 1,0-1 0,-1 0-1,1 0 1,0-1-1,-1 0 1,0 0-1,1-1 1,-1 0 0,0 0-1,-1-1 1,1 0-1,0 0 1,-1 0 0,6-6-7,-10 0 7,0 2 29,-3 10 3,-7 32 62,0 28-31,8-59-66,0 0 1,0 0-1,1 0 1,-1 0-1,1 0 1,-1 0-1,1 0 0,0 0 1,0 0-1,0 0 1,1 0-1,-1-1 1,1 1-1,-1-1 0,1 1 1,2 1-5,-3-2 6,1-1 1,0 0-1,-1 0 0,1 0 1,0 0-1,0 0 1,0 0-1,0 0 1,0 0-1,0-1 0,0 1 1,0-1-1,1 0 1,-1 0-1,0 1 0,2-1-6,32-4 225,1-4 110,-1-7 87,-1-4 61,-26 14-319,-1-2-1,0 1 1,0-1-1,0 0 1,-1 0-1,0-1 1,0 0-1,-1-1 1,2-4-164,11-28 585,-16 25-616,-2 1 81,-1 11-12,0 0 0,0 1-1,-1-1 1,0 0-1,0 0 1,0 1-1,0-1 1,0 1-1,-1-1 1,1 1-38,-8-12 80,3 8-96,1 0-54,-1-1-64,0 1-74,1 2-6,1-1-53,-1 1-58,0-1-62,1 0-68,0 0-72,0-1-76,0 1-81,3 4 246,0 0-41,1 1 127,0-1-34,-1 0-350,1 1 318,0 0-39,0 0-61,0 0-50,0 0-53,-1 0-58,1 0-61,0 0-66,0 0-69,-1 0-75,1 1 144,0-1-44,-1 0-40,1 1-34,-1-1-225,0 1-33,-1-2-2485</inkml:trace>
  <inkml:trace contextRef="#ctx0" brushRef="#br0" timeOffset="25300.131">2346 2636 8500,'0'0'2065,"0"0"-1601,0 0-54,0 0-51,0 0-48,0 0-44,0 0-42,0 0-38,0 0-34,0 1 50,0-1-88,0 0-70,0 1-35,0 1-59,0-1 68,0 0 77,0 0-8,0 0 34,0 17 254,1 0-36,-1 1-35,1-1-33,0 19 180,1 0-111,1 7-57,0 1-115,1 8-82,3 28-108,0-6-49,-3-26 54,-1-7 51,-1-1 66,3 3-83,8 38-18,-9-74 0,-3-8 0,0-1 0,-1 1 0,1 0 0,0 0 0,-1-1 0,1 1 0,0-1 0,-1 1 0,1 0 0,0-1 0,-1 0 0,1 1 0,-1-1 0,1 1 0,-1-1 0,1 1 0,-1-1 0,1 0 0,-1 1 0,0-1 0,1 0 0,-1 0 0,0 1 0,0-1 0,0 0 0,18-36 15,-3-1 62,-1-1 70,-2 0 77,-3 12-26,0 1 41,0 0 42,0 1 46,-5 15-142,0-2 18,0 5 2,0 1 44,2 3 99,-5 2 4,0 5-118,0 0-51,0 1-47,-1 0-37,0 2-23,-1 0-32,-1 13 8,2-14-16,-1-1 32,-4 37 71,2-19-108,1 1-92,1-9-55,0 1-79,2-4-37,-1 1-74,2-1-80,0-1-91,-2-9 810,0-1-120,1 0-120,-1 0-117,1 0-118,-1 0-115,1 0-115,0 0-113,-1-1-112,1 1-110,0 0-110,0-1-108,0 0-108,1 0-105,-1 1-105,0-1-103,0 0 498,0 0-55,0 0-47,0 0-42,0 0-246,0 0-40,0 0-297,1 0-832</inkml:trace>
  <inkml:trace contextRef="#ctx0" brushRef="#br0" timeOffset="25630.774">2653 3152 7411,'0'0'581,"0"0"-36,1 0 445,-1 1-126,2-1-116,-1 0-108,1 1-97,0-1-87,0 0-78,0 1-97,0-1-48,0 1-42,0-1-34,2 1 77,5 0 201,-7-1-256,-1 0 55,7 0 128,0-2-34,8-4 236,0-4-106,0-1-87,-3 0-125,-1 0-34,21-21 315,-23 22-327,0-3-55,-8 3-34,-2 9-105,-1 0 1,1 0 0,0 0-1,-1 1 1,1-1 0,-1 0-1,1 0 1,-1 1 0,1-1-1,-1 0 1,1 0 0,-1 1-1,0-1 1,1 1 0,-1-1-1,0 1 1,1-1 0,-1 1-1,0-1 1,0 1 0,0-1-7,-18-5 52,-10 3-30,25 3-20,0 1 0,0-1 1,0 1-1,-1-1 0,1 1 0,0 0 1,0 1-1,0-1 0,1 1 0,-1-1 1,0 1-1,0 0 0,1 1 0,0-1 1,-1 1-1,1-1 0,0 1 0,0 0 1,0 0-1,1 0 0,-1 1 0,1-1 1,-1 1-1,1-1 0,0 1 0,1 0 1,-1 0-1,1 0 0,-1 0 0,1 0 1,0 0-3,-1 4 7,1 0 1,0 1-1,0-1 0,0 0 1,1 1-1,0-1 1,1 1-1,0-1 1,0 0-1,1 0 1,0 1-1,0-1 0,1-1 1,0 1-1,1 0-7,-2-4-311,0 0 110,0-1 96,0 1 84,0 0 62,1 0 49,1 2 137,6 8 397,-6-10-486,-1 0-61,0-2-70,0 1-52,0-1-62,0 0-67,0 0-78,1-1-85,-1 1-94,1-1-100,-1 0-111,1 0-118,-1-1-125,-1 0 392,0 0-34,0 0-36,0-1-36,0 1-39,0 0-38,0-1-39,0 1-41,0-1-42,0 0-43,-1 1 102,0-1-43,-1 1-38,1 0-33,0-1-209,-1 0-32,3-1-2308,-3 2 3339</inkml:trace>
  <inkml:trace contextRef="#ctx0" brushRef="#br0" timeOffset="26191.168">2845 3044 7684,'0'0'471,"0"0"-33,0 0 343,0 1-118,0 0-108,0 0-98,0 1-89,1 0-79,-1-1-69,1 2-33,-1-1-68,0 1-46,2 5-7,-1-5-4,-1-1 60,1 0 92,8 34 524,-1-1-87,-2 1-86,-1 0-79,2 4-24,0 1-94,-3-33-278,-1-14-48,2-19-21,-5 22-16,5-47 1,0 9 28,2 1 81,0 14 31,4 2 73,-11 23-198,1 0 0,-1 0 0,1 0 0,-1 0 0,1 1 0,-1-1-1,1 0 1,0 1 0,-1-1 0,1 0 0,0 1 0,0-1 0,-1 1 0,1-1 0,0 1 0,0-1 0,0 1 0,0-1 0,0 1-1,-1 0 1,2-1-21,17 7 364,-10 1-223,-1 1-33,-1 0-40,-3-1-43,-2-4-12,-1-1 0,1 1 0,0 0 1,0-1-1,-1 1 0,2-1 1,-1 0-1,0 0 0,0 0 1,1 0-1,-1 0 0,1 0 1,0-1-1,1 2-13,-2-3 9,0 1 1,0-1 0,0 0-1,0 0 1,0 0-1,0 0 1,0 0-1,0 0 1,0-1-1,0 1 1,0-1-1,0 1 1,0-1-1,0 0 1,0 1-1,-1-1 1,1 0-1,0 0 1,0-1-1,-1 1 1,1 0-1,-1 0 1,2-2-10,14-11 96,39-36 247,-38 32-190,-3 0 34,-14 17-175,0-1 0,-1 1 0,1 0-1,0 0 1,-1 0 0,1 0 0,-1-1 0,1 1 0,-1 0 0,1-1-1,-1 1 1,0 0 0,0-1 0,0 1 0,0 0 0,0-1 0,0 1-1,0 0 1,0-1-12,0 1 7,-1 0 0,1 0 0,-1 0 0,1 0 0,-1 0 0,1 0 0,-1 0 0,0 0 0,1 0 0,-1 0 0,0 0-1,0 1 1,1-1 0,-1 0 0,0 0 0,0 1 0,0-1 0,-1 1-7,-16-5 48,16 5-46,1 0-1,-1 0 0,0 0 0,1 0 1,-1 1-1,0-1 0,1 1 1,-1-1-1,1 1 0,-1 0 1,1-1-1,-1 1 0,1 0 0,0 0 1,-1 0-1,1 0 0,0 0 1,0 0-2,-35 47 17,30-38 0,1 0 0,1 0-1,-1 1 1,1-1 0,1 1 0,0 0-1,0 7-16,2-13 9,0 0-1,1 0 0,-1 0 1,1 0-1,1 1 0,-1-1 1,1 0-1,0 0 0,0 0 1,0 0-1,1 0 0,0 0 1,0 0-1,0-1 0,0 1 1,1 0-9,0-1 4,0 0-1,0-1 1,1 1 0,-1-1 0,1 0 0,0 0 0,-1 0 0,1 0 0,1-1 0,-1 0 0,0 0-1,4 2-3,-4-3-274,0 1 95,1-1 83,-1 0 70,1 0 55,-1 0 41,2-1 43,15 1 441,-15-2-457,-1 0-54,-1 1-53,-1-1-33,1 0-39,-1 0-43,1 0-47,-1 0-53,1 0-56,-1 0-61,-1 0 58,0 0-35,1 0-37,-1 0-38,0-1-41,0 1-41,0 0-43,0-1-45,0 1-47,-1-1-49,1 1-49,0-1-52,-1 1-53,1-1-55,-1 0-56,1 0-58,-1 1 212,-1 0-45,1 0-40,0 0-34,0-1-218,-1 1-35,3-3-2405,-3 4 3526</inkml:trace>
  <inkml:trace contextRef="#ctx0" brushRef="#br0" timeOffset="27066.122">3884 2950 6595,'-5'0'1013,"1"1"-93,-1 0-88,1 1-85,0 0-80,0 1-77,1 0-71,-1 0-69,1 1-63,1 0-60,-1 1-56,0-1-52,1 1-48,0 1-43,0-1-39,0 0-36,0 7-35,-1-1-86,1 1-54,-1 14-225,2-10 209,0-7 123,0-1 70,1 1 117,-1-5-36,1 0 39,0-2-171,-1 6 2,1 0 1,-1 0-1,2 0 0,-1 0 1,1 0-1,0 0-6,11 14 35,-11-21-30,1 0 1,-1 0 0,0 0-1,1-1 1,-1 1 0,1 0-1,-1-1 1,1 1 0,-1-1 0,1 1-1,-1-1 1,1 1 0,0-1-1,-1 0 1,1 0 0,0 0-6,6-1 35,0 1 0,0-1 1,0-1-1,0 0 0,-1 0 0,1 0 1,-1-1-1,1 0 0,-1 0 1,0-1-1,0 0 0,0 0 0,-1-1 1,1 0-36,16-15 156,-1-2 39,-1-2 53,-3 0 65,-10 9 273,-10 15-343,-1 3-44,-1 4-52,2 2-62,3 2-68,4 1-78,20 12 159,3-12 104,4-10 91,1-9 75,-6-3-27,-2-2 32,4-6 109,6-9 283,-34 26-724,1 0-1,0-1 1,-1 1 0,0-1 0,1 1 0,-1-1 0,0 0 0,0 1 0,0-1 0,0 0 0,0 0 0,0 0 0,0-1-41,-2-5 238,-5 1-46,-4 1-66,-2 2-87,-2 0-108,7 2-12,0 1-35,0-1-27,1 1-35,0-1-37,1 1-40,0-1-41,2 0-44,0 0-45,1 0-49,1 1 256,1 0-56,-1 0-56,1 0-56,0 0-56,0-1-57,0 1-56,0-1-57,0 1-56,0 0-57,0-1-57,0 1-57,0 0-56,1 0-57,-1 0-57,0 0-57,1 0 297,-1 1-41,1-2-870,1 1-467,1-1-1206</inkml:trace>
  <inkml:trace contextRef="#ctx0" brushRef="#br0" timeOffset="27363.346">4381 3084 7059,'5'2'982,"1"0"-86,-1-1-83,1 0-78,-1-1-74,1-1-70,0 1-67,-1-2-62,1 1-59,0-2-53,-1 1-51,1-1-46,0 0-43,-1 0-37,7-5 73,-3 1-121,0 0-54,18-18 9,-17 14 2,-5 5-3,0 1 33,0 0 42,-1 1 47,-1 0 7,0 1 41,-1 1-210,4-5 94,0 0 33,3-4 68,1-5 161,-9 15-364,-1 0 1,1 0 0,-1 0 0,1 0 0,-1 0 0,0 0 0,1-1-1,-1 1 1,0 0 0,0 0 0,0 0 0,0 0 0,0 0 0,0-1 0,0 1-1,0 0 1,0 0 0,-1 0 0,1 0 0,0 0 0,-1-1-32,-15-8 370,-11 7-99,1 6-47,1 5-41,3 6-36,0 7-10,5 6-33,14-22-92,1 0 0,0 0 1,0 1-1,1-1 1,0 0-1,0 1 1,0-1-1,0 1 1,1 0-1,0-1 1,0 1-1,1-1 0,-1 1 1,1-1-1,0 1 1,2 3-13,0 0-207,1-1 79,1-1 67,0-1 55,6 3 97,21 2 286,-20-9-312,1-2-101,-6 0-32,0 0-39,-1 0-46,1-1-49,2 0-154,0 0-109,0 0-121,-4 0 245,-1 1-36,3-1-278,0 0-91,-1 0-98,0 0-103,1 0-108,-1 1-114,-1 0-119,1 0-125,-4 0 683,0 0-41,3 0-878,0 0-472,3 0-1220</inkml:trace>
  <inkml:trace contextRef="#ctx0" brushRef="#br0" timeOffset="27915.004">5428 2685 8788,'-9'1'972,"-1"-1"-94,1 1-88,0 1-84,0 0-80,1 0-75,-1 1-72,1 1-65,0-1-63,0 1-57,0 0-54,0 1-48,1 0-44,-1 0-40,-6 6 7,-1 2-111,2-1-66,-14 18-143,12-11 164,8-11 72,1 1 42,0 0 48,0-1 57,-1 9-121,8-16-52,-1 0 0,0 0 1,0-1-1,1 1 0,-1 0 1,0 0-1,1-1 1,-1 1-1,1-1 0,-1 1 1,1 0-1,-1-1 1,1 1-1,-1-1 0,1 1 1,0-1-1,-1 1 1,1-1-1,0 0 0,-1 1 1,1-1-1,0 0 1,-1 1-1,1-1 0,0 0 1,0 0-6,55 5 257,-37-4-194,-5 1-36,23 7 54,8 2 49,-15-2 17,-6 0 34,0 2 70,-23-11-221,0 1 0,1-1 0,-1 1 0,0-1 0,1 1 0,-1 0 0,0 0-1,0 0 1,0 0 0,1 0 0,-1 0 0,0 0 0,0 0 0,0 0 0,-1 0 0,1 0 0,0 1 0,0-1 0,-1 0-1,1 1 1,-1-1 0,1 1 0,-1-1 0,1 0 0,-1 1 0,0-1 0,0 1 0,0-1 0,0 1 0,0 0-30,-14 24 524,-1-10-257,-3-2-65,1-2-78,2-2-94,13-9-37,0 0-7,-13 9-28,2-1 77,-22 10 106,23-13-130,1-1-36,-1-1-51,-1 0-65,1-1-80,0-1-91,0-1-106,-1-1-119,7-1 220,1 1-35,-1-2-37,0 0-38,3 1-218,0-1-73,0 0-83,1-1-93,0 0-103,1 0-115,0-1-124,1 3 568,-1-1-35,1 0 2,0 1-40,-1-3-842,1 0-453,0-2-1168</inkml:trace>
  <inkml:trace contextRef="#ctx0" brushRef="#br0" timeOffset="28131.545">5553 2357 9044,'2'0'656,"0"0"-56,0 1-53,-1 0-50,1 0-48,-1 0-46,0 1-42,1 0-42,-1 0-37,0 0-37,1 3 149,-1 0-114,1 0-95,-1 1-77,0-1-53,1 13-25,-2-11 18,0-3 20,1-1 43,-1 0 18,0-1 40,2 64 485,-2-1-110,-1 1-118,-1-33-261,1 0-33,0 4-26,0 0-44,0-1-46,0 1-47,1 0-50,1-1-51,0 1-52,2-1-55,-3-35-28,0-1 58,0 1 52,0 0 48,0 1 23,1 0 78,-1 0 62,1 0 44,1 6 364,-2-5-372,1 1-84,0-2-88,-1 0-97,0 1-116,0-2 98,0 0-35,1 1-241,-1-1-116,0 0 248,0 0-33,0-1-35,0 1-34,-1 0-38,1-1-37,0 1-40,0-1-41,0 1-42,0-1-43,-1 0-44,1 1-47,0-1 127,-1 0-38,0 1-785,0 0-426,-1 0-1095</inkml:trace>
  <inkml:trace contextRef="#ctx0" brushRef="#br0" timeOffset="28581.712">5332 2776 8436,'0'0'787,"0"0"-108,0 0-99,1 0-91,-1 0-83,1 0-74,0 1-67,-1-1-58,2 0-24,-1 0-58,1 0-7,2 0-17,-3-1-32,1 1 52,0-1 75,10-3 172,1 0-59,0 1-53,1 0-48,2 0-12,1 0-51,8 0-2,0-1-60,41-5 90,-22 2-123,66-4-8,-77 12-3,-1 2 33,-30-3-58,-1 0 0,0 0 0,1 0 0,-1 1 0,0-1 0,1 0 0,-1 1 0,0-1 0,0 1 0,1 0 0,-1-1 0,0 1 0,0 0 1,0 0-1,0 0 0,0-1 0,0 1 0,0 0 0,0 1 0,0-1 0,0 0 0,-1 0 0,1 0 0,0 0 0,-1 1-14,1 1 29,0 0-1,-1 0 1,1-1-1,-1 1 1,0 0-1,0 0 1,0 0-1,-1 0 1,1-1-1,0 1 1,-1 0-1,0 1-28,-15 37 255,7-23-185,2-4-51,6-12-21,-15 25 40,-25 52-10,42-79-27,-1 0 0,0-1 0,0 1 0,1 0 0,-1 0 0,0 0 0,0 0 0,1 0 0,-1 0-1,0 0 1,0 0 0,1-1 0,-1 1 0,0 0 0,0 0 0,1 0 0,-1 0 0,0 0-1,1 1 1,-1-1 0,0 0 0,0 0 0,1 0 0,-1 0 0,0 0 0,0 0 0,1 0-1,-1 0 1,0 1 0,0-1 0,0 0 0,1 0 0,-1 0 0,0 0 0,0 1 0,0-1 0,1 0-1,-1 0 1,0 1 0,0-1 0,0 0 0,0 0 0,0 1 0,0-1 0,1 0 0,-1 0-1,0 1 1,0-1 0,0 0 0,0 0 0,0 1 0,0-1 0,0 0 0,0 0 0,0 1 0,0-1-1,0 0 1,-1 1 0,1-1 0,0 0 0,0 0-1,19-12 98,-6-2 2,-1 1 52,-1 0 43,0-1 37,6-12 250,-13 19-328,-1 0-1,0 0 1,0 0 0,0 0-1,-1-1 1,0 1-1,-1-1 1,1-4-154,-2 10-30,1-1 33,0-3 89,0-1 136,2-2 255,-1 4-54,-1 5-179,0 3-27,-1 1-163,0 1-45,0 12 33,0 2 73,1 28 228,0-32-280,1-1-43,0-2-46,0-1-48,1 1-55,1-1-63,0-1-72,1 1-79,1-1-87,1-1-97,-6-8 302,0 0 38,3 2-318,-3-2 233,1-1-99,-1 1 133,0-1-41,0 0-83,0 0-65,0 0-72,0 0-79,0 0-87,0 0-94,1 0-103,-1 0-109,0 0 194,0 0-63,0 0-68,0 0-69,0 0 235,0 0-40,1 0-883,0 0-475,1 0-1224</inkml:trace>
  <inkml:trace contextRef="#ctx0" brushRef="#br0" timeOffset="28938.058">5970 2847 8212,'2'7'999,"1"0"-125,-1 0-116,1 0-107,-1-2-205,0 1-58,0-1-55,0 0-50,0 1-46,0-1-41,0 0-38,0 1-34,1 1-4,-1 0-41,2 5-10,5 16 4,-6-20-9,-1 1 47,0-1 41,0 0 64,-1 0 73,1 0 86,-1-3 41,0 0-61,0-3-57,0-1-51,0-1-46,0-1-41,1-4 53,-1-4-96,2-15-66,-3 18-4,1 3 52,6-80 163,3-24 108,-8 97-310,0-1-1,1 1 0,0 0 1,1 0-1,0 0 0,0 1 1,1-1-1,3-4-59,5 0 67,-12 13-55,1 0 0,-1 0 0,1 1 0,0-1 0,-1 0 0,1 1 0,0-1 0,0 1 0,-1-1 0,1 1 0,0 0 0,0 0 0,0-1 0,0 1 0,-1 1 0,1-1 0,0 0 0,0 0 0,0 1 0,0-1 0,-1 1 0,1 0 0,0-1-1,-1 1 1,1 0 0,0 0 0,-1 0 0,1 0 0,-1 0 0,1 1-12,15 11 47,-1 4-79,-1 0-105,-8-9 20,-1 0-36,3 3-137,-2-3-92,-7-8 40,1 1 90,-1-1 79,0 1 70,1-1 63,-1 1 37,1 0 84,1 2 481,-1-2-489,-1-1-51,1 1-70,-1 0-87,1-1-103,-1 1-122,0-1-77,1 1-122,-1-1 231,0 0-36,0 0-36,0 0-38,0 1-39,0-1-41,0 0-43,0 0-43,0 0-46,0 0-47,0 0-48,0 0-50,0-1 18,0 1-50,0-1-44,0 0-39,0-1-226,0 1-38,0-1-272,0-1-764</inkml:trace>
  <inkml:trace contextRef="#ctx0" brushRef="#br0" timeOffset="29197.679">6327 2221 9156,'-1'0'763,"0"1"-65,0-1-61,0 1-60,0 0-55,1-1-54,-1 2-50,1-1-47,-1 0-45,1 1-42,-1-1-38,1 1-37,0 1 115,-1 1-110,1 0-89,0 0-59,1 8-10,0-7 19,-1-3 19,0 0 52,0 0 81,3 25 225,-1 0-58,1 0-51,-2 0-50,1 0-44,0 0-41,0 27 103,0-6-130,-1 1-69,1 110 57,-2-90-45,0-46-170,-1 42 134,0-37-122,0-13-36,1-1-49,0 0-58,-1 1-70,1-1-77,0 0-89,0 0-99,0 0-107,0-10 101,-1 0-90,1 0-111,0-3 310,-1 1-35,1-1-38,0 1-42,-1-1-43,1 1-47,-1-1-49,0 0-51,0 1-55,0-1-57,1 0 105,-1-1-41,0 2-866,-1-1-468,-1 0-1205</inkml:trace>
  <inkml:trace contextRef="#ctx0" brushRef="#br0" timeOffset="29363.158">6159 2846 8580,'0'0'1082,"1"-1"-102,1 1-97,-1-1-93,1 0-86,1 0-83,0-1-76,0 1-73,0-1-65,1 0-63,-1 0-56,1 0-51,0 0-47,1 0-41,4-3 47,2-1-92,9-4-76,-13 6 8,2-1 83,-4 3-6,-1 0 46,-1 0 52,1 1 60,3-3-321,1 1 57,0 0 49,0 0 39,2 0 74,19-6 415,-16 5-362,-1 1-80,-1 1-76,1-1-105,-6 1-28,-1 1-37,1-1-39,0 1-43,0-1-46,-1 0-50,1 1-52,0-1-56,-1 0-59,1 0-62,-1 0-66,1 0-69,-1 0-72,1 0-75,-5 2 322,0-1-34,-1 1-41,1 0-45,0 0-50,0 0-54,-1 0-60,1 0-65,-1 0 116,1 0-40,0 0-846,-1 0-456,1 0-1175</inkml:trace>
  <inkml:trace contextRef="#ctx0" brushRef="#br0" timeOffset="29747.562">6626 2822 9124,'0'0'804,"0"0"-87,0 0-83,1 1-78,0-1-71,-1 0-68,1 1-61,0-1-58,1 1 33,-1 0-87,1-1-75,0 1-60,0 0-34,5 2-19,-4-2 22,-1 0 83,-1-1-36,0 1 36,8 0 157,1 0-46,0-2-42,1-1-38,4-3 33,0-2-65,-1-2-50,0-2-40,-9 7-50,0-1-1,0 0 1,0-1-1,-1 1 1,0-1 0,0 0-1,-1 0 1,3-4-20,1-10 103,-5 0 77,-2 19-177,0 1 0,0-1 0,0 1 1,0-1-1,0 0 0,0 1 0,0-1 0,0 0 0,-1 1 0,1-1 1,0 1-1,0-1 0,-1 1 0,1-1 0,0 1 0,-1-1 0,1 1 0,0-1 1,-1 1-1,1-1 0,-1 1 0,1-1 0,-1 1 0,1 0 0,-1-1 1,1 1-1,-1 0 0,0-1 0,1 1 0,-1 0 0,1 0 0,-1 0-3,-25 1 103,-22 16 105,40-13-145,1 0-1,-1 0 1,1 1 0,0 0 0,1 1 0,-6 5-63,5-4 66,0 0 0,1 1 0,0 0 0,0 0 1,1 0-1,0 1 0,0 0 0,1 0 0,1 0 1,-1 1-1,1-1 0,1 1 0,0 0 0,0 0 1,1 2-67,0-4 50,1 0 0,0 0 0,1 0 0,0 0 0,0 0 0,1 0-50,0 0-256,1-1 105,1-1 87,1-1 71,4 2 133,10 0 217,-10-5-243,3-1-74,-7-1-75,1 0-47,0-1-53,0 1-60,0-1-68,-1 1-73,-1-1 66,0 1-37,0-1-41,-1 1-42,1-1-44,0 0-47,-1 1-49,0-1-50,0 1 71,0-1-36,-1 1-36,1-1-38,-1 1-40,1 0-39,-1-1-42,0 1-42,0 0-23,-1 0-51,1 0-45,0-1-40,0 1-233,0 0-39,0 0-280,2 0-790</inkml:trace>
  <inkml:trace contextRef="#ctx0" brushRef="#br0" timeOffset="30191.079">7003 2803 8212,'0'-1'869,"0"0"-87,-1 1-82,0 0-78,0 0-73,0 0-70,-1 1-65,1 0-60,-1 0-57,0 0-52,0 0-47,0 0-43,-1 1-40,1-1-34,-3 2-6,-1 2-96,-7 5-176,10-8 178,0 1 55,1-1 34,0-1 47,0 0 53,1 0 62,-25 22 272,-16 14 200,-15 21 219,47-37-671,8 5-77,11-5-67,-8-20-105,-1 0 0,1 0 0,0-1-1,0 1 1,0 0 0,-1-1-1,1 1 1,0-1 0,0 1 0,0-1-1,0 1 1,0-1 0,0 0 0,0 1-1,0-1 1,0 0 0,0 0-1,0 0 1,0 0 0,0 0-3,7 0 5,-1 0 1,0-1 0,1 0-1,-1 0 1,0-1-1,0 0 1,0 0-1,0 0 1,0-1-1,0 0 1,-1-1 0,0 1-1,1-1 1,-1-1-1,-1 1 1,1-1-1,-1 0 1,1 0-1,-1 0 1,-1-1 0,1 0-1,-1 0 1,0 0-1,-1-1 1,1 1-1,0-3-5,-2 3 3,0 0-1,-1 0 0,1 0 0,-1 0 1,-1 0-1,1-1 0,-1-1-2,-3-79 42,0 55 29,-2-1 0,-8-29-71,4 23 176,4 13 9,2 4 76,3 11-78,-1 1 42,1 9-26,-2 1-78,0 0-51,-3 2 16,4-1-21,-8 28 76,3 3-34,3 35 27,9-5-79,-3-43-44,1 0-1,1 0 0,1 0 1,1 0-1,0-1 0,2 1-10,-3-9-43,-1 1 35,27 42 126,-21-37-136,1-1-78,-3-5-37,0-1-66,0 0-77,1-2-88,-9-6 116,1 0 57,-1 0 51,0-1 42,1 1 30,-1 0 32,7 0-8,-5 0-62,-1-1-58,0-1-96,0 1-119,-1 0 138,0 0-38,0-1-191,1 1-91,-1-1-100,0 1-107,1-1-116,-1 1-124,0-1 455,-1 1-34,1-1-34,-1 1-37,1-1-142,0 1-50,-1 0-47,1-1-40,0 1-232,-1 0-39,1-1-281,0 0-787</inkml:trace>
  <inkml:trace contextRef="#ctx0" brushRef="#br0" timeOffset="30463.699">7225 2083 8468,'0'-1'74,"0"-1"59,0 0 53,-1 0 50,1 0 45,0 0 41,-1-3 425,1 1-108,-1 0 47,0-6 1700,1 7-1389,0 2-436,1 1-36,-1 0-44,1 2-52,0 0-62,1 0-70,-1 2-79,1 1-88,7 20 350,0 0-41,-2 1-38,-1-1-37,-1 1-37,0 0-34,3 27 195,-3 1-122,-1-1-111,-2 1-98,0 0-89,0-17-66,-1 0-33,3 36-115,-3-68-30,-1 0 38,0 4-45,1 2 80,-2 14-28,1-16 14,-1-2-32,1 0-68,0 0-83,-1 0-98,1-4 135,0 1-36,0 0-39,-1-1-40,1 1-44,0 0-45,0 0-48,0-1-51,0 1-52,-1 0-56,1-1-57,0 1-61,0 0-63,0 0-64,0-1-68,0 1-69,0-2 222,0 1-47,0-1-42,0 0-37,0 1-232,0 0-38,0 6-2584</inkml:trace>
  <inkml:trace contextRef="#ctx0" brushRef="#br0" timeOffset="30709.374">7319 3012 12150,'1'0'729,"1"0"-52,0 0-50,-1 0-50,1 0-45,-1 0-46,1 0-43,-1 0-41,1 0-39,-1 0-38,1 0-34,-1 0-35,2 0 164,-1 0-111,2 0-65,-1 0-113,0 0-89,-1 0-45,8 0-138,-6 0 116,1 0 84,-3 0 16,0 0 39,-1 0-355,-1 0 41,0 0 38,0 0 35,0 0-32,1 0 108,-1 0 86,0 0 63,1-1 414,-1 1-328,0-1-126,0 1-34,0 0-41,0-1-49,0 1-60,0 0-65,0 0-75,0-1-83,0 1-89,0 0-98,0-1-106,0 1-113,0 0 213,0-1-51,0 1-53,0 0-54,0 0-58,0 0-59,0-1-61,0 1-62,0 0 122,0 0-50,0 0-46,0 0-40,0 0-235,0 0-39,0 0-285,0 0-797</inkml:trace>
  <inkml:trace contextRef="#ctx0" brushRef="#br0" timeOffset="31136.368">7899 2563 10309,'-4'4'1140,"-2"7"1641,6-7-1965,-1 0-47,1 1 11,0-1-103,0-1-385,0-1-33,1 0-38,-1 1-40,1 0-16,-1 0-73,1 0-79,0-1-84,0 1-92,0 0-95,0 0-102,0-1-108,0 1-113,0-1-119,0 0-125,-1-1 364,1 0-33,-1 0-35,1 0-34,-1 0-36,1 0-36,-1 0-37,1 0-38,-1 0-38,1-1-39,-1 1 47,1 0-45,-1-1-41,1 1-35,0 0-212,-1-1-34,2 3-2339,-2-3 3413</inkml:trace>
  <inkml:trace contextRef="#ctx0" brushRef="#br0" timeOffset="31385.366">8076 2922 8788,'-4'5'1449,"-1"5"1059,3-6-1458,1 1-38,-1 0-90,1-2-462,0 0-42,1 0-49,-1 0-54,0 0-59,1 0-65,-1 0-70,1 0-76,-1-1-68,1 1-60,0-1-63,-1 1-65,1-1-68,0 1-73,0-1-74,-1 0-78,1 1-81,0-1-85,0 0-87,0 0-90,0 0-94,0 1-96,0-1-100,0-1-104,0 0 516,0-1-45,0 0-39,0 0-35,0 0-208,0 0-34,0 0-2293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15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34 7732,'2'-7'1489,"2"0"-102,1-1-121,-2 5-684,0 0-37,1 0-39,-1 2-43,0 0-43,-1 1-47,0 2-49,0 0-51,-1 3-53,0 0-57,-4 24 179,-2-1-116,-3 1-92,-2-1-66,4-10-54,1 0 1,0 0-1,1 1 0,0 8-14,1 23 30,10 2 125,-6-50-136,0 1 0,-1-1-1,2 1 1,-1-1 0,0 1 0,0-1-1,1 0 1,-1 1 0,1-1 0,0 0-1,0 0 1,-1 0 0,1 0 0,1-1-1,0 2-18,0-2 24,-1 0 0,1 0 0,0 0 0,0 0 0,0 0 0,0 0 0,-1-1-1,1 1 1,0-1 0,0 0 0,0 0 0,0 0 0,0-1 0,0 1 0,0 0 0,0-1 0,1 0-24,0-1 17,0 1 0,0-1 0,0 0 0,0 0 0,0 0 0,-1-1 0,1 1 0,-1-1 0,0 0 0,1 0 0,-1 0 1,0-1-18,15-18 52,-4 1-53,-1 1-58,-2 1-71,-3 3-89,-6 11-54,0 0 76,2-15-245,-3 11 184,-1 4 75,0 0-48,0 0-57,0 1-67,-1-2-130,1 1-107,-1 0-121,1 3 307,-1-1-35,1 1-37,-1-1-39,1 1-40,-1 0-41,1 0-44,-1 0-45,1 0-46,-1 0-49,1 0 150,-1 0-35,0-1-757,-1-1-406,0-2-1050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15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9828,'-3'0'684,"1"0"61,0 1 140,-1 2 1241,2-1-1393,1-1 307,0 0-570,1 0-44,0 0 95,0 0-305,0-1-33,0 0-35,0 0-38,1 1-41,-1-1-42,0 0 224,1 0-93,-1 0-95,1 0-100,0 1-104,0-1-107,0 1-112,0-1-116,0 1-119,0-1-124,0 1-128,-1-1 375,0 0-34,0 0-33,-1 0-35,1 1-34,0-1-36,-1 0-36,0 0-36,0 0-37,1 0-38,-1 0 39,0 1-46,0-1-41,1 1-36,-1-1-214,0 1-36,0 1-2374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14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9 7716,'0'-2'627,"0"1"-40,0-1-41,1 1-38,-1 0-38,0 0-35,0 1-34,0 0-33,1 0 275,-1 1-113,0 0-102,1 1-91,-1 1-125,0-1-45,0 0-38,0 1-33,0 4 36,-1 2-44,-5 23 226,1 0-62,2 2-59,2 0-56,1 0-55,0 1-53,1-1-50,0 1-48,1 14-116,-2-1-91,0-47-36,0 0 101,1 0 87,-1 1 75,0 0 66,0 0 60,0 8 421,0-8-398,0 2-29,0-2-87,0 0-45,0 0-27,0-1-39,0 1-43,-1-1-47,1 0-51,0 1-54,-1-1-59,1 0-62,0 0-66,-1 0-71,0-1-73,1 1-79,-1 0-82,1-1-86,-1 0-89,0 0-94,0 0-63,-1 0-115,-1 0-362,-1 0-937</inkml:trace>
  <inkml:trace contextRef="#ctx0" brushRef="#br0" timeOffset="267.039">0 210 8164,'1'0'739,"1"0"-53,-1 0-51,0 0-49,1 0-47,0 0-44,-1-1-44,1 1-40,0 0-39,-1 0-37,3-1 234,0 0-122,0 1-105,0-1-84,0 0-75,4 0 2,4-1-16,-7 2-71,0-1 62,0 1 90,3 0-373,1 1 56,0-1 52,0 0 47,-1 1 40,1-1 35,9 1 192,-1 0 36,21 1 513,-15-1-415,-10-2-262,0 1-70,0-1-85,0 0-101,-5-1-25,-1 1-50,1 0-53,0-1-56,0 0-61,-1-1-64,0 1-68,1-1-72,-1 0-75,0 0-80,0-1-83,0 0-87,0-1-90,0 1-95,-1-2-98,1 1-103,-6 4 538,1-1-43,-1 1-37,0 0-33,3-2-1256,1-2-1201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12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96 8036,'0'-5'869,"1"-3"565,0 1-25,-1 3-497,0 1-195,-1 1-60,0 1-284,0 1-34,0 0-39,0 1-43,-1 0-48,-1 1-52,0 0-56,0 1-61,-17 19 431,3 0-86,0 2-77,3 2-70,1 0-62,2 1-52,1 1-45,1 0-36,-2 21-29,-4 66-67,13-80 71,2-1 41,4 9-85,-2-34 37,1 0 1,0 0-1,0 0 1,1 0-1,0 0 1,0 0-12,15 18-3,5-4-77,-5-11-36,1-4-64,-16-7-125,0-1 82,-1 0 60,5-2-153,-4 0 60,-2 0 78,0 1-46,0-1-54,0 0-66,0 0-125,0 0-106,0 0-119,-2 1 298,1-1-35,0 1-36,0 0-39,0 0-39,0 0-41,-1-1-44,1 1-45,0 0-46,0 0-48,0-1-274,0 1-89,-1 0 235,1 0-34,0-2-1001,0 1 282</inkml:trace>
  <inkml:trace contextRef="#ctx0" brushRef="#br0" timeOffset="256.921">313 78 8804,'0'0'2145,"0"0"-872,0 0-892,0 0-42,0 0-12,0 0-37,0 1 192,0 0-120,0 0-101,0 1-94,0-1-60,0 3-22,0 6-12,0-7 12,-1 0 72,-1 13 123,0 0-35,-3 16 147,0-1-114,-1 1-94,0-2-77,1 0-52,-8 71-20,12-57 19,1-38-177,0 1 45,0 5 32,-1 1 104,0 17 207,1-21-216,0 0-44,-1 2-78,1-1-111,0-4 42,0-1-38,-1 0-41,1 0-44,0 0-48,0 1-52,0-1-54,0 0-58,0 0-61,0 0-65,0 0-68,-1 0-72,1-5-123,0 1 382,0-1-40,0 0-45,0 0-49,0 0-54,0 0-58,0 0 101,0 0-36,0 0-758,0 0-411,0 0-1056</inkml:trace>
  <inkml:trace contextRef="#ctx0" brushRef="#br0" timeOffset="761.625">283 368 8212,'4'-4'972,"0"-1"-79,0 1-76,-1-1-73,0 1-67,1-1-66,-1 0-61,0 0-58,0 0-54,-1-1-51,1 1-46,0 0-44,-1-1-40,1 1-35,2-6 126,0 1-120,0 0-63,12-22 208,-9 20-160,-4 6-63,1 0 38,0 0 46,1 1 53,10-12 114,-3 2-105,-4 6-132,-1 4-59,1 1-38,-3 1-17,6 0-2,-12 3-47,0 1 0,0-1-1,1 0 1,-1 1-1,0-1 1,0 1 0,1-1-1,-1 1 1,0-1-1,0 0 1,0 1 0,0-1-1,0 1 1,0-1-1,0 1 1,0-1 0,0 1-1,0-1 1,0 1-1,0-1 1,0 1-1,0-1 1,0 1 0,0-1-1,-1 1 1,1-1-1,0 0 1,0 1 0,0-1-1,-1 1 1,1-1-1,0 0 1,-1 1-1,-6 15 10,-30 33-10,25-32 4,-1-1 0,0 0 0,-1-1 0,-3 2-4,3-3 5,1 0 1,1 1-1,-5 7-5,-1 2 13,21-16 51,11-1 55,24 3 175,-28-7-192,30 11 144,-1 3-92,-21-6-119,1 0-34,-1 1-36,0 2-40,-16-12 8,4 2-20,-2-2-29,-2-1-3,0-1-56,0 1-68,0-1-82,-1 0 76,0 0-40,0 0-44,-1-1-45,1 1-49,0-1-53,0 0-55,0 1-59,-1-1-61,1 0-66,-1-1-67,1 1-71,-1-1-75,0 1-77,0-1-80,0 0-84,0 1 449,0 0-40,0-1-872,0 0-470,0-2-1210</inkml:trace>
  <inkml:trace contextRef="#ctx0" brushRef="#br0" timeOffset="1095.59">541 0 7267,'0'0'2001,"0"1"-1015,0-1-113,0 0-105,0 1-99,0 0-93,-1 0-85,1-1-79,0 2-72,0-1-82,0 0-52,0 0-46,0 0-42,0 2 5,0-1-76,1 5-98,0-5 90,-1 0 30,0-1 45,1-1 55,-1 1 65,4 2-106,5 7 187,0-1-61,0 0-52,-1 1-44,5 8 44,-8-12-138,-1 1 0,0 1 0,-1-1 0,0 0 0,2 9-64,16 45 252,1 1-95,2 6-67,-2 1-63,-19-56-24,-1 1 0,0 0 0,0-1 1,-2 1-1,0 0 0,0 0 1,-1-1-1,-1 1 0,0 0 0,-2 1-3,2-5 0,-1-1-1,0 0 0,0 0 1,-1 0-1,0 0 0,-1-1 1,1 1-1,-2-1 0,-1 2 1,3-6-238,1-1 67,-1 1 59,1-1 49,-2 0 39,1-1 38,-11 5 132,9-5-117,2-1-43,0-1-33,-3 1-106,4-1 33,0 1-34,0-1-37,0 0-41,-1-1-43,1 1-48,-1 0-226,-1-1-114,0 1-122,3-1 343,0 1-34,-1-1-36,1 1-37,0-1-37,-1 1-41,1-1-39,-1 1-43,1-1-42,0 1-45,0-1 122,1 1-38,-2 0-812,-1-1-437,-2 1-1129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95 8148,'0'-1'899,"1"1"-103,-1 0-98,0-1-91,0 0-84,1 0-77,-1 0-71,1-1-63,-1 1-14,1-1-70,0 1-60,-1-1-47,1 0-23,3-3 69,-3 4-63,8-4 305,0 1-68,2 1-61,0 1-53,2 0-14,2 0-54,2 1-21,8 0 7,5-1 50,-5 1-126,34 0 157,-22 1-125,-1-1-93,-12-1-79,-1-1-82,-4-1-47,0 0-75,-1-2-87,0-2-93,-17 8 142,1-1 111,-1 0 95,0 0 75,1-1 74,3-3 269,-4 3-251,0 1-76,0 0-33,0 0-42,-1 0-46,1 0-153,-1 1 98,1-1-34,-1 1-36,1-1-38,-1 1-42,0-1-42,1 1-45,-1 0-48,0-1-50,0 1-52,1 0-54,-1 0-56,0 0-60,0 0-60,1 0 178,-1 0-40,0 0-771,0 0-424,0 0-1085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4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8740,'11'0'1026,"0"0"-82,0 0-79,0 0-75,0 0-73,0 0-71,0-1-68,-1 1-64,1 0-63,0-1-59,0 1-56,0 0-55,-1-1-51,1 1-48,0-1-46,0 1-42,6-1-27,0 1-92,0-1-79,0 0-69,4 1-110,0-1-64,4 1-126,13-1-283,-36 1 337,0 0-50,0 0-55,-1-1-61,1 1-66,0-1-72,-1 0-76,1 1-82,-1-1-74,1 1-90,-1-1 388,-1 1-38,2 0-792,-1 0-430,1 0-1104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29:20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927 2901 6179,'0'0'984,"0"1"-112,0-1-104,0 0-99,0 1-91,0-1-86,1 1-78,-1 0-73,0 0 28,1 0-111,-1 0-94,1 1-75,-1 0-58,2 2-122,-1-3 129,-1-1 21,0 1 35,0-1 42,0 0 47,4 5 292,-1 0-51,-1 0-48,-1 1-43,0 0-42,0 1-37,-2 7 156,0-1-163,-1-1-56,-1 3-18,-2 6 21,-1 4 90,6-24-273,-6 35 309,-1 0-81,1 0-68,0 0-55,0 8-29,-5 79 40,10-70-32,-8 45-28,7-77-55,0 1 0,-1-1 1,-2 0-1,0 0 0,-4 9-12,3-9 10,0-1-1,2 1 1,0 1 0,1-1-1,1 10-9,1 11 7,-2 0 0,-2-1-1,-2 1 1,-1-1-1,-4 5-6,-10 26 9,-3-1 0,-16 28-9,13-28 5,3 2-1,3 5-4,-34 96 58,46-150-5,-2-1 0,0-1 0,-15 18-53,-22 43 97,1 21-47,9 4-39,23-80 6,14-26-15,0 1 0,0 0 1,0 0-1,0 0 0,1 0 0,-1 0 1,1 0-1,0 1 0,-1-1 1,2 0-1,-1 1 0,0-1 0,1 1 1,-1-1-1,1 3-2,-1-2 69,-3-2 58,4-2-118,-1 0 0,1 0 0,0-1 0,-1 1 0,1 0 0,0 0 0,-1-1 0,1 1 0,0 0 0,0 0 0,-1-1 0,1 1 0,0 0 0,0-1 0,0 1 0,-1 0 0,1-1 0,0 1 0,0 0 0,0-1 0,0 1 0,0-1 0,0 1 0,-1 0 0,1-1 0,0 1 1,0 0-1,0-1 0,0 1 0,1-1 0,-1 1 0,0 0 0,0-1-9,-3-40 67,-7-19 128,0-1-9,8 19-138,-3-200-32,-4 181-16,10 57 0,2 0 2,-2 4 1,-1-1 0,1 1 0,0-1-1,0 1 1,0 0 0,0 0-1,0 0 1,0-1 0,-1 1 0,1 0-1,0 0 1,0 0 0,0 0 0,0 0-1,0 0 1,0 1 0,0-1-1,-1 0 1,1 0 0,0 1 0,0-1-1,0 0 1,0 1 0,-1-1-1,1 1 1,0-1 0,0 1 0,0 0-3,33 22 31,-18-12-16,37 17 2,1-2 0,1-3 0,35 9-17,-79-29 4,0 0-1,0 0 1,0-1 0,0-1 0,10 1-4,-27 1 64,-4 7-33,-33 53-30,21-28 3,-2-2 0,-1 0 1,-26 24-5,22-25 4,1 1 1,2 1-1,-9 18-4,28-33 3,1-4-57,1-8-84,4-6-70,1-1 65,0 0-37,0 0-50,0 0-52,0-1-239,0 0 99,0-1 84,0 0 68,0-1-5,0-9-301,0 8 280,1 0-63,-1 2 133,0 1-40,1-3-266,0 1 20,0 0-69,-1-1-81,1 1-91,0 0-102,-1-1-110,0 0-123,0 3 495,0-1-34,0 0-10,0 0-35,0-2-762,0 0-407,0-3-1056</inkml:trace>
  <inkml:trace contextRef="#ctx0" brushRef="#br0" timeOffset="572.879">370 4865 8244,'0'0'702,"0"-1"-73,0 1-71,0-1-65,0 0-62,0 0-56,0 0-54,0 0-48,0-1 35,0-1-75,0 1-64,0 0-51,0-2-24,0-5 24,0 6-28,0 0 63,0 1 102,4-29 753,7 1-109,3 1-122,-6 15-437,1 0-34,0-1-4,-1 0-47,-4 10-37,-1 7-80,-2 5-65,0 4-44,-5 25-31,2-25 37,-21 51-4,14-44-22,2 2 0,0-1 1,1 1-1,1 0 0,1 0 0,1 1 1,0 10-10,7-16-41,4-18 25,7-15 10,-15 18 5,77-124-21,-63 104 51,1 1 1,16-15-30,-30 32 32,-1 2 11,-8 14 39,-4 6-50,-47 77 50,49-78-74,1 1-1,1 0 1,1 0-1,-1 6-7,8-26 0,-1 1 0,1-1 0,0 0 0,0 1 0,-1-1 0,1 1 0,0-1 0,0 0 0,0 1 0,0-1 0,0 1 0,-1-1 0,1 0 0,0 1 0,0-1 0,0 1 0,0-1 0,0 1 0,1-1 0,-1 0 0,0 1 0,0-1 0,0 1 0,0-1 0,0 1 0,0-1 0,1 0 0,-1 1 0,0-1 0,0 0 0,1 1 0,-1-1 0,0 0 0,0 1 0,1-1 0,-1 0 0,0 1 0,1-1 0,-1 0 0,1 0 0,16-8 0,17-24 0,-22 19 0,-8 7 0,1 1 0,0-1 0,0 1 0,1 0 0,-1 1 0,1 0 0,4-3 0,-10 7 0,0 0 0,1 0 0,-1 0 0,0 0 0,0 0 0,1 0 0,-1 0 0,0 0 0,0 0 0,1 0 0,-1 0 0,0 0 0,0 0 0,0 0 0,1 1 0,-1-1 0,0 0 0,0 0 0,0 0 0,1 0 0,-1 0 0,0 1 0,0-1 0,0 0 0,0 0 0,1 0 0,-1 0 0,0 1 0,0-1 0,0 0 0,0 0 0,0 1 0,0-1 0,0 0 0,1 0 0,-1 0 0,0 1 0,0-1 0,0 0 0,0 0 0,0 1 0,0-1 0,0 0 0,0 0 0,0 1 0,0-1 0,-1 0 0,1 0 0,0 1 0,0-1 0,0 0 0,0 0 0,0 0 0,-2 12 3,-3-1-65,0 0 44,-16 42 150,15-38-152,0 1-81,0-1-111,2-8 56,1 1-40,-1 2-131,-1-1-85,1 1-94,-1-1-102,4-8 322,1 1 60,-2 1-353,1-2 275,0 0 108,1-1-39,-1 1-46,1 0-53,-1-1-43,1 1-62,-1-1-71,1 1-75,0-1-83,-1 1-90,1 0-97,-1-1-103,1 0 261,0 0-40,0 1-839,0-1-454,0 0-1168</inkml:trace>
  <inkml:trace contextRef="#ctx0" brushRef="#br0" timeOffset="1468.229">100 923 7732,'0'-3'653,"0"0"-45,0 0-43,0 2-43,1-1-41,-1 1-38,1 1-37,-1 0-36,1 1 270,1 1-122,-1 1-108,0 1-97,1 0-122,-1 0-46,1 4 35,0 0-107,1 5-2,5 26 203,-2 1-85,-1 1-66,-1-1-51,14 101 28,-8-80-75,-2-13-59,-1-15-82,-6-28-39,0 0 84,0-1 58,1 10 80,-1-8-73,0-3-33,-1 1-38,0 0-48,1-1-55,-1 0 12,0-1-37,1 1-39,-1-1-44,0 1-46,0-1-49,0 1-54,0-1-56,0-2-96,0 0 60,0 1 58,0-1 52,0 0 50,-1 0 44,1 0 42,0 0 36,0 0-142,-1 0 97,1 0 45,-2-1-231,2 1 265,0 0 9,-1 0-45,1 0-59,0 0-67,-1-1-651,0 0-92,0 0-311,-1-1-814</inkml:trace>
  <inkml:trace contextRef="#ctx0" brushRef="#br0" timeOffset="1700.781">0 1189 7171,'3'0'844,"0"0"-90,0-1-84,0 0-79,0 0-74,1 0-68,-1-1-64,1 1-58,0-2-4,0 1-67,1 0-59,-1-1-48,1 0-23,0 0-43,10-7 72,-8 5-7,-4 3-24,0 0 48,40-25 521,0 0-119,-1-1-118,1-1-117,-40 27-480,0 0 84,-1 0 56,3-3 53,-3 2-99,-1 1-32,0 0-52,0 1-62,-1-1-72,1 0-128,-1-1-118,0 2 207,1 0-35,-1 0-36,0-1-39,0 1-40,0 0-42,0-1-44,0 1-46,0-1-47,0 1-50,0-1-50,0 0-54,0 1 166,0 0-38,0-1-753,0 0-411,0-1-1055</inkml:trace>
  <inkml:trace contextRef="#ctx0" brushRef="#br0" timeOffset="2120.206">225 687 7924,'0'-4'1005,"0"2"-100,0 0-96,1 1-91,-1 0-87,1 0-80,0 1-76,0 0-72,-1 1-66,1 0-61,0 0-56,1 1-52,-1 0-46,0 0-41,1 2-23,0 0-82,-1-1-35,5 10-234,-5-9 194,1 2 67,-1-4 72,0 0 50,0 0 60,-1-1 67,12 35-62,-1 0-37,8 37 27,-6-5-86,-6-26-30,-3-1-1,-1 36-28,-3-65 6,1 1 0,0-1 1,1 1-1,0-1 0,3 9-6,9 9-52,-14-29 49,0-1 0,1 0 0,-1 0 0,0 1 0,0-1 0,0 0 1,1 0-1,-1 0 0,0 0 0,0 1 0,1-1 0,-1 0 0,0 0 1,0 0-1,1 0 0,-1 0 0,0 0 0,0 1 0,1-1 0,-1 0 1,0 0-1,1 0 0,-1 0 0,0 0 0,0 0 0,1 0 1,-1 0-1,0 0 0,1 0 0,-1-1 0,0 1 0,0 0 0,1 0 1,-1 0-1,0 0 0,0 0 0,1 0 0,-1-1 0,0 1 0,0 0 1,1 0-1,-1 0 0,0-1 0,0 1 0,0 0 0,0 0 0,1-1 1,-1 1-1,0 0 0,0 0 0,0-1 0,0 1 0,0 0 0,0 0 1,0-1-1,0 1 0,0 0 0,1-1 0,-1 1 0,0 0 0,-1 0 1,1-1-1,0 1 3,6-19-87,-2-36-26,-3-1 70,-1-5 64,7 1 58,-7 67 301,1 6-106,2 5-86,0 3-67,1 8-35,4 31 23,-7-51-26,1 1-96,0-1-63,6 13-164,-5-16 194,0 0 34,1 1 55,0-2 82,-4-4-381,0-1 92,0 0 76,0 0 62,0 0 63,1 0 226,-1 0-206,0 0-101,0 0-23,0 0-39,1 0-45,-1 0-49,0 0-55,0 0-60,0 0-64,1 0-71,-1 0-76,0 0-80,0 0-134,1 0-104,-1 0-109,0 0-118,1 0 332,-1 0-51,1 0-46,-1 0-39,1 0-218,-1 0-40,1 0-264,0 0-741</inkml:trace>
  <inkml:trace contextRef="#ctx0" brushRef="#br0" timeOffset="2389.398">558 920 8980,'0'0'768,"0"0"-81,0 1-77,0-1-72,1 1-68,-1 0-62,0 0-58,1 0-54,-1 1 37,1 0-82,0 0-71,-1 0-57,1 1-29,2 5 8,-3-5-19,1 0 70,0-1 110,0 14 101,0 0-59,-1 0-62,-1 1-65,1-5-92,0 1-38,0-1-39,0 0-40,2 0-43,-1-1-42,2 0-45,0 0-47,-2-11-101,-1 1 66,0-1 63,0 0 56,0 1 53,0-1 48,1 0 42,-1 1 38,0-1 67,1 1 45,0 0 188,1 1 566,-1-2-690,0 1-56,-1-1-81,1 1-74,0-1-86,-1 0-99,1 0-121,-1 0 94,1 0-35,-1 0-36,0 0-39,1 0-40,-1 0-41,0 0-44,0 0-45,1-1-48,-1 1-48,0 0-51,0 0-52,1-1-55,-1 1-55,0-1-3,0 1-56,0-1-49,0 0-44,0 1-234,1-1-42,-1-1-284,0 0-791</inkml:trace>
  <inkml:trace contextRef="#ctx0" brushRef="#br0" timeOffset="2635.957">495 832 9268,'5'0'848,"0"0"-44,-1-1-46,1 0-50,0 0-52,-1 0-55,1 0-59,-1-1-62,1 1-63,-1-1-69,0 0-70,1 0-73,-1 0-77,1 0-80,-1 0-82,0 0-86,-1 1-9,0-1-41,0 1-41,0 0-43,0-1-43,0 1-44,0 0-45,0 0-46,0-1-47,0 1-48,0 0-49,-1 0-49,1 0-50,0 0-52,0 0-52,0 0-53,-2 1 131,0 0-47,0 0-41,0 0-37,0 0-206,0 0-36,2 0-2263</inkml:trace>
  <inkml:trace contextRef="#ctx0" brushRef="#br0" timeOffset="2845.171">872 748 6979,'-2'2'699,"-1"1"-42,1 0-39,0-1-39,0 1-36,0 0-37,0-1-34,0 1-34,-1 1 193,0 0-77,-1 0-72,1 0-66,0 0-62,0 0-57,0 0-52,0-1-46,0 1-46,0 0-35,-4 3 28,1-1-89,-12 12-48,9-11 48,3-3 33,0 1 56,-1-1 70,1 1 85,-10 8-119,18-3-83,7-5-62,14-2-24,35-9 13,-42 3-30,0 1 1,1 1-1,-1 0 1,6 1 3,17 10 84,-21 1 4,-3 5 37,-4 6 236,-10 3-85,-7 0-75,-7 0-66,-4-2-56,-1-1-48,-16 13-71,32-33-63,-1 1-4,0 0 36,-4 3 19,0 0 82,-10 10 125,11-12-142,0 0-43,-1 1-81,0 0-105,4-3 61,-1 0-35,0 0-40,1-1-41,-1 1-45,1-1-48,-1 0-51,0 0-54,1 0-57,-1 0-60,1-1-64,-1 0-67,4 0-181,-1 0 397,1 0-41,0 0-46,0-1-50,0 1-55,0 0-59,0-1 104,0 1-37,0-1-779,0-1-421,0 0-1085</inkml:trace>
  <inkml:trace contextRef="#ctx0" brushRef="#br0" timeOffset="3096.537">1154 678 8308,'0'0'942,"1"0"-99,-1 1-92,1 0-86,0 0-80,0 0-73,0 0-67,0 1-60,0 0 6,1 0-67,-1 1-55,1-1-45,-1 1 2,3 4 314,-3-4-273,2 7 104,-1 0-34,3 11 237,-2 0-123,0 0-116,-1-5-158,1-1-51,0 0-48,0 0-45,0 0-40,1-1-37,8 14-141,-11-26-35,0 1 108,1-1 73,3 3 49,-3-4-57,-1 0-33,1 0-54,-1 0-63,1-1-77,-1 1 25,1-1-50,-1 0-53,0 1-58,1-1-63,-1 0-67,0 0-71,1 0-76,-2 0 226,0 0-35,0 0-40,0 0-44,1 0-51,-1-1-55,0 1-59,0 0-67,0-1 114,0 0-40,0 0-843,0-1-455,0-1-1173</inkml:trace>
  <inkml:trace contextRef="#ctx0" brushRef="#br0" timeOffset="3371.497">1056 578 9380,'0'0'2164,"0"0"-1552,1 0-72,-1 0-68,0 0-64,1 0-61,0 0-55,0 1-52,0-1-47,1 0 6,-1 0-74,1 0-62,0 1-50,1-1-53,5 1-209,-5 0 183,-1-1 80,0 1 102,12 1-208,-8-1-34,-2-1-11,0 0-65,-1 0-79,1 0-93,-1-1-19,1 1-82,-1 0-89,0 0-99,0-1-105,0 1-114,-1-1-122,0 1 454,-1-1-33,1 1-61,0-1-40,1-1-790,2 0-434,3-1-1111</inkml:trace>
  <inkml:trace contextRef="#ctx0" brushRef="#br0" timeOffset="3622.166">1462 526 7267,'-4'4'989,"0"0"-106,1-1-97,-1 1-93,0-1-86,0 0-81,0 1-73,0-1-69,0 1-3,-1-1-80,0 1-67,1 0-58,-2 0-25,0 0-50,-12 10 87,9-7-37,-10 11 30,17-16-168,1 0-1,0 1 1,-1-1-1,1 0 1,0 1-1,0-1 1,0 1-1,0-1 1,0 1-1,1-1 1,-1 1-1,1-1 1,0 3-13,0-5 16,32 0 18,-28 0-33,13 0 4,0 0 0,0 1-1,0 1 1,0 0 0,-1 1 0,7 3-5,10 6 59,-29-10-32,-1-1-1,1 1 1,-1 0 0,0 0-1,0 0 1,0 1-1,0-1 1,0 1 0,2 2-27,-3-3 20,-1 1-1,0-1 1,1 0 0,-1 0 0,0 1 0,0-1 0,0 1 0,-1-1 0,1 1 0,-1-1 0,1 1 0,-1-1 0,0 1 0,0 1-20,-5 32 131,2-25-282,-1-1 91,0 0 78,-1-1 68,0 0 43,0-1 39,-1 1 54,-23 22 759,21-23-767,-1-1-52,-3 0-58,5-3-105,1 0-41,-1-1-44,1 0-51,-1 0-53,0-1-58,2 0 32,0 0-33,0-1-34,0 1-38,-1-1-37,1 0-40,0 0-41,0 0-43,-1 0-45,1 0-45,-1 0-48,1-1-49,-1 0-51,1 1-51,-1-1-55,1 0-55,3 0 192,1 0-43,-1 0-38,0 0-33,-1 0-1231,-3 0-1179</inkml:trace>
  <inkml:trace contextRef="#ctx0" brushRef="#br0" timeOffset="6608.764">1458 1634 8052,'0'0'892,"0"0"-107,1 0-101,0 0-91,0 0-86,1-1-78,-1 1-70,1 0-63,-1 0-78,1-1-39,1 1 80,1-1-77,5-1 120,-7 1-123,12-5 189,-3 0-61,-1-2-54,-2 0-46,0-3-11,-1-1-44,8-28 159,-9 21-190,-4 15-114,2-9 79,-2-3 146,-2 16-224,-1-1 0,1 1 0,0 0 0,0-1 0,0 1 0,-1-1 0,1 1 0,0 0 0,-1-1 0,1 1 0,0 0 0,-1 0 0,1-1 0,0 1 0,-1 0 0,1 0 0,-1-1 0,1 1 0,0 0 0,-1 0 0,1 0 0,-1 0 0,1-1 0,-1 1 0,1 0 0,0 0 0,-1 0 0,1 0 0,-1 0-8,-17 3 84,15-2-68,0 0 1,-1 0-1,1 0 0,0 1 1,0 0-1,0-1 1,0 1-1,0 0 1,1 1-1,-2 0-16,-24 30 72,-14 45-52,39-73-18,1 0-1,1-1 0,-1 1 0,1-1 0,-1 1 0,1-1 0,1 1 1,-1 0-1,1 1-1,0-2 9,0 0 0,0 1 0,0-1 0,1 0 0,0 0 1,0 0-1,0 0 0,2 3-9,-2-4 15,1 1 1,0 0-1,0-1 1,1 1-1,-1-1 0,1 0 1,0 0-1,-1 0 0,1 0 1,2 1-16,-1-1 22,0 0 1,0-1-1,0 1 1,1-1-1,-1 0 0,1 0 1,0 0-1,0-1 1,-1 0-1,1 0 1,0 0-1,0 0 0,0-1 1,4 0-23,-2 0-304,0 0 88,0 0 80,-1 0 68,0-1 57,0 1 36,5-1 111,25-5 585,-28 4-617,0 0-53,0 1-69,-1-1-90,1-1-105,0 1-122,-1 0-80,0 0-124,-4 1 220,1 0-36,-1-1-35,1 1-40,-1 0-38,1 0-42,-1-1-43,1 1-44,-1 0-45,1-1-48,-1 1-48,1 0-50,-2 0 5,0 0-52,1 0-46,-1 0-40,1 0-230,0 1-40,1-2-276,1 1-778</inkml:trace>
  <inkml:trace contextRef="#ctx0" brushRef="#br0" timeOffset="7021.405">2288 1158 9204,'0'0'652,"0"0"-37,0 0-36,0 0-35,0 0 445,0 0-128,1 1-118,-1-1-110,0 0-102,1 0-95,-1 1-182,1-1-39,-1 0-37,0 0-33,1 1 55,0 0-100,1 0-84,-1 0-69,1 1-131,0 0 157,-2-1 64,1 0 42,0 0 50,-1 0 56,16 28-64,30 58 391,-31-48-324,-7-10-100,-3 3-55,-3-24-79,-1 0-87,1 1-78,1 0-70,-1-1-20,0 1-43,1 8-452,-1 3-294,-5 6-657,2-25 1292,1-1-34,-1 1-39,1 0-45,-1 0-49,0 0-55,1-1-60,-1 1-64,1-1 111,-1 0-40,1 1-833,-1-1-451,0 0-1161</inkml:trace>
  <inkml:trace contextRef="#ctx0" brushRef="#br0" timeOffset="7291.32">2216 1459 9092,'0'-1'770,"0"1"-79,1 0-75,-1 0-71,0 0-66,0-1-61,1 1-57,-1-1-53,1 1 45,0-1-82,-1 0-68,1 0-57,1 0-19,2-3 65,-2 2-72,0 1 64,0 0 107,11-8 443,1 0-116,-1 0-105,0-1-93,0 1-83,-1-1-71,1 0-60,0 0-49,6-6 11,26-18 111,-44 33-407,0 1 61,3-2 34,-2 2-14,1-1-101,-2 1 20,0 0-48,0-1-169,0 1 126,0 0-36,-1 0-38,1 0-39,0-1-44,-1 1-45,1 0-47,-1 0-51,1 0-54,-1 0-55,1-1-58,-1 1-61,0 0-64,0 0-65,0-1 4,1 1-58,-1-1-53,0 0-47,0 0-256,0 0-46,0 0-311,0-2-870</inkml:trace>
  <inkml:trace contextRef="#ctx0" brushRef="#br0" timeOffset="7657.124">2544 1047 9044,'0'0'2089,"0"0"-1339,0 0-281,0 0-114,0 0-45,0-1 13,0 1-36,1 0 184,0-1-122,0-1-102,1 1-95,0-1-60,1-1-32,3-2-57,-4 3 24,1 0 52,-1 0 77,15-15 313,0-3-82,5-11 59,8-22 198,-19 31-344,-6 4-71,-1 4-41,0 7 4,-4 6-144,26 34 356,-15-18-261,-1-2-70,-1 1 1,0 1 0,7 15-74,13 47 143,-11 4-85,-4 2-95,-6-35-30,1-1-35,-9-46-175,0 0 77,0 1 70,1-1 57,-1 2 53,1-1 70,1 6 284,-1-4-272,-1-2-92,1 0-66,-1 0-81,1 0-95,-1 0-109,1-1-124,-1 0 202,0 0-36,0 0-39,1-1-39,-1 1-205,0 0-77,0 0-84,0-1-85,0 1-92,0 0-95,1-1-100,-1 0-103,0 0 548,0 1-40,0-1-854,0 0-459,0 0-1187</inkml:trace>
  <inkml:trace contextRef="#ctx0" brushRef="#br0" timeOffset="7986.227">2630 1528 8756,'0'0'2294,"0"0"-1396,1 0-111,-1 0-104,2 0-95,-1 0-87,1 0-79,0 1-70,0-1-62,0 0-76,0 0-38,2 0 86,8-1 287,-10 1-383,0 0 53,6-1 167,0-1-53,1-1-47,0 0-43,1-1 1,1 0-45,5-3 35,0-1-49,7-3 77,-8 5-57,33-18 308,-3-7-117,-3 3-129,1 4-85,-28 18-196,32-15 206,-37 16-189,-1 1-40,2-2-67,0 1-84,-1-1-99,0 0-118,-10 6-152,0 0 59,-1 0 52,1 0 45,-1-1-30,1 0 44,-2 1-36,0-2-167,0 1 47,1 0 154,0 0 33,0 0-35,0 1 30,0-1-37,0 0-41,0 1-47,0-1 41,1 1-38,-1-1-42,1 1-45,-1-1-47,1 1-51,-1-1-54,1 1-56,0-1 67,0 0-37,-1 0-843,1-1-447,0-2-1163,0 4 3142</inkml:trace>
  <inkml:trace contextRef="#ctx0" brushRef="#br0" timeOffset="5639.663">675 1604 7603,'1'-3'792,"1"-1"-71,-1-1-61,0 0-52,1-4 133,0 1-57,6-13 1405,-4 18-1138,-2 4-617,0 0-45,0 1-41,0 1-37,1 4 113,1 2-109,-2-2-103,0 1-37,4 15 58,-5-16-62,1-2 41,19 74 263,-6-26-174,-4-8-84,1-1-60,-3-6-67,0-1-59,0-1-70,-1 1-75,-7-34 461,-1-1-122,1 1-120,0 1-116,0-1-115,1 0-111,-1-1-110,0 1-107,1-1-103,-1-1-102,1 0-99,-1-1-96,0-1-94,0-1-91,1-1-89,-1-1-86,-1 2 639,0 1-41,0-2-819,0-2-446,0-1-1148</inkml:trace>
  <inkml:trace contextRef="#ctx0" brushRef="#br0" timeOffset="5886.175">646 1726 8564,'0'-3'988,"0"0"-109,1 0-103,1 0-95,0-1-90,0 1-84,0 0-75,0 0-71,2-1-11,-1 0-81,1 1-68,0-1-59,4-2 4,9-8-27,-12 10-47,0 0 60,-1 1 84,0-1 109,5-5-107,6-8 162,0 0-56,-4 6-138,-2 2-63,0 1-40,3-1-47,0 2-94,1 3-111,-7 3 37,1 0-34,-6 1-93,0 0 62,5 0-294,-3-1 214,-2 1 90,1 0-42,-1-1-50,1 1-58,-1 0-115,1-1-93,0 1-104,-1 0-116,0-1 336,0 1-33,-1 0-35,1 0-35,0-1-38,0 1-38,-1 0-40,1-1-42,0 1 55,-1 0-35,2-2-761,0 1-409,1-2-1057</inkml:trace>
  <inkml:trace contextRef="#ctx0" brushRef="#br0" timeOffset="6221.075">970 1350 9076,'0'0'2185,"0"0"-1401,0 0-292,0 0-117,0 0-46,0 0-22,0 0-35,0 0 173,0 1-116,1 0-99,-1 0-89,0 0-58,1 2-35,1 2-64,-2-2 33,1-1 50,0 1 72,5 30 266,-1 0-108,-1 1-91,0 0-76,0 11-44,1-10-71,1 0 1,5 16-16,6-1 64,-3 0-24,-13-49-69,1-7-136,2-13 47,9-33-94,-4 11 137,3 1 61,4 3 58,7 8 56,-22 28-84,0 0 1,0 0 0,0 0-1,0 0 1,0 1 0,0-1-1,1 0 1,-1 0 0,0 1 0,0-1-1,1 1 1,-1-1 0,1 1-1,-1 0 1,0-1 0,1 1-1,-1 0 1,1 0 0,-1 0-1,0 0 1,1 0 0,-1 0-1,1 1 1,-1-1 0,1 0-17,0 1 25,1 1 0,-1-1 0,0 0 0,0 1 0,1 0 0,-1-1 0,0 1 0,0 0 0,0 0 0,-1 0-1,1 0 1,1 2-25,18 35 184,-10-6-116,-7-5-81,0 39 152,-3-48-133,0-1-40,0 1-57,1-1-70,0-7 6,0 1-41,1-1-48,0 0-50,-2-8 90,2 3-143,-2-4 204,0-1-48,0 0 15,0 0-41,0-1-47,0 1-53,0 0-106,0-1-84,0 1-91,1-1-101,-1 0-111,1 0-118,-2 0 417,1 1-34,0-1-34,0 0-35,0 0-56,-1 0-38,2 0-811,-1 0-440,1 0-1130</inkml:trace>
  <inkml:trace contextRef="#ctx0" brushRef="#br0" timeOffset="4218.627">1891 444 8708,'0'-2'1044,"-1"0"-100,1 1-95,0 0-89,0 0-86,-1 1-80,1 0-75,-1 0-71,1 0-65,-1 1-62,1 0-56,-1 0-51,0 0-47,1 0-41,-2 2 19,1 1-110,-3 7-205,3-8 164,0-1 36,1 0 37,0-1 47,-1 1 54,1-1 65,-5 34-74,2 26 150,6-31-166,3-3-32,10 3-49,-14-28-62,0 0 0,0 0 0,0 0 1,0-1-1,1 1 0,-1-1 0,1 0 0,-1 1 0,1-1 0,-1 0 1,1-1-1,0 1 0,0 0 0,-1-1 0,1 1 0,0-1 0,0 0 1,0 0-1,-1 0 0,1 0 0,0-1 0,0 1 0,0-1 0,-1 0 1,1 1-1,0-1 0,-1 0 0,1-1 0,-1 1 0,1 0 0,-1-1 1,1 0-1,12-7-2,-1 0 0,0-1 1,-1-1-1,9-9 2,-21 19-1,22-26-54,-6 6-39,-12 19 21,-5 10-19,0-4 89,-1 0 0,1 0 0,-1 1 0,1-1 1,0 0-1,1 0 0,-1 0 0,1 1 0,0-1 1,0 0-1,0 0 0,0 0 0,3 3 3,-4-5 1,1-1-1,0 0 0,0 0 1,0 0-1,0 0 0,0 0 1,1 0-1,-1 0 0,0 0 1,0 0-1,1 0 1,-1 0-1,0-1 0,1 1 1,-1-1-1,1 1 0,1 0 6,0-1 0,0 0 1,0 1-1,0-1 0,0 0 0,0 0 1,0-1-1,0 1 0,0-1 1,3 0-7,13-6 86,-1-5 64,1-7 88,6-16 177,-7-4-22,-12 12-194,-5 5-96,-3 3-76,1 17-198,1 0 34,-2-2-47,0 2 103,0-1 51,-5-4 77,3 5-63,1 0-90,1 1 3,0 0-42,0 0-15,1 0-37,-1 0-43,1 0-45,-1 0-49,1 0-54,0 0-56,-1 0-61,1 0-64,0 0-69,0 0-71,0 0-76,0 0-79,1 0-84,-1-1-86,1 1-91,0 0 401,0 1-43,-1-1-38,1 1-32,0-1-1281,0-1-1222</inkml:trace>
  <inkml:trace contextRef="#ctx0" brushRef="#br0" timeOffset="4574.754">2176 1 8212,'0'0'2158,"0"0"-1328,1 0-114,-1 1-103,1 0-95,0 0-88,0 0-77,0 0-70,0 0-62,1 1-23,0 0-62,1 2-2,1 2-13,-2-3-42,-1-1 55,0 1 78,4 13 110,0 0-43,0 0-42,0 0-37,2 5 5,-1 0-49,1 0-44,0 0-36,8 26-6,23 62-73,-24-71 81,1-12-43,2-11-50,-16-15 12,-1 0 0,1 1 0,0-1 0,0 0 0,0 0 0,0 0 0,-1 0 1,1 0-1,0 0 0,0 0 0,0 0 0,0 0 0,-1-1 0,1 1 0,0 0 0,0 0 0,0-1 0,-1 1 0,1 0 0,0-1 0,-1 1 0,2-1 3,16-25-118,-16 19 94,0 0 0,-1 0 0,0 0 0,0 0-1,0 0 1,-1-1 0,-1-6 24,1-7-14,2 1 39,2 2 52,4 3 63,-6 13 101,-1 1-36,2 3 104,-1 3-109,-1 3-84,0 3-49,-1 14 23,0-22-24,0 11-86,-2 18 85,0-20-93,2-5-23,-1 0-34,0 0-42,1 0-47,-1 0-54,1 0-62,0 0-67,0 0-74,0-7-55,0 1 35,1-1-363,0 0 204,0 0 49,4 1-1132,-4-1 927,1-1-108,-1 1 386,-1 0-42,1 0-90,-1 0-62,1 0 6,0 0-38,0 0-812,1 0-437,1 0-1127</inkml:trace>
  <inkml:trace contextRef="#ctx0" brushRef="#br0" timeOffset="4924.97">2591 212 8340,'-1'4'573,"0"0"-38,-1-1-37,1 1-34,-1 4 365,0-1-124,0 1-111,0 0-102,0-1-90,1 1-79,-1 2-25,1-1-79,-1 7 24,0 10 23,2-15-120,-1 0 70,1 1 99,3-1-54,2-6-72,4-4-58,1-4-47,3-5-27,12-9 12,-23 15-57,44-32 32,-26 21-36,-1-1-1,0-1 1,-1-1-1,-1 0 1,-1-1-1,0-1 1,-1 0-1,-1-1 1,1-3-8,-5-3 2,-7 16 27,-2 31 7,-4 43 11,1-48-36,1 0 0,0 0-1,2 1 1,0-1 0,1 0 0,3 14-11,-3-22-225,1-1 77,-1 0 65,1 0 57,1 1 51,-1 0 43,17 28 422,-12-24-427,-2-4-121,-2-4-15,-1-1-36,1 1-37,0-1-42,-1 0-46,1 1-49,2 1-214,0-1-118,-3-2 260,0 0-33,0 0-35,0 0-37,1-1-37,-1 1-38,0 0-41,1 0-41,-1-1-43,1 1-44,-1-1-45,1 1-47,-3-2 143,1 0-39,1 1-790,0 0-429,3 1-1104,-6-3 3015</inkml:trace>
  <inkml:trace contextRef="#ctx0" brushRef="#br0" timeOffset="10726.467">3094 933 10645,'0'0'2681,"0"0"-1717,1 0-38,0 0-51,1 0-61,-1 0-71,2-1-82,-1 1-94,0 0-104,0-1-217,0 1-55,0 0-57,0 0-61,0 0-64,0-1-67,0 1-70,0 0-74,-1 0-25,1 0-55,-1 0-57,1 0-59,-1 0-61,0 0-62,1 0-65,-1 0-66,0 0-68,0 0-70,0 0-72,-1 0-74,1 0-76,-1 1-77,1-1-79,-1 0-82,0 0 993,0 1-437,1 0-35,0 1-820,0 1-430,1 1-1126</inkml:trace>
  <inkml:trace contextRef="#ctx0" brushRef="#br0" timeOffset="10907.066">3229 1088 10277,'0'3'1275,"0"-1"-95,1 0-95,-1-1-95,0 0-94,0-1-95,0 0-94,1 0-95,-1 0-94,1-1-95,-1 0-93,1 0-95,-1-1-93,1 1-95,-1-1-93,1 0-94,-1 1-44,1 0-64,-1-1-62,1 1-63,-1-1-63,1 1-62,-1-1-63,1 1-63,0 0-62,-1 0-63,1 0-62,-1 0-62,1 0-63,-1 1-62,1-1-62,-1 1-62,1 0 376,-1 0-44,0 0-40,0 0-34,0 0-211,0 0-35,0 0-2338</inkml:trace>
  <inkml:trace contextRef="#ctx0" brushRef="#br0" timeOffset="11756.597">1232 2349 6819,'0'-4'572,"0"0"-38,0 0-37,0 0-35,1-5 362,-1 1-125,1 1-136,-1-1-95,1 1-83,-1 0-75,0 0-65,-1 0-55,0 1-46,0 0-36,0 3-80,0 1 0,0 0 0,0-1 0,0 1 0,-1 0 0,1 0 0,0 0-1,-1 0 1,0 0 0,1 0 0,-1 0 0,0 1 0,0-1 0,-1 0-28,-5-3 137,-2 0 57,-8-2 134,1 5-47,1 2-45,2 4-39,-11 12 90,5 9-115,3 11-73,13-24-91,0 0 1,1 0 0,1 0-1,0 1 1,1-1 0,0 9-9,3 51-14,0-33 36,2 0 1,2-1-1,2 5-22,7 11-29,6 5-82,-8-29 13,2-1-32,-4-10-65,-4-7 20,1-2-13,0-2-49,-1-1-6,1-1-46,1-2-54,0 0-57,-8-4 87,-1 0 115,0 1 98,1-1 81,-1 0 55,0 0 39,2 1 283,-2 0-229,1-1-76,-1 0-45,0 0-56,1 1-70,-1-1-82,0 0-93,1 0-107,-1 1-118,0-1 101,0 0-62,1 0-65,-1 0-69,0 0-72,0 0-77,0 0-79,0 0-84,0 0-120,-1 0-102,0 0-330,-2 0-849</inkml:trace>
  <inkml:trace contextRef="#ctx0" brushRef="#br0" timeOffset="12249.564">952 2629 7283,'-6'-6'1015,"-8"-2"2063,11 8-1816,2 0-653,1 0-46,1 0-57,0 1-67,1-1-75,1 1-86,0-1-96,2 0-106,14-1 318,0-1-57,-1-2-51,-1-1-47,0 0-40,0-2-35,18-8 79,9-4-48,-37 16-172,12-5 21,1 1 0,1 1 1,3 0-45,-19 4 3,-1 1 1,1 1 0,-1-1-1,1 0 1,-1 1 0,1 0 0,0 0-1,-1 1 1,1-1 0,-1 1 0,1 0-1,-1 0 1,1 1 0,-1-1-1,0 1 1,1 0 0,3 2-4,-7-2 2,1 0 0,-1 0 0,1 0 0,-1 0 0,1 0 0,-1 0 0,0 1 0,0-1 0,0 0 0,0 1 0,-1-1 0,1 1 0,-1-1 0,1 1 0,-1-1 0,0 1 0,0-1 0,0 1 0,0 1-2,-7 59 24,3-38-22,3-15 11,-1 1-15,1-1 0,1 0 0,0 1 0,0-1 1,1 7 1,0-16 0,-1 0 0,0 0 0,0 0 1,0 0-1,1 0 0,-1 0 0,0 0 1,1 0-1,-1-1 0,1 1 0,-1 0 1,1 0-1,0 0 0,-1-1 0,1 1 1,0 0-1,-1 0 0,1-1 0,0 1 1,0-1-1,0 1 0,0-1 0,0 1 0,1-1 3,0 0 0,-1 0 0,1 0 0,0 0 0,0 0 1,-1-1-1,1 1 0,0 0 0,-1-1 0,1 0 0,0 1 0,-1-1 0,1 0 0,-1 0 0,1 0 0,-1 0 0,1 0 0,-1 0 0,0-1-3,18-13 131,0-1 45,-1-3 42,-2-1 39,-1-1 37,-2-1 33,6-24 420,-18 35-448,-5 5-94,-4 3-84,-2 4-74,-1 2-63,-1 1-55,0 1-42,1-1-33,0 1-119,9-4-59,-1 0 82,0 0 73,0 0 62,0 0 53,1 1 37,-3 0 46,-6 3 110,8-4-136,-1 1-45,1-1-33,1 0-47,-1 1-53,0-1-61,0 0-69,1 0-77,-1 1-84,0-1-92,0 0-99,1 0-107,-1 0-115,0 0-123,2 0 453,0-1-34,-1 1-34,1-1-35,0 1-37,0-1-37,-1 1-38,1-1-40,1 0 82,-1 0-40,0 0-864,0 0-462,0 1-1196,1-1 3282</inkml:trace>
  <inkml:trace contextRef="#ctx0" brushRef="#br0" timeOffset="12576.868">1546 2458 8548,'0'5'936,"0"0"-89,1-1-86,0 1-80,1-1-77,0 0-72,0 0-67,0 0-64,0 0-59,1 0-54,0 0-50,0 0-46,0 0-42,0-1-36,3 5 19,2 2-98,9 14-147,-13-14 162,-2-5 25,-1 0 45,0 1 50,-1 0 59,-6-4-170,-20-12 176,5-18 183,5-1-43,4 0-46,5-1-48,5-1-50,5 1-51,5-1-54,6 0-55,-5 13-111,8-9 83,-10 16-53,1 1-56,1 0-85,-1 2-60,0 1-95,0 0-110,-4 4 161,1 0-33,0 0-36,-1 1-37,1-1-41,0 1-41,1 0-44,-1 1-46,1-1-47,-1 1-51,-3 0 177,1 1-34,-1 0-37,0 0-41,0 0-48,0 0-49,0 0-56,0 1-59,0-1 110,0 1-36,1 0-797,1 0-428,2 2-1105</inkml:trace>
  <inkml:trace contextRef="#ctx0" brushRef="#br0" timeOffset="13015.23">2099 2189 7892,'-4'0'594,"0"0"-41,1 0-40,-1-1-38,0 1-36,1 0-36,-4-1 305,2 1-243,-1-1-67,1 1-62,0 0-55,-2 0 47,0 0-92,0 2-74,0-1-53,-11 9 78,11-3-81,0 3 90,3-5-54,1 2 38,-5 12-27,1 0-39,4-9-72,1 0-1,0-1 1,1 1-1,0 0 1,1 0 0,0 0-1,0 0 1,2 7-42,-2-16 8,0 0 0,0 0-1,1 0 1,-1 0 0,0 0 0,1 0-1,-1 0 1,0 0 0,1 0 0,0 0-1,-1 0 1,1 0 0,-1-1 0,1 1-1,0 0 1,0 0 0,-1-1 0,1 1-1,0-1 1,0 1 0,0 0 0,0-1-1,0 0 1,0 1 0,0-1 0,0 1 0,0-1-8,3 1 18,-1-1 0,0 0 1,1 0-1,-1 1 0,0-2 1,1 1-1,-1 0 0,0-1 1,3 0-19,3-1 38,0-1 1,0 0-1,0-1 1,-1 0-1,1 0 1,4-3-39,4-6 94,18-26-33,-26 25 7,-2 0 64,0-2 119,-4 7-76,-1 1 39,0-1 43,-1 0 47,0 1 51,-1-1 55,0 27-244,1 15 360,1-21-404,2 1-75,0-5-67,0 0-39,6 11-151,2-1-82,23 19-493,-24-30 575,1-1 39,-10-6-144,3 1-64,-3-1 193,0 0-112,0 1 89,-1-1-45,1 0-51,-1 0-59,1-1-120,-1 1-92,1 0-103,-1 0-113,0 0-124,0-1 409,-1 1-35,1 0-36,-1 0-37,1 0-38,-1-1-41,1 1 19,-1 0-38,1-2-810,0 1-436,1-2-1127,-2 3 3044</inkml:trace>
  <inkml:trace contextRef="#ctx0" brushRef="#br0" timeOffset="13387.388">2227 2088 8788,'0'0'1018,"0"0"-115,0 0-109,0 1-102,0-1-95,0 1-89,0 0-81,-1 0-74,1 0 27,0 1-115,0-1-96,0 1-78,0 1-61,1 3-126,-1-4 137,1-1 21,-1 0 38,0 0 42,0 0 49,4 7 120,-1-1-36,3 8 174,0 1-116,0 0-96,0 0-75,1 1-54,15 33 115,-10-31-59,-12-19-161,0 1 0,0-1-1,1 0 1,-1 1 0,0-1-1,0 0 1,1 1 0,-1-1-1,0 0 1,1 1-1,-1-1 1,0 0 0,1 0-1,-1 1 1,1-1 0,-1 0-1,0 0 1,1 0 0,-1 1-1,1-1 1,-1 0-1,1 0 1,-1 0 0,0 0-1,1 0 1,-1 0 0,1 0-1,-1 0 1,1 0-1,-1 0 1,1 0 0,-1 0-1,1-1 1,-1 1 0,0 0-1,1 0-2,14-16 46,4-22-21,0-35 17,-14 48 30,0 0 64,-3 10-15,1 7 218,-1 2-47,0 2-44,1 2-40,0 3-39,0 1-33,3 7 46,-1 2-107,0 1-47,9 27-97,-9-24 35,-3-8 42,-1-4-137,1 0 41,0 3 16,0 0 49,2 8 24,-1-5-52,1-2-77,-3-3 23,1-1-35,0 1-89,1-1-70,0 0-79,0 0-87,0-1-96,0 0-106,1-1-115,0-1-123,-4 0 178,0 0 81,0 0 74,0 0 69,0 0 62,0 0 58,0-1 50,0 1 46,0-1-134,0 1 94,1-2-500,-1 1 621,0 1-37,0 0-3,0 0-43,0 0-49,0 0-58,0-1-251,0 1-37,1-1-777,0 0-418,1-1-1080</inkml:trace>
  <inkml:trace contextRef="#ctx0" brushRef="#br0" timeOffset="14684.527">2703 2138 8020,'0'0'955,"0"0"-123,1 0-115,0 0-106,1 0-97,-1 1-88,1-1-79,-1 0-70,1 0-80,0 0-43,2 0 52,-2 0-124,7 0 144,-8 0-112,1 0 57,10-3 138,-1-2-49,0-1-45,-1-2-39,8-11 80,-3-4-93,-11 14-111,0 0 0,0 0 1,0 0-1,-1-1 1,-1 0-1,1-5-52,0-13 239,-3 27-235,0 1 0,0-1 1,0 0-1,-1 0 0,1 0 1,0 0-1,0 0 0,0 1 1,-1-1-1,1 0 1,0 0-1,-1 0 0,1 1 1,-1-1-1,1 0 0,-1 0 1,1 1-1,-1-1 1,1 0-1,-1 1 0,0-1 1,1 1-1,-1-1 0,0 1 1,0-1-1,1 1 0,-1 0 1,0-1-1,0 1 1,0 0-1,0-1 0,1 1 1,-1 0-1,0 0 0,0 0 1,0 0-1,0 0 0,0 0 1,1 0-1,-1 0 1,0 0-1,0 0 0,0 1-4,-2-1 10,1 0 0,-1 1 0,0 0 0,1 0-1,-1-1 1,1 2 0,-1-1 0,1 0 0,-1 0 0,1 1 0,0-1-1,0 1 1,0 0 0,-1 1-10,-8 9 43,1 1 0,1 0 0,0 1 0,1 0-43,-12 35 204,18-18-18,9-2 56,11-3 66,14-3 77,11-6-94,0-11-99,-39-6-181,0-1 0,0 1 0,-1-1 0,1 0 0,0 0 0,-1 0 1,1-1-1,-1 1 0,1-1 0,-1 0-11,1 0 5,-1 0 0,0-1 0,1 1 0,-1-1 1,0 0-1,-1 0 0,1 0 0,0-1 0,-1 1 0,1-2-5,18-43 43,-17 32-42,0 0-1,-2-1 1,1 1-1,-2-1 1,0 0-1,-2 0 0,0-5 0,-5-18 27,-4 5 34,6 28 172,2 9-68,1 7-54,2 5-41,7 43 50,-6-49-107,23 64 41,-24-68-52,1 0 0,0 0 1,0 0-1,0 0 0,1-1 0,-1 1 0,1-1 0,0 0 0,0 0 0,0 0 0,0 0 0,0 0 0,1-1 0,-1 1 0,5 1-2,-8-4 2,1 0-1,-1 1 0,1-1 0,-1 0 0,1 0 0,-1 0 0,1 0 1,-1 0-1,1 0 0,-1 0 0,1 0 0,0 0 0,-1 0 0,1 0 1,-1 0-1,1 0 0,-1 0 0,1-1 0,-1 1 0,1 0 0,-1 0 1,1-1-1,-1 1 0,1 0 0,-1-1 0,1 1 0,-1 0 0,0-1 1,1 1-1,-1-1 0,0 1 0,1 0 0,-1-1 0,0 0-1,8-25-2,-6-41-30,-3 54 38,-1-46-22,0 1 35,2 57-3,3 18 66,3 20-55,-2 3-15,-4-40-12,0 1 1,0 0 0,0 0-1,1 0 1,-1-1-1,0 1 1,0 0-1,0 0 1,1-1-1,-1 1 1,0 0 0,1-1-1,-1 1 1,1 0-1,-1-1 1,1 1-1,-1-1 1,1 1-1,-1-1 1,1 1 0,0-1-1,-1 1 1,1-1-1,0 1 1,-1-1-1,1 0 1,0 1-1,-1-1 1,1 0 0,0 0-1,0 1 1,-1-1-1,1 0 1,0 0-1,0 0 1,0 0 0,-1 0-1,1 0 1,0 0-1,0-1 1,-1 1-1,1 0 1,0 0-1,0 0 1,-1-1 0,2 1-1,1-3 1,0 0 0,-1 0 1,1 0-1,0 0 1,-1-1-1,0 1 0,1-1 1,-2 1-1,1-1 0,0 0 1,-1 0-1,1 0 1,-1 0-1,0 0 0,0 0-1,11-28 14,-2 20 90,-2 6 100,-7 6-182,0 0-1,-1 0 1,1 0 0,0 0-1,-1 0 1,1 0 0,-1 0-1,1 0 1,0 0 0,-1 0 0,1 0-1,-1 0 1,1 1 0,0-1-1,-1 0 1,1 0 0,-1 1-1,1-1 1,-1 0 0,1 1 0,-1-1-1,1 1 1,-1-1 0,1 0-1,-1 1-21,10 12 351,-5-1-205,0-2-110,-1 1-100,-2-6-6,1 2-32,0 1 45,1 1 31,1 5 29,3 5-35,-2-6-100,-2-2-97,-2-6 63,0 1-41,0-2 1,0 1-34,0-1-36,-1 1-38,1-1-41,0 1-43,-1-1-46,1 1-49,-2-5 130,0 0 102,0 0 92,0 1 80,0-1 69,0 0 43,0 0 125,1 1 90,-1-1 398,0 1-490,0-1-53,0 0-71,0 0-93,0 1-112,0-1 44,0 0-35,0 0-231,0 0 154,0 0-35,0 0-36,0 1-38,0-1-40,0 0-41,0 0-43,0 0-45,0 0-46,0 0-48,0 0-50,0 0-51,0 0-53,0 1-55,0-1-36,0 0-55,0-1 303,0 1-36,0-1-747,0 0-402,0-1-1040</inkml:trace>
  <inkml:trace contextRef="#ctx0" brushRef="#br0" timeOffset="15144.533">3237 1827 8948,'0'5'854,"0"-1"-78,0 0-74,-1 0-71,1 1-67,0-1-63,0 0-58,0 0-56,0-1-104,0 0-33,0 4 157,-1-1-108,1 0-92,0 1-74,0-1-54,2 18 23,-1-17-55,1 3 99,-1-5-27,0 0 40,8 34-42,1-1-44,16 34-20,-20-60-55,0 0 1,1-1-1,0 1 0,1-1 1,0-1-1,0 1 0,1-2 1,1 1-1,0-1 0,7 5 2,-2-5 7,4-3-103,-18-6 93,-1 0 1,0 0-1,0 0 1,1 0-1,-1-1 1,0 1-1,1 0 1,-1 0-1,0 0 1,0 0-1,1 0 0,-1 0 1,0 0-1,0 0 1,1-1-1,-1 1 1,0 0-1,0 0 1,0 0-1,1 0 0,-1-1 1,0 1-1,0 0 1,0 0-1,1-1 1,-1 1-1,0 0 1,0 0-1,0-1 0,0 1 1,0 0-1,0 0 1,0-1-1,0 1 1,0 0-1,0 0 1,0-1-1,0 1 3,-8-22-35,-2 7 47,0 0 49,-2-3 54,1 1 36,-18-41 377,7-7 10,5 0-94,5 5-98,7 23 29,1 0 0,1-30-375,6 50 309,6 10-96,2 7-78,3 6-59,4 7-39,12 15-12,-20-17-17,-1 0-1,0 1 1,-1 0-1,0 0 0,1 3-7,-7-10 2,0 0 0,0 0 0,-1 0 0,1 0-1,-1 0 1,0 0 0,0 0 0,-1 5-2,-5 28-20,0-28-89,-8 9 48,6-11 12,-3 2-79,4-5-9,0 0-56,-1 0-67,0-2-77,1 0-89,-1-2-98,1 0-110,1-2-120,2 0 533,1 0-33,1 0-37,-1 0-36,0-1-40,0 1-40,1-1-42,-1 0-43,1 0-46,0 0-46,0 0-48,-1 0-50,1-1-51,0 1-53,0 0-54,0 0-57,1 0 241,-1 1-35,0-3-786,-1 0-418,0-2-1088</inkml:trace>
  <inkml:trace contextRef="#ctx0" brushRef="#br0" timeOffset="15369.601">3326 1445 8916,'0'2'607,"0"0"-46,1 0-43,-1 0-40,1 0-41,-1 0-36,1 0-36,0 0-34,1 2 108,-1 0-64,1-1-58,0 1-51,0 0-44,0-1-39,2 5 96,6 10 227,-7-11-217,10 29 137,-3 1-97,-2 1-105,0 0-114,-2-2-115,2-1-113,1 0-117,2-2-125,-10-31 535,0-1-90,-1 1-90,1-1-92,0 0-37,-1 0-53,1 0-52,-1 0-53,0 0-53,1-1-53,-1 1-53,0 0-53,0 0-53,0-1-53,-1 1-53,1-1-54,-1 0-53,0 1-53,0-1-54,-1 0-54,2 0 300,0 0-39,-1 0-766,1 0-419,0 0-1074</inkml:trace>
  <inkml:trace contextRef="#ctx0" brushRef="#br0" timeOffset="15873.947">3280 1656 8996,'0'0'501,"0"0"-33,1 0 370,-1 0-120,1 0-110,1 0-101,-1 0-90,1 0-81,0 0-71,0-1-26,0 1-70,3 0 3,1-1-4,-3 0-64,-1 0 62,0 1 92,8-4 323,-1 1-159,0-1-49,1 1-47,-1 0-42,1 0-39,0 0-34,10 0 121,-4 2-134,-1 3-45,-11-1-126,-1 0 0,0 0 0,1 0 0,-1 0 0,0 0 0,0 1 0,0 0 0,0-1 0,0 1 0,0 0 0,0 1 0,-1-1 0,1 1-27,1 1 25,0-1 0,0 1 0,0-1 0,1 1 0,-1-1 0,1-1 0,0 1 0,3 1-25,16-2 69,-22-3-66,0 0-1,-1 1 0,1-1 1,-1 0-1,1 0 0,-1 0 1,1 0-1,-1 0 0,0 0 0,1 0 1,-1 0-1,0-1 0,0 1 1,0 0-1,0-1-2,1-1 6,0 1-1,-1 0-1,1 0 1,-1 0-1,0 0 1,1-1-1,-1 1 1,0-1-1,0 1 1,-1-1-1,1 1 1,0-1-1,-1 1 1,0-1-1,0 0 1,1 1-1,-1-1 1,-1 0-5,3-10 22,1 5 40,1-1 74,2 8 72,-3 19-65,-3 24-67,0 26-34,5 88-27,0-135-41,12 9 100,-4-19-42,-3-10-43,-2-5-30,0-5-38,-7 6-240,0 1 67,-2-3-369,-1 2 315,0 2 74,1 0-50,0 0-3,-1 0-51,1 0-60,-1 1-67,1-1-74,-1 0-80,1 0-90,-1 1-95,2-1 188,-1 1-50,0-1-55,0 1-56,0-1-58,0 1-62,1 0-63,-1-1-67,1 1-195,-1 0-94,1 0-355,0 0-936</inkml:trace>
  <inkml:trace contextRef="#ctx0" brushRef="#br0" timeOffset="16648.328">1278 3264 8276,'-3'-8'936,"0"2"-73,2 0-73,-1 3-68,2 1-65,-1 0-63,2 2-60,-1 1-56,1 1-55,0 1-49,1 0-49,0 1-44,0 0-43,0 1-38,0 0-35,0 0-34,2 4 22,0-1-69,-1 0-56,0-2-41,25 56 459,-10-21-222,-5-10-120,0 0-65,1-1-76,0 1-91,1-2-102,1 0-115,-8-15 126,0 0-35,1 0-34,-1-1-37,-7-12 85,-1-1 52,1 1 47,-1-1 42,1 2 21,0-1 71,0 0 56,0 1 41,3 4 360,-2-4-354,-1 0-75,1 0-83,-1 0-89,0-1-106,-1 0 83,1 0-33,0 0-217,-1 0-108,1 0-116,-1-1 277,0 0-33,0 1-34,1-1-36,-1 0-36,0 0-38,0 1-39,0-1-40,0 0-42,0 0-42,-1 0 92,1 0-38,-1 0-753,-1 0-411,0 0-1057</inkml:trace>
  <inkml:trace contextRef="#ctx0" brushRef="#br0" timeOffset="17137.837">1245 3478 7299,'0'0'1788,"0"0"-732,0 0-742,0 0-33,0 0 112,0 0-45,1 0-42,-1 0-39,1 0-37,0 0-33,0 0 105,1-1-114,0 1-74,2-1-38,3-2-77,-5 2 27,1 0 59,-1 0 89,19-15 325,0 0-115,0 0-99,1 1-83,5-2-47,0 1-69,57-25 35,-80 39-119,1 0 0,-1 1 0,0 0 0,1 0 1,-1 0-1,1 1 0,-1-1 0,1 1 0,-1 0 0,1 0 0,-1 1 0,1-1 0,-1 1 1,2 1-3,-4-2 0,0 1 0,0 0 0,0 0 0,0 0 0,0 0 0,0 0 0,0 1 0,0-1 0,-1 1-1,1-1 1,-1 1 0,1-1 0,-1 1 0,1 0 0,-1 0 0,0 0 0,0 0 0,0 0 0,0 0 0,0 0 0,0 0 0,-1 0 0,1 0 0,-1 1 0,1-1 0,-1 0 0,0 1 0,1 10-12,-1-1 0,0 1 0,-1 0 0,-1-1 0,0 1-1,0-1 1,-1 0 0,-1 0 0,-1 2 12,-8 48-51,13-61 51,0-1-1,1 0 0,-1 1 1,0-1-1,0 0 1,0 0-1,0 1 0,1-1 1,-1 0-1,0 0 0,0 0 1,1 1-1,-1-1 1,0 0-1,0 0 0,1 0 1,-1 0-1,0 0 0,1 1 1,-1-1-1,0 0 1,1 0-1,-1 0 0,0 0 1,0 0-1,1 0 0,-1 0 1,0 0-1,1 0 1,-1 0-1,0 0 0,1 0 1,-1 0-1,0-1 1,1 1-1,-1 0 0,0 0 1,0 0-1,1 0 0,-1 0 1,0-1-1,0 1 1,1 0 0,19-33 92,0 2 25,-3-1 49,-4-3 63,-8-1 79,-3 18-178,2 8 93,-4 9-207,1 1-1,-1 0 0,0 0 1,0-1-1,1 1 1,-1 0-1,0 0 1,1 0-1,-1-1 1,1 1-1,-1 0 1,0 0-1,1 0 0,-1 0 1,0 0-1,1 0 1,-1 0-1,1 0 1,-1 0-1,0 0 1,1 0-1,-1 0 1,1 0-1,-1 0 0,0 0 1,1 0-1,-1 0 1,1 1-1,-1-1 1,0 0-1,1 0 1,-1 0-1,0 1 1,1-1-1,-1 0 0,0 0 1,0 1-16,11 11 373,-4 0-208,-2-1-108,-2 1-94,-1-1 21,0 1 40,4 23 65,-4-23-92,2-1-37,0 3-78,2-2-100,-2-7 64,0-1-33,0 0-36,1-1-41,-4-2-221,1-1 54,-1 0 44,0-1 38,1-1-215,-2-7-667,0 5 731,0 0-79,-1 0-105,1 2 293,-1 1-37,1-2-206,-1 2-81,1-1-89,0 1-98,-1-1 298,0 1-37,0-2-737,0 0-403,-2-3-1034</inkml:trace>
  <inkml:trace contextRef="#ctx0" brushRef="#br0" timeOffset="17610.839">1583 2912 8132,'0'-7'755,"0"2"-46,0 0-45,1 2-44,0 0-42,-1 0-40,1 2-39,0 0-38,0 0-36,1 2-34,0 0 292,1 3-120,0 1-108,-1 0-162,1 1-55,-1 0-50,0 0-43,1 2-20,0-1-44,-1 2-25,1 2-21,9 32 150,1-1-72,6 10-48,11 24-55,-9-23-20,-13-35-18,1 1 0,1-1 0,5 7 28,18 23-124,-30-46-53,-2-3 63,-1-4 47,-1-3 35,-5-15 3,4 17-11,-13-37 21,2-1 98,3-11 105,8 40-95,1 1 1,1-1 0,0 0 0,2-8-90,-2 21 9,0 0 1,0 1-1,0-1 1,1 1-1,-1 0 0,0-1 1,1 1-1,-1-1 1,1 1-1,-1-1 0,1 1 1,0 0-1,0-1 1,0 1-1,-1 0 0,1 0 1,0 0-1,1-1-9,-1 2 7,0-1-1,-1 1 0,1 0 1,0 0-1,0 0 1,-1 0-1,1-1 0,0 1 1,0 0-1,0 1 1,-1-1-1,1 0 0,0 0 1,0 0-1,-1 0 1,1 0-1,0 1 0,-1-1 1,1 0-1,0 1 1,-1-1-1,1 1 0,0-1 1,-1 1-1,1-1-6,20 20 124,-4 2-63,-11-15-63,22 25 37,-22-26-31,1 0 0,-1 1 0,0-1 0,-1 1 0,0 1 0,0-1-1,-1 1 1,1 0 0,-2 0 0,1 0 0,-1 0 0,0 0 0,-1 1 0,0 0 0,0-1 0,-1 1 0,0 1-4,-1-2 1,-1-1 0,1 1 1,-1 0-1,-1-1 0,-1 8-1,-4 1-53,-1-3-56,2-5 4,-1-1-33,-1-1-36,-1-1-42,-1-1-46,-1-1-49,-2-2-54,0 0-59,0-2-51,9 0 272,0 0-51,1 0-9,0-1-56,0 1-67,0-1-76,1 0 11,-1 0-65,1 1-71,-1-1-76,1-1-84,0 1-87,-1 0-94,1-1-99,1 2 414,-1 0-36,0-2-742,-2-1-404,-1-1-1038</inkml:trace>
  <inkml:trace contextRef="#ctx0" brushRef="#br0" timeOffset="17875.324">1779 2767 8820,'4'6'791,"-1"-1"-55,1 1-54,-1 0-51,0 0-51,1-1-46,-1 1-47,0 0-43,0 0-42,0 0-40,0 1-38,0-1-35,3 6 187,-1 1-120,0-2-126,-1 1-73,1 0-62,-1-1-51,1 5-44,10 26-141,-9-23 118,-1-3 74,0-1 101,-3-5 2,1-1 55,1 3-261,-1-1 41,4 24 68,-2-16-87,-3-9-33,0 0-46,2 2-123,-2-5 72,0-1-33,1 4-210,2 0-113,-3-5 212,1-1-34,-1 1-35,1 0-37,-2-4-318,-1 0-105,0 0 123,1-1-84,-1 1-96,0-1-107,1 0 270,-1 0-47,1 0-41,-1 1-37,1-1-211,0 0-36,2 0-2324</inkml:trace>
  <inkml:trace contextRef="#ctx0" brushRef="#br0" timeOffset="18177.133">2065 3095 8788,'5'0'1036,"0"-1"-104,0 1-97,-1-1-94,0 1-88,0-1-82,0 0-77,0 0-74,0-1-66,-1 1-63,0-1-57,0 0-52,0 1-47,0-2-41,2-1-12,0-2-117,6-11-239,-8 11 234,0-1 64,-1 3 45,0-1 53,0 0 63,0-1 71,5-12-88,-1-13 39,-6 30-197,0 0 0,0 0 0,0 0 0,0 0-1,-1-1 1,1 1 0,0 0 0,0 0 0,-1 0 0,1 0 0,-1 0 0,1 0 0,-1 0 0,1 0-1,-1 0 1,0 0 0,1 0 0,-1 0 0,0 0 0,0 0 0,0 0-10,-21-5 169,4 12-11,5 8-52,10-10-90,1 1 0,-1 0 0,1 1-1,1-1 1,-1 0 0,1 0-1,-1 5-15,-1 52 65,6-30 14,1-17-61,3-2 70,4 0 81,10 0 143,4-5-33,-7-5-170,-3-1-93,0 0-91,-3-1-62,0 1-80,-2 0-89,1 0-100,-11-2 181,0 0 55,1 0 11,-1 0 98,0 0 85,1 0 71,-1 0 52,0 0 39,1 0 536,-1 0-444,0 0-70,1 0-145,-1 0-34,0 0-39,0 0-45,0 0-52,1 0-55,-1 0-62,0 0-67,0 0-72,1 0-77,-1 0-80,0 0-87,1 0-92,-1 0-98,1 0-102,-1 0-109,1 0-112,-1 0-118,1 0 423,-1 0-54,1 0-49,0 0-41,0 0-240,0 0-41,1 0-288,0 0-810</inkml:trace>
  <inkml:trace contextRef="#ctx0" brushRef="#br0" timeOffset="18538.567">2502 3108 7459,'0'7'1023,"0"-1"-79,0 1-74,0-1-72,-1 1-70,1 0-67,0 0-63,-1-1-62,1 1-58,0 0-56,-1 0-53,0 0-50,1 0-47,-1-1-45,0 1-42,0 0-40,0 6 27,-1-1-102,0 0-86,-1 0-70,0 4-106,-9 27-532,6-26 472,0-2 130,2-7 112,1-1 41,-1 0-657,2-4 387,1-1-35,-1 0 11,1 0-38,0-1-45,-1 1-52,1-1 23,0 0-45,0 1-48,-1-1-51,1 0-56,0-1-60,0 1-63,-1 0-66,1-1 95,1 1-42,-1-1-816,-1 0-448,1 1-1147</inkml:trace>
  <inkml:trace contextRef="#ctx0" brushRef="#br0" timeOffset="19207.597">2706 2782 8788,'-3'-2'639,"1"0"-45,1 0-45,-1 0-43,1 0-40,0-1-39,0 0-39,1 1-35,0-4 252,0 0-124,2 0-110,-1 0-97,1 0-117,0 1-46,1 0-40,-1-1-33,4-3-33,6-13-103,-5 11 116,-5 7 40,1-1 45,0-1 120,-1 1 118,3-9-55,1-1 46,20-30 796,-9 29-585,4 6-83,-4 9-224,1 5-75,6 13-56,-5 11-52,7 42-39,-16-39-23,13 47-53,-3 44-114,-18-110 160,-2-2 9,0 0 1,1 0-1,1-1 0,0 1 1,0-1-1,1 1 0,0-1 1,0 0-1,1 0 0,2 3 7,6-5-29,12-5 53,4-7-27,-11 1-75,-7 1-31,-2 2-58,-7 1-29,0-1 46,1 0-43,1-1 102,1-3-31,-3 3 35,1 0-55,-1-1-124,-1 2 84,0 0-38,1-1-241,-1 1 181,0 0-35,0 0-38,0 0-41,0 0-41,0 0-46,0 0-46,-1 1-49,1-1-52,0 0-53,-1 0-57,1 1-57,-1-1-61,0 1-63,1-1 241,-1 1-38,0 0-817,-1 0-439,-1 0-1135</inkml:trace>
  <inkml:trace contextRef="#ctx0" brushRef="#br0" timeOffset="19532.466">2828 3175 7091,'0'-3'574,"0"1"-37,0-1-36,0 1-34,0-3 370,0 1-121,1 0-112,-1 1-101,1-1-91,0 1-80,0 0-95,0 0-50,0 0-41,0 0-37,1-2 33,6-9 89,-5 9-107,1 0 61,-1-1 65,5-6-43,-1-1 39,22-47 1055,-21 41-970,-2-1-91,-3 9-159,-1 0-44,1 0-49,-2 0-57,1-1-62,-1 0-67,0 1-73,-1-1-80,0 11 246,0 1-60,0-1-53,-1 1-49,1-1-46,0 1-39,-1-1-456,1 0 148,0 0-43,-1-1-1716,1 1 1414,0 0 440,1 0 35,-1 1-105,1-1-37,-1 1-761,2-1-411,0 0-1058</inkml:trace>
  <inkml:trace contextRef="#ctx0" brushRef="#br0" timeOffset="19938.002">3118 2662 9108,'0'0'599,"0"0"-37,0 0-35,0 0-35,0 0 392,1-1-124,-1 1-117,1 0-108,0 0-98,-1-1-90,1 1-54,0 0-90,1-1-77,-1 1-64,0-1-52,0 1-39,5-2-275,-5 1 275,1 0 90,-1 1 32,0-1 51,0 1 59,-1 0 64,27-16 538,-2 0-109,-7 5-297,0 0-91,0 1-105,0 1-122,-9 5-90,1 1-36,0 0-38,0 0-40,0 1-42,1 0-44,0 1-45,0 1-48,-10 0 429,1 0-91,-1 0-86,-1 1-81,1-1-76,0 0-73,0 1-67,-1-1-62,1 1-158,-1 0-75,1 0-67,-1 0-59,0 0-220,1 0-59,-2 1-267,1 1-725,0-3 1362,-1 1-37,1 1-811,-1 1-435,-1 0-1125</inkml:trace>
  <inkml:trace contextRef="#ctx0" brushRef="#br0" timeOffset="20193.449">3194 2808 9668,'3'-2'857,"0"0"-61,0 0-60,0 0-56,1 1-54,-1-1-52,0 0-50,1 0-48,-1 1-45,1-1-44,-1 0-40,1 1-38,0-1-37,-1 0-34,5-1 144,-4 1-206,1 1-35,4-3 49,-2 1-105,1 1-48,17-6-30,-15 5 57,-5 2 7,1-1 37,-1 1 41,0 0 48,-3 1-466,0-1 75,0 1 69,1 0 61,0 0 57,0 0 66,2 0 123,1 1 76,8-1 413,-9 0-507,-1 0-65,0 0-82,0 0-73,-1-1-86,0 1-97,-1-1 33,0 1-45,0-1-50,0 0-52,-1 1-55,1-1-59,-1 0-61,1 0-65,-1 0-68,0-1-70,0 1-74,-1 0-77,1-1-80,-1 0-82,1 0-87,-1 0-88,0 2 513,0 0-39,0-1-851,0 0-459,0 0-1183</inkml:trace>
  <inkml:trace contextRef="#ctx0" brushRef="#br0" timeOffset="20662.147">3619 2388 6755,'-3'0'669,"1"0"-44,0 0-43,0 0-42,0 0-40,0 0-38,0 0-36,0-1-35,0 1 46,0 0-47,0 0-45,1 0-41,-1 0-38,0 0-36,-1 0 138,0 1-126,0 0-65,-2 1-6,-9 6 150,-3 5 86,2 1-34,-13 19 276,6 5-122,6 4-111,4 1-104,6 2-92,5-2-85,4-1-74,-2-38-55,0 0-1,0 0 1,0 0-1,0 0 1,0 0-1,1-1 1,0 1-1,0 0 1,0-1-1,0 0 0,1 1 1,-1-1-1,4 3-5,-2-3-1,0 1 0,0-1 0,1 0 0,-1-1 0,1 1 0,0-1 0,-1 0 0,1 0 0,0 0 0,1-1 0,-1 1 0,0-1 0,0 0 0,1-1 0,2 1 1,38-5 9,-3-11 56,-18-1 26,-6-4 48,-10 6 4,0 0 35,5-12 264,-2 1 68,-9 15-196,0-1 1,0 0 0,0 0 0,0-8-315,-2-3 346,0-1-43,-6-17 291,-5 17-256,1 11-167,-4 3-42,-2 4-48,-3 2-58,12 4-277,0-1 71,-1 0 59,1 0 49,-2 1 33,-15 3 64,14-2-45,0 0-64,1 1-93,3-1 16,0 0-49,1 0-56,-1 1-62,1 0-69,0-1-75,0 1-80,0 1-88,0-1-93,1 1-100,-1-1-106,1 2-111,0-1-119,1 0-125,0-1 600,1-1-34,0 1-34,0-1-34,0-1 19,1 1-41,0-1-39,0 0-32,-1 2-1356,1 1-1286,0-4 3515</inkml:trace>
  <inkml:trace contextRef="#ctx0" brushRef="#br0" timeOffset="28927.046">3909 2769 8020,'0'0'894,"0"0"-104,1 0-98,-1 1-91,1-1-81,0 0-75,-1 1-67,1-1-60,0 1-75,0-1-37,0 1 121,0 0-159,2 2 424,-2-2-388,-1-1 50,0 17 383,-1-1-75,-1-1-76,0 1-76,-1-2-80,-1 1-78,0-1-80,-1 0-81,-1 0-83,0-1-82,-1 1-85,-1-1-85,0 0-87,-1 0-86,-1 0-89,0 1-89,8-12 111,-1 2-72,2-3 335,0 0-39,0 0 8,0 0-42,1 0-47,-1 0-53,0 0 19,1 0-46,-1 0-50,1 0-53,-1 0-57,1 0-62,0 0-65,-1 0-69,1 0 103,0 0-39,-1 2-812,1 0-439,0 3-1132</inkml:trace>
  <inkml:trace contextRef="#ctx0" brushRef="#br0" timeOffset="30271.465">1383 4111 7892,'0'0'1896,"0"0"-1149,1 0-79,-1 0-74,0 0-69,0 0-66,1 0-59,-1 0-56,1 1-50,-1-1-3,1 0-57,0 1-51,-1-1-41,2 1 33,0 2 71,2 5-20,-1 1-34,1 12 96,-1-5-154,1-2-65,10 41 93,-4 2-106,-3-12-76,3-2-50,-6-22 9,-1 0-65,-1 1-57,0 0-48,0 14-245,8 16-365,-10-53 725,0-2 43,0-10 30,0-9 125,0-16 159,0 16-100,7-49 483,5 20-159,3 12-14,6 6 82,-11 24-324,-1 4-39,8 5 70,-1 12-109,-2 8-79,-10-11-55,1 1-1,-1 0 0,-1 1 0,0-1 0,2 9 4,-3 3 36,-2-14-32,0-1-1,0 0 0,-1 0 1,0 1-1,-1-1 0,1 0 1,-1 0-1,-1 0 0,0 0 1,0-1-1,0 1 0,0 0-3,-15 18-49,-5 1-94,18-21 101,3-1-5,-1-2-57,1 0-14,1-1-51,0 0-19,-1 0-48,1 0-55,0-1-60,-1 0-182,1 0-116,0 0 277,0-1-33,1 1-34,-1-1-37,0 0-37,0 1-40,1-1-40,-1-1-42,0 1-43,0 0-45,0-1-47,0 1-48,1 0 188,0 0-38,-1-1-762,1 0-413,0-1-1064</inkml:trace>
  <inkml:trace contextRef="#ctx0" brushRef="#br0" timeOffset="30628.401">1678 4325 8948,'0'3'753,"0"1"-65,-1-1-62,1 1-60,-1-1-56,0 0-53,1 1-51,-1-1-47,0 0-44,0 1-42,0-1-38,0 0-35,-2 4 104,1-1-105,0 0-95,-1-1-44,-2 14 2,3-11-5,1 0 79,0-3-25,1-1 36,5 16-37,8-9-79,-11-11-31,0 1 0,0-1 0,0 0 0,0 1 0,0-1 0,0 0 0,0 0 0,0 0 0,0 0 0,0-1 1,0 1-1,0-1 0,0 1 0,0-1 0,-1 0 0,1 1 0,0-1 0,0 0 0,1-1 0,3-3 11,0-1 0,0 0 1,0-1-1,0 1 0,-1-1 1,0 0-1,3-7-11,8-9 52,-9 13 10,12-14 52,-6 7 28,-4 8 55,-3 5 99,-4 7-202,-3 3-46,-2 18-16,2-23-17,-1 26-11,2-8-36,1-3-48,2 0-72,0-3-47,1-1-79,2-1-92,1-1-105,-7-9 157,1-1 77,-1 1 67,1 0 59,1 0 33,0 0 104,4 2 295,-4-2-291,-1 0-44,1-1-62,0 1-74,-1-1-90,1 0-105,-1 0-61,0 1-105,0-1-114,0-1-126,-1 1 327,1 0-34,-1 0-37,1 0-38,-1 0-38,0-1-41,1 1-41,-1 0-43,0-1 113,0 0-36,1 0-716,-1-1-391,0-2-1005</inkml:trace>
  <inkml:trace contextRef="#ctx0" brushRef="#br0" timeOffset="30882.049">1891 3859 8180,'0'0'2083,"0"0"-1409,0 0-82,0 0-77,0 1-71,0-1-67,0 0-61,0 1-56,0-1-53,1 1-55,-1-1-37,0 1 21,1 0-98,-1 0-51,2 4-141,-1-3 152,-1-1 42,1 0 37,-1 0 44,1 0 50,4 13 199,0 0-47,0 0-42,0 0-42,0 1-38,-1-1-35,4 16 72,-3-12-150,-1 1-33,4 17-31,0 8-100,2 19-115,-9-57-181,0 1 96,0-1 85,0 0 75,-1 0 71,1-1 41,0 6 93,0-1 90,1 15 341,-2-17-396,0-1-45,1 1-61,-1 0-80,0-1-98,1 1-113,-1-1-81,0 0-116,0-4 187,0 1-33,0-1-35,0 1-37,0-1-38,0 1-40,0-1-41,0 1-43,0-1-44,0 0-45,0 1-48,0-1-48,0-1 11,0 0-48,0-1-45,0 1-37,0 0-214,0 0-38,0 4-2344</inkml:trace>
  <inkml:trace contextRef="#ctx0" brushRef="#br0" timeOffset="31126.006">1831 4253 8868,'0'-1'913,"1"0"-107,0-1-100,0 1-94,1 0-87,0-1-80,0 1-74,1 0-67,0-1-18,1 0-75,-1 1-65,1-1-52,3 0-21,8-4-44,-12 5 16,0 0 36,-1 1 46,0-1 56,3-1-280,0 0 41,0 0 38,0-1 34,1 1 42,0-1 35,4-1 99,-1-1 39,10-3 240,-7 3-209,-2 0-118,0 1-98,-1 0-106,0 1-105,-5 2 37,0-1-33,1 1-34,-1 0-38,3-2-244,0 2-119,-3 0 250,0 0-33,-1 0-34,1 1-37,-1-1-37,1 1-38,-1-1-40,1 1-41,-1 0-41,1-1-44,-1 1-45,1 0-45,-3 0 148,0 0-37,1 0-768,0 0-418,0 0-1073</inkml:trace>
  <inkml:trace contextRef="#ctx0" brushRef="#br0" timeOffset="31615.643">2285 4015 8596,'0'4'702,"0"1"-39,0-1-39,0 0-38,0 0-35,0 0-36,0 0-34,0 0-32,-1 3 188,1 0-73,0-1-68,0 1-64,0-1-60,0 1-54,0 0-52,0-1-46,1 0-53,-1 1-33,0 5 49,1-2-101,-1 0-46,4 23-43,-1-19 51,0-1 98,-2-6-19,1 0 42,-1-6-154,-1 1-1,1-1 1,-1 0-1,1 1 1,-1-1-1,1 1 1,0-1-1,-1 0 0,1 0 1,0 1-1,0-1 1,0 0-1,0 0 1,0 0-1,1 0 1,-1 0-1,0 0 0,0 0 1,1 0-1,-1-1 1,0 1-1,1 0-10,0-1 10,0 0 0,0 1-1,0-1 1,0 0 0,0 0-1,0-1 1,0 1-1,0 0 1,0-1 0,0 1-1,-1-1 1,1 1 0,0-1-1,0 0 1,0 0-10,29-20 78,-9 0-48,-17 14-18,5-6 0,-6 5 29,-1 0 41,-2-2 62,-1 9-67,0 1 1,0 0-14,0 5 37,8 15-71,5-12 31,4-6 80,0-4 68,2-4 57,9-8 245,1-10 360,-21 14-621,2-12 408,-9 16-492,-2-1-40,1 2-63,-2 1-45,-1-1-55,0 1-61,-2-1-71,0 1-77,-1 0-87,-1 0-94,6 4 444,-2-2 15,0 1-124,1-1-120,-1 1-117,0-1-114,1 1-110,0-1-108,0 0-102,0 0-102,0 0-96,0-1-93,1 1-91,0-1-87,0 0-84,0-1-80,1 1-77,0 1 762,0 1-36,0-2-838,0 0-442,0-2-1152</inkml:trace>
  <inkml:trace contextRef="#ctx0" brushRef="#br0" timeOffset="31966.153">2685 4018 7219,'3'0'886,"0"0"-82,0 0-264,-1 0-39,0 0-39,0 0-36,0 0-34,0 0-34,1 0 266,0-1-231,0 1-58,-1-1-52,1 0-47,-1 0-41,1 0-36,2-3 74,7-4 351,3 1-62,1 0-56,-2-2-61,-4-2-61,-6-4-58,-4 4-86,0 1-46,-2 2-40,-1 2-35,-6 2-10,-16 14-50,18-5-13,1 1 0,-1 0 0,1 0 0,1 0 0,-1 1 0,1-1 0,0 1 0,0 1 0,1-1 0,0 0 0,1 1 0,-3 6-6,-1 10 63,5-1 45,2-22-95,0 0-1,0 0 1,1 1 0,-1-1 0,0 0 0,1 0 0,-1 0 0,0 0-1,1 0 1,0 0 0,-1 0 0,1 0 0,0 0 0,-1 0-1,1 0 1,0 0 0,0 0 0,0 0-13,24 14 178,6-4-86,-16-8-88,-2 1-32,-2-2-41,-6-1-198,0 1 92,-1-1 92,-1 0 35,5 1 26,4 1 63,-7-2-47,0 1-54,1-1-82,-1 0-59,-1 0-93,1 0-110,-3-1 156,1 1-33,1 0-267,0-1-108,0 1-117,-2-1 339,-1 0-32,1 0-34,0 0-36,0 0-35,1 1-39,-1-1-38,0 0-39,0 0-42,0 0-42,-1 0 108,0 0-38,1 0-796,0 0-429,2 0-1107</inkml:trace>
  <inkml:trace contextRef="#ctx0" brushRef="#br0" timeOffset="33221.838">3214 3770 7251,'-6'0'946,"0"1"-92,0 0-87,0 1-83,0 0-78,-1 0-74,1 1-69,0 1-66,0-1-59,0 1-56,0 0-52,0 1-46,0 0-43,1 0-37,-6 5 7,4-2-92,0 0-34,-19 30-169,18-25 213,5-6 38,0 0 44,1 0 54,0-1 61,-2 44-45,4-44-158,0 1 0,1-1 1,0 1-1,1-1 0,-1 1 0,3 5-23,-3-10 6,0-1 0,-1 1-1,1 0 1,0 0-1,0-1 1,0 1 0,1 0-1,-1-1 1,0 1-1,0-1 1,1 1 0,-1-1-1,1 0 1,0 0-1,-1 0 1,1 0 0,0 0-1,-1 0 1,1 0-1,0 0-5,1-1 6,0 0-1,-1 0 0,1 0 0,0 0 0,-1 0 0,1 0 1,-1-1-1,1 1 0,0-1 0,-1 0 0,1 0 1,-1 0-1,1 0 0,-1 0 0,0 0 0,1-1 0,-1 1 1,0-1-1,1-1-5,4-2 24,0-1 0,0 1 0,0-2 0,-1 1 0,0-1 0,0 0 0,0-1 0,-1 1 0,0-1 0,-1 0 0,0 0 1,0 0-1,-1-1 0,0 1 0,2-9-24,2-19 112,-4-2 35,-2-1 47,-1-1 62,0 12-38,0 11-72,0-28 316,-6-24 397,0 41-518,-4-1-48,-4 1-83,6 24-100,0 13-62,-2 14 5,6 27-56,3-29 42,1 0 0,2 0 0,0-1 0,1 1 0,1 2-39,9 21-7,-4-23-37,2-2-34,1-1-40,2-1-46,2-2-52,1-2-56,-3-6-575,-1-3 109,-1-3 103,0-3 96,-1-3 90,0-1 83,-1-3 78,0-1 70,-3 2 91,0-2 37,6-10 12,-4 5 94,-1 0 52,5-12 181,-10 19-202,-1 2 50,-1 0 42,-1 2 34,-1-2 155,-5 3 218,1 3-165,0 2-156,-3 4 62,1 1-166,3-2-111,1 0-41,-5 7 128,0 2-35,-15 32 11,15-17-34,6-9 19,4-4 22,2-1 40,8-7 93,20-5 64,19-10 196,-44 5-412,40-12 354,-31-2-273,-10-7-85,-6 20-57,0 1-1,0 0 1,0-1 0,0 1 0,-1 0-1,1-1 1,-1 1 0,0 0 0,1-1-1,-1 1 1,0 0 0,0 0 0,-1 0-1,1 0 1,0 0 0,-1 0 0,1 0-1,-1 1 1,-1-2 0,-2-1-1,0 1 0,-1-1-1,1 1 1,-1 1 0,1-1 0,-1 1-1,-1 0 2,6 1 0,0 0 0,0 0 0,0 0 0,0 0 0,0 0 0,0-1 0,0 1 0,0 0 0,0 0 0,1-1 0,-1 1 0,0-1 0,1 1 0,-1 0 0,1-1 0,0 1 0,0-1 0,-1 1 0,1-1 0,0 1 0,0-2 0,0-41 1,0 34 1,2-4-52,4 0 61,7-2 91,6 4 71,-17 11-147,0 0 0,0 0 0,1 1 0,-1-1 0,1 1 1,-1-1-1,1 1 0,-1 0 0,0 0 0,1 0 0,-1 0 1,1 0-1,-1 1 0,1-1 0,0 1-26,9 5 102,-2 4-34,-6-3-58,0-1 1,0 1 0,0 0-1,-1 0 1,0 1 0,1 6-11,9 48 0,-4-11-67,-8-49-172,1-2 44,-1-3 40,1-1 36,3-8-27,0-4 93,9-35 114,-10 35-74,-3 12 32,8-31 34,-3 19-6,2 2 74,-3 8-20,0 3 33,-6 5-35,1 5-38,1 17-2,-1-17-41,0 3-147,1-1 97,1 1 76,2 14 156,-2-15-173,0-2-52,-1 0-61,1 0-78,-1 1-93,0-1-109,0-4 138,-1 1-33,1 0-36,-1-1-36,0 1-39,0-1-41,0-2 123,0-1 52,0 0-7,0 0-59,0 0-158,0 0-155,0 0 62,-1 0 58,1 0 53,0 0 50,0 0 46,0 0 41,0 0 37,0 0-167,0 0 96,-1 0 69,1 0-289,0 0 143,0-1 149,0 1-54,0 0-65,-1 0-75,1 0-206,0-1-38,0 0-804,0-1-432,0 0-1119</inkml:trace>
  <inkml:trace contextRef="#ctx0" brushRef="#br0" timeOffset="33478.607">3668 3342 8884,'0'3'855,"0"0"-72,1 0-70,-1 0-66,1 0-64,-1 0-60,1 0-58,0 0-55,1 2 110,-1 0-107,1-1-96,0 1-86,0 0-77,0 0-66,0 0-56,0-1-46,1 3-65,5 12-285,-5-11 251,-1-1 90,0-1 109,-2-5-252,0 0 34,0 0-41,0 0 102,1 1 79,-1-1 75,1 2 209,-1-2-231,0 0-39,0 1-60,0-1-84,1 0-104,-1 0 68,0-1-33,0 1-208,0 0-110,0 1-121,0-2 265,0 1-34,0-1-35,0 1-38,0 0-39,0-1-41,0 1-40,0 0-44,0-1-44,0 1-46,0 0 105,0-1-38,0 1-754,0 1-411,0 0-1054</inkml:trace>
  <inkml:trace contextRef="#ctx0" brushRef="#br0" timeOffset="33696.431">3753 3124 8852,'0'3'622,"0"-1"-47,0 1-44,1-1-43,-1 0-41,0 1-38,1-1-38,-1 1-34,1 1 105,0-1-68,0 1-62,1 0-56,-1 0-49,0 0-43,2 4 58,-1-2-122,3 10 73,-3-9-64,-1-1 47,0 0 83,1 8-343,0 0 101,0 0 86,0 0 71,0 0 51,0-1 39,5 31 654,-4-25-553,0 0-77,-2-9-179,1 0-36,-1 0-42,1 0-51,-1 0-59,1 0-62,-1 0-70,1 1-75,-1-1-82,1 0-86,0 0-94,-1 0-98,1 1-106,-1-1-110,1 0-117,-1 1-122,0-6 512,0 0-33,-1 0-33,1 1-35,-1-5 17,0 0-43,1 0-39,-1 0-32,0 1-1237,0 2-1187</inkml:trace>
  <inkml:trace contextRef="#ctx0" brushRef="#br0" timeOffset="33960.772">3722 3469 7972,'0'-4'1212,"1"0"-111,0 0-105,0-1-102,1 1-95,0 0-92,1 0-85,0 0-81,0 0-76,0 1-70,1-1-66,0 0-61,0 0-55,0 1-51,1-1-45,0 1-40,3-3-25,0 1-76,1-1-63,13-6-179,-15 8 211,-1 1 48,-1 1 39,0-1 47,0 1 58,-1 0 50,0 0 66,17-8-249,0 0 43,48-20 234,-39 19-192,1 1-79,-16 6-48,1 0-37,1 0-56,1 0-59,0 1-66,-1 0-73,2 1-81,-1 1-87,0 0-96,1 1-102,-15 0-257,0 2-1211,-4 0 1358,0 0-108,0 0-73,0-1 353,0 0-38,0 0 49,0 0-33,0 1-740,0 1-391,0 1-1021</inkml:trace>
  <inkml:trace contextRef="#ctx0" brushRef="#br0" timeOffset="34690.041">1449 5018 8420,'0'-5'1135,"0"1"-69,0 2-71,0 1-74,1 2-76,-1 1-80,0 0-82,0 1-85,0 1-88,1 1-91,-1-1-93,-1 1-96,1-1-100,0 0-101,-1 0-105,1 0-107,-4 10 351,2 2-41,-2 19 25,4-1-97,0-26-49,1 1-1,0 0 0,0-1 0,1 0 0,0 1 1,1-1-1,1 2-5,-4-8 0,0-1 1,1 0-1,-1 0 1,1 1-1,0-1 1,0 0-1,-1 0 1,1 0-1,0 1 1,0-1-1,0 0 1,0 0-1,0-1 0,0 1 1,0 0-1,0 0 1,1 0-1,-1-1 1,0 1-1,0 0 1,1-1-1,-1 0 1,0 1-1,1-1 1,-1 0-1,1 1 0,-1-1 1,0 0-1,1 0 0,1-1 1,0 1-1,0-1 1,0 0 0,0 0-1,0-1 1,0 1-1,0-1 1,-1 1-1,1-1 1,-1 0-1,1 0 1,-1 0-1,1 0 0,6-8 6,0 1 0,0-2 0,-1 1 1,0-1-1,6-11-6,-11 16 2,0-1 1,0 1 0,-1-1-1,0 0 1,0 0 0,0-3-3,0-13 32,-2 28 84,-2 11-25,2 17-57,0-31-32,1 1-1,-1-1 1,0 0 0,1 0-1,-1 1 1,1-1-1,0 0 1,0 0-1,0 0 1,0 0-1,1 1-1,12 4 62,8-9 48,-2-5 61,-1-7 89,2-14 174,-6-6-43,-10 10-208,-2 3-104,-3 1-88,0 19-257,0 1 80,0-1 69,0 0 57,-1 1 46,1-1 33,-4 0 188,3 1-217,0 0-89,1 0 3,-1 0-36,0 0-39,1 0-45,-1 0-49,1 0-52,-1 0-57,1 1-61,-1-1-258,1 0 299,-1 0-34,1 0-35,0 0-36,0 0-38,-1 0-38,1 0-41,0 0-41,0 0-44,0 0-43,0 0-46,0 0-46,0 0-48,0-1-50,0 1-330,0 0-106,0 0-374,0 0-985</inkml:trace>
  <inkml:trace contextRef="#ctx0" brushRef="#br0" timeOffset="35095.888">1885 4880 7203,'0'0'1948,"0"0"-1137,-1 0-109,0 1-101,1-1-93,-2 1-84,1 0-75,0 1-68,-1-1-60,0 1-22,0-1-59,-2 3 1,-1 1-6,3-3-51,0 0 52,0-1 75,-11 13 416,2 1-110,1 0-96,2 0-83,1 4-24,1 1-77,2 4-22,2 16 46,2-40-258,0 1 0,0 0 1,0-1-1,0 1 0,0 0 1,0-1-1,0 1 0,0 0 0,0 0 1,0-1-1,0 1 0,1-1 0,-1 1 1,0 0-1,0-1 0,1 1 1,-1 0-1,0-1 0,1 1 0,-1-1 1,1 1-1,-1-1 0,1 1 1,-1-1-1,1 1 0,-1-1 0,1 0 1,-1 1-1,1-1 0,0 0 1,-1 1-1,1-1 0,0 0-3,25-6 57,20-25 63,-35 20-38,15-23 42,-18 21-42,-3 1 24,-1 1 47,-1 0 58,-2 1 69,-1 9-107,0 1 4,0 2 14,0 1-41,0 6 53,0 19 128,1-19-395,-1 0 84,2 0 53,4 13 158,0-9-157,-2-6-92,0 0-67,2-1-81,-1-1-98,2-1-114,-4-2 141,0-1-34,1 0-36,0 0-38,0 0-41,0-1-42,-3 0 232,1 0-41,-1-1-51,1 1-60,-1-1-69,1 0-79,-1 0-88,0 0-97,0 0 168,-1 1-50,1-1-54,-1 0-55,1 0-58,-1 0-62,1 0-64,-1-1-67,0 2 234,1-1-39,-1-1-825,0 0-443,0-1-1146</inkml:trace>
  <inkml:trace contextRef="#ctx0" brushRef="#br0" timeOffset="35429.175">2023 4827 7684,'0'5'1001,"0"0"-113,0 0-106,0-1-101,0 1-93,0 0-88,1 0-79,-1 0-74,0-1-84,0 1-52,1 0-49,-1-1-41,1 4 2,0-1-78,0 1-52,2 9-70,0-7 91,-2-5 40,1 0 43,0 0 53,0-1 62,9 12 5,2-12-36,-11-5-154,0 0-1,1 0 0,-1 0 1,0 0-1,0 0 1,0 0-1,0 0 0,0-1 1,-1 1-1,1-1 1,0 1-1,-1-1 0,2-1-26,11-14 205,-2-1 52,-3 2 72,-2 5 94,-7 10-396,8-12 344,0 1 104,2 5 107,3 4 114,-13 3-516,1 2-39,1 2 44,0 0-117,0 1-35,2 9-16,-3-12 28,2 42-104,-2-31 8,-1 0-53,2-1-74,-1 1-96,1-6 29,0 1-58,1-1-63,0 0-71,-2-4 348,1-1-72,-1-1-69,0 0-69,0-1-69,1-1-67,-1 0-68,0 0-66,0 0-66,0-1-65,0 0-64,-1 0-65,1 1-62,0-1-63,-1 0-61,1 0-62,-1 1 444,1 0-38,-1-1-763,2-1-414,0-1-1065</inkml:trace>
  <inkml:trace contextRef="#ctx0" brushRef="#br0" timeOffset="35716.846">2255 4426 8436,'0'5'1058,"0"1"-105,1-1-98,-1 1-93,1 0-89,-1-1-82,1 1-77,0 0-73,0 1 2,1 0-87,-1 0-78,1 0-68,0 1-35,0 1-68,0 1-48,2 5-53,1 5-7,-2-7 92,-1-3 96,-1-5-43,0 0 40,0 2-379,0 0 62,1 1 54,-1-1 50,0 2 50,0 0 50,1 2 67,0 5 138,1 9 148,-1-9-201,0-2-120,0-1-110,0-1-104,0-1-116,-1-6 65,0 1-37,0-1-37,1 0-41,0 4-279,-1-4 230,1-1-34,-1 0-34,0 0-36,1 1-38,-1-1-39,1 0-40,-1 0-41,1 0-43,0 0-44,-1-1-45,1 1-47,0 0-47,0 0-51,-2-4 233,1 1-37,-1 0-762,0 1-410,0 1-1061</inkml:trace>
  <inkml:trace contextRef="#ctx0" brushRef="#br0" timeOffset="35975.213">2216 4729 7539,'0'0'564,"1"-1"-34,-1-1 435,1 0-119,0 0-112,1-1-104,-1 1-94,1-1-88,0 0-79,1 0-18,0 0-89,0-1-73,0 0-60,2-2-2,4-3-24,-5 5-24,-2 2 7,0 0 37,-1 0 44,0 1 55,3-3-338,0 0 82,0 0 69,1 1 60,0-1 69,0 0 44,12-6 603,-9 6-497,-3 2-163,0 0-38,3-1-32,-5 2-92,1 0-39,0 0-42,0 0-48,0 0-51,0 0-55,1 0-209,-2 0 179,0 1-34,0-1-37,0 1-36,0 0-40,-1-1-40,1 1-41,0 0-44,0 0-44,0 0-46,-1-1-47,1 1-50,0 0-50,0 0-52,-3 0 159,1 0-43,0 0-827,1 0-453,1 0-1161</inkml:trace>
  <inkml:trace contextRef="#ctx0" brushRef="#br0" timeOffset="36128.856">2582 4332 8004,'0'-3'1181,"1"1"-107,-1 0-101,0 1-98,1 0-92,0 0-87,-1 1-81,1 1-78,0 0-73,0 0-66,0 0-62,1 1-58,-1 0-52,0 0-47,0 0-43,1 1-36,0 1-4,0 1-67,4 11-118,-3-11 111,-2-2 35,-1-1 42,1 0 52,0-1 58,9 35-14,8 49 326,-13-54-372,-1-5-62,-1-1-46,1 1-56,-1 0-67,-1-9-13,0 0-38,1 0-38,-1 0-44,0 0-46,1-1-49,-1 1-51,1 0-56,-2-15 251,-1 0 53,0-1 43,2 7-123,-2-6 109,1 0-37,-1-1-48,1 1-57,-1 0-70,0 0-79,1-1-91,-1 1-101,0-1 127,0 0-52,1 0-57,-1 0-59,0 0-62,0 0-66,0 0-69,0 0-71,0 0 179,0-1-44,0 1-37,0-1-35,0 1-199,0 0-34,0 0-2207</inkml:trace>
  <inkml:trace contextRef="#ctx0" brushRef="#br0" timeOffset="36433.169">2471 4671 7812,'0'0'1867,"0"0"-1361,0 0-58,0 0-56,0 0-51,1 0-48,-1 0-45,1-1-40,0 1-39,0 0 60,1-1-97,-1 0-78,1 1-39,3-3-66,-2 2 64,0-1 78,-2 2-5,0-1 35,25-12 407,0-1-64,-1-1-52,1 0-36,54-31 725,-53 34-815,5 2-41,0 5-44,-5 8-47,-18 6-88,-5 5-39,-3 16-25,-1-26-1,-10 76-64,6-62 17,1 0-1,1 0 0,1 8 47,3-20-2,4-3 41,14-5 140,-2-4 37,1-4 177,8-14 329,-2-5 77,-3-1 75,-2-1 76,-17 26-766,6-13 436,-8 7-306,-3 4-148,-1 1-111,0 3-87,-1 0-59,0 2-63,-1 0-70,0 1-75,-1 1-82,0 1-85,-1 1-93,5-2 272,0 0 60,-5 1-311,5-1 277,-1 0-83,1-1 48,1 1-69,-1-1 0,1 1-63,0 0-72,0 0-78,0-1 31,0 1-63,1 0-68,-1 0-73,1-1-76,-1 1-80,1 0-86,0 0-88,0 0 281,0-1-42,0 0-39,0 1-33,0-1-220,0 0-33,0 0-2449</inkml:trace>
  <inkml:trace contextRef="#ctx0" brushRef="#br0" timeOffset="36906.611">3305 4307 8228,'-1'0'511,"0"0"-35,-2 0 380,1 1-123,-1 0-113,0 0-103,0 0-94,-1 1-84,1 0-74,0-1-82,0 1-46,-4 1 29,3 0-114,-11 6 52,12-7-18,0 0 61,0 0 75,-23 15 247,-2 3-94,1 2-78,6 1-59,21-22-237,0 0-1,1 0 1,-1 0-1,0 0 1,0 0-1,1 0 1,-1 0-1,0 0 0,1 0 1,-1 0-1,1 0 1,-1 0-1,1 0 1,0-1-1,-1 1 1,1 0-1,0 0 1,0-1-1,-1 1 0,1 0 1,0-1-1,0 1 1,0-1-1,0 1 1,0-1-1,0 1 1,0-1-1,0 0 1,0 0-1,0 1 0,0-1 1,1 0-1,39 14-15,5-11 4,0 1-32,-16 1 79,-7 3 73,-2 4 102,-20-11-172,0 0 0,0 0 0,1 0 1,-1 0-1,0 1 0,0-1 0,0 0 0,-1 0 0,1 1 1,0-1-1,0 0 0,-1 1 0,1-1 0,-1 1 0,1-1 1,-1 1-1,0-1 0,1 1-39,-5 29 604,-2-15-357,-2-1-46,1-2-51,0-2-59,-6 6-54,-19 17 187,21-25-213,0-1-68,-2 0-116,7-4 34,-1 0-41,0 0-44,0-1-49,-1 0-53,1 1-57,5-4 311,1 0-34,0 0-35,0-1-36,1 1-35,-1-1-36,1 0-36,-1-1-36,1 1-36,0-1-38,0 1-36,0-1-37,0 0-38,0 1-38,0-1-38,0 0-37,0 0-530,0-1-112,0 2 555,0 0-43,0-1-37,0 1-34,0-3-1252,0-2-1200</inkml:trace>
  <inkml:trace contextRef="#ctx0" brushRef="#br0" timeOffset="37312.799">3440 4357 8692,'0'1'502,"-1"-1"-34,-2 1 371,1 0-121,-1 1-111,1 0-102,-1 0-93,0 1-82,0 0-74,0 0-80,0 0-44,-3 4 25,3-3-109,-6 7 4,6-7-5,0 0 40,1-2 62,-22 38 243,22-34-343,-1 0 0,1 1 0,0-1 1,0 1-1,1 0 0,0 0 1,0-1-1,1 1 0,0 0-49,0-6 2,0-1-1,0 1 1,0-1 0,0 0-1,0 1 1,0-1-1,0 1 1,0-1 0,1 0-1,-1 1 1,0-1-1,0 1 1,0-1 0,1 0-1,-1 1 1,0-1-1,1 0 1,-1 0 0,0 1-1,1-1 1,-1 0-1,0 0 1,1 1 0,-1-1-1,0 0 1,1 0-1,-1 0 1,0 1 0,1-1-1,-1 0 1,1 0-1,-1 0 1,1 0 0,-1 0-1,0 0 1,1 0-1,-1 0-1,25-4 18,17-16-12,-33 13 19,15-16-54,-15 12 60,-2-3 97,-5 7-12,-1 0 42,0 5-32,0-2-1,3-4 54,-2 4 37,-2 2-6,-1 1 76,0 2 92,-2 1 109,0 4-203,0 3-85,2 3-45,0 8-32,-1-4-25,2-9-149,-1 2 52,1 38 178,2-36-156,0-1-32,1-1-37,0-1-47,2-2-57,1-2-65,1-2-75,1-4-84,2-2-94,-7 2 273,0-2-98,-2 1 20,1 0-81,-1 0-13,0 0-74,-1 0-84,1 0-93,0 1 142,-1 1-50,1-1-52,-1 0-55,1 0-57,0 1-60,-1-1-63,1 1-66,0-1 170,-1 1-42,1 0-38,0-1-34,-1 1-202,1-1-33,1-3-2235</inkml:trace>
  <inkml:trace contextRef="#ctx0" brushRef="#br0" timeOffset="37639.944">3527 4445 8500,'0'5'858,"-1"0"-88,1-1-243,0 1-45,0-1-43,0 1-40,0-1-38,1 0-35,0 4 232,3-2-110,1-3-90,2-3-67,3-4-49,5-7 39,-1-4-85,2-7-42,6-14-6,-7 9-25,-4 12-4,-4 4 16,9-11 89,-10 14-110,0 1 36,-1 2 8,0 2 37,0 0 42,0 2 47,-5 1-14,0 0-33,0 1-10,0 1-102,0 1-73,0 7-34,0-5 30,-8 45 162,-3-3-102,1-4-71,7-29-36,0 1-1,1 0 1,1 0 0,1 0 0,0 0 0,1 2-1,-1-13-210,0-1 38,1 1 37,-1 0 33,1 4-14,1 0 99,-1 2 107,1-1 51,1 11 244,0-8-237,-2-7-131,0 1-43,0-1-49,1 1-57,-2-2-8,1 0-38,0 0-43,0 0-44,0 0-49,0 0-52,-1 0-53,1 0-59,0 0-60,0 0-65,0 0-66,-1 0-71,1 0-73,0 0-77,0 1-80,-1-1-82,1-3 258,-1 1-50,0 0-46,0 0-40,0 1-230,0-1-40,0 1-277,0 2-782</inkml:trace>
  <inkml:trace contextRef="#ctx0" brushRef="#br0" timeOffset="38501.111">1593 5784 8500,'0'-4'904,"0"0"-84,1-1-78,-1 1-74,0-3 123,1 0-113,-1 1-100,0-1-88,0 0-77,-1 1-65,0 1-52,-1 0-41,2 4-221,0 0 0,-1 1 0,1-1 0,0 0 0,-1 1 0,1-1-1,-1 1 1,1-1 0,-1 1 0,1-1 0,-1 1 0,1-1 0,-1 1 0,1-1 0,-1 1 0,1 0 0,-1-1 0,0 1 0,1 0 0,-1-1 0,0 1-1,1 0 1,-1 0 0,0 0 0,0 0-34,-11 2 489,4 1-188,-1 2 55,-5 6-137,0 1-38,-10 18 84,4 6-109,4 3-79,9-18-69,1 0 0,1 1 0,1 0 0,-1 20-8,4-13 31,1-25-27,0 0-1,0 1 1,1-1 0,-1 0 0,1 0 0,0 0-1,0 0 1,0 1 0,0-1 0,1-1 0,0 1 0,0 0-1,0 0 1,0-1 0,0 1 0,1-1 0,-1 0-1,1 1 1,0-1 0,0 0 0,0-1 0,1 1-1,-1-1 1,1 1 0,-1-1 0,1 0 0,0 0 0,0-1-1,0 1 1,0-1 0,0 0 0,0 0 0,0 0-1,0 0 1,1-1-4,66-5 89,-39-1 4,-2-5 43,-2-4 49,-2-4 58,-3-7 65,-2-5 73,-2-6 27,-5-3 62,-13 37-424,-1-1-1,1 1 0,-1-1 1,0 1-1,0-1 0,0 1 1,0-1-1,0 1 0,-1-1 1,0 1-1,1 0 1,-1-1-1,-1 1 0,1 0 1,0 0-1,-1 0 0,1 0 1,-1 0-1,0 0 0,0 0 1,0 0-1,-1 1 0,1-1-45,-36-32 424,11 15-201,9 11-140,-2 3-61,-1 4-75,-2 4-91,23-2-158,-1 1 52,0-1 49,0 0 46,0 1 41,1-1 39,-2 1 27,0 0 111,0 0 83,0 1 84,-2 1 385,2-1-436,1-1-78,0 0-41,-1 0-51,1 0-60,0 0-101,0 0-114,0-1 85,1 1-35,-1-1-36,1 1-39,-1-1-65,1 1-49,-1-1-52,1 0-53,0 1-56,-1-1-59,1 0-61,0 1-64,-1-1-65,1 0-69,0 0-70,0 0-74,0 0-75,0 0-78,0 0-81,0 0-83,1 0 628,-1-1-39,2 1-856,-1-2-456,3 1-1183</inkml:trace>
  <inkml:trace contextRef="#ctx0" brushRef="#br0" timeOffset="39028.151">1981 5470 8292,'0'0'894,"0"0"-76,0 0-71,-1 0-69,1-1-66,-1 1-63,1 0-59,-1 0-56,0-1 117,0 1-109,0 0-100,-1 0-88,1 0-78,0 0-68,0 0-57,0 1-47,-7 7 349,1 1-34,-8 10 229,2 1-113,1 1-100,1 2-89,1 1-76,1 0-64,2 1-52,-3 18-44,7-20-39,0 0 1,1 0-1,1 7 29,2-1 29,2-2 64,-2-18-93,1-1 1,-1 0 0,1 0-1,1-1 1,0 1-1,0 0 1,0-1 0,1 1-1,0-1 1,0 0 0,1-1-1,0 1 1,0-1 0,1 0-1,-1 0 1,1 0 0,1-1-1,-1 0 1,1 0-1,0-1 1,0 1 0,0-1-1,0-1 1,1 0 0,0 0-1,-1 0 1,1-1 0,0 0-1,6 0 0,-4-1 0,60 4-25,-36-10-23,-6-9-39,-26 11 17,0 0-61,0 0-86,-1-1-109,0 2 35,-1 0-67,0 0-75,0-1-81,0 1 17,0 0-65,0 1-71,0-1-74,0 0-79,-1 0-83,1 0-88,0 0-90,0 0-39,0 1 376,-1 0-42,1-1-859,0 0-467,0-2-1199</inkml:trace>
  <inkml:trace contextRef="#ctx0" brushRef="#br0" timeOffset="39964.403">2353 5546 6531,'0'0'1865,"0"0"34,0 0-1289,0 0-69,0-1-66,0 1-61,-1-1-56,1 0-53,0 0-48,-1 0-45,1-1 80,-1 0-114,0 0-96,0 0-45,-1-4-33,1 4 41,0 1 94,0 0-21,1 1 41,-8-3 404,-2 5-88,0 4-76,0 2-66,-6 7 91,6-4-171,4-3-34,-5 7 11,0 0-43,-10 17 81,2 8-80,16-32-163,1 0 0,0-1 0,0 1 0,1 0 0,0 0 0,0 0 0,0 3-25,1-6 13,0 0-1,1 0 1,-1 0 0,1 0-1,0 0 1,0 0 0,1 0-1,-1 0 1,1-1 0,0 1-13,1-1 6,-1-1 1,1 1 0,0-1-1,0 1 1,0-1 0,0 0-1,0 0 1,1-1 0,0 1-1,-1-1 1,1 1 0,0-1-1,0-1 1,0 1 0,0 0-1,1-1 1,2 1-7,0 0 6,0 0 1,1-1-1,-1 0 0,0 0 0,1 0 1,-1-1-1,0 0 0,5-1-6,21-9 95,-19 0 7,-3-3 51,19-29 318,6-7 46,-16 15-99,-12 12-110,-3-1 45,-6 1 54,-6 1 59,6 18-439,0 1-1,0-1 0,-1 1 0,1 0 0,-1-1 1,1 1-1,-1 0 0,0 0 0,0 0 0,0 0 1,0 0-1,0 1 0,0-1 0,-1 1 0,1-1 1,0 1-1,-1 0 0,0 0 0,1 0 0,-3-1-26,-13 1 126,-1 3-53,-5 5-82,12-2-47,0 1-39,1 0-45,0 0-48,0 0-51,1 0-58,2-2-13,1 1-50,7-5 101,0 0 41,0 0 39,-1 0 37,1 0-44,-1 1 113,0-1 90,0 1 66,0-1 64,-3 1 258,3 0-292,0-1-55,0 1-34,1-1-40,-1 0-48,0 1-86,0-1-91,0 0-104,0 0-118,0 0 163,1 0-39,-1 0-41,1 0-44,-1 0-44,1 0-47,0 0-49,-1 0-51,1 0-53,0 0-54,0 0-58,0 0-57,-1 0-62,1-1-61,0 1-66,0 0-65,0-1 344,0 1-41,0-1-893,0 0-477,0-1-1235</inkml:trace>
  <inkml:trace contextRef="#ctx0" brushRef="#br0" timeOffset="40347.517">2395 5219 9220,'0'0'2209,"0"0"-1530,0 0-42,0 0-42,0 0-40,1 0-39,-1 0-36,0 0-38,1 0-34,0 0 308,0 0-124,1 0-116,-1 0-104,1 1-111,-1-1-73,1 0-67,0 0-58,1 1-65,1-1-101,7 1-472,-9 0 494,0-1 44,0 0 59,0 1 74,-1-1 88,1 0 102,30 12-93,1 7-89,-10-3-72,-2 1 0,0 1 0,0 1-32,-6-5 5,-1 1 0,0 0 0,-1 1 1,-1 1-1,0 0 0,-1 0 1,-1 1-1,-1 1 0,4 13-5,-8-20-6,-2 1 0,0-1 0,0 1 0,-1 0 0,-1 0 0,0 0 0,-1 2 6,-6 38-68,-12 2-43,16-50-210,-1 1 98,0-1 82,1 0 68,-1 0 54,1-1 38,-7 9 141,4-9-129,1 1-78,2-3-19,-1 0-35,0 0-72,0 0-64,0 0-74,-1 0-81,0 0-128,0 0-114,0 0-123,2-1 328,0 0-34,-1-1-36,1 1-38,0 0-38,-1 0-40,1-1-42,-1 1-42,0 0-44,1 0-45,0-1 57,0 0-45,1 0-40,-1 0-35,0 1-208,0-1-35,-4 0-2308</inkml:trace>
  <inkml:trace contextRef="#ctx0" brushRef="#br0" timeOffset="41094.961">3033 5207 8052,'0'0'876,"0"0"-105,-1-1-100,1 1-91,-1 0-84,0-1-77,1 1-70,-1-1-63,0 1-75,0-1-40,-1 1 74,0-1-80,-2 1 96,3 0-101,-13 14 148,-1 2-97,5-4-104,-1 2-37,-8 12-6,14-20-58,-2 13-70,15-6-79,34 0-196,-26-9 253,-3 1 53,32 17 78,22 7 94,-66-28-110,0-1-1,-1 0 0,1 0 0,0 1 1,-1-1-1,1 1 0,0-1 0,-1 0 1,1 1-1,-1-1 0,1 1 0,-1-1 1,1 1-1,-1 0 0,1-1 0,-1 1 1,1-1-1,-1 1 0,0 0 0,1 0 1,-1-1-1,0 1 0,0 0 0,0-1 1,1 1-1,-1 0 0,0 0 0,0-1 0,0 1 1,0 0-1,0 0 0,0-1 0,-1 1 1,1 0-29,-8 18 573,-1-7-270,-1-1-55,1-3-69,0-2-82,6-5-304,0 0 68,0 1 58,0-1 50,-1 1 44,1-1 38,-8 3 227,7-2-186,-2 0-71,2-1-106,0 1-115,2-2 49,-1 1-40,1 0-42,0-1-45,-1 1-205,0 0-109,0 0-118,1 0 307,1-1-33,-1 1-35,0-1-35,1 1-37,-1-1-38,0 0-39,1 1-41,-1-1-42,0 1-42,1-1 91,0 0-38,-1 1-791,-1 1-431,0 0-1107</inkml:trace>
  <inkml:trace contextRef="#ctx0" brushRef="#br0" timeOffset="41363.276">3147 5275 9444,'1'0'972,"-1"1"-112,0-1-106,0 1-99,0-1-91,0 1-86,1 1-79,-1-1-72,0 0-81,1 0-51,-1 1-45,1-1-42,-1 1-1,1 1-73,1 5-115,-2-4 116,1-3 34,-1 1 48,0-1 56,0 0 66,0 5-281,0 0 104,1 0 66,0 8 241,-1-9-285,1-1-35,-1 2-54,1-1-94,-1 1-118,1-3 57,-1-1-37,0 1-41,0 0-44,0 0-46,1-1-50,-1 1-52,0 0-54,0 0-59,0-1-60,0-1 179,0-1-35,0 0-38,0 0-44,0 0-50,-1 0-53,1 0-60,0 0-65,0 0 106,-1 0-41,0 0-805,0 0-440,-1 0-1128</inkml:trace>
  <inkml:trace contextRef="#ctx0" brushRef="#br0" timeOffset="41528.001">3051 5158 8612,'0'0'557,"0"0"-38,0-1-37,0 1-35,0-1 345,1 0-124,-1 0-115,0 0-102,1-1-92,-1 1-80,1-2-35,0 1-80,1-2-16,0-2-36,0 3-31,-1 1 70,0 0 101,5-8 120,3-3 43,-3 4-201,-2 2-115,1-1-101,-2 2-97,-1 0-106,-1 0-122,0 4 113,-1 0-37,0 1-150,0 1-119,0 0-116,0 0-117,0 0 333,0 0-35,0 0-39,0 0-44,0 0-50,0 0-56,0 0-60,0 1-66,1-1-180,-1 0-77,0 0-87,1 1-54,-1-1-285,1 1-785</inkml:trace>
  <inkml:trace contextRef="#ctx0" brushRef="#br0" timeOffset="41848.292">3214 5134 8500,'0'4'586,"0"0"-36,0 0-35,1 0-33,-1 5 383,0-1-124,0 1-114,1 0-107,-1 0-99,1-1-91,-1 1-96,1-1-65,0 0-59,0 0-51,1 6-59,0 0-96,1-1-61,4 18-282,-1-14 245,-3-8 153,0 0 53,1 0 65,0-1 77,-2-7-173,-1-1 19,0-1-1,0 1 0,0 0 0,0-1 1,0 1-1,0-1 0,0 1 1,0-1-1,-1 0 0,1 1 0,0-1 1,0 0-1,0 0 0,-1 1 0,1-1 1,0 0-1,-1 0 0,1 0 0,-1 0 1,1 0-1,-1 0 0,0 0 0,1 0 1,-1 0-1,0 0 0,1 0 1,-1-1 0,6-34 0,-5 28 11,1-27 183,-2 11-10,0 2 58,1 1 99,0 10-126,1 1 35,0 0 37,2 0 41,-2 6 137,0 2-79,0 2-72,0 1-64,1 1-57,-1 1-50,0 1-41,1 1-35,0 3-10,3 11-22,-5-15 0,0-2 35,-1-2-66,2 9-30,2 14 55,-2-13-43,-1-1-48,-1 0-70,1 1-123,-1-5 76,0 0-40,0-1-43,0 1-48,0 0-51,0 0-54,0-4 151,0-1 47,0 0-10,0 0-60,0 0-174,0 0-114,0 0-113,0 0-112,0 0-115,0 0 405,0 0-42,0 0-45,0 0-52,0 0-54,0-1-61,0 1 108,0 0-38,0-1-789,0 0-424,0 0-1098</inkml:trace>
  <inkml:trace contextRef="#ctx0" brushRef="#br0" timeOffset="42110.881">3409 5028 7988,'0'0'575,"0"0"-38,0 1-39,0-1-36,0 0-35,0 1-34,-1 0 297,1 0-117,-1 1-107,1-1-96,-1 1-83,0 1-37,0-1-86,0 0-77,1 0-34,-3 5 21,2-4-16,0-1 64,0 0 99,-6 15 15,2-1-83,-1 7-35,-4 34 51,8-45-109,1-10-81,0 7 43,1 15 250,2-16-229,2-2-94,-1-4-22,0 0-39,2-1-44,-1-1-48,-3 0 359,0 0-37,0 0-37,0 0-36,-1 0-36,0-1-36,1 1-35,-1-1-35,0 1-36,0-1-34,1 0-34,-1 1-33,0-1-35,0 0-33,0-1-400,0 2 276,0-1-37,0 0-36,0 0-35,0 0-35,0 0-35,0 0-35,0 0-33,1 0-33,-1 0-47,1 0-43,-1 0-37,1-1-208,-1 1-36,2-3-2283</inkml:trace>
  <inkml:trace contextRef="#ctx0" brushRef="#br0" timeOffset="42488.683">3430 5146 8292,'0'-1'881,"1"-1"-94,0 1-87,0-1-83,1 0-78,0 0-72,0 0-69,0 0-61,1-1-9,1 1-74,-1-1-65,1 0-56,1 0-36,0 0-53,0-1-40,4-2-44,0 0 29,-4 3 90,-2 0 74,0 1 104,2-2-82,7-6 175,0-1-43,0-1-47,-1-1-49,-2-1-55,-3-1-57,-4 0-61,-6-1-65,4 15 28,0 1-1,0-1 1,0 0 0,0 1-1,0-1 1,0 1 0,0-1 0,-1 0-1,1 1 1,0-1 0,0 1-1,-1-1 1,1 1 0,-1-1-1,1 1 1,0-1 0,-1 1-1,1-1 1,-1 1 0,1-1-1,-1 1 1,1 0 0,-1-1 0,1 1-1,-1 0 1,1-1 0,-1 1-1,0 0 1,1 0 0,-1 0-1,0 0 1,1-1 0,-1 1-1,1 0 1,-1 0 0,0 0-1,1 0 1,-1 0 0,0 1-1,1-1 1,-1 0 0,1 0 0,-1 0-1,0 0 1,1 1 0,-1-1-1,1 0 1,-1 1 0,1-1-1,-1 0 1,1 1-1,-16 16 26,3 10 14,1 0-1,-6 19-39,7 0 63,11-45-55,0 0-1,0 0 1,0 0 0,0 0 0,0 0 0,1 0 0,-1-1-1,0 1 1,1 0 0,-1 0 0,0 0 0,1 0 0,-1 0-1,1 0 1,0 0 0,-1-1 0,1 1 0,-1 0 0,1-1-1,0 1 1,0 0 0,-1-1 0,1 1 0,0-1 0,0 1-1,0-1 1,0 1 0,0-1 0,0 0 0,0 1 0,0-1-1,0 0 1,0 0 0,0 0 0,0 1 0,0-1 0,0 0-1,0-1-7,51 3 225,-33-2-158,-16 0-240,1 1 56,-1-1 48,1 0 40,3 1 61,9-1 191,-11 0-200,0 1-60,-2-1-22,0 0-34,0 0-38,0 0-42,0 0-65,1 0-60,-1 0-65,0 0-72,0 0-76,0 0-82,0 0-89,1 0-93,-3 0 287,1 0-33,0 0-34,0 0-37,0 0-36,-1 0-37,1 0-40,0 0-39,-1 0 110,0 0-35,0 0-762,1 0-408,1 0-1058</inkml:trace>
  <inkml:trace contextRef="#ctx0" brushRef="#br0" timeOffset="43285.067">1449 6560 7956,'2'-1'713,"0"0"-48,0 0-48,0 1-46,0 0-44,-1 0-42,1 0-40,-1 0-40,1 1-37,-1-1-36,1 2 232,0 1-122,-1 0-110,0 0-137,0 0-54,0 0-48,0 0-40,-1 2-35,1-1-38,0 11-145,-1-9 106,1-1 34,0 2 83,-1-1 103,1-4-33,0 0 36,22 84 172,-14-49-226,0 5-71,-5-21-66,0 0-40,0-4-23,-1 1-35,0-1-39,0 1-41,0 0-45,0-1-49,-1 1-52,1-1-55,-3-14 98,1 0-39,-1-2 84,0 1-34,1 0-293,-1-1 242,1 0-40,-1 0 31,0 0-32,0 0-36,1 0-38,-1 0-40,1-1-42,-1 1-44,0 0-47,1 0 29,-1 0-35,0 0-737,0 0-401,0 2-1029</inkml:trace>
  <inkml:trace contextRef="#ctx0" brushRef="#br0" timeOffset="43551.65">1398 6773 8484,'3'-3'635,"-1"0"-42,1 0-39,0 0-40,0 0-36,0 0-36,4-3 341,1 0-125,-1 1-113,1-1-100,1 1-89,1-1-28,1 1-91,-2 1-93,1 0-36,19-7 140,-16 7-116,-2 2 69,1 0 103,-9 1-484,-1 1 56,1-1 46,0 1 40,2-2 51,7-2 177,-8 2-170,-1 0-55,1 0-105,-3 0 20,1 1-41,-1 0-6,1-1-33,-1 1-36,0-1-38,1 1-41,-1-1-42,0 1-47,0-1-48,0 0-50,0 1-54,0-1-55,0 0-59,0 0-61,0 0-63,-1 0-66,1 0-69,-1 1 299,1-1-38,0 0-762,0-1-413,1-1-1064</inkml:trace>
  <inkml:trace contextRef="#ctx0" brushRef="#br0" timeOffset="43861.53">1559 6357 8452,'0'5'910,"0"0"-109,1 0-102,0 0-96,0 0-90,0 1-84,0-1-75,0 0-71,1 2-26,0-1-80,0 0-69,0 1-58,3 4-69,5 15-241,-6-17 216,-1-1 69,0 0 98,-1-4-16,-1 0 35,18 42-33,1 0-45,-6-18-48,-2 0-1,-1 1 1,-2 1-1,-1-1 1,1 9-16,-2 16 27,-7-54-27,0-1 0,0 1 0,0 0 0,1 0 0,-1 0 0,0-1 0,0 1 1,0 0-1,0 0 0,1 0 0,-1 0 0,0 0 0,0 0 0,0-1 0,1 1 0,-1 0 1,0 0-1,0 0 0,1 0 0,-1 0 0,0 0 0,0 0 0,0 0 0,1 0 0,-1 0 1,0 0-1,0 0 0,1 0 0,-1 0 0,0 0 0,0 0 0,1 0 0,-1 0 0,0 0 1,0 1-1,0-1 0,1 0 0,-1 0 0,0 0 0,0 0 0,0 0 0,1 0 0,-1 1 1,0-1-1,0 0 0,0 0 0,0 0 0,0 1 0,1-1 0,-1 0 0,0 0 0,0 0 0,0 1 1,0-1-1,0 0 0,0 0 0,0 1 0,0-1 0,0 0 0,9-18 27,-9 17-20,15-45 235,-7 20-57,1 1 83,2 3 115,-5 12-140,2 2 42,-3 5 7,-1 1-48,0 2-45,0 2-40,-1 2-37,-1 0-34,1 9 3,-1-2-84,-1 1-41,0 16-167,-1-26 173,0 1-218,0 0 53,0 0 48,0 1 44,0-1 30,0 1 45,0 2 54,0 0 53,0 4 94,0-4-97,0 0-76,0-1-83,0 0-70,0-1-92,0 1-107,0-1-122,0 0-25,0 0-105,0 0-113,0-1-121,0-1 369,0 0-33,0 0-35,0 0-36,0 0-37,0 0-38,0 0-39,0-1-41,0 0 95,0-1-37,0 0-761,0 0-411,0 0-1062</inkml:trace>
  <inkml:trace contextRef="#ctx0" brushRef="#br0" timeOffset="44211.665">1959 6617 9012,'0'0'517,"0"0"-36,0 0-34,-1 0-34,1 0 318,-2 1-117,1-1-107,0 0-98,-1 1-86,0-1-76,0 1-37,-1 0-77,-1 1-33,-2 0-73,4 0 10,0-1 59,1 0 92,-6 8 53,1-1-35,1 2-34,1-1-34,-2 11 43,4 1-119,2-20-61,1-1-1,-1 1 0,1-1 0,0 1 0,-1-1 0,1 1 0,0-1 0,-1 1 0,1-1 1,0 0-1,0 1 0,0-1 0,-1 0 0,1 0 0,0 0 0,0 0 0,0 1 1,-1-1-1,1 0 0,0 0 0,0-1 0,0 1 0,0 0 0,-1 0 0,1 0 1,0 0-1,0-1 0,0 1 0,27-8-1,-21 2 32,-1-2 55,3-4 122,0-2 62,12-16 408,-13 22-510,1 2-62,-4 4 140,0 2-36,4 3 114,-2 5-112,0 2-93,-2 0-76,0 1-36,5 20-99,-5-16 40,-4-12-135,1 1 95,0 0 66,3 5 41,-2-4-79,-1-2-45,1 0-74,-1-1-40,-1 0-76,1 0-85,0 0-96,0 0-107,1 0-117,-2-1 305,0 0-34,0-1-34,0 1-36,-1-1-141,0 0 65,0 0 60,0 0 56,0 0 52,1 0 49,-1 0 44,0-1 40,0 1 10,0 0 40,0-1-130,0 0 98,0-1-233,0 2 313,0 0-42,0-1-116,0 1-105,0 0 127,0-1-795,0-1-93,0 1-332,0-1-867</inkml:trace>
  <inkml:trace contextRef="#ctx0" brushRef="#br0" timeOffset="44464.809">1989 6120 8836,'0'0'725,"0"0"-78,0 0-72,0 1-69,0-1-63,1 1-60,-1-1-55,0 1-51,1 0 35,-1 0-79,1 0-67,-1 0-54,1 1-28,1 3-3,-1-2-9,0-1 68,0 1 104,8 31 378,1 0-49,-4-11-232,0 0-40,0-3-80,-1 0-41,0 1-46,1-1-51,0 0-56,-1 0-61,1 0-65,0 0-71,0 0-76,0 0-80,1 0-85,-1-1-90,1 0-95,0 1-100,0-1-105,1-1-109,-6-14 255,-1 0-81,1-1-98,0 0-115,-1-1 343,0-1-48,-1 0 28,1 1-37,0 0-757,0 1-409,1 0-1055</inkml:trace>
  <inkml:trace contextRef="#ctx0" brushRef="#br0" timeOffset="44643.181">2074 6473 8692,'7'-5'997,"1"-1"-99,-1 0-96,1 1-93,-1-2-91,0 1-87,0 0-87,0-1-83,-1 1-108,0 1-62,0-1-60,0 1-57,1-1-55,-1 1-55,1 0-52,-1 0-51,1 1-49,0 0-47,1 0-45,-1 1-43,1 0-43,0 1-39,1 0-39,0 1-36,-4 0-288,-3 1 335,1 0-39,-1 0-84,1 0-56,-1 0-63,0-1-67,0 1 120,-1 0-40,3-1-763,-1 0-422,2 0-1075</inkml:trace>
  <inkml:trace contextRef="#ctx0" brushRef="#br0" timeOffset="53128.545">2622 6389 5907,'0'0'1544,"0"0"-624,0 0-372,0 0-254,0 0-36,0 0 169,1 0 156,-1-1-104,2-1-92,-1-1-78,1 1-79,0-1-47,1-2 50,3-5 207,-5 8-261,-1 1 53,-1-6 29,-2-1-60,-2-1-52,-1 2-44,-9-6 3,13 11-100,-1 1-1,1-1 1,-1 0 0,0 1 0,1 0 0,-1 0-1,0 0 1,0 0 0,0 0 0,0 0 0,0 1-1,-2-1-7,1 3 4,0 0 0,1 0-1,-1 0 1,1 0 0,0 1 0,0-1-1,0 1 1,0 0 0,-1 1-4,-11 9 12,11-10-10,0 1-1,1 0 1,-1 0 0,1 0 0,0 0 0,0 1-1,0-1 1,0 1 0,1 0 0,0-1-1,0 1 1,0 0 0,1 0 0,0 1 0,0-1-1,0 0 1,0 0 0,1 1 0,0-1-1,0 0 1,0 1 0,1 2-2,0-3 1,-1 0 1,1 1-1,0-1 0,0 0 0,0 1 1,1-1-1,-1 0 0,2 0 0,-1 0 1,0-1-1,1 1 0,0 0 0,0-1 1,0 0-1,0 0 0,1 0 0,0 0 0,0 0 1,0-1-1,0 1 0,1-1 0,2 2-1,35 7 20,-40-12-15,1 0 0,-1 0 0,1 0 0,0 0 0,-1 0 0,1-1 0,-1 1-1,0-1 1,1 0 0,-1 1 0,1-2-5,0 1 9,-1-1 0,0 1 1,1-1-1,-1 0 0,0 0 0,0 0 0,0 0 0,0 0 0,0 0 1,-1-1-1,1 1 0,-1-1 0,1 1 0,-1-1 0,0 0 0,0 1 1,0-1-1,-1 0 0,1 0-9,2-9 48,-1-1 0,-1 0 0,0 0 1,0 0-1,-2-10-48,-2-33 123,1 37-92,-10-98 868,6 71-592,1 1-60,2 0-85,1 0-112,-4-17-20,6 61-46,2 6-14,5 20 28,1 9 13,-1 0 0,-2 0 0,-2 1 0,0 11-11,-2 34-12,6-32-48,12-1-125,7-3-120,4-1-117,-16-31 393,-12-12 30,-1 1 0,0-1-1,1 0 1,-1 0 0,0 0 0,1 0 0,-1 0 0,0 0 0,1 0-1,-1 0 1,0-1 0,1 1 0,-1 0 0,0-1 0,0 1 0,1-1-1,0 0 0,36-30 35,-37 30-36,0-1-234,1 0 94,-1 0 62,1-3-16,-1 3 17,0 1-22,-1-1-47,0 1-56,1-1-69,-1 0-122,0 0-112,0 1 206,0 0-33,0 0-35,0 0-37,1 0-39,-1 0-40,0 0-43,0 0-45,0 0-46,0 0-47,0 0-51,0 0-51,0 0 173,0 1-37,0-1-725,0 0-396,0-1-1017</inkml:trace>
  <inkml:trace contextRef="#ctx0" brushRef="#br0" timeOffset="53549.332">2877 6220 7187,'0'-3'875,"-1"0"-86,1 1-82,-1 0-78,0 1-73,0 0-70,0 0-64,0 0-62,0 0-56,-1 1-53,0 0-48,1 0-44,-1 0-41,0 0-35,-2 1-8,-1 2-116,-6 6-253,7-6 270,2-1 57,1 0 41,-1 0 48,1 0 55,-12 35 26,11-29-166,1 1 1,0-1-1,1 0 1,-1 0-1,1 1 0,1-1 1,0 0-1,0 0 0,1 0 1,1 8-38,10 5-20,0-9 43,-2-4 39,2-2 53,3-2 128,-8-4-74,0-2 38,-1-1 40,0-1 44,0-2 47,-2-2 52,1-2-103,9-15 349,-2-2-108,-1-6-2,-11 28-452,0 0 0,-1 0 0,1 0-1,-1 0 1,0-1 0,0 1-1,-1 0 1,1 0 0,-2-2-74,1 3-252,-1-1 105,0 1 91,-2 0 76,0 0 77,0 1 60,-14-6 525,10 6-430,3 2-147,0 0-47,1 1-56,-1 0-55,1 0-64,0 0-70,0 1-80,0 0-87,0 1-96,1-1-103,0 1-112,0 1-120,1-2 346,1 1-34,0-1-34,0 1-35,0 0-35,1 0-38,-1 0-38,0 0-39,1 0-40,0 0-41,-1 0-42,1 1-43,0-3 151,0 1-40,0 0-850,0 1-459,0 0-1182</inkml:trace>
  <inkml:trace contextRef="#ctx0" brushRef="#br0" timeOffset="54039.15">3046 6197 7155,'0'0'832,"0"0"-103,0-1-95,0 1-90,1-1-83,-1 0-78,0 0-70,0-1-65,0 1-70,0 0-45,0-1-41,0 1-36,1-2-29,-1 1-62,2-6-225,-2 5 228,1 1 67,-1 1 47,1 0 53,-1 0 64,9-11 68,11-21 292,-15 20-322,-1-1 72,-3-1 78,-3 12-28,-2 0-42,-3 0-42,0 2-38,-8 2 133,6 8-120,-1 20-242,-2 1 73,-4 9 135,9-19-58,2 0 35,2 0 35,3 1 38,3-1 37,4 0 40,0-9-328,0-2 92,2-4 59,11-3 295,-7-7-248,-6 1-153,0-2-72,-1 0-88,-1-1-106,-3 3 57,0 0-32,0-1-36,0 1-36,-1 0-41,0-1-41,-1 1-44,0-1-46,0 3-199,0-1-35,0 1 43,0 0-38,0 0-43,0-1-47,0 1-52,1 0-59,-1 0-62,0 1-68,0-1 291,1 1-39,-1-1-836,1-1-450,1 0-1162</inkml:trace>
  <inkml:trace contextRef="#ctx0" brushRef="#br0" timeOffset="54409.31">3158 5994 8372,'0'0'1910,"0"0"-1227,0 0-258,0 0-105,0 0-43,0 0-52,0 0-44,0 0 24,0 0-51,0 0 128,0 1-63,-1 2-54,1-1-46,-2 4 11,-1 4 9,-2 0-61,-2 5-32,6-13-44,0 0 1,0 0 0,1 0-1,-1 0 1,1 0 0,-1 1-1,1-1 1,0 0-1,0 0 1,-1 0 0,2 1-1,-1-1 1,0 0 0,0 0-1,1 1 1,-1-1-1,1 0 1,0 1-3,4 5 113,3 0-58,26 11-57,-21-12 8,-1 0 39,-4-1 17,-1-1 32,1 3 81,-2 1 74,-2 1 86,-3 1 99,-9 8 295,1-12-444,-3 0-32,-1-2-100,3-1-124,1-2-60,-1 1-69,1-1-78,-1-1-86,2 0-94,0 0-103,1-1-111,4 0 155,0-1 62,-2-2-621,3 2 522,-1 0 139,1 0-46,0 0 16,-1 0-48,1 0-53,0 0-61,0 0-68,0 1-73,0-1-81,0 1-86,0-1 170,0 0-39,0 0-784,0 0-430,0-1-1099</inkml:trace>
  <inkml:trace contextRef="#ctx0" brushRef="#br0" timeOffset="54882.512">3281 5936 9044,'0'0'2193,"0"0"-893,0 0-913,0 0-44,0 0 16,0 0-35,0 1 229,0 1-114,-1 1-98,1-1-153,0 0-34,-1 2 72,-1 11 226,2-13-312,0 0 49,-1 11 150,0 3-107,0-1-104,1 1-51,0 16-29,7 5-64,0-26 37,0-16-276,4-11 115,3-9 92,0-1 66,5-10 93,-9 27 148,-5 15-93,-3 10-82,-1 6-72,0 1-72,3-9-63,-4-13 432,0-1-72,0 0-68,1 1-67,-1-1-61,0 0-60,1 0-56,-1 1-53,0-1-49,1 0-47,-1 0-43,0 0-40,1 0-37,-1 0-33,0 0-465,1 0-58,-1 0-65,0-1-2369,-1 0 1960,0 1 610,0-1 57,1 1 71,0 0-37,-1 0-769,0-1-416,0 1-1072</inkml:trace>
  <inkml:trace contextRef="#ctx0" brushRef="#br0" timeOffset="55151.632">3399 5762 7331,'3'-4'866,"0"0"-50,0 2-49,0 0-49,0 1-48,-1 0-46,1 0-46,-1 2-45,0-1-45,0 1-43,0 1-43,-1 0-42,1 0-40,-1 0-41,1 1-40,-1 0-38,0 0-38,0 0-37,0 1-37,0-1-34,0 1-35,-1 0-34,1 3-113,0 0-124,0 0-119,-1-1-113,0-1-105,0-2-76,0-2 402,0-1-35,0 1 16,-1-1-34,1 0-41,0 1-45,0-1 30,-1 0-39,1 0-40,0 0-43,0 0-46,-1 0-50,1 1-51,-1-1-55,1 0 63,0 0-37,0 0-764,0 0-414,0 0-1066</inkml:trace>
  <inkml:trace contextRef="#ctx0" brushRef="#br0" timeOffset="55420.935">3537 5473 8404,'0'0'539,"0"0"-68,0 0-64,0 0-58,0 0-53,0 0-50,0 0-43,0 1-39,0-1 0,0 0-48,0 1 3,0 0 51,0 0-72,0-1 54,0 1 45,1-1 72,-1 1 85,0 0 99,3 8-105,-1 0-36,1 0-36,-1 1-32,2 10 152,0 0-109,-1 5-66,0 1-110,-1 4-87,2 16-120,0 7-39,-4-48-22,1 0 47,0 5-2,-1-2 95,2 12 42,-1-14-46,-1 0-35,1 0-61,-1 1-73,1 0-90,-1-1-105,0 0-29,0-1-94,1 1-104,-1-1-112,0 1-123,0-3 374,0-1-33,0 1-36,0 0-36,0-1-38,0 1-38,0-1 43,0 0-37,0 2-740,0 1-403,0 1-1036</inkml:trace>
  <inkml:trace contextRef="#ctx0" brushRef="#br0" timeOffset="55601.549">3534 5857 8772,'4'-4'644,"1"1"-41,-1-1-41,0 1-40,0-1-38,1 0-37,-1 1-37,0-1-35,1 1-34,-1-1-34,5-3 213,0 0-121,1 1-112,-5 2-166,1 0-35,5-4-13,1 1-120,0 0-107,2 0-151,1 0-107,3 0-190,9-1-428,-27 8 774,0 0 66,1 0 57,-1-1 48,1 1 24,3-1 118,-3 1-103,0 0-18,-1 0-37,1 0-43,-1 0-49,1 0-89,0 0-78,-1 0-87,1 0-97,-1 1-106,1-1-114,-1 0-125,1 0 395,-1 0-33,0 1-378,1-1-73,0 1-701,0 1-989</inkml:trace>
  <inkml:trace contextRef="#ctx0" brushRef="#br0" timeOffset="56477.526">1133 7408 5587,'-3'-4'595,"0"1"-54,-1 0-50,2-1-44,-3-1 223,2-1-79,-6-12 1129,7 8-909,2 5-344,-1 0 51,1-1 60,0 0 71,2 2-67,2 8-251,-2 1-172,0 0-50,-1 0-63,0 0-73,-2 29 90,1 8-26,1 2-34,7 44-90,-6-73 38,2 0 0,0 0 1,0 0-1,5 7 49,-5-13-40,0-1 0,0 1-1,1-1 1,1 0 0,-1-1-1,1 1 1,6 4 40,-4-7-110,-1-5 35,3-15 1,0-32 74,-9 36-8,7-30 75,0-2 23,-2 14 4,-1 6 19,0-1 41,0 4 11,0 0 39,0 1 44,1 0 50,-5 15-93,1 2-37,2 1 68,0 4-108,1 3-82,8 19-116,-11-20 76,0-2 27,21 74-189,-16-49 73,1-1-33,2-1-44,3-3-56,-4-16-4,-1-9 87,0-6 69,0-5 48,7-26 66,-13 29-64,0-13 69,2-16 80,-1 20-28,0-1 35,3-3 117,1 1 96,-6 20-123,1 1-43,-1 1-40,0 2-35,2 4 27,-1 2-88,2 17-77,-4-18 75,1 34-207,0-32 78,0 1-44,1 0-79,0 0-87,1-2-103,1-1-121,-3-5 336,0 0-92,1-1-118,-1-1 141,0 0-39,0 1-43,0-1-46,-1 0-48,1 0-52,0 0-56,0 0-58,0 0-62,0 0-65,0 0 166,-1 0-34,1 0-37,0 0-38,-1 0 19,1 0-37,0 0-772,0 0-418,0 0-1076</inkml:trace>
  <inkml:trace contextRef="#ctx0" brushRef="#br0" timeOffset="56794.793">1584 7466 8052,'0'-3'670,"1"1"-51,-1-1-51,1 0-46,0 1-47,0-1-42,1 0-41,-1 0-39,2-1 109,0 0-75,0 0-67,0 0-60,1 0-52,-1 0-44,5-4 59,13-16 162,-15 16-145,-4 4-63,-1 0 48,0 2-157,6-15 249,2-16 66,-5 0 21,-8 17-47,1 13-195,-2 2-48,-6 7 4,-9 15-84,17-18-14,-3 5-17,1-1 1,-1 1 0,2 1-1,-1-1 1,1 1 0,0 0-1,1 0 1,0 0-1,-2 9-3,4-13 0,0 1-1,0-1 0,0 1 0,1 0 0,0-1 0,0 1 0,0 0 1,1-1-1,0 1 0,1 4 1,0-4-259,1 0 85,9 11-172,-6-10 120,-2-4 52,-1 0-54,1-1-64,0 0-75,1 0-143,0 0-122,-3-2 267,1 1-37,-1-1-38,1 0-39,-1 0-41,1 0-44,-1 0-45,1 0-47,-1-1-49,1 1-51,0-1-53,-1 0-54,-1 1 296,0-1-35,2 0-689,-1-1-376,2 0-966</inkml:trace>
  <inkml:trace contextRef="#ctx0" brushRef="#br0" timeOffset="57192.253">1769 7277 7908,'0'-2'773,"-1"1"-73,1-1-70,0 1-66,0 0-64,-1 0-59,1 1-56,-1-1-53,0 1-48,1-1-46,-1 1-42,0 0-38,0 1 57,-1-1-112,0 1-85,-3 4-187,3-2 156,1-2 46,1 0 33,-1 0 39,1 0 45,-2 6-56,-1 4 59,-1 1-36,-1 10 30,0-1-86,0 29-6,5-49-54,0 0 0,0 0 0,0 0 0,0 1 0,0-1 0,0 0 0,0 0 0,0 0 0,0 0 0,1 1 0,-1-1 0,0 0-1,1 0 1,-1 0 0,1 0 0,-1 0 0,1 0 0,-1 0 0,1 0 0,0 0 0,0 0 0,-1 0 0,1 0 0,0-1 0,0 1 0,0 0 0,0 0 0,0-1 0,0 1 0,0-1 0,0 1 0,0-1 0,0 1 0,0-1 0,1 0 0,-1 1 0,0-1 0,0 0 0,0 0 0,0 0 0,1 0 0,-1 0 0,0 0-1,3-1 6,-1 1 1,1-1-1,-1 0 1,0-1-1,1 1 1,-1-1-1,0 1 1,0-1 0,0 0-1,0 0 1,0 0-1,0 0 1,-1-1-1,3-1-6,2-7 127,7-20 46,-11 21-74,0-1 57,-1-1 108,-1 7-88,-1-1 35,1 0 36,-1 1 42,0 0 43,1 0 49,-2 4-190,1 2-36,-2 1 64,0 3-84,1 3-91,2 3-116,5 7 90,-1-11-44,0-1-71,1-1-104,-2-2 32,0-1-49,0 0-54,0 0-61,1 0-67,-1-1-72,1-1-77,0 0-86,-4 0 191,0 0-34,-1 0-37,1-1-41,-1 1-46,1-1-49,-1 1-53,0-1-59,0 0-220,1-1-94,-1 1 454,0 1-35,1-2-753,0 1-407,1-2-1049</inkml:trace>
  <inkml:trace contextRef="#ctx0" brushRef="#br0" timeOffset="57509.798">1908 7178 7075,'0'3'1045,"1"0"-117,-1 1-111,0 0-104,0 0-96,0 0-92,0 0-83,1 1-78,-1 1 30,1 1-120,0 0-102,0 0-82,0 1-68,4 15-198,-2-15 157,-2-5 50,1 0 34,-1 0 39,1 0 46,-2-3-146,1 1 0,-1 0 0,0-1 0,0 1 0,1-1 1,-1 1-1,1 0 0,-1-1 0,0 1 0,1-1 0,-1 1 0,1-1 0,0 0 1,-1 1-1,1-1 0,-1 1 0,1-1 0,-1 0 0,1 1 0,0-1 0,-1 0 0,1 0 1,0 0-1,-1 0 0,1 1 0,0-1 0,0 0 0,-1 0 0,1 0 0,0 0 1,-1 0-1,1-1 0,0 1 0,-1 0 0,1 0 0,0 0 0,-1-1 0,1 1 0,0 0 1,-1 0-1,1-1 0,-1 1 0,1-1 0,-1 1 0,1-1 0,-1 1 0,1 0 0,-1-1 1,1 0-1,-1 1 0,1-1 0,-1 1 0,0-1 0,1 0-4,9-20 180,-2-2 94,-4 11-39,-1 6 60,4-2 202,0 7-58,-2 5-62,0 3-66,-1 3-71,-2 1-73,1-1-79,-2-1-83,0-5-51,1 5 32,4 14 52,-1-9-85,-2-6-40,0-1-62,1-1-75,0 0-91,-4-6 48,0 1 71,1-1 61,-1 1 50,0 0 23,0 0 53,0 0-48,0-1-64,0 1-85,0-1-108,0 0 34,0 0-64,0 0-70,1 0-77,-1 0 18,0 0-61,1 0-65,-1 1-70,1-1-73,-1 0-76,1 0-80,0 0-85,-1 0 357,0 0-37,1 0-757,1 0-409,0 0-1055</inkml:trace>
  <inkml:trace contextRef="#ctx0" brushRef="#br0" timeOffset="57883.094">2222 6867 8532,'0'12'965,"1"0"-78,-1 0-78,1 0-74,-1 0-73,1 0-70,0 0-69,0 0-66,1 0-64,-1 0-62,0 0-60,1 0-58,-1 0-55,1 0-54,-1 0-50,1 0-50,-1-1-47,1 1-44,-1 0-42,1 0-40,-1 0-38,0-1-36,2 13-343,-1 0-118,0-1-102,-1 1-85,-1 0-68,0-23 187,0 0 338,0-1-38,0 1-41,0-1-47,1 0-51,-1 0-55,0 1 91,1-1-34,0 0-697,0 0-381,1 0-974</inkml:trace>
  <inkml:trace contextRef="#ctx0" brushRef="#br0" timeOffset="58148.6">2184 7103 7603,'5'0'939,"-1"-1"-89,1 1-84,-1-2-81,0 1-75,0-1-71,0 0-66,0 0-64,1-2 7,-1 1-77,0-1-68,0 0-61,1 0-28,-1-2-63,2 0-43,1-4-48,5-4-33,-4 6 78,-2 1 97,-2 4-33,-1 0 41,-1 3-484,-1-1 109,0 0 96,0 0 80,0 1 63,0-1 46,5-2 521,-4 3-508,-1-1-91,0 1-34,0 0-56,0-1-65,0 1-73,0 0-82,0-1-124,0 1-116,0 0 223,0 0-33,-1 0-34,1 0-36,0 0-38,-1 0-38,1 0-40,0 0-41,-1 0-44,1 0-43,0 0-46,-1 0-46,0 0 145,1 0-36,-1 0-742,1 0-405,1 0-1038</inkml:trace>
  <inkml:trace contextRef="#ctx0" brushRef="#br0" timeOffset="60801.846">2377 6669 7395,'0'0'587,"0"0"-57,0 0-51,0 1-50,0-1-45,0 1-44,1-1-39,-1 1-36,0 0 50,0 0-56,1 0-47,-1 1-40,1-1 10,0 4 219,-1-3-199,1 0 33,-1-1 78,4 10-108,-2 0-41,2 15 63,-3 7-91,-2 16-76,1-14-12,0 33-45,0 16-69,0-43-15,0 1-42,1-42 92,0-10 109,2-4 65,3-38 398,-5 35-346,2-34 329,3 24-239,6 9 64,1 12-44,-2 8-82,-3 6-68,-2 5-54,-1 5-31,-1 21 13,-3-34-54,-1 0-257,1-1 63,-1 0 57,0 0 50,0 3 54,0 0 91,0 0 57,0 9 251,-1-6-237,1-5-137,-1 0-55,1 0-66,0 0-78,-1-1 11,1-1-45,0 0-45,0 1-51,0-1-54,-1 0-56,1 1-60,0-1-64,0 0-67,0 1-71,0-1-73,-1 0-78,1 1-80,0-1-85,0 0-87,0 1-90,0-4-17,0 0-109,0 1-368,0-1-951</inkml:trace>
  <inkml:trace contextRef="#ctx0" brushRef="#br0" timeOffset="61160.462">2581 6972 7780,'0'2'928,"0"-1"-92,1-1-89,0 0-84,-1 0-80,2 0-74,-1 0-70,0-1-65,1 0-60,-1 0-57,1-1-50,0 1-46,0-1-43,0 0-36,2-2-10,1-1-101,6-6-184,-8 7 197,-1 1 62,0 1 37,-1 0 52,1 1 59,-1-1 68,3-4-95,6-8 253,0-1 1,0 0-1,-2 0 1,1-3-421,-1-16 763,-8 33-656,-2 1 3,-3 2-50,-11 5-4,7 2-48,0 0 0,1 1 0,1 0 0,-1 0 0,2 1-1,-1 0 1,0 3-8,-9 37-8,15-46 1,0-1 0,1 1 0,0 0 0,0 0 0,0 0 0,0 0 0,1-1 0,0 1 0,0 2 7,7 8-58,27 21-16,-24-27 4,-1-1-50,-3-3-50,-2-3-17,-1-2-40,-1 0-82,0 0-23,0-1-78,-1 0-89,1 0-98,-1-1 17,0 1-80,0-1-86,-1 0-92,1 0-98,0-1-103,-1 1-109,0 0-115,0 0 656,-1 1-33,1-1-726,1-1-388,-1-2-1009,-1 5 2695</inkml:trace>
  <inkml:trace contextRef="#ctx0" brushRef="#br0" timeOffset="61578.789">2985 6681 8900,'0'-2'1079,"0"1"-96,-1 1-92,1-1-87,-1 1-84,0 1-79,0-1-76,0 1-70,-1 0-67,1 0-63,-1 1-58,0-1-55,1 1-49,-1 0-47,0 0-41,0 0-38,-1 2-22,-1 0-68,1 1-61,-7 7-275,6-7 233,1-1 79,0 0 93,2-2 21,0-1 38,0 0 43,0 0 47,0 0-200,-15 20 146,4 3-58,10-2-45,3-21-47,-1 1 0,1-1-1,0 0 1,-1 0 0,1 1 0,0-1 0,0 0-1,-1 0 1,1 0 0,0 0 0,0 0 0,0 0 0,1 0-1,-1 0 1,0 0 0,1 0-1,2 0-2,1 1 0,-1-1 0,1 0 0,-1 0 0,1 0 0,0-1 0,-1 1 0,1-1 0,0 0 0,-1-1 0,4 0 2,-5 1 2,1-1-1,0 1 0,-1-1 1,1 1-1,0 0 0,-1 1 1,1-1-1,-1 0 0,1 1 1,0 0-1,-1 0 0,1 0 1,-1 0-1,0 1 1,1-1-1,-1 1 0,0 0 1,1 0-2,2 8 67,-3-1 55,-3 3 76,-7 4 155,-4 0-9,3-7-162,1-2-79,0 0-60,3-4-55,-7 7 7,-31 27 95,30-28-124,0 0-63,-1 1-109,6-6 57,0 1-37,0-1-39,0 0-42,0 0-46,0 0-50,7-4 14,0 0 102,0 0 91,0 1 79,-1-1 66,1 0 41,0 0 129,-3 1 684,3-1-720,-1 0-62,1 0-79,-1 0-103,1 0-121,-1 0 69,1 0-37,0 0-11,0 0-34,0 0-35,-1 0-38,1 0-38,0 0-41,0 0-42,0-1-44,0 1-45,0 0-48,0 0-49,-1 0-51,1 0-53,0 0-54,0 0-56,0-1-58,0 1 224,0-1-40,0 0-823,0-1-447,0-1-1148</inkml:trace>
  <inkml:trace contextRef="#ctx0" brushRef="#br0" timeOffset="62076.097">3113 6645 7748,'0'0'624,"0"0"-66,0 0-61,0 0-58,-1-1-53,1 1-50,0 0-46,-1-1-42,0 1 117,0-1-106,0 0-105,0 0-41,-2 0 152,2 0-106,0 1 94,0 1-78,1-1 39,-8 6 96,0 1-65,1-1-62,1 0-53,0 0-44,-4 7-13,8-9-70,0 0 1,0 0-1,1 0 1,-1 0-1,1 1 0,0-1 1,0 0-1,0 4-3,-3 72 27,4-80-27,0 1 0,0-1 0,0 0 0,0 1 0,0-1 1,0 0-1,0 1 0,0-1 0,1 1 0,-1-1 0,0 0 0,0 0 1,0 1-1,1-1 0,-1 0 0,0 1 0,0-1 0,1 0 0,-1 0 0,0 1 1,0-1-1,1 0 0,-1 0 0,0 0 0,1 1 0,-1-1 0,0 0 1,1 0-1,-1 0 0,0 0 0,1 0 0,-1 0 0,0 0 0,1 0 1,-1 0-1,1 0 0,-1 0 0,0 0 0,1 0 0,-1 0 0,0 0 0,1 0 1,-1 0-1,0 0 0,1 0 0,-1 0 0,0-1 0,1 1 0,-1 0 1,0 0-1,1 0 0,-1-1 0,0 1 0,0 0 0,1 0 0,-1-1 0,0 1 1,0 0-1,0-1 0,1 1 0,-1 0 0,17-14 26,-8 4 37,14-15-3,-16 16 18,-1 1 64,-1 1 39,-2 0 71,-1 1 83,-1 0 94,-1 2-329,1 4 59,2 9 275,3 8 129,-1-3-245,1-5-138,1-1-112,1-3-90,4 2-40,3 0-49,3-1-102,-17-6-170,0-1 78,0 1 69,0-1 61,0-1-4,0 0 112,0 0 71,2-6 76,-2 6-89,-1 0-39,1-1-55,0 1-68,-1-1-82,1 1-97,-1 0-54,1-1-99,-1 1-107,0 1-119,0 0 318,1 0-33,-1 0-35,0 0-36,0 0-36,0 1-39,0-1-39,0 0-40,0 1-29,0-1-45,0 0-41,0 0-36,0 0-203,0 0-35,0-1-2239</inkml:trace>
  <inkml:trace contextRef="#ctx0" brushRef="#br0" timeOffset="62623.667">3229 6578 7587,'0'0'1905,"0"0"-1256,0 1-69,0-1-66,0 1-60,0 0-57,0 0-54,0 0-49,0 0-45,0 1 31,0 0-70,0 0-60,0 0-49,0 1-23,0 6 0,0-6-11,0 0 60,0-1 94,0 12 217,1-1-60,-1-2-59,2 1-58,0-1-56,1 0-55,1 1-54,1 0-52,0 6-81,2 5-70,0-15 6,2-5-43,-6-6 142,-1-1 0,0 1 0,0 0 0,0-1 1,-1 1-1,1-1 0,-1 0 0,0 1 0,0-1 0,0-1 2,8-39 57,-7 21 19,0 0 37,2-15 169,-1 20-93,0 0 36,-4 21 76,1 2-72,0 2-63,0 3-54,0 4-30,1 3-65,5 36-120,-1-38 134,-4-14-31,-1 0-1,0-1 1,1 1-1,-1-1 1,1 1-1,-1-1 1,0 1-1,1 0 1,-1-1-1,1 0 1,0 1-1,-1-1 1,1 1-1,-1-1 1,1 0-1,0 1 1,-1-1-1,1 0 1,0 1-1,-1-1 1,1 0-1,0 0 1,-1 0-1,1 0 1,0 0-1,-1 0 1,1 0 0,0 0-1,0 0 1,-1 0 0,25-11-22,14-26-6,-17 6 76,-18 24-25,-1 1 0,0-1-1,0 0 1,-1 0 0,0 0-1,0 0 1,-1-1-1,0 1 1,0 0 0,-1-6-23,0 12 6,0 1 0,0 0-1,0 0 1,0-1 0,0 1 0,0 0 0,-1-1 0,1 1 0,0 0-1,0 0 1,0-1 0,0 1 0,0 0 0,0-1 0,0 1 0,0 0-1,0 0 1,0-1 0,0 1 0,1 0 0,-1-1 0,0 1 0,0 0-1,0 0 1,0-1 0,0 1 0,0 0 0,1 0 0,-1-1 0,0 1-1,0 0 1,0 0 0,1 0 0,-1-1 0,0 1 0,0 0 0,1 0 0,-1 0-1,0 0 1,0 0 0,1 0 0,-1-1 0,0 1 0,0 0 0,1 0-1,-1 0 1,0 0 0,1 0 0,-1 0 0,0 0-6,4 6 108,-2 4-66,-2-2-43,1 41 103,1-27-136,0-10-41,1-1-54,0-1-65,2-1-76,-4-8 43,-1-1-39,1 0 40,1-1-69,-1 0-63,0 0-55,1 0-385,0 0-102,0 0-46,1-2-1331,-2 2 1609,0 0 34,0-1 34,0 1 60,0 0 73,0-1 86,0 1-263,-1 0-37,2-1-773,-1-1-415,1-1-1076,-2 4 2937</inkml:trace>
  <inkml:trace contextRef="#ctx0" brushRef="#br0" timeOffset="62990.068">3552 6502 8356,'0'0'878,"0"0"-102,1-1-97,-1 1-90,1-1-85,-1 0-78,1 0-72,0 0-67,0 0-72,0 0-48,0 0-43,0 0-37,1-2-10,-1 1-69,6-5-166,-5 4 150,-1 1 49,0 1 42,0 0 51,0 0 59,17-18 330,-3 1-107,2-5-13,7-13 118,-7 10-146,-15 22-153,-4 3-88,-3 3-70,-2 2-50,-13 12-72,15-11 66,-28 57-236,16-17 3,8-24 73,9-20 127,-1 0 1,0 1 0,0-1 0,1 1-1,-1-1 1,1 1 0,-1 0 0,1-1-1,0 1 1,-1 0 0,1-1 0,0 1 0,0 0-1,0-1 1,0 1 0,1 0 0,-1-1-1,0 1 1,1-1 0,0 2 24,8 2-193,6-8 34,2-3 37,2-4 38,-2 0 39,-2 1 42,-7 5 26,18-11 88,1 2-111,-1 3-70,34-6-163,-41 12 195,0 2 38,1 0 53,0 1 68,1 0 81,0 1 95,-20 0-524,0 0 82,1 0 48,0-1 96,2 1 81,-2 0-97,0 0-54,-1 0-42,0 0-62,1 0-72,-1 0-83,0 0-17,0 0-71,-1 0-79,1 0-84,0 1-91,0-1-97,-1 0-104,0 1-110,1-1 270,-1 1-50,0-1-45,0 0-39,0 1-213,0 0-39,0 0-256,0 0-721</inkml:trace>
  <inkml:trace contextRef="#ctx0" brushRef="#br0" timeOffset="63694.495">1141 7988 6995,'0'-8'1318,"0"-1"-111,0 4-565,0 1-38,0-1-39,0 1-39,0 0-39,0 1-40,0 0-41,0 1-40,1 1-43,-1 0-41,1 2-43,0 1-43,0 0-44,0 2-44,1 2-44,-1 1-45,13 33 191,-6-20-154,2 0-33,2 6-45,-1 0-58,-3 1-60,-3 2-60,-4-26-30,-1 1 56,0-1 51,1 1 45,-1-1 38,1 1 33,-1 3 67,2 8 201,-1-9-172,-1-1-61,1 0-43,-1 0-65,1 0-83,-1 0-99,1 0-116,-1 0-36,0-1-100,1 0-110,-1 0-118,0-2 323,0 0-33,0 1-35,0-1-35,0 0-37,0 0-37,0 0-40,0 0-39,0-1 86,0 0-36,0 0-718,0 2-395,0 0-1008</inkml:trace>
  <inkml:trace contextRef="#ctx0" brushRef="#br0" timeOffset="63955.612">1142 8141 7603,'6'-4'615,"0"0"-42,0 0-40,0 0-38,-1 0-38,1 0-34,0 0-35,0 0-33,5-4 262,1 1-114,0-1-104,-1 1-93,0 0-99,-1 0-59,1 1-50,0 0-41,10-6-34,29-14-129,-34 19 118,0 1 62,-14 5-218,3-1-99,-4 1 99,0 0-63,-1 0-110,1 0 80,-1 0-49,0 1-57,0-1-63,0 0-68,0 0-74,0 0-80,0 0-86,0-1-195,0 0-124,0 2 438,0-1-39,0 0-728,0-1-403,0 0-1026</inkml:trace>
  <inkml:trace contextRef="#ctx0" brushRef="#br0" timeOffset="64305.563">1327 7765 8020,'0'0'653,"0"0"-69,0 1-64,0-1-61,0 0-57,0 1-53,1 0-49,-1-1-45,0 2 33,1-1-69,-1 0-60,0 1-49,1 1 5,1 1-32,-1-2-14,0 0 64,0 0 91,27 61-52,-8-7 324,10 42-496,-18-49 116,0-1-44,-3-14-56,-9-33-16,0-1 0,0 1 0,0 0 0,0 0 0,0-1 0,0 1 0,0 0 0,0 0 0,1-1 0,-1 1 0,0 0 0,1-1 0,-1 1 0,0 0 0,1-1 0,-1 1 0,1 0 0,-1-1 0,1 1 0,-1-1 0,1 1 0,-1-1 0,1 1 0,0-1 0,-1 0 0,1 1 0,0-1 0,-1 0 0,2 1 0,11-16 0,4-37 0,-14 25 53,7-39 287,-1 40-231,-8 27 147,-1 3-94,1 3-79,0 2-66,0 9-107,1 19-317,-2-26 226,0-8 78,0 1-52,0-1-27,0-1-59,0 1-68,0 0-81,0 0-3,0-1-68,0 1-75,0-1-80,0 1-88,0-1-91,0 0-100,0 1-104,0-2 382,0 0-38,0 1-752,0 1-414,0 1-1056</inkml:trace>
  <inkml:trace contextRef="#ctx0" brushRef="#br0" timeOffset="64570.767">1659 7860 9028,'0'0'2134,"0"0"-1595,0 0-64,0 1-59,0-1-56,0 0-53,0 1-47,1-1-45,-1 1-41,1 0 56,-1 1-104,1-1-82,0 1-42,1 3-102,-1-2 96,0-1 84,-1 0 6,0-1 37,6 26 249,-2 2-110,0-4-149,0 0-113,-1-13-47,1-1-35,0 0-36,1 0-38,-4-10 65,-1 0 68,3 3 148,-2-3-120,0 0-45,0-1-39,0 1-48,0-1-57,0 0-95,0 0-92,0 0-102,0 0-115,-1-1 248,1 1-33,-1 0-34,1-1-35,-1 1-38,1-1-38,-1 1-40,1-1-42,-1 1-135,1-1-52,-1 0-47,1 1-40,-1-1-219,1 0-40,0 0-266,0-1-742</inkml:trace>
  <inkml:trace contextRef="#ctx0" brushRef="#br0" timeOffset="64863.952">1639 7868 7555,'0'-3'596,"1"1"-36,-1-1-34,0 0-33,2-3 398,0 0-117,0 0-109,1 0-100,0-1-89,0 1-82,0 0-101,1 0-52,0 1-44,0-1-38,5-5 93,14-8 152,-15 15-185,6 8-523,8 10 87,0 3 87,-7-4 85,-12-9 22,0-1-1,-1 1 1,0 0-1,0-1 1,0 1 0,0 0-1,0 0 1,0 3 23,7 55-419,-3-10 22,-3-47 330,2-7 44,5-12 76,6-18 200,-3-13 229,-6 15-72,-2 10-78,0 0 60,0 1 73,2 0 82,-5 15-54,0 3-63,0 5-78,0 1-89,0 4-102,0 1-116,-1-5-69,0 1-34,0 0-35,0 0-37,0 3-131,1 0-88,-1 0-92,1 0-98,0-1-104,0-1-107,-1-1-113,1-1-118,-1-4 522,-1 0-35,1 0-38,0 0-45,-1 0-48,1-1-54,0 1-59,0-1-62,-1 0 112,1 1-38,1-1-828,0 0-444,1 0-1149</inkml:trace>
  <inkml:trace contextRef="#ctx0" brushRef="#br0" timeOffset="65369.977">2094 7731 7908,'0'-3'584,"0"1"-42,0-1-42,-1 2-40,0-1-38,1 1-37,-1 0-35,0 0-33,-2 1 223,1 0-113,-1 1-101,0 0-86,0 1-103,1 0-40,-3 3 2,-5 9-72,2 17 48,5 17-25,3-43-44,0-5-6,0 1 1,0-1 0,0 1-1,0-1 1,0 1 0,0-1 0,0 1-1,0-1 1,0 1 0,0-1 0,1 1-1,-1-1 1,0 1 0,0-1 0,0 1-1,1-1 1,-1 1 0,0-1 0,0 1-1,1-1 1,-1 0 0,0 1-1,1-1 1,-1 0 0,1 1 0,-1-1-1,0 0 1,1 1 0,-1-1 0,1 0-1,-1 0 1,1 0 0,-1 1 0,1-1-1,-1 0 1,1 0 0,-1 0 0,1 0-1,-1 0 1,1 0 0,-1 0-1,1 0 1,-1 0 0,1 0 0,-1 0-1,1 0 1,-1 0 0,1 0 0,-1-1-1,1 1 1,-1 0 0,1 0 0,-1-1-1,0 1 1,1 0 0,-1-1 0,1 1-1,-1 0 1,0-1 0,1 1-1,-1 0 1,0-1 0,1 1 0,-1-1-1,0 1 0,31-28 84,-28 26-69,2-5 37,0 1 37,0-1 68,0 2 66,3 1 74,3 3 83,-10 3-149,0 3-84,1 3-53,1 4-49,-1-3-2,5 10 83,1 1-83,-1-1-73,1 1-63,1 4-89,0-1-59,16 56-709,-19-44 588,-4-13 194,-1-1 48,-2-3 26,-4-3 62,-2-2 59,-2-3 54,-2-2 47,-1-3 43,-15-2 279,-4-11 230,28 7-608,0-1 0,0 1 0,1-1 0,-1 0-1,1 0 1,0 0 0,-1 0 0,1 0 0,0-1 0,0 1-1,1 0 1,-1-1 0,0 0 0,1 1 0,-1-1 0,1 0 0,0 0-1,0 0 1,0 0 0,0 0 0,1 0 0,-1 0 0,1 0-1,0 0 1,0-2-72,3-41 752,3 15-353,1 7-177,-3 12-158,1 0-38,3-7-75,-3 9-24,0 1-36,1 0-37,-1 0-40,1 0-43,1 1-44,-4 4 277,0 1-47,-1 1-50,1 0-71,-1 1-42,0-1-74,0 1-86,0-1-96,0 1-6,0 0-81,0 0-88,0 0-94,-1 0-101,1 1-108,0-1-113,0 0-120,0 0 420,-1 1-48,0-1-41,0 1-37,1-1-218,0 1-36,2-2-2393</inkml:trace>
  <inkml:trace contextRef="#ctx0" brushRef="#br0" timeOffset="65762.466">2399 7503 8740,'0'1'914,"0"0"-87,0 0-83,-1 1-81,1-1-75,-1 1-71,0 0-68,0 1-64,0-1-1,-1 1-79,1 1-71,-1-1-66,0 2-22,-1 1-107,1 0-84,-1-1-60,-7 15-397,9-16 431,-1 0 33,0 0 47,0 0 68,1-1 79,0 0 93,-13 38-164,11-32-71,0 0 1,1 0 0,0 1-1,1-1 1,0 1 0,0-1-1,1 1 1,0-1 0,2 7-15,-2-15 2,0 0 1,0-1-1,1 1 1,-1 0-1,0 0 1,1 0-1,-1-1 1,1 1-1,-1 0 1,1-1-1,-1 1 1,1 0 0,-1-1-1,1 1 1,0-1-1,-1 1 1,1 0-1,0-1 1,0 0-1,-1 1 1,1-1-1,0 1 1,0-1-1,-1 0 1,1 0 0,0 1-1,0-1 1,0 0-1,0 0 1,0 0-1,-1 0 1,1 0-1,0 0 1,0 0-1,0 0 1,0-1-1,-1 1 1,1 0 0,0 0-1,0-1 1,0 1-1,-1 0 1,1-1-1,0 1-2,2-1 4,-1 0-1,1 0 0,-1-1 0,0 1 1,0-1-1,1 1 0,-1-1 0,0 0 1,0 1-1,0-1 0,0 0 0,-1 0 1,1-1-1,0 0-3,14-35 30,-6 11 33,-3 4 35,0 0 56,0 4 37,-1 0 63,-2-2 151,1-1 31,0 11-82,-4 11-173,-1 1-23,0 2-73,0 0-52,0 10-29,0-7 28,-1 12-51,1 2 40,0-7-48,1-2-53,2-2-77,-1-3 10,1-1-44,0-1-50,2 0-54,0-1-62,1-1-65,1 0-72,1-2-77,-5 0 191,0 0-49,0 1 10,0-1-70,0 0-88,0 0-102,0-1-119,-2 1 349,0 0-36,1 0-38,-1-1-40,0 1-42,0-1-45,0 1 6,1-1-38,0-1-778,0-1-421,1-1-1084,-3 4 2938</inkml:trace>
  <inkml:trace contextRef="#ctx0" brushRef="#br0" timeOffset="66050.645">2639 7407 9220,'-2'1'533,"0"0"-37,0 1-34,0-1-34,-3 2 334,1 1-119,0 0-108,-1 0-98,1 0-88,0 1-77,0-1-85,1 0-48,-4 5 29,3-3-115,-4 11 11,6-10-7,0-1 42,2 0 68,9-1-217,24-4-88,-9-1 30,-10 5 39,-1 1 48,-2 1 43,-1 1 38,1 2 54,-3 2 38,-1 2 68,-1 9 156,-6-19-314,1-1 0,-1 0 0,-1 1 0,1-1 0,0 1 0,-1-1 0,0 0 0,0 1 0,0-1 1,0 2-63,-14 18 309,6-15-225,-2 0-34,-1-1-38,-1-1-45,11-6-176,0 1 64,-1 0 56,1-1 47,-3 2 61,-8 0 212,9-2-206,1 0-64,0 0-25,1 0-36,0 0-42,-1-1-46,1 1-53,0-1-56,0 1-63,0-1-67,1 0-73,-1 0-77,0 0-83,1 0-88,0-1-93,0 1-98,0-1-104,0 0-108,1 1 468,-1 0-41,1-2-831,0 0-454,0-2-1165</inkml:trace>
  <inkml:trace contextRef="#ctx0" brushRef="#br0" timeOffset="66549.806">3026 7173 7107,'-1'0'524,"1"0"-36,0 0-34,0 1-34,-1-1 327,0 1-117,0 0-107,0 0-94,0 0-86,-1 0-75,0 1-30,0 0-73,-1 1-6,-2 2-14,3-3-48,1-1 67,-1 1 98,-5 8 106,0 0-48,0 0-41,0 0-36,0 2 8,-1 0-34,-12 28 322,13-27-361,-5 13 122,0 2-47,2 0-48,3 0-45,5 0-44,6 0-44,6-2-42,9-2-42,-16-22 14,-1 0-1,1 0 1,-1 0-1,1-1 1,0 1-1,0-1 1,-1 0-1,1 0 1,0 0-1,0 0 1,1 0-1,-1 0 1,0-1-1,0 0 1,0 0-1,0 0 1,0 0-1,0 0 1,1 0-1,-1-1 1,0 0-1,0 1 1,0-1-1,0 0 1,0-1-2,17-6 39,-1-3 38,-3-1 51,-3-1 65,-7 6-151,1 0 42,1-1 37,0 0 33,6-5 160,0 0 59,1-4 129,1-9 296,-11-2-41,-10 10-327,-6 2-143,-6 0-86,12 13-502,0 0 117,0 0 103,-1 0 86,0-1 84,-1 1 67,-18-6 539,14 6-446,4 1-153,1 1-55,0 0-62,0 0-62,0 0-73,0 1-81,0 0-91,0 0-100,1 0-109,-1 1-119,4 0 281,-1-1-33,0 1-34,1-1-35,-1 1-37,1 0-38,0 0-38,-1 0-41,1 0-40,0 0-43,-1 1-43,1-1-44,0 1-47,0-1-46,0 1-48,1 0-49,0-2 229,1 0-41,0 0-910,0 0-485,0 1-1258</inkml:trace>
  <inkml:trace contextRef="#ctx0" brushRef="#br0" timeOffset="66953.865">3223 7041 7908,'0'-5'1217,"0"3"-574,0 0-38,0 0-36,0 0-36,0 1-34,0 0-34,0 0 371,0 1-120,-1 0-112,1 2-103,-1 0-94,0 0-100,0 1-70,0 0-62,-1 1-56,0 0-47,0 0-41,-3 4-59,-8 12 244,1 1-49,3 0-44,1 1-37,1 10-16,5 0-46,2-23-27,0-1 0,1 1 1,0 0-1,1-1 0,0 1 0,0-1 1,1 0-1,0 0 0,0 0 0,1 0 1,0 0 2,24 30 37,-25-35-246,0 1 69,1-1 61,-1 0 50,4 3 79,10 6 253,-11-9-269,0 0-74,-3-2-30,0 0-43,1 0-47,-1-1-53,1 1-60,-1-1-64,1 0-71,0-1-76,-1 1-82,1-1-87,-1-1-94,1 1-99,-1-1-105,1 0-111,-1-1-116,1 0-122,-3 2 658,0 0-38,1-1-776,0 0-422,1-2-1084,-3 4 2942</inkml:trace>
  <inkml:trace contextRef="#ctx0" brushRef="#br0" timeOffset="67319.416">3357 7114 7539,'0'0'2049,"0"0"-1250,0-1-89,1 1-83,-1-1-79,1 0-72,-1 1-69,1-1-62,-1 0-57,1-1-67,0 1-40,0-1 73,1-1-130,-1 1-61,4-6-27,-3 5 23,-1 1 8,0 1 35,0 0 43,0 0 49,9-14 220,0 1-54,7-11 158,9-15 242,-15 22-410,0 0 54,0 0 71,-5 10-224,-2 7-48,-1 5-42,-1 4-39,-1 13 21,-2-1-108,1-15-51,0 8-25,0 6 16,0 0 33,3 73 151,-1-64-178,1 0-87,0-9-40,1 0-70,0 0-83,1-2-94,-5-15 106,1-1 72,-1 0 65,0 0 55,0 0 40,1 0 43,-1 5 119,0-3-179,0-2-87,0 0 35,0 0-33,0 0-37,0 0-42,0-1-43,0 1-49,0 0-198,0 1-102,0-1-112,-1 0-120,1 0 382,0-1-34,0 1-33,0 0-36,0-1-37,0 1-38,0-1-38,0 1-40,0 0 13,0-1-41,0 2-866,0-1-468,0 3-1205</inkml:trace>
  <inkml:trace contextRef="#ctx0" brushRef="#br0" timeOffset="67581.72">3348 7307 6931,'0'-1'985,"1"0"-89,0 0-84,0 0-79,1 0-75,0 0-70,0 0-65,0 0-60,1-1 18,0 1-73,1-1-64,-1 1-57,1-1-5,1 0-57,0 0-9,2-1 48,0 1-7,-3 0-48,-2 1 7,0 0 53,11-5 326,-1-1-79,-1 1-72,1-1-67,-1-1-60,1 1-53,-1-1-48,0 0-42,3-1-12,-1 0-39,-7 5-199,-1 1 74,2-2 40,-2 2-60,-2 1-67,1-1-95,-2 1-64,1-1-103,-1 1-121,0 0 186,-1 1-37,1-1-301,-1-1-118,0 2 325,0-1-33,0 1-35,0-1-34,-1 1-37,1-1-38,0 0-39,0 1-40,-1-1-41,1 0-43,0 0-44,0 0-45,-1 1 133,0 0-41,1-1-856,-1-1-461,0-1-1190</inkml:trace>
  <inkml:trace contextRef="#ctx0" brushRef="#br0" timeOffset="67872.048">3531 6846 8484,'0'0'732,"1"0"-75,-1-1-71,1 1-66,-1 0-63,1-1-58,0 0-54,0 1-49,1-1 43,-1 0-77,1 0-66,0-1-53,2 0 27,2-1-8,-4 2-56,0 0 69,-1 0 101,9-2 169,0 2-38,0 0-34,-1 1-33,10 4 245,-1 2-114,0 4-103,-1 2-89,-1 2-77,0 1-65,7 13-22,-5-3-84,18 31-17,-19-26 85,-10-16-171,-1 0 35,-3-7 34,-1 0 0,0 0 1,-1 1-1,1-1 0,-2 0 1,1 0-1,-1 6 3,-1 6-65,-2-1-81,-1-3-61,-2 0-96,0 0-115,3-8 161,-1 0-35,0 0-38,0 0-40,-1 0-41,0 0-45,1 0-46,-1 0-49,0 0-51,-1-1-53,4-2-254,0-3 402,1 1-43,0 0-47,0-1-51,1 1-57,-1-1-61,0 0 107,0 0-38,0 1-794,0 1-428,-2 1-1106,3-4 3020</inkml:trace>
  <inkml:trace contextRef="#ctx0" brushRef="#br0" timeOffset="68139.748">3988 7032 9028,'0'8'1322,"0"1"-71,1 0-82,0 0-93,-1 0-104,1-1-115,0 1-124,0-4-418,-1-1-34,1 3 85,0 0-97,0 1-101,0-1-106,-1 0-113,1 0-118,-1 0-122,1 0-128,-1-4 160,0 1-35,0-1-34,0 1-35,0-1-36,0 1-37,0-1-37,0 0-38,0 1-39,0-1-38,-1 1-41,1-1-41,0 0-40,-1 1-43,1-1-42,-1 1-44,1-3 141,0 0-42,-1 2-848,0 0-462,-1 2-1187,2-5 3208</inkml:trace>
  <inkml:trace contextRef="#ctx0" brushRef="#br0" timeOffset="68999.117">903 8765 7764,'0'0'859,"0"-1"-114,0 1-106,0-1-97,1 0-90,-1 1-80,0-1-72,1 0-65,-1 0-71,1-1-39,0 0 33,-1 1-103,4-4 84,-3 3-50,0 2 55,7-7 407,2 0-78,-1 1-71,1 0-64,0 0-57,0 0-50,0 1-44,0-1-36,14-7 102,11-8 17,-25 14-277,14-5 70,-17 9-71,0 0-36,2 1-60,-1-1-77,0 0-93,1 1-110,-4 0 139,-1 1-35,-1 0-289,1-1-696,-4 1 845,1 0-37,0 0-110,-1 0-79,1 0-95,-1 0-113,1 0 224,-1 0-61,1 0-65,-1 0-71,0 0-245,1 0-89,-1 0-320,0-1-837</inkml:trace>
  <inkml:trace contextRef="#ctx0" brushRef="#br0" timeOffset="69449.433">1252 8504 8404,'1'-3'929,"-1"0"-50,0 1-53,1 1-58,-1 1-60,1 0-64,-1 1-68,1 1-71,0 0-74,-1 0-79,0 1-82,1 0-85,-1 0-89,0 0-92,0 0-97,-1 0-99,-1 11 365,0 1-39,-2 16 40,2-3-92,4 35 25,-3-62-103,1 1 0,0-1 1,0 0-1,0 0 0,0 1 0,0-1 1,1 0-1,-1 0 0,0 1 0,0-1 0,1 0 1,-1 0-1,1 0 0,-1 1 0,1-1 0,0 0 1,-1 0-1,1 0 0,0 0 0,0 0 1,0 0-1,0 0 0,0-1 0,0 1 0,0 0 1,0 0-1,0-1 0,0 1 0,0-1 1,0 1-1,0-1 0,1 1 0,-1-1 0,0 0 1,0 1-1,0-1 0,1 0 0,-1 0 1,0 0-1,1 0 0,-1 0 0,0 0 0,0 0 1,1-1-1,-1 1 0,0 0 0,0-1 1,0 1-1,1-1-4,8-3 31,-1 0 1,1-1-1,-1-1 0,0 1 1,6-6-32,1 0 20,-6-3-5,-7 9-17,5 18 2,3-1 90,3-7 88,3-7 68,1-4 48,29-22 604,-34 17-560,-5 3-181,0 0 35,11-22 511,-18 28-653,0 0 1,0 0-1,-1 0 1,1 0-1,-1 0 1,0 0-1,0 0 1,1 0-1,-1 0 1,0 0-1,-1 0 1,1 0-1,0 0 1,-1-1-51,-3-7 196,-4 0-35,-1 2-257,0 0 0,3 3-8,1 0-26,1 0-53,0 1-19,1 0-53,0 0-61,0-1-67,0 2 6,1-1-57,1 0-60,-1 0-66,1 0-69,0-1-74,1 1-78,0 0-82,0 3 370,0 0-35,0 0-41,0 0-46,0 0-51,0 0-58,1 1-62,-1-1-67,1 0 119,-1 1-41,1-1-38,-1 1-33,2-2-1289,1 0-1231,-2 2 3356</inkml:trace>
  <inkml:trace contextRef="#ctx0" brushRef="#br0" timeOffset="69767.885">1615 8482 7459,'3'3'972,"-1"-1"-74,0-1-73,0 1-68,0-2-65,1 1-63,-1-1-61,0 0-55,0-1-55,1 0-51,-1 0-47,0-1-46,0 0-42,0 0-38,1 0-37,-1 0-33,0-1-6,1-1-39,1-3 24,1-1-90,5-11-55,-7 14 64,-1 0 63,0 2 92,8-25 22,-8 8-120,-11 19-80,-12 2-30,18 1-9,0 0 1,1 0 0,-1 0-1,1 1 1,-1-1 0,1 1 0,0-1-1,0 1 1,0 0 0,0 0-1,1-1 1,-1 1 0,1 1-1,0-1 1,0 0 0,0 0-1,0 0 1,0 1 0,1-1-1,-1 1 0,0 4 5,0-1-1,0 1 0,1-1 1,-1 1-1,2-1 0,-1 1 1,1-1-1,2 6-4,-1-7-270,1 0 100,0 0 85,1-2 75,0 0 55,0 0 43,4 1 128,13 2 370,-14-6-456,0-1-53,-1 0-66,-1 0-47,0 0-54,1-1-62,-1 0-70,1 0-75,-1 0-85,0-1-91,0 1-98,0-1-106,0 0-113,-1 0-121,-2 1 408,0-1-33,0 1-33,0 0-35,0 0-36,0-1-37,0 1-36,-1 0-40,0 0 75,0 1-42,0-2-822,1 0-448,0 0-1150</inkml:trace>
  <inkml:trace contextRef="#ctx0" brushRef="#br0" timeOffset="70066.659">1952 8207 8660,'0'0'778,"-1"0"-90,1 0-84,0 0-80,0 0-73,0 1-69,-1-1-63,1 0-58,-1 0-64,1 1-42,-1-1 48,0 1-122,0 0-59,-3 2-112,3-1 101,0-1 35,0 0 36,0 0 44,0 0 52,-14 19 494,5-7-293,0 1-51,1 0-53,4-1-55,3 1-57,5-1-57,5 0-61,8-2-61,-2-2 64,0 0 38,51 48 479,-48-38-451,-3-2-84,-12-14-23,0 0 1,0 0-1,0-1 1,-1 1-1,0 0 1,1 0-1,-1 1 0,0-1 1,0 0-1,-1 0 1,1 0-1,-1 1 1,1 1-8,-3 13 10,-3-6-56,-1-1-64,-4 0-110,4-6 64,0-1-35,-1 0-39,0-2-40,-1 1-45,0-2-47,3 0-138,1 0-99,1-1 118,-1 1-63,1-1-69,0 0-75,0 0-81,0 0-89,0 0-94,0-1-100,2 1 394,-1-1-39,-1 0-794,0-1-432,-2-1-1111,5 3 2993</inkml:trace>
  <inkml:trace contextRef="#ctx0" brushRef="#br0" timeOffset="70344.75">2044 8070 9636,'5'7'700,"0"0"-44,0-1-42,-1 1-41,0 0-39,-1 0-39,1 1-38,-1-1-37,0 0-34,0 0-36,1 8 252,0 0-125,-1-1-116,0 2-108,-2-1-100,1 0-90,-2 0-83,1 1-74,-1 0-64,0-1-58,0 1-47,0 15-374,5 42-1080,-5-67 1107,1-2-87,0-2 306,-1 0-36,1 0-38,0 0-44,0 0-246,0 0-95,1 0-107,0 0-116,-1-1-137,0 0-112,0 1-373,1-1-969</inkml:trace>
  <inkml:trace contextRef="#ctx0" brushRef="#br0" timeOffset="70520.497">2060 8287 8164,'3'-4'547,"0"-1"-43,0 0-42,0 0-40,1-2 146,0-1-79,1 1-70,0 0-63,0-2-1,1 0-69,4-3 43,0 1-82,12-8 167,-5 10-60,-9 6-160,0 1 38,1 1 46,-1 1 53,11 3 261,-5 6-100,-3 5-100,-3 4-100,-2 2-100,-2 2-98,-2 0-100,0 0-99,0-1-118,0-2-113,-2-19-12,0 1 116,0 0 101,1 0 84,-1 0 67,0 1 50,2 7 464,-2-5-460,0-3-79,1 1-36,-1 0-62,0-1-69,0 1-76,0 0-88,1-1-131,-1 1-122,0-1 246,0-1-36,0 1-36,0-1-38,0 1-39,0-1-41,0 1-42,0-1-44,0 0-44,0 0-47,0 0-48,0 0-50,0 0 170,0 0-37,1 0-772,0 0-418,0 0-1076</inkml:trace>
  <inkml:trace contextRef="#ctx0" brushRef="#br0" timeOffset="70818.569">2212 8082 8852,'0'0'778,"0"0"-79,0-1-77,1 1-71,-1-1-66,0 0-62,1 1-58,-1-1-53,1-1 46,0 1-83,0-1-70,0 1-57,1-2 24,2-3-15,-3 5-51,1-1 74,-1 1 107,6-6 151,0-1-84,0-1-76,0 1-68,1-3-41,1 1-66,4-3-46,0 2-79,2 6-168,-3 10 60,-4 7 47,-2 6 37,-3-5 37,-1 1 1,-1 0 0,0 0-1,-1 1 9,0 22-125,-1-3 24,1-11 1,1-4-22,1-1-48,1-3-18,0 0-50,2-1-57,1 0-65,-6-14 28,0 0 86,0 1 78,1-1 67,-1 0 63,0 0 36,1 0 85,-1 1 76,2-1 281,-2 0-346,1 0-44,-1 0-62,1 0-77,-1-1-94,1 1-110,-1 0-74,0 0-111,1 0-123,-1 0 252,0 0-36,0 0-35,0-1-39,0 1-38,0 0-41,0 0-42,0 0-42,0 0-46,1 0-45,-1-1-160,0 0-71,0-1-61,1 1-47,-1-1-205,1 0-677</inkml:trace>
  <inkml:trace contextRef="#ctx0" brushRef="#br0" timeOffset="71097.571">2390 7835 7716,'0'-3'196,"1"0"87,-1 0 77,0-1 64,1 0 158,-1-1 59,1 0 183,1-1 457,-1 1-241,0 4-393,0 0-152,-1 1-52,1 2 23,0 1-117,0-1-226,-1 1-36,0 0-41,1 1-42,1 16 309,1 0-81,0 0-67,0 0-59,1 5-38,-1 0-51,3 50-69,-6-69-193,0 0 65,0 0 59,0 1 49,0 0 43,0-1 40,0 6 71,0 15 190,0-19-234,1 1-50,-1-2-55,0 0-65,1 1-77,-1-1-89,0-3 90,1 0-33,-1 0-36,1 0-37,-1 0-39,1 0-41,-1 0-43,1 0-46,-1 0-47,1 0-50,0-1-51,-1 1-53,1 0-56,0 0-58,0 0-59,0-1-61,-1-1 287,1-1-36,0 2-759,0 1-408,2 1-1057</inkml:trace>
  <inkml:trace contextRef="#ctx0" brushRef="#br0" timeOffset="71404.474">2597 7793 9012,'0'9'927,"0"0"-94,1 0-91,0-1-85,-1 1-79,1 0-76,0 0-71,0 0-65,1 1-6,-1 1-79,1-1-71,0 1-62,0 1-40,1 1-62,0 2-54,2 8-79,1 7-36,-2-10 127,-1-4 103,-2-8-6,1 0 36,-2-5-136,6 23 11,-6-26-12,0 1 0,0-1 1,0 1-1,1 0 0,-1-1 0,0 1 0,0-1 0,0 1 0,1-1 1,-1 1-1,0-1 0,1 1 0,-1-1 0,1 1 0,-1-1 1,1 1-1,-1-1 0,0 0 0,1 1 0,0-1 0,-1 0 0,1 1 1,-1-1-1,1 0 0,-1 0 0,1 1 0,-1-1 0,1 0 0,0 0 1,-1 0-1,1 0 0,0 0 0,-1 0 0,1 0 0,-1 0 1,1 0-1,0 0 0,-1 0 0,1 0 0,1-2 1,-1 0 0,1-1 1,-1 1-1,0 0 0,0 0 0,0 0 1,0-1-1,0 1 0,0 0 0,-1-1 0,1 1 1,-1-1-1,0 1 0,0-2-1,4-13 23,4-7 129,-4 12-56,1-1 47,-2 5-10,0 0 39,0 1 6,1 2 36,0-1 40,0 2 45,-3 4 67,0 1-69,1 2-63,-1 1-52,1 1-21,1 1-50,2 13 80,-3-13-114,-1-3 38,0 2-184,1 1 63,-1 1 64,0 5 109,1 3 59,0-5-133,0-3-90,0 1-94,0-4-27,0-1-53,0 1-61,1-2-66,0 1-74,1-2-79,0 0-86,0 0-93,-1-1-405,-1-1 100,3-3-1876,-4 3 2172,0 0-43,0-1-168,0 1-92,0 0 225,0 0-41,0 0-859,1-1-462,0-1-1194</inkml:trace>
  <inkml:trace contextRef="#ctx0" brushRef="#br0" timeOffset="71683.4">2863 7955 8212,'2'0'678,"-1"0"-44,0 0-44,0-1-43,1 0-40,-1 0-39,0 0-38,-1 0-36,1 0-34,0 0-34,1-3 234,-1 1-115,0-1-103,0 1-134,0-1-51,-1 1-46,1-1-39,-1 0-30,1-1-36,0-8-107,0 3 42,0 5 130,-1 1 103,1 2-38,-1 1 38,0 3 407,-1 2-108,0 2-97,0 3-86,0 0-75,0 2-65,1 1-54,0 0-44,2 8-32,-2-16-23,1 0 1,0 0-1,0 0 1,0 0-1,0-1 1,1 1-1,-1-1 0,1 1 1,0-1-1,1 2 3,5 3 46,3-2 59,-8-5-295,0 0 35,2-1-67,0-1 71,5-5-99,-7 3 95,-1 0-55,0 0-89,0-1-114,-1 3 157,0-1-36,0 0-40,-1 0-43,1 0-44,0 0-48,0 0-51,-1 0-54,1 1-56,0-1-59,-1 0-144,1 0-80,0 0-83,0 0-87,-1 2 452,0-1-38,1-1-758,0 1-412,1-2-1059</inkml:trace>
  <inkml:trace contextRef="#ctx0" brushRef="#br0" timeOffset="71924.142">2988 7914 7555,'0'-3'852,"1"0"-67,-1 0-64,1 1-62,-1-1-57,1 1-55,0-1-53,0 1-48,0-1-47,0 1-43,1-1-40,-1 1-37,2-3 180,0 1-114,0-1-83,0-1-69,6-12 279,-6 8-185,-1 5-254,0-2 57,1 0 74,1-3 150,-1 7 128,-5 8-277,-2 5-71,-3 11 70,-1 3-41,5-12-67,0 1 0,1 0-1,0 0 1,1 0 0,0 6-56,5 13 143,1-23-91,-4-8-42,0 0 0,0-1 0,0 1 1,0 0-1,0-1 0,1 1 0,-1-1 0,0 1 1,0-1-1,0 0 0,0 1 0,0-1 0,1 0 0,-1 0 1,0 0-1,0 0 0,1 0 0,-1 0-10,17-3 25,-11 1-61,0-1-38,0 0-42,0 0-50,-1-1-57,-1 1-62,-1 0-69,-1 0-76,0 0 295,0-1-103,-2 2 69,0 0-39,0 1-45,0-1-48,0-1-184,1 1-105,-1-1-116,0 2 307,-1 0-34,1-2-423,0 1-115,1-1-124,-2 2 499,1 0-34,0 0-89,-1-1-43,1 1-38,0 0-33,0-1-205,-1 1-33,3-4-2257</inkml:trace>
  <inkml:trace contextRef="#ctx0" brushRef="#br0" timeOffset="72330.422">3284 7743 7011,'0'0'825,"0"0"-105,-1 1-98,0-1-89,0 1-83,0 0-74,-1-1-67,1 1-60,-1 0-70,0 0-36,-1 2 56,0-1-82,-4 3 93,5-4-102,1 0 47,-13 13 300,1 3-100,-1 3-79,2 1-58,9-15-157,0 0-1,1 1 0,-1-1 1,1 1-1,1-1 1,-1 1-1,1 0 1,0 2-61,4 14 234,-3-22-229,0-1 1,0 1 0,1 0-1,-1-1 1,0 1 0,1 0-1,-1-1 1,0 1 0,1-1-1,-1 1 1,1-1 0,-1 1-1,1-1 1,-1 1-1,1-1 1,-1 1 0,1-1-1,0 0 1,-1 1 0,1-1-1,0 0 1,-1 0 0,1 1-1,0-1 1,-1 0 0,1 0-6,19-4 67,13-19-22,-12-1-3,-16 16-47,1 0 0,-1-1 0,-1 0 0,0 0-1,0 0 1,1-6 5,1-7 22,-3-1 43,-2 4 36,-2 0 51,-2 0 63,-1 1 70,-3 1 82,-1 0 91,-3 1 100,-2 1 110,12 14-412,0 2-75,1 2-46,1 6 23,1 0-102,3 7 12,-1-8-299,0-1 69,1 0 62,0 0 52,5 6 66,19 21 321,-22-27-300,-1 0-40,3 1-80,0 1-113,-5-5 46,1 0-38,-1 1-42,1-1-45,1 2-203,1 0-110,-1 0-118,-3-3 304,0 0-33,0 0-35,1 0-36,-1 0-36,0 1-40,0-1-38,0 0-42,0 0-41,0 0-44,-2-2-45,0 1-53,0-1-47,1 0-41,-1 1-232,0-1-40,1 1-280,0 0-786</inkml:trace>
  <inkml:trace contextRef="#ctx0" brushRef="#br0" timeOffset="72605.453">3673 7285 9428,'-1'0'700,"1"0"-44,-1 0-42,1 1-41,0-1-40,-1 1-38,1-1-38,0 1-34,-1 0-35,1 0-33,0 1 263,-1 0-114,1 1-104,0-1-120,0 1-66,0-1-59,0 1-50,-1 1-29,1 0-61,1 9-126,-1-8 125,0-3 51,0 0 57,0 0 71,0 0 84,0 20 46,-1 1-52,1 0-48,-1 0-43,0 2-33,0 0-40,1 24 6,1 11-111,11 25-135,-12-81-20,1 0 40,1 3-13,0 1 98,5 10 87,-5-12-108,0-1-50,1-1-70,-1 1-87,1-1-103,-1-1 31,0 0-66,0 0-72,0 0-78,1 0-84,-1 0-89,1 0-96,-1-1-100,-1-1-35,-1-1 421,0 0-42,0 0-45,0 0-51,0 0-56,0 0-59,0 0 111,0 0-37,0 0-800,0 0-430,0 0-1109</inkml:trace>
  <inkml:trace contextRef="#ctx0" brushRef="#br0" timeOffset="72880.703">3530 7594 7972,'0'-2'850,"0"0"-74,1 0-73,0 0-68,0 0-66,1 0-60,-1-1-59,1 1-54,0-1-51,0 1-47,0-1-44,1 1-40,-1-1-37,1 0-33,2-2 58,0 1-104,0-1-47,11-8-8,-10 8 20,0 1 97,-4 2-28,0 0 42,0 1-14,26-18 257,1 4-90,-6 7-131,1 2-34,27 2 89,-50 4-248,0 0 0,1 0 0,-1 0 1,0 0-1,0 0 0,0 1 0,0-1 1,0 0-1,0 1 0,1-1 1,-1 1-1,0-1 0,0 1 0,0 0 1,-1-1-1,1 1 0,0 0 0,0 0 1,0 0-1,0 0 0,0 0-3,9 27 32,-8 43-14,-3-53-6,1-15-10,0-1-1,0 0 0,0 0 1,0 1-1,1-1 0,-1 0 0,1 0 1,-1 0-1,1 1 0,0-1 1,0 0-1,0 0 0,0 0 1,0 0-2,0-1 4,-1-1 0,1 1 0,0-1 1,-1 1-1,1 0 0,0-1 0,0 1 1,-1-1-1,1 0 0,0 1 0,0-1 1,0 0-1,0 1 0,0-1 1,0 0-1,-1 0 0,1 0 0,0 0 1,0 1-1,0-2 0,0 1 0,0 0 1,0 0-5,25-10 193,0-11 111,-19 14-236,0-2 61,2-3 89,1-8 190,-9 18-363,0 1-1,-1-1 0,1 0 0,-1 0 0,1 1 1,-1-1-1,0 0 0,1 0 0,-1 0 0,0 1 1,0-1-1,-1 0 0,1 0 0,0 0 0,-1 0 1,0-1-45,-5-5 192,-4 2-42,2 3-218,0 0 55,-19-4 119,16 5-105,5 1-36,0 0-34,0 1-39,1-1-47,-2 1-81,0-1-75,1 1-84,-1 0-95,1 0-103,-1-1-112,0 1-123,4 0 365,0 0-33,3 0 496,-2 0-500,0 0-38,0 1-45,1-1-50,-1 0-55,0 1-62,1-1-66,-1 1-74,1 0 124,0 0-45,0 0-40,0 1-36,-1-1-216,1 1-34,-3 4-2397</inkml:trace>
  <inkml:trace contextRef="#ctx0" brushRef="#br0" timeOffset="73675.268">1684 8713 8244,'1'-2'1027,"1"1"-90,-1 0-86,1 1-83,-1 0-78,0 0-75,0 1-71,0 0-67,0 0-63,0 0-60,-1 1-56,1 0-52,-1 0-48,1 0-44,-1 1-41,1-1-37,-1 1-27,0 1-41,0 3-89,0 16-493,0-19 510,0 0 61,0-1 55,0-1 54,0 1 65,0-2 73,1 36-166,3 1 0,3 10-78,2 26 79,-6-25-61,-3-52-17,0-35 66,6-33 173,-4 59-184,0 0 0,1 0 0,1 1 0,0-1 1,1 0-57,20-27 140,-16 31 252,0 3-49,0 4-46,-1 2-43,0 3-40,0 2-36,6 11 79,-4 0-131,-2 0-57,1 4-44,-1 3-59,-6-18-93,-1 1 59,3 15 22,-3-14 17,1 0-48,-1-3-13,0 0-40,0-1-13,0 1-38,0-1-41,1 0-45,-1-1 5,0 0-36,1 1-40,0-1-42,-1 0-46,1-1-46,0 1-50,0 0-53,1-1-499,-2-1 567,1 0-151,-1-1 277,-1 0-43,1 1 34,0-1-38,0 0-42,-1 0-44,1 0-48,0 0-52,0 0-55,0 0-59,0 0-508,0 0-102,1 0-367,1 0-961</inkml:trace>
  <inkml:trace contextRef="#ctx0" brushRef="#br0" timeOffset="74024.04">2120 8750 9044,'-6'0'985,"1"0"-91,-1 1-87,0 0-84,0 0-77,1 0-75,-2 0-69,1 1-66,0 0-61,0 0-57,1 1-53,-1-1-48,0 1-44,0 0-40,-4 4 32,2-1-110,0 1-56,-10 20-135,15-14 141,2-6 39,1 1 40,1-1 44,1 1 55,-2-6-181,1-1 1,-1 0 0,1 1 0,-1-1-1,1 0 1,0 1 0,-1-1 0,1 0-1,0 0 1,0 0 0,0 0-1,0 1 1,0-1 0,0-1 0,0 1-1,0 0 1,0 0 0,1 0 0,-1-1-1,0 1 1,1 0 0,0-1-3,0 1 1,1 0 1,-1-1-1,1 0 0,-1 1 1,1-1-1,-1 0 1,1-1-1,0 1 0,-1 0 1,1-1-1,-1 1 0,2-1-1,30-15-21,-13-6-34,-16 9 67,4-9-38,-1 7 85,-3 6 42,0 3 71,0 1 86,0 4 102,-5 2-224,1 3-49,0 3-33,0 5-33,1-1 4,3 11-49,0-6-21,-1-3-40,1 0-67,0-2-39,-1-1-71,2-1-85,-1-1-95,-4-7 191,0-1 101,0 1 86,0 0 73,0 0 57,0-1 42,5 3 561,-4-3-547,0 1-109,0-1-72,-1 0-61,0 0-68,0 0-77,1 0-114,-1 0-108,0-1-118,0 1 255,0 0-33,-1 0-35,1 0-36,-1 0-37,1 0-38,-1-1-40,1 1-41,0 0-43,-1 0-42,1-1-93,-1 1-54,1-1-48,0 1-43,0-1-232,0 0-43,0 0-281,0-1-790</inkml:trace>
  <inkml:trace contextRef="#ctx0" brushRef="#br0" timeOffset="74289.305">2277 8620 8500,'-4'3'903,"0"0"-103,1-1-97,-1 2-90,1-1-85,-1 0-80,1 1-72,0-1-68,-2 3 23,2-1-104,-1 1-88,0 0-71,1 2-60,-6 14-175,7-12 154,1-1 106,1-4 5,0-1 41,1-3-137,0-1-1,1 1 1,-1 0-1,1-1 1,-1 1-1,1-1 1,-1 1-1,1-1 1,-1 0-1,1 0 1,-1 0-1,1 0 0,-1 0 1,1 0-1,-1 0 1,1 0-1,-1 0 1,1-1-1,-1 1 1,1-1-2,10 0 5,-8 3 0,-1 0 0,0 0-1,0 1 1,0-1 0,0 1 0,0-1 0,-1 1-1,1 0 1,-1 0 0,0 0 0,0 1-1,1 0-4,18 32 114,-5-10 83,-12-19-258,-1 1 104,-1 0 67,0 12 234,-5-8-207,1-5-128,-1-1-78,-1-1-97,-1 0-116,3-3 91,-1 0-36,0 0-39,-1-1-42,1 0-42,-1 0-47,0-1-48,0 0-50,0 0-321,3 0 354,-1 0-42,0 0-49,0 0-53,0 0-58,1 0-64,-1 0 98,1 0-40,-1 0-771,-1 0-425,-2 0-1085</inkml:trace>
  <inkml:trace contextRef="#ctx0" brushRef="#br0" timeOffset="74615.495">2271 8405 8788,'2'0'780,"0"0"-63,-1 1-60,1-1-57,-1 1-54,1 1-54,-1-1-49,1 0-47,0 1-45,-1 0-42,1 0-40,-1 0-37,2 2 131,0 1-119,1 1-79,-1 0-105,0 0-71,3 8-96,-4-11 100,-1 1 32,1 0 108,-1-2-14,0 0 44,9 19-42,2 1-37,3 6-19,-2 1-38,-8-20-29,-2 0 0,1 1 0,-1-1 0,-1 1 0,0 0-1,0-1 1,-1 1 0,0 5 2,0 3-8,6 4-108,-7-22 113,0 0 0,0 0 0,0 1 1,0-1-1,0 0 0,0 0 0,1 0 1,-1 1-1,0-1 0,0 0 0,0 0 1,0 0-1,1 0 0,-1 0 0,0 1 1,0-1-1,0 0 0,0 0 0,1 0 1,-1 0-1,0 0 0,0 0 0,1 0 1,-1 0-1,0 0 0,0 1 0,0-1 1,1 0-1,-1 0 0,0 0 0,0 0 1,1 0-1,-1-1 0,0 1 0,0 0 1,0 0-1,1 0 0,-1 0 0,0 0 1,0 0-1,1 0 0,-1 0 0,0-1 3,10-19-63,-5-10 38,-3 9 64,-1 0 72,2 0 94,3 1 116,-2 11-109,2 1 37,1 2 252,0 6-113,-1 5-95,0 4-77,2 8 16,-1 5 0,-6-20-173,2 9-34,6 14 164,-5-15-144,0-1-69,0-1-91,-1-3 2,0-1-41,0 1-46,0 0-50,1-1-56,-1 1-60,2 0-65,-1 0-70,-2-3 3,-1-1 108,0 0 97,0 0 15,-1 0-41,1-1 15,-1 1-40,1 0-45,-1-1-52,1 1 31,-1-1-43,1 1-45,-1 0-49,0 0-51,1-1-56,-1 1-57,1 0-62,-1 0 43,1 0-42,-1 0-880,1 1-475,1 1-1225</inkml:trace>
  <inkml:trace contextRef="#ctx0" brushRef="#br0" timeOffset="75061.165">2875 8415 8548,'0'0'550,"0"0"-33,0 0 419,-1 0-122,1 0-115,-1 1-107,0-1-99,0 0-90,0 0-83,0 1-90,0-1-58,0 0-53,-1 1-45,0-1-35,0 1-80,-5 1-277,5-1 284,1 0 35,0-1 48,0 1 60,0-1 69,0 1 83,-10 13 192,1 2-68,1 1-59,1 1-48,-3 17 136,8-22-207,0 1 0,1 0 0,1 0 0,0 9-207,3-11 122,4-6-43,14-6-16,-17-2-60,1 1-1,-1-1 1,1 1-1,-1-1 0,0 0 1,0 0-1,0 0 0,0-1 1,0 1-1,0-1 0,-1 0-2,26-46 38,-19 25 18,-4 11 12,-1 0 37,0 1 44,0-1 54,-1 26 631,0-2-522,3 4-66,-3-7-179,0-1-45,2 3-71,0 0-95,1-1-109,0-2-121,-3-3 136,1-1-34,-1 0-38,1-1-38,-1 0-41,1 0-42,0-2-43,0 1-46,-2-1 141,-1 0-87,0 0-26,0 0-84,1 0-90,-1 0-97,0 0-106,0-1-111,0 1-120,0-1-127,0 1 515,-1 0-42,1-1-38,-1 0-34,1 0-1261,1-2-1207</inkml:trace>
  <inkml:trace contextRef="#ctx0" brushRef="#br0" timeOffset="75379.654">2973 8329 9012,'1'3'842,"-1"0"-70,0 0-68,1 0-64,0 0-61,-1 0-59,1 1-55,1-1-53,-1 2 116,1-1-101,1 1-90,-1 0-80,1 0-70,-1-1-59,1 1-49,0 0-39,0 1-30,6 10-46,-7-11 58,0 0 31,0-1 42,-1 1 52,1-1 62,3 14-163,1-12 41,-5-6-76,0-1 0,-1 1 1,1 0-1,0-1 0,-1 1 0,1-1 0,0 1 0,-1-1 1,1 1-1,-1-1 0,1 0 0,-1 1 0,0-1 0,1 1 1,-1-1-1,1 0 0,-1 0 0,0 1 0,0-1 0,1 0 1,-1 0-1,0 1 0,0-1-11,9-37 349,-6 17-160,4-19 244,-4 30-276,0 0 60,1 4 78,1 4 100,-4 2-180,-1 2-47,1 0-40,0 1-35,0 6 27,1 4-52,-1-9 28,-1 1-217,1 1 58,0-1 48,0 0 39,0 4 61,2 10 185,0-7-183,-2-5-104,1-1-66,-1 1-82,1-1-95,0-1-42,0 0-85,0 0-95,0 0-103,1 0-113,-1-1-120,0-1 362,-1-1-35,0 0-34,1 0-35,-2-2 60,0 1-37,1-1-43,-1 0-47,0 0-53,0 0-59,1 0-63,-1 0-69,0 0 122,1 0-43,-1 0-37,1 0-34,0 0-210,0 0-33,1 0-2326</inkml:trace>
  <inkml:trace contextRef="#ctx0" brushRef="#br0" timeOffset="75815.337">3283 8220 8324,'-5'1'974,"0"0"-98,1 0-94,-1 2-89,1-1-83,0 2-80,1 0-73,0 0-70,-1 1-63,1 0-60,1 1-55,-1-1-49,1 2-45,-1-1-40,0 7-24,-1 3-117,-2 22-273,5-27 277,0-1 61,1-3 49,0 0 52,-1-2 59,1 1 69,0-5-223,0 0 1,0 0 0,0 1 0,0-1 0,0 0-1,0 0 1,0 1 0,0-1 0,1 0 0,-1 0-1,0 1 1,1-1 0,-1 0 0,1 0 0,-1 0 0,1 0-1,0 1 1,-1-1 0,1 0 0,0 0 0,0 0-1,0-1 1,0 1 0,0 0 0,0 0 0,0 0 0,0-1-1,0 1 1,0 0 0,0-1 0,0 1 0,1-1-1,-1 1-5,20-4 68,2-9-50,-3-14 33,-16 19-50,-1-1-1,0 0 1,0 0-1,-1 0 1,2-7-1,0-14 21,-1 0 46,-2 11 15,-1 3 38,0-20 113,1 7 22,-2 1 46,1 14-103,0 0 0,-2 0 0,1 0-1,-2 1 1,0-1 0,0 1 0,-1-1 0,-5-8-198,6 13 48,-1 0 63,1-1 81,-2-3 154,4 7-69,2 5-129,2 4-36,4 8-111,-1-2 12,1 0 0,0-1 1,0 0-1,1 0 0,0-1 0,5 4-13,59 45 20,-20-18-23,-47-34-285,1-1 100,0 1 87,-1-1 73,1 0 66,1 1 56,14 8 371,-12-7-308,-4-3-108,1 0-47,-2 0-38,0-1-39,0 1-44,0-1-48,1 0-53,-1 1-58,0-1-64,0 1-67,2 0-218,-3-2 267,-1 1-34,1-1-34,0 1-36,0 0-37,-1-1-38,1 1-39,0-1-42,0 1-41,-1 0-44,1-1-44,0 1-46,0-1-47,0 1-48,-2-1 160,0 0-41,1 0-877,1 1-474,1 0-1222,-4-2 3336</inkml:trace>
  <inkml:trace contextRef="#ctx0" brushRef="#br0" timeOffset="76255.225">2654 8976 8612,'0'-3'733,"0"1"-47,0 0-44,0 0-44,0-1 73,0 1-59,0 0-55,0 0-52,0 0-50,0 0-46,-1 0-44,1 0-41,-1 0 16,0 1-50,-1-1-44,0 1-39,-1 0-3,0-1-40,-3 2-8,-4-1 25,2 2 24,1 2-37,-9 6 71,2 6-105,1 2-77,-16 35-59,22-34 44,5-13-41,1-1 0,-1 1 0,1 0 0,0 0 0,1 0 0,-1 0 0,1 0 0,0 1 0,0-1 0,0 0 0,1 0 0,0 0 0,0 0 0,0 0 0,1-1 0,-1 1 0,1 0 0,0 0 0,0-1 0,1 1 0,0-1 0,0 0 0,0 0 0,0 0 0,0 0 0,1-1 0,-1 1 0,5 2-1,-3-2 1,1-1 0,0 1-1,0-1 1,0 0 0,0-1 0,0 1-1,1-1 1,-1 0 0,1-1-1,0 0 1,-1 0 0,1 0-1,0-1 1,-1 0 0,1 0-1,0-1 1,0 0 0,-1 0-1,1 0 1,0-1 0,4-2-1,-3 1-218,0 0 66,1 0 58,-1-1 46,7-4 58,20-14 187,-25 15-191,-1-1-71,-4 3-18,0-1-39,-1 1-45,1 0-51,-1-1-56,0 0-61,-1 0-67,0-1-71,0 1-79,0-1-82,-1 0-88,0 0-95,-1 0-98,1 0-105,-2-1-110,0 0-116,0 5 56,0 0-112,0 0 195,0 1-46,0-2-274,0 0-763</inkml:trace>
  <inkml:trace contextRef="#ctx0" brushRef="#br0" timeOffset="76824.407">2710 8677 8788,'0'0'596,"0"0"-42,0 0-40,0 0-38,0 0-38,0 1-35,0-1 301,0 1-124,0-1-112,0 1-99,0 0-87,0 0-42,0 1-86,0-1-76,0 0-33,0 3 21,0-2 3,1 0 79,-1-1-34,0-1 34,4 14 379,0-1-79,1 1-75,0 0-67,1 0-62,0 1-55,1-1-49,0 0-44,1 3-29,1 0-42,7 11-52,23 33-105,-27-44 145,0-1 57,-2-2-108,4 7-7,-4-9-17,-3-4-21,-1-6-41,-5-2 26,-2-3-33,1-2 35,1-3 16,1-6 6,-1 0-18,0-22 42,-1 19 63,1-1 34,0 1 37,0 0 42,-1 1 50,1 0 55,0 13 79,2 4-105,0 2-81,2 4 80,-1 10 14,-1 1-70,1 9-23,-3-23-117,0 1 0,1-1 0,-1 0 0,1 0 0,-1 0 0,1 0 0,1 0 0,0 1-8,14 4-116,9-8-52,-22-1 125,0-1 0,0 1 0,0-1 0,0 0 0,0 0 0,0-1 0,0 1-1,0-1 1,-1 0 0,2-1 43,10-13-200,-3-3 35,0-9 31,-3 8 121,1 2 82,-4 0 92,-4-15 216,-2 32-363,0 0 0,0 0 0,0 0 1,0 0-1,-1 1 0,1-1 0,0 0 1,0 0-1,-1 0 0,1 0 0,-1 0 1,1 0-1,-1 0 0,1 1 0,-1-1 1,0 0-1,1 0 0,-1 1 0,0-1 0,0 1 1,1-1-1,-1 0 0,0 1 0,0-1 1,0 1-15,-9 0 78,-2 4-33,-4 15 35,6 11-52,3 28-8,8-42-56,2-3 39,-3-11 3,0 0 0,1 0 1,0 0-1,0 0 0,-1 0 0,1 0 1,0 0-1,0 0 0,1-1 0,-1 1 1,0 0-1,1-1 0,-1 1 0,2 0-6,10 4-3,4-5-98,-3-3-46,1-3-80,-12 3-75,0 1 96,1-1 52,4-3-125,-5 3 130,0 0-8,-1 1-50,0-1-59,0 0-72,0 0-135,0-1-116,-1 2 246,0 0-35,-1 0-37,1-1-38,0 1-40,0 0-43,0-1-45,-1 1-45,1-1-48,-1 1-50,1-1-52,-1 0-54,1 1 128,-1 0-41,0-1-844,0 0-454,0-2-1175</inkml:trace>
  <inkml:trace contextRef="#ctx0" brushRef="#br0" timeOffset="77072.729">3232 8681 9444,'-5'1'944,"0"-1"-89,1 2-84,-1-1-81,1 1-76,1 1-72,-1 0-67,1 0-64,0 0-58,0 1-56,1 0-50,0 0-46,0 0-42,1 1-38,-2 5 26,2 1-100,5 20-173,1-19 148,-2-7 36,0 0 40,1-1 48,0 0 55,3 2-167,1-1 49,22 8 405,-21-11-388,3 0-19,-6-1-86,1 0-37,2-1-95,0 1-105,1-1-123,-6 0 131,1 0-37,2-2-1116,-6 0 863,0 0-67,0 0 30,-1 0-76,0 0-88,1 0-102,-1 1 185,0-1-61,1 1-63,-1 0-69,0 0 159,1 0-39,0-1-817,0-1-442,1-1-1138</inkml:trace>
  <inkml:trace contextRef="#ctx0" brushRef="#br0" timeOffset="77337.982">3316 8405 9012,'0'4'617,"0"0"-36,0 1-36,0-1-33,1 5 412,-1 0-124,1-1-115,0 1-106,1 0-99,-1 0-89,1 2-27,0 0-101,0-1-86,1 1-72,-1-1-59,0-1-35,10 35-96,-9-33 113,-1 0 55,1 0 74,0-1 90,-3-8-255,4 15 1,8 24 117,-8-28-133,1-1-67,1 1-115,-2-7 51,-1 0-39,1-1-44,0 1-46,0-1-52,0-1-54,-3-3 130,0 0-53,-1-1-54,0 0-60,0 0-63,0 0-70,0 0-78,0 0-87,0 0-99,0 0 366,0 0-35,0 0-40,0 0-43,0 0-46,0 0-52,0 0-511,0 0-113,0 0-367,0 0-954</inkml:trace>
  <inkml:trace contextRef="#ctx0" brushRef="#br0" timeOffset="77570.965">3417 8574 7603,'0'-6'981,"0"0"-104,1 0-95,0 0-91,0-1-85,1 1-77,-1-1-73,1 0-66,0 1-80,0 0-47,1-1-43,-1 1-37,2-4 54,1-1-68,12-21 193,-8 20-151,-5 7-58,0-1 41,0 2 51,1-1 58,-4 4-130,-1 1-29,-2 2-7,1 3-57,-1 2-42,-1 16 25,-2 12-59,1-8-66,-1 0-36,-5 26-130,6-17 109,2-7 74,4 1 78,3-14 194,-5-15-192,1 0 0,0 0-1,0 0 1,-1 0 0,1 0-1,0 0 1,0 0 0,0 0-1,0 0 1,0 0 0,0-1-1,0 1 1,1 0-1,-1-1 1,0 1 0,0-1-1,1 1 1,-1-1 0,0 1-1,0-1 1,1 0 0,-1 0-1,0 0 1,1 0-1,0 0-34,14-2 301,-7-1-200,0 0-51,0-2-62,-2 0-74,1 0-82,-2-1-94,-1 0-105,-1 0-115,-3 4 427,0-1-72,0 1-79,0 0-88,-1-1-93,0 1-102,1 0-108,-1 0-116,0 0 226,0 1-46,0-1-48,1 1-49,-1-1-51,0 1-52,1-1-54,-1 1-56,0-1 175,1 1-39,0-1-806,0-1-436,1-2-1124,-2 5 3073</inkml:trace>
  <inkml:trace contextRef="#ctx0" brushRef="#br0" timeOffset="77834.945">3687 8124 9732,'0'0'640,"1"0"-38,-1 0-38,0 0-36,0 0-34,0 0-34,1 0 365,0 1-117,0 0-109,0-1-96,1 1-88,-1 0-107,0-1-54,0 1-47,0 0-40,2 1 75,1 2 168,-3-2-245,-1-1 55,4 17 328,-1 1-54,0 0-74,0 0-95,-2-7-172,1 1-58,-1-1-64,0 1-70,0-2-52,0-1-57,-1 1-59,1 0-65,-1-1-67,0 1-71,1 0-75,-1-1-78,0-6 54,0-2 132,0 0 26,0-1-43,1 0 27,-1 1-40,0-1-46,1 0-52,-1 0 42,0 0-42,1 0-45,-1 0-47,0 0-52,1 0-53,-1 0-57,1 0-60,-1 0 45,0 0-44,0 0-40,0-1-35,0 1-216,0 0-35,1 1-2408</inkml:trace>
  <inkml:trace contextRef="#ctx0" brushRef="#br0" timeOffset="78029.869">3903 8626 12390,'2'0'1248,"1"-1"-127,-1 1-122,0-2-119,0 1-112,0-1-107,0 0-103,0 0-97,-1 0-93,1-1-87,-1 1-82,0-1-78,0 1-71,-1 0-68,1 0-62,-1 0-57,-1 1-599,-1 1-83,-2-1-99,1 0-113,1 1 469,0-1-34,0 1-36,1 0-37,-1-1-40,1 1-41,0 0-42,1 0-46,-1 0-60,0-1-58,-1 1-51,1 0-46,0 0-261,-1 0-45,1 0-314,-2 0-885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4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0 9204,'-3'0'832,"0"1"-66,1-1-62,-1 1-59,1 1-57,-1-1-55,1 1-53,0 0-48,0 0-48,1 1-44,-1 0-43,1-1-38,0 1-38,-1 1-34,0 2 95,1-2-166,0 1-34,0 4-4,0-1-81,-1 17-152,2-16 135,0-3 58,0 0 56,-1-1 69,1 0 84,-4 62-11,3 1-87,4 13-57,5 41-66,1 13-34,-6-45 52,3-37-38,-7-53-6,1 0 0,0 0 0,0 1 1,0-1-1,0 0 0,0 0 0,0 0 1,0 1-1,-1-1 0,1 0 0,0 0 1,0 1-1,0-1 0,0 0 0,0 0 1,0 1-1,0-1 0,0 0 0,0 0 1,0 0-1,1 1 0,-1-1 0,0 0 1,0 0-1,0 1 0,0-1 0,0 0 1,0 0-1,0 0 0,0 0 0,1 1 1,-1-1-1,0 0 0,0 0 0,0 0 1,0 0-1,1 1 0,-1-1 0,0 0 1,0 0-1,0 0 0,1 0 0,-1 0 1,0 0-1,0 0 0,1 0 0,-1 0 1,0 0-1,0 0 0,0 0 0,1 0 1,-1 0-1,0 0 0,0 0 0,1 0 1,-1 0-1,0 0 0,0 0 0,0 0 1,1 0-1,-1 0 0,0 0 0,0 0 1,0 0-1,1 0 0,-1-1 0,8-7 10,3-18 0,-1-1 0,-1-1 0,-2 0 0,4-22-10,-2 10 47,1-1 44,2 2 59,4 2 75,-16 36-208,1 1-1,-1-1 1,0 1 0,0-1 0,1 0 0,-1 1 0,0-1 0,1 1 0,-1-1 0,1 1 0,-1-1 0,1 1 0,-1-1 0,1 1 0,-1 0 0,1-1 0,-1 1 0,1-1 0,-1 1 0,1 0 0,-1 0 0,1-1 0,0 1 0,-1 0 0,1 0 0,0 0 0,-1 0 0,1 0-17,14 11 368,-3 12-98,-2-1-89,-7-15-128,15 33 164,5 13-47,-18-39-145,0 0 1,-1 1 0,0-1-1,-1 1 1,-1 0-26,0-1-34,2 7 83,-2-6-20,0-5-40,-1-2-28,0 1-37,0-2-20,-1 0-37,1 0-40,-1 0-45,0-5 110,0 0-55,-1-1-55,1 0-57,-1-1-58,0 0-59,0-1-60,1 1-62,-1-1-63,0-1-64,0 1-66,0 0-66,1-1-68,-1 1-70,1-1-69,-1 1-72,1 0 211,0 0-54,-1 0-49,1 0-42,0-1-246,-1 1-42,1 0-295,-1-2-831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9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8964,'0'0'907,"-1"1"-125,1-1-116,-1 1-105,0 1-97,0-1-86,0 1-77,0-1-68,0 1-28,-1 1-67,1-1-42,-3 6 38,2-5-45,2-1 56,0 0 89,0 8 37,0 7 169,0 1-61,0 0-65,2 0-71,0 0-78,1-1-82,1-1-88,2 0-95,-6-15 243,1 0-113,0 0-108,-1 0-102,1-1-95,0 0-91,-1 1-84,1-1-80,0 0-73,-1-1-69,1 1-61,-1-1-57,0 0-51,1 0-46,-1 0-39,0-1-34,0 2 292,0-1-40,0-1-814,0-1-444,0 0-1139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9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8804,'0'0'2020,"0"0"-1301,0 0-272,0 0-110,0 0-45,1 0 178,0-1-111,0 1-97,1 0-84,1-1-43,1 0-100,10-2-157,-11 2 135,-1 0 42,0 0-56,2 0-38,0 0-46,0 0-46,0 0-47,0 0-49,0 0-49,0-1-51,0 1-50,0 0-52,1 0-52,-1 0-54,0 1-54,0-1-56,0 0-55,1 0-58,-1 1-57,-2-1 216,1 1-39,3 0-736,0-1-406,4 1-1043,-9 0 2626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32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6 8644,'0'-1'661,"0"0"-32,-1 0 533,1 0-122,-1 0-115,1 1-110,-1 0-102,0 0-97,1 1-90,-1 0-84,0 1-78,-1 0-70,1 0-66,0 0-58,0 0-52,0 0-46,-1 1-40,0 1-39,1 0-46,-5 8-240,4-7 205,1-2 72,0 0 39,0 0 54,0-1 65,1 0 77,-1 0 86,-11 39 251,-1 0-77,11-32-374,-1-1-1,2 1 1,-1 0 0,1 0 0,1 0 0,-1 0 0,1 0 0,1 0 0,0-1 0,0 2-105,10 13 234,7-11-54,5-10-61,3-7-69,1-5-77,-2-3-85,-5-1-92,-5 1-100,-1-5-280,-11 12 342,0-1-65,0 1-18,-1 1-77,-1-1-94,0 0-106,0 1 7,0 0-92,-1 0-102,0-1-111,0 1-118,0 3 462,0-1-33,0 1-34,-1-1-35,1 1-35,0-1-38,-1 1-28,1-1-44,-1 1-40,1 0-33,-1-1-214,0 0-33,-1-6-2366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32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11621,'-4'4'916,"1"-1"-53,1 1-54,0 0-52,0 0-54,0-1-52,1 1-53,0 0-53,1 0-51,-1-1-53,2 1-52,-1 0-52,1-1-52,0 1-52,0-1-50,0 0-52,1 0-52,0 1-50,1-2-51,-1 1-51,1 0-51,0-1-49,0 0-52,0 0-49,1 0-50,-1 0-50,1-1-50,0 1-50,0-2-49,0 1-49,1 0-49,-1-1-49,-2 0 155,0 0-40,0 0-47,0 0-54,0 0-59,1 0-66,-1 0-72,0 0-78,0 0 127,0 0-49,-1 0-43,1 0-38,1 0-229,-1 0-38,5 0-2531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33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9941,'-2'1'381,"0"1"121,1-1 101,-1 1 85,1 0 50,0 0 45,-2 4 1881,2-3-1579,1-1-568,0-1-32,-1 0-41,1 1-44,0-1 7,0 1-84,0-1-95,0 0-105,0 0-116,0 0-51,0-1-32,0 1-35,0-1-35,1 0-37,-1 1-39,0-1-39,0 0-41,0 0-43,1 0-43,-1 0-45,0 0-46,0 0-48,1 0-48,-1 0-51,0 0-52,1-1-52,-1 1-55,0 0-55,1-1-57,-1 0-59,0 1-59,1-1 214,0 0-48,-1 0-43,1 0-38,0 0-227,0 0-38,1-1-275,0 0-778,-2 2 2090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30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10 417 9380,'-3'5'764,"1"1"-65,1-1-63,0 1-60,0 0-56,0 0-53,0 0-51,1 0-47,0 0-44,1 0-41,-1 0-38,1 0-36,2 6 119,-1 1-103,1-3-98,1 0-41,8 23 90,-6-20-62,0 0 86,-3-6-55,0-1 37,1 2 157,0-1-61,0-3-43,-1-3-40,1-1-35,3-7 69,0-4-96,-2-1-75,7-28 73,-9 29-98,0 0-14,0-1 0,0 1 0,1 1 0,1-1 0,3-6-20,12-5 141,-11 19 116,-1 6-44,-2 3-39,-2 4-33,3 13 60,-4 1-71,-1-13-59,1 3-122,1 1 53,9 29 125,-6-23-121,-3-10-45,-1 0-37,1 4-99,-1-1-99,-1-2-45,0 0-92,-1 1-105,-1-1-114,0-11 698,1 1-87,-1-1-86,1 0-87,0 0-87,-1-1-89,1 1-87,0 0-89,0-1-89,0 0-89,0 0-91,0-1-89,0 1-90,0-1-92,0-1-91,0 1-91,-1 0 596,0 0-37,0-1-802,1-1-430,-1-2-1112</inkml:trace>
  <inkml:trace contextRef="#ctx0" brushRef="#br0" timeOffset="270.973">362 0 9268,'0'0'895,"0"0"-107,0 1-101,0-1-95,0 0-87,0 0-83,0 1-74,0-1-68,0 1-75,0 0-49,0-1-43,0 1-38,0 0-21,0 0-68,0 4-194,0-2 196,0-2 57,0 1 48,0-1 56,0 0 65,1 25 490,0 0-114,1-1-103,0 1-96,0-7-153,0 1-44,1-1-40,0 0-36,3 20 28,0 0-94,0-1-61,7 52-68,-10-63 84,-1 1 36,-1-20-287,-1-1 67,1 1 60,0 0 50,-1 2 43,1 0 49,2 22 205,-2-19-162,0-5-63,-1 1-38,1-1-55,0 1-67,0 0-77,0 0-88,-1-5 99,1 1-32,-1 0-36,1 0-36,0 0-39,-1 0-41,1-1-42,-1 1-45,1 0-46,0 0-50,-1-1-49,1 1-53,0 0-55,0 0-56,-1-1-58,1 1-61,-1-3 244,1-1-39,-1 3-814,0-1-440,0 3-1132</inkml:trace>
  <inkml:trace contextRef="#ctx0" brushRef="#br0" timeOffset="431.101">285 417 9124,'0'-4'684,"0"0"-44,0 0-42,1 1-40,0 0-39,-1 0-38,1 1-35,0-1-34,1-1 315,1 1-118,1 0-106,0 1-92,-1 1-141,1 0-44,5 1 115,0 0-124,16 2 177,-24-2-378,6 0-208,-1 1 79,1 0 69,-1 0 58,2 0 66,0 0 51,16 2 393,-12-1-292,-6-1-154,0 0-38,2 0-59,1 0-101,-2 0-71,-1 0-95,1 0-107,0-1-118,-1 1-14,0-1-97,0 1-103,0-1-110,0 0-117,0 1-123,-3-1 489,0 0-34,0 0-33,0 0-36,-1 0-70,-1 0-48,1 0-44,0 0-37,0 0-220,0 0-37,5 0-2421</inkml:trace>
  <inkml:trace contextRef="#ctx0" brushRef="#br0" timeOffset="648.93">725 448 8356,'6'0'1028,"-1"-1"-86,1 1-83,-1-1-79,1-1-74,0 1-72,-1-1-66,1 0-63,0 0-59,-1-1-55,1 1-51,-1-1-47,0 0-43,0-1-40,4-3 110,-2 0-136,-1-1-59,7-20 110,-11 15-101,-4-2 102,0 8-64,-1-1 45,3 6-195,-1 1 0,0-1 1,0 1-1,1 0 0,-1-1 1,0 1-1,0 0 0,0 0 0,0-1 1,-1 1-1,1 0 0,0 0 0,0 0 1,-1 0-1,1 0 0,-1 1 1,1-1-1,-1 0 0,1 1 0,-1-1-22,0 0 29,-1 1-1,1 0 0,-1 0 0,1 0 0,-1 0 0,1 0 1,-1 0-1,1 0 0,-1 1 0,1-1 0,0 1 0,-2 0-28,-13 7 121,1 2-37,2 1-39,4 1-43,-9 13-2,12-15 12,0 1-1,0 0 1,2 1-1,-1-1 1,0 3-12,5-10-2,-1 0 0,1 1-1,0-1 1,1 0 0,-1 0 0,1 1 0,0-1-1,0 0 1,0 0 0,0 1 0,1-1 2,8 20-67,11-3-52,-17-19-44,0 0 37,2 2-41,7 6-72,-7-7 111,-1 0-73,-1-1-42,1 0-86,0 0-103,0 0-120,-1 0-11,0-1-104,1 0-114,-1 0-123,-1-1 403,0 0-34,0 1-36,0-1-37,0 0-38,0 0-39,0 0-40,0 0-42,-1 0 64,1 0-40,1 0-843,0 0-453,3 0-1171</inkml:trace>
  <inkml:trace contextRef="#ctx0" brushRef="#br0" timeOffset="1112.649">990 399 7187,'0'-2'803,"-1"0"-65,1 1-63,-1-1-60,1 1-58,-1 1-53,0-1-52,0 1-49,-1 0-46,1 1-43,0-1-40,-1 1-38,-1 0 134,0 1-117,0 0-119,0 0-50,-1 2-21,-4 5-25,6-7 23,0 0 57,-14 26 150,1 5-82,2 10-34,12-37-131,0 0 1,0 0 0,1 1-1,-1-1 1,2 0 0,-1 0-1,1 1 1,0 4-22,-1-10 4,1 0-1,-1 0 1,0 0 0,1 0 0,-1 0-1,0 1 1,1-1 0,0 0 0,-1 0-1,1 0 1,-1 0 0,1 0-1,0-1 1,0 1 0,0 0 0,-1 0-1,1 0 1,0-1 0,0 1 0,0 0-1,0-1 1,0 1 0,0-1 0,0 1-1,1-1 1,-1 1-4,2-1 3,-1 0 0,0 0 0,1 0 1,-1 0-1,0 0 0,1-1 0,-1 1 0,0-1 0,1 0 0,-1 1 0,0-1 0,0 0 0,1-1-3,35-24 39,-22 9 17,-6 3 0,-2-1 36,0 1 38,-1-1 41,-1-1 44,-1 1 44,0 0 48,-1-1 50,-1 12-115,-1 6-71,2 3-61,0 4-48,2 9-32,4 13-54,-5-15 30,-1-4 56,21 48-3,3-1-61,-1 1-114,10 32 116,-16-12-31,-13 3 79,-8-79-30,0 1 1,0-1 0,-1 0 0,0 1 0,0-1-1,0 1 1,0-1 0,-1 0 0,1 0 0,-2 1-19,1-1 29,-1 0 1,0 0 0,0-1 0,0 1-1,0-1 1,-1 0 0,1 0 0,-1 0 0,0 0-1,0-1 1,0 1 0,0-1 0,0 0-1,-1-1 1,1 1 0,-1-1 0,1 1 0,-1-1-1,1 0 1,-1-1 0,-1 1-30,-35 0 175,-1-8-83,22 1-87,2-1-35,1-1-37,2-2-44,0-2-138,-17-20-220,24 22 297,0-1-38,0-2-88,0 0-87,2 0-107,3 6 200,0 1-35,-1-6-301,0 0-114,2 6 324,1 0-33,-1 0-34,1-1-36,0 1-37,0 0-39,0 0-41,0-1-41,1 1-44,0-1-44,-1 1-47,1-1-47,0 0-308,0 1-94,0-2-344,0-5-906</inkml:trace>
  <inkml:trace contextRef="#ctx0" brushRef="#br0" timeOffset="1467.71">1244 463 8148,'7'0'1237,"0"-1"-112,0 0-106,0 0-101,0-1-95,0 0-92,0 0-84,0-1-80,0 0-74,-1 0-70,1-1-63,-1 1-59,1-1-53,-1-1-48,0 1-42,0-1-38,6-6 41,-3 0-105,8-15-4,-13 17-5,0 0 36,-2 1 33,0 0 50,-1 0 57,-1 0 68,0 6-279,0 1 1,0 0-1,0 0 1,0 0-1,0-1 1,0 1-1,0 0 1,-1 0-1,1 0 1,0 0 0,-1 0-1,1 0 1,-1-1-1,1 1 1,-1 0-1,1 0 1,-1 0-1,0 0 1,1 1-1,-1-1 1,0 0 0,0 0-1,0 0 1,0 1-1,0-1 1,0 0-13,-1 0 15,0 1 0,0-1 0,0 1 0,0 0 0,0 0 0,0 0 0,0 0 1,1 0-1,-1 0 0,0 0 0,0 1 0,0-1 0,0 1 0,0-1 0,0 1-15,-4 2 32,0-1-1,0 1 1,0 0-1,1 0 0,0 1 1,-1 0-1,1 0 1,1 0-1,-1 0 1,-1 2-32,2 0 37,0 1 1,1-1 0,-1 1 0,1-1 0,1 1 0,-1 0 0,1 0-1,0 0 1,1 1 0,-1-1 0,1 6-38,3 28 153,7-11-78,9-4-70,8-9-93,10-11-113,-30-6 14,-1 0 39,10-2-236,-10 0 186,-2 1 49,0-1-33,1 1-58,-1-1-57,-1 0-64,1 0-75,0-1-147,0 1-116,-1 0 301,-1 1-33,1-1-35,-1 0-38,1 1-38,-1-1-41,1 0-42,-1 0-42,1 0-46,-1 0-47,1 0-48,-1 0-50,1 0 118,-1 1-42,1-2-888,2-1-478,1-1-1233</inkml:trace>
  <inkml:trace contextRef="#ctx0" brushRef="#br0" timeOffset="1782.95">1522 287 8708,'1'7'1116,"-1"0"-126,1 0-118,0 0-111,0 0-102,1 1-96,0-1-87,0 1-81,0-1-92,0 0-58,1 1-51,-1-1-45,3 5 17,0 0-81,12 26-17,-9-23 41,-4-7 5,0-1 52,0-1 65,0 0 73,52 76 1220,-55-81-1415,-1-1-26,-13-53 460,-3-38-543,11 16 294,5 61-212,1 0 0,1 0 0,0 0 1,1-1-83,0 6-221,0 1 91,1 1 76,1 0 65,0 0 50,1 1 38,28-17 512,-22 18-497,0 0-96,-4 3-66,-1 0-53,1 0-62,0 0-67,0 1-76,0 0-82,-1 0-90,1 0-98,0 1-104,-1 0-112,1-1-119,-1 2-127,-4-1 469,1 0-34,-1 0-35,1 1-37,-1-1-36,0 0-39,0 1-39,0-1-39,-1 1 82,0-1-41,0 0-38,-1 1-33,3 0-1307,2 1-1245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8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335 94 8196,'-8'-4'847,"1"0"-80,1 0-74,-1 0-72,2 1-200,0 0-35,-5-2 285,0-1-120,1 2-107,-1-1-92,1 1-78,-1 1-64,0 1-49,-1 0-16,-17 3 134,9 4-50,5 1 8,0 2 89,-21 18 10,4 7-82,5 6-68,5 3-53,-2 31 1,21-60-115,0-1 0,1 1 0,0 0 0,1-1 0,0 1 0,1 0 0,1 4-19,-2-15 3,1 0 0,-1 0 0,1 0-1,-1-1 1,1 1 0,0 0 0,0 0-1,0-1 1,0 1 0,0 0-1,0-1 1,0 1 0,1-1 0,-1 0-1,0 1 1,1-1 0,-1 0-1,1 0 1,-1 0 0,1 0 0,0 0-3,3 1 6,-1 0 1,0-1-1,0 0 0,1 0 1,-1 0-1,0 0 1,1-1-1,-1 0 1,3 0-7,9-1 21,-1 0 1,0-2 0,0 0 0,0 0 0,3-3-22,43-18 83,-45 16-66,0-2 1,0 1-1,-1-2 1,9-8-18,-14 11 10,-1-1 0,-1 0 0,0 0 1,0-1-1,0 0 0,-2 0 0,3-4-10,-5 6 14,-1 1 0,1-1 1,-1 0-1,-1 0 0,0 0 0,1-8-14,-2-5 121,-5-6 103,-7 8 84,10 19-294,1 0-1,-1 0 1,0-1 0,0 1 0,1 0-1,-1 0 1,0 0 0,0 0 0,1 0-1,-1 0 1,0 0 0,0 0 0,0 0 0,1 0-1,-1 0 1,0 0 0,0 0 0,1 1-1,-1-1 1,0 0 0,0 1 0,1-1-1,-1 1 1,0-1 0,1 0 0,-1 1-1,0 0-13,-1 1 5,1 1-1,-1 0 1,1-1-1,0 1 0,0 0 1,0-1-1,0 1 1,0 0-1,0 0 0,1 0 1,-1 0-1,1 0 0,0 0 1,0 0-1,0 0 1,1 1-5,3 50 34,0-40-75,1 0-76,2 1-64,2-1-56,2 2-82,1-1-42,-5-8 99,0 0 1,0 0 0,1 0 0,0-1 0,3 1 261,11 5-532,-8-7 248,-1-2 33,-11-2-124,1-1-50,-1 0-70,0 0-89,-1 0 139,1 0-53,-1 0-59,0 0-64,1 0-71,-1 0-76,0 1-81,0-1-88,0 0 278,-1 1-37,2 0-792,-1 0-427,0 1-1101</inkml:trace>
  <inkml:trace contextRef="#ctx0" brushRef="#br0" timeOffset="362.088">523 0 8084,'0'0'763,"0"1"-100,0-1-95,0 1-85,0-1-78,-1 1-71,1 0-63,-1 0-54,1 1-19,-1-1-54,0 2 12,0 1 16,1-2-72,0 0 51,0 0 71,0 17 201,2 0-75,1 0-66,1 1-60,0-1-51,2 1-42,7 19 29,20 35-12,-17-44-57,-5-10 16,1-1 50,-12-17-133,1-1 1,0 0-1,-1 0 1,1 1-1,0-1 0,-1 0 1,1 0-1,0 0 1,0 0-1,0 0 0,0 0 1,0 0-1,1 0 0,-1 0 1,0 0-1,0-1 1,0 1-1,1 0 0,-1-1 1,0 1-1,1-1 1,-1 1-1,1-1-22,-1-1 18,0 1 1,0-1-1,0 1 1,0-1-1,0 1 0,-1-1 1,1 0-1,0 0 1,0 1-1,-1-1 0,1 0 1,0 0-1,-1 0 1,1 0-1,0 0 0,-1 0 1,0 0-1,1 0 1,-1 0-1,0 0 0,1 0 1,-1-1-19,8-37 299,-4 2-101,-4 29-153,2-11 83,4-42 249,-1 20-87,0 8 22,1-1 96,-3 27-26,0 6-100,1 6-83,0 3-67,3 9-20,1 9-39,-5-17-9,4 11-61,2 12 65,0-4-32,-3-9-71,-1-4-53,1 1-71,-1-4-37,1 1-68,0-1-78,0 0-85,-3-8 265,0 0-95,-1-2 8,1 0-80,-1 0-17,0-1-75,1 0-82,-1 0-93,0 0 23,0-1-74,0 1-80,0-1-86,1 0-89,-1 0-95,0-1-99,1 1-106,-2 0 508,0-1-38,1 1-831,0-1-445,2-1-1151</inkml:trace>
  <inkml:trace contextRef="#ctx0" brushRef="#br0" timeOffset="710.732">944 34 8036,'0'3'983,"0"0"-74,0 0-71,0 0-70,0 1-66,0-1-63,0 1-61,-1 1-58,1 0 58,0 1-82,0 0-76,-1 1-73,1-1-65,0 1-60,0 0-55,0 0-48,0 0-46,0 0-36,0 8-50,0 0-81,3 19-211,-2-24 246,0 1 41,1-1 57,0-1 74,1 1 89,0-1 104,-3-8-298,1 1-1,0-1 1,0 1 0,-1-1-1,1 0 1,0 1-1,0-1 1,0 0 0,1 0-1,-1 1 1,0-1-1,0 0 1,1 0 0,-1-1-1,0 1 1,1 0-1,-1 0 1,1-1 0,-1 1-1,1 0 1,-1-1-1,1 0 1,0 1 0,-1-1-1,1 0 1,0 0 0,-1 0-1,1 0 1,-1 0-1,1 0 1,0 0 0,-1-1-1,1 1 1,-1-1-1,1 1 1,-1-1 0,1 1-1,-1-1 1,1 0-1,-1 0-7,6-2 29,-1 1 0,0-1 1,-1-1-1,1 1 0,0-1 0,-1 0 0,0-1 0,0 1 0,1-2-29,3-6 79,0 0 0,0-1 1,-1-1-1,-1 1 1,0-1-1,2-7-79,3-15 217,-1-1 66,-11 44-35,-1 5-91,2 6-61,1 14-69,0 2-38,-2-17 52,-7 183 12,2-101-63,2-1-65,3-90-31,1-1 34,0 6 5,4 17-25,-4-21 26,1 0-44,0 0-57,0 1-72,-1-2-86,1 1-101,-1 0-115,-1-4 223,1-1-33,-1 0-37,0 1-37,1-1-40,-1 0-41,0-3 23,0 0-38,0-1-45,-1 0-49,1 0-56,0 1-62,0-1-69,0 0-73,-1 0 119,1 0-47,-1 0-40,1 0-36,-1 0-217,1 0-34,-2 0-2386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6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435 217 8132,'4'-7'826,"0"1"-94,-1 0-91,0 0-82,0-1-78,-1 1-71,0-1-64,0 0-61,0 0-27,-1-1-58,0 1-50,0-1-41,-1-6 18,-6-19 44,2 23-60,-1 0 69,2 5-31,0 0 38,-1-1 42,0 1 47,-6-5 176,0 1-40,0 2-38,-2 0-36,-11-2 237,-2 5-123,-1 3-109,0 5-95,-1 3-80,2 3-66,-16 14-39,33-18-68,1 0 1,-1 0-1,1 1 1,0 1 0,0-1-1,1 1 1,0 0-1,0 0 1,-2 7 4,-4 14 35,7 0 66,3 10-149,4 0 39,1-7 60,2 0-1,5 19-50,8 17 65,-4-23-57,-2-7-39,1-1-45,1 4-71,-1-1-78,-1 0-93,-1 0-107,-9-32 155,1 0 81,0 2 20,3 8-21,-3-11 84,1 2-94,-3-4 60,1-1-33,0 1-40,-1 0-44,1-1-50,-1 1-55,1 1-215,0 0-120,-1-3 299,-1 0-33,1 1-37,0-1-38,-1 0-339,0-2 377,0 1-38,0-1-41,0 0-46,0 1-51,0-1-56,0-1 700,0 1-603,0-1-33,0 2-727,0-1-391,0 2-1011</inkml:trace>
  <inkml:trace contextRef="#ctx0" brushRef="#br0" timeOffset="485.822">1 472 7828,'0'-4'820,"0"1"-60,0-1-56,1 1-55,-1 0-53,1 1-49,-1-1-49,1 1-45,0 0-43,0 0-41,0 0-39,1 1-36,0-1 193,1 0-119,2 0-55,-1 2-113,4 0-49,6 2-18,-7-1-41,1 0 76,0 1 107,36 0 44,1-7-95,0-4-77,-1-3-59,-3 1-46,-28 7-34,0 1 0,0 0-1,1 1 1,-1 1-1,0 0 1,1 1 0,-1 0-1,1 1 1,-1 0 0,0 1-1,2 1-7,-12-2 1,-1 0 0,0 0 0,1 0 0,-1 0 0,0 0 0,0 1 0,0-1 0,0 1 0,0-1 0,-1 1 0,1 0 0,0 0 0,-1 0 0,1 0 0,-1 0 0,0 0 0,1 0 0,-1 0 0,0 1 0,0-1 0,-1 0 0,1 1 0,0-1 0,-1 0 0,0 1 0,1 1-1,0 10 8,0 0 1,-1 0-1,-1 0 1,-1 8-9,-1 13 7,2-7-7,0-18 0,1 0 0,-1 0 0,2 0 0,0 0 0,0-1 0,2 7 0,-3-14 0,1 0 0,-1 0 0,1 0 0,0 0 0,0 0 0,0 0 0,1 0 0,-1-1 0,0 1 0,0 0 0,1-1 0,0 1 0,-1-1 0,1 1 0,-1-1 0,1 0 0,0 0 0,0 0 0,0 0 0,0 0 0,0 0 0,0 0 0,0-1 0,0 1 0,0-1 0,0 1 0,0-1 0,1 0 0,-1 0 0,0 0 0,2 0 0,15-1 24,1-3 42,8-5 94,0-4 52,25-20 261,-19 9-206,-7 5-124,-8 2 189,-18 16-291,0-1 0,0 1 0,0-1 0,0 1 0,0-1 0,0 0 0,-1 1 0,1-1 0,-1 0 0,1 1 0,-1-1 0,0 0 0,1 0 0,-1 1 0,0-2-41,-3-10 278,-5-1-70,-1 6-128,-1-1-59,9 9-25,-17-13-19,1 2 76,-26-14 133,29 19-161,0 0-35,-1 2-53,1 2-66,-1 1-81,1 2-93,0 2-108,1 3-121,6-2 216,1 0-36,-1 2-37,1 0-39,6-6 214,0 0 32,0 0-90,0 0 105,-1 1 91,1-1 70,-1 1 55,-1 2 412,2-2-407,0-1-70,-1 1-37,1-1-66,0 1-69,0-1-81,-1 1-89,1 0-136,0-1 200,0 0-33,0 0-35,0 1-36,0-1-37,1 0-40,-1 0-40,0 1-43,0-1-43,0 0-45,0 0-47,1 0-49,-1 0-49,0 1-51,1-1 168,-1 0-35,2 1-800,0 0-424,2 0-1102</inkml:trace>
  <inkml:trace contextRef="#ctx0" brushRef="#br0" timeOffset="824.493">802 420 8692,'4'7'916,"-1"0"-109,1 0-102,0 0-96,-1 0-88,1 0-83,0 0-74,0 0-69,1 0-37,0 1-68,-1 0-58,1 0-50,5 7-25,13 19-110,-15-24 89,-1 0 71,-3-4 1,1-1 39,-1 1 46,1-1 50,3 6 136,-6 1 284,-2-11-626,0-1 0,0 1 0,-1-1 0,1 0 0,0 1 0,-1-1-1,1 1 1,0-1 0,-1 0 0,1 1 0,-1-1 0,1 0 0,0 0-1,-1 1 1,1-1 0,-1 0 0,1 0 0,-1 0 0,1 1 0,-1-1-1,1 0 1,-1 0 0,1 0 0,-1 0 0,1 0 0,-1 0 0,1 0-1,-1 0 1,1 0 0,-1 0 0,1 0-37,-12-3 481,6 1-286,0-2-37,0 0-46,1-1-51,1-1-58,0-1-63,-12-47 499,10-11-85,6 57-307,0 0 0,1 0 0,-1 0 0,2 0 0,-1 0 0,1 0 0,0 1 0,1-1 0,0 1 0,0-1 0,0 1 0,1 0 0,0 0 0,2-1-47,-4 5 13,1 0 1,0 1-1,1-1 0,-1 1 1,0 0-1,1 0 1,-1 0-1,1 0 0,1 0-13,9-4 1,2 2-57,-6 2-18,0 0-35,0 0-41,0 1-48,1-1-51,-1 1-57,0 0-64,-1 0-67,1 0-76,-2 0-80,1 0-85,-1 0-91,-4 1-175,-2-1 418,1 1-42,0 0-180,0 0-77,-1-1-85,1 1-94,0 0 207,-1-1-49,0 1-44,0-1-38,1 0-229,-1 0-37,6-1-2521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5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34 9140,'0'-2'713,"0"0"-59,-1 1-56,0-1-54,0 1-51,-1 0-49,1 0-45,-1 0-42,0 0-41,0 0-37,-3 0 177,0 0-116,-1 1-96,1 0-96,0 0-39,-10 1 135,9 0-112,1 1 71,1-1 109,-16 11 81,0 3-54,3 2-49,0 2-45,2 1-40,1 3-35,-10 24 86,9-7-111,6-12-45,2-1 0,1 1 0,1 3-100,0 13 162,4-33-134,-4 70 131,7 6-65,-1-76-89,0 0 1,1-1-1,0 1 0,0 0 0,1-1 1,1 0-1,-1 1 0,2-1 0,0-1 1,0 1-1,0-1 0,1 0 0,1 0 1,0 0-6,-2-4-52,0 0 37,14 10 66,-10-10-56,2 1-88,-1-3-95,-5-2 46,-1 1-39,1-1-41,0-1-46,0 1-51,0-1-53,1-1-440,-3-1 193,-1 0 18,0 0-102,-1 0 20,0-1-102,0 1-117,0 1 403,0 0-35,-1-1-74,1 1-43,0 0-45,-1-1-48,1 1 38,0 0-40,0-2-851,1-1-458,0-1-1183</inkml:trace>
  <inkml:trace contextRef="#ctx0" brushRef="#br0" timeOffset="275.75">294 93 8740,'0'0'724,"0"0"-76,0 1-73,0-1-67,0 0-65,0 1-58,0-1-56,0 1-50,0 0 36,0 0-78,-1 0-67,1 0-53,0 1-26,-1 3 14,0-3-21,1 0 68,0 1 104,-5 31 480,2 1-112,0 0-107,1 0-99,1 0-95,0 0-86,0 0-83,0 0-74,1-2-69,-1-1-54,1 1-49,-2-1-45,1 1-40,-1-1-35,-5 32-298,7-62 309,0 0 70,-1 1 30,0 2-20,1-3 24,0 0-39,-1 0-68,1-1-86,-1 1-102,1-1-25,-1 1-92,1-1-102,-1 0-112,0 1-121,1-2 373,-1 1-34,1 0-35,-1-1-36,1 1-39,-1 0-38,1-1-18,-1 1-39,0 0-810,-1 1-439,-1 0-1131,3-2 3090</inkml:trace>
  <inkml:trace contextRef="#ctx0" brushRef="#br0" timeOffset="756.238">262 455 8916,'2'-6'743,"1"0"-46,0 0-46,0 0-44,0 0-41,0 0-41,1 0-38,-1 0-37,1 0-35,0 0-34,3-6 288,2 1-114,0-1-101,1-1-22,2 0-102,-2 2-114,0 0-42,24-22 272,-19 19-226,0 1 77,-8 7-108,1 0 34,23-14-112,9-6-88,-39 27-23,0 0 1,-1 0-1,1 0 1,-1 0 0,0 1-1,1-1 1,-1 0-1,0 0 1,0 0 0,1 1-1,-1-1 1,0 0-1,0 0 1,0 0-1,-1 1 1,1-1 0,0 0-1,0 0 1,-1 0-1,1 0 1,-1 1 0,1-1-1,-1 0 1,1 0-1,-1 0 1,0 0 0,1 0-1,-20 19-2,-1-1 1,0-1 0,-16 9 1,15-10 0,0 0 1,1 1-1,-13 16 0,20-14-59,7 0 88,6-2 73,6 0 57,8 1 84,-10-16-184,0 0 0,1 0-1,-1 0 1,1 0 0,0 0 0,0-1-1,0 0 1,0 0 0,1 0 0,-1 0-1,2 0-58,40 15 276,-18-3-164,-6-1-104,1 0-109,-11-5-1,-10-7-277,0 0 90,0 0 79,0 0 67,0 0 36,0 0 81,3 0 135,-4-1-116,0 0-34,-1 0-29,1 0-38,0-1-44,-1 1-52,1 0-57,0-1-65,-1 0-69,1 1-77,-1-1-83,1 0-89,0 0-96,-1 0-102,1 0-109,0 0-114,-1-1-121,1 1-129,0 0 509,-1 0-54,1 0-45,0 1-41,-1-1-236,1-1-39,1 1-283,0-1-796</inkml:trace>
  <inkml:trace contextRef="#ctx0" brushRef="#br0" timeOffset="1032.765">588 1 8852,'0'0'979,"0"0"-106,0 0-100,1 0-93,0 0-87,0 0-80,0 0-75,0 0-69,1 0-80,-1 0-49,1 0-43,-1 0-40,2 0 34,-1 0-71,7 0 73,-6 0-55,-1 1-22,-1-1 42,0 0 51,0 1 59,13 6 142,-2 2-55,-1 2-51,-1 1-46,-1 2-41,-1 0-38,7 18 84,-2 9-71,8 56 53,-17-75-157,1-1 34,1 6-151,0 1 59,20 97 336,-22-98-338,-2 0-52,-1-5-49,-2 1-56,0-1-65,-3 0-76,-1 0-84,-1-1-94,-2 1-101,-3-2-112,9-16 350,0 0-51,0 0-78,-1 0-91,1 0-111,1-2 273,0 1-35,0-1-37,0 0-40,0 0-42,0 0-45,0 0-47,-1 0-49,2 1-53,-1-1-54,0 0 28,0 0-44,0 0-40,0 0-34,0 0-211,1 0-34,-3 5-2331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9T20:22:09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19368 8227 345 0,'0'-13'86'16,"0"6"2"-16,5 0-47 0,6 2-18 15,5 5-3-15,-3-10-6 0,5 6-1 16,-6 4 0-16,-4 0 2 0,-1 0 3 16,-7 6 4-16,0 7 3 0,-7 8 1 15,-1 4 0-15,-2 16-2 0,2 7-2 16,1 9-3-16,7 16-5 0,0 1-4 16,10-4-2-16,2-4-3 0,4-4-3 0,0-8 0 15,-3-10-1-15,1 5 1 0,-5-6-2 16,-2-9-5-16,-7 1-6 0,0-8-6 15,0-6-6-15,-8-7 6 0,-4 0-110 16,-4-14-96-16,6 0-238 0</inkml:trace>
  <inkml:trace contextRef="#ctx0" brushRef="#br0" timeOffset="1785.376">19386 8050 467 0,'-5'-11'102'0,"5"11"3"0,0 0-88 16,0 0 0-16,5 10-4 0,6-5-4 15,4 4-2-15,3-4 1 0,3 2-1 0,5-7 4 16,5 0 2-16,5 4 2 0,5-4 1 16,0 0 1-16,5 0-2 0,7-7-2 15,2 7-3-15,12-8-3 0,12 0-2 16,4-1-2-16,9-7-1 0,8 4-1 15,3-1 0-15,0 5 0 0,9 8-1 16,-6 0 0-16,9 0 0 0,-11 10 0 0,0 2-1 16,0 4 0-16,0-3 1 0,-8-6 0 15,14 1 0-15,1-8 0 0,-1 0 0 16,6 0 0-16,-5 0 1 0,-1-8-1 16,-2 8 1-16,0 0 0 0,9 0 0 15,0 0-1-15,1 0 1 0,-6 8-2 16,6 4 1-16,-15-4 0 0,0 1-1 0,3-3 1 15,-7 2 0-15,-16-4 0 0,-1-4 0 16,-8 11 2-16,-17-6 2 0,-3 2 1 16,7-7 3-16,1 0-1 0,-5 0 3 15,10 0 0-15,8 0-1 0,7 0-2 16,0 0 0-16,5 0-4 0,-2 4 1 16,0 5-1-16,-3-4-1 0,5-5 2 15,3 0-3-15,2 0 0 0,3 0 2 16,6 0-1-16,1 0 1 0,-7-10 0 0,29 1 2 15,-4-3 1-15,7 0 0 0,14 1-1 16,3 6-2-16,-14 5-1 0,-1-14 1 16,0 3-3-16,-4-1 0 0,4 0-1 15,2-7 1-15,5 6 2 0,-3-4-2 16,-4 7-2-16,3-4 2 0,-5 3 0 16,-10-1 1-16,-8 4 0 0,2 1-2 15,-19 2 1-15,1 5 1 0,-1-9 0 0,4 9-3 16,-7-6 1-16,1-3 1 0,-8 6 1 15,-12 3-1-15,-3-11 1 0,-8 1 0 16,-2 1-1-16,2-2 2 0,-6 1-3 16,-6-3 2-16,-1 2-2 0,-12 4-1 15,-11-1 1-15,-6 8 2 0,-4-10-3 16,-7 10 1-16,-6-10 1 0,0 10-1 0,0-8 1 16,0 8 0-16,-11 0 0 0,1-6 0 15,2 6 1-15,-4 0-1 0,1 0 1 16,6-6 0-16,0 6-1 0,5 0-1 15,0 0 1-15,0 0-1 0,7 0-1 16,1 9 3-16,3-2-2 0,-3 2 1 16,1-1-1-16,-3-1 2 0,2 2-1 15,-3 8 1-15,-5-4-2 0,8 8 2 16,-1 7-1-16,0 4 1 0,-3-3 0 0,-4 6-1 16,7 6-1-16,-7-2 1 0,0-3 0 15,0 8 1-15,5 1-2 0,-5 6 1 16,6-2 1-16,3 0 1 0,-3 2 2 15,1-4-2-15,1 0 0 0,2-2 2 16,-4-2-1-16,4-6 1 0,2-8-3 16,1-7 2-16,5-3-2 0,-4-6 1 15,3 1-1-15,-7-4 1 0,-5 1-1 16,-5-1 0-16,0 3-1 0,-5-9 0 0,-7 6 1 16,-4-3-1-16,-5 3-1 0,-4-4 3 15,-4 3-1-15,-1 1 0 0,-6-6-1 16,3 0-1-16,-1 5 2 0,-4-7-1 15,-1 8-1-15,1-3 0 0,1-3 1 0,-11-4 0 16,9 11-1-16,-5-11 2 0,1 0 0 16,-1 0-1-16,5 0 1 0,-4 0-1 15,0 0 0-15,4 0 2 0,-8 0-3 16,2 0 0-16,-2 0 1 0,-7 0 0 16,0 0 0-16,3 0 0 0,2 0 1 15,-7 0 0-15,4 0-1 0,-4 0-1 16,-6 0 0-16,-7-5 1 0,7 5 0 15,-8 0-1-15,1 0 0 0,0 0 2 16,10 0 1-16,-5 5-1 0,4-2-3 16,-1 6 2-16,7-4 1 0,-11-5 0 0,-7 12-1 15,-2-12-1-15,5 2 2 0,-13-2 0 16,9 0 0-16,1 12-2 0,3-9 0 16,-3 10 0-16,8-3 3 0,5 2-2 15,11-4-1-15,3-3 0 0,-8-5 2 0,-7 0 0 16,-6 0-1-16,1 0-1 0,-7 0 0 15,4 0 1-15,14 8 0 0,-4-5 0 16,-15 7 0-16,5-6 0 0,9 6 0 16,0-6 0-16,8-4 0 0,18 5 1 15,-1-5-2-15,-4 0 0 0,-9 0 2 16,-4 0 0-16,-10 0-1 0,6-5 0 16,-4 5 0-16,3 0-1 0,9 5 3 0,-6-5-4 15,-1 10 3-15,-5-10-3 0,-3 12 2 16,-12-5 0-16,-1 1 1 0,-5-5-2 15,-9-3 1-15,-7 11 0 0,-4-6 0 16,-2 5 0-16,3-1 0 0,2 2 0 16,9-1 1-16,7-4-1 0,9-6-1 15,-8 10 1-15,-3-6 1 0,-3 8-1 16,-10-1 0-16,-4 5-1 0,3 1 2 16,6-4-2-16,-8-2 2 0,0-2-2 0,2 4 1 15,-3-5 0-15,0 2 1 0,17 1 0 16,9 3-1-16,-1-9-1 0,3 4 2 15,8-3-1-15,-8-6-1 0,-4 0 1 16,-7 0-1-16,-1 8 2 0,-6-2-2 16,2 3 2-16,0-3-2 0,7 7 2 15,1-4-2-15,-3-3 2 0,-3-4-2 0,3-2 1 16,-1 7-1-16,-1-7 1 0,5 0 1 16,8 0 0-16,-2 0-1 0,1 0 0 15,-1 0 0-15,2 0 0 0,-3 0 2 16,-7 0-3-16,2-7 0 0,3 7 2 15,0 0-1-15,5-2 1 0,9 2-1 16,4 0 0-16,4 0 0 0,7-6 1 16,-1 6 0-16,11-7-12 0,4 7-15 15,5 0-11-15,4 0-114 0,4 0-117 0,11-8-291 16</inkml:trace>
  <inkml:trace contextRef="#ctx0" brushRef="#br0" timeOffset="2218.865">21709 8099 505 0,'0'10'114'0,"0"1"2"0,0 16-90 16,0 7-2-16,0 12-5 0,0 11-2 15,0 11-3-15,10 11-5 0,-2 8-1 16,5-5-1-16,-3 0-2 0,-2-13-2 16,-8-14 0-16,0-13-2 0,0-7 1 15,-8-3-2-15,-5-4-10 0,-2-2 32 16,4-9-147-16,-2 1-108 0,1-9-294 0</inkml:trace>
  <inkml:trace contextRef="#ctx0" brushRef="#br0" timeOffset="2603.009">22850 8152 483 0,'12'0'107'0,"2"5"5"0,1 18-87 16,3-2 3-16,-3 14-1 0,-4 7 4 15,-11 10-2-15,7-3-1 0,-7 23-2 16,0-1-3-16,-8-5-5 0,8 2-4 0,0-5-4 16,0-8-4-16,0-9-2 0,-5-2-4 15,5-3-14-15,-7-5-11 0,-1-5 152 16,-10-3-267-16,-2 0-130 0,-12-14-379 15</inkml:trace>
  <inkml:trace contextRef="#ctx0" brushRef="#br0" timeOffset="2884.813">22166 8365 467 0,'0'7'127'16,"11"8"3"-16,4 13-5 0,5 8-98 15,3 6-9-15,8-1-5 0,8 13-4 16,2-1-5-16,6-4-1 0,1-6-1 15,-10 0-1-15,-12-12-2 0,-8 0-4 0,-18-5-9 16,0-9-5-16,-12 0-8 0,-11-3-105 16,-8-1-106-16,-6-2-252 0</inkml:trace>
  <inkml:trace contextRef="#ctx0" brushRef="#br0" timeOffset="3049.163">22053 8897 695 0,'8'-36'155'16,"-8"2"0"-16,28 11-126 0,8-7-5 16,16-11-9-16,15-1-12 0,12-4-16 15,-4-3-13-15,-3-4-13 0,-9 10-9 16,-13 8-46-16,-12 5-61 0,-7 12-95 16,0 1-201-16</inkml:trace>
  <inkml:trace contextRef="#ctx0" brushRef="#br0" timeOffset="3436.966">23991 8298 474 0,'0'19'109'0,"0"6"5"16,-6 5-85-16,6 7 4 0,0 13 1 15,0 0 0-15,0 15-1 0,5 5-4 16,-5-1-2-16,8-4-6 0,0 2-2 16,4-13-5-16,-4 3-5 0,0-9-3 15,-8-7-3-15,0-8-5 0,0-4-7 0,-16-5-13 16,-7-2-11-16,-17-1-109 16,-9-2-111-16,3-2-274 0</inkml:trace>
  <inkml:trace contextRef="#ctx0" brushRef="#br0" timeOffset="3778.173">23376 8195 568 0,'10'0'120'0,"4"6"1"0,4 20-108 15,5 9 0-15,-1 15-5 0,0-2-3 16,-4 8-2-16,-1 4 0 0,6 4-2 15,-4-6 2-15,4 0 0 0,-1-12 1 16,-3-13 1-16,-1-6-1 0,-10-11 0 0,-8-2-3 16,9-1-11-16,-9-2 100 0,-7-6-217 15,1 5-118-15,-6-10-342 0</inkml:trace>
  <inkml:trace contextRef="#ctx0" brushRef="#br0" timeOffset="3912.795">23328 8785 699 0,'0'-25'153'0,"10"5"-1"0,5-5-123 16,19-1-10-16,7-9-22 0,12-6-20 15,-1-6-14-15,5 5 0 0,-6-3-115 16,1 4-116-16,-7 4-264 0</inkml:trace>
  <inkml:trace contextRef="#ctx0" brushRef="#br0" timeOffset="4246.213">25026 8257 585 0,'0'0'126'0,"0"19"0"0,0 15-111 0,0 5-1 16,0 12-6-16,0 8-2 0,0 7-4 15,7-2-1-15,-7 4 1 0,0-7-2 16,-7-7 0-16,2-10 0 0,-3-10 0 15,2-3-7-15,-6-10-9 0,2-4 156 16,-4-7-266-16,-6 4-126 0,-8-1-372 16</inkml:trace>
  <inkml:trace contextRef="#ctx0" brushRef="#br0" timeOffset="4499.764">24574 8349 512 0,'22'-5'119'0,"-3"5"0"16,6 8-56-16,4 14-51 0,1 7-4 16,-4 6-1-16,3 13 1 0,-9 5 0 15,-5 2 2-15,-4-4 0 0,-11-6 2 16,0-11 0-16,0-7 0 0,0-6-3 15,-10-10-1-15,4-2-12 0,-2 4-12 16,3-7-33-16,-8 3-84 0,4 6-105 16,-4 2-251-16</inkml:trace>
  <inkml:trace contextRef="#ctx0" brushRef="#br0" timeOffset="4662.418">24409 8733 786 0,'10'-46'174'0,"4"0"-1"0,14-6-137 16,8 2-16-16,17-3-19 0,4 2-18 16,5 3-21-16,-3 3-15 0,-5 3-11 15,-19 0-57-15,-14 14-48 0,-21 13-95 16,0 15-200-16</inkml:trace>
  <inkml:trace contextRef="#ctx0" brushRef="#br0" timeOffset="7307.587">21984 6903 371 0,'0'-8'99'16,"5"3"0"-16,-5 5-31 0,10 0-41 15,-10 8-9-15,0-2-6 0,0 8-4 16,0 6 2-16,0 2 4 0,0-5 3 15,0 3 2-15,0 0 4 0,11-5 1 16,-3-5 1-16,6 5-3 0,0-1-2 0,3 9-3 16,2-3-4-16,3 10-2 0,-4-2-5 15,-4 5-3-15,-2 4 0 0,-12-2-3 16,0-5 3-16,0 0 2 0,-7-2 1 16,-1 3 2-16,8-9 2 0,-7-1 0 15,7-1 1-15,-8-6 0 0,8-2-4 16,-5-3 1-16,5-4-3 0,-6-1-3 15,6 3 0-15,-5-7 1 0,5 6-2 16,-7 1 1-16,1-7 0 0,6 0 0 16,-5 0 3-16,5 0 1 0,0-7-3 0,0 3 2 15,6-7-1-15,9-5-2 0,5-13 0 16,8-1-2-16,1 0 0 0,-4-7 0 16,-2 7 0-16,0 6-1 0,-2-4 2 15,-3 8-2-15,-3-1 1 0,-4 13 0 16,-6-3-2-16,-5 11-1 0,0 0 1 0,0 0-3 15,-7 10 1-15,7-4-1 0,-6 9 0 16,1-1-1-16,0 1 3 0,5 1 0 16,-6 1 1-16,6 3 0 0,-10-2-1 15,3 1-2-15,1 1-1 0,-4 6-1 16,-8-2 1-16,-2 6-1 0,-1-1 1 16,-5 5 1-16,3-3 1 0,0-4 2 15,5-4 1-15,3-8-1 0,5-7 3 0,0-8-1 16,10 0-1-16,-6 0 2 0,1-11 1 15,5 5-1-15,-10-9 0 16,0-1-1-16,-6-11 4 0,-4 6-1 0,-3-2 3 16,-14-12 0-16,-6 4-1 0,-3 3 1 15,-6 3 0-15,-2 4-5 0,1 21-11 16,-4 0-14-16,11 0-120 0,4 12-117 16,12-3-299-16</inkml:trace>
  <inkml:trace contextRef="#ctx0" brushRef="#br0" timeOffset="8961.56">22505 7330 235 0,'18'0'72'0,"-7"-9"8"15,-8 9-30-15,-3-3 0 0,5 3 3 16,-5-9-5-16,7 9-7 0,-7-9-6 16,6 2-8-16,3-5-4 0,-1 6-6 0,7-6-3 15,1-1-4-15,4 3-3 0,1-2-3 16,-1-3-1-16,1-1 1 0,3 4 0 16,-4-3 2-16,-2-1 1 0,7 4 0 15,-1-2 1-15,1 0 0 0,4 3-1 16,1-1-1-16,-2-1-2 0,3 3-2 15,1 5 0-15,4 5-1 0,5 0 1 16,4 10-2-16,0 1-1 0,1 3 2 16,-3 1 1-16,-1-1 2 0,-2 1-1 0,-1 1 1 15,-3 7 1-15,5 2-1 0,-3 4 0 16,-2-1-1-16,-4 2-3 0,-7 6 1 16,-5-6-1-16,-11 5-1 0,-2-3 2 15,-2-2-1-15,-5-5-1 0,0-3 3 16,0 1 0-16,6-7-1 0,-6 4 2 15,0-1 0-15,0-3-2 0,5-5 2 0,-5 1-2 16,7-6 1-16,-7-6-2 0,8 8 1 16,-8-8-2-16,0 0 2 0,0 0-1 15,7 0-1-15,-7 0 2 0,0-11-1 16,0 3 1-16,6-6-1 0,-1-9 1 16,8 0-1-16,7-6 1 0,4-10 0 15,3 8-1-15,2-4 0 0,2-5 0 16,3 10 1-16,-4 3-1 0,-1 5 0 0,3 1 1 15,-6 10 0-15,-7 0-1 16,1 2 0-16,-4 4 0 0,-6 5 1 0,2 0-2 16,-12 0 1-16,5 9 0 0,-5 0 0 15,0 6 0-15,-7 2 0 0,1 9-1 16,-3-6 1-16,-2 4-1 0,-4 0 1 16,-3 2 1-16,-8 1-1 0,-7 0-1 15,-1 3 2-15,1 0 0 0,4 0 0 16,9-6-2-16,-1 0-1 0,-1 0 3 0,-1-8 0 15,2-3-2-15,-3-4 2 0,4-1 0 16,5-8 1-16,-4 0 0 0,1 0 2 16,0-10 2-16,-7-1 3 0,0-2 3 15,-7-7 5-15,-11-1 3 0,-1 2 3 16,-5-5 0-16,-7 3-1 0,-4 6-3 16,-9 4-2-16,5 2-12 0,-5 9-23 0,9 0 41 15,17 12-178-15,23-12-132 0,17 0-350 16</inkml:trace>
  <inkml:trace contextRef="#ctx0" brushRef="#br0" timeOffset="10295.625">23790 7532 493 0,'0'0'105'15,"0"-2"0"-15,0 2-90 0,0-7-5 16,3 7-5-16,5-8 0 0,4-4 1 16,-2 3 2-16,5-4 2 0,-4-4 3 15,-1-4 3-15,0 2 2 0,1 2 0 16,-1-9 0-16,6 9-2 0,1-3-2 0,2-6-5 16,4 1-2-16,0-5-3 0,2 0-1 15,-4 2-2-15,4 1-1 0,-1 5 1 16,-3-7 0-16,-1 3-1 0,6 3 1 15,4 0-2-15,1 7 1 0,-2 4 1 16,6 4-1-16,-6 0-1 0,-8 8 1 16,2 0 0-16,-1 10 0 0,-11 8 1 15,4 6-2-15,-2 7 0 0,-2 1 0 16,-1 0 0-16,5 4 0 0,1-3 2 0,2-1-2 16,0 2 2-16,5-6 0 0,-1 2-1 15,9-2 1-15,-4-5 0 0,3 1-2 16,-4 0 3-16,2-5-3 0,-12-1 1 15,2-4 0-15,4-5 1 0,2-9-1 16,2 0 1-16,1 0-2 0,0 0 1 16,-4 0 0-16,-5 0 1 0,-1-7-1 15,-4 3 1-15,-5-1-1 0,-8-6 1 0,7-5 0 16,-7-1-1-16,0-1-1 0,0-1 1 16,0 0 0-16,0 4 0 0,0 0-2 15,5 1 2-15,-5 1 1 0,0 5-1 16,-5 8-1-16,5 0 0 0,-10 0 0 15,2 0 1-15,-1 0-1 0,0 9-1 16,-3 4 2-16,1-2 0 0,-1 0 0 16,-3 5 1-16,2 5-2 0,0 1 1 0,-3 4 1 15,0 3-2-15,-4 2 1 0,3 3 1 16,1 0-2-16,5-2 1 0,1-3 1 16,0-1-2-16,3-7 1 0,-2-5 0 15,-1-2 1-15,-7-8-1 0,-5-6 2 16,-3 0-2-16,-5 0 5 0,1 0 2 15,-4-14 3-15,-1-1 4 0,-2-7 5 16,-3-3 2-16,-6-8 1 0,4-2-1 16,-8 0-3-16,-3-3-2 0,3-5-5 0,5 8-3 15,-6 8-15-15,13 6-23 0,6 12-123 16,6-1-127-16,14 5-323 0</inkml:trace>
  <inkml:trace contextRef="#ctx0" brushRef="#br0" timeOffset="11346.837">24867 7507 406 0,'7'0'89'0,"4"-8"1"0,4 8-72 15,1-5-3-15,1-4 2 0,1-4-1 16,-3 0 2-16,3-4 0 0,-7 1 2 15,1-5-1-15,1-4 0 0,5 9-1 16,-4-10 0-16,4 2-3 0,7-4-2 16,0 1-3-16,1-3-2 0,11 3-2 15,8 3-1-15,-1 3-2 0,-3 1 0 0,1 5-3 16,-4 5 1-16,-4 4-1 0,1 6 0 16,-1 0 0-16,-1 0 0 0,-10 8 0 15,-4 5 1-15,-4 2 1 0,0 2 2 16,-5 10 1-16,3-8 1 0,-2 4-1 15,6 5 2-15,-4-7 0 0,3 7-1 16,-3-3-3-16,4 9 1 0,-3-2-3 16,-4 4 1-16,-10-4-1 0,0 0 0 0,0-5 0 15,0-5 0-15,-11-1 2 0,11 1 1 16,-8-8-1-16,8-1 2 0,0-5-1 16,0 0 0-16,8-8 0 0,-8 5-1 15,6-5-1-15,2 7-1 0,-8-7-1 16,0 0-1-16,5 4 2 0,-5-4-1 15,5 0 0-15,-5 5 1 0,0-5 3 16,5 0-1-16,-5 0 3 0,5-6 0 16,-5 0-1-16,12-2 2 0,-4-4-1 0,2 3-2 15,1-11 0-15,0 4-2 0,4 0-1 16,0-1 0-16,-2-2-1 0,0-1 0 16,2 2 0-16,0-6 1 0,-1-2-1 15,-1-2 1-15,4-1 0 0,-6 2 0 16,-1 5 0-16,0 1 0 0,-4 6 0 15,3 1-1-15,-4 6-2 0,-5 0 4 0,8 4-2 16,-8-1-2-16,0 5 2 0,0 0-2 16,0 8 2-16,0-5 0 0,-10 9-2 15,2 4 0-15,1 0 3 0,-6 4-3 16,5-4 2-16,0 4 1 0,1 4 0 16,-1 1-1-16,0 0 1 0,-4 2-2 15,-1-6 1-15,2 2 2 0,-7-3-3 16,0 2 0-16,3 2 3 0,-5 2-3 0,1-2 1 15,-1-3 1-15,2-5-2 16,3-5 1-16,1-8 1 0,5-3-1 0,3 0 1 16,-1 0 2-16,-7-14 1 0,-1-2 3 15,-3-2 5-15,-10-10 2 0,5-6 1 16,-3-3 2-16,-7-6 1 0,-1 9-3 16,-2 2-3-16,-4 2-5 0,4 4-5 15,15 11-14-15,5 1-19 0,9-1-14 0,7 15-116 16,10 0-123-16,6 0-297 0</inkml:trace>
  <inkml:trace contextRef="#ctx0" brushRef="#br0" timeOffset="11746.804">26328 7874 446 0,'18'-6'114'0,"-12"6"5"0,-6 0-64 15,9 0-7-15,-9 12-9 0,0-2-4 0,5 13-8 16,-5 6-3-16,0 12-5 0,0 5-2 16,0 11-4-16,-5 7-2 0,-2 12-6 15,7-1 0-15,-11 10-1 0,6 2-3 16,5 0-1-16,-7-7-8 0,1-7-11 15,-6-10-9-15,-1-12-22 0,-3-9-91 16,-1 0-105-16,1-7-244 0</inkml:trace>
  <inkml:trace contextRef="#ctx0" brushRef="#br0" timeOffset="13430.345">25373 8435 470 0,'0'0'109'16,"0"0"4"-16,0 0-71 0,5 0-14 0,-5 0-6 16,15 0-4-16,3 3-2 0,5 6 1 15,5 4-2-15,3 6-2 0,0-1-1 16,-6 10-2-16,-9-2 1 0,0-3-3 15,-4 3-1-15,-4-1 0 0,0-6 1 16,2 2-3-16,-4-3 1 0,-6-2-2 16,9-4 0-16,-9 3 0 0,0-8-3 15,0 7 0-15,0-10 1 0,0 4 1 0,0-8-2 16,0 0 1-16,0 0 3 0,0 0-1 16,0-8 2-16,0 4 1 0,5-1-2 15,-5-4 3-15,11-3 1 0,-1-6-2 16,5-3 4-16,9-16 1 0,14-10 0 15,1-11 2-15,7-1 1 0,-5-7 1 16,-3 3 1-16,-2-2-2 0,3 5-2 16,-3 1 0-16,6 7-3 0,-1 0-1 0,0 7-7 15,-5 3-9-15,-1 5-20 0,7 7-18 16,-1-9-123-16,-6 0-132 0,1 1-322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22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87 7619,'0'-3'645,"0"0"-45,1 1-44,-1 0-41,0 0-41,0 1-39,1 0-36,-1 1-36,1-1 264,0 2-122,0 1-107,0 1-95,0-1-120,0 1-46,0 4 29,0 0-105,-2 8-11,-5 22 177,-2 1-41,1-1-38,-1 0-32,-9 38 30,0 0-84,-28 127-57,29-115 41,15-81-157,0 0 36,-1 6 16,1-1 81,-1 16 124,0-11-121,2-7-71,-1-1-54,0-2-4,0-1-33,1 1-37,-1-1-41,0 0 1,0-1-32,1 1-36,-1-1-37,0 1-39,0-1-42,-1 0-44,1 1-45,1-4-314,-1 0 351,1 0-39,-1 0-46,1-1-49,0 1-53,-1-1-60,1 0 699,0 0-603,0 1-37,0-1-732,0 0-400,-1 0-1026</inkml:trace>
  <inkml:trace contextRef="#ctx0" brushRef="#br0" timeOffset="373.144">102 40 7219,'-5'0'665,"1"0"-61,-1 0-59,-1 1-54,1 0-53,0 0-50,0 0-45,-1 1-44,1 0-39,0 0-38,-5 2 123,1 1-112,0 1-88,-1 3-46,9-7-90,0-1-1,-1 1 1,1 0 0,0 0-1,0 0 1,0-1 0,0 1-1,1 0 1,-1 0 0,0 0-1,1 0 1,-1 0 0,1 1-9,0 8 107,3 2 110,0-6-57,1 0 41,-3-6-181,0 0 1,-1 0-1,1 0 0,-1-1 0,1 1 1,0 0-1,0-1 0,-1 1 1,1-1-1,0 1 0,0-1 1,0 1-1,0-1 0,0 1 0,0-1 1,-1 0-1,1 1 0,0-1 1,0 0-1,0 0 0,0 0 1,0 0-1,0 0 0,0 0 0,0 0 1,1 0-21,30-13 502,7-14 113,-21 12-171,-16 13-356,4-3-58,-2 0 58,0-1 76,-2-2 162,-4-3 257,0 8-423,-1 0-38,-2 0-38,0 0-100,2 2-37,0 0-33,0-1-36,0 2-40,0-1-41,0 0-46,0 0-48,0 1-50,-1 0-55,1-1-55,0 1-61,0 0-61,3 0-59,0 0 65,0 0 61,0 0 57,0 1 52,-1-1 48,1 0 45,0 0 39,0 1-161,0-1 104,0 1 46,0 1-277,0-2 312,0 0 14,0 1-51,0-1-62,0 0-75,0 1-754,0 0-109,0 0-361,0 0-939</inkml:trace>
  <inkml:trace contextRef="#ctx0" brushRef="#br0" timeOffset="786.094">626 557 8564,'-9'0'1002,"0"1"-122,1 0-113,0 1-106,0-1-100,0 2-92,0-1-85,1 2-77,1-1-83,-1 0-56,1 1-49,0 0-43,-4 4-30,2 1-77,-15 24-264,16-17 251,4-7 79,0 1 51,2-1 64,-1 1 72,2 12-107,5-4 78,3-5 62,4-4 46,-7-7-195,0 0-1,-1-1 0,1 0 0,0 0 1,0 0-1,0 0 0,0-1 0,0 0 1,0 0-1,0 0 0,0-1 0,0 1 1,4-2-106,7-2 353,3-3-50,45-27 532,-40 17-449,-12 6-121,-3 0 39,-1-1 42,-4 0-50,-3 1-48,-4 2-45,-3 0-40,-2 2-39,-13-5 20,1 4-114,-2 2-63,-9 1-108,8 2-73,18 3 16,1-1 50,-1 1 42,0 0 36,-5-1 11,-16 1 69,17 0-94,2 0-56,0 0-88,0 0-106,3 0 121,1 0-35,-2 1-162,0-1-79,0 0-86,0 0-92,0 0-100,1 0-105,-1 0-114,0 0-119,4 0 126,1 0 440,0 0-38,0 0-43,0 0-46,0 0-51,0 0-54,0 0 114,0 0-34,0 0-777,0 0-409,0 0-1068</inkml:trace>
  <inkml:trace contextRef="#ctx0" brushRef="#br0" timeOffset="1257.021">1008 4 8548,'0'-1'977,"0"0"-93,0 0-89,0 1-82,-1-1-81,1 1-74,0 0-71,-1 0-66,1 0-61,-1 1-58,1 0-53,-1-1-48,1 1-45,-1 0-39,0 1 15,0 1-108,0-1-70,-1 4-127,1-2 149,1-3 61,-1 1 41,1-1 48,0 1 55,1 53 208,1 0-109,2 1-95,0-1-78,-1-8-65,0 0-34,1 30-141,-6 66 133,1-125-96,1 1-63,0-1-80,0 1-117,-1-10 126,0 0-40,0-1-43,-1 0-46,2-7 398,-1 0-42,1-1-40,0 1-36,-1 0-183,1-1-119,-1 1 53,1-1-43,-2 1-471,2-1 239,-3 0-1900,2 0 1890,0 0 57,1 0 170,-1 0 57,1 0-286,-1 0-38,0 0-747,0 0-408,-1 0-1047</inkml:trace>
  <inkml:trace contextRef="#ctx0" brushRef="#br0" timeOffset="1559.307">752 29 8196,'0'0'1987,"0"0"-799,0 0-833,0 0-38,0 0-45,0 0-41,0 0 7,0 0 67,1 0 233,-1 0-104,2 0-90,-1 0-79,2 0-1,1 0-93,8 0 171,-10 0-232,0 0 42,13 0 256,0-1-60,0 0-53,0 0-49,0 0-44,-1-1-37,16-1 71,-1-1-89,39-2 99,-44 6-117,31-1 7,3 0-34,-1 3-55,-53-2-355,1 1 103,0 0 91,0-1 78,1 1 77,0 0 71,2 0 86,3 0 147,-5 0-181,0 0-33,1 0-38,0 0-115,-1 0-115,-1-1-83,1 1-112,-4-1 119,1 0-32,0 1-35,-1-1-37,3 0-298,-1 1-114,0-1-123,-2 0 377,1 0-34,-1 0-35,0 0-35,0 0-37,0 1-39,0-1-38,0 0-40,0 0-41,0 0-42,-2 0 100,0 0-42,0 0-864,0 0-468,0 0-1205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16.2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130 490 8420,'0'0'1998,"0"0"-815,0 0-831,0 0-38,0 0-46,0 0-41,0 0 54,0 0-51,0 0 190,1 1-89,-1 0-78,1 1-65,1-1-42,-1 2-51,5 4 63,-4-3-60,-1-3-2,0 1 40,7 11 110,0 0-42,0-1-39,0 1-35,1 2-16,0 0-38,10 15-12,-6-11-89,0-1-1,2 0 1,10 11 25,-23-28-296,-1 1 97,1 0 84,-1 0 68,0 0 55,0 0 41,2 7 329,-2-6-345,-1 0-106,1-1-37,-1 0-58,0 0-66,0 0-76,0 0-113,0 0-106,0 0-113,1 0-126,-1-1 335,0 0-35,0 1-36,0-1-37,0 0-39,0 0-39,0 0-41,0 0-43,0 0-105,0-1 189,0 0-37,0 0-750,0 0-407,0 0-1048</inkml:trace>
  <inkml:trace contextRef="#ctx0" brushRef="#br0" timeOffset="297.012">59 765 8452,'0'-3'724,"0"-1"-48,1 1-47,-1-1-46,1 1-44,0-1-42,0 1-40,1-1-39,-1 1-37,1-1-36,2-3 247,0 0-123,1 0-107,-1 2-142,1-1-54,-1 1-48,1 0-39,1-2-28,0 1-37,12-13-70,-11 12 43,0-1 40,-3 4 23,1-1 35,1-3 149,-3 5-65,0-1 40,36-45 299,-12 15-215,-1 0-61,-2 0-83,-2-1-109,-22 34 201,1 0-53,-1-1-51,1 1-50,-1 0-47,1 0-47,-1 0-43,0 0-44,0 0-40,0 0-39,0 0-37,0 1-37,0-2-345,-1 2-121,0-1 64,1 1-62,-1 0-54,0 0-48,-1 0-215,0 1-46,0 1-258,-1 1-710,2-2 1385,0 0-38,-1 1-790,0 0-426,-1 2-1099</inkml:trace>
  <inkml:trace contextRef="#ctx0" brushRef="#br0" timeOffset="555.802">1 643 7652,'0'-3'1036,"0"0"-84,1 0-82,1 0-77,-1 0-74,1 1-71,1-1-65,-1 1-64,1-1-59,0 1-55,0-1-52,1 1-48,-1 0-44,1 0-41,0 0-37,0 0-33,2-1 29,1 0-61,5-1-14,6-2-27,-11 4-13,0 0 56,0 0 82,-4 1-9,1 0 54,21-6 136,1 0-69,2 1-61,-1 2-52,1 1-45,0 2-36,24 9 43,-51-7-350,1-1 34,1 1-57,0 0 112,0 1 93,0-1 72,0 1 52,5 3 420,-5-3-349,-1 1-95,0-1-102,-1-1-44,0 1-77,0 0-83,1 0-95,-1 0-105,-1-1 144,1 1-36,-1-1-37,0 0-38,1 0-40,-1 1-42,1-1-44,-1 0-45,0 0-47,0 1-49,1-1-50,-1 1-53,0-1-53,0 1-56,0-1-57,0 1-58,0-2 230,0 1-44,0 0-38,0-1-34,0 1-210,0 0-33,0 2-2319</inkml:trace>
  <inkml:trace contextRef="#ctx0" brushRef="#br0" timeOffset="2952.473">750 370 6755,'0'0'745,"0"-1"-78,0 1-72,0-1-67,1 0-61,-1 0-57,0 0-52,0 0-45,0-1-47,0 1-34,1-2 148,-1 0-85,1-3 302,-1 4-386,0 1 37,0 0 56,0 0 67,0 1 81,0 0 94,-3 9-275,1 1-85,2 3-49,1 8-45,-1 13 20,-6 128 48,10-51-110,3-20-67,4-1-70,-5-47-134,-5-24 47,0-9 24,0 0-51,-1 0-62,0 0-69,0-9 511,0 0-90,0 0-87,-1 0-79,1-1-75,-1 1-69,1-1-63,-1 1-58,1-1-136,-1 0-65,0 1-55,0-1-46,-1-1-599,-2-2-1787,3 2 2446,1 0-35,-2-1-710,0-2-388,0-1-995</inkml:trace>
  <inkml:trace contextRef="#ctx0" brushRef="#br0" timeOffset="3315.897">527 382 8004,'0'0'661,"0"0"-67,-1 0-63,1 0-59,-1 0-54,0 0-49,0 0-46,0 0-39,-1 0 171,-1 0-104,1 0-75,-3 0 287,2 0-137,3 0-147,-1 0 57,1 0 71,1 0 83,15 0-49,1-1-73,2 1-77,1-2-84,10 0 22,0 1-39,4-2-15,1 1-43,37-7 25,45-3-34,-78 11-123,0 1-51,-37 0-105,0 0 47,2 1 1,0 1 98,6 3 68,-6-3-79,-1-1-50,0 1-65,1-1-84,-2 0 19,0 0-49,0-1-56,0 1-58,0-1-184,0 0-111,0 0-121,-1 0 342,0-1-34,0 1-36,0-1-36,0 1-37,-1-1-40,1 0-39,-1 0-42,1 0-43,-1 0-43,0 0 166,0 0-36,1 0-746,-1-1-404,0-1-1046,0 2 2639</inkml:trace>
  <inkml:trace contextRef="#ctx0" brushRef="#br0" timeOffset="5153.592">951 36 6755,'0'-4'1039,"1"0"-102,1 1-94,0 0-92,0 0-85,1 0-81,1 0-75,-1 1-71,2 0-66,-1 0-60,1 1-56,0-1-51,0 1-45,1 0-42,5 0 19,-3 0-106,0 1-35,19 1-97,-16 0 88,0 0 89,-5 0 23,0 0 51,-1 0 61,-1 0 70,19 8-52,-1 2-37,18 18 95,-4 9-110,-4 5-83,-12-9-71,-1 1-1,-2 1 0,-1 1 1,1 9-24,8 29 13,-4 2 0,-3 0 1,-3 1-1,-4 0 0,-3 1 1,-3 60-14,-9-85-16,1-38 24,-1-1 1,0 0-1,-1 0 1,-1-1-1,0 1 1,-7 9-9,-10 14-35,-3-3-72,-3-1-96,13-18 56,0-1-34,13-12-17,0-1 55,0 1 47,0 0 39,-4 2 31,-11 8 114,12-10-105,0 1-56,-2-1-119,5-1 43,-1 0-40,0-1-47,0 0-49,1 0-55,-1 0-59,0-1-63,1 1-68,-1-1-73,1 0-76,-1-1-81,1 0-86,0 0-90,0 0-94,2 1 424,0-1-35,-1-1-733,0 0-400,0-1-1024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3:12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491 258 7203,'0'-3'1557,"1"2"-831,-1 0-39,0 0 331,0 1-556,0-1-34,0 2-36,-1-1-39,1 0-39,0 1-42,0 0-39,-1 0-48,1 0-51,-1 0-51,0 1-56,0-1-56,0 1-58,0 1-62,-6 10 396,1 0-39,-2 17 104,2 1-115,3 1-86,2-6-65,4 46 6,0-43-6,5 24-25,2 0 1,3 0-1,5 8-21,13 54 19,-28-106 1,1-8 34,2-18 115,0-14 47,-4 18-128,-1-2-14,7-58 285,1 23-69,2 11 16,5 3 81,9 4 31,8 8-70,-30 22-323,0 1 1,0 0-1,0 0 0,0 0 0,0 0 1,0 1-1,0-1 0,0 1 0,0-1 1,0 1-1,1 0-25,-1 1 14,-1-1-1,1 0 1,-1 1 0,0 0 0,1-1 0,-1 1 0,0 0 0,0 0 0,0 0-1,0 1 1,0-1 0,0 0 0,0 1 0,0 0 0,1 0-14,35 43 70,-7 8-33,-18-27-29,-2 0 0,-1 1-1,-1 0 1,-1 1 0,1 9-8,-6-22-19,3 19 63,-3-13-93,-2-7-87,0-7 24,-1 0-34,0-7-462,0-1 57,-1 0-431,1-2-424,0 2 764,-1-1-150,1 1 353,0 0-36,1 0-409,-1 0 393,0 0-38,0 0-39,0 0-43,1-1-46,-1 1-49,0 0 53,1 0-38,-1-1-785,0 0-424,0-3-1093</inkml:trace>
  <inkml:trace contextRef="#ctx0" brushRef="#br0" timeOffset="8390.631">304 32 7347,'-4'-4'558,"1"0"-60,-1 0-58,2 1-51,-1 0-76,1 0-36,-3-2 179,0 1-109,0 2-82,1 2-95,1 1-120,1 0-1,0-1 1,0 1 0,0 0-1,0 1 1,0-1 0,0 0-1,0 0 1,1 1 0,-1-1-1,0 1 1,0 0-50,-9 9 311,1 1-39,0 0-37,1 1-34,-8 15 110,2 1-100,4-4-101,0 0-39,-17 50 22,10-26-11,-32 105-13,35-96-59,3 1 0,2 1 1,3 0-1,3 0 0,2 12-10,4 16 20,0-62 6,2-1 0,0 1-1,7 21-25,-6-32 5,1 1-1,0-1 1,1-1-1,0 1 1,1-1-1,6 7-4,-4-8-17,0 0-1,1-1 0,0 0 0,6 4 18,-1-2-105,24 17 40,-25-21-41,-7-4 5,0-1-42,0 0-46,0 0-55,1 0-100,1 0-85,-1 0-95,1 0-104,-1-1-115,1 1-123,-5-3 383,0 0-34,0 0-36,0 0-36,-1-1 6,0 1-36,4 0-713,2 2-394,5 0-1009,-14-4 2633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59.39221" units="1/cm"/>
          <inkml:channelProperty channel="Y" name="resolution" value="1884.24377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8-07-09T20:36:26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8989 8479 700 0,'-7'-41'18'0,"2"25"-3"0,5-28 10 0,-11 31 1 0,-7 13 2 0,6 0 1 0,1 13-15 16,3 3-3-16,-6 1-2 0,6-4-2 16,-3 1-3-16,1 2-2 0,3 3-1 15,3 2-2-15,-1-1 2 0,5 9-1 16,0 2 1-16,-10 4 0 0,5 0 1 15,5 4-1-15,-7-4 1 0,7 8 0 0,-5-7-1 16,5 1-1-16,0-4 0 0,0 2 0 16,0 2 0-16,0-1 1 0,0 12 2 15,5 2 3-15,-5-2-1 0,9 3 1 16,-1 0 0-16,5-2 0 0,-3 2-2 16,4-3-2-16,-5-8 0 0,2-2-1 15,0 0-1-15,-4-9 2 0,1 1-1 16,5-3 0-16,-3-3 1 0,0 3-2 15,1-12 1-15,3 2 1 0,4 2-3 16,3-6 1-16,-3-1 2 0,6 4-3 0,-1-5 2 16,-3 0 0-16,1-11-1 0,2 0 1 15,2 0-1-15,-4-6 0 0,-1-8 0 16,-2-2 2-16,-7 1-3 0,4-4 2 16,-7-2-1-16,4-1 1 0,-1-3-1 15,5-5 0-15,-3-4-1 0,5-6 2 0,-1 4-1 16,2-2 0-16,-5 1 0 0,4-3 0 15,-9 1 2-15,1-4-1 0,-10 0-2 16,8-11 1-16,-8 8 2 0,0 2-2 16,-6-4 1-16,-4-5-2 0,2 10 1 15,-5 2 1-15,-4-5 0 0,-6 3-2 16,10 1 1-16,-1 0 1 0,1-6 2 16,-2 5 0-16,5-4 1 0,-10 5 0 15,-9-3 4-15,-6 6 3 0,-15 8 1 0,-1 9 4 16,-5-3 1-16,2 9 3 0,-5 2 1 15,7 3-1-15,1 11-4 0,5 0-2 16,-8 11-3-16,0 15-5 0,4 3-8 16,4 15-15-16,-2 8-23 0,12 2-124 15,3 14-133-15,-1 2-331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10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737 261 5795,'0'0'1656,"0"0"-844,0 0-103,0-1-96,1 0-88,-1 0-81,1 0-74,-1 0-67,1 0-59,-1-1-55,1 0-43,1-1 43,-1 1-118,1-4 51,-1 3-44,0 1 37,-1 1 61,1-1 87,-1 1 103,0 1-138,0-1 33,0 1 36,0 0 39,-10 0 28,1-2-66,0 0-59,-1 0-51,-1-1-23,0 1-47,-3 0-20,-8 4 1,-31 7 32,-75 0 51,89-9-66,1 0 68,-6-3 90,4-1-70,7 1-74,28 2-112,-1 1-1,1-1 0,0 1 1,-1 0-1,1 0 1,-1 1-1,1 0 0,-3 0-17,-110 25 150,105-24-137,1 0 0,-1-1-1,1-1 1,-8 0-13,2-1 23,13 0-17,0-3 7,5 4-12,-1 0 0,1-1 0,0 1 0,-1-1 0,1 1 0,0-1 0,-1 1 0,1-1 0,0 1 0,0-1 0,-1 1 0,1-1 0,0 0 0,0 1 0,0-1 0,0 1-1,0-1 1,0 0 0,0 1 0,0-1 0,0 1 0,0-1 0,0 1 0,0-1 0,0 0 0,1 1 0,-1-1 0,0 1 0,0-1 0,1 0-1,14-25 6,30-26-10,-40 46 8,27-31 1,33-33 11,-59 65-16,0 0 1,0 0 0,0 1 0,1 0 0,-1 0 0,1 0 0,0 1-1,0 0 1,1 0 0,4-1-1,-4 3-19,0 4-54,-8-3 68,1 1 0,-1 0 0,0 0 0,0 0 0,0 0 0,0 0 0,1-1 0,-1 1 0,0 0 0,-1 0 0,1 0-1,0 0 1,0 0 0,0 0 0,0-1 0,-1 1 0,1 0 0,0 0 0,-1 0 0,1-1 0,-1 1 0,1 0 0,-1 0 5,-26 43-114,-8-3 73,22-26 44,1 0 0,1 0-1,-6 9-2,5-7 11,0 0 0,-2-1 0,0 0 0,-1-1-1,-1-1 1,-3 2-11,7-5 2,9-8-1,1 0 1,-1-1-1,1 2 1,0-1-1,0 0 1,0 0-1,0 1 1,0-1-1,1 1 0,0-1 1,-1 4-2,-1-3 3,-2-2 10,4 1 3,2-3-14,-1 1-1,1 0 1,-1 0-1,1-1 1,0 1 0,-1-1-1,1 1 1,0-1 0,-1 1-1,1-1 1,0 1 0,0-1-1,-1 1 1,1-1 0,0 0-1,0 0 1,0 1-1,-1-1 1,1 0 0,0 0-1,0 0 1,0 0 0,0 0-1,0 0 1,-1 0 0,1 0-1,1 0-1,31-1 20,-26 1-17,2 0-1,1 1 0,-1 0 1,1 1-1,-1 0 0,0 0 1,1 1-1,-1 0 0,0 1 1,-1 0-1,1 0 0,-1 1 1,0 0-1,0 1 0,0-1 1,-1 2-1,6 5-2,-9-9-217,-1-1 76,4 2 25,4 2 42,-7-4 3,1 0-71,1 0-104,-2 0-89,-2-1 120,1 0-36,-1 0-40,0 0-41,1 0-46,-1 0-47,1 0-110,-1-1-68,1 1-71,-1 0-76,1 0-79,-1 0-85,0 0-87,1 0-93,-2 0 448,0-1-40,0 1-786,1 1-432,1 0-1106,-3-1 2954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1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278 602 6531,'-1'-7'939,"0"2"-91,0-1-85,-2 2-81,1 0-78,-2 0-71,1 1-69,-1 1-63,-1 0-60,0 0-54,0 1-50,-1 0-46,0 0-42,0 1-36,-6 1 18,-5 2-97,-23 9-138,28-6 162,6-3 23,1 0 46,0 0 52,1 0 60,-19 15-35,2 2-40,-14 23 59,7 15-88,24-46-123,0 0 1,1 0-1,1 1 0,0 0 1,1-1-1,0 13-12,1-20 2,0 1 0,0-1 0,0 0 0,1 0 0,0 0 1,0 1-1,1-1 0,-1 0 0,1-1 0,1 3-2,-2-5 1,0 0 0,0-1 0,1 1 1,-1 0-1,1-1 0,-1 1 0,1-1 0,0 1 1,0-1-1,-1 0 0,1 0 0,0 0 0,0 0 1,0 0-1,0 0 0,1-1 0,-1 1 0,0-1 1,0 1-1,0-1 0,0 0 0,1 0 0,-1 1 1,0-2-1,0 1-1,11 0 4,1-1 1,-1 0 0,0-1 0,0 0-1,-1-1 1,1-1 0,0 0 0,-1-1-1,0 0 1,0-1 0,4-3-5,-8 4 2,-1 0 1,0 0 0,0-1-1,0 0 1,-1 0-1,1 0 1,-2-1-1,1 0 1,-1 0 0,0-1-1,0 1 1,-1-1-1,0 0 1,-1 0 0,0 0-1,0-1 1,1-3-3,-2 2 15,3-10 60,-3 11-19,0 1 1,-1-1-1,0 0 1,-1 0-1,1 1 1,-2-1-57,-5-13 102,1 15 186,2 7-102,0 4-81,2 4-58,0 17-39,2-18 27,26 55-14,-4-22-78,-11-20-15,-1 0-40,-1 0-48,0 1-55,18 34-445,-6-19 260,0 1 48,-2 1 72,-4 1 90,-8 2 109,-5-22 44,0 13 20,-5-3 105,-3-16 11,-3-1 45,-5-2 51,-3-1 58,-28 7 370,-4-4-127,-2-3-125,-1-4-123,0-4-121,1-7-120,2-5-119,4-7-116,34 12-2,3 1 108,-7-9-96,11 9 123,0 0-34,1 0-23,0 0-44,1 0-53,0 0-60,0 0-115,1-1-96,0 0-108,0-1-118,1 4 325,-1 0-34,1 0-36,-1-1-36,1 1-38,0 0-39,0-1-42,0 1-42,0 0 79,0 1-38,1-3-739,1-1-404,1-3-1037</inkml:trace>
  <inkml:trace contextRef="#ctx0" brushRef="#br0" timeOffset="403.894">767 127 7860,'-10'1'1064,"1"0"-98,-1 1-94,1 0-90,0 2-84,0-1-80,0 2-76,0 0-70,1 0-67,0 1-61,-1 0-57,1 1-52,0 0-48,1 1-42,-1-1-39,1 2-33,-5 5-13,1 0-61,-22 35-145,22-28 152,5-10 42,1-1 41,0 0 50,1-1 57,-4 8-177,2 1 1,0-1-1,1 1 0,1 0 0,1 1 0,0 0-19,1-3 5,1 1 1,1 0-1,0 0 0,1-1 1,0 1-1,2 0 0,0-1 1,1 0-1,0 1 0,6 12-5,1-9-113,1-3 92,-8-11 45,1 0 0,0-1 0,1 0 0,-1 0 0,1 0 1,0-1-1,6 3-24,0 0 6,1-1-35,2-1-68,2 0-87,-1-1-105,-7-2 99,-1-1-34,1 0-36,-1 0-38,1 0-41,0 0-44,-1-1-45,1 1-48,0-1-51,-1 0-53,-1 0-349,-5-1 501,1 1-118,-2-1 233,0 1-35,2-1-320,-2 0 287,0 1-37,0-1-38,0 0-42,0 0-44,1 0-48,0 0-441,0-1-91,0 1-312,3-2-814</inkml:trace>
  <inkml:trace contextRef="#ctx0" brushRef="#br0" timeOffset="669.253">951 114 8196,'0'8'881,"0"0"-85,0-1-82,0 1-78,-1 0-74,1 0-70,0 0-65,-1-1-61,0 3-3,1-1-75,-1 0-68,0 1-62,0 1-39,0 0-66,-1 6-71,1 0-78,-3 19-188,3-24 222,0 0 41,0-2 45,0 0 49,0 0 57,1 0 65,-1-4-378,1 0 35,-1 6-53,0 0 113,1 0 94,-1 0 74,1 1 55,-2 33 570,2-34-550,0 6 5,0-9-128,0 0-40,0 2-64,1-1-76,-1 1-87,1 0-99,-1-6 112,0 1-34,1-1-34,-1 1-36,1-1-37,-1 1-40,1-1-41,0 1-43,-1-1-43,1 1-47,0-1-47,0 0-49,0 0-51,0 1-53,0-1-53,0 0-56,-1-3-113,0 0-88,0 1-303,1 0-790</inkml:trace>
  <inkml:trace contextRef="#ctx0" brushRef="#br0" timeOffset="1151.882">950 422 6723,'3'-4'856,"1"-1"-79,-1 1-77,0 0-71,0-1-69,0 1-63,0-1-61,0 1-55,0-1 7,1-1-67,-1 1-61,0-1-54,1-1-21,0 1-55,0-2-31,3-5-24,4-6 22,-7 12-30,0 1 36,-1 0 17,0 1 39,1-1 44,-1 1 50,12-23 211,-7 10-206,3 1-34,-9 15-198,0-1 0,0 1 0,0 1 1,0-1-1,1 0 0,-1 0 0,0 1 1,1-1-1,-1 1 0,1 0 0,-1 0 0,1 0 1,0 0-1,0 0-26,9 0 134,-9 5 4,-7 5-32,-4 2-66,3-4-66,-19 26 40,-15 24-17,31-43-1,-1 0 0,-1 0 0,0-1 0,-12 11 4,-19 26 15,36-44-7,1 1 0,0 0-1,0 0 1,1 0 0,0 0-1,0 0 1,0 1-8,3-7 32,0 1 1,-1 0-1,1-1 1,0 1-1,-1 0 1,1-1-1,0 1 1,0 0-1,1-1 1,-1 1-1,0 0 0,0-1 1,1 1-1,-1 0 1,1-1-1,0 1 1,0 1-33,0-1 39,1-1 0,-1 1 0,1 0 0,-1-1 1,1 1-1,0 0 0,-1-1 0,1 0 0,0 0 0,0 1 1,0-1-1,1 0-39,33 11 368,-16-8-228,-1-1-33,6 2-20,-5 0-69,-12-3-80,-1 0 68,8 3 82,-9-3-79,1 1-60,0 0-97,-1-1-73,0 0-110,-4-1 119,1 1-34,0-1-37,0 0-40,-3-1 161,0 0 54,0 0 45,0 0 33,2 1 72,-1-1-68,-1 0-40,1 0-69,0 0-81,-1 0-98,1 0-114,0 0-30,-1 0-100,1 0-112,-1 0-120,1 0 346,-1 0-33,0 0-36,0 0-36,1-1-37,-1 1-39,0 0-41,0 0-40,0-1-453,1 0-106,0 1 317,-1-1-33,2-1-2080</inkml:trace>
  <inkml:trace contextRef="#ctx0" brushRef="#br0" timeOffset="1668.611">1149 13 6707,'0'0'546,"0"0"-59,0-1-56,0 1-50,0 0-49,0-1-42,0 0-39,0 1-36,0-2 121,0 1-89,0-1-61,0-1 192,0 2-63,0 1-96,0 0 54,0 0 65,0 0 77,0 3 104,1 0-43,0 0-40,1 1-38,0-1-37,1 0-35,2 3 229,2 0-119,1 1-103,0-1-90,0 0-75,-1-1-73,0 1-37,11 9-7,23 32 39,-2 4-41,-23-26-44,0 1 0,-1 0 0,-2 1 0,0 1 0,-2 0 0,-1 0 0,-2 1 0,5 26-5,-9-28 3,-1 0 1,-1 1-1,-2-1 0,0 1 0,-4 15-3,2-27 2,-1 0-1,0 0 1,-1 0 0,-1 0-1,0-1 1,-2 0-1,1 0 1,-2-1 0,0 0-1,-1 0-1,5-7-218,-1 0 68,0 0 58,0-1 50,-5 7 64,-15 13 210,17-19-217,-1 0-74,4-3-21,-1-1-41,1 0-47,-1 0-51,1 0-59,-1-1-62,0 0-69,0 0-75,-1 0-80,1-1-85,-1 0-92,0-1-96,0 0-102,0 0-109,0 0-113,-1-1-119,7 0 656,-1 1-36,0-1-756,-2 0-409,-1 0-1053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13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373 170 6787,'2'-4'771,"0"-1"-60,1 1-59,-1-1-54,0 0-54,0 0-51,-1 1-47,1-1-47,0-3 120,0 0-89,-1 1-82,1-1-72,-2 0-66,0 1-56,0-1-48,-1 1-41,-1-7-22,-13-14-78,6 20 83,1 2 56,-2 1 79,-1 0 98,-1 2 118,-13 0-134,1 5-35,19-1-175,0 0 0,1 1-1,-1-1 1,0 1 0,0 0-1,1 1 1,-3 0-55,0 2 68,0 1-1,0-1 1,1 1-1,0 0 1,0 0-1,0 1 1,1 0-1,0 0 1,-3 5-68,-12 18 156,3-4-47,2 1-36,5 3-37,7 6-34,3-11 8,2 0 0,1 0 0,0 0 0,2-1 0,6 19-10,7 10-25,3 2-53,-13-36 73,1 0-69,3 8-135,-1 0-95,-1 7-149,-3 16-303,-7-48 568,0 0-108,0-2 98,0 1-39,0 0-43,0 0-45,-1 0-50,1 0-54,0 0-57,-1 0-61,1 0-66,-1-1-68,1 1-72,-1 0-77,0 0 152,1-1-49,0 1-42,-1 0-37,1-1-204,-1 1-36,-1 1-2220</inkml:trace>
  <inkml:trace contextRef="#ctx0" brushRef="#br0" timeOffset="1219.314">1 481 6131,'0'-2'590,"0"0"-36,0 0-36,0 0-34,0-2 386,0 1-123,0 0-112,1 0-103,-1 0-93,1 1-82,0 0-98,0 0-52,0 0-44,0 1-37,2-2 40,9-4 83,-7 5-132,1-1 54,10-5 164,2-1-42,0-2-39,0 1-36,7-5 20,0 1-52,1 1-44,0 2-40,17-1-1,-37 11-94,1 0 0,-1 1 0,1 0 1,0 0-1,-1 0 0,1 1 0,0 0 1,4 1-8,-5 1 2,1 1 0,-1 0 0,0 1 0,0 0 0,-1-1 1,1 2-1,-1-1 0,0 1 0,0-1 0,-1 1 0,0 1 1,2 2-3,-3-4 3,12 23 10,-7 6-34,-3 2-41,-2 0-49,-1-7-25,2-3-43,-4-21 152,3 20-87,-6-7 79,4-78 67,9 28-27,-7 19 2,0 0-1,1 0 0,0 0 0,2 1 0,-1-1 1,1 1-1,1 1 0,0-1 0,3-1-6,-10 12 1,1 0-1,-1 0 0,1 0 1,0 0-1,-1 0 1,1 0-1,0 0 1,0 0-1,0 1 1,-1-1-1,1 0 1,0 1-1,0-1 1,0 0-1,0 1 1,0-1-1,0 1 1,0 0-1,1-1 1,-1 1-1,0 0 1,0 0-1,0-1 0,0 1 1,0 0-1,0 0 1,1 0-1,-1 1 1,0-1-1,0 0 1,0 0-1,0 1 1,0-1-1,0 0 1,0 1-1,0-1 1,0 1-1,0-1 1,0 1-1,0 0 0,2 1 1,-1 1 1,0 0-1,-1-1 0,1 1 1,0 0-1,-1 0 0,0 0 1,1 0-1,-1 0 0,0 1 0,-1-1 1,1 2-2,1 8 1,-1 0 1,-1 0-1,0-1 1,-1 1-1,0 3-1,-1-4 2,1 0-1,1 0 1,0 0-1,1-1 0,0 1 1,1 1-2,-2-12 1,0 1 0,1-1 0,-1 0 0,1 0 0,-1 0 1,1 0-1,-1 1 0,1-1 0,-1 0 0,1 0 0,0 0 0,0 0 1,0 0-1,-1-1 0,1 1 0,0 0 0,0 0 0,0 0 0,0-1 1,1 1-1,-1-1 0,0 1 0,0-1 0,0 1 0,0-1-1,2 1 7,0-1-1,0 1 0,0-1 1,0 0-1,0 0 0,0-1 1,0 1-1,0 0 0,0-1 1,3-1-7,5-1 20,0-1 0,0-1 0,0 0 0,0-1 0,-1 0-20,-8 5 2,0 0 0,1-1 0,-1 1 1,0 0-1,0-1 0,-1 1 0,1-1 1,0 0-1,0 1 0,-1-1 0,1 0 0,-1 0 1,0 0-1,0 0 0,1 0 0,-1-1 1,0 1-1,-1 0 0,1 0 0,0-3-2,-1 3 2,0 0-1,-1 0 1,1-1 0,-1 1-1,0 0 1,0 0 0,0 0-1,0 0 1,0 0-1,0 1 1,0-1 0,0 0-1,-1 0 1,1 1 0,-1-1-1,0 1 1,1-1-1,-1 1 1,0 0 0,0-1-1,0 1 1,-1-1-2,-25-13 6,-7-7 97,22 6 4,3-6 45,8 1 110,5-2-70,10-10-7,8 2-82,-18 27-89,1 0 0,0 0 0,0 0 0,1 1-1,-1-1 1,1 1 0,-1 0 0,1 1 0,0-1-1,0 1 1,5-2-14,12 1 85,0 6 41,-7 9-26,-4 8-33,2 24 6,-11-34-57,14 77 55,-9 47-30,-5-166-5,1 0 0,8-29-36,0-5 104,-10 59-79,4-18 60,6 17 42,2 20-68,2 22-48,-11-24-1,12 35 0,-14-37-7,0 0 1,1 0-1,0 0 1,1 0 0,-1 0-1,2-1 1,1 3-4,-6-10 2,1 1-1,0-1 1,0 1 0,0-1 0,-1 0-1,1 0 1,0 1 0,0-1-1,0 0 1,0 0 0,0 0 0,0 0-1,0 0 1,0 0 0,-1 0-1,1 0 1,0 0 0,0 0 0,0 0-1,0-1 1,0 1 0,0 0-1,-1-1 1,1 1 0,0 0 0,0-1-1,0 1 1,-1-1 0,1 0-1,0 1 1,-1-1 0,1 1-1,0-1 1,-1 0 0,1 0 0,-1 1-1,1-2-1,23-28 84,-20 20-51,0 0 0,0 0 0,-1 0 0,-1-1 0,1-3-33,-1 5 35,0 0 1,0 0-1,1 0 1,0 0-1,1 0 1,0 0-1,3-4-35,-5 12 3,-1 0 0,1 1 1,0-1-1,-1 1 0,1-1 0,0 1 0,-1 0 0,1 0 0,0 0 1,-1 0-1,1 0 0,0 0 0,0 0 0,-1 0 0,1 1 0,0-1 0,-1 1 1,1-1-1,-1 1 0,1-1 0,-1 1 0,1 0 0,-1 0 0,1 0 1,-1 0-4,45 26 17,-26-12-50,22 30 102,-30-27-107,-1 3-104,-7-11 19,-1 1-42,-3-7-53,1-1 52,3 8-230,-3-7 186,0-2 37,0 1-48,0-1-58,-1 1-71,1 0-81,0-1-93,0 1-105,-1 0-116,0-1 178,1 0-59,-1 0-64,0 0-67,0 1-70,1-1-74,-1 0-77,0 1-80,0-1-156,0 1-106,0 0-366,0 2-956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1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73 5811,'0'-3'739,"0"-1"-60,0 1-56,0-1-56,-1 1-51,1 0-50,-1 0-47,0 0-44,1 0-41,-1 0-39,0 1-36,0-1-34,-2-1 136,0 0-104,0 1-86,-1 1-57,-11 2 93,6 4-81,4-1-8,-1 1 45,-32 29 245,3 6-96,-4 13-33,28-34-178,0 0 1,2 1 0,-3 8-102,-1 27 106,10 34-38,4-58-47,-1-29-21,0 1-1,0-1 1,0 0 0,0 1-1,0-1 1,1 0 0,-1 0-1,1 1 1,-1-1 0,1 0-1,-1 0 1,1 0 0,0 1-1,-1-1 1,1 0 0,1 1 0,-1-1 3,1 1 0,0-1 0,0 1 0,1-1 1,-1 0-1,0 0 0,0 0 0,1 0 1,-1 0-1,0-1 0,1 1 0,-1-1 0,1 1 1,0-1-4,44 1 1,-16-4-83,-14 1-26,-3 1-53,-10 1-2,1 0 73,0 0 51,7-1 1,-4-1-45,-4 2-4,0-1-42,0 0-51,0 0-60,1-1-107,-1 1-98,0-1-108,0 1-122,-2 0 288,0 0-35,0 0-37,0 0-37,-1-1-40,1 1-41,0 0-43,-1 0-44,0 0 99,1 0-35,0-2-688,1 0-376,2-2-965,-5 5 2591</inkml:trace>
  <inkml:trace contextRef="#ctx0" brushRef="#br0" timeOffset="935.366">422 186 5699,'-1'-4'784,"1"0"-61,-1 0-57,0 1-56,-1 0-52,0 0-51,0 1-48,0 0-44,-1 0-44,1 1-40,-1 0-38,0 0-35,-4 0 163,0 1-112,-2 0-56,1 2-96,-18 10 112,22-9-181,0 0 38,-13 18 178,-1 3-47,0 3-41,4 1-34,-3 21 54,16-44-210,0 1 0,0-1-1,1 1 1,-1 0 0,1-1-1,1 1 1,-1-1 0,1 1-1,0 0 1,0-1 0,2 4-26,-3-6 10,2-1 0,-1 0 0,0 1 0,0-1 0,1 0 0,-1 0 0,1 0 0,0 0 0,-1 0 0,1 0 0,0 0 0,0-1 0,2 2-10,0-1 8,0 1 0,0-1 0,1 0 0,-1-1 0,1 1 0,-1-1 0,1 0 1,-1 0-1,1 0 0,0-1 0,-1 0 0,2 1-8,0-1 7,-1 0 1,0-1-1,1 1 1,-1-1-1,0 0 1,1 0-1,-1-1 1,0 1-1,0-1 1,0 0-1,0 0 1,-1-1-1,1 0 1,0 0 0,-1 0-1,0 0 1,4-4-8,6-11 58,2-11 111,-16 28-160,0 0-1,1-1 0,-1 1 0,0 0 1,0-1-1,1 1 0,-1 0 0,0-1 0,0 1 1,-1 0-1,1 0 0,0-1 0,0 1 0,-1 0 1,1-1-1,0 1 0,-1 0 0,1 0 1,-1 0-1,0-1-8,-18-12 50,-30-11-22,46 23-26,1 0-1,0 0 0,-1 0 0,1-1 1,0 1-1,0-1 0,1 1 0,-1-1 1,0 0-1,1 0 0,0 1 0,-1-1 1,1 0-1,0 0 0,1 0 0,-1-2-1,0 0 2,0-1-1,0 0 1,1 0-1,0 0 1,0 0-1,1 0 1,-1 0-1,1 1 0,1-1 1,-1 0-1,1 1 1,0-1-1,0 1 1,0-1-1,1 1 1,0 0-1,0 0 0,0 0 1,1 0-1,0 1 1,0-1-1,0 1 1,0 0-1,2-1-1,-2 3 1,-1 1-1,0 0 1,1-1 0,-1 1-1,1 0 1,-1 1-1,1-1 1,0 1 0,-1-1-1,1 1 1,0 0-1,-1 1 1,1-1-1,-1 1 1,1-1 0,0 1-1,-1 0 1,0 0-1,1 1 1,-1-1 0,0 1-1,1-1 1,-1 1-1,0 0 1,0 0 0,0 1-1,1 1 0,2 6 3,0 1-1,0 1 0,-1-1 0,0 1 1,-1 0-1,-1 0 0,0 1 1,-1-1-1,0 0 0,0 1 1,-1 8-3,0-3-3,1-1 1,1 0-1,1 0 1,0 0 0,3 5 2,-6-19-11,5 9-37,2-20 45,-3-1 3,-3 5 2,0-1-1,-1 1 0,0 0 1,1-1-1,-2 1 1,1-1-1,0 1 0,-1-1 1,0 0-1,0 1 1,0-3-2,5-39 32,17-26 58,-12 36 9,2 0 67,-12 36-157,0-1-1,0 0 1,0 1 0,1-1 0,-1 0-1,0 1 1,0-1 0,1 1-1,-1-1 1,1 0 0,-1 1 0,0-1-1,1 1 1,-1-1 0,1 1-1,-1-1 1,1 1 0,0-1-1,-1 1 1,1 0 0,-1-1 0,1 1-1,0 0 1,-1 0 0,1-1-9,12 9 176,-2 9-65,-4-3-89,-7-13-23,24 62 55,4 34-44,-28-96-10,1 1 0,-1 0 0,1 0 0,-1 1 0,1-1 0,0 0 0,0 0 0,0 0 0,0-1 0,0 1 0,0 0 0,1 0 0,-1-1 0,1 1 0,-1 0 0,1-1 0,1 1 0,-3-2 0,1 0 0,0 0 0,-1 0 0,1 0 1,-1 0-1,1 0 0,0 0 0,-1 0 0,1-1 0,-1 1 1,1 0-1,0-1 0,-1 1 0,1 0 0,-1-1 0,1 1 1,-1 0-1,0-1 0,1 1 0,-1-1 0,1 1 1,-1-1-1,0 1 0,1-1 0,-1 1 0,0-1 0,1 0 1,-1 1-1,0-1 0,0 1 0,0-1 0,0 0 1,1 0-1,8-26 18,-8 23-13,15-56 20,9-30 65,-7 49 1,6 8 42,-23 31-125,0 1-1,0 0 1,0 0 0,1 0 0,-1 0-1,0 0 1,1 0 0,-1 0 0,1 0-1,-1 1 1,1-1 0,-1 1 0,1-1-1,-1 1 1,1-1 0,-1 1 0,1 0-1,0 0 1,-1 0-8,1 0 7,0 0 0,-1 0 0,1 1 0,-1-1 0,1 1 0,-1-1 0,1 1 0,-1 0 0,1-1-1,-1 1 1,1 0 0,-1 0 0,0 0 0,0 0 0,1 0 0,-1 1-7,16 25 70,-9 2-46,-6-11-71,-1 0 62,3 34 119,-2-34-138,1-1-64,-1-3-53,0 1-74,1-2-86,1 1-102,-4-13 62,0 0 87,0 0 76,1 0 63,-1 0 51,0 0 43,1 2 129,-1-2-97,1 1-89,-1-2-35,1 1-58,-1-1-66,1 1-76,0-1-134,0 0-120,-1 0 224,0 0-35,1 0-37,-1 0-38,1 0-41,0-1-41,-1 1-44,1 0-45,-1-1-47,1 1-49,0 0-50,0-1-52,-1 1 181,1-1-35,0 0-749,0 0-403,0-2-1041,-1 3 2846</inkml:trace>
  <inkml:trace contextRef="#ctx0" brushRef="#br0" timeOffset="1277.206">1057 235 7107,'0'2'870,"0"-1"-80,1 0-77,-1 0-72,1 0-69,0-1-66,0 0-60,0 0-57,0-1-53,0 1-49,1-1-46,-1 0-41,0 0-38,1 0-33,1-1 43,1-2-82,5-5-49,-6 6 57,-2 1-8,0 1 39,0 0 44,-1 1 52,10-15 255,-3-1-99,0-2-77,-1-1-55,9-22 268,-9 17-294,-12 10-63,-8 13-74,-6 16-83,12-4 1,1 1-1,1-1 1,-1 1-1,2 0 1,0 1-1,0-1 1,1 1-1,1 0 1,0 0-1,1 0 1,0 0-1,1 1 1,1 2-4,0-5-159,2-2 84,0-2 61,1 0 34,10 8 134,-6-11-116,1-2-65,0 0-99,-3-2 10,0-1-40,0 1-47,-1-1-49,1 0-56,0-1-59,0 0-65,0 0-70,0 0-73,-1-1-79,1 0-84,0 0-88,-1-1-93,0 1-97,0-1-104,0 0-106,-2 2 614,-1 1-36,2-2-739,0-1-402,2-2-1032</inkml:trace>
  <inkml:trace contextRef="#ctx0" brushRef="#br0" timeOffset="1624.048">1394 0 7507,'0'0'1003,"0"0"-123,0 1-114,1-1-107,-1 1-100,0-1-92,0 1-85,0-1-77,0 1-84,0 0-55,0 0-49,0 0-43,0 0-31,0 1-76,0 3-256,-1-3 254,1-1 77,0 0 54,-1 0 63,1 0 75,-5 7 20,-1 0-36,-8 6 123,0 0-104,-1 0-81,-1 0-46,-17 23 78,25-23-83,4 8 162,14-6-83,8-3-79,4-3-75,-12-5-40,44 10 9,-47-14 0,-1 0 1,0 0-1,0 0 0,0 1 0,0-1 1,0 2-1,0-1 0,-1 1 0,1-1 1,-1 2-1,1-1 0,-1 0 0,0 1 1,0 0-1,-1 0 0,3 3 1,2 16 20,-8-1 35,-2-17-33,0 0 0,0 0 0,-1 0 0,0-1-1,0 1 1,0-1 0,0 1 0,-1-1 0,0 0 0,0 0-1,0 0 1,0 0 0,-1 0-22,-7 7 92,-1 0 0,1-1 0,-14 8-92,5-5 48,3-2-35,15-9-15,-3 0-267,1 1 88,-1-1 77,0 1 62,0-1 48,0 0 37,-11 3 193,8-3-164,1-1-67,-1 0-104,4 0-24,-1-1-58,0 0-64,1 0-72,-1-1-111,0 1-101,0-1-110,1 0-119,1 0 331,1 1-33,-1-1-34,1 0-36,0 0-36,-1 0-38,1 0-40,0 0-39,0 0-3,0 0-43,0 0-39,0 0-33,0 0-198,-1 0-33,-4-3-2181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09T23:31:23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9044,'0'0'2174,"0"0"-1515,0 0-79,0 1-73,0-1-68,-1 1-64,1 0-60,0 0-54,0 0-49,0 0-55,-1 0-35,1 2 33,-1 0-92,1 0-69,-1 3-66,1-2 98,0-2 27,-1 0 37,1-1 41,0 1 50,0 15 144,0 0-45,1 1-43,-1-1-40,0 0-36,1 0-33,0 17 42,0-3-98,1 0-57,5 69-129,-3-57 105,0-11-65,-2 1-44,1 32-227,-2-6-50,-1 80-614,0-99 746,0 0 36,0-38 221,0-1 0,-1 1 0,1 0 0,0-1 0,0 1 0,1-1 0,-1 1 0,0 0 0,1-1 0,-1 1 0,0-1 0,1 1 0,0-1 0,-1 1 0,2 0 6,-2-2-3,1 0-1,-1 0 1,1 0-1,-1-1 1,1 1-1,-1 0 0,1-1 1,-1 1-1,1 0 1,-1-1-1,1 1 1,-1 0-1,1-1 1,-1 1-1,0-1 1,1 1-1,-1-1 1,0 1-1,1-1 1,-1 1-1,0-1 1,0 1-1,1-1 1,-1 1-1,0-1 1,0 0 3,11-27-64,-3 3 59,3-22-17,-3-2 79,0 6 72,0 1 86,3 1 100,4 2 111,-1 17-5,1 14-90,0 10-79,0 9-70,-2 6-59,-1 2-49,4 18-35,9 48 36,-19-48-14,-2 5 70,-6 0 101,2-37-198,-1 0 0,0 0 0,0 0 0,-1-1-1,1 1 1,-1 0 0,0-1 0,-1 1 0,1-1 0,-1 0 0,0 0 0,0 0 0,0 0 0,-1 1-34,-35 24 222,9-16-159,0-4-81,-1-4-98,2-4-115,24-1 75,0-1 34,-9-4-179,8 2 146,0-2-113,3 2 70,1 0-49,-1 0-58,1-1-65,0 0-128,0 0-103,0-1-113,1 0-126,0 3 369,1 0-35,-1-1-37,1 1-39,0-1-39,-1 1-42,1-1-42,0 1-44,0 0 65,0 0-38,0-3-823,0 0-442,0-3-1143</inkml:trace>
  <inkml:trace contextRef="#ctx0" brushRef="#br0" timeOffset="412.004">284 545 8964,'0'5'608,"0"0"-46,0-1-43,-1 1-43,0 0-39,1 0-38,-1-1-36,0 1-35,-1 5 234,-1-1-113,0 1-100,1-1-83,-1 2-50,0-1-63,-5 25 158,7-20-136,1-7-49,0-1 36,1 1 42,0-1 52,5 5 48,4-6-100,3-6-79,1-2-58,23-18-9,-27 11-8,51-70 32,-39 53 39,-11 13-13,0 0 40,-7 7-89,0 0 42,4-6 190,7 3 274,-13 13-389,-3 4-83,-5 17 17,-20 94 60,13 3-104,8 124-101,6-171 16,-1-59-22,-1 24 44,0-27-32,0-1-39,-1 4-123,0-8 43,0 0-43,2-6-53,-2 0-62,1-1-82,-1 0-106,0 0 96,1-1-62,-1 0-70,1 1-74,-1-1 37,1 0-59,-1-1-65,1 1-68,-1 0-71,1-1-76,0 1-78,-1-1-84,1 1 374,1-1-41,-2 0-836,0 0-451,-2-2-1165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0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51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6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91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4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8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63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0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3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2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7/7/2018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24.png"/><Relationship Id="rId42" Type="http://schemas.openxmlformats.org/officeDocument/2006/relationships/image" Target="../media/image28.png"/><Relationship Id="rId47" Type="http://schemas.openxmlformats.org/officeDocument/2006/relationships/customXml" Target="../ink/ink27.xml"/><Relationship Id="rId50" Type="http://schemas.openxmlformats.org/officeDocument/2006/relationships/image" Target="../media/image32.png"/><Relationship Id="rId55" Type="http://schemas.openxmlformats.org/officeDocument/2006/relationships/customXml" Target="../ink/ink31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5.png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customXml" Target="../ink/ink22.xml"/><Relationship Id="rId40" Type="http://schemas.openxmlformats.org/officeDocument/2006/relationships/image" Target="../media/image27.png"/><Relationship Id="rId45" Type="http://schemas.openxmlformats.org/officeDocument/2006/relationships/customXml" Target="../ink/ink26.xml"/><Relationship Id="rId53" Type="http://schemas.openxmlformats.org/officeDocument/2006/relationships/customXml" Target="../ink/ink30.xml"/><Relationship Id="rId58" Type="http://schemas.openxmlformats.org/officeDocument/2006/relationships/image" Target="../media/image36.png"/><Relationship Id="rId5" Type="http://schemas.openxmlformats.org/officeDocument/2006/relationships/customXml" Target="../ink/ink6.xml"/><Relationship Id="rId19" Type="http://schemas.openxmlformats.org/officeDocument/2006/relationships/customXml" Target="../ink/ink13.xml"/><Relationship Id="rId4" Type="http://schemas.openxmlformats.org/officeDocument/2006/relationships/image" Target="../media/image9.png"/><Relationship Id="rId9" Type="http://schemas.openxmlformats.org/officeDocument/2006/relationships/customXml" Target="../ink/ink8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customXml" Target="../ink/ink17.xml"/><Relationship Id="rId30" Type="http://schemas.openxmlformats.org/officeDocument/2006/relationships/image" Target="../media/image22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31.png"/><Relationship Id="rId56" Type="http://schemas.openxmlformats.org/officeDocument/2006/relationships/image" Target="../media/image35.png"/><Relationship Id="rId8" Type="http://schemas.openxmlformats.org/officeDocument/2006/relationships/image" Target="../media/image11.png"/><Relationship Id="rId51" Type="http://schemas.openxmlformats.org/officeDocument/2006/relationships/customXml" Target="../ink/ink29.xml"/><Relationship Id="rId3" Type="http://schemas.openxmlformats.org/officeDocument/2006/relationships/customXml" Target="../ink/ink5.xml"/><Relationship Id="rId12" Type="http://schemas.openxmlformats.org/officeDocument/2006/relationships/image" Target="../media/image13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26.png"/><Relationship Id="rId46" Type="http://schemas.openxmlformats.org/officeDocument/2006/relationships/image" Target="../media/image30.png"/><Relationship Id="rId20" Type="http://schemas.openxmlformats.org/officeDocument/2006/relationships/image" Target="../media/image17.png"/><Relationship Id="rId41" Type="http://schemas.openxmlformats.org/officeDocument/2006/relationships/customXml" Target="../ink/ink24.xml"/><Relationship Id="rId5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21.png"/><Relationship Id="rId36" Type="http://schemas.openxmlformats.org/officeDocument/2006/relationships/image" Target="../media/image25.png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10" Type="http://schemas.openxmlformats.org/officeDocument/2006/relationships/image" Target="../media/image12.png"/><Relationship Id="rId31" Type="http://schemas.openxmlformats.org/officeDocument/2006/relationships/customXml" Target="../ink/ink19.xml"/><Relationship Id="rId44" Type="http://schemas.openxmlformats.org/officeDocument/2006/relationships/image" Target="../media/image29.png"/><Relationship Id="rId5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Open Indexing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A576-2DD2-4FCE-AAF3-E31BAB03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Secondary Clustering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E6102-2307-453B-AF00-856CF7E3B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B263D-5D70-4D15-8F2D-A95D224C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3B9F6DF-300B-44CC-B638-63407E80DD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339083"/>
              </p:ext>
            </p:extLst>
          </p:nvPr>
        </p:nvGraphicFramePr>
        <p:xfrm>
          <a:off x="1998979" y="2631153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8F40D1-DC89-4E98-9505-6E010CA8ABED}"/>
              </a:ext>
            </a:extLst>
          </p:cNvPr>
          <p:cNvSpPr txBox="1"/>
          <p:nvPr/>
        </p:nvSpPr>
        <p:spPr>
          <a:xfrm>
            <a:off x="537281" y="1638140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quadratic probing to resolve collisions</a:t>
            </a:r>
          </a:p>
          <a:p>
            <a:r>
              <a:rPr lang="en-US" dirty="0"/>
              <a:t>19, 39, 29, 9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32960-FA51-4E12-B1D8-3DEB33260BED}"/>
              </a:ext>
            </a:extLst>
          </p:cNvPr>
          <p:cNvSpPr txBox="1"/>
          <p:nvPr/>
        </p:nvSpPr>
        <p:spPr>
          <a:xfrm>
            <a:off x="2114254" y="313848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14501-42C2-4AA7-BF30-EA0B89FE1FBB}"/>
              </a:ext>
            </a:extLst>
          </p:cNvPr>
          <p:cNvSpPr txBox="1"/>
          <p:nvPr/>
        </p:nvSpPr>
        <p:spPr>
          <a:xfrm>
            <a:off x="4263623" y="313848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D4837-8763-4D59-AFB6-E7B7FB21EACB}"/>
              </a:ext>
            </a:extLst>
          </p:cNvPr>
          <p:cNvSpPr txBox="1"/>
          <p:nvPr/>
        </p:nvSpPr>
        <p:spPr>
          <a:xfrm>
            <a:off x="8666030" y="3138484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C39F8-0A6A-4100-B277-4AFD68A71F2D}"/>
              </a:ext>
            </a:extLst>
          </p:cNvPr>
          <p:cNvSpPr txBox="1"/>
          <p:nvPr/>
        </p:nvSpPr>
        <p:spPr>
          <a:xfrm>
            <a:off x="8008854" y="3138483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F681F-B3B5-43CD-9F67-E3443695BE0F}"/>
              </a:ext>
            </a:extLst>
          </p:cNvPr>
          <p:cNvSpPr txBox="1"/>
          <p:nvPr/>
        </p:nvSpPr>
        <p:spPr>
          <a:xfrm>
            <a:off x="790257" y="4370227"/>
            <a:ext cx="4684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Clustering</a:t>
            </a:r>
          </a:p>
          <a:p>
            <a:r>
              <a:rPr lang="en-US" dirty="0"/>
              <a:t>When using quadratic probing sometimes need to probe the same sequence of table cells, not necessarily next to one another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070D4E-2F49-4679-9B12-97ADE0CC9191}"/>
              </a:ext>
            </a:extLst>
          </p:cNvPr>
          <p:cNvSpPr/>
          <p:nvPr/>
        </p:nvSpPr>
        <p:spPr>
          <a:xfrm>
            <a:off x="794243" y="4296531"/>
            <a:ext cx="4300745" cy="383819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A12B14-FB8E-4AB5-9AF4-BC9B12363C9E}"/>
              </a:ext>
            </a:extLst>
          </p:cNvPr>
          <p:cNvSpPr/>
          <p:nvPr/>
        </p:nvSpPr>
        <p:spPr>
          <a:xfrm>
            <a:off x="794243" y="4670433"/>
            <a:ext cx="4300745" cy="88416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CC96-8543-44A5-AAC8-E839EB0B2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Probing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61C94-CFAA-401E-B981-75B80727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h(k) = the natural hash </a:t>
            </a:r>
          </a:p>
          <a:p>
            <a:pPr lvl="1"/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resulting hash after probing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= iteration of the probe</a:t>
            </a:r>
          </a:p>
          <a:p>
            <a:pPr lvl="1"/>
            <a:r>
              <a:rPr lang="en-US" dirty="0"/>
              <a:t>T = table size</a:t>
            </a:r>
          </a:p>
          <a:p>
            <a:r>
              <a:rPr lang="en-US" b="1" dirty="0">
                <a:solidFill>
                  <a:srgbClr val="4C3282"/>
                </a:solidFill>
              </a:rPr>
              <a:t>Linear Probing:</a:t>
            </a:r>
          </a:p>
          <a:p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(h(k) + </a:t>
            </a:r>
            <a:r>
              <a:rPr lang="en-US" dirty="0" err="1"/>
              <a:t>i</a:t>
            </a:r>
            <a:r>
              <a:rPr lang="en-US" dirty="0"/>
              <a:t>) % T</a:t>
            </a:r>
          </a:p>
          <a:p>
            <a:r>
              <a:rPr lang="en-US" b="1" dirty="0">
                <a:solidFill>
                  <a:srgbClr val="4C3282"/>
                </a:solidFill>
              </a:rPr>
              <a:t>Quadratic Probing</a:t>
            </a:r>
          </a:p>
          <a:p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(h(k) + i</a:t>
            </a:r>
            <a:r>
              <a:rPr lang="en-US" baseline="30000" dirty="0"/>
              <a:t>2</a:t>
            </a:r>
            <a:r>
              <a:rPr lang="en-US" dirty="0"/>
              <a:t>) % T</a:t>
            </a:r>
          </a:p>
          <a:p>
            <a:endParaRPr lang="en-US" dirty="0"/>
          </a:p>
          <a:p>
            <a:r>
              <a:rPr lang="en-US" dirty="0"/>
              <a:t>For both types there are only O(T) probes available</a:t>
            </a:r>
          </a:p>
          <a:p>
            <a:pPr lvl="1"/>
            <a:r>
              <a:rPr lang="en-US" dirty="0"/>
              <a:t>Can we do better?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FA8D6-122D-4B68-A43C-078C6A6E8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B0ADE-C911-49F5-AFD9-1C889977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A4B9-7A12-4173-8E08-74A7858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Double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02B7-DAFD-4B2E-8A16-C503DAEC1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Probing causes us to check the same indices over and over- can we check different ones instead?</a:t>
            </a:r>
          </a:p>
          <a:p>
            <a:endParaRPr lang="en-US" dirty="0"/>
          </a:p>
          <a:p>
            <a:r>
              <a:rPr lang="en-US" dirty="0"/>
              <a:t>Use a second hash function!</a:t>
            </a:r>
          </a:p>
          <a:p>
            <a:r>
              <a:rPr lang="en-US" dirty="0"/>
              <a:t>h’(k, </a:t>
            </a:r>
            <a:r>
              <a:rPr lang="en-US" dirty="0" err="1"/>
              <a:t>i</a:t>
            </a:r>
            <a:r>
              <a:rPr lang="en-US" dirty="0"/>
              <a:t>) = (h(k) + </a:t>
            </a:r>
            <a:r>
              <a:rPr lang="en-US" dirty="0" err="1"/>
              <a:t>i</a:t>
            </a:r>
            <a:r>
              <a:rPr lang="en-US" dirty="0"/>
              <a:t> * g(k)) % T</a:t>
            </a:r>
          </a:p>
          <a:p>
            <a:endParaRPr lang="en-US" dirty="0"/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jump_Hash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(key));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9755F-0635-4C26-910C-70725648F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1EB03-97FE-4AB6-AA86-DA3FC80A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F3E59-31B4-40C4-A8A6-627B6FA2C753}"/>
              </a:ext>
            </a:extLst>
          </p:cNvPr>
          <p:cNvSpPr txBox="1"/>
          <p:nvPr/>
        </p:nvSpPr>
        <p:spPr>
          <a:xfrm>
            <a:off x="4100945" y="3059668"/>
            <a:ext cx="572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&lt;- Most effective if g(k) returns value prime to table size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368809-8786-4E93-8C22-17D4C3665BBE}"/>
                  </a:ext>
                </a:extLst>
              </p14:cNvPr>
              <p14:cNvContentPartPr/>
              <p14:nvPr/>
            </p14:nvContentPartPr>
            <p14:xfrm>
              <a:off x="3040200" y="3000600"/>
              <a:ext cx="360360" cy="505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368809-8786-4E93-8C22-17D4C3665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0840" y="2991240"/>
                <a:ext cx="37908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3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2AC5-B3FA-4199-8E73-8B36D25F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Second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B5CEA-C824-4C49-87FF-956D83CFC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Effective if g(k) returns a value that is </a:t>
            </a:r>
            <a:r>
              <a:rPr lang="en-US" i="1" dirty="0"/>
              <a:t>relatively prime</a:t>
            </a:r>
            <a:r>
              <a:rPr lang="en-US" dirty="0"/>
              <a:t> to table size</a:t>
            </a:r>
          </a:p>
          <a:p>
            <a:pPr lvl="1"/>
            <a:r>
              <a:rPr lang="en-US" dirty="0"/>
              <a:t>If T is a power of 2, make g(k) return an odd integer</a:t>
            </a:r>
          </a:p>
          <a:p>
            <a:pPr lvl="1"/>
            <a:r>
              <a:rPr lang="en-US" dirty="0"/>
              <a:t>If T is a prime, make g(k) return any smaller, non-zero integer</a:t>
            </a:r>
          </a:p>
          <a:p>
            <a:pPr lvl="2"/>
            <a:r>
              <a:rPr lang="en-US" dirty="0"/>
              <a:t>g(k) = 1 + (k % T(-1))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128016" lvl="1" indent="0">
              <a:buNone/>
            </a:pPr>
            <a:r>
              <a:rPr lang="en-US" dirty="0"/>
              <a:t>How many different probes are there?</a:t>
            </a:r>
          </a:p>
          <a:p>
            <a:pPr lvl="1"/>
            <a:r>
              <a:rPr lang="en-US" dirty="0"/>
              <a:t>T different starting positions</a:t>
            </a:r>
          </a:p>
          <a:p>
            <a:pPr lvl="1"/>
            <a:r>
              <a:rPr lang="en-US" dirty="0"/>
              <a:t>T – 1 jump intervals</a:t>
            </a:r>
          </a:p>
          <a:p>
            <a:pPr lvl="1"/>
            <a:r>
              <a:rPr lang="en-US" dirty="0"/>
              <a:t>O(T</a:t>
            </a:r>
            <a:r>
              <a:rPr lang="en-US" baseline="30000" dirty="0"/>
              <a:t>2</a:t>
            </a:r>
            <a:r>
              <a:rPr lang="en-US" dirty="0"/>
              <a:t>) different probe sequences</a:t>
            </a:r>
          </a:p>
          <a:p>
            <a:pPr lvl="2"/>
            <a:r>
              <a:rPr lang="en-US" dirty="0"/>
              <a:t>Linear and quadratic only offer O(T) sequences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1D1A2-74C6-4635-B2AB-749A08E0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DB46B-8235-4B8C-ABEB-048CD4F7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42BC791-0BB3-473A-849F-82E25EF817B1}"/>
                  </a:ext>
                </a:extLst>
              </p14:cNvPr>
              <p14:cNvContentPartPr/>
              <p14:nvPr/>
            </p14:nvContentPartPr>
            <p14:xfrm>
              <a:off x="3097257" y="4022511"/>
              <a:ext cx="270000" cy="168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42BC791-0BB3-473A-849F-82E25EF817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8257" y="4013511"/>
                <a:ext cx="2876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4FB96AF-6182-4B8E-9A25-B80DA9A242B0}"/>
                  </a:ext>
                </a:extLst>
              </p14:cNvPr>
              <p14:cNvContentPartPr/>
              <p14:nvPr/>
            </p14:nvContentPartPr>
            <p14:xfrm>
              <a:off x="4925697" y="3830271"/>
              <a:ext cx="515160" cy="455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4FB96AF-6182-4B8E-9A25-B80DA9A242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7057" y="3821631"/>
                <a:ext cx="53280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C01434B-376F-4C82-96A9-BEAB20F9246E}"/>
                  </a:ext>
                </a:extLst>
              </p14:cNvPr>
              <p14:cNvContentPartPr/>
              <p14:nvPr/>
            </p14:nvContentPartPr>
            <p14:xfrm>
              <a:off x="4228017" y="3929991"/>
              <a:ext cx="433080" cy="2538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C01434B-376F-4C82-96A9-BEAB20F924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377" y="3920991"/>
                <a:ext cx="4507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A20B579-9357-45E5-ABB8-3A5886DBCA57}"/>
                  </a:ext>
                </a:extLst>
              </p14:cNvPr>
              <p14:cNvContentPartPr/>
              <p14:nvPr/>
            </p14:nvContentPartPr>
            <p14:xfrm>
              <a:off x="3552297" y="4014231"/>
              <a:ext cx="540000" cy="172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A20B579-9357-45E5-ABB8-3A5886DBCA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3297" y="4005231"/>
                <a:ext cx="557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2827A54-EF14-4ECC-A0E9-EF2F64423FD8}"/>
                  </a:ext>
                </a:extLst>
              </p14:cNvPr>
              <p14:cNvContentPartPr/>
              <p14:nvPr/>
            </p14:nvContentPartPr>
            <p14:xfrm>
              <a:off x="6996057" y="3712551"/>
              <a:ext cx="174600" cy="4554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2827A54-EF14-4ECC-A0E9-EF2F64423F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7057" y="3703911"/>
                <a:ext cx="19224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527374A-2A57-4CE2-80F1-BFFD2A77B527}"/>
                  </a:ext>
                </a:extLst>
              </p14:cNvPr>
              <p14:cNvContentPartPr/>
              <p14:nvPr/>
            </p14:nvContentPartPr>
            <p14:xfrm>
              <a:off x="6240057" y="3747111"/>
              <a:ext cx="648720" cy="516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527374A-2A57-4CE2-80F1-BFFD2A77B52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31057" y="3738471"/>
                <a:ext cx="666360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3CF0E5D-44F3-4133-A2C0-08A0DF2BD9B4}"/>
                  </a:ext>
                </a:extLst>
              </p14:cNvPr>
              <p14:cNvContentPartPr/>
              <p14:nvPr/>
            </p14:nvContentPartPr>
            <p14:xfrm>
              <a:off x="5700057" y="3811191"/>
              <a:ext cx="374040" cy="3002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3CF0E5D-44F3-4133-A2C0-08A0DF2BD9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91417" y="3802191"/>
                <a:ext cx="3916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1D77CD-CC94-414F-A14B-1D1C1C139F59}"/>
                  </a:ext>
                </a:extLst>
              </p14:cNvPr>
              <p14:cNvContentPartPr/>
              <p14:nvPr/>
            </p14:nvContentPartPr>
            <p14:xfrm>
              <a:off x="7303497" y="3731271"/>
              <a:ext cx="427680" cy="2552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1D77CD-CC94-414F-A14B-1D1C1C139F5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94497" y="3722631"/>
                <a:ext cx="4453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918A446-8D47-4EC8-8C39-813A4EF2B53F}"/>
                  </a:ext>
                </a:extLst>
              </p14:cNvPr>
              <p14:cNvContentPartPr/>
              <p14:nvPr/>
            </p14:nvContentPartPr>
            <p14:xfrm>
              <a:off x="7981737" y="3532191"/>
              <a:ext cx="3594960" cy="124164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918A446-8D47-4EC8-8C39-813A4EF2B5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72737" y="3523551"/>
                <a:ext cx="361260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D81F432-0069-48FC-8978-AD4784110B36}"/>
                  </a:ext>
                </a:extLst>
              </p14:cNvPr>
              <p14:cNvContentPartPr/>
              <p14:nvPr/>
            </p14:nvContentPartPr>
            <p14:xfrm>
              <a:off x="9013137" y="5115831"/>
              <a:ext cx="73800" cy="13500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D81F432-0069-48FC-8978-AD4784110B3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04137" y="5107191"/>
                <a:ext cx="91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FC688218-2910-4B5A-A55B-BF30D9F2F4FB}"/>
                  </a:ext>
                </a:extLst>
              </p14:cNvPr>
              <p14:cNvContentPartPr/>
              <p14:nvPr/>
            </p14:nvContentPartPr>
            <p14:xfrm>
              <a:off x="9005937" y="5051751"/>
              <a:ext cx="13320" cy="82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FC688218-2910-4B5A-A55B-BF30D9F2F4F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97297" y="5043111"/>
                <a:ext cx="30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DEBB383D-21A1-4822-8636-E9BE69BEC371}"/>
                  </a:ext>
                </a:extLst>
              </p14:cNvPr>
              <p14:cNvContentPartPr/>
              <p14:nvPr/>
            </p14:nvContentPartPr>
            <p14:xfrm>
              <a:off x="8770137" y="5103231"/>
              <a:ext cx="144360" cy="15948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DEBB383D-21A1-4822-8636-E9BE69BEC37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61137" y="5094591"/>
                <a:ext cx="1620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F30E9CE-D3F6-43C6-BBA8-F694E89FC6F9}"/>
                  </a:ext>
                </a:extLst>
              </p14:cNvPr>
              <p14:cNvContentPartPr/>
              <p14:nvPr/>
            </p14:nvContentPartPr>
            <p14:xfrm>
              <a:off x="8384937" y="5041671"/>
              <a:ext cx="258480" cy="2476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F30E9CE-D3F6-43C6-BBA8-F694E89FC6F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376297" y="5032671"/>
                <a:ext cx="2761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D24E0BF5-A412-4459-A7F0-BAD37C221A77}"/>
                  </a:ext>
                </a:extLst>
              </p14:cNvPr>
              <p14:cNvContentPartPr/>
              <p14:nvPr/>
            </p14:nvContentPartPr>
            <p14:xfrm>
              <a:off x="10357737" y="5006751"/>
              <a:ext cx="162720" cy="3420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D24E0BF5-A412-4459-A7F0-BAD37C221A7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48737" y="4998111"/>
                <a:ext cx="180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D9684C72-A549-495F-8D22-BF9C7BC053E9}"/>
                  </a:ext>
                </a:extLst>
              </p14:cNvPr>
              <p14:cNvContentPartPr/>
              <p14:nvPr/>
            </p14:nvContentPartPr>
            <p14:xfrm>
              <a:off x="10396617" y="5082351"/>
              <a:ext cx="133560" cy="576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D9684C72-A549-495F-8D22-BF9C7BC053E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387977" y="5073711"/>
                <a:ext cx="151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FF112EE-0E8D-4634-95BB-122865FA7A8D}"/>
                  </a:ext>
                </a:extLst>
              </p14:cNvPr>
              <p14:cNvContentPartPr/>
              <p14:nvPr/>
            </p14:nvContentPartPr>
            <p14:xfrm>
              <a:off x="10639977" y="4846911"/>
              <a:ext cx="97920" cy="27252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FF112EE-0E8D-4634-95BB-122865FA7A8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630977" y="4837911"/>
                <a:ext cx="1155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1C0DF826-E482-44AB-A8FD-902AC0366696}"/>
                  </a:ext>
                </a:extLst>
              </p14:cNvPr>
              <p14:cNvContentPartPr/>
              <p14:nvPr/>
            </p14:nvContentPartPr>
            <p14:xfrm>
              <a:off x="9285657" y="5652231"/>
              <a:ext cx="9360" cy="6624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1C0DF826-E482-44AB-A8FD-902AC036669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277017" y="5643231"/>
                <a:ext cx="27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D20F800A-EC98-4D90-B2DF-497996E9E0D4}"/>
                  </a:ext>
                </a:extLst>
              </p14:cNvPr>
              <p14:cNvContentPartPr/>
              <p14:nvPr/>
            </p14:nvContentPartPr>
            <p14:xfrm>
              <a:off x="9274497" y="5556831"/>
              <a:ext cx="45720" cy="936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D20F800A-EC98-4D90-B2DF-497996E9E0D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65497" y="5547831"/>
                <a:ext cx="63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F614BF6D-F03E-478A-9673-9C74D5C6F117}"/>
                  </a:ext>
                </a:extLst>
              </p14:cNvPr>
              <p14:cNvContentPartPr/>
              <p14:nvPr/>
            </p14:nvContentPartPr>
            <p14:xfrm>
              <a:off x="10345857" y="5546751"/>
              <a:ext cx="71280" cy="9900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F614BF6D-F03E-478A-9673-9C74D5C6F11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36857" y="5538111"/>
                <a:ext cx="88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1FE189A-2A56-47BF-B4B2-AD34E734F070}"/>
                  </a:ext>
                </a:extLst>
              </p14:cNvPr>
              <p14:cNvContentPartPr/>
              <p14:nvPr/>
            </p14:nvContentPartPr>
            <p14:xfrm>
              <a:off x="10306977" y="5404551"/>
              <a:ext cx="33840" cy="3204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1FE189A-2A56-47BF-B4B2-AD34E734F07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297977" y="5395911"/>
                <a:ext cx="514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7867BE4C-54F7-4E21-A343-3A4A083CED93}"/>
                  </a:ext>
                </a:extLst>
              </p14:cNvPr>
              <p14:cNvContentPartPr/>
              <p14:nvPr/>
            </p14:nvContentPartPr>
            <p14:xfrm>
              <a:off x="10577337" y="5655471"/>
              <a:ext cx="5400" cy="1260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7867BE4C-54F7-4E21-A343-3A4A083CED9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568697" y="5646471"/>
                <a:ext cx="23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3B24229C-07BF-41AD-B03F-4C97E6076F75}"/>
                  </a:ext>
                </a:extLst>
              </p14:cNvPr>
              <p14:cNvContentPartPr/>
              <p14:nvPr/>
            </p14:nvContentPartPr>
            <p14:xfrm>
              <a:off x="9384657" y="5455671"/>
              <a:ext cx="663480" cy="38088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3B24229C-07BF-41AD-B03F-4C97E6076F7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375657" y="5446671"/>
                <a:ext cx="68112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A16922F3-9589-4ED2-A81D-0A75D72F6071}"/>
                  </a:ext>
                </a:extLst>
              </p14:cNvPr>
              <p14:cNvContentPartPr/>
              <p14:nvPr/>
            </p14:nvContentPartPr>
            <p14:xfrm>
              <a:off x="8611737" y="5647911"/>
              <a:ext cx="417240" cy="26100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A16922F3-9589-4ED2-A81D-0A75D72F607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603097" y="5638911"/>
                <a:ext cx="4348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C1A3DF26-DAC8-4131-B223-993865979F21}"/>
                  </a:ext>
                </a:extLst>
              </p14:cNvPr>
              <p14:cNvContentPartPr/>
              <p14:nvPr/>
            </p14:nvContentPartPr>
            <p14:xfrm>
              <a:off x="7977417" y="5555031"/>
              <a:ext cx="397800" cy="3078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C1A3DF26-DAC8-4131-B223-993865979F2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968777" y="5546031"/>
                <a:ext cx="41544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B959C66-BF6C-43AA-98C7-A01DCEAD935D}"/>
                  </a:ext>
                </a:extLst>
              </p14:cNvPr>
              <p14:cNvContentPartPr/>
              <p14:nvPr/>
            </p14:nvContentPartPr>
            <p14:xfrm>
              <a:off x="10822137" y="4845471"/>
              <a:ext cx="283680" cy="2710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B959C66-BF6C-43AA-98C7-A01DCEAD93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813148" y="4836831"/>
                <a:ext cx="301298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60713724-092A-4941-8AE3-FC767334A372}"/>
                  </a:ext>
                </a:extLst>
              </p14:cNvPr>
              <p14:cNvContentPartPr/>
              <p14:nvPr/>
            </p14:nvContentPartPr>
            <p14:xfrm>
              <a:off x="9774897" y="4940871"/>
              <a:ext cx="477720" cy="3096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60713724-092A-4941-8AE3-FC767334A37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766250" y="4931871"/>
                <a:ext cx="495373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8DAAA12A-86CF-44D2-8E22-7E81CD3A2D66}"/>
                  </a:ext>
                </a:extLst>
              </p14:cNvPr>
              <p14:cNvContentPartPr/>
              <p14:nvPr/>
            </p14:nvContentPartPr>
            <p14:xfrm>
              <a:off x="9158217" y="4901271"/>
              <a:ext cx="518760" cy="46188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8DAAA12A-86CF-44D2-8E22-7E81CD3A2D6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149577" y="4892271"/>
                <a:ext cx="5364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914BC0D-EFCB-4C88-B5A4-641581C09E7B}"/>
                  </a:ext>
                </a:extLst>
              </p14:cNvPr>
              <p14:cNvContentPartPr/>
              <p14:nvPr/>
            </p14:nvContentPartPr>
            <p14:xfrm>
              <a:off x="8008017" y="4967151"/>
              <a:ext cx="317520" cy="47988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914BC0D-EFCB-4C88-B5A4-641581C09E7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99377" y="4958151"/>
                <a:ext cx="335160" cy="49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53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E20D-AA6E-4216-9468-3A44A3C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F2D02-3167-4F4D-81F0-32389BEBA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Pick a hash function to:</a:t>
            </a:r>
          </a:p>
          <a:p>
            <a:pPr lvl="1"/>
            <a:r>
              <a:rPr lang="en-US" dirty="0"/>
              <a:t>Avoid collisions</a:t>
            </a:r>
          </a:p>
          <a:p>
            <a:pPr lvl="1"/>
            <a:r>
              <a:rPr lang="en-US" dirty="0"/>
              <a:t>Uniformly distribute data</a:t>
            </a:r>
          </a:p>
          <a:p>
            <a:pPr lvl="1"/>
            <a:r>
              <a:rPr lang="en-US" dirty="0"/>
              <a:t>Reduce hash computational costs</a:t>
            </a:r>
          </a:p>
          <a:p>
            <a:r>
              <a:rPr lang="en-US" dirty="0"/>
              <a:t>2. Pick a collision strategy</a:t>
            </a:r>
          </a:p>
          <a:p>
            <a:pPr lvl="1"/>
            <a:r>
              <a:rPr lang="en-US" dirty="0"/>
              <a:t>Chaining</a:t>
            </a:r>
          </a:p>
          <a:p>
            <a:pPr lvl="2"/>
            <a:r>
              <a:rPr lang="en-US" dirty="0"/>
              <a:t>LinkedList</a:t>
            </a:r>
          </a:p>
          <a:p>
            <a:pPr lvl="2"/>
            <a:r>
              <a:rPr lang="en-US" dirty="0"/>
              <a:t>AVL Tree</a:t>
            </a:r>
          </a:p>
          <a:p>
            <a:pPr lvl="1"/>
            <a:r>
              <a:rPr lang="en-US" dirty="0"/>
              <a:t>Probing</a:t>
            </a:r>
          </a:p>
          <a:p>
            <a:pPr lvl="2"/>
            <a:r>
              <a:rPr lang="en-US" dirty="0"/>
              <a:t>Linear</a:t>
            </a:r>
          </a:p>
          <a:p>
            <a:pPr lvl="2"/>
            <a:r>
              <a:rPr lang="en-US" dirty="0"/>
              <a:t>Quadratic</a:t>
            </a:r>
          </a:p>
          <a:p>
            <a:pPr lvl="1"/>
            <a:r>
              <a:rPr lang="en-US" dirty="0"/>
              <a:t>Double Hashing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1662B-944E-4366-A1A7-C42104B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C3135-B42E-4D85-97BE-78F18046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6BEE3-98A8-4471-B5D6-DAA324D4B429}"/>
              </a:ext>
            </a:extLst>
          </p:cNvPr>
          <p:cNvSpPr txBox="1"/>
          <p:nvPr/>
        </p:nvSpPr>
        <p:spPr>
          <a:xfrm>
            <a:off x="2372591" y="3348990"/>
            <a:ext cx="4585999" cy="646331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 clustering</a:t>
            </a:r>
          </a:p>
          <a:p>
            <a:r>
              <a:rPr lang="en-US" dirty="0"/>
              <a:t>Potentially more “compact” (λ can be higher)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AC20F1-9C0C-4AD1-8344-8E3ADBCB729E}"/>
              </a:ext>
            </a:extLst>
          </p:cNvPr>
          <p:cNvSpPr txBox="1"/>
          <p:nvPr/>
        </p:nvSpPr>
        <p:spPr>
          <a:xfrm>
            <a:off x="2818361" y="4229011"/>
            <a:ext cx="7397474" cy="923330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Managing clustering can be tricky</a:t>
            </a:r>
          </a:p>
          <a:p>
            <a:r>
              <a:rPr lang="en-US" dirty="0"/>
              <a:t>Less compact (keep </a:t>
            </a:r>
            <a:r>
              <a:rPr lang="el-GR" dirty="0"/>
              <a:t>λ</a:t>
            </a:r>
            <a:r>
              <a:rPr lang="en-US" dirty="0"/>
              <a:t> &lt; ½)</a:t>
            </a:r>
          </a:p>
          <a:p>
            <a:r>
              <a:rPr lang="en-US" dirty="0"/>
              <a:t>Array lookups tend to be a constant factor faster than traversing pointers</a:t>
            </a:r>
          </a:p>
        </p:txBody>
      </p:sp>
    </p:spTree>
    <p:extLst>
      <p:ext uri="{BB962C8B-B14F-4D97-AF65-F5344CB8AC3E}">
        <p14:creationId xmlns:p14="http://schemas.microsoft.com/office/powerpoint/2010/main" val="5517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B537D-C2B0-4DB8-9676-54C3FFAE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41EA1-2F2E-4A25-A337-E7FD00D5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F205-D923-40A7-9525-A4F26B23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Warm 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4C0E4-02B3-4051-9FAC-09A0C255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SU 18 – Ben Jones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97A74-C85C-45D0-ADCB-77C19602E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AF773A-6267-4747-9A69-5383B1027CF3}"/>
              </a:ext>
            </a:extLst>
          </p:cNvPr>
          <p:cNvSpPr txBox="1">
            <a:spLocks/>
          </p:cNvSpPr>
          <p:nvPr/>
        </p:nvSpPr>
        <p:spPr>
          <a:xfrm>
            <a:off x="367784" y="149976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Discuss with your neighbors:</a:t>
            </a:r>
          </a:p>
          <a:p>
            <a:r>
              <a:rPr lang="en-US" dirty="0"/>
              <a:t>- What is a collision in a hash table, and how can we handle it?</a:t>
            </a:r>
          </a:p>
          <a:p>
            <a:r>
              <a:rPr lang="en-US" dirty="0"/>
              <a:t>- What is the load factor?</a:t>
            </a:r>
          </a:p>
          <a:p>
            <a:r>
              <a:rPr lang="en-US" dirty="0"/>
              <a:t>- What is the probability of a collision in a hash table?</a:t>
            </a:r>
          </a:p>
          <a:p>
            <a:r>
              <a:rPr lang="en-US" dirty="0"/>
              <a:t>- What’s the worst case time complexity for adding an element to a hash table? Why?</a:t>
            </a:r>
          </a:p>
          <a:p>
            <a:r>
              <a:rPr lang="en-US" dirty="0"/>
              <a:t>- What’s the expected case time complexity for adding an element to a hash table?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26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1095-F92F-4AFE-915E-088363F2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D5BF-027C-4EBD-A1D5-7A13454DC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B6A479"/>
                </a:solidFill>
              </a:rPr>
              <a:t>Solution 1: Chaining</a:t>
            </a:r>
          </a:p>
          <a:p>
            <a:r>
              <a:rPr lang="en-US" dirty="0"/>
              <a:t>Each space holds a “</a:t>
            </a:r>
            <a:r>
              <a:rPr lang="en-US" dirty="0">
                <a:solidFill>
                  <a:srgbClr val="4C3282"/>
                </a:solidFill>
              </a:rPr>
              <a:t>bucket</a:t>
            </a:r>
            <a:r>
              <a:rPr lang="en-US" dirty="0"/>
              <a:t>” that can store multiple values. Bucket is often implemented with a LinkedList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131287-2785-4D39-B9D6-5D8DEBDB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3C981-E460-4F30-B585-C4F5D42E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9889DE-A159-4BD0-8E10-56D345950FDE}"/>
              </a:ext>
            </a:extLst>
          </p:cNvPr>
          <p:cNvGraphicFramePr>
            <a:graphicFrameLocks noGrp="1"/>
          </p:cNvGraphicFramePr>
          <p:nvPr/>
        </p:nvGraphicFramePr>
        <p:xfrm>
          <a:off x="674428" y="2807495"/>
          <a:ext cx="6485601" cy="31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867">
                  <a:extLst>
                    <a:ext uri="{9D8B030D-6E8A-4147-A177-3AD203B41FA5}">
                      <a16:colId xmlns:a16="http://schemas.microsoft.com/office/drawing/2014/main" val="183494941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67650449"/>
                    </a:ext>
                  </a:extLst>
                </a:gridCol>
                <a:gridCol w="2161867">
                  <a:extLst>
                    <a:ext uri="{9D8B030D-6E8A-4147-A177-3AD203B41FA5}">
                      <a16:colId xmlns:a16="http://schemas.microsoft.com/office/drawing/2014/main" val="541583742"/>
                    </a:ext>
                  </a:extLst>
                </a:gridCol>
              </a:tblGrid>
              <a:tr h="3180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Operation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Array w/ indices as keys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68693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put(</a:t>
                      </a:r>
                      <a:r>
                        <a:rPr lang="en-US" sz="1400" dirty="0" err="1"/>
                        <a:t>key,value</a:t>
                      </a:r>
                      <a:r>
                        <a:rPr lang="en-US" sz="14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268534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786758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21291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get(key)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81465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15515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480964"/>
                  </a:ext>
                </a:extLst>
              </a:tr>
              <a:tr h="318044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remove(key)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179476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O(1 + λ)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4215040"/>
                  </a:ext>
                </a:extLst>
              </a:tr>
              <a:tr h="318044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O(n)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483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/>
              <p:nvPr/>
            </p:nvSpPr>
            <p:spPr>
              <a:xfrm>
                <a:off x="7564581" y="2979292"/>
                <a:ext cx="3380509" cy="267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Average Case:</a:t>
                </a:r>
              </a:p>
              <a:p>
                <a:r>
                  <a:rPr lang="en-US" dirty="0"/>
                  <a:t>Depends on average number of elements per chain</a:t>
                </a:r>
              </a:p>
              <a:p>
                <a:endParaRPr lang="en-US" dirty="0"/>
              </a:p>
              <a:p>
                <a:r>
                  <a:rPr lang="en-US" dirty="0"/>
                  <a:t>Load Factor λ</a:t>
                </a:r>
              </a:p>
              <a:p>
                <a:r>
                  <a:rPr lang="en-US" dirty="0"/>
                  <a:t>If n is the total number of key-value pairs</a:t>
                </a:r>
              </a:p>
              <a:p>
                <a:r>
                  <a:rPr lang="en-US" dirty="0"/>
                  <a:t>Let c be the capacity of array</a:t>
                </a:r>
              </a:p>
              <a:p>
                <a:r>
                  <a:rPr lang="en-US" dirty="0"/>
                  <a:t>Load Factor λ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4FAB69-203D-4C4C-9002-3AD1CFA87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81" y="2979292"/>
                <a:ext cx="3380509" cy="2678938"/>
              </a:xfrm>
              <a:prstGeom prst="rect">
                <a:avLst/>
              </a:prstGeom>
              <a:blipFill>
                <a:blip r:embed="rId3"/>
                <a:stretch>
                  <a:fillRect l="-1625" t="-1139" b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D29046E-D2EB-4558-9BE3-1BFB644E833D}"/>
              </a:ext>
            </a:extLst>
          </p:cNvPr>
          <p:cNvSpPr/>
          <p:nvPr/>
        </p:nvSpPr>
        <p:spPr>
          <a:xfrm>
            <a:off x="7564581" y="4095205"/>
            <a:ext cx="3380509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7121F3-26D3-4DF9-8ED2-C5DEE9D86E62}"/>
              </a:ext>
            </a:extLst>
          </p:cNvPr>
          <p:cNvSpPr/>
          <p:nvPr/>
        </p:nvSpPr>
        <p:spPr>
          <a:xfrm>
            <a:off x="7564581" y="4415245"/>
            <a:ext cx="3380509" cy="129322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6687C78-C66E-4757-A837-60F4FB97F860}"/>
                  </a:ext>
                </a:extLst>
              </p14:cNvPr>
              <p14:cNvContentPartPr/>
              <p14:nvPr/>
            </p14:nvContentPartPr>
            <p14:xfrm>
              <a:off x="8687160" y="5200200"/>
              <a:ext cx="2322720" cy="103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6687C78-C66E-4757-A837-60F4FB97F8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7800" y="5190840"/>
                <a:ext cx="2341440" cy="10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280E0E9-F8C2-4632-8C65-5B57B822D24E}"/>
                  </a:ext>
                </a:extLst>
              </p14:cNvPr>
              <p14:cNvContentPartPr/>
              <p14:nvPr/>
            </p14:nvContentPartPr>
            <p14:xfrm>
              <a:off x="10711257" y="3325911"/>
              <a:ext cx="1514160" cy="33199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280E0E9-F8C2-4632-8C65-5B57B822D2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02257" y="3317270"/>
                <a:ext cx="1531800" cy="333756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176B-04E4-4630-AAA4-4DFAD0A8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Handling Collisions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5A31F-50D1-41BF-9C35-457531CD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B6A479"/>
                </a:solidFill>
              </a:rPr>
              <a:t>Solution 2: Open Addressing</a:t>
            </a:r>
          </a:p>
          <a:p>
            <a:r>
              <a:rPr lang="en-US" dirty="0"/>
              <a:t>Resolves collisions by choosing a different location to tore a value if natural choice is already full. </a:t>
            </a:r>
          </a:p>
          <a:p>
            <a:endParaRPr lang="en-US" dirty="0"/>
          </a:p>
          <a:p>
            <a:r>
              <a:rPr lang="en-US" dirty="0">
                <a:solidFill>
                  <a:srgbClr val="4C3282"/>
                </a:solidFill>
              </a:rPr>
              <a:t>Type 1: Linear Probing</a:t>
            </a:r>
          </a:p>
          <a:p>
            <a:r>
              <a:rPr lang="en-US" dirty="0"/>
              <a:t>If there is a collision, keep checking the next element until we find an open spot.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616F2F-EFD2-41EB-8673-476524E6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34812-5DE7-4EA3-82A0-91121E5D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C0274C4-4C6D-4937-8EC4-CF5CE686B663}"/>
                  </a:ext>
                </a:extLst>
              </p14:cNvPr>
              <p14:cNvContentPartPr/>
              <p14:nvPr/>
            </p14:nvContentPartPr>
            <p14:xfrm>
              <a:off x="6965280" y="2480400"/>
              <a:ext cx="3389760" cy="886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C0274C4-4C6D-4937-8EC4-CF5CE686B6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5920" y="2471040"/>
                <a:ext cx="3408480" cy="90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008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9621-A4FC-4395-B467-CF12E301F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Linear Probing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4C265D-3F7C-4D99-A4EB-3B7BD0B93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066783"/>
              </p:ext>
            </p:extLst>
          </p:nvPr>
        </p:nvGraphicFramePr>
        <p:xfrm>
          <a:off x="2325550" y="2921667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628775-4EC6-4F7A-8993-EF3FD4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FD862-F85B-48E1-9B70-C3CA8D53E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43C20-45A4-4691-811E-D48113AEEE14}"/>
              </a:ext>
            </a:extLst>
          </p:cNvPr>
          <p:cNvSpPr txBox="1"/>
          <p:nvPr/>
        </p:nvSpPr>
        <p:spPr>
          <a:xfrm>
            <a:off x="575239" y="1730472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linear probing to resolve collisions</a:t>
            </a:r>
          </a:p>
          <a:p>
            <a:r>
              <a:rPr lang="en-US" dirty="0"/>
              <a:t>1, 5, 11, 7, 12, 7, 6, 25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FCB40-D3DC-48B7-B99B-6CE332ED9B23}"/>
              </a:ext>
            </a:extLst>
          </p:cNvPr>
          <p:cNvSpPr txBox="1"/>
          <p:nvPr/>
        </p:nvSpPr>
        <p:spPr>
          <a:xfrm>
            <a:off x="3274240" y="3429000"/>
            <a:ext cx="3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6A3E5-416F-4AD3-B5DF-468D54AF8755}"/>
              </a:ext>
            </a:extLst>
          </p:cNvPr>
          <p:cNvSpPr txBox="1"/>
          <p:nvPr/>
        </p:nvSpPr>
        <p:spPr>
          <a:xfrm>
            <a:off x="6155828" y="34290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1CA93-AC6B-4C24-BD0C-F7DFDA0B0FAC}"/>
              </a:ext>
            </a:extLst>
          </p:cNvPr>
          <p:cNvSpPr txBox="1"/>
          <p:nvPr/>
        </p:nvSpPr>
        <p:spPr>
          <a:xfrm>
            <a:off x="3158824" y="343781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D7AF4-682F-43EC-89C4-42DF2093818B}"/>
              </a:ext>
            </a:extLst>
          </p:cNvPr>
          <p:cNvSpPr txBox="1"/>
          <p:nvPr/>
        </p:nvSpPr>
        <p:spPr>
          <a:xfrm>
            <a:off x="7639942" y="34009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C98980-64C2-47CD-B7B7-547C7996690B}"/>
              </a:ext>
            </a:extLst>
          </p:cNvPr>
          <p:cNvSpPr txBox="1"/>
          <p:nvPr/>
        </p:nvSpPr>
        <p:spPr>
          <a:xfrm>
            <a:off x="3871641" y="342899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EFB15-3B31-41FD-8D9D-BD12E2D2CAC6}"/>
              </a:ext>
            </a:extLst>
          </p:cNvPr>
          <p:cNvSpPr txBox="1"/>
          <p:nvPr/>
        </p:nvSpPr>
        <p:spPr>
          <a:xfrm>
            <a:off x="7524526" y="3400971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A7A7B4-0469-40F1-955D-F35DF213E130}"/>
              </a:ext>
            </a:extLst>
          </p:cNvPr>
          <p:cNvSpPr txBox="1"/>
          <p:nvPr/>
        </p:nvSpPr>
        <p:spPr>
          <a:xfrm>
            <a:off x="6897885" y="340097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9F3DD-AC69-4F34-B820-E1D8269BF077}"/>
              </a:ext>
            </a:extLst>
          </p:cNvPr>
          <p:cNvSpPr txBox="1"/>
          <p:nvPr/>
        </p:nvSpPr>
        <p:spPr>
          <a:xfrm>
            <a:off x="5993925" y="342899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561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0.06602 -0.003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0638 -0.0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0664 0.0039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24974 -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4" grpId="0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639D-9F32-41A3-BAAD-FF9F67C86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Linear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A1987-3346-4DB1-9FFA-DD9E51A2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F5985-A8FE-45F5-9E12-AC75DBEB6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1266468-571C-4DC2-9A15-602D0FF550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244809"/>
              </p:ext>
            </p:extLst>
          </p:nvPr>
        </p:nvGraphicFramePr>
        <p:xfrm>
          <a:off x="2325550" y="2921667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5DD1E4-86C1-454C-AEBC-BD93C64BB978}"/>
              </a:ext>
            </a:extLst>
          </p:cNvPr>
          <p:cNvSpPr txBox="1"/>
          <p:nvPr/>
        </p:nvSpPr>
        <p:spPr>
          <a:xfrm>
            <a:off x="956874" y="1704588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linear probing to resolve collisions</a:t>
            </a:r>
          </a:p>
          <a:p>
            <a:r>
              <a:rPr lang="en-US" dirty="0"/>
              <a:t>38, 19, 8, 109, 10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3F5880-4036-4158-BF62-0BDA5A10A10F}"/>
              </a:ext>
            </a:extLst>
          </p:cNvPr>
          <p:cNvSpPr txBox="1"/>
          <p:nvPr/>
        </p:nvSpPr>
        <p:spPr>
          <a:xfrm>
            <a:off x="8248997" y="3429000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6783FE-0272-492F-AD42-DBCD67C941BE}"/>
              </a:ext>
            </a:extLst>
          </p:cNvPr>
          <p:cNvSpPr txBox="1"/>
          <p:nvPr/>
        </p:nvSpPr>
        <p:spPr>
          <a:xfrm>
            <a:off x="8966532" y="3437819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B8E76D-34C6-4468-8EB3-5ACA4556BFB8}"/>
              </a:ext>
            </a:extLst>
          </p:cNvPr>
          <p:cNvSpPr txBox="1"/>
          <p:nvPr/>
        </p:nvSpPr>
        <p:spPr>
          <a:xfrm>
            <a:off x="8410900" y="343781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D767BD-F49C-47ED-B218-EC4CED70821A}"/>
              </a:ext>
            </a:extLst>
          </p:cNvPr>
          <p:cNvSpPr/>
          <p:nvPr/>
        </p:nvSpPr>
        <p:spPr>
          <a:xfrm>
            <a:off x="9846642" y="3236422"/>
            <a:ext cx="1934095" cy="936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1D02C3-F92F-4E88-A319-03723AD26750}"/>
              </a:ext>
            </a:extLst>
          </p:cNvPr>
          <p:cNvSpPr txBox="1"/>
          <p:nvPr/>
        </p:nvSpPr>
        <p:spPr>
          <a:xfrm>
            <a:off x="1052946" y="3428999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FFFED-FDFB-4665-9DC3-2D50D6CDBC08}"/>
              </a:ext>
            </a:extLst>
          </p:cNvPr>
          <p:cNvSpPr txBox="1"/>
          <p:nvPr/>
        </p:nvSpPr>
        <p:spPr>
          <a:xfrm>
            <a:off x="8966532" y="3439567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109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DD99F7-01C8-48D6-9F49-63515A9B30AC}"/>
              </a:ext>
            </a:extLst>
          </p:cNvPr>
          <p:cNvSpPr txBox="1"/>
          <p:nvPr/>
        </p:nvSpPr>
        <p:spPr>
          <a:xfrm>
            <a:off x="2457797" y="3392151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116144-310E-447F-8AC4-BF050511F786}"/>
              </a:ext>
            </a:extLst>
          </p:cNvPr>
          <p:cNvSpPr txBox="1"/>
          <p:nvPr/>
        </p:nvSpPr>
        <p:spPr>
          <a:xfrm>
            <a:off x="1052946" y="4656727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Problem: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Linear probing causes clustering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Clustering causes more looping when probing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518DD1-2DA4-4A93-A7DD-13F9CC55A7E4}"/>
              </a:ext>
            </a:extLst>
          </p:cNvPr>
          <p:cNvSpPr txBox="1"/>
          <p:nvPr/>
        </p:nvSpPr>
        <p:spPr>
          <a:xfrm>
            <a:off x="7073314" y="4700622"/>
            <a:ext cx="3786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Clustering</a:t>
            </a:r>
          </a:p>
          <a:p>
            <a:r>
              <a:rPr lang="en-US" dirty="0"/>
              <a:t>When probing causes long chains of occupied slots within a hash table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9019A3-BD72-43BC-A0A7-7288226E58F5}"/>
              </a:ext>
            </a:extLst>
          </p:cNvPr>
          <p:cNvSpPr/>
          <p:nvPr/>
        </p:nvSpPr>
        <p:spPr>
          <a:xfrm>
            <a:off x="7067215" y="4701196"/>
            <a:ext cx="3786435" cy="32004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381BAA-DC7F-49C9-9055-022F6C8AC088}"/>
              </a:ext>
            </a:extLst>
          </p:cNvPr>
          <p:cNvSpPr/>
          <p:nvPr/>
        </p:nvSpPr>
        <p:spPr>
          <a:xfrm>
            <a:off x="7073314" y="5021236"/>
            <a:ext cx="3786435" cy="73117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18281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11966 -0.00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649 L -0.12839 0.17291 C -0.15495 0.21342 -0.19505 0.23495 -0.23698 0.23495 C -0.28477 0.23518 -0.32318 0.21342 -0.34974 0.17314 L -0.47826 -0.00649 " pathEditMode="relative" rAng="10800000" ptsTypes="AAA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12032 0.0032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E35B-73B2-40E2-B3A4-A353C754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8381-2D59-4E07-8661-779C07F7C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764004" cy="4845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is runtime good?</a:t>
            </a:r>
          </a:p>
          <a:p>
            <a:r>
              <a:rPr lang="en-US" dirty="0"/>
              <a:t>Empty table</a:t>
            </a:r>
          </a:p>
          <a:p>
            <a:endParaRPr lang="en-US" dirty="0"/>
          </a:p>
          <a:p>
            <a:r>
              <a:rPr lang="en-US" dirty="0"/>
              <a:t>When is runtime bad?</a:t>
            </a:r>
          </a:p>
          <a:p>
            <a:r>
              <a:rPr lang="en-US" dirty="0"/>
              <a:t>Table nearly full</a:t>
            </a:r>
          </a:p>
          <a:p>
            <a:r>
              <a:rPr lang="en-US" dirty="0"/>
              <a:t>When we hit a “cluster”</a:t>
            </a:r>
          </a:p>
          <a:p>
            <a:endParaRPr lang="en-US" dirty="0"/>
          </a:p>
          <a:p>
            <a:r>
              <a:rPr lang="en-US" dirty="0"/>
              <a:t>Maximum Load Factor?</a:t>
            </a:r>
          </a:p>
          <a:p>
            <a:r>
              <a:rPr lang="en-US" dirty="0"/>
              <a:t>λ at most 1.0</a:t>
            </a:r>
          </a:p>
          <a:p>
            <a:endParaRPr lang="en-US" dirty="0"/>
          </a:p>
          <a:p>
            <a:r>
              <a:rPr lang="en-US" dirty="0"/>
              <a:t>When do we resize the array?</a:t>
            </a:r>
          </a:p>
          <a:p>
            <a:r>
              <a:rPr lang="en-US" dirty="0"/>
              <a:t>λ ≈ ½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EB96C-8300-461F-B18E-3B9787C0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13FF6-0428-4EA2-92D7-9A30E133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D4287E-CE03-4659-9EAE-AF0657774A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921056"/>
                <a:ext cx="3979084" cy="3015887"/>
              </a:xfrm>
              <a:prstGeom prst="rect">
                <a:avLst/>
              </a:prstGeom>
              <a:ln>
                <a:solidFill>
                  <a:srgbClr val="4C3282"/>
                </a:solidFill>
              </a:ln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Average number of probes for successful probe: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number of probes for unsuccessful probe: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(1+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3D4287E-CE03-4659-9EAE-AF065777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21056"/>
                <a:ext cx="3979084" cy="3015887"/>
              </a:xfrm>
              <a:prstGeom prst="rect">
                <a:avLst/>
              </a:prstGeom>
              <a:blipFill>
                <a:blip r:embed="rId3"/>
                <a:stretch>
                  <a:fillRect l="-611" t="-2213" r="-763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2171C-0407-4098-8D66-5F93A4E2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Can we do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47A29-8DDF-4458-BB0B-2379A569B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Clusters are caused by picking new space near natural index</a:t>
            </a:r>
          </a:p>
          <a:p>
            <a:endParaRPr lang="en-US" dirty="0"/>
          </a:p>
          <a:p>
            <a:r>
              <a:rPr lang="en-US" b="1" dirty="0">
                <a:solidFill>
                  <a:srgbClr val="B6A479"/>
                </a:solidFill>
              </a:rPr>
              <a:t>Solution 2: Open Addressing</a:t>
            </a:r>
          </a:p>
          <a:p>
            <a:r>
              <a:rPr lang="en-US" dirty="0">
                <a:solidFill>
                  <a:srgbClr val="4C3282"/>
                </a:solidFill>
              </a:rPr>
              <a:t>Type 2: Quadratic Probing</a:t>
            </a:r>
          </a:p>
          <a:p>
            <a:r>
              <a:rPr lang="en-US" dirty="0"/>
              <a:t>If we collide instead try the next i</a:t>
            </a:r>
            <a:r>
              <a:rPr lang="en-US" baseline="30000" dirty="0"/>
              <a:t>2 </a:t>
            </a:r>
            <a:r>
              <a:rPr lang="en-US" dirty="0"/>
              <a:t>space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hashFunction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(String s) 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if(natural hash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while (index in use) {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naturalHash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163769-3884-4E72-9DE2-6361AF347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BB21E-0D77-4F84-A036-53F1CC4E9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AEE1B3-434A-480F-BA39-4DF43DB18B71}"/>
              </a:ext>
            </a:extLst>
          </p:cNvPr>
          <p:cNvSpPr/>
          <p:nvPr/>
        </p:nvSpPr>
        <p:spPr>
          <a:xfrm>
            <a:off x="5469775" y="5525193"/>
            <a:ext cx="931025" cy="293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E3EB8-B452-4F86-9E8B-2A2105A8BD97}"/>
              </a:ext>
            </a:extLst>
          </p:cNvPr>
          <p:cNvSpPr txBox="1"/>
          <p:nvPr/>
        </p:nvSpPr>
        <p:spPr>
          <a:xfrm>
            <a:off x="5403411" y="5489859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895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2791-7423-428A-9F0C-CAA9CC26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Quadratic Probing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D28B3-7074-4CAE-B9D2-04A88C61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B61B2-CF87-4C16-A69C-94DD03C7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C9892A4-C8B6-498F-8D74-1E5BC6B4A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605525"/>
              </p:ext>
            </p:extLst>
          </p:nvPr>
        </p:nvGraphicFramePr>
        <p:xfrm>
          <a:off x="1998979" y="2631153"/>
          <a:ext cx="7312030" cy="1014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03">
                  <a:extLst>
                    <a:ext uri="{9D8B030D-6E8A-4147-A177-3AD203B41FA5}">
                      <a16:colId xmlns:a16="http://schemas.microsoft.com/office/drawing/2014/main" val="1989371629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867448017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875946851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5120326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380387837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779547808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7286610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1323556715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274682193"/>
                    </a:ext>
                  </a:extLst>
                </a:gridCol>
                <a:gridCol w="731203">
                  <a:extLst>
                    <a:ext uri="{9D8B030D-6E8A-4147-A177-3AD203B41FA5}">
                      <a16:colId xmlns:a16="http://schemas.microsoft.com/office/drawing/2014/main" val="635599697"/>
                    </a:ext>
                  </a:extLst>
                </a:gridCol>
              </a:tblGrid>
              <a:tr h="4344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100196"/>
                  </a:ext>
                </a:extLst>
              </a:tr>
              <a:tr h="5802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548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1020B5-B2F4-432B-A210-B67ABEC94076}"/>
              </a:ext>
            </a:extLst>
          </p:cNvPr>
          <p:cNvSpPr txBox="1"/>
          <p:nvPr/>
        </p:nvSpPr>
        <p:spPr>
          <a:xfrm>
            <a:off x="537281" y="4028166"/>
            <a:ext cx="2825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(49 % 10 + 0 * 0) % 10 = 9</a:t>
            </a:r>
          </a:p>
          <a:p>
            <a:r>
              <a:rPr lang="en-US" dirty="0"/>
              <a:t>(49 % 10 + 1 * 1) % 10 = 0</a:t>
            </a:r>
          </a:p>
          <a:p>
            <a:endParaRPr lang="en-US" dirty="0"/>
          </a:p>
          <a:p>
            <a:r>
              <a:rPr lang="en-US" dirty="0"/>
              <a:t>(58 % 10 + 0 * 0) % 10 = 8</a:t>
            </a:r>
          </a:p>
          <a:p>
            <a:r>
              <a:rPr lang="en-US" dirty="0"/>
              <a:t>(58 % 10 + 1 * 1) % 10 = 9</a:t>
            </a:r>
          </a:p>
          <a:p>
            <a:r>
              <a:rPr lang="en-US" dirty="0"/>
              <a:t>(58 % 10 + 2 * 2) % 10 =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A2626-3B2E-45D2-A2D3-B3E60FB3C274}"/>
              </a:ext>
            </a:extLst>
          </p:cNvPr>
          <p:cNvSpPr txBox="1"/>
          <p:nvPr/>
        </p:nvSpPr>
        <p:spPr>
          <a:xfrm>
            <a:off x="8718298" y="3138486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C58747-23CC-4633-83DD-752F67707F13}"/>
              </a:ext>
            </a:extLst>
          </p:cNvPr>
          <p:cNvSpPr txBox="1"/>
          <p:nvPr/>
        </p:nvSpPr>
        <p:spPr>
          <a:xfrm>
            <a:off x="7972995" y="3110458"/>
            <a:ext cx="46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5891A-90D7-42A8-B9D6-3108696C2FB7}"/>
              </a:ext>
            </a:extLst>
          </p:cNvPr>
          <p:cNvSpPr txBox="1"/>
          <p:nvPr/>
        </p:nvSpPr>
        <p:spPr>
          <a:xfrm>
            <a:off x="8680340" y="31384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67C66-3C1A-44F9-9838-AA58A6703D43}"/>
              </a:ext>
            </a:extLst>
          </p:cNvPr>
          <p:cNvSpPr txBox="1"/>
          <p:nvPr/>
        </p:nvSpPr>
        <p:spPr>
          <a:xfrm>
            <a:off x="537281" y="1638140"/>
            <a:ext cx="8469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following values into the Hash Table using a </a:t>
            </a:r>
            <a:r>
              <a:rPr lang="en-US" dirty="0" err="1"/>
              <a:t>hashFunction</a:t>
            </a:r>
            <a:r>
              <a:rPr lang="en-US" dirty="0"/>
              <a:t> of % table size and quadratic probing to resolve collisions</a:t>
            </a:r>
          </a:p>
          <a:p>
            <a:r>
              <a:rPr lang="en-US" dirty="0"/>
              <a:t>89, 18, 49, 58, 79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E47DD6-814E-470D-A068-AB65F9BDA4A0}"/>
              </a:ext>
            </a:extLst>
          </p:cNvPr>
          <p:cNvSpPr txBox="1"/>
          <p:nvPr/>
        </p:nvSpPr>
        <p:spPr>
          <a:xfrm>
            <a:off x="3565864" y="311045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A99F14-BEFA-426F-85A7-EBCCC98053D0}"/>
              </a:ext>
            </a:extLst>
          </p:cNvPr>
          <p:cNvSpPr txBox="1"/>
          <p:nvPr/>
        </p:nvSpPr>
        <p:spPr>
          <a:xfrm>
            <a:off x="4319696" y="3138484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C3282"/>
                </a:solidFill>
              </a:rPr>
              <a:t>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4E27A-E950-4398-AE4C-48AEBDB388F3}"/>
              </a:ext>
            </a:extLst>
          </p:cNvPr>
          <p:cNvSpPr txBox="1"/>
          <p:nvPr/>
        </p:nvSpPr>
        <p:spPr>
          <a:xfrm>
            <a:off x="537281" y="5872017"/>
            <a:ext cx="2825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(79 % 10 + 0 * 0) % 10 = 9</a:t>
            </a:r>
          </a:p>
          <a:p>
            <a:r>
              <a:rPr lang="en-US" dirty="0"/>
              <a:t>(79 % 10 + 1 * 1) % 10 = 0</a:t>
            </a:r>
          </a:p>
          <a:p>
            <a:r>
              <a:rPr lang="en-US" dirty="0"/>
              <a:t>(79 % 10 + 2 * 2) % 10 =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F17FF7-31BD-4D9E-9A7B-1EDD474958C7}"/>
              </a:ext>
            </a:extLst>
          </p:cNvPr>
          <p:cNvSpPr txBox="1"/>
          <p:nvPr/>
        </p:nvSpPr>
        <p:spPr>
          <a:xfrm>
            <a:off x="4413566" y="4051428"/>
            <a:ext cx="4415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Problems:</a:t>
            </a:r>
          </a:p>
          <a:p>
            <a:r>
              <a:rPr lang="en-US" dirty="0"/>
              <a:t>If λ≥ ½ we might never find an empty spot</a:t>
            </a:r>
          </a:p>
          <a:p>
            <a:pPr lvl="1"/>
            <a:r>
              <a:rPr lang="en-US" dirty="0"/>
              <a:t>Infinite loop!</a:t>
            </a:r>
          </a:p>
          <a:p>
            <a:r>
              <a:rPr lang="en-US" dirty="0"/>
              <a:t>Can still get clusters</a:t>
            </a:r>
          </a:p>
        </p:txBody>
      </p:sp>
    </p:spTree>
    <p:extLst>
      <p:ext uri="{BB962C8B-B14F-4D97-AF65-F5344CB8AC3E}">
        <p14:creationId xmlns:p14="http://schemas.microsoft.com/office/powerpoint/2010/main" val="23171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1342 L -0.14518 0.03658 C -0.17526 0.04769 -0.2207 0.05394 -0.26823 0.05394 C -0.32239 0.05394 -0.36575 0.04769 -0.39583 0.03658 L -0.54088 -0.01342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44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0" grpId="1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3239</TotalTime>
  <Words>1354</Words>
  <Application>Microsoft Office PowerPoint</Application>
  <PresentationFormat>Widescreen</PresentationFormat>
  <Paragraphs>283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Hash Open Indexing</vt:lpstr>
      <vt:lpstr>Warm Up</vt:lpstr>
      <vt:lpstr>Review: Handling Collisions</vt:lpstr>
      <vt:lpstr>Handling Collisions</vt:lpstr>
      <vt:lpstr>Linear Probing</vt:lpstr>
      <vt:lpstr>Linear Probing</vt:lpstr>
      <vt:lpstr>Runtime</vt:lpstr>
      <vt:lpstr>Can we do better?</vt:lpstr>
      <vt:lpstr>Quadratic Probing</vt:lpstr>
      <vt:lpstr>Secondary Clustering</vt:lpstr>
      <vt:lpstr>Probing</vt:lpstr>
      <vt:lpstr>Double Hashing</vt:lpstr>
      <vt:lpstr>Second Hash Function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Benjamin Jones</cp:lastModifiedBy>
  <cp:revision>26</cp:revision>
  <dcterms:created xsi:type="dcterms:W3CDTF">2018-03-22T00:41:11Z</dcterms:created>
  <dcterms:modified xsi:type="dcterms:W3CDTF">2018-07-09T23:33:35Z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