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5.xml" ContentType="application/inkml+xml"/>
  <Override PartName="/ppt/notesSlides/notesSlide11.xml" ContentType="application/vnd.openxmlformats-officedocument.presentationml.notesSlide+xml"/>
  <Override PartName="/ppt/ink/ink6.xml" ContentType="application/inkml+xml"/>
  <Override PartName="/ppt/notesSlides/notesSlide12.xml" ContentType="application/vnd.openxmlformats-officedocument.presentationml.notesSlide+xml"/>
  <Override PartName="/ppt/ink/ink8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9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0.xml" ContentType="application/inkml+xml"/>
  <Override PartName="/ppt/notesSlides/notesSlide17.xml" ContentType="application/vnd.openxmlformats-officedocument.presentationml.notesSlide+xml"/>
  <Override PartName="/ppt/ink/ink11.xml" ContentType="application/inkml+xml"/>
  <Override PartName="/ppt/notesSlides/notesSlide18.xml" ContentType="application/vnd.openxmlformats-officedocument.presentationml.notesSlide+xml"/>
  <Override PartName="/ppt/ink/ink12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3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4.xml" ContentType="application/inkml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ink/ink7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85" r:id="rId4"/>
    <p:sldId id="258" r:id="rId5"/>
    <p:sldId id="270" r:id="rId6"/>
    <p:sldId id="269" r:id="rId7"/>
    <p:sldId id="259" r:id="rId8"/>
    <p:sldId id="260" r:id="rId9"/>
    <p:sldId id="261" r:id="rId10"/>
    <p:sldId id="262" r:id="rId11"/>
    <p:sldId id="264" r:id="rId12"/>
    <p:sldId id="268" r:id="rId13"/>
    <p:sldId id="265" r:id="rId14"/>
    <p:sldId id="266" r:id="rId15"/>
    <p:sldId id="267" r:id="rId16"/>
    <p:sldId id="275" r:id="rId17"/>
    <p:sldId id="276" r:id="rId18"/>
    <p:sldId id="277" r:id="rId19"/>
    <p:sldId id="272" r:id="rId20"/>
    <p:sldId id="273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7-02T20:12:06.9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6033 10646 497 0,'-3'-12'112'0,"3"1"3"16,-16-3-88-16,6 1 1 0,-8 4-6 15,1-3-4-15,-7 4-2 0,1 8-2 16,0 0 0-16,-2 8 0 0,3 8 0 0,-6 3 0 16,-2 10-1-16,1 3 0 0,1 6 1 15,0-1-2-15,7 12-1 0,6-1 2 16,0 0-4-16,10-3-1 0,5 10-1 16,0-11-1-16,0 2 1 0,15-6 0 15,3-4-3-15,12-1 2 0,1-7-1 16,11-5 2-16,4-2-2 0,8-10-1 15,5-11 0-15,3 0 1 0,1 0 0 16,-5-16 0-16,-2 0-1 0,-2-7 4 0,-1-5 2 16,-3-2 1-16,-5-4 2 15,-5-2 3-15,-7-5 1 0,-11-4 1 0,-9 3-1 16,-13-4 2-16,0 0-1 0,-17 1 1 16,1 3 0-16,-12 1 1 0,-1 9-1 15,-14 5-1-15,-3 10-3 0,-5 2-2 16,1 11-2-16,2-5-2 0,-4 9-3 15,8 0-2-15,4 0-2 0,3 0 1 0,-3 0-3 16,16 9-5-16,4-9-7 0,2 6-7 16,12 2-14-16,6 5-16 0,8 0-18 15,11-1-13-15,9 7-4 0,10-6-102 16,13-4-114-16,1 3-249 0</inkml:trace>
  <inkml:trace contextRef="#ctx0" brushRef="#br0" timeOffset="367.4358">7268 10455 530 0,'0'-17'130'15,"0"-3"4"-15,-8 10-75 0,-1-2-19 16,-5 9-2-16,-4 3-6 0,-7 0-4 16,-4 0-5-16,-6 6-2 0,-1 13-2 15,2 7-3-15,-1 7-2 0,-1 8 0 16,-3 2 0-16,5 5-1 0,3 6 0 16,6 2-3-16,12-4 0 0,-2 10-1 15,10-2-2-15,5-3-2 0,0-1 0 16,12 0-3-16,3-8 1 0,6-1-2 0,-3-2-1 15,10-7-4-15,4-3-5 0,6-1-6 16,0-11-3-16,9-7-8 0,-4-5-9 16,1-11-13-16,-3 0-5 0,2 0 110 15,-4-22-213-15,-3 6-121 0,1-4-329 16</inkml:trace>
  <inkml:trace contextRef="#ctx0" brushRef="#br0" timeOffset="851.522">7664 10646 576 0,'-10'0'134'16,"10"0"5"-16,-8 4-100 0,3 9 0 15,0 4-3-15,-5 4-4 0,1 11-6 16,2 3-7-16,0 9-4 0,7-1-5 15,0 0-3-15,0-5-3 0,0 2-3 16,7-10 0-16,-2-1-1 0,0-7 0 0,1 0 0 16,-6-7 1-16,0-2-1 0,0-10-1 15,0 2 2-15,0-5 0 0,0 0 0 16,0 0-2-16,0-5 2 0,0 0-2 16,0-6 1-16,0-4 1 0,0 0 2 15,0-11 3-15,9 1 1 0,-5-1 3 16,5-2 2-16,5-4 0 0,-2-4-1 0,6 5 2 15,-5-2-3-15,2 1 0 0,-1 2-2 16,6 7 1-16,0 6 2 0,-2 3-2 16,5 12 1-16,0 2-2 0,-2 0-1 15,0 0-1-15,2 11-1 0,2-3-2 16,-1 6 3-16,-3-1-5 0,11 3 3 16,-3 8-2-16,7-5 2 0,-5 10-2 15,-8 0 0-15,-3 7-6 0,-4 4 2 16,-9-4-4-16,-1 3-2 0,-6 2-5 15,8-11-5-15,-1-2-9 0,-7-8-2 0,8-4-10 16,-3-4-6-16,3-6-7 0,2-6-4 16,-3 0 3-16,11 0-103 0,-7-6-103 15,9-8-246-15</inkml:trace>
  <inkml:trace contextRef="#ctx0" brushRef="#br0" timeOffset="1285.025">8468 10372 496 0,'-5'-5'114'15,"5"5"3"-15,-5-9-85 0,5 9 3 16,0-7-3-16,0 3-3 0,0-5 1 15,0 1 1-15,0 2 2 0,5 3-1 16,-5 3-1-16,7 0-1 0,2 0-1 16,-4 0-3-16,0 5-1 0,2 2-4 15,6-1-1-15,-3 6-3 0,8 2-2 16,-4 2-2-16,9 10-4 0,2-2-3 0,-1 6-2 16,1 10 0-16,5 5 0 0,-1-2-4 15,2 8-1-15,3 4 0 0,3-6 1 16,-1 4-3-16,-4-7 0 0,3-5-2 15,-8-5 4-15,-12 1-3 0,5-5 2 16,-12 1-2-16,-8 7 3 0,0-5 0 16,0-2 1-16,-8 7-3 0,-7-4 3 15,-5-4 0-15,-6 3 1 0,-3-4-2 0,-6 0-1 16,3-2-1-16,-3 1-5 0,1-10-8 16,-10 4-16-16,3-7-17 0,-3-5 133 15,-2-2-255-15,6-4-142 0,1-1-383 16</inkml:trace>
  <inkml:trace contextRef="#ctx0" brushRef="#br0" timeOffset="36402.7149">7777 12309 403 0,'0'-11'98'15,"0"0"4"-15,0 11-56 0,0-5-17 0,5 5-1 16,-5 0-4-16,0-9-3 0,0 4-1 16,-5-3 1-16,5 2-2 0,0-5 0 15,-10-2-2-15,10 5-1 0,-6 0 0 16,6 2-2-16,-9-1-2 0,0 1 1 15,-3 6 0-15,2 0 0 0,-3-1 1 16,0 1 0-16,-7 0 3 0,6 6-2 0,-9 3-1 16,-5 3-1-16,2-1-2 0,5 9-3 15,-2-4-1-15,5 3-4 0,4 3 0 16,-2 2-1-16,3 3-2 0,3 5 1 16,4-2 0-16,-3 7 0 0,1-7-1 15,8 4 1-15,0-4 0 0,10-1-1 16,2-1 1-16,10-6-1 0,5 2 1 15,0-4 0-15,3-4-1 0,1-5 1 16,-3-7 1-16,1-4 0 0,2 0-1 16,1-4 1-16,-1 0-1 0,3 4 0 0,-3-11 0 15,0 5-1-15,-1-5-1 0,-2 2 2 16,-5 1-2-16,1-4 2 0,-3 0 0 16,-6-7 3-16,0-3 2 0,0-13 1 15,-2 4 0-15,-2-10 3 0,-1 6-1 16,-3-2 1-16,-14 7-3 0,7 7 1 0,-5-3-1 15,-6 11-1-15,-6 2-1 0,-2 7 2 16,-1 6-4-16,-5 0 2 0,-2 0-1 16,-3 6-1-16,1 2-3 0,-1 3 0 15,1 2-8-15,4-2-6 0,7 2-9 16,7-7-11-16,11-6-13 0,0 0-9 16,6 0-6-16,12 0-101 0,8-7-105 15,14-7-250-15</inkml:trace>
  <inkml:trace contextRef="#ctx0" brushRef="#br0" timeOffset="36786.559">8691 12087 477 0,'0'-15'114'0,"0"3"5"16,-7 4-77-16,7 3 1 0,-10 1-6 16,4 4-2-16,-1 0 0 0,-6 0-3 15,0 0-2-15,-3 4-1 0,-1 7-2 16,-2 3-3-16,2 6-3 0,-7 5-1 0,-3 7-3 16,3 1-2-16,3 7-4 0,3-2-3 15,-2 2-2-15,8 5-2 0,-6-2-1 16,10 0-3-16,-2-4 1 0,10 2 1 15,0 1-1-15,9-6 0 0,2 0 1 16,9-7-2-16,-4-7 1 0,5-1 0 16,4-6-1-16,0-1-1 0,1-7-3 15,-3 7-3-15,6-8-5 0,2 2-3 0,-1-8-10 16,-7 0-9-16,4 0-6 0,-4-12-7 16,-3-4-3-16,-9-2-34 0,11-8-66 15,-4 8-89-15,3 0-211 0</inkml:trace>
  <inkml:trace contextRef="#ctx0" brushRef="#br0" timeOffset="37174.384">8921 12209 549 0,'4'-8'134'0,"1"2"4"16,0 6-87-16,6 0-3 0,-6 0-6 15,0 11-7-15,1 4-7 0,3 7-3 16,-1 3-4-16,-2 7-3 0,1 1-4 15,1-1-4-15,0 3-1 0,-3-2-1 16,2-4-4-16,1 4 0 0,0-8-2 16,-1-6 0-16,1-2-1 0,-2-6 0 0,1-11-1 15,-7 0 1-15,5 0-1 0,-5-13 0 16,0-4 0-16,5-1 1 0,-5-6-1 16,6-1 0-16,-6-9 0 0,7 3 0 15,-7-1 1-15,0-6-1 0,8 12-1 16,-3 2 1-16,5 4 0 0,6 6-1 15,-3 4 0-15,5 6 1 0,0 4 1 0,4 0-1 16,-1 6-1-16,2 5 2 0,-7 6-1 16,2 1 0-16,-1 2 1 0,-6-5-1 15,2 4 0-15,3-3 1 0,-2-1-1 16,2 5 1-16,2 2 0 0,-3 0-5 16,-6-1-3-16,1-6-5 0,-10-1-8 15,7-5-8-15,-7-1-13 0,0-8-7 16,0 0-6-16,0 0-103 0,0-14-106 15,0-10-252-15</inkml:trace>
  <inkml:trace contextRef="#ctx0" brushRef="#br0" timeOffset="37437.371">9421 11821 473 0,'3'0'125'0,"4"0"6"0,4 0-49 16,-6 0-30-16,3 14-5 0,4-1-4 15,4 5-5-15,4-2-4 0,-4 1-3 16,5 4-4-16,6 1-5 0,2 8-3 16,-1 5-5-16,1 10-5 0,2 4-2 15,-3 0-3-15,2 10-3 0,-1 0 1 16,1-1-2-16,-12 4 1 0,-2 9 0 0,-16-5-1 16,0-2 0-16,-5 0 1 0,-6-12-3 15,-7-8-3-15,-5-2-6 0,0 1-10 16,3-2-15-16,-4-9-14 0,-4-4-116 15,-2-6-123-15,3-7-295 0</inkml:trace>
  <inkml:trace contextRef="#ctx0" brushRef="#br0" timeOffset="38488.372">6904 13697 460 0,'0'-13'109'15,"-5"6"4"-15,5-2-73 0,-8-2-7 16,3 6-6-16,0 5-4 0,-3-5-1 0,-11 5-1 15,-4 0 3-15,-4 10 0 0,1 1 1 16,-8 0 1-16,4 5 0 0,1-3-1 16,-1 5-2-16,3 4-3 0,9 3-1 15,-4-1-3-15,4 6-4 0,8-1 1 16,2 2-3-16,-3-3-2 0,11 14-2 0,0 1 0 16,0-1-1-16,0 2-1 0,18 4 0 15,3-10-2-15,4-8 0 0,11 5 1 16,-2-8-1-16,4-4 1 0,11-8-2 15,-3-7 0-15,-4-8 2 0,11 0 1 16,-1 0 1-16,-1 0 6 0,0-8 2 16,1-4 6-16,-13-5 3 0,1-6 7 15,-14 1 3-15,-3-7 4 0,-4-2 2 0,-10-5 1 16,-9 0 2-16,0-9-1 0,-10 4-6 16,-12-2-1-16,-5 9-3 0,-11 0-7 15,-10 5-4-15,3 8-5 0,-5 7-4 16,-2 6-3-16,13 1-4 0,-4 7-2 15,9 0-3-15,4-6-7 0,3 6-9 16,10 0-10-16,4-2-8 0,13 2-14 16,0 0-14-16,10 4-14 0,8-4-17 15,8 0-11-15,10 5-104 0,10-5-131 0,-7-7-286 16</inkml:trace>
  <inkml:trace contextRef="#ctx0" brushRef="#br0" timeOffset="38805.372">7846 13501 649 0,'-17'-23'159'16,"3"7"8"-16,-4 2-103 0,3 14-3 15,-10 0-11-15,6 0-8 0,-1 19-11 16,-8 3-3-16,2 6-4 0,0 7-6 15,0 5-4-15,-1 8-3 0,11 3-3 16,6 6-1-16,10 1-2 0,0 7-3 0,0 1 0 16,10 5-3-16,2-7 3 0,4-2-1 15,2-3-1-15,5-6 0 0,1-9-3 16,6-3 0-16,-2-7-2 0,3-13-8 16,3-6-3-16,-3-5-11 0,-1-4-8 15,-2-6-10-15,-1 0-13 0,-9-8-7 16,0-6-5-16,4-12-106 0,-4-3-107 0,11-13-262 15</inkml:trace>
  <inkml:trace contextRef="#ctx0" brushRef="#br0" timeOffset="39190.119">8165 13590 646 0,'0'0'160'0,"0"5"6"0,0 9-102 0,0 6-1 16,5 6-13-16,2 3-10 15,2 1-6-15,0 2-9 0,0-1-6 0,8-3-5 16,-3 1-6-16,6 0-1 0,0-3-4 16,-6-5-3-16,1-5 3 0,-8-7-3 15,-2 2 2-15,1-11-3 0,1 0 3 16,-1 0 0-16,-1-11-1 0,-5 9-2 0,0-19 3 16,0-4-3-16,0-8 3 0,0-7-2 15,0-3-1-15,0 1 2 0,0 4 0 16,0 4-1-16,4 4-1 0,4 9 1 15,5 4-2-15,-2 6 3 0,6 11-3 16,-4 0 2-16,1 0-1 0,-2 14 2 16,-1 3-1-16,2 3 1 0,-3 3 0 15,10 4 1-15,6 2-1 0,2 4 1 16,-7 1-2-16,4 5 2 0,-6-4 0 0,3 3-5 16,-9-9-1-16,8 3-8 0,-3-1-6 15,-3-8-10-15,-9-9-15 0,6-6-14 16,-12-8-11-16,6 0-101 0,-6-17-9 15,5-11-97-15,2-5-188 0</inkml:trace>
  <inkml:trace contextRef="#ctx0" brushRef="#br0" timeOffset="39440.0989">8682 13179 537 0,'7'0'150'0,"3"0"9"16,5 3-46-16,-1 7-42 0,6-3-2 15,-4 5-8-15,6 8-8 0,7 6-12 16,2 2-7-16,5 9-7 0,2 1-8 0,-7 3-5 16,-2 4-1-16,1 3-3 0,-4 5 1 15,-3 3-2-15,0 0 0 0,0 1-2 16,-5-2 1-16,-8 4-2 0,-10-3-1 16,0 3-2-16,-5-2-1 0,-20 8 0 15,-4 2 0-15,-4 1-1 0,-1 3-4 16,-4-4-11-16,2-4-12 0,3-10-18 15,0-7-31-15,2-16-130 0,2-14-154 16,4-9-351-16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7-02T20:51:12.5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9716 8435 472 0,'0'0'0'16,"0"3"-68"-16,6-3-336 0</inkml:trace>
  <inkml:trace contextRef="#ctx0" brushRef="#br0" timeOffset="372.5659">6839 12268 694 0,'-30'24'126'0,"9"-2"-7"15,0-6-149-15,14-16 139 0,7 0-250 0,0-14-124 16,7-13-347-16</inkml:trace>
  <inkml:trace contextRef="#ctx0" brushRef="#br0" timeOffset="2370.821">19101 5640 522 0,'0'0'194'0,"0"0"-194"0,8-4-209 16,5-7-298-16</inkml:trace>
  <inkml:trace contextRef="#ctx0" brushRef="#br0" timeOffset="2968.293">23001 9041 485 0,'-5'0'96'15,"5"3"-5"-15,0-3-85 0,0 5-108 0,0-5-84 16,6 0-204-16</inkml:trace>
  <inkml:trace contextRef="#ctx0" brushRef="#br0" timeOffset="58195.824">28844 17619 542 0,'-13'-8'116'0,"-1"2"0"15,4 6-100-15,3-5-5 0,7 5-4 16,0-8-1-16,0 8-2 0,0-8-1 16,12 3 1-16,-1 5 1 0,6-9 0 0,5 4 1 15,3 0-2-15,1-6 0 0,-1 0-1 16,4 1-6-16,-9-1-7 0,3-1-7 16,1-3-105-16,1 0-101 0,-4-3-254 15</inkml:trace>
  <inkml:trace contextRef="#ctx0" brushRef="#br0" timeOffset="58346.433">29432 17355 557 0,'0'32'129'0,"0"7"-1"0,0 11-70 16,0 18-45-16,7-4-7 0,-1-1-11 15,-1-6-8-15,3-8-7 0,-3-18 147 16,-5-4-257-16,0-3-118 0,0 3-354 15</inkml:trace>
  <inkml:trace contextRef="#ctx0" brushRef="#br0" timeOffset="58739.949">26664 17741 499 0,'0'-7'108'15,"8"-2"2"-15,-3 5-93 0,1 4-1 16,2-13-3-16,-1 10-2 0,-7 3 0 16,13-10 1-16,-5 7 1 0,5 3-1 0,7-9 0 15,6 9-2-15,2-11-1 0,3 7-6 16,-1-1-7-16,-4-7-10 0,3 9 18 15,-4 3-127-15,1-8-104 0,3 1-265 16</inkml:trace>
  <inkml:trace contextRef="#ctx0" brushRef="#br0" timeOffset="58896.755">27287 17722 533 0,'0'55'108'0,"0"11"-5"0,7 8-7 16,-2 2-205-16,-5 4-106 0,0 0-301 15</inkml:trace>
  <inkml:trace contextRef="#ctx0" brushRef="#br0" timeOffset="60022.302">4962 15375 496 0,'-8'-11'108'16,"5"0"2"-16,3 4-94 0,0-2-2 16,0 1-2-16,0 8-5 0,8-9-1 15,4 5-3-15,-3 4 0 0,13-6 0 16,-4 6 1-16,10-8-1 0,6-1 0 0,10 2-1 15,-1-4 0-15,12 4 0 0,-2-3-3 16,-1 2-5-16,-4 1-5 0,-2-7 4 16,-14-6-107-16,6-1-93 0,-12 0-241 15</inkml:trace>
  <inkml:trace contextRef="#ctx0" brushRef="#br0" timeOffset="60171.145">5868 14959 536 0,'0'48'111'16,"0"9"1"-16,0 17-106 0,0 19-5 15,0 0-7-15,0 3 0 0,0-5-104 16,0-12-93-16,0-17-238 0</inkml:trace>
  <inkml:trace contextRef="#ctx0" brushRef="#br0" timeOffset="60404.47">7058 15471 516 0,'10'0'123'15,"6"0"1"-15,6-7-46 0,6 3-70 16,-2 4 1-16,11 0-7 0,-4 0-7 16,3 0-5-16,-1 0 151 0,4 4-264 15,-10-4-125-15,-6-22-367 0</inkml:trace>
  <inkml:trace contextRef="#ctx0" brushRef="#br0" timeOffset="60580.914">7662 15046 527 0,'0'69'111'0,"0"13"0"0,0 14-87 16,5 8-26-16,0 4 112 0,-5-1-220 15,8-4-112-15,-8-4-327 0</inkml:trace>
  <inkml:trace contextRef="#ctx0" brushRef="#br0" timeOffset="61066.075">12502 15792 603 0,'0'6'134'0,"15"2"0"0,10 5-113 16,-1-2 2-16,12 0-7 0,0-11-5 15,7 9-2-15,-1-9-4 0,11-8-5 16,-11 1-7-16,7-13-11 0,-3-2-7 16,-3-1-113-16,-9-3-109 0,4 0-274 15</inkml:trace>
  <inkml:trace contextRef="#ctx0" brushRef="#br0" timeOffset="61219.834">13339 15468 607 0,'-5'45'133'16,"-5"13"-1"-16,2 4-116 0,0 6 1 16,3 2-4-16,-5 8-8 0,4-10-6 0,6 3-11 15,0-8-8-15,0-10-104 0,0-8-10 16,0-2-90-16,9-24-184 0</inkml:trace>
  <inkml:trace contextRef="#ctx0" brushRef="#br0" timeOffset="61547.15">14647 15670 576 0,'8'0'122'0,"7"7"1"16,8 0-110-16,8-3-5 0,5-4-5 15,-1 0-10-15,1 0 16 0,5 0-131 16,-2 0-104-16,7-11-273 0</inkml:trace>
  <inkml:trace contextRef="#ctx0" brushRef="#br0" timeOffset="61701.964">15242 15408 576 0,'-10'86'117'0,"6"-3"2"0,4 4-113 16,0-4-9-16,0-4-6 0,4-9-109 15,2 1-98-15,6-9-256 0</inkml:trace>
  <inkml:trace contextRef="#ctx0" brushRef="#br0" timeOffset="61999.902">15996 15525 535 0,'-27'0'108'0,"9"12"0"0,4-9-107 0,6-3 0 16,-2 8 0-16,10-8 2 0,0 0 1 15,0 0 1-15,15-8-1 0,3 1 0 16,5-8 0-16,13 0-1 0,3-5-3 15,6 4-6-15,-1-9 68 0,2-2-174 16,-5 1-103-16,-10-11-295 0</inkml:trace>
  <inkml:trace contextRef="#ctx0" brushRef="#br0" timeOffset="62173.647">16401 15373 603 0,'-17'59'123'0,"12"6"0"0,5 8-120 15,-4-7-7-15,0 9-5 0,4-9-6 0,-11-1-108 16,3-6-99-16,-1-5-257 0</inkml:trace>
  <inkml:trace contextRef="#ctx0" brushRef="#br0" timeOffset="62463.278">17440 15318 596 0,'0'0'120'0,"0"0"0"15,5 11-118-15,5-6-2 0,0-5-1 16,6 9-1-16,-2-9 0 0,7 0 1 16,2 0-4-16,5-12 0 0,3 1-6 15,3 1 3-15,2-3-110 0,8-7-99 16,-8 1-251-16</inkml:trace>
  <inkml:trace contextRef="#ctx0" brushRef="#br0" timeOffset="62630.11">18174 14914 643 0,'-11'57'131'0,"11"4"0"15,0 8-127-15,0 11-7 0,0 3-10 0,0-4-7 16,0-2-111-16,0 0-107 0,6-5-266 16</inkml:trace>
  <inkml:trace contextRef="#ctx0" brushRef="#br0" timeOffset="63083.6289">20404 15699 542 0,'13'0'120'0,"7"-6"1"16,8 6-99-16,6-7-5 0,10 0-8 16,2 0-8-16,3 3-8 0,-1-6-6 15,-1 0-108-15,-6 2-98 0,-3-5-253 16</inkml:trace>
  <inkml:trace contextRef="#ctx0" brushRef="#br0" timeOffset="63264.173">20944 15391 559 0,'0'46'118'0,"0"8"1"15,0 5-106-15,5 4-3 0,-5-1-4 0,0-5-8 16,8-4-6-16,-8-3-111 0,0-13-99 16,0 0-260-16</inkml:trace>
  <inkml:trace contextRef="#ctx0" brushRef="#br0" timeOffset="63589.689">22097 15526 571 0,'-7'11'129'0,"7"-6"2"0,0 3-95 15,5 2-15-15,7-1-6 0,6-2-6 16,-2 0-4-16,9 7-3 0,1-9-2 16,0-5-1-16,-1 0-4 0,4 0-6 0,4-6-8 15,-5-5 77-15,1 0-190 0,6-3-114 16,-3-6-317-16</inkml:trace>
  <inkml:trace contextRef="#ctx0" brushRef="#br0" timeOffset="63783.919">22871 15095 629 0,'10'27'131'0,"-2"9"1"0,6 15-122 16,-1 8-3-16,0 12-9 0,-13 5-8 16,8 8-8-16,-8 0-4 0,0-3 101 15,0-11-209-15,0 2-114 0,0-14-318 0</inkml:trace>
  <inkml:trace contextRef="#ctx0" brushRef="#br0" timeOffset="64313.61">23973 15375 568 0,'17'0'126'0,"2"-8"2"16,8 3-104-16,5 2-2 0,-1-4-5 16,4 1-5-16,4-3-3 0,9 1-4 15,-4-5-5-15,7 1-5 0,-2-1-5 16,-2-3-8-16,-1 0 52 0,-2 0-165 16,-6-4-112-16,-2-6-295 0</inkml:trace>
  <inkml:trace contextRef="#ctx0" brushRef="#br0" timeOffset="64484.5929">24691 14922 572 0,'0'28'120'0,"0"11"0"15,0 7-99-15,0 8-19 0,11 8-3 16,0 3-6-16,1 5 5 0,-7-2-117 15,0 15-102-15,1-2-264 0</inkml:trace>
  <inkml:trace contextRef="#ctx0" brushRef="#br0" timeOffset="80166.745">26947 13681 391 0,'0'0'97'16,"0"-6"3"-16,-5 6-64 0,5 0 0 15,-5 0-7-15,5 0-9 0,0 6-4 16,-5-3-3-16,5 10-3 0,0 2-1 16,0 11-2-16,0 6 0 0,0 12-2 0,0 4-1 15,0 6-1-15,0 1 0 0,0 1-1 16,5-11-1-16,0-4 0 0,0-11 0 15,5-5 0-15,1-6-1 0,4-5 1 16,8-6 1-16,-4-2 0 0,3-6 0 16,4 0-1-16,0-6 2 0,-1-2-1 15,-1-6 0-15,1-7-1 0,-9-2-1 16,0-5 1-16,4-1-1 0,-5-6 0 16,-2 4 1-16,-3-10-1 0,-2 7 1 15,-8-6 3-15,0 0 1 0,0 5 2 0,-13-1 2 16,-4 3 0-16,-7 6 0 0,1 4-1 15,-10 9-1-15,2 8-4 0,-2 6 0 16,-1-7-1-16,-2 7-4 0,8 0-3 16,9-3-7-16,2-3-5 0,6 6-108 15,3 0-103-15,1 0-260 0</inkml:trace>
  <inkml:trace contextRef="#ctx0" brushRef="#br0" timeOffset="100836.548">24949 11167 326 0,'5'0'75'0,"-5"-9"5"16,5 9-50-16,-5-2-6 0,5 2 0 16,-5-6-2-16,0 6 0 0,5 0-1 0,1 0-3 15,-1 0-2-15,-5 0-1 0,7-7 0 16,-7 7-2-16,5 0 0 0,0-5-2 15,3 5-2-15,3 0-2 0,-1-10-2 16,2 10 0-16,-1 0 0 0,2 0-1 16,0-4 1-16,-1 4 0 0,6-9 0 15,-7-1-1-15,15-1 0 0,1-2-2 16,7-1-2-16,2 2-2 0,0 6-5 0,-10-1-6 16,-3 7-2-16,-8 0-98 0,-4-5-90 15,-1 5-229-15</inkml:trace>
  <inkml:trace contextRef="#ctx0" brushRef="#br0" timeOffset="101852.329">25282 11115 406 0,'0'-7'94'0,"0"0"2"16,13 3-68-16,-5-1-4 0,2 5-7 15,1-8-5-15,-4 8-1 0,-2 0-1 16,-5 0 0-16,0 13 1 0,0 0 1 16,-5 5-2-16,-7 16 1 0,-2 10-1 15,-8 8-2-15,-1 8-2 0,4 10-2 0,-1-6-2 16,2 7-2-16,8-6 0 0,5-5-3 16,0-4 0-16,0-10-3 0,-1-11-1 15,6 1-2-15,-8-11-5 0,8-2 1 16,-5-10-97-16,5-8-88 0,0-5-221 15</inkml:trace>
  <inkml:trace contextRef="#ctx0" brushRef="#br0" timeOffset="102220.27">24841 11788 312 0,'0'0'87'0,"5"-9"5"0,-5 9 3 15,12 0-70-15,-4-2 3 0,3-6 0 16,4 8-1-16,1 0-2 0,6 0-2 16,-1 0-4-16,5 0 0 0,2 8-4 15,1-8-3-15,1 0-1 0,-2-13-3 16,4 4-2-16,8 2-2 0,6 1-1 16,1 6-1-16,1 0-1 0,-9 6-4 15,-3 5-4-15,-10 5-6 0,-3 5-2 0,-2 4-105 16,-4 4-99-16,-3 1-246 0</inkml:trace>
  <inkml:trace contextRef="#ctx0" brushRef="#br0" timeOffset="108258.098">21883 11407 331 0,'-12'0'82'0,"4"0"2"15,3 0-51-15,-3 0-5 0,-4 0-6 16,3 0-7-16,-5 5-2 0,3-5-1 16,1 9 0-16,0-9 1 0,4 0 2 15,6 0 0-15,-8 0-1 0,8 3 0 16,-5-3-2-16,5 5-1 0,-9-5-2 15,5 9-2-15,-1 4-2 0,-2-2-1 0,7 7 0 16,-8-1 0-16,8 3 0 0,0 2-1 16,0-5 1-16,0-1 1 0,0 8 2 15,5-5-2-15,-5-3 0 0,8 2 0 16,-1 3 0-16,-1-6-1 0,2 2-2 16,-1-3-1-16,-2 1 1 0,0-4-2 15,3 1 1-15,-3-2-1 0,1 3 1 0,-2 0 0 16,2-3 1-16,1 2 1 0,-1-1 2 15,1-4 0-15,-1-7 2 0,-1 0 2 16,5 0 0-16,5 0 0 0,-5 0 0 16,-1-18-3-16,11 6 0 0,-7 0 0 15,4-5-2-15,-4 5-2 0,-2 3 1 16,-3 0-1-16,1 9 1 0,-9-8 1 16,6 1 0-16,-6 0-2 0,12 0 2 0,-8-3 0 15,3-10 0-15,-2 1-1 0,1-2-3 16,1-3 0-16,-2 2 0 0,3 0 1 15,-3 4-1-15,0 2-1 0,-5 2 1 16,0 0 2-16,0 5-2 0,0 0 2 16,0 1-2-16,-5-1-1 0,5 1 3 15,-10 5-1-15,5-5 0 0,-3-4 2 16,0 3-3-16,-2-5 3 0,-6-4 1 16,-1 1-2-16,-2 0 1 0,-11 5-1 0,4 1 0 15,-3 0 1-15,-1 6-1 0,4 5-2 16,-2 0 1-16,0 0-4 0,4 14-3 15,-1 8-8-15,-6 8-9 0,-2 4-6 16,2 1-108-16,2-4-108 0,7-5-259 16</inkml:trace>
  <inkml:trace contextRef="#ctx0" brushRef="#br0" timeOffset="208474.508">22429 7842 284 0,'0'0'81'15,"0"0"7"-15,0 0-45 0,0 0 2 16,0 0 2-16,0-3-9 0,0 3-6 16,0 0-9-16,0-8-3 0,7 8-5 15,-7-6-2-15,0 6-2 0,5 0-2 16,0 0-2-16,-5 0 1 0,5 0-2 15,1-11 2-15,1 11-1 0,-1-9 0 0,3 1 0 16,4 5 0-16,-4 3-1 0,3-12 0 16,-1 5-1-16,-1 7 1 0,0-9-2 15,0 4-1-15,-5-3 0 0,3 3-1 16,-2-2 0-16,3 7-2 0,1 0 0 16,-6 0 1-16,5 0-2 0,-1 11 1 15,0-2 0-15,-5-4-1 0,-3-2 1 16,7-3 0-16,-7 8 0 0,0-3 0 15,0-5 0-15,0 12 0 0,-7-2 1 0,7-2-1 16,-3 11 1-16,3-2-1 0,0 4 1 16,-8 0 0-16,8 1-1 0,-10-3 0 15,10-3 1-15,-7 0-2 0,7 4 2 16,-3-4-1-16,3-7 0 0,0 2 0 16,0-3 0-16,-8-8 0 0,8 0 2 0,0 0-3 15,0 0 1-15,0 6 1 0,0-6 0 16,0 0 1-16,0 0 1 0,0 0 0 15,0 0 1-15,0 0 2 0,0 0 1 16,0-6 0-16,0 6-1 0,0 6 0 16,0-6 1-16,-5 8-2 0,5-8-1 15,0 8-1-15,0-8-1 0,0 5 1 16,0-5 0-16,-7 7 0 0,7-7 0 16,0 0 1-16,-4 0-3 0,4 0 0 0,0 0-1 15,0 0 2-15,-5 0-2 0,5 0 1 16,0 0-3-16,0 0 2 0,0 0 0 15,0 0 2-15,0 0-3 0,0 3 1 16,0-3-1-16,5 0 2 0,-5 0 1 16,0 0-2-16,0 0-1 0,6 6 1 15,-6-6 1-15,0 0 1 0,7-6 1 16,-7 6-1-16,6 0 0 0,-1-3 1 16,0 3 1-16,2 0-1 0,4 0 0 0,1 0-1 15,2 0 1-15,1 4-1 0,3-4 3 16,-3 0-2-16,4 0-1 0,6 7-1 15,-2-7 2-15,6 0 0 0,-2 0 3 16,-6 0-3-16,0 0 1 0,0 0 0 16,-6 0 0-16,3-8-1 0,-1 8 1 0,-6-3-4 15,0 3 0-15,-11 0 0 0,7 0-2 16,-7 0-4-16,7 0-5 0,-7 7-8 16,0 0-5-16,0-3-5 0,0 7-7 15,0-2 0-15,0 1-102 0,0 3-96 16,9 6-242-16</inkml:trace>
  <inkml:trace contextRef="#ctx0" brushRef="#br0" timeOffset="212279.078">17549 11153 349 0,'0'0'95'16,"-9"0"3"-16,6-7-26 0,-3 7-33 15,-3 0-11-15,4 0-3 0,-1 10-6 16,-2-6-2-16,-4 6-3 0,4 4-2 16,3 4-2-16,-3 7-2 0,0-1-3 15,8 11-1-15,0-5-1 0,0 5 0 0,0 2-2 16,8-2-1-16,3-3 0 0,-1 0 0 15,8-9 0-15,-1-1 0 0,2-7 0 16,3-6 0-16,2-9 0 0,1 0 0 16,3 0 1-16,-4-9-1 0,4-1 3 15,-4-9 4-15,1-2 4 0,0-7 5 16,-11-3 3-16,3 2 2 0,-7 2 5 16,-10-1 4-16,0 6 0 0,0-1-2 15,-5 3 0-15,-10 1-1 0,-10 5-3 0,-4 1-4 16,-14 8-6-16,4 5-5 0,-9 0-2 15,9 10-8-15,-7 1-12 0,12 9-18 16,8 1-14-16,9-5 26 0,17 3-142 16,9-8-123-16,15-6-285 0</inkml:trace>
  <inkml:trace contextRef="#ctx0" brushRef="#br0" timeOffset="213221.119">20072 12122 406 0,'-5'0'98'0,"5"0"5"15,-7 0-69-15,7 0 0 0,-5 0-4 0,5-5-2 16,0 5-3-16,0 0-4 0,0 0-3 15,5 0-2-15,-5-5-2 0,7 5-1 16,-7 0-2-16,11-6-1 0,-8 6-1 16,6 0-1-16,0 0-1 0,1 0-1 15,-6 0-2-15,5 6 0 0,3 4-1 16,-1-3-2-16,4 0-3 0,1 3-1 0,-2-6-2 16,-5 3-3-16,1 1-6 0,-2-5-4 15,-8-3-5-15,10 0 5 0,-10 0-108 16,0 0-96-16,0 0-242 0</inkml:trace>
  <inkml:trace contextRef="#ctx0" brushRef="#br0" timeOffset="213448.638">20312 11869 363 0,'0'5'102'0,"4"3"2"0,1 3-1 16,-1 9-73-16,3 9-4 0,0 7-8 16,-1 3-3-16,-1 4-3 0,5 10-1 15,1-3-3-15,-3-4-2 0,2 3-3 0,-3-4-2 16,-7-4-4-16,11-5-5 0,-4 0-6 16,1-12-4-16,-8-4-98 0,0-6-91 15,10-4-229-15</inkml:trace>
  <inkml:trace contextRef="#ctx0" brushRef="#br0" timeOffset="-214457.84">19489 7942 421 0,'0'-11'100'0,"0"5"4"16,0 0-69-16,0 6-1 0,0 0-7 15,0 0-6-15,0 7-1 0,0 9 0 16,0 2-2-16,0 9 0 0,0 6-4 15,0 11-1-15,-10 8-3 0,5 3-2 16,0 11-3-16,-3-3-2 0,1-3-1 16,7-1-4-16,-6-10-4 0,6-11-6 15,0-1-5-15,11-6-108 0,-1-7-102 0,-2 1-257 16</inkml:trace>
  <inkml:trace contextRef="#ctx0" brushRef="#br0" timeOffset="-211659.658">17182 4527 421 0,'0'0'97'15,"-7"-5"2"-15,7 5-74 0,0 0 1 16,0-9-5-16,5 1-1 0,2-2-3 15,3-1-2-15,3-3-2 0,3 4-2 16,5-1-3-16,2-3 1 0,-3-1-2 16,8-2-1-16,-2-1 0 0,7 5 1 15,1 5-1-15,0 2 1 0,-4 6-2 0,-6 0-2 16,-10 7 0-16,-6 13 0 0,-8 5-2 16,0 9 0-16,0 3 1 0,-10 9-1 15,-2-8 1-15,-4-1-1 0,-2-7-1 16,5 2 0-16,-10-9 2 0,7 0-2 15,1-4 1-15,-1-10-1 0,-2-2 1 16,8-1 0-16,-3-6 0 0,6 0-2 16,7 0 0-16,0-8 1 0,0 0-1 15,10 3 0-15,-2-3 1 0,5 2 1 0,-3-5-1 16,8 5 0-16,-7 6 0 0,7-8 1 16,5 8 0-16,5 0-2 0,-8 0 1 15,6 11 1-15,0 2-1 0,0 1 0 16,1 3 1-16,5 11-2 0,-2 1 2 15,-4-6-2-15,-8 2 2 0,-6 1 0 16,-12-6 1-16,0 8 2 0,-10-8 3 16,-10 10 1-16,-16-1 2 0,-3 6 1 0,-5-4-4 15,3 20 0-15,-10-5-2 0,0 0-3 16,-1-3-4-16,-9-4-9 0,-3-20-9 16,12-5-3-16,14-11-53 0,2-3-54 15,20 0-94-15,16 0-203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7-02T20:55:45.2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7-02T20:56:16.300"/>
    </inkml:context>
  </inkml:definitions>
  <inkml:trace contextRef="#ctx0" brushRef="#br0">16235 17583 407 0,'0'-14'85'15,"0"-1"3"-15,0-1-75 0,0-1 0 16,0 1-2-16,0-4 2 0,0-5 2 15,0 0 0-15,0-5 1 0,0 1-2 16,7-3 1-16,-7 1-2 0,0-1-2 16,8-4-2-16,-3-5-1 0,0-2-1 15,2-4 0-15,1-3-3 0,0 4-1 0,-8 8-1 16,5-13-1-16,0 15 1 0,1 4-1 16,-6-6-1-16,10 0 0 0,-10 2 0 15,5-1 2-15,-5-6 0 0,7-2-2 16,1-3 1-16,-2-5 1 0,4-3-1 15,3-1 1-15,0-2-1 0,-5-2-1 16,6 6 1-16,-5-2 0 0,6-1-1 16,-2-2 1-16,2 1-1 0,1-4 0 15,9 1 2-15,-4-2-1 0,2 0 0 0,0 2 2 16,2-4-2-16,-7-7 1 0,-2-3 1 16,2 1-2-16,-3 2 0 0,3 0 1 15,0 4-1-15,0-2 1 0,6 4-1 16,-2-5 0-16,2 1 0 0,-4 0 0 15,3-2 0-15,-5-5-1 0,0 5 1 16,-2-2 0-16,1 0 0 0,2 1-1 16,4 2 0-16,2 0 1 0,1-4-2 0,-3-1 0 15,1-7 1-15,1-4 0 0,-2 3-1 16,-7-2 1-16,4-1 0 0,-2 4 0 16,0 5 1-16,1-7-2 0,13 5 1 15,-3-5 1-15,4 1-2 0,-2-9 1 16,7 3 1-16,-14-11-2 0,6 10 1 15,2-5 0-15,-2 4 0 0,-4-12 0 0,-1 8-1 16,4-10 0-16,-8-9 1 0,10 6-1 16,5 10 1-16,7-8-1 0,-7-2 1 15,5 7 1-15,-7 0-1 0,-9-13 0 16,0 10 1-16,-3 8-2 0,0 3 1 16,6-5 0-16,-1 5-1 0,0-4 1 15,-6-11 0-15,2-3 0 0,-4 6 0 16,-1 4 0-16,2-6 0 0,5 7 0 15,-6 3 0-15,1-5 1 0,1-3-1 16,2 4 0-16,0 2 0 0,-5-1 1 0,0-3 0 16,-2 8-1-16,4-5-1 0,-2-13 0 15,8 6 1-15,5 2 0 0,1-5 0 16,-3 4-1-16,-1 7 1 0,1-2 1 16,2-3-2-16,1 4 2 0,2 7-1 0,-3-2-1 15,-3-3 2-15,-4 4-1 0,3-2 0 16,-1-1 2-16,7-8-1 0,4 6 1 15,-1 7-1-15,8 3 1 0,-6 3 0 16,-3 3 1-16,-4 2-1 0,0-2 0 16,-3-10 1-16,9 3 0 0,3 7 0 15,-3 1-1-15,4 5 0 0,0 7-1 16,-5 4 1-16,13-8-1 0,-1 2 1 16,-2-5-1-16,-1 6 0 0,-2-5 0 0,1 14 1 15,-3-4 1-15,8 11-2 0,0 0 1 16,4 4-1-16,-7-4 0 0,-2-3 1 15,5 5-2-15,-2 2 0 0,6 5 1 16,11 5 1-16,-7 2-2 0,0-2 1 16,-3 8-1-16,5-4-1 0,-5 5 1 15,7 0-1-15,-1 2 1 0,6 2 1 16,-2 0-1-16,0 0 0 0,3 6 1 0,6 0 0 16,8 2-1-16,-6-2 1 0,8 8 0 15,-4-1 1-15,0 3 2 0,-9 1 0 16,5 2 0-16,12 7 2 0,2-12-1 15,4 1 2-15,-1 0-2 0,3 4 0 16,-7-8-1-16,0 8-1 0,4 5-1 16,-2-8 0-16,5 8 0 0,7 3-1 15,2 3-1-15,-4 0 3 0,3-5 0 16,-6 5-1-16,-12 5 3 0,-3-5-1 0,6 9 0 16,7-3 1-16,4 4-1 0,-4-6 0 15,8 5 0-15,-10-2-2 0,-3 2 0 16,-3-3-1-16,14 7-2 0,-2-5 1 15,5 0 1-15,-5 3-1 0,7 1 2 16,-8 2-1-16,-3 5 1 0,-6-2-1 16,6 3 3-16,-12 6-1 0,6 0 0 0,-4 1-2 15,0 9 1-15,-5 6-1 0,0-6 2 16,10 0-3-16,2-5 0 0,15-4 1 16,2 5 0-16,14-3 2 0,-12 4-1 15,-3-2-2-15,-18 3 1 0,-1 5 2 16,-7 5-2-16,-12 3 0 0,4 11 0 15,1 1 3-15,-11-2-1 0,0 1 1 16,-12 0-2-16,7 7 4 0,-15-11-1 16,17 6-1-16,6 4-2 0,-5 0 1 0,1 0-1 15,2 11 0-15,-6-8-1 0,-10 3-1 16,2 6 2-16,-4-3-2 0,7 5 1 16,-9 9 1-16,-1 0-2 0,2 2 2 15,-5 2-1-15,-2 2-1 0,5-1 1 16,-5 3 0-16,-4-4-1 0,-6 0 1 0,-3 2-2 15,4 7 2-15,-2-5 0 16,-4 9 1-16,4-1 0 0,-5 4 2 0,-8-1-1 16,3-2 1-16,0 5 0 0,-3 6 0 15,-6-2-1-15,1-2 0 0,-3 6 1 16,-7-7-2-16,8-1 1 0,5 7-2 16,-3 5 0-16,0-6 1 0,1 1-1 15,-1-3 0-15,3 1 0 0,-1 2 0 0,4 1 0 16,2 3 0-16,0-1-1 0,-7-4 1 15,-2-3-1-15,2 5 0 0,-3 0 1 16,0 1 0-16,4-2 0 0,-7-4-1 16,-5 6 0-16,0-5 2 0,8 8-2 15,-3 4 1-15,1-2-2 0,1-12 1 16,3 10 1-16,-4-9-1 0,1-5 0 16,1 11 0-16,2-9 0 0,5-2 1 0,3-5-1 15,0 4 1-15,0-6 2 0,-4 5 0 16,4 3 1-16,-4-5 0 0,7-1 1 15,-2 0 0-15,6 4-2 0,-5-17-2 16,3 11 0-16,-10 2 0 0,1-5-1 16,-2-1-1-16,1 0 2 0,-5 2 0 15,2-7 0-15,0-1 1 0,-2-11 0 16,-1-4 1-16,6 6 0 0,-2-7-3 0,5 1 0 16,-7 4 0-16,2 7 0 0,-6-3 0 15,2 0-1-15,-1-4 0 0,2 2 1 16,-1-5 1-16,3 2-1 0,-5 1 1 15,-5 6 0-15,0 2-1 0,0-4 0 16,-5 0 1-16,-2-12-2 0,1-4 2 16,6-1-1-16,0-2-1 0,0-2 0 15,0 4 2-15,-7-2-1 0,1-3 1 0,-4 1-1 16,-3-4 0-16,1 1 0 0,-4-3 0 16,1 0 1-16,0-4-1 0,4-8-1 15,-9-3 1-15,4 1-1 0,1 1 1 16,-6-9-1-16,-4 8-1 0,6 0 2 15,-4-9-1-15,0-1-1 0,0-2 3 16,3-3-2-16,1 2 1 0,-4-7 0 16,0 0-2-16,-2 1 1 0,-4 2 1 15,-4 0 1-15,0-2-1 0,-8 0-1 0,-3 0 1 16,3-1 1-16,-3-4 0 0,1 8-2 16,6-5 1-16,-8-3-1 0,1 0 2 15,-3 2 0-15,-4-3-2 0,-3 1 1 16,3-1 0-16,-1-4-1 0,-6-2 2 15,4 0-2-15,-3-1 2 0,3 1 1 16,-2-3 0-16,9 1-1 0,-2-3-1 0,-2 7 2 16,-1-1-1-16,1 6-1 0,-10-2 0 15,1 0-1-15,2 0 2 0,-2-5-2 16,4-3 0-16,7-8 0 0,0 0-1 16,3 0 2-16,-5-8 0 0,-1 0-2 15,1-1 1-15,0 2 0 0,-3 0 1 16,9 2 0-16,4 5-2 0,-8 0 0 15,-2 0 3-15,-7 0-1 0,1 7 0 16,-7-7 1-16,5 0 0 0,5 0 0 0,5 0-1 16,-3-6-1-16,-1 6 1 0,-4-8 1 15,0 8-3-15,4 0 1 0,1 0 0 16,5 0 2-16,-1 0-1 0,-8 0 0 16,-9 0 0-16,-4 0 2 0,-8 0-2 15,2 0-1-15,11 0 1 0,-5-6-1 16,7 6 1-16,0 0-1 0,0 0 2 15,-10 6 0-15,1 1 0 0,1 0-2 0,3-1 0 16,1-6 1-16,7 6 0 0,-5-6-2 16,7 0-1-16,-7-6 0 0,4 6-1 15,1 0-1-15,-7 0 2 0,2 6-2 16,-3 0 0-16,-7 2 2 0,2-3 0 16,12 0 3-16,-2-5-1 0,-7 0 0 0,12-5 1 15,-4-3 0-15,-5 1 0 0,1 0 0 16,6 7-2-16,-6 0 3 0,-6 0-1 15,6 0 0-15,-2 0 0 0,-6 0 0 16,5 0 1-16,7-4-1 0,1-1 0 16,-1-1 0-16,2-2 0 0,2 8-1 15,-6-4 1-15,5 4-1 0,-6 0 1 16,-5 0 1-16,-5 6-1 0,10-6 0 16,-3 0 0-16,5 0 0 0,3 0 1 0,2 0-1 15,-5 0 0-15,1 0 0 0,-5 0 0 16,8 0 0-16,-6 0 0 0,-2 7 1 15,1 0-2-15,4-3 0 0,-6-4 1 16,5 0 0-16,3 0 1 0,0 0 0 16,-2 0 0-16,4 0 2 0,0 0 2 15,-2 0 1-15,0 12 1 0,-2-1 2 16,-4-3 1-16,4 3 1 0,1-2-2 0,2-9-1 16,4 0-1-16,3 0 0 0,-3 0-3 15,0 0-1-15,-3-6 0 0,3 6-1 16,-2 0 1-16,1 0-1 0,-4 0 1 15,-3 0-3-15,-2 6 2 0,-2-6-2 16,4 0 1-16,3 0-2 0,2 0-1 16,3-7 0-16,1 0 3 0,1 0-3 15,0-1 2-15,-1 0 1 0,1 4 0 0,-4 4 0 16,-4 0-1-16,-1 0-1 0,0 0 1 16,-1 0 1-16,5 0-2 0,3 0 1 15,3 0-1-15,-6-7 3 0,6 7-1 16,-5-4-1-16,1 4-1 0,1-5 0 15,-4 5 2-15,1 0-1 0,-4-7 0 16,2 7-2-16,-6-7 2 0,11 1 0 16,-5-4 1-16,3-3-1 0,-3-2 0 0,5-4-1 15,-1 3 1-15,2 6 1 0,-1-4 1 16,-1 6-3-16,-1 0 0 0,5-3 0 16,-5-1 0-16,2 3 1 0,4-2-1 15,2 0 0-15,-4 6 0 0,8 5 2 16,-2-7 0-16,3 7 1 0,1 0-1 15,-1-5-1-15,2 5 0 0,3-7 1 16,-1 7-2-16,2 0 1 0,2 0-2 16,2 0 0-16,1-5-3 0,-4 5-5 0,-4 0-7 15,8 0-7-15,-6 0-7 0,0 0-9 16,7 0-10-16,3 10-2 0,-1 0-110 16,9 1-110-16,-1 3-268 0</inkml:trace>
  <inkml:trace contextRef="#ctx0" brushRef="#br0" timeOffset="12178.75">18847 8876 225 0,'-18'0'67'0,"3"0"9"0,-6 0-17 16,9 5-16-16,-2-5-2 0,1 5-3 16,-4-5-5-16,1 10-6 0,-2-8-8 0,1 5-3 15,8-1-3-15,-11-6-3 16,4 15-4-16,3 0 1 0,-2 2-3 0,2 7-1 15,5 4 0-15,-1-3-1 0,3 11 0 16,6-1 0-16,-7 3-1 0,2 1 1 16,5 1 1-16,0-5 0 0,0 2-1 31,0-2 0-31,0-4 0 0,0-5 1 0,9 3 0 0,-1-6-1 0,-2-7 0 16,1 3 0-16,8-5 1 0,-1-1 1 0,6-9-2 15,6-4 1-15,-5 0 1 0,7 0 1 16,3-2 0-16,5-11-1 0,0-1-2 15,0-11 1-15,-1-9 0 0,1-6-1 16,-5-7-1-16,-8-3 0 0,-2 6 0 16,-1 4 1-16,-10 8-1 0,-5 3 1 15,-5 2 2-15,0 4 2 0,-7 0 4 0,-5 5 1 16,-7 4-1-16,-9-1 0 0,-5 12-1 16,-3 3-3-16,-13 0-1 0,0 0-3 15,3 14-3-15,-1 5-4 0,2 8-3 16,14-7-4-16,7-6-5 0,7-14-104 15,17 0-97-15,0-8-244 0</inkml:trace>
  <inkml:trace contextRef="#ctx0" brushRef="#br0" timeOffset="14964.42">23810 9004 432 0,'-9'0'95'0,"5"0"3"0,-3 0-77 16,2 0-1-16,-1-4-3 0,-1 4-2 15,7-7-1-15,-7 0-4 0,7 5 0 16,0-12-3-16,0 2-2 0,7 2 0 16,-7-6-1-16,10 5 0 0,-2 1 2 15,2 1 0-15,6 0 1 0,6 0 0 16,-3-3 0-16,6 2-1 0,1-2 1 0,-2-3-4 16,-1 7 0-16,4 8-1 0,-4 0-1 15,-4 7 0-15,-4 4-1 16,-7 5 0-16,-8 4 1 0,0 10 0 0,0 0-1 15,-8 4 0-15,-4 4 2 0,3-2 0 16,-4-5-2-16,3-3 2 0,1-1-1 16,0-6 0-16,0-3 0 0,1 0-1 0,2 0 2 15,-6 3 1-15,2-9 1 0,2 1 0 16,-2-1 3-16,2-3 2 0,2-2 0 16,6 2 0-16,-10-4-1 0,10-5 0 15,0 3 0-15,0-3-2 0,0 0 1 16,0 7 0-16,6-7 1 0,1 6 0 15,1-6 2-15,-1 9-1 0,3-4 0 16,-2-2-2-16,0-3 0 0,7 8 0 0,1-8 1 16,5 0-1-16,2 0 0 0,0-9 2 15,-2 4 0-15,1-3 0 0,-3 2-2 16,-2 1-1-16,-4 5 0 0,2 0-1 16,-2 0-3-16,-5 5-1 0,-3-5 1 15,1 5-1-15,-6 8-1 0,9 1 0 16,-9-3 0-16,4 6 0 0,-4-8-1 15,0 1-5-15,0 3-6 0,0 1-6 16,0 0-8-16,0 7-8 0,-9 3-6 0,-3 1 153 16,4 5-259-16,-8 9-120 0,4 9-357 15</inkml:trace>
  <inkml:trace contextRef="#ctx1" brushRef="#br0">23192 12043 0,'-23'-26'16,"-24"31"-16,-19 22 16</inkml:trace>
  <inkml:trace contextRef="#ctx0" brushRef="#br0" timeOffset="31632.536">11079 5465 384 0,'0'-8'86'0,"5"-3"3"0,-5 1-69 16,5 3-2-16,2-2 3 0,9 3 0 15,-4-3-1-15,7 2-3 0,-1-2-1 16,4-6-2-16,2 0-1 0,2-6-2 15,4-3-2-15,6-5 1 0,3 7-3 16,0 2-1-16,6 15-1 0,-3 5-2 16,-7 0 0-16,-8 14-2 0,-5 13-1 0,-14 8 1 15,-8 6-1-15,0 11 0 0,-10 6 0 16,-8 0 0-16,0 7 0 0,-11-2 1 16,-4 0-2-16,0-10 2 0,0-8-2 15,2 0 2-15,10-8-1 0,10-7 0 16,6 0 1-16,5-3-1 0,0-10 0 15,0 0 1-15,9 0-1 0,11-2 1 16,1 0 0-16,6 2 2 0,12-5 1 0,3 5 1 16,4-10 0-16,0-7 0 0,18 0-1 15,0 0 0-15,5 0-1 0,12-15-5 16,5 4-8-16,0-1-106 0,6 4-98 16,-4-3-257-16</inkml:trace>
  <inkml:trace contextRef="#ctx0" brushRef="#br0" timeOffset="32782.6648">18952 4470 347 0,'0'0'77'0,"0"-5"6"16,6-1-51-16,1-1-10 0,3-1 3 16,-2-5 2-16,10 2 3 0,-2-2 0 15,1-1-4-15,6 6-3 0,-2 1-4 16,-5 1-3-16,4 6-5 0,-7-8-2 16,5 8-3-16,-5 0-2 0,5 0-1 15,-6 8-3-15,-3-2-1 0,-9 3 2 0,0 5-2 16,-13 5 1-16,-2-1 1 0,-4 7-1 15,4 1 1-15,-3 3-1 0,5-3 1 16,0 2-1-16,1-11 0 0,1-3 0 16,11-14 0-16,0 6-1 0,0-6 2 15,0-6-1-15,15 0 0 0,-4 3 1 16,1-5 0-16,-3 8-1 0,1 0 0 16,2 0 1-16,2 0-2 0,9 0 2 15,0 0-1-15,5 0 1 0,3 0-2 16,4 8 2-16,-3-8-2 0,1 6 2 0,-2-6-2 15,-5 5 1-15,-6 1-1 0,-7 1 2 16,0 5 1-16,-5 1 0 0,-8 3 1 16,0 1 1-16,0 6 1 0,0 0 1 15,-9 3-1-15,-9 2 0 0,-5 4-1 16,-10-5-1-16,-6 1-1 0,-4-3-2 16,-1-3 0-16,0-2-3 0,8 4-4 15,5-9-2-15,8 0-4 0,8 0-5 0,5-12-102 16,10-3-94-16,-5 8-238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7-02T20:57:04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12789 14902 398 0,'-8'11'87'0,"3"-5"1"15,-2 3-69-15,1-3-6 0,-1-2 1 16,2-4-1-16,2 0 0 0,-4 0 0 16,2 0-2-16,5-5 1 0,-6-1-2 15,1-2-4-15,5 0 1 0,0-3-3 0,-5-4-1 16,5 0 1-16,0-3 1 0,0-6-1 16,5 4 1-16,-5-6 1 0,5-5 0 15,1-7 0-15,-1-1 0 0,-5-12-1 16,7 3 1-16,-4-4 1 0,7 3-1 15,0 0-1-15,0-4 1 0,4-4 0 16,3 0-1-16,-7-10-1 0,-1-3 0 16,-9-13 1-16,7-10 1 0,-7-17-2 15,8-7 0-15,2-9 0 0,0 5-1 0,-4-7 0 16,6 2 0-16,-12-3-1 0,8 2 0 16,-3 7 1-16,0 14 1 0,6 13-1 15,-11 17 0-15,0 2-1 0,0 6-1 16,-6 3 1-16,-2 7-2 0,-6 10 0 15,6 12 0-15,3 13 0 0,5 8 0 0,-5 7 1 16,5 2-1-16,-3 6-1 0,-3-7 1 16,6 7 0-16,-10-8 0 0,5 8 1 15,5-2 0-15,0 2 1 0,0-10 0 16,-5 10-1-16,5 0 0 0,0-2 1 16,0 2 0-16,0 0-2 0,10 0-1 15,5 0 1-15,1 5 1 0,13-5 2 16,12 0 0-16,7 0 1 0,12 0 0 15,9-9 1-15,5-1 0 0,8-6-1 0,8 2-2 16,10-6-2-16,11-5 1 0,2-1-1 16,13-2 0-16,0 3 1 0,10-1-1 15,-2-1 0-15,7-1 1 0,-7 1-1 16,1-3 0-16,-3 7 2 0,-11-2-4 16,-6-2 2-16,0 6 0 0,-14 5-1 15,-4-3 1-15,-11 5 1 0,-9 4-1 16,-5 10 1-16,-8-14 0 0,-11 2-1 0,-4 1 0 15,0 1 1-15,-10-3-2 0,-1 2 1 16,-2 4-1-16,-12-1 2 0,-6 8-1 16,1 0 0-16,-13 0-2 0,1 0 2 15,-1 13-1-15,-6 3 1 0,0 6 0 16,0 13 1-16,0 6 1 0,-8 5 0 16,1 12-1-16,3 18-1 0,-3 7 1 0,7 25 0 15,-7 6-2-15,7 15 1 0,0 2 1 16,0 5 0-16,14 0-1 0,-8 8 2 15,4-7-3-15,5-2 1 0,-1-2 0 16,1-13-1-16,5-11 0 0,6-4-1 16,3-10-2-16,3-6 2 0,-3-3 0 15,-1-11 1-15,0-12 0 0,-5-3 0 16,-4-17 3-16,-2 2-1 0,-6-3-2 16,-8-4 2-16,-3-2-1 0,0-3-1 15,0-7 3-15,0-6-2 0,0 1-1 0,-3-6 1 16,3 6 0-16,-20-9-1 0,4-6 2 15,-10 4 0-15,-10-7 0 0,-12 2 2 16,-2-5 3-16,-6 8 2 0,-6-4 5 16,-4 5 1-16,-3-1 5 0,-8 1 3 15,-11-9 0-15,-12 6 2 0,-16-6 1 16,-15 8 0-16,-16-8-2 0,-14 0-4 0,-27 5-3 16,-9 1-3-16,-17 1-5 0,-19 2-4 15,-12-4-5-15,1-5-4 0,-12 0-4 16,1 0-7-16,1-10-11 0,-3-10-15 15,3-6-11-15,2-7-111 0,-2-4-120 16,1 0-284-16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7-02T21:03:06.22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9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7-02T21:03:35.173"/>
    </inkml:context>
  </inkml:definitions>
  <inkml:trace contextRef="#ctx0" brushRef="#br0">21408 12052 475 0,'-10'0'104'0,"2"0"0"16,-4 8-87-16,1-8-1 0,-1 14-4 16,-6 2 0-16,0 1-2 0,-1 5-2 15,-1 1 0-15,-5 7-2 0,9-3-1 16,-4 3 2-16,9-2 0 0,3-8 0 0,8-1-1 16,0-8 0-16,6-2 2 0,7-9 1 15,-4 0 0-15,10 0 1 16,1 0 0-16,1-7 1 0,0 7 3 0,7-5-2 15,-3 5 2-15,-1-14 1 0,-2 3 3 16,-1 2 2-16,-1-3 3 0,-9-3-1 16,-3 1 0-16,-8 3-3 0,0 0-3 15,-11 1-4-15,-2 1-2 0,-7 5-6 16,-9 4-10-16,-1-10-13 0,-4 10-12 16,-2 0-11-16,1 0 31 0,8-6-145 0,7-4-118 15,13 0-275-15</inkml:trace>
  <inkml:trace contextRef="#ctx0" brushRef="#br0" timeOffset="1714.332">23368 8747 498 0,'0'0'106'0,"-14"0"5"16,5 0-95-16,-3 6-1 0,2 3 1 15,-3 3 2-15,2 5-3 0,-2 3-1 16,-5 4-3-16,-5 2-1 0,-5-6 0 16,-3 6-3-16,5-1-2 0,6 0-1 15,2 3-2-15,15 2 0 0,3-4-1 16,0-6 1-16,5-4-1 0,9-1 1 0,8-3 1 16,7-12 1-16,6 0 2 0,-4 0 4 15,8-14 6-15,0-7 5 16,9-9 5-16,4-4 2 0,5-1 1 0,-14 4-2 15,-15-3-4-15,-13 5-7 0,-15 3-6 16,-10 3-4-16,-16 6-3 0,-20 3-12 16,-8 14-16-16,-5-4-15 0,-4 4 5 0,-4 0-121 15,18 5-120-15,12-5-277 0</inkml:trace>
  <inkml:trace contextRef="#ctx0" brushRef="#br0" timeOffset="5184.382">15508 2105 450 0,'-4'0'99'0,"4"0"2"0,0-5-83 15,0 0-1-15,0-4 3 0,9-1-1 16,3 7-2-16,4-5 1 0,2 2-1 0,5 0 0 16,0 0-2-16,10 0-1 15,0 6-1-15,-1 0-4 0,3 0-2 0,2 0-2 16,-7 12-3-16,-9-3 0 0,-1 5-2 15,-10 14 0-15,-10-3-1 0,0 5-1 16,0 2 0-16,0-7 0 0,-12-2-1 16,-9 0 0-16,3 0-1 0,-2-3 0 15,-1-2 2-15,3 2 1 0,5-8-1 0,-2-3 0 16,0-3 1-16,4-6 1 0,1 0 1 16,10 0-3-16,-5 0 2 0,5-6 0 15,10-3 0-15,3 3 0 0,5 0 1 16,-2-2-2-16,1 8 1 0,7-7 1 15,-7 7-1-15,-3 0 0 0,3 0 2 16,7 6-2-16,-4 3 1 0,3 2 1 16,-2 1 0-16,2 2 1 0,-2 0-1 0,4-2 0 15,-4 6 1-15,-1-8 0 0,-9 4 1 16,-11-1 1-16,0 8 2 0,-8 2 1 16,-16-1 0-16,-4 9-1 0,-7-1 0 15,-9-3-1-15,-3 4-3 0,-7 1 0 16,-9-9-3-16,0 4-4 0,2 0-7 15,9-8-8-15,-2 3-3 0,13-3-107 16,1-5-105-16,16-2-256 0</inkml:trace>
  <inkml:trace contextRef="#ctx0" brushRef="#br0" timeOffset="7587.571">10302 11874 429 0,'-5'0'100'15,"5"-5"3"-15,-5 5-73 0,-2-9 1 16,7 9-5-16,-14 0-2 0,14 0-4 16,-5 0 0-16,-3 0-1 0,-1 10-1 15,3 2 1-15,-1 2-2 0,-4 9-1 0,-4 2 0 16,4 5-3-16,-2 3-3 0,3 4-2 15,-5-2-2-15,10 2-2 0,5-4-2 16,0-4-1-16,0-9 0 0,5-9 0 16,16-3 2-16,2-8 1 0,7 0 2 15,2-8 2-15,-1-6 2 0,-1-1 5 16,8-7 4-16,-7-2 0 0,8-4 0 0,-8-1 1 16,0-1 2-16,-13-4 0 0,0 6-2 15,-6 4-1-15,-12 2-2 0,0 6-3 16,0 8-2-16,-15 0-3 0,-13-1-3 15,-6 4-9-15,-19-3-9 0,-1 8-11 0,-5 0-12 16,0 0-9-16,4 0-11 0,9 0-7 16,-2 0-104-16,16 0-106 0,10 13-254 15</inkml:trace>
  <inkml:trace contextRef="#ctx0" brushRef="#br0" timeOffset="8304.035">5884 11647 482 0,'0'0'112'16,"-11"5"2"-16,-1 4-81 0,-1-7-1 0,-6 10-7 16,-4-3-3-16,0 6-4 15,1 5-1-15,-4 6-1 0,3 4-2 0,-1 2-1 16,-2 0-1-16,8 0-2 0,-4 2-1 15,-2-1-1-15,14-2-3 0,10-2-1 16,0-6-1-16,0-1-2 0,10-8-1 16,8-7-1-16,3-7 2 0,5 7 0 0,2-7 2 15,5-8 3-15,11-5 3 16,-5-6 3-16,12-3 4 0,5-3 0 0,-4-9 1 16,-3-1 0-16,-1 0-2 0,-16 1-3 15,-7 2-3-15,-14 11-2 0,-11 5-3 16,0 5 0-16,-19 11-6 0,-14-11-11 15,-13 11-16-15,-16 0-1 0,0 0-127 16,8 0-125-16,0-5-303 0</inkml:trace>
  <inkml:trace contextRef="#ctx0" brushRef="#br0" timeOffset="8766.873">8190 8841 488 0,'5'0'116'0,"-5"7"5"15,6 1-81-15,-6 8 2 0,0 14-5 16,0 9-5-16,0 13-4 0,5 3-7 16,3 17-5-16,0 0-5 0,-1 4-14 0,-1-7-15 15,-6 5 7-15,12-11-127 0,-4-13-110 16,0-14-286-16</inkml:trace>
  <inkml:trace contextRef="#ctx0" brushRef="#br0" timeOffset="9387.8958">12885 8473 501 0,'-24'27'111'0,"-1"11"2"0,2 4-93 16,-3 2 1-16,2 2-3 0,-1 2-5 16,-1-4-3-16,5-4-2 0,-1 5 0 15,12-6-2-15,2 1 0 0,8-9-1 16,8-2 4-16,4-11 1 0,8-7 2 15,6-11 2-15,7 0 6 0,1-17 3 16,4-12 4-16,9 1 0 0,9-6 2 0,1-3-1 16,-3 7 0-16,2 6-4 0,-15-7-3 15,-12 2-6-15,-14 4-3 0,-15-1-3 16,0 8-3-16,-18 1-5 0,-12 4-7 16,-24 0-16-16,-9 1-17 0,-11 10-11 15,8-5-116-15,1-3-125 0,12-5-290 16</inkml:trace>
  <inkml:trace contextRef="#ctx0" brushRef="#br0" timeOffset="10922.909">10909 5597 440 0,'0'-9'106'15,"0"2"2"-15,8-3-60 0,4 4-18 16,1-7-3-16,7 6-4 0,-4-5-4 15,4-1-2-15,3-4-1 0,1 8-5 16,-4-5 0-16,1 12-3 0,5 2-2 16,-6 0-2-16,-4 0-2 0,6 10-1 15,-8 3 0-15,1 8-1 0,-7 6 1 0,-3 0-1 16,-5 1-1-16,0 7 1 0,0-1 0 16,0-7 0-16,-10 0 0 0,-1 3 0 15,-2-8 0-15,3 2 0 0,-3-6 0 16,3-2 1-16,3-2-1 0,-1-6 1 15,2 1-2-15,1 4 1 0,5-11 0 16,0 5 1-16,6-7-1 0,3 4-1 0,0-4 1 16,0 0 1-16,7-4-1 0,-5 4 4 15,9 0-1-15,-4-8 2 0,7 8 4 16,0-6-1-16,3 6 1 0,6-8 0 16,-3 4-2-16,9 4 0 0,6 0-1 15,-8 0-3-15,2 0 1 0,-6 0-5 16,-7 0-6-16,-9 0-9 0,-9 0 125 15,-7 14-246-15,-3 2-128 0,-7 8-372 16</inkml:trace>
  <inkml:trace contextRef="#ctx0" brushRef="#br0" timeOffset="20001.098">15387 15062 403 0,'-6'0'94'15,"1"0"1"-15,-7 0-63 0,-2 5-8 16,-9 6-8-16,0-3-3 0,0 7 0 15,3 5-1-15,-3-3 0 0,7 4 0 16,3-4-2-16,6 2 1 0,-4-3-3 16,4-3 0-16,7 1-2 0,0-1 1 0,0 2-1 15,0-4 0-15,10 1-1 0,-2 2 0 16,-3-1 0-16,7 0-2 0,1 3 1 16,-2-7-1-16,7 3-1 0,3-3 1 15,1 5-1-15,-3-5 0 0,-1 2 1 16,-1 0-2-16,2 3 0 0,-2-9 0 15,1 0 1-15,3 2-2 0,-5-7 0 16,3 0 1-16,-8-7 0 0,5 2 0 0,-7 0 1 16,9-4 1-16,-9-4 1 0,9-2 1 15,-3 1 0-15,1-2 1 16,-9 0 0-16,4-1 2 0,-4 3-1 0,-7-2 0 16,7 3 2-16,-7 2 2 0,0-5 2 15,-9 2 1-15,-4-1 2 0,-3-2 1 16,-4 0 2-16,-1-1-2 0,3 5-1 15,-2-4-1-15,4 8-4 0,-2 5-3 16,-5 4-2-16,2 0-1 0,1 0-1 0,-1 6-1 16,0 1-2-16,3-1 1 0,0 0-2 15,-2-1 0-15,7-5-7 0,-4 10-8 16,9-7-6-16,2 3-9 0,6-6-7 16,0 8-8-16,-5-8-107 0,5 5-104 15,11-5-254-15</inkml:trace>
  <inkml:trace contextRef="#ctx1" brushRef="#br0">27499 16447 0,'-5'0'16,"5"0"0,0-3-16</inkml:trace>
  <inkml:trace contextRef="#ctx0" brushRef="#br0" timeOffset="32897.653">18185 12035 498 0,'0'0'112'16,"-6"0"3"-16,6 0-88 0,-7 0 2 16,7 0-4-16,7 0-1 0,-7 0-4 15,3 0 1-15,4 0-6 0,-1 0-2 16,4-4-3-16,0 4-2 0,3 0-2 16,-2 0-3-16,-2 0-2 0,2 4-1 15,-3 4 1-15,-1 1 0 0,-1 2-2 16,3 3-2-16,-4-1 1 0,1 0-2 15,-6 0 1-15,0 0-3 0,5-1-1 0,-5 2-1 16,0-3 0-16,5-2-1 16,-5-4 0-16,0 1 0 0,0-6 1 0,0 8 1 15,0-8 2-15,0 0 1 0,6 4 2 16,-6-4 1-16,0 0 0 0,0 0 0 16,0 0 2-16,0-4-2 0,0 4 1 15,0-8 0-15,0 2-1 0,-6-2-1 0,1-2 1 16,0-3 0-16,-1-2 1 0,1 3-1 15,5-3 1-15,-7 9 0 0,7-11 0 16,0 5 1-16,0-3-1 0,0 1 0 16,-5-1-1-16,5 2 2 0,0-1-1 15,0 5 0-15,0 1-1 0,0 0 2 16,0 8-1-16,0 0 1 0,0 0-2 16,0 16 0-16,0-4 1 0,0 1 0 0,0 5-1 15,0-4 1-15,0 1 0 0,0 5 0 16,-5 2 1-16,5 1-1 0,0 0 0 15,0-3 0-15,0 0 0 0,0-11-2 16,-3 1 3-16,3 1-1 0,0-8 0 16,0-3 0-16,0 5-1 0,0-5 1 15,5 0 0-15,-5 0-1 0,0 0-1 16,0-5 2-16,0 1-1 0,0-3 1 16,0 0 0-16,0-2 0 0,0-2 0 0,0-1 0 15,0-5 1-15,-3 5-1 0,3-2 1 16,0-1-1-16,0 5 2 0,-7 4-2 15,7-3 2-15,-6 4-2 0,6-3 0 16,-9 8 2-16,9 0-1 0,0 0 0 16,-5 13 0-16,5-3-1 0,-3 1 1 15,-3 10-1-15,6-5 0 0,-14 5 0 16,10 2-1-16,-1-3 1 0,-5-4 0 0,2 0 0 16,8 0-1-16,-7-5 1 0,7-3-1 15,5-8-1-15,-5 0 0 0,16 0 0 16,-9 0-1-16,4 0 0 0,1-7 1 15,-4 7 0-15,-1-12 0 0,1 3 0 16,-8-5 1-16,6 0 0 0,-6-3 2 16,0 1-1-16,-8-1-1 0,0-3 2 0,0 1-1 15,0-4 2-15,1 2-2 0,-1 1 0 16,3 3 1-16,5 6 1 0,0 0-1 16,-5 7-1-16,5 4-2 0,-8 0 2 15,8 0-3-15,-12 14-4 0,6-8-6 16,-4 5-103-16,2 8-97 0,8 0-246 15</inkml:trace>
  <inkml:trace contextRef="#ctx0" brushRef="#br0" timeOffset="40870.6648">19032 8926 341 0,'0'-5'92'16,"5"-4"3"-16,3 4-32 0,-1-3-25 15,1 5-6-15,3-7-4 0,4 10-4 0,-7-9-2 16,7 2-4-16,-5 1 0 0,0-5-3 15,6 5-2-15,-3-7-3 0,5 0-1 16,2 3-3-16,1 4-1 0,-1-7-2 16,4 6-1-16,-6-2-2 0,-3 5 2 15,0 4-2-15,-1 0 0 0,-4 0 0 16,5 4 1-16,-7 3-2 0,2 2 0 16,-5 4-1-16,-5 2-1 0,0 0 0 15,0 3-1-15,-15-1-1 0,4 4 1 0,-7-1 0 16,0 1-1-16,1 3 2 0,-1 0 1 15,0-4 0-15,4 0 1 0,4-1 0 16,-2-2 0-16,2 0 1 0,4 0 0 16,-1-1 0-16,1-2 0 0,-4-3 0 15,3-2 0-15,1 1-1 0,1 3 1 16,5-10 0-16,0 5 0 0,0-3 0 0,5-5 0 16,3 0 3-16,0 0 0 0,4 0 1 15,1 0 0-15,3 0 2 0,2 0 0 16,3-2 2-16,11-6-1 0,0 3 1 15,-1 1 0-15,2-3 0 0,5 7-1 16,-7-4-3-16,2 4 1 0,-2 0-2 16,-2 0-1-16,1 0-2 0,-6 0-4 15,-6 7-3-15,2-7-2 0,-5 8-7 0,-4-8-4 16,-6 0 78-16,11 0-183 0,-4 0-105 16,6-6-297-16</inkml:trace>
  <inkml:trace contextRef="#ctx0" brushRef="#br0" timeOffset="47513.075">20918 5539 390 0,'0'0'91'0,"0"-8"4"15,0 0-67-15,12 5 0 0,-3-7-4 16,5 3-4-16,0 0-1 0,-1 3-4 16,-1-1-1-16,3-4-1 0,-4 3-3 15,-1-1 1-15,6-3 0 0,1 4-2 0,2 6 1 16,4-13-3-16,2 9 0 0,-2 4-3 15,-2 0 1-15,-1 0-4 0,-1 0 0 16,-6 0-1-16,0 14 2 0,-3-2-3 16,-10 4 2-16,0-1-1 0,0 2 1 15,0-3-1-15,-16 3 1 0,8-8-2 16,-2 3 2-16,-3-1-2 0,-2 1 2 0,4-5-1 16,-1 2 0-16,-1 0 2 0,-2-1-1 15,7 1-1-15,0-9 1 0,0 0-1 16,3 0-1-16,5 0 1 0,0-7-1 15,0 7 1-15,0 0 2 0,0-5-2 16,5 5 1-16,-5 0 1 0,11 0 0 16,-6 0 0-16,3 0-2 0,2 0 1 15,3 0 1-15,-5 0-1 0,7 0 0 0,-5 0-1 16,1 0 0-16,6-3 1 0,-6 3-2 16,4 3 0-16,0 2 2 0,4 2-2 15,-2-1 2-15,-1 5-2 0,-4-6 2 16,-3 4-1-16,-4-1 0 0,-5-2 0 15,0 5 0-15,0-2 0 0,0 0 2 16,-5-3-2-16,-1 5 0 0,-2-8 0 16,1 7 0-16,-4 1 0 0,-2-1 0 15,-2 2-1-15,-2 4 1 0,-1-3 1 0,-6-4-1 16,-1-2 0-16,-6 4 1 0,5-11-2 16,-2 0-3-16,5 0-3 0,9 0-3 15,2 0-6-15,7-8-104 0,5 3-96 16,0-2-246-16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7-02T21:06:20.6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4100 8941 434 0,'0'-20'93'0,"4"-5"3"16,-4-2-80-16,0 6-2 0,0-7 1 16,5 3 3-16,-5 4 0 0,0-6-4 0,0-2 0 15,0 10-2-15,0-7-2 0,-8-3-1 16,-5-4 0-16,7 2-1 0,6-6 2 15,-5 3 2-15,5-2 1 0,0-7 1 16,6 1-1-16,7-10 0 0,2-3 0 16,11-5-2-16,4 3-2 0,9-1 0 15,12 1 0-15,1 6-1 0,4-3-3 16,4 0 0-16,-1 6-1 0,-5 2-2 16,-1 0 0-16,-4 6-3 0,2 10 1 0,-1 0-1 15,8 11 2-15,1 5-1 0,1 14-1 16,1 0 1-16,4 0-1 0,9 17 1 15,-4 15 1-15,-2 12 0 0,2 12-2 16,-13 6 1-16,-11 8 3 0,-3 2-2 16,-7 5 0-16,-4 1-2 0,0 11 2 15,-6-3-1-15,-7-10 2 0,-6-3-2 16,5-6 0-16,-6-9-1 0,3-7 4 0,-6-3-3 16,1-10 2-16,-1-12-3 0,-9-7 0 15,0-3 2-15,6-7 0 0,-6-9 0 16,7 7 0-16,-1-7 1 0,6 0 0 15,-6-7 0-15,2-10 0 0,5 0 0 16,-4-11-1-16,-1-2 1 0,5-15 0 16,-7-3 0-16,-1-9-1 0,4-1 1 15,4-8-1-15,-5-5-1 0,10 3 0 0,6-1-1 16,1 0 2-16,3 7-1 0,1 13 0 16,-3 7 0-16,-6 12 2 0,-8 8 0 15,1 14 0-15,-7 8 1 0,-1 0 1 16,0 8 2-16,2 8 0 0,-1 20-2 15,-1 1 1-15,-5 11-1 0,0 3-2 16,0 12-1-16,-8 2-1 0,-5 3 0 16,3 4 2-16,-8-7-3 0,7-8 2 0,-3-2 0 15,5-18 4-15,0-1 3 0,-9-15 5 16,2 2-1-16,-10-7 4 0,-9 1-1 16,-2-2 4-16,-3-1-3 0,-7-6-3 15,0 1-1-15,-12-9 0 0,-15 5-1 16,8-5-2-16,-2 0-3 0,5 0-5 15,16 0-17-15,4 0-27 0,14 0-126 16,14-5-137-16,15-12-336 0</inkml:trace>
  <inkml:trace contextRef="#ctx0" brushRef="#br0" timeOffset="1720.895">13429 9282 561 0,'0'-14'115'16,"10"-4"-1"-16,3-4-109 0,5 1-3 16,2 4-2-16,1-7 0 0,3 5-2 15,-2-8 0-15,4-1-1 0,-3-3 2 0,0-12-2 16,5 7 1-16,-1-5 2 0,1-1 0 15,-2-1 0-15,2 11 1 0,-10 0 1 16,0-1 1-16,-1-5 0 0,-7 7 0 16,-10-5-1-16,0-7 1 0,0 0 0 15,-10-1 0-15,-7-1 1 0,-4-5 2 16,0 2 0-16,-9 2 2 0,4-2-1 16,3 2 0-16,-3 5-1 0,1 3-2 0,3-2-1 15,-6 10 1-15,-5-1 1 0,-5-10 3 16,-3 8 1-16,-5-6-1 0,-3 3 3 15,-3-5-1-15,3 2-2 0,-5 1-1 16,-5-6-3-16,-2 0-1 0,-9 4-1 16,3 3-1-16,0-2 1 0,0 11-1 15,1 3-1-15,9-4 0 0,-9 2 2 16,2 2-2-16,-3 6 0 0,12 8-1 16,-8 11 1-16,-2 0 1 0,-4 13-1 0,4 14-1 15,-12 6 1-15,11 10 1 0,-1 5-1 16,10 12-1-16,-6 8 1 0,1-1-1 15,0 3 2-15,6 6-1 0,7-6 0 16,7 1-1-16,7 6 1 0,4-3 0 16,0-8 1-16,5-4-2 0,13-12 0 15,0-6 1-15,13-14 0 0,0-2 0 16,-4-6 0-16,4-8 0 0,-4-2-1 0,4-12 2 16,0 0 0-16,0 0-1 0,0-12 0 15,0 7-1-15,0-8 1 0,0-5 1 16,0-4-1-16,-7-8 0 0,7-6 1 15,0-7 1-15,0-5-2 0,0-4 2 16,0-4-1-16,7-3 0 0,-1 8-1 16,4-6 0-16,3 1 0 0,-6 3 1 15,1-2-3-15,0 1 3 0,-2 5-1 0,-2 4 2 16,1 3-2-16,3 14 1 0,3 6 0 16,-3 3 2-16,2 4-2 0,5 4-1 15,-8 2 0-15,1 9 2 0,-2 0 0 16,-6 10-2-16,0 9 1 0,0 14-1 15,-6 16 1-15,-7 4 0 0,0 9-2 16,-4 3 2-16,-12 0-1 0,-11-4 0 16,-1 3-1-16,1-2 2 0,-8 2-2 15,10-2 2-15,2-5-2 0,5 2 3 0,0-4-2 16,-2-5 1-16,9-2-1 0,1-7 2 16,0 0-3-16,3-12 2 0,11-4-1 15,-5-14 4-15,6 2-1 0,3-11 0 16,5 6-1-16,0-8 2 0,9 4 1 15,2-4 1-15,-3 10 0 0,9-10 2 16,-4 0 3-16,6-8 1 0,-1 2 0 0,9-4-1 16,5 3-1-16,12-2-2 0,-3 1-1 15,13 8-4-15,7 0 0 0,0 10 0 16,-1 4-1-16,-3 0 0 0,1 18-4 16,-6-6-8-16,-3 4-11 0,-4-5-14 15,0-6 3-15,-7-6-124 0,13 3-121 16,-4-1-282-16</inkml:trace>
  <inkml:trace contextRef="#ctx0" brushRef="#br0" timeOffset="32462.349">25408 9792 471 0,'-38'-33'102'0,"-13"6"1"16,-1 6-87-16,-12-1-2 0,0 6 3 15,-5 2-3-15,6 8 1 0,0 6-2 16,-5 0-3-16,-1 0 0 0,-3 8-2 0,8 13-2 15,-2 10-1-15,4-1-2 0,-8 5-1 16,8 16 1-16,-10 3-2 0,-1 4 0 16,6 12-2-16,3 0 2 0,2-8 0 15,10 0-1-15,4-9 0 0,4-4-1 16,5-6 0-16,8-12 0 0,8-5 0 16,3-10-1-16,12-8 0 0,8 1 1 15,0-9 0-15,0 0 0 0,8 0 0 16,4-11 0-16,6-6 1 0,1-12 0 0,3-3-1 15,4-2 2-15,-3-14 0 0,1-3 0 16,6 2-1-16,-2-14 2 0,-5 0-1 16,-1 11 2-16,3-4-1 0,-2 7 0 15,-3 11 1-15,-2 6 0 0,5 6-1 16,-2 12 0-16,-8 8-2 0,0 6 2 16,-3 0-2-16,-10 0 1 0,0 5 0 15,-10 6-1-15,-6 10 1 0,-1 7 0 0,-11 11-2 16,4 6 3-16,3 3-2 0,6 3 0 15,-6-4 1-15,-1-1-1 0,-1-1 0 16,-4-1 0-16,-3-8 1 0,4 2-1 16,6-4 1-16,-3-4-2 0,2-2 0 15,10-7 1-15,2 0 1 0,9-6-1 0,0 1 1 16,0-8 1-16,15 6-1 0,6 2 1 16,10 0-1-16,5-5-2 15,9 3-5-15,12-14-6 0,8 7-108 0,8-7-101 16,18 0-259-16</inkml:trace>
  <inkml:trace contextRef="#ctx0" brushRef="#br0" timeOffset="33914.508">23078 7394 452 0,'-8'0'98'0,"3"0"1"16,5 0-79-16,0-5-8 0,11-5 1 0,4-7 2 15,1-8-1-15,12 4-3 0,5-9 0 16,8-6-1-16,-5-3 3 0,13 0-1 16,0-7 0-16,5 0-1 0,0 1 2 15,15 8 0-15,-4 1-2 0,-1 8-2 16,7 14-2-16,6 14-1 0,11 0-2 15,-3 16-2-15,4 16 0 0,-3 17-1 0,-7 2-3 16,-9 9 0-16,-1 4-4 0,-8 0-1 16,-15-4-1-16,-9 3-3 0,-6-7 1 15,4 1 1-15,-6-4 0 0,-3 4 3 16,1-3 0-16,-1 0 3 0,-15-9 1 16,-1 1 0-16,3-5 1 0,-3-12 1 15,-5-15-1-15,-5-3 1 0,10-11-1 16,-10 0 1-16,0-16 1 0,0-9-2 15,0-4 1-15,0-8 1 0,0-11 1 0,-10 0-1 16,5 1 1-16,0-4 1 0,5 0 1 16,-5 3 0-16,5 2-1 0,0 4 0 15,0 7 1-15,0 10-1 0,5 6-2 16,-5 8 0-16,0 11 1 0,-7 0-2 16,-4 0 1-16,1 14 0 0,-1 5-2 15,-4 8 2-15,-8 9-1 0,0 8 0 16,3 1 0-16,-1 7 1 0,10-3 0 15,-1-3 4-15,6-3 1 0,-2-5 3 0,-2-3 0 16,0-4 3-16,-3-2-2 0,-4-9 0 16,-1 1-3-16,-4-8-5 0,-15-3-12 15,6-2-4-15,-6-8-115 0,-6 0-105 16,-4-13-272-16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7-02T20:14:23.54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5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7-02T20:16:08.192"/>
    </inkml:context>
  </inkml:definitions>
  <inkml:trace contextRef="#ctx0" brushRef="#br0">6411 10900 985 0,'-21'-16'19'0,"8"4"-5"0,-10-3 10 0,-3 1 0 0,-2 2-1 0,7 12 0 15,8 0-14-15,-5 10-3 0,3-4 1 16,-3 4-3-16,8 3-1 0,-8-7 0 16,7 2-2-16,-4 5 1 0,7-4 0 0,1 1-1 15,1 1 3-15,6-4-2 0,-10 2 3 16,5 0-1-16,5 4 0 0,-5 0 2 15,5 2 0-15,-7 5 0 0,-4 2 1 16,0-3 0-16,2 8 1 0,-7 5 0 16,6-3-2-16,-13 8 0 0,5 0-1 15,0 5 0-15,-5-6-3 0,2 5 2 16,10-10-2-16,-3-3 1 0,10-12 0 0,4-2 1 16,0-4-1-16,0-4 0 0,13 5-1 15,-4 0 0-15,6 1 2 0,2 5-3 16,-8 2 0-16,8 0 0 0,-7-1 0 15,8 2 0-15,0-4 1 0,3 0-3 16,0-11 3-16,5 4 0 0,-3-5-1 16,-5-4 2-16,4 0-1 0,2 6-2 15,-1-6 0-15,2 0 1 0,-6 5 0 0,9-5 0 16,-5 0 0-16,3 0 1 0,-8-5 1 16,7-3 1-16,-2-1-1 0,1-5-2 15,-4-1 1-15,3 5 0 0,0-6-1 16,-2-4 0-16,2 7 0 0,-7-2 1 15,4-5-2-15,-2 4 2 0,-3-3-2 16,0 0 2-16,-2-5-2 0,-2-6-1 16,4 1 2-16,-5-4 0 0,-1-2 0 15,-2 0 4-15,-7 8 0 0,0-1 6 16,-7 2 2-16,-2 4-1 0,-9-5 3 0,-4-5 1 16,-2-1-1-16,1 1-1 0,-2-2-6 15,6 9 1-15,-3 2-2 0,-4 7-3 16,0 1-3-16,6 3 0 0,-1 10-1 15,1-4-2-15,4 6-6 0,0-7-9 16,6 7-11-16,10 0-17 0,-8 0-24 0,8 0-19 16,0 0-117-16,18 10-138 0,5 2-307 15</inkml:trace>
  <inkml:trace contextRef="#ctx0" brushRef="#br0" timeOffset="543.107">7188 10525 497 0,'0'-7'116'0,"-9"3"5"15,3-3-79-15,-1 7-7 0,1 0-7 16,-1 0-3-16,-3 0-4 0,-3 0 1 15,-3 8-3-15,1 2-3 0,-1 1 2 16,-2 8-2-16,5 1-2 0,-7 6 0 16,5-2-3-16,-6 1 0 0,5 5 1 15,4-1-3-15,4 6 0 0,-2 2-1 16,10-6-1-16,-6 1-1 0,6 7-2 16,0-4 0-16,0 4-1 0,0 12-3 0,0-2 2 15,0 2 0-15,9-1-1 0,-2 2 0 16,0-11 0-16,2-3-1 0,8 2 0 15,-3-8 1-15,13 1 0 0,-6-6-1 16,8-8 0-16,-1-1-1 0,0-9-2 16,-10-4 0-16,5-5-8 0,2 8-6 15,-3-8-7-15,-3 0-8 0,0 0-7 16,-2-6-7-16,-6-2-107 0,0-3-103 0,4 4-256 16</inkml:trace>
  <inkml:trace contextRef="#ctx0" brushRef="#br0" timeOffset="860.598">7612 10680 521 0,'0'-11'124'15,"0"5"6"-15,0 6-80 0,0-8-11 16,0 8-7-16,0 0-3 0,0 11-4 16,0 5-2-16,0 6-2 0,0 9-3 0,0 3-1 15,5 8-1-15,-5-5-1 0,6 13-3 16,-6 1-4-16,10 6-2 0,-10 1-1 16,6-1-4-16,-6-6 0 0,7-5-2 15,-2-3-1-15,6 0-4 0,-6-2-4 16,0-11-4-16,2-2-7 0,4-7-7 15,-4-7-6-15,-1-1-3 0,6-9-4 16,-4-4 3-16,-3 0-105 0,1-3-94 16,8-3-244-16</inkml:trace>
  <inkml:trace contextRef="#ctx0" brushRef="#br0" timeOffset="1277.0039">8029 11011 560 0,'0'-6'137'16,"-5"-1"6"-16,5 7-87 0,-6 8-7 15,-7 2-7-15,1 9-8 0,2 3-7 16,-6 5-4-16,3-1-4 0,1 7-1 16,1-3-3-16,6 3-5 0,-2-4-1 15,7 1-2-15,0-4-1 0,10-2-1 16,0-7-3-16,8-1-1 0,-6 0 0 0,9 0-1 15,3-2 1-15,-2-3 0 0,-3-7-2 16,9 4 1-16,-5-8 2 0,0 0 1 16,-3-7 2-16,-2 4 1 0,-2-10 6 15,-1-3 2-15,1-8 5 0,2 5 1 16,2-7 3-16,1 6 1 0,-6-8 3 16,1 10-3-16,-11-4 2 0,-5 1-3 15,0 6-2-15,-10 3-2 0,-6-4-3 16,-5 2-3-16,-1-1-3 0,-4 2-3 0,-7-2-2 15,9 7-4-15,-4 8-1 0,3 0-6 16,3 0-8-16,8 8-10 0,1 7-12 16,13 0-16-16,0 1-12 0,0-2-16 15,18-4-9-15,-1-10-110 0,7 3-121 16,6 5-281-16</inkml:trace>
  <inkml:trace contextRef="#ctx0" brushRef="#br0" timeOffset="1860.212">8682 11110 511 0,'9'-18'127'15,"-6"-5"7"-15,3 2-69 0,1 0-20 16,-7 2-5-16,7 2-4 0,-7 3-5 0,-7 10-4 16,7 4-4-16,0 0-4 0,-13 0-1 15,5 11-3-15,-10 7-3 0,6 3-1 16,-7 10-1-16,7 0-1 0,-4 8-1 15,8-3 0-15,3 4-4 0,5-8 1 16,0 1-1-16,6-4-2 0,11-5-1 16,1-6 0-16,5-4-2 0,1-14 1 0,4 0-2 15,-8 0 0-15,4-5-2 16,-1-16 1-16,3 6-2 0,-3 1 1 0,-6-2 1 16,4-4 1-16,2 4 0 0,-12 0 3 15,2-5-2-15,-5 4 3 0,-1 9 2 16,-7 0 0-16,0 5 3 0,0 3 5 15,0 0 1-15,0 0 4 0,0-8-1 16,-5 8 1-16,5 0-2 0,7 0-4 16,-7 8-2-16,9-5-4 0,-2 8-3 15,0 2-1-15,1 5-2 0,5-1 1 0,-5 5 0 16,0 2-1-16,14-1 2 0,-1 0-2 16,-3 3 0-16,5-1 2 0,3 0-4 15,-1 1 2-15,-4 0-1 0,2 2 1 16,1 0 2-16,-1-4-2 0,-6 2-1 15,-4-1 3-15,-3-5 1 0,-2 3-2 16,-2-2 1-16,-6-7-3 0,0 2 4 0,0-3-1 16,-10-4-2-16,-4-1 1 0,-6 4 2 15,-1 2-1-15,-9 1 4 0,-7-2 0 16,-4-3 2-16,-8 4 3 0,-1-3-2 16,6-2-2-16,2 3 1 0,7-1-3 15,3 0-4-15,4-6-9 0,6 1-11 16,4-6-9-16,5 0-12 0,13 0-14 15,0-15-12-15,7-3-6 0,6-6-106 16,12-5-112-16,7-1-266 0</inkml:trace>
  <inkml:trace contextRef="#ctx0" brushRef="#br0" timeOffset="2464.333">9547 10982 512 0,'6'-6'124'0,"4"-5"5"15,-10 9-78-15,10-4-8 0,-3 6-7 16,-7 0-4-16,11 6-2 0,-6 4-6 0,-5 9-4 16,10 0-5-16,-2 8-3 0,-1 2-2 15,1 4-3-15,3-5-2 0,-1 1-2 16,-2 0 0-16,0 1-4 0,-1-8 1 15,-7-4-1-15,0-4 2 0,0-11-1 16,0-3-1-16,7 0 0 0,-7 0 1 16,0 0 1-16,0 0 1 0,0 0-2 0,0-12-1 15,0-1 2-15,0-5 0 0,0-4 0 16,0-1-1-16,4-4 0 0,-4 5 1 16,7-7 1-16,-2-7 1 0,5 11-1 15,-4-8 2-15,1 9-2 0,4-1 2 16,-1 9 0-16,-2-2 1 0,7 10-1 15,1 2 1-15,6 6 2 0,2 0 0 16,6 0 0-16,-2 0 0 0,-1 12 1 16,5-4-1-16,-3 6 0 0,-8 1-3 15,1 11 0-15,-3-4 0 0,-9 7-3 0,5 8 0 16,-5-6-1-16,1 1 0 0,2-1-1 16,-6-2-1-16,3-1-3 0,-1-7-3 15,-5 0-5-15,1-7-4 0,-5-5-11 16,0 0-8-16,0 0-8 0,0-9-6 15,0 0-107-15,0 0-110 0,0-9-263 16</inkml:trace>
  <inkml:trace contextRef="#ctx0" brushRef="#br0" timeOffset="3061.308">10300 10248 506 0,'0'0'120'0,"0"0"5"0,7 0-79 16,1 0-6-16,0 0-4 15,0 0 0-15,9 0-6 0,-4 10 1 0,3-4-6 16,-1 8-1-16,6 1-6 0,-1 5-3 16,1 4-4-16,5 4-2 0,-4 2-4 15,-1 1-1-15,-5 9-4 0,7 4 2 16,3 4-2-16,2 0 1 0,3 7-1 0,0-5 0 16,0 7-1-16,-1-3 1 15,-4-4-4-15,-8 0 2 0,-2 7-2 0,-9-3 1 16,-7-3 1-16,0 3 1 0,0-6-1 15,-8 0 1-15,0-3 2 0,-12 5 0 16,2-1-1-16,-2-3 1 0,-6-3 2 16,0 0 1-16,0-6 1 0,-5-6-1 15,0-3-1-15,-2-2 1 0,5-4-1 16,-3-1-4-16,1-3-5 0,3 0-9 0,-6-4-12 16,0 2-10-16,0-3 172 0,4-3-291 15,1 9-139-15,7 5-396 0</inkml:trace>
  <inkml:trace contextRef="#ctx0" brushRef="#br0" timeOffset="63454.638">13843 4263 432 0,'0'-4'98'0,"0"0"4"15,0-5-75-15,0 9 1 0,0-7-3 16,7 7 1-16,-7-9 0 0,0 9-1 16,6-5-3-16,-6-1-2 0,5 6-3 15,-5 0-3-15,5 0-3 0,-5 0-3 16,0 8-1-16,-5-2-2 0,5 5 1 16,-3 1 0-16,3 5 1 0,-7 3 0 15,7 6-2-15,0 4-1 0,0 8 0 16,0 13 1-16,0 1-4 0,-9 9 0 15,9 5-1-15,-7 4 2 0,2-9-2 0,2 4 1 16,-4-8-2-16,1-2 2 0,-2-11-2 16,-2-1 2-16,-5-9-2 0,7-4 1 15,-7-1-1-15,7 1 2 0,1-1-2 16,4 1 3-16,-10-3-2 0,5 1 0 16,-2-5 0-16,-1 5 0 0,-1-5 0 0,7-5-1 15,-1-1 1-15,-3-4-1 0,5-7 0 16,4 4 1-16,0-4 1 0,-7 1-2 15,7-7 1-15,-3 5-1 0,3-5 2 16,-7 7-1-16,7-7 0 0,-10 0-1 16,4 5 1-16,1-5 1 0,-3 0 0 15,0 0 2-15,1-10 1 0,0 3 4 16,-2-4 1-16,-3-5 0 0,6 0 1 0,-8-10 2 16,5 4-3-16,4-9 1 0,-5 2-2 15,-10-10 0-15,7 8 1 0,-2-6-3 16,2 2-1-16,4 6 0 0,9 10-1 15,0 2-1-15,0 1-1 0,0 2 1 16,0 2-1-16,-5 1 0 0,5 2-1 16,5 9 1-16,-5 0-1 0,0 0 0 15,0 10 0-15,8 14 0 0,-8 6 0 16,8 4 1-16,-8 11-2 0,5 7 1 0,0-9 1 16,6-5-3-16,2 1 1 0,-5-7 1 15,2-9-2-15,2 1 1 0,-9 3 1 16,2-9-2-16,3-3 1 0,0 6 0 15,-3-5 0-15,2-7 0 0,3 5 0 16,-1-7-1-16,-4-7 2 0,2 7-1 16,3-7 1-16,-2-7-1 0,3 7 1 0,9-7 2 15,1-2 2-15,1-4 2 0,4 4 1 16,3-5 0-16,7-3 0 0,5 2 1 16,2-1-3-16,3 2-1 0,-7-10-3 15,7 5-6-15,-9-4-14 0,8 2-24 16,-3-7-121-16,11 12-132 0,-14 0-329 15</inkml:trace>
  <inkml:trace contextRef="#ctx0" brushRef="#br0" timeOffset="64689.429">6447 6243 527 0,'5'-24'134'15,"2"5"5"-15,1 3-77 0,-3 3-9 0,2 3 0 16,1-1-5-16,-8 11-7 15,0 0-7-15,0 0-1 0,0 7-6 0,0 13-1 16,0 12-4-16,0 12-3 0,0 17-1 16,0 18-6-16,0 1-3 0,0 6-2 15,-10 7-2-15,3-4-3 0,4-10-3 16,3-7-5-16,-5-7-7 0,5-17-10 16,0-14-23-16,8-10-17 0,2-19-119 15,8-5-131-15,0-13-311 0</inkml:trace>
  <inkml:trace contextRef="#ctx0" brushRef="#br0" timeOffset="65373.6209">9290 6845 483 0,'0'-14'116'0,"6"-6"5"0,3-4-76 16,2 4-1-16,9-8 1 0,1-7 2 15,8 0-4-15,1 3-2 0,6-4-3 16,8 2-4-16,4 11-6 0,4-3-5 16,-1 7-5-16,-4 3-2 0,6 6-6 15,-4 10-2-15,-8 0-2 0,-2 10-2 16,-16 14-2-16,-23 6-1 0,0 6-1 15,-5 8 1-15,-21 5 1 0,-12 2-3 16,1 3 3-16,-4 6-3 0,1-9 1 16,4-3 2-16,7-5-3 0,-6-9 3 0,11-2-1 15,3-8-1-15,3-9 3 0,6-8 4 16,12 0 0-16,0-7 3 0,0-7 4 16,12 7 5-16,15-5 1 0,0 5-2 15,5-7-2-15,6 7-2 0,8 7-2 16,1 5-4-16,14 2-4 0,1 4-4 15,2 0-6-15,-7-9-10 0,2-3-14 0,-6-6-23 16,-6-10-16-16,1 0-123 0,4-7-135 16,-3-5-312-16</inkml:trace>
  <inkml:trace contextRef="#ctx0" brushRef="#br0" timeOffset="66108.7059">12795 6415 575 0,'0'0'136'0,"0"0"7"16,0 0-96-16,7 0-2 0,-2 0-6 0,-2 0-5 15,2-7-5-15,7 1-3 0,-1-3-5 16,0 1-1-16,11-3-5 0,2 1 1 16,2 2 0-16,2 2-3 0,7 6 1 15,-4 0-4-15,6 0 0 0,1 13-2 16,-7-4-1-16,-5 12-6 0,-14-1 3 15,-12-2-5-15,0 3 4 0,-10 9-2 16,-10-5 1-16,-9 0-1 0,-10 2 1 16,-9-4 0-16,-1-4 0 0,8-8-2 15,2 0 2-15,16-11-3 0,5 8 2 0,13-8 0 16,5 0-3-16,0 0 2 0,0-7 0 16,0 7 0-16,8-7 1 0,4 0-2 15,1 7 1-15,10-6 1 0,4 6-1 16,3 0 2-16,6 0-4 0,7 0 0 15,-3 0 3-15,-7 0-3 0,2 0 3 16,-9 6 1-16,-3-6-2 0,-4 14-1 16,4 7 3-16,5 1-2 0,0 7 2 0,0-1-4 15,-4-3 0-15,-6-7 0 0,-9-2 4 16,-9 4-4-16,0 4 5 0,-17-2 2 16,-12 5 4-16,-2 0 2 0,-10-3 1 15,-13 6-1-15,-4-3 2 0,-4 0-4 16,-7 1-2-16,-1 1-7 0,8-13-11 0,9-3-19 15,19-9-29-15,13-4-131 0,21-17-146 16,0-14-358-16</inkml:trace>
  <inkml:trace contextRef="#ctx0" brushRef="#br0" timeOffset="66641.179">15315 6205 535 0,'0'9'126'0,"-6"0"6"15,-1 5-87-15,7 2-2 0,-5 2-4 16,5 3-2-16,0 6-2 0,-5-3-4 16,5-3-2-16,-11 1-3 0,-2 7-4 15,0-13-3-15,-4 11-3 0,4-3 0 16,2-2-2-16,4-1 0 0,7-2-1 0,0-2-3 16,7 0 0-16,9-6-1 0,2-7-2 15,3 5-2-15,10-9-2 0,6 5-1 16,3-5 0-16,-2 0-2 0,10 0 0 15,-14 0 0-15,5 0-3 0,-6-12-1 16,-4 7-7-16,1-6-6 0,-1-1-12 16,-7-2-16-16,1-3-13 0,-10-1-22 15,-13-7-94-15,0-2-110 0,0-5-251 0</inkml:trace>
  <inkml:trace contextRef="#ctx0" brushRef="#br0" timeOffset="66825.2138">15635 6161 518 0,'0'33'143'16,"-7"8"11"-16,0 4-50 0,7 4-37 0,0 7-3 15,0 9-11-15,-4 0-12 0,4 7-11 16,-7 1-9-16,-5 8-7 0,-7 2-7 16,-6-3-13-16,4-2-15 0,8-7-23 15,-5-16-23-15,11-4-108 0,7-7-127 16,0-23-299-16</inkml:trace>
  <inkml:trace contextRef="#ctx0" brushRef="#br0" timeOffset="67559.273">18795 6115 548 0,'8'5'139'0,"5"7"7"0,-2-3-80 15,-1-9-12-15,5 8-3 0,-10-8-7 16,3 7-8-16,-1-7-2 0,-7 0-4 16,-9 0-1-16,1 0 1 0,-13 0-1 15,-2 0-2-15,-23 0 2 0,-6 0-4 0,-7 0-3 16,-7 5-4-16,-14-5-5 0,15 0-2 15,-3 5-3-15,14-5-5 0,10 11-2 16,18-4 1-16,13 1-2 0,1 2 2 16,1 2-3-16,11-3 2 0,0 10-1 15,0 3 0-15,5 2-1 0,8-2 1 16,-2 7 0-16,9 4 1 0,-5-3-1 0,8 7 0 16,3-2 1-16,2 7-1 0,-7-8 0 15,4-5-1-15,-11-7 1 0,-4-6 0 16,-3-10 1-16,-2-6-2 0,-5 0 2 15,8 0-1-15,2 0 1 0,6-6-2 16,-3-7 1-16,5-4-2 0,2-6 2 16,-1-8-1-16,1 0 1 0,6 3-1 0,-3 4 0 15,-3 5 0-15,4 5 1 0,4 12-1 16,-3 2 0-16,4 0 2 0,2 13-1 16,-4 3 0-16,-6 8 0 0,-6-4 1 15,1 8 0-15,-6-2-2 0,0-9 0 16,-2 4 1-16,-2 6 1 0,-1 0-1 15,-5 5 0-15,-3-3 2 0,-7-7 3 16,-10-1 4-16,1-7 5 0,-7-6 1 16,-7 3 0-16,-8 3 2 0,-3 2-1 0,3-5-2 15,-15-5-5-15,4-6-5 0,-10 0-2 16,4 0-8-16,1-9-11 0,13-10-21 16,9 3-37-16,35-5-143 0,0 4-164 15,18-10-396-15</inkml:trace>
  <inkml:trace contextRef="#ctx0" brushRef="#br0" timeOffset="68400.9399">22284 6234 490 0,'26'-8'122'0,"2"3"-1"0,-4 5-51 16,-2-5-45-16,-6 5-2 0,2 0-2 15,-10-7-2-15,7 5 1 0,1-6 4 16,6 0 1-16,-3 1-1 0,1 0 2 16,-4 2-3-16,-4 5 2 0,-12 0 1 15,6 0 0-15,-6 0 2 0,0 5 0 16,-13 2-3-16,-2 5 1 0,-4 11-4 0,-11 6-4 16,-2 8-1-16,-8 1-3 0,-4 9-2 15,3 0-2-15,2 8-2 0,4-9-1 16,8 3-2-16,12 2-2 0,7-5-2 15,8-14 1-15,0 2-2 0,13-9 3 16,3-11-4-16,10-14 2 0,4 0-1 16,4 0 1-16,12-9 0 0,3 1 0 0,0-16-2 15,0 5 1-15,-3-8 2 0,-3 0-2 16,-4 5 1-16,0-2 6 0,-1 5 6 16,-4 4 2-16,-7 1 9 0,-11 0 2 15,-8 3 5-15,-8 4-1 0,0-1 0 16,-26 8-5-16,-5 0-3 0,-5 7-7 15,-12 9-3-15,-12-1-4 0,-1 8-2 0,-21-3-4 16,9 12 1-16,-1-2-7 0,15-4-11 16,13-4-12-16,25 4-23 0,14-26-33 15,7 0-10-15,10 0-139 0,20-12-152 16,19-4-341-16</inkml:trace>
  <inkml:trace contextRef="#ctx0" brushRef="#br0" timeOffset="69152.394">25226 6269 530 0,'-25'8'141'0,"6"-5"8"0,1 5-63 16,3-4-32-16,2-4-1 0,13 4-9 15,0-4-6-15,0 9-6 0,15-4-7 16,9-5-1-16,15 0 2 0,2 0-5 15,9-14 1-15,4 9-3 0,8-3-2 16,-7 3-2-16,4 5-3 0,2-5-5 16,0-2 0-16,-7 7-3 0,-4-2-1 0,-10-4-2 15,-6 6 1-15,-11 0-2 0,-12 7 0 16,3-3 1-16,-8 7-1 0,-6 1 2 16,0 6-2-16,-13 7-1 0,0 4 2 15,-8 0 1-15,-11 5-2 0,-7 0 1 16,-5 7-1-16,-5 4 1 0,-5 12 0 15,-7 3 1-15,2 6-2 0,0 2 1 16,-6 0 0-16,-1-2-2 0,14-12-2 16,11-8-7-16,2-16-13 0,14-21-13 15,19-9-21-15,6 0-17 0,0-16-118 0,5-14-131 16,24-3-302-16</inkml:trace>
  <inkml:trace contextRef="#ctx0" brushRef="#br0" timeOffset="69350.8159">25151 6573 549 0,'0'5'153'0,"11"-5"11"15,19 0-57-15,14 0-27 0,0 0-2 16,17 0-5-16,16 0-10 0,-5-12-13 16,6-2-10-16,15-1-10 0,-9 3-10 15,-20 0-6-15,-5 1-5 0,-13 8-5 16,-20 3-7-16,-7 0-12 0,-2 0-14 15,-6 0-22-15,-6 5-27 0,2 2-128 0,1-7-149 16,0 0-342-16</inkml:trace>
  <inkml:trace contextRef="#ctx0" brushRef="#br0" timeOffset="76284.299">14754 3866 416 0,'-7'6'100'0,"-1"-3"3"0,3 5-68 0,-10-1 0 16,1 1-5-16,-11-1-3 0,2 6-3 16,-11-5-1-16,-1-1-2 0,3 7 1 15,-5-5-1-15,-2-2-2 0,13 1 1 16,3 0-3-16,3-2-1 0,4-6-1 16,8 7-5-16,3-7-2 0,-3 7 1 15,1-7-2-15,1 0 1 0,1 5-2 16,1-5 3-16,4 0 2 0,-8 5 0 15,8-5-2-15,0 0-1 0,0 0-1 0,0 5 0 16,0-5-3-16,8 0-1 0,-4 8 0 16,1-2 0-16,0 0 1 0,1-2 1 15,-1 6-1-15,-5 0 1 0,8 8 0 16,-8 3 1-16,0 7 0 0,-5 7 0 16,-6 11-2-16,4 3-1 0,-1 1 1 15,-2 9-2-15,2 1-2 0,0 5 0 0,-2-2 1 16,-1 3-1-16,2-8 1 0,0-1-1 15,4-7 0-15,-2-7 1 0,7 1-2 16,-5 2 0-16,2-8 0 0,-5-3 1 16,-2 5-1-16,3-10 2 0,3-1-2 15,4 0 1-15,-5 3 0 0,5-12 1 16,0 4-1-16,0-7 0 0,0-6-1 16,0-4 2-16,0-1-1 0,0-6 2 15,8 8 0-15,0-8 0 0,2 0 2 0,1 7 2 16,6-7-2-16,-4 0 4 0,8 0-2 15,-1 0 1-15,-1 0 0 0,8 0-1 16,-1-7 1-16,10 7 0 0,1-9-2 16,13 9 1-16,4 0-2 0,4 0-5 15,0 0-16-15,1 10-28 0,-7-3-127 16,-8-1-139-16,1-6-347 0</inkml:trace>
  <inkml:trace contextRef="#ctx0" brushRef="#br0" timeOffset="77351.757">27017 4273 398 0,'-11'-7'101'0,"1"0"4"0,5 4-48 16,-2-5-20-16,7 4-3 0,0-1-5 16,0 5-1-16,7-9 0 0,0 6 1 15,6 3 0-15,5-11-2 0,5 11-3 16,4-5-3-16,6 5-4 0,0-8-3 0,3 8-4 16,-2-7-2-16,2-4-3 0,-1 5 0 15,1-2 0-15,0 1-2 0,-4 7 0 16,-4 0-2-16,-1 0-1 0,-5 0 1 15,-8 7 1-15,-1 4-3 0,-5 3 3 16,-8 4-2-16,0 9 1 0,0 5 0 16,-7 10-1-16,-1 7-1 0,-7 4-2 15,4 8-2-15,-5 9-2 0,1 5 1 0,-3 4-2 16,8 8 0-16,-3-6-3 0,3 8 0 16,0-4-2-16,2-10 1 0,1 5-3 15,7-7 1-15,-4-8 2 0,4-11 1 16,0-8 4-16,8-5 1 0,-2-8 1 15,6-5 3-15,-1-2 1 0,7-10-1 16,-8-3 1-16,5-10 1 0,-4-3 1 16,-3 7 3-16,-1-7 2 0,-7 0 4 15,0 0 3-15,-7-7 5 0,-12 7 4 0,-14 0 0 16,-11 0 1-16,-7 12-1 0,-10 6-6 16,3 0-2-16,-6 10-5 0,-2-5-4 15,4-2-3-15,10 1-6 0,6-12-6 16,13-10-11-16,17 0-7 0,9-4-9 15,7-21-113-15,8-21-114 0,9-17-272 16</inkml:trace>
  <inkml:trace contextRef="#ctx0" brushRef="#br0" timeOffset="78153.7428">27757 4835 523 0,'-19'-9'123'0,"7"2"4"0,1 7-89 16,6-14 0-16,5 5-4 0,0-6-4 15,0 8-3-15,0 0-2 0,16 2-2 0,-6 1-2 16,6 4 0-16,-1 0-3 0,3 0-1 16,3 0-3-16,10 0-2 0,1 0 1 15,4 4-3-15,3-4-3 0,2 0 0 16,-5 5-2-16,5-5-1 0,1 0-1 16,-2 7-3-16,-3-7 1 0,8 5 0 15,-1-3-2-15,5-2 0 0,2 0 1 16,1 0-1-16,-1 11 2 0,1-11-2 0,-6 0 0 15,1 0 3-15,-2 0-3 0,-11 0 1 16,-4 0 0-16,-6 0-1 0,-8 0 1 16,-1 0 0-16,-2 10-1 0,0-10 1 15,-6 6 0-15,-2-3 0 0,-5-3 0 16,5 0 0-16,-5-6 0 0,0-2 1 16,8-1-1-16,-8-5 1 0,0-4-1 0,0-3 0 15,0 2 1-15,0 2-2 0,-10 1 1 16,-3 0 2-16,-5 3-3 0,-3 3 2 15,-7-2 0-15,-2 5 2 0,-1-1 3 16,-1-4 0-16,-3 4 2 0,1-2 0 16,6-4 3-16,3 5-2 0,6-4 0 15,6 3-1-15,5-2 1 0,8 8-3 16,-7 4 1-16,7 0-2 0,-7 0 0 0,7 4-3 16,0 3 1-16,0 8-3 15,0-2 2-15,7-2 0 0,1 3-3 0,7-1 2 16,6-1-1-16,7-1 0 0,6-1-1 15,6 1 2-15,-3 0-1 0,1-4-2 16,-4 2 3-16,2-2 1 0,-4 2-3 16,-6-1 2-16,-2 3-5 0,-2 3 2 15,-3-1 1-15,-2 3-3 0,-3 0 0 0,-4-2 0 16,3 8-2-16,-3-1 2 0,-5-5-1 16,2 7 0-16,-1-2 0 0,-6 2 2 15,0-5 1-15,0 4 0 0,-6 4 0 16,-3-3 0-16,-4 0 3 0,-6 6-2 15,-6 1 2-15,-6 5 1 0,-8 3 3 16,-2 4-1-16,-12 5 0 0,-14-1-1 16,2 5 1-16,-6 1-11 0,-9 0-11 0,8 1-23 15,3 4-15-15,-6-13-118 0,9-1-134 16,4 0-308-16</inkml:trace>
  <inkml:trace contextRef="#ctx0" brushRef="#br0" timeOffset="92104.249">7620 12340 494 0,'0'-10'113'0,"-5"2"5"15,5-3-82-15,0-2-2 0,-5 0-9 16,5 1-2-16,-7 1-2 0,-4 3 1 0,1-2-2 16,2 5-1-16,-7 5-3 0,0 0 1 15,-7 0-1-15,-3 0-3 0,-1 13-1 16,0 0-2-16,3 7 0 0,1-4 1 15,1 9-3-15,-2-2 2 0,5 8-1 16,-3 5-2-16,0 0 0 0,6 4-3 16,2 7 0-16,6-4-1 0,7 1-1 15,0 1-1-15,5-1 0 0,10-10-2 16,0 0 3-16,6 1-3 0,2-13 1 0,1-1 0 16,9-5 0-16,3-10 0 0,-1-6 2 15,10 0 1-15,-4-5 2 0,7-4 2 16,-14 1 2-16,1-9 4 0,-9 5 2 15,2-8 3-15,-14-4 2 0,6-8 2 16,1-6 1-16,-4-7-2 0,2-3 1 0,4 1 0 16,-10-1-2-16,0 2 0 0,-13 11-3 15,0 17 1-15,0-5-3 0,-19 10-5 16,-4 6-1-16,-7 7-2 0,3-5-4 16,-8 12-1-16,1-7 0 0,3 12-2 15,0-4-2-15,-2 1-6 0,7 4-10 16,1-13-11-16,7 4-13 0,10-4-21 15,8 0-19-15,0-11-5 0,10 1-107 16,13-10-116-16,16 1-266 0</inkml:trace>
  <inkml:trace contextRef="#ctx0" brushRef="#br0" timeOffset="92503.2319">8545 12077 519 0,'0'-14'124'0,"-3"3"4"15,3 2-80-15,-12-3-8 0,2 5-6 16,2 7-2-16,-2 0-2 0,-4 0-3 15,4 14-1-15,-7 5 0 0,6 3-2 16,-9 6-1-16,-3 8 1 0,-3-1-4 16,0-4 0-16,-5 11-4 0,0-6-3 15,1 3-3-15,2 8-2 0,7 9-3 16,3-3-2-16,13 8-1 0,5 0 0 16,0-12-1-16,8-10-1 0,10-5 0 15,5-11-1-15,2 3 2 0,9-4-2 0,4-1 0 16,-4-3-1-16,-3 0-5 0,-1-4-6 15,-4-3-6-15,2-11-14 0,-10 0-10 16,3-9-12-16,2-5 128 0,0-5-238 16,-3-3-127-16,3-5-355 0</inkml:trace>
  <inkml:trace contextRef="#ctx0" brushRef="#br0" timeOffset="92959.098">8836 12298 523 0,'0'0'134'0,"5"8"5"15,-5 0-70-15,5 6-19 0,-5 2-5 16,8 2-8-16,-8 8-8 0,9 3-8 0,-9 8-4 16,4 4-6-16,3 3-1 0,1-1-6 15,2-4 0-15,-3-12 0 0,4-4-2 16,0-6 1-16,-6-6-1 0,2-7 0 15,1 5 0-15,0-9 1 0,-8 0-1 16,5 0 0-16,-5 0 0 0,0-10 0 16,0 0 0-16,5-4 0 0,-5-5-2 0,0-3 1 15,0-5 0-15,7-10-1 0,-7 2 2 16,8-6 2-16,-3 4-2 0,0-4 3 16,3 10 2-16,8 2-2 0,-1 10 2 15,5 3 1-15,1 16 0 0,2-8 4 16,-3 5-2-16,-1 3 1 0,-1 0 2 15,3 3 3-15,1 3-3 0,1-6-1 0,0 8 0 16,-4 5 0-16,4 1-2 0,-2 1-3 16,-4 3-2-16,4 9-2 0,2 7 0 15,-7 7-3-15,1 4 0 16,-4-2-3-16,0-7-1 0,-6 1-6 0,2-12-3 16,1 0-8-16,-10-7-6 0,8 1-7 15,-4-8-7-15,-4-1-11 0,0-1-6 16,6-9-2-16,-6 0-1 0,8 0-99 0,-8-9-103 15,10-7-242-15</inkml:trace>
  <inkml:trace contextRef="#ctx0" brushRef="#br0" timeOffset="93370.687">9558 11958 538 0,'7'-17'128'16,"-4"2"7"-16,2 4-90 0,2 5 1 16,6-4-4-16,-3 10-4 0,6-6-2 15,-1 6-4-15,4 0-4 0,-6 0-1 16,7 0-3-16,0 8-3 0,-7 4-3 16,10 3-1-16,3 7-3 0,3 2-2 15,3 8-1-15,4 9-5 0,0 0-2 0,1 0 1 16,-11 2-3-16,4 0 1 0,-10-4-3 15,-1-6 0-15,-1 6 0 0,-3-6 3 16,0 0-1-16,-4 6-1 0,-3 5-1 16,-3 1 1-16,-5 3 0 0,0-3 0 15,-13 1 1-15,3-3-3 0,-6-10 0 16,0-1 2-16,1 5 0 0,3-7 0 0,-1 0-2 16,8-3-5-16,-3-4-1 0,-5-2-4 15,5-6-7-15,-8 1-5 0,1-7-5 16,-5 0-5-16,2-2-5 0,-1-7-4 15,-3 8-3-15,7-8-1 0,-4 10-1 16,2-5-1-16,3 1-39 0,-1 2-49 16,0-6-82-16,10-2-192 0</inkml:trace>
  <inkml:trace contextRef="#ctx0" brushRef="#br0" timeOffset="103946.834">17627 7370 443 0,'18'-13'104'16,"2"-7"5"-16,1-7-75 0,5-2 2 15,5-2-2-15,7-14-2 0,1-18 1 16,10-2-2-16,10-19-1 0,2-6-2 15,16-10-1-15,6 9-2 0,9-4-3 16,8 6-3-16,5-10-1 0,-7 5-3 16,7-9-2-16,-9 3-1 0,3-6-4 15,-3 6 0-15,-7-2-2 0,-7 11-3 0,-9 2 1 16,-7 5-2-16,-6 13 0 0,-14 12 0 16,-10 9 0-16,-11 13 0 0,-12 9 1 15,-13 11-2-15,0 3-1 0,-10 14 0 16,-6 0 1-16,-17 8-2 0,-10 12 0 15,-6 2 0-15,-5 17 1 0,-2 7 1 16,4 13-1-16,-7 12 0 0,-1 13 2 0,-12 2-1 16,-7 14-1-16,-3 10 0 0,-1 12-1 15,-6 5-1-15,-12 16 0 0,2 6 0 16,0 6-2-16,-13 5 3 0,6 3-2 16,19 1 0-16,-1-3-1 0,7-10-3 15,14-9-1-15,2-12 0 0,4-3-3 16,10-19 2-16,9-12 1 0,6-12 2 0,0-4 2 15,3-19 3-15,8-7-2 0,6-8 4 16,-1-10-2-16,7-13-1 0,3-4 2 16,10-14-2-16,0-5 2 0,15-4 0 15,-7-12 1-15,9-23 2 0,14-13 1 16,0-20 1-16,10-12 0 0,14-19 0 16,6-4 1-16,14-11 0 0,4-18-3 15,14-10 1-15,9-10 0 0,1-11 1 16,10-14 0-16,19 9 0 0,-4-4 0 0,8-5 1 15,10 9-1-15,-12 11 0 0,-5 2-1 16,-6 9 1-16,-5 13-1 0,-10 16 0 16,-16 11 0-16,-14 14 0 0,-10 20 0 15,-19 15-2-15,-13 12 1 0,-7 15-3 16,-24 18 0-16,-5 10 0 0,0 6 0 16,-23 6 0-16,-11 18-1 0,-20 19-1 15,-13 21 2-15,-15 17 1 0,-17 20 0 0,-15 32-1 16,-4 14 0-16,-10 19 1 0,2 10-1 15,-8 8 1-15,-5 4-1 0,-4 14-1 16,3-6-1-16,-13 8-1 0,11-3 0 16,1 0 1-16,10-14-3 0,2-1 1 15,11-19 0-15,10-6 2 0,13-10-1 16,16-24-2-16,17-16-2 0,16-17-1 0,10-19-5 16,12-18-5-16,4-15-10 0,13-15-8 15,7-20-7-15,0-7-86 0,12 0-21 16,9-7-91-16,2-6-188 0</inkml:trace>
  <inkml:trace contextRef="#ctx1" brushRef="#br0">28903 11636 0,'-19'-11'0</inkml:trace>
  <inkml:trace contextRef="#ctx0" brushRef="#br0" timeOffset="107115.5119">20479 3553 412 0,'0'-7'92'15,"0"3"2"-15,0 4-74 0,0-10-1 16,0 10 1-16,0-4-2 0,-9 4 0 15,-1-9-5-15,-7 9 0 0,8 0-2 16,-3 0-2-16,-6 8-3 0,-3-3-1 16,-1 7-2-16,0-3 1 0,-5 0 0 0,8 2-2 15,2-3 1-15,3 1-1 0,-1 0 1 16,2 7 0-16,-2 3-2 0,-1 3 0 16,1 2 0-16,0 6-1 0,2-1 2 15,2 1-2-15,4 3 2 0,2 4 0 16,-5-2 1-16,4 1-1 0,-2-1 0 15,-1-3 0-15,3-3 1 0,6 3-3 16,-7-2 1-16,7-10 0 0,0 3 1 0,17-6-1 16,-9-4 0-16,7-6-1 0,1 0 1 15,-1 2 2-15,-2-9 0 0,2 6 0 16,-2-6 2-16,1 3 2 0,3-3 1 16,-1 11 0-16,-3-11-2 0,-3 7 1 15,-5 1-2-15,-5-1 0 0,0 6-1 16,-11 3-1-16,-3 4 0 0,-7 1 0 0,-2 8-1 15,-1-7 1-15,2-2-2 0,-2-3 0 16,1 4 0-16,-2-6 0 0,2 0-1 16,0 3 2-16,5-5-1 0,9-3 0 15,2-3 0-15,7-3 1 0,0-4-1 16,0 8 2-16,12-8-2 0,-4 4 1 16,5-4 1-16,3 10-1 0,5-6-1 0,-4 3 2 15,-1-1-4-15,2 1 2 0,0 2-1 16,2 4 0-16,0 0 0 0,-2 3 1 15,1 0-1-15,-2 6 1 0,-6-6-1 16,-6 7 1-16,-5 3 0 0,0-4 0 16,-5 8-1-16,-6 2 0 0,-6-3-1 15,-2 4 0-15,-1 2 1 0,0-1 1 16,-4 2-3-16,-4 5 3 0,-7 2-1 16,-7 2 1-16,-6 4 0 0,1 4-1 15,11 2-2-15,8-3 3 0,15-6-1 0,13-4-1 16,11-4 1-16,17-5-1 0,16-2 1 15,17-5 1-15,9-6-3 0,9-4-10 16,11-16 132-16,8 0-250 0,22-14-126 16,24-14-374-16</inkml:trace>
  <inkml:trace contextRef="#ctx0" brushRef="#br0" timeOffset="107916.576">26624 3356 350 0,'0'0'90'0,"0"-5"5"16,8 5-57-16,-1 0 2 0,-7 0-1 16,8 0-4-16,4 0-5 0,1 5-6 15,-2 4-3-15,4 2-6 0,-2-3-3 16,-3 6-5-16,-4-1-1 0,-6 4-4 0,0 8 0 15,-8 5-2-15,-2-5 1 0,-3-1 1 16,-3 3-1-16,6-8-1 0,4-1 1 16,6-1-1-16,0-8-1 0,0 5 1 15,8-12 0-15,-3-2 0 0,0 9-1 16,4-9 1-16,1 9 1 0,0-4 0 16,1 0-1-16,4 7 1 0,-2-4 0 15,7-1 1-15,1 1-1 0,4 0 0 0,4-8 1 16,-6 6 1-16,10-6 0 0,0 6 2 15,3-2 0-15,6 3 1 0,11 0-1 16,-3 9 0-16,-4 4-1 0,-3-1 1 16,-10 2-4-16,-9 1 1 0,-12 1-2 15,-12 4-1-15,0 4-5 0,-7 0-2 16,-13 10-5-16,-9-6-6 0,-7 1-104 0,-8-2-99 16,-4 5-249-16</inkml:trace>
  <inkml:trace contextRef="#ctx0" brushRef="#br0" timeOffset="108800.441">19765 4153 504 0,'-4'-10'112'0,"-8"8"2"0,-1 2-94 16,-3-7-2-16,-6 7 3 0,-7 0-2 16,-9-7-2-16,-9 7-1 0,-2-5-2 0,-10 1 1 15,-4-3 1-15,-2 0-1 0,-12-4-2 16,5 2-2-16,2-3-2 0,-1 1-1 16,-1 4-1-16,-2 2-3 0,-4-6-1 15,-2 1 3-15,-7-9 0 0,-6 2-1 16,-6-1-1-16,3 7 0 0,-3 11 0 0,3 0-1 15,6 6-3-15,6 4 1 0,2 6-2 16,9-5 2-16,12-3-1 0,4-2 1 16,6 0 1-16,9-6-1 0,2 10-1 15,11-10 2-15,11 4 0 0,3-4 0 16,15 0-1-16,0 0-1 0,0 0 3 16,10-9-1-16,9-4-2 0,9-1 2 15,10-7 0-15,11-2-3 0,3-2 1 0,-1 0 2 16,-3 0-3-16,-2 0 3 0,-10-1-1 15,-9 2 0-15,1 8 3 0,-15-6-1 16,-3 7-1-16,-10 5 0 0,0 1-2 16,0-3 2-16,-19 10-2 0,-3 2-1 15,-6 0 0-15,-4 0 1 0,-6 2 0 16,-8 11 0-16,-3 1 1 0,-7 4-2 16,-3 2 1-16,5 4 0 0,4 2 1 15,5 5-1-15,4-2 0 0,2 3 0 16,0 1 0-16,1 3 1 0,7-5-1 0,7-1 0 15,4-3 0-15,8-5 1 0,8 5-2 16,4-3 0-16,0-8 2 0,16 5-1 16,12-5 3-16,11-2 1 0,12-2-1 15,16-2 2-15,13-3 0 0,12-3-1 16,0-4-1-16,4 10-12 0,6 1-14 16,-6 3-14-16,-11 0-114 0,7 1-119 0,-8 5-293 15</inkml:trace>
  <inkml:trace contextRef="#ctx1" brushRef="#br0" timeOffset="7441.577">15438 17184 0</inkml:trace>
  <inkml:trace contextRef="#ctx0" brushRef="#br0" timeOffset="113057.704">6171 13692 522 0,'0'-6'116'0,"-10"1"2"16,5-4-98-16,5 2 1 0,-8-6-2 15,3 2-1-15,-5-3-1 0,5 3-3 16,-1-6-1-16,2 4 2 0,-2-3-2 16,-2 3 2-16,-4 0-3 0,4-1 0 0,-7 1-1 15,1 6-2-15,-8 0 0 0,3 7 1 16,-4 0-2-16,-4 11 0 0,-2 0 1 15,3 10 0-15,-4-2 1 0,4 5-4 16,3-2 0-16,2 7 0 0,3-1-2 16,0 2 0-16,5 4-1 0,-2 4-2 15,5-1 1-15,2 10-1 0,0-10 0 16,3 5-1-16,5-5 0 0,0 1 0 16,0-4 0-16,0 5 0 0,8-5 2 0,10-1 0 15,7-3 0-15,3-1-2 0,3 1 3 16,6-3-2-16,4-1 0 0,2 2-2 15,-1-8 1-15,9 0-1 0,-5-9 2 16,-5 1-2-16,3-12 1 0,-6 0 0 16,1 0 0-16,-1-5 1 0,3-6 0 15,-10-2 0-15,5-10 5 0,-10-4 2 16,5-9 2-16,-8-6 7 0,2 0 1 0,-11 3 3 16,3-2 1-16,-11 6 0 0,-6 4 0 15,0-6-2-15,0 5-1 0,-8 0-2 16,-10 2-3-16,5 3 1 0,-10 3-4 15,-6-9 0-15,-1 12-2 0,-6-6-1 16,-8 3-3-16,6 2 1 0,2 7-1 16,0 6 0-16,8 3-3 0,5 6-5 15,2 0-8-15,10 14-8 0,-4 0-14 0,8 1-11 16,7-1-17-16,0 0-15 0,0-9 1 16,7-5-110-16,9 0-113 0,2-3-264 15</inkml:trace>
  <inkml:trace contextRef="#ctx0" brushRef="#br0" timeOffset="113423.368">7134 13322 582 0,'-12'0'137'0,"2"0"4"16,-8 0-100-16,8 0-1 0,-9 6-6 16,6 2-5-16,-5 2-4 0,6 5-4 15,-12 1-3-15,4 8 0 0,4 5-4 16,-7 1 1-16,3 8-2 0,5 5-2 16,-4 6 0-16,1 6 0 0,3 4-3 15,-3 4-1-15,6-2-1 0,9-3-2 16,3-9 1-16,0 1-4 0,3-4 0 15,12-4 0-15,2-2 1 0,5-9-1 16,-2 3-4-16,5-10-2 0,1 4-2 0,3-5-3 16,2 2-6-16,12 1-5 0,-9-9-6 15,1-1-3-15,-2-1-5 0,-1-12-7 16,-7-3-4-16,-1 0-3 0,-2-5-48 16,-9-16-48-16,5-6-88 0,-5-8-198 15</inkml:trace>
  <inkml:trace contextRef="#ctx0" brushRef="#br0" timeOffset="113842.057">7327 13603 587 0,'0'0'149'0,"0"0"8"16,0 3-87-16,0 11-10 0,0 4-8 15,8 3-9-15,-8 9-8 0,11 0-10 0,-7 5-8 16,1-5-6-16,3 7-3 0,2 7-3 15,-6-3-3-15,3 9-2 0,1 0-1 16,2-5 2-16,-7-10-2 0,6 0-3 16,-1-13 1-16,0-9-3 0,-3-3-1 15,-5-10 0-15,6 0-1 0,-1 0-1 16,3-13 3-16,-1-8 0 0,0-4 1 0,1-17 4 16,3 4-1-16,-6-8 1 15,-5 0 2-15,0 0-2 0,0 3 1 0,3 2 2 16,-3 7-2-16,7 3 2 0,4 9 3 15,-1 8 0-15,10 7 3 0,-9 7 3 16,9 0 0-16,-4 0 1 0,6 6 1 16,-3 7-2-16,-4 3-2 0,5 6 0 15,-6-3-3-15,3 6-2 0,-4-2-1 0,3 7 1 16,2 2-3-16,-1 1 2 0,-1-1-5 16,-5 5-2-16,3-6-3 0,-8-2-4 15,1-2-7-15,-2-5-5 0,-5-12-11 16,0-10-8-16,4 0-10 0,-4 0-9 15,0-13-110-15,-6-11-115 0,6-3-277 16</inkml:trace>
  <inkml:trace contextRef="#ctx0" brushRef="#br0" timeOffset="114124.372">7818 13265 562 0,'0'-18'133'16,"5"-2"7"-16,8 4-94 0,0 0 4 15,8 0 0-15,-1 2-4 0,0 2-3 0,4 4-3 16,2 8-5-16,2 0-9 0,2 4-2 16,-1 19-8-16,1 18-3 0,1 12-6 15,-3 13-2-15,-1 3-3 0,-2 1-1 16,-4-3 0-16,1-2-1 0,0 0-2 16,-2-4 2-16,-8 2-2 0,-12-4 2 15,0 0 0-15,-4 1-3 0,-19-1 2 16,-3 0-2-16,-3 1-1 0,-1 2-7 0,1 1-3 15,3-5-8-15,-9 1-11 16,1-4-14-16,-7-9-9 0,2-3 0 0,-4-2-110 16,-3 3-113-16,4-8-262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7-02T20:19:33.5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29840 7663 396 0,'0'0'78'15,"0"4"-2"-15,0-4-82 0,0 7-11 16,0-4-20-16,-12 8-8 0,-2-3 1 0,1 2 3 16,-5 4 3-16,6-2 8 0,-1-5 11 15,2 2 20-15,-1-5 6 0,1-4-1 16,1 9 0-16,2-9-2 0,-5-8-3 15,4 8-3-15,3-5 0 0,-6 5-5 16,4 0-15-16,3 0-20 0,-1 0-32 16,-6 5-75-16</inkml:trace>
  <inkml:trace contextRef="#ctx0" brushRef="#br0" timeOffset="132.388">29632 7710 249 0,'0'0'77'15,"0"0"5"-15,0 0-15 0,0 0-15 16,-5 7-13-16,5 1-8 0,0-1-7 15,0 0-5-15,0-7-4 0,8 0-7 16,-3 0-3-16,-5-5-98 0,0-3-85 16,-5 5-219-16</inkml:trace>
  <inkml:trace contextRef="#ctx0" brushRef="#br0" timeOffset="90234.477">22696 4783 442 0,'0'-9'100'0,"0"0"3"0,0-3-78 0,0 4-2 15,0-6-2-15,0 0-4 0,-8 2-3 16,3-4-4-16,-3 3-1 0,3 1-2 16,-6 1-2-16,-4 2 0 0,2 5 0 15,0 4 0-15,-7 0 1 0,2 0-1 16,2 6 1-16,-4 8-1 0,-1 9 0 15,-4 4 1-15,-1 1 0 0,-5 8 1 16,0-7 0-16,3 0 1 0,5 0 0 16,3 5-1-16,4-4 1 0,1 9-3 0,9-1 0 15,6 0-1-15,0-3-1 0,0-5-1 16,23 5 0-16,3-11-1 0,11 2 1 16,8-9-1-16,-1-4 0 0,0-7 1 15,0-6-1-15,-1 0 0 0,1 0 1 16,0 0 1-16,-1-13 0 0,1-3-1 15,2-4 3-15,-8-4 3 0,3-8 0 0,-7 3 0 16,2-1 1-16,-5 2 3 0,0-4 2 16,-5 3 0-16,-1 6-2 0,-19 0 1 15,-6 3 1-15,-6 4 0 0,-15 2 1 16,-12-2-3-16,-8 1 1 0,-5 1 0 16,-1 6-2-16,1 8-2 0,2 0-2 15,-7 0-2-15,-2-6-2 0,1-2-4 16,6 8-7-16,0-14-16 0,2 10-12 15,6 4-13-15,9 0-113 0,1 26-123 0,2 21-284 16</inkml:trace>
  <inkml:trace contextRef="#ctx0" brushRef="#br0" timeOffset="92197.838">20953 8163 452 0,'0'-11'105'0,"0"0"1"15,0 4-78-15,0 0 0 0,0 7-6 16,6 0-4-16,-6 0-2 0,0 0-2 16,0 14 1-16,0 7 0 0,0 9-1 15,0 8-1-15,0 14 0 0,5 10-3 16,-5 11-1-16,0 4-4 0,0 2-4 0,8-6-5 16,-3 0-6-16,0-14-5 0,-5-10-6 15,0 0-105-15,0-4-102 0,0-8-252 16</inkml:trace>
  <inkml:trace contextRef="#ctx0" brushRef="#br0" timeOffset="93220.9">18657 11638 481 0,'-10'0'102'16,"0"-6"4"-16,-1 6-91 0,6 0 2 16,-2-4-2-16,1 4 2 0,6-10 0 15,-7 3 1-15,7-5 0 0,0-5-1 16,9-5-2-16,2-1-1 0,5-4-3 0,2 4-1 16,5 0 0-16,2 1-2 15,8 1 0-15,-6-4-1 0,3 4-1 0,1-1 0 16,5 6-1-16,0 9-1 0,7 7-1 15,-4 0-1-15,2 13-3 0,-3 5 0 16,-9 4-1-16,-4 5-1 0,-7 7-1 16,-4-4 0-16,-7 6 0 0,-7 1 0 15,0 5 1-15,0 3 0 0,0-2 2 0,-10 5 0 16,-3-4 0-16,-3 7 0 0,-4-9 2 16,-3 8 0-16,-6-12 1 0,1-1 0 15,0-7 1-15,2 2 2 0,-5-10-1 16,9-5 3-16,-1 1-1 0,2-7 2 15,3-5 1-15,11 3-1 0,-2-9 1 16,9 0 0-16,-7 0 2 0,7-9 0 16,7 3 0-16,-1-2 1 0,6 1 2 15,4-3 0-15,10 2 2 0,4-2-3 0,6 4-1 16,6 6-2-16,11 0-2 0,-1 0-1 16,10 9-4-16,9 4-2 0,-7 3-4 15,-5 0-8-15,-4-2-8 0,-6 0-13 16,-14 1-13-16,-6 0-115 0,-9 0-119 15,-5 1-288-15</inkml:trace>
  <inkml:trace contextRef="#ctx0" brushRef="#br0" timeOffset="94956.053">19589 15057 465 0,'-22'0'104'0,"8"-7"3"15,-6 7-83-15,13-7-2 0,-4 1-3 16,1 4 0-16,-1-9 1 0,1 1-2 16,0 1 0-16,5 2 0 0,5 0 2 15,0 2-2-15,0 5 0 0,0-10-2 16,0 5-3-16,10-1 1 0,5 0-2 0,4-3 0 16,3-3-2-16,7 1-3 0,4-3 1 15,13-1-2-15,-5-7-2 0,11 5-1 16,4 1-2-16,8 2 0 0,-4 2-1 15,4 6 0-15,-5 6 0 0,-5 0-1 16,-10 0 2-16,-5 0-2 0,-3 6 0 16,-4 6 0-16,-8 6-1 0,-3-2 1 15,-9 5-1-15,-7-5-1 0,-5 3 2 16,-8-4 2-16,-5 10-2 0,-10 3 1 16,-9 4 0-16,0-5 2 0,-8 5 1 0,-5-2 0 15,-8-1 1-15,4-7 3 0,-7 5 1 16,6-2 1-16,7-5-1 0,5-5 2 15,12-2-2-15,8 0 0 0,3-8-2 16,7-5-2-16,8 9-1 0,0-9 0 16,0 0-2-16,0 0-1 0,12-11 0 15,7 4 0-15,9-3 0 0,3 2 1 0,10-2-1 16,7 2 0-16,9 2 1 0,-1 6-1 16,6 0 0-16,0 0 1 0,2 0-3 15,2 0 3-15,-6 8-2 0,-12-8 2 16,1 9 0-16,-15-5-2 0,-8 6 1 15,-8 1 1-15,-8 1-2 0,-10 1 4 16,-6 4-1-16,-11 5 3 0,-11 6 0 16,-9 6 2-16,-14 0 3 0,-8 6 1 15,-6-3-1-15,-6-3-1 0,-4-2-1 0,-10 7-1 16,0-4-6-16,1 4-8 0,-1 4-6 16,5-4-12-16,8 1-12 0,8 9-11 15,6-6-8-15,6-2-107 0,16-8-108 16,10-7-261-16</inkml:trace>
  <inkml:trace contextRef="#ctx0" brushRef="#br0" timeOffset="118217.438">19806 6461 372 0,'0'7'95'16,"5"-2"5"-16,-5-5-59 0,0 0-4 16,0 0 2-16,0-17-4 0,0-2-3 0,0-8-4 15,0-11-1-15,-5-5-2 0,5-6-1 16,-8-8-1-16,8-7-4 0,-8-11-3 16,1-1-4-16,1-8-2 0,-4-5-1 15,2-1-3-15,-4 2-1 0,-2 0 0 16,1 13-4-16,-4 10 1 0,6 10 0 15,-4 18 1-15,9 14 1 0,-6 21 2 16,4 2 2-16,1 5 3 0,7 23 2 0,0 16-2 16,0 10-1-16,0 9-3 15,7 12 0-15,4 6-2 0,1 3-2 0,6 5-3 16,-3-11 0-16,6-5 1 0,2-10-1 16,5-10 0-16,-7-15 0 0,12-6-1 15,1-13 2-15,2-14 0 0,-5-5-2 16,-1 0 1-16,-6-16 0 0,1-1-2 15,-9-9 3-15,7-9-1 0,-5-5-1 16,2-7 1-16,-7-4 0 0,-2-7 1 0,-6 3-1 16,-5-5 0-16,0 8 1 0,0 1 0 15,0 13 1-15,-10-1 2 0,-6 9 1 16,1 7 2-16,-9 3 2 0,7 7 0 16,1 13 0-16,-2 0-1 0,8 14-2 15,4 21-2-15,-4 7 0 0,5 15-2 16,5 2 0-16,0 7-2 0,10-2 1 15,1 0-1-15,7-6 1 0,3-7 0 0,6-7-1 16,-3-19 0-16,2-8 2 16,-4-17-2-16,2 0 1 0,6-7 1 0,-1-16 0 15,12-6 1-15,-2-6 0 0,2-8-1 16,-5-1 2-16,-5 0-1 0,-9-1-1 16,-3 6-1-16,6 3-5 0,-9 8-7 15,-9 0-10-15,1 3-15 0,-8 3-15 16,0-1 97-16,-11-2-210 0,2-1-127 0,3 6-331 15</inkml:trace>
  <inkml:trace contextRef="#ctx0" brushRef="#br0" timeOffset="118500.641">20381 5373 496 0,'8'0'122'0,"0"7"6"16,-1 2-69-16,1 9-16 0,0 0-6 15,1 3-2-15,-4 4-4 0,8-2-7 16,5 5-7-16,5-5-4 0,-2 1-4 16,-2-3-3-16,1-10-2 0,-8-4 0 15,-1-7-1-15,1 0 3 0,-1 0 0 16,-4-11 3-16,-1 2-3 0,-6-10 2 16,0 1-2-16,0-10 0 0,0-3-2 0,-6-10-1 15,-3 5-1-15,-2-8-1 0,-1 0-4 16,-4-1-8-16,3-4-10 0,5 3-11 15,8 22-8-15,0-4-8 0,-5 21 3 16,10 7-107-16,3 9-97 0,-2 17-238 16</inkml:trace>
  <inkml:trace contextRef="#ctx0" brushRef="#br0" timeOffset="119050.273">20738 5428 463 0,'21'16'109'16,"6"0"4"-16,-9-10-76 0,-2-6-1 15,-1 0-3-15,-6 0-1 0,-2-8-1 16,1-13-3-16,-3-1-4 0,-5-4-3 16,0-5-5-16,0-2-4 0,0-6-4 15,-5 5-4-15,-1-6 0 0,-3 7-1 16,-2 1 0-16,-9-5 3 0,4 10 1 0,-9 3 3 16,1 11 1-16,1 13-1 0,8 0 2 15,2 10-2-15,8 14-2 0,-1 11 0 16,6 1-3-16,0 4-2 0,0 5 0 15,9-9-1-15,-4 6-1 0,13-1 0 16,-1-7-2-16,6-4 1 0,3-3 0 0,3-8 0 16,-2-19 0-16,2 11 0 0,4-11-1 15,-2 0 3-15,-2-10-1 0,-1 7-2 16,-3-3 1-16,-9 6 1 0,-3-14-2 16,-3-4 3-16,0-2-3 0,-5-3 2 15,-5-11 0-15,0-2 0 0,0-8-1 16,0-11 2-16,-7 0-2 0,-1-2 2 0,-2-9-2 15,2 6 0-15,-3-4 1 16,-1 4 2-16,-16-10 3 0,-6 8 3 16,-9-11 3-16,-4 2 3 0,-1 4 2 0,12 8-2 15,5 3 0-15,7 14-4 0,7 24-1 16,6 6-3-16,6 12-1 0,5 0-3 16,0 20 2-16,0 11-2 0,6 12 1 15,16 12-1-15,2 13-2 0,12 10-1 16,13 5 2-16,4 1-2 0,1 10 0 15,-5-12 0-15,2-2-4 0,-4-14 3 0,-3-20-5 16,6-22-4-16,2-19 1 0,-1-5-2 16,-9-5-5-16,4-19-5 0,-11-6-10 15,2-3-4-15,-2-13-8 0,-8-6-7 16,-10-1-20-16,-6-3-89 0,-11 1-102 16,0-4-242-16</inkml:trace>
  <inkml:trace contextRef="#ctx0" brushRef="#br0" timeOffset="119238.467">21133 3851 541 0,'3'9'132'16,"8"6"7"-16,6 13-83 0,4 2-11 16,7 8-6-16,3 13-6 0,-2 9-6 0,-1 13-7 15,7 11-9-15,-6-4-4 0,6 8-5 16,5-11-1-16,3-9-7 0,-7-15-9 15,-2-12-15-15,-4-18-9 0,-10-16-112 16,-2-7-115-16,-9-16-280 0</inkml:trace>
  <inkml:trace contextRef="#ctx0" brushRef="#br0" timeOffset="119416.082">21344 3559 535 0,'5'16'131'15,"8"13"8"-15,0 4-85 0,12 18-11 16,2 1-9-16,11 13-5 0,3 4-7 16,3 4-7-16,0 2-9 0,-3 7-3 15,-6-4-2-15,-12-14-10 0,-5-6-16 16,-5-12-120-16,-8-11-119 0,3-13-305 0</inkml:trace>
  <inkml:trace contextRef="#ctx0" brushRef="#br0" timeOffset="119633.929">21249 4262 586 0,'0'-18'144'0,"16"-3"9"0,4-13-98 16,3-8 2-16,10-7-4 0,8-4-4 15,4 0-9-15,9-4-11 0,5-3-9 16,-6 3-4-16,-1 8-8 0,-9-9-13 15,-6 11-10-15,-6 5-10 0,-1 16-13 0,-6 11-10 16,-7 15-12-16,-11 0 31 16,-6 5-136-16,-8 22-111 0,-10 4-273 15</inkml:trace>
  <inkml:trace contextRef="#ctx0" brushRef="#br0" timeOffset="119806.49">21360 4452 553 0,'0'7'134'0,"8"-7"9"0,6 0-91 0,-1-7-2 16,3-7-6-16,13-7-2 0,7-9-9 15,7 0-8-15,9-12-9 0,1-11-7 16,-9 0-12-16,4-2-17 0,-12-4-19 16,-2 4-120-16,7 7-126 0,-2-4-310 15</inkml:trace>
  <inkml:trace contextRef="#ctx0" brushRef="#br0" timeOffset="120134.064">22143 3503 633 0,'-21'27'145'0,"1"2"3"16,-5 2-109-16,-2-3-3 0,5 10-12 15,-4 7-2-15,-2 0-6 0,9-7-4 0,5 6-3 16,1-12 0-16,8-7-3 0,5-9 0 15,7-7-3-15,6-9 0 0,5 0-1 16,8 0 1-16,5-6-1 0,-1-1-1 16,6-5-1-16,0-1 1 0,0 1 0 15,-2-2-1-15,-4 5 0 0,-6 0 1 16,3 1 0-16,-9 8 3 0,-2 0 7 16,2 0 4-16,-10 19 4 0,-8 2 5 0,0 8 5 15,-8 7 3-15,-10 2 1 0,-3 12-7 16,-6-2-4-16,-7 3-3 0,-2 5-6 15,2-1-5-15,-15-9-6 0,6 1-13 16,2-1-13-16,7-11-20 0,-2-1-27 16,6 1-127-16,1-8-148 0,9-11-340 15</inkml:trace>
  <inkml:trace contextRef="#ctx0" brushRef="#br0" timeOffset="127689.001">26886 7098 312 0,'0'-6'87'0,"0"6"6"15,0 0-45-15,0 0 2 0,5 0-8 16,-5-8-2-16,0 8-7 0,0 0-5 15,5 10-1-15,-5-10 1 0,0 7-1 16,8 3 3-16,-8-8 0 0,5 5-1 16,0 0 1-16,2 8-3 0,-3-1-3 0,8 0-2 15,-1 2-3-15,1-3-5 0,-2 1 0 16,1 1-2-16,-1-1-1 0,-2 6-1 16,0-3-2-16,5 9-1 0,-3-10-1 15,3 7-2-15,5-3 0 0,2-4-1 16,1 4-1-16,1 7 0 0,-3-1-1 15,3 4 1-15,-4-3-1 0,1 7 0 16,6-4 1-16,1 4-1 0,2-2 1 16,3 5 0-16,-3-2-1 0,4 6 0 0,-4 0-1 15,2 4 1-15,-9-10-2 0,5 4 2 16,-6-12-1-16,3 2 0 0,-5-5 1 16,3 0-1-16,-1 0 1 0,-4-4 0 15,4-2-1-15,-2 2 1 0,-2 1 0 16,4-5-2-16,1 12 1 0,-3 1 0 15,5 5 0-15,2 4 0 0,1 7-1 16,0-6 1-16,3 1 0 0,1 17 0 0,-2-10 0 16,3-1 0-16,-2-1 0 0,-1 1 0 15,-3-19 0-15,9 5 0 0,-1-3 1 16,3 1-1-16,2 3 0 0,7 7 0 16,-7 3 0-16,-2 3 0 0,3 0 1 15,-3-2-2-15,0 5 1 0,-1-7 1 16,2 2-2-16,-4 0 2 0,3 8-1 15,0 3 0-15,8 3 1 0,1-4 0 16,1-6 0-16,-7-6 1 0,2-8 0 0,-8-2 0 16,3 4 1-16,3 4 0 0,2 9-1 15,1-10 0-15,1 2-1 0,-4 4 1 16,-1-3-1-16,-4-5 0 0,2 12-1 16,-3-1 3-16,6 7-1 0,-1-9 2 15,3 4-3-15,-5-4 1 0,5 0-1 16,-7-10 2-16,-3 7-1 0,-1-10 0 0,1 1 0 15,-2 5 0-15,4 7 1 0,8-4 1 16,0 0-3-16,2 4 1 0,-1-10 0 16,1 5-2-16,-7 2 1 0,3-3-1 15,-3 1-1-15,3 5 2 0,-3-5-1 16,5 3-1-16,-5-6 0 0,2 3 2 16,-2-1-2-16,-3-5 1 0,3-5 0 15,1-2 0-15,-2 0 0 0,2 0 1 16,1 3-1-16,-7 5 1 0,2-1 0 0,6-3-1 15,-3-2 1-15,-3 2 1 0,0-5-2 16,6 4 0-16,-5 0-1 0,-4 3 0 16,1-4 1-16,-3 4-2 0,-5-2 0 15,1-5 2-15,-1 1 0 0,2-5-1 16,-1-1 2-16,-6-5 1 0,2 0-2 0,0-5 0 16,-9-4 2-16,6 3-2 0,-8 2 1 15,1 0-1-15,-5 1-2 0,5-1 2 16,-4-2 0-16,-1 2-1 0,2-6 1 15,3 0 0-15,-5-4-1 0,1-3 2 16,1 11 0-16,1-11 1 0,-3 9 0 16,0-3 2-16,1 6-1 0,-6-3 2 15,0 1-1-15,0 3 1 0,0 0-1 0,0 1-1 16,-8 3-2-16,3 1 1 0,-3 1-1 16,0 3 2-16,1-3-2 0,1-1-1 15,-2 2 4-15,-1-5-1 0,0 2 0 16,-5-1 1-16,1 3-2 0,-1-2 0 15,1 6 3-15,-4 3-2 0,4-1 0 16,-2 2 1-16,4 3-2 0,1 0 1 16,-3-1 2-16,0-3-4 0,-4 3 0 15,1 1 1-15,-4-2-1 0,-1 2 1 0,3-1-1 16,-1 1-2-16,1-3 2 0,-4 0 0 16,3-2 0-16,1 5-2 0,-2-1 2 15,-1 0-2-15,-1-2 1 0,4 3 0 16,-3 0-1-16,-4-1 0 0,3 3 1 15,2 3-1-15,-1 3 1 0,-4-2 1 16,9 4-2-16,-1-5 2 0,-1 3-1 0,0-2 0 16,0 6 0-16,-3 1 1 0,-2-4-1 15,-1 2 2-15,-3 0-2 0,-1 0 1 16,2-8-1-16,3 9 1 0,2-9-2 16,3 3 0-16,3-1 0 0,2 1 0 15,0 3 0-15,0-5 1 0,-2 2 0 16,-1-1 0-16,-2-3 1 0,3 6-1 15,-4-3 0-15,-1 3 0 0,-1-5 0 16,-4 9 0-16,4-6 0 0,-1 5-1 16,1-5 3-16,3 6-1 0,-3-2-1 0,1-2 0 15,-3-2 1-15,4-2-2 0,-4-2 0 16,6 3 1-16,-2-8-2 0,4-2 2 16,-3 3-1-16,7-3 1 0,-3-6 2 15,1-4 0-15,4 0-4 0,0 1 2 16,1-1 1-16,0-4-1 0,0 1 0 15,0-3 0-15,1 3-1 0,-1-3 1 0,1-1 0 16,2 4 1-16,0-10 0 0,5 5-3 16,-4-7 2-16,-1 0 1 0,5 0-1 15,-10-7 2-15,5 5-4 0,0-10 2 16,5 6-1-16,-8-13 0 0,0-2 0 16,1-4 1-16,1 3 0 0,-4-15 1 15,2 2-1-15,1 4 0 0,2-12 0 0,-1 1 1 16,6 6-2-16,0-1 1 0,6 1-1 15,-1 8 2-15,2 5 0 16,2 3 1-16,-4 6-1 0,-5 9 2 0,5 5-2 16,-5-6-1-16,0 6 2 0,0 0-1 15,0 0 0-15,0 6-1 0,0-1 1 16,0 2 0-16,0-1 1 0,0 6-2 16,0 4 0-16,0-1 1 0,0 5-1 0,0 4-1 15,0 2 1-15,0-2-2 0,0 2 1 16,0 2 0-16,5-5 0 0,-5 1 2 15,0-1-1-15,0-4 0 0,0-3 1 16,0-2-1-16,0-3 0 0,0-7 1 16,5 3-1-16,-5 1-1 0,0-2 1 15,0 2-2-15,7-3 3 0,-7 2 0 16,4-7-1-16,-4 4 1 0,5-4 0 16,0 0 0-16,-5 0 1 0,10 0-2 15,0-10 1-15,0 3 0 0,3-6 0 0,3 3 0 16,4 1 1-16,0-9 0 0,6 9 0 15,0-5-1-15,3 0 1 0,1-1-2 16,4 7 1-16,-6 0-1 0,3-2 0 16,-5 6 1-16,-1-3-1 0,-4 1 0 15,2 6-3-15,-5 0-8 0,-3-4-15 0,-4 4-12 16,-1 0-21-16,-5 4-13 0,-5 2-118 16,15-6-128-16,-2 8-293 0</inkml:trace>
  <inkml:trace contextRef="#ctx0" brushRef="#br0" timeOffset="128974.04">27431 7186 578 0,'0'-10'136'0,"0"4"3"0,0 6-96 15,5 0-2-15,2 0-7 0,8 13-5 16,-2 1-6-16,8 8-5 0,4 8-4 15,2 9-4-15,-4-5-5 0,5 19-3 16,-5-5-1-16,-2-7-1 0,-4-2-4 16,-3 3 1-16,-4-11-1 0,2-5-2 15,-4 1 0-15,0-9-1 0,4-5 0 16,-4-7 2-16,-2-6 2 0,-6 0-1 0,0 0 3 16,0-14-1-16,-9-2 1 0,-1-3 2 15,3-10 0-15,1-4 1 0,6-7 1 16,-9-8 3-16,9 2 2 0,-6-5 2 15,6 10 3-15,0 5 2 0,8 8 1 16,0 11 1-16,-1 4-1 0,3 9 1 16,-4 4-3-16,4 0 0 0,-2 5-5 15,5 13 1-15,0 1-6 0,4 10 0 0,-4 1-1 16,3 3-2-16,1 4-1 0,-1-2 0 16,2-6-1-16,-2-8 0 0,1-5-1 15,-1-4-3-15,2-12 1 0,-3 0-3 16,4-12 1-16,-1 3 1 0,-3-13 0 15,-3-1 0-15,-1-3 2 0,-4-4 2 16,-1 1 2-16,4 1-2 0,-10-1 3 16,5-1 0-16,-5 1 3 0,0 2 0 0,0 3 2 15,-10-1 2-15,4 4 1 0,-1-2 1 16,-1 6 3-16,-2 4-1 0,2 13 1 16,0-4 0-16,-1 4-1 0,-4 0-1 15,8 17 0-15,-3-1-5 0,0 1 1 16,2 9-3-16,6 4-2 0,0 1-1 15,0 1-2-15,6 7 0 0,1-5 1 16,1-3-3-16,7-2 2 0,3-1-1 0,5-9 1 16,1-4 1-16,6-9-1 0,-4-6-2 15,2 0-2-15,-7-11-3 0,3-3-3 16,-6-2-9-16,-1-2-8 0,-4-3-9 16,-3 2-11-16,-5-5-9 0,3-1-7 15,-8 2-3-15,6-7 4 0,1 3 6 16,-7 5 9-16,5-2 13 0,-5 4 11 15,0-3 14-15,0 0 11 0,-7-2 11 16,2 4 9-16,5 0 7 0,0 12 5 0,0 2 6 16,0 7 3-16,0 0 4 0,0 12-3 15,12 3-6-15,-1 9-4 0,1 0-3 16,2 7-6-16,4-2-9 0,-1-2-6 16,-4 1-5-16,3-3-2 0,-4-4-2 15,-6-10-8-15,3-4-7 0,-1-7-12 0,-8 0-16 16,6-7-12-16,-6-4-117 0,0-7-125 15,7-8-289-15</inkml:trace>
  <inkml:trace contextRef="#ctx0" brushRef="#br0" timeOffset="129508.327">28142 6979 464 0,'-5'10'124'0,"5"-6"6"15,0-4-44-15,5 0-37 0,10 0-6 16,-1-17-4-16,6-7-6 0,10-6-9 15,-6-4-5-15,1 1-6 0,3 2-7 16,1 4-8-16,-8 4-4 0,1 4-4 16,-4 4 2-16,-2 1-2 0,-5 14 1 15,-1 0 2-15,-3 0 4 0,-2 10 1 16,-5 3 1-16,0 5-1 0,0 13 1 16,0 2 1-16,0 10 0 0,0 13-1 15,0 5 1-15,6-4 0 0,1-6 0 0,1-1 0 16,0-29-1-16,0-4-1 0,6-17-2 15,0 0-2-15,4-9 0 0,2-11 1 16,-4-8-1-16,-3 6 1 0,-4-18 2 16,-9 4 2-16,0-5 3 0,0 4 5 15,0 1 5-15,-9 9 5 0,0 5 5 0,0-1 5 16,1 8 5-16,-2 1 1 0,5 8-5 16,5 6-3-16,0 0-6 0,0 16-2 15,5-1-6-15,7 3-6 0,-1 8-2 16,6-3 0-16,-1 2-3 0,2 3 3 15,7 1-3-15,2-3-2 0,0-2 1 16,2 3-4-16,2 3-1 0,0-1-1 16,0 0-1-16,1-2 1 0,-5-8 1 15,1 7-1-15,-10-6 3 0,-3 2 3 0,-7-1 1 16,-8 2-1-16,0-1 0 0,-5-4 2 16,-5 3-1-16,-6-3 0 0,-7-4 0 15,-1 0-1-15,-4-3 2 0,-5 0 1 16,3-11-6-16,-1 0-5 0,-5 0-9 15,4 0-10-15,-3-16-11 0,-1-1-9 16,-1-6-38-16,5-10-73 0,8 0-102 0,8-17-229 16</inkml:trace>
  <inkml:trace contextRef="#ctx0" brushRef="#br0" timeOffset="129874.425">28371 6410 538 0,'0'-9'130'0,"8"1"8"15,4 1-91-15,3 7 4 0,1 0-5 16,0 0-4-16,6 15-6 0,1-1-5 0,1 8-7 16,1 14-5-16,4 9-7 0,-3 3-3 15,1 11-3-15,0 10-1 0,0-8-4 16,-4 1-1-16,-1-3-1 0,-4-8 0 16,-1-15-2-16,-2-8-1 0,1-13-2 15,-8-15 2-15,2 0-1 0,-3 0 1 16,-7-15 1-16,0-11 0 0,0 2 2 0,0-13 0 15,0 2 0-15,-9-1 2 0,1-10-1 16,0 0 0-16,-4 9 0 0,6 0 1 16,-1 3 2-16,7 18 0 0,0 6 0 15,0 10 1-15,7 0 1 0,3 11 0 16,-2 8-1-16,2 4 0 0,5 9-2 16,-2-2 1-16,3 1-5 0,-5-1-2 15,4-2-2-15,0-5-5 0,-5 1-8 0,1-6-6 16,1-6-6-16,-1-12-4 15,-3 0-6-15,-3 0-5 0,-5-18 97 0,0-6-195 16,0-2-111-16,0 3-313 0</inkml:trace>
  <inkml:trace contextRef="#ctx0" brushRef="#br0" timeOffset="130059.165">28709 6006 464 0,'-9'-52'117'0,"9"22"5"16,0 12-34-16,0 12-54 0,5 6 3 15,3 10-2-15,1 12 0 0,7 10-2 16,5 19-5-16,7 15-4 0,2 10-7 16,11 2-8-16,-5 8-4 0,0-14-3 15,3 5-2-15,0-14-5 0,-13-3-8 16,-4-8-8-16,-1-3-11 0,-13-19-7 16,-8-2-93-16,8-13-17 0,0-11-91 0,2-4-179 15</inkml:trace>
  <inkml:trace contextRef="#ctx0" brushRef="#br0" timeOffset="130242.09">28804 6547 533 0,'9'-10'131'16,"9"-2"8"-16,4-2-81 0,5-9-7 15,5 3-3-15,5-4-5 0,-1-3-9 16,-1-4-7-16,-4 3-9 0,-7-2-11 15,-4 4-14-15,-5 0-19 0,-7 3-16 16,3 5-114-16,-1 4-125 0,5 0-296 0</inkml:trace>
  <inkml:trace contextRef="#ctx0" brushRef="#br0" timeOffset="130630.863">29476 6033 549 0,'0'-6'133'16,"0"3"4"-16,5 3-85 0,-5-11-4 15,5 8-6-15,-5-2-3 0,10-2-6 16,0-3-3-16,3 0-2 0,3-1-3 16,1-3-4-16,-1-4-4 0,-1 4-3 15,1 0-3-15,-1 3-1 0,1 4-4 0,4-1-4 16,-2 2-10-16,0-5-4 15,-3 7-11-15,4-2-10 0,-10 6-12 0,-1 0-9 16,0 0-6-16,-3 0 144 0,-5 13-241 16,0 1-118-16,-8 9-339 0</inkml:trace>
  <inkml:trace contextRef="#ctx0" brushRef="#br0" timeOffset="130858.846">29578 6164 563 0,'0'0'140'0,"0"0"9"0,10 0-86 15,-4-7-5-15,7-2-5 0,4-7-6 16,2 2-8-16,6-6-6 0,4 5-8 0,-2 0-6 16,1 1-7-16,-7-5-4 0,7 11-3 15,-7-7-1-15,-5 0-7 0,1-1-10 16,-3-1-16-16,-7 0-16 0,3 3-13 15,0-1-116-15,-2 1-130 0,8 4-288 16</inkml:trace>
  <inkml:trace contextRef="#ctx0" brushRef="#br0" timeOffset="131376.019">30050 5389 594 0,'0'0'139'16,"0"-7"5"-16,0-1-98 0,8-5-6 15,2-5-7-15,1-4-6 0,5-4-3 16,2 0-3-16,2 4-2 0,0 1-1 15,-6 2-2-15,8 3 0 0,-1 4-1 16,-3 2 0-16,2 10-3 0,-1 0-4 16,-9 7-1-16,2 2-3 0,-4 5-2 0,-8 8 0 15,5-1-2-15,-5 7 0 0,0 6 3 16,-9 0-4-16,0 1 2 0,-1-3 1 16,-2-5-3-16,-4-8 1 0,5 2 2 15,1-6-3-15,5-8 1 0,5-7 0 16,0 0 0-16,0 0 2 0,6 0-2 15,6 0-2-15,-1 0 1 0,1 0 1 0,-1-9-1 16,1 0 0-16,2-1 1 0,-1 1 0 16,7 1 0-16,0 3 2 0,1 5-1 15,0 0 0-15,1 0 0 0,1 11-1 16,3 0 2-16,-3 10 3 0,3-5-3 16,2 11 3-16,-5-3 2 0,-4 3 1 15,-4 1 3-15,-4 2 4 0,-11-7-1 16,0 3 0-16,-9 2 1 0,-1-1-3 15,-8 3-2-15,-7 0-9 0,-6 2-12 16,-7 1-18-16,-4 2-32 0,-7-5-131 0,-2-9-148 16,5-6-357-16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7-02T20:25:22.8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24838 8897 160 0,'0'0'29'0,"0"-4"-29"0,5 4-58 16,-5 0-73-16</inkml:trace>
  <inkml:trace contextRef="#ctx0" brushRef="#br0" timeOffset="4460.7829">24838 8905 351 0,'0'0'79'16,"0"7"1"-16,0 0-62 0,0-7-3 16,0 8 1-16,0 4-2 0,0-5-3 15,0 3 1-15,0 0-2 0,0-6 0 0,0 1 0 16,0-5 1-16,5 9-1 0,-5-9 0 15,6 5-2-15,-6-5 0 0,7 9-2 16,-7-9 0-16,0 4-4 0,0-4 1 16,6 8-3-16,-6-8 1 0,5 5 0 15,-5-5-1-15,0 5 1 0,7-5 0 16,-7 8 0-16,0-4 0 0,5 3 0 0,-5-2-1 16,0 6 1-16,0-4 0 0,-5 3-2 15,5-2 2-15,-3 4-1 16,3 2 0-16,0-3 0 0,0-5 2 0,0 6-2 15,0-7 2-15,0 2 0 0,0-3-1 16,5 5 1-16,-5-3-1 0,4 6 0 16,-4-2-1-16,9-2 0 0,-9 5 0 15,8-5 2-15,-3-2-2 0,0-1 2 16,3 3 0-16,0-3 0 0,0 3 0 0,-1 1 0 16,3 4-2-16,-2-2 2 0,-8 1-2 15,5-4 0-15,-5 5 2 0,6 0-2 16,-6-2 0-16,8-3 1 0,-8 6-2 15,0-1 0-15,0 0 1 0,0-2-1 16,0 2 1-16,0-2-1 0,0 2 3 16,0-2-2-16,0 0 2 0,-6 0 0 15,6-3-1-15,0-8 1 0,0 11 1 0,0-8-2 16,0-3 1-16,6 13 0 0,-1-8-2 16,-5 1 0-16,0-1 1 0,0 0-2 15,0-5 2-15,0 9 1 0,0-5-2 16,-6 3 3-16,6 0-1 0,0 2 1 15,-8-2 0-15,8 0 0 0,-10 0-1 16,5-4 2-16,-2 8-1 0,-2-9-1 16,-1 5 1-16,1 0 1 0,-2 1-1 0,0-2-1 15,-1 4 1-15,4-2-1 0,-4 1 1 16,3-2-2-16,0-1 1 0,0-3-2 16,-3 8 1-16,-4-6-1 0,1 8 2 15,-1-1-2-15,-1-3 0 0,4 0 1 16,7 4-1-16,-6-7 0 0,6 7 0 15,-3-4-1-15,0-4 1 0,0 0 0 16,0 6-1-16,-1-8 1 0,-3 8 0 0,-7-2 0 16,4 5 1-16,-2 1-2 0,-4-1 1 15,11 2 0-15,3-2 1 0,-2-1-1 16,3-3 0-16,7 3 0 0,-8-4 0 16,3-2 1-16,-3 4-2 0,0-5 1 15,-2 2-1-15,-1-3 2 0,1 4-1 16,-2-5 1-16,1 7-2 0,4-2 2 15,-6 2-1-15,2-2 1 0,3-2-1 16,-6 3-1-16,0-4 0 0,4 2 2 0,-3 0-1 16,1 3 0-16,-1-4-1 0,2-1 1 15,3 2 0-15,-2-2 0 0,-2-1-1 16,4 2 0-16,-5-2 1 0,0-5 1 16,-3 7-1-16,1 1 0 0,-6-6 1 0,6 9 0 15,-2-2-1-15,-2-3 1 0,2 1-1 16,3-7-1-16,1 11 2 0,-1-1-2 15,8-4 1-15,-6 3 1 0,-2-4-2 16,-1-5 1-16,-1 9 0 0,-2-2 0 16,1 1 1-16,1-3 0 0,4 9-1 15,-6-4 0-15,4-4 0 0,-3 2 0 16,1-2 0-16,-7-6-1 0,3 4 1 16,1-4 0-16,-3 11-1 0,1-5 1 0,5 2 1 15,-2-5-2-15,8 7 1 16,-2-7 1-16,4 2-2 0,-2 2 2 0,-3-4-1 15,2 6 0-15,-2-9 1 0,1 9-2 16,-2-2 1-16,4-3 0 0,-3 2 0 16,-4 1-2-16,-1-4 2 0,7-3 1 15,-4 5-1-15,2-5 0 0,2 0 0 16,-4 7 1-16,3-7-1 0,-1 6 0 0,0-6 0 16,-2 0 0-16,4 8 0 0,-9-5 1 15,6-3-2-15,-8 11 1 0,-1-8 0 16,9 9 0-16,-3-8-1 0,1 6 2 15,6-3-2-15,0 6 1 0,-8-3-1 16,8-2 1-16,-4 4 1 0,-1 1-1 16,7-8 0-16,-2 6 0 0,10-6 0 15,-7 5 0-15,2-1 0 0,-6-1 0 0,0 6 1 16,-4 4 0-16,-7-3-1 0,6 0 0 16,-2-3 1-16,-3 1 0 0,6 0-1 15,-1 0 0-15,-4 3 1 0,5 1 0 16,-1-1 0-16,-2 1-1 0,0-2 1 15,3 4-1-15,4 2 0 0,1-4-1 16,2 3 1-16,-2 1 0 0,0-2 1 16,0-3-2-16,0-3 2 0,1 2-1 0,0 3 1 15,-2 0 0-15,4 5 1 0,-9 0-2 16,5 2 2-16,-6 1-2 0,7 1 1 16,-3-5 0-16,5 5-1 0,0-10 0 15,0 9 1-15,0-7-2 0,-1 7 2 16,3-6-1-16,1 4 0 0,5-4 0 15,-7-5 0-15,-1-2 1 0,2-2 0 16,-3 0-1-16,1 5 1 0,2-2-1 0,6 0 1 16,-7 7-2-16,7-6 1 0,-8-1 0 15,3-5 0-15,-5 1 0 0,4-10 0 16,-1 11 0-16,-3 2 1 0,0-5-1 16,4 9 1-16,-4 0-2 0,10-1 1 15,-13 0 1-15,6 0-1 0,1 2 0 16,-1-3 2-16,-1-1 1 0,3 1-1 15,-1-1 1-15,1-4 0 0,0-3-1 16,-2 5-1-16,7-12 1 0,-8 13-2 0,8-7 2 16,-10 4-1-16,5-1-1 0,-3 3 2 15,2 0-1-15,6 1 1 0,-9 1 0 16,9 0-1-16,0-1 1 0,-4 1-1 16,4-5-1-16,0 5 1 0,-9-2-1 15,9 4 0-15,0-2 1 0,0 1-2 16,0-1 1-16,-5 2 1 0,5-2-1 15,0-1 0-15,-3 6 0 0,3-3 0 0,-6 6 0 16,6-6 0-16,-7 0 0 0,7 3 0 16,0-3 0-16,-6-4 0 0,6 3 0 15,0 7 0-15,0-6 0 0,0 3 1 16,6 0-1-16,-6-3 0 0,5 7 1 16,-5-6-1-16,7 2 0 0,-7 4 0 15,0 4 0-15,3-7 1 0,-3-1-1 16,0 5 0-16,0-2 0 0,-8-4 0 0,3 2 0 15,-7 2-1-15,2 5 1 0,-6-4-1 16,3 2 1-16,-2-2 0 0,4 2 0 16,-9-9 1-16,10 2 0 0,-6 2 1 15,3-6 1-15,-8 0 0 0,7 2 2 16,-4-6 0-16,0 4 0 0,2-6 2 0,3 3-2 16,0-1 0-16,0-2 0 0,0 11 0 15,0-5 1-15,-4 4-2 0,1-4-2 16,1 4 1-16,-3-4-1 0,2 0-1 15,-2-3 0-15,3 1-2 0,-3 3 1 16,6 4 0-16,-7-1 0 0,2 1 0 16,4 4 0-16,-5-6 0 0,-1 2 0 15,-1-2 0-15,-3 7 0 0,2-5 0 16,1 7 1-16,-4 3-1 0,7 2 0 16,-4-4 0-16,0-5 1 0,-4-1 0 0,10-2 0 15,-1-3-1-15,3-1 1 0,3 6 0 16,4 1 0-16,-1 0-1 0,-3 1-1 15,-1-2 1-15,3 1 0 0,-4 6-1 16,2-7 1-16,4 3 0 0,-2-3 0 16,-2 6 0-16,0-6 0 0,0 2 1 0,-5 1-2 15,7 0 2-15,-7-1 0 0,7-2-3 16,3-3 3-16,-1-2-1 0,-1-5-1 16,7 0 1-16,-8 3 0 0,8 2-1 15,-5-1 2-15,5 2-1 0,0 2 1 16,-3 3-2-16,3-1 1 0,-8 4 0 15,8 1 1-15,-9-2 0 0,9 1-2 16,-4 5 2-16,-1-8 1 0,5 0-1 0,-9 1 0 16,5-3 0-16,-6 0 0 0,2-6 1 15,-2 0-2-15,0 4 0 0,0-6 2 16,3 4-2-16,3 2 0 0,4-2 0 16,-9-5 0-16,9 1-1 0,0 2 1 15,0-7-2-15,-6 1 2 0,6 5-1 16,-3-4 1-16,-4 4 0 0,2 2 0 15,5-1 1-15,-8 3-1 0,8-5-1 16,-5 5 1-16,5 0 1 0,-5-2-2 0,-3-1 0 16,8 9 1-16,-10-8 0 0,5 1 0 15,5 3 0-15,0-3-1 0,0-2 1 16,0-1 0-16,0-2-1 0,0 2 2 16,0 0-1-16,0-6 0 0,5 5 1 15,-5-1-1-15,8 0 1 0,-8 6 1 16,10 3-4-16,-5-2 2 0,3 7 0 0,0-2-2 15,4 0 2-15,-4-2 0 0,10 4-1 16,-7 0 2-16,6-3 0 0,-9 1-1 16,5-2 0-16,-5-3-1 0,-4-4 1 15,4 2-1-15,0-1-1 0,-3-5 2 16,1 4-1-16,1 0 1 0,3 0 1 16,-5 1-3-16,3-1 3 0,2-2 0 15,1-2-3-15,-1 3 3 0,1 3-1 16,-2-1 1-16,-1 3 0 0,-2 1 0 15,1-9-1-15,-2 1 0 0,0 0 0 0,1 1 0 16,1-5-2-16,3 2 1 0,-4-2-1 16,2 2 2-16,-1-3 1 0,0 2-2 15,-3 0 2-15,3 2 0 0,-4 0 0 16,2-2 0-16,0-1-1 0,3-2 1 16,0 0 1-16,2 3-3 0,0 2 1 15,-2-2 1-15,0 4-2 0,1 2 1 0,-3-1 0 16,2 3-1-16,1-2 2 0,2 2-1 15,-1-1-1-15,0-3 2 0,1-3 0 16,1 3-2-16,-4-2 2 0,0-4-2 16,0 3 1-16,0-2 0 0,1 2 0 15,0-2-2-15,0 1 2 0,4 0-2 16,0 3 2-16,-5-6 0 0,2 2 0 0,1-4 0 16,-3 3 1-16,-1-6 1 0,1 11-1 15,4-2 1-15,-4 1 0 16,0 2-2-16,0 0 2 0,-1-1-1 0,1 3-1 15,3 0 0-15,1-6 1 0,3 1 0 16,-4-2 1-16,4-7 0 0,-5 6 1 16,4-6 1-16,-1 0 0 0,4 0-1 0,-2 0 0 15,1 0-1-15,-5 7-1 0,-2-7 0 16,0 7-2-16,-4-7 2 0,2 5-1 16,-1-5 0-16,3 0 1 0,-4 0 0 15,3 8-3-15,-2-5 3 0,4 4-1 16,-3-7 0-16,-2 7-1 0,-5-7 2 15,8 0-1-15,-8 0 1 0,8-7 0 16,-8 7-2-16,8 0 1 0,-8 9-1 16,5-2 0-16,-5-1 0 0,5-6 0 15,-5 0 0-15,6 5 1 0,-6-5 0 16,10 0 0-16,-10 0-1 0,8-5 1 0,-3 5 1 16,0-6-1-16,-5 6 0 0,8-7 0 15,-8 4 0-15,10 3 0 0,-10-7 2 16,7 7-3-16,-1 0 2 0,1 0-1 15,-7 0 0-15,7 0 0 0,-7 0 0 16,6 0-2-16,-6 0 2 0,8 0 1 0,-8-6-2 16,7 6 1-16,-7 0 0 0,0 0 0 15,5 0 1-15,-5-7-1 0,6 7-1 16,-6-4 2-16,5 4 0 0,-5 0 0 16,5-5-1-16,-5 5 1 0,0 0 0 15,0 0-1-15,7 0 0 0,-7 0 1 16,0 0 0-16,0 0 0 0,5 0 0 15,-5 0 0-15,0 0 0 0,0 0-1 0,0 0 0 16,0-7 0-16,8 7-1 0,-8 0 1 16,3 0 0-16,-3-7 0 0,0 7 1 15,0 0-2-15,0 0 0 0,0-2 2 16,0 2-1-16,0 0-2 0,0 0 2 16,5 0-1-16,-5 0 0 0,0 0 2 15,8 0-2-15,-8 0 0 0,0 0 1 16,5 0 1-16,-5 0-2 0,8 0 2 15,-8 0-2-15,3 0 1 0,-3 0 0 0,7 0 0 16,-7 0 0-16,0 0 0 0,0 0 1 16,7 0-1-16,-7 0-1 0,0 0 2 15,0 0-1-15,6 0 1 0,-6 0-1 16,0 0-2-16,7 0 2 0,-7 0 0 16,3 0 0-16,-3 0 0 0,0 0 0 15,0-10 1-15,0 10 1 0,0 0-1 0,0-4 0 16,0 4-1-16,0 0 1 0,0 0 0 15,0 0-2-15,0 0 0 0,0 0 1 16,0 0 1-16,0 0-1 0,0 0 0 16,0 3-1-16,0-3 1 0,0 0 1 15,0 0-1-15,-3-3-2 0,3 3 2 16,-9 0-1-16,9 0 0 0,0 0 2 0,-4 0-2 16,4 0 1-16,0 0 1 0,0 0-2 15,0 0 1-15,0 0 0 0,0 3-1 16,-7-3 1-16,7 0 0 0,0 11-1 15,0-11 1-15,-7 0 2 0,7 2-3 16,0-2 2-16,0 0-2 0,0 0 2 16,0-6 0-16,0 6-1 0,5-8-1 15,-5 0 2-15,10 0-1 0,-3 2 0 16,1-2-1-16,-2 0 1 0,3 1 1 0,-3 1-1 16,-1 1 1-16,-5 5 1 0,7-6 0 15,-7 6-2-15,10-5 0 0,-10 5 2 16,8 0-2-16,-8 0-1 0,8 0 1 15,-8 0-1-15,6 0 1 0,-6 0 0 16,10 0 0-16,-10 0 0 0,8-6 0 16,-4 6 0-16,-4 0 1 0,8 0 1 15,-8 0-3-15,6 0 0 0,-6 0 1 0,5 0 0 16,-5 0-1-16,0 0 0 0,7 0 0 16,-7 6 1-16,0-6 0 0,0 0 1 15,3 0-1-15,-3 0 0 0,8 0 1 16,-8 0-1-16,7 0 1 0,-7-8 0 15,0 8-2-15,0 0 3 0,6 0-2 16,-6-6-1-16,5 6 2 0,-5 0-2 0,0 0 0 16,7 0 1-16,-7 0 0 0,0-6 0 15,0 6-1-15,0 0 1 0,0 0 0 16,5 0 1-16,-5-4 0 0,0 4-3 16,0 0 2-16,0-7 1 0,0 7-2 15,0 0 2-15,0 0-1 0,0 0 0 16,0 0 1-16,0 0-1 0,0 0-1 15,0 0 0-15,0 0 2 0,0 0-2 16,-7 0 1-16,2 9-1 0,5-9 2 0,-8 0-1 16,3 0 1-16,5 5-3 0,0-5 2 15,0 6 1-15,-6-6-1 0,6 0-1 16,0 0 3-16,0 0-4 0,0 0 2 16,0 0 1-16,0-6-1 0,0 6 0 15,8 0 1-15,-8 0-1 0,5 0 1 16,-5 0-2-16,0 6-1 0,6-1 0 15,-6-5 1-15,0 9-1 0,0-9 0 0,0 0 2 16,0 0 0-16,0 0 0 0,0-8 1 16,0 8 0-16,0 0 0 0,0-3-1 15,0 3-2-15,0 0 2 0,0 0 1 16,0 0-3-16,0-6 2 0,0 6-1 16,4 0 1-16,-4 0 2 0,0-6-2 0,0 2-1 15,6 4 2-15,2-7-1 0,-8 0 1 16,12-2 0-16,-7 5-2 0,0-3 1 15,3 0 0-15,-2 2-1 0,1-1 1 16,0 0-1-16,-1 6-2 0,-1-8 2 16,0 8 0-16,0-4 0 0,-5 4 0 15,5 0-1-15,-5-5 1 0,0 5 1 16,0 0 0-16,0 0 1 0,-5 5-2 16,5-5 1-16,0 0 2 0,0 0-1 15,0 7 1-15,5-7-1 0,-5 0-1 16,0 0 2-16,0 5-2 0,0-5 0 0,0 0 0 15,-5 0-1-15,5 5 2 0,0-5 2 16,5 0-4-16,-5 0 1 0,0 0 1 16,0 0-2-16,6 7 1 0,-6-7 0 15,0 0-1-15,0-7 0 0,0 7 1 16,0 0-1-16,0 0 1 0,0 0-1 16,0 0-1-16,0 0-1 0,0 7 1 0,0-7-1 15,0 7 0-15,0-2-2 0,-5 2 0 16,5 0-1-16,0 2-1 0,-6 2 0 15,6-1-3-15,0-4 0 0,0-6-1 16,5 0-2-16,0 0-1 0,6 0-4 16,-3-11 0-16,2 2-4 0,2 9-3 15,1-12-1-15,-8 3 93 0,4-4-183 0,-4 1-97 16,-5-4-280-16</inkml:trace>
  <inkml:trace contextRef="#ctx0" brushRef="#br0" timeOffset="6746.761">3892 10610 431 0,'0'0'98'0,"0"0"1"0,8 0-75 15,-5-5-3-15,10 1-1 0,4-6-6 0,2 8-3 16,-1-7-1-16,7 3-2 0,1-2-1 15,-1 2-1-15,-12 1-2 0,6 5-1 16,3-8-3-16,-13 8 1 0,8 0 1 16,-1 0 1-16,2 0-2 0,-3 0 1 15,3 0 2-15,11 0 1 0,-4 0 1 16,1-2-1-16,2-5 0 0,5 0 0 16,-5 1-2-16,8 6-4 0,-5 0-7 15,1 0-106-15,-5 0-98 0,-8 7-251 0</inkml:trace>
  <inkml:trace contextRef="#ctx0" brushRef="#br0" timeOffset="17618.726">22821 15440 544 0,'8'-6'118'16,"10"-5"0"-16,2 0-98 0,6 4-5 15,0-9-6-15,0 2-3 0,-3-1-2 16,0-8-3-16,-2 2 0 0,4-4-1 15,-1 2 1-15,4-2 0 0,0 6 1 16,-5-4 0-16,0 3 2 0,0-2 1 16,-4 1-1-16,-2-1 0 0,-4 2 0 15,-2 3 0-15,-1 2-2 0,-2 1 0 0,2-1-1 16,0-4 0-16,0 4-1 0,-5 1 0 16,0 3-1-16,-5 0 1 0,0 2 0 15,0-4 1-15,0-3 0 0,0-4-1 16,-5 0 1-16,5 3 0 0,0-4 1 15,-5 1 0-15,5 2-1 0,0-3 2 16,0-1 2-16,-5 2 0 0,5-4 1 0,-7-4-1 16,7 6 0-16,0-5 0 0,-6-6-1 15,6-1 0-15,-7 1 2 0,7 0 3 16,-5-4 4-16,-1 0 0 0,6 6 5 16,-7-9 0-16,7 7 0 0,0-7-2 15,0 8-7-15,0 0-1 0,0 4-3 16,5 3-3-16,-5 2-2 0,0 1 0 15,5 1 0-15,-5 2 0 0,0-8-1 16,0-2 0-16,5-2 2 0,-5 1-1 0,8-12 0 16,0-4 1-16,4 3 0 0,-4 0-1 15,2-5 1-15,1 11-2 0,-4 0 2 16,-2 8-1-16,1-1 0 0,-6 6-1 16,0 1 1-16,0 0 0 0,5-1 1 15,-5-1-1-15,7 0 0 0,-7 0-1 16,8 2 2-16,4-4-1 0,-4-3 1 0,5 0-2 15,3-4 0-15,1 4 1 0,-1-9 0 16,2 8 0-16,-7-1 0 0,2 1 0 16,-6 2 1-16,1 4-1 0,0 4 0 15,-8 0 0-15,14-1-1 0,-10 3 1 16,3-4 0-16,6 8 0 0,-3-4 0 16,0 1-1-16,9-4 2 0,-2 3-1 15,-4 3 1-15,-2 0-2 0,7 3 1 16,-10 5 1-16,7 2-1 0,-5 1-1 0,2 5-1 15,-6-8 1-15,1 8 1 0,-7 0-1 16,6 0 1-16,-6 8-1 0,0-3 0 16,0-2 1-16,0 8 1 0,0-3-2 15,0 5 0-15,0 0 1 0,0-2-1 16,5 0 3-16,-5-6-3 0,8 1 0 16,-8 2 0-16,5-4 3 0,0-4-3 15,-5 12 2-15,5-9-3 0,-5 5 3 0,5-1-1 16,-5-3 0-16,6 4-1 0,-6-5 1 15,0-3 1-15,0 8 0 0,5-4-1 16,-5-4 0-16,0 7 0 0,9-7 0 16,-5 7 0-16,1-7 0 0,4 4-1 15,-5-4 2-15,-4 7-3 0,7-7 3 16,-7 0-1-16,5 6 0 0,-5-6-1 0,5 11 1 16,-5-8-1-16,0 5 1 0,8-1 0 15,-8 4 0-15,0-2 2 0,7 1-2 16,-7 1 1-16,4-2-1 0,-4 5 1 15,0 0-1-15,0 6 0 0,0-4 0 16,0-2 0-16,-6 6-1 0,6-1 1 16,-8-2-1-16,8 2 1 0,0 2 0 15,-7-3 0-15,7-4-2 0,0 0 2 0,0 2 0 16,0-5 1-16,0 3-2 0,0 4 1 16,0-1 0-16,0 3 1 0,0 0-1 15,0 3 0-15,0 0 0 0,0 4 0 16,0 2 0-16,-8 2-1 0,8 3 2 15,-7-4-2-15,7 8 0 0,-6-6 1 16,6-2 0-16,0 4 1 0,0-3-1 16,5 5-1-16,-5-1 1 0,8 4 0 0,-3-6 1 15,-5 9-1-15,6-11-1 0,-6 3 1 16,0-3 0-16,0 6 0 0,0-5 1 16,0-2-1-16,0-8 1 0,0 8-1 15,0-2-1-15,7-2 1 0,-2 2 0 16,1-1 1-16,-1-2-1 0,0 0-2 15,2 3 2-15,-2-7 1 0,3 3-1 16,-3-3 0-16,1 0-1 0,4 4 1 0,-3 0 1 16,-2-2-1-16,0 2 0 0,1-1 1 15,-1-1-1-15,-5-3 0 0,10-1-1 16,-5 5 0-16,1-4 2 0,1 5-1 16,-2-3 1-16,0 2-2 0,0-6 1 15,-5 2 0-15,8-3 0 0,-2 2 0 16,-1 1 1-16,-5-4-3 0,7-1 2 0,-7 6 0 15,8-7 1-15,3-5-1 0,1 3 1 16,1 1-3-16,0 1 2 0,-8 2 0 16,0 2 1-16,-5-1 0 0,0-3-1 15,8 1-1-15,-8-4 1 0,0 1 0 16,10 2 0-16,-10 4 1 0,0-5-1 16,7 1-1-16,-3-1 0 0,5-5-1 15,0 1 1-15,0-5-2 0,2 0 0 16,1 4-1-16,-3-8 2 0,3 8 2 15,-2-8-1-15,-2 5 0 0,3-5 2 0,1 6-2 16,4-6 2-16,-1 6-3 0,5-6-1 16,-2 0 1-16,-4 0 0 0,4 0-2 15,-3 0 3-15,0 0-3 0,1 0 1 16,2 0 2-16,-5 0 0 0,0 0 0 16,2 0 1-16,0 0-2 0,-2 0 2 15,2 5 0-15,-4-1 1 0,2 3-2 0,0-3-1 16,-4 2 3-16,4-6-1 0,0 8 0 15,1-8 1-15,0 3-2 0,0-3 0 16,-1 6 2-16,-3-6-3 0,0 7 4 16,-5-7-1-16,0 9-1 0,0-4 2 15,-5 2-3-15,10 0 1 0,-6-5 0 16,3 7 0-16,5-4-1 0,1-5 0 0,-4 7 1 16,3-1 1-16,-2-6-1 0,-4 0 1 15,1 0-2-15,1 7 1 0,0 1 2 16,-3-1-2-16,0 1-2 0,0 0 3 15,3-2-1-15,-3-6 2 0,0 0-2 16,-5 0-1-16,8 0 0 0,-8 5 2 16,8-5-3-16,-8 4 0 0,8 3 2 15,-8-3 2-15,10 2-1 0,-3-6-2 0,4 5 2 16,2-5-1-16,2 0 2 0,-3 5-2 16,-1-5-1-16,-1 7 1 0,-2-5 0 15,4-2 1-15,-3 0-1 0,6 10-1 16,3-10-1-16,-2 0 3 0,-1 0-2 15,5 0-1-15,-5 0 2 0,-1 7 0 16,3-7 1-16,-1 3 0 0,-4-3-2 16,1 0 1-16,-2 8 1 0,-3-8-2 15,4 0 1-15,-4 0 0 0,0 0 1 0,2 0-1 16,0 0 1-16,-4 0-1 0,3 0 0 16,-3 6 0-16,-6-6-1 0,10 0 1 15,-5 0 1-15,3 6 0 0,2-6-2 16,-2 0 1-16,-1 0 0 0,4 0-1 15,-4 6 2-15,1-6-1 0,2 0 0 16,1 0 0-16,-3 0-1 0,7 0 1 0,-2 5 1 16,2-5-2-16,0 0-1 0,-2 0 3 15,-4 0 0-15,0 6 1 0,0-6-3 16,0 0 0-16,-1 0 2 0,3-8-1 16,-1 8-2-16,-3 0 1 0,1 0 1 15,0 0 1-15,-3 0 1 0,3-3-3 16,-1 3 1-16,6 0 1 0,0 0 0 15,3 0-1-15,1-6-1 0,4 6 0 16,0 0 3-16,0-7-2 0,-1 7 0 16,-2-16-1-16,-3 9 1 0,3-3 0 0,-7 2-1 15,1 2 0-15,1 1 1 0,0-5 1 16,-3 3 0-16,5 0-2 0,-2-2 3 16,6 9-2-16,4-9 0 0,0-4-1 15,0 1 0-15,2 3 2 0,-11-3 0 16,-1-2-1-16,-1 5-1 0,3 5 1 15,-9-3 0-15,4 0 1 0,-2 1-3 0,-1-2 1 16,-1 2 1-16,1-3 1 0,-2 2 0 16,1 0 0-16,3 2-1 0,-3-2 0 15,1 7 1-15,-1-7-1 0,-6-1 0 16,8 5 0-16,-8-5 0 0,0 8 1 16,9-8-2-16,-9 8 1 0,4-3-1 15,-4 3 1-15,0-13-1 0,0 8 1 0,9-1 0 16,-9 1 0-16,0-8 2 0,5 5-2 15,-5 1-1-15,4-1 1 0,-4 1 0 16,7 1 1-16,-7 0-1 0,0 6 0 16,7-3 1-16,-7 3 0 0,6-13-1 15,-6 13 0-15,5-11 0 0,-5 6 0 16,10-2-2-16,-2 1 2 0,4 1 0 16,-3-6-1-16,4-1 0 0,-6-3 1 15,3 1-1-15,0-1 1 0,1 8 1 16,-4-3-1-16,-2 0 2 0,-1 10-2 0,-4-7 0 15,9-2 0-15,-4 9 1 0,-1-6-1 16,1 0-1-16,-5 6 1 0,0-5 0 16,0 0 1-16,0-2-2 0,0 2 0 15,0 2 0-15,0 3 1 0,-6-11-2 16,6 11-2-16,-8-4 1 0,1 4 0 0,2-7-1 16,5 7 2-16,-8-6-2 0,1-1 1 15,1 2-1-15,-2 2-3 0,1 3-1 16,2-13-1-16,-1 10-4 0,-4 3-1 15,2-11-1-15,-2 3 1 0,-2 2 1 16,4 6 2-16,0-7 2 0,-2 0 1 16,5 7 4-16,0-4 0 0,5 4 2 15,-8-5 2-15,8-1 0 0,-5 3 0 0,5-7 0 16,0 5 0-16,0-4 0 0,0 9 2 16,0-5-1-16,0 5 1 0,5-8 1 15,-5 8 0-15,0-9 1 0,7-1 0 16,-7-1 0-16,0 0 1 0,0-5 0 15,3 2-2-15,-3 1 1 0,0-10 0 16,0 5-2-16,0 3 0 0,0 0-1 16,0-1 0-16,0 4 1 0,-3-2 0 0,3 3-1 15,-8-2 2-15,8 4-2 0,0-7 1 16,0 4-1-16,0 1 1 0,0 4-2 16,0 0 0-16,0 7-1 0,0-7 2 15,0 7 0-15,-5-4-1 0,-2 4-1 16,2-11 2-16,-1 8-1 0,1 3 1 15,5-12 0-15,-5 10-2 0,5-7 3 16,0 4 0-16,0-4-1 0,-7 5 0 16,7-4-1-16,-5 1 0 0,5 1 2 0,0-3-2 15,0 4-1-15,0-2 2 0,-5 3-1 16,5-8 0-16,0 9 0 0,0 3 0 16,0-12 0-16,0 10 0 0,0 2 1 15,-4 0-1-15,4-10 3 0,-7 10-2 16,7-7-1-16,0 7 1 0,0-10 0 15,-7 7-1-15,7-8 1 0,0 3-2 0,0-4 1 16,0-2 2-16,0 1 0 0,0 0-3 16,0 1 2-16,0-1 1 0,-4 4-1 15,4-5-1-15,0-1 0 0,0 7-1 16,0 0 1-16,0-4 0 0,0 7 0 16,0-2-1-16,-5 0 0 0,5 0 0 15,-9-1 3-15,9 0-2 0,-6 2 1 16,6-2 0-16,0 1 1 0,0 7-2 15,0-11 1-15,0 5-2 0,0-2 0 0,-7 3 0 16,2-4 2-16,5 9-2 0,0 0 1 16,0 0-1-16,0 0 1 0,0 0 0 15,0 0 0-15,0 0 0 0,0-4 1 16,0-3 0-16,-4 0 0 0,4 7-1 16,0-8 1-16,0 8-1 0,0 0 0 15,0-8 0-15,0 8-1 0,0-6 1 16,-7-2 0-16,7 6 0 0,0 2-1 0,0-11 1 15,0 11-1-15,0-7 2 0,0 0 0 16,0 4 1-16,0-4 1 0,0-1 0 16,0 5 0-16,0-8 0 0,0 2-2 15,8-1 1-15,-8-1-4 0,0-5 1 16,0 7 2-16,0-5-1 0,0 7 0 16,-6-9-1-16,6 10 1 0,0-1 0 0,0-2 2 15,0 2-2-15,0 0-1 0,-7 0 1 16,7-1 0-16,-10 0 0 0,5 8 1 15,2-7-3-15,-4 7 2 0,1-6 1 16,-6 6-1-16,-1-4 1 0,0-3 0 16,0 2 0-16,-3-2 1 0,3-1-2 15,-2-6 0-15,0 4 1 0,1-2-1 16,2 3 1-16,2-5-1 0,0 5-1 16,1 2 2-16,2-1-2 0,2 3 1 15,-3-4 0-15,3 4 0 0,0-4-2 0,5 4 2 16,-8 1 0-16,8-3-1 0,0 7-1 15,-7-7 2-15,7 4-1 0,0-3 1 16,0-1-1-16,-5 1 1 0,5 6 0 16,0-8 0-16,0 8 1 0,0-2 0 0,-4 2 0 15,-1-9 0-15,5 9 0 0,-9-4-1 16,1 4 1-16,8-9-3 0,-8 9 1 16,8-6 1-16,0 0-1 0,0-1-1 15,0-4 3-15,0-1 0 0,0 5 0 16,0-4 0-16,0 3 0 0,-6 8-1 15,6-8 1-15,-7 8-3 0,0-7 1 16,3 0 2-16,-1 7-3 0,0-11 1 16,5 4 2-16,-7-6 0 0,1 4-1 0,6-1 1 15,-7-1-1-15,7 0 1 0,-5 2 0 16,5-4-3-16,0 2 1 0,-6-1 3 16,6-2-3-16,-5 3 2 0,-2 0 0 15,7-3-1-15,-10 1 2 0,4-1-1 16,-1 0-2-16,1 0 0 0,-1 1-1 15,2 8 2-15,-3-8-1 0,-5 3 1 16,1 1-1-16,3-2 1 0,-3-2 2 0,4 0 0 16,8 6-2-16,-5-4 0 0,5-2-1 15,0-1 2-15,-8 7 0 0,8-6-2 16,-8 2-1-16,3 5 3 0,5-7-1 16,-8 3 1-16,-1 1-1 0,4-2-1 15,1-3 1-15,-3 1 2 0,0 3-1 16,1 3-1-16,-1-2 0 0,1 3-1 0,1-4 3 15,-2 3-2-15,-1 0 0 0,3 1 0 16,-1-4 0-16,-1 4 1 0,-3-8 0 16,4 3-2-16,3-3 1 0,-6 0-1 15,9 0 0-15,0 6 1 0,0-6-1 16,-6 9 0-16,-1-4 1 0,1-3-1 16,-4 8 2-16,-5-6 0 0,5 10-1 15,-3-4 0-15,3 4 0 0,1-7 1 16,2 7 0-16,0-8-3 0,3-3 2 0,4 5 1 15,-7-5-1-15,7 2 1 0,-7-2 0 16,7-1-1-16,-4 2 1 0,4 2 1 16,-7-1 0-16,2-1 0 0,5 3-3 15,-6 3 1-15,6-6 3 0,-9 6-3 16,9-3 0-16,-9 0 0 0,9-5 1 16,-7 6 0-16,0-4-1 0,2-5 1 15,1-1 0-15,-3 2-1 0,-1-7 1 0,1 3-1 16,2 2 3-16,-3 2-3 0,3 5 0 15,0 0 0-15,0 4 2 0,-1-4-2 16,-9-2 1-16,4 4 1 0,-2-2 2 16,3 4-1-16,0-4 0 0,0 9-2 15,4-9 2-15,-4 2-1 0,-2 2 0 0,1-4-1 16,-1 3 3-16,3-3 0 0,-1 3 2 16,0-2 1-16,2 1-1 15,1 0 1-15,2 0 0 0,0-4-2 0,-1 8 1 16,6-3-2-16,0-4-3 0,0 2 2 15,0-6-3-15,0-4 1 0,8-2-2 16,-8 5 2-16,8-2-2 0,-8 1 2 16,5-4-1-16,-5 5 2 0,0-6-3 15,5 5 1-15,-5-5 0 0,8 6 1 0,-8-2-1 16,8 8 0-16,-8 0-1 0,7 1 1 16,-7-4 2-16,8 0-2 0,-8-4-1 15,10-1 2-15,-10-3-1 0,8 5 1 16,-8 1 0-16,0 3-2 0,0 1 0 15,0-3 2-15,0 2-2 0,0 0 1 16,-6-2 0-16,6 2 0 0,-5-2 1 16,5 3-1-16,-7 3 1 0,7-6 0 0,0 4-2 15,0 2 1-15,0-5-1 0,0-1 0 16,0 5 2-16,0-5-3 0,0-3 2 16,-5-1 0-16,5 2 1 0,0-2-1 15,0 6-1-15,0-2 2 0,-5-1-1 16,5 5 1-16,0-3-2 0,0-8 1 15,-5 3 0-15,5 2 1 0,0-1-1 16,0-2 0-16,0 9-1 0,0-4 1 0,0 4 0 16,0-2 0-16,0 2-1 0,0-6 2 15,5 7 0-15,-5-5 0 0,0 8-2 16,0-5 1-16,5 6-1 0,-5 4 3 16,5-10-3-16,-5 10 1 0,8 0-1 15,-8-4 1-15,5 4 1 0,0-8-1 16,0 8 0-16,0-8 0 0,8-1-1 15,-5 5 1-15,0-7 1 0,2-1-2 16,-10 5 2-16,7-4-2 0,-7-3 1 0,0 7 0 16,0-1 0-16,5 3-1 0,-5-2 2 15,0 2 0-15,5 0 0 0,-5-1-1 16,0-1 1-16,9 0-1 0,-9 1 0 16,7-2 0-16,0 2-1 0,-7-6 0 15,6 0 1-15,-6 1 0 0,10-3 0 16,-5 0 0-16,1 4-1 0,-6-1 1 15,7 6 1-15,-7-3-1 0,6 2 0 0,-6-2 0 16,0 3-1-16,9-1 1 0,-9-2 1 16,8 8-2-16,-5-7 1 0,2-1-1 15,2 8 1-15,-3-12 0 0,1 6 1 16,0-3-2-16,2 5 0 0,-2-6 2 16,3 4-1-16,-1 1 0 0,-3-4 1 15,1 6-1-15,-5-4 0 0,9 1 0 0,-5 3 0 16,1-7 0-16,0 6 0 0,0-5 0 15,7 5 0-15,-3-4-1 0,5 3 2 16,0-1-1-16,6-3 1 0,-5 3-3 16,3-3 3-16,1-1-2 0,4 5 2 15,-3-1 0-15,1 6-1 0,-6 0-1 16,-5 0 2-16,0-8-2 0,-4 8 2 16,-1-10-2-16,-5 3 1 0,10 3 0 15,0-4 1-15,0 8-2 0,6-2 2 0,-3 2-2 16,2 0 2-16,-1 0-2 0,4 0 2 15,-3 0-2-15,8 0 2 0,0 0-2 16,-5 0 2-16,0-11-2 0,0 7 1 16,-5 4-1-16,2-6 2 0,-4 6-1 15,4 0 0-15,0 0-1 0,1 0 0 16,-3 0 2-16,5 6-1 0,0-2 1 0,0-4-2 16,-3 9 0-16,5-5 2 0,-2 6-1 15,-4-6 0-15,0-4 0 0,-3 9 0 16,-3-3 0-16,0-1 1 0,1 3-1 15,-1-5 1-15,-2-3-2 0,4 0 1 16,-2 0 0-16,-1 0 0 0,3 0 1 16,0 11-1-16,-2-11 0 0,2 0 0 15,-1 0 1-15,0 2-1 0,-1-2 0 0,2 0-1 16,-1-13 0-16,-4 10 1 16,7-7 0-16,1 4-1 0,0-1 1 0,2 7 0 15,3 0 1-15,-4 0-1 0,-2-5-1 16,-1 5 1-16,-1 0 1 0,2 0-2 15,-4-4 2-15,0 4 0 0,3 4-1 16,-4-4-1-16,1 0 2 0,-1 9-1 16,4-9-1-16,-3 0 1 0,-1 0 0 0,1 0 0 15,-3 0 1-15,-5 0-1 0,5 0 1 16,-5 0-1-16,0 5 0 0,7-5-1 16,-7 6 1-16,4-6 0 0,-4 0 0 15,0 0-1-15,5 0 1 0,-5 8 0 16,0-8 0-16,7 2 0 0,-7-2 0 15,0 0 0-15,0 0 0 0,0 0 1 0,0 0-1 16,0 0-1-16,0 0 2 0,0 0-1 16,5 0 0-16,-5 0-1 0,0 0 1 15,0-5 0-15,0 5 1 0,0-9-1 16,0 9 1-16,5 0 0 0,-5 0-1 16,0 0-1-16,0 0 0 0,0 0 1 15,0 9 0-15,5-9 1 0,-5 0-2 16,0 4 2-16,0-4-1 0,0 0 1 15,0 0-1-15,0 0 0 0,0 5-1 0,0-5 2 16,0 0-2-16,0 0 2 0,0 0 0 16,0 8-2-16,0-8 0 0,0 0 2 15,6 0-1-15,-6 0-1 0,0 2 1 16,0-2-1-16,0 0 1 0,0 6 0 16,0-6 1-16,0 0-2 0,0 0 0 15,0 0 1-15,0 0 0 0,0 0 0 16,0 0 1-16,0 0-2 0,0 0 2 0,0 0 0 15,7 0 0-15,-7 0-1 0,0 0 1 16,5 0-2-16,-5 0 2 0,0 8-1 16,0-8 0-16,0 0-1 0,0 0 1 15,0 10-1-15,0-6 2 0,0 1-1 16,0-5 0-16,0 0 1 0,0 0-1 16,0 0 0-16,0 0 2 0,0-5-1 15,0 5 2-15,0 0 0 0,0 7-1 16,0-7 1-16,0 9 0 0,0-9 0 0,0 0-1 15,0 0 0-15,0 0-2 0,-5 3 2 16,5-3-1-16,0 0-1 0,0 8 0 16,-7-8 0-16,7 0 0 0,0 4 1 15,0-4-1-15,0 5 1 0,0-5-2 16,-5 7 1-16,5-7 1 0,0 0 0 0,0 0-1 16,-5 0 0-16,5 0 0 0,-5 0 1 15,5 0 0-15,0 0 0 0,0 0-1 16,0 0 2-16,0 0-2 0,0 0 0 15,0 0 0-15,0 0 1 0,0 0-1 16,0 0-1-16,0 0 1 0,0 0 0 16,0 0 1-16,5 0-1 0,-5 0 0 15,0 0 0-15,0 0 1 0,0 0-1 16,0 0 1-16,0 0-1 0,0 0 1 0,0 0-1 16,7-7 1-16,-7 7 0 15,0 0 0-15,0 0-1 0,5 0 0 0,-5 0 0 16,0 0 0-16,0 0-1 0,0 0 0 15,0 0 0-15,6 0 1 0,-6 0 0 16,0 0 0-16,13 9 1 0,-4-5-2 16,4-4 2-16,-2 0 0 0,2 0-1 15,-6 7 1-15,-1-7-1 0,-1 0-1 0,-5 0 2 16,12 0-2-16,-12 0 1 0,5 0 0 16,-5 0-1-16,5 0 1 0,-5 0 1 15,0 0 0-15,0 0-2 0,5 3 1 16,-5-3 0-16,9 6 0 0,-9-6 1 15,9 8-1-15,-1-2 0 0,0 3 0 0,3-2-1 16,-2 2 1-16,-1-3 0 16,0 5 0-16,-3-8 0 0,0 5 0 0,0-3 1 15,-5 5 0-15,8-3 0 0,-2 3-2 16,1-7 1-16,0 8 0 0,2-9-1 16,6 7 1-16,3-4 0 0,2 3 0 15,1 2 1-15,5 1-2 0,-3 0 0 16,-3-3 2-16,-4 2-2 0,-1-7 1 15,3 2-1-15,-5-5 0 0,8 7 2 16,-1-7 0-16,3 6-2 0,-12 2 2 0,7-8 0 16,-5 7 0-16,-1-7 0 0,3 8 0 15,1-8 0-15,-1 5 1 0,1 4-1 16,2-2 1-16,-3 6-1 0,-4 1-1 16,-1 2 0-16,0-4 2 0,-5 4-1 15,5-7-1-15,3 0 0 0,-3 3 1 0,-1-2-1 16,3 2 0-16,-6 1-1 0,1 2 1 15,1 8 0-15,-1 2 2 0,-1-5-3 16,-6 10 2-16,5-3 0 0,-5-9-1 16,0 7 0-16,0 1-2 0,5-10 2 15,-5 4-1-15,0-4 2 0,7 0-1 16,-7 1 3-16,0-1-2 0,5 3 2 16,-5 3-1-16,4 2 1 0,3-3-1 15,-2 6 0-15,0-5-2 0,5 0 2 16,0-4-1-16,3 7-1 0,-2-2 0 0,-3-2-1 15,4-3 1-15,-6 8-1 0,-1-6 0 16,-5-4 1-16,5 8 0 0,0-3 0 16,-5-4 0-16,7 3 0 0,-7-1 1 15,0-4-2-15,0 6 1 0,4 2 0 16,-4 0 0-16,0 1 0 0,5 0 0 16,-5-2-1-16,5 4 1 0,-5-10 0 0,7 4 0 15,-7-3 0-15,6-4 0 0,-6 3 0 16,0-2 0-16,0-1 1 0,0 1-1 15,0 1 0-15,-8-1 0 0,8 3-1 16,-6 1 2-16,-1 1-1 0,-3 0-1 16,-1 0 1-16,-1 2 0 0,-4-4 1 15,0 0-1-15,1 0 0 0,2-2 0 16,-2 1 1-16,0 7-1 0,1-4 1 16,0-4-1-16,0 8 0 0,-1-2 1 15,2-7-1-15,0 8 0 0,1 1 1 0,3-4-3 16,0-2 2-16,-1 7 0 0,1-6-1 15,-1 0 1-15,-5 1 0 0,4 1 0 16,-4-4 0-16,3 9 0 0,1-4-1 16,1 3 1-16,5-2 1 0,-1 2 0 15,1-3 0-15,-2 4-1 0,7 0-1 0,-6-2 2 16,6 2-1-16,-7-4-1 0,7-5 0 16,-8 4 0-16,1-1 1 0,7-1 1 15,-6 5-2-15,6-2 1 0,0 1 1 16,-5-3-2-16,5-1 2 0,0 4-1 15,0-3-1-15,0-3 1 0,0 0 0 16,0-4 0-16,0 1 0 0,0 2 0 16,0 5 1-16,5 5-1 0,-5 2 0 0,6 1 0 15,-6-3 0-15,0 1 0 0,9-3 0 16,-9 3 0-16,8-1 1 16,-8-2-1-16,11 3 0 0,-3 1 1 0,2 3-1 15,0 1 0-15,0 6 0 0,-2-3-1 16,0 0 0-16,-3-2 1 0,-5-2-2 15,7-2 1-15,-7 1 0 0,0 1 1 16,0 3-1-16,-7 3 1 0,7-5-1 0,0 4 0 16,-5 4 1-16,5-7 0 0,-6 3 1 15,-1 7-1-15,-1-2 0 0,-5 3-1 16,5 5 1-16,-7-6 0 0,2-4 1 16,1 1-2-16,3-5 0 0,0-7 1 15,3 5 1-15,6 0 1 0,-8-3-3 16,3-2 0-16,-3-2 1 0,3 4 0 0,-4-2-1 15,0-3 1-15,2 1 0 0,-1-4-1 16,1-5 2-16,1-2-3 0,-2 1 2 16,8 0 1-16,-5 4-2 0,0-2 1 15,5 1 0-15,-8 0 0 0,8-1 0 16,-5 2 1-16,5-5-1 0,0-2-1 16,-5-1 2-16,5 0-2 0,0 3 0 15,5 0 2-15,-5-4-2 0,5 3 0 16,0-4 2-16,1 5-2 0,2-1 1 15,0 1 0-15,2-4-1 0,-2 5 1 0,1-1-1 16,-3-3 1-16,2 0 0 0,1-3 0 16,-3 1-1-16,4 0 2 0,5-5-2 15,-2 3 2-15,2 2 0 0,4-1-2 16,-2-2 1-16,-3-3 1 0,3 10-1 16,1-5 0-16,-4-1-1 0,3 1 2 0,-3-2-1 15,3 0-1-15,1-1 1 0,-2 3 0 16,4 3 0-16,1-4 0 0,-1 2-1 15,-1 2 2-15,6-5-1 0,3 2-1 16,-7-5 1-16,2 3 0 0,0 1 1 16,-5-4-1-16,-3 2 0 0,3 2 0 15,-5-3 0-15,2 1 0 0,-1 3 0 16,-1-2-1-16,-1 2 1 0,1-1-1 16,-2 2 1-16,1-4 0 0,1 1 0 15,-5-6 1-15,2 5-1 0,0-5 0 0,-2 5 0 16,3 4 0-16,1-6 1 0,-4 3 0 15,0 1-2-15,1 3 2 0,-5-2 0 16,3 4-1-16,0 1 1 0,-7-5 0 16,6 3-2-16,4-1 3 0,-2-4-1 15,0 1-2-15,5-5 3 0,-3-2-1 16,2 9-1-16,-1-9 1 0,2 0-1 0,2 0 0 16,1 0 0-16,-1 0-1 0,1 0 0 15,4 0 2-15,3 0-1 0,0 5-1 16,-3-5 1-16,6 0 1 0,-2 0-1 15,4-5-1-15,2-2 1 0,4 3-1 16,-3-6 2-16,-1 6-1 0,-1-9 0 16,1 3 1-16,-4-1-1 0,2 1 0 15,-1-1 1-15,1 2-1 0,0 2 0 0,6 0 2 16,-6-2 0-16,3-2-1 0,4 3 1 16,-1-3 0-16,-4 0 0 0,4-1-1 15,-4-5-1-15,-3 2-1 0,0-5 1 16,-3 0-1-16,-3-4 0 0,1 3 1 15,-4-9 0-15,-5 6 0 0,-3-8 1 16,4 4 0-16,-4-1-1 0,2-1 0 16,-4 1 1-16,-2 6-2 0,-1-3 2 0,0 1-2 15,-5 4 1-15,0 1 0 0,0 2 0 16,7-7 0-16,-7 2 2 0,0-2-2 16,-8 4 1-16,3-4-1 0,-2-2 0 15,-1 1 1-15,0 4-2 0,1-4-1 16,1-2 2-16,-1 6 1 0,2-5 0 15,-1-1 0-15,1-1-2 0,5-3 3 16,-7-5-2-16,7-2 0 0,-6-1-2 16,6-5 2-16,-9 2 0 0,9 2 0 0,0-2-1 15,0 2 3-15,7 1-2 0,0 4 1 16,1 0-1-16,3 0 0 0,2-7-1 16,4 3 3-16,-3 3-2 0,3-2-1 15,-4 4 0-15,-3 2 1 0,1 1 0 16,-4-6 1-16,1 5-1 0,0-9 0 15,-1-8-1-15,-7-2 1 0,9 4-1 0,-4-9 1 16,4 8 1-16,0 4-2 0,3 6 0 16,-1 0 2-16,-3 8-2 0,1 3 2 15,-1-1-1-15,-3 7-1 0,-5-2 1 16,8 0 0-16,-3 2 0 0,0 1 0 16,-5-3 1-16,8 2-1 0,-8-5 1 15,8 4-1-15,-3 1 0 0,0-1 1 16,1-3-1-16,4 6-2 0,-2-10 1 0,4 7 1 15,1-1-1-15,-1 5 2 0,2-3-2 16,-1 6 1-16,2-1 0 0,0 5 0 16,0-7 1-16,-2 4 0 0,5 2-2 15,-2 6 0-15,-1-3 1 0,0 6 0 16,-1 4 1-16,1 0-3 0,-2 0 1 16,0 0 1-16,2 0 0 0,-4 11 0 15,2-1-1-15,-3 3 1 0,0 1 1 16,2 0-1-16,-3 1-2 0,0 2 2 0,-3 3-1 15,1 6 1-15,-2 0-1 0,-5-3 1 16,0 3 0-16,0 1 0 0,0-2 1 16,0-1-1-16,0 1 1 0,0 4-1 15,-7-4 0-15,7-1 0 0,0 4 0 16,0-3-1-16,0-4 1 0,-8 7-1 0,8-3 1 16,0-4 0-16,-5 1 0 0,0-5 0 15,5-3 0-15,-7 0 0 0,7-4 0 16,-9 10 1-16,9-1 0 0,-7-3-1 15,2 2 0-15,5 5 1 0,-6-4 1 16,1 3-2-16,5 2 0 0,-10 2 0 16,5 2 1-16,5 1 0 0,0 4-1 15,0-3 0-15,0 4-1 0,-7 0 2 16,7-6 1-16,0-1-1 0,-8 1-1 16,8-1 2-16,-5 2-2 0,5 2 2 0,0 0-2 15,0 9 0-15,-6-7 1 0,6-1 1 16,-8-3 0-16,3 2 0 0,-2-2-1 15,7 3 2-15,-5 7-3 0,-1 2 2 16,-1-2-3-16,1 1 2 0,-6 3-1 16,4-7 0-16,0 6 1 0,0-9 1 0,1 9-1 15,7-8 3-15,0 3-2 0,0-8 0 16,0 2 0-16,0-4-2 0,0 2 0 16,0-6 0-16,0 4-1 0,-5 1 0 15,5-8 0-15,-6 3 1 0,-1-6 2 16,0 3-2-16,7 3 1 0,-9 5 0 15,9-4 0-15,-10 2-1 0,10-2 0 16,0-4-1-16,0 2 1 0,0-1-2 0,0 3 1 16,5 2 0-16,3 1 1 0,2 1 1 15,-2-3 0-15,3-2-1 0,-1-1 0 16,-3-6 0-16,1-2 1 0,8 3-1 16,-1 0-1-16,1 0 1 0,1-2-2 15,2-4 2-15,-7-5 1 0,4 0-3 16,2-1 3-16,2 4-1 0,0-1 0 15,-1 5 1-15,-4-4 0 0,3 4 0 16,-2-5 0-16,1 5 0 0,-1-4 0 0,2-2-2 16,0 4 1-16,-3-8-1 0,3 4 0 15,0-7 1-15,2 6-2 0,-1-6 2 16,-1 7 1-16,5-7 0 0,0 7 0 16,-2-7-1-16,-1 0 0 0,1 0 1 15,-3 0-1-15,0 0 0 0,4 4 0 0,-1-4 0 16,-3 0 2-16,6 0-2 15,-1 0 0-15,2 0 2 0,1 0-3 0,4 10 1 16,-4-10 1-16,-5 0-3 0,5 0 1 16,-1 0 2-16,-1 0-1 0,3-7-1 15,2 7 0-15,-6-7 1 0,3 7 0 16,-3-7 2-16,3 1-3 0,-4 6 1 16,5-7 1-16,3-1-1 0,-4 4 1 15,0-3-1-15,0 3-2 0,-3 4 1 16,2-5-1-16,0 5 1 0,-3-7 1 0,1 7-2 15,-1 0 2-15,-3-7 0 0,-1 1 1 16,-1 6 0-16,1-8-1 0,0 8 0 16,1 0 2-16,-1-2-4 0,-1 2 4 15,-1 0-3-15,-4 0 0 0,-1 0 2 16,-1 0-2-16,0-7-2 0,-4 7 4 16,1 0-1-16,-1 0-1 0,1-6 1 15,-2 6 0-15,3 0 2 0,-3 0-2 0,-5 6-2 16,5-6 1-16,0 0 1 0,-5 0 0 15,6 0-1-15,-6 0 0 0,7 0 2 16,-7 0-1-16,5 0 2 0,-5 0-2 16,8-6 0-16,-3 6 0 0,6 0 1 15,1 0-1-15,-1 0 1 0,4-5-2 16,-2 5 0-16,2 0 0 0,-2-7 1 16,3 4-1-16,-1-7 0 0,3 4 2 15,5-2-1-15,-3-3 1 0,1 1 0 0,5-1-1 16,-1-3 2-16,1 3-1 0,2 4 0 15,3-6 0-15,1 7 1 0,3-3 0 16,-1 1 0-16,-1-9-1 0,3 4 0 16,-7-3-1-16,-1 0 1 0,-5-5-2 0,2 1 2 15,-1-1-1-15,1-4 0 0,-2 2 1 16,-2 4 0-16,7-1 0 0,-3 1 1 16,-1-1 0-16,2-2-1 0,-4 0 0 15,-3-5 1-15,-2 2 0 0,1 4-2 16,-5-4 1-16,6 0-2 0,-2-5 3 15,4 3 0-15,-1-8 0 0,-2 0-3 16,1 5 2-16,-1-3-1 0,-5-1 0 16,7 1-2-16,-7 1 1 0,2-1-2 15,-5 4 2-15,-4-10 2 0,-1-7 0 0,-5 2 1 16,8 0-2-16,-8 1 2 0,9 8 0 16,-3 2-1-16,1-2-2 0,1 0-2 15,-3-7 2-15,0 5 0 0,-5-4-1 16,0-3 0-16,0 8 0 0,0-1 1 15,0-8 2-15,0-3-2 0,0-10-1 16,0-12 3-16,0-4-2 0,0 10 0 0,6 0-1 16,-6 10-2-16,5 8 0 0,-5 5 1 15,0 4-1-15,-6-1 1 0,-1 6-1 16,-3-7 3-16,-3 4 0 0,-2-4 1 16,2 1 0-16,-1-6-1 0,-6-2 1 15,8-2 0-15,-1-4-1 0,4-2-1 16,2-4 2-16,0 2-2 0,3 0 1 15,-1 7-1-15,-4 2 1 0,-4 3 1 0,-1 8-1 16,-4 2-2-16,-5 4 0 0,0 1 1 16,-3-1 0-16,-7-8 2 0,2 5 0 15,-2-6 0-15,-3-5 1 0,2 6-1 16,1-6 1-16,-2-1-1 0,-4-1 0 16,3 4 0-16,-2-3-1 0,-4 3 0 15,-1-3 2-15,-1-1-2 0,-2 3 3 16,-1 2-3-16,3-2 2 0,-6 7-1 15,1 7 1-15,0-5 0 0,-7-2 2 0,1 4-2 16,-1-5 3-16,4-4-4 0,1-2 2 16,5-4-1-16,-3 1 1 0,-2 3-2 15,-1-11 0-15,-4 6-1 0,2 2 3 16,-1-1-2-16,0 0 1 0,0 3-2 16,-4 4 0-16,-2-3 0 0,-1-3 1 15,0 0 0-15,1 0-1 0,6-9 1 16,-1 5 0-16,2-3 1 0,2-2 0 0,-6 3-1 15,-1 3 1-15,2 0 0 0,3 7 0 16,0 4 0-16,5-8-1 0,0-2 0 16,0-5 0-16,-4-2-1 0,-4-4 1 15,0 6-1-15,-6-2-1 0,-5-6 1 0,-3 4 1 16,1 6 1-16,-7-8 1 16,11 7-2-16,-2 10 1 0,7-1 1 15,0-8-1-15,2 1-2 0,-6-7 2 0,6-2-2 16,-7-6 1-16,-4-6 2 0,-4-6-2 15,4 3 0-15,0-6 1 0,1 5 0 16,3 12 0-16,6-9-1 0,-4 2 0 16,3-8 0-16,4-1-1 0,3-15-3 15,0 0-2-15,5 0-4 0,-4-9-1 16,4 4-5-16,3 6-2 0,7 0-8 0,5-11-5 16,-2-6-11-16,0-3 0 0,5-12-115 15,-2 9-113-15,-16-11-277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7-02T20:29:59.0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24104 306 258 0,'-6'8'79'0,"-4"6"8"15,-1-6 7-15,2 11-54 0,1 2-1 16,0 0 0-16,1 1-6 0,3 3-5 0,-6-6-7 16,3-4-4-16,1 0-4 0,1 3-3 15,5-2-1-15,0 0 0 0,0 0-3 16,0 5-1-16,6-1-1 0,1 1-1 16,6 1 0-16,0-1-1 0,-2-1-1 15,1-3 1-15,-2-1-1 0,-4 4 0 16,1 1-1-16,-7-5 0 0,6 2 0 15,-6-2 0-15,0-6 0 0,0-4 0 0,7-6 0 16,-7 9 0-16,0-9 0 0,0 5 0 16,0-5 0-16,0 5 0 0,0-5 1 15,0 0-1-15,0 6 0 0,0-6 0 16,0 5 0-16,0-5 1 0,0 0-1 16,0 0-1-16,0 0 1 0,0 0 1 15,0 0-1-15,0 0 1 0,0 0-2 16,0 0 1-16,-5-5 1 0,5 5-1 15,0-6 0-15,0 6 1 0,0-6-2 0,-5 1 2 16,5-4 0-16,0-6 0 0,0-5-1 16,0-6 1-16,7-6 0 0,-7 2 0 15,6-2-1-15,-1 2 1 0,3 6-1 16,-1 1 1-16,3 5-2 0,-2 4 1 16,2 7 0-16,-2-1-1 0,-3 2 1 0,0 6 0 15,3 0-1-15,-3-4 1 0,3 4 0 16,0 0 1-16,0 0-1 0,-1 0 0 15,-2 0 1-15,0 0-1 0,0 0 0 16,-5 10 1-16,0-5-2 0,0 3 1 16,8 5 1-16,-8 1-1 0,0 3 0 15,0 3 0-15,0 3-1 0,0-3 1 16,-8 3 0-16,-1 3 0 0,3-1-1 16,-2-3 2-16,-5 6 0 0,4-7-1 15,9-6 0-15,-4-2 0 0,4 1 0 0,0-7 0 16,0 2 0-16,0-4-1 0,0 4 2 15,0-4-1-15,0 3 0 0,0 0 0 16,0 3 0-16,-9-8 0 0,9 6 0 16,-6-9 0-16,6 6-1 0,0-6 1 15,0 0 1-15,-8 0-2 0,8 0 1 0,-5 0 0 16,5-7 0-16,-7 7 1 0,7-8-1 16,0 8 0-16,-11-5 1 0,11 1-1 15,-9-3 1-15,3-5 0 0,-6 1 0 16,6-2 0-16,-7-2 2 0,-7-1-1 15,2 6 0-15,-3-2 1 0,0 1-2 16,-2 0 2-16,3 3-1 0,2 0 1 16,2-5 0-16,3 4-1 0,-2-4 0 0,5 4 1 15,-3-3-2-15,3 12 1 0,4-10-1 16,6 10-1-16,-7-6 1 0,7 6-1 16,0 0 1-16,0 0-1 0,0-6-1 15,-7 6-3-15,1 0-6 0,1 0-9 16,-10-12-52-16,-3 0-52 0,8-13-88 15,2-2-205-15</inkml:trace>
  <inkml:trace contextRef="#ctx0" brushRef="#br0" timeOffset="14246.74">22420 2680 408 0,'-9'14'84'15,"-2"2"3"-15,-7-3-70 0,2 1-7 16,-1 0 2-16,-1 0 0 0,-3-5 3 15,8 12 0-15,-5-12 0 0,6 6-3 16,-2-1-3-16,5 6-2 0,1-5-1 16,0 5-2-16,-2-4 1 0,0 4-2 15,-3 0-2-15,0-5 1 0,0 3-1 16,-3 10-1-16,-6 2 1 0,4 1-2 16,-3 9 1-16,-5 8 1 0,-7-5 0 15,-1 6 0-15,-7 4-1 0,3 10 1 0,-1 1-1 16,1 4-1-16,-1 2 1 0,3 3-1 15,2 0 1-15,-2 1-2 0,-4-5 0 16,1 4 1-16,-17 3-1 0,-8 6-1 16,-1-1 0-16,1 4 0 0,5 0 3 15,7-11-1-15,3-4 0 0,1-1 0 16,7-1 1-16,0-10 1 0,9 5-2 16,0-10 0-16,1-9 1 0,-1 2 0 0,0-8 0 15,0-11 0-15,12-2 0 0,2-9 1 16,7-11-1-16,4-5 1 0,7 0-1 15,0-9 1-15,0-9-2 0,0-5 1 16,8-5-1-16,0 6 2 0,4-6-1 16,-2-4-1-16,1-7 0 0,6-2 1 0,-1-10 1 15,-1-3 1-15,4 2-2 0,-4-7 1 16,0-6 0-16,-5 1 0 0,3-7 0 16,-2-5-1-16,-1 16 1 0,0-6-1 15,0 2 1-15,-7 13-1 0,2 8 1 16,-5 3 0-16,0 9-2 0,0 16 0 15,0 6 1-15,0 3 0 0,0 6 0 16,0 0 0-16,0 13 1 0,-7 1 0 16,7 3-1-16,-8 4 0 0,3 1-1 0,5 5 2 15,-8 2-1-15,3 1 1 16,2 5-1-16,-4 3 1 0,2 5 0 0,-5 0 0 16,4 3-1-16,-1 0 0 0,-1-2 0 15,-3-1 2-15,6-6-2 0,-3 1 0 16,-1 0 1-16,9-1-2 0,-4-8 3 15,4-6-2-15,0-1 0 0,0-7 1 0,0-9-2 16,4 4 1-16,-4-6 1 0,9-4-2 16,-4 4-1-16,3-4 2 0,-3 0 0 15,-5 0 0-15,9 0-1 0,-2-4 1 16,-2 4-1-16,0-12 2 0,-5 12-1 16,11-3 0-16,-11 3-1 0,0 0 1 15,7 0 0-15,-7 0 0 0,0 0 0 16,5 0 0-16,-5 0 0 0,8 6 0 0,-8-6 1 15,10 6-1-15,-4-6 2 0,3 5-3 16,-1-5 2-16,8 0-2 0,-3 0 2 16,12 0-1-16,1 0-1 0,5-5 0 15,3-1 2-15,4 0-1 0,-7 1 0 16,2 5-1-16,0-7 2 0,-7 7 0 16,0 0 0-16,2 0-1 0,-2-6-1 15,4 6 1-15,-4 0-5 0,-3-8 14 16,-7 8-113-16,-4-3-90 0,-12-11-237 0</inkml:trace>
  <inkml:trace contextRef="#ctx0" brushRef="#br0" timeOffset="21887.047">22564 6402 408 0,'0'22'77'0,"0"1"-2"15,0 2-80-15,0-7-3 0,0 10 0 16,-5 1 4-16,5 2 5 0,0-13 2 16,-5 2 1-16,5-3-1 0,-5-2 3 15,5-1 0-15,-8 4 0 0,8-2 0 0,0 0-1 16,-5-2 0-16,5 0-1 0,0-1 0 16,0 1-1-16,0 2-1 0,6 4 2 15,-6 5-1-15,9 2 0 0,-9-3 1 16,13 3 1-16,-4 1 0 0,5 1 1 15,0 4-1-15,6 3 0 0,-9-1 0 16,7 1-1-16,0 12-1 0,-1 0 1 16,2 1-1-16,1 2-1 0,-2 1-1 0,7-1 0 15,-1-3-1-15,6 3 1 16,4 1-2-16,-3-1 1 0,2 3 0 0,-7 4 0 16,2-5 0-16,0 10 1 0,1 1-1 15,-3 0 0-15,7-2 0 0,3-2 2 16,-1-4-2-16,1-9 0 0,-2-4 0 15,-4-2 0-15,-11 0-1 0,-4-11 2 16,-7-5-1-16,0-1 0 0,-3-5-1 0,2-10 2 16,-7-2-1-16,0 0 1 0,0-7-2 15,0 0 1-15,3 0 0 0,-3 0 1 16,0 0 0-16,0-7-2 0,0 5 2 16,-3-4 0-16,3-1 0 0,-10 4-1 15,10 3 1-15,-7 0 0 0,7-5 0 16,-5 5-1-16,5 0 1 0,0 0-1 15,0 0 1-15,0 0-1 0,0 0 0 0,0 0 0 16,0-7 0-16,0 0-1 0,0-4 2 16,0-7-2-16,0 0 1 0,0-5 0 15,-6 2 2-15,6-3 0 0,-5-4 3 16,5-1 0-16,-5-5 0 0,5-3 1 16,0-9 0-16,0-3 0 0,5-5 0 15,-5-2-2-15,5-1-1 0,-5 0 0 0,0 1-1 16,0 7 0-16,0 6-1 0,0 2-1 15,0 7 2-15,0 6-3 0,0 6 2 16,0 7 0-16,0 4 0 0,0 11 0 16,0 0-1-16,0 0 0 0,-5 16 1 15,5 0 0-15,0 1 0 0,0 8-1 16,5-2 1-16,-5 0 0 0,0 6-1 16,6 2-2-16,-1 2 2 0,4 10-1 15,0 3 0-15,-4 6 1 0,-5-1-1 16,7 5 1-16,-7-2 0 0,6-5 0 0,-6-5-1 15,0 0 1-15,5-8 0 0,-5-4-1 16,0 3 1-16,0-9 1 0,0-2-1 16,-5 1 1-16,-1-7-1 0,1-3 0 15,5-3 1-15,-7-5 0 0,7 0-2 16,-6-7 1-16,6 7-1 0,-7-7 0 16,-1 0 1-16,3 0 0 0,-3 0-1 0,0-6 3 15,-5 6-1-15,0-8-1 0,-4 8 1 16,1-7-1-16,-9 7 0 0,1 0 0 15,-1 0 0-15,-3 0 1 0,-3 0 0 16,5 0-1-16,0 0 2 0,0 0 2 16,6 5 0-16,4-5 1 0,3 0-2 15,-1 0 1-15,5 5-1 0,-6-5-1 16,5 0-1-16,-1 0-1 0,4 0 1 0,2 8-1 16,5-8 0-16,0 4 2 0,-5-4-2 15,5 8 1-15,0-8-1 0,0 0-1 16,-5 4-3-16,5-4-6 0,0 0 11 15,-5 0-110-15,5 0-93 0,-8 0-239 16</inkml:trace>
  <inkml:trace contextRef="#ctx0" brushRef="#br0" timeOffset="46400.9929">30727 1183 459 0,'5'0'94'0,"-5"0"-1"0,13-5-84 16,-1-3-2-16,-2-1 1 0,1 1 1 16,2 2 1-16,-5 6-1 0,2 0 2 15,5 0-2-15,1 6-3 0,-1 8 0 16,5-3 0-16,-4 1 0 0,4 3 1 15,-2-7-2-15,3 5 0 0,2-5-2 16,5-2 1-16,-5-6-2 0,-2 0-1 16,2 0 1-16,-2 2-2 0,0-2 3 15,-2 13-2-15,2-5 0 0,2 1 1 0,1 7-3 16,-1-5 2-16,5 3 0 0,-2 2-2 16,-4-2 2-16,-1 4 0 0,-5-2 0 15,1-1 0-15,-4 0 1 0,5 1 0 16,-4-2 0-16,1 1 0 0,-5 6-1 15,5 2 0-15,-9 4 0 0,4 3 0 16,-2-2 0-16,-1 0 0 0,-2-8 0 16,3 10 0-16,-3-1-1 0,3 6 1 0,-3 1-1 15,-5 0 0-15,0 6 1 0,0 0 0 16,0 3 0-16,0-2 1 0,0 1 0 16,0 4 0-16,0-2 1 0,0-3 0 15,0 2 0-15,5 8 1 0,-5-10 0 16,10 3-1-16,-2 7 0 0,-3 1 0 15,-5-3-2-15,0 7 1 0,5 2-1 16,-5 9 0-16,-5-5 0 0,5 3-1 0,0-3 2 16,0 7-1-16,8-12 1 0,-3 4-1 15,1-7 0-15,-6 3 1 0,0-10 0 16,0-2-1-16,-8 10 1 0,2 9 0 16,-3-4 0-16,5 2 0 0,4 4 0 15,0 0-1-15,0-7 2 0,0 5-1 16,0 3 0-16,0-6 0 0,0-1 1 15,0-2-1-15,-10-1 2 0,2 5-3 0,-1-4 1 16,3-3 1-16,1 0 1 0,5-9-1 16,-8-7 1-16,8 3-1 0,-4 4 1 15,4 1-1-15,-6 4-1 0,-1 0 0 16,7 0 0-16,-6-4-1 0,-1 3 1 16,2 0-1-16,0 6 1 0,5 2-1 15,0 7 0-15,0-10 0 0,5 2 0 16,0 6 2-16,0-8-1 0,0-5 1 15,-5 8 0-15,10-5-2 0,-10-6 1 0,0 11 0 16,0 2-3-16,0 2-1 0,0 0 2 16,0-2-1-16,0-3 0 0,0-7 1 15,10 4-1-15,0-2 2 0,-1 1 1 16,0-2-2-16,0 11 2 0,-9-7-1 16,7 8 1-16,-2 1 0 0,-5 0-1 0,0-4-2 15,6-4 2-15,-1-7 0 0,3-3-1 16,2 3 1-16,3 0-2 0,2 0 1 15,-3 4 1-15,4 1 3 0,0-2 1 16,-3-3 2-16,2 6 0 0,2-3 3 16,-8-2-1-16,6 6-1 0,-3-1-3 15,1-5-2-15,3-3 0 0,2-3-3 16,2-3 0-16,-1-5 0 0,1 1-1 16,-4-4 3-16,2-4-1 0,-6-2-2 0,3 0 1 15,-2-12 2-15,1 2-1 16,-2-7 0-16,-1-3-1 0,1-9 1 0,-4 5-1 15,-3-5 2-15,0 6-3 0,-5-6 0 16,8 4 2-16,-8 2 1 0,5 2-2 16,-5-2 1-16,0 5 0 0,0 2-1 15,0-7 1-15,0 4-3 0,0 2 1 0,-5-5 2 16,5 4-2-16,-7 5 0 0,7-2 3 16,-8 2-1-16,3-1 0 0,-1-3 1 15,-4 1-2-15,0 1-1 0,-1-2 2 16,-2 2-1-16,-1 6-1 0,0 1 0 15,1 4 1-15,-4 4-1 0,-1 6 2 16,-5 0-1-16,2 0 0 0,-2-4 1 16,3 7 0-16,1-6-1 0,6-3 0 0,-5 2-1 15,6 5 0-15,-4 0 1 0,3 1 1 16,0 14-2-16,0-3 0 0,-4 0 1 16,6 7 1-16,-4-1 0 0,2-5-1 15,0-6 2-15,3-2 1 0,3 5 0 16,7-6-2-16,-4 11 0 0,4 2 1 15,0-6-1-15,0 8-2 0,0 3 1 16,0-8 0-16,-12 8 1 0,6 4 0 16,-1-3-2-16,7 1 2 0,0 3 1 0,0-2-2 15,0-8 2-15,0 4-1 0,8 2 2 16,-8-1 0-16,10 1 1 0,-3 12-2 16,-7-6 1-16,4 9-1 0,-4 10 1 15,7-3-1-15,-7 4 1 0,10 1-1 16,3-7 0-16,0 2 1 0,0-1 0 15,-8 3 0-15,-5 10 1 0,7-6-1 0,-7 5 0 16,5 2 0-16,-1-8 0 0,5-6 0 16,4 1-1-16,-3-2 0 0,-4 7-1 15,-1 2 1-15,-5 3-1 0,0-6 0 16,5 4 0-16,-5-10 1 0,6-6-2 16,6-5 2-16,-2-1-1 0,-4-2 0 15,1 7 0-15,-1 7 0 0,-1 7 0 16,3 8 0-16,7 3 0 0,2 0-1 15,4-2 0-15,7 0 0 0,-4 15 1 0,-1 0-1 16,-3-2 1-16,-4-1-1 0,-4-3 1 16,-6-12 0-16,-6-13 0 0,15 7-3 15,-10-4 1-15,0 2 1 0,-5 3 0 16,5 12-3-16,-5-4 1 0,0-4 0 16,0-2 2-16,0-10-1 0,0-6-1 15,0 0 1-15,0 1 1 0,0-4 0 16,0-5 0-16,-7 6-1 0,1-12 0 0,-8 3 1 15,0-3 0-15,-1 1-1 0,0-7 0 16,-3-3 1-16,0-7-1 0,-5 1 0 16,-8-10-1-16,-5 6 2 0,-5 14 0 15,-6-3-1-15,-4 3 0 0,0 9 1 16,1-1 1-16,-3-17-1 0,4 11 1 16,0-4-2-16,-2 3 2 0,2-9-2 0,3 2 2 15,0-9-3-15,-4-16 1 0,-3-11-5 16,-9-2-3-16,-17-10-9 0,-7 0-7 15,-11-15-9-15,-1-1-8 0,0 0-8 16,12-12-102-16,18 0-104 0,12-3-250 16</inkml:trace>
  <inkml:trace contextRef="#ctx0" brushRef="#br0" timeOffset="47449.984">31869 6159 484 0,'0'4'98'15,"0"5"0"-15,0-4-90 0,0 7-4 0,0 1-1 16,4 4 1-16,-4-1 2 0,10 8-2 15,-2 2 2-15,4-1-1 0,1 10 2 16,3-1 0-16,1 0-1 0,1-3 1 16,-5 2 1-16,0 1-3 0,2-1-1 15,3 1-3-15,1 9 0 0,1-2 0 16,3 6-1-16,-2 9-1 0,-4-1 1 16,1-2 0-16,0-4 0 0,-5-3 1 0,-8-9-1 15,3-8-1-15,-8-8 2 16,0 1 0-16,0-5-1 0,-8 2 0 0,8 1-1 15,-9 6 0-15,3 5 3 0,-1 3-3 16,-1-8 2-16,0 1 2 0,3-11-1 16,-1-4 0-16,-1-12 2 0,7 0-2 15,-7-12 1-15,3-10-1 0,-1-9-1 16,0-6 0-16,5-1 1 0,-7-1-1 16,7-3 1-16,0 4 1 0,0-1 0 0,8 7 2 15,1-2-1-15,-1 9 1 0,2-1-1 16,1-1-1-16,5 6-2 0,-6-1 1 15,3 3 0-15,2 5-2 0,-5 2 0 16,0 6 0-16,1 6 0 0,2 0 0 16,4 0 1-16,-3 0-1 0,6 21 0 15,1 4 0-15,1 1 0 0,-4 3 0 0,1 1 1 16,-1-3-2-16,4 3 2 16,-1-3 0-16,2 8-1 0,-4-5 0 15,1 4 1-15,0-4 0 0,-2-1 0 0,1-3 1 16,4-7 0-16,-1-3 1 0,-8-8 0 15,4-2 0-15,0-6-1 0,2 12 1 16,5-12-2-16,1-5-1 0,0-2-1 16,2 7 0-16,-2-11-3 0,0-1-1 0,2-6-5 15,5-1-5-15,-9-11 7 0,2 0-113 16,10-5-97-16,-9 8-249 0</inkml:trace>
  <inkml:trace contextRef="#ctx0" brushRef="#br0" timeOffset="182699.373">17529 9298 283 0,'0'-30'87'0,"0"-2"7"16,-7-1-37-16,7-6 1 0,0 4-7 15,0-2-9-15,0 14-8 0,0-4-6 0,0 5-4 16,10 2-4-16,-2 2-4 0,-3 0-1 15,2 4-2-15,-7 5-1 0,0 9 0 16,8 0-1-16,-8 9 1 0,7 5-1 16,-7 7 1-16,6 9-1 0,9 8-2 15,1 3 0-15,10 25-1 0,7 12-1 16,8 23 0-16,3 19-2 0,4 34-2 16,7 23 1-16,13 35-3 0,-3 20-1 0,17 20-1 15,-2 6 1-15,12 6-2 0,3-6 2 16,6-6 0-16,-9-8 1 0,18-19 1 15,-9-6-1-15,-14-25 1 0,1-28-2 16,1-17 1-16,-20-16-1 0,-6-22-2 16,-5-12-1-16,-16-8-1 0,-6-18-5 15,-1-15-9-15,-17-10-9 0,-18-15-110 16,0-5-107-16,0-14-272 0</inkml:trace>
  <inkml:trace contextRef="#ctx0" brushRef="#br0" timeOffset="183108.769">16831 13093 595 0,'9'-16'128'16,"2"-4"7"-16,23-11-105 0,12-23 3 0,13-14 1 15,25-15 2-15,14-23 0 0,15-20-2 16,21-17-8-16,14-23-6 16,17-26-8-16,4-16-4 0,25-20-3 15,1-7-3-15,2-9-1 0,2-10-1 0,14 10-1 16,-13-5 3-16,1 11-3 0,-2 4-1 16,-16 18-3-16,-13 9-13 0,-11 21-15 15,-15 18-13-15,-14 26-118 0,-11 34-122 16,-32 19-295-16</inkml:trace>
  <inkml:trace contextRef="#ctx0" brushRef="#br0" timeOffset="209908.9339">22711 650 298 0,'0'0'82'16,"-7"0"5"-16,7 0-41 0,0 0 1 15,0 7-7-15,5-7-4 0,-5 5-5 16,10-5-5-16,2 9-3 0,-3-5-4 15,0 4-3-15,1 3-3 0,-6-2-3 16,5 1-1-16,-3-1-2 0,1 1 0 0,-7 2-1 16,8-2-1-16,-3 3-1 0,-5 1 0 15,8-1-1-15,-8-7 0 0,10 2 0 16,-5-8-2-16,-5 5-1 0,6-5 1 16,-6 6 0-16,7-6 0 0,-2 0 0 15,1 0 1-15,-1 5 1 0,2-5 1 16,-1 0 0-16,2 9 1 0,1-4 0 15,-3 0 1-15,4 6-1 0,2 2-1 16,-4 3 0-16,5 4 0 0,0 8-1 0,-2 0-1 16,9 1 0-16,5 3 0 0,-4 10-1 15,7 1 1-15,0 5 0 0,6 3 0 16,4-5 1-16,4-8 1 0,4 3-1 16,-2-1 1-16,-11-3 0 0,-5 1 0 15,-5 10-1-15,3-4 0 0,7 1-2 16,1-3 2-16,2-6-2 0,2 2 0 15,-2-2 1-15,-2 6-1 0,-1 2 0 0,1 4 0 16,1-3-1-16,-1 1 0 0,7-2 0 16,5-1 1-16,1 7 0 0,9-9-1 15,4 9 1-15,-5 3 0 0,-5-1-1 16,8-1 0-16,-8-3 0 0,1 5 0 16,-3-2 1-16,2 7 1 0,-4 12-1 15,-3-5 2-15,-7 6 0 0,3 2 0 16,7-1 1-16,1-2-1 0,3-2 0 15,5 3-1-15,7 4 0 0,-3 9-1 0,-1-1 1 16,2 3 2-16,-6 3-2 0,0-8 0 16,15-3 1-16,0-5 0 0,6 3 0 15,2-12 0-15,-2-2-3 0,-17-8 2 16,-8-8 0-16,-4 2-1 0,-10-5 0 16,0-1 0-16,-1-8-2 0,2 5 1 15,1-9-1-15,0-2-4 0,-12-6-1 0,-6 3-1 16,-11-6-5-16,-9-6-3 0,0-2-5 15,-6-11-7-15,-7 0-4 0,-18-7-1 16,-14-6-103-16,-4-3-94 0,-3 2-242 16</inkml:trace>
  <inkml:trace contextRef="#ctx0" brushRef="#br0" timeOffset="210793.696">22421 4535 343 0,'0'16'78'0,"0"-2"7"0,0-7-30 16,5 1-29-16,7-8 5 0,1 0 5 16,6 0 5-16,4 0 2 0,-1 0-4 15,-3 0-5-15,-4-7-5 0,0 0-3 16,-1-2-3-16,1-4-3 0,2 4 0 15,-1-6-4-15,8 3 0 0,1-4 0 16,0-6-3-16,1-4 0 0,-2-9 1 0,4-7-2 16,2-4 1-16,4-12 0 0,0 4-3 15,7-8 2-15,5-3-2 0,-2-8 0 16,14 9-3-16,6-21 1 0,1 6-2 16,-9-9 0-16,3-9-2 0,-7-10 1 15,0 4-4-15,-1-11 1 0,7 2-1 16,-6-9 0-16,4 5 1 0,-11-11 0 0,11-5-1 15,-2-5 1-15,13-2 1 0,7-3-2 16,3-6 2-16,10 8-2 0,1 1 2 16,-4 7-1-16,-9 10-1 0,-5 14 1 15,7 7-1-15,-8 13-2 0,3 3 3 16,2 6-1-16,1 1-2 0,-13 4 3 0,-4-6 0 16,-6 11-1-16,-13-4 1 0,-1 10 0 15,3 1-2-15,3 2 1 0,12 2-2 16,1 7 0-16,-9-2-2 0,-11-2-2 15,-9 9-5-15,-18-3-4 0,-10 7-10 16,0 3-10-16,5 4-10 0,-5 0-6 16,0-1-6-16,-7 0-102 0,2-5-105 15,0 5-247-15</inkml:trace>
  <inkml:trace contextRef="#ctx0" brushRef="#br0" timeOffset="-183998.943">26413 8056 373 0,'0'-6'93'0,"0"6"5"0,0-3-60 16,0 3-2-16,0 0-3 0,0 0-6 16,0 0-5-16,0 0-3 0,-5 3-3 15,5-3-1-15,-10 8-2 0,2-2 0 16,2 2-1-16,-3 4-1 0,1 5-1 0,2 4 0 16,-4 9-2-16,-13 2-1 0,-7 0-2 15,-7 18 0-15,-9 1 0 0,3 10-2 16,4 12 0-16,-2 10 0 0,-3-7 0 15,3 11-1-15,-3-9 0 0,0-1 0 16,-10-3 1-16,-5 5-2 0,-2-7 0 16,0 1 0-16,9-3 0 0,9-11-1 15,14-9 1-15,4 3-2 0,2-13 2 16,-1-5-2-16,3-12 1 0,3-2-1 0,-2-12 1 16,4 3 0-16,-1-1 0 0,7 2-1 15,2-5 2-15,8 3-1 0,-5-2 1 16,5-2-1-16,0 2 1 0,-6-4-2 15,6 1 2-15,-7-6 0 0,1 7 0 16,-3-7-1-16,1 0 2 0,2 0-2 16,1 0 1-16,-2 0-1 0,2 0-1 15,5 0 2-15,-6 0-2 0,6 0 0 0,-7-8 1 16,7 8 0-16,-6-5 1 0,6 5-1 16,-10-7 0-16,10 7 0 0,-5 0 2 15,5-7-3-15,0 2 1 0,-5-1-1 16,5-3 2-16,0-3-1 0,0-6 2 15,0-3-2-15,0-2 2 0,0-5-1 16,0-9 2-16,0 2 1 0,-10-15 2 16,2-3 2-16,-3-3 1 0,4 0 4 0,-3-1 1 15,10 0 0-15,-5-1 3 0,5 4-2 16,0 7-1-16,7 4 0 0,-7 11-5 16,10 10 0-16,0 3-2 0,-10 3-2 15,0 10-2-15,0 6 0 0,0 0-1 16,-15 0 0-16,3 15 0 0,-1 1-2 15,-3 12 1-15,-5 4 0 0,1 13 0 0,0 4-1 16,9 5-1-16,-1 7 1 0,7-2 1 16,5-5 0-16,0 8-1 0,-4-3-1 15,4-2 3-15,0 5-2 0,-7-5 1 16,-1-6-2-16,8-5 0 0,-12 4-1 16,4-9 2-16,2-3-3 0,6-8 2 15,0 2-1-15,0-10 1 0,0 0 1 0,0-7 1 16,8-4-2-16,-2-5 1 0,3 2 1 15,2-8-1-15,2 0-1 0,3 0 1 16,11 0-1-16,5 0 1 0,11-5 2 16,8-7 0-16,1-7 2 0,5 1 1 15,2-7 0-15,0 2 1 0,10 0-1 16,18 5-1-16,-9 2-1 0,-7 11-1 16,-6-4-2-16,-17 9-3 0,-17-3-4 15,-3 3-7-15,-9-6-10 0,-2 6-10 16,-1 0-11-16,-1 0 6 0,-2 0-116 0,2 6-110 15,6 9-259-15</inkml:trace>
  <inkml:trace contextRef="#ctx0" brushRef="#br0" timeOffset="-182914.912">24951 10061 280 0,'0'0'74'15,"-7"-5"5"-15,7 5-42 0,0 0 1 16,-8-5 0-16,8 5-2 0,-5 0-1 16,5 0-6-16,-5 5-1 0,5-5-5 15,-6 8-2-15,6-1-2 0,-5 1-1 16,5-1-3-16,-7 13 0 0,2 5-2 0,5 17 1 16,0 7-3-16,-3 17-1 0,3 15-3 15,0 27-1-15,0 18-1 0,0 6-2 16,0 12-1-16,-13 7-1 0,-3-2 0 15,-7-5-1-15,-2 0-1 0,1-8-1 16,-3-14 0-16,4-11-1 0,5-17 1 16,5-4-2-16,-1-18 0 0,5-9-1 0,9-11-1 15,0-20-3-15,0-18-3 0,0-14-4 16,0 0 115-16,5-24-217 0,-5-11-108 16,12-16-321-16</inkml:trace>
  <inkml:trace contextRef="#ctx0" brushRef="#br0" timeOffset="-182164.81">24748 9782 443 0,'0'-9'104'0,"0"0"5"16,0 4-76-16,0 1 2 0,6 4-4 0,-1 0-6 16,-5 0-1-16,10 0-1 0,-5 0-2 15,5 6 1-15,5 2-2 0,3-1 0 16,9 3 0-16,11-2-2 0,11 3-1 16,0 2-1-16,12 4-3 0,19-1-1 15,9 0-4-15,12-7-3 0,14 1 1 16,17-10-2-16,-12 0-3 0,-6-5 1 15,-10 0-2-15,5 0 1 0,-22-4 0 0,2 4 0 16,-4-3-1-16,1-3 0 16,-9-1-1-16,-3 2 0 0,-7-2 1 0,-3 6 0 15,-10 0-2-15,-11 6 1 0,-2 0 0 16,-10-3 0-16,-7-5 0 0,-6 8 0 16,-6-6 1-16,-6 6-1 0,-6 0 0 15,0 0 2-15,0 11 0 0,0 0-1 0,-5 2-1 16,0 6 1-16,-1 7 0 0,-4 5 0 15,2 13-1-15,1 16 1 0,1 11-1 16,-1 23 1-16,7 10-3 0,-8 18-2 16,8 14-3-16,-6 10-3 0,1 8-2 15,-5 16-1-15,3-1-2 0,-3 5 1 16,-3-7 3-16,5-3 3 0,2-13 1 16,1-10 3-16,5-20 1 0,0-8 2 0,0-13 0 15,5-14 0-15,3-8 1 0,0-6 2 16,2-13 2-16,-2-8 0 0,-8 1 3 15,6-9 2-15,3-8 2 0,-9-1-1 16,6-10 2-16,-1-8-2 0,-5 1 0 16,5-3-1-16,-5-3 1 0,0 1 0 15,0-7 0-15,0-5-1 0,0-5 1 16,-13-3 0-16,1 0-1 0,-1-6-2 0,-13-6 1 16,2 8 1-16,-11 1 0 0,-15-2-1 15,-19-2 2-15,-7 1 1 0,-23-4 5 16,-14-5-1-16,-10 5 0 0,-10-2 0 15,-13 5-1-15,-3 3 0 0,-4 12-4 16,-1 0-3-16,10 0-4 0,-4 0-1 16,11 19-2-16,9 7 2 0,18 10-3 15,12 12-2-15,31 3-8 0,28-3-10 16,29-7-13-16,10-11-16 0,18-21-119 0,26-9-126 16,17 0-299-16</inkml:trace>
  <inkml:trace contextRef="#ctx0" brushRef="#br0" timeOffset="-179729.4609">25414 10205 424 0,'0'0'102'15,"5"3"4"-15,2 7-66 0,-2 2-7 16,0-8-5-16,-5 13-4 0,8 4-3 16,-8 0-4-16,6 14-1 0,-6 4-1 15,0 1-3-15,0 5-2 0,0-1-2 16,0 1-1-16,-5-4-2 0,5-5-2 0,0-2-1 16,0-8-2-16,0-7-1 0,7-2-2 15,-2 2-2-15,-5-10-3 0,10-2-2 16,-4-7-5-16,-1 0-2 0,2-11-5 15,2-3 8-15,0-4-106 0,-3-6-91 16,9-6-236-16</inkml:trace>
  <inkml:trace contextRef="#ctx0" brushRef="#br0" timeOffset="-179501.245">25791 10155 468 0,'10'0'108'0,"-1"0"5"0,5 9-82 15,-6 5 0-15,-2 10-4 0,-6 8-3 0,5 12-6 16,-5 8-2-16,7 11-4 0,-7 3-1 16,5 9-4-16,-5-4-3 0,8 0-5 15,-2-7-8-15,6-5-8 0,-2-3-17 16,1-8-90-16,2-2-99 0,0 3-239 15</inkml:trace>
  <inkml:trace contextRef="#ctx0" brushRef="#br0" timeOffset="-178863.737">24846 11116 440 0,'0'0'103'0,"-5"-6"3"15,5 6-75-15,0 0 1 0,5 0 1 16,0 0-3-16,2 0 1 0,6 0-1 15,6 0 1-15,12 0 0 0,2 11 1 16,13-5-1-16,3-5-2 0,15 7-4 16,10-4-3-16,19 0-4 0,7-4-5 15,21 12-3-15,0-12-3 0,0 4-3 16,-6-4-2-16,0 0 0 0,-17-4 0 0,-10 4 0 16,-8-13-2-16,-12 8-2 0,-8 5-2 15,-7 0-5-15,-16 0-7 0,3 0-9 16,-9 0-9-16,-8 0-6 0,-5 0-7 15,-10 0-106-15,3 5-104 0,-11-5-253 16</inkml:trace>
  <inkml:trace contextRef="#ctx0" brushRef="#br0" timeOffset="-178330.044">24853 11659 433 0,'-12'0'99'0,"4"0"4"15,3 0-78-15,5 2-1 0,0-2 3 16,0 0 2-16,5 9-5 0,0-4-1 16,3 0-1-16,5 0 1 0,5 0 0 15,10 2-1-15,5 1-2 0,8-8 1 16,3 13 0-16,12-13 0 0,9 0-2 16,9 0-4-16,17 0-1 0,13-11-1 15,0 8-4-15,9-11-3 0,-1 4-4 16,-8-4 0-16,8-3-1 0,-7 2 0 15,-12 4-1-15,-5 3-5 0,-7-3-5 0,-16 11-7 16,-1 0-12-16,-8 7-6 0,-7 0-7 16,-10 9-107-16,-6 2-103 0,-10-2-251 15</inkml:trace>
  <inkml:trace contextRef="#ctx0" brushRef="#br0" timeOffset="-177446.238">24830 12477 382 0,'6'-7'92'0,"-6"-1"5"0,8 5-65 15,-8-7 2-15,12-1 0 0,-4 4-4 16,0-8-3-16,2-1-2 0,3-5-3 0,2 2-2 16,1 3-3-16,4 2-2 0,1 14-1 15,1 0-3-15,-3 0-1 0,1 14-3 16,-2 9-3-16,-3 2-1 0,-1 14-1 16,-4-8-2-16,0 3 1 0,-3-7-1 15,-1-2 0-15,-1-17 0 0,3-8 0 16,4 0 0-16,6-3 1 0,6-13 0 0,12-11-1 15,4-6 0-15,-6 1 0 16,2-8 1-16,-7 4 0 0,-6-2-1 16,2 10 0-16,-1 12 2 0,1 16 0 0,1 0 0 15,0 8 0-15,-4 8 1 0,-1 8 2 16,-3 3 0-16,-5-3 2 0,0-2 0 16,-1 1 2-16,-1-14-1 0,4-9-2 15,3 7 0-15,5-7 0 0,8 0 1 0,8 0-2 16,2 0 0-16,-3 0 0 0,-1 0 1 15,-5 0 0-15,-10 0-4 0,1 12-5 16,-3-12-5-16,-2 6-9 0,-3-1-9 16,-12-5-6-16,-3-8 111 0,0-3-219 15,5-15-118-15,-5 1-326 0</inkml:trace>
  <inkml:trace contextRef="#ctx0" brushRef="#br0" timeOffset="-177028.777">25043 11672 484 0,'0'-11'111'0,"4"-3"5"16,10-2-85-16,-3 0 4 0,2 3 1 15,4-4-1-15,5 4-3 0,5-1-8 16,5 3-4-16,8 4-6 0,4 7-4 15,-5 0-6-15,-6 14-3 0,-10 14-1 16,-7 5 0-16,-1 4 1 0,-2 1 0 16,0-8 0-16,4-3 0 0,-4-12 0 0,3-2-1 15,7-13 1-15,3 0 0 0,-3-9-2 16,7-3 1-16,-3-6 1 0,-4-2-1 16,7 0 1-16,7-2 0 0,-1-4 0 15,14 4 1-15,-3 5-2 0,-1-7 0 16,-7 0 3-16,0 5-1 0,-6-1 0 15,0 1 0-15,1 12-1 0,-1 7 2 16,-2 0-1-16,-1 14-1 0,-1 7-1 16,-1 4 1-16,-2 4-2 0,7 3 3 15,0-1-1-15,-6-4-5 0,3-9-8 0,6-6-6 16,-3-12-9-16,3 0-6 0,6 0 159 16,11-3-267-16,-4-8-120 0,0 0-353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7-02T20:38:46.8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25350 6427 740 0,'0'0'6'16,"-8"0"-3"-16,2-5 6 0,-12 10-1 16,-2-5 2-16,-9 0-2 0,-9-5 0 15,-1 5-2-15,-1 0 2 0,-2-7-2 16,4 7 1-16,4 0-3 0,3 0 0 15,-2-5 0-15,0 5-2 0,4 0 0 0,6 0-1 16,-2 0 0-16,9 5 1 0,3-5-1 16,1 8 0-16,4-8 2 0,-2 0-2 15,-3 0 2-15,5 0-1 0,1 0 1 16,1 0 1-16,-1 0 0 0,2-7 0 16,0 7 1-16,0 0-1 0,1 7 1 0,-1-1-2 15,-2 4-1-15,7 3-1 0,-8 1 1 16,8 3-1-16,-7 1 0 0,7-1 0 15,0 2-1-15,0 3 1 0,7-2 0 16,-4-4 0-16,2 1-1 0,3-5 0 16,-3 9 0-16,-5 0 0 0,0 5 0 15,0 5 1-15,0 1-2 0,-5 0 2 16,-3-1 0-16,8-2 0 0,-8-3 0 16,1-11-1-16,2-5 0 0,-1-10 0 0,6 6 1 15,-5-6-2-15,5 5 1 0,0-5 1 16,0 0-1-16,0 0 1 0,0 0-1 15,0 0-1-15,0-6 1 0,0 1 0 16,0-3 1-16,0 4-1 0,10-5 1 16,-5 1 0-16,3-4 1 0,-3 0 1 15,1-2-1-15,6 3 0 0,-1 3 2 0,6 0-1 16,-1 2 0-16,2-3 0 0,0 5 0 16,-2-2 0-16,4 6 0 0,1 0-2 15,1-8 1-15,4 8 1 0,2 8-3 16,-2-4 1-16,-2 10 0 0,1 0-1 15,-4 6 1-15,1 4-1 0,4-2 0 16,3 4 0-16,2-4 0 0,4-4 1 16,-2-1-1-16,1-8 0 0,-6 6 1 0,-5-2-1 15,-7 9 1-15,-6-2 0 0,-5 4 0 16,-5-3-2-16,0 1 2 0,-8-2-1 16,-4 1 0-16,-9 2 3 0,-7 6 1 15,-10-1 4-15,-6 2 3 0,0-6 2 16,-4 2 3-16,-2-11-2 0,2-1 2 15,1-9-4-15,-7-5-5 0,0 7-2 16,6-4-2-16,2 3-6 0,5 2-5 16,4-3-4-16,14-5-7 0,10 0-10 0,8 0-8 15,5-11 123-15,0-3-235 0,21 3-121 16,-11-7-347-16</inkml:trace>
  <inkml:trace contextRef="#ctx0" brushRef="#br0" timeOffset="11547.3588">25488 7499 374 0,'6'0'94'0,"4"-7"5"16,5 7-50-16,1-7-13 0,-4 7-7 15,3-12-9-15,1 6-1 0,-3-5-2 16,-1 4-4-16,2 7-1 0,3 0-1 15,1 0-2-15,5 4 0 0,3 9-1 16,10 1-2-16,-2 0 1 0,2-5-2 0,2 6-1 16,0 7-2-16,-2-1 0 0,6 1-2 15,4-1 1-15,-2-2-1 0,4-2 0 16,1-7-3-16,-8 3 0 0,0-1-3 16,-5 4-3-16,-7-1-1 0,-6 2-5 15,-5-3-3-15,-11-6-98 0,-7-1-91 16,8-4-232-16</inkml:trace>
  <inkml:trace contextRef="#ctx0" brushRef="#br0" timeOffset="12376.606">26829 8044 399 0,'-5'-8'93'0,"0"3"2"0,-3-6-68 16,-2 4 1-16,-1 0-7 0,-3 5-3 0,1-4 1 16,-3 6-3-16,0 0 0 0,-4 0-3 15,2 0-1-15,3 8 0 0,-6 1-3 16,0 5-3-16,6 6 0 0,3 3-4 15,-4-2 1-15,11 8-1 0,5 11-1 16,5-7-1-16,3 5 2 0,0 0-3 0,4-6 2 16,9-4-1-16,-3-13-1 0,4-1 2 15,5-14 0-15,0 0-2 0,-1 0 2 16,3-8 3-16,-1-12-1 0,-2-5 3 16,0-10 1-16,-9-9 1 0,-1 7 2 15,-4 1 0-15,-6 8-2 0,-6 8 0 16,0 6-2-16,0 0-1 0,0 7-2 15,-19-1-1-15,-3 8-2 0,-9-6-4 16,-3 6-3-16,-7 0-1 0,3 7-4 0,1 5-7 16,1 1-5-16,11 6 177 0,2 3-275 15,23 4-117-15,0 4-360 0</inkml:trace>
  <inkml:trace contextRef="#ctx0" brushRef="#br0" timeOffset="13015.661">26907 8451 420 0,'-6'-4'98'0,"-9"4"3"0,2 0-68 16,-3 0-7-16,-6 4-3 0,3 2-4 16,1 2-2-16,0 3 0 0,-2-1 0 15,5 1-2-15,-1 6 0 0,1 1-2 16,2 1-3-16,5 4-2 0,8 1-3 16,-5 1-2-16,5-4 0 0,0 0-2 15,8 3-1-15,-1-2 1 0,3-1-2 16,-4 0 1-16,7 0 1 0,2-5-1 0,5-4 0 15,-1-7 0-15,6 4 1 0,3-9 0 16,-2 0-1-16,-2 0 0 0,3-10 1 16,-3 8-2-16,1-7 2 0,-1 4-1 15,1-4-1-15,-4-4 2 0,-1 5 1 16,-5-5-1-16,1-2 2 0,-3-1 0 16,2 2 0-16,-7 2 1 0,-3 4 0 15,-5-4-1-15,0 2 0 0,0 6-2 0,-12-6 2 16,6 8-1-16,-4-5 0 0,4 0-2 15,1-4 1-15,5 3 1 0,-7 0-1 16,2-7 0-16,-3 7-2 0,1-8 2 16,-1 3 0-16,-3-1 0 0,1 2-1 15,0-2 1-15,-3 3 1 0,0 2-2 0,-2-1 1 16,4 10 0-16,-4-6-1 0,4 6 2 16,2-9-1-16,-2 9 0 0,-1 0 1 15,3 0-1-15,-5 0 1 0,5 0-1 16,-3 10 1-16,2-3-1 0,1 3 0 15,-3-6-1-15,-1-4 1 0,-2 9-1 16,4-6 0-16,3-3 1 0,-4 9-4 0,6-2-3 16,6 5-4-16,-5 2-4 0,5 3-2 15,0 1-5-15,0 4-6 0,0-6 13 16,0-3-110-16,0-4-92 0,6 2-243 16</inkml:trace>
  <inkml:trace contextRef="#ctx0" brushRef="#br0" timeOffset="25089.177">26526 9044 333 0,'0'-5'86'0,"0"-2"4"0,-8 3-33 15,8 4-26-15,0-8-5 0,-5 8-5 0,5 0-2 16,0-5-3-16,-7 5-2 0,7 0-2 15,0-5-2-15,-5 5 1 0,5 0-2 16,0 0-1-16,0 0 0 0,-4 0-1 16,4 0-1-16,0 5 2 0,-5 3-3 15,-4 1 1-15,1 4 0 0,-3 4 1 16,-4 11-2-16,-5-4 1 0,2-3-2 0,0 8 0 16,0 8 0-16,-1 0-1 0,-11-4-2 15,1 10 2-15,-15-6-2 0,-1-1-2 16,-4 2-1-16,10 3-2 0,-2-4-2 15,8-7-3-15,9-9-5 0,6-5 1 16,3-5-104-16,15-11-93 0,0 3-241 16</inkml:trace>
  <inkml:trace contextRef="#ctx0" brushRef="#br0" timeOffset="25757.142">25519 9954 419 0,'0'0'105'15,"-7"0"3"-15,7 0-57 0,0 0-17 16,0 0-4-16,0 0-5 0,0 0-4 15,0 0-4-15,7 0-1 0,-2 0-3 0,6 0-2 16,1-5-1-16,-1 5-1 0,1 0 1 16,7 0 0-16,-1-6-3 0,9 6 1 15,15-6-1-15,4 6-1 0,2-7-1 16,-1-2-2-16,-3-4-2 0,-13 2 2 16,-4-3-3-16,-5 6 1 0,-5-3-1 15,1 11 0-15,-5-4 0 0,-2 4 1 16,1-7-1-16,-4 7 1 0,0 0-2 0,-3 0 1 15,0 0 0-15,-5 7 0 0,0-7-2 16,5 7 2-16,-5 2 0 0,0 7 0 16,-5-2 0-16,-1 1 0 0,-1 1-1 15,-3 7 1-15,5-3-1 0,-6 11 0 16,-1 12-1-16,1 0 1 0,-2 2-1 16,1 1 1-16,1 0 0 0,-4-2 0 15,2-1-1-15,-7 1 2 0,1 0-1 16,-1 2 0-16,-3 0 0 0,-5-1-3 0,-1 0 0 15,-6-6-2-15,3-8-2 0,5-3-2 16,8-8-3-16,7-5-2 0,6-8 0 16,6 2-2-16,0-9-3 0,0 0-2 15,0 0-4-15,-5-15-91 0,5 4-90 16,0-2-222-16</inkml:trace>
  <inkml:trace contextRef="#ctx0" brushRef="#br0" timeOffset="26091.285">25562 10333 476 0,'0'-7'110'0,"0"2"4"0,0-1-80 15,8-1-5-15,-3 4-4 0,-5 3-5 16,11-6-3-16,-4 6-2 0,1-6-3 16,7 6 0-16,-1 0-3 0,8 0-2 15,5 0 0-15,6 0-1 0,3 9-2 0,0-3-1 16,2-6-2-16,-10 7 1 0,-2-1-2 16,-1-3 1-16,1 3-1 0,-5 1 0 15,7-5-1-15,-7-2 0 0,-4 11-2 16,-4-11-2-16,0 3-6 0,-7 7-2 15,2-6-5-15,-8 8-5 0,5-6-4 16,-5 4 2-16,0-10-98 0,0 7-90 0,7-7-228 16</inkml:trace>
  <inkml:trace contextRef="#ctx0" brushRef="#br0" timeOffset="31363.041">27310 8821 333 0,'0'-3'87'0,"0"3"5"0,-6-7-29 15,6 7-34-15,0-5-2 0,0 5-7 16,8 0 0-16,-8-4-5 0,0 4-2 0,0 0-2 16,0 0 0-16,5 4-3 0,-5-4 0 15,5 5-1-15,-5 4-2 0,6 2 0 16,-1-2-1-16,2 4 1 0,1 4 3 16,2 6-2-16,9-1 0 0,1 6 0 15,6 1-1-15,9 9 0 0,1 0-2 16,1 1-2-16,6 3-2 0,-9-2-1 0,-6 1-3 15,-2-8-2-15,-4 3-3 0,-4 0-5 16,3 0-3-16,-5-13-6 0,2 3-87 16,-8-5-87-16,2-11-214 0</inkml:trace>
  <inkml:trace contextRef="#ctx0" brushRef="#br0" timeOffset="32020.389">27941 9773 484 0,'0'0'108'15,"-5"0"2"-15,5 0-86 0,-5 3-1 16,5 3-6-16,-5-6-1 0,5 10-1 16,0-2-2-16,-7-3 0 0,7 8-1 15,0 1 1-15,0 2-2 0,-5-2 1 16,5 2-3-16,0 0 2 0,0 2-3 0,0 0-1 16,0 0-3-16,0 1 0 0,0 5-1 15,0-4-1-15,0 1-1 0,5-2-1 16,-5 1 0-16,0-5 0 0,0 4 1 15,7-6-2-15,-7 3-1 0,0-5-2 16,5-1-4-16,-5-6-2 0,0 1-4 0,0 3-3 16,0-8-1-16,0 5-1 0,0-5 0 15,0 0 1-15,0 0 0 0,5 8 0 16,-5-8-2-16,6 0-85 0,-6-8-5 16,5 8-72-16,-5-5-156 0</inkml:trace>
  <inkml:trace contextRef="#ctx0" brushRef="#br0" timeOffset="32675.869">28262 9804 453 0,'0'-4'106'0,"-7"-2"2"16,7 6-72-16,0-5-8 0,-5 5-5 15,5-7-6-15,0 7-2 0,-5 0-1 16,-1 0-1-16,-3 0-2 0,5 7-1 16,4 1 2-16,-10-1-3 0,-3 5 1 15,4 1-1-15,1 4 0 0,8-1-2 0,-6 8 1 16,12-4-3-16,-6 6 0 0,0-2 0 15,0 0-4-15,10 7 0 0,-10 0 1 16,13-1-1-16,0 4 0 0,4-5-2 16,-1-5-2-16,9-3-1 0,-3-1 0 15,3-10-2-15,0 6 0 0,-2-8-1 16,-4 2 2-16,-1-3 1 0,-1 0 0 16,-4-7 2-16,1 0-1 0,-1 7 0 0,-3-7 1 15,0 7-1-15,2-7 0 0,-1 0 2 16,-4 0-2-16,1 0 3 0,-2-7 0 15,3 3-1-15,-5-7 1 0,-4 5 0 16,7-6 1-16,-7 3-1 0,5 0 0 16,-5 0 1-16,0 4-1 0,0-8 0 15,0 1 1-15,0 1-1 0,0-3-1 0,-8-1 2 16,3 9-1-16,-3-12 1 0,-1 6-1 16,1-1 0-16,0-1 1 0,-2-1-1 15,10 3 0-15,-10-1 1 0,10-4-1 16,-6 2 1-16,6 1 0 0,0 4 0 15,-5-3 0-15,5 4 1 0,-7 3 0 16,7-1 2-16,-8 1-2 0,2 3 1 16,-3-3-1-16,0 6 0 0,4 0-1 0,-3 0 0 15,-4-5-1-15,4 5-1 16,1 0 0-16,-2-8-1 0,0 8 0 0,3 0-2 16,1-5-4-16,-2 5-4 0,7 0-3 15,-5 0-2-15,5 9-5 0,0-5-102 16,0 1-94-16,0 1-239 0</inkml:trace>
  <inkml:trace contextRef="#ctx0" brushRef="#br0" timeOffset="39729.488">27672 10655 390 0,'-8'16'96'0,"-7"5"3"16,-1-1-64-16,-5 10 1 0,-6 9-12 0,-4 2-7 15,2-1-6-15,-6 5-3 0,-4-2-2 16,-5 0-1-16,3-1-1 0,-3 2 0 15,6-8-1-15,2-7 1 0,11-1-2 16,1-11-1-16,11-3-4 0,3 1-2 16,3-3-102-16,7-2-90 0,0-5-236 15</inkml:trace>
  <inkml:trace contextRef="#ctx0" brushRef="#br0" timeOffset="40638.1218">27251 11659 368 0,'0'-10'88'16,"-10"10"4"-16,10-4-46 0,-11 4-24 15,4 0-1-15,-1-7-2 0,0 7 0 16,-2-6-1-16,-1 0-2 0,-1 0-3 0,-6 1-2 16,-1-4 1-16,-1 5-3 0,2-2-1 15,2-2-2-15,-4 2-1 0,5 6-1 16,-3 0 1-16,-1 6-4 0,-1 8 1 16,-1-1 1-16,-1 3-2 0,-1 2 1 15,2 8-1-15,-2-2 0 0,2-3 1 16,3 4 0-16,2-2 0 0,1-8 2 0,3 2-2 15,6 3 1-15,-1-5 0 16,7-6 0-16,0 5-2 0,0-3 0 0,0-2-1 16,10-3 1-16,0 3-1 0,6-4 0 15,-1-5 0-15,5 0 0 0,3 0 0 16,-7-11 0-16,4 0 0 0,3 1 0 16,0-3 1-16,1-1 0 0,4 0-1 0,-2 1 1 15,-1-1 0-15,-2-1 0 16,-2-2-2-16,-3 1 1 0,0-3 0 0,-5 0 0 15,2 6 1-15,-9-4-1 0,1-2 1 16,-7 5-1-16,8 10 3 0,-8-5-2 16,0 9 2-16,0 0-1 0,-7 0 2 15,7 0-1-15,-6 13 0 0,6-1-1 16,-7 4 0-16,7 6-1 0,-9-2 2 16,2 6-3-16,0-3 2 0,-1 7-1 0,-5 2 0 15,5 8-1-15,-3-1 0 0,-3 7 0 16,5 0 0-16,2 0 0 0,-1 2 0 15,8-6-1-15,0 0 1 0,0-6-1 16,0 2-4-16,0-6-2 0,0 0-4 16,8-4-2-16,-8 0-4 0,5-7-3 15,0 0-1-15,0-11-61 0,0 1-33 16,3-11-76-16,0 0-179 0</inkml:trace>
  <inkml:trace contextRef="#ctx0" brushRef="#br0" timeOffset="44777.2678">24085 7503 336 0,'0'7'88'16,"-7"-7"5"-16,2 7-53 0,0 0 0 15,5-7-2-15,-9 8-7 0,-1 4-5 16,-7-3-7-16,-2 5-5 0,-6 2-2 15,-6 2-4-15,-12-1-1 0,3 10-2 16,-6 0-2-16,1 4 0 0,-4 5-2 16,10 5 0-16,-5-4 1 0,1-1-1 15,2 1-2-15,0-1 2 0,-4-7-1 0,7-1-2 16,5-5-3-16,-1-7-4 0,12 3-4 16,9-10-96-16,2-9-91 0,6 8-230 15</inkml:trace>
  <inkml:trace contextRef="#ctx0" brushRef="#br0" timeOffset="45412.865">22822 8262 388 0,'0'0'87'0,"-8"7"4"0,8-4-69 15,-6 9-3-15,1 0-2 0,-2 2-5 16,-9 7-2-16,8 4-2 0,-2-2-4 16,-2 4-2-16,4 2 1 0,0-1-1 15,3-2 0-15,0 1 0 0,-1 2 0 0,-1 0 0 16,2-5 1-16,0 1-2 0,-3-7 1 15,8 0-1-15,-7-4-1 0,3 2 0 16,4-3 1-16,-9-4 0 0,9-2 0 16,-6 3-1-16,6-3 2 0,0 3 1 15,-7-10 0-15,7 0 0 0,0 2 1 16,0-2-1-16,0 0 0 0,8 0 2 16,-3 0-1-16,2 0 1 0,-1 0-2 15,6-2 2-15,-1 2 0 0,4 0-1 0,0-8-2 16,3 8 1-16,0-4-1 0,3-3 2 15,-3-1-3-15,7 8 1 16,-4-7-1-16,0 7 1 0,4-9-1 0,-5 9-1 16,2-8 1-16,-2 3 0 0,6-8-1 15,0 6 1-15,1-3-1 0,-3-4 1 16,-1 6-1-16,0-2 0 0,-10 10-2 0,4 0-3 16,-9 0-3-16,0 0 134 0,-8 0-234 15,0 0-109-15,0 0-326 0</inkml:trace>
  <inkml:trace contextRef="#ctx0" brushRef="#br0" timeOffset="45860.078">23030 8282 373 0,'0'0'93'0,"0"7"4"0,0 4-59 15,-5-4-4-15,5 7-4 0,-6 7-6 16,-2-3-4-16,1 1-6 0,4 5-1 16,-5 2-4-16,-2-3-2 0,5 6-2 0,0 6-1 15,0 0 0-15,0 0-1 0,5 6 0 16,-10 1 1-16,4-6-2 0,3 7 1 16,-7 1 0-16,0-2-1 0,5 3-1 15,0-2 1-15,-3-4-1 0,-2 0 1 16,5 0-2-16,0-14 0 0,0 2 0 15,5-3-1-15,0-8-1 0,0-4-3 16,0-4-4-16,0-1-3 0,0-7-4 16,7 0-97-16,-2 0-89 0,6 6-229 0</inkml:trace>
  <inkml:trace contextRef="#ctx0" brushRef="#br0" timeOffset="54205.906">22194 9231 446 0,'0'0'101'0,"0"0"0"16,0 0-76-16,0 0-4 0,0 0-8 15,0 0-4-15,-5-7-2 0,5 7 0 16,0 0 0-16,0 0 2 0,-5 0 0 0,5 0-2 16,0 0 1-16,0 0-2 0,0 10-1 15,0-6-1-15,0 1-2 0,-5 8 1 16,5 2 0-16,-7 0-1 0,-1 8-2 16,0-1 1-16,0 5-1 0,-9 2 1 15,1 1 0-15,-4-11-2 0,-1 7 1 0,1-1-2 16,-2-7-5-16,0 2-2 0,1-6-6 15,10 1-3-15,-9-4-96 0,12-2-90 16,1-1-224-16</inkml:trace>
  <inkml:trace contextRef="#ctx0" brushRef="#br0" timeOffset="54938.989">21169 9980 373 0,'0'0'94'0,"8"-8"4"16,-8 8-58-16,11-10-1 0,-6-1-8 15,3 0-6-15,6 1-5 0,0-3-2 16,4-1-3-16,4-3-3 0,-1 0 0 16,0-3-2-16,5 3-2 0,-3-1 1 0,2 2-4 15,1 7 0-15,5-4-2 0,-5 5-1 16,4-1 0-16,-6 9-1 0,3 0-1 16,-6 0 0-16,-3 0 0 0,-5 11 0 15,-3 1 0-15,-10 9 0 0,0-5-3 16,0 13-1-16,0-2-1 0,0 4-3 15,-8-2-1-15,3 3-4 0,-5-5 0 16,2 5 2-16,-1-4-2 0,3-1 3 16,-2 1 1-16,-4 2 3 0,-4-10 2 0,-10 8 3 15,-1 3-1-15,0-10 2 0,0 5 0 16,6 2 2-16,5-4-2 0,1-6 1 16,7-2-2-16,0 0 2 0,-1-7-1 15,5-2 1-15,4-2-1 0,-5-5 2 16,5 7 0-16,0-7 1 0,0 0 0 15,0 0 1-15,3 0-1 0,2 0 2 16,0 0 1-16,5-8-1 0,-1 8 1 0,6-7 2 16,-3-1-1-16,9 3 0 0,-1-3-2 15,4 2 0-15,2 3-2 0,5-3-1 16,1 6-2-16,-3-6 0 0,0 6 0 16,1 0 0-16,-5-5-1 0,-4 5 1 15,-5 0-2-15,1 0 0 0,-8 0-3 16,3 5-4-16,-4 4-2 0,-8-5-101 0,5 4-94 15,-5 0-237-15</inkml:trace>
  <inkml:trace contextRef="#ctx0" brushRef="#br0" timeOffset="61022.252">21928 10695 319 0,'0'0'81'0,"0"0"5"0,0 0-47 0,0 0-1 15,-5 0-10-15,5 0-4 16,0 3-3-16,0-3-3 0,0 0-2 0,5 0-4 15,-5 0-1-15,10 0-1 0,-5 0-3 16,-5 0-1-16,0 0 0 0,0 0-3 16,7 8 2-16,-7-8-2 0,5 5 1 15,-1 4-1-15,6-3 0 0,0 6-1 16,-2 2 0-16,5 2 0 0,1-1-1 16,2 5 0-16,0 4-1 0,-1-4 1 0,1 3-1 15,6-3 1-15,-3 8-1 0,-2 2 0 16,2-1-1-16,-1 0 1 0,-6-2 0 15,-1-3-1-15,2 0 2 0,-3-4-1 16,0-5 0-16,-3 7 0 0,1-9 0 16,-5-2-1-16,-3-1 0 0,7-3-1 15,-7-1-1-15,0-6-1 0,0 0-2 0,0 3-3 16,0-3-4-16,6 0-9 0,-6 0-83 16,0 0-84-16,0 0-208 0</inkml:trace>
  <inkml:trace contextRef="#ctx0" brushRef="#br0" timeOffset="62294.203">22174 11348 401 0,'0'-5'99'0,"0"-3"3"0,0-3-60 0,0 5-8 16,0-3-7-16,0 4-5 0,0-4-3 16,8 0-4-16,-1-5-3 0,3-2 0 15,-1-2-3-15,1 1-1 0,0 6-1 16,3 1-2-16,-3 5-2 0,0-2 2 15,0 4-3-15,-2-3-1 0,5 0 0 16,2 3 0-16,4 3-1 0,-4 0 1 16,3 0-2-16,-3 0 2 0,-1 0-1 15,-2 3 0-15,1 5 0 0,-3-3 0 0,3 6 0 16,-3 2-1-16,-4 7 0 0,1-1-1 16,-7 7 0-16,0 3 0 0,-5-4 0 15,-3-1 0-15,-2 4 0 0,-3 0 2 16,3-8 0-16,0 2-1 0,-1-6 1 15,1-6 0-15,-2 0 0 0,1 0 1 16,1 1-2-16,2-4 2 0,3 1-1 16,0-8 1-16,5 0 0 0,-5 0 0 0,5 0-1 15,0-6 2-15,0-1-1 0,0-2 0 16,7 4 0-16,-1-5-1 0,1 5 1 16,1-2-1-16,-1 0 1 0,1 4-2 15,3 3 1-15,-3 0 1 0,2 0 0 16,0-6 0-16,5 6-2 0,3 0 1 15,3 8 1-15,-3-8-1 0,2 11-2 16,-4 3 2-16,1-2-1 0,-6 8 1 0,2-3-1 16,0-1 1-16,0 0-2 0,0 3 2 15,1 3 0-15,-3-3-1 0,0 8 2 16,3-6-2-16,-6-8 1 0,0-1 0 16,0 2-1-16,-8-4 1 0,5-5 1 15,-5 8 0-15,0-6 2 0,0 3 1 16,-8 3 2-16,1 0 0 0,-1-3 0 15,-5 7 0-15,-2-4 1 0,-4 5 0 16,-1-4 0-16,-3 0 1 0,-3-3-1 0,-2 0 0 16,2-2 0-16,0-1-1 0,6 0 0 15,0-8-2-15,-1 7-3 0,3-7-2 16,0 0-4-16,-2 9-2 0,6-9-4 16,-3 0-5-16,9 0-3 0,0 0-5 15,0 0-3-15,3 0-99 0,5 0-95 16,0 0-240-16</inkml:trace>
  <inkml:trace contextRef="#ctx0" brushRef="#br0" timeOffset="66280.873">21062 10415 387 0,'-18'27'93'15,"-6"3"2"-15,1 0-65 0,-7 13-2 0,-2-6-7 16,-3 1-7-16,-6 5-2 0,-5-2-4 16,5 1-1-16,1 10-2 0,2-7-2 15,-5 1 0-15,2-1-1 0,4-2-2 16,-4-11 0-16,5-4-1 0,8 0-3 16,0-10 81-16,0-2-179 0,9-5-96 15,-3 0-282-15</inkml:trace>
  <inkml:trace contextRef="#ctx0" brushRef="#br0" timeOffset="66931.179">19996 11368 397 0,'7'0'91'0,"-1"-4"3"15,-1 4-50-15,2 0-30 0,-7 14-1 16,0-3 1-16,3 5 0 0,-3 3 0 15,0 8-4-15,0-1-1 0,5 15-2 16,-5 8 0-16,0-1-3 0,0 3 0 16,-11 1-2-16,-2-6 0 0,-7 2-1 0,-1-4 1 15,-2-1-1-15,6 0-1 0,4-1 1 16,7-11 0-16,6 1-1 0,-7-7 0 16,7-5-3-16,0 0-4 0,0-5-2 15,0 4-88-15,0-2-10 0,0-2-74 16,12-6-161-16</inkml:trace>
  <inkml:trace contextRef="#ctx0" brushRef="#br0" timeOffset="121886.002">23849 6250 217 0,'3'0'63'16,"-3"0"9"-16,0 0-30 0,8 5 2 16,-1-5 1-16,-7 0-3 0,7 0-5 15,-7 0-9-15,4 0-10 0,-4 0-6 0,0-4-4 16,5 4-2-16,-5 0-1 0,0-6 1 16,7 6 0-16,-7 0 0 0,0 0 1 15,8 0-1-15,-8 0-1 0,5 0 0 16,2 0-1-16,-3 6 0 0,1-6 1 15,2 0 0-15,-7 8 3 0,6-8-2 16,-6 6 3-16,0-6 2 0,0 0 2 0,0 0 1 16,0 0 0-16,0 8 0 0,0-8 3 15,0 0-3-15,0 5 1 0,7-5-5 16,-7 7 0-16,7-7-2 0,-7 0-1 16,8 0-2-16,-3 0 1 0,1-7-3 15,-1 7 1-15,5 0 0 0,0 0-1 16,3-7 1-16,0 7 1 0,0-12 0 15,-1 4-1-15,-4-1 1 0,-3 2-1 16,-5 4-1-16,8 3 1 0,-2 0 0 16,-1 0-1-16,-5 0 0 0,8 0-1 0,-3 0-1 15,-5 0 2-15,7 3 0 0,-1-3-2 16,-6 0-1-16,5 0 1 0,-5 0-1 16,7 0 1-16,-7 0 0 0,3 0-1 15,-3 0 0-15,0 8 1 0,0-8 0 16,0 8 0-16,-3-8-1 0,3 11 0 15,-7-2-1-15,2 3 2 0,5 1 0 0,-6 1-1 16,6-3 1-16,-7-4 1 0,2 0-2 16,-1-7 3-16,1 10-1 0,-2-2 1 15,1 2-1-15,1-6-1 0,5 1 3 16,-10 6-3-16,4-1 0 0,-1-2 2 16,7 1-2-16,-5 3 2 0,5-6-1 15,0 0-2-15,0-1 1 0,0 3 1 0,0 1-3 16,-6 1 1-16,6-4-1 15,0-4 1-15,-7 6 0 0,7-8 1 0,-6 6-1 16,6 4 1-16,-7-6 0 0,7 1 0 16,0-5-1-16,0 8 0 0,-3-8 0 15,3 3 0-15,0-3 0 0,-7 12-2 16,7-9 2-16,0 8 1 0,0-8 1 16,0 7-1-16,0-3 0 0,0-4-1 0,0 3 1 15,0-6-1-15,0 6 1 0,7-6-2 16,-7 9 1-16,0-9 1 0,0 7 0 15,0 0 0-15,0-2-1 0,0 0 0 16,-9 1 1-16,9-6-2 0,0 6 0 16,0-6 1-16,0 0-1 0,0 0 2 15,0 0-1-15,0 0 1 0,0 0 0 16,0 0 0-16,0 7-1 0,0-7 1 16,-6 7-1-16,-1 0-1 0,1 0 0 0,1 5 1 15,-2-2 1-15,1-1 0 0,6 3 0 16,-5-1-1-16,5-7 1 15,0 8 0-15,-7-6 0 0,7 5-2 0,-5-6 1 16,1 4-1-16,-5-4 1 0,4 4 2 16,1-2-1-16,0 1-1 0,4-1 2 15,0 3-2-15,-6-6 2 0,6 4-2 0,0-4 1 16,0-4-1-16,-5 9-1 0,5-9 3 16,0 4 0-16,-8-4-2 0,8 6 0 15,-5 1 1-15,0-2-1 0,-2 3 0 16,7-4 1-16,-10-4-3 0,6 5 3 15,4-5 0-15,-7 7-2 0,7-7 2 16,-5 0 0-16,5 0-2 0,-5 6 4 16,5-6-2-16,-8 0 1 0,8 0 0 0,-5 0 0 15,-2 3 2-15,1-3-1 0,6 7-1 16,-12-3 1-16,8-4 0 0,4 10-1 16,-7-6 0-16,7-4-2 0,-5 10 0 15,5-10 1-15,-5 4-1 0,5-4-1 16,-6 7 1-16,1-7 0 0,5 0 0 15,0 7 1-15,0-7-2 0,-5 2 3 16,5-2 0-16,0 9-3 0,0-9 1 16,-3 0 2-16,-4 5-2 0,7-5 0 0,-10 0-1 15,5 6 1-15,5-6 1 0,-8 8-2 16,8-8 1-16,-10 0-1 0,10 3 2 16,-6-3-1-16,6 0 0 0,-5 0-1 15,5 10 3-15,0-10-4 0,-7 4 4 16,2-4-2-16,0 7 1 0,-3-7-2 0,0 7 2 15,5-7-1-15,-4 13 1 16,7-10-3-16,-8 5 1 0,8-4 1 0,-8-4 0 16,8 6 0-16,-5-6-1 0,5 7 0 15,-7-7 3-15,7 0-1 0,-5 0-1 16,5 0 0-16,-4 0 2 0,4 0-2 16,0 5-1-16,-9-5 1 0,9 7-1 15,0 0 0-15,0-5 1 0,-5-2-1 16,1 10 2-16,4-10-1 0,-5 6 0 15,-2 1 1-15,7-7 0 0,-8 6-2 0,8 1 0 16,0-7 1-16,-7 0 1 0,2 7-3 16,-1-7 3-16,-2 8-2 0,0-8 1 15,1 6 0-15,2-6-1 0,-8 8 2 16,3-2-1-16,2-6 0 0,-4 7 1 16,1 0 0-16,3-7-1 0,-2 7 0 15,0-7 0-15,4 10 2 0,-6-8-4 16,6 7 3-16,-6-9-1 0,1 4 1 0,1-4-1 15,2 6-2-15,-2-6 1 0,2 8 1 16,3-4-1-16,-2 3 0 0,-3-7 0 16,5 6 1-16,2 5 2 0,-5-8-2 15,3 8 1-15,-3-4-1 0,1 0 1 16,2 0 0-16,5 1-2 0,-8-3 1 0,8-5 0 16,-8 9 0-16,2-3 0 0,-1-6-1 15,0 9 2-15,-6-2 0 0,2-1-2 16,-4 0 2-16,4-3-1 0,-4 3 1 15,8 1 0-15,-2-4-2 0,2 5 1 16,-1-8 0-16,-2 4 0 0,0-4-1 16,-1 0 0-16,3 0 0 0,-2 0 1 15,3 0 1-15,1 0-2 0,1 8 2 16,5-8 0-16,-7 0-1 0,2 7 1 0,-3-4-1 16,2-3-1-16,-4 11 3 0,-2-8-2 15,2-3-1-15,-3 11 3 0,2-11-3 16,4 5 1-16,-3-5-1 0,2 0 0 15,2 7 1-15,1-7 0 0,5 5-1 16,-8-5 0-16,8 6 2 0,-10-6-1 16,3 8 0-16,7-4-1 0,-10-4 1 0,2 12-1 15,2-3 2-15,1-1 0 0,5 2-1 16,-10 3 0-16,3-7-1 0,-2 0 3 16,2-1-2-16,-1-1-2 0,-4-4 2 15,4 8 0-15,-2-2 0 0,1-6 1 16,0 7-3-16,6 0 2 0,3-7 1 15,-11 3-2-15,4-3 3 0,1 0-3 16,1 12 1-16,-2-12 0 0,7 8 0 16,-6-8 0-16,6 6 0 0,-9-6-1 0,4 0 2 15,-1 4 0-15,1-4-1 0,5 0 2 16,-8 10-1-16,8-10-2 0,0 0 3 16,0 3-3-16,0-3 2 0,0 0 0 15,0 0-3-15,0 0 3 0,0 0-1 16,0 0-1-16,0 0 3 0,0 0-3 15,0 0 2-15,0 0 1 0,0 0-3 16,-7 0 2-16,7 6 0 0,-5-6-1 0,5 7 1 16,-6-7-1-16,6 4 0 0,-7-4 1 15,7 8 0-15,-10-8-2 0,5 4 2 16,2-4-1-16,-3 10 0 0,1-8 0 16,-2-2 0-16,7 9 1 0,-6-9-1 15,-1 7 0-15,2-2-1 0,0-5 2 16,5 8-2-16,-8-8 2 0,8 0-1 15,-8 0 1-15,8 5-3 0,-5-5 2 16,0 0 1-16,5 0 0 0,-11 0-2 0,11 7 1 16,-7-7 0-16,2 0 2 0,5 0-1 15,0 0 0-15,-6 4 2 0,6-4-1 16,-7 5 0-16,7-5-1 0,-10 6 2 16,10-6 0-16,-6 5-1 0,1-5-2 15,-5 6 1-15,5-6-1 0,5 0 2 16,-5 8-2-16,-1-8 0 0,1 0 0 0,-2 4 1 15,2-4 1-15,5 12-1 0,-8-12-1 16,8 6 2-16,0-6-2 0,0 7 1 16,-8-7-1-16,8 12-1 0,0-12 2 15,0 8 1-15,-10-8-2 0,10 0 0 16,0 6-1-16,-8-6 1 0,8 7 1 16,0-7-2-16,-3 9 2 0,3-9-2 15,-9 4 1-15,9-4 1 0,-9 0-2 0,4 0 1 16,0 4 0-16,-2-4-1 0,2 0 1 15,5 0 1-15,-8 0-1 0,8 7 0 16,0-7 0-16,0 0 1 0,0 0-1 16,0 5 0-16,-5-5-1 0,5 0 1 15,0 0 0-15,-5 0 1 0,5 0-1 16,0 0 1-16,0 0-2 0,0 0 2 16,0 6-1-16,0-6-1 0,0 6-1 0,0-6 1 15,0 0 1-15,0 0 1 0,-10 0-1 16,4 0 1-16,1 0 0 0,-3 0 1 15,1 3-2-15,1-3 1 0,-4 11 0 16,0-4 1-16,5-7 0 0,-3 16 1 16,1-7-2-16,1-3 2 0,-4 1 0 15,0-7-1-15,4 3-1 0,-3-3 1 0,9 0-1 16,-4 0 0-16,4 13 0 0,-9-13-1 16,9 0 1-16,-6 0 0 0,3 0-1 15,3 2 2-15,-7-2-3 0,7 0 2 16,0 11-1-16,-5-11 0 0,5 3 0 15,0-3 0-15,0 0 0 0,-6 0 0 16,6 0 0-16,0 0 1 0,0 0-1 16,0 0 0-16,6 0 0 0,-6 0-1 15,0 0 1-15,0 0 1 0,5-7-1 0,-5 7 1 16,0 0-1-16,0-7 0 0,0 7 0 16,0 0 0-16,7 0 0 0,-7 0-1 15,0 0 0-15,0 0 2 0,0 0-1 16,-7 0-1-16,7 0 1 0,0 0 0 15,0 7 0-15,0-7 1 0,0 0-1 16,0 0-1-16,0 0 2 0,-5 0-1 0,5 0 0 16,0 5 1-16,0-5-1 0,-8 0 1 15,8 0 0-15,0 0-1 0,0 5 0 16,0-5 1-16,-5 0-1 0,5 6 1 16,0-6-1-16,-5 0 0 0,5 0 0 15,0 0 1-15,0 0-1 0,0 5 1 16,0-5-1-16,0 0 1 0,-5 0-1 15,5 0 0-15,0 0 0 0,0 0 1 16,-5 0-1-16,5 0 1 0,-8 5-1 0,8 1 2 16,0-6-1-16,-8 5 0 0,8-5 0 15,0 0 0-15,-3 0 0 0,3 0-1 16,-7 3-1-16,7-3 1 0,-7 0 1 16,1 8 0-16,6-8-2 0,-5 7 2 15,2-7 0-15,3 7 1 0,-10-7-1 16,10 5 1-16,-10-5-1 0,10 0 1 0,-5 8-1 15,5-3 0-15,-5-5-1 0,5 14 0 16,-10-14 0-16,6 7 1 0,-3-7-1 16,7 11 1-16,-5-11 0 0,5 7 1 15,-8 0-2-15,8-4 1 0,-7-3-1 16,7 8 1-16,-11-8-1 0,6 7 1 16,5 0-2-16,-10-7 3 0,2 10-2 15,1-4 0-15,7-1 1 0,-9 3-1 0,4-3 1 16,5-5 0-16,-10 0-1 15,10 5-1-15,-7-5 1 0,2 7 0 0,5-7 0 16,-8 4 0-16,8 6 0 0,-8-10 0 16,8 4 1-16,-7-4-1 0,1 5 1 15,-1-5 0-15,1 6-2 0,6-6 1 16,-10 5 2-16,5-5-3 0,0 6 1 16,-1-6-1-16,6 0 2 0,0 8-1 0,-13-8 0 15,6 0-1-15,7 0 1 0,-8 7 0 16,8-7 0-16,-5 5 0 0,-3-5-1 15,1 7 1-15,-3-7 0 0,-1 10 0 16,-2-10 1-16,5 9-1 0,-2-4 0 16,3 5 1-16,-1-4 0 0,-2 4-1 15,0-1 0-15,-4-1 0 0,-1-2 1 16,-3 2-1-16,5-2 0 0,-5 2-1 16,8-1 2-16,-2 1-1 0,1-2-1 0,3 5 1 15,-4-6-1-15,3 6 1 0,-1-4 0 16,0 1 1-16,0-5-2 0,4 4 0 15,-3-7 1-15,4 5 0 0,-1-5 0 16,1 9 0-16,5-4 0 0,-5-1 1 16,5 5-1-16,-10-5 0 0,-1 7 0 15,4-3 1-15,-4 1-2 0,-1-4 1 0,6 6 0 16,-1-6 0-16,-3 2-1 0,4-7 2 16,1 6-3-16,-3-6 2 0,1 0 2 15,-1 0-3-15,0 7 1 0,1-7 1 16,1 0-2-16,-1 7 1 0,-1 0 1 15,0-3-3-15,-2 1 3 0,-1 2-1 16,-8-3 1-16,6 1-1 0,-6 4 0 16,6 1-1-16,0-3 2 0,3 6-2 0,0 1 2 15,0-2-1-15,0-3 0 0,2 2 0 16,-2 1 1-16,0-6 0 0,2 3-1 16,0 3 0-16,-2-6 0 0,0 6 2 15,4 2 0-15,-4-2-2 0,2-4 0 16,-4 6 2-16,1-3 0 0,4-6-3 15,-4 6 2-15,3-3-2 0,1-3 2 16,-1-5-1-16,-3 8 1 0,4-1-2 16,0-7 2-16,1 6-1 0,6-6 2 0,-5 0-2 15,5 0 0-15,0 11 0 0,0-11 1 16,-7 9 0-16,7-9-3 0,0 0 1 16,0 5 2-16,0-5-2 0,-5 0 1 15,5 0 0-15,0-5 0 0,0 5 1 16,-4 0-1-16,4 0 0 0,0 0 0 15,0 0 1-15,-7 0-3 0,7 0 2 0,0 0 0 16,0 0 0-16,0 0 0 0,0 0-1 16,0-8 2-16,0 8-2 0,0 0 2 15,0 0-1-15,5 0 1 0,-5 0-2 16,0 0 1-16,0 0-1 0,0-1 3 16,0 1-3-16,5 0 1 0,-5 0-1 15,0 0 2-15,0 0-1 0,0 0 0 0,0 0-1 16,0 0 1-16,0 0-1 15,0-8 2-15,0 8-2 0,0 8 2 16,0-8-1-16,0 0 0 0,-5 0 0 0,5 3 0 16,-7 5-1-16,7-8 3 0,-9 0-4 15,2 6 4-15,2 1-2 0,0-1 1 16,-5 2 0-16,-1-1-1 0,-2 2 0 16,-2-3 0-16,2 4 0 0,0-1-1 15,5 2 1-15,-2 1-1 0,-2-5 3 16,4 3-2-16,-3 2 1 0,-1-5-3 0,6 5 3 15,-4-2-1-15,0-5 1 0,4 5-1 16,-3-3-1-16,3 0 1 0,-1-1 1 16,1-1-1-16,1 3 0 0,5-6-1 15,-10 5 1-15,2-7 0 0,8 7-1 16,-8-7 2-16,4 8-1 0,-4-8-1 16,3 7 2-16,-3 0-1 0,2 1 1 0,1-8-1 15,0 10-1-15,5-6 1 16,-7-4 1-16,2 10-2 0,5-5 0 0,-5-5 1 15,0 0 1-15,5 4 0 0,-8 3-1 16,8-7-1-16,0 4 2 0,-6-4-1 16,6 10 0-16,0-10 0 0,0 5-1 15,0-5 0-15,0 5 1 0,0-5 0 0,-7 0-1 16,7 7 2-16,0-7-2 0,0 0 2 16,0 3-1-16,-5-3 1 0,5 0-1 15,0 5 0-15,-3-5 0 0,3 7 0 16,-10-4 0-16,10-3 0 0,-8 10 0 15,8-4-1-15,-7-6 1 0,7 8 0 16,-3-1 0-16,3-3 0 0,-6 3 1 16,1-7-2-16,5 7 3 0,-10-7-3 15,5 0 0-15,5 10 2 0,-3-7-2 16,3-3 1-16,-9 10 2 0,9-10-2 0,-9 3 1 16,2-3 0-16,-1 9-1 0,0-3 1 15,0-1-1-15,1 4-1 0,0-5 1 16,2 6 1-16,5-7 0 0,-9 8-1 15,9-9 0-15,-5 7 2 0,5-4-1 16,-5 1 0-16,5 2-2 0,-7-2 1 16,7 1 1-16,-5-3-1 0,-3 3-1 0,3-2 2 15,0 0-1-15,-4 3 0 0,-1-5 1 16,3 5-2-16,-1 0 1 0,0-5 2 16,0 6-4-16,1-9 2 0,-1 6 1 15,3-6 0-15,-2 12-1 0,1-12 1 16,3 8-2-16,-6-3 2 0,0-1-1 15,0-4 1-15,4 8-1 0,-1-3 0 0,-2 3 0 16,3-1 1-16,0 1-2 0,2-2 1 16,-6-2 0-16,1 3-2 0,3 0 2 15,-1 0-1-15,-2-2 1 0,-4-2 0 16,4 7 0-16,0-10-1 0,0 10 3 16,-1-4-2-16,3 3 1 0,-1 2-1 15,-1-1 1-15,0 4-1 0,1 2 0 16,1-12-1-16,-11 6 2 0,3 5-3 15,-4-6 2-15,-2 1 0 0,2 2 1 16,2 3 0-16,-1 1-1 0,-2-1 0 0,-3 7 1 16,-1-4-2-16,1-1 2 0,0-2-1 15,4 4-1-15,2-3 2 0,1 4 0 16,4-2 0-16,-7-2 0 0,0 0 0 16,-2-5-1-16,0 1 2 0,2-2-1 15,-1 1 0-15,1 0-1 0,-2 2 1 16,0 1-2-16,4 0 2 0,0 0-2 0,3-2 2 15,3-1-3-15,5-5 3 0,-2 2-1 16,1-8 1-16,-1 6 0 0,7-6-1 16,-6 7-1-16,6-7 1 0,-5 2 2 15,5-2-3-15,-7 0-1 0,7 6 1 16,0-6 3-16,-10 0-2 0,10 0 0 16,-5 8-1-16,5-8 1 0,0 5 1 0,0-5-1 15,0 8-2-15,-4-8 2 0,0 3 2 16,4-3-1-16,-6 0-1 0,6 0-1 15,0 9 1-15,0-9 2 0,-5 7-3 16,5-7 0-16,0 3 1 0,-8-3 0 16,3 8 0-16,5-8 0 0,-9 6 0 15,9 1 0-15,-8-7 1 0,8 6-2 16,-8-1 2-16,3 1-2 0,2-6 2 16,-4 5 0-16,2-5-2 0,-1 11 0 0,1-8 2 15,0 6-1-15,5-3 1 0,-11 1-1 16,2 1-1-16,1 5 2 0,-2-6-1 15,-1 2 1-15,1 4-2 0,-1-1 2 16,-1-2-3-16,4 4 2 0,-3-6-1 16,2 5 1-16,3-5 1 0,-2 1-1 15,1-5 0-15,-1 5 0 0,3-4 1 0,5 3-1 16,-10-5-1-16,4 3 0 0,-3-6 1 16,3 6 0-16,-2-2 1 0,8-4-1 15,-5 5 1-15,5 2-2 0,-7-1 3 16,7 2-3-16,0-2 1 0,0-6 0 15,0 6 0-15,-5-1 0 0,5-5 0 16,-5 0-1-16,5 6 0 0,0-6 0 16,0 8 1-16,-6-8-1 0,6 5 1 0,-7 4 1 15,1-5 0-15,1 5-1 0,0-3 1 16,2 3-1-16,-6-3 2 0,1 1-3 16,3 1 2-16,0 4-3 0,-4-11 3 15,0 13-3-15,3-7 3 0,-4 1-1 16,2-3 1-16,0 6-2 0,0-5 1 15,-1 4 0-15,4 1 1 0,-3-3-1 16,0 1 0-16,0-2 0 0,-4 4 1 16,1-1 1-16,-4 3-2 0,4-5-1 15,-1 3 0-15,-2-4-1 0,9 3 2 0,-4 0 0 16,1-5-2-16,0 7 2 0,8-10 0 16,-10 7 0-16,5-4 0 0,-3-5-1 15,8 7 1-15,-8 0 2 0,5-7-1 16,-4 8-2-16,7-8 1 0,-5 9 1 15,5 1 0-15,-6-6-1 0,6 0-1 16,0 4 1-16,-5-8 0 0,5 3 1 0,0-3-2 16,-5 10 1-16,5-10-1 0,0 4 1 15,0-4 0-15,0 0 1 0,0 5-2 16,0-5 2-16,0 0-2 0,0 0 2 16,0 0-1-16,0 8-1 0,-5-8-1 15,5 5 2-15,0-5 0 0,0 9 2 16,-5-7-3-16,5-2-1 0,-6 12 4 0,6-12-2 15,0 7 0-15,-5-7 1 0,5 7-1 16,-5-7 2-16,5 6-1 0,-5-6-1 16,5 0 1-16,0 2 0 0,-7-2-2 15,7 12 0-15,0-12 1 0,0 5 0 16,0 2-1-16,0-7 1 0,-8 5-1 16,8-5 2-16,0 12-1 0,0-12-1 15,-7 4 0-15,7-4 0 0,-4 12 2 16,4-10 0-16,0 5-2 0,-7-2 2 15,7 3 1-15,-5-1-2 0,5 5-1 0,-6-6 0 16,6 5 1-16,0-6 1 0,-9 4-1 16,4-4 0-16,-3 5-1 0,2-2 2 15,-1 11-1-15,7-8-1 0,-6 3 0 16,6-4 1-16,-10 0-2 0,2-5 3 16,-1 4-2-16,5-2 3 0,-5 0-1 0,3 2-1 15,1 3-1-15,-2-6 1 0,4 4 2 16,-4 3-3-16,-1-6 0 0,3 3 0 15,0-5 3-15,5 4-3 0,-4-1 2 16,4-3-2-16,-9 1 2 0,9 1-2 16,-9-7 2-16,9 6-1 0,-5-6 0 15,5 10-1-15,-4-5 1 0,4-5 0 0,0 12-1 16,0-8 1-16,-8 5-1 0,8-2 1 16,0 0 0-16,-6 0 1 0,-4 2 0 15,10-5 0-15,0 4-2 0,-5-4 3 16,5-4-2-16,3 10 1 0,-3-4-2 15,7-6 1-15,-7 2-2 0,0-2 3 16,0 0-3-16,0 0 3 0,0 7-1 16,0-7 0-16,0 0 0 0,0 5 1 15,0-5-2-15,0 6 3 0,0-6-4 0,0 9 1 16,0-9 1-16,-5 0 0 0,5 3 1 16,0-3 0-16,0 9-3 0,0-9 2 15,-5 3 1-15,5-3-1 0,6 10 0 16,-6-5 0-16,0 0-1 0,0 2 2 15,0-4-1-15,0-3 1 0,0 8-2 16,0-8 1-16,0 0-1 0,0 0 3 16,0 7-3-16,0-7 3 0,5 6-2 15,-5 1-1-15,-5-7 1 0,5 7-1 0,-6 0 1 16,6-4 2-16,-3 8-3 0,-4-6 1 16,7-5 2-16,-8 9-3 0,1-5 2 15,7 1-1-15,0-5 0 0,0 6-1 16,-5-6 1-16,5 6-2 0,0-3 4 15,0 5-1-15,-8-4-1 0,8 3-1 16,-11-2 2-16,11-2-2 0,0 7 2 0,-7-3-1 16,12 3 0-16,-5 1-2 0,-5-2 2 15,5 0-1-15,0 1 2 0,-3-1-1 16,3 3 0-16,0-4-1 0,-10 1 1 16,10-2-1-16,-8 0 2 0,8 1-1 15,0 1 0-15,-7 2 0 0,7 0 0 16,0-4 2-16,-5 4-2 0,5 0 0 15,-6-3-2-15,6 0 2 0,0 0 1 0,0 0-1 16,0 0-1-16,0 0 2 0,0 4 0 16,0-3-1-16,8 2 1 0,-8-2-3 15,8-1 2-15,-8 0 1 0,0-2-1 16,10 7-1-16,-5-4 1 0,-5-2-2 16,10 4 4-16,-2-6-3 0,-1 1-1 15,-1 0 3-15,-1 1-2 0,3 0 1 16,2 0 1-16,-2 1-1 0,-1 3 0 15,4-2 2-15,-4 1-3 0,-1-3 3 0,4 5-1 16,3 3-1-16,-3-1-1 0,3-1 0 16,0 1 1-16,-3 0 0 0,7-1 0 15,-4 1-1-15,0-1 0 0,0-1 2 16,2-4-1-16,-6-1-1 0,3 1 1 16,-4 3-1-16,-1-6 1 0,-4 6 1 15,-3-3-1-15,5 1 1 0,1 6 1 0,1-1-4 16,1 2 4-16,2-2-2 0,1 2-2 15,-2-6 1-15,0 1 0 0,3 0 1 16,-6 0 0-16,3 0 0 0,0 1 2 16,3 4-1-16,-6 1-1 0,1-5 0 15,6 2-2-15,-6-4 4 0,6 3-3 16,0-1 1-16,3-2-1 0,-3 3 1 16,4 1-1-16,-6 0 2 0,-1 1-1 0,0-1-2 15,-2-1 2-15,-5 1 0 0,2 2 1 16,0-6 0-16,3-1-1 0,2 2 0 15,-3 1 1-15,2-4-1 0,0 0 1 16,-1 4-1-16,0-12 0 0,2 5 0 16,-2 5 0-16,0-8 0 0,4 6 0 15,-3 0-1-15,0-1 0 0,5 2 0 0,-4 2 1 16,2-6 1-16,1 5-1 0,-2-3-1 16,1 3 1-16,-1 1 0 0,1-3 1 15,-4 4-3-15,0-1 1 0,5-2 1 16,0 1 1-16,-3-1-2 0,8-3 1 15,-5 4-1-15,-1-10 1 0,-3 4 1 16,4 5 0-16,-1-3-1 0,1-6-1 0,3 7 2 16,1 0-1-16,-4-7 1 0,3 5-2 15,-1-5-1-15,5 9 2 0,-2-9 1 16,3 7-1-16,3-7 0 0,-4 7 0 16,1-7 2-16,1 0-2 0,-3 0 0 15,-4 4-1-15,1-4 1 0,1 10 0 16,1-7 0-16,-7-3-1 0,6 0 3 15,-4 6-2-15,0-6 0 0,-5 0 0 16,5 0-1-16,-1 0 0 0,-4-5 2 16,3 5-1-16,2-4 0 0,0 4 0 0,2-10-1 15,0 10 1-15,-2-3 1 0,-3 3-1 16,3-10-1-16,-5 10 0 0,9-4 1 16,-3 4 0-16,1-8 0 0,-2 1-1 15,2 3 1-15,-9 4 0 0,3-10-1 16,4 10 1-16,-5-6 1 0,2-1-1 15,1 5-1-15,2-7 0 0,-5 3 2 0,1-7 0 16,4 4-1-16,-5 1-1 0,0-6 1 16,-1-1 1-16,1-1 0 0,-2 3 0 15,11 2-2-15,-6 2 2 0,4-3-1 16,0 1 0-16,1 0-1 0,-6 1 1 16,5-2-1-16,-4-1 0 0,1-4 2 15,2 2-2-15,-4 1 0 0,2-6 3 16,-3-3-3-16,1 9 1 0,0-5 1 15,-2 2-1-15,-3-2 1 0,2 2-1 0,-7 2 0 16,9 2-1-16,0 4 3 0,-3-6-2 16,7 0 0-16,2-8 0 0,-2 4 0 15,0 1 1-15,-1-2 0 0,2 1-3 16,-7 1 2-16,4 0-2 0,3-8 2 16,-1 10 0-16,3-6 0 0,2 6-2 15,2 0 4-15,-1 3-3 0,-7-7 2 16,3 5-1-16,-9-1 1 0,1 2-2 0,-1-2 1 15,-1 3-1-15,3-4 2 0,-1 3-2 16,-1-1 1-16,3-1-2 0,-1 2 3 16,-3 3-1-16,1-3-1 0,1 4 0 15,-1 1 1-15,-6-1-1 0,9 0 1 16,-3 1 0-16,2-3 0 0,-1 3-1 0,3 0 2 16,1 1-1-16,-4 0 1 0,1-4 0 15,0 6-3-15,0-2 2 16,-3-4 1-16,3 7-2 0,2 0 1 0,2-4-1 15,-3 2 1-15,4-2 2 0,-1-1-2 16,-6 1 0-16,4-2 0 0,2 7 0 16,-6-3 1-16,1 3 0 0,9-2-3 15,-11 6 3-15,3-8-2 0,5 5 1 16,-1 3-1-16,-4-8 0 0,0 8 1 0,4-6 0 16,-6 6-1-16,4-7 1 0,2 7 1 15,1-6-2-15,-5 6 2 0,5 0-2 16,-2 0 2-16,-2 0 0 0,-4 0-1 15,1 0 1-15,1 0-1 0,-1 0-1 16,-1 9 1-16,0-4 0 0,-5 0 0 16,8-5-1-16,0 8 2 0,1-8-1 0,-1 3 0 15,5-3 0-15,-3 0 0 0,-1 8 1 16,1-8 0-16,0 6-3 0,-3 0 3 16,1-6-1-16,-2 7 0 0,1-7 0 15,0 8 0-15,-3-8-1 0,3 6 3 16,0-6-4-16,1 9 3 0,0-2-1 15,0-7 0-15,0 7 0 0,-1 2 0 16,-2-5-1-16,-5 3 1 0,10-2 0 16,-10 0 0-16,8-5 1 0,-8 8-1 0,3-2 0 15,2-6 1-15,1 8 0 0,3-3-2 16,-3 2 1-16,-1-7-2 0,-5 6 2 16,7 0 1-16,-7-1-3 0,8-5 2 15,-8 6 0-15,5 2 0 0,-5-2 1 16,6 5 0-16,-6-9-1 0,0 5 1 15,0 0-2-15,5 0 3 0,-5-1-2 0,0-3-1 16,0 8 0-16,0-6 2 0,5 4-2 16,-5-2 0-16,0-1 1 0,0 4 1 15,7-4 0-15,-7-1 0 0,0 4-2 16,10-4 3-16,-10 0-2 0,6 3 0 16,-6 3 1-16,7-6-3 0,-7 0 2 15,0 1 0-15,6 2 0 0,-6 0 1 16,5-3-2-16,-5 4 0 0,8-1 1 15,-3 3 0-15,3-4 1 0,-3 2-1 16,2 0-1-16,-7-9 1 0,6 7 1 0,-6 1-1 16,12-3 1-16,-7 1-2 0,1 2 0 15,1-5 3-15,-1 5-2 0,4-3-1 16,-2 6 3-16,1 3-1 0,2 2 0 16,1 1 1-16,-3-2-3 0,9 5 3 15,-1-3-1-15,-3-8-1 0,3-1 1 0,-2-3 0 16,-7-5-1-16,0 4 1 0,0-4-1 15,-1 10 2-15,3 0-2 0,-4-1-1 16,2 4 0-16,0-2 2 0,2-1 0 16,0 0-1-16,-10 1-1 0,7-2 0 15,1 0 2-15,-3 3-1 0,3-4 1 16,-3 0-2-16,0 4 1 0,3-7 0 16,-3 6 2-16,-5-4-2 0,6 3 1 15,-6 2-2-15,0-6 2 0,7 5-1 16,-7 1 0-16,10-3-1 0,-5 2 1 0,-5 2-1 15,8-4 2-15,-8 0-2 0,5 4 1 16,-5 1-1-16,6 0 1 0,-6-3 1 16,0-4-1-16,0 3 0 0,7-7 0 15,-7 9-1-15,10-2 3 0,-10 3-3 16,8 1 1-16,-3 2 0 0,-5-7 0 0,8 6 2 16,0-2-2-16,-3 1-1 0,2-3 2 15,1 4-1-15,2-1 1 0,-4 0-2 16,4 2 0-16,0-1 1 0,-4-3-1 15,1 2 2-15,-1-4-2 0,-1 3 2 16,4-5-1-16,-1 2 1 0,3 1 0 16,1-5-1-16,2 2-2 0,0-2 2 15,-3-3-1-15,7 5 2 0,-8-2-1 0,8 3 0 16,0 1 1-16,1-1 0 0,3-7 1 16,-3 5-3-16,-1-7 0 0,0 0 2 15,-1 0-3-15,2 0 1 0,1-7 1 16,3 3-1-16,-2-3 2 0,4 0-2 15,-1-5 0-15,3 5 1 0,-1-3 0 16,2 0 1-16,-2 3-3 0,2-3 3 16,-5 2-1-16,6-2 0 0,-6-1 0 0,5-2 0 15,-2 4 0-15,-1-8 0 0,-2 1-2 16,-1 3 1-16,3-9 3 0,1 7-2 16,2-1 0-16,0 1-1 0,1 1 2 15,-2 2 0-15,-3 5 1 0,1-3-4 16,1 2 2-16,-6-4-1 0,-2 3 2 15,-2-4-2-15,-3 3 1 0,-5-2-1 16,7-3 2-16,-2 1 0 0,2 2-1 0,-1 1-1 16,3-3 0-16,-4 3 1 0,2-2-1 15,-4 0 1-15,-1-2 0 0,6 4 1 16,-3-1-1-16,1 1 0 0,-5-3-1 16,0 0 1-16,-3 0 1 0,-6 0-2 15,10 6 1-15,-10-4-1 0,5-1 2 16,1-3-1-16,3 2 0 0,-3-2-1 15,-6 2 1-15,0 5-1 0,5 0 1 16,-5 2 0-16,0-6 1 0,0 1-1 0,5-7 1 16,-5 1-2-16,5-7 3 0,1 4-2 15,-6-4 1-15,5 9-1 0,-5-5-1 16,0 7 1-16,0 1-1 0,0-5 0 16,-5 4 2-16,5 1-1 0,-9-5-2 15,9 0 3-15,8 2-1 0,-3-3 1 16,-5 0-1-16,8-3 1 0,0 3-3 0,-8-3 2 15,0 1 0-15,0-2 0 0,8 5 0 16,-8 1-2-16,0-1 1 0,0 2 2 16,7 1 1-16,-7-2-2 0,6-3 1 15,-6 0-2-15,0 4 2 0,0 1-1 16,0-5 0-16,-6 0-1 0,6 1 0 16,-5-6 1-16,-2 4 0 0,2-4 2 15,-1 5-3-15,6-3 0 0,-8-5 1 16,8-3 0-16,0-1 1 0,0 2 0 15,0 0-2-15,0 4 1 0,0 7 0 0,-8 1-1 16,8-4 2-16,-12 2 0 0,6 5-3 16,-3-1 2-16,3 2 1 0,6 0 1 15,0 7-2-15,-8-5 0 0,3 1-2 16,5-1 3-16,-5-2 0 0,0-1-2 16,-8 1 0-16,5-3 2 0,-4-2-2 0,1 0 1 15,-2-2-1-15,-1 2 0 0,3 4 0 16,1 0 1-16,0 2 1 0,5 0-1 15,-3 2 0-15,0 0 0 0,0 0 2 16,0-1-2-16,-5 0 1 0,4 5-2 16,-2-3 1-16,3 5-1 0,1-8 3 15,2 9-3-15,5-10 0 0,-11-8 0 16,4 1 3-16,2 2-1 0,0-10-1 0,1-2 0 16,-5 5 0-16,1-5 0 0,0 0 1 15,-2 5-2-15,0 3 1 0,5 1 0 16,0 1-1-16,-1-1 2 0,6 3 0 15,-5-3-1-15,-2 3-1 0,7-6 1 16,-4 7 2-16,-3-9-2 0,0 0 0 16,-2 5-1-16,0-2 1 0,0 0 0 0,2 4-2 15,1 7 2-15,-1-9 1 0,4 7-2 16,-4-4 1-16,7-1 0 0,0 3 1 16,-5-1 0-16,5 2-2 0,0 3 1 15,7-1-1-15,-7 1 2 0,5 1-2 16,-5 3 1-16,5-8 0 0,0 3 2 15,-5 1-3-15,8 0 3 0,-2 0-2 16,4 5 0-16,-3 1 0 0,2 0 0 16,1-2-1-16,-3-2 1 0,-1 3-1 0,1-7 1 15,-1 3 0-15,1-1-1 0,3 5 1 16,-2 0 0-16,0 1 0 0,0-2 0 16,2 2 0-16,-2-2-1 0,-3-2 2 15,0 0-2-15,2 5 1 0,-7-5 0 16,5 6 1-16,-5-3-1 0,6 3 0 15,-6-2-2-15,5 0 2 0,-5-1 0 16,5 0 0-16,2-2-1 0,-7 4 1 0,8-5 1 16,0 6 1-16,-1-3 0 0,1 2-1 15,0-3-1-15,2 2 0 0,-4-6-1 16,6 2 0-16,-2 0 1 0,3 2-2 16,-2-5 2-16,1 0-1 0,2 4 3 15,-2-4-1-15,-1 0-1 0,1 3-1 16,4 0 1-16,-4-3 0 0,4 4 1 15,-5 2-1-15,1-6-1 0,-2-3 3 0,0-3-2 16,-2 3 1-16,0 4-2 0,3 2 0 16,-4 2 0-16,3-5 2 0,-5 3-1 15,3-1 0-15,-3-1-1 0,5 2 1 16,-1-2 1-16,1 2-1 0,-3 2-1 16,4 0 1-16,-4-6 0 0,-2 3 1 15,1-4-1-15,2 4-1 0,-3 4 0 16,0-2 2-16,2 3-2 0,-2 7 1 15,3-14 0-15,0 3 1 0,-1-1 1 0,-2-2-3 16,-5-4 0-16,13 2 0 0,-7-4 2 16,-1-3-2-16,-5 7 0 0,10 1 2 15,-10 0 0-15,5 10 0 0,-5-4-1 16,5-2 1-16,-5 3-3 0,10-5 3 16,-2-1-1-16,2 3 0 0,-1-4 0 15,8 5 0-15,-4-3 1 0,2 1-1 0,-2-1-1 16,0-1-1-16,-5 0 1 0,0-3 1 15,0 4 0-15,2-9 0 0,0 9 1 16,0-2-1-16,3-5 2 0,-2 3-3 16,2-4 1-16,1-3 0 0,2 1 0 15,-1-2-1-15,3 2 2 0,-4 3 0 16,0 5 0-16,-6-1-2 0,-3 3 2 16,3 0-2-16,-3 5 2 0,0-5-2 0,3-1 1 15,3 0-1-15,2-2 1 16,-1 2-2-16,6 1 3 0,-7-1-1 0,4-2-2 15,0 5 1-15,0 0 1 0,-1-3 0 16,3 1 2-16,2 1-4 0,-6-2 1 16,2-6 2-16,-3-1-2 0,9 5-1 15,-6-1 3-15,4 1-2 0,1 5 1 16,-4-2 2-16,-4-1-4 0,2 0 3 0,-4 0 0 16,3 0-1-16,1 3 1 0,0-1-2 15,-2 1 1-15,-1 4-1 0,-1-4 1 16,-3 4 0-16,6 0-1 0,0 0 1 15,-2-2-1-15,14 4 1 0,-2-6 1 16,-4 11 0-16,1-5-2 0,1-1 3 16,-8 1-4-16,2 5 3 0,1-8-1 15,1 8 0-15,7-6 1 0,1 2-2 0,-2-5 1 16,3 6 1-16,-5 3 0 0,2-8-2 16,-1 3 1-16,0 5-1 0,-2 0 1 15,0-5 0-15,1 5-1 0,-5 0 1 16,1-6 1-16,2 6-2 0,4-5 0 15,-3 5 3-15,1-9-4 0,-3 4 3 16,4 5-2-16,1-11 2 0,-4 7-2 16,9 4 1-16,2-9-1 0,-6 9 3 0,1 0-1 15,-2 0 1-15,-4 0 0 0,-6 0 1 16,-1 0-1-16,-4 0 1 0,-2 0-1 16,-6 11-1-16,14-5 1 0,-1-6 0 15,1 7-1-15,8 2 3 0,2-4-2 16,1-5 1-16,3 7-1 0,1-7 0 0,-8 0-1 15,4 6 2-15,-2-6-2 0,-7 0 0 16,-3 0-1-16,4 0 0 0,-3 0 1 16,4 0-1-16,1 6-1 0,3-1 1 15,3 3 0-15,0 1-1 0,-4-5 2 16,-2 1 0-16,1 2 0 0,-5-2 0 16,0-5-1-16,-4 8 2 0,2-8-2 15,-3 5 2-15,0-5-2 0,1 12 0 16,-1-8 0-16,-3 7 1 0,-1 1 0 15,2 4-2-15,-1-3 1 0,-2 4 0 0,3 3 1 16,-1-4-2-16,-3-2 4 0,-4 0-4 16,7-1 2-16,-2-6-1 0,-5 2 3 15,13 0-3-15,-5-2 0 0,-1 7 1 16,-7-4-1-16,8-4 1 0,-1 7 0 16,-1 1-1-16,1-2 0 0,-1-4 0 15,2 4-2-15,-8-2 3 0,5-3-1 0,-5 0-1 16,0-1 2-16,0-1-2 0,0 4 3 15,0-4-2-15,0 5 0 0,0-4-1 16,0 5 1-16,-5 3-1 0,5-1 1 16,0-1 0-16,0-2 0 0,0 3 0 15,0-4-1-15,0-4 0 0,0 4 1 16,0-3 0-16,0 3-1 0,-5-3 1 16,5 4 1-16,0-5 0 0,0 4 1 0,0-4-2 15,0 4 0-15,0-4 1 16,0 8 0-16,0-3-3 0,0-4 1 0,0 6 0 15,5-2 2-15,-5 1 0 0,0 0 0 16,0 2-2-16,5-6 2 0,-5 2-2 16,5 1 3-16,-5-6-3 0,7 2 2 15,-7 1-3-15,0-2 3 0,0 3-1 16,0-4-1-16,0-4 1 0,-5 0-1 0,5 5 0 16,-5 2 1-16,5-7 0 0,-10 6 0 15,10-6 1-15,-10 14-2 0,2-5 4 16,0-4-2-16,-4 5 1 0,4 1-1 15,-5-3 2-15,3-3 0 0,-1 6 1 16,1-3-3-16,-3 3 3 0,3 0-2 16,-3 5 0-16,2-3 2 0,-4 1-1 15,2-1-2-15,1 2 2 0,-1-9-2 16,-2 4 2-16,2-5 0 0,2 5-2 0,-10-5 0 16,1 2 2-16,0-2-2 0,-3 5 0 15,-1-5 0-15,3 8 0 0,1-7 0 16,2 6-1-16,0 0-1 0,1-3 2 15,3-1-3-15,1 4 2 0,1-1 0 16,1 3-2-16,-2 0 4 0,-2-1-2 0,-6 1 0 16,1-5 1-16,-5 3 0 0,2-9-2 15,2 8 1-15,6-5-1 0,1 4 2 16,6-4 0-16,1 4-3 0,2-6 2 16,-3 5 0-16,1-4 0 0,1 4 2 15,-4-2-4-15,2 5 1 0,0-7 3 16,1 3-4-16,0-4 2 0,-2-4 0 15,2 8 0-15,2-8 1 0,-1 6-1 16,1-6-1-16,-2 5 3 0,-1-5-2 16,1 9 0-16,1-9-2 0,-6 4 3 0,4 3-1 15,0-1-1-15,-2 5 1 0,2-3 0 16,3 2 1-16,-3-2 1 0,1-2-2 16,2 2 0-16,1-2 2 0,-1-6-4 15,5 11 2-15,-7-7-1 0,-3 0 2 16,4 3-2-16,-2-1 1 0,-2 2 1 15,3-3 1-15,7 4-3 0,-6-2 2 16,6 2-3-16,0-4 2 0,-7-1-1 0,2 8 0 16,5-3 1-16,-10-1 1 0,5 4-3 15,5-1 4-15,-8 1-3 0,3-1 1 16,-3-1 1-16,3 1-1 0,0 2 0 16,-1-7 0-16,-1 2-1 0,-1 0 2 15,0 5-2-15,8-2 0 0,-10-6 0 0,3 7 2 16,7-6-2-16,-11 2 0 0,1-1 2 15,-1 3-1-15,1 2 0 0,-3 1 1 16,5-4-1-16,-1 6 0 0,-2-1 0 16,-4 0-2-16,5-1 3 0,-1 2-1 15,3-6-2-15,1-1 2 0,1 3 0 16,-3-2-1-16,1-2 0 0,2 0 1 16,-1 0-1-16,1 2 0 0,6-4 2 15,-7 1-3-15,7 3 1 0,-5-3 1 16,5 2-1-16,-8 0 2 0,8 0-2 0,-5 3 0 15,5-6 1-15,0 4 0 0,0-2-1 16,-8 2-2-16,8-2 1 0,0 0 2 16,-5 1-2-16,5 2 2 0,0-3 0 15,0 4 0-15,0 3 2 0,0-5-1 16,0 1 0-16,0 1-1 0,0 2 0 0,5-7-1 16,-5 2 3-16,0-3-3 0,0 1 1 15,0 0-1-15,0-2 2 0,0 3 0 16,0-3 1-16,0 2-3 0,5 2 1 15,-5-2-2-15,0 1 4 0,0-4-2 16,8 2 0-16,-8 4 0 0,8-9 0 16,-3 7-1-16,-5-7 2 0,7 6-2 0,-7-6 0 15,6 0 1-15,1 5-2 0,-1-5 3 16,2 7-2-16,2-7 1 0,-3 4 0 16,-2-4 0-16,3 5-1 0,3-5 2 15,-2 0-1-15,5 6 2 0,-5-6-2 16,-1 6-1-16,-8-6 0 0,13 4 1 15,-13 3-1-15,10-3-1 0,-4 2 0 16,4 2 3-16,-2-3-1 0,0 1 1 16,1 0-1-16,0-6 0 0,-2 8 0 15,-2-8 0-15,1 0-1 0,-6 0 1 16,0 0-2-16,5 6 2 0,-5-6 1 0,0 6-1 16,0 2-2-16,0-5 3 0,0 8 1 15,8-5-1-15,-8 3-1 0,0-2 2 16,0 3-2-16,0 2 2 0,5 0-3 15,-5-3-1-15,0 0 1 0,0 3 1 16,0-6-1-16,0 3 1 0,0-2-1 0,-5 2 1 16,5-3 0-16,0 4-1 0,0-5 1 15,0 3 0-15,0 0 0 0,0 0 0 16,0-2 0-16,0 1 1 0,-4-7 0 16,4 6 0-16,0-6-2 0,0 5 2 15,-7-5-1-15,7 8 1 0,0 4 0 16,0-7-2-16,0 5 1 0,0-6 0 15,0 5 0-15,0-4-1 0,0-1 0 16,-5-4-1-16,5 9 3 0,0-2-2 0,0 1 1 16,0-5-1-16,-6 4 2 0,6-2-1 15,-5-5 0-15,0 12 1 0,5-9-1 16,-10 2 1-16,10 2 1 0,-7-3-3 16,7 2 1-16,-5 2 2 0,5 4-3 15,-8-5 2-15,2 6-2 0,1 1 1 16,0 2 1-16,-3-3-1 0,3 0-1 0,-3-4 2 15,-1 0-1-15,3 0 0 0,1-3-2 16,-5 5 1-16,4-6 1 0,-1 5 2 16,7-3-3-16,-11 2 3 0,4-3-2 15,7 4 0-15,-8 2 2 0,8-3-2 16,-7 4-1-16,7-2 2 0,0-8-3 16,0 5 1-16,-5-6 1 0,5 4-1 15,-6 5 0-15,6-2 1 0,-7 0-2 16,7 4 2-16,-6 0 0 0,6-6 0 15,0 2 0-15,-5 5 1 0,5-3 0 0,0-2 0 16,-5 0-1-16,5-2 1 0,-7 1-1 16,7-8 0-16,-5 13 0 0,5-10 0 15,0-3-1-15,-3 13 2 0,3-7-1 16,0 2 0-16,0-1 2 0,0 5-3 0,0-10 2 16,0 8-1-16,-6-6-2 0,6 9 1 15,-7-5 2-15,7 2-3 0,-8 1 3 16,3 1-2-16,0-6 3 0,0 6-1 15,0-3-1-15,-1-2-1 0,6 2 2 16,-10-3-1-16,10 4 1 0,-5-6-3 16,5 5 1-16,-5 0 1 0,5 1 0 15,0-4-1-15,0 2-1 0,-8 5 2 16,8-4 2-16,0-1-1 0,0 3 0 16,0-3-1-16,10 0 0 0,-10-3 0 15,8 3-1-15,-8 2 0 0,8-1 0 0,-1-3 2 16,-7 7 0-16,8 1 0 0,-3-1-1 15,-5 1 0-15,6 1 0 0,-1-4 0 16,-5-1-2-16,8 4 2 0,-3-5-1 16,-5 2 1-16,5-4 0 0,-5 4 0 15,7-5-1-15,-2 2 2 0,-5-1-2 16,8 1 1-16,-3 0-1 0,-5-2 2 0,5 0-3 16,-5 2 3-16,0-1 0 0,5 3 0 15,-5-3-1-15,0 4 1 0,6 0-1 16,-6-3 1-16,7 5-2 0,-7 0 0 15,5-1 0-15,-5-4 3 0,6 1-3 16,-6-1 1-16,0 1 2 0,0 3-2 0,3 2 1 16,-3-1 0-16,0-4-2 0,7 6 1 15,1-1 0-15,-8-1-2 0,7 0 2 16,-2 1-1-16,1-1 1 0,4-2 0 16,-3-1 0-16,-1 1 0 0,-6-3 2 15,10-1-2-15,-2 1 0 0,-1 1 0 16,-1 3-1-16,2-5 2 0,1 0-2 15,-9 2 0-15,6-9 1 0,1 7 0 16,-2-7 0-16,4 13 0 0,-9-10-1 0,12 2 2 16,-12 3-2-16,3 3 2 0,4-3-1 15,-1 0 1-15,-6-1-2 0,10 0 2 16,-3-4-2-16,-7 4 1 0,6-1-1 16,1-1 2-16,-7-5 0 0,5 0-1 15,-5 8-2-15,0-8 2 0,8 0 1 16,-5 0-2-16,-3 3 1 0,8-3-1 15,-1 6 0-15,-7-6 2 0,8 0 1 0,-1 8-2 16,-3-8 1-16,6 0-1 0,-2 0 0 16,6 0 1-16,-1 0-2 0,3 0 0 15,2-7 0-15,-2 7 0 0,-2 0 1 16,0-7 0-16,-2 7 1 0,-2 0 0 16,3 0-2-16,-2-3 3 0,-1 3-2 15,1 0-1-15,-1 0 1 0,-2 0-2 16,2-8 1-16,-3 8 3 0,1 0-3 15,-3 0 0-15,1 0 0 0,1-5 3 0,1 5-2 16,4 0 1-16,-4-8-3 0,3 3 1 16,1 5 1-16,-6 0 0 0,4-3-1 15,2 3 3-15,-3 0-4 0,3-7 2 16,1 7 0-16,-3-7 1 0,3-4-1 16,0 4 1-16,-3-3-1 0,3 0-1 15,-3 0 2-15,-2 1-1 0,-2-4-2 16,3 4 3-16,-1-3-2 0,2 1 0 0,-1-3 3 15,3-2-2-15,-2 3 2 0,3 0-2 16,-3-4 0-16,4 1 0 0,1 0 0 16,6 0-1-16,-3-5 2 0,-3 9-1 15,8-2 1-15,-8 3 0 0,-4-3 1 16,4 2-2-16,-2 1 2 0,-5-4-1 16,-1 4-1-16,1-3 0 0,-3 3 0 15,2-1-1-15,-1 0 1 0,4 3-2 0,-4-1 0 16,-6 4 3-16,7 0-2 0,-7 6 2 15,7-7 1-15,-7 7-2 0,4-7 0 16,5 7 2-16,-9-5-3 0,0 1 0 16,5-3 2-16,-5 3-3 0,6-6 2 15,-6 3 1-15,0-4-1 0,7 1 0 0,-7-1 2 16,9 0-2-16,-9-3 1 0,9 2-1 16,-9 4 0-16,8-1 0 0,-8 2-1 15,10-2 1-15,-10 1-2 0,5 2 3 16,-5 1-1-16,8-3-2 0,-8 8 2 15,0-8 1-15,3 1-2 0,-3 1 3 16,0-1-3-16,0-1 2 0,0 8-1 16,8-10-2-16,-8 5 1 0,8-3 0 15,-3 3 0-15,-5-4 0 0,0 4 1 16,7-3 1-16,-7 2-2 0,0-7 3 0,0 2-2 16,6 0 0-16,3-3 1 0,-4 1 0 15,-1 1 0-15,3-3 0 0,-2 7-1 16,-5 0 0-16,8-4 0 0,-8 0-1 15,8 4 0-15,-8-1-1 0,8-5 3 16,-8 0-1-16,5 0 2 0,4 0-1 0,-5-1 0 16,-4 6-1-16,5-8 0 0,-5 1-1 15,0 0 1-15,0 3-1 0,5-4-1 16,-5 9 3-16,0-5 0 0,5 2-1 16,-5 6 1-16,5-8-3 0,-5 6 2 15,7-4 0-15,-7 1-1 0,6 2 0 16,-6-3 0-16,5-1 2 0,-5 1-1 0,7 2 2 15,-1-3-2-15,-6 2 0 0,8 2 0 16,-1-4 0-16,0 3-1 0,1 1 1 16,-2-3-2-16,2 8 3 0,4-7-1 15,-4 3 2-15,-1-3-1 0,-1-5 0 16,1 3-1-16,-1-3 0 0,1-1 0 16,1 2 2-16,-3 0-3 0,3 6 0 15,5-3 0-15,5 1 1 0,-3 3 1 16,1-7-1-16,1 5-1 0,-7-4 2 15,-6 4-1-15,5-4 0 0,-4-1 2 16,-5-4-2-16,9 1-1 0,3-4 1 0,1 5 0 16,0 2-1-16,3 6 1 0,1-7-1 15,-7 6 0-15,4-3 2 0,-1-3 1 16,-1 6-2-16,-1-3 1 0,1-2 0 16,-2 6-1-16,4 2 0 0,-1-5 0 15,2 4 0-15,2-4 0 0,-1 8-2 0,-1-9 2 16,-2 4-1-16,-3-1 2 0,3 0-1 15,-3-1-1-15,3 3 0 0,1 1 1 16,3-3 0-16,-7 4 0 0,3-4-1 16,-4 4-1-16,-9-3 3 0,9 5 0 15,-3-4-2-15,-1 0 3 0,0 2-1 16,2 5-1-16,-7-8 2 0,9 8-2 16,0-3 0-16,-9 3 1 0,8-7-2 15,-2 7 1-15,-1-6 1 0,3 6-1 16,1-5-2-16,-1 5 3 0,2 0-3 0,-4-6 4 15,2 6-2-15,1 0 1 0,0 0-2 16,-2 0 2-16,-1 0-2 0,1 0 3 16,0 0-4-16,-7 0 2 0,6 0-2 15,-6 0 3-15,0 6-1 0,7-6 1 16,-7 0-2-16,5 0 2 0,-1 0-1 16,3 0 0-16,0 0-2 0,-1 0 2 15,1 0-1-15,4 0 0 0,-3 0 2 0,-1 0 0 16,-1 0 0-16,3 0 0 0,-9 0 0 15,8 0 0-15,-2 5 0 0,-6 1-1 16,7-1-2-16,-1 2 3 0,-6 1-1 16,7 2-1-16,-2-10 1 0,0 4 0 15,-5-4 0-15,10 0-1 0,-10 5 1 0,6-5 0 16,-6 7 0-16,7-7-1 0,-7 7-1 16,0 2 3-16,5-4-1 15,-5 4-2-15,5-3 3 0,-5 1-2 0,0 0 2 16,8-2-2-16,-3 4 1 0,0-7 1 15,3 7-1-15,2-9 1 0,-5 5-1 16,4 3 2-16,-2-8-2 0,1 6 0 16,0 5-1-16,-1-2 2 0,1 0-1 0,0 1 1 15,-3-6-1-15,2-4 1 0,-2 7-1 16,-5-7 0-16,9 9-1 0,-9-4 0 16,9 3 2-16,-9-5-2 0,6-3 1 15,-6 10 0-15,7-10 0 0,-7 3 1 16,5-3-1-16,-5 11 1 0,0-11-1 15,0 6 0-15,0-1 1 0,0 6-2 16,0-2 3-16,-5-2-3 0,5 4-1 16,0-6 4-16,0 1-4 0,0-1 1 0,0 0 2 15,-5 1-3-15,5-6 3 0,0 7 0 16,-5-7-2-16,5 0 1 0,0 10 0 16,0-10 1-16,0 7-1 0,-5-1 0 15,5-3-1-15,0 4 2 0,0-1 0 16,-5-3 0-16,5 3-2 0,0 1 2 15,0-5-1-15,-7-2 0 0,7 0 0 0,0 0-1 16,0 0 0-16,0 0 1 0,-4 8-1 16,4-8-1-16,0 4 4 0,-5 1-2 15,5 2 1-15,0-7-1 0,-5 6 1 16,5-6-1-16,-5 11 2 0,5-8-2 16,-7-3-1-16,7 12 1 0,-5-12 0 15,5 7 0-15,-5-7 2 0,5 8-2 0,-8-3 0 16,3 2 0-16,-3-3-1 0,2-4 0 15,-3 12 1-15,1-8 0 0,-2 6-2 16,2-7 2-16,2 6 2 0,1-1-3 16,-2-3 3-16,7 2-3 0,-6-7 0 15,6 4 2-15,0-4-1 0,-7 0-1 16,7 5 3-16,-5-5-4 0,5 0 3 16,-6 8-1-16,-1-8-2 0,2 9 1 15,0-9 1-15,-1 5 0 0,6-2-1 16,-12-3 2-16,7 0 0 0,-1 7 0 0,-1-7-1 15,-1 6-1-15,2-3 2 0,-3 4 0 16,1-2-2-16,0-1 1 0,0 6-1 16,3-4 3-16,5 2-1 0,-5 0-3 15,5-1 1-15,-5-1 3 0,5 3-2 16,0-3-1-16,-10 2 1 0,4-1 0 16,-1 0 0-16,2-5 1 0,-5 4-2 0,5-6 2 15,-1 10-1-15,-1-7-1 0,-4 7 1 16,3-7-1-16,-2 6 3 0,-3-4-2 15,0 5-2-15,1-3 4 0,2 5-1 16,-1-7-2-16,-1 7 3 0,1 2-3 16,-2-2 1-16,1 1 1 0,1 3-1 15,-5-2-1-15,4 2 1 0,-4-5 0 16,1 5-1-16,0 1 2 0,2 0-1 0,-3 0-2 16,3 1 4-16,-5 2-1 15,-4-1-2-15,4-2 3 0,-1 2-3 0,-2 1 2 16,3-1-1-16,1-3-1 0,1 2 1 15,-1-2 2-15,1 5-2 0,1-3-1 16,-3-1 1-16,5-2 0 0,5 0 0 16,-2-2 1-16,5 2-2 0,0-1 1 15,0 2 1-15,-1-1 0 0,-1 0 1 0,2 4-1 16,5-4-1-16,-16 1 0 0,3 5 1 16,0-2 0-16,0-4-3 0,1 1 2 15,12-1 2-15,-5-2-3 0,5 2 2 16,-8 2-1-16,8 1 0 0,-5 0 1 15,5 1-1-15,0 3-1 0,0-1 1 16,0 6-1-16,0-4 1 0,0 2 0 16,0-1 0-16,0 7 0 0,-5 3 0 15,5-3-1-15,-6 9 1 0,6-6-1 0,-7 3 1 16,1-1-1-16,6-3 0 0,-10 1 2 16,0 4 0-16,-3-8-2 0,3 4 0 15,-1 8 2-15,3-10 0 0,3 2-1 16,5 3 0-16,0-3 0 0,5-4 0 15,-1-1 2-15,5-2-4 0,0-5 2 0,-4 0-1 16,5-6 2-16,-2 12-1 0,1-11 1 16,-3 11-2-16,2 4 1 0,-1 3 2 15,-2 2-2-15,1 6 0 0,11 2 2 16,-3-3-3-16,8-2 1 0,-4 0 1 16,-2-11-2-16,-4 2 2 0,1-5 1 15,5-3-3-15,1 0 1 0,9-2 2 16,2 2-3-16,-3-4 0 0,5 3 3 15,4 0-3-15,-2 7 2 0,2 0-1 0,5 3 0 16,-5 0 0-16,-3-5 0 0,1-4-1 16,-3-2 1-16,2-5-1 0,-5-5 3 15,4 0-2-15,1-5-2 0,5 2 4 16,-4 0-2-16,7-8 0 0,5 6-1 16,-7-6-1-16,6 0 1 0,-3-12 2 15,-1 1-2-15,2-3 0 0,-1-2 3 16,2-7-1-16,1-1-1 0,2-4 1 15,-1-3-2-15,0-7 1 0,1 4 2 0,-1-2-3 16,2-3 0-16,1-2 2 0,3-1 0 16,2-7-1-16,0-2 0 0,3-6-1 15,-1-12 1-15,-2 1 0 0,3-3-2 16,1-3 1-16,-3 2 1 0,3 12-2 16,-6-2 2-16,-1 4-1 0,1-4 0 0,-1 6 2 15,6-6-3-15,-1 3 2 0,3-12-1 16,-2 4 0-16,-3-9 0 0,0 0 0 15,-1 0 0-15,1 2 0 0,-3 6 1 16,-2-5 1-16,0-2-3 0,2-10 2 16,-2-1 1-16,6-7-2 0,-6 9 1 15,2 2 0-15,-7-3-2 0,-6 6 2 16,0-8-3-16,-2-14 3 0,0 0-3 16,6-4 4-16,1-2-4 0,-2 2 1 15,1 7 0-15,-7 2 0 0,-9 2-1 16,0 0 4-16,0 3-3 0,-1-3 3 0,-5-2-2 15,3 3 2-15,-2-4-1 0,-8-5 1 16,3 0-2-16,1-4 1 0,-8 1 0 16,-9-3 1-16,5 10-2 0,-5-1 1 15,-6 11-2-15,-12-2 2 0,1 9 1 16,-1 0-2-16,-3 3 0 0,-7-3 1 0,0 8 1 16,-1 3-1-16,-15 2-1 0,-2 13-1 15,0 11 3-15,-5 3-1 0,-3 2 2 16,8 7-3-16,-8-6 2 0,0-13-1 15,-1 3 0-15,-3-10-1 0,-5-7 0 16,5 5 0-16,-1 1 3 0,-3 2 0 16,0 4-2-16,0 17 1 0,-5-8 1 15,-2 2-2-15,-7 7 0 0,0-11-2 0,-3 1 3 16,-3 4-1-16,3-2-1 16,-1 3 0-16,-2 5 3 0,-6 0-2 0,4-3 2 15,-6-5-4-15,-3-8 3 0,-4-4-1 16,9-9 0-16,-4-1-1 0,1 1 1 15,6 18 1-15,-2-3 1 0,-8 4-3 16,-10 9 2-16,7 5 0 0,-5 5 2 0,-2 7 0 16,-3 19-3-16,-4 0 2 0,6 0 0 15,-14 9-2-15,-2-9 0 0,4 11 0 16,6 10-3-16,-30 2 3 0,6 2-1 16,-10 5 0-16,-21-6 1 0,9-14-1 15,15-1 2-15,4-6-2 0,11-3 1 16,15 0-5-16,-3 6 0 0,1 4-5 0,-3 15-1 15,-6 6-3-15,0 15 1 0,-19 14-3 16,-4 8 0-16,1 10-1 0,-9 16 1 16,-6 11-9-16,2 11-6 0,4 27-12 15,-14-2-6-15,-4 7 37 0,-1 5-148 16,14-9-115-16,-30 5-282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09T14:25:54.94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0,'0'0,"0"0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7-02T20:41:31.7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26249 6342 443 0,'0'-13'114'0,"0"7"5"0,0 6-22 15,7-9-69-15,8 9 3 0,-2 0-2 16,3 9 0-16,-3-3-2 0,4 0-1 16,-9 4-1-16,2 3-5 0,-4 12-2 15,2 5-1-15,-3 7-3 0,-5 11-4 0,10-2-2 16,-5 3-3-16,1 3-2 0,-1-1 1 15,4 2-2-15,-1-1-3 0,0-7 3 16,2-5-2-16,1-10 0 0,-3-12 1 16,1-4-2-16,-9-10 2 0,8-4 3 15,-8 0-1-15,0 0 1 0,0-14 0 16,0-2 1-16,-10-14 0 0,3-2-1 16,1-8-1-16,6-9-1 0,0-3 2 0,0 2 0 15,0 2 0-15,6-2 1 0,3 8 2 16,2 1 0-16,2 12 0 0,-1 7 0 15,-1 7 1-15,1-3 1 0,4 8 0 16,-1 1-2-16,4-2 0 0,4 11-1 16,2 0 1-16,1 0-1 0,3 11-4 15,1 5 1-15,-1 12 1 0,-1 11-4 16,-3 6 3-16,-7 3-1 0,-8 14-2 0,-4-14 1 16,-6 7-6-16,0 1-7 0,0-7-9 15,0-4-17-15,0-5-17 0,0-8-5 16,0-17-113-16,12-15-121 0,6 0-272 15</inkml:trace>
  <inkml:trace contextRef="#ctx0" brushRef="#br0" timeOffset="498.388">28664 4808 466 0,'0'-12'107'0,"-5"6"3"0,5-4-84 15,-11 10 2-15,3 10-2 0,-2 2-1 16,-5 3-2-16,-4 6-3 0,-8 9-1 0,-5 9-1 16,-9 7 0-16,-12 3-2 0,3 23 0 15,-9-12-2-15,0 12-3 0,-7-6-2 16,9 5-3-16,3-9 0 0,5 11-3 16,8-16-1-16,11-7-2 0,9-6 1 15,11-13-7-15,10-17-5 0,0-4-9 16,0-10-5-16,17-11-9 0,5-10 23 0,10-8-128 15,5-11-97-15,7-5-252 0</inkml:trace>
  <inkml:trace contextRef="#ctx0" brushRef="#br0" timeOffset="816.405">28815 4765 468 0,'-13'0'109'0,"-2"9"4"15,2-3-82-15,2 8 1 0,-1 9 3 16,4 0-3-16,-4 17-2 0,4 0-1 15,0 9-2-15,-7 8-4 0,-1 10-4 16,-4 16-4-16,-1-3-5 0,-2 5-3 16,5-7-4-16,2-3-6 0,3-6-8 15,1-10-10-15,2-8-7 0,4-7-2 16,6-13-6-16,0-11-105 0,0-10-97 0,6-1-237 16</inkml:trace>
  <inkml:trace contextRef="#ctx0" brushRef="#br0" timeOffset="1117.531">28872 4751 516 0,'0'0'120'15,"0"5"6"-15,5 1-91 0,12 6 5 16,-1 4 6-16,15 11 2 0,12 4 0 0,11 5-1 16,11 7-4-16,19 10-7 0,7 1-5 15,16 13-7-15,1-4-9 0,3 2-3 16,0-6-7-16,-2-3-4 0,-18-16-2 16,-1 6-5-16,-14-5-8 0,-4-2-10 15,-15 2-14-15,-6-2-14 0,-19-7-23 16,-10-4-94-16,-22 8-112 0,0-3-252 15</inkml:trace>
  <inkml:trace contextRef="#ctx0" brushRef="#br0" timeOffset="1901.94">28073 5741 464 0,'15'-10'106'16,"1"-1"3"-16,-6 7-80 0,0 4 0 0,-10 0-4 15,0 0-2-15,-7 0-3 0,1 9-1 16,-12 4-3-16,-3 9-3 0,-10 7-1 16,-7 6-2-16,-13 16-1 0,-16 3-4 15,-3 14-1-15,-9 4 0 0,-11 8-2 16,-2 5-2-16,12 3 1 0,-2-8-3 15,7-3-1-15,11-12-6 0,12-20-5 16,6-13-4-16,13-12-6 0,10-13-105 0,13-7-99 16,10 0-245-16</inkml:trace>
  <inkml:trace contextRef="#ctx0" brushRef="#br0" timeOffset="2168.172">27759 5881 457 0,'-18'13'108'15,"2"6"3"-15,-3 10-82 0,0 13 2 16,6 9-6-16,0 5-6 0,-5 14-6 15,-4 9-5-15,-5 0-3 0,-6 3-1 0,-7-1-5 16,6 1-2-16,-8-15-3 0,7-3-5 16,7-10-4-16,9-13-47 0,2-14-53 15,12-13-85-15,5-14-197 0</inkml:trace>
  <inkml:trace contextRef="#ctx0" brushRef="#br0" timeOffset="2419.36">28063 5749 473 0,'0'11'111'0,"0"2"4"0,0 4-76 0,0 6-11 15,9 15-1-15,-9 7-1 0,0 8-6 16,6 11-4-16,-1 9-3 0,0 2-5 15,0 6-1-15,1 3-2 0,-6-3-6 16,5-2-7-16,-5-12-4 0,0-3-9 16,0-14 158-16,12-16-264 0,-4-11-124 15,3-17-354-15</inkml:trace>
  <inkml:trace contextRef="#ctx0" brushRef="#br0" timeOffset="2735.979">28589 5805 454 0,'-21'19'109'0,"-2"14"4"0,2 10-76 16,-6 9-1-16,1 8-4 0,3 9-7 0,-3 9-3 15,-8 0-6-15,1 8-6 0,-2-5-1 16,-1-3-5-16,-3-18-1 0,10-9-4 16,4-7-6-16,7-19-4 0,8-10-6 15,10-15 113-15,0 0-221 0,7-11-114 16,14-8-327-16</inkml:trace>
  <inkml:trace contextRef="#ctx0" brushRef="#br0" timeOffset="2953.177">28735 5525 490 0,'0'0'108'0,"0"12"3"0,6 2-91 15,1 4 2-15,1 5 1 0,0 10 0 0,5 10-1 16,0 6-3-16,2 7-4 0,0 8-3 16,0 3-3-16,-4 1-2 0,1 3-4 15,-4-6-4-15,3-7-5 0,1-1-5 16,-3-4-4-16,3-8-7 0,-1-10-6 16,-11-6-98-16,0-6-94 0,0-7-235 15</inkml:trace>
  <inkml:trace contextRef="#ctx0" brushRef="#br0" timeOffset="3285.838">28630 5818 495 0,'5'0'115'0,"1"0"5"16,3 12-88-16,-1-1 4 0,-2 12-4 15,-6 9-4-15,5 5-5 0,-5 20-5 16,0 9-3-16,0 13-6 0,-5 2-2 15,-1 5-4-15,6-3-2 0,-13-9-2 16,4-8-6-16,5-12-9 0,4-2-8 16,0-16 129-16,0-7-238 0,4-6-122 15,5-4-348-15</inkml:trace>
  <inkml:trace contextRef="#ctx0" brushRef="#br0" timeOffset="3649.334">29968 5727 531 0,'-12'28'118'0,"-3"-1"3"0,-4 10-100 15,-6 15-2-15,-9-2-1 0,-4 13-3 16,-1 11-5-16,-5 8-5 0,-1-3-4 15,8 1-2-15,1-8-3 0,5-12-3 16,8-9-7-16,11-18-4 0,12-15-105 0,0-7-98 16,0-11-250-16</inkml:trace>
  <inkml:trace contextRef="#ctx0" brushRef="#br0" timeOffset="3903.096">30033 5510 446 0,'-13'23'104'0,"8"-4"5"16,-1 10-76-16,6-11-7 0,0 10 1 16,0 5 2-16,0 9-5 0,0 2-6 0,0 12-5 15,4 6-2-15,-4 7-3 0,0 6-2 16,-4 1-4-16,-1 1-2 0,-7 2-5 15,4-9-1-15,-2-6-6 0,-3-1-4 16,2-14-4-16,4-7-34 0,2-11-67 16,5-12-85-16,0-10-210 0</inkml:trace>
  <inkml:trace contextRef="#ctx0" brushRef="#br0" timeOffset="4160.358">30125 5627 531 0,'0'0'119'0,"8"16"5"0,-1 6-99 16,4 1 2-16,-1 13 2 0,5 2 1 15,4 2-7-15,7 5-4 0,2 4-3 16,8 7-3-16,4 2-4 0,-1 0-1 15,7 3-7-15,8-4-4 0,-2 0-7 16,7-9-10-16,0-4-9 0,-3 0-25 16,-12-8-87-16,-3 8-99 0,-7-7-237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7-02T20:45:28.3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417 15665 415 0,'8'-9'95'0,"-3"-5"0"0,2 1-71 0,1-1-7 15,-8 5-3-15,7 0-4 0,-7 0-4 16,0-2-2-16,0-3-2 0,3 1 1 16,2-6 2-16,-5-2 2 0,13-1 5 15,-5-2 0-15,-3-8 4 0,0 3 1 16,5-7 0-16,-2-4-3 0,-3 4 0 15,1 4-5-15,6-3-1 0,-6 0-2 16,6-1-2-16,6-7-1 0,-5 3 0 16,7-5-1-16,-2-1-1 0,-7 2 1 0,-3 2-2 15,5-6 2-15,-3 0-2 16,-2-11 1-16,5 2-1 0,-4-5 1 0,0 3 0 16,8-10 2-16,1 7 1 0,-5-6 2 15,7-3 0-15,-1 4 2 0,4 0-1 16,3 5 0-16,1 4-2 0,-1 0-2 15,0-12-1-15,0 4 0 0,-8-5-2 16,5-3 0-16,-2-1 0 0,-6 13 0 0,6-6 0 16,2 6 1-16,2 3 0 0,-4 4 0 15,2-7 3-15,-3 2-2 0,-6 0 2 16,4-5 0-16,4 1 0 0,-3 4 0 16,8 6 0-16,0-5-2 0,1 5 0 15,-2 4 0-15,1 4-2 0,1 1 0 16,-2-5 0-16,0-7 1 0,-6 1-1 15,1-5 0-15,2-8-1 0,-2 10 2 0,-6 3 0 16,6 2-1-16,4 4 0 0,-7 4-1 16,1 0 1-16,4 5-1 0,-8-1 2 15,-2 4-2-15,2-3 1 0,3 5 0 16,-5-8 1-16,7-2-1 0,2-9 0 16,-8-4-1-16,7 2 0 0,-6 6 2 15,4 9-2-15,3 7 0 0,-8 6 0 16,4 3 2-16,-5-1 0 0,4 1-1 0,-9 3 2 15,7-1-1-15,-4-2 1 0,2 4 1 16,-1 0-2-16,-1 4 0 0,7 3 1 16,-5 8-3-16,7-1 3 0,-2 5-3 15,-3-9 1-15,6 4 0 0,-8-2 1 16,5-3 0-16,-2 1-1 0,-1 2-1 16,0-1 2-16,-4 0 1 0,-1 4-3 15,2-4 2-15,-4 8-1 0,0 3 3 0,2-8-2 16,-4 8 0-16,-1 0 1 0,2 0 0 15,1 3-2-15,0-3 0 0,-1 8 0 16,1-8 3-16,8 5 0 0,1-5-1 16,4 11 1-16,10-8 3 0,-3 5-1 15,1-3-2-15,-1 5-1 0,2-1-1 16,-9 5 1-16,5 12-2 0,-8 2 1 16,5 4-2-16,-2 8 2 0,4 5 0 15,-7 2 2-15,7-7-4 0,-3-2 2 0,10 2-2 16,-1-3 4-16,5 2-3 0,10 10 1 15,-7 2-3-15,8 3 4 0,-4 0-3 16,-5 1 3-16,-16-2-3 0,6 8 2 16,0-1-2-16,-2 8 2 0,5 5 1 15,14 1-1-15,-11-1-1 0,4 4 2 0,4-8-2 16,-6 0 2-16,-6 0-1 0,4-2-1 16,-1 0 1-16,6 4-1 0,0-3-1 15,2 4 2-15,7-4-1 0,1 2 0 16,-1-3 0-16,1-2-1 0,-7-8 3 15,-4 7 0-15,-5-8-2 0,-9-8 0 16,1 5 2-16,1-3-3 0,10-6 3 16,-3 4-3-16,3-1 1 0,-5-5 0 15,-3-1 0-15,-7-8-1 0,-6-7 3 0,-1-1-3 16,-5-2 3-16,0-3-3 16,5-1 2-16,-5-3-2 0,8 0 1 0,-6-5-1 15,-3 0 3-15,5-5-2 0,-6 0 1 16,1 1 2-16,5 3-1 0,-5-6 1 15,-1 8-1-15,3-6-1 0,-5-6 0 16,-5 11 0-16,0-8-2 0,5 2 2 0,-5 2 0 16,0-3 0-16,5-4-1 0,-5 11-1 15,0-6 2-15,-5 3 1 0,5-2-2 16,-9 3 0-16,0-9 1 0,-1 2 0 16,0-2 0-16,-6 7 0 0,6-1-2 15,-10 7-1-15,7-3 2 0,-7 2-1 16,-1 1 0-16,-5-3 2 0,-4-3-1 15,6 2 0-15,-14-2 2 0,7 3-1 0,-2-7 0 16,4 8 1-16,-7-8-3 0,6 9 0 16,-1-8 1-16,0 8-2 0,-2-5 1 15,-4 6 0-15,-2-2 0 0,-12 8 1 16,0 2 0-16,4-4 0 0,-4 4 1 16,8 1-1-16,-3-3 0 0,-4-1 2 15,-4 3-2-15,-7 0 1 0,-1 4 1 16,0-8-3-16,6-1 3 0,-1-2-2 0,1-1-1 15,-5 0 0-15,-1 4-1 0,-5 1 1 16,3 2 1-16,-6 3-2 0,9 9 2 16,-11-5 0-16,-7 4 1 0,4 0-1 15,0 3-1-15,-15-6 1 0,5 1 1 16,0 3-2-16,-2-6 5 0,2-1 1 16,6-5 3-16,7-1 1 0,0-5 1 15,5 1 0-15,-2 5 1 0,-3-5-3 0,5 5-4 16,-2 8 1-16,-10-4-3 0,14 4-1 15,-4 0-1-15,4 3-3 0,-4 4-5 16,-5-5-4-16,6 1-5 0,9 0-3 16,5-8-10-16,11-1-9 0,9 3 32 15,2-1-143-15,0 2-112 0,-3 2-293 16</inkml:trace>
  <inkml:trace contextRef="#ctx0" brushRef="#br0" timeOffset="2219.192">4750 14936 345 0,'-12'16'96'0,"-6"-4"5"0,13 0-3 16,5 1-65-16,0-9-3 0,0-4 1 15,3 0-3-15,7 0-5 0,7 0-3 0,-9-4-6 16,7 4-3-16,-7-8 0 0,0 5-5 15,0-2-1-15,0-3 1 0,-1-1-1 16,1-3 1-16,5-2 2 0,-1-5-1 16,6-4 2-16,-2-2 3 0,2-8 1 15,-3 0 0-15,3-8 0 0,1-3-1 16,-4 0 2-16,6-1-2 0,1-1-3 0,-6 10 1 16,4-1-3-16,-7 2 0 0,0-3-1 15,-3 3-2-15,1-3 3 0,1-8 1 16,-2 0 0-16,8-5 2 0,0-5-2 15,0-4 0-15,0-8-1 0,-5 1-3 16,1-8-1-16,-4-2-1 0,10-8-1 16,-2 10 1-16,6-2 2 0,3 0-2 15,-1-4 2-15,2 3 0 0,0 0-2 16,4-6 1-16,1-5 0 0,5-4-3 16,1-4 1-16,-3 7-1 0,5 9 0 0,0 0-1 15,-8 5 1-15,1 14-1 0,-6-10 1 16,-2-4 0-16,2 11-1 0,5-7 2 15,1-2-1-15,7 4-1 0,1 4 1 16,8-3 0-16,-3 10 0 0,-8 0 0 16,-1 12 0-16,-10 2 0 0,-7 7 1 0,-9 1-1 15,2 6 0-15,-1 2 0 0,-3 2 0 16,3-3-1-16,-4 3 2 0,5 3-1 16,-2-5-1-16,1 5 2 0,6-2 0 15,-2 2-1-15,-7-3 0 0,1 3-1 16,1 8 1-16,-12-1 0 0,8 6-1 15,0 2 0-15,-8 0 1 0,11 0 0 16,-11 2 1-16,0-4-2 0,5 1 2 0,-5-1 0 16,-5-1-2-16,5 0 2 0,0 6 0 15,5-3-1-15,-5 6 0 16,0-3 1-16,0 0-1 0,7 6 0 0,-2-8 2 16,3 1-3-16,2 7 1 0,0-7 0 15,3 0 0-15,-5 3 0 0,3 4 1 16,4-4-2-16,-7 4 1 0,4 0 1 15,-1 0-2-15,-4 0 1 0,-1 4 0 16,6-4 0-16,-4 13 0 0,0-6 2 0,9 6-3 16,-8 2 2-16,9 10 0 0,-6-4 0 15,9 9 0-15,-3 0-1 0,7 8 1 16,1-6 1-16,3 4-2 0,2 8 0 16,-1 0 1-16,3 10 0 0,1 6 0 15,-1-1 0-15,-4-1-1 0,2 5 1 16,-3-6-1-16,2 9 0 0,-1 1 1 0,2 5-1 15,0 1 0-15,-1 10 0 0,-1 2 0 16,2 10 1-16,-4 2-1 0,-3 4 1 16,-7-8 0-16,10 8-1 0,3-10 1 15,-1-11 0-15,12 3-1 0,-1-8 1 16,-1-10-1-16,3 0 1 0,1 0-1 16,1-6 0-16,-6 2 1 0,-4 5-1 15,1 1 0-15,-4 6 2 0,-8 3-1 0,6 4-1 16,2-4 2-16,10-6-1 0,-5-8-2 15,4-3 1-15,0-7 0 0,-4 1 0 16,-1-1-1-16,-1-8 1 0,10 5-1 16,-9-3 2-16,6-6-1 0,1-3 1 15,1 3-2-15,1 4 1 0,-5-2 1 16,1-1-2-16,-8 5 1 0,-4-11 1 16,-11-5-2-16,-1 0 1 0,-4-2 1 0,4-5-1 15,-3-1 0-15,3-4 0 0,-3 3 0 16,4-3 1-16,-11-3-1 0,4-1 0 15,2 1-1-15,-6-1 2 0,2-1-1 16,-3-7-1-16,-5-1 1 0,12 2 1 16,-12-2 0-16,0-5 0 0,5 9 0 15,-5-9 0-15,3 7-1 0,-3-7 0 16,0 10-1-16,5-10 1 0,-5 3 0 16,0-3-1-16,-5 0 1 0,5 0-1 0,-5-3 1 15,-2 3-1-15,-4-12 0 0,0 5 1 16,-6 0 0-16,6 1-1 0,-6-5 1 15,6 0 1-15,-1 3-1 0,-2-6 1 16,2 6 0-16,-1 0-1 0,3-5 1 16,-6 5-1-16,3 8 0 0,-7-6 1 15,-4 6-2-15,-3 0 2 0,-2-3-1 0,-9 3 0 16,-1 0 0-16,-4-9 0 0,4 4 0 16,1 5 1-16,4-10-1 0,3 7 1 15,-3-7-1-15,1 4 2 0,-3-4 1 16,-12 10 3-16,3 0 2 0,-10 0 4 15,6 0 0-15,-1 10 3 0,4-2 1 16,-2 2 0-16,7 1-2 0,-13-8-3 16,5 3-4-16,5-6-1 0,-2 0 1 15,5 0-4-15,5-8-2 0,-1 8 0 16,-3-11-1-16,1 8 2 0,-9-10-1 0,-1 7-3 16,-1-3 1-16,-1 9 3 0,-2-6-4 15,3 6 3-15,2 0-2 0,-3-8 2 16,-4 5-1-16,2-2 2 0,6-4-4 15,-4-1 2-15,5 1 2 0,5-4-1 16,-8-1-1-16,-3 3 1 0,-5-4-3 16,-7 4 2-16,3 4 0 0,-4 7 1 0,4-2-1 15,-9 4-1-15,2-2 2 0,-4 0 1 16,-3 0-2-16,5 0 1 0,-2 0-3 16,1 0 2-16,1 0 0 0,3 0-2 15,3 0 0-15,2 0 3 0,3 12-3 16,-7-3-6-16,-4 5-9 0,1 1-11 0,0 8-21 15,4-4-17-15,9 4-119 0,10-12-131 16,-1-11-305-16</inkml:trace>
  <inkml:trace contextRef="#ctx0" brushRef="#br0" timeOffset="8348.531">1351 15420 449 0,'-19'12'94'16,"8"-2"2"-16,-2 10-86 0,5-2-2 15,1 5-2-15,-3 5-2 0,4 1-1 16,-1-1 0-16,1 3-1 0,-4-3 3 16,10-3 0-16,0-6 2 0,0 1 3 0,11-9 0 15,-2 3 3-15,9 2 1 0,-9 0-1 16,9 1 0-16,-3 3-2 0,8-10-2 15,0-4 0-15,-3-6-2 0,1 0 0 16,2-15-2-16,-2 1-1 0,-9-8 1 16,9-1-1-16,0-2-2 0,5 2 1 15,-1-11-2-15,8 5 0 0,-4-5 0 16,-4-1 1-16,-4-4 2 0,0 10 1 16,-13-12 2-16,-3 3 2 0,-5 6 2 0,0 3 0 15,0 2 0-15,-24 11-1 0,-6 7-1 16,-6 9-3-16,-11 0-1 0,1 9-3 15,-6 2 1-15,1 10-4 0,3 4-10 16,-6-2-7-16,-3 1-115 0,8 2-109 16,13-3-282-16</inkml:trace>
  <inkml:trace contextRef="#ctx0" brushRef="#br0" timeOffset="9360.737">5819 15221 493 0,'-17'-6'111'0,"1"6"1"0,-4-6-85 0,1 6-4 16,4 0-5-16,-6 0-1 0,3 0-1 15,5-7-5-15,-4 7 1 0,6 0-3 16,3 0-1-16,-4 0-2 0,6 9 0 16,-3-5-3-16,-2 7 1 0,4 10-3 15,2 5 1-15,5 17-2 0,0 1 2 16,-3 8-2-16,3 0-1 0,0-5 1 0,3-2 1 16,2-4-1-16,7-11 1 0,-4-2-2 15,5-7 0-15,7-9 1 0,-2-7 0 16,3-5-1-16,5 0 2 0,5 0 1 15,0-5 1-15,1-7 3 0,2-3-1 16,4-10 2-16,-6-6 2 0,-1-3-2 16,1 0-2-16,-6-6 1 0,-5-2-2 15,-3-1-1-15,0-5 0 0,3 0 0 16,-8 0 4-16,2 1 2 0,-5 2-1 0,-7 6 3 16,-3-4 4-16,-3 5-1 0,3 4-2 15,-13 7-1-15,-3 10-4 0,-7 5-1 16,-5 12-3-16,-10 0-6 0,-8 7-6 15,5 9-6-15,-1 11-8 0,-1 0-9 16,7 0-7-16,-6-3-67 0,2-3-41 16,1-6-89-16,-8-1-200 0</inkml:trace>
  <inkml:trace contextRef="#ctx0" brushRef="#br0" timeOffset="47850.34">12810 10461 394 0,'5'-14'97'16,"5"-2"4"-16,3 3-61 0,-3-3 5 0,6-3-6 15,-3-1-4-15,10-6-5 0,2-3-2 16,-4-7-2-16,5 3-5 0,-3 4-6 16,-2 5-1-16,-1-3-3 0,-5 9-1 15,0 1-2-15,-7 4-1 0,-3 2-2 16,0 5 2-16,-5 6 0 0,6 0 1 15,-6 0-2-15,0 0 2 0,0 0-2 0,-8 6 1 16,3 5-2-16,0-1-3 0,2 11 0 16,3 1 0-16,-10 14-2 0,10 3 1 15,0 11-2-15,-10 8 0 0,10 3 1 16,-6 3 1-16,2 5-3 0,4 0 1 16,0 3-1-16,-6 0-3 0,6-12-1 15,0-2-2-15,0-10-5 0,0-4-2 16,0-3-4-16,6-9-2 0,-6-4-1 15,0-6 0-15,4-2-2 0,-4-12 2 16,0-1 3-16,5-7-102 0,-5 0-91 0,0-7-240 16</inkml:trace>
  <inkml:trace contextRef="#ctx0" brushRef="#br0" timeOffset="48133.889">12746 10977 466 0,'-6'2'110'16,"-1"8"3"-16,7-6-72 0,-5 3-7 15,5-7-2-15,0 0-1 0,0 6-2 16,0-6 0-16,12 0 3 0,-1 0-2 16,7 0-2-16,2 0-2 0,-1-6-2 0,6-1-3 15,6 5-6-15,2 2-3 0,5 0-3 16,11-7-2-16,3 7-3 0,-8 8-2 15,5-8 0-15,-3 0-2 0,-2 0 1 16,4 0-1-16,-4 0 0 0,0 0-4 16,-3 6-3-16,-8 1-13 0,-8-3-11 15,-9 14-13-15,-8 3-112 0,-5 2-120 16,-3 7-284-16</inkml:trace>
  <inkml:trace contextRef="#ctx0" brushRef="#br0" timeOffset="55640.41">16553 10767 464 0,'0'-7'107'0,"-6"7"5"15,6-6-80-15,-4 6 0 0,4-8-8 16,0 8-3-16,0 0-1 0,0 0-1 0,0 0-2 15,0 0 1-15,0 8 0 0,0-6-1 16,0-2 0-16,0 9-2 0,0-9 0 16,0 0-3-16,5 0-1 0,2-8-4 15,3 6 1-15,3-9-1 0,3 2-1 16,7-5-1-16,-2-3-1 0,4-2 2 16,1 3 0-16,-5-1-1 0,-3 2 1 15,5-4-1-15,-2 6 1 0,-1-3-1 0,1 0-1 16,4 3 0-16,-7 3-1 0,-5-2 0 15,-1 5-1-15,-3 1 0 0,-2 6 0 16,-2-8-1-16,0 8-1 0,-5 0 1 16,0 0-1-16,0 0 0 0,0 8-1 15,0-2 1-15,0-3 0 0,-7 7 1 16,7-7-1-16,-3 10 0 0,3 4 0 0,0 7 1 16,0 0 0-16,-7 12-1 0,7 0 0 15,0 7 1-15,-6 2 0 0,6 3-1 16,-10-4-2-16,5 7 0 0,-5-6 0 15,-5 1 0-15,1-3-2 0,2-4-2 16,2-5-1-16,1-9-3 0,9 1-3 16,-9-4-4-16,9-6-6 0,-6-2-5 15,6-3-4-15,-3-2-2 0,3-9-3 16,0 0 107-16,0 0-204 0,-7 0-107 16,7 0-308-16</inkml:trace>
  <inkml:trace contextRef="#ctx0" brushRef="#br0" timeOffset="55971.951">16519 11275 471 0,'0'0'112'16,"5"0"6"-16,-5 0-74 0,11 0-2 15,-3 0-9-15,-4 0-1 0,4 0-3 16,5 0 0-16,2 0 0 0,1 0 0 0,0 0-1 16,7 0-4-16,3-3-2 0,4-4 0 15,-1 1-6-15,7 1-3 0,4-4-5 16,-1-2-2-16,-1 4 0 0,11-2-3 16,-7 4-1-16,6 5 0 0,-4 0-2 15,0 0 1-15,-6 7-2 0,-2 3-1 16,-12 0-6-16,-4 1-6 0,-7-4-10 15,-3-1-6-15,-3 2-8 0,-7-2-6 16,8 0-5-16,-8-1-104 0,0 0-101 0,0 5-250 16</inkml:trace>
  <inkml:trace contextRef="#ctx0" brushRef="#br0" timeOffset="62245.968">10942 13971 475 0,'-3'-14'105'15,"3"6"1"-15,-10 4-89 0,2-4-1 0,-1 8-1 16,1 0-1-16,-5 0-4 0,3 9-1 15,4-1-1-15,-7 2 0 0,5 5 0 16,-1-1 3-16,-5 3-1 0,4 4-1 16,-2-1-1-16,-1 1 1 0,5 4-3 15,-5 3-1-15,5 0-2 0,4 4-1 16,4-1-1-16,0 1 0 0,0 1-2 16,7-4 1-16,6-1 0 0,0 1 0 0,9-1 1 15,2-6-1-15,2-1 1 0,12-4 1 16,-2-3-1-16,3-8 1 0,1 1 1 15,-1-7-1-15,-5 0 1 0,-4 0 0 16,-1-14 0-16,1 1 1 0,-7-3 1 16,1-5 1-16,-3-2 2 0,-3-3 3 15,0-2 1-15,-6 2 2 0,3-8 1 16,-10 5 1-16,-2 0 3 0,-3 0-2 16,0 3 0-16,-8 1-1 0,-9 0-1 0,3 4 0 15,-13 3-3-15,-7 0-5 0,-5 8 0 16,-2 9-3-16,-13 1-1 0,-2 0-2 15,5 3-1-15,5 8 0 0,2-2-2 16,13 2-5-16,11-1-6 0,2-7-10 16,9-3-12-16,-1 0-12 0,10 0-110 0,-7 0-114 15,7 0-274-15</inkml:trace>
  <inkml:trace contextRef="#ctx0" brushRef="#br0" timeOffset="67008.535">13449 14472 423 0,'-9'0'104'0,"3"5"4"16,1-5-63-16,5 0-7 0,0 0-7 15,0 0-3-15,0-5-3 0,0 5-2 16,8-4-1-16,0 4-2 0,1-8-2 16,5 8 0-16,1 0-2 0,0 0-3 0,1 8-1 15,1-8-1-15,-4 0 0 0,5 0-1 16,-4 0-2-16,6-8-2 0,-2 3 0 15,-2-3-1-15,4 0-2 0,-7 1-2 16,7 0 0-16,-9 7-1 0,6 0-4 16,-9 0-6-16,-2 0-8 0,-6 0-7 15,0 0-6-15,0 0-7 0,0 0 10 0,-5 0-111 16,5 0-96-16,0-3-243 0</inkml:trace>
  <inkml:trace contextRef="#ctx0" brushRef="#br0" timeOffset="67421.007">13937 13891 495 0,'0'0'116'0,"0"-4"4"16,0 4-83-16,0 0 0 0,0 0-9 15,6 0-4-15,-6 4 0 0,5 10-5 16,-2 5 1-16,4 11-4 0,-1 1-3 15,3 11-1-15,-6-2-3 0,-3 8-3 0,6 5 1 16,1-5-5-16,0 3 0 0,1 3 0 16,0 4-2-16,5-6 1 0,5 2-2 15,8 5 0-15,5-3-3 0,-3-9-4 16,-2 5-4-16,-4 0-5 0,-11-3-5 16,-4 0-6-16,4 1-4 0,-6-5 158 15,-5-8-259-15,0 1-120 0,3-11-352 16</inkml:trace>
  <inkml:trace contextRef="#ctx0" brushRef="#br0" timeOffset="91024.794">16974 14051 401 0,'-18'6'103'16,"1"1"3"-16,4 1-58 0,2 1-5 15,-1-9-12-15,8 10-7 0,0-2-6 0,-6 0-2 16,-1-2-4-16,-2 8-1 16,-4 1-1-16,1-1-1 0,1 2-1 15,2 5 2-15,3 0-1 0,10 2 2 0,-4 1-1 16,4 3 2-16,0-6 0 0,0 1 0 15,0-3-2-15,0-4-2 0,0-1 0 16,9 2-2-16,1-2-2 0,3-6-1 16,7 0-3-16,0-2 1 0,3-6 0 15,1 0-1-15,1 0 2 0,2-6 0 0,-2-8 2 16,-2-4 2-16,-2-3 0 0,1 1 0 16,-1 1 0-16,0 1 0 0,-6-2-1 15,1 0 0-15,-4 3 3 0,-3-4 1 16,0 5 3-16,-9-1 2 0,0 0 3 15,-12 2 3-15,-3 1-2 0,-7-1-3 16,-5 4-1-16,3 6-3 0,-6-1-4 0,-1 6-9 16,0 0-6-16,2 0-11 0,-6 0-11 15,6 0-13-15,3 6-6 0,8-6-7 16,13 0 0-16,5-6 38 0,11 0-128 16,12-5-91-16,20 4-249 0</inkml:trace>
  <inkml:trace contextRef="#ctx0" brushRef="#br0" timeOffset="91774.678">19456 13859 376 0,'0'-3'100'0,"-15"3"4"0,10 0-20 16,-9 0-55-16,2 3-2 0,-3 4-2 15,-1 4-3-15,-7-1 1 0,4 3-1 0,-4-7 1 16,3 4-1-16,7-5 0 0,-4 7-2 16,4-10-1-16,0 11-4 0,0 4-3 15,-6 3-3-15,5 1-1 0,0 4-4 16,2-3-1-16,1 5-1 0,11-5-2 15,0 1 1-15,0-5-1 0,10-3 0 16,1-1 1-16,7-1-1 0,2-5 0 16,3 1-1-16,6-7 2 0,4-2 0 15,0 0-2-15,3 0 2 0,5-3 0 0,-7-11 0 16,5 0 1-16,5-1 2 0,-3 0 0 16,4-3 1-16,-9-5 4 0,0 5 1 15,-9-2 2-15,-4-2 1 0,-10 1 2 16,-6-1-1-16,-7 1 0 0,0-3-3 15,-15 1-3-15,-3 2-1 0,-5 2-2 16,-4 5-2-16,-11 3-3 0,-8 4 0 16,-3-1-3-16,1 8-3 0,-4 0-7 0,5 0-11 15,7-5-13-15,9 5-8 0,5 0-82 16,13 0-29-16,5-11-97 0,8-8-195 16</inkml:trace>
  <inkml:trace contextRef="#ctx0" brushRef="#br0" timeOffset="96966.16">25475 10964 480 0,'0'-5'104'0,"0"-2"4"16,0 3-91-16,0 4-1 0,-12 0 1 15,-2 0 1-15,-6 4-1 0,-3 7-3 16,-5 3-4-16,-3 0-1 0,0 6-1 16,-5 11-1-16,-2 6-2 0,-1-3 0 15,5 11-1-15,7-3-2 0,11 1 1 16,6 0-2-16,10 0 0 0,0-8-1 15,13 1 2-15,4-10 1 0,11-4 4 16,12-17 0-16,8-5 3 0,1 0 0 0,13-7 3 16,5-1 1-16,-13-12-2 0,1-4 0 15,12 3 5-15,-8-7-2 0,-15-4 0 16,-7 3-1-16,-23-1-2 0,-14-4 0 16,-17 2-3-16,-19 6-5 0,-10 6-5 15,-14 5-2-15,-2-2-9 0,4 4-4 16,-2-5-7-16,-4-4-5 0,10 2-7 0,21 5-1 15,12-1-3-15,21 2 158 16,0 1-250-16,21 10-114 0,18-8-339 0</inkml:trace>
  <inkml:trace contextRef="#ctx0" brushRef="#br0" timeOffset="97243.9399">26907 11238 536 0,'0'0'119'0,"9"-6"4"15,-1 6-98-15,2-3 2 16,-2 3-4-16,7 0 1 0,4 0-3 0,3 5-3 15,2 4-2-15,2-1-3 0,2 2-3 16,-3 1-3-16,1-8-3 0,-2-3-8 16,-6 0-10-16,-4 0-11 0,0-3-2 15,-1-13-111-15,4-5-109 0,1 2-264 16</inkml:trace>
  <inkml:trace contextRef="#ctx0" brushRef="#br0" timeOffset="97428.405">27561 10811 539 0,'-5'6'124'0,"5"11"5"0,0 9-96 0,0 0-2 15,5 8 1-15,1 10-7 0,6 3-7 16,-4-1-5-16,3 10-4 0,3-2-5 16,-3-6-7-16,0 9-7 0,4-11-7 15,-2 2-7-15,0-14 154 0,4 0-268 16,7-9-127-16,3 2-365 0</inkml:trace>
  <inkml:trace contextRef="#ctx0" brushRef="#br0" timeOffset="100801.372">30269 11642 382 0,'-13'-6'96'16,"1"6"3"-16,1-8-47 0,-2 8-20 15,5 0-8-15,3-11-4 0,5 5-2 16,-5-1 0-16,5 7-2 0,0-7-1 15,0-2 0-15,0 9-2 0,0-6 0 16,0 6-3-16,0-10-3 0,5 10-1 16,-5 0-2-16,0-9-2 0,0 9 0 15,0-7 0-15,0 4-1 0,0 3 0 0,0 0 0 16,0-8-1-16,-5 8 1 0,5-5 0 16,0 5-2-16,0 0 2 0,0-8 0 15,0 2-1-15,0 2 1 0,0-6-1 16,10 10 0-16,-1-9 0 0,5 9 0 15,-3-6-1-15,4 0 1 0,-1 6-1 16,1-8 1-16,0 8 0 0,5 0 1 16,-2-9-1-16,0 4 0 0,3 5 0 0,-3-7 0 15,2-2-1-15,-1 9-3 0,-1 0-2 16,0-5-2-16,0 5-1 0,-3 0-2 16,-4-8-2-16,3 5-2 0,-3-5-1 15,0 2-3-15,3-5 21 0,0 2-115 16,1 0-89-16,3-3-235 0</inkml:trace>
  <inkml:trace contextRef="#ctx0" brushRef="#br0" timeOffset="101059.4599">30806 11192 496 0,'0'0'112'0,"5"0"1"0,-5 0-89 16,0 8 0-16,0 8-5 0,-7 6-4 15,1-1-1-15,-6 7-2 0,-1-2-3 16,3 4-2-16,4-5-1 0,-1 5-4 16,7 1 0-16,0-5-5 0,0 2-6 15,8-1-3-15,-1 0-8 0,1-4 17 16,5-1-119-16,-1-13-98 0,9-9-246 0</inkml:trace>
  <inkml:trace contextRef="#ctx0" brushRef="#br0" timeOffset="101376.268">31934 11440 486 0,'12'0'105'0,"6"0"0"15,3 0-89-15,2 0-3 0,-2 0-6 16,2 6-2-16,2-6-3 0,-3 0-2 16,0 0 0-16,4 0-2 0,2 0-2 15,-2-6-4-15,8 0-98 0,-4-5-88 16,1-2-231-16</inkml:trace>
  <inkml:trace contextRef="#ctx0" brushRef="#br0" timeOffset="101625.888">32610 11130 488 0,'0'10'110'15,"5"1"2"-15,-5 0-84 0,10 0-3 16,-5 5-3-16,0 8 0 0,0-3-3 15,-5 3-5-15,0 4-2 0,0 4-5 16,0 1-1-16,0 4-4 0,-12 1-5 16,2 10-5-16,-1-7-6 0,0 4-9 0,-6-1 32 15,6-3-133-15,4-11-100 0,7-6-256 16</inkml:trace>
  <inkml:trace contextRef="#ctx0" brushRef="#br0" timeOffset="-212578.644">22564 14782 447 0,'0'17'103'0,"0"3"1"0,5-1-41 16,4-5-57-16,6-3-3 0,5 1 1 15,1-6 0-15,9 0 2 0,-1-1-1 16,7 3 2-16,-5 3-1 0,2-3 2 0,-5 1-1 15,6-1 0-15,-8 1-1 0,7 5 2 16,-3 3-2-16,4 0 2 0,5 2-1 16,4-4 2-16,3-3-1 0,-1-2 1 15,6-10-2-15,-3 0-1 0,7 0-1 16,1-8-2-16,5-6-1 0,6-5-1 16,-3 0-1-16,-1-6-1 0,0-3 0 15,2 5 0-15,2-3 0 0,-4 0 0 16,-1 5 0-16,-2-5 1 0,-2-1 0 0,4 0 1 15,3-7-1-15,2 0 2 0,2-8-1 16,10 9 1-16,-10-9 1 0,9 6 0 16,6 1 0-16,7 3 0 0,4-1-1 15,-1 5 0-15,-9-2-2 0,-8 2 2 16,6 1-2-16,-11-1-1 0,5 11 2 16,12 2 0-16,-4 9-1 0,-16 6-1 15,9 6 1-15,-1 9 0 0,-15 0 1 0,-3 8-1 16,-5-5 0-16,-16 10 1 0,-5-5 0 15,4 4 0-15,6 3 2 0,-5-5-2 16,6 0 1-16,2-4 0 0,-9 2 1 16,8-1-1-16,-5-1-1 0,-7-5 0 15,-2-3 0-15,-3-1 0 0,-7-12 0 0,-1 0-1 16,-2 9 1-16,2-9-1 0,-6 0 0 16,0-13 1-16,-3-1-1 0,2-1 0 15,-3-2 1-15,0-12-1 0,9 5 1 16,4-1-1-16,-1-4 0 0,2-5 1 15,6 8 0-15,-6 1-1 0,4-1 1 16,2 8 0-16,4-4 0 0,4-3 0 16,1-4-1-16,-3 5-1 0,6 1 1 15,1 10 1-15,1 1 1 0,4 12 3 16,7 0 2-16,8 10 2 0,5 1 1 16,8 9-1-16,6-5 1 0,6-10-3 0,0 4-1 15,1-9-5-15,7 0 0 0,1 0 0 16,11-7 0-16,0 0-1 0,13-8 2 15,4-13 0-15,4-2 1 0,-6-15 1 16,10-8-1-16,-16-1 2 0,-7-15 4 16,-20-6-1-16,-5-9 4 0,-18-2 4 0,-3-14 1 15,-6-3 2-15,-4-11-2 0,-12-17-4 16,-12-10-2-16,-24 4-6 0,-6-7-11 16,-8 0-15-16,-20 5-16 0,-16 5-11 15,-8 15-115-15,-2 19-121 0,0 29-287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93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792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084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585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701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987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441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769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399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711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51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302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4498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213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4078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6550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3812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405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66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23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35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67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29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77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0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7/2/2018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7/2/2018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7/2/2018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7/2/2018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7/2/2018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7/2/2018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customXml" Target="../ink/ink8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Binary Search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9184E-5A4F-47B7-99CF-1088843EA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55FF2-ED6D-4661-9649-050949130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4C3282"/>
                </a:solidFill>
              </a:rPr>
              <a:t>binary search tree </a:t>
            </a:r>
            <a:r>
              <a:rPr lang="en-US" dirty="0"/>
              <a:t>is a </a:t>
            </a:r>
            <a:r>
              <a:rPr lang="en-US" u="sng" dirty="0"/>
              <a:t>binary tree</a:t>
            </a:r>
            <a:r>
              <a:rPr lang="en-US" dirty="0"/>
              <a:t> that contains comparable items such that for every node, </a:t>
            </a:r>
            <a:r>
              <a:rPr lang="en-US" u="sng" dirty="0"/>
              <a:t>all children to the left contain smaller data </a:t>
            </a:r>
            <a:r>
              <a:rPr lang="en-US" dirty="0"/>
              <a:t>and </a:t>
            </a:r>
            <a:r>
              <a:rPr lang="en-US" u="sng" dirty="0"/>
              <a:t>all children to the right contain larger data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679FC-200C-41F4-A7EC-343A7EA2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3C3B0-1C2C-4E56-ADCE-A59354F5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9D1835-C3EE-45CE-B55C-2A791CF4B9BB}"/>
              </a:ext>
            </a:extLst>
          </p:cNvPr>
          <p:cNvGrpSpPr/>
          <p:nvPr/>
        </p:nvGrpSpPr>
        <p:grpSpPr>
          <a:xfrm>
            <a:off x="5274400" y="2326487"/>
            <a:ext cx="1313520" cy="1102513"/>
            <a:chOff x="8178965" y="3174615"/>
            <a:chExt cx="1313520" cy="11025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384400-2993-4A48-A958-9569E0FAA0F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10D73B-C53F-4E53-9141-53AA19C7234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FA5626-10CB-471B-94D0-D13138866A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1B24E9-CC24-4071-ABE4-FED950170100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CC67D64-B9C9-4432-90BF-E26DDA8881EB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88F35CA-D945-4D03-8A43-9BB457F08BD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09B093-C29E-4F20-921F-253707B838C5}"/>
              </a:ext>
            </a:extLst>
          </p:cNvPr>
          <p:cNvGrpSpPr/>
          <p:nvPr/>
        </p:nvGrpSpPr>
        <p:grpSpPr>
          <a:xfrm>
            <a:off x="4566188" y="3512395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96E056F-5391-460A-9FB5-9A3AAA37706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6DDCAB-999E-4B33-B11F-60FB3F5DFDD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4DBE81-289E-4C0A-8EB5-9D8740E95BCC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A9761A-86D1-4BF3-85F6-6D60E8E95353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5ECE52F-0F2E-473A-911A-EFB727865EBF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3CAE09-C46D-4F5B-8A61-69BED8BEDE9C}"/>
              </a:ext>
            </a:extLst>
          </p:cNvPr>
          <p:cNvGrpSpPr/>
          <p:nvPr/>
        </p:nvGrpSpPr>
        <p:grpSpPr>
          <a:xfrm>
            <a:off x="6362623" y="3543639"/>
            <a:ext cx="1313520" cy="1102513"/>
            <a:chOff x="8178965" y="3174615"/>
            <a:chExt cx="1313520" cy="110251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3D2027F-C84B-4B37-A578-C709B4A10B5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C09BB0-41E9-4CA1-8FE4-BFD2E48DCA2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EBFF74A-B58F-47C0-AB50-9ADCB7B7F599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997138-6AA2-4B76-8933-0F513705D91A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27E8FC9-AA5F-4871-9D0D-5FCC9F279FD5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1EDC545-06C4-453E-9661-FBE232F72311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374B0A-3476-46D1-BD24-5B6AE35CDA22}"/>
              </a:ext>
            </a:extLst>
          </p:cNvPr>
          <p:cNvGrpSpPr/>
          <p:nvPr/>
        </p:nvGrpSpPr>
        <p:grpSpPr>
          <a:xfrm>
            <a:off x="3864581" y="4698710"/>
            <a:ext cx="1057838" cy="1075707"/>
            <a:chOff x="8434647" y="3174615"/>
            <a:chExt cx="1057838" cy="107570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CE37083-C31C-40CD-97B5-5A844B5D721C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E278824-B5CD-490C-8593-8D0314DEE2AF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9A8F0B9-8F4B-4ACA-8696-27833C61DE8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BE2F6D-0224-4C57-A944-6010C6964472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94E643D-54AB-4C96-A09D-2DAC164A76BE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192848-88EB-4CD4-9984-2A0EB09548E6}"/>
              </a:ext>
            </a:extLst>
          </p:cNvPr>
          <p:cNvGrpSpPr/>
          <p:nvPr/>
        </p:nvGrpSpPr>
        <p:grpSpPr>
          <a:xfrm>
            <a:off x="5887074" y="4773203"/>
            <a:ext cx="809522" cy="798022"/>
            <a:chOff x="8434647" y="3174615"/>
            <a:chExt cx="809522" cy="79802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5789FBD-6CAE-4BF3-B48C-363F2CB9D0D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67EC03D-626E-462E-99E0-FFE147046E3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323290C-CD34-4B15-9B4A-F0A3B7D1C347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5633E80-AD7D-4F5A-811B-B4520C06965A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6084EF-C0AB-47D5-97A0-4BB763FCA0C8}"/>
              </a:ext>
            </a:extLst>
          </p:cNvPr>
          <p:cNvGrpSpPr/>
          <p:nvPr/>
        </p:nvGrpSpPr>
        <p:grpSpPr>
          <a:xfrm>
            <a:off x="7222120" y="4753563"/>
            <a:ext cx="1065204" cy="1102513"/>
            <a:chOff x="8178965" y="3174615"/>
            <a:chExt cx="1065204" cy="110251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3D91134-9971-4976-954D-FCFC2E1E0C8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497F931-0079-4311-9CE0-AC645E71B986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F3E6099-8516-4D7B-AEF4-1DCF2D0D1DC2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0FD7A12-2016-4FEF-B255-38F3C1ADCF97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18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8DC7432-91F3-4BA8-841E-BEBEDB65277B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D94832-F3E3-4876-A45B-254B12FD3F9F}"/>
              </a:ext>
            </a:extLst>
          </p:cNvPr>
          <p:cNvGrpSpPr/>
          <p:nvPr/>
        </p:nvGrpSpPr>
        <p:grpSpPr>
          <a:xfrm>
            <a:off x="4491602" y="5902291"/>
            <a:ext cx="809522" cy="798022"/>
            <a:chOff x="8434647" y="3174615"/>
            <a:chExt cx="809522" cy="79802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B9C4834-4747-442D-B884-6E14E04E2697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7C5A677-069C-431E-8874-E3745A5BA738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0BF9679-586A-4D5D-A98D-53B63C5C0877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64B5EBC-1C87-4E5C-9680-F5FA5FD00EA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EA25DFC-086F-4714-86FB-6DD3B1F09E35}"/>
              </a:ext>
            </a:extLst>
          </p:cNvPr>
          <p:cNvGrpSpPr/>
          <p:nvPr/>
        </p:nvGrpSpPr>
        <p:grpSpPr>
          <a:xfrm>
            <a:off x="6636337" y="5932719"/>
            <a:ext cx="809522" cy="798022"/>
            <a:chOff x="8434647" y="3174615"/>
            <a:chExt cx="809522" cy="79802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17B1CC1-9C3A-4701-93D5-377AFDF6FFDD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BDF834-B161-4A8B-92A7-302A8BFF5B4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AAFC95C-6F7B-4306-B51C-88020C2DB27D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24A9DA6-01DB-4841-935E-EC9E857937FB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17</a:t>
              </a:r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5942F9-2124-429D-AB05-5EBDB28BA627}"/>
              </a:ext>
            </a:extLst>
          </p:cNvPr>
          <p:cNvCxnSpPr>
            <a:cxnSpLocks/>
          </p:cNvCxnSpPr>
          <p:nvPr/>
        </p:nvCxnSpPr>
        <p:spPr>
          <a:xfrm flipH="1">
            <a:off x="3934092" y="512807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B310B54-9290-46ED-95CB-11F7B66D0E0F}"/>
              </a:ext>
            </a:extLst>
          </p:cNvPr>
          <p:cNvCxnSpPr>
            <a:cxnSpLocks/>
          </p:cNvCxnSpPr>
          <p:nvPr/>
        </p:nvCxnSpPr>
        <p:spPr>
          <a:xfrm flipH="1">
            <a:off x="5275996" y="396293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88D950D-09DC-46EE-8499-B03D6CB59FD3}"/>
              </a:ext>
            </a:extLst>
          </p:cNvPr>
          <p:cNvCxnSpPr>
            <a:cxnSpLocks/>
          </p:cNvCxnSpPr>
          <p:nvPr/>
        </p:nvCxnSpPr>
        <p:spPr>
          <a:xfrm flipH="1">
            <a:off x="5950626" y="520464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E6B11A4-8FAF-49D3-96A9-3EA9CDC116B7}"/>
              </a:ext>
            </a:extLst>
          </p:cNvPr>
          <p:cNvCxnSpPr>
            <a:cxnSpLocks/>
          </p:cNvCxnSpPr>
          <p:nvPr/>
        </p:nvCxnSpPr>
        <p:spPr>
          <a:xfrm flipH="1">
            <a:off x="6367426" y="520532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E21D469-7C83-4F49-AFEE-7D7095E1555E}"/>
              </a:ext>
            </a:extLst>
          </p:cNvPr>
          <p:cNvCxnSpPr>
            <a:cxnSpLocks/>
          </p:cNvCxnSpPr>
          <p:nvPr/>
        </p:nvCxnSpPr>
        <p:spPr>
          <a:xfrm flipH="1">
            <a:off x="4555127" y="633793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127707-0C39-42BD-A416-4C56413BE69C}"/>
              </a:ext>
            </a:extLst>
          </p:cNvPr>
          <p:cNvCxnSpPr>
            <a:cxnSpLocks/>
          </p:cNvCxnSpPr>
          <p:nvPr/>
        </p:nvCxnSpPr>
        <p:spPr>
          <a:xfrm flipH="1">
            <a:off x="4959680" y="633173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AED563A-0360-499D-B1D8-20EB6C177E49}"/>
              </a:ext>
            </a:extLst>
          </p:cNvPr>
          <p:cNvCxnSpPr>
            <a:cxnSpLocks/>
          </p:cNvCxnSpPr>
          <p:nvPr/>
        </p:nvCxnSpPr>
        <p:spPr>
          <a:xfrm flipH="1">
            <a:off x="6684547" y="637513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ABF8C20-0831-4B2A-9D62-6C41A9D27FE3}"/>
              </a:ext>
            </a:extLst>
          </p:cNvPr>
          <p:cNvCxnSpPr>
            <a:cxnSpLocks/>
          </p:cNvCxnSpPr>
          <p:nvPr/>
        </p:nvCxnSpPr>
        <p:spPr>
          <a:xfrm flipH="1">
            <a:off x="7102416" y="637513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B420093-0DAC-4CD1-B887-1DB7C063D59C}"/>
              </a:ext>
            </a:extLst>
          </p:cNvPr>
          <p:cNvCxnSpPr>
            <a:cxnSpLocks/>
          </p:cNvCxnSpPr>
          <p:nvPr/>
        </p:nvCxnSpPr>
        <p:spPr>
          <a:xfrm flipH="1">
            <a:off x="7938378" y="518921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237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EA9BE-8C0E-4D1B-A7EE-38E17CF0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Dictionary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A240B-474E-49B9-8C54-D46627DFE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Binary Search Trees allow us to:</a:t>
            </a:r>
          </a:p>
          <a:p>
            <a:pPr lvl="1"/>
            <a:r>
              <a:rPr lang="en-US" dirty="0"/>
              <a:t>quickly find what we’re looking for</a:t>
            </a:r>
          </a:p>
          <a:p>
            <a:pPr lvl="1"/>
            <a:r>
              <a:rPr lang="en-US" dirty="0"/>
              <a:t>add and remove values easily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/>
              <a:t>Dictionary Operations:</a:t>
            </a:r>
          </a:p>
          <a:p>
            <a:pPr marL="128016" lvl="1" indent="0">
              <a:buNone/>
            </a:pPr>
            <a:r>
              <a:rPr lang="en-US" dirty="0"/>
              <a:t>Runtime in terms of height, “h”</a:t>
            </a:r>
          </a:p>
          <a:p>
            <a:pPr marL="128016" lvl="1" indent="0">
              <a:buNone/>
            </a:pPr>
            <a:r>
              <a:rPr lang="en-US" dirty="0"/>
              <a:t>get() – O(h)</a:t>
            </a:r>
          </a:p>
          <a:p>
            <a:pPr marL="128016" lvl="1" indent="0">
              <a:buNone/>
            </a:pPr>
            <a:r>
              <a:rPr lang="en-US" dirty="0"/>
              <a:t>put() – O(h)</a:t>
            </a:r>
          </a:p>
          <a:p>
            <a:pPr marL="128016" lvl="1" indent="0">
              <a:buNone/>
            </a:pPr>
            <a:r>
              <a:rPr lang="en-US" dirty="0"/>
              <a:t>remove() – O(h)</a:t>
            </a:r>
          </a:p>
          <a:p>
            <a:pPr marL="310896" lvl="2" indent="0">
              <a:buNone/>
            </a:pPr>
            <a:r>
              <a:rPr lang="en-US" dirty="0"/>
              <a:t>What do you replace the node with?</a:t>
            </a:r>
          </a:p>
          <a:p>
            <a:pPr marL="310896" lvl="2" indent="0">
              <a:buNone/>
            </a:pPr>
            <a:r>
              <a:rPr lang="en-US" dirty="0"/>
              <a:t>Largest in left sub tree or smallest in right sub tree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7055C-0948-43C0-96C5-26D848AD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A0828-678D-4EC5-B984-3DDF3180E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1670" y="6521027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2EA6D99-9FBE-4977-8C26-89B297CF66F9}"/>
              </a:ext>
            </a:extLst>
          </p:cNvPr>
          <p:cNvGrpSpPr/>
          <p:nvPr/>
        </p:nvGrpSpPr>
        <p:grpSpPr>
          <a:xfrm>
            <a:off x="8009270" y="341385"/>
            <a:ext cx="1313520" cy="1509304"/>
            <a:chOff x="7397176" y="472141"/>
            <a:chExt cx="1313520" cy="150930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7B625FE-A153-4E38-ACDB-FFBF00A36C31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84C4FB-C8F5-4400-9B80-6E6D1165350A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1CA25B-A2E9-48A3-A58A-4E1E58D4AA65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3D4827-0B35-4641-9235-86455E6045D3}"/>
                </a:ext>
              </a:extLst>
            </p:cNvPr>
            <p:cNvSpPr txBox="1"/>
            <p:nvPr/>
          </p:nvSpPr>
          <p:spPr>
            <a:xfrm>
              <a:off x="7824352" y="48097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044BB47-E2B7-4B66-A8A3-D91291ADC580}"/>
                </a:ext>
              </a:extLst>
            </p:cNvPr>
            <p:cNvCxnSpPr/>
            <p:nvPr/>
          </p:nvCxnSpPr>
          <p:spPr>
            <a:xfrm flipH="1">
              <a:off x="7397176" y="1474261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346E55A-242E-4EA0-8434-A59B9DC87161}"/>
                </a:ext>
              </a:extLst>
            </p:cNvPr>
            <p:cNvCxnSpPr/>
            <p:nvPr/>
          </p:nvCxnSpPr>
          <p:spPr>
            <a:xfrm>
              <a:off x="8260103" y="1474261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64EFE85-C378-4640-9FB7-07D9694BB23B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86547E0-B9B7-4545-90BF-724834663D54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“foo”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A6B6E72-4EAB-4EE8-8436-83C4B8F35162}"/>
              </a:ext>
            </a:extLst>
          </p:cNvPr>
          <p:cNvGrpSpPr/>
          <p:nvPr/>
        </p:nvGrpSpPr>
        <p:grpSpPr>
          <a:xfrm>
            <a:off x="6953389" y="1902872"/>
            <a:ext cx="1313520" cy="1509304"/>
            <a:chOff x="7397176" y="472141"/>
            <a:chExt cx="1313520" cy="1509304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41940DD-73F6-4A98-A851-B0D77DF669A0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9932A2B-1590-4C38-97B4-7AF8747E0AA2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9967B2B-9F67-444A-800B-00F3E76859F8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D01D5D9-7D8C-46C8-85BD-C35BA469E74D}"/>
                </a:ext>
              </a:extLst>
            </p:cNvPr>
            <p:cNvSpPr txBox="1"/>
            <p:nvPr/>
          </p:nvSpPr>
          <p:spPr>
            <a:xfrm>
              <a:off x="7824352" y="48097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1EEDF03-BA57-42B2-918B-8E07FBDD1CED}"/>
                </a:ext>
              </a:extLst>
            </p:cNvPr>
            <p:cNvCxnSpPr/>
            <p:nvPr/>
          </p:nvCxnSpPr>
          <p:spPr>
            <a:xfrm flipH="1">
              <a:off x="7397176" y="1474261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7F338F9A-FF3C-4C61-8E22-70C1CD758812}"/>
                </a:ext>
              </a:extLst>
            </p:cNvPr>
            <p:cNvCxnSpPr/>
            <p:nvPr/>
          </p:nvCxnSpPr>
          <p:spPr>
            <a:xfrm>
              <a:off x="8260103" y="1474261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9BBED55-1BF2-45E4-90AD-EC42A3034F27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65EFA1D-1AF3-4687-A0AE-802BE61415AB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“bar”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BF31FC0-9C3C-43DD-A0D2-07B8032A3EA9}"/>
              </a:ext>
            </a:extLst>
          </p:cNvPr>
          <p:cNvGrpSpPr/>
          <p:nvPr/>
        </p:nvGrpSpPr>
        <p:grpSpPr>
          <a:xfrm>
            <a:off x="9341185" y="1862276"/>
            <a:ext cx="1084541" cy="1482498"/>
            <a:chOff x="7626155" y="472141"/>
            <a:chExt cx="1084541" cy="1482498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1C4EA0A-CF2D-43CA-87C5-BFCD991FD138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CC263A9-986D-407F-8A0B-74F2D0114095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3907934-BFE8-49F8-8E46-04FC24E653AC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1708322-46AE-4169-8BFF-3F41C544AA0A}"/>
                </a:ext>
              </a:extLst>
            </p:cNvPr>
            <p:cNvSpPr txBox="1"/>
            <p:nvPr/>
          </p:nvSpPr>
          <p:spPr>
            <a:xfrm>
              <a:off x="7824352" y="48097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4561EA09-7DD1-4FBC-B4E9-7140F93DCA1B}"/>
                </a:ext>
              </a:extLst>
            </p:cNvPr>
            <p:cNvCxnSpPr/>
            <p:nvPr/>
          </p:nvCxnSpPr>
          <p:spPr>
            <a:xfrm>
              <a:off x="8260103" y="1474261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287183F-B3B2-48BF-936F-D7AF17AD240C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A6321B4-79D7-4FDC-AD38-B81117777BA8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baz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”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C6E927F-EFDA-4001-AF2F-A9EBA61C3EF9}"/>
              </a:ext>
            </a:extLst>
          </p:cNvPr>
          <p:cNvGrpSpPr/>
          <p:nvPr/>
        </p:nvGrpSpPr>
        <p:grpSpPr>
          <a:xfrm>
            <a:off x="7558078" y="3452087"/>
            <a:ext cx="1102936" cy="1509304"/>
            <a:chOff x="7397176" y="472141"/>
            <a:chExt cx="1102936" cy="1509304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31F4262-9AA2-4F0C-B343-2D10D0BDCA0F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EB6FD21-BAF3-4A2C-96A9-46B90585AD66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7ECB497-8911-4B9D-98CE-FB401AD1FED2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12BF78B-8D91-4963-88D5-0758283A3019}"/>
                </a:ext>
              </a:extLst>
            </p:cNvPr>
            <p:cNvSpPr txBox="1"/>
            <p:nvPr/>
          </p:nvSpPr>
          <p:spPr>
            <a:xfrm>
              <a:off x="7824352" y="48097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096A4FB3-51CB-43E3-B81A-FF06730151D9}"/>
                </a:ext>
              </a:extLst>
            </p:cNvPr>
            <p:cNvCxnSpPr/>
            <p:nvPr/>
          </p:nvCxnSpPr>
          <p:spPr>
            <a:xfrm flipH="1">
              <a:off x="7397176" y="1474261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5A7C379-9DC0-49FD-A4A3-6964C2BF8067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D8727F8-4A8D-4926-891B-631F46411D84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sho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”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4495DAD-FAF8-4B15-8031-0571D3E87C7F}"/>
              </a:ext>
            </a:extLst>
          </p:cNvPr>
          <p:cNvGrpSpPr/>
          <p:nvPr/>
        </p:nvGrpSpPr>
        <p:grpSpPr>
          <a:xfrm>
            <a:off x="5982815" y="3458256"/>
            <a:ext cx="1065204" cy="1509304"/>
            <a:chOff x="7397176" y="472141"/>
            <a:chExt cx="1065204" cy="1509304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8EF28C3-5BF4-4CF0-A909-3A387F7E692D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8E9E93D-28D0-42D4-8C7E-11FA49045FF6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D01B349-F3F6-4E65-9D4D-731EE552F0B1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014A429-272A-4327-B27D-D941801614D0}"/>
                </a:ext>
              </a:extLst>
            </p:cNvPr>
            <p:cNvSpPr txBox="1"/>
            <p:nvPr/>
          </p:nvSpPr>
          <p:spPr>
            <a:xfrm>
              <a:off x="7824352" y="48097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2DEC3312-3C47-4DEF-907A-63F3206A3E7A}"/>
                </a:ext>
              </a:extLst>
            </p:cNvPr>
            <p:cNvCxnSpPr/>
            <p:nvPr/>
          </p:nvCxnSpPr>
          <p:spPr>
            <a:xfrm flipH="1">
              <a:off x="7397176" y="1474261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3792504-66F3-4CBE-9C3A-66C102AED845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3EA0616-E01F-4EBB-AEDA-2954EBAA2CB2}"/>
                </a:ext>
              </a:extLst>
            </p:cNvPr>
            <p:cNvSpPr txBox="1"/>
            <p:nvPr/>
          </p:nvSpPr>
          <p:spPr>
            <a:xfrm>
              <a:off x="7626155" y="880284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fo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”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91234BD-52DB-4C8D-B889-7E62E487F6B4}"/>
              </a:ext>
            </a:extLst>
          </p:cNvPr>
          <p:cNvGrpSpPr/>
          <p:nvPr/>
        </p:nvGrpSpPr>
        <p:grpSpPr>
          <a:xfrm>
            <a:off x="9975133" y="3412115"/>
            <a:ext cx="1102936" cy="1509304"/>
            <a:chOff x="7397176" y="472141"/>
            <a:chExt cx="1102936" cy="1509304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D0188C0-2DA1-44DF-8776-70EAC193D6F4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03298CB-BE3E-40FB-BF4D-252E21D6D675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D99EBEC-748A-40AE-BF34-110929CC6F3A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2BC9C79-79E5-471D-BE6F-C37A3E002854}"/>
                </a:ext>
              </a:extLst>
            </p:cNvPr>
            <p:cNvSpPr txBox="1"/>
            <p:nvPr/>
          </p:nvSpPr>
          <p:spPr>
            <a:xfrm>
              <a:off x="7824352" y="48097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5E45F268-1D17-40D4-B169-4D6B9F0CA7A6}"/>
                </a:ext>
              </a:extLst>
            </p:cNvPr>
            <p:cNvCxnSpPr/>
            <p:nvPr/>
          </p:nvCxnSpPr>
          <p:spPr>
            <a:xfrm flipH="1">
              <a:off x="7397176" y="1474261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6EA2A41-3CE7-4A46-8A7D-3F5D3F519BFD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9DE67EF-F7BB-472F-AB50-23AB0701B723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“sup”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51732AC-A85E-48C5-ADBE-57465B559B68}"/>
              </a:ext>
            </a:extLst>
          </p:cNvPr>
          <p:cNvGrpSpPr/>
          <p:nvPr/>
        </p:nvGrpSpPr>
        <p:grpSpPr>
          <a:xfrm>
            <a:off x="9417150" y="5048690"/>
            <a:ext cx="873957" cy="1204813"/>
            <a:chOff x="7626155" y="472141"/>
            <a:chExt cx="873957" cy="1204813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B64C040-D9ED-4B55-823B-21D845B5B232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DECACF8-6BFA-4F60-B74C-E01374FB9A7E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BD3078C-392C-44E2-9638-16A79BD75C73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E42E699-5DE8-4617-9953-B47E5312FFA1}"/>
                </a:ext>
              </a:extLst>
            </p:cNvPr>
            <p:cNvSpPr txBox="1"/>
            <p:nvPr/>
          </p:nvSpPr>
          <p:spPr>
            <a:xfrm>
              <a:off x="7824352" y="48097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6BE300A-87D0-4ACF-A7BF-3226484ACF9D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25A1C8F-A575-4BE3-82B4-59831CDFB3A3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“boo”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DFA7064-B4D4-4334-9ACD-1FE183EA56B8}"/>
              </a:ext>
            </a:extLst>
          </p:cNvPr>
          <p:cNvGrpSpPr/>
          <p:nvPr/>
        </p:nvGrpSpPr>
        <p:grpSpPr>
          <a:xfrm>
            <a:off x="7326271" y="4992360"/>
            <a:ext cx="873957" cy="1204813"/>
            <a:chOff x="7626155" y="472141"/>
            <a:chExt cx="873957" cy="1204813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4CED50F-636C-45F5-8FE9-615524607E67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1EF08E2-7AD7-40F2-9857-08AF17FC395D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5DAF6EDF-E8E7-443A-A404-836154C0EF55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C045034D-6562-4469-8481-0037D3095070}"/>
                </a:ext>
              </a:extLst>
            </p:cNvPr>
            <p:cNvSpPr txBox="1"/>
            <p:nvPr/>
          </p:nvSpPr>
          <p:spPr>
            <a:xfrm>
              <a:off x="7824352" y="48097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0C2404B-2F1E-4461-9982-DEFB70BACE0B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303B9045-6542-497D-8BED-13DCE54AE2CF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“poo”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83B1B9E-3346-4361-807E-6A0C9210FFBC}"/>
              </a:ext>
            </a:extLst>
          </p:cNvPr>
          <p:cNvGrpSpPr/>
          <p:nvPr/>
        </p:nvGrpSpPr>
        <p:grpSpPr>
          <a:xfrm>
            <a:off x="5334867" y="4965554"/>
            <a:ext cx="1011815" cy="1204813"/>
            <a:chOff x="7568375" y="472141"/>
            <a:chExt cx="1011815" cy="1204813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A82620F-420B-4DEF-B475-04ADBE10D7A7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11420A9-5BC3-4589-AEDC-DF822561D1EE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86EC8E75-44B7-4DB2-82C0-C6C4C9A3E6B3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BC16FDD1-964C-495F-9938-D2C6C031744F}"/>
                </a:ext>
              </a:extLst>
            </p:cNvPr>
            <p:cNvSpPr txBox="1"/>
            <p:nvPr/>
          </p:nvSpPr>
          <p:spPr>
            <a:xfrm>
              <a:off x="7824352" y="48097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958BBC2D-CB92-491C-914E-AC65B40B9363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AA2E9516-54BE-42CE-BB98-E6AA2518B37A}"/>
                </a:ext>
              </a:extLst>
            </p:cNvPr>
            <p:cNvSpPr txBox="1"/>
            <p:nvPr/>
          </p:nvSpPr>
          <p:spPr>
            <a:xfrm>
              <a:off x="7568375" y="885159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“burp”</a:t>
              </a:r>
            </a:p>
          </p:txBody>
        </p:sp>
      </p:grp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CCD8B6A9-CA75-4CCB-99F0-39F7B9F90A59}"/>
              </a:ext>
            </a:extLst>
          </p:cNvPr>
          <p:cNvCxnSpPr>
            <a:cxnSpLocks/>
          </p:cNvCxnSpPr>
          <p:nvPr/>
        </p:nvCxnSpPr>
        <p:spPr>
          <a:xfrm flipH="1">
            <a:off x="6707018" y="431045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3A36B53-61FE-4E7B-8033-174B07EC395F}"/>
              </a:ext>
            </a:extLst>
          </p:cNvPr>
          <p:cNvCxnSpPr>
            <a:cxnSpLocks/>
          </p:cNvCxnSpPr>
          <p:nvPr/>
        </p:nvCxnSpPr>
        <p:spPr>
          <a:xfrm flipH="1">
            <a:off x="8273868" y="434520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F4F748D5-264B-499D-BA86-AD29390B8930}"/>
              </a:ext>
            </a:extLst>
          </p:cNvPr>
          <p:cNvCxnSpPr>
            <a:cxnSpLocks/>
          </p:cNvCxnSpPr>
          <p:nvPr/>
        </p:nvCxnSpPr>
        <p:spPr>
          <a:xfrm flipH="1">
            <a:off x="5476884" y="580817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7A42D8BC-39E6-4F32-B38C-CF178613FAA8}"/>
              </a:ext>
            </a:extLst>
          </p:cNvPr>
          <p:cNvCxnSpPr>
            <a:cxnSpLocks/>
          </p:cNvCxnSpPr>
          <p:nvPr/>
        </p:nvCxnSpPr>
        <p:spPr>
          <a:xfrm flipH="1">
            <a:off x="5890017" y="579701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CBD3A9B-5BE9-499A-8075-E9959EB9225C}"/>
              </a:ext>
            </a:extLst>
          </p:cNvPr>
          <p:cNvCxnSpPr>
            <a:cxnSpLocks/>
          </p:cNvCxnSpPr>
          <p:nvPr/>
        </p:nvCxnSpPr>
        <p:spPr>
          <a:xfrm flipH="1">
            <a:off x="7382994" y="583906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CCF2E28F-B555-485B-8834-F3C630492533}"/>
              </a:ext>
            </a:extLst>
          </p:cNvPr>
          <p:cNvCxnSpPr>
            <a:cxnSpLocks/>
          </p:cNvCxnSpPr>
          <p:nvPr/>
        </p:nvCxnSpPr>
        <p:spPr>
          <a:xfrm flipH="1">
            <a:off x="7826567" y="583906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6581CF68-9282-432A-9587-4FF6F5F248D5}"/>
              </a:ext>
            </a:extLst>
          </p:cNvPr>
          <p:cNvCxnSpPr>
            <a:cxnSpLocks/>
          </p:cNvCxnSpPr>
          <p:nvPr/>
        </p:nvCxnSpPr>
        <p:spPr>
          <a:xfrm flipH="1">
            <a:off x="10701688" y="426576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01D8C98-7D04-4C09-ADFE-3E76945B1576}"/>
              </a:ext>
            </a:extLst>
          </p:cNvPr>
          <p:cNvCxnSpPr>
            <a:cxnSpLocks/>
          </p:cNvCxnSpPr>
          <p:nvPr/>
        </p:nvCxnSpPr>
        <p:spPr>
          <a:xfrm flipH="1">
            <a:off x="9496912" y="589131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179A29A6-1121-49B5-8176-9A568F1A62A9}"/>
              </a:ext>
            </a:extLst>
          </p:cNvPr>
          <p:cNvCxnSpPr>
            <a:cxnSpLocks/>
          </p:cNvCxnSpPr>
          <p:nvPr/>
        </p:nvCxnSpPr>
        <p:spPr>
          <a:xfrm flipH="1">
            <a:off x="9920382" y="588855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3E6368CD-4AC1-408F-92EF-1A9AD3737AD1}"/>
              </a:ext>
            </a:extLst>
          </p:cNvPr>
          <p:cNvCxnSpPr>
            <a:cxnSpLocks/>
          </p:cNvCxnSpPr>
          <p:nvPr/>
        </p:nvCxnSpPr>
        <p:spPr>
          <a:xfrm flipH="1">
            <a:off x="9415104" y="270507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CD8B66B-84CD-4C4A-A029-DA6E5FE499B6}"/>
                  </a:ext>
                </a:extLst>
              </p14:cNvPr>
              <p14:cNvContentPartPr/>
              <p14:nvPr/>
            </p14:nvContentPartPr>
            <p14:xfrm>
              <a:off x="6059160" y="-24120"/>
              <a:ext cx="5820120" cy="5821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CD8B66B-84CD-4C4A-A029-DA6E5FE499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9800" y="-33480"/>
                <a:ext cx="5838840" cy="584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083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3FC08-0CA4-43DD-9332-AB5E12EA7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574AC-1AAE-47DB-9BBC-89E68CD39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What will the binary search tree look like if you insert nodes in the following order: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5, 8, 7, 10, 9, 4, 2, 3, 1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What is the pre-order traversal order for the resulting tree?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endParaRPr lang="en-US" sz="2200" b="1" dirty="0">
              <a:solidFill>
                <a:srgbClr val="4C328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endParaRPr lang="en-US" sz="2200" b="1" dirty="0">
              <a:solidFill>
                <a:srgbClr val="4C328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25125-9749-4FA1-962C-8DDE49FC1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F2C710-20C0-4690-8BDC-A08CC1C1E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F0274F7-1716-4674-A2E8-C088A219C3C0}"/>
                  </a:ext>
                </a:extLst>
              </p14:cNvPr>
              <p14:cNvContentPartPr/>
              <p14:nvPr/>
            </p14:nvContentPartPr>
            <p14:xfrm>
              <a:off x="6784920" y="2164680"/>
              <a:ext cx="4008960" cy="260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F0274F7-1716-4674-A2E8-C088A219C3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5560" y="2155320"/>
                <a:ext cx="4027680" cy="262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5759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2AADE-62B4-47FC-BF83-753F541CE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Height in terms of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4024B-141E-4379-A5F5-4B2EA4933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“balanced” trees h ≈ log</a:t>
            </a:r>
            <a:r>
              <a:rPr lang="en-US" baseline="-25000" dirty="0"/>
              <a:t>c</a:t>
            </a:r>
            <a:r>
              <a:rPr lang="en-US" dirty="0"/>
              <a:t>(n) where c is the maximum number of children</a:t>
            </a:r>
          </a:p>
          <a:p>
            <a:r>
              <a:rPr lang="en-US" dirty="0"/>
              <a:t>Balanced binary trees h ≈ log</a:t>
            </a:r>
            <a:r>
              <a:rPr lang="en-US" baseline="-25000" dirty="0"/>
              <a:t>2</a:t>
            </a:r>
            <a:r>
              <a:rPr lang="en-US" dirty="0"/>
              <a:t>(n)</a:t>
            </a:r>
          </a:p>
          <a:p>
            <a:r>
              <a:rPr lang="en-US" dirty="0"/>
              <a:t>Balanced trinary tree h ≈ log</a:t>
            </a:r>
            <a:r>
              <a:rPr lang="en-US" baseline="-25000" dirty="0"/>
              <a:t>3</a:t>
            </a:r>
            <a:r>
              <a:rPr lang="en-US" dirty="0"/>
              <a:t>(n)</a:t>
            </a:r>
          </a:p>
          <a:p>
            <a:r>
              <a:rPr lang="en-US" dirty="0"/>
              <a:t>Thus for balanced trees operations take </a:t>
            </a:r>
            <a:r>
              <a:rPr lang="el-GR" dirty="0"/>
              <a:t>Θ</a:t>
            </a:r>
            <a:r>
              <a:rPr lang="en-US" dirty="0"/>
              <a:t>(log</a:t>
            </a:r>
            <a:r>
              <a:rPr lang="en-US" baseline="-25000" dirty="0"/>
              <a:t>c</a:t>
            </a:r>
            <a:r>
              <a:rPr lang="en-US" dirty="0"/>
              <a:t>(n))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EF617-3DAD-4B53-B0BF-8C41C78CB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9DE59B-C04F-4EE6-AA42-6AC9F000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6DF483E-1224-4E0A-BAB3-F850C7C20282}"/>
                  </a:ext>
                </a:extLst>
              </p14:cNvPr>
              <p14:cNvContentPartPr/>
              <p14:nvPr/>
            </p14:nvContentPartPr>
            <p14:xfrm>
              <a:off x="573219" y="-460341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6DF483E-1224-4E0A-BAB3-F850C7C202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579" y="-47834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48F10DB-026B-4542-95B8-F219C9BD2EA6}"/>
                  </a:ext>
                </a:extLst>
              </p14:cNvPr>
              <p14:cNvContentPartPr/>
              <p14:nvPr/>
            </p14:nvContentPartPr>
            <p14:xfrm>
              <a:off x="9449640" y="1710360"/>
              <a:ext cx="1641960" cy="796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48F10DB-026B-4542-95B8-F219C9BD2E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0280" y="1701000"/>
                <a:ext cx="1660680" cy="81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9911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D6DF-74DF-4977-AA4E-42E31C94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Unbalanced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47F0-3E43-4EC4-863C-E609FEFC1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>
            <a:normAutofit/>
          </a:bodyPr>
          <a:lstStyle/>
          <a:p>
            <a:r>
              <a:rPr lang="en-US" dirty="0"/>
              <a:t>Is this a valid Binary Search Tree?</a:t>
            </a:r>
          </a:p>
          <a:p>
            <a:r>
              <a:rPr lang="en-US" dirty="0"/>
              <a:t>Yes, but…</a:t>
            </a:r>
          </a:p>
          <a:p>
            <a:r>
              <a:rPr lang="en-US" dirty="0"/>
              <a:t>We call this a </a:t>
            </a:r>
            <a:r>
              <a:rPr lang="en-US" b="1" dirty="0">
                <a:solidFill>
                  <a:srgbClr val="4C3282"/>
                </a:solidFill>
              </a:rPr>
              <a:t>degenerate tree</a:t>
            </a:r>
          </a:p>
          <a:p>
            <a:r>
              <a:rPr lang="en-US" dirty="0"/>
              <a:t>For trees, depending on how balanced they are,</a:t>
            </a:r>
          </a:p>
          <a:p>
            <a:r>
              <a:rPr lang="en-US" dirty="0"/>
              <a:t>Operations at worst can be O(n) and at best</a:t>
            </a:r>
          </a:p>
          <a:p>
            <a:r>
              <a:rPr lang="en-US" dirty="0"/>
              <a:t>can be O(</a:t>
            </a:r>
            <a:r>
              <a:rPr lang="en-US" dirty="0" err="1"/>
              <a:t>logn</a:t>
            </a:r>
            <a:r>
              <a:rPr lang="en-US" dirty="0"/>
              <a:t>)</a:t>
            </a:r>
          </a:p>
          <a:p>
            <a:r>
              <a:rPr lang="en-US" dirty="0"/>
              <a:t>How are degenerate trees formed?</a:t>
            </a:r>
          </a:p>
          <a:p>
            <a:pPr lvl="1"/>
            <a:r>
              <a:rPr lang="en-US" dirty="0"/>
              <a:t>insert(10)</a:t>
            </a:r>
          </a:p>
          <a:p>
            <a:pPr lvl="1"/>
            <a:r>
              <a:rPr lang="en-US" dirty="0"/>
              <a:t>insert(9)</a:t>
            </a:r>
          </a:p>
          <a:p>
            <a:pPr lvl="1"/>
            <a:r>
              <a:rPr lang="en-US" dirty="0"/>
              <a:t>insert(7)</a:t>
            </a:r>
          </a:p>
          <a:p>
            <a:pPr lvl="1"/>
            <a:r>
              <a:rPr lang="en-US" dirty="0"/>
              <a:t>insert(5)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A5CA6-A3F4-4D12-9AF6-6C53F4F6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94B66-CB22-46F9-A6EA-D86B9B792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C126299-FAE0-4682-BBDC-AC1C6FBEE6D2}"/>
              </a:ext>
            </a:extLst>
          </p:cNvPr>
          <p:cNvGrpSpPr/>
          <p:nvPr/>
        </p:nvGrpSpPr>
        <p:grpSpPr>
          <a:xfrm>
            <a:off x="7670965" y="1364275"/>
            <a:ext cx="1065204" cy="1102513"/>
            <a:chOff x="8178965" y="3174615"/>
            <a:chExt cx="1065204" cy="11025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01D9D7-390B-43AB-BD01-AFA028B55CB7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6105ED-29F0-41BE-B115-27D3DE4C0B06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6545CC-2B65-4374-B1EF-5BB88D011FA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969CA0-2653-4B37-B828-0A86CE7F4DBA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104BB8C-5DB6-424B-A6B8-22EFEA391A11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D22046-C212-4109-8DA2-86B4593E60F3}"/>
              </a:ext>
            </a:extLst>
          </p:cNvPr>
          <p:cNvGrpSpPr/>
          <p:nvPr/>
        </p:nvGrpSpPr>
        <p:grpSpPr>
          <a:xfrm>
            <a:off x="6962753" y="2550183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1E5A008-2066-46D7-A18F-BA6BD222B21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093018F-DD2A-4363-91ED-E56C06CC15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04650E8-1011-4A69-A739-5108F060F512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CF590D-ADA3-4822-A60A-98E5970B3B7B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9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6082949-B2EA-4099-97D9-1923502A71E7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B5761B-7BE5-40AC-BCA6-A0EC2ADCC07B}"/>
              </a:ext>
            </a:extLst>
          </p:cNvPr>
          <p:cNvGrpSpPr/>
          <p:nvPr/>
        </p:nvGrpSpPr>
        <p:grpSpPr>
          <a:xfrm>
            <a:off x="6261146" y="3736498"/>
            <a:ext cx="809522" cy="798022"/>
            <a:chOff x="8434647" y="3174615"/>
            <a:chExt cx="809522" cy="7980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617E29-67A7-4789-A27D-BCFDF52C33CB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A4DBC1-3166-4933-84E0-C3669EBA830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DC5B9AF-0251-43A8-A3DD-E93FB7CE529C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8CE3DB-0AA6-49D0-B4AC-07A7315B2B8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7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34DD568-4816-48BC-9338-9482D5872B45}"/>
              </a:ext>
            </a:extLst>
          </p:cNvPr>
          <p:cNvGrpSpPr/>
          <p:nvPr/>
        </p:nvGrpSpPr>
        <p:grpSpPr>
          <a:xfrm>
            <a:off x="5286478" y="4909548"/>
            <a:ext cx="809522" cy="798022"/>
            <a:chOff x="8434647" y="3174615"/>
            <a:chExt cx="809522" cy="79802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96A8B28-A9B1-4ECC-A67A-DFD94F8F847C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6A57FC-EBA4-4B12-9C92-0745674C2909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39C43AD-1413-4644-BFF8-A541822DB72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9C3D0B-033D-4372-9F22-BAB9B5BB66F7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5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BB6CAA7-6E7B-4964-9E75-91A6779FC1E0}"/>
              </a:ext>
            </a:extLst>
          </p:cNvPr>
          <p:cNvCxnSpPr/>
          <p:nvPr/>
        </p:nvCxnSpPr>
        <p:spPr>
          <a:xfrm flipH="1">
            <a:off x="6024716" y="4317677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849F3F-826E-43EC-A0F5-FB797C32F658}"/>
              </a:ext>
            </a:extLst>
          </p:cNvPr>
          <p:cNvCxnSpPr>
            <a:cxnSpLocks/>
          </p:cNvCxnSpPr>
          <p:nvPr/>
        </p:nvCxnSpPr>
        <p:spPr>
          <a:xfrm flipH="1">
            <a:off x="8386512" y="178880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6887EF8-B546-4ED6-ACFA-626366A652E9}"/>
              </a:ext>
            </a:extLst>
          </p:cNvPr>
          <p:cNvCxnSpPr>
            <a:cxnSpLocks/>
          </p:cNvCxnSpPr>
          <p:nvPr/>
        </p:nvCxnSpPr>
        <p:spPr>
          <a:xfrm flipH="1">
            <a:off x="7678300" y="298583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30A15F9-272A-4B57-A25E-6D1BB02AD271}"/>
              </a:ext>
            </a:extLst>
          </p:cNvPr>
          <p:cNvCxnSpPr>
            <a:cxnSpLocks/>
          </p:cNvCxnSpPr>
          <p:nvPr/>
        </p:nvCxnSpPr>
        <p:spPr>
          <a:xfrm flipH="1">
            <a:off x="6721011" y="417214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06345DC-85A8-4D79-82BF-7F5B6594FFE0}"/>
              </a:ext>
            </a:extLst>
          </p:cNvPr>
          <p:cNvCxnSpPr>
            <a:cxnSpLocks/>
          </p:cNvCxnSpPr>
          <p:nvPr/>
        </p:nvCxnSpPr>
        <p:spPr>
          <a:xfrm flipH="1">
            <a:off x="5341583" y="536746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5847615-6328-4BD0-B872-45367C00D331}"/>
              </a:ext>
            </a:extLst>
          </p:cNvPr>
          <p:cNvCxnSpPr>
            <a:cxnSpLocks/>
          </p:cNvCxnSpPr>
          <p:nvPr/>
        </p:nvCxnSpPr>
        <p:spPr>
          <a:xfrm flipH="1">
            <a:off x="5746552" y="536746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51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3F856-3C18-4055-9F47-47FA0A599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2E95A-BEE7-4715-ABD5-0F2D47575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Measuring balance:</a:t>
            </a:r>
          </a:p>
          <a:p>
            <a:r>
              <a:rPr lang="en-US" dirty="0"/>
              <a:t>For each node, compare the heights of its two sub trees</a:t>
            </a:r>
          </a:p>
          <a:p>
            <a:r>
              <a:rPr lang="en-US" dirty="0"/>
              <a:t>Balanced when the difference in height between sub trees is no greater than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8D8D6-7F1B-4FED-BB8C-9A9BE991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663E7-B725-4EA1-9961-914BCCE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959239-3DB6-4832-BCA9-5CE431826FB8}"/>
              </a:ext>
            </a:extLst>
          </p:cNvPr>
          <p:cNvGrpSpPr/>
          <p:nvPr/>
        </p:nvGrpSpPr>
        <p:grpSpPr>
          <a:xfrm>
            <a:off x="4628924" y="3064623"/>
            <a:ext cx="1313520" cy="1102513"/>
            <a:chOff x="8178965" y="3174615"/>
            <a:chExt cx="1313520" cy="11025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517CC6-BC2A-402E-A411-33C178F13DC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229487-B7A3-4467-84CC-7E37EAABDE7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A6F3AE-6D42-4F73-9E27-2584E5B3415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D5CF28-0C57-488F-91BD-EE0919F50769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68535A8-A63A-4C61-AAE6-C496315F9FB6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E1D848C-56B5-4E13-B684-9E3FE4C00E09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31B1AD-8577-4829-97C4-B2CDE92CA5D2}"/>
              </a:ext>
            </a:extLst>
          </p:cNvPr>
          <p:cNvGrpSpPr/>
          <p:nvPr/>
        </p:nvGrpSpPr>
        <p:grpSpPr>
          <a:xfrm>
            <a:off x="3920712" y="4250531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CB4ACC-B0E7-49A1-99C2-7DB20BA5B33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F3C578-0F6D-4E10-98A9-5485935152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B29F29-DB08-40C5-BE13-D55368B87A90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243E8-FCAE-431A-B4C7-F24AFF73B3CA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F9B4FF2-7CDA-4198-9AE5-C7E8E6D248BE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5717147" y="4281775"/>
            <a:ext cx="1313520" cy="1102513"/>
            <a:chOff x="8178965" y="3174615"/>
            <a:chExt cx="1313520" cy="110251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15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76C866F-5637-46FC-8D77-9436F015A205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3219105" y="5436846"/>
            <a:ext cx="809522" cy="798022"/>
            <a:chOff x="8434647" y="3174615"/>
            <a:chExt cx="809522" cy="7980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7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5241598" y="5511339"/>
            <a:ext cx="809522" cy="798022"/>
            <a:chOff x="8434647" y="3174615"/>
            <a:chExt cx="809522" cy="79802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6832326" y="5491699"/>
            <a:ext cx="809522" cy="798022"/>
            <a:chOff x="8434647" y="3174615"/>
            <a:chExt cx="809522" cy="79802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18</a:t>
              </a:r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3288616" y="586620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5915B3E-411C-4E55-B974-EC549067DFB8}"/>
              </a:ext>
            </a:extLst>
          </p:cNvPr>
          <p:cNvCxnSpPr>
            <a:cxnSpLocks/>
          </p:cNvCxnSpPr>
          <p:nvPr/>
        </p:nvCxnSpPr>
        <p:spPr>
          <a:xfrm flipH="1">
            <a:off x="4630520" y="470107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9AACC31-3410-4182-B887-DD3920E89B76}"/>
              </a:ext>
            </a:extLst>
          </p:cNvPr>
          <p:cNvCxnSpPr>
            <a:cxnSpLocks/>
          </p:cNvCxnSpPr>
          <p:nvPr/>
        </p:nvCxnSpPr>
        <p:spPr>
          <a:xfrm flipH="1">
            <a:off x="5305150" y="594278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5721950" y="594345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678970" y="588090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6873742" y="592734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7292902" y="592734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B53DAB9-BF31-4750-90A9-F3998DF7EA67}"/>
              </a:ext>
            </a:extLst>
          </p:cNvPr>
          <p:cNvGrpSpPr/>
          <p:nvPr/>
        </p:nvGrpSpPr>
        <p:grpSpPr>
          <a:xfrm>
            <a:off x="8713478" y="3194157"/>
            <a:ext cx="1065204" cy="1102513"/>
            <a:chOff x="8178965" y="3174615"/>
            <a:chExt cx="1065204" cy="1102513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3D7A3D3-22AD-4869-9D35-A8602438FFA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FA82245-2676-4049-B7B4-2674CA4D54C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8011871" y="4380472"/>
            <a:ext cx="809522" cy="798022"/>
            <a:chOff x="8434647" y="3174615"/>
            <a:chExt cx="809522" cy="798022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8326503-70DA-49BD-BC53-496AAA94F529}"/>
              </a:ext>
            </a:extLst>
          </p:cNvPr>
          <p:cNvCxnSpPr>
            <a:cxnSpLocks/>
          </p:cNvCxnSpPr>
          <p:nvPr/>
        </p:nvCxnSpPr>
        <p:spPr>
          <a:xfrm flipH="1">
            <a:off x="8081382" y="480983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EEC6AE6-9216-4993-A4A1-E9557A8FED3F}"/>
              </a:ext>
            </a:extLst>
          </p:cNvPr>
          <p:cNvCxnSpPr>
            <a:cxnSpLocks/>
          </p:cNvCxnSpPr>
          <p:nvPr/>
        </p:nvCxnSpPr>
        <p:spPr>
          <a:xfrm flipH="1">
            <a:off x="9423286" y="364469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8471736" y="482453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0953184" y="3188199"/>
            <a:ext cx="809522" cy="798022"/>
            <a:chOff x="8434647" y="3174615"/>
            <a:chExt cx="809522" cy="79802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8326503-70DA-49BD-BC53-496AAA94F529}"/>
              </a:ext>
            </a:extLst>
          </p:cNvPr>
          <p:cNvCxnSpPr>
            <a:cxnSpLocks/>
          </p:cNvCxnSpPr>
          <p:nvPr/>
        </p:nvCxnSpPr>
        <p:spPr>
          <a:xfrm flipH="1">
            <a:off x="11022695" y="361755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11413049" y="363225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B53DAB9-BF31-4750-90A9-F3998DF7EA67}"/>
              </a:ext>
            </a:extLst>
          </p:cNvPr>
          <p:cNvGrpSpPr/>
          <p:nvPr/>
        </p:nvGrpSpPr>
        <p:grpSpPr>
          <a:xfrm>
            <a:off x="1052730" y="3029995"/>
            <a:ext cx="1065204" cy="1102513"/>
            <a:chOff x="8178965" y="3174615"/>
            <a:chExt cx="1065204" cy="110251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3D7A3D3-22AD-4869-9D35-A8602438FFA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FA82245-2676-4049-B7B4-2674CA4D54C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351123" y="4216310"/>
            <a:ext cx="809522" cy="798022"/>
            <a:chOff x="8434647" y="3174615"/>
            <a:chExt cx="809522" cy="79802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8326503-70DA-49BD-BC53-496AAA94F529}"/>
              </a:ext>
            </a:extLst>
          </p:cNvPr>
          <p:cNvCxnSpPr>
            <a:cxnSpLocks/>
          </p:cNvCxnSpPr>
          <p:nvPr/>
        </p:nvCxnSpPr>
        <p:spPr>
          <a:xfrm flipH="1">
            <a:off x="420634" y="464567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810988" y="466037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945096" y="4222414"/>
            <a:ext cx="809522" cy="798022"/>
            <a:chOff x="8434647" y="3174615"/>
            <a:chExt cx="809522" cy="79802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9</a:t>
              </a:r>
            </a:p>
          </p:txBody>
        </p:sp>
      </p:grp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901080" y="362204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1989790" y="465209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2406511" y="463764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168E2E4-1776-4769-BE3A-9EF48AD4C98E}"/>
                  </a:ext>
                </a:extLst>
              </p14:cNvPr>
              <p14:cNvContentPartPr/>
              <p14:nvPr/>
            </p14:nvContentPartPr>
            <p14:xfrm>
              <a:off x="150120" y="3633840"/>
              <a:ext cx="11600640" cy="2062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168E2E4-1776-4769-BE3A-9EF48AD4C9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60" y="3624480"/>
                <a:ext cx="11619360" cy="208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8889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AVL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AVL Trees </a:t>
            </a:r>
            <a:r>
              <a:rPr lang="en-US" dirty="0"/>
              <a:t>must satisfy the following properties: </a:t>
            </a:r>
          </a:p>
          <a:p>
            <a:pPr lvl="1"/>
            <a:r>
              <a:rPr lang="en-US" dirty="0">
                <a:solidFill>
                  <a:srgbClr val="4C3282"/>
                </a:solidFill>
              </a:rPr>
              <a:t>binary trees: </a:t>
            </a:r>
            <a:r>
              <a:rPr lang="en-US" dirty="0"/>
              <a:t>all nodes must have between 0 and 2 children</a:t>
            </a:r>
          </a:p>
          <a:p>
            <a:pPr lvl="1"/>
            <a:r>
              <a:rPr lang="en-US" dirty="0">
                <a:solidFill>
                  <a:srgbClr val="4C3282"/>
                </a:solidFill>
              </a:rPr>
              <a:t>binary search tree</a:t>
            </a:r>
            <a:r>
              <a:rPr lang="en-US" dirty="0"/>
              <a:t>: for all nodes, all keys in the left subtree must be smaller and all keys in the right subtree must be larger than the root node</a:t>
            </a:r>
          </a:p>
          <a:p>
            <a:pPr lvl="1"/>
            <a:r>
              <a:rPr lang="en-US" dirty="0">
                <a:solidFill>
                  <a:srgbClr val="4C3282"/>
                </a:solidFill>
              </a:rPr>
              <a:t>balanced: </a:t>
            </a:r>
            <a:r>
              <a:rPr lang="en-US" dirty="0"/>
              <a:t>for all nodes, there can be no more than a difference of 1 in the height of the left subtree from the right. </a:t>
            </a:r>
            <a:r>
              <a:rPr lang="en-US" dirty="0" err="1"/>
              <a:t>Math.abs</a:t>
            </a:r>
            <a:r>
              <a:rPr lang="en-US" dirty="0"/>
              <a:t>(height(left subtree) – height(right subtree)) ≤ 1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/>
              <a:t>AVL stands for </a:t>
            </a:r>
            <a:r>
              <a:rPr lang="en-US" b="1" dirty="0"/>
              <a:t>A</a:t>
            </a:r>
            <a:r>
              <a:rPr lang="en-US" dirty="0"/>
              <a:t>delson-</a:t>
            </a:r>
            <a:r>
              <a:rPr lang="en-US" b="1" dirty="0" err="1"/>
              <a:t>V</a:t>
            </a:r>
            <a:r>
              <a:rPr lang="en-US" dirty="0" err="1"/>
              <a:t>elsky</a:t>
            </a:r>
            <a:r>
              <a:rPr lang="en-US" dirty="0"/>
              <a:t> and </a:t>
            </a:r>
            <a:r>
              <a:rPr lang="en-US" b="1" dirty="0"/>
              <a:t>L</a:t>
            </a:r>
            <a:r>
              <a:rPr lang="en-US" dirty="0"/>
              <a:t>andis (the inventors of the data structure)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228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valid AVL tree?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959239-3DB6-4832-BCA9-5CE431826FB8}"/>
              </a:ext>
            </a:extLst>
          </p:cNvPr>
          <p:cNvGrpSpPr/>
          <p:nvPr/>
        </p:nvGrpSpPr>
        <p:grpSpPr>
          <a:xfrm>
            <a:off x="4249267" y="1039775"/>
            <a:ext cx="3041070" cy="1068617"/>
            <a:chOff x="7445666" y="3174615"/>
            <a:chExt cx="3041070" cy="10686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517CC6-BC2A-402E-A411-33C178F13DC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229487-B7A3-4467-84CC-7E37EAABDE7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A6F3AE-6D42-4F73-9E27-2584E5B3415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D5CF28-0C57-488F-91BD-EE0919F50769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68535A8-A63A-4C61-AAE6-C496315F9FB6}"/>
                </a:ext>
              </a:extLst>
            </p:cNvPr>
            <p:cNvCxnSpPr/>
            <p:nvPr/>
          </p:nvCxnSpPr>
          <p:spPr>
            <a:xfrm flipH="1">
              <a:off x="7445666" y="3769944"/>
              <a:ext cx="1191257" cy="44901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E1D848C-56B5-4E13-B684-9E3FE4C00E09}"/>
                </a:ext>
              </a:extLst>
            </p:cNvPr>
            <p:cNvCxnSpPr/>
            <p:nvPr/>
          </p:nvCxnSpPr>
          <p:spPr>
            <a:xfrm>
              <a:off x="9041892" y="3769944"/>
              <a:ext cx="1444844" cy="47328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31B1AD-8577-4829-97C4-B2CDE92CA5D2}"/>
              </a:ext>
            </a:extLst>
          </p:cNvPr>
          <p:cNvGrpSpPr/>
          <p:nvPr/>
        </p:nvGrpSpPr>
        <p:grpSpPr>
          <a:xfrm>
            <a:off x="3225494" y="2188231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CB4ACC-B0E7-49A1-99C2-7DB20BA5B33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F3C578-0F6D-4E10-98A9-5485935152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B29F29-DB08-40C5-BE13-D55368B87A90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243E8-FCAE-431A-B4C7-F24AFF73B3CA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4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F9B4FF2-7CDA-4198-9AE5-C7E8E6D248BE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6956364" y="2203126"/>
            <a:ext cx="1313520" cy="1102513"/>
            <a:chOff x="8178965" y="3174615"/>
            <a:chExt cx="1313520" cy="110251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76C866F-5637-46FC-8D77-9436F015A205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2553203" y="3370102"/>
            <a:ext cx="809522" cy="798022"/>
            <a:chOff x="8434647" y="3174615"/>
            <a:chExt cx="809522" cy="7980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6480815" y="3432690"/>
            <a:ext cx="809522" cy="798022"/>
            <a:chOff x="8434647" y="3174615"/>
            <a:chExt cx="809522" cy="79802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9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71543" y="3413050"/>
            <a:ext cx="809522" cy="798022"/>
            <a:chOff x="8434647" y="3174615"/>
            <a:chExt cx="809522" cy="7980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12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6961167" y="386480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013068" y="381416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096516" y="3346009"/>
            <a:ext cx="809522" cy="798022"/>
            <a:chOff x="8434647" y="3174615"/>
            <a:chExt cx="809522" cy="79802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5778000" y="4435358"/>
            <a:ext cx="809522" cy="798022"/>
            <a:chOff x="8434647" y="3174615"/>
            <a:chExt cx="809522" cy="79802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8</a:t>
              </a: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AACC31-3410-4182-B887-DD3920E89B76}"/>
              </a:ext>
            </a:extLst>
          </p:cNvPr>
          <p:cNvCxnSpPr>
            <a:cxnSpLocks/>
          </p:cNvCxnSpPr>
          <p:nvPr/>
        </p:nvCxnSpPr>
        <p:spPr>
          <a:xfrm flipH="1">
            <a:off x="5841552" y="486680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6258352" y="486747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76C866F-5637-46FC-8D77-9436F015A205}"/>
              </a:ext>
            </a:extLst>
          </p:cNvPr>
          <p:cNvCxnSpPr/>
          <p:nvPr/>
        </p:nvCxnSpPr>
        <p:spPr>
          <a:xfrm flipH="1">
            <a:off x="6259481" y="3944479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7455337" y="4429400"/>
            <a:ext cx="809522" cy="798022"/>
            <a:chOff x="8434647" y="3174615"/>
            <a:chExt cx="809522" cy="79802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11</a:t>
              </a: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7496753" y="486504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7915913" y="486504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783989" y="4400707"/>
            <a:ext cx="809522" cy="798022"/>
            <a:chOff x="8434647" y="3174615"/>
            <a:chExt cx="809522" cy="79802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13</a:t>
              </a: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8825405" y="483635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9593511" y="5431005"/>
            <a:ext cx="809522" cy="798022"/>
            <a:chOff x="8434647" y="3174615"/>
            <a:chExt cx="809522" cy="79802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14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9634927" y="586665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0054087" y="586665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1853458" y="4456555"/>
            <a:ext cx="809522" cy="798022"/>
            <a:chOff x="8434647" y="3174615"/>
            <a:chExt cx="809522" cy="79802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2</a:t>
              </a:r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1922969" y="488591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2313323" y="490061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728613" y="4445224"/>
            <a:ext cx="809522" cy="798022"/>
            <a:chOff x="8434647" y="3174615"/>
            <a:chExt cx="809522" cy="79802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6</a:t>
              </a: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798124" y="48745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5188478" y="48892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053645" y="275461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680392" y="3920556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151412" y="381729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2330163" y="3914184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79A4DCF8-66EF-4580-8C8B-2397E307C9AA}"/>
              </a:ext>
            </a:extLst>
          </p:cNvPr>
          <p:cNvCxnSpPr/>
          <p:nvPr/>
        </p:nvCxnSpPr>
        <p:spPr>
          <a:xfrm>
            <a:off x="8687361" y="394622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9A4DCF8-66EF-4580-8C8B-2397E307C9AA}"/>
              </a:ext>
            </a:extLst>
          </p:cNvPr>
          <p:cNvCxnSpPr/>
          <p:nvPr/>
        </p:nvCxnSpPr>
        <p:spPr>
          <a:xfrm>
            <a:off x="9345402" y="4877911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76C866F-5637-46FC-8D77-9436F015A205}"/>
              </a:ext>
            </a:extLst>
          </p:cNvPr>
          <p:cNvCxnSpPr/>
          <p:nvPr/>
        </p:nvCxnSpPr>
        <p:spPr>
          <a:xfrm flipH="1">
            <a:off x="7939624" y="3897843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94160" y="1583231"/>
            <a:ext cx="1494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Is it…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Binary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BST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Balanced?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815765" y="1846085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815765" y="2125703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815765" y="2412587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yes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1E8C2C-F208-45C6-9F99-B16AF4BBB26D}"/>
                  </a:ext>
                </a:extLst>
              </p14:cNvPr>
              <p14:cNvContentPartPr/>
              <p14:nvPr/>
            </p14:nvContentPartPr>
            <p14:xfrm>
              <a:off x="1782360" y="1568880"/>
              <a:ext cx="8824680" cy="4966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1E8C2C-F208-45C6-9F99-B16AF4BBB2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3000" y="1559520"/>
                <a:ext cx="8843400" cy="498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705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6" grpId="0"/>
      <p:bldP spid="1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valid AVL tree?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959239-3DB6-4832-BCA9-5CE431826FB8}"/>
              </a:ext>
            </a:extLst>
          </p:cNvPr>
          <p:cNvGrpSpPr/>
          <p:nvPr/>
        </p:nvGrpSpPr>
        <p:grpSpPr>
          <a:xfrm>
            <a:off x="4249267" y="1039775"/>
            <a:ext cx="3041070" cy="1068617"/>
            <a:chOff x="7445666" y="3174615"/>
            <a:chExt cx="3041070" cy="10686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517CC6-BC2A-402E-A411-33C178F13DC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229487-B7A3-4467-84CC-7E37EAABDE7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A6F3AE-6D42-4F73-9E27-2584E5B3415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D5CF28-0C57-488F-91BD-EE0919F50769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6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68535A8-A63A-4C61-AAE6-C496315F9FB6}"/>
                </a:ext>
              </a:extLst>
            </p:cNvPr>
            <p:cNvCxnSpPr/>
            <p:nvPr/>
          </p:nvCxnSpPr>
          <p:spPr>
            <a:xfrm flipH="1">
              <a:off x="7445666" y="3769944"/>
              <a:ext cx="1191257" cy="44901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E1D848C-56B5-4E13-B684-9E3FE4C00E09}"/>
                </a:ext>
              </a:extLst>
            </p:cNvPr>
            <p:cNvCxnSpPr/>
            <p:nvPr/>
          </p:nvCxnSpPr>
          <p:spPr>
            <a:xfrm>
              <a:off x="9041892" y="3769944"/>
              <a:ext cx="1444844" cy="47328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31B1AD-8577-4829-97C4-B2CDE92CA5D2}"/>
              </a:ext>
            </a:extLst>
          </p:cNvPr>
          <p:cNvGrpSpPr/>
          <p:nvPr/>
        </p:nvGrpSpPr>
        <p:grpSpPr>
          <a:xfrm>
            <a:off x="3225494" y="2188231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CB4ACC-B0E7-49A1-99C2-7DB20BA5B33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F3C578-0F6D-4E10-98A9-5485935152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B29F29-DB08-40C5-BE13-D55368B87A90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243E8-FCAE-431A-B4C7-F24AFF73B3CA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F9B4FF2-7CDA-4198-9AE5-C7E8E6D248BE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6956364" y="2203126"/>
            <a:ext cx="1313520" cy="1102513"/>
            <a:chOff x="8178965" y="3174615"/>
            <a:chExt cx="1313520" cy="110251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76C866F-5637-46FC-8D77-9436F015A205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2553203" y="3370102"/>
            <a:ext cx="809522" cy="798022"/>
            <a:chOff x="8434647" y="3174615"/>
            <a:chExt cx="809522" cy="7980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6480815" y="3432690"/>
            <a:ext cx="809522" cy="798022"/>
            <a:chOff x="8434647" y="3174615"/>
            <a:chExt cx="809522" cy="79802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7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71543" y="3413050"/>
            <a:ext cx="809522" cy="798022"/>
            <a:chOff x="8434647" y="3174615"/>
            <a:chExt cx="809522" cy="7980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12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6961167" y="386480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013068" y="381416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096516" y="3346009"/>
            <a:ext cx="809522" cy="798022"/>
            <a:chOff x="8434647" y="3174615"/>
            <a:chExt cx="809522" cy="79802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6806521" y="5462372"/>
            <a:ext cx="809522" cy="798022"/>
            <a:chOff x="8434647" y="3174615"/>
            <a:chExt cx="809522" cy="79802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9</a:t>
              </a: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AACC31-3410-4182-B887-DD3920E89B76}"/>
              </a:ext>
            </a:extLst>
          </p:cNvPr>
          <p:cNvCxnSpPr>
            <a:cxnSpLocks/>
          </p:cNvCxnSpPr>
          <p:nvPr/>
        </p:nvCxnSpPr>
        <p:spPr>
          <a:xfrm flipH="1">
            <a:off x="6870073" y="589381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7286873" y="589449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76C866F-5637-46FC-8D77-9436F015A205}"/>
              </a:ext>
            </a:extLst>
          </p:cNvPr>
          <p:cNvCxnSpPr/>
          <p:nvPr/>
        </p:nvCxnSpPr>
        <p:spPr>
          <a:xfrm flipH="1">
            <a:off x="7255927" y="4923823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7455337" y="4429400"/>
            <a:ext cx="809522" cy="798022"/>
            <a:chOff x="8434647" y="3174615"/>
            <a:chExt cx="809522" cy="79802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10</a:t>
              </a: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6527153" y="38863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9255364" y="483991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783989" y="4400707"/>
            <a:ext cx="809522" cy="798022"/>
            <a:chOff x="8434647" y="3174615"/>
            <a:chExt cx="809522" cy="79802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13</a:t>
              </a: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8825405" y="483635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15883" y="5462788"/>
            <a:ext cx="809522" cy="798022"/>
            <a:chOff x="8434647" y="3174615"/>
            <a:chExt cx="809522" cy="79802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11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8057299" y="58984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476459" y="58984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3263660" y="4475573"/>
            <a:ext cx="809522" cy="798022"/>
            <a:chOff x="8434647" y="3174615"/>
            <a:chExt cx="809522" cy="79802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3333171" y="490493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723525" y="491963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728613" y="4445224"/>
            <a:ext cx="809522" cy="798022"/>
            <a:chOff x="8434647" y="3174615"/>
            <a:chExt cx="809522" cy="79802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5</a:t>
              </a: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798124" y="48745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5188478" y="48892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053645" y="275461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649103" y="393694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2595145" y="379755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3870787" y="3947974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79A4DCF8-66EF-4580-8C8B-2397E307C9AA}"/>
              </a:ext>
            </a:extLst>
          </p:cNvPr>
          <p:cNvCxnSpPr/>
          <p:nvPr/>
        </p:nvCxnSpPr>
        <p:spPr>
          <a:xfrm>
            <a:off x="8687361" y="394622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9A4DCF8-66EF-4580-8C8B-2397E307C9AA}"/>
              </a:ext>
            </a:extLst>
          </p:cNvPr>
          <p:cNvCxnSpPr/>
          <p:nvPr/>
        </p:nvCxnSpPr>
        <p:spPr>
          <a:xfrm>
            <a:off x="7948388" y="492619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76C866F-5637-46FC-8D77-9436F015A205}"/>
              </a:ext>
            </a:extLst>
          </p:cNvPr>
          <p:cNvCxnSpPr/>
          <p:nvPr/>
        </p:nvCxnSpPr>
        <p:spPr>
          <a:xfrm flipH="1">
            <a:off x="7939624" y="3897843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94160" y="1583231"/>
            <a:ext cx="1494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Is it…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Binary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BST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Balanced?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815765" y="1846085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815765" y="2125703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815765" y="2412587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90838" y="3031790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Height = 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639829" y="3084710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Height = 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D5D0784-45E0-49F2-A051-2F0913005CF3}"/>
                  </a:ext>
                </a:extLst>
              </p14:cNvPr>
              <p14:cNvContentPartPr/>
              <p14:nvPr/>
            </p14:nvContentPartPr>
            <p14:xfrm>
              <a:off x="3988440" y="1571040"/>
              <a:ext cx="6225120" cy="47592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D5D0784-45E0-49F2-A051-2F0913005C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79080" y="1561680"/>
                <a:ext cx="6243840" cy="477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216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3" grpId="0"/>
      <p:bldP spid="1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valid AVL tree?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959239-3DB6-4832-BCA9-5CE431826FB8}"/>
              </a:ext>
            </a:extLst>
          </p:cNvPr>
          <p:cNvGrpSpPr/>
          <p:nvPr/>
        </p:nvGrpSpPr>
        <p:grpSpPr>
          <a:xfrm>
            <a:off x="4249267" y="1039775"/>
            <a:ext cx="3041070" cy="1068617"/>
            <a:chOff x="7445666" y="3174615"/>
            <a:chExt cx="3041070" cy="10686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517CC6-BC2A-402E-A411-33C178F13DC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229487-B7A3-4467-84CC-7E37EAABDE7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A6F3AE-6D42-4F73-9E27-2584E5B3415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D5CF28-0C57-488F-91BD-EE0919F50769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68535A8-A63A-4C61-AAE6-C496315F9FB6}"/>
                </a:ext>
              </a:extLst>
            </p:cNvPr>
            <p:cNvCxnSpPr/>
            <p:nvPr/>
          </p:nvCxnSpPr>
          <p:spPr>
            <a:xfrm flipH="1">
              <a:off x="7445666" y="3769944"/>
              <a:ext cx="1191257" cy="44901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E1D848C-56B5-4E13-B684-9E3FE4C00E09}"/>
                </a:ext>
              </a:extLst>
            </p:cNvPr>
            <p:cNvCxnSpPr/>
            <p:nvPr/>
          </p:nvCxnSpPr>
          <p:spPr>
            <a:xfrm>
              <a:off x="9041892" y="3769944"/>
              <a:ext cx="1444844" cy="47328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31B1AD-8577-4829-97C4-B2CDE92CA5D2}"/>
              </a:ext>
            </a:extLst>
          </p:cNvPr>
          <p:cNvGrpSpPr/>
          <p:nvPr/>
        </p:nvGrpSpPr>
        <p:grpSpPr>
          <a:xfrm>
            <a:off x="3225494" y="2188231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CB4ACC-B0E7-49A1-99C2-7DB20BA5B33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F3C578-0F6D-4E10-98A9-5485935152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B29F29-DB08-40C5-BE13-D55368B87A90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243E8-FCAE-431A-B4C7-F24AFF73B3CA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6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F9B4FF2-7CDA-4198-9AE5-C7E8E6D248BE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7212046" y="2203126"/>
            <a:ext cx="1057838" cy="1075707"/>
            <a:chOff x="8434647" y="3174615"/>
            <a:chExt cx="1057838" cy="107570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11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2553203" y="3370102"/>
            <a:ext cx="809522" cy="798022"/>
            <a:chOff x="8434647" y="3174615"/>
            <a:chExt cx="809522" cy="7980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71543" y="3413050"/>
            <a:ext cx="809522" cy="798022"/>
            <a:chOff x="8434647" y="3174615"/>
            <a:chExt cx="809522" cy="7980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15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8545025" y="384869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096516" y="3346009"/>
            <a:ext cx="809522" cy="798022"/>
            <a:chOff x="8434647" y="3174615"/>
            <a:chExt cx="809522" cy="79802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8117821" y="387096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1647090" y="4455158"/>
            <a:ext cx="809522" cy="798022"/>
            <a:chOff x="8434647" y="3174615"/>
            <a:chExt cx="809522" cy="79802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-1</a:t>
              </a:r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1716601" y="488451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2106955" y="489921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728613" y="4445224"/>
            <a:ext cx="809522" cy="798022"/>
            <a:chOff x="8434647" y="3174615"/>
            <a:chExt cx="809522" cy="79802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9</a:t>
              </a: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798124" y="48745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5188478" y="48892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053645" y="275461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649103" y="393694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151412" y="379727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2331721" y="3897843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94160" y="1583231"/>
            <a:ext cx="1494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Is it…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Binary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BST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Balanced?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815765" y="1846085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815765" y="2125703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no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815765" y="2412587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563224" y="444806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B6A47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9 &gt; 8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3227664" y="4447501"/>
            <a:ext cx="809522" cy="798022"/>
            <a:chOff x="8434647" y="3174615"/>
            <a:chExt cx="809522" cy="798022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5</a:t>
              </a:r>
            </a:p>
          </p:txBody>
        </p: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3297175" y="487686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687529" y="489156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3084422" y="3902405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7275805" y="266052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A05A7D-F895-47A8-90EB-82375BFD63EC}"/>
                  </a:ext>
                </a:extLst>
              </p14:cNvPr>
              <p14:cNvContentPartPr/>
              <p14:nvPr/>
            </p14:nvContentPartPr>
            <p14:xfrm>
              <a:off x="4186800" y="4172040"/>
              <a:ext cx="1666440" cy="1206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A05A7D-F895-47A8-90EB-82375BFD63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7440" y="4162680"/>
                <a:ext cx="1685160" cy="122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537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890A9-190C-4D4C-A787-26632FE4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90F7C-30A8-4314-BFAF-C2370CD18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What is the runtime for get, put, and remove of an </a:t>
            </a:r>
            <a:r>
              <a:rPr lang="en-US" b="1" dirty="0" err="1">
                <a:solidFill>
                  <a:srgbClr val="4C3282"/>
                </a:solidFill>
              </a:rPr>
              <a:t>ArrayDictionary</a:t>
            </a:r>
            <a:r>
              <a:rPr lang="en-US" b="1" dirty="0">
                <a:solidFill>
                  <a:srgbClr val="4C3282"/>
                </a:solidFill>
              </a:rPr>
              <a:t>?</a:t>
            </a:r>
          </a:p>
          <a:p>
            <a:endParaRPr lang="en-US" b="1" dirty="0">
              <a:solidFill>
                <a:srgbClr val="4C3282"/>
              </a:solidFill>
            </a:endParaRPr>
          </a:p>
          <a:p>
            <a:r>
              <a:rPr lang="en-US" b="1" dirty="0">
                <a:solidFill>
                  <a:srgbClr val="4C3282"/>
                </a:solidFill>
              </a:rPr>
              <a:t>Can you think of a way of making it better?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1F8F4A-D0F3-4C32-B6ED-615E7740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A0ADF-7C32-4808-BB17-A68F694F2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73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an AVL tree dictionary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Dictionary Operations:</a:t>
            </a:r>
          </a:p>
          <a:p>
            <a:r>
              <a:rPr lang="en-US" dirty="0"/>
              <a:t>get() – same as BST</a:t>
            </a:r>
          </a:p>
          <a:p>
            <a:r>
              <a:rPr lang="en-US" dirty="0" err="1"/>
              <a:t>containsKey</a:t>
            </a:r>
            <a:r>
              <a:rPr lang="en-US" dirty="0"/>
              <a:t>() – same as BST</a:t>
            </a:r>
          </a:p>
          <a:p>
            <a:r>
              <a:rPr lang="en-US" dirty="0"/>
              <a:t>put() - ???</a:t>
            </a:r>
          </a:p>
          <a:p>
            <a:r>
              <a:rPr lang="en-US" dirty="0"/>
              <a:t>remove() - ???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9831" y="2887578"/>
            <a:ext cx="73954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the node to keep BST, fix AVL property if necessary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7595" y="3350549"/>
            <a:ext cx="73954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Replace the node to keep BST, fix AVL property if necessary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575239" y="3913187"/>
            <a:ext cx="809522" cy="798022"/>
            <a:chOff x="8434647" y="3174615"/>
            <a:chExt cx="809522" cy="7980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630135" y="434462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254292" y="4909208"/>
            <a:ext cx="809522" cy="798022"/>
            <a:chOff x="8434647" y="3174615"/>
            <a:chExt cx="809522" cy="7980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939679" y="5848644"/>
            <a:ext cx="809522" cy="798022"/>
            <a:chOff x="8434647" y="3174615"/>
            <a:chExt cx="809522" cy="79802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309188" y="536712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984978" y="629154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052234" y="435480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2409142" y="628429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168186" y="448738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714157" y="534201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801615" y="550637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18974" y="3610024"/>
            <a:ext cx="145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Unbalanced!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3802471" y="5501696"/>
            <a:ext cx="2441749" cy="384227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53DAB9-BF31-4750-90A9-F3998DF7EA67}"/>
              </a:ext>
            </a:extLst>
          </p:cNvPr>
          <p:cNvGrpSpPr/>
          <p:nvPr/>
        </p:nvGrpSpPr>
        <p:grpSpPr>
          <a:xfrm>
            <a:off x="7297490" y="4112736"/>
            <a:ext cx="1065204" cy="1102513"/>
            <a:chOff x="8178965" y="3174615"/>
            <a:chExt cx="1065204" cy="110251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3D7A3D3-22AD-4869-9D35-A8602438FFA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FA82245-2676-4049-B7B4-2674CA4D54C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6907453" y="5259475"/>
            <a:ext cx="809522" cy="798022"/>
            <a:chOff x="8434647" y="3174615"/>
            <a:chExt cx="809522" cy="79802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8326503-70DA-49BD-BC53-496AAA94F529}"/>
              </a:ext>
            </a:extLst>
          </p:cNvPr>
          <p:cNvCxnSpPr>
            <a:cxnSpLocks/>
          </p:cNvCxnSpPr>
          <p:nvPr/>
        </p:nvCxnSpPr>
        <p:spPr>
          <a:xfrm flipH="1">
            <a:off x="6976964" y="56888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7367318" y="57035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8179333" y="5266995"/>
            <a:ext cx="809522" cy="798022"/>
            <a:chOff x="8434647" y="3174615"/>
            <a:chExt cx="809522" cy="79802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8145840" y="4704781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8224027" y="569667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8640748" y="568222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08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5" grpId="0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BC9293-889D-4000-9645-B584C82F58E3}"/>
              </a:ext>
            </a:extLst>
          </p:cNvPr>
          <p:cNvSpPr/>
          <p:nvPr/>
        </p:nvSpPr>
        <p:spPr>
          <a:xfrm>
            <a:off x="941357" y="1539477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D7A3D3-22AD-4869-9D35-A8602438FFA0}"/>
              </a:ext>
            </a:extLst>
          </p:cNvPr>
          <p:cNvSpPr/>
          <p:nvPr/>
        </p:nvSpPr>
        <p:spPr>
          <a:xfrm>
            <a:off x="941357" y="1932530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A82245-2676-4049-B7B4-2674CA4D54CA}"/>
              </a:ext>
            </a:extLst>
          </p:cNvPr>
          <p:cNvSpPr/>
          <p:nvPr/>
        </p:nvSpPr>
        <p:spPr>
          <a:xfrm>
            <a:off x="1346326" y="1932666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84F1E3-7E82-4AD6-96C8-720B37C261E0}"/>
              </a:ext>
            </a:extLst>
          </p:cNvPr>
          <p:cNvSpPr txBox="1"/>
          <p:nvPr/>
        </p:nvSpPr>
        <p:spPr>
          <a:xfrm>
            <a:off x="1184648" y="15543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685675" y="2131522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579857" y="2701042"/>
            <a:ext cx="809522" cy="798022"/>
            <a:chOff x="8434647" y="3174615"/>
            <a:chExt cx="809522" cy="7980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b</a:t>
              </a: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534025" y="2131522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1315732" y="3273770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2164082" y="327377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264216" y="2701042"/>
            <a:ext cx="800816" cy="1674004"/>
            <a:chOff x="264216" y="2701042"/>
            <a:chExt cx="800816" cy="1674004"/>
          </a:xfrm>
        </p:grpSpPr>
        <p:sp>
          <p:nvSpPr>
            <p:cNvPr id="27" name="Isosceles Triangle 26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X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6947943" y="5723005"/>
            <a:ext cx="809522" cy="798022"/>
            <a:chOff x="8434647" y="3174615"/>
            <a:chExt cx="809522" cy="79802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c</a:t>
              </a:r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6993242" y="616590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7417406" y="615865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939978" y="3827062"/>
            <a:ext cx="800816" cy="1674004"/>
            <a:chOff x="264216" y="2701042"/>
            <a:chExt cx="800816" cy="16740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3" name="Isosceles Triangle 82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Y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214267" y="3820607"/>
            <a:ext cx="800816" cy="1674004"/>
            <a:chOff x="264216" y="2701042"/>
            <a:chExt cx="800816" cy="1674004"/>
          </a:xfrm>
        </p:grpSpPr>
        <p:sp>
          <p:nvSpPr>
            <p:cNvPr id="86" name="Isosceles Triangle 85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Z</a:t>
              </a: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0DBC9293-889D-4000-9645-B584C82F58E3}"/>
              </a:ext>
            </a:extLst>
          </p:cNvPr>
          <p:cNvSpPr/>
          <p:nvPr/>
        </p:nvSpPr>
        <p:spPr>
          <a:xfrm>
            <a:off x="5123372" y="1393083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3D7A3D3-22AD-4869-9D35-A8602438FFA0}"/>
              </a:ext>
            </a:extLst>
          </p:cNvPr>
          <p:cNvSpPr/>
          <p:nvPr/>
        </p:nvSpPr>
        <p:spPr>
          <a:xfrm>
            <a:off x="5123372" y="1786136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FA82245-2676-4049-B7B4-2674CA4D54CA}"/>
              </a:ext>
            </a:extLst>
          </p:cNvPr>
          <p:cNvSpPr/>
          <p:nvPr/>
        </p:nvSpPr>
        <p:spPr>
          <a:xfrm>
            <a:off x="5528341" y="1786272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184F1E3-7E82-4AD6-96C8-720B37C261E0}"/>
              </a:ext>
            </a:extLst>
          </p:cNvPr>
          <p:cNvSpPr txBox="1"/>
          <p:nvPr/>
        </p:nvSpPr>
        <p:spPr>
          <a:xfrm>
            <a:off x="5366663" y="140797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4867690" y="1985128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5761872" y="2554648"/>
            <a:ext cx="809522" cy="798022"/>
            <a:chOff x="8434647" y="3174615"/>
            <a:chExt cx="809522" cy="798022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b</a:t>
              </a:r>
            </a:p>
          </p:txBody>
        </p:sp>
      </p:grp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5716040" y="198512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5497747" y="3127376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6346097" y="3127376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4446231" y="2554648"/>
            <a:ext cx="800816" cy="1674004"/>
            <a:chOff x="264216" y="2701042"/>
            <a:chExt cx="800816" cy="1674004"/>
          </a:xfrm>
        </p:grpSpPr>
        <p:sp>
          <p:nvSpPr>
            <p:cNvPr id="102" name="Isosceles Triangle 101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X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121993" y="3680668"/>
            <a:ext cx="800816" cy="1674004"/>
            <a:chOff x="264216" y="2701042"/>
            <a:chExt cx="800816" cy="16740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5" name="Isosceles Triangle 104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Y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396282" y="3674213"/>
            <a:ext cx="800816" cy="1674004"/>
            <a:chOff x="264216" y="2701042"/>
            <a:chExt cx="800816" cy="1674004"/>
          </a:xfrm>
        </p:grpSpPr>
        <p:sp>
          <p:nvSpPr>
            <p:cNvPr id="108" name="Isosceles Triangle 107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Z</a:t>
              </a:r>
            </a:p>
          </p:txBody>
        </p: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6899375" y="5214055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839186" y="4703044"/>
            <a:ext cx="809522" cy="798022"/>
            <a:chOff x="8434647" y="3174615"/>
            <a:chExt cx="809522" cy="798022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c</a:t>
              </a:r>
            </a:p>
          </p:txBody>
        </p:sp>
      </p:grp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0884485" y="514594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1308649" y="513869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DBC9293-889D-4000-9645-B584C82F58E3}"/>
              </a:ext>
            </a:extLst>
          </p:cNvPr>
          <p:cNvSpPr/>
          <p:nvPr/>
        </p:nvSpPr>
        <p:spPr>
          <a:xfrm>
            <a:off x="8782497" y="2802833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3D7A3D3-22AD-4869-9D35-A8602438FFA0}"/>
              </a:ext>
            </a:extLst>
          </p:cNvPr>
          <p:cNvSpPr/>
          <p:nvPr/>
        </p:nvSpPr>
        <p:spPr>
          <a:xfrm>
            <a:off x="8782497" y="3195886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FA82245-2676-4049-B7B4-2674CA4D54CA}"/>
              </a:ext>
            </a:extLst>
          </p:cNvPr>
          <p:cNvSpPr/>
          <p:nvPr/>
        </p:nvSpPr>
        <p:spPr>
          <a:xfrm>
            <a:off x="9187466" y="3196022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184F1E3-7E82-4AD6-96C8-720B37C261E0}"/>
              </a:ext>
            </a:extLst>
          </p:cNvPr>
          <p:cNvSpPr txBox="1"/>
          <p:nvPr/>
        </p:nvSpPr>
        <p:spPr>
          <a:xfrm>
            <a:off x="9025788" y="281772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8519016" y="3392091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9592019" y="1467127"/>
            <a:ext cx="809522" cy="798022"/>
            <a:chOff x="8434647" y="3174615"/>
            <a:chExt cx="809522" cy="79802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b</a:t>
              </a:r>
            </a:p>
          </p:txBody>
        </p:sp>
      </p:grp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9387675" y="339429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0237340" y="2107415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/>
          <p:cNvGrpSpPr/>
          <p:nvPr/>
        </p:nvGrpSpPr>
        <p:grpSpPr>
          <a:xfrm>
            <a:off x="8146506" y="3975036"/>
            <a:ext cx="800816" cy="1674004"/>
            <a:chOff x="264216" y="2701042"/>
            <a:chExt cx="800816" cy="1674004"/>
          </a:xfrm>
        </p:grpSpPr>
        <p:sp>
          <p:nvSpPr>
            <p:cNvPr id="131" name="Isosceles Triangle 130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X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9435478" y="3975036"/>
            <a:ext cx="800816" cy="1674004"/>
            <a:chOff x="264216" y="2701042"/>
            <a:chExt cx="800816" cy="16740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4" name="Isosceles Triangle 133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Y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10287525" y="2654252"/>
            <a:ext cx="800816" cy="1674004"/>
            <a:chOff x="264216" y="2701042"/>
            <a:chExt cx="800816" cy="1674004"/>
          </a:xfrm>
        </p:grpSpPr>
        <p:sp>
          <p:nvSpPr>
            <p:cNvPr id="137" name="Isosceles Triangle 136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Z</a:t>
              </a:r>
            </a:p>
          </p:txBody>
        </p:sp>
      </p:grp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0790618" y="419409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Curved Right Arrow 140"/>
          <p:cNvSpPr/>
          <p:nvPr/>
        </p:nvSpPr>
        <p:spPr>
          <a:xfrm rot="9345019">
            <a:off x="6534407" y="1445443"/>
            <a:ext cx="554595" cy="11656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9352040" y="2101088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ight Arrow 143"/>
          <p:cNvSpPr/>
          <p:nvPr/>
        </p:nvSpPr>
        <p:spPr>
          <a:xfrm>
            <a:off x="2454624" y="1786136"/>
            <a:ext cx="1836022" cy="314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785605" y="1554372"/>
            <a:ext cx="101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Insert ‘c’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4416453" y="1099463"/>
            <a:ext cx="145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Unbalanced!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9412918" y="965179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Balanced!</a:t>
            </a:r>
          </a:p>
        </p:txBody>
      </p:sp>
    </p:spTree>
    <p:extLst>
      <p:ext uri="{BB962C8B-B14F-4D97-AF65-F5344CB8AC3E}">
        <p14:creationId xmlns:p14="http://schemas.microsoft.com/office/powerpoint/2010/main" val="7972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/>
      <p:bldP spid="117" grpId="0" animBg="1"/>
      <p:bldP spid="118" grpId="0" animBg="1"/>
      <p:bldP spid="119" grpId="0" animBg="1"/>
      <p:bldP spid="120" grpId="0"/>
      <p:bldP spid="141" grpId="0" animBg="1"/>
      <p:bldP spid="144" grpId="0" animBg="1"/>
      <p:bldP spid="145" grpId="0"/>
      <p:bldP spid="146" grpId="0"/>
      <p:bldP spid="1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BC9293-889D-4000-9645-B584C82F58E3}"/>
              </a:ext>
            </a:extLst>
          </p:cNvPr>
          <p:cNvSpPr/>
          <p:nvPr/>
        </p:nvSpPr>
        <p:spPr>
          <a:xfrm>
            <a:off x="941357" y="1539477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D7A3D3-22AD-4869-9D35-A8602438FFA0}"/>
              </a:ext>
            </a:extLst>
          </p:cNvPr>
          <p:cNvSpPr/>
          <p:nvPr/>
        </p:nvSpPr>
        <p:spPr>
          <a:xfrm>
            <a:off x="941357" y="1932530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A82245-2676-4049-B7B4-2674CA4D54CA}"/>
              </a:ext>
            </a:extLst>
          </p:cNvPr>
          <p:cNvSpPr/>
          <p:nvPr/>
        </p:nvSpPr>
        <p:spPr>
          <a:xfrm>
            <a:off x="1346326" y="1932666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84F1E3-7E82-4AD6-96C8-720B37C261E0}"/>
              </a:ext>
            </a:extLst>
          </p:cNvPr>
          <p:cNvSpPr txBox="1"/>
          <p:nvPr/>
        </p:nvSpPr>
        <p:spPr>
          <a:xfrm>
            <a:off x="1184648" y="15543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685675" y="2131522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579857" y="2701042"/>
            <a:ext cx="809522" cy="798022"/>
            <a:chOff x="8434647" y="3174615"/>
            <a:chExt cx="809522" cy="7980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b</a:t>
              </a: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534025" y="2131522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1315732" y="3273770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2164082" y="327377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264216" y="2701042"/>
            <a:ext cx="800816" cy="1674004"/>
            <a:chOff x="264216" y="2701042"/>
            <a:chExt cx="800816" cy="1674004"/>
          </a:xfrm>
        </p:grpSpPr>
        <p:sp>
          <p:nvSpPr>
            <p:cNvPr id="27" name="Isosceles Triangle 26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X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6947943" y="5723005"/>
            <a:ext cx="809522" cy="798022"/>
            <a:chOff x="8434647" y="3174615"/>
            <a:chExt cx="809522" cy="79802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c</a:t>
              </a:r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6993242" y="616590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7417406" y="615865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939978" y="3827062"/>
            <a:ext cx="800816" cy="1674004"/>
            <a:chOff x="264216" y="2701042"/>
            <a:chExt cx="800816" cy="16740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3" name="Isosceles Triangle 82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Y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214267" y="3820607"/>
            <a:ext cx="800816" cy="1674004"/>
            <a:chOff x="264216" y="2701042"/>
            <a:chExt cx="800816" cy="1674004"/>
          </a:xfrm>
        </p:grpSpPr>
        <p:sp>
          <p:nvSpPr>
            <p:cNvPr id="86" name="Isosceles Triangle 85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Z</a:t>
              </a: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0DBC9293-889D-4000-9645-B584C82F58E3}"/>
              </a:ext>
            </a:extLst>
          </p:cNvPr>
          <p:cNvSpPr/>
          <p:nvPr/>
        </p:nvSpPr>
        <p:spPr>
          <a:xfrm>
            <a:off x="5123372" y="1393083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3D7A3D3-22AD-4869-9D35-A8602438FFA0}"/>
              </a:ext>
            </a:extLst>
          </p:cNvPr>
          <p:cNvSpPr/>
          <p:nvPr/>
        </p:nvSpPr>
        <p:spPr>
          <a:xfrm>
            <a:off x="5123372" y="1786136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FA82245-2676-4049-B7B4-2674CA4D54CA}"/>
              </a:ext>
            </a:extLst>
          </p:cNvPr>
          <p:cNvSpPr/>
          <p:nvPr/>
        </p:nvSpPr>
        <p:spPr>
          <a:xfrm>
            <a:off x="5528341" y="1786272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184F1E3-7E82-4AD6-96C8-720B37C261E0}"/>
              </a:ext>
            </a:extLst>
          </p:cNvPr>
          <p:cNvSpPr txBox="1"/>
          <p:nvPr/>
        </p:nvSpPr>
        <p:spPr>
          <a:xfrm>
            <a:off x="5366663" y="140797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4867690" y="1985128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5761872" y="2554648"/>
            <a:ext cx="809522" cy="798022"/>
            <a:chOff x="8434647" y="3174615"/>
            <a:chExt cx="809522" cy="798022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b</a:t>
              </a:r>
            </a:p>
          </p:txBody>
        </p:sp>
      </p:grp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5716040" y="198512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5497747" y="3127376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6346097" y="3127376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4446231" y="2554648"/>
            <a:ext cx="800816" cy="1674004"/>
            <a:chOff x="264216" y="2701042"/>
            <a:chExt cx="800816" cy="1674004"/>
          </a:xfrm>
        </p:grpSpPr>
        <p:sp>
          <p:nvSpPr>
            <p:cNvPr id="102" name="Isosceles Triangle 101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X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121993" y="3680668"/>
            <a:ext cx="800816" cy="1674004"/>
            <a:chOff x="264216" y="2701042"/>
            <a:chExt cx="800816" cy="16740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5" name="Isosceles Triangle 104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Y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396282" y="3674213"/>
            <a:ext cx="800816" cy="1674004"/>
            <a:chOff x="264216" y="2701042"/>
            <a:chExt cx="800816" cy="1674004"/>
          </a:xfrm>
        </p:grpSpPr>
        <p:sp>
          <p:nvSpPr>
            <p:cNvPr id="108" name="Isosceles Triangle 107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Z</a:t>
              </a:r>
            </a:p>
          </p:txBody>
        </p: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6899375" y="5214055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839186" y="4703044"/>
            <a:ext cx="809522" cy="798022"/>
            <a:chOff x="8434647" y="3174615"/>
            <a:chExt cx="809522" cy="798022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c</a:t>
              </a:r>
            </a:p>
          </p:txBody>
        </p:sp>
      </p:grp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0884485" y="514594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1308649" y="513869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DBC9293-889D-4000-9645-B584C82F58E3}"/>
              </a:ext>
            </a:extLst>
          </p:cNvPr>
          <p:cNvSpPr/>
          <p:nvPr/>
        </p:nvSpPr>
        <p:spPr>
          <a:xfrm>
            <a:off x="8782497" y="2802833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3D7A3D3-22AD-4869-9D35-A8602438FFA0}"/>
              </a:ext>
            </a:extLst>
          </p:cNvPr>
          <p:cNvSpPr/>
          <p:nvPr/>
        </p:nvSpPr>
        <p:spPr>
          <a:xfrm>
            <a:off x="8782497" y="3195886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FA82245-2676-4049-B7B4-2674CA4D54CA}"/>
              </a:ext>
            </a:extLst>
          </p:cNvPr>
          <p:cNvSpPr/>
          <p:nvPr/>
        </p:nvSpPr>
        <p:spPr>
          <a:xfrm>
            <a:off x="9187466" y="3196022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184F1E3-7E82-4AD6-96C8-720B37C261E0}"/>
              </a:ext>
            </a:extLst>
          </p:cNvPr>
          <p:cNvSpPr txBox="1"/>
          <p:nvPr/>
        </p:nvSpPr>
        <p:spPr>
          <a:xfrm>
            <a:off x="9025788" y="281772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8519016" y="3392091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9592019" y="1467127"/>
            <a:ext cx="809522" cy="798022"/>
            <a:chOff x="8434647" y="3174615"/>
            <a:chExt cx="809522" cy="79802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b</a:t>
              </a:r>
            </a:p>
          </p:txBody>
        </p:sp>
      </p:grp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9387675" y="339429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0237340" y="2107415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/>
          <p:cNvGrpSpPr/>
          <p:nvPr/>
        </p:nvGrpSpPr>
        <p:grpSpPr>
          <a:xfrm>
            <a:off x="8146506" y="3975036"/>
            <a:ext cx="800816" cy="1674004"/>
            <a:chOff x="264216" y="2701042"/>
            <a:chExt cx="800816" cy="1674004"/>
          </a:xfrm>
        </p:grpSpPr>
        <p:sp>
          <p:nvSpPr>
            <p:cNvPr id="131" name="Isosceles Triangle 130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X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9435478" y="3975036"/>
            <a:ext cx="800816" cy="1674004"/>
            <a:chOff x="264216" y="2701042"/>
            <a:chExt cx="800816" cy="16740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4" name="Isosceles Triangle 133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Y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10287525" y="2654252"/>
            <a:ext cx="800816" cy="1674004"/>
            <a:chOff x="264216" y="2701042"/>
            <a:chExt cx="800816" cy="1674004"/>
          </a:xfrm>
        </p:grpSpPr>
        <p:sp>
          <p:nvSpPr>
            <p:cNvPr id="137" name="Isosceles Triangle 136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Z</a:t>
              </a:r>
            </a:p>
          </p:txBody>
        </p:sp>
      </p:grp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0790618" y="419409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Curved Right Arrow 140"/>
          <p:cNvSpPr/>
          <p:nvPr/>
        </p:nvSpPr>
        <p:spPr>
          <a:xfrm rot="9345019">
            <a:off x="6534407" y="1445443"/>
            <a:ext cx="554595" cy="11656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9352040" y="2101088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ight Arrow 143"/>
          <p:cNvSpPr/>
          <p:nvPr/>
        </p:nvSpPr>
        <p:spPr>
          <a:xfrm>
            <a:off x="2454624" y="1786136"/>
            <a:ext cx="1836022" cy="314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785605" y="1554372"/>
            <a:ext cx="101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Insert ‘c’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4161313" y="1103053"/>
            <a:ext cx="145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Unbalanced!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9412918" y="965179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Balanced!</a:t>
            </a:r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 flipH="1">
            <a:off x="5497747" y="1996744"/>
            <a:ext cx="181188" cy="154933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153"/>
          <p:cNvCxnSpPr>
            <a:endCxn id="91" idx="0"/>
          </p:cNvCxnSpPr>
          <p:nvPr/>
        </p:nvCxnSpPr>
        <p:spPr>
          <a:xfrm rot="16200000" flipV="1">
            <a:off x="4937003" y="1998900"/>
            <a:ext cx="1699846" cy="518001"/>
          </a:xfrm>
          <a:prstGeom prst="bentConnector3">
            <a:avLst>
              <a:gd name="adj1" fmla="val 118177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42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959239-3DB6-4832-BCA9-5CE431826FB8}"/>
              </a:ext>
            </a:extLst>
          </p:cNvPr>
          <p:cNvGrpSpPr/>
          <p:nvPr/>
        </p:nvGrpSpPr>
        <p:grpSpPr>
          <a:xfrm>
            <a:off x="4249267" y="1039775"/>
            <a:ext cx="3041070" cy="1068617"/>
            <a:chOff x="7445666" y="3174615"/>
            <a:chExt cx="3041070" cy="10686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517CC6-BC2A-402E-A411-33C178F13DC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229487-B7A3-4467-84CC-7E37EAABDE7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A6F3AE-6D42-4F73-9E27-2584E5B3415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D5CF28-0C57-488F-91BD-EE0919F50769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15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68535A8-A63A-4C61-AAE6-C496315F9FB6}"/>
                </a:ext>
              </a:extLst>
            </p:cNvPr>
            <p:cNvCxnSpPr/>
            <p:nvPr/>
          </p:nvCxnSpPr>
          <p:spPr>
            <a:xfrm flipH="1">
              <a:off x="7445666" y="3769944"/>
              <a:ext cx="1191257" cy="44901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E1D848C-56B5-4E13-B684-9E3FE4C00E09}"/>
                </a:ext>
              </a:extLst>
            </p:cNvPr>
            <p:cNvCxnSpPr/>
            <p:nvPr/>
          </p:nvCxnSpPr>
          <p:spPr>
            <a:xfrm>
              <a:off x="9041892" y="3769944"/>
              <a:ext cx="1444844" cy="47328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31B1AD-8577-4829-97C4-B2CDE92CA5D2}"/>
              </a:ext>
            </a:extLst>
          </p:cNvPr>
          <p:cNvGrpSpPr/>
          <p:nvPr/>
        </p:nvGrpSpPr>
        <p:grpSpPr>
          <a:xfrm>
            <a:off x="3225494" y="2188231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CB4ACC-B0E7-49A1-99C2-7DB20BA5B33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F3C578-0F6D-4E10-98A9-5485935152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B29F29-DB08-40C5-BE13-D55368B87A90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243E8-FCAE-431A-B4C7-F24AFF73B3CA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F9B4FF2-7CDA-4198-9AE5-C7E8E6D248BE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7212046" y="2203126"/>
            <a:ext cx="1057838" cy="1075707"/>
            <a:chOff x="8434647" y="3174615"/>
            <a:chExt cx="1057838" cy="107570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22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2553203" y="3370102"/>
            <a:ext cx="809522" cy="798022"/>
            <a:chOff x="8434647" y="3174615"/>
            <a:chExt cx="809522" cy="79802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7861902" y="3350962"/>
            <a:ext cx="809522" cy="798022"/>
            <a:chOff x="8434647" y="3174615"/>
            <a:chExt cx="809522" cy="79802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24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8335384" y="378660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096516" y="3346009"/>
            <a:ext cx="809522" cy="798022"/>
            <a:chOff x="8434647" y="3174615"/>
            <a:chExt cx="809522" cy="7980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10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7908180" y="380887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1647090" y="4455158"/>
            <a:ext cx="809522" cy="798022"/>
            <a:chOff x="8434647" y="3174615"/>
            <a:chExt cx="809522" cy="79802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1716601" y="488451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2106955" y="489921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6554223" y="3362283"/>
            <a:ext cx="809522" cy="798022"/>
            <a:chOff x="8434647" y="3174615"/>
            <a:chExt cx="809522" cy="79802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19</a:t>
              </a:r>
            </a:p>
          </p:txBody>
        </p: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053645" y="275461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151412" y="379727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2331721" y="3897843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3227664" y="4447501"/>
            <a:ext cx="809522" cy="798022"/>
            <a:chOff x="8434647" y="3174615"/>
            <a:chExt cx="809522" cy="798022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6</a:t>
              </a:r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3297175" y="487686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687529" y="489156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3084422" y="3902405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7202275" y="4506860"/>
            <a:ext cx="809522" cy="798022"/>
            <a:chOff x="8434647" y="3174615"/>
            <a:chExt cx="809522" cy="79802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20</a:t>
              </a:r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7271786" y="493622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7662140" y="495092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6000514" y="4499203"/>
            <a:ext cx="809522" cy="798022"/>
            <a:chOff x="8434647" y="3174615"/>
            <a:chExt cx="809522" cy="79802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17</a:t>
              </a:r>
            </a:p>
          </p:txBody>
        </p:sp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6070025" y="492856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6460379" y="494326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5740021" y="5097890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7116566" y="3925273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564451" y="377745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6997171" y="2795924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72272" y="1424002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put(16);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5310540" y="5673707"/>
            <a:ext cx="809522" cy="798022"/>
            <a:chOff x="8434647" y="3174615"/>
            <a:chExt cx="809522" cy="798022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16</a:t>
              </a:r>
            </a:p>
          </p:txBody>
        </p:sp>
      </p:grp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5380051" y="610306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5770405" y="611776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6325036" y="3934230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7216102" y="2205337"/>
            <a:ext cx="809522" cy="798022"/>
            <a:chOff x="8434647" y="3174615"/>
            <a:chExt cx="809522" cy="798022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107" name="Curved Left Arrow 106"/>
          <p:cNvSpPr/>
          <p:nvPr/>
        </p:nvSpPr>
        <p:spPr>
          <a:xfrm rot="13205010">
            <a:off x="6235418" y="2222956"/>
            <a:ext cx="555178" cy="10862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6554223" y="3362283"/>
            <a:ext cx="809522" cy="798022"/>
            <a:chOff x="8434647" y="3174615"/>
            <a:chExt cx="809522" cy="798022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cxnSp>
        <p:nvCxnSpPr>
          <p:cNvPr id="113" name="Straight Arrow Connector 112"/>
          <p:cNvCxnSpPr/>
          <p:nvPr/>
        </p:nvCxnSpPr>
        <p:spPr>
          <a:xfrm>
            <a:off x="7445566" y="2795924"/>
            <a:ext cx="216574" cy="158685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>
            <a:endCxn id="103" idx="0"/>
          </p:cNvCxnSpPr>
          <p:nvPr/>
        </p:nvCxnSpPr>
        <p:spPr>
          <a:xfrm rot="5400000" flipH="1" flipV="1">
            <a:off x="6488018" y="2792428"/>
            <a:ext cx="1719936" cy="545754"/>
          </a:xfrm>
          <a:prstGeom prst="bentConnector3">
            <a:avLst>
              <a:gd name="adj1" fmla="val 113291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74E3958-B30A-4F60-A08D-83DD8B37B26C}"/>
                  </a:ext>
                </a:extLst>
              </p14:cNvPr>
              <p14:cNvContentPartPr/>
              <p14:nvPr/>
            </p14:nvContentPartPr>
            <p14:xfrm>
              <a:off x="2011680" y="734760"/>
              <a:ext cx="7888320" cy="5186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74E3958-B30A-4F60-A08D-83DD8B37B2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2320" y="725400"/>
                <a:ext cx="7907040" cy="520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38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959239-3DB6-4832-BCA9-5CE431826FB8}"/>
              </a:ext>
            </a:extLst>
          </p:cNvPr>
          <p:cNvGrpSpPr/>
          <p:nvPr/>
        </p:nvGrpSpPr>
        <p:grpSpPr>
          <a:xfrm>
            <a:off x="4249267" y="1039775"/>
            <a:ext cx="3041070" cy="1068617"/>
            <a:chOff x="7445666" y="3174615"/>
            <a:chExt cx="3041070" cy="10686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517CC6-BC2A-402E-A411-33C178F13DC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229487-B7A3-4467-84CC-7E37EAABDE7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A6F3AE-6D42-4F73-9E27-2584E5B3415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D5CF28-0C57-488F-91BD-EE0919F50769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15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68535A8-A63A-4C61-AAE6-C496315F9FB6}"/>
                </a:ext>
              </a:extLst>
            </p:cNvPr>
            <p:cNvCxnSpPr/>
            <p:nvPr/>
          </p:nvCxnSpPr>
          <p:spPr>
            <a:xfrm flipH="1">
              <a:off x="7445666" y="3769944"/>
              <a:ext cx="1191257" cy="44901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E1D848C-56B5-4E13-B684-9E3FE4C00E09}"/>
                </a:ext>
              </a:extLst>
            </p:cNvPr>
            <p:cNvCxnSpPr/>
            <p:nvPr/>
          </p:nvCxnSpPr>
          <p:spPr>
            <a:xfrm>
              <a:off x="9041892" y="3769944"/>
              <a:ext cx="1444844" cy="47328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31B1AD-8577-4829-97C4-B2CDE92CA5D2}"/>
              </a:ext>
            </a:extLst>
          </p:cNvPr>
          <p:cNvGrpSpPr/>
          <p:nvPr/>
        </p:nvGrpSpPr>
        <p:grpSpPr>
          <a:xfrm>
            <a:off x="3225494" y="2188231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CB4ACC-B0E7-49A1-99C2-7DB20BA5B33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F3C578-0F6D-4E10-98A9-5485935152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B29F29-DB08-40C5-BE13-D55368B87A90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243E8-FCAE-431A-B4C7-F24AFF73B3CA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F9B4FF2-7CDA-4198-9AE5-C7E8E6D248BE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7567678" y="3297248"/>
            <a:ext cx="1057838" cy="1075707"/>
            <a:chOff x="8434647" y="3174615"/>
            <a:chExt cx="1057838" cy="107570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22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2553203" y="3370102"/>
            <a:ext cx="809522" cy="798022"/>
            <a:chOff x="8434647" y="3174615"/>
            <a:chExt cx="809522" cy="79802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217534" y="4445084"/>
            <a:ext cx="809522" cy="798022"/>
            <a:chOff x="8434647" y="3174615"/>
            <a:chExt cx="809522" cy="79802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24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8691016" y="488073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096516" y="3346009"/>
            <a:ext cx="809522" cy="798022"/>
            <a:chOff x="8434647" y="3174615"/>
            <a:chExt cx="809522" cy="7980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10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8263812" y="490300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1647090" y="4455158"/>
            <a:ext cx="809522" cy="798022"/>
            <a:chOff x="8434647" y="3174615"/>
            <a:chExt cx="809522" cy="79802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1716601" y="488451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2106955" y="489921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6908320" y="2187815"/>
            <a:ext cx="809522" cy="798022"/>
            <a:chOff x="8434647" y="3174615"/>
            <a:chExt cx="809522" cy="79802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19</a:t>
              </a:r>
            </a:p>
          </p:txBody>
        </p: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053645" y="275461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151412" y="379727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2331721" y="3897843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3227664" y="4447501"/>
            <a:ext cx="809522" cy="798022"/>
            <a:chOff x="8434647" y="3174615"/>
            <a:chExt cx="809522" cy="798022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6</a:t>
              </a:r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3297175" y="487686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687529" y="489156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3084422" y="3902405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7103757" y="4459979"/>
            <a:ext cx="809522" cy="798022"/>
            <a:chOff x="8434647" y="3174615"/>
            <a:chExt cx="809522" cy="79802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20</a:t>
              </a:r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7173268" y="488933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7563622" y="490403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6239339" y="3299974"/>
            <a:ext cx="809522" cy="798022"/>
            <a:chOff x="8434647" y="3174615"/>
            <a:chExt cx="809522" cy="79802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17</a:t>
              </a:r>
            </a:p>
          </p:txBody>
        </p: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6699204" y="374403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5978846" y="3898661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564451" y="377745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72272" y="1424002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put(16);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5549365" y="4474478"/>
            <a:ext cx="809522" cy="798022"/>
            <a:chOff x="8434647" y="3174615"/>
            <a:chExt cx="809522" cy="798022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16</a:t>
              </a:r>
            </a:p>
          </p:txBody>
        </p:sp>
      </p:grp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5618876" y="490383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6009230" y="491853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6668374" y="2748988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7571734" y="3299459"/>
            <a:ext cx="809522" cy="798022"/>
            <a:chOff x="8434647" y="3174615"/>
            <a:chExt cx="809522" cy="798022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6908320" y="2187815"/>
            <a:ext cx="809522" cy="798022"/>
            <a:chOff x="8434647" y="3174615"/>
            <a:chExt cx="809522" cy="798022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7348410" y="3894344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7522844" y="275461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53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much can go wrong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791370" y="1901969"/>
            <a:ext cx="809522" cy="798022"/>
            <a:chOff x="8434647" y="3174615"/>
            <a:chExt cx="809522" cy="7980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46266" y="233341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470423" y="2897990"/>
            <a:ext cx="809522" cy="798022"/>
            <a:chOff x="8434647" y="3174615"/>
            <a:chExt cx="809522" cy="79802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904192" y="3978910"/>
            <a:ext cx="809522" cy="798022"/>
            <a:chOff x="8434647" y="3174615"/>
            <a:chExt cx="809522" cy="79802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2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933970" y="333363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935001" y="440871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268365" y="23435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359165" y="440145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384317" y="247617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522155" y="333173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>
            <a:endCxn id="18" idx="0"/>
          </p:cNvCxnSpPr>
          <p:nvPr/>
        </p:nvCxnSpPr>
        <p:spPr>
          <a:xfrm flipH="1">
            <a:off x="1308953" y="3523719"/>
            <a:ext cx="385078" cy="45519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82381" y="1595284"/>
            <a:ext cx="145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Unbalanced!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3400935" y="3626518"/>
            <a:ext cx="1551312" cy="384227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B53DAB9-BF31-4750-90A9-F3998DF7EA67}"/>
              </a:ext>
            </a:extLst>
          </p:cNvPr>
          <p:cNvGrpSpPr/>
          <p:nvPr/>
        </p:nvGrpSpPr>
        <p:grpSpPr>
          <a:xfrm>
            <a:off x="5636266" y="1810372"/>
            <a:ext cx="1065204" cy="1102513"/>
            <a:chOff x="8178965" y="3174615"/>
            <a:chExt cx="1065204" cy="110251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3D7A3D3-22AD-4869-9D35-A8602438FFA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FA82245-2676-4049-B7B4-2674CA4D54C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3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5246229" y="2957111"/>
            <a:ext cx="809522" cy="798022"/>
            <a:chOff x="8434647" y="3174615"/>
            <a:chExt cx="809522" cy="79802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8326503-70DA-49BD-BC53-496AAA94F529}"/>
              </a:ext>
            </a:extLst>
          </p:cNvPr>
          <p:cNvCxnSpPr>
            <a:cxnSpLocks/>
          </p:cNvCxnSpPr>
          <p:nvPr/>
        </p:nvCxnSpPr>
        <p:spPr>
          <a:xfrm flipH="1">
            <a:off x="5315740" y="338647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6351813" y="222965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6000854" y="3991958"/>
            <a:ext cx="809522" cy="798022"/>
            <a:chOff x="8434647" y="3174615"/>
            <a:chExt cx="809522" cy="79802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2</a:t>
              </a:r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5775557" y="3493267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6045548" y="442163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6462269" y="440718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434335" y="3379009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Rotate Left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55751" y="1505881"/>
            <a:ext cx="145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Unbalanced!</a:t>
            </a:r>
          </a:p>
        </p:txBody>
      </p:sp>
      <p:sp>
        <p:nvSpPr>
          <p:cNvPr id="80" name="Right Arrow 79"/>
          <p:cNvSpPr/>
          <p:nvPr/>
        </p:nvSpPr>
        <p:spPr>
          <a:xfrm>
            <a:off x="7807642" y="3606360"/>
            <a:ext cx="1551312" cy="384227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41042" y="3358851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Rotate Right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9452346" y="1864926"/>
            <a:ext cx="809522" cy="798022"/>
            <a:chOff x="8434647" y="3174615"/>
            <a:chExt cx="809522" cy="798022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9507242" y="229636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131399" y="2860947"/>
            <a:ext cx="809522" cy="798022"/>
            <a:chOff x="8434647" y="3174615"/>
            <a:chExt cx="809522" cy="798022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9565168" y="3941867"/>
            <a:ext cx="809522" cy="798022"/>
            <a:chOff x="8434647" y="3174615"/>
            <a:chExt cx="809522" cy="798022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2</a:t>
              </a:r>
            </a:p>
          </p:txBody>
        </p:sp>
      </p:grp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0594946" y="329659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9595977" y="437166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0020141" y="436441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0045293" y="2439127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>
            <a:endCxn id="118" idx="0"/>
          </p:cNvCxnSpPr>
          <p:nvPr/>
        </p:nvCxnSpPr>
        <p:spPr>
          <a:xfrm flipH="1">
            <a:off x="9969929" y="3486676"/>
            <a:ext cx="385078" cy="45519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9586881" y="1575123"/>
            <a:ext cx="145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Unbalanced!</a:t>
            </a:r>
          </a:p>
        </p:txBody>
      </p:sp>
    </p:spTree>
    <p:extLst>
      <p:ext uri="{BB962C8B-B14F-4D97-AF65-F5344CB8AC3E}">
        <p14:creationId xmlns:p14="http://schemas.microsoft.com/office/powerpoint/2010/main" val="181862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55" grpId="0"/>
      <p:bldP spid="57" grpId="0"/>
      <p:bldP spid="80" grpId="0" animBg="1"/>
      <p:bldP spid="81" grpId="0"/>
      <p:bldP spid="1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AVL Cases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7960529" y="2140369"/>
            <a:ext cx="809522" cy="798022"/>
            <a:chOff x="8434647" y="3174615"/>
            <a:chExt cx="809522" cy="7980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015425" y="257181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639582" y="3136390"/>
            <a:ext cx="809522" cy="798022"/>
            <a:chOff x="8434647" y="3174615"/>
            <a:chExt cx="809522" cy="79802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73351" y="4217310"/>
            <a:ext cx="809522" cy="798022"/>
            <a:chOff x="8434647" y="3174615"/>
            <a:chExt cx="809522" cy="79802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2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9103129" y="357203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104160" y="464711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528324" y="463985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8553476" y="271457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>
            <a:endCxn id="18" idx="0"/>
          </p:cNvCxnSpPr>
          <p:nvPr/>
        </p:nvCxnSpPr>
        <p:spPr>
          <a:xfrm flipH="1">
            <a:off x="8478112" y="3762119"/>
            <a:ext cx="385078" cy="45519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3782104" y="2143113"/>
            <a:ext cx="809522" cy="798022"/>
            <a:chOff x="8434647" y="3174615"/>
            <a:chExt cx="809522" cy="79802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3837000" y="257455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4461157" y="3139134"/>
            <a:ext cx="809522" cy="798022"/>
            <a:chOff x="8434647" y="3174615"/>
            <a:chExt cx="809522" cy="79802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5146544" y="4078570"/>
            <a:ext cx="809522" cy="798022"/>
            <a:chOff x="8434647" y="3174615"/>
            <a:chExt cx="809522" cy="79802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4516053" y="359705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5191843" y="452147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5616007" y="451421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375051" y="271731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5008480" y="373630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94340" y="1380161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Line Case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Solve with 1 rotation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710779" y="1324618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Kink Case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Solve with 2 rotations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650534" y="2158008"/>
            <a:ext cx="809522" cy="798022"/>
            <a:chOff x="8434647" y="3174615"/>
            <a:chExt cx="809522" cy="79802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2095685" y="258945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43289" y="3098860"/>
            <a:ext cx="809522" cy="798022"/>
            <a:chOff x="8434647" y="3174615"/>
            <a:chExt cx="809522" cy="79802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653108" y="4048681"/>
            <a:ext cx="809522" cy="798022"/>
            <a:chOff x="8434647" y="3174615"/>
            <a:chExt cx="809522" cy="79802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502738" y="354823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698407" y="449158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122571" y="448432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 flipH="1">
            <a:off x="1578085" y="2749132"/>
            <a:ext cx="279154" cy="26887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 flipH="1">
            <a:off x="951265" y="3686722"/>
            <a:ext cx="294509" cy="28977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268264" y="5197215"/>
            <a:ext cx="36548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Rotate Right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Parent’s left becomes child’s right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Child’s right becomes its parent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680299" y="5210584"/>
            <a:ext cx="3733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Rotate Left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Parent’s right becomes child’s left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Child’s left becomes its parent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800929" y="2152050"/>
            <a:ext cx="809522" cy="798022"/>
            <a:chOff x="8434647" y="3174615"/>
            <a:chExt cx="809522" cy="798022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1241399" y="259378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265283" y="3102073"/>
            <a:ext cx="809522" cy="798022"/>
            <a:chOff x="8434647" y="3174615"/>
            <a:chExt cx="809522" cy="79802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913751" y="4228991"/>
            <a:ext cx="809522" cy="798022"/>
            <a:chOff x="8434647" y="3174615"/>
            <a:chExt cx="809522" cy="798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2</a:t>
              </a:r>
            </a:p>
          </p:txBody>
        </p:sp>
      </p:grp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0305349" y="353814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0944560" y="465879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1368724" y="46515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0892867" y="3767529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 flipH="1">
            <a:off x="10656643" y="2705847"/>
            <a:ext cx="385078" cy="45519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7519380" y="5470523"/>
            <a:ext cx="2293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Rotate subtree left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Rotate root tree right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9856555" y="5460901"/>
            <a:ext cx="2293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Rotate subtree right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Rotate root tree left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066EACD-EDF5-4CC4-A279-E1C054E40FA5}"/>
                  </a:ext>
                </a:extLst>
              </p14:cNvPr>
              <p14:cNvContentPartPr/>
              <p14:nvPr/>
            </p14:nvContentPartPr>
            <p14:xfrm>
              <a:off x="1467720" y="2491200"/>
              <a:ext cx="7679520" cy="1298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066EACD-EDF5-4CC4-A279-E1C054E40F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8360" y="2481840"/>
                <a:ext cx="7698240" cy="131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8338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Rotations 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BC9293-889D-4000-9645-B584C82F58E3}"/>
              </a:ext>
            </a:extLst>
          </p:cNvPr>
          <p:cNvSpPr/>
          <p:nvPr/>
        </p:nvSpPr>
        <p:spPr>
          <a:xfrm>
            <a:off x="941357" y="1539477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D7A3D3-22AD-4869-9D35-A8602438FFA0}"/>
              </a:ext>
            </a:extLst>
          </p:cNvPr>
          <p:cNvSpPr/>
          <p:nvPr/>
        </p:nvSpPr>
        <p:spPr>
          <a:xfrm>
            <a:off x="941357" y="1932530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A82245-2676-4049-B7B4-2674CA4D54CA}"/>
              </a:ext>
            </a:extLst>
          </p:cNvPr>
          <p:cNvSpPr/>
          <p:nvPr/>
        </p:nvSpPr>
        <p:spPr>
          <a:xfrm>
            <a:off x="1346326" y="1932666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84F1E3-7E82-4AD6-96C8-720B37C261E0}"/>
              </a:ext>
            </a:extLst>
          </p:cNvPr>
          <p:cNvSpPr txBox="1"/>
          <p:nvPr/>
        </p:nvSpPr>
        <p:spPr>
          <a:xfrm>
            <a:off x="1184648" y="15543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685675" y="2131522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849987" y="2715792"/>
            <a:ext cx="809522" cy="798022"/>
            <a:chOff x="8434647" y="3174615"/>
            <a:chExt cx="809522" cy="7980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e</a:t>
              </a: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534025" y="2131522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1585862" y="3288520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2434212" y="328852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264216" y="2701042"/>
            <a:ext cx="800816" cy="1117894"/>
            <a:chOff x="264216" y="2701042"/>
            <a:chExt cx="800816" cy="1674004"/>
          </a:xfrm>
        </p:grpSpPr>
        <p:sp>
          <p:nvSpPr>
            <p:cNvPr id="27" name="Isosceles Triangle 26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7288" y="369247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W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5661092" y="3028947"/>
            <a:ext cx="809522" cy="798022"/>
            <a:chOff x="8434647" y="3174615"/>
            <a:chExt cx="809522" cy="79802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d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34346" y="4974951"/>
            <a:ext cx="800816" cy="991431"/>
            <a:chOff x="264216" y="2701042"/>
            <a:chExt cx="800816" cy="167400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3" name="Isosceles Triangle 82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Y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484397" y="3835357"/>
            <a:ext cx="800816" cy="1063491"/>
            <a:chOff x="264216" y="2701042"/>
            <a:chExt cx="800816" cy="1674004"/>
          </a:xfrm>
        </p:grpSpPr>
        <p:sp>
          <p:nvSpPr>
            <p:cNvPr id="86" name="Isosceles Triangle 85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Z</a:t>
              </a: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0DBC9293-889D-4000-9645-B584C82F58E3}"/>
              </a:ext>
            </a:extLst>
          </p:cNvPr>
          <p:cNvSpPr/>
          <p:nvPr/>
        </p:nvSpPr>
        <p:spPr>
          <a:xfrm>
            <a:off x="5302390" y="741455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3D7A3D3-22AD-4869-9D35-A8602438FFA0}"/>
              </a:ext>
            </a:extLst>
          </p:cNvPr>
          <p:cNvSpPr/>
          <p:nvPr/>
        </p:nvSpPr>
        <p:spPr>
          <a:xfrm>
            <a:off x="5302390" y="1134508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FA82245-2676-4049-B7B4-2674CA4D54CA}"/>
              </a:ext>
            </a:extLst>
          </p:cNvPr>
          <p:cNvSpPr/>
          <p:nvPr/>
        </p:nvSpPr>
        <p:spPr>
          <a:xfrm>
            <a:off x="5707359" y="1134644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184F1E3-7E82-4AD6-96C8-720B37C261E0}"/>
              </a:ext>
            </a:extLst>
          </p:cNvPr>
          <p:cNvSpPr txBox="1"/>
          <p:nvPr/>
        </p:nvSpPr>
        <p:spPr>
          <a:xfrm>
            <a:off x="5545681" y="75635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5046708" y="1333500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6321575" y="1871753"/>
            <a:ext cx="809522" cy="798022"/>
            <a:chOff x="8434647" y="3174615"/>
            <a:chExt cx="809522" cy="798022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e</a:t>
              </a:r>
            </a:p>
          </p:txBody>
        </p:sp>
      </p:grp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5895058" y="133350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6057450" y="2444481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6905800" y="2444481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4625249" y="1903020"/>
            <a:ext cx="800816" cy="1088298"/>
            <a:chOff x="264216" y="2701042"/>
            <a:chExt cx="800816" cy="1674004"/>
          </a:xfrm>
        </p:grpSpPr>
        <p:sp>
          <p:nvSpPr>
            <p:cNvPr id="102" name="Isosceles Triangle 101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X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304030" y="4137520"/>
            <a:ext cx="800816" cy="1177234"/>
            <a:chOff x="264216" y="2701042"/>
            <a:chExt cx="800816" cy="16740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5" name="Isosceles Triangle 104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X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955985" y="2991318"/>
            <a:ext cx="800816" cy="973596"/>
            <a:chOff x="264216" y="2701042"/>
            <a:chExt cx="800816" cy="1674004"/>
          </a:xfrm>
        </p:grpSpPr>
        <p:sp>
          <p:nvSpPr>
            <p:cNvPr id="108" name="Isosceles Triangle 107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Z</a:t>
              </a:r>
            </a:p>
          </p:txBody>
        </p: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6253845" y="3622157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ight Arrow 143"/>
          <p:cNvSpPr/>
          <p:nvPr/>
        </p:nvSpPr>
        <p:spPr>
          <a:xfrm>
            <a:off x="2454624" y="1786136"/>
            <a:ext cx="1836022" cy="314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785605" y="1554372"/>
            <a:ext cx="104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Insert ‘c’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5742594" y="443709"/>
            <a:ext cx="145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Unbalanced!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205536" y="3818936"/>
            <a:ext cx="809522" cy="798022"/>
            <a:chOff x="8434647" y="3174615"/>
            <a:chExt cx="809522" cy="798022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d</a:t>
              </a:r>
            </a:p>
          </p:txBody>
        </p:sp>
      </p:grp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941411" y="4391664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789761" y="439166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/>
          <p:cNvGrpSpPr/>
          <p:nvPr/>
        </p:nvGrpSpPr>
        <p:grpSpPr>
          <a:xfrm>
            <a:off x="1847253" y="4954529"/>
            <a:ext cx="800816" cy="1011853"/>
            <a:chOff x="264216" y="2701042"/>
            <a:chExt cx="800816" cy="16740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53" name="Isosceles Triangle 152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X</a:t>
              </a:r>
            </a:p>
          </p:txBody>
        </p:sp>
      </p:grp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5421615" y="3609887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/>
          <p:nvPr/>
        </p:nvGrpSpPr>
        <p:grpSpPr>
          <a:xfrm>
            <a:off x="5041717" y="4149934"/>
            <a:ext cx="800816" cy="1164820"/>
            <a:chOff x="264216" y="2701042"/>
            <a:chExt cx="800816" cy="167400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57" name="Isosceles Triangle 156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Y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5773056" y="5869399"/>
            <a:ext cx="809522" cy="798022"/>
            <a:chOff x="8434647" y="3174615"/>
            <a:chExt cx="809522" cy="798022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c</a:t>
              </a:r>
            </a:p>
          </p:txBody>
        </p:sp>
      </p:grp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5818355" y="631230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6242519" y="630504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5724488" y="5360449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rved Left Arrow 2"/>
          <p:cNvSpPr/>
          <p:nvPr/>
        </p:nvSpPr>
        <p:spPr>
          <a:xfrm rot="12478278">
            <a:off x="5554114" y="1773856"/>
            <a:ext cx="509227" cy="104379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515408" y="2444481"/>
            <a:ext cx="184631" cy="157401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97" idx="0"/>
          </p:cNvCxnSpPr>
          <p:nvPr/>
        </p:nvCxnSpPr>
        <p:spPr>
          <a:xfrm rot="5400000" flipH="1" flipV="1">
            <a:off x="5590315" y="2473943"/>
            <a:ext cx="1723107" cy="548519"/>
          </a:xfrm>
          <a:prstGeom prst="bentConnector3">
            <a:avLst>
              <a:gd name="adj1" fmla="val 113267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166">
            <a:extLst>
              <a:ext uri="{FF2B5EF4-FFF2-40B4-BE49-F238E27FC236}">
                <a16:creationId xmlns:a16="http://schemas.microsoft.com/office/drawing/2014/main" id="{0DBC9293-889D-4000-9645-B584C82F58E3}"/>
              </a:ext>
            </a:extLst>
          </p:cNvPr>
          <p:cNvSpPr/>
          <p:nvPr/>
        </p:nvSpPr>
        <p:spPr>
          <a:xfrm>
            <a:off x="8708526" y="1104998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3D7A3D3-22AD-4869-9D35-A8602438FFA0}"/>
              </a:ext>
            </a:extLst>
          </p:cNvPr>
          <p:cNvSpPr/>
          <p:nvPr/>
        </p:nvSpPr>
        <p:spPr>
          <a:xfrm>
            <a:off x="8708526" y="1498051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FA82245-2676-4049-B7B4-2674CA4D54CA}"/>
              </a:ext>
            </a:extLst>
          </p:cNvPr>
          <p:cNvSpPr/>
          <p:nvPr/>
        </p:nvSpPr>
        <p:spPr>
          <a:xfrm>
            <a:off x="9113495" y="1498187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184F1E3-7E82-4AD6-96C8-720B37C261E0}"/>
              </a:ext>
            </a:extLst>
          </p:cNvPr>
          <p:cNvSpPr txBox="1"/>
          <p:nvPr/>
        </p:nvSpPr>
        <p:spPr>
          <a:xfrm>
            <a:off x="8951817" y="111989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8452844" y="1697043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9347026" y="2266563"/>
            <a:ext cx="809522" cy="798022"/>
            <a:chOff x="8434647" y="3174615"/>
            <a:chExt cx="809522" cy="798022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d</a:t>
              </a:r>
            </a:p>
          </p:txBody>
        </p:sp>
      </p:grp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9301194" y="1697043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9082901" y="2839291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9931251" y="2839291"/>
            <a:ext cx="971849" cy="46843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9" name="Group 188"/>
          <p:cNvGrpSpPr/>
          <p:nvPr/>
        </p:nvGrpSpPr>
        <p:grpSpPr>
          <a:xfrm>
            <a:off x="8078601" y="2272972"/>
            <a:ext cx="800816" cy="1117894"/>
            <a:chOff x="264216" y="2701042"/>
            <a:chExt cx="800816" cy="1674004"/>
          </a:xfrm>
        </p:grpSpPr>
        <p:sp>
          <p:nvSpPr>
            <p:cNvPr id="190" name="Isosceles Triangle 189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57288" y="369247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W</a:t>
              </a: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8694354" y="3397625"/>
            <a:ext cx="800816" cy="991431"/>
            <a:chOff x="264216" y="2701042"/>
            <a:chExt cx="800816" cy="167400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3" name="Isosceles Triangle 192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Y</a:t>
              </a: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11248747" y="4509348"/>
            <a:ext cx="800816" cy="1063491"/>
            <a:chOff x="264216" y="2701042"/>
            <a:chExt cx="800816" cy="1674004"/>
          </a:xfrm>
        </p:grpSpPr>
        <p:sp>
          <p:nvSpPr>
            <p:cNvPr id="196" name="Isosceles Triangle 195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Z</a:t>
              </a: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9992404" y="4541947"/>
            <a:ext cx="800816" cy="1011853"/>
            <a:chOff x="264216" y="2701042"/>
            <a:chExt cx="800816" cy="16740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99" name="Isosceles Triangle 198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X</a:t>
              </a: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0604844" y="3386402"/>
            <a:ext cx="809522" cy="798022"/>
            <a:chOff x="8434647" y="3174615"/>
            <a:chExt cx="809522" cy="798022"/>
          </a:xfrm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e</a:t>
              </a:r>
            </a:p>
          </p:txBody>
        </p:sp>
      </p:grp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1198562" y="3952917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9004285" y="5065621"/>
            <a:ext cx="809522" cy="798022"/>
            <a:chOff x="8434647" y="3174615"/>
            <a:chExt cx="809522" cy="798022"/>
          </a:xfrm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c</a:t>
              </a:r>
            </a:p>
          </p:txBody>
        </p:sp>
      </p:grp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9049584" y="550852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9454234" y="549981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9246015" y="4470939"/>
            <a:ext cx="271788" cy="59196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10371339" y="3945727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99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/>
      <p:bldP spid="144" grpId="0" animBg="1"/>
      <p:bldP spid="145" grpId="0"/>
      <p:bldP spid="146" grpId="0"/>
      <p:bldP spid="3" grpId="0" animBg="1"/>
      <p:bldP spid="167" grpId="0" animBg="1"/>
      <p:bldP spid="168" grpId="0" animBg="1"/>
      <p:bldP spid="169" grpId="0" animBg="1"/>
      <p:bldP spid="1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A0CD9-6341-410B-B026-1B1209BCC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your partner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CA92F-D020-463C-8F2E-98670D420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repository will be titled</a:t>
            </a:r>
          </a:p>
          <a:p>
            <a:endParaRPr lang="en-US" dirty="0"/>
          </a:p>
          <a:p>
            <a:r>
              <a:rPr lang="en-US" dirty="0"/>
              <a:t>project1-NETID1-NETID2</a:t>
            </a:r>
          </a:p>
          <a:p>
            <a:endParaRPr lang="en-US" dirty="0"/>
          </a:p>
          <a:p>
            <a:r>
              <a:rPr lang="en-US" dirty="0"/>
              <a:t>To find your partner, take the NETID that isn’t yours, add @uw.edu, and e-mail them!</a:t>
            </a:r>
          </a:p>
          <a:p>
            <a:r>
              <a:rPr lang="en-US" dirty="0"/>
              <a:t>If that still doesn’t work, e-mail the course staff and we’ll send an introductory e-mail to the two of you.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0CFA7-F75F-453C-9670-748030DA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57656-FB97-431E-BDCD-835951F1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1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80618-FEB6-4046-93D7-A433FCF95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Items in an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E733D-F95C-405B-A5C1-CEC81A88B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get(key):</a:t>
            </a:r>
          </a:p>
          <a:p>
            <a:r>
              <a:rPr lang="en-US" dirty="0"/>
              <a:t>put(key, value):</a:t>
            </a:r>
          </a:p>
          <a:p>
            <a:r>
              <a:rPr lang="en-US" dirty="0"/>
              <a:t>remove():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CF496-63C5-46F1-956F-3872EC03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CF864-7E0A-445E-87E3-64E224E3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DF687B-A050-4419-AECE-D842F2CC8A27}"/>
              </a:ext>
            </a:extLst>
          </p:cNvPr>
          <p:cNvSpPr/>
          <p:nvPr/>
        </p:nvSpPr>
        <p:spPr>
          <a:xfrm>
            <a:off x="1716657" y="2104845"/>
            <a:ext cx="8074324" cy="10783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BBED4A-6B58-4DB6-9CF0-7FA440742126}"/>
              </a:ext>
            </a:extLst>
          </p:cNvPr>
          <p:cNvCxnSpPr/>
          <p:nvPr/>
        </p:nvCxnSpPr>
        <p:spPr>
          <a:xfrm>
            <a:off x="1690777" y="2648309"/>
            <a:ext cx="81174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7812E5-8D12-46C3-BEB7-C29F1B9AD4F1}"/>
              </a:ext>
            </a:extLst>
          </p:cNvPr>
          <p:cNvCxnSpPr/>
          <p:nvPr/>
        </p:nvCxnSpPr>
        <p:spPr>
          <a:xfrm>
            <a:off x="2872596" y="2104846"/>
            <a:ext cx="0" cy="107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CEE703-C1CD-47DD-AB4A-89BC9D1424E8}"/>
              </a:ext>
            </a:extLst>
          </p:cNvPr>
          <p:cNvCxnSpPr/>
          <p:nvPr/>
        </p:nvCxnSpPr>
        <p:spPr>
          <a:xfrm>
            <a:off x="4017034" y="2109159"/>
            <a:ext cx="0" cy="107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8A5DC1-CF55-479C-B349-D701772EE4AB}"/>
              </a:ext>
            </a:extLst>
          </p:cNvPr>
          <p:cNvCxnSpPr/>
          <p:nvPr/>
        </p:nvCxnSpPr>
        <p:spPr>
          <a:xfrm>
            <a:off x="5017698" y="2104845"/>
            <a:ext cx="0" cy="107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0C25EC-46DF-4C08-87E9-E3F9C0A16D66}"/>
              </a:ext>
            </a:extLst>
          </p:cNvPr>
          <p:cNvCxnSpPr/>
          <p:nvPr/>
        </p:nvCxnSpPr>
        <p:spPr>
          <a:xfrm>
            <a:off x="5983856" y="2104845"/>
            <a:ext cx="0" cy="107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FD382D-27CE-417D-A18C-D9B3BBA3C606}"/>
              </a:ext>
            </a:extLst>
          </p:cNvPr>
          <p:cNvCxnSpPr/>
          <p:nvPr/>
        </p:nvCxnSpPr>
        <p:spPr>
          <a:xfrm>
            <a:off x="7208808" y="2104845"/>
            <a:ext cx="0" cy="107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3EDD3F-40C7-49F3-96A9-323DF91A4647}"/>
              </a:ext>
            </a:extLst>
          </p:cNvPr>
          <p:cNvCxnSpPr/>
          <p:nvPr/>
        </p:nvCxnSpPr>
        <p:spPr>
          <a:xfrm>
            <a:off x="8485517" y="2093344"/>
            <a:ext cx="0" cy="107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DDC2710-730A-4235-8A1F-1FAFF84A8EC9}"/>
              </a:ext>
            </a:extLst>
          </p:cNvPr>
          <p:cNvSpPr txBox="1"/>
          <p:nvPr/>
        </p:nvSpPr>
        <p:spPr>
          <a:xfrm>
            <a:off x="2210862" y="225197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0749B5-80A0-474E-A90A-B96C88AA93A3}"/>
              </a:ext>
            </a:extLst>
          </p:cNvPr>
          <p:cNvSpPr txBox="1"/>
          <p:nvPr/>
        </p:nvSpPr>
        <p:spPr>
          <a:xfrm>
            <a:off x="3285536" y="225197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C71A86-9F9B-4B23-97E3-9E1194A0E927}"/>
              </a:ext>
            </a:extLst>
          </p:cNvPr>
          <p:cNvSpPr txBox="1"/>
          <p:nvPr/>
        </p:nvSpPr>
        <p:spPr>
          <a:xfrm>
            <a:off x="4318209" y="220014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D86F10-EBD0-44E5-A825-DBC17386386C}"/>
              </a:ext>
            </a:extLst>
          </p:cNvPr>
          <p:cNvSpPr txBox="1"/>
          <p:nvPr/>
        </p:nvSpPr>
        <p:spPr>
          <a:xfrm>
            <a:off x="5454238" y="221364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AA6C70-DBE2-4888-B4CC-C0725A030E9F}"/>
              </a:ext>
            </a:extLst>
          </p:cNvPr>
          <p:cNvSpPr txBox="1"/>
          <p:nvPr/>
        </p:nvSpPr>
        <p:spPr>
          <a:xfrm>
            <a:off x="6528912" y="221364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F6EE15-0449-4994-B8C8-87A4D4DE392A}"/>
              </a:ext>
            </a:extLst>
          </p:cNvPr>
          <p:cNvSpPr txBox="1"/>
          <p:nvPr/>
        </p:nvSpPr>
        <p:spPr>
          <a:xfrm>
            <a:off x="7619250" y="221744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F7303F-F1FE-4F15-B9D1-F5177B47B295}"/>
              </a:ext>
            </a:extLst>
          </p:cNvPr>
          <p:cNvSpPr txBox="1"/>
          <p:nvPr/>
        </p:nvSpPr>
        <p:spPr>
          <a:xfrm>
            <a:off x="8850213" y="221364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D858B4-4249-44B6-BF16-44BE7956E488}"/>
              </a:ext>
            </a:extLst>
          </p:cNvPr>
          <p:cNvSpPr txBox="1"/>
          <p:nvPr/>
        </p:nvSpPr>
        <p:spPr>
          <a:xfrm>
            <a:off x="991907" y="2174393"/>
            <a:ext cx="53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54D705-7D40-4632-883A-D711E1226950}"/>
              </a:ext>
            </a:extLst>
          </p:cNvPr>
          <p:cNvSpPr txBox="1"/>
          <p:nvPr/>
        </p:nvSpPr>
        <p:spPr>
          <a:xfrm>
            <a:off x="853260" y="2755391"/>
            <a:ext cx="70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B65B75-40DA-4A89-BB6D-0319C6FC82E4}"/>
              </a:ext>
            </a:extLst>
          </p:cNvPr>
          <p:cNvSpPr txBox="1"/>
          <p:nvPr/>
        </p:nvSpPr>
        <p:spPr>
          <a:xfrm>
            <a:off x="2129029" y="272437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“dog”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2ECE10-9936-45A3-A048-BA2850318AAA}"/>
              </a:ext>
            </a:extLst>
          </p:cNvPr>
          <p:cNvSpPr txBox="1"/>
          <p:nvPr/>
        </p:nvSpPr>
        <p:spPr>
          <a:xfrm>
            <a:off x="3203703" y="2724371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“cat”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D841E5-4970-48BC-AC7C-57F55D1D4F1A}"/>
              </a:ext>
            </a:extLst>
          </p:cNvPr>
          <p:cNvSpPr txBox="1"/>
          <p:nvPr/>
        </p:nvSpPr>
        <p:spPr>
          <a:xfrm>
            <a:off x="4236376" y="2672539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“bird”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FC977D-E260-4A0D-849A-BCE78EAA4756}"/>
              </a:ext>
            </a:extLst>
          </p:cNvPr>
          <p:cNvSpPr txBox="1"/>
          <p:nvPr/>
        </p:nvSpPr>
        <p:spPr>
          <a:xfrm>
            <a:off x="5117683" y="27098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“horse”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0D8E7E-D4B8-4AFA-8F88-0962AFF6C312}"/>
              </a:ext>
            </a:extLst>
          </p:cNvPr>
          <p:cNvSpPr txBox="1"/>
          <p:nvPr/>
        </p:nvSpPr>
        <p:spPr>
          <a:xfrm>
            <a:off x="6447079" y="2686039"/>
            <a:ext cx="79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“oxen”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0B0D5E-DB37-4062-A993-2FDA96B34B92}"/>
              </a:ext>
            </a:extLst>
          </p:cNvPr>
          <p:cNvSpPr txBox="1"/>
          <p:nvPr/>
        </p:nvSpPr>
        <p:spPr>
          <a:xfrm>
            <a:off x="7537417" y="2689837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“ferret”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CE82DE-7E97-43C1-BCB7-05FDFD6D99B7}"/>
              </a:ext>
            </a:extLst>
          </p:cNvPr>
          <p:cNvSpPr txBox="1"/>
          <p:nvPr/>
        </p:nvSpPr>
        <p:spPr>
          <a:xfrm>
            <a:off x="8768380" y="268603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“moose”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42AC949-2956-4E25-9A1A-591E84C420C8}"/>
                  </a:ext>
                </a:extLst>
              </p14:cNvPr>
              <p14:cNvContentPartPr/>
              <p14:nvPr/>
            </p14:nvContentPartPr>
            <p14:xfrm>
              <a:off x="2035080" y="3715560"/>
              <a:ext cx="1505880" cy="1524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42AC949-2956-4E25-9A1A-591E84C420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5720" y="3706200"/>
                <a:ext cx="1524600" cy="154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007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80618-FEB6-4046-93D7-A433FCF95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Sorted Items in an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E733D-F95C-405B-A5C1-CEC81A88B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get(key):</a:t>
            </a:r>
          </a:p>
          <a:p>
            <a:r>
              <a:rPr lang="en-US" dirty="0"/>
              <a:t>put(key, value):</a:t>
            </a:r>
          </a:p>
          <a:p>
            <a:r>
              <a:rPr lang="en-US" dirty="0"/>
              <a:t>remove():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CF496-63C5-46F1-956F-3872EC03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CF864-7E0A-445E-87E3-64E224E3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DF687B-A050-4419-AECE-D842F2CC8A27}"/>
              </a:ext>
            </a:extLst>
          </p:cNvPr>
          <p:cNvSpPr/>
          <p:nvPr/>
        </p:nvSpPr>
        <p:spPr>
          <a:xfrm>
            <a:off x="1716657" y="2104845"/>
            <a:ext cx="8074324" cy="10783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BBED4A-6B58-4DB6-9CF0-7FA440742126}"/>
              </a:ext>
            </a:extLst>
          </p:cNvPr>
          <p:cNvCxnSpPr/>
          <p:nvPr/>
        </p:nvCxnSpPr>
        <p:spPr>
          <a:xfrm>
            <a:off x="1690777" y="2648309"/>
            <a:ext cx="81174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7812E5-8D12-46C3-BEB7-C29F1B9AD4F1}"/>
              </a:ext>
            </a:extLst>
          </p:cNvPr>
          <p:cNvCxnSpPr/>
          <p:nvPr/>
        </p:nvCxnSpPr>
        <p:spPr>
          <a:xfrm>
            <a:off x="2872596" y="2104846"/>
            <a:ext cx="0" cy="107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CEE703-C1CD-47DD-AB4A-89BC9D1424E8}"/>
              </a:ext>
            </a:extLst>
          </p:cNvPr>
          <p:cNvCxnSpPr/>
          <p:nvPr/>
        </p:nvCxnSpPr>
        <p:spPr>
          <a:xfrm>
            <a:off x="4017034" y="2109159"/>
            <a:ext cx="0" cy="107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8A5DC1-CF55-479C-B349-D701772EE4AB}"/>
              </a:ext>
            </a:extLst>
          </p:cNvPr>
          <p:cNvCxnSpPr/>
          <p:nvPr/>
        </p:nvCxnSpPr>
        <p:spPr>
          <a:xfrm>
            <a:off x="5017698" y="2104845"/>
            <a:ext cx="0" cy="107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0C25EC-46DF-4C08-87E9-E3F9C0A16D66}"/>
              </a:ext>
            </a:extLst>
          </p:cNvPr>
          <p:cNvCxnSpPr/>
          <p:nvPr/>
        </p:nvCxnSpPr>
        <p:spPr>
          <a:xfrm>
            <a:off x="5983856" y="2104845"/>
            <a:ext cx="0" cy="107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FD382D-27CE-417D-A18C-D9B3BBA3C606}"/>
              </a:ext>
            </a:extLst>
          </p:cNvPr>
          <p:cNvCxnSpPr/>
          <p:nvPr/>
        </p:nvCxnSpPr>
        <p:spPr>
          <a:xfrm>
            <a:off x="7208808" y="2104845"/>
            <a:ext cx="0" cy="107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3EDD3F-40C7-49F3-96A9-323DF91A4647}"/>
              </a:ext>
            </a:extLst>
          </p:cNvPr>
          <p:cNvCxnSpPr/>
          <p:nvPr/>
        </p:nvCxnSpPr>
        <p:spPr>
          <a:xfrm>
            <a:off x="8485517" y="2093344"/>
            <a:ext cx="0" cy="107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DDC2710-730A-4235-8A1F-1FAFF84A8EC9}"/>
              </a:ext>
            </a:extLst>
          </p:cNvPr>
          <p:cNvSpPr txBox="1"/>
          <p:nvPr/>
        </p:nvSpPr>
        <p:spPr>
          <a:xfrm>
            <a:off x="4619383" y="217439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0749B5-80A0-474E-A90A-B96C88AA93A3}"/>
              </a:ext>
            </a:extLst>
          </p:cNvPr>
          <p:cNvSpPr txBox="1"/>
          <p:nvPr/>
        </p:nvSpPr>
        <p:spPr>
          <a:xfrm>
            <a:off x="3285536" y="225197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C71A86-9F9B-4B23-97E3-9E1194A0E927}"/>
              </a:ext>
            </a:extLst>
          </p:cNvPr>
          <p:cNvSpPr txBox="1"/>
          <p:nvPr/>
        </p:nvSpPr>
        <p:spPr>
          <a:xfrm>
            <a:off x="2229490" y="220986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D86F10-EBD0-44E5-A825-DBC17386386C}"/>
              </a:ext>
            </a:extLst>
          </p:cNvPr>
          <p:cNvSpPr txBox="1"/>
          <p:nvPr/>
        </p:nvSpPr>
        <p:spPr>
          <a:xfrm>
            <a:off x="8013182" y="218373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AA6C70-DBE2-4888-B4CC-C0725A030E9F}"/>
              </a:ext>
            </a:extLst>
          </p:cNvPr>
          <p:cNvSpPr txBox="1"/>
          <p:nvPr/>
        </p:nvSpPr>
        <p:spPr>
          <a:xfrm>
            <a:off x="6528912" y="221364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F6EE15-0449-4994-B8C8-87A4D4DE392A}"/>
              </a:ext>
            </a:extLst>
          </p:cNvPr>
          <p:cNvSpPr txBox="1"/>
          <p:nvPr/>
        </p:nvSpPr>
        <p:spPr>
          <a:xfrm>
            <a:off x="5229900" y="217439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F7303F-F1FE-4F15-B9D1-F5177B47B295}"/>
              </a:ext>
            </a:extLst>
          </p:cNvPr>
          <p:cNvSpPr txBox="1"/>
          <p:nvPr/>
        </p:nvSpPr>
        <p:spPr>
          <a:xfrm>
            <a:off x="8850213" y="221364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D858B4-4249-44B6-BF16-44BE7956E488}"/>
              </a:ext>
            </a:extLst>
          </p:cNvPr>
          <p:cNvSpPr txBox="1"/>
          <p:nvPr/>
        </p:nvSpPr>
        <p:spPr>
          <a:xfrm>
            <a:off x="991907" y="2174393"/>
            <a:ext cx="53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54D705-7D40-4632-883A-D711E1226950}"/>
              </a:ext>
            </a:extLst>
          </p:cNvPr>
          <p:cNvSpPr txBox="1"/>
          <p:nvPr/>
        </p:nvSpPr>
        <p:spPr>
          <a:xfrm>
            <a:off x="853260" y="2755391"/>
            <a:ext cx="70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53E96E-8F39-4F18-BE77-C365A5C88A22}"/>
              </a:ext>
            </a:extLst>
          </p:cNvPr>
          <p:cNvSpPr txBox="1"/>
          <p:nvPr/>
        </p:nvSpPr>
        <p:spPr>
          <a:xfrm>
            <a:off x="4213907" y="273913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“dog”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973642-459B-4550-BCAA-A5D119EDFC3E}"/>
              </a:ext>
            </a:extLst>
          </p:cNvPr>
          <p:cNvSpPr txBox="1"/>
          <p:nvPr/>
        </p:nvSpPr>
        <p:spPr>
          <a:xfrm>
            <a:off x="3152821" y="2713642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“cat”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FCDA22-EBF2-404F-9BB6-B1535C07B2F1}"/>
              </a:ext>
            </a:extLst>
          </p:cNvPr>
          <p:cNvSpPr txBox="1"/>
          <p:nvPr/>
        </p:nvSpPr>
        <p:spPr>
          <a:xfrm>
            <a:off x="2021468" y="271364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“bird”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AFBE15-3B08-471D-BBAB-988299B47022}"/>
              </a:ext>
            </a:extLst>
          </p:cNvPr>
          <p:cNvSpPr txBox="1"/>
          <p:nvPr/>
        </p:nvSpPr>
        <p:spPr>
          <a:xfrm>
            <a:off x="7412627" y="274005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“horse”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055251-BD53-432E-9A31-A693C93E0BF6}"/>
              </a:ext>
            </a:extLst>
          </p:cNvPr>
          <p:cNvSpPr txBox="1"/>
          <p:nvPr/>
        </p:nvSpPr>
        <p:spPr>
          <a:xfrm>
            <a:off x="6228966" y="2728097"/>
            <a:ext cx="79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“oxen”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CDD1E1-B9E4-487A-A89B-0A93EC4E440C}"/>
              </a:ext>
            </a:extLst>
          </p:cNvPr>
          <p:cNvSpPr txBox="1"/>
          <p:nvPr/>
        </p:nvSpPr>
        <p:spPr>
          <a:xfrm>
            <a:off x="5069826" y="268638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“ferret”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BF7399E-02DB-4739-8DE7-23A46363D2CA}"/>
              </a:ext>
            </a:extLst>
          </p:cNvPr>
          <p:cNvSpPr txBox="1"/>
          <p:nvPr/>
        </p:nvSpPr>
        <p:spPr>
          <a:xfrm>
            <a:off x="8697870" y="273913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“moose”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1525C91-27A1-49D0-89E6-695567733B52}"/>
                  </a:ext>
                </a:extLst>
              </p14:cNvPr>
              <p14:cNvContentPartPr/>
              <p14:nvPr/>
            </p14:nvContentPartPr>
            <p14:xfrm>
              <a:off x="2057040" y="1206360"/>
              <a:ext cx="8375040" cy="4980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1525C91-27A1-49D0-89E6-695567733B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7680" y="1197000"/>
                <a:ext cx="8393760" cy="499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117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80618-FEB6-4046-93D7-A433FCF95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Sorted Items in an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E733D-F95C-405B-A5C1-CEC81A88B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get() – O(</a:t>
            </a:r>
            <a:r>
              <a:rPr lang="en-US" dirty="0" err="1"/>
              <a:t>logn</a:t>
            </a:r>
            <a:r>
              <a:rPr lang="en-US" dirty="0"/>
              <a:t>)</a:t>
            </a:r>
          </a:p>
          <a:p>
            <a:r>
              <a:rPr lang="en-US" dirty="0"/>
              <a:t>put() – O(n)</a:t>
            </a:r>
          </a:p>
          <a:p>
            <a:r>
              <a:rPr lang="en-US" dirty="0"/>
              <a:t>remove() – O(n)</a:t>
            </a:r>
          </a:p>
          <a:p>
            <a:endParaRPr lang="en-US" dirty="0"/>
          </a:p>
          <a:p>
            <a:r>
              <a:rPr lang="en-US" dirty="0"/>
              <a:t>Can we do better with insertions and removals?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CF496-63C5-46F1-956F-3872EC03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CF864-7E0A-445E-87E3-64E224E3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0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7ADE2-63B5-4C27-A775-8003CEE4F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A10DC-2F35-4958-B9E5-758E41A4F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329865" cy="4845504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4C3282"/>
                </a:solidFill>
              </a:rPr>
              <a:t>tree</a:t>
            </a:r>
            <a:r>
              <a:rPr lang="en-US" dirty="0"/>
              <a:t> is a collection of nodes</a:t>
            </a:r>
          </a:p>
          <a:p>
            <a:pPr lvl="1"/>
            <a:r>
              <a:rPr lang="en-US" dirty="0"/>
              <a:t>Each node has at most 1 parent and 0 or more children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Root node: </a:t>
            </a:r>
            <a:r>
              <a:rPr lang="en-US" dirty="0"/>
              <a:t>the single node with no parent, “top” of the tree</a:t>
            </a:r>
          </a:p>
          <a:p>
            <a:r>
              <a:rPr lang="en-US" b="1" dirty="0">
                <a:solidFill>
                  <a:srgbClr val="4C3282"/>
                </a:solidFill>
              </a:rPr>
              <a:t>Branch node: </a:t>
            </a:r>
            <a:r>
              <a:rPr lang="en-US" dirty="0"/>
              <a:t>a node with one or more children</a:t>
            </a:r>
          </a:p>
          <a:p>
            <a:r>
              <a:rPr lang="en-US" b="1" dirty="0">
                <a:solidFill>
                  <a:srgbClr val="4C3282"/>
                </a:solidFill>
              </a:rPr>
              <a:t>Leaf node: </a:t>
            </a:r>
            <a:r>
              <a:rPr lang="en-US" dirty="0"/>
              <a:t>a node with no children</a:t>
            </a:r>
          </a:p>
          <a:p>
            <a:r>
              <a:rPr lang="en-US" b="1" dirty="0">
                <a:solidFill>
                  <a:srgbClr val="4C3282"/>
                </a:solidFill>
              </a:rPr>
              <a:t>Edge: </a:t>
            </a:r>
            <a:r>
              <a:rPr lang="en-US" dirty="0"/>
              <a:t>a pointer from one node to another</a:t>
            </a:r>
          </a:p>
          <a:p>
            <a:r>
              <a:rPr lang="en-US" b="1" dirty="0">
                <a:solidFill>
                  <a:srgbClr val="4C3282"/>
                </a:solidFill>
              </a:rPr>
              <a:t>Subtree: </a:t>
            </a:r>
            <a:r>
              <a:rPr lang="en-US" dirty="0"/>
              <a:t>a node and all it descendants</a:t>
            </a:r>
          </a:p>
          <a:p>
            <a:r>
              <a:rPr lang="en-US" b="1" dirty="0">
                <a:solidFill>
                  <a:srgbClr val="4C3282"/>
                </a:solidFill>
              </a:rPr>
              <a:t>Height: </a:t>
            </a:r>
            <a:r>
              <a:rPr lang="en-US" dirty="0"/>
              <a:t>the number of edges contained in the longest path from root node to some leaf node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182C9E-617E-4889-B34C-21C176EC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656D4-02D8-43A6-B6A7-A0AA8D0E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2638E4-3328-43C9-88E8-FA21975748A4}"/>
              </a:ext>
            </a:extLst>
          </p:cNvPr>
          <p:cNvGrpSpPr/>
          <p:nvPr/>
        </p:nvGrpSpPr>
        <p:grpSpPr>
          <a:xfrm>
            <a:off x="8842353" y="1566944"/>
            <a:ext cx="1313520" cy="1102513"/>
            <a:chOff x="8178965" y="3174615"/>
            <a:chExt cx="1313520" cy="110251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B426F9-3C20-43AC-AD73-9715A5F3026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90294A-298C-465D-A827-EA4B36B447C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CD5143-BACC-47EB-A064-0C72F2B0DEE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825253-6AFA-470E-88A6-0F2D4067E221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12CE572-6015-45CE-BFDF-894604B78207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F766026-C676-401D-94AE-2CDF91260CD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8EC33EC-E874-41CE-A072-B15819FD4BFF}"/>
              </a:ext>
            </a:extLst>
          </p:cNvPr>
          <p:cNvGrpSpPr/>
          <p:nvPr/>
        </p:nvGrpSpPr>
        <p:grpSpPr>
          <a:xfrm>
            <a:off x="8134141" y="2752852"/>
            <a:ext cx="1065204" cy="1102513"/>
            <a:chOff x="8178965" y="3174615"/>
            <a:chExt cx="1065204" cy="110251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C07526-18C5-443B-B0EC-03DECF07E1E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E2CCE3C-443E-4467-8795-96863C908C7F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18FA62E-FEE5-44F9-9BD5-100A4BB56572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2C68A9-723D-4542-9190-82B50D2C8ED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71EE9EA-A6CE-42BD-B60A-0A267C717B1A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D0D733-67D3-4656-A548-5C5FAE3AB9F5}"/>
              </a:ext>
            </a:extLst>
          </p:cNvPr>
          <p:cNvGrpSpPr/>
          <p:nvPr/>
        </p:nvGrpSpPr>
        <p:grpSpPr>
          <a:xfrm>
            <a:off x="9930576" y="2784096"/>
            <a:ext cx="1313520" cy="1102513"/>
            <a:chOff x="8178965" y="3174615"/>
            <a:chExt cx="1313520" cy="110251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8799E9A-5175-4C6F-A771-410A24CC7B8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45346D-C835-447E-9C6D-2D1B047AE29D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F058CF-3C81-4597-9E26-8684241A7312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1F42D36-EA4F-4D8D-BA23-AB80C5C10CC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906FAA9-CD20-4748-A828-008367472141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D6EE9B9-30A0-4105-8FE3-25727937F9D8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F24FC3-8E8C-4285-A125-5B03F96B6576}"/>
              </a:ext>
            </a:extLst>
          </p:cNvPr>
          <p:cNvGrpSpPr/>
          <p:nvPr/>
        </p:nvGrpSpPr>
        <p:grpSpPr>
          <a:xfrm>
            <a:off x="7432534" y="3939167"/>
            <a:ext cx="1057838" cy="1075707"/>
            <a:chOff x="8434647" y="3174615"/>
            <a:chExt cx="1057838" cy="107570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CE1E1D2-6FB0-4085-80D3-E8D29A4D1B1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D8855F7-24B5-4ADE-8ABA-555101877C0D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C496B1-918A-487A-A8BC-940197AD3019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BEDF06-F490-458B-8CF7-0914C3DA272B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54A6D0D-39BD-4108-AD6D-B0AE816349D2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9B56F61-2712-44E5-97C9-871F6275C31C}"/>
              </a:ext>
            </a:extLst>
          </p:cNvPr>
          <p:cNvGrpSpPr/>
          <p:nvPr/>
        </p:nvGrpSpPr>
        <p:grpSpPr>
          <a:xfrm>
            <a:off x="9455027" y="4013660"/>
            <a:ext cx="809522" cy="798022"/>
            <a:chOff x="8434647" y="3174615"/>
            <a:chExt cx="809522" cy="7980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892772F-F36E-478E-AE24-C3D58F8BC0C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59C5E50-FDF3-45F4-A550-F1356CA9B0F5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F456EC3-3028-443A-A3D9-1FF8600D0065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4F8DA7A-EF43-4054-9D06-89F2139CECB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2548263-3284-4EE0-AE8F-C6568586F101}"/>
              </a:ext>
            </a:extLst>
          </p:cNvPr>
          <p:cNvGrpSpPr/>
          <p:nvPr/>
        </p:nvGrpSpPr>
        <p:grpSpPr>
          <a:xfrm>
            <a:off x="10790073" y="3994020"/>
            <a:ext cx="1065204" cy="1102513"/>
            <a:chOff x="8178965" y="3174615"/>
            <a:chExt cx="1065204" cy="110251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CD3E2D-1459-4929-B3D5-0970E97FF71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09AFC07-372C-4A23-8B1D-E7ACA52CBA0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431FF2D-8F7E-4179-A3B6-6591D0B3B401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8623D84-FF0F-4CF3-82C6-AEBAEBF3C659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38EF658-67E7-42EC-96DE-82D9CA1DAEEB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D2F963C-B994-4DCF-B48D-60BF0FA790D0}"/>
              </a:ext>
            </a:extLst>
          </p:cNvPr>
          <p:cNvGrpSpPr/>
          <p:nvPr/>
        </p:nvGrpSpPr>
        <p:grpSpPr>
          <a:xfrm>
            <a:off x="8059555" y="5142748"/>
            <a:ext cx="809522" cy="798022"/>
            <a:chOff x="8434647" y="3174615"/>
            <a:chExt cx="809522" cy="79802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1792AB2-E91E-401F-9DD7-2EC2B5F0705B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F532227-1085-4A0C-A943-F6A3FEB840A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B6E6C37-8C0B-4113-810C-3BF7A9330CA1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C4427F2-579A-4F4D-8026-AAFC55F8186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10563FF-2E65-4926-AEDA-D437416AAAB5}"/>
              </a:ext>
            </a:extLst>
          </p:cNvPr>
          <p:cNvGrpSpPr/>
          <p:nvPr/>
        </p:nvGrpSpPr>
        <p:grpSpPr>
          <a:xfrm>
            <a:off x="10204290" y="5173176"/>
            <a:ext cx="809522" cy="798022"/>
            <a:chOff x="8434647" y="3174615"/>
            <a:chExt cx="809522" cy="79802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A3A2CC6-036C-49BA-BED3-7238F58D6B7C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AAE8BEA-B389-4DD8-940E-E5FDF7D5799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06081FA-29F9-4BB6-B1E9-5B41216B8742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9D9A1D9-FB88-419A-B39F-E9EA04AF51E7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B8894A5-FE4F-401C-BAAA-3755DBF0A25C}"/>
              </a:ext>
            </a:extLst>
          </p:cNvPr>
          <p:cNvCxnSpPr>
            <a:cxnSpLocks/>
          </p:cNvCxnSpPr>
          <p:nvPr/>
        </p:nvCxnSpPr>
        <p:spPr>
          <a:xfrm flipH="1">
            <a:off x="7502045" y="436852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1F48BF6-7AE9-4E1B-A817-A9A15D3DD06E}"/>
              </a:ext>
            </a:extLst>
          </p:cNvPr>
          <p:cNvCxnSpPr>
            <a:cxnSpLocks/>
          </p:cNvCxnSpPr>
          <p:nvPr/>
        </p:nvCxnSpPr>
        <p:spPr>
          <a:xfrm flipH="1">
            <a:off x="8843949" y="320339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1A88862-656C-48CC-98AE-C6EDB79F9366}"/>
              </a:ext>
            </a:extLst>
          </p:cNvPr>
          <p:cNvCxnSpPr>
            <a:cxnSpLocks/>
          </p:cNvCxnSpPr>
          <p:nvPr/>
        </p:nvCxnSpPr>
        <p:spPr>
          <a:xfrm flipH="1">
            <a:off x="9518579" y="444510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5AC56DF-E991-4346-B244-29F249C3DBC3}"/>
              </a:ext>
            </a:extLst>
          </p:cNvPr>
          <p:cNvCxnSpPr>
            <a:cxnSpLocks/>
          </p:cNvCxnSpPr>
          <p:nvPr/>
        </p:nvCxnSpPr>
        <p:spPr>
          <a:xfrm flipH="1">
            <a:off x="9935379" y="444577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3E801B1-AADD-4EFD-86C7-78E05BCD3914}"/>
              </a:ext>
            </a:extLst>
          </p:cNvPr>
          <p:cNvCxnSpPr>
            <a:cxnSpLocks/>
          </p:cNvCxnSpPr>
          <p:nvPr/>
        </p:nvCxnSpPr>
        <p:spPr>
          <a:xfrm flipH="1">
            <a:off x="8123080" y="557839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63472D8-C36D-4347-998B-32FDEBB0D7C8}"/>
              </a:ext>
            </a:extLst>
          </p:cNvPr>
          <p:cNvCxnSpPr>
            <a:cxnSpLocks/>
          </p:cNvCxnSpPr>
          <p:nvPr/>
        </p:nvCxnSpPr>
        <p:spPr>
          <a:xfrm flipH="1">
            <a:off x="8527633" y="557218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313E6A9-30DD-4FFD-A477-385C0294132C}"/>
              </a:ext>
            </a:extLst>
          </p:cNvPr>
          <p:cNvCxnSpPr>
            <a:cxnSpLocks/>
          </p:cNvCxnSpPr>
          <p:nvPr/>
        </p:nvCxnSpPr>
        <p:spPr>
          <a:xfrm flipH="1">
            <a:off x="10252500" y="561559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011E607-0390-44BB-A2F1-F7D3ACB2C488}"/>
              </a:ext>
            </a:extLst>
          </p:cNvPr>
          <p:cNvCxnSpPr>
            <a:cxnSpLocks/>
          </p:cNvCxnSpPr>
          <p:nvPr/>
        </p:nvCxnSpPr>
        <p:spPr>
          <a:xfrm flipH="1">
            <a:off x="10670369" y="561559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32C3474-2152-4065-9382-6411AE76DA7E}"/>
              </a:ext>
            </a:extLst>
          </p:cNvPr>
          <p:cNvCxnSpPr>
            <a:cxnSpLocks/>
          </p:cNvCxnSpPr>
          <p:nvPr/>
        </p:nvCxnSpPr>
        <p:spPr>
          <a:xfrm flipH="1">
            <a:off x="11506331" y="442966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B404FEC-FD0D-4AE3-9D32-38B08F8804D8}"/>
                  </a:ext>
                </a:extLst>
              </p14:cNvPr>
              <p14:cNvContentPartPr/>
              <p14:nvPr/>
            </p14:nvContentPartPr>
            <p14:xfrm>
              <a:off x="6696360" y="1261080"/>
              <a:ext cx="4466520" cy="4498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B404FEC-FD0D-4AE3-9D32-38B08F8804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7000" y="1251720"/>
                <a:ext cx="4485240" cy="451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4576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2D884-0766-439D-AE3C-9271880A9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Height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1305D-ED84-40C8-AFC7-24C2E9783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64" y="1463857"/>
            <a:ext cx="11187258" cy="4845504"/>
          </a:xfrm>
        </p:spPr>
        <p:txBody>
          <a:bodyPr/>
          <a:lstStyle/>
          <a:p>
            <a:r>
              <a:rPr lang="en-US" dirty="0"/>
              <a:t>What is the height of the following trees?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3D7CC8-EE13-483A-8B4C-A799AAD81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9ACE84-700E-4922-8885-902F1DBCA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E94197-7233-4C71-A93D-81730E1670D2}"/>
              </a:ext>
            </a:extLst>
          </p:cNvPr>
          <p:cNvGrpSpPr/>
          <p:nvPr/>
        </p:nvGrpSpPr>
        <p:grpSpPr>
          <a:xfrm>
            <a:off x="1072941" y="3204497"/>
            <a:ext cx="1313520" cy="1102513"/>
            <a:chOff x="8178965" y="3174615"/>
            <a:chExt cx="1313520" cy="11025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FE65FC-D757-41EC-913E-5B5FDFCEDDA1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7900D8-9C62-419B-9FCF-A203734F1C3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6E731A-D8D9-40DB-B4D9-1A1F028B27E9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1FFA10-FD14-4B87-95EA-FFCB559670F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93D6FD0-D243-4FC1-8356-A5F015A43528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1D529D7-DD5E-49DA-9BED-3CCA737C3120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32DA81-86D1-4B19-BE8E-8F425753681D}"/>
              </a:ext>
            </a:extLst>
          </p:cNvPr>
          <p:cNvGrpSpPr/>
          <p:nvPr/>
        </p:nvGrpSpPr>
        <p:grpSpPr>
          <a:xfrm>
            <a:off x="620411" y="4390405"/>
            <a:ext cx="809522" cy="798022"/>
            <a:chOff x="8434647" y="3174615"/>
            <a:chExt cx="809522" cy="7980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99FD4A-13AF-43D1-B7DE-39DE7DDC1C37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8EE9BE-FA73-4FA5-B440-5B1F7F1DF25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B0281C-8F08-4E08-A451-931AE1859A47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939093-4306-4F38-8A8E-17F9092002D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704B2F-8759-4012-8E68-B3DE124BB12B}"/>
              </a:ext>
            </a:extLst>
          </p:cNvPr>
          <p:cNvGrpSpPr/>
          <p:nvPr/>
        </p:nvGrpSpPr>
        <p:grpSpPr>
          <a:xfrm>
            <a:off x="2416846" y="4421649"/>
            <a:ext cx="1057838" cy="1075707"/>
            <a:chOff x="8434647" y="3174615"/>
            <a:chExt cx="1057838" cy="107570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C323C3A-280F-4514-87E2-0D8DB2E72AA5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B358B19-4065-4672-B4E4-A760E8926A78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2240D5-66BD-4A8C-A760-7009056D01F6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D15AEB-4379-4D2A-BD89-01679DA3216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9522E75-09A6-4CF7-85CB-FF085ABA16A6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25C92B0-72AE-440A-877E-761096D8E384}"/>
              </a:ext>
            </a:extLst>
          </p:cNvPr>
          <p:cNvGrpSpPr/>
          <p:nvPr/>
        </p:nvGrpSpPr>
        <p:grpSpPr>
          <a:xfrm>
            <a:off x="3276343" y="5631573"/>
            <a:ext cx="809522" cy="798022"/>
            <a:chOff x="8434647" y="3174615"/>
            <a:chExt cx="809522" cy="7980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7639DD2-A15A-481F-A52D-19C1E9587A48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553D0D-4498-4B9E-8594-59B941A5C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E92DC18-3E87-402B-A814-23B7C9ADF0E0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B3CBBA1-7FCB-4905-9C39-D98461B6955F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F555E8B-F494-4BA9-B78C-2193F183E6FF}"/>
              </a:ext>
            </a:extLst>
          </p:cNvPr>
          <p:cNvCxnSpPr>
            <a:cxnSpLocks/>
          </p:cNvCxnSpPr>
          <p:nvPr/>
        </p:nvCxnSpPr>
        <p:spPr>
          <a:xfrm flipH="1">
            <a:off x="675307" y="484832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4231A22-57BD-4807-8ABC-691E4E1FE3DC}"/>
              </a:ext>
            </a:extLst>
          </p:cNvPr>
          <p:cNvCxnSpPr>
            <a:cxnSpLocks/>
          </p:cNvCxnSpPr>
          <p:nvPr/>
        </p:nvCxnSpPr>
        <p:spPr>
          <a:xfrm flipH="1">
            <a:off x="1079860" y="481470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2D19F50-02BF-4643-8AA2-BD9E44063E0B}"/>
              </a:ext>
            </a:extLst>
          </p:cNvPr>
          <p:cNvCxnSpPr>
            <a:cxnSpLocks/>
          </p:cNvCxnSpPr>
          <p:nvPr/>
        </p:nvCxnSpPr>
        <p:spPr>
          <a:xfrm flipH="1">
            <a:off x="3331448" y="606722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9798CB3-51BF-4539-B241-66E1AE24309B}"/>
              </a:ext>
            </a:extLst>
          </p:cNvPr>
          <p:cNvCxnSpPr>
            <a:cxnSpLocks/>
          </p:cNvCxnSpPr>
          <p:nvPr/>
        </p:nvCxnSpPr>
        <p:spPr>
          <a:xfrm flipH="1">
            <a:off x="3760471" y="606722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52526D-F9FF-454F-86F3-1F38AEEFA044}"/>
              </a:ext>
            </a:extLst>
          </p:cNvPr>
          <p:cNvCxnSpPr>
            <a:cxnSpLocks/>
          </p:cNvCxnSpPr>
          <p:nvPr/>
        </p:nvCxnSpPr>
        <p:spPr>
          <a:xfrm flipH="1">
            <a:off x="2471742" y="487905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8A54900-8C0A-42AF-8CD7-84903C63CECA}"/>
              </a:ext>
            </a:extLst>
          </p:cNvPr>
          <p:cNvGrpSpPr/>
          <p:nvPr/>
        </p:nvGrpSpPr>
        <p:grpSpPr>
          <a:xfrm>
            <a:off x="5837176" y="3219392"/>
            <a:ext cx="809522" cy="798022"/>
            <a:chOff x="8434647" y="3174615"/>
            <a:chExt cx="809522" cy="79802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FA9A6C5-D000-4468-8859-F0D477E186F1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12AE57F-BD4E-4A95-A11D-3423FC3258F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AD41CD7-90C3-492C-B87D-00148F0F483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286381B-14DE-49DE-AFC5-568ED5AC0A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B61FA80-21B7-4CFC-A334-88BBFE876C16}"/>
              </a:ext>
            </a:extLst>
          </p:cNvPr>
          <p:cNvCxnSpPr>
            <a:cxnSpLocks/>
          </p:cNvCxnSpPr>
          <p:nvPr/>
        </p:nvCxnSpPr>
        <p:spPr>
          <a:xfrm flipH="1">
            <a:off x="5892281" y="365503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E473CAE-A46E-47F7-82CC-5DCF09F0D76A}"/>
              </a:ext>
            </a:extLst>
          </p:cNvPr>
          <p:cNvCxnSpPr>
            <a:cxnSpLocks/>
          </p:cNvCxnSpPr>
          <p:nvPr/>
        </p:nvCxnSpPr>
        <p:spPr>
          <a:xfrm flipH="1">
            <a:off x="6321304" y="365503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AF5F0E4-45AF-4415-8DC4-87A422CB4974}"/>
              </a:ext>
            </a:extLst>
          </p:cNvPr>
          <p:cNvSpPr txBox="1"/>
          <p:nvPr/>
        </p:nvSpPr>
        <p:spPr>
          <a:xfrm>
            <a:off x="1134516" y="2507860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overallRoot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14AAAA3-85CD-4FA4-BC7C-56A94C3C685A}"/>
              </a:ext>
            </a:extLst>
          </p:cNvPr>
          <p:cNvSpPr txBox="1"/>
          <p:nvPr/>
        </p:nvSpPr>
        <p:spPr>
          <a:xfrm>
            <a:off x="5573116" y="2468800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overallRoot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322ED1-35C3-48D6-A17C-721B6309B86C}"/>
              </a:ext>
            </a:extLst>
          </p:cNvPr>
          <p:cNvSpPr txBox="1"/>
          <p:nvPr/>
        </p:nvSpPr>
        <p:spPr>
          <a:xfrm>
            <a:off x="9624091" y="2468800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overallRoot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B88DE87-7A6A-4387-921E-3F462FBB8280}"/>
              </a:ext>
            </a:extLst>
          </p:cNvPr>
          <p:cNvSpPr txBox="1"/>
          <p:nvPr/>
        </p:nvSpPr>
        <p:spPr>
          <a:xfrm>
            <a:off x="9924655" y="320136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113571D-CB0A-4103-9587-9EA29F3A1DCA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1733384" y="2843901"/>
            <a:ext cx="3236" cy="36059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0EAE8F7-BC05-4D66-ADE3-FDF3C5D9C3C5}"/>
              </a:ext>
            </a:extLst>
          </p:cNvPr>
          <p:cNvCxnSpPr>
            <a:cxnSpLocks/>
          </p:cNvCxnSpPr>
          <p:nvPr/>
        </p:nvCxnSpPr>
        <p:spPr>
          <a:xfrm flipH="1">
            <a:off x="6241729" y="2806662"/>
            <a:ext cx="3236" cy="36059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5D85D36-992E-47EE-BEB0-C461C2A27AAA}"/>
              </a:ext>
            </a:extLst>
          </p:cNvPr>
          <p:cNvCxnSpPr>
            <a:cxnSpLocks/>
          </p:cNvCxnSpPr>
          <p:nvPr/>
        </p:nvCxnSpPr>
        <p:spPr>
          <a:xfrm flipH="1">
            <a:off x="10268200" y="2794120"/>
            <a:ext cx="3236" cy="36059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0E4B7C2-A5DE-4F86-B660-A3AF46E9F041}"/>
              </a:ext>
            </a:extLst>
          </p:cNvPr>
          <p:cNvSpPr txBox="1"/>
          <p:nvPr/>
        </p:nvSpPr>
        <p:spPr>
          <a:xfrm>
            <a:off x="1261645" y="5982487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Height =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688E6D6-8BAE-4FE7-A46C-8C4421677DBE}"/>
              </a:ext>
            </a:extLst>
          </p:cNvPr>
          <p:cNvSpPr txBox="1"/>
          <p:nvPr/>
        </p:nvSpPr>
        <p:spPr>
          <a:xfrm>
            <a:off x="5647081" y="5982487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Height = 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706C83B-D06E-465A-90B8-0806CECE401C}"/>
              </a:ext>
            </a:extLst>
          </p:cNvPr>
          <p:cNvSpPr txBox="1"/>
          <p:nvPr/>
        </p:nvSpPr>
        <p:spPr>
          <a:xfrm>
            <a:off x="9351573" y="5986675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Height = -1 or NA</a:t>
            </a:r>
          </a:p>
        </p:txBody>
      </p:sp>
    </p:spTree>
    <p:extLst>
      <p:ext uri="{BB962C8B-B14F-4D97-AF65-F5344CB8AC3E}">
        <p14:creationId xmlns:p14="http://schemas.microsoft.com/office/powerpoint/2010/main" val="257238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0664E-8995-4320-A9C6-A2D74CA76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30029-19A0-4E5A-9321-C60F6E6B8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b="1" dirty="0"/>
              <a:t>traversal</a:t>
            </a:r>
            <a:r>
              <a:rPr lang="en-US" altLang="en-US" dirty="0"/>
              <a:t>: An examination of the elements of a tree.</a:t>
            </a:r>
          </a:p>
          <a:p>
            <a:pPr marL="623888" lvl="1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A pattern used in many tree algorithms and methods</a:t>
            </a:r>
          </a:p>
          <a:p>
            <a:pPr marL="623888" lvl="1" indent="-277813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dirty="0"/>
          </a:p>
          <a:p>
            <a:pPr marL="0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Common orderings for traversals:</a:t>
            </a:r>
          </a:p>
          <a:p>
            <a:pPr marL="623888" lvl="1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b="1" dirty="0"/>
              <a:t>pre-order</a:t>
            </a:r>
            <a:r>
              <a:rPr lang="en-US" altLang="en-US" dirty="0"/>
              <a:t>:	process root node, then its left/right subtrees</a:t>
            </a:r>
          </a:p>
          <a:p>
            <a:pPr marL="806768" lvl="2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>
                <a:latin typeface="Courier New" panose="02070309020205020404" pitchFamily="49" charset="0"/>
              </a:rPr>
              <a:t>17 41 29 6 9 81 40</a:t>
            </a:r>
            <a:endParaRPr lang="en-US" altLang="en-US" dirty="0"/>
          </a:p>
          <a:p>
            <a:pPr marL="623888" lvl="1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b="1" dirty="0"/>
              <a:t>in-order</a:t>
            </a:r>
            <a:r>
              <a:rPr lang="en-US" altLang="en-US" dirty="0"/>
              <a:t>:	process left subtree, then root node, then right</a:t>
            </a:r>
          </a:p>
          <a:p>
            <a:pPr marL="806768" lvl="2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>
                <a:latin typeface="Courier New" panose="02070309020205020404" pitchFamily="49" charset="0"/>
              </a:rPr>
              <a:t>29 41 6 17 81 9 40</a:t>
            </a:r>
            <a:endParaRPr lang="en-US" altLang="en-US" dirty="0"/>
          </a:p>
          <a:p>
            <a:pPr marL="623888" lvl="1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b="1" dirty="0"/>
              <a:t>post-order</a:t>
            </a:r>
            <a:r>
              <a:rPr lang="en-US" altLang="en-US" dirty="0"/>
              <a:t>:	process left/right subtrees, then root node</a:t>
            </a:r>
          </a:p>
          <a:p>
            <a:pPr marL="806768" lvl="2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>
                <a:latin typeface="Courier New" panose="02070309020205020404" pitchFamily="49" charset="0"/>
              </a:rPr>
              <a:t>29 6 41 81 40 9 17</a:t>
            </a:r>
          </a:p>
          <a:p>
            <a:pPr marL="172339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Traversal Trick: Sailboat method</a:t>
            </a:r>
          </a:p>
          <a:p>
            <a:pPr marL="623888" lvl="1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Trace a path around the tree.</a:t>
            </a:r>
          </a:p>
          <a:p>
            <a:pPr marL="623888" lvl="1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As you pass a node on the</a:t>
            </a:r>
            <a:br>
              <a:rPr lang="en-US" altLang="en-US" dirty="0"/>
            </a:br>
            <a:r>
              <a:rPr lang="en-US" altLang="en-US" dirty="0"/>
              <a:t>proper side, process it.</a:t>
            </a:r>
            <a:endParaRPr lang="en-US" altLang="en-US" sz="800" dirty="0"/>
          </a:p>
          <a:p>
            <a:pPr marL="912813" lvl="2" indent="-174625">
              <a:buFont typeface="Tahoma" panose="020B060403050404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pre-order: left side</a:t>
            </a:r>
          </a:p>
          <a:p>
            <a:pPr marL="912813" lvl="2" indent="-174625">
              <a:buFont typeface="Tahoma" panose="020B060403050404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in-order: bottom</a:t>
            </a:r>
          </a:p>
          <a:p>
            <a:pPr marL="912813" lvl="2" indent="-174625">
              <a:buFont typeface="Tahoma" panose="020B060403050404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post-order: right side</a:t>
            </a:r>
          </a:p>
          <a:p>
            <a:pPr marL="172339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dirty="0"/>
          </a:p>
          <a:p>
            <a:pPr marL="346075" lvl="1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C3D63-78E5-4FE9-ADAC-61068A9DC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17 – Zora Fung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E4326-D292-4837-882A-B117A9D5F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529BC5B3-2EBB-43F0-A0A1-0C265EF2BC11}"/>
              </a:ext>
            </a:extLst>
          </p:cNvPr>
          <p:cNvGrpSpPr>
            <a:grpSpLocks/>
          </p:cNvGrpSpPr>
          <p:nvPr/>
        </p:nvGrpSpPr>
        <p:grpSpPr bwMode="auto">
          <a:xfrm>
            <a:off x="7892018" y="2516094"/>
            <a:ext cx="3198813" cy="2986088"/>
            <a:chOff x="1872" y="768"/>
            <a:chExt cx="2015" cy="1881"/>
          </a:xfrm>
        </p:grpSpPr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03A63861-C1AD-4433-BC40-4D488E9AE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" y="2317"/>
              <a:ext cx="322" cy="333"/>
            </a:xfrm>
            <a:prstGeom prst="ellipse">
              <a:avLst/>
            </a:prstGeom>
            <a:gradFill rotWithShape="0">
              <a:gsLst>
                <a:gs pos="0">
                  <a:srgbClr val="A1ADAE"/>
                </a:gs>
                <a:gs pos="100000">
                  <a:srgbClr val="E1F2F3"/>
                </a:gs>
              </a:gsLst>
              <a:lin ang="13500000" scaled="1"/>
            </a:gra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400">
                  <a:solidFill>
                    <a:srgbClr val="000000"/>
                  </a:solidFill>
                  <a:latin typeface="Tahoma" charset="0"/>
                  <a:ea typeface="+mn-ea"/>
                </a:rPr>
                <a:t>40</a:t>
              </a:r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DE179E23-EA76-48BF-A7C5-564CA7B48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1" y="2317"/>
              <a:ext cx="323" cy="333"/>
            </a:xfrm>
            <a:prstGeom prst="ellipse">
              <a:avLst/>
            </a:prstGeom>
            <a:gradFill rotWithShape="0">
              <a:gsLst>
                <a:gs pos="0">
                  <a:srgbClr val="A1ADAE"/>
                </a:gs>
                <a:gs pos="100000">
                  <a:srgbClr val="E1F2F3"/>
                </a:gs>
              </a:gsLst>
              <a:lin ang="13500000" scaled="1"/>
            </a:gra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400">
                  <a:solidFill>
                    <a:srgbClr val="000000"/>
                  </a:solidFill>
                  <a:latin typeface="Tahoma" charset="0"/>
                  <a:ea typeface="+mn-ea"/>
                </a:rPr>
                <a:t>81</a:t>
              </a:r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8FCA4DFF-CCD0-4205-B289-67A503AAA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1716"/>
              <a:ext cx="323" cy="333"/>
            </a:xfrm>
            <a:prstGeom prst="ellipse">
              <a:avLst/>
            </a:prstGeom>
            <a:gradFill rotWithShape="0">
              <a:gsLst>
                <a:gs pos="0">
                  <a:srgbClr val="A1ADAE"/>
                </a:gs>
                <a:gs pos="100000">
                  <a:srgbClr val="E1F2F3"/>
                </a:gs>
              </a:gsLst>
              <a:lin ang="13500000" scaled="1"/>
            </a:gra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400">
                  <a:solidFill>
                    <a:srgbClr val="000000"/>
                  </a:solidFill>
                  <a:latin typeface="Tahoma" charset="0"/>
                  <a:ea typeface="+mn-ea"/>
                </a:rPr>
                <a:t>9</a:t>
              </a: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030C612F-3E38-4C21-B8CC-AB3AF21A4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0" y="1716"/>
              <a:ext cx="324" cy="333"/>
            </a:xfrm>
            <a:prstGeom prst="ellipse">
              <a:avLst/>
            </a:prstGeom>
            <a:gradFill rotWithShape="0">
              <a:gsLst>
                <a:gs pos="0">
                  <a:srgbClr val="A1ADAE"/>
                </a:gs>
                <a:gs pos="100000">
                  <a:srgbClr val="E1F2F3"/>
                </a:gs>
              </a:gsLst>
              <a:lin ang="13500000" scaled="1"/>
            </a:gra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400">
                  <a:solidFill>
                    <a:srgbClr val="000000"/>
                  </a:solidFill>
                  <a:latin typeface="Tahoma" charset="0"/>
                  <a:ea typeface="+mn-ea"/>
                </a:rPr>
                <a:t>41</a:t>
              </a: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28CE4014-C2E3-431D-90FD-51F0B2B71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" y="1182"/>
              <a:ext cx="322" cy="333"/>
            </a:xfrm>
            <a:prstGeom prst="ellipse">
              <a:avLst/>
            </a:prstGeom>
            <a:gradFill rotWithShape="0">
              <a:gsLst>
                <a:gs pos="0">
                  <a:srgbClr val="A1ADAE"/>
                </a:gs>
                <a:gs pos="100000">
                  <a:srgbClr val="E1F2F3"/>
                </a:gs>
              </a:gsLst>
              <a:lin ang="13500000" scaled="1"/>
            </a:gra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400" dirty="0">
                  <a:solidFill>
                    <a:srgbClr val="000000"/>
                  </a:solidFill>
                  <a:latin typeface="Tahoma" charset="0"/>
                  <a:ea typeface="+mn-ea"/>
                </a:rPr>
                <a:t>17</a:t>
              </a:r>
            </a:p>
          </p:txBody>
        </p:sp>
        <p:cxnSp>
          <p:nvCxnSpPr>
            <p:cNvPr id="12" name="AutoShape 9">
              <a:extLst>
                <a:ext uri="{FF2B5EF4-FFF2-40B4-BE49-F238E27FC236}">
                  <a16:creationId xmlns:a16="http://schemas.microsoft.com/office/drawing/2014/main" id="{2D518CAA-C1E2-4F85-B197-19673EA8572E}"/>
                </a:ext>
              </a:extLst>
            </p:cNvPr>
            <p:cNvCxnSpPr>
              <a:cxnSpLocks noChangeShapeType="1"/>
              <a:stCxn id="11" idx="3"/>
              <a:endCxn id="10" idx="0"/>
            </p:cNvCxnSpPr>
            <p:nvPr/>
          </p:nvCxnSpPr>
          <p:spPr bwMode="auto">
            <a:xfrm flipH="1">
              <a:off x="2292" y="1484"/>
              <a:ext cx="467" cy="215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0">
              <a:extLst>
                <a:ext uri="{FF2B5EF4-FFF2-40B4-BE49-F238E27FC236}">
                  <a16:creationId xmlns:a16="http://schemas.microsoft.com/office/drawing/2014/main" id="{DFF480F0-63B4-4DE8-9C43-7FCDB5A723A1}"/>
                </a:ext>
              </a:extLst>
            </p:cNvPr>
            <p:cNvCxnSpPr>
              <a:cxnSpLocks noChangeShapeType="1"/>
              <a:stCxn id="11" idx="5"/>
              <a:endCxn id="9" idx="0"/>
            </p:cNvCxnSpPr>
            <p:nvPr/>
          </p:nvCxnSpPr>
          <p:spPr bwMode="auto">
            <a:xfrm>
              <a:off x="2987" y="1466"/>
              <a:ext cx="468" cy="25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1">
              <a:extLst>
                <a:ext uri="{FF2B5EF4-FFF2-40B4-BE49-F238E27FC236}">
                  <a16:creationId xmlns:a16="http://schemas.microsoft.com/office/drawing/2014/main" id="{E1748DAC-9F6E-4A2B-893E-A52736C8B08A}"/>
                </a:ext>
              </a:extLst>
            </p:cNvPr>
            <p:cNvCxnSpPr>
              <a:cxnSpLocks noChangeShapeType="1"/>
              <a:stCxn id="9" idx="3"/>
              <a:endCxn id="8" idx="0"/>
            </p:cNvCxnSpPr>
            <p:nvPr/>
          </p:nvCxnSpPr>
          <p:spPr bwMode="auto">
            <a:xfrm flipH="1">
              <a:off x="3192" y="2000"/>
              <a:ext cx="147" cy="31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2">
              <a:extLst>
                <a:ext uri="{FF2B5EF4-FFF2-40B4-BE49-F238E27FC236}">
                  <a16:creationId xmlns:a16="http://schemas.microsoft.com/office/drawing/2014/main" id="{E35F8B0F-5F17-4FD0-AE39-1A9E0F38E6E5}"/>
                </a:ext>
              </a:extLst>
            </p:cNvPr>
            <p:cNvCxnSpPr>
              <a:cxnSpLocks noChangeShapeType="1"/>
              <a:stCxn id="9" idx="5"/>
              <a:endCxn id="7" idx="0"/>
            </p:cNvCxnSpPr>
            <p:nvPr/>
          </p:nvCxnSpPr>
          <p:spPr bwMode="auto">
            <a:xfrm>
              <a:off x="3569" y="2000"/>
              <a:ext cx="158" cy="31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32D34DB5-79F6-4CF9-B36A-31F8E51FE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317"/>
              <a:ext cx="324" cy="333"/>
            </a:xfrm>
            <a:prstGeom prst="ellipse">
              <a:avLst/>
            </a:prstGeom>
            <a:gradFill rotWithShape="0">
              <a:gsLst>
                <a:gs pos="0">
                  <a:srgbClr val="A1ADAE"/>
                </a:gs>
                <a:gs pos="100000">
                  <a:srgbClr val="E1F2F3"/>
                </a:gs>
              </a:gsLst>
              <a:lin ang="13500000" scaled="1"/>
            </a:gra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400">
                  <a:solidFill>
                    <a:srgbClr val="000000"/>
                  </a:solidFill>
                  <a:latin typeface="Tahoma" charset="0"/>
                  <a:ea typeface="+mn-ea"/>
                </a:rPr>
                <a:t>6</a:t>
              </a: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721D34D0-A83D-4BBB-B74E-129FFAFAD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317"/>
              <a:ext cx="323" cy="333"/>
            </a:xfrm>
            <a:prstGeom prst="ellipse">
              <a:avLst/>
            </a:prstGeom>
            <a:gradFill rotWithShape="0">
              <a:gsLst>
                <a:gs pos="0">
                  <a:srgbClr val="A1ADAE"/>
                </a:gs>
                <a:gs pos="100000">
                  <a:srgbClr val="E1F2F3"/>
                </a:gs>
              </a:gsLst>
              <a:lin ang="13500000" scaled="1"/>
            </a:gra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400">
                  <a:solidFill>
                    <a:srgbClr val="000000"/>
                  </a:solidFill>
                  <a:latin typeface="Tahoma" charset="0"/>
                  <a:ea typeface="+mn-ea"/>
                </a:rPr>
                <a:t>29</a:t>
              </a:r>
            </a:p>
          </p:txBody>
        </p:sp>
        <p:cxnSp>
          <p:nvCxnSpPr>
            <p:cNvPr id="18" name="AutoShape 15">
              <a:extLst>
                <a:ext uri="{FF2B5EF4-FFF2-40B4-BE49-F238E27FC236}">
                  <a16:creationId xmlns:a16="http://schemas.microsoft.com/office/drawing/2014/main" id="{BD38F0A4-EDE9-4AEB-9280-C90A4A4ED67E}"/>
                </a:ext>
              </a:extLst>
            </p:cNvPr>
            <p:cNvCxnSpPr>
              <a:cxnSpLocks noChangeShapeType="1"/>
              <a:stCxn id="10" idx="3"/>
              <a:endCxn id="17" idx="0"/>
            </p:cNvCxnSpPr>
            <p:nvPr/>
          </p:nvCxnSpPr>
          <p:spPr bwMode="auto">
            <a:xfrm flipH="1">
              <a:off x="2033" y="2000"/>
              <a:ext cx="144" cy="31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6">
              <a:extLst>
                <a:ext uri="{FF2B5EF4-FFF2-40B4-BE49-F238E27FC236}">
                  <a16:creationId xmlns:a16="http://schemas.microsoft.com/office/drawing/2014/main" id="{28B21A21-899D-4543-934B-177087F9ADC9}"/>
                </a:ext>
              </a:extLst>
            </p:cNvPr>
            <p:cNvCxnSpPr>
              <a:cxnSpLocks noChangeShapeType="1"/>
              <a:stCxn id="10" idx="5"/>
              <a:endCxn id="16" idx="0"/>
            </p:cNvCxnSpPr>
            <p:nvPr/>
          </p:nvCxnSpPr>
          <p:spPr bwMode="auto">
            <a:xfrm>
              <a:off x="2407" y="2000"/>
              <a:ext cx="161" cy="31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 Box 17">
              <a:extLst>
                <a:ext uri="{FF2B5EF4-FFF2-40B4-BE49-F238E27FC236}">
                  <a16:creationId xmlns:a16="http://schemas.microsoft.com/office/drawing/2014/main" id="{0A9DA42F-B301-4A28-A515-E86B7BAB2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9" y="768"/>
              <a:ext cx="909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dirty="0" err="1">
                  <a:solidFill>
                    <a:srgbClr val="000000"/>
                  </a:solidFill>
                  <a:latin typeface="Tahoma" panose="020B0604030504040204" pitchFamily="34" charset="0"/>
                  <a:ea typeface="DejaVu Sans"/>
                  <a:cs typeface="DejaVu Sans"/>
                </a:rPr>
                <a:t>overallRoot</a:t>
              </a:r>
              <a:endParaRPr lang="en-US" altLang="en-US" sz="2000" dirty="0">
                <a:solidFill>
                  <a:srgbClr val="000000"/>
                </a:solidFill>
                <a:latin typeface="Tahoma" panose="020B0604030504040204" pitchFamily="34" charset="0"/>
                <a:ea typeface="DejaVu Sans"/>
                <a:cs typeface="DejaVu Sans"/>
              </a:endParaRPr>
            </a:p>
          </p:txBody>
        </p:sp>
        <p:cxnSp>
          <p:nvCxnSpPr>
            <p:cNvPr id="21" name="AutoShape 18">
              <a:extLst>
                <a:ext uri="{FF2B5EF4-FFF2-40B4-BE49-F238E27FC236}">
                  <a16:creationId xmlns:a16="http://schemas.microsoft.com/office/drawing/2014/main" id="{0DCB10C5-2094-48FE-9584-A8940938DAB5}"/>
                </a:ext>
              </a:extLst>
            </p:cNvPr>
            <p:cNvCxnSpPr>
              <a:cxnSpLocks noChangeShapeType="1"/>
              <a:stCxn id="20" idx="2"/>
              <a:endCxn id="11" idx="0"/>
            </p:cNvCxnSpPr>
            <p:nvPr/>
          </p:nvCxnSpPr>
          <p:spPr bwMode="auto">
            <a:xfrm>
              <a:off x="2873" y="1019"/>
              <a:ext cx="1" cy="163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0E87E2F-4076-4FEF-A873-ACFF8ADD6A24}"/>
                  </a:ext>
                </a:extLst>
              </p14:cNvPr>
              <p14:cNvContentPartPr/>
              <p14:nvPr/>
            </p14:nvContentPartPr>
            <p14:xfrm>
              <a:off x="1401120" y="2673360"/>
              <a:ext cx="10027080" cy="3027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0E87E2F-4076-4FEF-A873-ACFF8ADD6A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1760" y="2664000"/>
                <a:ext cx="10045800" cy="304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4298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478</TotalTime>
  <Words>1476</Words>
  <Application>Microsoft Office PowerPoint</Application>
  <PresentationFormat>Widescreen</PresentationFormat>
  <Paragraphs>511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DejaVu Sans</vt:lpstr>
      <vt:lpstr>Segoe UI </vt:lpstr>
      <vt:lpstr>Calibri</vt:lpstr>
      <vt:lpstr>Courier New</vt:lpstr>
      <vt:lpstr>Segoe UI</vt:lpstr>
      <vt:lpstr>Segoe UI Light</vt:lpstr>
      <vt:lpstr>Segoe UI Semibold</vt:lpstr>
      <vt:lpstr>Segoe UI Semilight</vt:lpstr>
      <vt:lpstr>Tahoma</vt:lpstr>
      <vt:lpstr>Tw Cen MT</vt:lpstr>
      <vt:lpstr>Wingdings 3</vt:lpstr>
      <vt:lpstr>Integral</vt:lpstr>
      <vt:lpstr>Binary Search Trees</vt:lpstr>
      <vt:lpstr>Warm Up</vt:lpstr>
      <vt:lpstr>Finding your partner</vt:lpstr>
      <vt:lpstr>Storing Items in an Array</vt:lpstr>
      <vt:lpstr>Storing Sorted Items in an Array</vt:lpstr>
      <vt:lpstr>Storing Sorted Items in an Array</vt:lpstr>
      <vt:lpstr>Trees!</vt:lpstr>
      <vt:lpstr>Tree Height</vt:lpstr>
      <vt:lpstr>Traversals</vt:lpstr>
      <vt:lpstr>Binary Search Trees</vt:lpstr>
      <vt:lpstr>Implement Dictionary</vt:lpstr>
      <vt:lpstr>Practice</vt:lpstr>
      <vt:lpstr>Height in terms of Nodes</vt:lpstr>
      <vt:lpstr>Unbalanced Trees</vt:lpstr>
      <vt:lpstr>Measuring Balance</vt:lpstr>
      <vt:lpstr>Meet AVL Trees</vt:lpstr>
      <vt:lpstr>Is this a valid AVL tree?</vt:lpstr>
      <vt:lpstr>Is this a valid AVL tree?</vt:lpstr>
      <vt:lpstr>Is this a valid AVL tree?</vt:lpstr>
      <vt:lpstr>Implementing an AVL tree dictionary</vt:lpstr>
      <vt:lpstr>Rotations!</vt:lpstr>
      <vt:lpstr>Rotations!</vt:lpstr>
      <vt:lpstr>Practice</vt:lpstr>
      <vt:lpstr>Practice</vt:lpstr>
      <vt:lpstr>So much can go wrong</vt:lpstr>
      <vt:lpstr>Two AVL Cases</vt:lpstr>
      <vt:lpstr>Double Rotations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Youyuan Wu</cp:lastModifiedBy>
  <cp:revision>26</cp:revision>
  <dcterms:created xsi:type="dcterms:W3CDTF">2018-03-22T00:41:11Z</dcterms:created>
  <dcterms:modified xsi:type="dcterms:W3CDTF">2018-07-02T23:50:01Z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