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3.xml" ContentType="application/vnd.openxmlformats-officedocument.presentationml.notesSlide+xml"/>
  <Override PartName="/ppt/ink/ink6.xml" ContentType="application/inkml+xml"/>
  <Override PartName="/ppt/notesSlides/notesSlide4.xml" ContentType="application/vnd.openxmlformats-officedocument.presentationml.notesSlide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26"/>
  </p:notesMasterIdLst>
  <p:sldIdLst>
    <p:sldId id="256" r:id="rId4"/>
    <p:sldId id="329" r:id="rId5"/>
    <p:sldId id="330" r:id="rId6"/>
    <p:sldId id="309" r:id="rId7"/>
    <p:sldId id="310" r:id="rId8"/>
    <p:sldId id="312" r:id="rId9"/>
    <p:sldId id="336" r:id="rId10"/>
    <p:sldId id="338" r:id="rId11"/>
    <p:sldId id="335" r:id="rId12"/>
    <p:sldId id="337" r:id="rId13"/>
    <p:sldId id="266" r:id="rId14"/>
    <p:sldId id="334" r:id="rId15"/>
    <p:sldId id="331" r:id="rId16"/>
    <p:sldId id="332" r:id="rId17"/>
    <p:sldId id="258" r:id="rId18"/>
    <p:sldId id="259" r:id="rId19"/>
    <p:sldId id="333" r:id="rId20"/>
    <p:sldId id="340" r:id="rId21"/>
    <p:sldId id="339" r:id="rId22"/>
    <p:sldId id="323" r:id="rId23"/>
    <p:sldId id="324" r:id="rId24"/>
    <p:sldId id="327" r:id="rId25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C3282"/>
    <a:srgbClr val="B6A479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83939" autoAdjust="0"/>
  </p:normalViewPr>
  <p:slideViewPr>
    <p:cSldViewPr snapToGrid="0">
      <p:cViewPr varScale="1">
        <p:scale>
          <a:sx n="92" d="100"/>
          <a:sy n="92" d="100"/>
        </p:scale>
        <p:origin x="13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9T20:12:18.44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6-29T20:13:26.470"/>
    </inkml:context>
  </inkml:definitions>
  <inkml:trace contextRef="#ctx0" brushRef="#br0">11155 3630 486 0,'0'-6'111'0,"0"-1"5"0,0 3-84 15,3 4 5-15,-3 0-3 0,0 0-1 16,0 7-1-16,4 4 0 0,-4 0-5 0,0 4-1 15,5 3-6-15,-5 3-5 0,7 7-2 16,-2 1-5-16,-1-1-4 0,0-2 0 16,1 2-2-16,2-1 0 0,-4 0-2 15,2 2 0-15,4 3 0 0,-4 2 1 16,2-5 0-16,0 6 0 0,-3-3 0 16,0-2 0-16,-4-6-1 0,4-4 0 0,-1-4 0 15,-3-2-1-15,4-4-1 0,-4 1 1 16,5 0-1-16,-5-4 2 0,0-4-1 15,0 1 0-15,0-4 2 0,-5 0-2 16,5-4 1-16,0-1 1 0,0 0-2 16,0-4 2-16,-4-3 0 0,4 1-1 15,-3-2 0-15,-1-1-1 0,4-6 2 16,0-1 0-16,-4-5-1 0,4-5-1 0,-2-9 1 16,2 3 0-16,0 1 2 0,3 1-3 15,1-1 1-15,6 7 0 0,-1 0 1 16,2-3 0-16,1-2-1 0,1 2 1 15,-1 4 2-15,5 0-2 0,-1 4 1 16,1 4 1-16,1 5 0 0,0 2 0 16,-6 6-2-16,2 7 0 0,-3 0 3 15,4 4-2-15,-3 7 0 0,4 4-1 0,-1 6 2 16,-1 8 0-16,-4 3 0 0,1 1-2 16,-2 2 0-16,-3 2 1 0,-2-2-1 15,0-2 1-15,-2-3 0 0,2-1-1 16,5-1 0-16,-3-4 1 0,3-1-2 15,-2 1 2-15,3-1-1 0,-6-2-1 16,2-2 1-16,-2-3-2 0,3-4 2 16,2-1 0-16,2-4-3 0,0 0-1 15,2-7 0-15,0 3-4 0,2-3-5 0,-3 0-9 16,3-9-11-16,2 1-9 0,-3-5-100 16,-1 3-12-16,8-5-92 0,-7 5-185 15</inkml:trace>
  <inkml:trace contextRef="#ctx0" brushRef="#br0" timeOffset="815.281">12142 2983 480 0,'0'-8'107'0,"0"-1"2"0,5-4-82 15,1 0-5-15,0-3-2 0,-3 1-1 16,-3 4 0-16,4-3-2 0,-4 4 0 16,0-4-2-16,0 5 0 0,-3 1 0 15,3 1 0-15,-4-1 0 0,-3 4-1 16,-1 4 1-16,2-4-2 0,-4 4 0 0,-3 0 0 16,1 0-3-16,-6 4-1 0,2 3 0 15,-2 5-1-15,-2 1 1 0,0 1 0 16,-1 4-2-16,-1 2 0 0,1 5 1 15,5 1-2-15,3 2 0 0,0 2-1 16,3 2-3-16,1 1 1 0,3 1-1 16,2-2-2-16,4-2 1 0,0-5-1 15,6-2-1-15,-1-3 3 0,7 3-1 0,1-8 0 16,4 1 4-16,4-4-1 0,3-3 2 16,2-2 2-16,4 0-1 0,1-7 0 15,-3 4-1-15,-2-4-1 0,-1-7-1 16,-2 0-1-16,-4-6-2 0,0 0-6 15,-1 1-8-15,-5 5-11 0,-6 0-17 16,-7 7 105-16,0 0-228 0,0 11-135 16,-13 4-359-16</inkml:trace>
  <inkml:trace contextRef="#ctx0" brushRef="#br0" timeOffset="6833.312">10814 4795 466 0,'-14'7'107'16,"-3"4"5"-16,-6 3-75 0,-5 7-5 16,-3 1-1-16,-7 11 0 0,-16 0 1 15,-2 6-1-15,-8 11-2 0,-11 7 1 16,-5 3-3-16,0 5-3 0,-15 7-2 16,-5 1-4-16,-2-2-3 0,5 6-1 15,2-4-6-15,17-8-1 0,-6-5-1 0,18-5-3 16,4-8 0-16,8-1-1 0,6-4-2 15,12-10-2-15,-3-7-7 0,5-3-6 16,10-4-9-16,4-9-10 0,8-9-9 16,12 0-7-16,0-3-102 0,6-14-103 15,9-5-248-15</inkml:trace>
  <inkml:trace contextRef="#ctx0" brushRef="#br0" timeOffset="7212.599">11334 4768 544 0,'-7'12'121'0,"-5"3"6"16,6 13-96-16,-8 9 0 0,-5 5 1 0,-7 18-2 15,-2 14 1-15,-3 12-3 0,-5 13-4 16,-11 9-6-16,-2 10-1 0,-3-1-6 15,-5-4-3-15,6-8-3 0,9-7-2 16,11-19-6-16,4-15-6 0,10-9-11 16,8-10-10-16,5-13-10 0,4-7-7 15,0-6-105-15,9-7-105 0,8-12-246 0</inkml:trace>
  <inkml:trace contextRef="#ctx0" brushRef="#br0" timeOffset="7548.22">12125 4609 574 0,'0'17'128'16,"0"10"5"-16,4 7-102 0,5 6 3 0,4 8 3 15,1 4-2-15,8 6 0 0,5 9-3 16,9 10-5-16,6 6-6 0,9 0-2 16,8 3-8-16,3-2-3 0,-6-7-4 15,0-4 0-15,-2-6-4 0,-5-3-6 16,1-7-11-16,-4-7-12 0,-6-6-15 0,-8-6 22 15,-5-3-141-15,-6-5-119 0,-4-3-288 16</inkml:trace>
  <inkml:trace contextRef="#ctx0" brushRef="#br0" timeOffset="8393.54">14197 5035 487 0,'-4'-19'112'0,"-2"0"4"0,-2 0-83 16,-3-1-3-16,-3 1-3 0,1 5-3 16,2 2-1-16,-3 2-3 0,4 5-2 15,-2 5-2-15,-6 0 0 0,-1 0 1 16,-4 4-2-16,-4 1-1 0,-2 9 2 15,0 0-3-15,2 5 0 0,0 8-1 16,4 3-4-16,3 9 1 0,3 6-3 0,1 2-2 16,6-3 0-16,4-2-1 0,6-2 0 15,0-8-1-15,3-2 0 0,5-3 0 16,1-2 0-16,5-4 0 0,5-4-1 16,0-9 0-16,2-8 1 0,6 0 0 15,3 0-1-15,4-13 1 0,4-3-2 16,1-2 2-16,-5-6-1 0,-2-2-1 15,-6 1 1-15,-4-1 0 0,-4-2 0 16,-2 2 2-16,-4-3 0 0,-6 0 1 16,-1 0 1-16,-5 2 0 0,0 2 1 0,0 2-2 15,0-2 1-15,0 4 0 0,-7 3-3 16,3 2 0-16,0 6 1 0,1 6 1 16,-2 0 1-16,5 4 1 0,-3-4-1 15,0 4 1-15,-2 4 2 0,0 3 0 16,-1 2-1-16,3 12 0 0,3 4-2 15,0 3 2-15,4 7-1 0,1-1 0 0,6 2-1 16,7 1 0-16,3-1-2 0,3-7 2 16,8-2-4-16,7-7 2 0,3-3-3 15,7-9 1-15,0-8 0 0,4 0 0 16,1 0-1-16,1-6 1 0,0-3-6 16,4-4-8-16,-9-3-10 0,-7-4-18 15,-6 1-17-15,-4-1-48 0,-7 4-71 16,-2-10-111-16,-4 6-238 0</inkml:trace>
  <inkml:trace contextRef="#ctx0" brushRef="#br0" timeOffset="23222.463">8742 6686 506 0,'0'0'115'0,"-3"4"5"0,3-3-77 16,0 8-12-16,0 0-2 0,0 0-3 15,0 11 1-15,0-1 1 0,0 9-3 16,0 7-3-16,0 2-5 0,6 3-2 16,-3-1-6-16,-1-3-3 0,3 1-3 15,0-10-2-15,1-5-1 0,-2-2-1 0,2-5 1 16,-3-6 1-16,-3-5-2 0,4-4 4 15,-4 0 1-15,0 0 0 0,0-11 0 16,-4-2-1-16,4-6-1 0,0-8 2 16,0-6-3-16,0-5-2 0,4 0 2 15,0-4-2-15,5-3 3 0,0 0 2 16,5 7 0-16,-3-2 3 0,3 5 0 16,1 6 0-16,2 8 2 0,-5 2 1 15,0 8-1-15,1 11 0 0,-1 0 0 16,-1 0-1-16,1 13 2 0,0 6-1 0,2 5 1 15,2 4-2-15,-1 4 0 0,3 6-1 16,-7 0-2-16,2 4 0 0,-1-1-2 16,-4-3-7-16,3-1-7 0,-4-5-12 15,-7-4-17-15,0-5-16 0,6 0-115 16,-6 2-128-16,0-4-293 0</inkml:trace>
  <inkml:trace contextRef="#ctx0" brushRef="#br0" timeOffset="23590.731">8452 7467 583 0,'5'0'133'16,"6"0"9"-16,0 0-103 0,12 0 3 16,3 0 1-16,9-4 3 0,2 0-1 15,6 2-7-15,6-4-6 0,6 0-6 16,-1-1-5-16,5-1-5 0,0-2-3 15,-3 3-4-15,-3-3-2 0,-4 1-4 16,-10 5-3-16,-8 4-8 0,-7 0-9 16,-13 0-13-16,-4 0-12 0,-7 6-14 0,0 2-11 15,-3 3-107-15,-6 2-114 0,0 0-268 16</inkml:trace>
  <inkml:trace contextRef="#ctx0" brushRef="#br0" timeOffset="24135.971">8633 7709 569 0,'0'0'130'15,"0"0"5"-15,0 5-82 0,0 5-24 16,0 4 0-16,0 7-3 0,0 8-1 15,0 9-3-15,-4 6-4 0,4 5-3 0,0 1-3 16,0 3-4-16,6-4-4 0,-4 0-2 16,2-5-1-16,-4-4 0 0,0-2 0 15,0-4 0-15,0-2-2 0,0-3 2 16,-5-1 0-16,5-6 1 0,-5-8 1 16,2-4-1-16,-1-4 1 0,1-6 2 15,0 0-1-15,3-9 1 0,-6-2-1 16,6-9-1-16,0-6-1 0,0-4 0 15,0-5-2-15,9-4 1 0,0 1-1 0,1 0-1 16,4 2 0-16,0 2 2 0,2 8-2 16,1 2 2-16,3 6-1 0,0-1 1 15,-2 8-1-15,1 3 1 0,0 5 0 16,-3 3-1-16,1 0 1 0,0 5-2 16,2 10 2-16,-2 1 0 0,1 4-2 0,-1 1 1 15,-3 0 0-15,-2 2-1 0,-3 0 1 16,-2 3 1-16,-2 1-2 0,-5-2 3 15,0 3-2-15,0 0 3 0,-7 0 4 16,0 0 5-16,-8 6 1 0,-3-5 4 16,-2-1 1-16,-5 0 1 0,-6-5-2 15,2-2-4-15,-1-6-5 0,-5 1-1 16,5-6-4-16,4-7-9 0,-3-3-8 16,2 0-13-16,2-4-18 0,-2-8-19 15,-2-4-116-15,10-2-133 0,3-2-297 0</inkml:trace>
  <inkml:trace contextRef="#ctx0" brushRef="#br0" timeOffset="24952.71">8338 6567 485 0,'-8'0'109'0,"4"0"2"0,1 0-84 15,-1 4 1-15,-4 3-5 0,2 1-2 16,-5 1 2-16,6 2-3 0,-3-2 0 0,-1 3-1 15,1 1 0-15,-3 0 0 0,-3-4-2 16,3 6 1-16,0-2-1 0,4 0-2 16,-6 2 0-16,7 5-2 0,-4 1-3 15,1 3-1-15,-5 6-2 0,-4 3-1 16,-1 4 1-16,-2 2-2 0,-6 2 1 16,8 6 2-16,-2 0-1 0,4-1 0 15,-1 1-1-15,1 0 0 0,1-3 1 0,0 1-2 16,4 4 1-16,-1 0-2 0,5 0 1 15,2 6-2-15,0-2 2 0,6-1-3 16,0 3 0-16,0 1 0 0,0-8-1 16,3 6 0-16,4-6 0 0,-3-1-1 15,1-3 2-15,5 4-1 0,-3-1-1 16,2 2 0-16,-1-2 1 0,1 1 0 16,-1-2 0-16,2 0-2 0,3-4 1 15,3-1 0-15,3-1 2 0,1-3-1 16,4-3-3-16,0-5 1 0,-2-2-1 0,-1-4-3 15,-1-6-2-15,-2-4-7 0,-1 3-5 16,1-5-7-16,-2-2-9 0,4 6-8 16,-1-6-6-16,-3-5-108 0,4 4-109 15,3-1-263-15</inkml:trace>
  <inkml:trace contextRef="#ctx0" brushRef="#br0" timeOffset="25722.092">9246 6545 472 0,'0'-9'111'15,"5"4"6"-15,0 5-81 0,0-3 5 16,-1 3-5-16,1 0-2 0,0 0-1 0,2 4-2 15,0 3-2-15,4 3-1 0,1 7-2 16,5 3-2-16,7 9-1 0,-4 8-4 16,5 6-3-16,5 7-3 0,-3 4-3 15,3 4-4-15,6 10-2 0,1-1-3 16,-3 4 0-16,-6-3 0 0,-1 2 0 16,-10-7-1-16,-11-1 1 0,-1-3-2 15,-5 3 1-15,0-5-1 0,0 2 0 16,-5-2 0-16,-3-2 0 0,-6 1-1 0,-4-1 2 15,-10-5 0-15,1-3-1 0,-4-1 1 16,4-5 0-16,-1-5-4 0,6 0-5 16,3-2-9-16,-1-3-7 0,3-3-9 15,1-4-10-15,4-4 82 0,3-7-192 16,9-4-117-16,-5-2-314 0</inkml:trace>
  <inkml:trace contextRef="#ctx0" brushRef="#br0" timeOffset="26956.565">27125 3884 511 0,'0'1'124'0,"0"3"6"0,0 1-66 16,5-5-19-16,7 4 4 0,1-4-2 15,8 0 4-15,6 0-4 0,11-7-1 16,8 0-3-16,8 2-9 0,6-1-4 0,5-1-3 16,0 2-7-16,5 0-2 0,2-1-4 15,-3-2-2-15,-2-2 1 0,1 2-3 16,-8 1-2-16,-3 0 1 0,-7 7-2 16,-6-3-1-16,-8 3 0 0,-8-3-3 15,-9 3 0-15,-8-4-1 0,-4 0-1 16,-4-1 2-16,-3 2-2 0,0 0-1 15,0-3-3-15,-5 0-5 0,1 3-8 0,1-1-7 16,-4 4-15-16,-4 0-19 0,1 0-20 16,-5 0-96-16,-3 12-16 0,2 2-107 15,-2 0-208-15</inkml:trace>
  <inkml:trace contextRef="#ctx0" brushRef="#br0" timeOffset="28690.413">9804 6317 443 0,'4'-3'111'0,"-4"-2"4"0,0 2-39 16,6-4-43-16,-6 1-5 0,3-2-3 15,-3 0 0-15,0-1 0 0,0-2 1 16,-5 0-4-16,-3 3 0 0,5-2 0 15,-1 3-1-15,-3 4-2 0,-3-2-3 0,-5 5-3 16,-2 0 0-16,-1 4-3 0,-1 2-2 16,2 4-1-16,0 7 1 0,1 6 0 15,-6-4 0-15,1 3-2 0,-1 3 1 16,-3-1 0-16,1-1-1 0,5 6-1 16,11-5 2-16,8-1-1 0,0-3 0 15,0-3 1-15,11-3-2 0,4 1 2 16,1-3-1-16,4 4-2 0,2-4-2 15,-1 5 1-15,-3-5-5 0,-4 4-12 0,-2-3-20 16,-4 1-17-16,-1-4-120 0,-2 2-129 16,-1-3-316-16</inkml:trace>
  <inkml:trace contextRef="#ctx0" brushRef="#br0" timeOffset="29569.484">10641 6671 534 0,'0'0'120'0,"-6"3"6"0,6 4-95 16,-4 0 4-16,4 2-6 0,0 4 0 0,0 5-3 15,0 3-3-15,3 4-4 0,-3 2-5 16,5 0-5-16,0 1 0 0,-5-4-3 16,3 3-1-16,-1-5-2 0,2-6 0 15,-4-1-1-15,0-7 0 0,0-4 0 16,0-4 2-16,4 0-1 0,-4 0 1 15,0-7-1-15,3-5-1 0,1-5 2 0,-1-4-3 16,3-5 0-16,0-2 0 0,-1 0-1 16,1-2 1-16,5 1 4 0,-2 2 1 15,3 3 2-15,4 8 1 0,-2 5 2 16,-3 5 4-16,4 6 2 0,-2 0-1 16,-4 6-2-16,3 4 1 0,0-1 0 15,1 4-3-15,0 4-3 0,3 1-3 0,-4 2-1 16,0 5 0-16,1 0-3 0,-4 2-5 15,1-1-7-15,-5-1-8 0,2-3-15 16,-4-2-16-16,1-1-14 0,-4 0-111 16,0 1-121-16,0-3-281 0</inkml:trace>
  <inkml:trace contextRef="#ctx0" brushRef="#br0" timeOffset="29846.747">10489 7274 574 0,'18'-6'140'0,"11"-2"11"0,3-3-98 15,6-3 4-15,5 3-6 0,8-4-1 16,0 1-4-16,8-3-10 0,4-2-10 15,4 0-3-15,-3-3-5 0,0 3-8 16,-6 4-4-16,-8 2-5 0,-10 4-5 16,-12 4-7-16,-4 5-12 0,-16 0-19 0,-8 0-14 15,0 11-7-15,-9 6-115 0,-11 8-119 16,-7 7-271-16</inkml:trace>
  <inkml:trace contextRef="#ctx0" brushRef="#br0" timeOffset="30304.569">10739 7459 597 0,'0'0'135'15,"5"6"6"-15,0 3-108 0,1 5 2 16,0 7-8-16,3 8-1 0,-3 4-2 15,-1 5-8-15,1 7-2 0,-6-2-6 16,4 2-1-16,-4 1-3 0,0-7-2 0,0-3-1 16,0-7 0-16,0-2-1 0,0-6 1 15,0-4 1-15,-5-7-1 0,1-2 2 16,0-8-2-16,2 0 3 0,-1-8-2 16,3-8 1-16,0-6-2 0,3-5 1 15,3-4-2-15,7-5 1 0,2-1 0 16,4 7 2-16,0 1 2 0,1 5 5 15,-2 10-1-15,1 5 3 0,0 2 2 0,3 7 0 16,-1 0 0-16,2 4-3 0,3 3-1 16,-5 3 0-16,-1 6-4 0,1 4 1 15,-6 0-4-15,-1 6 0 0,-7 2 2 16,-3 2 0-16,-4 5-3 0,0-5 4 16,-7 4 1-16,-1-3-2 0,-6-1-1 15,-4 0 2-15,-5-5-4 0,-7 3 0 16,-3-4-6-16,-5-1-11 0,2-2-8 0,0 1-17 15,4-12-20-15,-1-6-15 0,0-4-105 16,0 0-121-16,3-14-269 0</inkml:trace>
  <inkml:trace contextRef="#ctx0" brushRef="#br0" timeOffset="30696.891">10432 6790 494 0,'-5'0'116'0,"-3"9"6"0,-2 2-83 15,-4 3 3-15,1 9-2 0,1 1-4 16,-4 9 0-16,1 7-3 0,2 8-3 16,2 9-6-16,-3 9-5 0,3 9-2 15,2 12-3-15,5 3-5 0,-3 2-2 16,7 5-4-16,0 0 0 0,0-8-1 16,7-5 0-16,4-3-3 0,2-11 2 15,4 0 0-15,2-10 0 0,1-5 0 0,-1-7 0 16,-2-7-5-16,2-5-1 0,0-8-6 15,1-3-8-15,3-7-5 0,1-6-7 16,-2-12-7-16,7 0-5 0,-6-5-90 16,-2-12-12-16,4-7-85 0,3-5-179 0</inkml:trace>
  <inkml:trace contextRef="#ctx0" brushRef="#br0" timeOffset="31024.249">11168 6452 552 0,'0'11'129'15,"5"9"7"-15,1 6-99 0,3 6 4 16,6 7-2-16,6 3-2 0,3 6-4 15,2 2-7-15,5 5-6 0,-1 8-5 16,-1 6-6-16,1 3-3 0,-3 5-3 0,-11 1-1 16,-4-3-1-16,-8-1-1 0,-4-8 2 15,-6-2-1-15,-1-6-1 0,-2-1 0 16,-2-4-1-16,-7 2-1 0,0-8 0 16,-1-4-5-16,-1-6-4 0,2-6-6 15,2-11-10-15,0-7-9 0,1-9-9 16,7-4-108-16,-1-6-109 0,1-12-264 15</inkml:trace>
  <inkml:trace contextRef="#ctx0" brushRef="#br0" timeOffset="31427.491">11777 6447 520 0,'8'-11'119'0,"-4"3"5"16,0-2-91-16,2 2-1 0,-1 0-5 15,1 1-4-15,0-2-1 0,2 0-4 16,-4-5-3-16,0 3 0 0,-4 0-1 16,0 4-2-16,0-4 0 0,0 8-1 15,0 3 1-15,-4-5 1 0,-2 5-2 0,-3 0-2 16,-2 0 0-16,-1 6 0 0,-5 2-2 15,3 4-1-15,-4 1 0 0,0 5-2 16,-3-1 1-16,1 3-1 0,1 5 0 16,-2-3-1-16,4-2 1 0,5 6 1 15,3 3 1-15,-3-1 4 0,7-1 0 16,0 2 1-16,5 1 2 0,0-2 1 16,0-2-2-16,5-8 1 0,6-1-3 15,0-6 1-15,3-9-1 0,5-2-2 0,4-1-2 16,3-7-1-16,5 0-4 0,0-4-9 15,-7 0-21-15,-7 2-28 0,-2 10-122 16,-15-6-140-16,0 4-337 0</inkml:trace>
  <inkml:trace contextRef="#ctx0" brushRef="#br0" timeOffset="32107.78">12853 6410 507 0,'-7'0'117'0,"-3"0"7"16,0 0-88-16,-3 10 2 0,-3 8 0 16,-3 9-5-16,-1 7 0 0,-7 10-4 15,3 9-5-15,-1 1-3 0,3 10-2 16,0 6-4-16,5 6 1 0,4 8-4 16,2 3-1-16,2 0 2 0,4 1-2 15,5-5-2-15,0-7-2 0,6 0-2 0,1-4-2 16,7-11 0-16,7-6-2 0,3-7-1 15,-1-3 0-15,2-8 0 0,-3 0 0 16,-2-11 1-16,-2-3-3 0,-1-12-2 16,-5-4-2-16,0-7-4 0,-2 0-5 15,-3 0-9-15,-4-7-9 0,3-3-7 16,3-5-7-16,-2-9-108 0,0 1-109 16,4-9-262-16</inkml:trace>
  <inkml:trace contextRef="#ctx0" brushRef="#br0" timeOffset="32519.467">13121 6456 531 0,'0'0'122'16,"4"9"7"-16,-4 2-94 0,4 6 2 15,-4 7-3-15,7 5-3 0,-4 3-4 16,0 7-5-16,1 6-7 0,-4-1-5 16,0-7-2-16,0 3-3 0,-5-5-2 15,2-4-1-15,3-5-2 0,-4-4 2 16,4-10-1-16,0-7-2 0,0-5 2 16,0 0 0-16,5-7 0 0,-1-12 0 0,3-3 1 15,0-8 2-15,8-3-1 0,-1-2-2 16,5 2 0-16,-1-5 1 0,0-1 2 15,0 3 0-15,-3 0 3 0,-1 10 1 16,-1 7 1-16,0 14 2 0,-1 5 0 0,-1 0 1 16,-2 10 0-16,3 3-3 0,2 14-2 15,3 0-1-15,1 5-1 0,0 4-1 16,-3 0-2-16,-3-4-4 0,-5 2-6 16,-2-6-8-16,-5-1-16 0,0-5-10 15,0-2-10-15,0 2-112 0,-7-3-114 16,1-4-269-16</inkml:trace>
  <inkml:trace contextRef="#ctx0" brushRef="#br0" timeOffset="32745.143">13021 7130 592 0,'16'-8'142'15,"7"-3"11"-15,4-4-102 0,9 2 3 16,4-3-7-16,1-2-4 0,1 5-9 16,0 1-8-16,0-1-10 0,0 2-4 15,-3 2-5-15,0 2-10 0,-7 4-11 16,-5 3-18-16,-12 3-17 0,-10 4 88 16,-5 8-207-16,-3 0-136 0,-6 4-342 15</inkml:trace>
  <inkml:trace contextRef="#ctx0" brushRef="#br0" timeOffset="33186.578">13265 7328 589 0,'-2'21'133'0,"-2"5"3"15,4 5-106-15,0-5-2 0,0 3-11 16,0 0-3-16,0 2-3 0,0-6-6 0,0 0-2 15,0-5 0-15,0-3-1 0,-4-6-1 16,4-3 2-16,0-8-2 0,0 0 2 16,0 0 1-16,0-16-2 0,0 2 3 15,4-8 2-15,0-2 0 0,-1-2 3 16,7 2 1-16,-3-1 0 0,3 1 1 16,0 5-1-16,3 0-1 0,-1 2 1 0,2 5-3 15,4 5 0-15,-3 0-1 0,4 3 0 16,1 4-1-16,-2 0-2 0,1 5 1 15,0 0-2-15,1 9 0 0,-3 3-1 16,-2 4 1-16,-3 1-1 0,0 8 0 16,-5-1-1-16,-1 2 1 0,-3-1-1 15,0 0 1-15,-3-4 1 0,0-4 2 16,0 1 4-16,-3-3 4 0,-3 0 1 16,-6-4 6-16,-6 1 0 0,-4-3 2 0,-6-1 0 15,-3 1-2-15,0-3-4 0,0-1-2 16,2-1-5-16,6-7-5 0,-2-2-8 15,2 0-11-15,5 0-17 0,0-9-24 16,9-1 112-16,4-1-248 0,5-2-154 16,6 1-402-16</inkml:trace>
  <inkml:trace contextRef="#ctx0" brushRef="#br0" timeOffset="33877.505">13653 6531 511 0,'3'0'118'15,"5"0"6"-15,-2 0-84 0,4 4-4 16,1 7-2-16,5 7-2 0,-5 4-2 0,4 5-4 16,8 8-4-16,0 5-3 0,-1 1-7 15,6 13-2-15,-2 2-3 0,-6-2-3 16,0 7 0-16,1 0-3 0,-3-5-1 15,-5 0 1-15,-8-2-1 0,-5-7 0 16,-4 0 2-16,-5-2-3 0,-6-2 3 16,-3-4-2-16,0-1 1 0,2-6 0 15,-1 2-1-15,-2-7 0 0,2-6-3 16,1-3-8-16,2-9-7 0,0-9-11 16,4 0-10-16,2-11 34 0,-1-7-143 15,5-7-108-15,4-4-271 0</inkml:trace>
  <inkml:trace contextRef="#ctx0" brushRef="#br0" timeOffset="34404.121">14139 6367 382 0,'0'-13'89'15,"0"4"4"-15,0 3-63 0,5 1-6 16,-5-2 1-16,4 3 0 0,-4 1-3 16,4-2-2-16,-1 2 0 0,-3 3 0 15,0-6-1-15,0 3-1 0,4 3 1 16,-4 0-1-16,0-4 0 0,-4 4-2 15,4 0-2-15,-5 0-1 0,3 5-3 16,-2-5-2-16,-1 7-1 0,0-4 0 0,2-1-2 16,-2 3 1-16,-3-3 0 0,3 2 1 15,1 0-1-15,0-1 2 0,-3 1-1 16,3 1 1-16,-2 4-1 0,1 2 0 16,0 3-3-16,3-2 2 0,-3-2-1 15,5-1 0-15,-4 1 1 0,4 0 0 16,0-3 0-16,0 3 2 0,5 1 0 15,-1-3 1-15,1 0-1 0,3-3 2 0,-1 1 1 16,2-6 2-16,1 3 1 0,1-3 1 16,0 4 1-16,4-4 1 0,1-4 0 15,-3 4-2-15,2-3-1 0,-4-1-4 16,-2-2 0-16,-2 3-2 0,-2-2-2 16,1 2-2-16,-2-3-5 0,-4 6-9 15,3-3-8-15,-3 3-16 0,0 0-18 16,0 0-10-16,-3 3-116 0,-4 6-122 0,0 1-280 15</inkml:trace>
  <inkml:trace contextRef="#ctx0" brushRef="#br0" timeOffset="36304.192">8697 9033 559 0,'-3'4'130'0,"3"4"6"0,-3 0-95 16,0 4 0-16,-3 3-6 0,0-2-2 0,-3 0-6 15,1 3-6-15,2 1-5 0,-3 0-5 16,1-3-4-16,1 0-10 0,-2-2-16 15,0-3-15-15,-2-1 26 0,4-4-144 16,0 5-120-16,3 3-297 0</inkml:trace>
  <inkml:trace contextRef="#ctx0" brushRef="#br0" timeOffset="36503.709">8565 9478 554 0,'-4'9'125'16,"-1"0"4"-16,0 1-100 0,1 1-4 16,0 0-6-16,-2-2-5 0,-1 5-4 15,1-2-6-15,-5-1-10 0,3-3-6 0,0 2-7 16,3-3-1-16,3 2-6 0,-1 0-4 16,-2 2 73-16,1-2-166 0,1 0-97 15,0 3-276-15</inkml:trace>
  <inkml:trace contextRef="#ctx0" brushRef="#br0" timeOffset="36705.395">8279 10090 510 0,'-12'16'112'0,"2"0"2"0,-1-3-94 15,-3 2-1-15,1 0-5 0,3 3-2 0,-4 0-3 16,3-2-2-16,3-4-4 0,0-1-4 16,1-2-6-16,3-1-111 0,-1 3-98 15,0-1-262-15</inkml:trace>
  <inkml:trace contextRef="#ctx0" brushRef="#br0" timeOffset="37386.577">10623 9018 634 0,'0'0'134'0,"5"13"6"0,-5 2-120 0,3-1 1 15,-3 1-5-15,4-2 0 0,-4 2-2 16,0 1-2-16,0 2-11 0,4-3-10 16,-4 2-15-16,0-2-7 0,7-5 128 15,-3-4-242-15,6 2-130 0,0-1-346 16</inkml:trace>
  <inkml:trace contextRef="#ctx0" brushRef="#br0" timeOffset="37639.041">10988 9320 613 0,'-13'14'140'16,"2"-2"6"-16,6-2-110 0,5-5 4 15,0 1-5-15,0-2-2 0,6 0-2 16,2 1-5-16,0-2-7 0,0 1-2 0,-2 2-3 15,-6 1-6-15,0 1-1 0,0 2-4 16,0 1 0-16,0 0-2 0,0-1-2 16,2 0-5-16,2-2-2 0,3 0-5 15,3 0-5-15,1 1-8 0,5-2-5 16,-4 1-4-16,4 3-1 0,-1-2-2 16,-4-1-2-16,-2 1 1 0,0 6-1 15,-5-4 9-15,0 1-101 0,-4 3-91 16,2-2-232-16</inkml:trace>
  <inkml:trace contextRef="#ctx0" brushRef="#br0" timeOffset="37808.176">11230 9976 499 0,'0'24'106'15,"0"-5"0"-15,0-5-92 0,4-3 22 16,-4-4-138-16,0 5-96 0,-6-2-263 16</inkml:trace>
  <inkml:trace contextRef="#ctx0" brushRef="#br0" timeOffset="38160.832">13194 8784 664 0,'4'0'154'0,"-4"0"7"16,0 11-115-16,-8 7-5 16,-3 5-5-16,-4-1-6 0,-3 6-8 0,0 1-7 15,0 0-9-15,1-2-13 0,4-6-14 16,0 2-18-16,2-9-14 0,0 2-115 15,2 3-128-15,2 2-295 0</inkml:trace>
  <inkml:trace contextRef="#ctx0" brushRef="#br0" timeOffset="38429.662">13030 9568 682 0,'-22'20'155'0,"7"-1"4"0,4-1-125 15,1-4 0-15,4 0-12 0,1-2-4 16,-2-1-5-16,4-1-6 0,-2-1-5 0,5 2-1 16,-3 0-1-16,3 0 1 0,-4-2-1 15,4-2-3-15,0 0-3 0,-3 0-5 16,3-5-6-16,0 5-3 0,0-3-5 16,0 3-3-16,0-4-1 0,0 3 1 15,0 1 4-15,0 2 3 0,0-2 5 16,0 1 1-16,0 6 0 0,-7-3 0 0,2 1-2 15,-4 4-3-15,0 0-1 0,0-2-103 16,4 2-94-16,5-1-237 0</inkml:trace>
  <inkml:trace contextRef="#ctx0" brushRef="#br0" timeOffset="38662.782">13836 8597 597 0,'-15'-4'152'16,"-5"4"3"-16,4 0-22 0,1 8-115 15,6-1 1-15,-3-1-7 0,7 2-6 0,5-5-10 16,0 2-19-16,4-5-17 0,6 0-117 15,5 0-124-15,10 0-306 0</inkml:trace>
  <inkml:trace contextRef="#ctx0" brushRef="#br0" timeOffset="38826.462">14225 9184 641 0,'5'16'137'0,"2"1"1"0,4-1-113 16,4 0-16-16,4-4-15 0,-5-2-14 16,0-3 158-16,-3-3-275 0,-2 1-134 15,2 1-383-15</inkml:trace>
  <inkml:trace contextRef="#ctx0" brushRef="#br0" timeOffset="38975.758">14607 9744 766 0,'0'24'163'0,"0"-6"1"16,8-1-142-16,5-3-5 0,-3 1-19 15,1-7-14-15,1-1-21 0,-4-1 4 0,-5 2-131 16,-3-2-126-16,0 0-300 0</inkml:trace>
  <inkml:trace contextRef="#ctx0" brushRef="#br0" timeOffset="41858.639">2556 11326 495 0,'0'-6'114'0,"0"6"5"16,0 0-85-16,0 0-1 0,0 6-4 16,-3-1-3-16,0 5-3 0,0 6-3 15,-2 3-2-15,0 5-3 0,2 1-3 16,0 7 1-16,0-3-3 0,-2 3 0 16,5-1 0-16,0-1 0 0,0-3 1 15,8-3-2-15,-5 0 0 0,3 0-1 0,6-3 0 16,-5-5-2-16,3-1 0 0,1-8-2 15,4-4 1-15,1-3-2 0,2 0 1 16,-1-8-2-16,2-5 3 0,-2-6-3 16,-1-3 1-16,-6-3-3 0,3-2-3 15,-1 5-10-15,-8-2-10 0,0-1-13 16,-4 3 139-16,0-1-258 0,0 1-134 16,-7 1-371-16</inkml:trace>
  <inkml:trace contextRef="#ctx0" brushRef="#br0" timeOffset="42021.862">2481 11056 620 0,'-5'-8'145'0,"1"0"5"0,4-1-108 0,0-4-4 16,0 2-15-16,3-3-15 0,2 1-19 15,0 5-18-15,5 8-120 0,4 7-121 16,-1 14-297-16</inkml:trace>
  <inkml:trace contextRef="#ctx0" brushRef="#br0" timeOffset="42808.298">3127 11286 567 0,'-9'0'139'16,"-1"4"1"-16,6-1-44 0,0-3-75 15,4 5-19-15,-7 0-21 0,7-1-44 16,0 6-76-16,0-1-107 0,7 2-252 16</inkml:trace>
  <inkml:trace contextRef="#ctx0" brushRef="#br0" timeOffset="42946.728">3158 11646 888 0,'-16'18'201'16,"5"-2"5"-16,5-3-151 0,3-3-20 15,3-2-10-15,0-8-9 0,0 4-18 16,0-4-22-16,6-5-30 0,5-6-27 16,-1-5-125-16,8 1-151 0,-1 0-345 0</inkml:trace>
  <inkml:trace contextRef="#ctx1" brushRef="#br0">12946 13260 0,'15'0'0,"6"-2"15,-4-1-15,-7-1 16</inkml:trace>
  <inkml:trace contextRef="#ctx0" brushRef="#br0" timeOffset="69291.934">7505 10635 499 0,'0'0'113'0,"0"-3"4"15,0 3-87-15,-4 0 2 0,4 0-7 16,-4 5-1-16,1-5 1 0,1 7-2 16,-3 0-2-16,0 2-1 0,0 2 0 0,1 1 1 15,-6 4-1-15,2 4 2 0,-2 3-2 16,0 1 1-16,-2 4-3 0,3 6-1 16,-1 2-4-16,1 4-1 0,-2 3-3 15,-1 7-1-15,4 1-3 0,-7 3 0 16,5 2-2-16,4 3 0 0,2-4-1 15,4-6-1-15,0 1 1 0,0-7-1 16,6 3-1-16,-1-3 1 0,2 1-1 0,1 0 1 16,2-5-1-16,4-5 0 0,-2-2-1 15,0-3 3-15,4-3-2 0,-5-2 0 16,0-3 0-16,-3 0-1 0,0-3-1 16,-1 2-2-16,2-3-4 0,-3 0-3 15,2-8-6-15,-1-1-8 0,-1-8-10 16,0 0-9-16,-1 0-5 0,-3-7-62 15,2-3-43-15,6-6-94 0,-2-6-198 16</inkml:trace>
  <inkml:trace contextRef="#ctx0" brushRef="#br0" timeOffset="69833.582">7730 10696 516 0,'0'-4'122'0,"0"4"6"16,3 0-79-16,-3 0-7 0,3 4-7 15,-3 0 0-15,0 4-2 0,3 9-3 0,-3 2-3 16,0 8-5-16,0 1-4 0,0 1-5 16,5 1-4-16,0-1-5 0,-2-2 0 15,2-4-2-15,4 1-2 0,-5-6 0 16,1 1 0-16,1-2 1 0,-6-3-1 16,5-8-1-16,-5 2 1 0,3-8 0 15,0 0 1-15,-3 0 0 0,0-13 1 16,4 0-1-16,-4-6 2 0,0-7-1 0,0 3 1 15,0-2 2-15,5 0 1 0,0-3 0 16,-2 0 2-16,2-3 2 0,1-1 3 16,1 2 0-16,-3 3 1 0,6 8 1 15,-3 3-2-15,4 6 2 0,-5 4-1 16,6 6-1-16,-3 0 0 0,1 0 0 0,-1 8-1 16,3 1 1-16,-3 3-1 15,2 2-1-15,1 1-2 0,1 4-2 16,1 3-2-16,1-2-2 0,1 0 0 0,-5-1-1 15,2-1-3-15,-4-1-4 0,-2-2-7 16,-4-1-8-16,1-1-12 0,-4-3-15 16,0 1-18-16,0-2-11 0,-10 1-112 15,1 5-121-15,3 7-286 0</inkml:trace>
  <inkml:trace contextRef="#ctx0" brushRef="#br0" timeOffset="70200.269">7523 11215 591 0,'0'0'141'15,"-4"0"7"-15,4 0-100 0,0-1 2 16,0 1-5-16,10 0-1 0,0 0-1 16,5 0-6-16,6 0-1 0,6-7-2 0,1 7-3 15,6-3-1-15,5-4-4 0,7 4-3 16,-1-4 1-16,7 3-5 0,2-3 0 16,1-2-3-16,0 0-1 0,-5 0-3 15,-4-2-4-15,-2 2-3 0,-8-1-1 16,-5 3-2-16,-2 3 0 0,-8-1-4 15,-8 5-4-15,-4 0-4 0,-9-2-12 0,0 2-11 16,0 0-15-16,-9 0-22 0,-4 0-18 16,-4 0-113-16,-3 9-136 0,0 9-299 15</inkml:trace>
  <inkml:trace contextRef="#ctx0" brushRef="#br0" timeOffset="70758.092">7714 11359 583 0,'0'0'147'0,"0"0"8"0,0 0-65 15,0 6-36-15,6 3-8 0,-1 1-8 0,2 6-3 16,-1 4-5-16,2 3-9 0,1 6-4 15,2 8-4-15,-4 1-6 0,3 4-1 16,-2-2-5-16,-2-2 1 0,-6-2-1 16,7-6-3-16,-7-1 3 0,0-5 0 15,0-3-1-15,-4-4 1 0,4-6-1 16,0-2 2-16,0-5-2 0,0-4 1 0,-5 0-1 16,5-12-1-16,0 0 0 0,0-8 0 15,0-8 0-15,-3 1 2 0,3-2 0 16,4-5 3-16,3 2-4 0,-1-1 3 15,4 6-1-15,2 4 0 0,2 7-1 16,-4 3 0-16,2 5-2 0,2 8 2 16,0 0-1-16,-1 0 1 0,4 9 0 15,-1 3 0-15,0 3-1 0,-1-3 3 16,-6 2 1-16,3 1-2 0,1 3-1 16,-5 1 2-16,7 1-2 0,-5 5 2 0,-2-6 0 15,-1 1 0-15,-3-3 3 0,-4 1 3 16,0-3 3-16,0 1 2 0,0 0 2 15,-8-5 0-15,1 5 0 0,-7-7 0 16,-3 1-4-16,-1 0-2 0,-2 0-2 16,-1-5-3-16,-1-1 0 0,-1-1-2 15,2-3-6-15,2 0-1 0,3 0-7 0,5-5-6 16,-1-2-10-16,7 2-14 0,-1-8-17 16,2-3-18-16,4-4-2 0,0-2-116 15,0-3-126-15,13-1-286 0</inkml:trace>
  <inkml:trace contextRef="#ctx0" brushRef="#br0" timeOffset="71130.147">8176 11273 574 0,'0'0'140'0,"0"0"8"0,0 0-91 0,0 5-6 15,0-3-8-15,-3 8-3 0,3 0-8 16,-5 1-5-16,5 4-7 0,0-1-6 16,0 0-2-16,0-2-3 0,0 2-3 15,0-3 1-15,5-3-3 0,-2 3 3 16,2-7 0-16,0 3 2 0,2 0-1 15,-4-4 2-15,2 3-1 0,3-3-2 16,-4 1 1-16,3 0-2 0,3-4-3 0,-4 0 2 16,5 0-2-16,-2 0-2 0,1-8 0 15,-1 1 0-15,3 4 0 0,-5-5-6 16,1 0-8-16,-4 3-13 0,-4-3-11 16,0 0-18-16,0 1-10 0,-4 1-117 15,-4-2-120-15,1-2-283 0</inkml:trace>
  <inkml:trace contextRef="#ctx0" brushRef="#br0" timeOffset="71348.409">8139 11175 684 0,'0'0'173'16,"0"0"2"-16,0 0-105 0,0-5-11 16,0 5-25-16,0-3-9 0,0 3-22 15,-3-6-36-15,-1 6 32 0,-1 0-177 16,2 6-145-16,3-4-365 0</inkml:trace>
  <inkml:trace contextRef="#ctx0" brushRef="#br0" timeOffset="71951.41">8320 10528 589 0,'4'0'139'0,"4"2"6"0,2 5-94 16,-2-2-6-16,8 10-7 0,1 7-4 15,5 4-3-15,5 8-5 0,2 7-6 16,0 4-7-16,4 4-1 0,1 7-4 0,-3 4 0 16,0 4 1-16,-1 7 0 0,-5-3 3 15,-5 5 3-15,0-2-2 0,0-5 2 16,-6-5-1-16,-7 3 1 0,-7-5-1 16,0 4-1-16,-6-1-2 0,-9 0 3 15,-4-1-1-15,-2-5-1 0,3-6-5 16,-1-5-1-16,0-5-2 0,0-9-2 15,0-6-6-15,-1-13-10 0,-4 1-7 0,1-6-12 16,2-4-17-16,4-3-20 0,0 0 0 16,9 5-118-16,-1-5-122 0,4 0-287 15</inkml:trace>
  <inkml:trace contextRef="#ctx0" brushRef="#br0" timeOffset="78086.176">9004 10407 432 0,'-4'0'101'0,"4"0"4"0,-3-2-72 16,3 2-2-16,0-8-4 0,-4 3-3 16,4 1-3-16,0-3 0 0,0-2 0 15,-4 3 0-15,4-5-1 0,-4 2 0 16,4-2-1-16,-5 2-2 0,0-2-1 0,2 1-3 16,0-1 0-16,-3 2-4 0,-1-1 0 15,2 0-3-15,-3 3 2 0,-1 4-1 16,3 3 0-16,-3 0 0 0,0 0 0 15,0 8-3-15,3 2 1 0,-7 2 0 16,5 1-1-16,-3 4-1 0,-1 0 1 16,1 2-1-16,1-1 3 0,0 3-2 15,3 3 0-15,1 0 2 0,3 4-1 16,3-2 0-16,0 1 1 0,0 1-1 16,4-4 1-16,-1-2-1 0,6-3 1 15,-1-2 2-15,4-5 2 0,5-2 0 0,0-6 1 16,1-4-1-16,2 0 1 0,0 0-2 15,-1 0-4-15,0-4-1 0,2 0-1 16,-2 4-2-16,-3 0-4 0,1 0-8 16,-5 0-13-16,-6 0-15 0,-2 0-13 15,-4 0-117-15,3 0-128 0,-3 0-291 0</inkml:trace>
  <inkml:trace contextRef="#ctx0" brushRef="#br0" timeOffset="83478.247">10874 10651 412 0,'0'-5'103'0,"-5"1"5"15,5 4-61-15,-2-3-6 0,2 3-11 0,0-4-7 16,0 4-1-16,0 0-3 0,0 0-1 16,0 0 2-16,0 0-1 0,0 5 2 15,0-2 1-15,0 5-1 0,0 1 1 16,0 2-2-16,0 2-4 0,0 2 0 15,0 4-5-15,2 5-4 0,-2-3-1 16,0 6-2-16,4-3-2 0,-4-1 0 16,0-3-1-16,0-2-1 0,0-3 1 0,0-1 0 15,0-2 0-15,0-2-1 16,0 0 2-16,0 0-4 0,0-3 4 0,0-2-2 16,0-5 0-16,0 0 1 0,0 0 0 15,0-9 1-15,0-3 1 0,0 0 0 16,0-5 1-16,0 2-1 0,0-4-1 15,0-1 2-15,4-4-1 0,0-2 1 0,1-2 0 16,3 2 0-16,3 0 0 0,1 0 1 16,-1 4 0-16,1 4 2 0,0 0 1 15,0 1 0-15,0 4 1 0,2 2 2 16,-1 1 0-16,2 4 2 0,-1 2-2 16,-1 4 1-16,1 0-3 0,1 0 1 15,0 6-3-15,-1 2 0 0,-3 3-1 16,0 3-2-16,0 7-1 0,-3-2 1 15,4 1-2-15,1 1 1 0,0 4-2 0,-1-3 0 16,0 2 0-16,-3-1-1 0,-6-2 1 16,-3-6-4-16,0 2-9 0,0-5-10 15,0-1-18-15,-5 1-17 0,0 0 16 16,1-2-137-16,0-2-122 0,4 2-286 16</inkml:trace>
  <inkml:trace contextRef="#ctx0" brushRef="#br0" timeOffset="84055.002">10612 11193 524 0,'0'0'122'0,"3"3"6"16,4-3-87-16,4 0 2 0,5 2-1 16,7-2 1-16,8 0 2 0,5-2-4 0,1-1-2 15,5 3-7-15,5 0-1 0,-4 0-6 16,4 0-7-16,0 3-3 0,-2 4-5 16,-3-3-1-16,0-4-3 0,-4 0-3 15,-7 0 0-15,3 0-3 0,-3-5-2 16,-5-1-9-16,-7 0-7 0,2 6-11 15,-12 0-16-15,-9 0-14 0,0 0-43 0,0 4-68 16,0 0-106-16,-5 5-232 0</inkml:trace>
  <inkml:trace contextRef="#ctx0" brushRef="#br0" timeOffset="84711.784">10868 11397 557 0,'-3'0'130'0,"-1"4"6"0,4-2-96 16,-6-2 6-16,6 6-7 0,0-1-2 15,0 5-2-15,0 3-4 0,0 7-4 16,8 10-5-16,-3 5-5 0,2 4-2 16,1 6-5-16,-5-3-1 0,3 3-3 15,-1 1-3-15,-2-6-1 0,1 5 0 0,-1-8-3 16,-3 0 3-16,3-5-3 0,-3 0 0 15,0-11 2-15,0-3-1 0,0-2 1 16,-5-3-1-16,5-8 0 0,-3-1 2 16,3-4-2-16,-4-4 0 0,4-8-1 15,0-5 2-15,0-2-1 0,0-4 0 16,4-5 0-16,-1 2 0 0,-1-1 0 16,2-1 0-16,4 2 0 0,0 2 0 15,0 4 1-15,1 3 0 0,2 5-1 0,-1 4 0 16,5 2 1-16,-1 6-1 0,-1 0 0 15,3 0 1-15,1 4-2 0,-2-2 3 16,1 6-2-16,0 0 1 0,-4 0 0 16,-2 6-2-16,-2 0 1 0,-1 3 0 15,-1 0 0-15,1 0 2 0,-1 2 3 16,-3 1 2-16,-3-6 3 0,0 4-2 0,0-3 5 16,0 2 1-16,0-2 1 0,-9 1-2 15,-1 2 0-15,-2-1-3 0,-4-1 1 16,-2-1-3-16,-5-5-2 0,-1-5-1 15,-1-5-7-15,2 0-6 0,3 0-7 16,4-6-12-16,5-2-14 0,2-2-16 16,3-2-15-16,4-2 180 0,2-5-287 15,0-3-140-15,7-2-382 0</inkml:trace>
  <inkml:trace contextRef="#ctx0" brushRef="#br0" timeOffset="85060.565">11215 11476 492 0,'0'0'122'0,"-4"0"6"16,4 5-64-16,0 1-21 0,-7 3-8 0,4-1-4 15,1 5-2-15,-5 0-6 0,2 3-5 16,1 0-6-16,4 1-1 0,-4-4-3 16,4 2-2-16,0-1-2 0,0 0-1 15,0-1-2-15,4 1 1 0,-1-3 0 16,3-4-1-16,1 0-2 0,-2-1 2 16,3-2-1-16,1-4 1 0,6 0-1 15,-2 0 0-15,-1 0 0 0,2 0 0 16,-1-4-3-16,-4-2-4 0,2 2-8 15,-4-4-7-15,0 1-8 0,-1-1-9 0,-2-4-4 16,-4 0-102-16,6-3-101 0,-2 3-240 16</inkml:trace>
  <inkml:trace contextRef="#ctx0" brushRef="#br0" timeOffset="85288.466">11215 11359 608 0,'0'-5'130'0,"0"-2"0"0,3 1-109 16,-1 1-11-16,-2-3-21 0,0 6-115 15,0 2-112-15,0-8-286 0</inkml:trace>
  <inkml:trace contextRef="#ctx0" brushRef="#br0" timeOffset="85954.513">10604 10601 499 0,'-7'4'115'15,"1"3"6"-15,-2 4-77 0,-1-2-14 16,-1 6-1-16,-1 2-4 0,-2 3-1 15,-1 3-2-15,-2 3-3 0,4 2-3 0,-1 4-2 16,3 3 1-16,0 7-3 0,0 9 0 16,-2 8 0-16,-2 7 1 0,3 7-1 15,0 4-1-15,1-5-3 0,3 4 0 16,5 3-1-16,2 1-4 0,0-3-2 16,0-3-1-16,9-8-1 0,4-8-3 15,1-6 0-15,-1-3-1 0,-1-2 0 16,1-4 1-16,1-2-1 0,1-4-1 0,-2 1 0 15,4-4-2-15,-1 0-5 0,2-5-3 16,-3 0-7-16,0-5-7 0,-2-8-4 16,3-3 5-16,-2-2-113 0,4-4-99 15,1-7-255-15</inkml:trace>
  <inkml:trace contextRef="#ctx0" brushRef="#br0" timeOffset="86448.629">11230 10693 476 0,'4'-6'113'0,"0"-2"5"0,1 2-77 16,4 1-4-16,1 5-7 0,1 0-2 15,1 0-1-15,2 8-5 0,-3 4-2 16,3 3-1-16,0 6-2 0,0 5-3 16,3 5-2-16,4 6-3 0,-4 3-1 15,1 6-4-15,-4 8-3 0,-1 6 0 0,-2 8 0 16,3 4-2-16,-2 3 0 0,-2-5 1 16,-1 3 0-16,-5 2 0 0,-4-2 1 15,0 0-1-15,-5-3 2 0,-2-5-2 16,2-8-1-16,-6-3 2 0,-2-12-2 15,-1-1-2-15,-6-3-3 0,0-11-5 16,1-8-8-16,5-7-8 0,-2-12-7 16,7 0-108-16,4-12-106 0,5-15-260 0</inkml:trace>
  <inkml:trace contextRef="#ctx0" brushRef="#br0" timeOffset="86913.433">11740 10742 537 0,'0'-5'119'0,"0"1"5"0,5-4-93 16,2 2-4-16,-5-3-9 0,4 0-2 15,0-1 0-15,-6-3-2 0,4-4-2 16,-2 0-1-16,-2-1 1 0,0-1 3 16,0 1 2-16,0 2 2 0,-2 0 1 15,-5 1 1-15,-1 3 1 0,-2 3 1 16,-1 5-4-16,-4 4 0 0,1 0-3 0,0 6-3 15,1 2-1-15,-3 8-3 0,0 6-3 16,1 3-2-16,-1 4 0 0,5 0-3 16,-1 3 0-16,5-1-1 0,2-2-1 15,5 0 1-15,0-3 0 0,4-4 0 16,1-1 1-16,6-5 0 0,1 0-1 0,1-3 1 16,5-1-2-16,0-5 3 0,0 1-2 15,1-1-7-15,-2-3-8 0,0-4-17 16,-2 0-17-16,-2 0-119 0,2-8-131 15,4-4-312-15</inkml:trace>
  <inkml:trace contextRef="#ctx0" brushRef="#br0" timeOffset="88313.579">12622 11275 676 0,'0'0'158'0,"0"5"7"0,0-5-118 16,0 3 9-16,0 1-15 0,0-1-8 15,0-3-4-15,0 4-6 0,5 0-9 16,0-2-6-16,0-2-5 0,2 5-8 15,0-5-13-15,1 0-21 0,2 0-21 0,2-5-81 16,6 3-38-16,11-3-115 0,-5 1-223 16</inkml:trace>
  <inkml:trace contextRef="#ctx0" brushRef="#br0" timeOffset="88503.386">13266 11280 694 0,'-2'4'163'0,"-2"1"5"16,4-5-119-16,5 0-4 0,-2 0-13 15,0 0-5-15,-3 0-9 0,8 0-6 16,-3 0-6-16,-1-5-15 0,1 1-13 16,0 2-21-16,-1-5-15 0,-1 1-115 15,10 2-132-15,0-3-299 0</inkml:trace>
  <inkml:trace contextRef="#ctx0" brushRef="#br0" timeOffset="88718.012">13850 11258 768 0,'4'6'183'0,"-4"3"8"16,6-2-129-16,0 3 0 0,0-3-18 15,-1-1-5-15,-2-2-10 0,2-1-11 16,0-3-6-16,-2 0-8 0,1 0-9 16,1 0-15-16,-5-3-15 0,5 1-19 15,-5-5-25-15,0 2-124 0,4-1-143 16,-1-1-324-16</inkml:trace>
  <inkml:trace contextRef="#ctx0" brushRef="#br0" timeOffset="99019.395">7001 12369 482 0,'-3'0'107'0,"3"0"5"16,-2 9-83-16,2-7-2 0,0 4-4 16,0-3-1-16,0 6 3 0,-3-1-3 15,3 5 0-15,-4 1-2 0,4 1-3 16,0 2-2-16,-4 3 0 0,4-3-1 15,0 3-2-15,0-3-4 0,0 2-1 0,4 0 1 16,0-2-1-16,0 1-2 0,1 0-1 16,3-2 0-16,-3 0 2 0,5-1-2 15,1-6 0-15,4-4 0 0,1 4 1 16,1-5 0-16,-3-1-1 0,1 0 2 16,0 2 1-16,0-3-1 0,-4 1 1 15,2 2-1-15,-1-3 1 0,1 3-1 0,2 0-1 16,3 1 1-16,-1-1-1 0,3 4-1 15,0-4-1-15,-1-5-1 0,-4 5 0 16,1-5-1-16,4 7 1 0,-3-7-1 16,1 6 1-16,4-6 0 0,-1 4 2 15,-4-4-1-15,0 0 0 0,5 3-2 16,1-3 2-16,-1 0-1 0,-2 3-1 16,3 1 0-16,4-4-1 0,-5 6 1 0,-1-5-1 15,0-1 0-15,-1 3 0 0,-3-3 0 16,1 0 0-16,-1 5 2 0,4-5-2 15,2 3 2-15,1-3-2 0,-3 0 1 16,2 0 0-16,1 0 0 0,-1 0-1 16,-1-3 1-16,4-2 0 0,3 5 2 15,-2-4-3-15,1 4 3 0,-5 0-1 16,3 0 1-16,-2 0 0 0,-4 8-3 16,1-8 1-16,2 3 1 0,1-3-1 0,1 0-1 15,3 0 2-15,-2 0-2 0,3 0 2 16,-2 0 0-16,1 0-2 0,-1 0 1 15,1 0 2-15,-1-2-2 0,-1 2-1 16,4-5 2-16,-2 5-1 0,-2 0 2 16,0 0-3-16,1 0 1 0,-5 5 1 15,-3-3-1-15,2-2 2 0,1 0-2 16,2 3 0-16,0-3 1 0,5 5-1 0,-3-5 0 16,3 2 0-16,-1-2-2 0,-1 0 1 15,-1 3-2-15,0-3 1 0,-3 0 1 16,3-3-1-16,0 3 1 0,2 0 0 15,-5 3 0-15,5-3 2 0,-5 4-1 16,0-4 0-16,2 4 0 0,2 0-2 16,-3-4 3-16,5 4-1 0,-3-4-1 0,5 3 1 15,0-3 0-15,-4-3-2 0,6 3 2 16,-3-3 0-16,-2 3-2 0,6 0 1 16,-1 0-2-16,-3 0 2 0,2 0 0 15,-3-4 0-15,-1 4 0 0,2-4-1 16,-3 2 2-16,3 2 0 0,2-7-1 15,-1 7 1-15,2-4 0 0,0 4-1 16,-3-5 0-16,0 3 2 0,2 2-3 16,-1 0 2-16,0 0-1 0,1 0 0 15,-3 0 0-15,-1 0 1 0,0 0 0 16,-2 0 0-16,3 0 0 0,-2 0-1 0,3-5 1 16,0 5-1-16,2-4 0 0,-3 4 0 15,-2 0-1-15,-2 0 0 0,2 0 2 16,-6 0-1-16,3 3 1 0,3-3-2 0,-6 6 2 15,0-1-1-15,1 4 0 0,-1 0 2 16,0 0-1-16,-1 1-1 0,-1 3 2 16,3-4-4-16,-3 2 2 0,-4 2 2 15,5 2-4-15,-4 3 1 0,2 2 2 16,-4-1-2-16,4 4 2 0,-4 0-1 16,2-3 1-16,-2 3 0 0,1-2 1 15,-2 0-3-15,1-2 2 0,-1-2-2 16,-5 0 2-16,2-1 0 0,-4-2-2 0,0-1 2 15,3 0 0-15,-3-3 0 0,2-1-1 16,-1-1-1-16,-2 0 1 0,1-2 0 16,0-3-2-16,-3 2 3 0,1-5-1 15,1 0 2-15,-2 0-2 0,-3 0 0 16,5-5 1-16,-5 2-1 0,0-1 0 16,0-3 0-16,0-2-2 0,0-2 3 15,0 0 0-15,0-1-1 0,0 0 1 0,0 0-1 16,0-2 0-16,0-1 0 0,3 1 0 15,2-1 0-15,-1-1-1 0,-4 0 1 16,6 5 1-16,-4-3-2 0,4 4 1 16,2 3 0-16,0 1 2 0,3 1-2 15,-2 1 2-15,2 0-3 0,0 4 1 16,0-5 0-16,4 5-1 0,-3-8-1 16,3 5 0-16,-2-4 1 0,3 0 0 0,-6 0 3 15,2 1-2-15,3 0-1 0,-2 0 3 16,6 1-2-16,-1 2 0 0,3-1 1 15,-1 0-3-15,-1 4 3 0,0-5-1 16,0 5-1-16,-1-5 1 0,1 5 0 16,-1-3 1-16,-1 3-1 0,2-4 0 15,-1 1 0-15,1-3 1 0,4 0-1 16,1 2 0-16,1 1 0 0,-2-3 1 16,4 3 0-16,-4-1 1 0,0-1-2 0,0 2 1 15,3-2 1-15,-1 3-2 0,3-2 2 16,-2 4-2-16,2-4 0 0,0 4 2 15,1 0-1-15,-2 0 0 0,2 0 0 16,-1 0-1-16,1 0-1 0,0 4 1 16,2-4-1-16,-2 5 0 0,0 0 0 15,1-5-1-15,0 4 1 0,2-4 2 16,2 0 0-16,-1 3-1 0,3-3 1 0,-5 0 1 16,4 5-1-16,-2-1 1 0,0 3-1 15,1-2-2-15,3 2 1 0,-4-1 1 16,1-1-2-16,3 0 1 0,-4-5-1 15,3 0 1-15,5 3 2 0,-3 0 0 16,3-3-2-16,2 0-1 0,-5 4 4 16,1 1-3-16,-1-5-1 0,-1 4 0 15,0-1-1-15,1 1 3 0,0-4 0 0,5 3-2 16,0-3 1-16,-3 0 2 0,6 0-3 16,-3 0 3-16,-3 0 0 0,0 0-4 15,3 0 4-15,-5 0-1 0,0 0-2 16,-1 0 3-16,-1 0-2 0,-3 0-1 15,1 0 2-15,0 0-2 0,7 3 0 16,-2-3 0-16,-1 0 0 0,-3 0 0 0,-1 0 0 16,-2 0 1-16,1 0 1 0,-3 0-1 15,3 0 0-15,3 0 1 0,-3-5-1 16,0 5 2-16,1-7-1 0,-3 7-2 16,-1-6 1-16,-2 2 2 0,0-5-3 15,-3 3 1-15,1-2 2 0,-1 3-2 16,1-5 1-16,1 1 2 0,-3-1-2 0,2-4 1 15,-2-1 4-15,1-1-1 0,4 3 2 16,-5-8 1-16,0 7 1 16,-2-10 1-16,1-5 2 0,-2-10-3 0,1 0 0 15,5-8-1-15,4-3-1 0,-3-2-3 16,-2 3 0-16,0-3-1 0,-5 8-4 16,-8 2-11-16,-2 6-11 0,-3 8-15 15,-3 5-25-15,-5 2 109 0,0 5-240 16,0 6-149-16,-13 9-381 0</inkml:trace>
  <inkml:trace contextRef="#ctx0" brushRef="#br0" timeOffset="100098.464">10712 13972 500 0,'3'0'115'0,"-3"0"4"15,5-4-84-15,-2 1-2 0,-3 1-5 16,3-5-2-16,-3 1-1 0,5-4-2 15,-5 0-1-15,5-1 0 0,-5-5-1 16,0 3-1-16,0 1 2 0,0-3-1 0,-10 3 1 16,3 4 1-16,-4 1-3 0,-4 3 0 15,-3 4 0-15,1 0-2 0,0 0-2 16,-2 0-3-16,1 9-2 0,1 1-1 16,0 1-2-16,1 3-2 0,-1 1-1 15,0 4-1-15,1 7 0 0,4 1-1 16,0 11-1-16,4 5-1 0,4-1 1 0,4 5-1 15,0 6-1-15,4-9 0 0,-1-1 1 16,4 0-2-16,3-9 1 16,-1-7 0-16,0-4 0 0,0 0 1 0,1-4-1 15,-1-3-1-15,5-5 3 0,0-1-2 16,3-5 0-16,-5-5 2 0,2 0-1 16,-1 0-1-16,-1 0 0 0,1-5-1 15,2-5 3-15,-1 1-2 0,-1-6 0 16,-1 2 2-16,-3-4 3 0,1 0-3 0,-3 5 1 15,3-8 1-15,-4 2 0 0,0-7 1 16,-1-4 0-16,-5-2 1 0,0-2 2 16,0 1 1-16,-5 4-2 0,0 3 3 15,2 3 0-15,3 2-1 0,-3 3-2 16,3 2 0-16,-7 4 0 0,7 2 0 16,0 3-2-16,-4 1-1 0,4 5 0 0,0 0-1 15,0 0 0-15,0 5-3 0,4 2 1 16,2 4 0-16,-4 3-2 0,1 5 2 15,-3 4 0-15,5 3-1 0,-5 4 1 16,5 3 0-16,0 3-1 0,0-2 1 16,3-1 1-16,-1-6-1 0,3 0 0 15,7-6 0-15,-4-4 0 0,3 0 0 16,1 0-1-16,1-6-1 0,-6 2 0 16,2-8 2-16,0 0-4 0,3-5 1 0,-3 0 1 15,0 0 2-15,1 0-2 0,1-5 1 16,-3 0 0-16,1-2 0 0,-2 1 0 15,0-1-1-15,0 0-4 0,-2 1 0 16,3 0-7-16,-4-3-6 0,0-1-11 16,-4 3-12-16,-2 0-20 0,-3-1-13 15,0-1 38-15,0 1-151 0,-5-8-124 16,1 1-298-16</inkml:trace>
  <inkml:trace contextRef="#ctx0" brushRef="#br0" timeOffset="100521.552">11149 13515 464 0,'0'0'126'0,"0"6"6"0,-3-4-22 16,1 5-67-16,2 4-7 0,-4-1-4 15,4 5-2-15,0 6-4 0,0-1-3 16,0-1-5-16,0 2-3 0,0 1-2 15,4 0-2-15,1-4-1 0,2 2-4 0,-1-4 0 16,5 0 0-16,-3-2-1 16,0-4 0-16,5-4-2 0,0 1 2 0,-3-7 0 15,3 0-2-15,-3 0 0 0,-3-3 1 16,3-6-1-16,-3 2-2 0,-2-6-4 16,3 0-4-16,-1-2-12 0,-5-2-13 15,-2-3-16-15,0 1-102 0,0-5-13 16,-3 1-101-16,-3-3-194 0</inkml:trace>
  <inkml:trace contextRef="#ctx0" brushRef="#br0" timeOffset="100681.072">11148 13233 742 0,'0'0'173'0,"0"-3"2"0,0 3-126 16,0-5-4-16,0 2-24 0,0-1-17 15,-4-2-26-15,-1 3-28 0,-4-2-124 16,4-2-140-16,-2 2-335 0</inkml:trace>
  <inkml:trace contextRef="#ctx0" brushRef="#br0" timeOffset="108257.242">16136 11309 535 0,'-11'6'120'0,"0"-2"6"16,6 2-90-16,5-3-7 0,0-3 4 15,0 5 0-15,6-5 2 0,3 0 2 16,4 0-1-16,6 0-1 0,2 0 1 15,7 0 0-15,2 0-4 0,5 0-3 16,1 0-2-16,5 0-1 0,4-4-2 16,8 4-4-16,3-7-3 0,4 3-1 15,-3-2-1-15,0 3 0 0,-2 1-3 0,-4 2-1 16,1 0 0-16,2 0-4 0,-4 0 0 16,-7 0-2-16,5 0-2 0,-8 0 3 15,-3 0-3-15,-5-4 0 0,-4 4-1 16,-8-5 2-16,-2 5-2 0,-4 0-1 15,3 0-2-15,0 0 2 0,2 0-1 16,-1 0-1-16,0 0 0 0,4 0 2 16,-5 0 0-16,-1 5-1 0,-1-5 3 0,1 4-3 15,-6 0 2-15,5 1 0 0,-1-5-2 16,-2 4 2-16,-1-4 0 0,-1 0-2 16,-7 0 2-16,-3-4-3 0,4-1 1 15,-4 1 1-15,0-3-1 0,-4-1-1 16,-1 0 0-16,-5-4 2 0,-5 0-1 15,1-4-1-15,-10 0 1 0,-1 2 0 16,-1-2 0-16,-4 7 0 0,-1-4-1 16,4 4 1-16,-1-3 0 0,2-1-1 0,-1 0 0 15,-6 6 2-15,3 3-2 0,2 4 2 16,2 0-1-16,5 0 0 0,12 0-1 16,1 1 1-16,5 3-2 0,3-4 2 15,0 0-1-15,7 5 1 0,6-5 0 16,8 1 1-16,6 6-1 0,4 1-2 0,-1 1 2 15,-2-1 0-15,-1 1-1 0,-5-3-1 16,0-2 0-16,4 2 0 0,-3-6 0 16,3 3 0-16,-2 2-1 0,-1-1 2 15,2 3-2-15,-1 2 2 0,-6 0-3 16,-1 1 1-16,-3-1-1 0,-4-1 1 16,-2 0-2-16,-3-1 2 0,2 2-1 15,-2 1 2-15,1 2 1 0,-6-1 1 0,3 1-2 16,-3 4 2-16,0-3-1 0,0 5 1 15,-7-3 0-15,2 3 1 0,-2-3-2 16,0 4 1-16,-8-1 1 0,0 2-1 16,-5-3 1-16,-9 9 0 0,-2-5-1 15,-3-1 1-15,1 5-3 0,1 1-7 16,4-7-6-16,0-6-9 0,3 2-11 0,3-4-14 16,3-1-19-16,1-1-10 0,13-5-112 15,5-4-122-15,0 0-288 0</inkml:trace>
  <inkml:trace contextRef="#ctx0" brushRef="#br0" timeOffset="109364.728">19275 11280 450 0,'0'0'105'0,"3"-1"4"0,-3 1-75 15,3-6-3-15,-3 3-4 0,5-3-2 16,-5 2-2-16,3-5-1 0,0 0-2 15,-3-2 0-15,5-2 1 0,-5 2 0 0,0 1 1 16,0-1 1-16,-8 1-1 0,1 0 0 16,0-3-1-16,-6 2 1 0,1 0-4 15,-1 4-1-15,-2 2-4 0,1 0 1 16,-1 1-4-16,1 4-1 0,-4 0-2 16,-1 0-1-16,-3 9-1 0,0 1 1 15,-1 3 0-15,3 5 0 0,-2-2-2 0,3 4 0 16,3 1-1-16,0 1 1 0,1-1-1 15,2 0-2-15,3 5 0 0,1 2-1 16,0-1 0-16,2 3 1 0,1 1-1 16,1 0 1-16,0 1-1 0,0-4 0 15,-1 1 0-15,3-3 1 0,3-4-2 16,0 2 2-16,0-4-1 0,6-6 1 0,2 2-1 16,2-3 0-16,4-5 0 0,0-2-1 15,2-4 0-15,2-2-1 0,0-3 0 16,1-6 1-16,3-1 1 0,2-2 0 15,2-5 2-15,2 0-2 0,-3-2 0 16,-2-6 1-16,-1-2-1 0,-5 2 0 16,-4-1-1-16,-1 0 0 0,-1 4 0 15,-4-3 3-15,-4 5-2 0,2 0 3 16,-5 0-1-16,0 1 3 0,3-2 1 16,-3 1 0-16,0 2 1 0,0-1 3 0,3 2-3 15,-3 2 2-15,0-1 1 0,0 4-1 16,-4 3 1-16,4 2 1 0,-4 7-1 15,0 0 0-15,1 0-2 0,0 8-1 16,3 2 1-16,-7 7-2 0,2-1-1 16,0 5 1-16,0 2-1 0,1 2 0 15,-1 3 0-15,2 1-3 0,3-1 2 16,0 3-2-16,3 2-1 0,3-2 1 0,-2 1-1 16,3-2 1-16,4-5-1 0,-2-1 0 15,2-7 3-15,4-2-2 0,0-2 2 16,-1-3-1-16,4-5 1 0,2-5 1 15,0 0-1-15,2 0-3 0,2 0 1 16,-3-11-1-16,2-3 0 0,2-4 0 0,-3-2-4 16,-2-4-4-16,-3 2-5 0,-8-2-9 15,0 2-15-15,-9-3-16 0,0 2-20 16,-4 0 167-16,-3 0-288 0,1-3-149 16,-2 0-409-16</inkml:trace>
  <inkml:trace contextRef="#ctx0" brushRef="#br0" timeOffset="109733.879">19493 10651 454 0,'0'0'125'0,"-4"0"5"16,4 0-15-16,-5 7-72 0,5 0-6 15,-6 4-2-15,3 4-2 0,0 1-4 16,0-2-2-16,3 0-5 0,0-2-1 16,-4 1-4-16,4 0-2 0,4-5-2 15,0 0 1-15,1-4-2 0,4 3-1 16,0-4-1-16,1 2-1 0,2 1-1 0,0-1-4 15,-2 2-1-15,2-3-1 0,-1 3-1 16,0-5-1-16,3-2-4 0,-2 0-6 16,0-2-4-16,2-5-8 0,0 0-10 15,-7-6-10-15,2-5-9 0,-4 1-5 16,-5-3 2-16,0-1-101 0,0-3-101 16,0 3-238-16</inkml:trace>
  <inkml:trace contextRef="#ctx0" brushRef="#br0" timeOffset="109889.164">19519 10347 600 0,'-4'-7'151'0,"4"7"8"15,0-5-97-15,0 5-1 0,0 0-13 16,0-3-9-16,0 3-8 0,4 0-12 0,-4 0-16 16,5 0-17-16,-5 0-25 0,5 7 69 15,1-7-200-15,-2 3-141 0,3-3-358 16</inkml:trace>
  <inkml:trace contextRef="#ctx0" brushRef="#br0" timeOffset="111036.613">20437 10349 517 0,'0'0'125'16,"-4"0"8"-16,4 0-81 0,-3 0-1 0,3 0-7 16,-5 0-1-16,2 0-2 0,-2 0-2 15,-1 0-4-15,-1 5-2 0,0 2-4 16,-2 0-1-16,1 3-3 0,1-2-3 15,-4 0-3-15,6 5-2 0,-1 1-3 16,-1 8-3-16,-1-2-1 0,-2 7-3 16,-1 1-2-16,-3 4 0 0,1 1 0 15,-3 5-2-15,0 1 1 0,-1 4 0 0,0 0 1 16,-2 4-2-16,4 6 0 0,-1-5 0 16,0-2-2-16,3 0 1 0,4-4-2 15,-5-3 0-15,0 2 0 0,1-1 0 16,4 3 1-16,0 1 0 0,9 1-2 15,0 0 1-15,0 1 0 0,9-5 0 16,4 4-1-16,-2-4-1 0,3 2 2 16,4-4 1-16,2-3-1 0,-2-6-2 15,2-2 1-15,3-1 2 0,-3-6 0 0,-1-1-2 16,-3-3 2-16,1-5-1 0,-2-1-2 16,-2-1-3-16,-3-3-5 0,-2-1-8 15,-1-6-10-15,-4 0-13 0,-3 0-15 16,3-2-15-16,-3-7-98 0,4-7-12 15,1-2-100-15,1-7-193 0</inkml:trace>
  <inkml:trace contextRef="#ctx0" brushRef="#br0" timeOffset="111750.757">20601 10505 587 0,'0'-4'146'0,"0"4"9"15,0-4-93-15,0 4 0 0,3 0-8 16,-3 0-7-16,4 4-5 0,-4-4-8 16,0 7-3-16,0-2-7 0,6 4-4 0,-3 5-5 15,-3 2-1-15,0 5-2 0,4 2-4 16,-4 4-3-16,0 1-1 0,-7-1 0 15,3 3-2-15,4 4 0 0,-3-6-1 16,3-6-1-16,0 0 1 0,0-5 0 16,-3-1-2-16,3-6 0 0,0 0 0 15,0-3 1-15,0-7 1 0,0 0-1 16,0 0 0-16,0-5 2 0,4-3-2 0,-4-4 0 16,5-1 0-16,-2-5-2 0,3 0 3 15,-1-6 0-15,5 2-2 0,1-7 1 16,0 0 0-16,0-2 0 0,0 1 0 15,-1 1-1-15,0 4 1 0,2 1-1 16,-1 3 2-16,1-3 0 0,-1 2-1 16,1 2 0-16,-2 1 0 0,1 3-1 15,0 4 1-15,2 2 1 0,-2 5-2 0,-3 5 1 16,4 0 1-16,-5 0 0 0,0 11 0 16,0 5 1-16,-1-1 2 0,0 5 1 15,-1 0-1-15,-5 0 1 0,3-1-1 16,-3 7 1-16,0-1 0 0,0-1-3 15,-3 2-1-15,3-1 0 0,0-1-2 16,0-3 2-16,3 0-1 0,1-2-2 16,2-5 2-16,6-5 1 0,0 2-1 15,0-4-2-15,0-3-4 0,1 0-5 0,-2-4-8 16,-1 3-12-16,-3-3-15 0,2 5-18 16,-2-5-9-16,-2 5-118 0,-5-5-127 15,0 8-292-15</inkml:trace>
  <inkml:trace contextRef="#ctx0" brushRef="#br0" timeOffset="112705.625">20364 11075 549 0,'-3'0'135'0,"0"0"6"0,3 0-88 15,0 0 2-15,3 5-7 0,1-5-4 16,6 0-2-16,0 0-4 0,5 0-4 16,6 0-3-16,4 0-2 0,4-5-3 0,5 5 0 15,5 0-3-15,8 0-2 0,4-2 0 16,1 2-3-16,2-8-3 0,1 3-1 16,-2-2-4-16,-2-2-3 0,2 0-2 15,-3 3-1-15,-2 2-1 0,-5-2 1 16,-3 2-3-16,-9 4 0 0,-11-7 0 15,-9 4 1-15,-7-1-6 0,-4 4-8 16,0 0-9-16,-5 6-12 0,-5-3-16 16,0 4-22-16,-2 2-7 0,-7-2-118 15,3 3-127-15,-7 3-291 0</inkml:trace>
  <inkml:trace contextRef="#ctx0" brushRef="#br0" timeOffset="113215.521">20650 11273 618 0,'0'6'151'15,"0"-2"7"-15,3 6-104 0,-3 3 1 16,4 2-14-16,0 7-4 0,0 3-8 15,0 3-7-15,0 6-8 0,-1-2-6 0,2 3-3 16,-5-4-1-16,0 3-4 0,0-4 1 16,0-4-2-16,-4-5 0 0,1-1 1 15,-1-7 0-15,-1-7 0 0,1-1 0 16,1-5 1-16,3 0-1 0,0-5 0 16,-3-4 0-16,7-7 0 0,5-1 1 15,2-7-1-15,3 1-2 0,2-4 2 16,1 8 0-16,-3-1 0 0,2 1 1 0,-1 8-1 15,-3 11 0-15,-3-5 0 0,3 5 2 16,-3 5-2-16,1 0 2 0,0 4 3 16,2 1 0-16,-2 6 3 0,-3 1 2 15,2 2 1-15,-4-1 5 0,-1 1-2 16,-1 1 0-16,-3 0 4 0,0 1 0 16,0 3 2-16,-7-6-2 0,-2-2-2 0,-3-1 2 15,-1-2-3-15,-2-1-6 0,1-5-3 16,0 0-1-16,0-1-3 0,-2-6-2 15,1 0-4-15,-1-5-6 0,4 1-6 16,1-5-10-16,1-1-15 0,3-6-12 16,7-3-17-16,0-3-14 0,6-9-11 15,6 1-92-15,6-3-111 0,7-2-246 16</inkml:trace>
  <inkml:trace contextRef="#ctx0" brushRef="#br0" timeOffset="113441.842">20989 11233 485 0,'0'4'134'16,"0"3"9"-16,0 3-33 0,-5 0-51 0,2 5-9 15,-3 2-6-15,2 3-9 0,1 1-6 16,3 2-8-16,0-2-7 0,0-1-3 16,0-6-1-16,0-1-4 0,6-5 1 15,1 0-3-15,-1-4-2 0,3-4 2 16,0 5-3-16,1-5 0 0,1 0-1 15,-1-6 1-15,-2-1-10 0,3 0-11 16,-5-2-16-16,-2 0-14 0,1-3-117 16,0 1-127-16,-1-8-301 0</inkml:trace>
  <inkml:trace contextRef="#ctx0" brushRef="#br0" timeOffset="113603.463">20972 11189 691 0,'0'0'160'0,"0"0"0"16,0 0-117-16,0 0-5 0,0 0-23 15,3 0-26-15,-3-6-24 0,5 1-125 16,-5 2-128-16,5 3-325 0</inkml:trace>
  <inkml:trace contextRef="#ctx0" brushRef="#br0" timeOffset="114132.918">21139 10306 540 0,'0'-2'134'15,"6"-4"8"-15,-1 6-83 0,-2 0 0 16,1 0-9-16,-4 0-2 0,4 8-4 16,1 1-6-16,0 1-3 0,5 5-5 15,1 2-6-15,6 2-3 0,3 10-6 16,4 1-3-16,3 8-3 0,0 6-3 0,1 3-3 16,-3 2 1-16,-1 10-1 0,0 5-1 15,-1 5-1-15,-1 2 0 0,-6 0 0 16,-5-3-1-16,-6-1 0 0,-5-3-1 15,-3-3 2-15,-6 1-1 0,-2-3-1 16,-4-6 2-16,-4-3 1 0,-7-3-1 16,-3-1-1-16,-3-5 0 0,0 0 1 15,-1-8 1-15,-1 1-2 0,2-6-3 0,3-9-7 16,1-7-10-16,5-9-14 0,6-3-18 16,4-7-15-16,4-12 79 0,9-10-193 15,0-7-126-15,4-2-318 0</inkml:trace>
  <inkml:trace contextRef="#ctx0" brushRef="#br0" timeOffset="114757.403">21707 10240 447 0,'0'-2'103'0,"0"-1"5"0,0-3-72 16,0 3-8-16,0-4-5 0,0-1 0 0,0 0-4 15,4-2 0-15,-4 1-2 0,0 1-1 16,0 2 1-16,0-2 2 0,0 2-1 16,-5 0 2-16,2 0 1 0,-4 1 0 15,1 5 1-15,-5-4-2 0,-3 4-1 16,-2 3-3-16,-2 2-2 0,-1-2-2 16,1 6-4-16,4 0-1 0,-5 7-2 15,7 1-1-15,0 3 0 0,2 1 1 0,0 5-1 16,4-5 5-16,6 4 0 15,0-3 3-15,0 4 0 0,9-6 3 0,0-1 0 16,7-1 2-16,2-4-3 0,4-5-1 16,4-1-2-16,-5-1-1 0,2-5-2 15,-2-2-3-15,-4 0-1 0,-2 0-4 16,-1 0-5-16,-5 0-11 0,-1-4-12 0,-2-1-18 16,-1 2-15-16,0-3 174 0,-1 6-291 15,0-2-141-15,-1 2-390 0</inkml:trace>
  <inkml:trace contextRef="#ctx0" brushRef="#br0" timeOffset="116298.229">21873 10954 603 0,'0'0'139'16,"3"0"7"-16,3 4-104 0,3-4 3 16,2 0-10-16,1 0-4 0,1 3-2 15,1-3-5-15,1 3-9 0,0-3-5 16,4 5-2-16,0-1-4 0,0-4-1 16,4 6-1-16,2-6-3 0,-6 0 0 15,4 5-4-15,-2-5-7 0,-7 0-8 0,-1-5-10 16,0 5-10-16,-6 0-10 0,-2 0 181 15,-1 0-287-15,-4 0-131 0,5 5-378 16</inkml:trace>
  <inkml:trace contextRef="#ctx0" brushRef="#br0" timeOffset="116571.685">21853 11134 508 0,'-5'0'121'16,"1"0"7"-16,4 4-76 0,-5-4-8 15,5 6-8-15,0-2-1 0,0 5-4 16,6-1-1-16,2-4-5 0,5 2-2 0,1-6 1 16,3 0 0-16,2 0 0 0,1-6-1 15,-1 6 1-15,-1 0-2 0,3 0-5 16,0 6-3-16,-4-2-2 0,3 2-5 15,0-4-3-15,-4 2-3 0,1 1-7 16,1-5-13-16,-6 0-18 0,0 0-20 16,-3 3-119-16,3-3-133 0,3 0-316 15</inkml:trace>
  <inkml:trace contextRef="#ctx0" brushRef="#br0" timeOffset="119155.493">22888 10807 454 0,'0'0'126'0,"0"0"4"0,0 4-11 15,0-1-75-15,0 2-4 0,5 4-5 16,-1 4-1-16,1 3-6 0,-1 2-3 0,1 3-5 16,2 7-6-16,-2 3-4 15,1 3-3-15,-3 3-3 0,1 4-1 16,-4-5-1-16,3 2-1 0,-3-3 0 0,0 1 0 15,0-6-1-15,0-2 1 0,0-5-2 16,0-6 1-16,0-2-1 0,0-7 1 16,3-5-1-16,-3-3 0 0,0 0-1 15,0-3 3-15,0-5-2 0,2-8 1 0,-2-6-1 16,0-7 1-16,6-3 0 0,-2-1 2 16,2-4-3-16,-1-1 2 0,3-4-2 15,-1 1 3-15,1 0-2 0,3 5 1 16,-1-1-1-16,0 8 2 0,2 4 1 15,-4 5 1-15,4 1-1 0,3 8 3 16,-4 2-1-16,2 2 2 0,2 7-1 16,0 0 1-16,-2 3 2 0,1 5 0 15,-3 4-2-15,2 6 0 0,-2 2-1 16,-3 5 0-16,0 5-2 0,-5 2 0 0,-3-3-2 16,0 1 0-16,0 1-5 0,-6-5-7 15,1-2-9-15,1-5-13 0,1-6-13 16,-1-5-11-16,4-6-115 0,0-2-119 15,5 0-279-15</inkml:trace>
  <inkml:trace contextRef="#ctx0" brushRef="#br0" timeOffset="119595.668">23559 10402 454 0,'0'-6'110'16,"0"-2"2"-16,0 1-62 0,0 0-19 15,0-1-7-15,0-3 0 0,-3 0 0 16,-1 0-1-16,-1 1 0 0,-2 0 2 0,0 5 1 16,-3 5 0-16,0 0-2 0,-5 0-1 15,2 7-2-15,-3 4-3 0,0 5-3 16,-2 2-3-16,1 4-2 0,-2 4-2 16,2 1-2-16,1 0-2 0,0 1 0 15,4-2 0-15,5-4 0 0,0-3 1 16,2-2 0-16,5 2 0 0,0-2 0 0,0 3 2 15,5 1-1-15,2-1-2 0,-1-2 1 16,4-4-2-16,2-2 1 0,1-4-2 16,0-8-7-16,3 0-9 0,0 0-17 15,1-5-17-15,0-5-118 0,3 0-128 16,0 1-304-16</inkml:trace>
  <inkml:trace contextRef="#ctx0" brushRef="#br0" timeOffset="120438.37">24179 10050 529 0,'-3'-1'125'15,"0"1"5"-15,-2 1-86 0,-2-1-3 16,0 6-4-16,-4 0-2 0,-1 5-1 16,-1 2-4-16,-2 1-3 0,-1 2-3 15,-6 5-4-15,0 7-2 0,-4 3-3 16,-1 4-4-16,-1 9-1 0,4 5-3 0,5 0-2 15,1 7 0-15,1 1-4 0,-3 4 1 16,0-3-2-16,-1 5 0 0,1 3 1 16,2 0-1-16,4 2-1 0,0 4 1 15,6-5 1-15,3-2-2 0,2-8 1 16,3-8-1-16,5-5 1 0,3-6 1 16,8-7-1-16,1 4 0 0,4-7 0 15,0-1 1-15,1-5-2 0,-3 0 0 16,-2-5-2-16,-2-3-3 0,1-1-5 15,-3-2-7-15,-1-3-10 0,2-8-8 16,-1 0-8-16,-3-2-6 0,4-9-109 0,1-4-108 16,-2-8-260-16</inkml:trace>
  <inkml:trace contextRef="#ctx0" brushRef="#br0" timeOffset="121333.197">24567 10247 402 0,'0'-5'110'16,"-5"1"3"-16,-4-2-11 0,-1 2-66 0,-4-5-5 16,2 1-4-16,2 0-4 0,-5 5 0 15,7 3-2-15,-2 0-2 0,-1 0 0 16,0 7-5-16,-2 5 1 0,-1 1 1 16,1 4-4-16,-2 2 0 0,-1 1-2 15,-2 0-1-15,6 3 0 0,0 3-3 16,1-1-2-16,7 1 0 0,0 1 0 0,4-1-1 15,0-2-1-15,0-5 0 0,0-1 0 16,5-7 1-16,1-2-2 0,5-4 0 16,3-5 1-16,2 0-2 0,1 0 0 15,0-6-1-15,-1-4 0 0,0 0 2 16,1-1-2-16,-1-5 0 0,1 4 2 16,0-4-1-16,-2 3 2 0,-2-5-1 15,-1 0 1-15,-5 0-3 0,1 0 3 16,-2 3-1-16,-1-1 1 0,0 1 1 15,-1 0 3-15,0 1 1 0,-4 2 3 0,0 1 3 16,0 2 0-16,0 3 3 0,-3 3 0 16,0-1-3-16,3 4 1 0,0 0-2 15,0 0-3-15,0 0-1 0,0 0 0 16,3 4-1-16,-3 7 2 0,0 2 1 16,0 5-1-16,0 6 1 0,3 2-1 15,-3 2 0-15,3 1-2 0,5-1-2 0,0-3-2 16,5 0 1-16,-2-7-2 0,5 0-1 15,0-5-2-15,-1-5 1 0,2-3-4 16,0-5-6-16,-5 0-11 0,0-4-13 16,0 0-17-16,-2-4-16 0,-2 1-119 15,-2 4-126-15,-2 3-299 0</inkml:trace>
  <inkml:trace contextRef="#ctx0" brushRef="#br0" timeOffset="121733.752">24104 10730 523 0,'0'0'128'0,"0"0"11"15,8 0-83-15,1 5 3 0,3-5-2 0,2 0-2 16,7 0 0-16,5 2-4 0,0-2-7 16,6 0-3-16,6 0-7 0,2 0-5 15,4-4-5-15,7 0-5 0,3 0-3 16,1-3-3-16,-1 3-5 0,-1 0-1 15,-1 1-3-15,-4 3-1 0,-5-6 0 16,-6 3-1-16,-3-1-3 0,-9 1 0 16,-7 0-7-16,-4 3-6 0,-9 0-6 0,-5 0-14 15,0 0-13-15,0 0-18 0,-7 0-11 16,-6 4-112-16,3 2-124 0,-1 1-292 16</inkml:trace>
  <inkml:trace contextRef="#ctx0" brushRef="#br0" timeOffset="122286.971">24313 10947 644 0,'0'0'153'0,"0"4"4"0,0 0-107 16,6 5-3-16,-3 6-10 0,-3 4-4 16,4 2-7-16,-4 8-8 0,2 3-4 15,-2-1-4-15,0 5-6 0,0-2-2 16,4 1-1-16,0 0 0 0,-1-6 1 16,0-2-1-16,-1-4-2 0,4-6 1 15,-2-4 1-15,-1-2-1 0,0-8 0 0,-3-3-2 16,0 0 2-16,3 0 0 0,-3-3 0 15,0-8 1-15,5-1-2 0,-1-3 1 16,2-6 2-16,-2-1-1 0,3-4 0 16,1 1 0-16,0 1 0 0,2 6 1 15,-1 7 0-15,2 1-1 0,1 7 0 16,-3 3 1-16,6 0 1 0,-5 0-1 16,0 0 3-16,2 6 0 0,-3 1 1 15,4 5-1-15,2 4-3 0,-3 1 0 16,0-1 0-16,-2 2-2 0,0 0-1 0,2-1 0 15,-4 0-1-15,2-1 3 0,-3-1 0 16,-3 1-1-16,-4 1 0 0,0-4 2 16,-5-4 2-16,-1 2 0 0,-2-3 2 15,-2-1-1-15,-3-3 1 0,2 3 0 16,-2-7-2-16,-2 0 1 0,0 0-2 16,1 0-1-16,-5-7-1 0,3 3-5 0,2-4-4 15,0 1-12-15,0 0-13 0,4-1-17 16,0-5-16-16,3 2-101 0,1 0-13 15,6-9-105-15,0-2-192 0</inkml:trace>
  <inkml:trace contextRef="#ctx0" brushRef="#br0" timeOffset="122669.698">24749 10850 510 0,'-6'0'126'0,"1"5"4"15,0-5-77-15,2 6-11 0,-3 0-8 16,-1 1-5-16,-2-1-6 0,0 1-6 15,1 2-2-15,0 1-3 0,1 2-1 16,4 2-1-16,3-3 4 0,0 0 1 0,0 0 1 16,0-4 3-16,4-1 7 0,6-1 1 15,-2 0 0-15,4-2-1 0,2 0 1 16,-2 2-2-16,4-5-3 0,-2 6-6 16,-2-6-4-16,0 0-1 0,-2 0-4 15,-2 0-2-15,0 0-7 0,-1-4-5 16,-2 1-15-16,3-2-15 0,-1 0-23 15,-1-3 8-15,2 1-136 0,-2-2-130 16,1-3-303-16</inkml:trace>
  <inkml:trace contextRef="#ctx0" brushRef="#br0" timeOffset="123103.247">25012 10171 529 0,'0'-4'128'15,"0"4"7"-15,7 0-79 0,-4 6-6 16,1 3-5-16,4 8-6 0,2 3-1 16,-2 8-6-16,4 3-7 0,2 8-3 15,0 5-7-15,-1 6-6 0,2 6-2 16,0 3-2-16,0 4-3 0,-3 1 0 16,0 2-2-16,2 1 0 0,-2-2 0 0,-3 0 0 15,-5-2-1-15,-4 1 2 0,0-7-1 16,0 0 0-16,-8-8 0 0,-1-3 2 15,-2-4-1-15,-8-1 1 0,0-5 1 16,-5-6-1-16,-3 2 1 0,-1-5 2 16,-1-1-5-16,-2-5-7 0,4-10-10 0,-1-6-17 15,6-5-15-15,1-6 25 0,5-7-143 16,2-4-120-16,6-5-285 0</inkml:trace>
  <inkml:trace contextRef="#ctx0" brushRef="#br0" timeOffset="123541.599">25378 10034 534 0,'0'9'127'15,"-3"-1"5"-15,3 3-89 0,-4 5-1 16,4-2-6-16,-5 1-3 0,5 2-4 15,-3-2-5-15,3 1-3 0,-5 2-5 16,5 1-1-16,0 0-6 0,0-2-2 0,0 1-1 16,7-6 1-16,1-5-1 0,2-4 3 15,4 2-2-15,3-5 2 0,0 0 1 16,0-5-1-16,2 2-2 0,-2 1-1 16,-3-3-1-16,-1 5-3 0,-2-2 0 15,-7-5-1-15,2-2-4 0,-1 0-9 16,-5-5-15-16,4-2-15 0,-2-3-9 15,-2 1-114-15,0 1-122 0,0 4-280 0</inkml:trace>
  <inkml:trace contextRef="#ctx0" brushRef="#br0" timeOffset="123703.638">25354 9767 578 0,'0'-7'126'0,"4"4"1"0,2-3-96 16,3 4-24-16,-3 2-127 0,2 0-113 15,-4 4-283-15</inkml:trace>
  <inkml:trace contextRef="#ctx0" brushRef="#br0" timeOffset="125457.347">22656 11843 525 0,'0'-13'111'0,"0"-3"5"0,0-6-96 16,6-6 4-16,-3-4 1 0,1-6 2 15,3-3 3-15,-2-10 0 0,0-8-1 0,0-8-1 16,0-4-2-16,-1-5-4 0,0-6-1 16,-4-3-4-16,0-4 0 0,4-10-3 15,-4-1-4-15,0-3-2 0,0-1-1 16,-4 4-2-16,4 0 0 0,0 11-3 16,0 7 2-16,0 5-2 0,-2 12-1 15,2 8 3-15,-4 3-2 0,-8 6 1 16,-2 9 0-16,-3 2 1 0,0 7-1 0,2 2 2 15,-1 2-1-15,3 6-1 0,4-1 1 16,9 0 1-16,-5 2-2 0,5 2 0 16,5-1 0-16,3 1-3 0,3 3 1 15,2 1 0-15,1 3-2 0,4-2 2 16,3-2-1-16,0 3 0 0,-2 0 0 16,5 0 0-16,-1 3-1 0,2 0 2 0,1 0 0 15,1 4 0-15,3-2 1 16,2-3 3-16,-2 6-1 0,8-5 1 0,2-2-1 15,6 1 1-15,4 1 0 0,2-4 0 16,2-1 0-16,1 1 1 0,6 2 0 16,4-3 1-16,6 4-3 0,3-2 2 15,2 3 0-15,3-1-3 0,-2-1 0 0,1 5 0 16,4 2-2-16,2-2 0 0,-7 5 0 16,5-5-1-16,2 0 0 0,-2 3 2 15,3 2-2-15,5-3 1 0,-5-1 0 16,-6 0-1-16,-1 0-1 0,-2 1 3 15,-1-3-3-15,0 6-1 0,-1-4 2 16,-5 4 1-16,-2-8-1 0,-6 6 1 16,-4-4-2-16,1 1 2 0,4-2 0 15,-4 1-1-15,0 1 1 0,-2-2 1 16,-4 0-1-16,-6 1 0 0,3-3-1 0,-8-1 0 16,3 1-1-16,-9-5 1 0,-3 5-1 15,-5-3 0-15,-7 4 1 0,-4 0 1 16,-7 5 0-16,1-3-1 0,-5 3 1 15,-2 1-1-15,-3-3 2 0,0 5-3 16,0-4 1-16,-7 4 1 0,-1-5 0 16,1 5 0-16,1 0 2 0,-1 0 1 0,5 6 0 15,2-1 0-15,-4 2-1 0,4 7 1 16,0-2 0-16,0 5-1 0,0 1-1 16,0 4 0-16,-4 2 1 0,-1 6 0 15,-1 8 0-15,1 2 0 0,-3 4 0 16,-1 5-1-16,0 4 1 0,-1 0-1 15,-4 9-2-15,3 5 0 0,0 6 0 16,1 2 0-16,2 2 0 0,-1 0-2 0,-1 5 0 16,0 4-1-16,2-1-2 0,-2 2 1 15,2 1-2-15,-2-4 0 0,1-3 1 16,1 0-2-16,0 5 1 0,3-1 1 16,2 0-2-16,3-3 0 0,0 1 0 15,0-7-2-15,0-4 0 0,0-1 2 16,3 4-2-16,-3-7 2 0,0-2-1 15,0-4 2-15,0-9 1 0,0-11 1 16,5-4 1-16,-2-4 2 0,1-5-3 0,-4-3 3 16,0-5-3-16,0-4 2 0,0-1 2 15,-8 0-2-15,1-1 0 0,-3 3 2 16,3-7 1-16,-3-1-1 0,2-5 1 16,-4-2 0-16,0-3-1 0,-3 0 3 15,-2-3-2-15,-3-1 0 0,-2-1 1 16,-3-2-2-16,-10-5 2 0,-3 2-1 0,-1-2-1 15,-8-1 2-15,0 0-1 0,-1 3 0 16,-3 1 1-16,-10 5 0 0,-9-1 0 16,-9 0 0-16,-8-1 0 0,-9-1-1 15,-4-2 2-15,-9 1-3 0,-4 2 0 16,-3-6 3-16,-1 5 0 0,1-2 1 16,4-1 3-16,5-4 2 0,5 4 1 15,5-3 3-15,9 2-4 0,1-3 1 16,2 3-3-16,1-1-2 0,9 2-2 0,6 2 0 15,9 6-7-15,4 2-2 0,5 0-4 16,2 10-10-16,6 0-11 0,6-1-17 16,9-1-16-16,10-4-6 0,9-4-108 15,9 0-121-15,0 0-268 0</inkml:trace>
  <inkml:trace contextRef="#ctx0" brushRef="#br0" timeOffset="126273.958">26153 10256 492 0,'-2'0'110'0,"-2"0"6"16,4 0-88-16,-7 12 4 0,1 5 0 15,2 6-1-15,-1 9-3 0,-3 6-5 16,6 3-2-16,-2 6-6 0,1 0-5 16,-1 0-3-16,4-3-4 0,0-6 2 15,6-8-3-15,-2-5 0 0,6-5-1 16,1-9 1-16,5-6 0 0,1-5 3 0,1 0-3 15,-1-9 2-15,3-8 0 0,1-3 0 16,4-6 1-16,3-4-1 0,-1 0 3 16,-1-1 2-16,-8 2 0 0,-1 1 1 15,-6 9 2-15,-3 7-1 0,-2 6 2 16,-2 6-4-16,-1 0 2 0,-3 9 1 16,4 6-2-16,-4 1-1 0,5 6-1 15,-3 0-1-15,3 3 2 0,2-5-2 16,0-2-1-16,4-4 4 0,7-5 2 15,-1-5 5-15,7-4 2 0,2 0 1 0,0-9 3 16,-3-3 2-16,2-4 0 0,-5-1 1 16,-6-3-4-16,0 1 0 0,-14 0-3 15,0-3-4-15,0 0-2 0,-11 2-6 16,-5 0 0-16,-4 1-3 0,-3 7-6 16,-2 2-8-16,-1 4-10 0,4 6-14 0,4-5-13 15,10 5-28-15,8 0-14 0,0 0-113 16,6-4-130-16,12 4-292 0</inkml:trace>
  <inkml:trace contextRef="#ctx0" brushRef="#br0" timeOffset="126584.798">26987 10374 594 0,'-18'0'140'0,"-4"4"6"16,1 6-102-16,2 3-3 0,-1 7-11 15,0 5-5-15,4 5-8 0,0 1-3 16,3-1-8-16,5-3 0 0,5-2-1 16,3-6-1-16,3-4 1 0,5-6 3 0,12-9 2 15,4 0 6-15,5-8 1 0,6-4 4 16,8-6 5-16,-5-2 5 0,-2-3 3 16,-8 0 1-16,-6 0 0 0,-15 1 2 15,-7 1-1-15,0 5-2 0,-11-2-6 16,-8 3-7-16,-4 1-6 0,-6 5-3 15,-1 5-8-15,-5 4-7 0,3 0-12 16,2 0-13-16,5 0-11 0,7 0-21 0,10 0-26 16,0 0 2-16,8-7-125 0,5 1-130 15,2-5-295-15</inkml:trace>
  <inkml:trace contextRef="#ctx0" brushRef="#br0" timeOffset="126868.535">27200 10626 492 0,'0'15'114'15,"4"-4"6"-15,2-3-81 0,-2-6-1 16,0-2-7-16,-4 0 3 0,3-5 1 16,-3-2-1-16,0-7 1 0,0-2 0 15,0-5 0-15,-3-3-1 0,3-4 0 16,-6-2-6-16,-1-4-1 0,4-1-6 15,3 2-2-15,0 0-5 0,0 6-3 0,0 5-5 16,5 4 0-16,3 7-2 0,-2 5-1 16,5 6-2-16,1 0-3 0,0 0-1 15,4 10-8-15,2 2-12 0,1-1-18 16,-1-2-17-16,3 2-51 0,-1-7-68 16,-4-4-116-16,1 0-240 0</inkml:trace>
  <inkml:trace contextRef="#ctx0" brushRef="#br0" timeOffset="127093.442">27657 9843 659 0,'-9'5'162'16,"4"9"8"-16,0 7-107 0,1 13-4 15,-1 7-11-15,2 12-9 0,-4-1-9 0,-1 10-12 16,2 2-7-16,-2-3-6 0,2 4-1 15,6-1-1-15,0-5-3 0,0-4-6 16,0-6-3-16,0-8-7 0,5-13-9 16,-1-7-13-16,-1-12-12 0,-3-6-9 15,0-3-6-15,3 0-106 0,-3-11-112 16,3-1-266-16</inkml:trace>
  <inkml:trace contextRef="#ctx0" brushRef="#br0" timeOffset="127448.008">27595 10358 561 0,'7'-14'136'0,"-1"-1"4"0,7-7-94 16,0 2-2-16,4-2-8 0,-3-4-4 15,4 4-9-15,2-1-7 0,-2 3-2 0,1 2-4 16,7 5-1-16,-3-4-3 0,-3 5-1 16,1-1 0-16,-4 4 0 0,-6 3 0 15,-4 0 0-15,-7 6 2 0,0 0-1 16,0 0 1-16,-6 7-1 0,-6 3 0 15,-2 6-2-15,-6 3 0 0,-1 2-3 16,-3 0 0-16,-2 4-1 0,2-3 1 16,5 4-1-16,1 1 0 0,1-4 0 15,4 3-1-15,3-5 1 0,-3 1 0 0,9-3-1 16,4-3 1-16,0-2 0 0,0-4 3 16,5-1 5-16,9-4 5 0,0 0 3 15,5-1 5-15,2 1 3 0,2 0 1 16,8-5 0-16,-2 4-5 0,2-4-6 15,-3 6-1-15,-2-6-11 0,-7 0-11 16,0 0-17-16,-7 0-26 0,-4 0 47 0,-4-3-185 16,-4-1-150-16,0-6-361 0</inkml:trace>
  <inkml:trace contextRef="#ctx0" brushRef="#br0" timeOffset="127878.254">28475 10352 537 0,'-10'9'139'0,"-1"8"8"16,0 5-63-16,4 9-28 0,2 5-6 15,0 10-7-15,-1 8-8 0,-1 7-9 16,-5 4-8-16,4 5-8 0,-2-2-3 16,2-5-5-16,0-5 0 0,1-5-1 15,-2-11-2-15,-2-7-3 0,-2-6-4 16,3-10-9-16,-1-10-7 0,-1-5-15 0,6-4-9 16,-3-5-5-16,4-9-108 15,5-8-110-15,0-6-260 0</inkml:trace>
  <inkml:trace contextRef="#ctx0" brushRef="#br0" timeOffset="128137.781">28439 10425 465 0,'16'-25'111'0,"3"4"6"0,-3 3-70 16,4 1-8-16,-1 3-4 0,0 1 0 0,2 6-3 16,4 7-4-16,1 0-2 0,-6 3-3 15,2 13 0-15,-1 6-1 0,-2 8-2 16,-5 6 0-16,1 1-2 0,-11-1-3 15,-4 0-2-15,0-8-2 0,-9-1-1 16,-6-5 0-16,-1-2 0 0,-2-7-2 16,-1 4 0-16,-4-1 0 0,1-4-2 15,-6-2-1-15,-2-3-2 0,2-7-2 0,-1 0-2 16,1 0-8-16,5-10-11 0,3 0-12 16,7 1-14-16,5-5-8 15,8 0-102-15,0-3-8 0,8 3-92 0,5-4-175 16</inkml:trace>
  <inkml:trace contextRef="#ctx0" brushRef="#br0" timeOffset="128459.996">28869 10455 583 0,'5'11'137'0,"1"-3"4"0,4-8-100 15,-1 6-1-15,10-6-10 0,0 0-4 16,1-5-6-16,2-3-6 0,-3-3-5 15,-5 1-2-15,1-7-5 0,-5 3 1 16,-5-1-1-16,-1 2 1 0,-4-2 1 0,0 3 2 16,-6-1 0-16,-4 0 4 0,0 3-1 15,-6 5 0-15,-5 5 0 0,-2 0-3 16,1 4-1-16,-1 4-1 0,0 10-3 16,4 2 1-16,3 7-1 0,2 0 0 15,2 3 0-15,7-3 2 0,5 1-1 16,0-3 1-16,0-3-1 0,9-2 0 15,2-1 0-15,4-6 0 0,5-3-2 16,4-4 0-16,2-6-6 0,2 0-13 0,2-5-12 16,-6-5-15-16,1-2-16 0,-7-5-102 15,4 1-116-15,-3 0-260 0</inkml:trace>
  <inkml:trace contextRef="#ctx0" brushRef="#br0" timeOffset="128754.324">29126 10437 573 0,'-4'14'137'0,"4"1"5"0,-4 1-98 16,4 4-3-16,0 0-9 0,0-1-2 15,0-2-7-15,0-2-7 0,0-2-4 16,4 0-2-16,-4-2 0 0,5-6-1 16,-5 1-2-16,6-6 0 0,-6 0-1 15,5-6 2-15,-5-4-1 0,4-2 2 16,-4-6 2-16,0-5 1 0,5 0 2 0,-5-1 1 15,0-1-2-15,0-4-2 0,0-1 1 16,5-1-5-16,-1 4-2 0,1 4 0 16,4 6-1-16,-2-1-3 0,6 7 3 15,2 0-3-15,10 3 1 0,8-3 0 16,9 4-5-16,12-2-7 0,9 0-9 0,2 1-22 16,0 8-6-16,0 0-130 0,-5 0-136 15,-8 7-319-15</inkml:trace>
  <inkml:trace contextRef="#ctx0" brushRef="#br0" timeOffset="129890.765">29945 10703 581 0,'0'-10'133'0,"4"-2"7"15,4-5-104-15,3-3-5 0,0-1-1 0,3-6-3 16,3-2-5-16,2-10-5 0,-2-4-4 16,3-7-1-16,-3-6 0 0,0-8-2 15,0 2 1-15,-1-6-1 0,1 1 2 16,-6 2 2-16,-5 5 3 0,-2 4 1 16,-1 9 1-16,-3 7-1 0,4 6 0 0,-4 8 0 15,0 11-3-15,0 2-2 0,-4 9-3 16,1 4-1-16,-1 2-2 0,-1 11 1 15,-2 7-2-15,0 12-3 0,-4 12 1 16,-3 5-2-16,-1 9-1 0,-2 6 0 16,3 4-1-16,-2 0-1 0,7 5 2 15,-1-7-1-15,6 0 2 0,4-5-3 16,0-9 2-16,0-5 0 0,0-8-1 0,8-7 0 16,1-7-1-16,-2-5-1 15,3-6 0-15,-2-7 1 0,3-7-1 0,1 0 0 16,2-6-1-16,1-9 1 0,3-7 0 15,1-3 1-15,-1-7-1 0,3-4 1 16,5-3-1-16,-1-2 2 0,-5-4 1 16,-2 1 1-16,-5 2-1 0,-6 3 2 15,-3 4-2-15,-4 8 2 0,0 8 0 0,0 9-3 16,0 6 2-16,-7 4-2 0,0 4 1 16,0 6 2-16,-8 7-3 0,2 8 0 15,-3 7 0-15,2 6 2 0,0 5-2 16,6-1 0-16,3 3-1 0,5-4 2 15,0-2-2-15,0-5 1 0,0-2 1 16,7-5 0-16,5-2-1 0,1-7 1 16,5 0-2-16,4-7 2 0,2-2 0 0,-1-9-2 15,0 0 1-15,3 0-1 0,-2-11 1 16,-2-6-4-16,-1-2-3 0,1-5-10 16,-1-1-9-16,-7-1-17 0,3 1-17 15,-1 3-11-15,-4 0-111 0,-5-1-125 16,6 5-277-16</inkml:trace>
  <inkml:trace contextRef="#ctx0" brushRef="#br0" timeOffset="130170.197">30538 10212 598 0,'0'0'150'0,"-6"0"8"16,2 0-92-16,0 12 1 0,1 3-9 15,3 9-5-15,0 6-9 0,0 6-10 16,0 3-6-16,0 4-8 0,0-1-7 15,0-5-6-15,3 1-4 0,-3-8-1 0,9-3 0 16,-4-5-2-16,4-6 0 0,2-6 0 16,3-6 4-16,-1-4-1 0,0-5 2 15,1-4 1-15,-2-7 0 0,-1-4 0 16,1-3-1-16,3-3-2 0,-6-9 1 16,3-2-2-16,-4-5 0 0,2-3-5 15,-6 0-5-15,0 7-6 0,2 6-9 16,-6 7-12-16,0 9-16 0,0 5-19 15,0 7 157-15,0 4-271 0,0 0-145 0,0 3-390 16</inkml:trace>
  <inkml:trace contextRef="#ctx0" brushRef="#br0" timeOffset="130775.602">30718 10503 554 0,'0'20'137'0,"0"-5"10"0,5-3-85 0,-1-4-5 16,8-2-6-16,2-6-5 0,1 0-6 15,3-6-7-15,1-4-6 0,4 0-6 16,0-5-5-16,1-3-4 0,3 2-4 16,-2-7 0-16,-2-4-3 0,2-2-2 15,-6 0 1-15,-1 0-1 0,-4 2 0 16,-3 7 0-16,-7 7-2 0,-4 4 3 0,0 9-1 16,-5 0 0-16,-8 3 1 15,0 11-2-15,-8 3 1 0,-3 6-1 0,0 0-2 16,1 4 1-16,-3 1 1 0,12 0-3 15,-1 0 0-15,5-1 1 0,4 0 0 16,0-3-2-16,2 2 2 0,4-1 1 16,0-3 1-16,0-3-1 0,10-1-2 15,-5-4 2-15,5-2 0 0,1-6 0 0,6-6-1 16,4 0-2-16,3-3 4 0,4-8-1 16,8-4-2-16,-1-6 0 0,0-6-1 15,-4-4 3-15,-1-3 0 0,-2-5-1 16,-1-4 3-16,2-8 2 0,-1-2 1 15,1-9 4-15,-4-6 0 0,-3-3 2 16,0 2 2-16,-7-3-2 0,1 6 2 16,-2 7-1-16,-3 8-2 0,-4 9-2 15,-3 14-2-15,-4 8-1 0,0 9-1 0,0 11-2 16,-11 0-1-16,-2 2-1 16,-7 16-2-16,-3 9 2 0,-3 11-2 0,-2 13 1 15,-1 8 0-15,3 6-1 0,-2 6 2 16,8 5 1-16,3-2-3 0,9 2 2 15,2-7-1-15,6-4 2 0,8-4-2 16,1-10-1-16,14-8 0 0,6-8 2 0,7-6 0 16,5-8 1-16,12-6-2 0,1-11 1 15,-2-4 1-15,4-4-3 0,-10-6-1 16,-4-5-3-16,-7-2-3 0,-7 1-7 16,-7 1-6-16,-2 0-10 0,-4 4-7 15,-8 1-13-15,-2 1-14 0,-5 4-11 16,0 2-112-16,0 3-125 0,-10 0-290 15</inkml:trace>
  <inkml:trace contextRef="#ctx0" brushRef="#br0" timeOffset="134085.897">7664 14523 375 0,'3'-3'94'0,"-3"3"3"0,5 0-11 16,-1 0-66-16,-4 0 2 0,0 6 2 16,0 1 4-16,-5 5 5 0,0 5 5 15,-7 8 0-15,-8 9-2 0,-5 15 1 16,-4 12-2-16,-12 4-4 0,-3 13-3 15,-4-4-4-15,-1-2-5 0,1-3-3 16,5-4-5-16,2-15-2 0,5-3-8 0,3-5-14 16,-3-5-18-16,-4-2 0 0,5-1-127 15,3 1-125-15,9-4-303 0</inkml:trace>
  <inkml:trace contextRef="#ctx0" brushRef="#br0" timeOffset="134500.557">8170 14832 714 0,'-11'45'157'16,"0"16"1"-16,-1 12-132 0,-1 10-1 15,2 6-11-15,-1-10-8 0,0-4-9 16,4-7-13-16,1-9-15 0,7-1-12 0,0-1 60 16,0 1-176-16,15 3-121 0,0-2-305 15</inkml:trace>
  <inkml:trace contextRef="#ctx0" brushRef="#br0" timeOffset="134806.006">10215 15186 759 0,'-36'41'167'0,"0"18"1"0,4 7-116 15,2 5-57-15,6 6-25 0,3-2-21 16,3-4-117-16,5-5-126 0,7-3-304 16</inkml:trace>
  <inkml:trace contextRef="#ctx0" brushRef="#br0" timeOffset="135135.115">13025 15137 796 0,'-40'53'162'15,"7"11"1"-15,9 3-153 0,12 1-4 16,12-6-5-16,0-7-9 0,5-7-10 16,8-5-9-16,5 1-13 0,3-7-11 15,6-6-112-15,2-3-116 0,2-11-273 16</inkml:trace>
  <inkml:trace contextRef="#ctx0" brushRef="#br0" timeOffset="135435.922">15244 14611 775 0,'11'49'165'0,"3"16"0"16,-2 12-148-16,6 5-4 0,4-4-1 15,4-6-9-15,3-7 0 0,5-4-5 16,3 0-1-16,-1-11-5 0,0-3-6 15,-2-4-17-15,-4-5-17 0,-4-5-50 16,-4-1-66-16,-8-1-109 0,-2-4-239 16</inkml:trace>
  <inkml:trace contextRef="#ctx0" brushRef="#br0" timeOffset="135821.327">14919 14822 877 0,'-27'23'183'0,"1"25"1"15,-2 29-164-15,0 24-29 0,0 11-16 16,4 5-31-16,7-6-29 0,0-4-98 16,2-7-130-16,-6-9-280 0</inkml:trace>
  <inkml:trace contextRef="#ctx0" brushRef="#br0" timeOffset="148668.466">24590 2238 480 0,'-7'-14'108'0,"3"2"3"0,4-9-72 0,0-5-19 15,0-3-1-15,3-8-3 0,2-2-1 16,5-1-2-16,-6-6-3 0,1-7 0 16,1-4-3-16,-1-8-1 0,4-1 1 15,0-2 0-15,2-6 2 0,2-2 0 16,0-4-2-16,-2 0-1 0,2-2-1 16,-1 8-1-16,0 12-2 0,0 16 2 15,0 7 0-15,-8 15 3 0,-1 8 2 0,-3 5 1 16,0 2 0-16,0 6-1 0,-5 3-2 15,5 0-1-15,-4 0-2 0,4 0-3 16,0 3 0-16,0 2 0 0,4 1 1 16,1-1-1-16,5 0 0 0,2-1-1 15,6 0 1-15,6 1 0 0,4 0-2 16,7 0 1-16,8 0 1 0,7-1 1 16,5-4 1-16,5 5-1 0,-2 2-1 0,1 1 2 15,0-1-2-15,1-1 1 0,-1 0-1 16,4-2-1-16,-4 0 1 0,-3 0 0 15,-6-4 0-15,-9 5 1 0,-7-5-1 16,-5 3-2-16,-8 1 1 0,-5 1 1 16,-6-2 0-16,-4 5 0 0,-6 6 0 15,0-3 0-15,0 2 1 0,0-1 0 16,-2 9 0-16,-3-1-1 0,2 10 0 16,-1 1 0-16,-1 10 0 0,1 4-1 0,-4 5 0 15,-2-4 1-15,-1 6 1 0,3 4-3 16,0-2 1-16,5-4 0 0,3 6 1 15,0-6-2-15,0-2 1 0,-5-1 0 16,5-6 1-16,0-2-1 0,-2-7 0 16,2-5 0-16,-5-1 1 0,0 1-2 15,0-8 1-15,-3 0-2 0,-1 0 2 16,0-6 0-16,-6 0 2 0,-4-2 1 16,-10-5 3-16,-12-6-1 0,-7 0 2 0,-9-6 0 15,-5-3 0-15,-1-2-2 0,-3-2-1 16,-2 2-9-16,-1-4-15 0,1-3-14 15,2 1-119-15,10 3-124 0,9-2-305 16</inkml:trace>
  <inkml:trace contextRef="#ctx0" brushRef="#br0" timeOffset="149720.9">28875 2426 420 0,'-7'-6'101'0,"1"0"3"0,1 2-66 15,1 1-4-15,0 3-7 0,4 0-5 16,0-3-2-16,4 3-1 0,2 0-1 0,9 0 1 16,4 5 0-16,3-5 1 0,9 0 2 15,7 0 2-15,8 0 1 0,7-8 2 16,19 0-1-16,6-5 1 0,11 2-1 16,10-1-1-16,17-1-1 0,5 0-4 15,7 3-1-15,12-3-1 0,8 3-3 16,-4 6-1-16,4-1-5 0,4 5-1 15,-5 0-1-15,-15 0-4 0,-8 0-4 0,-19 0-6 16,-14-6-9-16,-16 3-8 0,-17-6-10 16,-18-2-9-16,-15 1-7 0,-16 4-5 15,-9 3-3-15,-8 3-98 0,-14 4-99 16,-10 6-246-16</inkml:trace>
  <inkml:trace contextRef="#ctx0" brushRef="#br0" timeOffset="152305.314">6995 16802 435 0,'0'-3'101'0,"3"-1"2"0,0 0-72 16,0-1-4-16,-3-1-7 0,8 1 0 16,-5 0-1-16,-3 1-3 0,5 0-1 15,1-1-1-15,-1-4 0 0,-1-1 0 16,1 1-3-16,-1-3-1 0,-4-4-2 0,0-1-3 16,0-1-2-16,-8-7-1 0,3-1-1 15,-5 1-1-15,2 2 1 0,-5 0-1 16,2 3 0-16,-3 8 1 0,-2 1-1 15,-3 7 0-15,-3 4 1 0,-3 0-2 16,1 4 1-16,-4 3 1 0,-1 8-1 16,2 0 1-16,-2 7 0 0,0 4 0 0,7 3 0 15,2-1 1-15,4 4 0 0,3-5 1 16,3 2 0-16,-2-3 0 0,6-1-1 16,3-5 0-16,3 2 0 0,0-3 0 15,4-5 0-15,6 1 0 0,0-2-1 16,4-2 1-16,3-2-1 0,-1-3 2 15,5-6-2-15,1 0 1 0,6 0 1 16,-1-9 3-16,-2-1-1 0,4-9 1 16,-2-3 1-16,0-5 1 0,-3-4-3 0,-2-6 1 15,-4-2-3-15,-1-4-1 0,-4 2 2 16,-6 2-5-16,1 0-1 0,-3 4 2 16,0-1-1-16,2 3 0 0,-2 0 1 15,3-1-2-15,-2 2 2 0,-3 6-1 16,-3-2-1-16,-3 5 1 0,-5 5 0 15,0 3 1-15,-4 1-1 0,4 8 3 0,-2 6 1 16,5 0 0-16,0 0 0 0,-1 6 2 16,6 7 1-16,-5 10 2 0,3-1 1 15,-5 7 3-15,2 3 2 0,1 7 1 16,1-8-1-16,3 8-2 0,0 0-1 16,7 0-4-16,2-1-1 0,1 3-4 15,8-2 0-15,1-3-2 0,4-1 0 16,1-2 0-16,-4-4-4 0,0-2-7 0,-2-2-11 15,-1 2-13-15,-3 1-8 0,0 0-112 16,-5 4-117-16,0 0-273 0</inkml:trace>
  <inkml:trace contextRef="#ctx0" brushRef="#br0" timeOffset="152959.087">7730 16675 490 0,'5'-9'108'0,"0"-5"-1"0,-1 2-91 16,1-5-1-16,-5 4-3 0,0-2 0 0,0-1-2 16,0 4-1-16,-11-1 1 0,3 6 1 15,-6 2 1-15,-1 5-1 0,-3 0 0 16,0 8-1-16,-3 5-1 0,0 5 0 15,-1 7-1-15,-3 2 0 0,3 2 2 16,4-1 0-16,2-1 0 0,6-1-1 16,1-3-1-16,4-1-2 0,5-2 0 15,0 0-4-15,5-3 0 0,-1-1 0 0,5 2 1 16,8-3 0-16,0-4-1 0,4-5-1 16,7-6 1-16,-2 0 0 0,-2-6 0 15,0-7-1-15,-1-7-1 0,-1-1 0 16,-5-5 2-16,-1-2-2 0,-3-3 2 15,-2-5-2-15,-2-8 1 0,-2-1 0 16,-1-6 0-16,0-1-1 0,-1-4 1 16,-5 1-2-16,0 0 0 0,0 6 1 15,-6 5-2-15,1 10 1 0,1 8 2 16,0 6-1-16,-2 8 3 0,-3 5 3 0,1 7-1 16,0 0 2-16,2 4 1 0,-3 9-2 15,1 6 2-15,2 6 1 0,0 8 1 16,3 10 4-16,3 7 0 0,0 10 2 15,7 8 1-15,4 2-2 0,8 0-3 16,7-3-4-16,3-4-3 0,6-8-9 0,2-7-9 16,4-11-14-16,8-10-13 0,0-1-122 15,-2-11-125-15,-3-3-306 0</inkml:trace>
  <inkml:trace contextRef="#ctx0" brushRef="#br0" timeOffset="153625.448">9407 16655 461 0,'-46'35'109'0,"4"2"5"16,4-1-76-16,4 0-4 0,6-4-8 0,9 0-5 15,8-9-4-15,8-1-4 0,3-8-2 16,4-3 0-16,11-4 0 0,7-7-2 15,9 0 0-15,6-5 0 0,5-11-2 16,2-7-1-16,4-6-1 0,-4-8-4 16,-3-3 1-16,-4-1 0 0,-4-4-2 15,-5-3 1-15,-7-2 0 0,-3-2-1 16,-3 0 2-16,-8 0-1 0,-1 2-2 0,-3 4 2 16,-3-1 0-16,0 8 2 0,-3 5 2 15,-2 8 1-15,-1 8 5 0,-4 12 1 16,-3 6 0-16,1 7 2 0,-4 6-2 15,2 11-1-15,-2 5 0 0,3 0-3 16,-3 5-1-16,8 4 2 0,4-1 0 16,4 6-1-16,6 2 1 0,7 0 1 15,5 0-3-15,7 2 1 0,3-4-2 0,7-2-4 16,1 1-9-16,8-2-14 0,3-7-15 16,4 2-3-16,-2-3-119 0,3-2-122 15,-3-6-281-15</inkml:trace>
  <inkml:trace contextRef="#ctx0" brushRef="#br0" timeOffset="154271.543">12778 16637 469 0,'-11'-24'97'0,"-2"1"1"0,6 0-91 16,-6-2 4-16,2 2 0 0,-4 1 3 16,-4 0 1-16,-3 9 0 0,-2 7 1 0,-3 6-1 15,0 4-2-15,1 9 1 0,-3 9 1 16,0 6-2-16,2 8 3 0,3 5 0 15,5-3 0-15,4 3-2 0,11-5-3 16,4-3-2-16,0-8 0 0,4-3-4 16,10-5-1-16,1-9-1 0,8-3 3 15,0-5-1-15,6 0 0 0,0-7-1 16,1-6 2-16,-3-6-2 0,7-7-1 16,-3-8-2-16,-1-7 1 0,-4-4-1 0,-1-5-1 15,-4-6-1-15,-5-5 0 0,0-1-1 16,-2-2-1-16,-5-6 1 0,-5 5 0 15,-4 13 1-15,0 11 3 0,0 15 6 16,-6 19 2-16,-2 7 4 0,-4 3 2 16,-3 15 3-16,-3 12 0 0,1 7 0 15,2 8-3-15,-1 5-2 0,5 3-4 16,6-3-2-16,5 3-3 0,0 1-1 16,3-9-8-16,13 1-9 0,7 0-10 0,10-5-10 15,5-3-11-15,8-2-55 0,-4-5-60 16,2 2-102-16,-2-5-218 0</inkml:trace>
  <inkml:trace contextRef="#ctx0" brushRef="#br0" timeOffset="154843.271">14399 16448 383 0,'-18'-19'97'16,"0"4"1"-16,-1 0-24 0,-5 4-59 15,0 3-4-15,-4 3-3 0,1 5-1 0,-5 0 2 16,3 7 2-16,-2 5 2 16,0 8 2-16,5 4 4 0,-1 7-1 0,4 1 1 15,8 5-1-15,11-2-1 0,4 5-2 16,3-1-3-16,10-3-4 0,5-5-2 16,6-2-1-16,0-5-1 0,5-6-2 15,5-2 0-15,3-5 1 0,3-11 0 16,1 0 1-16,3-5-1 0,-2-10-1 0,-2-7 2 15,-4-4-4-15,-3-5 0 0,-10-8 0 16,-4-3-1-16,-8-5 1 0,-7-3-2 16,-4-6-1-16,0 1 0 0,-4-4 0 15,-5-5-1-15,-3-2 0 0,-1 2 1 16,-3 5 3-16,0 10 2 0,-3 12 4 16,4 12 3-16,-1 12 3 0,1 4 2 15,-2 9 0-15,3 0 1 0,-1 10-4 0,3 7-1 16,0 6 0-16,4 15 3 0,8 9 0 15,0 8 0-15,0 5-1 0,6 0 2 16,10 0-2-16,8-8-2 0,4-2-8 16,9-2-8-16,5-1-13 0,8-2-10 15,2 0-17-15,6-1-108 0,0-4-118 16,4-4-276-16</inkml:trace>
  <inkml:trace contextRef="#ctx0" brushRef="#br0" timeOffset="155438.915">15684 16469 521 0,'-18'-23'107'0,"1"3"-1"16,-5 0-101-16,-2 0 0 0,1 2-1 16,-3 2 3-16,0 1 1 0,-2 0 4 15,5 2 2-15,-10 4 2 0,4 9 1 16,-1 0 2-16,-4 4-1 0,6 9 2 0,-2 7-1 16,3 9 0-16,1-1-3 0,8 2-1 15,4 1-3-15,9 0-2 0,5-1-4 16,4-5-3-16,8 2-1 0,6-5 1 15,6-2-2-15,9-10 0 0,7-1-1 16,6-6 2-16,6-3-2 0,-1-5 1 16,2-4-1-16,-4-7 2 0,-5-2 0 15,-2-6 0-15,-8-2-2 0,-4-4-1 0,-2-2 0 16,-4-6 3-16,-9-2-3 0,-9-5-1 16,-6-11 1-16,0-8 0 0,-10-6 0 15,-3-5 0-15,-3-3-3 0,-2 4 2 16,2 6 2-16,-3 8 0 0,-1 12 4 15,-3 17 3-15,3 12-1 0,-5 15 3 16,1 4 1-16,-4 4-2 0,4 13 0 16,0 7 0-16,4 8-2 0,2 5 3 15,5 6 0-15,5-2 0 0,8 6-1 0,3 3 0 16,9 0-2-16,12 5-2 0,11-3-1 16,9-2-1-16,8-2-2 0,8-6 1 15,7-7 0-15,2-3-2 0,4-3-2 16,3-6-4-16,2 1-5 0,-6 2-3 0,1-1-7 15,-5-4-8-15,-1 4-8 0,-8-7-3 16,-2-1-110-16,-11-2-109 0,-16-1-268 16</inkml:trace>
  <inkml:trace contextRef="#ctx0" brushRef="#br0" timeOffset="161880.43">5945 16859 471 0,'-8'4'105'0,"3"1"3"16,2 0-86-16,0-1 1 0,3 1-3 16,0 1-3-16,0-1-1 0,5 1-2 15,-2 1-2-15,1 2-2 0,1-1-2 0,-2 1 0 16,0 2-2-16,-3 4-2 16,4-3 0-16,1 4-1 0,0 0 1 0,-3 2-1 15,2-1 1-15,-1 1 3 0,3 2 0 16,-2 3 1-16,-1 1 3 0,1-3 0 15,3 1 2-15,-3-1 0 0,-2-2-1 16,2-2-1-16,0 1 2 0,2 0-5 16,0-4 0-16,1-1-1 0,1 1-1 15,3-3-2-15,1-2 1 0,1-1-1 16,-1 2 1-16,-2 0 1 0,1-3 0 0,-2 2 1 16,2 0 2-16,-2-2-1 0,4 1 1 15,-2-2 0-15,0 1-1 0,4-3 0 16,2 1 1-16,3-5-3 0,3 5 0 15,4-5 1-15,-4 0 0 0,6 0-1 16,-2 3 0-16,2-3-1 0,-1 0 1 16,4 0-1-16,-5-3-1 0,4 3 1 0,-2 0-2 15,-1-3 0-15,1 3 0 0,-2 0-2 16,4-5 1-16,-2 5-1 0,2-3 0 16,3 3 0-16,1-3-1 0,1 3 3 15,-1-3 0-15,1 3 2 0,-1-7-2 16,0 2 1-16,0-1 0 0,0 1 0 15,0 3-2-15,0 2 0 0,-3 0-1 16,-1 0 0-16,2 3-1 0,1 1 1 16,5 2-1-16,-3-1 2 0,1-5-2 0,3 0 0 15,-2 0 2-15,-3-5 0 0,5-3 0 16,0 1 0-16,2 2-1 0,-3 1 3 16,1 4 0-16,-1 0-2 0,4 0-1 15,-1 0 0-15,2 0 1 0,2 0-1 16,0 0-1-16,1-5-1 0,-1 1 2 15,0 0-1-15,0 0 2 0,4 4-3 0,2-4 1 16,-4 1 1-16,5 3-1 0,1-5 0 16,-2 0 2-16,-2 1-1 0,-2-2 1 15,-1 0-2-15,-3 1 0 0,0 5 2 16,1 0-1-16,1-4-2 0,-2 4 1 16,4 0-1-16,0 0 1 0,-2 0-1 15,-1 4 1-15,2-4 0 0,-3 0 0 0,-5 0 0 16,0 4 1-16,-1-4 0 0,0 3 1 15,-2-3-2-15,6 4 0 16,1-4 2-16,-2 0-2 0,2 0-1 0,2-4 2 16,-5 4-1-16,1-3-1 0,-3 3 1 15,-1 0 0-15,-2 6 2 0,-1-3-2 16,-1 2-1-16,3 3 2 0,-1-3-1 16,2 1 0-16,-2-2-1 0,4-4 0 15,-2 0 2-15,3 0 0 0,-1 0 2 0,0-5 0 16,-1 5-1-16,3 0 3 0,-2 0-1 15,-1 5 0-15,2-1-2 0,0 1-3 16,-1 2 2-16,-3-2 0 0,1 0-2 16,0-5-1-16,0 5 3 0,-1 1-1 15,0 1 1-15,-1 2-1 0,4 2 0 16,-3 1 2-16,-2 0-2 0,-1 0-2 16,-2 2 2-16,-1-2 1 0,-3 2-1 0,-2-4 0 15,-3-1-2-15,-2 0 2 0,0 2 0 16,-4 1 0-16,2 0 0 0,-5 0 1 15,0-1-3-15,-2 2 3 0,-3-3 0 16,1 0-1-16,-4 0 0 0,-2 1-1 16,-3-5 1-16,0 1 0 0,-4 0 0 15,-1-1 2-15,-3-1-1 0,2-1 1 16,-2-4-1-16,-1 3-1 0,0-3 1 0,-2 0 1 16,0 0-3-16,-3-4 0 0,0-4 2 15,1 3-1-15,1-5 0 0,-1-4 2 16,1 1-3-16,0-3 1 0,3-2 1 15,4-1-2-15,-1-1 2 0,1 4-1 16,5-1-1-16,0 2 2 0,0 2 0 16,0 2-2-16,7 1 1 0,0 1 0 0,-1 2 0 15,2 0 1-15,-1 1-2 0,1 1 1 16,-1-2 1-16,2 3 0 0,0-1-2 16,-1 2 2-16,3-2-1 0,-1 0 0 15,0 2-1-15,-1-4 1 0,1 2 0 16,0 1-1-16,-3 4 0 0,1-5 1 15,2 5-1-15,3-3 1 0,-2 3 0 16,2-4 0-16,4 4 1 0,-3-4-1 16,2 4-1-16,-2-4 3 0,2 4-3 15,-1-3 1-15,2 3 0 0,-3-4 1 0,4 4-1 16,-1 0 2-16,4 0-2 0,2 0 1 16,-1 0 0-16,3 0-2 0,2 4 2 15,-2-4-1-15,6 0-2 0,-5 0 4 16,4-4-1-16,-1 4 0 0,0 0 0 0,2 0 0 15,-5-3 1-15,5 3 1 0,-2 0-2 16,1 0-1-16,2 0 2 0,0 0-1 16,3 0 1-16,-1 4-1 0,2-4-1 15,0 0 1-15,1 0 0 0,0 0-1 16,-1 0 1-16,-1 0-2 0,-1 0 1 16,-1 0 1-16,1 0 0 0,3 0-1 15,1 0 0-15,1 0 2 0,-1 0 0 16,0 4 0-16,0-4-2 0,-1 0 0 0,-2 0 2 15,-1 0-1-15,1 0 0 16,-4 0-1-16,1 0 1 0,-1 0 0 0,-3 0 1 16,0 0 0-16,2 0 0 0,0 4 0 15,5-4 2-15,1 3-2 0,-1-3 1 16,0 4-1-16,2-4-2 0,-5 0 1 16,1 0-2-16,-1 0 1 0,-2 0 0 0,-3 3-1 15,3-3 1-15,-3 4 1 0,5-4 0 16,-1 7 0-16,2-3 1 0,1 1 0 15,1 0 0-15,1-1-2 0,1-4 2 16,2 0 0-16,6 0-2 0,-2 0 0 16,1-5 1-16,2 0 1 0,-2 5 0 15,0 0 0-15,2 0 1 0,-1 6 0 16,-1 0 0-16,0-2-1 0,5-4-2 16,-2 0 1-16,-1 3 0 0,9-3 0 0,-3 0-2 15,1 0 1-15,0 4 1 0,-3-4 0 16,5 6-3-16,1-6 1 15,-1 0 1-15,1 3 0 0,4-3 0 0,-7 5 1 16,2-2-2-16,0 3 1 0,-4 0 1 16,1 0-1-16,-2 0 1 0,-1-6-1 15,-5 4 1-15,7-4-1 0,0 3 1 16,1 0-2-16,1 0 2 0,0 2-1 0,0-2 1 16,-4-3-1-16,0 0 2 0,-1 0-2 15,0-3 1-15,3-2 0 0,-8 1-2 16,6 1 0-16,-6 3 2 0,6-4-2 15,-8 4 1-15,5-4 1 0,-2-1 1 16,5-1 1-16,-4-1-1 0,4-6-1 16,2 2 1-16,0-1 0 0,-3 3-1 15,5-1 0-15,0 0 1 0,-4-2 1 0,3-3 1 16,1-2 0-16,-4-2 0 0,-2-6 3 16,2 1-1-16,-1-4 1 0,-3-2-1 15,5-5 1-15,-5 0 1 0,-6-3 0 16,-6-2-3-16,-9 5-1 0,-10 3-1 15,-4 1 2-15,-3-4-1 0,-1 6-2 16,1 1-3-16,-2-3 2 0,-2 5 0 16,-3 1 1-16,0-1-4 0,0-3-3 15,0 5-6-15,0 1-4 0,-5 2-7 0,2 6-8 16,0 3-16-16,-2 4-9 0,1 8-12 16,1 0-13-16,3 3 2 0,-6 8-110 15,1 8-117-15,-1 11-268 0</inkml:trace>
  <inkml:trace contextRef="#ctx0" brushRef="#br0" timeOffset="187399.807">18969 4425 562 0,'0'0'123'15,"0"0"5"-15,0 0-100 0,0 4 3 16,0 1-1-16,4 0 1 0,-4 4 1 16,0 4-1-16,3 0-4 0,-3 3-3 15,3 6-3-15,-3 4-5 0,3 5-3 16,-3 3-2-16,5 4-4 0,-5-7 0 0,6 0-4 16,-3-3 1-16,-3 0-2 0,0-3-2 15,0 0 0-15,0-4 1 0,0-4-2 16,0-4 1-16,0-3-1 0,3-6 1 15,-3-1 1-15,0-3 0 0,0 0 1 16,0-7 1-16,3-3 1 0,-3-2 1 16,4-6 2-16,0-2-2 0,-1-4 1 0,0-2 1 15,3-4-2-15,2 0 0 0,1-7-2 16,2 3 0-16,2-3 3 16,0 1-1-16,3 4 1 0,-1 3 2 0,3 0-1 15,-1 10 4-15,-1 4-2 0,1 0-2 16,-3 6 3-16,1 3-1 0,-1 2 1 15,-3 4 2-15,2 0-2 0,-1 0 1 16,1 0 2-16,-1 9 0 0,0 7 1 0,-3 4-2 16,0 7-1-16,-3 8-1 0,1 8-4 15,-1-2 0-15,-2 4-1 0,-4-5-3 16,0-1 0-16,0-5-3 0,-4-1-4 16,-2-3-7-16,-1-4-7 0,4-2-15 15,3-5-11-15,-3-6-22 0,3-5-13 16,0-2-116-16,0-2-126 0,0 0-299 15</inkml:trace>
  <inkml:trace contextRef="#ctx0" brushRef="#br0" timeOffset="187782.847">18670 5198 543 0,'-8'0'132'0,"1"0"6"16,7-7-76-16,0 7-14 0,8-5 6 0,3-1 1 15,5 1-1-15,10 0 1 0,2 1 1 16,9 4-2-16,6 0-4 0,10 0-3 15,4 4-7-15,7-4-2 0,3 5-7 16,2-5-4-16,4 0-3 0,0 0-4 16,-3 0-4-16,-3 0-2 0,1 0-5 15,-6-5-1-15,-8 3-2 0,-2 2-5 16,-8-8-1-16,-11 3 0 0,-9 5-4 16,-8-3-5-16,-10 3-6 0,-6 0-9 15,0 0-13-15,-6 5-16 0,-6 1-18 16,-6 6-21-16,-4 3 8 0,-6 5-126 0,-13 2-134 15,-1 8-295-15</inkml:trace>
  <inkml:trace contextRef="#ctx0" brushRef="#br0" timeOffset="188400.318">18969 5531 473 0,'0'-6'129'0,"0"-1"10"0,0 4-20 16,0 3-70-16,0 0 5 0,4 0-6 15,-4 2 0-15,3 8-3 0,-3 7-6 16,4 4-7-16,-1 6-4 0,2 4-6 15,0 6-6-15,0 6-6 0,-1-2-3 16,-4 6-3-16,0 5-1 0,4 4-3 16,-4-3 0-16,0 0 0 0,0-4 2 15,4-1-1-15,-4-8-1 0,0-9 0 0,-4 3 2 16,4-10-2-16,-6-1 1 0,1-7-2 16,2-1 1-16,-1-8 0 0,0-7 0 15,1 0 0-15,3-4 1 0,-5-6-1 16,5-8 2-16,0 0-1 0,3-7 3 15,0-6-1-15,3-1 2 0,1 1 1 16,0 0 1-16,3 5 0 0,1 1 1 16,2 6-3-16,4 2 0 0,1 0 1 0,4 6-3 15,1 4 2-15,2 5-3 16,-2 2 1-16,2 0 1 0,-3 9 0 0,-2 6-3 16,2 3 2-16,-4 3 0 0,-3 2-1 15,-3 2 1-15,-1 0 1 0,-5 4 0 16,-2 3 2-16,-4-5 1 0,0 2 0 15,-3-4 1-15,-3-3 1 0,-3-2-1 0,-1-2 1 16,-1-1 2-16,1-2-4 0,-6-1 0 16,1 2 0-16,-1-1-2 0,0-1-1 15,-3-5-2-15,-1-7-3 0,1-2-3 16,-3-2-5-16,0-8-7 0,5-5-11 16,0 1-8-16,4-3-14 0,7 1-13 15,6-3-15-15,0 0-8 0,0-9-4 16,7-1-96-16,6-6-107 0,4-3-245 0</inkml:trace>
  <inkml:trace contextRef="#ctx0" brushRef="#br0" timeOffset="188712.874">19455 5607 565 0,'3'-4'144'16,"-3"4"10"-16,4 0-90 0,-4 6 4 0,3 0-5 15,-3 7-4-15,0-2-10 0,0 4-9 16,-4 1-7-16,4 0-4 0,-6 0-7 16,2-1-4-16,4 3-3 0,-5 1-1 15,5-1-1-15,0 1-2 0,0-2-3 16,7-3-2-16,-7-4-1 0,5 2-2 0,-5-6 1 16,5 0-3-16,-1-1 0 0,2-5 1 15,1 4-1-15,2-4-2 0,-2 0 1 16,3-2-1-16,0-4 0 0,0 3 1 15,0-6-3-15,1-4-3 0,-3 1-5 16,0-8-6-16,-2 5-13 0,-2-7-11 16,-1 1-17-16,-3 2-19 0,0 1 6 15,-3-2-116-15,-4 0-121 0,-4-4-272 16</inkml:trace>
  <inkml:trace contextRef="#ctx0" brushRef="#br0" timeOffset="188860.682">19410 5403 545 0,'0'0'145'16,"0"0"11"-16,0 0-56 0,0 6-43 16,5 5-8-16,-1-2-10 0,0 2-9 0,0-1-12 15,-1-4-19-15,-3-2-23 0,0-4-6 16,0 0-134-16,0 6-133 0,0-6-326 16</inkml:trace>
  <inkml:trace contextRef="#ctx0" brushRef="#br0" timeOffset="189844.191">20254 5084 435 0,'0'0'102'0,"-6"2"4"16,6-2-69-16,-4 5-5 0,4-5-3 15,-4 0 0-15,4 0-2 0,0 0 0 16,0 0 2-16,0 0 0 0,0 0 0 15,0 0 0-15,0 2 1 0,4-2-1 16,-1 0-1-16,-3 0-1 0,7 0-3 16,-1 0 0-16,3 3-1 0,-1-3-3 0,2 4 2 15,2-4-1-15,1 3 0 0,3-3-1 16,5 0 1-16,4 0 0 0,-1 0 1 16,1-3 0-16,-1 3-4 0,1 0-1 15,-3 0-3-15,-2 0-3 0,1 0-5 16,0 0 1-16,-5 0-4 0,-2 0-1 15,0 0-1-15,-1 0-2 0,-4 0-3 0,0-5-4 16,-2 5-9-16,-1 0-10 0,-2 0-13 16,-4 0-15-16,0 0-19 0,0 9-8 15,-4 0-108-15,-2-1-121 0,-2 3-274 16</inkml:trace>
  <inkml:trace contextRef="#ctx0" brushRef="#br0" timeOffset="190139.807">20306 5349 516 0,'0'0'130'15,"0"5"9"-15,0-5-74 0,8 3-7 16,1-3-5-16,-2 5 0 0,7-5-5 15,-1 4-3-15,0 0-4 0,4 0-2 0,1-1-4 16,-3 2-1-16,2-5-6 0,0 3-2 16,-2-3-3-16,0 2-4 0,4-2-6 15,-5 6-1-15,3-6-5 0,0 3-3 16,-2-3-1-16,-4 4-6 0,-1-4-9 16,-2 3-9-16,-3-3-18 0,-5 0-22 0,2 0-10 15,-2 0-129-15,0 0-135 0,-2 4-314 16</inkml:trace>
  <inkml:trace contextRef="#ctx0" brushRef="#br0" timeOffset="191564.287">21350 4577 475 0,'0'0'117'0,"3"-6"6"0,-3 6-68 15,3 0-7-15,-3 0-6 0,4 0-1 0,-4 4-1 16,0 0-3-16,3 3-1 0,-3 5-2 16,3 4-1-16,1 5-4 0,-4 13-1 15,5-1-3-15,-5 5-1 0,0 8-4 16,0 2-3-16,0 0-3 0,0 15-3 16,-3 3-3-16,3-2-3 0,0-3-2 15,0-2-1-15,0-11 0 0,0-5-1 16,0-3 2-16,0-9-4 0,0-3-3 15,0-8-7-15,0-2-9 0,-3-9-16 0,3 0-22 16,0-9 13-16,0 0-136 0,0 0-127 16,0 2-301-16</inkml:trace>
  <inkml:trace contextRef="#ctx0" brushRef="#br0" timeOffset="194312.851">19030 7083 562 0,'0'-16'125'0,"0"5"5"0,3 2-97 16,0 4 1-16,-3 5 0 0,4 0-1 15,0 0 0-15,-4 4 1 0,6 4-4 16,-3 9-4-16,0 2-4 0,0 4-3 0,2 5-4 15,-2-1-3-15,0 2-5 0,1 1-2 16,0 6-1-16,2-2-2 0,-3-3-1 16,3 4-1-16,-3-5-1 0,-3-5 0 15,5-5 1-15,-5-1-1 0,0-6 0 16,0-6-1-16,0-7 2 0,3 0-1 16,1 0 1-16,1-14-2 0,3-2 1 15,-3-7 0-15,0-10 1 0,-1-4 0 16,3-1-1-16,-1-3 1 0,2-1 1 0,-1 2-1 15,5-1 1-15,-5 2-1 0,1 3 0 16,2 4 2-16,2 7 0 0,1 8-1 16,0 6 3-16,-1 8 0 0,-2 3 1 15,0 0 1-15,-2 0 0 0,1 0 0 16,-1 11 2-16,1 5-1 0,2 6-2 16,3 7 0-16,0 6-2 0,0-1 2 15,0 4-3-15,-4-5 0 0,-3-1-3 16,-4-5 0-16,-3-2-2 0,0-5-8 0,0-2-9 15,0-1-10-15,0-4-14 0,0-1-13 16,0-8 177-16,4-4-291 0,0 4-136 16,3-4-392-16</inkml:trace>
  <inkml:trace contextRef="#ctx0" brushRef="#br0" timeOffset="194601.522">19798 7025 632 0,'4'0'151'15,"0"0"7"-15,3 0-107 0,6 0-1 0,1 0-12 16,4 0-3-16,2 0-5 0,6 0-11 15,2 0-6-15,-1-4-8 0,1 4 0 16,-2 0-2-16,-3 0-4 0,-5 4-9 16,-2-4-6-16,-5 6-12 0,-7-1-11 0,-4 1-14 15,0 4-7-15,0 2-88 0,-10 2-12 16,-2 1-90-16,-2 1-175 0</inkml:trace>
  <inkml:trace contextRef="#ctx0" brushRef="#br0" timeOffset="194780.578">19830 7236 587 0,'0'0'143'0,"0"0"9"0,12 0-97 15,-2 0 0-15,3 4-10 0,5 0-3 16,3-4-8-16,1 0-9 0,5 0-8 16,0 0-5-16,1 0-4 0,-4 0-9 15,5-4-10-15,-1 4-12 0,2-6-16 16,-1 0-13-16,-1-1-117 0,-3 0-126 15,-1 0-290-15</inkml:trace>
  <inkml:trace contextRef="#ctx0" brushRef="#br0" timeOffset="195262.198">20467 6684 613 0,'0'-3'145'15,"0"3"7"-15,0 0-100 0,0 0-3 0,0 12-11 16,3 1-3-16,-3 7-4 0,0 7-7 16,0 6-7-16,0 8-3 0,0 9-5 15,0 2-3-15,0 5-1 0,0 2-4 16,0-8 1-16,3-4-2 0,1-4-2 16,-4-5 0-16,0-10 1 0,0-6-3 15,0-1 3-15,0-7-3 0,0-2 2 16,0-5 2-16,0-7-1 0,3 0 0 0,-3-6 2 15,0-7-3-15,6-6 2 0,-2-6 0 16,2-4-1-16,3-1 2 0,1-2-1 16,5 0-1-16,-3 3 2 0,4 5-1 15,-4 6 1-15,1 4 1 0,2 4-1 16,-4 6 3-16,4 4-1 0,1 0 0 16,0 6 3-16,-1 2-1 0,4 3-1 15,-3 3 1-15,2 0-1 0,-1 3 2 0,-1 3-1 16,-1 3 0-16,-2 2 1 0,-6 1 1 15,-3 2 0-15,-4-2 3 0,0-4-2 16,-10 4 3-16,-1 1 2 0,-3-6-2 16,-6 1-2-16,4 2-1 0,-5-7-3 15,-1-4 0-15,1 3-2 0,0-6-8 16,-1-7-5-16,0-3-6 0,-4-3-12 16,0-9-13-16,3-6-16 0,1-8-14 15,9-6-4-15,5-3-105 0,8 5-114 0,0-1-260 16</inkml:trace>
  <inkml:trace contextRef="#ctx0" brushRef="#br0" timeOffset="196145.086">20944 6396 480 0,'0'0'114'0,"0"-5"5"16,0 5-78-16,0 0-3 0,0 0-6 15,0 5 0-15,0 1-4 0,0 3-2 0,-5 7-4 16,0 3-3-16,-3 0 0 0,1 2-3 15,1 2-3-15,2-1-1 0,4-4-1 16,0 3 1-16,0-3 0 0,6-2-3 16,2-5 0-16,3-1 0 0,0-1-1 15,-4-4 0-15,5-5-4 0,-3 4 0 16,0-4-1-16,0-3 1 0,3-1-2 0,-3-1-4 16,2-8-10-16,0 2-12 0,1-1-13 15,-2-6-9-15,-3 0-113 0,-2 0-118 16,-1-3-272-16</inkml:trace>
  <inkml:trace contextRef="#ctx0" brushRef="#br0" timeOffset="196309.553">20940 6177 648 0,'-3'-5'156'0,"3"-2"4"0,0 5-108 15,7-6-5-15,1-3-18 0,8 0-8 16,-1 2-4-16,5 1-13 0,1 1-12 15,-1 7-17-15,-2 0-17 0,-4 9 92 16,-2 2-212-16,-12 15-138 0,0 0-347 16</inkml:trace>
  <inkml:trace contextRef="#ctx0" brushRef="#br0" timeOffset="198294.76">18275 8104 405 0,'0'0'84'16,"0"0"0"-16,0 0-75 0,0 0-5 15,0 0-2-15,0 0-2 0,0 0 2 16,5 0 2-16,-5 0 3 0,0 0 5 16,3-4 3-16,-3 4 3 0,0 0 3 15,0 0 0-15,0-3 0 0,0 3 0 0,4-3-3 16,-4 3-1-16,0-5 0 0,4 5 0 15,-4 0 3-15,0 0-1 0,0 0 0 16,0-4 3-16,0 4-4 0,0 0 0 16,4 0-1-16,-4 0-1 0,0 4-1 0,0-1-2 15,0 1-2-15,4 1 0 0,-4 1-1 16,0 1-2-16,0-2-2 0,3 2-1 16,-3-4-2-16,0 3 1 0,0-5-1 15,0 5-1-15,0-3 0 0,0-3-1 16,0 0 0-16,0 0 1 0,3 0-1 15,-3 0-1-15,0 0 1 0,0-3-1 16,0 3 1-16,0 0-1 0,0 0 1 16,5 3 0-16,-5-3 1 0,0 0 0 0,0 0 2 15,0 0-2-15,-6 0 1 0,6 0 0 16,0 3-2-16,0-3 2 0,0 0-3 16,0 6 1-16,0-6 1 0,0 3-1 15,0-3 0-15,0 0 0 0,0 0-1 16,0 0 1-16,0 0 0 0,0 0 0 15,0 0 0-15,0 0 1 0,0 6 0 16,0-2 0-16,0 1-1 0,0 2 0 0,0 0 0 16,0-1-1-16,0 3 2 0,0 0-2 15,0 1 0-15,0 1 0 0,-3 3 1 16,3 4-1-16,-3 1 1 0,3 0-1 16,0 2 0-16,0 1 1 0,0-2-1 15,0-2-1-15,0 2 1 0,0 0 0 16,5-5 0-16,-1-1 0 0,0-3 0 0,-1-1 1 15,-3-1 0-15,0-1-1 0,4-3 0 16,-4 2 2-16,4 0 0 0,0 0 0 16,1-2 0-16,-1 1 0 0,4-2 1 15,-1-4 2-15,-1 0 4 0,2-6-1 16,2 2 3-16,0 1-2 0,0-1 1 16,5 4 0-16,-1-3-2 0,-3 3-2 15,1-6-3-15,-3 3 0 0,-2-3-2 16,0 0-10-16,-2-1-12 0,-5-3-17 0,0-2-16 15,0-6-116-15,0 1-130 0,0-6-299 16</inkml:trace>
  <inkml:trace contextRef="#ctx0" brushRef="#br0" timeOffset="198477.783">18320 7816 638 0,'0'-9'153'0,"6"0"7"0,2 1-108 16,1 4-4-16,2-3-13 0,-1 7-4 16,1 0-10-16,-4 0-5 0,1 6-15 15,-1 6-13-15,3 5-22 0,-3 0-14 16,2 6-119-16,1 2-127 0,-1-2-306 16</inkml:trace>
  <inkml:trace contextRef="#ctx0" brushRef="#br0" timeOffset="198707.432">18895 8164 699 0,'8'0'153'16,"1"-8"3"-16,7 1-129 0,2 3-4 15,2 1-10-15,1-3-1 0,3 2-2 16,-1 4-8-16,0-4-11 0,0 4-12 16,-3 0-14-16,-3 4-10 0,-4 0-112 0,-8 7-118 15,-5 3-278-15</inkml:trace>
  <inkml:trace contextRef="#ctx0" brushRef="#br0" timeOffset="198892.44">18819 8407 618 0,'0'0'147'0,"8"-6"7"15,3 4-105-15,3-3-3 0,5 1-11 16,3 2-3-16,5-3-7 0,-2 5-10 16,1 0-11-16,-3 0-18 0,-4 0-22 15,1 0 148-15,-3-3-274 0,-2 3-148 16,0-6-405-16</inkml:trace>
  <inkml:trace contextRef="#ctx0" brushRef="#br0" timeOffset="199706.214">19742 7788 533 0,'4'-7'129'0,"-1"4"7"15,-3 3-85-15,5 0-3 0,-5 1-3 16,0 10-2-16,0 8-4 0,0 7-6 16,0 8-5-16,0 1-5 0,0 10-4 15,0 2-6-15,6 4-3 0,-6-2-4 16,0 0 1-16,0-6-5 0,0-4 1 15,-7 1-4-15,4-10-3 0,0-3-6 16,3-2-5-16,0-7-13 0,0-5-12 16,0-3-12-16,0-3-1 0,7-7-109 15,1 0-110-15,3-5-259 0</inkml:trace>
  <inkml:trace contextRef="#ctx0" brushRef="#br0" timeOffset="200000.824">20029 8099 577 0,'-11'7'136'0,"-1"1"6"0,-4 4-95 16,1 7-6-16,-4 3-4 0,-3 3-6 15,3 2-9-15,0 1-4 0,2-1-3 16,8-3-5-16,9-2-2 0,0-3 0 16,0-7 2-16,12-4 3 0,6-8 4 15,4 0 2-15,4-5 4 0,2-7 2 16,3-2 4-16,-3-7 1 0,0 0 1 0,-1 0 0 15,-5-2 0-15,-1 3-2 0,-9 5 0 16,-5 0-3-16,-7-3-4 0,0 3-5 16,0 1-4-16,-13-2-5 0,-2 6 0 15,-1 4-6-15,-4 1-8 0,-1 5-11 16,1 0-14-16,2 11-14 0,4-3-24 16,5 3-26-16,2-1-119 0,3 5-141 15,4-4-318-15</inkml:trace>
  <inkml:trace contextRef="#ctx0" brushRef="#br0" timeOffset="200516.876">20432 8167 586 0,'-15'8'137'16,"-3"1"3"-16,-4 5-104 0,-3 2-3 15,1 6-7-15,3 6-4 0,2 0-8 16,5 0-5-16,8-2-3 0,6-3-2 16,0-10-1-16,5-1-3 0,5-7 0 15,5-5 2-15,4-4-1 0,2-6-1 16,2-5 0-16,6-6 2 0,-5-4 0 16,-2-2 3-16,-5 1 3 0,-1-1 2 15,-5 3 5-15,-2 2 4 0,-5 0 3 0,-4 7 2 16,0 2-1-16,0 4-4 0,0 6 1 15,-5 3-6-15,1 0-3 0,-1 7-3 16,1 1-4-16,0 3-1 0,4 1 0 16,-5 4-3-16,5 2 0 0,0 0 1 0,3 3-2 15,0 3 2-15,4 0 1 0,4 3-4 16,2 4 2-16,-1 1 0 0,5 2-1 16,-1 1 1-16,1 1 1 0,0-2-1 15,1-1 0-15,-5-3 1 0,-3 1-1 16,-10-3-1-16,0-3 5 0,0-1 2 15,-10 1 5-15,-4-2 5 0,-7-6 0 16,-3-1 3-16,-3 2 2 0,-4-2-4 0,-1-6-4 16,-4 1-5-16,-1-3-2 15,1-8-3-15,-1 0-1 0,2-9-5 0,6-1-7 16,5 0-7-16,6-1-10 0,5 1-11 16,9-4-13-16,4 2-18 0,0-7-8 15,6-3 8-15,5-3-111 0,6 5-108 16,0 3-257-16</inkml:trace>
  <inkml:trace contextRef="#ctx0" brushRef="#br0" timeOffset="200998.123">20788 8364 656 0,'0'8'154'0,"-5"5"6"15,5 3-113-15,0 5-3 0,0 2-14 0,0 4-3 16,3 2-7-16,1 6-7 0,0-4-7 16,1 1 0-16,-2 1-3 0,0-5-1 15,-3-5-1-15,0-2 1 0,0-4-2 16,0-5 1-16,0-6-2 0,0-1 2 16,0-5 0-16,0 0 0 0,0 0 0 15,0-9 1-15,4-4-2 0,0-2 0 0,4-5 0 16,-1-4-1-16,3 1 0 0,-3 3 1 15,2 3-2-15,-2 6 2 0,2 5 1 16,-2 6-1-16,1-3 0 0,2 3 1 16,0 0-1-16,0 6 1 0,3 1 1 15,-1 4-2-15,-2-1 4 0,0 3 0 16,0-1 2-16,-3-1 3 0,1 1-1 16,0 3 3-16,-2-2 2 0,-2 1 3 15,-4 4 2-15,0 0 2 0,0-5 2 0,-4 2 3 16,-3-3-3-16,-3-2 1 0,-2 0-4 15,-2 2 0-15,-4 1-7 0,-3-4-2 16,-2-3-3-16,-4 0-2 0,2-6-1 16,3 0-2-16,1 0-4 0,3-10-6 15,4 1-8-15,1-2-12 0,5-4-12 16,2 1-15-16,6-6-16 0,0-5-15 16,8 0 84-16,1-8-190 0,3-3-125 15,6 0-323-15</inkml:trace>
  <inkml:trace contextRef="#ctx0" brushRef="#br0" timeOffset="201495.15">21154 8089 563 0,'0'0'136'16,"0"3"10"-16,0 4-84 0,6 0-12 15,-6 4-10-15,5 1-3 0,-2 4-2 16,-3 4-8-16,3 1-7 0,-3 4-5 16,0 6-2-16,0 3-4 0,0-8-4 0,0 0-2 15,0-3 0-15,0-2-1 16,0-4-2-16,0-2 1 0,0-2-1 16,0-4 1-16,0-4 0 0,0-1-1 0,3-4 0 15,-3 0-1-15,0 0 1 0,6-8 1 16,-6 0-2-16,4-7 2 0,1 0-1 15,0-4 0-15,-1-1 1 0,1-5 0 16,3 4 0-16,1-1-1 0,0 3 1 0,2 0 0 16,-1 7 0-16,0 4 0 0,-4-2-1 15,1 6 4-15,2 1 1 0,-1-4 3 16,1 2 1-16,1-1 2 0,0 0 1 16,0 6 3-16,1 0 1 0,0 0 0 15,-1 6 0-15,0 4 1 0,-5 5 1 16,0 0-1-16,0 3 0 0,-5 6-2 15,0 1-1-15,0 3-3 0,0-1-1 16,0 1-3-16,-5-5-3 0,5 1-2 0,-3-5 0 16,3-3-1-16,0-3-1 0,0-2-3 15,0-4-5-15,0-3-9 0,0 0-12 16,0-1-14-16,0-3-24 0,0 0-15 16,0 4-119-16,-4-4-135 0,4-6-301 15</inkml:trace>
  <inkml:trace contextRef="#ctx0" brushRef="#br0" timeOffset="202325.956">21618 8000 599 0,'0'0'143'16,"10"0"7"-16,3 0-100 0,4-5-5 15,3 2-8-15,3-3-6 0,-1 2-6 16,-1-3-8-16,3-2-7 0,1 0-3 0,-1 3-3 15,-4 2-4-15,4 4-3 0,-7 0-11 16,-4 0-12-16,-8 0-16 0,-5 9 19 16,0-2-137-16,-4-1-121 0,-3 2-288 15</inkml:trace>
  <inkml:trace contextRef="#ctx0" brushRef="#br0" timeOffset="202503.521">21698 8151 594 0,'0'0'142'0,"8"-4"8"16,2-1-97-16,5-1-1 0,3 6-11 15,3-11-5-15,5 2-5 0,-1 1-9 16,-1 8-6-16,2 0-12 0,-5-2-17 16,-7 4-23-16,-2-2 9 0,-5 9-138 15,-7-4-129-15,0-1-312 0</inkml:trace>
  <inkml:trace contextRef="#ctx0" brushRef="#br0" timeOffset="202964.918">22352 7272 623 0,'0'7'147'0,"0"5"5"15,0 6-107-15,2 11 2 0,-2 7-9 16,5 5-2-16,-1 3-4 0,-4 6-10 15,4 0-5-15,-4 2-5 0,0 2-4 0,0-3-2 16,0-5-7-16,-6-2-6 0,3-8-7 16,-1-8-14-16,4-6-16 15,-4-11-12-15,4-5-114 0,0-6-121 0,0-7-283 16</inkml:trace>
  <inkml:trace contextRef="#ctx0" brushRef="#br0" timeOffset="203145.941">22587 7125 601 0,'7'0'145'16,"2"0"10"-16,-2 15-105 0,-3 7 4 15,0 9-6-15,-4 7-6 0,6 2-6 16,-6 7-11-16,0 0-10 0,0 2-5 16,3-2-6-16,-3 1-10 0,0-3-14 15,-4-7-19-15,-1-1-14 0,1-2-117 16,-3-5-129-16,-2-5-299 0</inkml:trace>
  <inkml:trace contextRef="#ctx0" brushRef="#br0" timeOffset="203353.371">22292 7525 600 0,'8'-10'151'0,"3"2"6"0,9-4-90 16,5-4-12-16,6 0-9 0,6-5-3 15,11 1-8-15,0-1-12 0,7 3-6 16,0 2-6-16,-5 6-6 0,-7-1-8 16,-1 4-12-16,-8 4-10 0,-8 3-11 15,-10 0-11-15,-10 0-9 0,-6 9-6 16,-8-1-104-16,-9 2-108 0,-4 2-252 16</inkml:trace>
  <inkml:trace contextRef="#ctx0" brushRef="#br0" timeOffset="203533.806">22216 7761 625 0,'0'0'155'0,"0"0"9"0,14 0-101 16,-1 0-1-16,9-7-12 0,7 4-7 16,5-6-7-16,6-2-9 0,11 1-9 0,4-7-7 15,6 1-8-15,-2-4-15 0,-1-1-18 16,-3 1-26-16,-5 1-125 0,-8 1-140 15,-2 0-336-15</inkml:trace>
  <inkml:trace contextRef="#ctx0" brushRef="#br0" timeOffset="204189.468">23252 7307 649 0,'-25'11'139'0,"0"7"3"0,1 9-121 16,-4 3-6-16,1 3-4 0,1 4-1 15,7 4-2-15,6-3-5 0,3 0-3 16,10-3 2-16,0-4 4 0,6-5-1 0,4-6 3 16,10-10 2-16,1-10 4 0,8 0 1 15,-1-9 0-15,2-9-1 0,-6-9-1 16,2-1-3-16,-5-2 1 0,-6 1-1 15,-7 3-1-15,-4 1 3 0,-4 4-3 16,0-1 2-16,-8 0-2 0,1-2-2 0,1-2-2 16,2 6 0-16,0 4-3 0,-1 10-3 15,2 1 0-15,-2 5 1 0,-2 5-1 16,-2 5-1-16,1 2 0 0,0 4 0 16,3 4 2-16,2 0 0 0,3-1 0 15,0-2-1-15,0-6 2 0,5 1-1 16,2-1 1-16,4-4 1 0,2-2-2 0,2-5 1 15,6 0 2-15,3-7-3 0,7-3 2 16,2-9-2-16,4-2-1 16,2-11 2-16,2-2-2 0,-2-5 1 0,-1-1 0 15,-3-1 0-15,-3-2 4 0,-9-3 2 16,-5-2 3-16,-8 4 2 0,-5 4 1 16,-5 8 5-16,0 8 0 0,-5 15-2 15,-1 9-2-15,-1 0-2 0,-6 17-2 16,-1 18-4-16,-5 17-1 0,-6 13-2 15,-9 15-2-15,-4 7 0 0,1 9-2 0,-2 6 0 16,0 7 1-16,8-5-3 0,9-7 1 16,5-13 0-16,17-19 0 0,0-14 1 15,13-19 1-15,11-18-2 0,8-14 0 16,7 0 1-16,-3-14 2 0,1-13 3 16,0-11 3-16,-3-10 2 0,-6-7 6 15,-3-5 1-15,-7-9 1 0,-12-2-2 0,-6-4-3 16,0-2-1-16,-8 4-5 0,-3 12-12 15,-4 12-9-15,-1 14-18 0,-1 14-24 16,-3 11-20-16,0 10-125 0,4 6-142 16,-5 6-321-16</inkml:trace>
  <inkml:trace contextRef="#ctx0" brushRef="#br0" timeOffset="204790.087">24087 7507 568 0,'0'2'134'0,"5"-2"5"0,3 0-90 16,-3-5-11-16,7-4-10 0,-1-8-5 0,3-4-6 16,5-8-5-16,2-5-5 0,0-6-2 15,-1-6-2-15,0-4-2 0,-3-6 6 16,-6-1 2-16,-4 0 4 0,0 5 7 16,-7 2 2-16,0 8 3 0,0 9 1 15,-4 5-4-15,0 6-1 0,1 14-5 16,-2 8-4-16,0 0-5 0,-5 13-2 15,0 10-1-15,-2 12 0 0,-4 6-5 16,-1 12 2-16,-3 13 0 0,2 6-1 16,-2-3 1-16,0 5-1 0,4-8-2 15,7-9 2-15,5-9 0 0,4-4 0 16,6-12 0-16,6-6-1 0,1-6 0 0,6-9 1 16,1-11-1-16,1 0-1 0,0-5-6 15,4-11-10-15,-4-2-13 0,-1-4-14 16,0-2-11-16,3-3-9 0,3 1-3 15,-2-6-101-15,1 2-100 0,0-2-234 0</inkml:trace>
  <inkml:trace contextRef="#ctx0" brushRef="#br0" timeOffset="205096.21">24529 7189 517 0,'-3'-4'132'16,"-5"4"8"-16,-2 0-78 0,-6 7-6 16,1 7-7-16,-5 8-6 0,-1 4-10 15,-1 6-5-15,-5-2-7 0,6 2-5 0,3-2-3 16,6-4-6-16,6-8 0 0,6-1-3 15,3-11-2-15,6-6 0 0,6 0-1 16,0 0-1-16,4-13 1 0,0-1-1 16,-3-2-1-16,2-4 2 0,-1 1-1 15,-1-5 0-15,-3 5 1 0,1-1 0 16,-2 0 0-16,-2-1 4 0,1 5 0 16,-1 4 3-16,-2 5 1 0,-1 7 1 15,-7 0 3-15,0 11 0 0,0 7-2 0,-4 4-3 16,-3 4-1-16,0 1-1 0,0 5-4 15,-1 1 1-15,3-6-4 0,2-4-1 16,3-4-1-16,0-9-10 0,4-5-5 16,5-5-13-16,2 0-16 0,2-10-12 15,-1-1 145-15,2-10-258 0,-1 2-132 16,0-3-369-16</inkml:trace>
  <inkml:trace contextRef="#ctx0" brushRef="#br0" timeOffset="205405.223">24705 7147 547 0,'0'-8'132'0,"0"8"7"15,0 3-85-15,-5 12-6 0,-1 6-5 16,-5 9-6-16,1 6-5 0,0 1-7 16,1-3-5-16,0-1-6 0,5-4-5 15,4-2-3-15,0-9-2 0,0 0-2 16,8-8 0-16,0-10-2 0,-1 0-1 0,3 0 1 16,1-14 0-16,1-4 0 0,1-3 1 15,-2-4 0-15,-1-1 0 0,1 0 0 16,-3 1 1-16,-1 0 2 0,4 8 1 15,-4 3 0-15,2 9 3 0,-5 5 2 16,0 5 2-16,-4 10-1 0,0 8 0 16,0 3-1-16,-6 9 0 0,0 4 0 0,-1 2-4 15,2-2 0-15,-5 2-1 0,0 4-3 16,-5 5-2-16,-1 4 1 0,-6 2-2 16,2-2 2-16,-3-10-4 0,5-10-3 15,0-6-8-15,11-12-12 0,1-7-17 16,6-9-16-16,0 0-118 0,5-14-127 15,8-4-299-15</inkml:trace>
  <inkml:trace contextRef="#ctx0" brushRef="#br0" timeOffset="205699.343">24948 7268 660 0,'8'0'157'0,"2"0"4"0,0-5-109 15,2-2-12-15,4 0-10 0,0-3-7 0,2-2-9 16,-1-2-6-16,-3-2-2 0,-1-2 0 16,-1 4 0-16,-5-1 1 0,-7 3 5 15,6 3 3-15,-6 1 0 0,-6 8 1 16,-1 0 1-16,-8 4-2 0,-1 11 0 16,-5 8-5-16,-3 7-2 0,1 6-2 15,-2 3-3-15,0 0-1 0,2 0 0 0,10-3-1 16,1-5-1-16,12-5 0 0,0-7-3 15,0-7-3-15,14-6-7 0,1-6-12 16,1 0-14-16,7-14-17 0,-1-3-15 16,4-6-113-16,-2-3-126 0,2-2-290 15</inkml:trace>
  <inkml:trace contextRef="#ctx0" brushRef="#br0" timeOffset="206128.383">25254 7047 621 0,'-4'6'156'0,"-1"3"6"15,-3 4-94-15,2 6-9 0,0 3-14 16,-3 3-6-16,1 1-12 0,-2-1-9 16,3 0-8-16,0-3-4 0,2-3-5 15,0-5 2-15,5-1-2 0,0-7-3 16,0-1 2-16,0-5 0 0,7 0-1 16,-1 0 1-16,0-5-1 0,0-3 3 0,4-5 2 15,-3-3 1-15,2-4-1 0,1-2 3 16,3-4-1-16,2 3 2 0,0-4-2 15,-1 4 0-15,3-4 3 0,-1 6 1 16,-1-2 0-16,-1 6 2 0,-1 2 0 16,-2 5 1-16,-1 2 0 0,-3 5-3 15,0-2 0-15,1 5 0 0,-4-3-4 16,1 3 0-16,3 0-3 0,-4 0-1 16,-2 0 0-16,3 7-2 0,-1 0 0 0,-4 4 0 15,4 0 0-15,-4 3 1 0,4 0-1 16,-4-2 2-16,0-2 0 0,0 2-1 15,2-5 0-15,-2 3 0 0,5-2-1 16,-5-1-1-16,0-4-3 0,0 1-3 16,0-4-3-16,5 0-5 0,-5 0-5 0,5 0-6 15,-3 0-7-15,2 0-8 0,-1-5-7 16,-3 5-8-16,5-3-6 0,-5 3-5 16,3-6-81-16,-3 4-15 0,0-4-92 15,-4-2-185-15</inkml:trace>
  <inkml:trace contextRef="#ctx0" brushRef="#br0" timeOffset="206573.905">25633 6986 529 0,'0'-5'135'0,"4"3"6"16,1-3-67-16,-5 3-19 0,5 2-9 16,-5 0-1-16,0 0-6 0,0 0-5 15,-5 0-6-15,-3 6-5 0,-2 0-4 16,-4 6-3-16,-5 2-6 0,-5 4-2 16,-2 4-4-16,-4 0-1 0,3 0-1 15,-1-1-2-15,4-5 1 0,5-2-1 16,6 0 1-16,6-5-2 0,7 1 1 0,0 0-1 15,3-5-1-15,7 0 0 0,4-1 2 16,2 1-1-16,3 0 2 0,2 0-2 16,3 2 1-16,-1-3 1 0,-3 1 0 15,2 2 1-15,-2 0 1 0,-3 0 2 16,-2-1 5-16,0-2 4 0,0 2 4 16,-8-4 5-16,-3 3 6 0,-4-1 1 15,0 0 0-15,-5 1-1 0,-6 0-5 16,-3 1-4-16,0 2-5 0,-6 1-5 0,-2-2-6 15,-8 3-7-15,-1-2-7 0,-4 0-15 16,2 1-15-16,1 2-19 0,10-7-28 16,4 0-124-16,1-4-144 0,8 0-329 15</inkml:trace>
  <inkml:trace contextRef="#ctx0" brushRef="#br0" timeOffset="207021.3">25913 6965 596 0,'0'0'153'0,"5"0"10"0,-5 9-91 16,0 3-2-16,0 8-10 0,-6 2-8 15,2 6-11-15,-3 2-10 0,-1 6-9 16,-3 1-8-16,1 1-5 0,-1-1-3 0,2-7-8 16,1-5-8-16,4-8-14 0,2-8-20 15,2-9-19-15,0 0-119 0,0 0-3 16,0-6-107-16,0-3-195 0</inkml:trace>
  <inkml:trace contextRef="#ctx0" brushRef="#br0" timeOffset="207378.869">25955 6813 588 0,'14'-4'145'0,"2"4"8"16,-2 0-81-16,2 4-21 0,-6 6-13 15,2 8-6-15,-1 6-5 0,-4 7-5 16,-3 4-8-16,0-1-4 0,-4 7-3 0,0-7-2 16,-4 1-1-16,1-6-2 0,-1-3 0 15,0-4 0-15,4-3-2 0,0-5 1 16,0-7-1-16,5-7 0 0,1 0-2 16,4-6 0-16,-1-8 0 0,5-6 2 15,-4-2-1-15,4-5 1 0,4-1 0 0,-2 0 2 16,2 1 1-16,-2 3 2 15,-1 5 3-15,-1 3 0 0,0 8 4 0,0 8 0 16,-1 0 3-16,0 3 0 0,-3 9-3 16,-1 6-2-16,-2 3-1 0,-3-1-3 15,-2 1-1-15,-2 2-4 0,0-1-4 16,0-2-5-16,0 2-12 0,0-5-14 16,0-2-16-16,0-6-17 0,6-4-117 15,0-5-128-15,1 0-301 0</inkml:trace>
  <inkml:trace contextRef="#ctx0" brushRef="#br0" timeOffset="207599.2">26719 6299 641 0,'3'0'160'15,"-3"7"8"-15,0 2-105 0,0 15-1 0,0 8-13 16,0 8-3-16,0 14-12 0,-4 12-11 15,4 6-8-15,-9 2-5 0,1 2-2 16,-2-1-4-16,-4-5-2 0,2-5-6 16,1-8-8-16,3-9-9 0,0-8-19 15,2-7-18-15,2-6-11 0,-3-7-115 16,3-2-123-16,-1-2-283 0</inkml:trace>
  <inkml:trace contextRef="#ctx0" brushRef="#br0" timeOffset="207782.833">26486 6860 650 0,'13'-10'160'0,"6"1"5"0,1 1-108 16,3-3-3-16,5 2-13 0,1-2-7 0,0-3-10 16,-1 1-10-16,3 1-8 0,1 2-14 15,-3 0-13-15,0 5-18 0,-3 1-14 16,-6-1 12-16,-5 5-133 0,-6 0-121 15,-3 0-279-15</inkml:trace>
  <inkml:trace contextRef="#ctx0" brushRef="#br0" timeOffset="208357.706">26893 6934 614 0,'-5'36'144'0,"0"0"5"0,0-2-105 16,1 1-6-16,0 0-8 0,4-5-4 16,0-3-6-16,0-8-7 15,0-4-5-15,0-9-4 0,6-6 0 0,0 0-1 16,-1-8-2-16,-1-5 0 0,4-3-1 16,-1-4 1-16,0-8-1 0,2 0 1 15,-1-2 0-15,3-6-1 0,0-2 0 16,-1-3 1-16,5 3 2 0,0-2 4 15,4 8 0-15,-6 6 0 0,1 7 1 0,-1 6 0 16,-7 7-1-16,7 6-4 0,-8 0-3 16,2 2-1-16,-7 7-5 0,6 4-7 15,-6 5-5-15,0 3-5 0,0 1 0 16,0 2-1-16,-5 0 2 0,5 1 2 16,0-2 6-16,0-1 6 0,0-3 7 15,0 1 6-15,9-3 4 0,-2-4 6 16,1-2 3-16,3-2 5 0,0-5 1 15,3-4 3-15,2 0-1 0,0-6-4 0,2-1-1 16,3-4-4-16,0-5-4 0,4 0-2 16,5-3-5-16,-4 0 0 0,-3-5 1 15,-5 2 1-15,-6 2 2 0,-8 2 5 16,-4 3 2-16,0 10 0 0,-6 5 0 16,-6 0-2-16,-2 6-4 0,-7 11-2 15,-3 1-3-15,2 4-4 0,-3 5-1 0,4 3-1 16,5-1 0-16,3 2 1 0,3-1 0 15,5-4-1-15,3 0 1 0,2-4 0 16,0-8 1-16,2-1-2 0,4-5-2 16,4-8-5-16,5 0-8 0,0-6-10 15,2-4-11-15,5 2-19 0,-1-9-16 16,0 0-9-16,-2-3-108 0,0 2-118 0,-2-1-273 16</inkml:trace>
  <inkml:trace contextRef="#ctx0" brushRef="#br0" timeOffset="208681.353">27460 7000 464 0,'2'0'133'0,"3"0"8"0,-1 0-22 16,-4 0-56-16,7 3-7 0,-2-3-3 16,7 6-6-16,-3-6-8 0,5 0-6 15,3 0-9-15,3-6-5 0,-1 2-6 16,7-4-3-16,-3-2-5 0,-2-1-1 16,-3-3-1-16,-4-1-1 0,-5-2 2 0,0 0 0 15,-5-4-1-15,-4 1 2 0,0 3 2 16,0 1 0-16,0 5 2 0,-7 11-3 15,-3 0 1-15,-8 5-1 0,0 9-2 16,-6 6-1-16,-4 5-2 0,2 6 0 16,2 4 0-16,-3-3 1 0,9-1-2 0,7-3 0 15,11-3 1-15,0 1 1 0,9-7-1 16,6-2 3-16,4-6 0 0,3-2 0 16,-4-9 2-16,4 0-1 0,1 0 0 15,0-4-1-15,-3-1-1 0,-1-2-2 16,-2 1-6-16,-1-2-6 0,-2 1-12 15,-1 0-11-15,0-2-23 0,-5 0-16 16,1-2-117-16,-5-1-130 0,-4-5-305 16</inkml:trace>
  <inkml:trace contextRef="#ctx0" brushRef="#br0" timeOffset="-209998.45">4964 3730 599 0,'-11'4'128'16,"2"7"4"-16,-4 0-107 0,6 1 6 15,0 1-2-15,3 4 1 0,4-2 2 16,-5 1-1-16,5 3-4 0,0-1-4 0,0 0-7 16,5 2-5-16,0 5-2 0,3 2-2 15,-1 3-1-15,-1 6 0 0,3 1 0 16,-4-4 1-16,2 4-1 0,-1 0 2 15,-2-1 2-15,-1 0 1 0,3 5 0 16,-6 4 2-16,6-2-1 0,-4 7 1 16,1 3-2-16,6 0-2 0,-4 3 0 15,1 1 0-15,-1 2-2 0,0 0 1 0,-5-4-1 16,0 0 0-16,4 7-1 0,2 1-1 16,6 0 0-16,-4 5 0 0,1-1-3 15,-5-2 0-15,0 1 0 0,2 2-1 16,-2-2 1-16,-4-1 0 0,5 0-2 15,-5 3 2-15,3-1-1 0,-3 5 2 16,0 4 0-16,0-2 0 0,0 0 0 0,0 1 1 16,0 2 0-16,-3-3 0 0,3 8-2 15,0 3 2-15,-4-3-3 0,-1 3 1 16,-3 1 0-16,3-3 1 0,2 2-3 16,-7 3 2-16,3-1-1 0,-4 2 2 15,3-1 0-15,-3 4-2 0,2-3-1 16,1 1 2-16,1-4 2 0,-4 3-2 15,3-3 0-15,-5 0 2 0,0 0 0 16,2 1 0-16,-2 2 0 0,-4 1-2 16,1 1 1-16,-4 3-1 0,5 1-2 0,0 3 1 15,-6-3-1-15,2 2 0 0,0-2 0 16,-2 2 2-16,8 0-1 0,0 0 0 16,-3-2 0-16,2 3 0 0,-4-3-1 15,-5 0 2-15,-1-4-3 0,4 2 1 16,0-2 0-16,1-1 2 0,-1 4-1 15,5 2 0-15,0 0-1 0,-1 1 2 0,1-1-1 16,0 1-2-16,5 2 1 0,-2-3 0 16,-5 1 1-16,7 1 0 0,-2-5-1 15,-1 3 1-15,1-2 0 0,0 0 1 16,5-3-3-16,-4-2 2 0,2 2 1 16,-3 1-4-16,-1-2 2 0,-3 3 2 15,5-2-3-15,-1-2 1 0,-1-1 1 0,3 2-1 16,-2 3 0-16,4 0 2 15,-5 1 0-15,7 5 1 0,-2-5-3 16,1 3-2-16,3 0 2 0,-7 1 0 0,5-3-2 16,-2 3 0-16,1-3 2 0,-2 5 1 15,-1 4-1-15,2-4 1 0,-1 2 1 16,2 3 0-16,-8-3-2 0,0 3-1 16,5 0 2-16,-3 3-1 0,-2 1 1 15,5-1-1-15,2-2-2 0,-1 2 2 0,-1-3-1 16,2 1 1-16,0-1 1 0,5-2-3 15,-1-1 2-15,-3-1 3 0,3-2-1 16,4-2-1-16,0 1-2 0,0 1 0 16,-4-5 2-16,4 1-2 0,0 2-1 15,3-4 2-15,-3-2 2 0,-3 1-1 16,3-4-1-16,0-5-1 0,0-3 0 0,0-3 3 16,0-3-2-16,0-5-2 0,0-2 2 15,0 1 0-15,0-5-1 0,-4 1 2 16,4-2-2-16,0-7-1 0,0-2 3 15,0-5-4-15,4-1 3 0,-4-6 1 16,2 1-3-16,-2-6 1 0,3-3 1 16,-3-5-2-16,6-5 1 0,1-4 2 15,0-6-1-15,6-6 1 0,0-7-1 0,5 0-2 16,2-12 1-16,3-7 2 0,5-9-1 16,0-14-1-16,8-6-1 0,-1-9 4 15,5-4-1-15,0-4-1 0,11 6-2 16,-7 3 0-16,4 5 1 0,-1 9 1 15,-4 7-2-15,-6 9 3 0,-6 9 1 16,-8 7-1-16,-7 10-1 0,-6 0-1 16,0 6-1-16,-10 6 2 0,0 9-5 15,0 6 0-15,0 5 1 0,-11 6 0 16,3 1-1-16,-4 2 2 0,-3-3-2 0,-3 1 3 16,1-2-1-16,-4 1 1 0,-1-6 1 15,-3 0 0-15,-4-1 0 0,-3-3 0 16,-2-5 0-16,-8-1 0 0,0-3 1 15,-9-3 2-15,-3-4 0 0,-10-1 2 16,-4-4 1-16,-3-7 2 0,-2 0 1 16,-1 0-2-16,8-13-1 0,-1-5-1 15,0-4-1-15,3-2-6 0,-4-7-13 0,7 4-16 16,-3 4-15-16,5-5-27 0,6-1-8 16,8 0-123-16,3-7-135 0,6 4-298 15</inkml:trace>
  <inkml:trace contextRef="#ctx0" brushRef="#br0" timeOffset="-208108.347">778 16988 537 0,'0'0'116'15,"-3"5"4"-15,3 2-100 0,0 5 1 16,4 2-2-16,0 5-1 0,4 2-1 16,3 1-3-16,4 1-3 0,-1-4-1 15,-1 0-3-15,2-5 0 0,0 3-2 0,-2-5 0 16,-5 0-1-16,1-2-1 0,1 3-1 15,-1-3 1-15,2 1-3 0,8-1 1 16,0-1 0-16,-1-2 0 0,3-1-1 16,-4-3 1-16,0-3-1 0,-2 0 1 15,0-6-2-15,-7-1 0 0,1-5 0 16,-9-6 1-16,0-2-5 0,-4-5-6 16,-6-1-7-16,-3-2-5 0,-4 6-6 15,-4-3-7-15,1 4-99 0,1 4-93 0,-4-1-228 16</inkml:trace>
  <inkml:trace contextRef="#ctx0" brushRef="#br0" timeOffset="-207928.754">715 16863 557 0,'0'0'121'0,"0"0"4"0,0-6-102 0,6-2-1 16,2-4-5-16,4 0-4 0,0-2-2 15,6 0-1-15,0-1-10 0,-2 1-8 16,2-2-8-16,-1 4 146 0,1-1-259 16,1 8-126-16,2 0-366 0</inkml:trace>
  <inkml:trace contextRef="#ctx0" brushRef="#br0" timeOffset="-207739.575">1102 16852 571 0,'7'0'121'0,"-2"-5"0"0,7 1-95 0,1-3-19 16,1-1-4-16,4-1-1 0,3-1-3 16,-5 2-7-16,-1 1-8 0,-5 1-107 15,-1 6-100-15,-7 0-257 0</inkml:trace>
  <inkml:trace contextRef="#ctx0" brushRef="#br0" timeOffset="-207562.936">1203 17030 551 0,'0'0'123'0,"4"0"5"0,2-7-102 15,2 1 0-15,-3-5-5 0,2 0-3 16,4-4-1-16,1-1-10 0,1-1-10 15,7-1-11-15,-2-3-7 0,3 3 64 16,-1 0-175-16,-1 1-114 0,-1 7-298 16</inkml:trace>
  <inkml:trace contextRef="#ctx0" brushRef="#br0" timeOffset="-207258.749">1260 16251 501 0,'0'0'117'0,"0"3"5"16,0 6-61-16,9 4-35 0,6 8 2 15,3 7 0-15,8 6 2 0,2 6-1 0,2 7-5 16,1 4-5-16,6 3-1 0,0 3-6 16,-2 3-5-16,0-2-4 0,2-2-6 15,-5-3-5-15,-6-6-8 0,3-9-11 16,-8-4-9-16,-4-8 35 0,-4-8-145 16,-3-7-109-16,-2-11-278 0</inkml:trace>
  <inkml:trace contextRef="#ctx0" brushRef="#br0" timeOffset="-206961.397">1726 16568 527 0,'0'38'112'16,"0"1"4"-16,0 6-100 0,9 0 2 15,-3-1 1-15,-1-5 3 0,5-2 4 16,-2-4-3-16,7-10-1 0,-2-4 3 15,6-12-1-15,-2-7 1 0,3-4 0 16,-2-10 1-16,-1-8 3 0,-4-8 4 16,1-6-1-16,-5-3 1 0,-5-4-1 15,-4 3-2-15,0 0-2 0,-4 8-5 16,-7 5-7-16,-2 10-3 0,-5 4-5 0,-5 3-1 16,-1 4-4-16,-2 3-10 0,1 3-9 15,6 0-13-15,6 0-11 0,8 9-17 16,5 2-16-16,0 2-79 0,5-1-28 15,5 0-100-15,-3-3-199 0</inkml:trace>
  <inkml:trace contextRef="#ctx0" brushRef="#br0" timeOffset="-206497.23">1984 16431 545 0,'-3'0'123'0,"0"3"4"16,3 4-102-16,0 8 1 0,3 5-4 15,0 6-4-15,11 6-3 0,0 2-7 16,1 4-5-16,-1-2-2 0,2-3 0 16,-4-6-1-16,-3-6-1 0,3-13 1 0,-6-8 0 15,1-2 0-15,-7-14 3 0,0-9 0 16,0-9 2-16,-12-4 1 0,-3-3 0 16,0 2 1-16,3 0 2 0,-2 5-2 15,3 7 1-15,5 9 0 0,1 5 1 16,5 9 0-16,0 4 1 0,3 6-2 15,4 6-1-15,7 6-1 0,4 7-2 16,7 4 0-16,1 0-1 0,2 5-1 0,3 2 1 16,-4-1 0-16,1 3 0 0,-2 1-2 15,3 0-1-15,-6-1-1 0,5-3 3 16,-4 1-3-16,-4-2 2 0,-2-3-3 16,-4 3 3-16,-6 1-1 0,-5-1 2 15,-3-3-2-15,0 2 2 0,-10-6 0 16,-7-5 4-16,-4-6-1 0,-7-11 3 15,1-5 0-15,-1-3 0 0,1-11 2 16,-4-9 1-16,-4-8-2 0,5 1 0 0,-2-6-4 16,5 6 1-16,9 3-2 0,10-1-3 15,8 2-1-15,0 3-2 0,0-1-6 16,6 1-14-16,6 1-17 0,2 1-11 16,3-4-113-16,7 3-123 0,-2 2-287 15</inkml:trace>
  <inkml:trace contextRef="#ctx0" brushRef="#br0" timeOffset="-206080.587">2335 16523 600 0,'11'17'133'0,"0"0"1"15,8 5-113-15,4 3-2 16,0 7-6-16,-3 2-1 0,4 7-5 0,-4-1-6 15,-1-3-2-15,0-3 1 0,-1-6-1 16,-5-8 0-16,-2-8-1 0,-6-8 0 16,-1-4-1-16,-4 0 0 0,0-12-1 15,-5-1 1-15,-5-8 0 0,2-7 0 16,-6-3 4-16,4-1 0 0,-3-3 0 16,1 4 2-16,5 3 1 0,-1 3 0 0,5 3 4 15,3 4 0-15,0 3 1 0,0 3 2 16,9 4 2-16,-1 5-2 0,5 3 2 15,0 0 1-15,-1 4 0 0,1 3 0 16,-2 3 1-16,-2 1-2 0,-2 2 2 16,1 2-3-16,-3 0-3 0,-2 1 1 15,-3 0-4-15,0 0 0 0,0-1-2 0,-4 5-2 16,-1-3 0-16,-5 0-1 0,2 1-1 16,-3-3-2-16,0-6-5 0,-3 0-4 15,0-3-10-15,0-6-7 0,4 0-12 16,-5 0-10-16,1-8 31 0,4-4-137 15,-2-6-110-15,5-4-272 0</inkml:trace>
  <inkml:trace contextRef="#ctx0" brushRef="#br0" timeOffset="-205716.021">2413 16067 552 0,'0'0'128'0,"9"0"5"0,-5 8-98 0,5-3-6 16,0 7-5-16,7 3-4 0,0 6-5 16,3 5-7-16,1 1-4 0,-1 4-2 15,1 5-1-15,1-3 0 0,0-1-1 16,-1-3 2-16,-2-8-2 0,-6-4 0 16,-1-7 0-16,-7-5 0 0,-4-5-1 15,0 0 0-15,0-3-2 0,0-7 0 16,0-5 2-16,-3-5 0 0,-2-5 0 15,5-2 0-15,-5 0 1 0,5 0 0 16,-3 3 2-16,3 4-1 0,0-1 2 0,0 6 4 16,0 4 4-16,5 2 5 0,5 9 4 15,5 0 1-15,-1 0 3 0,5 7 0 16,4 0-2-16,-3 7-1 0,1 1-5 16,-2 0-3-16,1 2-4 0,-4 1-2 15,-2 0-3-15,-4-1-9 0,-6 0-17 0,-4-6-20 16,0 1-125-16,0 1-132 0,-5-6-329 15</inkml:trace>
  <inkml:trace contextRef="#ctx0" brushRef="#br0" timeOffset="-179092.99">11057 18550 480 0,'6'0'106'0,"0"-3"1"0,2-2-83 15,0 1 1-15,-2 0-3 0,0-3 0 16,0 2-1-16,-2-3 0 0,-4-1 2 15,4 1-2-15,-4-1-1 0,0-1 0 16,0 3-2-16,0-4 0 0,0-2-1 0,0-4 1 16,-3 2-2-16,3 1-1 0,-2 3-1 15,2-3 0-15,-6-1-1 0,6-1 0 16,-5-5-3-16,1 1 1 0,-2 4 0 16,-3 5 1-16,-1 4 0 0,-1 1-2 15,2 6 0-15,-2-3 1 0,1 3-1 16,1 0-3-16,-6 6-2 0,3 1-1 15,-2 3 1-15,-1 3 0 0,-3 11 0 0,2-4 0 16,-1-2 1-16,1 1 0 0,3 4 0 16,2-4 0-16,4 5-1 0,3 5-1 15,4 3-1-15,0-4 0 0,0 0 1 16,5 1 1-16,0-6-2 0,1-5 2 16,1-1-2-16,3-1 0 0,-1-3 1 15,1 0-3-15,4 1-1 0,1-2 3 16,-2-8-2-16,2 0 1 0,2-4-2 0,-3 0 1 15,3 0-1-15,-5-8 1 0,-1 1-2 16,2-4 1-16,-5 0 1 0,3 0 2 16,-4-5-4-16,-1-3 2 0,-1 4 1 15,-3-6-1-15,-2 0 0 0,0-1 1 16,0 5-2-16,-5-4 3 0,1 5 1 16,-1-1 1-16,-1 4-1 0,4-2 0 0,-2 4-2 15,4 1 1-15,-4 5 1 0,4 2-1 16,0 3 0-16,0 0 2 0,0 8 1 15,0 2 1-15,-4 1 0 0,4 9 1 16,0 5-1-16,0 3 1 0,0 3 0 16,0-1-3-16,4-5 1 0,6-3-1 15,-2-2 0-15,6-3-2 0,3 2-1 16,2 7 1-16,3-1 0 0,7-4-1 16,-1 1-2-16,4-7 0 0,2-11-3 15,3-4-14-15,0-4-18 0,4-10-31 0,2-9-110 16,0-8-25-16,-4-14-131 0,-9-7-248 15</inkml:trace>
  <inkml:trace contextRef="#ctx0" brushRef="#br0" timeOffset="-177935.893">11371 17580 395 0,'0'-6'98'0,"0"1"3"16,0-1-64-16,0 1 2 0,0 2-4 15,0-1-3-15,-3 1-1 0,3 0 1 16,0 3 0-16,0-4 2 0,0 4 1 0,0-3 0 16,3 3 0-16,-3 0-3 0,5 0-4 15,1 0 0-15,-3 7-2 0,0-2-3 16,3 5-2-16,-2 2-2 0,0 4-1 15,-1 5-3-15,1 3-2 0,-4 2 0 16,6 3-4-16,-6 3-3 0,0 0 0 16,0-1-3-16,0 2 1 0,0-6-2 0,-4 0-1 15,4 0 0-15,0-1 0 0,0-6 0 16,5 6 0-16,-1-7 1 0,-4 1-1 16,3-8 1-16,-3 0-1 0,0-3 1 15,0-2-2-15,0-2-5 0,0 0-10 16,0-3-5-16,0-2-13 0,0 0-9 15,3 0-13-15,2-6-6 0,2-1-3 16,1-2 35-16,4 0-128 0,0-3-100 0,1 0-255 16</inkml:trace>
  <inkml:trace contextRef="#ctx0" brushRef="#br0" timeOffset="-177576.368">11741 17870 528 0,'0'-14'121'0,"4"3"5"15,-4 1-87-15,-5 1-1 0,-1 2-8 16,-9-1 0-16,1 8 0 0,-2 0 0 16,-1 0-4-16,0 0-3 0,4 5-3 15,-2 2-1-15,4 3-4 0,1 3-3 16,5-1-3-16,5 0 2 0,0 5-2 16,0-3 0-16,5-5 0 0,2 4 1 15,3 2 0-15,2-5 2 0,0 2-1 16,2 2 1-16,2-4 0 0,5-3 1 15,-4-2-1-15,2-5 2 0,0 0 2 0,-1 0 1 16,-6-6 2-16,-2-1 2 0,1 0 0 16,-3-3 0-16,-8 2 1 0,0-3-4 15,0 0-2-15,0 2-1 0,-10-5-4 16,1 2-1-16,1-3-4 0,-3-1-5 16,-3-1 1-16,1 1 0 0,0 1-6 15,0 3-4-15,0 2-11 0,8 5-9 0,5 5-16 16,0 0-14-16,4 4-17 0,6 2-12 15,7 0-114-15,6 6-123 0,9-1-286 16</inkml:trace>
  <inkml:trace contextRef="#ctx0" brushRef="#br0" timeOffset="-176853.402">12169 17781 469 0,'-7'-9'107'0,"-1"6"4"15,-3 0-78-15,-3 3-2 0,1 0-6 16,-2 6-2-16,-2 1-1 0,-1 2 0 15,-1 7 1-15,3-1-1 0,-1 3 0 16,3 3-2-16,4-2-2 0,2 2-1 0,8 0 0 16,0-2-4-16,0 1-4 0,8-8-1 15,2-5-2-15,4-1 0 0,2-6 0 16,0 0 1-16,2-4-1 0,-3-1 1 16,1-3 0-16,-2-3-2 0,2 1 0 15,-2-6 0-15,-2 0-2 0,-3 0 2 16,-1-1-1-16,-4-2 3 0,0 6 2 15,-4 0 1-15,0 2 0 0,0 6 1 16,-4 5-1-16,1 0-2 0,3 0-1 0,-4 0-2 16,4 7-2-16,0 1-1 0,0 3-1 15,0 2 1-15,0-4-3 0,4 9 2 16,2-4-2-16,0 1 1 0,4 2-1 16,-1 2 1-16,4-4-1 0,-4 4 3 15,1 2-1-15,2 0-2 0,-3 1 1 16,1 4 2-16,-2-5-2 0,1 4 1 0,-6-2 2 15,-3-4 2-15,-3-5 6 0,-1 0 4 16,-5-6 1-16,-7 0 3 0,-3-3 3 16,-6 0-2-16,-3-2-2 0,-5-3-4 15,-2 0-5-15,3 0-2 0,0 0-2 16,1 0-6-16,6-8-6 0,3 3-7 16,3 0-14-16,6 1-12 0,5-1-19 15,8 5-16-15,0 0 27 0,0 0-136 0,12 5-118 16,2 2-275-16</inkml:trace>
  <inkml:trace contextRef="#ctx0" brushRef="#br0" timeOffset="-176105.568">12324 18087 505 0,'0'-3'115'0,"0"3"6"16,0-4-86-16,3 4-2 0,-3 0-4 15,0 0 1-15,3 0-3 0,-3 8-1 0,6 1-1 16,-6 4 1-16,7 3 0 0,-2-1-1 16,2 0-2-16,-1-3-1 0,1-1-2 15,-1 2-3-15,-1 0-3 0,-2 0-4 16,0 3-2-16,-3 0-2 0,4-2 2 15,-4 1-1-15,3-1 0 0,-3-1-1 16,0-2 1-16,0 1 1 0,0 0-2 16,0-8-1-16,0 0-1 0,0-4 0 15,0 0-1-15,0 0-1 0,0-11 1 16,5 6 0-16,-5-1-2 0,0-3 1 16,0-3-1-16,2-1 1 0,2 1 0 0,3-3-2 15,-1 2 1-15,2-2 0 0,4 4-1 16,-1 0 1-16,-3 3-2 0,5 2 2 15,-5 2-1-15,-2-1 0 0,1 2 1 16,-3 0 2-16,1 3 0 0,2 0-1 0,0 0 1 16,1 0-1-16,-1 0 0 0,1 4-1 15,0-1-1-15,-4 2 1 0,3 1 0 16,1-1 0-16,-4 0-3 0,3 3 1 16,0-2 3-16,-4 3-2 0,-3 1 0 15,0 2 0-15,0 1 0 0,-6 1 1 16,-1 1 1-16,1 1-3 0,-4 4 0 15,1-5 2-15,-1-2 0 0,1-1 2 0,-5-5-3 16,2-7 0-16,-5 0 1 0,0 0 1 16,-2 0-2-16,1 0-1 0,-3 0 1 15,4 0 1-15,2 0-2 0,1 0-3 16,2 0-5-16,5 0-6 0,2 0-8 16,5 0-15-16,0 0-11 0,0-13-11 15,5 0 141-15,1-4-252 0,6-1-131 16,7 3-362-16</inkml:trace>
  <inkml:trace contextRef="#ctx0" brushRef="#br0" timeOffset="-175589.489">12594 17785 539 0,'3'-7'124'0,"1"1"6"15,0 3-89-15,-4 3 2 0,5 0-4 16,-5 0-1-16,0 0 0 0,0 9-3 16,4 1-4-16,-4 5-6 0,0 2-5 0,0 4-5 15,0-3-3-15,0 5-4 0,0-1-2 16,-4 0-2-16,4 0-1 0,0 3-1 15,0-6-1-15,0 2 0 0,5-4-1 16,-5-2 1-16,0-2 0 0,4-6 0 16,-4-4 0-16,0-3-2 0,0 4 1 15,0-4 2-15,0-6-2 0,0-1 1 16,0-3-1-16,0-4 1 0,0-5-1 0,0-2 2 16,2-1-3-16,3-4 0 0,3 2 1 15,1 2 0-15,4 0-1 0,-1 1 2 16,1 6-2-16,-1 1 1 0,5 0-1 15,-5 4 1-15,-3 3-1 0,1 2 4 16,2 5 0-16,-2-3 2 0,1 3 2 16,0 0 5-16,1 7 1 0,-2-1 0 15,3 2 1-15,1 5-1 0,4-2 0 16,0 0-3-16,0-1-3 0,-2-1 0 16,0-2-1-16,-5 4-4 0,-5 0-1 0,-6 0-8 15,0 0-16-15,0 1-22 0,-4-2 89 16,-2 1-230-16,1 0-151 0,-2-1-397 15</inkml:trace>
  <inkml:trace contextRef="#ctx0" brushRef="#br0" timeOffset="-174542.361">12951 17917 451 0,'0'0'103'15,"0"0"2"-15,0 0-75 0,0 0 0 16,0 0-5-16,0 0 1 0,0 9 2 16,0 3-2-16,-5 5 1 0,5 7-3 15,-4 5 0-15,4-2-3 0,0 3-5 16,0-1-4-16,7-3-2 0,-2-5-3 15,4-4-1-15,2-8-3 0,4-4-1 16,-1-1 0-16,7-1-5 0,-3-3-10 16,1 0-7-16,-5 3-121 0,-4-3-114 0,-2 0-291 15</inkml:trace>
  <inkml:trace contextRef="#ctx0" brushRef="#br0" timeOffset="-163856.562">13859 18227 499 0,'-4'0'116'0,"4"0"5"16,0 0-80-16,0 3 1 0,5-3-4 15,6 0 0-15,3-6 0 0,0 3-4 16,4-3-6-16,3-1-7 0,1 0-5 16,5-1-6-16,5 0-5 0,-1 5-5 0,2 3 1 15,1 0-1-15,-2 0 1 0,2 0 0 16,-1 3-1-16,-4-3-10 0,-2 0-8 16,-1 3-11-16,-5-3-8 0,-6 0-8 15,-2 0-106-15,-5 6-106 0,-5 5-246 16</inkml:trace>
  <inkml:trace contextRef="#ctx0" brushRef="#br0" timeOffset="-163617.126">13941 18386 528 0,'0'0'125'0,"0"0"6"16,5 0-80-16,2 0-8 0,8 0-10 0,6 0-1 16,9 0-1-16,1-6-5 0,6 0-4 15,6-5-5-15,-4-3-4 0,0 0-3 16,3 0-3-16,-1 2-4 0,-5 5-8 16,-4 7-19-16,-2-4-15 0,-11 4-114 0,-4 19-123 15,-4-1-299-15</inkml:trace>
  <inkml:trace contextRef="#ctx0" brushRef="#br0" timeOffset="-162672.15">15275 18285 344 0,'0'-11'100'0,"0"2"4"0,-3-1-3 0,3 3-59 16,0 1-6-16,0 1-5 0,0 1 1 15,0 0 0-15,0 4-1 0,0-3-3 16,0 3-1-16,0 0 0 0,0 7 0 16,0 0-3-16,0 6-4 0,0 3-2 15,-3 7-3-15,3 4-1 0,0-3-5 16,0 7-3-16,0 1-2 0,0-1 0 0,5 1 1 15,0 8 0-15,4-8-1 0,0 1 0 16,0-5 0-16,-1-8-2 16,-4-8 0-16,-4-2-3 0,6-3 2 0,-6 0-1 15,0-1 0-15,0 0 0 0,0-2 0 16,0-4 1-16,0 0 1 0,-4-4-1 16,4-5 0-16,0 1 0 0,-5-10 1 15,5-6-2-15,0-1 2 0,0-5-2 16,0 0-1-16,0-4 1 0,11 0 0 0,-2 7-2 15,4-3 0-15,5 1 0 0,-2 2-2 16,2 5 1-16,2-5 0 0,-3 5-1 16,2 4 2-16,-4 3 0 0,1 5 0 15,-5 6 2-15,1 4-2 0,-2 0 2 16,0 9 1-16,-1 4 0 0,0 8 0 16,-1 10 1-16,0-3 1 0,0-4 2 0,-1 7-1 15,-2-2 0-15,0-6 2 0,0 6-1 16,1 5-1-16,-3-9-1 0,0 0-1 15,-3-5-3-15,0-3-2 0,0-1-10 16,0-2-13-16,0-3-14 0,0 0-10 16,0-11-110-16,0 0-118 0,4-5-275 15</inkml:trace>
  <inkml:trace contextRef="#ctx0" brushRef="#br0" timeOffset="-161212.041">15902 17628 411 0,'0'-8'107'0,"0"1"6"15,0 5-33-15,0-1-39 0,-4-2-8 0,4 0-5 16,-3 5-3-16,3 0-5 0,0 0-6 16,0 0-4-16,0 0-2 0,4 7-6 15,-1-3-1-15,3 5-1 0,1-1 1 16,-3 4 0-16,1 4 0 0,-2 3-1 15,-3 0 0-15,0 5 2 0,4 0-2 0,-4 2 2 16,-4-1 1-16,-2-1-1 0,2 1 1 16,-2 2 2-16,0-8 0 0,3 3 1 15,3-3 1-15,-3-1-2 0,3-3 2 16,0 1-1-16,0-6-3 0,0-3 0 16,0-2 2-16,0 1-2 0,0-6 0 15,0 4-8-15,0-4-6 0,0 0-9 16,4 0-7-16,-1-7 8 0,6-1-120 0,2-1-106 15,3-8-255-15</inkml:trace>
  <inkml:trace contextRef="#ctx0" brushRef="#br0" timeOffset="-160770.392">16253 17765 450 0,'-3'-7'105'0,"-3"2"4"0,1 0-72 16,2 0-5-16,-4 0-7 0,-1 5 0 15,-1-3-1-15,2 3-3 0,-2 0-1 0,-4 0-2 16,3 3-3-16,-4 2-1 0,-2 0-2 16,2 3-3-16,3 3-1 0,0 2-3 15,4 1 0-15,0 3-2 0,2 1-1 16,2-1 0-16,-1-3 0 0,4 6 1 15,0-3-1-15,0-4 0 0,6 4 0 16,3-1 2-16,2-5 1 0,2 2 0 16,3 0-2-16,4-5 2 0,1-1 1 15,-1-7 2-15,2 0-1 0,1 0 0 16,0-5-1-16,0-4 1 0,-5 0 1 0,2-3-2 16,-4 0-1-16,-4 1-1 0,-4 0 0 15,-2 2-1-15,-6 0 0 0,0-1-1 16,-3-1 1-16,-4 0-1 0,-2 0 0 15,-4 1 0-15,-3 2-2 0,0 1 0 16,2 1-2-16,-3 2-1 0,1 4-1 16,2 0-2-16,1 0 0 0,3 0 1 15,4 5-12-15,6-2-12 0,0-3-9 0,0 5-111 16,10-5-111-16,9 4-280 0</inkml:trace>
  <inkml:trace contextRef="#ctx0" brushRef="#br0" timeOffset="-160240.982">16640 17795 484 0,'-18'-7'111'0,"-4"1"5"16,0 3-82-16,0 3-5 0,1 0-2 15,1 0 0-15,3 9-3 0,-1 0-4 0,3 4-3 16,0 4-1-16,1 2-4 0,1-3-3 16,7 2-4-16,6-5-1 0,0-3-1 15,5-4 1-15,7 1-4 0,2-7 1 16,7 3 2-16,-2-3 1 0,0 0-2 16,4 0 2-16,1-5-2 0,-3-3 0 15,-1 3-2-15,-2-3 1 0,-5 1-1 16,-3 7 3-16,-3-3-1 0,0 3-1 0,-2 0 1 15,-1-3 1-15,-1 3 0 0,-3 0 1 16,0 0 0-16,4 7-1 0,-4 1 2 16,0 0 2-16,3 3-1 0,-3 3-2 15,0-4 2-15,4 1-2 0,-4 0-2 16,6-1 1-16,-3 1-1 0,2 0 1 16,0 2 1-16,-2-1-1 0,0 1 4 0,0 0 2 15,-3-1 0-15,0 2 1 0,0 0 3 16,0-2 1-16,-5-1 0 0,-3-2-3 15,-4-1-1-15,-3-1 0 0,-8-7-2 16,-4 0-3-16,-1 0-4 0,-5 0-1 16,2-8-1-16,6-3 0 0,1 3-3 15,5-5-2-15,2 0 1 0,1 0-3 16,5-2-8-16,5-1-13 0,6-1-13 16,0-2-8-16,5 3-96 0,10-1-14 0,6 2-96 15,5 4-176-15</inkml:trace>
  <inkml:trace contextRef="#ctx0" brushRef="#br0" timeOffset="-159757.201">16812 17970 513 0,'0'0'125'16,"-4"0"4"-16,4 4-76 0,-3 1-13 15,3 1-12-15,0 5-4 0,0 3-4 16,0 0-7-16,0 5-3 0,5 3-3 16,-1 0-3-16,0 1-1 0,2 1-1 0,0-7-1 15,1-1 1-15,-3-6-2 0,0-5 1 16,-4-2 1-16,0-3 1 0,0 0-2 16,0 0 2-16,0 0-1 0,0-5-1 15,0 2 1-15,-3-4-1 0,3-1 0 16,0-6-2-16,0 0 0 0,3-5 0 15,1 2 1-15,2 0-1 0,1 8 0 16,1-3 0-16,-2 6 1 0,0-1 0 16,0 0 0-16,0 2 0 0,-1 5 0 15,-1 0 1-15,1 0 0 0,-2 3 1 0,-3 4-2 16,4 1 3-16,0-1 1 0,3 1 2 16,-2 3 2-16,0 0 0 0,-1 0 1 15,-4 1 3-15,0 1 2 0,0-4-1 16,-5-1 0-16,0 2-1 0,-4-5 0 15,0-1 0-15,-1 0 0 0,-1-4-4 16,-2 0-1-16,-3 3-2 0,0-3-2 0,0 0 0 16,4 0-1-16,-1 0-7 0,-1 0-5 15,6-3-10-15,4-5-12 0,4-7-12 16,0 3-9-16,3-8-113 0,10-3-112 16,6 0-269-16</inkml:trace>
  <inkml:trace contextRef="#ctx0" brushRef="#br0" timeOffset="-159253.453">17140 17791 423 0,'0'-12'112'0,"-7"-2"6"0,1 1-25 0,0 2-54 16,1 2-5-16,-7 3 0 15,3 2 0-15,-1 4-4 0,-2 0-5 0,0 4-3 16,1 0-2-16,0 4-3 0,0 5-3 16,1 4-4-16,0 0-2 0,4 1-2 15,3 1-2-15,3-3-1 0,0 1-3 16,6-5 2-16,0-3-2 0,3-2 2 16,-1 1-3-16,4-2 1 0,0 1 0 0,1-2 0 15,2 0 1-15,-1-5-1 0,-3 0 0 16,0 0 1-16,-3-6 0 0,0-1 0 15,-4 0 1-15,2-1 0 16,0-1 0-16,-1 4 0 0,-2 0 0 0,-3-3 3 16,0 2-1-16,0-2 1 0,0 1 1 15,-3 3 1-15,3-1 0 0,-4 2 0 16,4 3 0-16,0-6-2 0,-3 6 1 16,3 0-1-16,0 0 1 0,0 0-1 0,0 9 0 15,0-3 1-15,5 2 1 0,0 5 1 16,-5-3-1-16,12 3 0 0,0-4 0 15,2-1 1-15,9 0-3 0,5-3 0 16,3-1-2-16,2-4-1 0,-1 3-1 16,-5-3 1-16,-3 0-3 0,-4 0-1 15,-3 0-7-15,-2 0-6 0,-4 0-9 16,-6 0-16-16,-2-6-16 0,-3 1-47 16,0-3-68-16,0 1-106 0,0-1-236 0</inkml:trace>
  <inkml:trace contextRef="#ctx0" brushRef="#br0" timeOffset="-151451.48">18459 18262 484 0,'-7'7'110'0,"0"0"3"0,1 1-83 16,1-2-1-16,0-3 1 0,5-3-1 16,-3 0-1-16,3 0-2 0,0 0 0 0,0-7-3 15,0-2-4-15,4-4-3 0,1-3-2 16,1-4 1-16,0 1-1 0,-1 0 0 16,-1-5-2-16,-1-5-1 0,-3-7 0 15,0-7-3-15,-6-7 1 0,3-2-3 16,0-2 1-16,3-2 0 0,-3 2 2 15,0-8 2-15,0-6-1 0,-2-2 1 16,-1-6 1-16,3-3-2 0,-1 1 0 0,-3-8-4 16,0-2-1-16,-4-4 3 0,2-2-4 15,0-4 1-15,-1 1-1 0,1-5 1 16,5 0 1-16,-2-6 0 0,0-2-1 16,6 0 1-16,0-3-2 0,0 1 0 15,-4-5-1-15,4 0-1 0,0 8 0 16,0-1-2-16,-3 0 1 0,-2 6-2 15,-4 1-1-15,2-4 2 0,-3 7-1 16,-2-2 1-16,-4 4-1 0,1 0 0 0,-4 3 3 16,-3-4-2-16,2 4-1 0,2-1 2 15,3 10 0-15,-2-1-1 0,2 1 0 16,-1 6-1-16,4 4 2 0,-4 1-1 16,5-1 0-16,0 3 0 0,0 2 1 0,4 2 0 15,1 5-1-15,0 5 1 0,6 3 1 16,-3-1-2-16,0 4 1 0,-3 2 2 15,0-3-1-15,0 8 1 0,-1 1-1 16,2 6-1-16,-1 2 2 0,3 4 1 16,3-1-3-16,-5 5 0 0,5 1 2 15,0 3 1-15,0 3-1 0,0-1 0 16,6 3-2-16,-2-1 1 0,3 0 1 16,3 1-1-16,2 0-1 0,4 1 1 15,0 3 0-15,7 1 0 0,2 4 1 16,1 0-3-16,2 1 1 0,4-1 0 15,0 1 1-15,3 0 0 0,3-3 0 0,6 3 0 16,1 0 2-16,6 2 1 0,3 3-1 16,3 0 1-16,2 1 0 0,5 0 0 15,2 0 1-15,7-1-2 0,-1 1 1 0,6 4 0 16,1-5 0-16,6 5 0 0,0-3 0 16,2 3 0-16,6-2 1 0,6 2-2 15,2-6 1-15,1 6-1 0,7-4 0 16,3 1 1-16,0-3-2 0,7 4 1 15,7 2-2-15,1-6 0 0,2 1 1 16,6 2-1-16,4 3-1 0,4-4 0 16,1-2-1-16,9 4 1 0,-2-3-1 15,4 1 0-15,4 4-1 0,5-6-1 0,-1 3 2 16,10 3 0-16,0-2 0 0,0 2 1 16,1 0-2-16,2-4 2 0,-2 4-1 15,4 0-2-15,1 0 2 0,1 0 1 16,4 0-3-16,-4 0 1 0,4 0 2 15,3-5 0-15,4 5-1 0,1 0 1 16,5 0-1-16,2 0 0 0,6 0 1 16,-7 0-1-16,1 0 0 0,2 0 2 15,-3 0-2-15,-4 0 2 0,2 0 0 0,-3 2-2 16,4-2 2-16,-1 6 2 0,1-6-2 16,2 3 2-16,1-3 0 0,2 5-2 15,2-1 1-15,-2-4 1 0,2 3-2 16,0-3 0-16,1 5-1 0,0-5-2 15,-1 6 2-15,1-3 1 0,-2 2-1 16,-1 1-1-16,-4-4 0 0,0 3 0 0,-4 0 0 16,-5-1 2-16,-2-1-2 0,-6 1 0 15,0-4-1-15,-5 5 0 0,0-5 2 16,-8 3 1-16,1-3-3 0,-8 0-1 16,-2 0 2-16,0 6-3 0,2-6-2 15,-9 0-4-15,-3 0-11 0,0 2-8 16,-6-2-14-16,-10 6-17 0,1-3-22 15,7 3 19-15,-38-6-137 0,-21 4-125 16,-26-4-300-16</inkml:trace>
  <inkml:trace contextRef="#ctx0" brushRef="#br0" timeOffset="-140646.249">21218 13845 466 0,'0'-3'104'0,"-4"3"3"0,4 0-79 16,-3 0-4-16,0 4-5 0,-4 6-2 16,-3 3-1-16,-2 6-1 0,-5 6-2 0,0 8-1 15,-5 3 0-15,-1 8-2 0,-4 3-1 16,2 9 0-16,2 5 0 0,1 5-1 16,3 6-2-16,0 3-2 15,-1 4 1-15,1 3-1 0,4 0-1 0,3-4-1 16,5-8 0-16,7-7 0 0,0-7 0 15,7-10 1-15,3-3 0 0,6-5 1 16,7-7 0-16,3-9 0 0,5-4 1 0,4-8-2 16,2-4 0-16,0-4-2 0,-6-2-9 15,-5-2-8-15,-5-4-5 0,-6 1-114 16,-1 0-107-16,2-2-274 0</inkml:trace>
  <inkml:trace contextRef="#ctx0" brushRef="#br0" timeOffset="-139529.935">21621 13996 496 0,'-7'-4'108'0,"-1"-1"4"0,-2 2-88 15,3 1-2-15,-3 2-4 0,-4-5-1 16,1 5-2-16,-1 0 0 0,-2 6-3 0,1 0-3 15,1 2 0-15,0 7-1 0,-1 2-2 16,0 1 1-16,3 3-1 0,1 2-2 16,-2 0 0-16,8-1-2 0,0-1 0 15,5-3 0-15,0-2 1 0,0 1 0 16,0-6 0-16,9-1-1 0,-1-3 2 16,3-1 0-16,2-6 0 0,0 0-2 0,4 0 1 15,1-6-1-15,0-8 0 16,3 2 1-16,1-1-2 0,-5-5 0 15,0 2 1-15,-2-2 0 0,-2 0 0 0,-1 4 4 16,-1-4 0-16,-1 2 1 0,-2 3 1 16,-1-2 0-16,-7 2 1 0,0 0 0 15,0 2 0-15,-4 3-1 0,-2 5 2 16,1 3-1-16,1 0-1 0,0 3 0 16,-2 5-1-16,6 2-2 0,0 0 0 15,0 4 1-15,0 1-1 0,5-1-1 0,-2 5 0 16,4 1 0-16,1 2-1 0,3 1-1 15,0-4-1-15,5-1-1 0,2-1 1 16,-1-6-2-16,2 0-6 0,-2-3-9 16,-1-3-11-16,0 0-8 0,-4-2-8 15,-4 2 4-15,0-2-117 0,-8 4-103 16,0 2-251-16</inkml:trace>
  <inkml:trace contextRef="#ctx0" brushRef="#br0" timeOffset="-139220.457">21246 14471 522 0,'0'0'118'0,"0"0"6"15,5 0-89-15,4 0 3 0,2-3-4 16,2 3 2-16,6 0 0 0,3 0 0 16,7 0-5-16,10 2-2 0,5-2-3 15,10 5-4-15,5-5-4 0,2 0-3 0,0-6-2 16,-3-1-4-16,-6-1-3 0,0-1-1 16,-8 1-3-16,-4 0-7 0,-7 5-11 15,-8 3-13-15,-13-3-11 0,-9 3-11 16,-3 4-115-16,-6 3-119 0,-11 6-278 15</inkml:trace>
  <inkml:trace contextRef="#ctx0" brushRef="#br0" timeOffset="-138718.87">21424 14648 535 0,'-4'4'123'16,"4"4"6"-16,0 8-61 0,0-1-46 15,0 6-4-15,0 4-4 0,6 2 1 16,-2 2-2-16,1 3-5 0,-1 0-4 16,1 0-3-16,-2 6 0 0,-3-2 1 15,0-2-1-15,0-4-1 0,0-2 0 16,0-8 0-16,-4-6 1 0,4-3 0 15,-4-7 0-15,4-4-2 0,-3 0 1 0,3-5-1 16,0-5 1-16,0-6 2 0,0-3-1 16,7-8-1-16,-1 2 1 0,5 0 0 15,2 3 0-15,3 1 1 0,-2 7-2 16,4 5 0-16,0 3 2 0,1 6 1 16,0 0 1-16,-1 8 1 0,3 2-2 15,-4 1 0-15,0 3 2 0,0 3-3 16,-2 0 0-16,-7 1-1 0,3 1 2 0,-5 0 0 15,-6-1 2-15,0-1 3 0,0 1 0 16,0-5 3-16,-9-1 1 0,-1-1 0 16,-3 0-1-16,-4-1-1 0,3 1-3 15,-3-4-3-15,-2 1-1 0,-2-6-1 16,4-2-3-16,-3 0 1 0,-1-8-2 16,3-3-5-16,4-4-5 0,0 0-8 0,2 0-10 15,6-3-8-15,6 1-6 16,0 1-1-16,3-8-105 0,5 1-99 0,3 1-245 15</inkml:trace>
  <inkml:trace contextRef="#ctx0" brushRef="#br0" timeOffset="-138424.609">21871 14620 535 0,'-6'0'122'0,"-1"0"3"0,1 0-95 16,-5 0-4-16,2 5-6 0,-5 1-1 16,3 3-5-16,3 1-5 0,-3 3-1 15,5 0-1-15,3 0-2 0,0-1 1 0,3-2-1 16,0 2 2-16,0-6 0 0,5 1 1 16,0 0 2-16,2-2 2 0,-1 2-1 15,2 1-1-15,2 2 0 0,-1 3-2 16,1-5-1-16,-1-1-2 0,2-1-4 15,-1-6 1-15,4 0-1 0,-1-5-6 16,2-2-12-16,0-2-10 0,-2-3-9 0,-1-1-111 16,1 0-115-16,-3-2-274 0</inkml:trace>
  <inkml:trace contextRef="#ctx0" brushRef="#br0" timeOffset="-138012.953">22120 14084 464 0,'0'0'113'0,"0"-4"5"0,4 4-57 16,2 0-28-16,2 4-4 0,3 2-3 15,3 5-1-15,-1 7-4 0,1 5-2 16,2 6-6-16,5 9-2 0,-3-1-2 16,1 9-4-16,0 5-1 0,-4 0-1 15,-2 2-2-15,0 5 2 0,-2-2-1 0,2-1-1 16,-7 0-1-16,-6-3 0 0,0-5 1 15,0-2 0-15,-14-5-1 0,-2-1-2 16,-6 3 3-16,-3-5-1 0,-4-2 0 16,6 1 0-16,-6-8 0 0,1-11-2 15,3-2-5-15,2-11-7 0,-2-4-8 16,6-6-5-16,1-8-110 0,6-9-109 16,-2-6-261-16</inkml:trace>
  <inkml:trace contextRef="#ctx0" brushRef="#br0" timeOffset="-137664.162">22537 13891 525 0,'-3'6'117'0,"-1"-1"4"0,-3 5-94 15,0 4 0-15,-2 5-5 0,-2 1-1 16,1 4-3-16,0 2-2 0,0-2-4 0,5 0-1 16,5-1-1-16,0-4-1 0,0-5 1 15,5 1-1-15,5-4 1 0,1-2 1 16,3-1-2-16,-1-4-2 0,0-4 0 15,2 0-2-15,-1 0-2 0,1-3-1 16,-1-5-4-16,-3-2-4 0,2-2-8 0,-7-2-13 16,1-4 0-16,-2 3-117 0,-2-3-113 15,-3-2-275-15</inkml:trace>
  <inkml:trace contextRef="#ctx0" brushRef="#br0" timeOffset="-137523.75">22548 13682 607 0,'-13'0'143'0,"4"0"2"0,3 0-84 16,6 0-34-16,0-6-9 0,0 2-18 15,0-2-19-15,-2 3-125 0,2-5-120 16,-10 3-310-16</inkml:trace>
  <inkml:trace contextRef="#ctx0" brushRef="#br0" timeOffset="-135314.456">18697 16056 427 0,'-5'10'99'0,"5"2"3"0,0-3-73 16,0 1-1-16,6-3-5 0,-6 2-1 15,0 3-2-15,4 1-2 0,-1 0-4 16,0-2 0-16,3-1-1 0,2 0-2 15,4-4 0-15,0-6 0 0,2 4 0 16,5-4 0-16,-2 0 1 0,2-4 0 0,1 4 1 16,1 0 1-16,0 5-2 0,4-1-2 15,0 3 0-15,1 0 0 0,1-7-3 16,2 0 0-16,1 0-2 0,5 0 1 16,4-10-1-16,3-1-1 0,2-6 1 15,1-4 0-15,0-3 0 0,1 2-1 16,1 2 0-16,0 1 0 0,4 1-1 15,-2 3 0-15,-1 4 2 0,-1 2 0 16,-3 4 2-16,-6 5 0 0,-2-5 0 0,-3 5 1 16,-2-4 0-16,1 4-2 0,2-5 0 15,-1 1-2-15,8-3 0 0,0-4-2 16,4-6 1-16,4 0-1 0,-1 3-1 16,-3-4 0-16,1 8-1 0,-7 1 1 15,-2 4-2-15,0 5 0 0,-2 0 0 16,-3 0 2-16,4 4 0 0,-4 6-1 15,4-1 0-15,-1 2 2 0,3 3-2 0,-2 0 1 16,-3 0 0-16,-2 0-1 0,-2-1 1 16,-6-2-2-16,0 3 0 0,-4 1 2 15,-2 0-2-15,-3 2 1 0,0 0 1 16,-7-3-1-16,0 3 0 0,1 1 1 16,-4-2 1-16,-4-1-2 0,3-1 1 15,-3-4 1-15,0-5-1 0,0-5 1 0,0 3 0 16,0-3-2-16,0-5 1 0,-3-1-1 15,3-7 1-15,-3 0-1 0,3-4-1 16,-4-3 1-16,4 0 0 0,0 3 1 16,0-3-1-16,0-2-1 0,4 8 1 15,3-2 1-15,3-4-1 0,1 4 1 16,3 2-1-16,4-4 2 0,0-1 1 16,3 4 1-16,5 4 0 0,-1 0 2 15,7 4 1-15,4 4 3 0,1 3-1 16,4 0-1-16,3-3 0 0,-3 3-2 0,1 0-1 15,4 0-1-15,1-4 0 0,1 4-3 16,9 0 2-16,2 0-1 0,2 0-2 16,1 0 1-16,0 0 0 0,-4 7-1 15,-1-3 2-15,1 1 0 0,2 0 0 16,1-1 2-16,1-4 1 0,-2 0-1 16,-3 0 0-16,-3-7-1 0,-2-4 1 0,-3-3 0 15,-4-2-1-15,-5-8-1 0,-4 1 1 16,-2-8-1-16,-7-6-4 0,-9-1-11 15,-9-3-14-15,-9 0-22 0,0 4-76 16,-22 10-54-16,-10 12-123 0,-9 11-251 16</inkml:trace>
  <inkml:trace contextRef="#ctx0" brushRef="#br0" timeOffset="-134827.36">19373 16873 481 0,'0'0'103'15,"0"0"3"-15,-4 0-88 0,4 15 0 16,0 8 1-16,0 7-1 0,0 9-1 16,3 6-2-16,1 2-3 0,-4 1-2 15,6 5-3-15,-3 2-1 0,1-4-3 16,-1-6 0-16,2-2 0 0,-5-10 0 15,4-9 0-15,-4-6 0 0,3-7 1 0,-3-11 0 16,0 0 0-16,0-8 2 0,0-12 0 16,-3-11 0-16,3-7 2 0,0-9 1 15,3-7-1-15,1-4 2 0,1 1-1 16,1-6 2-16,-1-1 0 0,4 5-1 16,1 7-2-16,8 9 0 0,2 9-2 15,0 8 1-15,5 9-4 0,1 5-5 16,-1 5-8-16,3 4-8 0,-4 3-10 15,3 5 3-15,-5 2-117 0,0 9-108 0,-1 2-261 16</inkml:trace>
  <inkml:trace contextRef="#ctx0" brushRef="#br0" timeOffset="-134529.586">19742 17152 513 0,'8'0'115'0,"3"0"6"0,3-12-96 0,3-4 1 15,-1-6-4-15,1 0-3 0,-1-2-2 16,-1 5-4-16,-3 2-5 0,1 3 1 16,-6 3-1-16,-4 3 1 0,-3 0 0 15,0 3 0-15,-4 0 0 0,-6 5 1 16,-3 0-1-16,-1 0-3 0,-3 7 0 0,-3 1 1 16,4 5-4-16,1 3-2 0,0 6-1 15,-1 4 1-15,4 3 0 0,2 7-1 16,-1-3 0-16,3 2 1 0,8 1 1 15,0-6-2-15,0-4-2 0,5-4 1 16,8-7 2-16,1-6-4 0,5-3-5 16,0-6-6-16,2 0-7 0,-1 0-6 15,0-8 140-15,0-2-253 0,2-1-122 16,1 0-353-16</inkml:trace>
  <inkml:trace contextRef="#ctx0" brushRef="#br0" timeOffset="-134261.203">20180 16825 515 0,'-21'8'114'16,"-4"4"3"-16,1 11-95 0,2 1 2 16,3 4-5-16,0 6-2 0,5-1-1 15,3-2-4-15,3 0-4 0,8 3-3 16,0 0-2-16,0-2-1 0,6-1-1 15,2-3-1-15,6-5 0 0,4-3 1 16,4-4-1-16,5-4 0 0,3-4 0 0,0-8 0 16,-2 0-1-16,3 0-3 0,-4-4-6 15,2-9-1-15,1 1-3 0,0-4-11 16,-2-2 25-16,-2 0-124 0,-4 0-96 16,-6-4-247-16</inkml:trace>
  <inkml:trace contextRef="#ctx0" brushRef="#br0" timeOffset="-133906.304">20410 16942 522 0,'-10'31'119'16,"5"1"1"-16,5 3-94 0,0 3-4 15,0-3-6-15,0 3-1 0,7-3-5 16,1-4-6-16,-1-8-1 0,5-5-1 0,1-9-1 15,4-9 0-15,1 0-1 0,3-8 0 16,-3-4 0-16,1-6 0 0,-4-6 1 16,3 1 0-16,-3-3 0 0,-1-1-1 15,-5-1 2-15,2 1 1 0,-4-1 2 16,-4 1 1-16,-3 3 2 0,6-1 3 16,-6 4 1-16,0 8 0 0,0 6-1 15,0 7 1-15,3 0 0 0,-3 9-3 16,0 8-2-16,0 7 0 0,3 7 0 0,-3 2-3 15,4 5-1-15,-1 0-4 0,3 1-1 16,-2-3 1-16,1-3-6 0,2-2-4 16,-1-9-9-16,2-7-7 0,1-8-5 15,-1-1-108-15,6-6-108 0,3 0-258 16</inkml:trace>
  <inkml:trace contextRef="#ctx0" brushRef="#br0" timeOffset="-133603.042">20841 16974 512 0,'0'25'112'16,"0"-1"3"-16,0-4-93 0,6 2-4 16,0 0-5-16,1 0 0 0,1-4-1 15,0 2-4-15,-1-7-2 0,0-6 0 0,0-4 1 16,-1 0-2-16,-1-3 0 0,0-3-1 15,-1-5-2-15,-1 1 1 0,-3-5-1 16,0-4 1-16,0-7 0 0,-3 0 3 16,-1-6 0-16,0-3 0 0,0 0 0 15,4-2 0-15,0 3-2 0,5 2 0 0,0 5-3 16,5 4 1-16,-1 5-2 0,-1-3-5 16,2 3-5-16,1-5-5 0,1 0-9 15,4-1 182-15,1 4-289 0,3-5-125 16,7 7-373-16</inkml:trace>
  <inkml:trace contextRef="#ctx0" brushRef="#br0" timeOffset="-133334.611">21205 16680 496 0,'-14'30'116'0,"-5"0"4"0,-3 0-84 0,0 2-3 16,-5 1-7-16,1-4-3 0,0 2-2 16,7-6-2-16,2-2-3 0,8-7-1 15,5-2-3-15,4-7-3 0,0 1-5 16,6-1-1-16,5-1-3 0,5 1 1 15,8 0-1-15,-2-2 2 0,5 0-1 0,1-1 2 16,-3 0 1-16,-1 1-1 0,-1 2-2 16,-6 2 3-16,1 2-1 0,-4 2 4 15,-3 0 2-15,-5-2 4 0,-6 6 2 16,0 1 2-16,0-1-1 0,-12 3-2 16,-1 3-3-16,-5-5-2 0,-1-3-4 15,0 3-6-15,-2-5-11 0,0-2-14 16,-2-4-10-16,2-2-8 0,3-5-113 15,-3 0-115-15,2-4-267 0</inkml:trace>
  <inkml:trace contextRef="#ctx0" brushRef="#br0" timeOffset="-133167.297">21374 16865 542 0,'0'9'130'16,"0"7"6"-16,0 2-86 0,0 3-18 15,0 1-8-15,-5 3-4 0,1 0-7 0,0-3-7 16,-2 0-9-16,2-2-9 0,0-5-9 16,0-7 176-16,4-8-291 0,-3 0-135 15,3-7-394-15</inkml:trace>
  <inkml:trace contextRef="#ctx0" brushRef="#br0" timeOffset="-132879.876">21405 16607 569 0,'5'0'133'16,"-2"12"6"-16,9 4-105 0,-1 4 3 15,0 4-5-15,-1 1 0 0,1 4-8 16,-4 1-8-16,1 2-7 0,-4 6 0 16,0 2-4-16,-1-1-1 0,-3 1-7 15,6-2-3-15,-2-8-3 0,0-4-2 0,2-7-3 16,0-7 0-16,0-12 0 0,1 0 3 15,1-7 4-15,4-5 1 0,0-11 3 16,3-6 4-16,-1-4 0 0,-2-5 2 16,0-4-1-16,-1-1 0 0,-2 0 0 15,-1 6 1-15,-3 5-3 0,-5 0-4 16,0 5-10-16,2 6-9 0,-2 3-5 16,-2 3-109-16,2 9-109 0,0 6-261 0</inkml:trace>
  <inkml:trace contextRef="#ctx0" brushRef="#br0" timeOffset="-132551.043">21725 16874 517 0,'6'6'118'16,"1"-6"2"-16,5 0-87 0,2 0-9 16,3-8-7-16,2-1-2 0,2-2-5 15,-3-1-3-15,1-3-2 0,0-2-3 16,-1 2-1-16,-5-6 0 0,0 1 0 15,-5-1 0-15,-5-1 0 0,-3-2 0 16,0 5-2-16,-3 1 2 0,-5 7-1 0,-7 11 0 16,2 4 2-16,-4 9-2 15,-1 3 1-15,-3 9 0 0,3 11 2 0,-2 0-1 16,1-1 3-16,3 14-1 0,6-5 0 16,3-3 2-16,7-3 1 0,0-4 0 15,0-7 3-15,10 0-1 0,1-10 1 16,5-3 0-16,3-5-1 0,7-9-1 15,1 0-1-15,6 0-1 0,0-11-8 0,1-5-12 16,2-1-11-16,-1-3-115 0,0-1-116 16,1-1-292-16</inkml:trace>
  <inkml:trace contextRef="#ctx0" brushRef="#br0" timeOffset="-131815.385">24673 14612 545 0,'0'0'119'0,"0"6"5"0,0 3-99 16,0 7 2-16,0 7-2 0,0 9-2 16,0 13-2-16,0 6-5 0,3 10-4 15,-3 5-5-15,4 1-3 0,-4 2-3 16,8-3-4-16,-5-5-5 0,-3-9-5 15,4-10-9-15,-4-11-5 0,5-11 52 16,-5-10-160-16,8-2-107 0,-3-3-282 0</inkml:trace>
  <inkml:trace contextRef="#ctx0" brushRef="#br0" timeOffset="-131553.134">24510 14952 479 0,'-4'6'111'16,"4"2"6"-16,4 1-81 0,9-1 3 16,3 0-2-16,7-2-2 0,2-6 0 15,5 0 0-15,2-4-5 0,0 0-3 16,4 4-5-16,-2 0-8 0,2 6-2 0,-5 3-6 15,-1 1-13-15,-3 0-13 0,-5-10-13 16,-2 0 76-16,3 0-192 0,1-6-124 16,2-1-323-16</inkml:trace>
  <inkml:trace contextRef="#ctx0" brushRef="#br0" timeOffset="-129663.249">26500 14877 471 0,'3'-4'106'15,"1"-5"2"-15,-4 0-77 0,7-4-10 16,-7-1-2-16,3-5-3 0,-3 3 0 16,0-5-1-16,0 0 1 0,0-4-2 15,-3 3 1-15,3-5 1 0,-10 1 0 16,0 5 2-16,-2 2 0 0,-5 5 1 15,1 10-2-15,-1 4-1 0,1 0-3 16,-4 8-3-16,3 11-3 0,0 5-2 0,1 8-3 16,0 1-2-16,1 9 0 0,0-4-1 15,2-4 3-15,1 1-4 16,0 0 1-16,6-7 1 0,0 2 2 0,6 2-1 16,0-3-1-16,8-3-1 0,-2 1 1 15,7-9 1-15,3-2-1 0,1-3 0 16,2-6-2-16,3-7 1 0,0 0 1 0,2 0 0 15,0-11-2-15,1-6 0 0,1-8 0 16,-4-8 3-16,3-5 1 0,1-5-2 16,-3-2-1-16,-5-5 1 0,0-2 1 15,-8-6 0-15,0-2-2 0,-4-2 2 16,-4-1 1-16,2-1 1 0,-4 4-2 16,4-6-1-16,-4 1 2 0,0 3 2 15,0 5-2-15,6 2 0 0,-4 8 1 0,9 9 3 16,-3 3-2-16,-1 9 0 0,1 5-2 15,-2 10 1-15,-6 6-1 0,0 5-1 16,0 5-2-16,0 8 2 0,-8 10 2 16,0 7-1-16,0 8-1 0,-1 6 0 15,1 14 2-15,1 2 0 0,-2 12-1 16,4 6-2-16,0 3 0 0,1 0 2 16,4 4-2-16,0-8 0 0,0-4 1 15,8-8-1-15,-2-4 2 0,6-11-2 16,6-5 0-16,0-7 0 0,7-8 3 0,2-12-2 15,2-9 0-15,4-9-1 0,3-4 2 16,6-10 0-16,5-13-1 0,-4-4-9 16,0-6-14-16,-1 2-15 0,-11-4-116 15,-4 6-122-15,-5 1-302 0</inkml:trace>
  <inkml:trace contextRef="#ctx0" brushRef="#br0" timeOffset="-127485.233">27438 14483 451 0,'0'0'106'0,"0"-4"3"0,0 4-74 15,0-5-2-15,0 1-4 0,0 4-2 16,4 0 1-16,-4 0 0 0,0 4-1 16,0 1 0-16,0 6-1 0,3 6 1 15,-3 5-3-15,-3 7-5 0,3 8-3 16,-3 2-4-16,-1 4-4 0,4-4-3 0,-5 4-2 16,1-6-3-16,4-2 2 0,0-4-3 15,0-4 3-15,0-5-2 0,0-3 0 16,7-7 0-16,-2-2-1 0,-1-4 1 15,3-6 0-15,1 0 0 0,-4 0 0 16,2 0 0-16,0-10 0 0,-1 0 1 16,-3-3-1-16,7-1 0 0,-5-4-2 0,1-5 1 15,1 1 0-15,2-3 1 16,-4-2-2-16,6-4 2 0,-2 4-1 0,1-4 1 16,-2 1 0-16,3 5 0 0,-2 4-1 15,-4-2 0-15,6 6 2 0,-3 3-2 16,-3 2 0-16,2 2 2 0,1 6-2 15,0-2 1-15,0 1 0 0,-2 1 0 0,-1 4 0 16,0 0 0-16,-4 0-1 16,4 8 2-16,-4-2 1 0,4 5-1 0,-4 1 0 15,0-1 0-15,0 6 1 0,0-2 0 16,0 0 0-16,0 0-2 0,0 0 1 16,0 1 0-16,4 0 1 0,-4-2-2 15,2 2 0-15,-2-2 0 0,5 0 0 16,-1-2 2-16,0-2-4 0,0 3 2 15,2-4 0-15,1 1 1 0,-1-1 1 16,3 0 3-16,-2-2 0 0,4-1 0 16,-1-3 2-16,4 1-1 0,-1-4 1 15,6-4 0-15,-2 1-4 0,0-5 0 0,1-4-1 16,1-2 0-16,-4 6-4 0,-1-4-7 16,-3 1-14-16,-4 1-14 0,0 0-5 15,-7-2-116-15,0 2-119 0,0-3-278 16</inkml:trace>
  <inkml:trace contextRef="#ctx0" brushRef="#br0" timeOffset="-126551.56">28083 13529 420 0,'0'-5'101'16,"0"3"7"-16,0 2-69 0,3-6 4 15,-3 6-1-15,0 0-1 0,0 0 1 16,2 0 1-16,-2 0-1 0,0 0-1 0,4 0-2 15,-4 7-5-15,4 3-3 0,-4 3-5 16,0 4-2-16,0 7-4 0,0 5-3 16,0 3-5-16,-6 11-1 0,3-1-3 15,-1 5-2-15,-2-5-2 0,-1 4-3 16,2-6-1-16,0-1 1 0,-2-3 0 16,5 2 0-16,2-9-2 0,-4-3 1 15,4-5 1-15,-4-3-2 0,4-4 0 16,0-5-7-16,0-2-2 0,4-7-2 15,-4 0-9-15,0 0-8 0,5-6-10 0,0-3-9 16,0-3-6-16,3-1 145 0,5-1-249 16,3 0-123-16,3 2-346 0</inkml:trace>
  <inkml:trace contextRef="#ctx0" brushRef="#br0" timeOffset="-126249.684">28406 13841 539 0,'-11'2'120'16,"-6"5"5"-16,3 0-98 0,-2 2 3 16,-4 5-2-16,0 3-2 0,-2 2-2 15,0 6-2-15,2 3-2 0,4 0-4 16,2 0-4-16,5-3-3 0,9-4-2 0,0-1-1 16,0-8-4-16,8 0 1 0,6-8 0 15,1-4 3-15,8 0 3 0,3-12 4 16,5-1 1-16,-2-10 6 0,-1 0 0 15,0 0 1-15,-1 0 2 0,-5-2-4 16,-8 6-2-16,-7 1-3 0,-7 3-3 16,0 1-3-16,-11 1 0 0,-5 6-8 15,-4 0-3-15,1 5-8 0,-3 2-8 16,2 0-10-16,3 0-15 0,4 0-15 16,3-4 1-16,6-1-112 0,4 0-112 15,0 1-265-15</inkml:trace>
  <inkml:trace contextRef="#ctx0" brushRef="#br0" timeOffset="-125750.343">28721 13829 560 0,'-10'3'124'0,"0"1"2"0,0 5-100 15,-4 2-2-15,5-2-7 0,-6 14-2 16,0 4-4-16,-1 3-2 0,0 4-2 15,2-2 0-15,7-7-3 0,7-8 0 16,0-4 0-16,7-13-1 0,4 0-1 0,8-5 1 16,1-5-2-16,6-7 0 15,0-3 0-15,5-3 0 0,-4-3 1 0,0 1-2 16,-4 1-1-16,-5 5 1 0,-12 1 3 16,-2 8 1-16,-4 3 1 0,0 7-1 15,-5 0 4-15,-2 0 0 0,-5 6 0 16,3-1-1-16,-5 6-1 0,1 3-2 15,4-1 0-15,2 1-1 0,7-2 0 16,0-1 1-16,0 4-1 0,8-1 0 0,-1 5 1 16,3 3 3-16,-1 3-1 0,2 2 1 15,-4 0-1-15,3 1 2 0,-1 1-2 16,3-1 1-16,0-2 0 0,0-1 1 16,1 0 0-16,-4-1 2 0,1-5 0 15,-5 0 2-15,-5-3 2 0,0-4 1 16,-3 1 0-16,-5-2 4 0,-1-1 0 15,-8-1 1-15,0-2-1 0,-5-2-2 0,-3-1-2 16,-6-4-3-16,0 0-6 0,3 0-2 16,-2-5-2-16,4-1-3 0,-1 2-5 15,6-2-4-15,-5-3-12 0,0-2-12 16,5-2-19-16,3-1-17 0,5-5-108 16,7 0-4-16,6-4-103 0,0-5-185 15</inkml:trace>
  <inkml:trace contextRef="#ctx0" brushRef="#br0" timeOffset="-124878.078">29079 14045 471 0,'-11'0'113'0,"5"0"4"15,-1 0-53-15,3 0-36 0,0 7 2 16,4 1-1-16,-3 3-2 0,3 7-2 15,0 3-2-15,0 6-4 0,0 5-4 0,4 2-3 16,1 0-1-16,3 4-3 0,-4-4-3 16,-4-5 0-16,6-4-2 0,-6-2 0 15,4-9-1-15,-4-3-1 0,0-3 3 16,0-4 0-16,-4 0 0 0,4-4 0 16,-5 0 1-16,5-7-1 0,0 2 0 15,0-7-2-15,0 0 1 0,0-2-4 16,10 1 2-16,-4-3-2 0,5 2 2 15,-2 4-2-15,3-1 1 0,-2 1 1 16,4 5-1-16,-2 1 1 0,-3 1 1 0,4 3 0 16,1 0 0-16,-3 3 1 0,4 5 0 15,3 1 3-15,-3 0-1 0,0 3 0 16,-1 1 2-16,-2-3 1 0,-1 4-1 16,-3-1 3-16,-6 2-1 0,-2 2 2 15,0-2 2-15,-8-1 0 0,-5 3 3 16,-6-7-1-16,-1 1 0 0,-3-3-1 0,2 1-2 15,-1-7-2-15,-2-2-3 0,3 0-2 16,-2 0-2-16,-1 0-1 0,1-10-2 16,2 2-1-16,4-4-4 0,-2 0-5 15,7-3-8-15,0-1-7 0,5 0-14 16,2 0-13-16,5-2-9 0,3 0 2 16,4 2-110-16,3-8-108 0,9-3-258 15</inkml:trace>
  <inkml:trace contextRef="#ctx0" brushRef="#br0" timeOffset="-124200.342">29655 13757 471 0,'0'-9'112'0,"0"3"3"0,0-2-76 16,0-1-2-16,0 2-5 0,0 1-3 15,0-3 0-15,0 2-2 0,-6 1-3 16,-4 0-3-16,1 6 0 0,-4 0-3 16,-5 0-2-16,1 7-6 0,-2 4 0 15,1 6-3-15,-1 2 0 0,0 4-4 16,-2 1 1-16,-1-1-2 0,1-2 1 0,3 1-1 16,5-5 2-16,5-2 1 0,8 4-1 15,0 0-1-15,4 0 1 0,2 1 1 16,6-1-2-16,3-2-2 0,5-4-1 15,-1-1-1-15,4-4 2 0,-1-3-1 16,-1-5 1-16,-2 0-1 0,-1-5 1 16,-2-3-1-16,2-6 2 0,-6 0-2 15,-2-2 1-15,4-1-2 0,-3-2 1 0,-1 1 1 16,2-2 0-16,-3 4 0 0,1-2 3 16,-6 0 0-16,-4 3 1 0,0 5 1 15,0-2 1-15,0 3 0 0,-3 2-1 16,3 5-1-16,-4 2-1 0,4 0-1 15,0 0 0-15,0 0-1 0,0 2 2 16,0 5 1-16,0 1-1 0,0 0 1 0,5 5 0 16,-2 0 2-16,4 4-2 15,1-2 0-15,5 3 0 0,0-4 0 0,4 4 3 16,0-6-1-16,6 5-1 0,-5-3 0 16,4 0-2-16,0-4-2 0,2-4 0 15,-4-3-4-15,3-3-6 0,-4 0-5 16,-1-4-9-16,-4-4-12 0,3 1-16 0,0-3-9 15,-1 0-113-15,-1 1-117 0,1 2-278 16</inkml:trace>
  <inkml:trace contextRef="#ctx0" brushRef="#br0" timeOffset="-122511.114">25779 15711 477 0,'-7'0'107'16,"1"0"3"-16,3 4-67 0,3-4-25 16,0 8 2-16,0 0-1 0,0-2 1 15,0 0 2-15,0 2 1 0,0 2 0 0,0 4 0 16,0-2-1-16,0 7-3 0,3 0-2 15,-3 0-4-15,5-2 1 0,0 1-4 16,-1 0-1-16,0-5-2 0,7 2 0 16,-1-4-1-16,0-3 1 0,1-1-2 15,1-1 1-15,2 0 0 0,0-6 2 16,1 3-2-16,0-3 3 0,2 0-3 16,1 0 2-16,4 0 0 0,1 0-1 15,1-3 1-15,0-2 0 0,6 1-2 0,-1-4 1 16,-2 0 1-16,2 2-2 0,1-1 0 15,-4 1 1-15,0-1-3 0,3 2 3 16,1 0 0-16,5 0 0 0,5-1-2 16,-4 3 2-16,5-1-2 0,-1 4 1 15,0 0-1-15,-4-4 0 0,1 4 0 16,0 0 1-16,-2-3-1 0,0-2 3 16,-1 2 0-16,5-3 0 0,-2 2-2 15,3 0-1-15,2 4-1 0,0 0 2 0,4 0-4 16,-3 0 0-16,-1 0 0 0,2 0 1 15,-4 4 0-15,-1-4 0 0,2 0-2 16,1 0 2-16,2 5-1 0,-2 0-1 16,1 0 0-16,-1 1-1 0,-5 4 2 15,-3-1-1-15,0 1-1 0,-4 0 1 0,-3 0 0 16,0 0 0-16,-5 0-1 0,-4 0 1 16,1-1-2-16,-4 1 2 0,-1-2-1 15,-4-1 0-15,1 0 0 0,-4-2 0 16,1 1 0-16,-4-2 1 0,-1-4-1 15,-3 7 1-15,0-7-1 0,0 0 1 16,0 0 0-16,0-7 0 0,-6 4 0 16,1-4 1-16,0 2-2 0,1-4 1 15,0 2-1-15,0-2 0 0,4-3 0 16,0 0-1-16,0-1-1 0,4 1 2 16,2 2 1-16,1-2-2 0,4-2 1 0,6 1 0 15,0-3 0-15,2-1 0 0,1 1 0 16,2 3 0-16,2 2 1 0,-1 0-1 15,4 2 0-15,4 7 1 0,1 2-1 16,-1 0 1-16,8 0-1 0,1 0 0 0,1 5 0 16,1 1 2-16,10-3-3 0,5 2 3 15,3 0-1-15,13-2 0 0,4 1 0 16,2 1 0-16,4 2 1 0,7 2 0 16,-1 2 0-16,8 3-2 0,2-4 2 15,-1-2 0-15,2-4 0 0,5-4-2 16,-8 0 0-16,1-4 2 0,-2-6-1 15,-9-5 1-15,-4-3-2 0,-6-1 1 0,-5-2 0 16,-7-4 0-16,-11-7-2 0,-7-5 1 16,-9-13-1-16,-7-12-3 0,-6-10-8 15,-12-7-9-15,-10-6-11 0,-3-3-19 16,-13 11-19-16,-10 12-122 0,-13 15-133 16,-20 21-312-16</inkml:trace>
  <inkml:trace contextRef="#ctx0" brushRef="#br0" timeOffset="-121230.735">26706 16475 546 0,'-3'5'114'16,"-2"10"3"-16,5 6-101 0,0 11 0 16,0 7 0-16,0 9-3 0,0 5 0 15,0 8 1-15,0 3-3 0,0 0-2 0,3-3-4 16,-3-4 0-16,3-4-2 0,-3-10-1 15,3-10 0-15,-3-8 0 0,0-7-1 16,0-11-1-16,0-7 0 0,0-4 0 16,0-8 0-16,0-8 0 0,0-8 0 15,5-5 0-15,-5-1 2 0,9 1 1 16,-1-4 0-16,3 7 3 0,4 0 4 0,4 9 3 16,4 6 3-16,1 15 4 0,5 0 1 15,2 6 0-15,0 12 1 0,2 8-4 16,0 5-1-16,-4 2-1 0,-4 1-2 15,-11-1 0-15,-8 0 5 0,-6-1-1 16,0 0 1-16,-9-1 0 0,-6-4 0 16,-3 0-4-16,-6-6-2 0,0-2-7 15,-2-2-2-15,-2-3 0 0,-2-6-5 16,1-8-6-16,-2 0-5 0,6-4-8 16,-1-10-14-16,3-6-11 0,9-2-14 0,4-4-7 15,4 2-56-15,6-3-46 0,0-7-94 16,5 5-199-16</inkml:trace>
  <inkml:trace contextRef="#ctx0" brushRef="#br0" timeOffset="-120901.17">27259 16847 551 0,'-9'7'127'0,"-7"7"4"15,-4 3-94-15,-1 6-3 0,-5 6-3 16,2-2-3-16,-1 4-2 0,2-7-5 15,2 0-3-15,7-2-3 0,4-2-3 16,4-6-2-16,6-2-2 0,0-5-2 0,10-7-1 16,3-6-3-16,4-4 0 0,2-6-1 15,2-3-1-15,2-5-1 0,0 1 2 16,-2-6-1-16,1-1 1 0,-5 1-1 16,-2 5 0-16,-2 6 0 0,-4 9 0 15,-4 9 0-15,-5 0 1 0,0 13 1 16,-7 1 0-16,0 8 0 0,0 6 1 15,-2-5-1-15,1 2 1 0,4 0-2 0,0-5 0 16,4-3-2-16,0-2-2 0,0-5-9 16,5-3-12-16,2-5-11 0,1-2-10 15,2-2 56-15,3-10-165 0,6-4-115 16,-1-4-282-16</inkml:trace>
  <inkml:trace contextRef="#ctx0" brushRef="#br0" timeOffset="-120658.051">27503 16870 501 0,'-20'6'119'0,"-3"2"5"16,-4 4-68-16,-1 3-18 0,4-2-5 16,0 5 1-16,5-1 3 0,4-2-2 15,5-2-6-15,5 0-4 0,5-4-6 16,0-3-5-16,0-2-6 0,11 0-4 16,3-1-3-16,5 1-1 0,4 1 0 15,2 3 1-15,-2 1 0 0,1 1-1 0,-4 3 0 16,-8 4 0-16,-2 1 1 0,-10-1 0 15,0 3-1-15,-6-2 1 0,-6-4 0 16,-5-1-2-16,-2-4-7 0,-2-6-12 16,-2-3-12-16,2 0-10 0,2 0-8 15,3-6-106-15,1-5-108 0,7-8-246 16</inkml:trace>
  <inkml:trace contextRef="#ctx0" brushRef="#br0" timeOffset="-120401.035">27606 17023 514 0,'20'-8'118'16,"5"-2"5"-16,0-2-91 0,-2-3-1 16,-1 0-5-16,-3 0 1 0,-5-3-2 15,-3 3-5-15,-7 1-2 0,-4 5 1 16,0 1-2-16,-9 1-1 0,-1 4-3 16,-3 3-3-16,-5 0-1 0,-1 3-5 0,-2 7-2 15,-2 7-1-15,-4 4 1 0,6 6-3 16,1 2 2-16,3-2-2 0,5 0 2 15,5-1 0-15,7-7 0 0,0-4 0 16,2-1-1-16,7-4 0 0,5-6-1 0,6-4-5 16,1 0-9-16,3-10-12 15,2-2-8-15,2-2-112 0,1-4-114 0,1 0-277 16</inkml:trace>
  <inkml:trace contextRef="#ctx0" brushRef="#br0" timeOffset="-120126.643">28402 16675 560 0,'0'0'141'0,"-7"0"7"16,-5 0-54-16,-2 0-51 0,-3 9-11 15,-8 1-3-15,-1 2-2 0,-4 4-6 16,1 2-9-16,0 0-5 0,1 7-1 15,3 1-3-15,3 8 0 0,1 2-2 0,5 1-1 16,3-1 0-16,7 0 0 0,1-9-1 16,5-5 2-16,0-7-4 0,0-5-5 15,7-3-5-15,5-1-9 0,3-6-6 16,8 0-9-16,-3 0-6 0,4-3-5 16,-1-1-105-16,1-3-105 0,2-5-256 15</inkml:trace>
  <inkml:trace contextRef="#ctx0" brushRef="#br0" timeOffset="-119774.839">28602 16756 630 0,'-34'11'146'0,"4"7"4"16,-4 1-112-16,-2 5-4 0,-2 4-7 15,3 9-4-15,-1 1-4 0,4 0-10 16,10-1-3-16,7-1-4 0,9-15 0 0,6-2-1 15,7-9-2-15,7-10-3 0,5 0-2 16,4-9-2-16,3-5-1 0,2 0-1 16,5-5 0-16,-2 2 1 0,-2-2 3 15,2 2 3-15,-11-2 1 0,-4-1 2 16,-4 0 4-16,-4 4 2 0,-3 2 3 16,1 2 0-16,0 5 2 0,-3 7 2 0,-3 0 3 15,3 8-2-15,-3 5 1 0,0 4-4 16,-3 7 2-16,3 3-3 0,-3-1-2 15,3-5-3-15,0 2-3 0,0-5-2 16,5-3-1-16,1-3-6 0,3-3-6 16,2-9-8-16,1 0-8 0,0 0-11 15,0-13-11-15,0 0-22 0,0-6-88 16,1-1-103-16,1-3-241 0</inkml:trace>
  <inkml:trace contextRef="#ctx0" brushRef="#br0" timeOffset="-119490.967">28937 16755 610 0,'-35'14'136'0,"-2"2"2"0,2 0-106 15,4 1-5-15,0-5-2 0,5-2-2 16,8-2-4-16,8-4-5 0,7-1-3 0,3 3-4 16,3 0-4-16,8 1-3 0,0 4 1 15,7 3-1-15,0 3 0 0,4-1 0 16,2 1 1-16,0-1 0 0,-3-1-2 15,6 0 1-15,-6-2 0 0,-5 2 4 16,-7-6 2-16,-6 1 4 0,-3 0 4 16,-3 1 2-16,-6 0 2 0,-3 2-1 15,-4-1-3-15,0-3-4 0,-2-2-4 16,0 0-10-16,-2-3-8 0,0-4-12 0,1 0-14 16,2 0-13-16,7-7 52 0,3-4-167 15,7-11-117-15,5 2-302 0</inkml:trace>
  <inkml:trace contextRef="#ctx0" brushRef="#br0" timeOffset="-119198.328">29090 16933 576 0,'18'-4'135'16,"3"-5"4"-16,0 0-102 0,2-4-6 16,-1 0-6-16,-1 2-3 0,-1 0-9 15,4-1-6-15,-4 1-3 0,-4-2 0 16,-2 1 0-16,-3-1-1 0,-6 3-2 15,1 1 0-15,-6-1 2 0,0 4-2 0,-7 2-1 16,-4 4 1-16,-8 0 0 16,-2 10 0-16,-4 3 1 0,1 2-1 0,5 4 3 15,2 2 2-15,2 2 2 0,5 3 0 16,5-1 4-16,5 0-1 0,0-3 0 16,5-3-1-16,4-2-1 0,5-3-3 15,0-2 0-15,5-4-4 0,6-4 1 16,-1-4-3-16,4 0-7 0,-3 0-13 0,3-6-11 15,-8-1-12-15,-1-1-116 0,-11-5-121 16,-8 2-288-16</inkml:trace>
  <inkml:trace contextRef="#ctx0" brushRef="#br0" timeOffset="-110147.785">20759 13880 545 0,'-11'0'112'0,"-1"3"3"16,2-3-104-16,-1 6 2 0,-3-6 0 15,-3 3 3-15,-4-3 1 0,-5 0 3 16,-4 5 0-16,-4-5 0 0,-4 0-1 15,-1 0-1-15,-3 0 0 0,-2 0-3 16,-1 0-1-16,2 0-3 0,-2 0-2 16,3-5 0-16,-3 5-1 0,-4 0-4 15,5 5 0-15,-3-2 1 0,2 4 0 16,4-1 1-16,8 3-2 0,1-1 1 0,4-1 0 16,9 1 0-16,4-3-3 0,5 3 1 15,6 3-3-15,4-1 2 0,0-2-1 16,0 1 0-16,0 0 0 0,0 0 3 15,6 1 1-15,3 0-1 0,4 4 1 16,3-3-2-16,8 1 1 0,3 3-1 16,1-1-1-16,5 0-1 0,4 0-1 15,1 1 0-15,4-1 2 0,-2-1-2 0,-3 0 0 16,1-2 1-16,-5-3-1 0,-1 1 0 16,-1 1 1-16,-1 2 0 0,-5 0-2 15,0 2 3-15,-7-3-2 0,-5 2 1 16,-8-2 0-16,-5-2-1 0,0 0 1 15,-10 4-1-15,-7-2 0 0,-6-2 2 16,-1 9-2-16,-6 0 0 0,-3 3 2 16,-1 2-3-16,-4 0 2 0,0 0-1 15,-2 2 0-15,0-2 1 0,-4 3 0 0,2 2 3 16,-2 0 2-16,4 1 0 0,3 2 3 16,2 3 1-16,5 4 2 0,2 0-2 15,2-1-2-15,4-6 1 0,12-5-2 16,10-8-4-16,0-12 2 0,16-6-2 0,13 0 0 15,16 0-1-15,8-12-2 0,8 3 1 16,8 6 1-16,3 3-3 0,-2 0-2 16,-1 0-7-16,-7 11-6 0,-8-1-14 15,-6-1-17-15,-11 1-11 0,-10-1-116 16,-15 1-124-16,-12 2-287 0</inkml:trace>
  <inkml:trace contextRef="#ctx0" brushRef="#br0" timeOffset="-109313.516">18747 14620 517 0,'0'-10'115'0,"4"-3"1"16,-4 2-91-16,5 2-3 0,0 0-4 15,-1 5-1-15,3 1-2 0,-3 3 1 16,0 0 0-16,0 5 0 0,2 6-1 16,-1 5-1-16,3 4-2 0,1 7 0 0,-1 6-2 15,3 8-2-15,0 4-1 0,-5 4 1 16,0 0-2-16,-2-5-2 0,-4-3-3 16,6-10 1-16,-3-6-1 0,2-5 0 15,2-5 0-15,-2-3-3 0,0-5 2 16,-2-2 1-16,-3-5 0 0,6 0-1 15,-6-5 0-15,5-9 0 0,-2-5 0 16,0-3 1-16,-3-5 1 0,4-2 0 16,-4-7-2-16,5 5 0 0,-5-5 0 15,4-1 0-15,-4 4 1 0,6 2-1 0,-3 1-1 16,4 4 0-16,0 3 2 0,3 4-1 16,0 0 2-16,2 1-2 0,2 5 0 15,-1 5 1-15,3 2 1 0,-1 6-2 16,3 0 2-16,-2 12-4 0,-1 3 2 15,2 7 0-15,-2 4 1 0,-2 4 0 16,-1 1-1-16,-2 1-1 0,-4 0 1 0,-1 1 2 16,-5-3-2-16,4-3 2 0,-4-2 1 15,8-4 3-15,-4-5 1 0,2-1-1 16,2-2-2-16,0-2 0 0,3 0-2 16,0-1-1-16,-1-5-1 0,2-2 0 15,1-3-4-15,3 0-5 0,0-7-8 16,2 0-6-16,2-6-6 0,-1-3-7 15,1 0-4-15,0-2-2 0,-1-6 43 16,-1-2-133-16,-4-3-95 0,-4-6-258 16</inkml:trace>
  <inkml:trace contextRef="#ctx0" brushRef="#br0" timeOffset="-108895.856">19419 13912 467 0,'-11'0'94'0,"2"0"0"0,-1 4-92 15,0-1 2-15,0 0 5 0,2 1 2 16,-3 6 3-16,2-2 4 0,-1 0 3 0,1 6 0 16,-1 2-2-16,-2 4-2 0,-2 2-2 15,0 2-4-15,-4 7-1 0,1-3-2 16,-1-1 2-16,2 1 1 0,5-4-1 15,1-6 1-15,10-3 2 0,0-4-2 16,3-1-1-16,8-4-1 0,9-2-3 16,2-4-1-16,3 0 0 0,11 0-5 15,2-5-7-15,6-1-8 0,3-3 109 0,9 5-228 16,9-9-124-16,4-2-358 0</inkml:trace>
  <inkml:trace contextRef="#ctx0" brushRef="#br0" timeOffset="-107731.424">20084 15318 507 0,'-7'0'106'16,"-1"0"2"-16,2 0-96 0,2 6-1 15,-4 0-5-15,1 2-1 0,-2 5 1 16,-1 4 2-16,-2 1 2 0,3 3 4 15,-2 1 3-15,3 3 0 0,-1-4 1 16,1 1-1-16,2 0-2 0,3-3-2 16,3-3-4-16,0-2-4 0,0-1-1 0,7-5-1 15,2-4-1-15,1-4-1 0,5 0 0 16,5-6 1-16,6-6 0 0,5-2-1 16,1-4-1-16,1 1-4 0,-3-5-11 15,-2 2-4-15,-8-4-113 0,4 3-108 0,-5 0-270 16</inkml:trace>
  <inkml:trace contextRef="#ctx0" brushRef="#br0" timeOffset="-107597.331">20161 15038 724 0,'-3'0'258'0,"3"0"-258"16,15 0-289-16,2-5-404 0</inkml:trace>
  <inkml:trace contextRef="#ctx0" brushRef="#br0" timeOffset="-103830.73">18665 15595 422 0,'0'0'99'16,"-5"4"3"-16,5-4-73 0,-6 0 2 16,3-4-5-16,-2 2-2 0,1-4-5 15,-1-4 0-15,0-5-1 0,0-2 0 16,2-5-1-16,3-4-2 0,-9-6 1 15,4-4 0-15,0-6-3 0,-2-2-2 0,0-12 0 16,0-10-2-16,-1-13-1 16,0-7-2-16,0-4-2 0,0-7 1 0,3-4 2 15,1 2 0-15,4-4-3 0,0 2 0 16,-3 6 0-16,3 7 1 0,-3 9 0 16,3 9-2-16,0 6-1 0,0 14 2 15,3 8-2-15,-3 9 1 0,5 4 0 16,-1 6 0-16,-4 4-1 0,4 2 1 15,-4 4-1-15,5 2 2 0,-1-2-1 16,2 3 0-16,-2-2-1 0,1 1 1 0,3 4-2 16,-1 3 2-16,-1-2-2 0,2 6 3 15,1 0-3-15,3 6 2 0,0-2-1 16,2 1 1-16,2-2 0 0,2 0 0 16,2-3-1-16,5 5 1 0,1-5 2 15,1-5-1-15,3 5-2 0,2-5 0 16,5-3 2-16,1 0-2 0,6 0 1 15,4-1-2-15,4-3 0 0,1 1 0 16,0-3-2-16,-1 0 2 0,2-5-1 0,-2 2-1 16,-2-2 0-16,2 0 1 0,3 1-1 15,-4 2 2-15,0-2-1 0,-3 2 0 16,-8 2 0-16,-7 2 1 0,-8 2 0 16,-7 8 0-16,-4 2-1 0,-6 0 1 15,-4 0 0-15,0 0 0 0,-4 2-2 0,0-2 1 16,0 3 0-16,5 1-1 0,-5-4 1 15,3 0 0-15,1 3-1 0,-1-3 2 16,3 3-1-16,0-3 0 0,0 6 1 16,-1 3-2-16,-1 3 1 0,-4 3 0 15,3 5-1-15,-3 9 1 0,0 9 0 16,0 9-1-16,0 9 1 0,-7 9 1 16,-3 9-1-16,2-1 0 0,-2 6 1 15,2 4-2-15,-1 0 2 0,0-4 0 0,0 3-1 16,-2 1 1-16,-1-7 0 0,6 3-1 15,-1-2-1-15,0-7 1 0,4-3-2 16,-2-1-1-16,-1-8 0 0,-1-5-1 16,3-7 1-16,0-3 0 0,1-8-1 15,3-8 2-15,-6-4 0 0,3-1 2 16,3-6-1-16,-4-1 2 0,4-2-2 0,-4-3 2 16,4-2-1-16,0-3 2 0,-4-1-1 15,1 0 1-15,-1-2 0 0,-1-2 0 16,-3 0 1-16,-7 0 2 0,-2 0 1 15,-3 0 0-15,-5 0 3 0,-3 5 1 16,2-3 2-16,-8-2 3 0,0 5-1 16,-6 0 3-16,-6 1 0 0,-4-1-1 15,-8 3 0-15,-7 2-1 0,-3-1-2 0,-1 4-3 16,-2 3-2-16,5-1-2 0,6 6 0 16,3 3-2-16,9-1-5 0,4-1-7 15,11-4-12-15,8-5-9 0,7-10-11 16,9-3-16-16,9 0-10 0,0 0-3 15,0 0-104-15,15 0-102 0,5 0-253 16</inkml:trace>
  <inkml:trace contextRef="#ctx0" brushRef="#br0" timeOffset="-99313.637">27258 15380 422 0,'-4'4'99'0,"1"-4"3"16,3 0-71-16,0 0 1 0,0-6-5 15,0-4-1-15,4-1-3 0,-1-8-1 16,-1-1-1-16,2-5-2 0,0-3-2 16,-4-7-1-16,0 0 0 0,0-8 0 15,0-5 0-15,0-11 0 0,4-7 1 16,-4-12 0-16,3-7-2 0,-3-15-2 0,3-1 0 15,-3-5-2-15,0 0 0 0,0 0-1 16,0 6 0-16,4 0 0 0,-4 12-1 16,0 5-1-16,4 8 0 0,0 9-2 15,0 10-1-15,3 2 0 0,1 9 0 16,-2 5 1-16,4 6-1 0,-2 4 0 16,2 4 0-16,-1 5 0 0,4 4 0 15,-3 2 0-15,-1 5 0 0,-1 1 1 16,0 3-1-16,2 6 0 0,0-3 0 15,6 3 1-15,0 0-2 0,6 0-1 0,-1 0 1 16,3 0-1-16,0 0 2 0,3 0 1 16,3 0-3-16,-1-5 3 0,4 1 0 15,3 4 2-15,5-5-1 0,4 0-3 16,3 0 0-16,14 0 1 0,-1-3-1 16,3 0 1-16,3 0-3 0,7 4 2 15,1-3 0-15,10 2-1 0,-2-2-1 0,7 2 1 16,0-1-3-16,1 0 0 0,-1 1 1 15,0 2-2-15,1-3 1 0,-8 2 1 16,-7-1 0-16,1 2 1 0,-6 0-2 16,-1-4-1-16,3-3 1 0,-4 1 1 15,-7 0-2-15,-6-3 0 0,-2 2 1 16,0 3 1-16,-2-1 1 0,-2 1-2 16,3 1-1-16,-4-1 1 0,-6 7 1 0,-3-5-2 15,-1 5 0-15,-6-3 0 0,-3 3 2 16,1-4-1-16,-4 4 1 0,-5-4-1 15,0 4 0-15,-7 0 1 0,4 0-2 16,-1 0 1-16,-5 4 0 0,0-4-1 16,-8 3 0-16,-2-3 2 0,-3 0-2 15,0 4 2-15,0-4 0 0,0 0 0 0,0 3 0 16,5-1 0-16,-5 2-2 0,5 1 1 16,-5 2 1-16,5-1 0 0,0 6-1 15,0 2 0-15,-5 10 1 0,0 5-1 16,0 8 1-16,-11 10 0 0,-3 10 0 15,0 4 1-15,-2 4 0 0,-1 12-3 16,1 2 2-16,1 5-1 0,3 1 0 16,4 3 0-16,0 2-1 0,3-5 1 0,5 0-1 15,0-2-1-15,0 1-1 0,5-8-1 16,-1 0-2-16,2-5 1 0,1-7-2 16,-2-5 2-16,0-4 0 0,-5-3 1 15,3-4 1-15,-3 0 1 0,5-9-1 16,-5-4 2-16,6-6-1 0,-6-5 0 15,3-2 0-15,-3-6 1 0,0-4 1 16,0 1-2-16,-3-3 1 0,-3-3 1 16,0 3-1-16,2 0 0 0,-5-1 2 0,0 1-1 15,-4 2 1-15,2-2-1 0,-7-3-2 16,0 1 2-16,-8-1 0 0,-4-4-2 16,-6 0 0-16,-5-3 2 0,-3 0-2 15,-5 0 4-15,-2-4-3 0,-3-6 1 16,-6-1 0-16,-1-1 1 0,0 2 0 0,-9-4 1 15,-5 3 0-15,-4 0 3 0,-6 0 0 16,-4-2-1-16,-4 4 0 0,-2 3 0 16,-6-2 1-16,-5 8-2 0,-4 0 1 15,-1-5 0-15,-5 2 3 0,3 3-2 16,-5 5 1-16,0-1-2 0,0-4 0 16,14 0-2-16,2 0-1 0,10 0-1 15,14 3 0-15,11-3-4 0,11-4-6 16,12 4-10-16,13-3-12 0,12-1-13 15,6-4-16-15,9-1-9 0,4-3 149 16,0 1-252-16,7 0-124 0,-1 0-347 0</inkml:trace>
  <inkml:trace contextRef="#ctx0" brushRef="#br0" timeOffset="-2443.34">25212 8677 438 0,'0'0'103'16,"0"0"4"-16,0 0-71 0,0 0 1 15,-3 0-5-15,3 0 1 0,-7 0-4 16,-1 4-1-16,2 3-2 0,-6-2-5 0,3 4-3 16,-3 3-1-16,-1 1-4 0,0 8-1 15,0 3-3-15,-5 8-3 0,-4 7-1 16,-4 4-1-16,-2 4-2 0,-4 1-1 15,1 2-1-15,5 4 2 0,-2 0 0 16,0 4 0-16,4 6 0 0,0-11-1 0,3-3 2 16,6-3-2-16,6-9 0 0,-2-3 1 15,3 3-3-15,-1-4 0 0,1-5 2 16,-2 3-3-16,2-5 2 0,1-5 1 16,-2 5-1-16,3-3 3 0,-1-4-3 15,1 3 2-15,2-2 0 0,0-5-2 16,-1 0 1-16,1 0-1 0,2-2 0 15,2-4 1-15,-4-2 1 0,4-2 0 16,-4-2 2-16,4-4 0 0,-6 0 0 16,6 0 1-16,-4 0-1 0,4 0 0 15,-4-4 0-15,4-2-1 0,0-2-1 0,-4-3 0 16,4-5 0-16,-4-3 0 0,4-1 1 16,0-7-2-16,0 1 2 0,0 2-1 15,0-4 1-15,0 2 0 0,4 5 0 16,-4-3-2-16,6 3 2 0,-6 2-2 0,0-1 1 15,0 4 0-15,0 5 0 0,-6 0 3 16,0 8 1-16,2 3 0 0,1 0 2 16,-1 6-1-16,0 3-2 0,1 2 0 15,-2 4-1-15,1-1-2 0,1 5 0 16,-1 1-1-16,4 2 0 0,-4-1 0 16,4 3 0-16,0-1-1 0,3 0 0 15,-3-1 0-15,7-1 0 0,-2-2-1 0,3-3 1 16,0-5-1-16,-4 0 1 0,5 0 0 15,-1-4 1-15,-3 0 0 0,1-2-1 16,-2-1 0-16,-4-4 0 0,3 0 0 16,2 0 2-16,-1 0 1 0,4-8 0 15,0 0 5-15,3-1 0 0,1-2 2 16,0-4 1-16,3 2-1 0,3 2-1 16,1-2 0-16,5 7 0 0,1-4-3 0,-1 2 0 15,4-3-1-15,-3-2-2 0,-2 3 0 16,3-1-6-16,-6 2-13 0,1-1-15 15,-5 0-20-15,-2 1-3 0,-5 9-121 16,-2 0-130-16,-7 0-292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9T20:18:42.0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14880 14575 372 0,'0'0'83'16,"0"0"-2"-16,7 6-58 0,8-6-11 16,7 3-19-16,9-3-4 0,7 0-1 15,6 0 0-15,9 4 2 0,2-4 3 16,0 5 5-16,-2-5 6 0,1 1 5 15,-1-1 4-15,-5 0 2 0,2 4 3 16,-9-4 0-16,4 6-2 0,-7 1-3 16,-1-3 0-16,-7 2-2 0,1 0-1 15,-5 0-2-15,-4 1-1 0,-10-3-1 0,-4 0 0 16,-8-1 0-16,0 3-1 0,-11-3-2 16,-8 3 2-16,-1-1-2 0,-9 1-1 15,-6 3 0-15,-9-6 0 0,-1 3-2 16,-10-4 1-16,-2-2-1 0,-3 8 1 15,1-6-1-15,1 2-1 0,2 0 1 16,-4-4-1-16,-1 0 0 0,-1 3 1 16,1-3-2-16,3 0 2 0,4 0 1 15,9 0-1-15,11 5 1 0,18-5-2 0,16-7 1 16,0 2 0-16,25-1 0 0,20-2 2 16,20 6 2-16,17 2 1 0,7 0 0 15,6 3-105-15,7-3-89 0,-4 0-241 16</inkml:trace>
  <inkml:trace contextRef="#ctx0" brushRef="#br0" timeOffset="7108.997">15100 18281 467 0,'0'-12'116'16,"4"2"1"-16,2 1-61 0,-1 1-20 15,6 2-7-15,2 1-4 0,3 2-2 16,3 3-4-16,1-4-2 0,5 1-3 0,4-3-1 16,3-1-3-16,3 0-1 0,6-1-2 15,2 0 1-15,0 2-2 0,2 0 0 16,0 1 1-16,4 2-3 0,-5-4 1 16,6-2-2-16,6 1-2 0,3-3 1 15,0-4-1-15,9 4-2 0,-1 0 1 16,-3 2 1-16,-1 2 2 0,0 2-2 15,2 1 0-15,2 1 0 0,8 3 1 0,11 0 0 16,-6 0-3-16,-7 0 1 0,-5 4-1 16,-7-4 1-16,-15 4 0 0,6-4 0 15,3 0 1-15,-2 3-1 0,-1-3 0 16,-1 0 0-16,-4 0 0 0,7-3 1 16,10-1-1-16,-2-1 0 0,4 5 0 15,0 0-1-15,-5 0 1 0,-12 0 1 16,-3 0 0-16,-8-4-1 0,-7 4-1 15,-4 0-1-15,-9 0 1 0,-2 5 0 16,-8-2-2-16,-2 1-1 0,-6-4 1 0,0 4 0 16,-6-4 0-16,-2 0 1 0,-4 0-2 15,-1 0 1-15,-7-3 2 0,0 3 0 16,-5-6 0-16,-7 2 2 0,-3-1-3 16,-6 2 2-16,-9 0 1 0,-7 3-3 0,-7 0 1 15,-3-4 1-15,3 4-2 0,2-5 2 16,2 5 1-16,-1 0-3 0,-3 0 3 15,-3 5 0-15,0-5-2 0,-4 6 2 16,-8-2 1-16,-6-2-2 0,-6 2 0 16,-5-1 1-16,2 4-1 0,13-7 2 15,2 6-3-15,3-6 0 0,-1 12 0 16,0 0-10-16,0 1-9 0,6 2-8 16,2 1-112-16,5 2-111 0,4-2-276 15</inkml:trace>
  <inkml:trace contextRef="#ctx0" brushRef="#br0" timeOffset="21362.264">21158 4814 558 0,'0'0'126'0,"0"0"6"0,-3 7-97 16,3-2 8-16,0 3 3 0,0 6 1 16,0 4 3-16,0 6-3 0,0 11-3 15,-4 8-4-15,4 10-8 0,0 11-5 16,0-1-5-16,3 1-4 0,-3-1-5 15,8 2-3-15,-3-3-6 0,-5-4 0 16,7-2-2-16,-3-11-1 0,-1-6-4 16,2-8-3-16,-5-3-6 0,4-5-3 15,-4-5-8-15,2-5-11 0,-2-6-13 0,9-7-10 16,-3 0-6-16,4-9-2 16,3-7-105-16,3-11-108 0,2-2-250 0</inkml:trace>
  <inkml:trace contextRef="#ctx0" brushRef="#br0" timeOffset="21679.705">21692 5170 505 0,'0'-15'121'0,"-5"2"6"0,-3 13-72 0,-8 0-10 16,-2 0 1-16,-7 16 0 0,-3 2 2 16,-1 4-3-16,4 6-2 0,1 0-5 15,4 0-5-15,1 8-5 0,5 3-6 16,2 7-3-16,6 0-4 0,6 0-5 15,0-9-2-15,11-10 0 0,5-7-3 0,7-9 4 16,8-11 1-16,2 0 3 0,6 0 3 16,2-8 4-16,-2-9 2 0,-3-3 6 15,0-2-1-15,-3-10 1 0,-3 6-1 16,-6 2 3-16,-4-2-3 0,-10 5-1 16,-10 3-3-16,0-1-3 0,-7-2-2 15,-9 0-4-15,-1 3-6 0,-4 3-3 16,-2 8-8-16,1 7-12 0,2 0-9 15,5 6-12-15,7 2-18 0,8-4-20 0,0-4-30 16,10 0-13-16,8 0-102 0,4-2-133 16,2-3-288-16</inkml:trace>
  <inkml:trace contextRef="#ctx0" brushRef="#br0" timeOffset="22104.217">22255 5095 639 0,'0'0'157'16,"-5"0"9"-16,-4 7-109 0,-7 9 4 0,-4 13-8 15,-4 10-4-15,-3 7-7 0,-3 8-11 16,1 7-7-16,5-3-5 0,5-2-4 16,10-4-6-16,9-13-2 0,7-16-4 15,8-10-1-15,12-13-1 0,2 0-1 16,3-14 1-16,1-5-1 0,-1-16 0 16,-2-6 1-16,-1-7 1 0,-3-1 3 15,-3 2 1-15,-4 4 4 0,-10 3 2 16,-5 0 2-16,-4 5 1 0,0 6 2 0,-5 6 0 15,-1 18 0-15,0 5-5 0,6 3-2 16,0 11-2-16,0 9-2 0,7 3-1 16,-1 1-5-16,8 2 0 0,3-1 1 15,1-1-3-15,3 2 2 0,4 2 0 16,1 8-1-16,4 6 1 0,1 2-1 16,0-3 1-16,-4 3 1 0,2 0-2 0,-9-5 2 15,-7 1 1-15,-6-2 3 0,-7-2 3 16,0-5 2-16,-15 2 2 0,-2-2 4 15,-6-1 1-15,-8 2-1 0,-4-2-3 16,-3-9-1-16,-4-3-4 0,0-6-7 16,0-8-8-16,4-3-10 0,2-4-9 15,5 0-15-15,1-6-15 0,12-8-16 16,4-6-22-16,9-1-11 0,5-5-109 16,9-5-130-16,4 3-291 0</inkml:trace>
  <inkml:trace contextRef="#ctx0" brushRef="#br0" timeOffset="22594.55">22914 5711 589 0,'0'0'159'0,"0"5"10"16,0 7-30-16,0 4-89 0,7 11-4 15,-3 1-8-15,1 9-5 0,2 9-7 16,0 4-12-16,4 2-4 0,0 0-1 16,2-2-5-16,1-8-1 0,2-5-4 0,-3-6 1 15,0 0 0-15,-2-9 2 0,-2 2-2 16,-9-11 1-16,0 0 0 0,0-9 2 16,0-4-1-16,0-6 2 0,-5-6-1 15,5-5-1-15,0-4-1 0,0-5-1 16,4-4 2-16,0-1-1 0,3 1-2 15,-1 4 0-15,6 3 2 0,-1 7-1 16,5 3 1-16,2 3-2 0,4 7 2 0,-4 3 1 16,3 0 2-16,-1 0 4 0,-3 0 2 15,-3 7 4-15,3-1 2 0,2 4 0 16,-3 7 2-16,2 3-1 0,-2 6-2 16,-5 1 2-16,-6-3-4 0,-5 0 3 15,0-4 3-15,-7-1-1 0,-3 0-3 0,-6 1 2 16,0-4-4-16,1-3 1 0,-5 1-6 15,1-4-3-15,0-5-4 0,-5 0-2 16,-2-5-12-16,1 0-7 0,2 0-9 16,0-7-13-16,4-4-18 0,1-5-18 15,4-5-18-15,4-7 170 0,7-7-280 16,3-15-152-16,0-1-399 0</inkml:trace>
  <inkml:trace contextRef="#ctx0" brushRef="#br0" timeOffset="23048.022">23654 4979 599 0,'-12'0'146'16,"-4"0"7"-16,4 5-82 0,-9 9-27 15,-3 6-2-15,-4 3-2 0,0 12-2 0,0 5-10 16,3 4-5-16,6 5-4 0,5 5-6 15,3-4-2-15,6-1-4 0,5-7-5 16,0-5 2-16,12-12-3 0,3-10-2 16,6-7 2-16,6-8-2 0,3 0 0 15,4-10 1-15,0-4-1 0,0-8 2 16,-4 0 0-16,-4-5 0 0,-6-1 2 16,-2-2 2-16,-5 1 3 0,3-4 1 15,-3 4 0-15,-2-1 4 0,-4 4 1 0,-7 1 2 16,0 3 0-16,-3 3 1 0,-4 7-1 15,-1 3 1-15,3 2-3 0,2 7-1 16,-1 0-1-16,4 7-3 0,0 4 0 16,0 5 0-16,0 2-3 0,5 1 2 15,2 4-3-15,5 1 1 0,-2-1-1 16,3 2-3-16,3-2 3 0,-2-1 0 0,5-5-2 16,0-3 1-16,2-5-2 0,1-6 1 15,3-3-2-15,-1 0-5 0,2-9-5 16,1 0-4-16,2-2-11 0,-1-7-12 15,0-2-15-15,2 1-21 0,0-6-20 16,-2 2-115-16,-4-7-137 0,-2-3-309 16</inkml:trace>
  <inkml:trace contextRef="#ctx0" brushRef="#br0" timeOffset="23281.36">24389 4824 719 0,'0'7'172'0,"7"-2"9"0,8 0-123 15,6-5 5-15,4 0-11 0,8 0-3 16,2 0-8-16,5-5-11 0,-1-1-8 16,0-4-5-16,-4-1-7 0,0 1-7 15,-2 1-9-15,-6 1-10 0,-2 2-9 16,-1 4-15-16,-6 2-22 0,-8-6-20 15,-6 4-120-15,-4 2-134 0,0 5-312 0</inkml:trace>
  <inkml:trace contextRef="#ctx0" brushRef="#br0" timeOffset="23460.059">24457 5053 728 0,'0'3'177'16,"6"-3"6"-16,11 0-118 0,9-7 2 0,3 2-12 15,6 0-5-15,-1 0-11 0,2 0-11 16,-6 1-5-16,0-5-11 0,-3-2-18 16,-2 3-16-16,4-7-19 0,0 3-26 15,2-4-17-15,-4 3-123 0,1-4-138 16,-2 2-310-16</inkml:trace>
  <inkml:trace contextRef="#ctx0" brushRef="#br0" timeOffset="23851.7">25845 4486 527 0,'6'-12'137'0,"-1"-4"7"16,-5 6-54-16,2 0-42 0,-2 6 0 15,0-1 1-15,-10 5-4 0,-2 0-6 16,-5 0-3-16,-4 5-2 0,-5 0-4 16,0 9-5-16,-6-1-6 0,1 12-1 15,-1 6-3-15,-2 4-2 0,-4 5-4 0,0 4 1 16,1-1-2-16,0 2 1 0,3 0 1 16,7-5 0-16,8 1 2 0,9-10 3 15,10-1 0-15,0-7 3 0,17-7 6 16,10-1-1-16,10-3 4 0,7-6 2 15,4 3-1-15,1-7-4 0,0-2-1 16,-2 4-8-16,0-4-2 0,-5 0-4 16,3-9-5-16,-3 2-6 0,-2-5-10 0,-2-1-12 15,0-4-15-15,-2-1-18 0,-4-2-30 16,-7-1-6-16,3 5-141 0,-7 6-146 16,-14 0-344-16</inkml:trace>
  <inkml:trace contextRef="#ctx0" brushRef="#br0" timeOffset="29544.134">23639 7456 511 0,'3'-9'113'15,"-1"-2"3"-15,2 0-89 0,-1-1 2 16,-3-1-3-16,0-2 1 0,0 4 3 0,0-7-2 15,-3-2 2-15,-1 1-3 0,1-5-1 16,-8-1-2-16,1 3 1 0,-5 4-2 16,-1 1 0-16,-5 5-3 0,1 12-1 15,-5 0 2-15,0 4-3 0,1 8-2 16,0 8-3-16,3 6-1 0,-3 5-1 16,5 5-2-16,2 3-3 0,6 5-2 0,7 3 1 15,4 2-2-15,8-2-1 0,3-2 1 16,7-5-1-16,3-4 0 0,4-10 1 15,1-6-2-15,6-9 0 0,0-4 0 16,7-7 0-16,3 0 0 0,0-8-1 16,1-10-1-16,-1-2 1 0,-5-4 2 15,-7-4-2-15,-7 0 0 0,-7-2 2 16,-4 1 0-16,-7-3-1 0,-5-2 1 16,0-3-2-16,-5 4 2 0,-4-2-1 15,-2-1 1-15,-1 1 0 0,-1 6 4 0,-2 5-1 16,3 6 2-16,1 9 1 0,-1 5 1 15,3 4-2-15,4 4 0 0,1 7-2 16,4 2-1-16,0 2 0 0,0 6-3 16,3 2 0-16,3 1 0 0,4 4-1 15,5 2 0-15,6-1 1 0,5 2-1 0,0-6 0 16,3-1 1-16,1-5-1 0,3 0 0 16,-2-6 1-16,1-1-3 0,1-7 0 15,-3-1-1-15,-4-4-6 0,-2-4-4 16,-3 0-7-16,-3-5-12 0,-1 0-14 15,-5-5-19-15,0 1 4 0,-4-3-123 16,1-3-124-16,-1-1-289 0</inkml:trace>
  <inkml:trace contextRef="#ctx0" brushRef="#br0" timeOffset="29751.384">24360 7085 629 0,'8'0'156'16,"6"0"8"-16,3 0-101 0,3-2-1 0,6 2-15 16,2-8-5-16,2 1-9 0,2-2-12 15,1 0-6-15,0-1-5 0,-5 1-4 16,0 4-7-16,-7-3-14 0,-2 2-14 16,-4 1-16-16,-4-1-16 0,-7 2-43 15,-4 4-75-15,0 0-112 0,0 0-232 16</inkml:trace>
  <inkml:trace contextRef="#ctx0" brushRef="#br0" timeOffset="29930.577">24338 7343 593 0,'0'4'146'16,"8"-4"9"-16,8 0-93 0,7 0-2 15,8-7-10-15,4-2-1 0,5-2-7 16,10-3-11-16,1-4-10 0,-3-4-4 15,4 0-14-15,-6 2-14 0,-2-5-17 0,-7 1-20 16,3 0-10-16,-4 3-119 0,1-7-131 16,-2 0-291-16</inkml:trace>
  <inkml:trace contextRef="#ctx0" brushRef="#br0" timeOffset="30443.49">25246 6428 703 0,'-4'0'165'0,"4"2"8"15,0 11-121-15,0 3 3 0,0 9-12 16,4 8-4-16,4 8-5 0,4 8-9 16,0 8-6-16,-1 4-4 0,3 3-5 15,-2-2-4-15,0-2-4 0,2-6-2 0,3-2 1 16,2-5-1-16,-2-7-1 0,-4-8 0 15,-5-6 2-15,2-3-1 0,-7-10 0 16,-3-4 2-16,0-9-2 0,0 0 1 16,0 0 0-16,0-12-1 0,-4-5 1 15,4-8 0-15,-6-3-2 0,6-8 2 16,0-4-2-16,0 0 0 0,3-1 0 16,4 6 0-16,2 8 0 0,0 1 1 0,6 13-1 15,-1 6 2-15,4 3 0 0,-5 4 0 16,6 0-1-16,-1 5 1 0,1 2 1 15,1 2 1-15,3 3 0 0,5 7 0 16,-3 0 1-16,1 6 2 0,-2 1 1 16,0-1-2-16,-4 7 1 0,-3-3 1 15,-2 4 0-15,-3 0 1 0,-12-1 0 16,0-5 2-16,-4-2 3 0,-9-4 0 16,-6 0-1-16,-1-3 0 0,-7 0-1 15,-1 1-1-15,3-3-3 0,-7-3-1 0,-5 0-1 16,0-6-4-16,0-3-6 0,-9-4-9 15,11 0-9-15,5-7-8 0,5-7-19 16,8-4-16-16,7-6-20 0,10-6-6 16,0-9-15-16,0-7-87 0,11-10-110 0,0-6-238 15</inkml:trace>
  <inkml:trace contextRef="#ctx0" brushRef="#br0" timeOffset="30766.205">26122 5948 591 0,'13'-33'149'15,"-2"7"8"-15,-4 7-93 0,-1 5 0 16,-6 14-11-16,0 0-4 0,0 0-7 16,-8 9-7-16,-4 6-5 0,-5 7-3 15,-2 7-4-15,-6 5 0 0,0-2-5 16,-3 2 0-16,6-3-3 0,1-2-2 15,6-2-2-15,7-4-2 0,4 1-2 16,4-4 1-16,0-3-1 0,11 1-1 0,3-2 3 16,3-3 1-16,5-3 2 0,5-1 1 15,3-2-1-15,2-7 0 0,1 0 0 16,-2 0-3-16,0-7-1 0,-6 3-4 16,-3-2-5-16,-4 4-9 0,-4-4-13 15,-5 6-14-15,-6 0-19 0,-3 0-35 16,0 0-127-16,0 10-151 0,-7-3-346 0</inkml:trace>
  <inkml:trace contextRef="#ctx0" brushRef="#br0" timeOffset="33045.525">23811 8768 477 0,'5'-10'112'15,"-1"-3"4"-15,1 5-64 0,-5-1-20 16,0-2 1-16,0 0 1 0,0 2 0 16,-6-5 0-16,-3 2 1 0,3 2-2 15,-8 3-3-15,-2 2-4 0,0 5-3 0,-2 0-3 16,-4 11-2-16,1-1-4 0,0 3-3 16,-4 5 0-16,-2 7-2 0,-1 0-1 15,-1-1-4-15,0 7 0 0,3 5 0 16,5 0-2-16,4 1 0 0,9 4-1 15,8-2-2-15,0-6 1 0,7-3-1 16,4-5 0-16,8-5 0 0,4-4-1 16,3-7 1-16,4-9 1 0,3 0 2 15,-1 0-1-15,3-13-1 0,1-3 0 16,-2-1 1-16,-3-7 0 0,1-3-1 16,-4-2 0-16,-5 2 2 0,-4-6 0 0,-2 5 2 15,-3 0 1-15,-5 3 1 0,-3 4 3 16,-6 1 0-16,0-1 0 0,0-1 3 15,-5 6 0-15,-1 0 0 0,-3 2 1 16,1 9-2-16,3 5 0 0,-1 0-1 16,1 0-4-16,2 10 0 0,-2 7-2 15,5 1-1-15,-4 3-2 0,4 2 1 0,0 0 0 16,0-3 1-16,9 3-2 0,3-1 0 16,5-5 1-16,5 3-2 0,5-7 1 15,5-1-2-15,1-2-4 0,0-3-6 16,-2 0-8-16,-4-4-10 0,-4 4-16 15,-6-4-19-15,-2 5-8 0,-5-4-114 0,3 0-123 16,-7 11-286-16</inkml:trace>
  <inkml:trace contextRef="#ctx0" brushRef="#br0" timeOffset="33762.574">23465 9572 562 0,'-5'0'130'16,"3"0"8"-16,2 0-97 0,0 0 4 0,3 0-1 15,10 0 4-15,1-8 0 0,7 4 0 16,6-5-1-16,14-2-2 0,2-4-1 15,10-4-1-15,7 2-3 0,5-2-5 16,3-2-5-16,4 3-4 0,1 0-4 16,-1-1-7-16,-3 0-4 0,-7 1-4 0,-2 0-2 15,-3 0-2-15,-8 3-5 0,-6 1-2 16,-9 3-4-16,-6 1-9 0,-10 2-10 16,-10 1-11-16,-8 3-13 0,0 4-16 15,0 0-17-15,-15 0 42 0,-2 10-152 16,-5 0-125-16,-3 6-305 0</inkml:trace>
  <inkml:trace contextRef="#ctx0" brushRef="#br0" timeOffset="34283.236">23728 9710 683 0,'-9'5'157'15,"5"9"6"-15,0-1-121 0,0 3 3 0,4 4-7 16,0 3-5-16,4 4-6 0,0 7-5 16,3 1-7-16,5 5-6 0,-2 8 0 15,0 4-3-15,2-2-6 0,-5 0 1 16,3-4-2-16,-3-1 2 0,2-10-1 16,-2 0-1-16,-3-4 0 0,1-6 3 15,0-5-2-15,-5-6 1 0,0-8-2 16,0-6 1-16,0 0-1 0,0-6 0 15,0-8 0-15,0-3 1 0,0-9-1 0,0-8 2 16,8-3 0-16,-1-3 0 0,4-4 2 16,3 3-3-16,-1 3 3 0,4 1 0 15,0 10 0-15,1 8 3 0,1 8-1 16,1 1 1-16,5 7 0 0,-2 3-1 16,3 0-2-16,0 4 0 0,1 5 0 15,-1 10-1-15,-1 6-3 0,-2 1 2 16,-5 4 1-16,1-1-2 0,-4 0 0 0,0-6 0 15,-7 3 0-15,0-1 2 0,-5-2 0 16,-3 0 1-16,0 0 4 0,-4-2 2 16,-2 0 0-16,-4-4 1 0,-5 0 1 15,1 0-1-15,-5-6-1 0,-6-2 0 16,2-5-3-16,-8-4 0 0,-4 0-2 16,-2 0-1-16,3 0-1 0,-5-8-5 15,8-4-6-15,1 0-7 0,3-4-7 0,4-3-15 16,10-1-15-16,4-6-19 0,9-3-10 15,0-2-109-15,7-5-125 0,7 0-285 16</inkml:trace>
  <inkml:trace contextRef="#ctx0" brushRef="#br0" timeOffset="34829.427">24463 9624 574 0,'4'-11'135'0,"-4"5"6"16,5-7-99-16,-5 4 1 0,0-4-7 15,0 10 1-15,-5-6-5 0,-5 4-4 16,3 5-3-16,-4 0-3 0,-2 5-3 16,-2 3-1-16,-4 2-3 0,-3 7-3 0,-2 3-1 15,-1 4-3-15,0 3-2 0,5 1 0 16,6 0-4-16,2 0 2 0,8-2 0 16,4-6 1-16,0 0 0 0,0-3 2 15,10-5 2-15,2-1 2 0,5-3 1 16,4 0 0-16,6-8-2 0,2 0-1 15,0 0 0-15,-1-3-4 0,1-4 0 16,-3-3-7-16,2 0-7 0,-2-7-13 0,-1 2-14 16,1-6-21-16,-2 0-15 15,1-4-118-15,-1 1-128 0,1 3-295 0</inkml:trace>
  <inkml:trace contextRef="#ctx0" brushRef="#br0" timeOffset="35069.172">24916 9237 669 0,'4'0'162'15,"2"0"6"-15,7 0-111 0,2 0-3 16,6 0-12-16,5 0-6 0,-1 0-12 0,-4 0-7 15,6-4-6-15,-5 4-5 0,-6-7-12 16,3 3-14-16,-3-1-13 0,-7 3-19 16,1-3-9-16,-3 1-118 0,2 4-126 15,-1 0-285-15</inkml:trace>
  <inkml:trace contextRef="#ctx0" brushRef="#br0" timeOffset="35261.69">24912 9439 622 0,'0'4'156'0,"0"1"11"0,6-5-89 16,7 3-11-16,1-3-14 0,4 0-3 15,3 0-11-15,3-3-8 0,4-3-10 16,-1-3-9-16,0-2-4 0,-1 1-9 0,-4-2-12 16,2 0-13-16,-2 2-17 0,-7 1-19 15,1-3 140-15,-6 0-266 0,8-1-144 16,-5-1-385-16</inkml:trace>
  <inkml:trace contextRef="#ctx0" brushRef="#br0" timeOffset="35631.826">25763 8687 533 0,'2'0'130'16,"3"2"5"-16,0 2-87 0,-2 3 5 15,-3 1-6-15,4 3-1 0,-2 1-1 16,2 4-5-16,2 4 0 0,-1 6-2 0,3 2-2 16,1 8-1-16,5 6-2 0,-2 3-5 15,1 1-2-15,-1 4-7 0,-3-2-3 16,1-4-5-16,-4-1-6 0,-3-3-8 16,2-6-11-16,-5-2-16 0,0-3-27 15,0-7-104-15,-4-4-35 0,-1-4-128 16,-4-10-255-16</inkml:trace>
  <inkml:trace contextRef="#ctx0" brushRef="#br0" timeOffset="39327.853">23416 10850 545 0,'-22'-7'117'0,"-1"-6"-1"16,-2-3-73-16,2-8-41 0,4-4 8 15,4-5 8-15,2-8 7 0,7-6 7 16,0-8 3-16,3-10 0 0,-1-12-1 15,4-10-8-15,0-12-9 0,-5-12-7 16,-4-2-5-16,0-3-1 0,-1-6 0 0,-4 1-1 16,1 3 1-16,5 3 1 0,1 4 0 15,-1 6 5-15,2 10-1 0,6 3 0 16,0 7 0-16,0 8 0 0,3 10-1 16,3 4-1-16,3 13-3 0,3 7-1 15,-1 6-1-15,0 8-1 0,3 3-2 16,-5 4 3-16,1 0-3 0,7 2 2 15,-1-1-2-15,6 2 1 0,6-1 1 16,4 7 0-16,0 0-2 0,-1 3 0 16,3 5 0-16,-1 2 1 0,5 3-2 15,2 0 3-15,1 0-3 0,1 0 2 0,10-4 0 16,5 2 2-16,15-4-1 0,12-4 1 16,10 2 0-16,8-3 2 0,12 0 1 15,7 1-1-15,3-9 0 0,11 1 0 16,9-1-3-16,7-5 2 0,-1-3-3 15,12 6 0-15,-6 0 1 0,-2 0-1 16,-3 4 0-16,-2-1 2 0,-15 0-3 0,-3 5 1 16,0-6 0-16,-6 1 0 0,-12-1 0 15,-2 1 2-15,-7-3-4 0,-5 5 1 16,-9-2 3-16,-5 2-2 0,-7 5 0 16,-12 2 0-16,-11 5-1 0,-6 4 1 15,-7 0 2-15,-10 2-4 0,-7 8 1 16,-7 7 2-16,-12 4-3 0,-6 11 2 15,-3 7 0-15,-8 7 0 0,-9 8 1 0,-3 8 1 16,1 11-2-16,-1 11 2 0,1 5 0 16,0 13-1-16,1 9 0 0,2 4 0 15,-4 5 0-15,6 3 1 0,5-1-2 16,-2-3 0-16,2-5 2 0,4-2-1 16,-1-8 0-16,1-5 0 0,2-3 0 15,-4-6-1-15,5-7 1 0,5 0-1 0,0-9 0 16,0-3 1-16,3-2 0 0,2-2-1 15,2-7 3-15,-2 1 0 0,1-2 2 16,-3-9 2-16,-3-3-1 0,4-3 1 16,-4-7 1-16,0-2-1 0,-9-5-2 15,5-7 1-15,-2 2-5 0,-8-5 2 16,-3-4-2-16,-8-5-1 0,-10-5 0 0,-17-6 0 16,-11 0 0-16,-17 0 1 0,-20 0 1 15,-25-6 6-15,-21 0 4 0,-22 0 3 16,-25-6 2-16,-19 2 1 0,-22 6 1 15,-21-1-1-15,-19 5-6 0,-15 0-3 16,-16 17-6-16,-11 8-5 0,0-5-11 16,2 10-13-16,9 1-21 0,16-1-29 15,17-2-126-15,19 11-149 0,27 0-344 16</inkml:trace>
  <inkml:trace contextRef="#ctx0" brushRef="#br0" timeOffset="68259.079">23332 12725 725 0,'0'10'146'16,"0"9"3"-16,0 7-140 0,9 2 3 16,2 1 2-16,3 2 0 0,0 3 0 15,0-2 2-15,-1 3-2 0,-3 3-2 0,-3 3-3 16,2 0 0-16,-6-5 1 0,-3-5 3 15,0-7 1-15,3-9 2 0,-3-8-1 16,-5-7 1-16,1 0-2 0,4-12-4 16,-6-6-3-16,6-13-2 0,0-6-3 15,0-8 0-15,0-7-1 0,6-5 1 16,4-1 3-16,5-4 2 0,0 6 4 16,6 8 1-16,3 7 2 0,-1 14 3 0,2 4-1 15,-2 10 1-15,-1 5 1 0,-4 8-3 16,-1 0 0-16,-2 0 0 0,2 11-2 15,-4 4 0-15,5 4-2 0,-2 7-1 16,6 8 0-16,1 11-4 0,-4 7-2 16,-2 2-1-16,-3 1 0 0,-3-2-1 15,-4-6-2-15,0-10-3 0,-2-5-4 0,2-7-7 16,-2-7-6-16,-2-13-13 16,-3-5-10-16,4-3-14 0,-4-11-20 15,5-11-11-15,2-6 77 0,-1-6-184 0,5-3-126 16,0-6-317-16</inkml:trace>
  <inkml:trace contextRef="#ctx0" brushRef="#br0" timeOffset="68524.7">24240 12091 597 0,'-5'-4'142'0,"0"4"9"16,-6 0-100-16,1 9 3 0,-7 4-4 15,-2 6-4-15,-5 4-3 0,-2 2-4 16,4 1-7-16,3 0-4 0,4 1-4 16,7 1-3-16,8 1-1 0,0-1-2 0,0-1-1 15,0-1 0-15,5-3-2 16,4-4-1-16,4-1 0 0,3-9-2 0,3 1-2 16,6-10-3-16,2 0-2 0,-3 0-2 15,2-11-9-15,0-2-13 0,-4 2-19 16,1 1-21-16,-1-2-13 0,1 2-134 15,-4-4-145-15,-4 3-328 0</inkml:trace>
  <inkml:trace contextRef="#ctx0" brushRef="#br0" timeOffset="69324.831">25041 12576 463 0,'-3'-20'126'0,"-1"10"7"0,4 10 1 16,0 0-92-16,6 4 3 0,-6 12-3 16,6 12-3-16,4 11-3 0,-2 13-7 15,4 3-7-15,2 6-10 0,-2 6-4 16,5 0-5-16,-3 4 0 0,1-3 0 15,-2-1-2-15,0-1-1 0,-3-5 0 16,-5-10-3-16,-5-6-6 0,0-8-10 0,0-9-12 16,-4-7-11-16,-1-6-10 0,-1-9-110 15,6-6-115-15,0 0-269 0</inkml:trace>
  <inkml:trace contextRef="#ctx0" brushRef="#br0" timeOffset="69586.029">24994 12622 523 0,'0'-40'118'0,"0"6"6"16,8 5-91-16,3 3 3 0,7 6 2 15,6 6 2-15,3 2-1 0,7 4-1 16,3 8-4-16,1 0-2 0,0 7 0 16,-2 9-4-16,-3 5-6 0,-4 13 0 15,-3 0 0-15,-10 7-5 0,-12-1 0 16,-4-2-2-16,-3 0-1 0,-10 1-2 15,-4-4-3-15,-7-6-2 0,-1-4 1 0,-2-8-2 16,-2-4-7-16,2-6-9 0,-1-3-10 16,2-4-12-16,-1-6-17 0,6-4-18 15,7-6-6-15,4-10-107 0,10-6-116 16,0 6-262-16</inkml:trace>
  <inkml:trace contextRef="#ctx0" brushRef="#br0" timeOffset="69858.641">25387 12585 551 0,'22'11'137'0,"2"-3"7"16,4 0-88-16,-6-8-1 0,3 0-5 16,1-6-6-16,-3-4-6 0,-5-3-7 15,1-4-6-15,-4-3-4 0,-5 2-4 16,-2-7-1-16,-4 2-1 0,-4 4-2 0,0 0-2 16,-8-1 2-16,-4 4-4 15,-7 6 1-15,-4 4-3 0,-3 6-1 16,3 0 1-16,-3 17-2 0,5 4-2 0,-1 10-2 15,7 6 0-15,3 4 2 0,2 0-2 16,7-2-1-16,3-3 0 0,0-7-1 16,13-5 1-16,0-5-2 0,5-7-5 15,3-6-9-15,7-6-9 0,0 0-18 0,1-9-14 16,2-2-12-16,-2-6 65 0,-2 1-173 16,-4-4-120-16,-2 0-295 0</inkml:trace>
  <inkml:trace contextRef="#ctx0" brushRef="#br0" timeOffset="70100.539">25802 12541 513 0,'0'15'122'16,"0"4"8"-16,0 2-82 0,7-2-1 15,0 0-5-15,-3 5 0 0,5-9-1 0,-6-1 0 16,-3-5-4-16,0-5-1 0,0-4-2 16,-6 0-3-16,-1 0-3 0,2-10-1 15,-3-2-3-15,2-12-2 0,1-3-3 16,5-10-3-16,0-7-1 0,0-2-3 15,4 2-4-15,-1-3-2 0,6 5 1 16,-2 5-2-16,2 5-1 0,2 7-2 0,6 6-1 16,0 4-2-16,2 6-5 0,1 6-10 15,6 3-13-15,4 0-23 0,4 3-19 16,5 5-124-16,1 0-139 0,1 1-322 16</inkml:trace>
  <inkml:trace contextRef="#ctx0" brushRef="#br0" timeOffset="70354.771">26355 11678 635 0,'-6'-11'152'0,"2"6"6"16,4 5-108-16,0 3 6 0,0 10-4 15,0 10-1-15,4 9-5 0,2 11-9 0,1 5-4 16,2 7-8-16,0 7-7 0,-1 8-3 16,-5 4-8-16,2 2-3 0,0-1-3 15,-1-13-10-15,2-8-13 0,2-10-16 16,-2-13-25-16,2-5-7 0,2-7-122 16,-5-9-133-16,5-4-296 0</inkml:trace>
  <inkml:trace contextRef="#ctx0" brushRef="#br0" timeOffset="70668.629">26723 12166 682 0,'-17'19'156'0,"3"8"2"0,-1 11-120 16,-2 5-5-16,-1 3-9 0,4 2-4 16,4-2-8-16,10-8-5 0,0-9-4 15,5-12-4-15,12-12-3 0,4-5-1 0,-1-8 0 16,5-6 0-16,1-13-1 0,-4-3 4 15,1-4 4-15,-2-2 6 0,-2-1 7 16,-4-1 7-16,-1-1 6 0,-8-2 3 16,0 3 5-16,-6-1 0 0,5 7 0 15,-5 9-3-15,0 12-4 0,0 11-3 16,0 0-5-16,-5 11-5 0,0 8-3 16,2 10-3-16,-1 6-3 0,4 0-4 0,0 1 0 15,0 2-3-15,9-5-3 0,3-8-4 16,4-3-12-16,-1-5-8 0,1-7-16 15,-2-5-24-15,5-5-23 0,-2-3-117 16,1-6-142-16,0-9-319 0</inkml:trace>
  <inkml:trace contextRef="#ctx0" brushRef="#br0" timeOffset="70990.188">27109 12067 565 0,'-5'24'147'0,"2"4"7"0,-1 6-64 15,4 3-37-15,-5 3-8 0,5-4-5 16,0 3-8-16,3-6-9 0,5-11-8 0,1-5-6 16,8-12-2-16,0-5-3 0,0-4-4 15,1-6-1-15,0-7-1 0,2-4 3 16,-1-3-1-16,3-4 3 0,4-4 4 16,-3 2 5-16,-2-4 4 0,-1 3 4 15,-4 3 2-15,-4 5 5 0,-4 9-2 16,-3 10-2-16,-5 4-2 0,0 7-2 15,0 9-3-15,-4 14-1 0,-1 7-4 16,-3 10-3-16,2 4-3 0,-3 5-1 16,0 3-2-16,1 0-2 0,-3 4-3 0,0-5 0 15,4-7-3-15,4-8-7 0,3-12-10 16,0-10-14-16,5-11-16 0,5-10-19 16,-1 0-15-16,1-7-112 0,-4-11-127 15,0-6-290-15</inkml:trace>
  <inkml:trace contextRef="#ctx0" brushRef="#br0" timeOffset="71312.551">27632 12255 622 0,'9'0'148'0,"1"0"5"0,3 0-106 16,4-8-6-16,1 0-12 0,2-2-6 15,8-3-8-15,-2-5-7 0,0-3-4 0,-2-2 0 16,-3-2 1-16,-7 1 5 0,-6-5 4 15,-8-3 3-15,0 2 3 0,0 2 2 16,-14 6 3-16,-2 9-1 0,-7 13-4 16,-2 0-3-16,-7 13-2 0,5 10-2 15,-2 10 0-15,5 6-3 0,4 1-1 16,7 2 2-16,3-7 2 0,10-1-2 16,0-6 0-16,5-2-2 0,4-5-3 15,4-2 0-15,4-4-3 0,2-4-2 16,2-5 0-16,2-6-4 0,8 0-9 0,0 0-8 15,-2-11-13-15,3-2-15 0,-1-7-24 16,-3-7 0-16,1 0-125 0,-5 1-126 16,-4 2-297-16</inkml:trace>
  <inkml:trace contextRef="#ctx0" brushRef="#br0" timeOffset="71621.036">28075 11922 619 0,'0'17'151'0,"0"4"5"0,0 3-103 15,0 3-1-15,7 1-7 0,-2-3-7 16,5 2-7-16,0 1-8 0,5 4-5 16,0-1-4-16,-2-2-2 0,-1-3-4 15,0 1-2-15,-6-8-1 0,-4-4-2 0,-2-1 1 16,0-5 3-16,0-4-1 16,0-1 2-16,0-4 2 0,-7 0 1 15,-5-4 3-15,1-1 1 0,-6-4-2 0,-1-1 0 16,1-8 2-16,3-1 0 0,1-7-1 15,6-5 0-15,3-11-1 0,4-5 1 16,3-4 0-16,5 0-1 0,6 0 0 16,8 8 0-16,4 6-2 0,0 4-3 15,9 8-2-15,4 1 0 0,5 9-3 0,7 2-3 16,3 4-9-16,5 2-7 0,-6 7-10 16,1 0-28-16,-1 0-35 0,-9 6-127 15,-2-4-154-15,-11 6-357 0</inkml:trace>
  <inkml:trace contextRef="#ctx0" brushRef="#br0" timeOffset="72636.92">23101 14331 544 0,'0'0'133'0,"0"0"10"0,0 0-25 16,0 12-84-16,7 4 5 0,0 5 1 0,0 7 2 15,-2 6 0-15,3 5-10 0,-1-2-10 16,2 1-6-16,0 1-6 0,-2-4-6 16,0-4-8-16,0 0-10 0,-2-8-11 15,2-9-16-15,-7-9-18 0,6-5-115 16,-6-8-129-16,2-12-296 0</inkml:trace>
  <inkml:trace contextRef="#ctx0" brushRef="#br0" timeOffset="72803.047">22974 14082 624 0,'0'0'141'15,"-4"0"7"-15,4 0-111 0,6-5 1 16,2 5-11-16,6-2-4 0,2 2-4 15,8 0-5-15,4 0-16 0,1-4-18 0,3 4-15 16,0-5-119-16,2 5-123 0,-2-3-306 16</inkml:trace>
  <inkml:trace contextRef="#ctx0" brushRef="#br0" timeOffset="73038.261">23847 13739 684 0,'-12'-28'169'0,"1"1"10"16,-3 7-115-16,0 4 5 0,-3 8-8 16,3 8-6-16,-4 0-9 0,-1 10-10 15,1 11-9-15,2 5-7 0,0 15-9 16,-1 6-3-16,3 9-3 0,3 5-2 16,0 5-2-16,6-5-2 0,5 0-3 15,0-4-2-15,0-3-8 0,9-5-6 16,5-6-11-16,-3-5-13 0,0-11-15 0,-1-6-18 15,-3-5 13-15,-1-8-128 0,1 0-126 16,-2-1-290-16</inkml:trace>
  <inkml:trace contextRef="#ctx0" brushRef="#br0" timeOffset="73208.133">23460 14309 630 0,'0'0'153'16,"0"0"9"-16,13 4-103 0,4-4 5 15,5-4-9-15,7-7-1 0,7-1-6 16,1-9-10-16,6 0-9 0,3-3-11 16,-1 2-8-16,0 6-14 0,1 3-20 15,-7-1-32-15,-6 6-135 0,-6-5-149 0,-7 4-365 16</inkml:trace>
  <inkml:trace contextRef="#ctx0" brushRef="#br0" timeOffset="73733.683">24681 13706 655 0,'0'-6'156'0,"0"6"11"16,6 0-104-16,-1 7-8 0,0 12 1 15,2 10-9-15,-2 7-5 0,-1 14-7 16,2 4-9-16,0 4-8 0,-1 0-3 16,0-1-6-16,1-5-4 0,3-3-6 15,-3-8-5-15,3-4-8 0,-1-7-13 16,2-9-15-16,-5-4-21 0,2-11-14 16,0-6-113-16,1-2-128 0,0-12-293 15</inkml:trace>
  <inkml:trace contextRef="#ctx0" brushRef="#br0" timeOffset="74016.104">25150 13968 625 0,'-19'0'154'0,"-4"4"5"16,2 6-104-16,0 8-3 0,1 3-8 16,2 6-7-16,6 7-7 0,3-1-9 0,3-3-4 15,6-5 0-15,0-4 1 0,8-10-2 16,7-4 7-16,2-7 4 0,5-5 2 15,3-1 6-15,-1-6 1 0,3-4 1 16,4-1 1-16,-5-2-1 0,-5 1-4 16,-5-2 0-16,-4 0-3 0,-9-2-2 15,-3 6-6-15,0 2-6 0,-2 3-1 16,-7 4-6-16,-1 4-5 0,-5 3-10 16,0 0-15-16,-1 0-14 0,2 0-14 15,3 0-23-15,6 0-23 0,5-7-22 0,0 0-117 16,10-2-141-16,4 1-318 0</inkml:trace>
  <inkml:trace contextRef="#ctx0" brushRef="#br0" timeOffset="74505.175">25506 13898 629 0,'0'0'157'0,"0"9"8"0,-5 0-107 16,-7 7 0-16,-1 7-11 0,-2 9-7 15,0 0-8-15,2 8-13 0,6-4-8 16,0-1-1-16,7-8-6 0,0-4-1 15,10-9 0-15,0-10-3 0,7-4 1 16,0-8-1-16,3-7 1 0,0-8 1 16,-1-6-1-16,0-3 2 0,-3-7 4 0,-1 2 2 15,-1-1 2-15,-3 1 1 16,-4 7 2-16,-4 4 1 0,-3 8-1 16,0 11-3-16,0 7-2 0,-4 0-2 0,0 9-4 15,-2 6-1-15,6 6-1 0,0 5 1 16,0 1-3-16,7 0 1 0,0 2-1 15,5-4 1-15,4 0 0 0,3 2 1 0,3-2-2 16,2 2 0-16,6 7 2 0,-3 6-2 16,4-4 0-16,2 3 0 0,-6-2-1 15,2-6 2-15,-6-3-1 0,-4 3 0 16,-7-7 2-16,-7 2-1 0,-5 0 0 16,0-4 1-16,-5-1 0 0,-6 1 2 15,-8-2 0-15,1-4 0 0,-6-1 2 16,-3-7 2-16,-2-5 0 0,-1-3 2 0,3 0 1 15,-4-9 0-15,0-5 1 0,4 0-2 16,-4-1 2-16,4 0-3 0,4 3-2 16,0 6 0-16,4-3-3 0,7 8-2 15,5-5-3-15,3 0-9 0,4-1-6 16,0-4-7-16,4-1-10 0,7-2-10 16,2 4-6-16,0-3-10 0,6 3-9 15,-2 1-4-15,1 1-112 0,1 6-121 16,0 2-286-16</inkml:trace>
  <inkml:trace contextRef="#ctx0" brushRef="#br0" timeOffset="75418.682">26077 14040 564 0,'0'0'125'0,"-6"4"10"16,6 4-103-16,0 6 6 0,4 7 3 16,-1 5 0-16,6-1 1 0,-4 2-9 15,3 5-7-15,-2 0-9 0,5 3-6 16,4-4-2-16,-3 3-3 0,1-6-2 15,0-8 0-15,-6-2-2 0,0-2 0 16,-3-4 1-16,-4-4-2 0,0-3 1 0,0-5 1 16,0 0-2-16,0-8 2 0,0-4 0 15,0-4-3-15,0-7 2 0,0-2-1 16,0-4 0-16,2-5 1 0,7 0-1 16,-3 5-1-16,3 3 2 0,3 10 1 15,3 12 2-15,2 4-1 0,2 6 2 16,3 6 0-16,4 12 2 0,0-1 1 0,-3 1 0 15,-2-1 0-15,-2-3 2 0,-5-3 0 16,1 2 1-16,-9-6 1 0,3 6 1 16,-9-2 3-16,0 0 0 0,-6 2-1 15,-8 1 0-15,-4 0 1 0,-5-2 0 16,-3-1-3-16,-3-5-4 0,2-3-1 16,-1-2-2-16,3-7-2 0,0-5-2 15,-1-3-6-15,2 0-7 0,0-6-7 0,0 2-9 16,4 2-12-16,3-3-14 0,4-1-19 15,6 1-11-15,3-3-69 0,4-2-36 16,0-1-104-16,12-4-206 0</inkml:trace>
  <inkml:trace contextRef="#ctx0" brushRef="#br0" timeOffset="76407.736">26668 13653 525 0,'-15'-3'120'15,"-1"3"6"-15,1 0-89 0,-1 0 0 0,-4 7-3 16,-1 1-2-16,0 7-3 0,-3 8-5 15,3 2-7-15,2 6-7 0,0 5-3 16,3-1-3-16,4 1-3 0,6-4 0 16,3-4-1-16,3-2 1 0,3-5-1 15,3-7-2-15,6-4 2 0,4-6 1 16,5-4-2-16,0 0 0 0,3-10 3 16,1-2 2-16,-3-2 1 0,-2-4 2 15,-2 0 1-15,1-3 3 0,-2 1 2 16,-1-3 1-16,-5 3 0 0,-2-4 3 0,-4 1 0 15,-5 4 0-15,0 1-1 0,0 5 2 16,0 3-2-16,0 6-1 0,-2 4-2 16,2 0-1-16,0 0-3 0,0 8 2 15,6 5-3-15,-1 1-1 0,1 4-2 16,2 1 1-16,2 1-1 0,0-1 1 16,-1 2-4-16,4-4 1 0,-3 0-3 0,3-5-2 15,3-3-3-15,-1-9-11 0,2 0-12 16,2-5-14-16,-2-3-19 0,0-7-6 15,5-3-114-15,0-6-122 0,0-8-275 16</inkml:trace>
  <inkml:trace contextRef="#ctx0" brushRef="#br0" timeOffset="76587.403">27056 13634 608 0,'7'0'141'0,"0"0"7"0,2 0-100 15,6-7-5-15,-1-2-10 0,5 0-6 16,1 0-1-16,5 1-8 0,-1 3-5 16,-1-2-8-16,-4 7-12 0,-3-2-18 0,-2 2-14 15,-6 0-64-15,-3 0-56 0,-5 0-112 16,0 0-235-16</inkml:trace>
  <inkml:trace contextRef="#ctx0" brushRef="#br0" timeOffset="76760.432">27090 13748 641 0,'0'5'158'0,"0"1"6"0,7-6-90 15,2 6-22-15,8-6-14 0,1 3-9 16,2-3-4-16,0 0-10 0,1 0-7 16,-1 0-10-16,-1-9-10 0,-2 0-18 15,6-3-16-15,-4-4-14 0,1-5-113 16,-2 2-125-16,-4 1-285 0</inkml:trace>
  <inkml:trace contextRef="#ctx0" brushRef="#br0" timeOffset="77080.226">27747 13335 526 0,'0'-9'137'16,"0"-1"10"-16,0 0-31 0,0 4-68 15,-7 6-4-15,4 0-4 0,-4 0-1 16,-4 8-7-16,2 6-8 0,-4 3-6 16,-1 5-5-16,4 2-3 0,-2 2-1 15,1 0-1-15,3-2 2 0,3-1 1 16,5-4 0-16,0 0-1 0,0-5-2 16,0 1 1-16,4-1-2 0,0 0-1 15,3-2-1-15,3 0-2 0,1-2 0 16,-2-1 0-16,4-4-2 0,0-5 1 0,-1 0-1 15,6 0-2-15,0-3-2 0,3-5-1 16,-2-3-9-16,3-3-9 0,0 1-10 16,-3-1-16-16,-2 1-17 0,-2-1 67 15,-3 3-183-15,-5 6-125 0,-1-1-322 16</inkml:trace>
  <inkml:trace contextRef="#ctx0" brushRef="#br0" timeOffset="78780.521">23233 15591 566 0,'-12'0'126'16,"0"0"6"-16,-3 4-101 0,-1 3 3 16,-4 1-4-16,-6 4 0 0,2 2-1 15,-5 5-1-15,1 1-6 0,0 3-5 16,3 1-4-16,-1 0-4 0,1 2-3 0,1-1-1 15,0 1-3-15,1-2-1 0,6-4 1 16,5-3-2-16,6-2 0 0,6-4 1 16,0-2-1-16,9-1-1 0,2 1 1 15,5-2 0-15,4 4 1 0,5-2-1 16,3 0-1-16,8-6 3 0,5 3 0 16,-1-3 0-16,-2-3 2 0,2 4 2 15,-2-4 3-15,-5 5 2 0,-1 0-1 16,-4 1 1-16,-5 3 1 0,-6 2 3 0,-5 2 2 15,-8 0 2-15,-4 4 3 0,-2-4 1 16,-11 4 3-16,-4-1 0 0,-7 2-2 16,-4-2-5-16,-6 2-3 0,-2 0-4 15,-5-1-3-15,1-5-3 0,2-2-4 16,3-5 1-16,3-5-2 0,2 0-3 16,5-8-6-16,6 1-6 0,3 1-6 15,5-5-8-15,7 0-12 0,4 0-16 0,0-2-14 16,2-4-6-16,9-2 55 0,-1-3-158 15,5-3-117-15,7-3-286 0</inkml:trace>
  <inkml:trace contextRef="#ctx0" brushRef="#br0" timeOffset="79136.868">23733 15684 574 0,'-9'0'137'15,"0"0"6"-15,-5 4-95 0,-5 1 2 16,-1 7-6-16,-9 2-3 0,-4 6-4 16,-4 2-6-16,-1 8-5 0,-1 1-7 15,4 6-3-15,4 3-4 0,5 0-3 16,7 0-3-16,9 0-1 0,10-5-3 16,0-5-1-16,7-6 0 0,10-1 0 0,5-11-1 15,8-7 0-15,4-5-1 0,7-5 3 16,2-7 1-16,5-6 3 0,0-3 5 15,0-1 4-15,-1 2 5 0,-4 1 3 16,-1-1 3-16,-2-1 5 0,-8-1 1 0,-6 3-2 16,-8-1 2-16,-14 0-1 0,-4 2 0 15,-5 1-4-15,-11-2-6 0,-6 0-4 16,-6 1-3-16,-3-1-11 0,-5 4-15 16,0 3-14-16,-2 6-18 0,4 6-25 15,2-4 134-15,3 8-292 0,7 5-175 16,-8 3-460-16</inkml:trace>
  <inkml:trace contextRef="#ctx0" brushRef="#br0" timeOffset="82519.297">25008 15677 604 0,'-6'20'133'0,"2"3"5"0,4 5-98 16,4 4-13-16,1 3 1 0,2 6-2 15,4 4-1-15,-3 1-5 0,1 0-3 16,-1-5-6-16,1-3-5 0,-2-8-1 16,3-1-3-16,-4-9 0 0,1-4 1 0,-1-7-2 15,-3-9 0-15,-3 0 1 0,0-6-2 16,0-10 2-16,0-9-2 0,0-5-1 16,3-7 3-16,1-6-1 0,5-2-2 15,1-2 1-15,0-1 3 0,3 3 2 16,0 10 3-16,0 4 1 0,1 9 4 15,-1 5 0-15,-1 11 4 0,-2 6-1 16,-1 0 0-16,3 0-2 0,-3 15 0 16,3 3-5-16,0 10 1 0,-4 3-3 15,2 8-1-15,-3 4-4 0,-3-1 0 16,2-2-2-16,0-2 2 0,-1-5-2 16,0-3-9-16,2-8-6 0,-4-5-4 0,1-10-12 15,-1-7-17-15,-3-4-14 0,4-10 3 16,0-5-113-16,0-10-114 0,0-2-273 15</inkml:trace>
  <inkml:trace contextRef="#ctx0" brushRef="#br0" timeOffset="82789.116">25650 15118 556 0,'0'-9'126'16,"-5"4"8"-16,1 5-98 0,-3 0 5 0,0 0-2 15,-4 11 0-15,0 5-4 0,-2 8-4 16,-4 5-7-16,-1 3-5 0,0 6-4 16,-3-2-3-16,1 0-2 0,5-1 0 15,7-1 1-15,8-2 0 0,0-5 2 16,7-6 0-16,6-3-1 0,5-7-2 16,4-4 1-16,3-2-2 0,1 1-2 15,0-6-4-15,-2 0 0 0,4 0-2 16,-5 0-10-16,-3-6-9 0,-2-1-18 0,-2 0-16 15,-5 1 14-15,2 1-138 0,0 1-128 16,-4 4-294-16</inkml:trace>
  <inkml:trace contextRef="#ctx0" brushRef="#br0" timeOffset="83628.168">26181 15867 602 0,'-6'6'139'15,"1"-2"7"-15,3-1-105 0,2 1 0 16,0 0-7-16,0-1-7 0,0-3-5 16,0 6-13-16,0-6-17 0,2 0-19 15,4 0-14-15,2 0-113 0,2-4-119 0,3 0-285 16</inkml:trace>
  <inkml:trace contextRef="#ctx0" brushRef="#br0" timeOffset="84025.959">26606 15104 526 0,'0'0'127'16,"-5"-3"6"-16,5 3-76 0,0 0-5 15,0 7-4-15,0 1-2 0,0 12-2 16,0 3-3-16,0 8-4 0,0 9-7 16,0 7-9-16,0 2 0 0,4 9-5 0,-1 5-4 15,1 1-4-15,2-2-2 0,2 1-3 16,-4-6 2-16,-2-6-4 0,-2-8-1 16,4-4-1-16,-4-9-8 0,0-9-6 15,4-3-9-15,-1-6-14 0,0-3-12 16,0-9-9-16,2 0-7 0,2 0-102 15,1-6-108-15,6 2-252 0</inkml:trace>
  <inkml:trace contextRef="#ctx0" brushRef="#br0" timeOffset="84463.432">27090 15555 523 0,'-6'-11'119'0,"1"0"4"15,0 1-70-15,1 0-30 0,-1 4 3 16,-6 6 4-16,3 0 2 0,-2 0 0 16,-3 0-2-16,-3 12-4 0,-4 1 0 15,-2 7-1-15,0-2-3 0,-2 9-5 16,1-2-1-16,5 5-3 0,2 1-3 15,4 5-1-15,0-7-2 0,6-2-3 0,2 2-1 16,4-10 0-16,0 1 1 0,0 1-2 16,8-5 1-16,7-2-1 0,2-6 0 15,6-4 0-15,9-4-2 0,6 0 1 16,1-6 2-16,-2-4 0 0,1-1 3 16,-2-5-1-16,-4-2 2 0,-4-2 6 15,1-1 1-15,-6 1 2 0,-4-1 0 0,-5-2 0 16,-7 2 1-16,-7-5 0 0,0-5-6 15,0-1 0-15,-10 7-4 0,-4 3-1 16,-1 9-2-16,-2 13-1 0,-3 0-8 16,1 0-9-16,-4 7-14 0,3 0-13 15,1 0-23-15,5-3-15 0,10-4-116 16,4 0-128-16,3-5-291 0</inkml:trace>
  <inkml:trace contextRef="#ctx0" brushRef="#br0" timeOffset="85075.802">27679 15536 577 0,'0'-9'138'0,"-4"1"9"0,-6 0-100 15,2 1 4-15,-5 3-5 0,-5 4-2 16,-4 0-5-16,-4 2-10 0,-3 12-8 16,-5 4-8-16,-1 12-4 0,7 6-5 0,-2 7-2 15,5-4-1-15,4 8-2 0,5-1 1 16,3-8 0-16,9-3 1 0,4-2-2 15,3-13 2-15,4-9-4 0,13-11 2 16,8 0-1-16,5-6 0 0,6-9-1 16,1-6 1-16,0-6 0 0,-3-4 1 0,-2-1 0 15,-10-2 0-15,-6 3 1 0,-6 3 1 16,-3 4 0-16,-7 7 2 0,-3 8 1 16,3 6 1-16,-3 3 0 0,0 3 3 15,0 10-2-15,0 9 0 0,0 1 0 16,0 11-2-16,0 7-2 0,0 2 0 15,0-1-1-15,3 5-1 0,6 0 0 16,0-2 2-16,6 0 0 0,0 3-1 16,1-4 1-16,-4-1-2 0,-1-5 1 15,-11 0-1-15,0-2-1 0,0-3 1 0,-14-5-1 16,-4 2 2-16,-1 0 0 0,-4-3 3 16,-6-1 1-16,0-4 0 0,-1-2 0 15,-6-9 2-15,1-6-1 0,-4-5 1 16,2-5-2-16,0-6-1 0,1-9-2 15,5-5-1-15,5 2-3 0,4-2-3 0,4 0-10 16,3 4-7-16,5 1-12 0,5-3-14 16,5-1-14-16,0-3 8 0,8-2-121 15,2-11-112-15,6 0-272 0</inkml:trace>
  <inkml:trace contextRef="#ctx0" brushRef="#br0" timeOffset="85487.619">28017 15433 675 0,'-6'12'158'16,"0"8"9"-16,-1 6-121 0,4 5-1 16,3 5-9-16,0 3-4 0,0 5-8 15,2-1-11-15,5 0-5 0,-3-4-4 16,8-4-1-16,-2-5-2 0,-1-5 0 0,1-4-3 15,-2-9 2-15,-2-6-1 0,-6-6 0 16,4 0 1-16,-2-6-2 0,4-4-1 16,-6-6 1-16,6-4 0 0,0-1-1 15,-1-6 0-15,1-2 0 0,2-3 1 16,-1 0 1-16,2-2 1 0,4 0-1 16,1 7 2-16,-2 7 0 0,5 1 0 15,1 9 2-15,-1 7 1 0,0 3 0 0,3 0 1 16,2 6 0-16,-2 6 0 0,0 6 2 15,2 3-1-15,-4 4 0 0,-4 4-1 16,-1 0 0-16,-3 1 0 0,-1-1-2 16,-3-2-1-16,4-2 0 0,-5-2-1 15,1-4-1-15,4-5-9 0,-1-4-10 16,1-5-11-16,2-5-17 0,2 0-15 16,-2-4-120-16,2 0-126 0,3-1-293 0</inkml:trace>
  <inkml:trace contextRef="#ctx0" brushRef="#br0" timeOffset="91212.19">14990 16590 253 0,'0'0'87'0,"3"0"7"0,-3 3 0 16,0-3-39-16,0 4-1 0,0-4-10 15,0 4-6-15,0-4-3 0,0 0-1 16,5 0 2-16,-2 0 2 0,4 4-1 16,1-4-1-16,0 0 1 0,2 0-3 15,1 0-2-15,0 0-2 0,4 0-2 16,4 0 0-16,7 0-4 0,6-7-2 16,4 0 0-16,5-1-2 0,8-2 0 15,4 0-5-15,5-1-3 0,-1 3 3 0,10 4-3 16,-4 1-2-16,4 3 0 0,5-6-3 15,9 2 2-15,4-1-3 0,7-1-1 16,2-1-1-16,7 2 0 0,3-2-3 16,18 4 0-16,-8-1 0 0,-1 0 0 15,-6 0-1-15,-4 4 0 0,-14 0 0 16,2 0 0-16,-1 0 0 0,5 4 0 16,-4 1 0-16,-2-1 1 0,1 0-2 0,-10 3 2 15,-8 0 1-15,-6 2-1 0,-6-3 0 16,-6-1 1-16,-5-2 0 0,0 1 2 15,-10 0-3-15,-5 0 0 0,-5 0 0 16,-6-1 0-16,-10-3 1 0,-6 0-2 16,-7 0-7-16,0 0-7 0,-10 0-17 15,-3 0-25-15,-11-4-13 0,-3-2-127 16,-6-1-140-16,1-3-319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9T20:21:49.9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25721 8800 1055 0,'6'-15'7'0,"8"2"-1"15,-9 5 4-15,5 2-1 16,4 2-3-16,-4-5 1 0,-3 3-2 15,0 6 1-15,-4-3-3 0,0 1 3 16,-3 2-1-16,2 0 0 0,-2 0 0 16,0 0 1-16,0 0-2 0,4 3 1 15,-4 3 1-15,0-1-3 0,0 3 0 16,0 1-1-16,0 6-1 0,0-3 1 16,-4 0-2-16,4 5 0 0,-2 0 1 15,2-4 0-15,-5 3 1 0,5 1-1 16,-7-3-1-16,7 3 1 0,-5 1-1 0,5-1 0 15,0-3 0-15,-3-1 0 0,3-2 0 16,0-4 0-16,-3 1-1 0,3 0 1 16,0-1 0-16,-3-1 0 0,3-1-1 15,0-5 1-15,0 6-3 0,0-6 2 16,3 4-3-16,-3 1-2 0,0-2-5 0,0-3-4 16,0 8-9-16,0-8-7 0,0 0-8 15,-7 0-5-15,7 0-4 0,-5-4-2 16,1 4 12-16,4 0-106 0,-3 0-93 15,3 7-239-15</inkml:trace>
  <inkml:trace contextRef="#ctx0" brushRef="#br0" timeOffset="274.853">25648 9051 513 0,'0'0'124'0,"3"0"7"0,0-4-81 16,3 4 2-16,4-2-3 0,0-4 0 16,0 6-2-16,7-4-2 0,0 4-4 15,2 0-5-15,2 0-7 0,0 3-6 0,2 3-4 16,-1-4-4-16,-3 3-5 0,2-1-3 16,-4-1-2-16,-3 3-1 0,0-6 0 15,0 2-2-15,-2 1-2 0,-3-3 0 16,1 0 2-16,-6-4-6 0,-1 4-9 15,-3 0-9-15,0 0-17 0,-5 0-13 16,1 0-12-16,-5 0-116 0,2 0-121 16,-5 3-281-16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9T20:40:46.8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1434 8021 562 0,'-16'-7'116'16,"8"0"1"-16,2 4-108 0,0 0-3 16,6 3-1-16,-7 0 0 0,3 0 0 15,-4 0-2-15,-2 5-1 0,-2 1-1 0,5-4 2 16,-5 5 0-16,5-2 1 0,-1 2 0 15,3-1 1-15,-1 4 1 0,-1-2 3 16,4 2-3-16,0 2 1 0,0 5-2 16,3 3 0-16,-4 6-2 0,-1 4-2 15,2 8 0-15,0 3 0 0,3 6 0 16,0 3 0-16,0-2-2 0,0-1 2 16,7-1-1-16,2-5 0 0,-1-1 0 15,4-3-1-15,-5 1 1 0,2-3 0 16,-3 2-1-16,3 0 3 0,-5 3 0 15,1-2 1-15,4 7 3 0,-2 2 2 0,4 0 1 16,-2 0 0-16,5 6 0 0,-6 1-1 16,2 2-1-16,-5 6-2 0,2-2-1 15,0 2 0-15,-1-6 4 0,4-1-2 16,-2-6 1-16,3-2 2 0,-2-1 0 16,2 1-1-16,-2 1-4 0,3 2-1 15,1 9 1-15,-6-5-4 0,0 5 1 0,0-1 0 16,-3-1-2-16,-4 0 3 0,0-6-1 15,0 7 0-15,3-6-1 0,-3 3 2 16,0-2-3-16,0-4 3 0,-3 2-4 16,-5 1 1-16,-3 1 0 0,-5 3 3 0,3 5-2 15,2-2 1-15,-5-2-2 0,-2-3 2 16,0-5-1-16,-2-6 1 0,-3-5-3 16,-2-1 3-16,3-4-1 0,-2 1 1 15,-3 1-1-15,9-6 1 0,3-1-1 16,0-1 3-16,1-6-2 0,-1-3 0 15,0-3 0-15,4-1 2 0,1-5 2 16,4 0 0-16,6 1-1 0,0-1 0 16,0 2 2-16,0-2-1 0,0-1-1 15,0 0-1-15,10-5-2 0,2 0 1 16,4 2 0-16,-1-5-3 0,1 3 2 0,-8 2-1 16,7 0 0-16,-2 3 1 0,-2 3 1 15,7 5-1-15,-2 2 2 0,2 3-1 16,-1 4 0-16,-3-5-2 0,-4 5 2 15,2-1 0-15,-6 1-2 0,3-3 0 16,-4 2 0-16,1-3 1 0,0 0-1 0,-6 4 0 16,0 0 1-16,0 4-1 0,0 1 0 15,0 8 1-15,0-5-2 0,-7 9 2 16,3 5-2-16,1-4 1 0,-2 3 0 16,-1 4 0-16,6-1 0 0,-5-2 0 15,2 9 0-15,-1 1 1 0,-4 9-2 16,4 0 1-16,0 8 0 0,-5 8 0 15,4 6 1-15,0 0 0 0,5 3-1 16,-7 0 2-16,2 0-1 0,9-2 0 16,4 4-1-16,-2 4 2 0,-1 5-2 15,-5 4 1-15,12 4-1 0,-9 5 1 0,-3 3 0 16,4 3-1-16,3 2 0 0,-2 7 1 16,-2-2-2-16,-3 5 2 0,8-5 0 15,-2 2-2-15,-2-6 1 0,0-3 0 16,3-2-1-16,-2-9 2 0,1-7-1 0,3-11-2 15,2-11 3-15,4-13-1 0,1-11-1 16,5-11 1-16,7-10-1 0,6-3 0 16,6-6 1-16,4-8 0 0,12-2-2 15,7-5 2-15,3-5-3 0,8-1-6 16,11-3-12-16,3-3-14 0,6 6-10 16,0-3-113-16,6 10-120 0,-6 2-283 15</inkml:trace>
  <inkml:trace contextRef="#ctx0" brushRef="#br0" timeOffset="11083.083">26071 10753 421 0,'0'-7'94'0,"0"4"3"0,0 3-77 15,0-4 0-15,4 4-4 0,-1 0-3 0,2 0-3 16,-5 7-1-16,0 1-1 0,0 0-1 16,-5 3 1-16,1-2 2 0,-4 0-2 15,2 0 2-15,2-4 0 0,4 1-2 16,-3 0 1-16,3 0-3 0,0 1-2 16,0 4-1-16,-4-1 0 0,4 6-2 15,0 2-1-15,-3 2 1 0,3 1 0 16,-5 2 0-16,0-7-1 0,-1 2 0 15,-1-3 1-15,3-5 0 0,-1 6-2 16,-3-5 1-16,4 0 0 0,4-3 0 0,-6 2 0 16,2-2 0-16,4-4 0 0,-5 2 1 15,5-1 0-15,0-1-1 0,0-2 2 16,-2 4 0-16,2-3 0 0,0 3 1 16,0 0-1-16,5-1 1 0,1-1 0 0,-1 1 0 15,3-5 1-15,3 1 0 0,3-1 0 16,4 0 0-16,2-5 1 0,1 0-1 15,2-4 1-15,6 0-2 0,-5-1 0 16,3-3 0-16,0 6 1 0,1-2-2 16,0 0 0-16,3 2-1 0,0 3 1 15,0-3-2-15,2 2 1 0,-1 1-1 16,3 4 1-16,0-2 0 0,-1 2 0 16,1 0-1-16,-4 0 2 0,-1 0-2 15,-3-7 2-15,-2 5-2 0,0 2 2 0,-2-7-3 16,0 4 2-16,1-4-1 0,-1 5 0 15,-3-2 0-15,-1 4 1 0,-6-4-2 16,0 2 1-16,0-3 0 0,0 3 1 16,-1 2-1-16,0-8 0 0,3 5 0 15,0-1 0-15,2-5 1 0,-2 1-2 16,3 0 2-16,-1-1-2 0,0 0 2 0,-1 3-1 16,-2 2 1-16,-1-3-2 0,1 2 1 15,-3 0 0-15,-2-2 1 0,4 1-1 16,-5 1 0-16,2 3-1 0,-1-5 2 15,0 4 0-15,-1-1-2 0,2 4 1 16,-4-3-1-16,3 3 2 0,-3 0-1 0,-3-4 1 16,3 4-2-16,0 0 1 0,-2 0 0 15,-4 0 1-15,4 0-1 16,-4 0 0-16,0 0 0 0,0 0 0 0,0 0 1 16,0 0 0-16,-4 0-1 0,0 0 0 15,1 0 2-15,-3 0 0 0,6-7 1 16,-4-2 1-16,4-7 0 0,0-5 0 15,4-8 0-15,5-7 0 0,5-7-2 16,1-13-6-16,9-4-11 0,4-4-6 0,2-4-110 16,-9 0-107-16,-8 12-269 15</inkml:trace>
  <inkml:trace contextRef="#ctx0" brushRef="#br0" timeOffset="12821.166">27876 10758 345 0,'3'0'77'0,"2"5"5"0,2-5-66 16,1 7 1-16,-3-4 1 0,5 0 1 16,-2 3-1-16,-3-1-2 0,2 1-2 15,-3 2-2-15,-1 1 1 0,3 0 2 16,2 5-3-16,-4 1-1 0,3 5-2 0,-7 1-2 16,6-3-1-16,-2 7-2 0,3 1-1 15,-3-5-2-15,0 1 1 0,3 2 0 16,1-6-1-16,-2-6 1 0,-1-1-1 15,4-2 0-15,-3-3 2 0,1-2-2 16,4 0 1-16,-4-4-1 0,-1 0-1 16,0 0 2-16,1 0-1 0,0 0-1 15,0-7 0-15,7 3-1 0,-5-1 2 16,2-4-1-16,5 0 0 0,-3 0 1 16,-4-1-2-16,6-1 2 0,-3 3 0 15,2-1 0-15,0 1 2 0,4 4-3 0,0 4 2 16,4-4 1-16,-3 4-1 0,1 0 1 15,3 0 0-15,-4 4-2 0,1-2 2 16,2-2 1-16,5 5-1 0,4-1 0 16,4-4 1-16,-2 3-1 0,1-3 1 15,-4 0 0-15,-2 0-2 0,-5 0 1 0,1 0-2 16,4 0-1-16,-8 0 2 0,4 0 0 16,5 0-3-16,-5 0 2 0,-5 0-1 15,5-3 1-15,-5 3 0 0,-2 0 0 16,-4 0-2-16,2 0 1 0,-2-2 0 15,-4 2 1-15,1 0-2 0,-2 0 1 16,-2 2 1-16,0-2 0 0,0 0-2 0,-2 3 3 16,3-3-2-16,-3 0 0 0,-1 7 1 15,-3-7-1-15,0 0 1 0,0-5 1 16,0 5 0-16,0-5 2 0,0-2 1 16,0 1 0-16,0-2 0 0,-3-6 2 15,-1-7-1-15,-4-4 0 0,0-7-1 16,-4-4 0-16,-1-4-2 0,6-5 0 15,-1-9 0-15,8 0-2 0,0-1-1 16,0 0-5-16,5 5-9 0,-1 2-109 16,-4 4-103-16,0 5-267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9T20:41:52.6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6678 3813 475 0,'-5'-3'109'0,"5"3"5"0,0-4-84 15,0 1 2-15,0-1-2 0,0-3-2 16,0 0-3-16,0-1-1 0,0 0-2 16,0 0-1-16,0 0-2 0,-3-3-3 15,-4-1-2-15,0-2-1 0,-2-4-3 16,-3 4-3-16,0 1 1 0,-1 5 0 16,-7 0 1-16,-2 4 0 0,-3 4 2 15,5 0-1-15,-5 9-1 0,6 0 0 16,0 13-4-16,-2 6 1 0,-2 3-3 15,2 4-3-15,1-3 2 0,2-3-1 16,8 0 0-16,0 1-1 0,10 4 0 16,0-4 0-16,9 3 0 0,1-1 0 0,8-4-1 15,2-8-1-15,6-2 1 0,-1-7 0 16,2-11 0-16,3 0 1 0,3-4-2 16,0-11 2-16,1-3 0 0,-1-4 1 15,-3-9-1-15,-2-3 2 0,-13 7 1 0,-4-1 0 16,-6 7-1-16,-5 2 5 0,3 4 0 15,-3-1 3-15,-3 1 1 0,3 3 1 16,-4 4 1-16,4 0 0 0,-5 4-2 16,1 4-1-16,4 0-2 0,0 0-4 15,-5 4 0-15,5 5 0 0,3 2-3 16,-3 6-1-16,10 3 0 0,-5-1 0 16,3 8 1-16,2 5-1 0,6 2 0 15,2 4 1-15,6 8 0 0,2-4 0 16,-4-3-1-16,2 0 1 0,0-1-1 15,-7-7 0-15,3 4-2 0,-6-1 3 0,-3-3-3 16,-7-9 2-16,-1 3 0 0,-3-4 1 16,-4-2 0-16,-2-3 0 0,-8 1 2 15,-1-2 4-15,-6-5 3 0,-2 4 2 16,-9-1 1-16,-3-3 0 0,-3-2 1 16,-1-3-3-16,0-5-3 0,-8 0-3 0,2-13-4 15,-3 1 1-15,4-5-2 0,-3-3-6 16,14-2-4-16,4 0-5 0,6 5-10 15,11-2-9-15,10 4-16 0,2-2-12 16,5-2-8-16,12-4-107 0,9-3-116 16,5-13-267-16</inkml:trace>
  <inkml:trace contextRef="#ctx0" brushRef="#br0" timeOffset="454.941">7299 3770 534 0,'0'-4'144'15,"0"4"9"-15,6 0-38 0,-2 3-62 16,2 2-5-16,0 1-8 0,0-1-3 16,1 2-8-16,6-3-4 0,-2-4-5 15,3 0 0-15,3 0-5 0,2-7 1 16,-3-3-5-16,2-6 0 0,-3-3-4 15,2 0-1-15,-6 0-2 0,-2-6 0 16,1 8-3-16,-2-1 1 0,-8 0-2 0,0 4 2 16,0 3-1-16,-6-3 1 0,-5 2 0 15,-2 4 0-15,-4 5 0 0,1 3 0 16,-9 0 0-16,2 7-1 0,-4 4 0 16,1 5 1-16,-4 2-1 0,5 4 1 15,3 1-1-15,1 1-1 0,7 5 0 16,6-3 2-16,3 2-3 0,5 1 1 15,0-3-1-15,0-5 2 0,5 5 0 16,2-5-1-16,1-2 0 0,7-1 1 16,3 2 1-16,7-2 1 0,2-4-1 0,3-1 0 15,2-8 1-15,3-5 0 0,-3 0-1 16,5-5 0-16,1-4-2 0,2-3-6 16,2 1-5-16,-8-3-7 0,-2 2-14 0,-8-1-16 15,-8 1-18-15,-5-5-9 16,-2-1-111-16,1 2-122 0,-4-3-282 0</inkml:trace>
  <inkml:trace contextRef="#ctx0" brushRef="#br0" timeOffset="705.048">7733 2964 573 0,'0'-9'146'0,"-3"4"9"16,3 5-96-16,0 0 5 0,0 0-3 0,3 10-5 15,2 10-5-15,6 12-8 0,2 19-4 16,2 2-2-16,1 13-7 0,5 5-3 16,-2-3-6-16,0 4-7 0,-1 1-3 15,-3-4-5-15,-2-4-3 0,-3 2-2 16,-1-12-3-16,-4-6-2 0,-2-1-7 16,1-6-6-16,-4-14-9 0,6-4-11 0,-4-5-14 15,1-2-19-15,-3-10-10 0,0 1-109 16,7-8-123-16,-7 0-286 0</inkml:trace>
  <inkml:trace contextRef="#ctx0" brushRef="#br0" timeOffset="903.899">7566 3448 617 0,'-7'0'158'16,"7"0"7"-16,0-4-99 0,12 4 0 15,2-5-10-15,6 0-11 0,2-1-11 16,5 0-11-16,-3 0-7 0,0 0-4 16,7 1-11-16,3 5-20 0,2-9-28 15,7 9-51-15,11-1-82 0,-6 1-132 0,4 0-291 16</inkml:trace>
  <inkml:trace contextRef="#ctx0" brushRef="#br0" timeOffset="1152.121">8432 3829 602 0,'0'8'153'0,"0"1"7"16,0 9-69-16,0 2-43 0,0 0 1 15,0 6-5-15,-5 4-7 0,-1 2-10 16,0 3-6-16,-6 5-6 0,4 0-4 0,-8 1-6 16,-6 1-14-16,-3-5-20 0,-3-1-12 15,-6-3-139-15,6-5-145 0,7-10-354 16</inkml:trace>
  <inkml:trace contextRef="#ctx0" brushRef="#br0" timeOffset="1623.469">9456 3514 549 0,'0'5'130'16,"4"13"6"-16,2 9-93 0,6 8-1 16,3 12-5-16,8 13-5 0,3 4-7 15,-1 8-6-15,-3 9-6 0,-4-2-4 0,-7-1-4 16,-3-2-3-16,-8-6 0 0,0-9-2 15,0-5-2-15,-12-13-8 0,2-4-10 16,0-7-8-16,-7-8-11 0,2-5-110 16,6-5-114-16,1-7-270 0</inkml:trace>
  <inkml:trace contextRef="#ctx0" brushRef="#br0" timeOffset="1942.194">9437 3582 539 0,'5'-31'134'0,"2"6"7"0,4-1-67 15,4 4-30-15,5 5 3 0,8 2-3 0,4 6-2 16,1 3-7-16,-3 2-2 16,3 4-7-16,-2 5-4 0,-1 8-2 0,4 10-5 15,0 13-2-15,-4 8 0 0,-4 3-5 16,-5 3 2-16,-7 1-1 0,-5-3-2 15,-9-3 1-15,0-5-1 0,-4-7-2 16,-11-7 1-16,-4-6-2 0,-5-2 1 16,-3-3-1-16,-2-3-1 0,-4-1-2 0,9-7 1 15,-2-4-2-15,5 0-6 0,1-5-8 16,3-3-10-16,0-5-14 0,7 2-13 16,-3-3-14-16,10-5-9 0,3-5-107 15,0-5 5-15,10-11-87 0,4 1-166 16</inkml:trace>
  <inkml:trace contextRef="#ctx0" brushRef="#br0" timeOffset="2299.127">10166 3435 603 0,'0'7'149'16,"0"-1"7"-16,-4 12-94 0,-2 6-5 15,-1 11-12-15,-2 3-9 0,-1 12-8 16,0 0-7-16,5-3-6 0,5-6-5 15,0-4-3-15,0-12-3 0,10-12 0 0,0-4-1 16,4-9 0-16,-1 0-1 0,0-9 2 16,7-3-3-16,0-4 1 0,1-11-1 15,3 1-1-15,-1-3-1 0,1 0 0 16,-3 1 1-16,0 0-1 0,-5-2 1 16,-1 0 0-16,-6-5 0 0,-1 6 1 15,-1 6 1-15,-3 8 0 0,-4 15 0 0,0 0 1 16,0 9 0-16,0 11 2 0,0 5-2 15,-6 8 1-15,1 3-2 0,1 2 2 16,4 3-3-16,0 4-3 0,4-7-4 16,1 0-3-16,1-1-6 0,0-9-6 15,2-5-6-15,-1-4-9 0,2-13-8 16,0-6-8-16,6 0-1 0,-2-6-110 16,3-5-110-16,-1-6-268 0</inkml:trace>
  <inkml:trace contextRef="#ctx0" brushRef="#br0" timeOffset="2501.233">10701 2767 560 0,'0'-10'137'16,"0"10"9"-16,3 6-97 0,-3 11 8 0,5 13-1 16,1 9-2-16,-1 11-5 0,-5 15-8 15,6 14-10-15,-6 6-4 0,6 5-7 16,-6-1-7-16,6-5-7 0,-6-7-10 15,3-8-14-15,0-8-18 0,2-8-20 16,-5-8 125-16,0-10-247 0,-4-9-146 16,1-12-375-16</inkml:trace>
  <inkml:trace contextRef="#ctx0" brushRef="#br0" timeOffset="2654.479">10427 3284 566 0,'0'-2'135'0,"3"-2"9"16,10 4-102-16,6-4 3 0,10 4-2 16,11 0-8-16,4 0-8 0,7 3-17 15,2 8-25-15,-1 7 110 0,-4 1-246 0,3 6-141 16,-2 2-392-16</inkml:trace>
  <inkml:trace contextRef="#ctx0" brushRef="#br0" timeOffset="2804.34">11075 3879 704 0,'-25'34'172'15,"0"-1"1"-15,0 1-119 0,3-1-1 16,4-2-27-16,1-4-27 0,3-7-34 16,8-6-137-16,-2-10-141 0,8-4-348 15</inkml:trace>
  <inkml:trace contextRef="#ctx0" brushRef="#br0" timeOffset="3352.196">11925 3456 571 0,'0'0'142'0,"7"0"6"0,-2 0-93 16,-2 10-3-16,2 5-7 0,0 13-9 0,2 8-9 16,2 3-8-16,1 11-5 0,6 2-6 15,1-3-3-15,-5-2-2 0,-2 1-1 16,-4-9-2-16,-6-9-1 0,-3-8 0 15,-6-4 0-15,-1-7 1 0,0-5-2 16,-2-6 2-16,5 0 0 0,1 0 0 16,2-6 0-16,4-7 1 0,0-4-1 15,0-9 0-15,3-4 0 0,3-10 2 16,-1-11 2-16,5-5-1 0,3-11 2 16,6 1 2-16,7 1 0 0,0 9 0 15,-5 9 0-15,1 19-5 0,-5 11-4 0,-2 5-14 16,-3 12-18-16,1 0-14 0,-2 7 86 15,0 2-207-15,-1 9-131 0,1-1-336 16</inkml:trace>
  <inkml:trace contextRef="#ctx0" brushRef="#br0" timeOffset="3651.488">12330 3734 583 0,'8'0'140'0,"-2"-3"7"16,4-7-99-16,7-5 4 0,4-4-7 15,4-1-6-15,10-5-8 0,2 0-6 16,-3-4-8-16,-8-2-5 0,-4 0-4 16,-7 3-2-16,-8 3-1 0,-3 5-1 0,0 4 1 15,-4 2 2-15,-2 2-1 0,-9 2 2 16,-1 10 0-16,-2 0 1 0,-15 0-2 16,-6 9-1-16,1 9-2 0,1 12 1 15,-4 6-2-15,7 10-1 0,12 3-2 16,4 0 1-16,4-3 1 0,10-6-1 15,0-5 0-15,5-4-1 0,5-5 0 16,2-6 0-16,10-3-3 0,5-4-5 16,-5-5-5-16,11-2-16 0,5-6-11 0,-2 0-18 15,-10-7-118-15,4-4 2 0,-7 1-101 16,2-5-186-16</inkml:trace>
  <inkml:trace contextRef="#ctx0" brushRef="#br0" timeOffset="4185.712">12774 3340 550 0,'-4'6'140'0,"4"10"10"0,0 0-74 16,0 4-24-16,4 5-2 0,1 5-7 16,1 4-10-16,-4 2-10 0,1 4-6 15,0 0-7-15,3-8-2 0,-2 0-3 16,-1-3-3-16,2-9 0 0,0-5 0 0,0-4-1 15,-5-8-2-15,0-3 1 0,2 0 1 16,-2-7 1-16,0-7-1 0,0 2 0 16,0-4-1-16,0-3 2 0,0-3-2 15,0-2 1-15,7-3-1 0,2-11-1 16,-3-1 2-16,4 1 0 0,-1-2-1 0,-1 4-1 16,-2 13 0-16,0 8 1 0,3 2-1 15,-3 8 1-15,2 5 3 0,1 6 0 16,2 5 4-16,-4 3 0 0,-1 4 1 15,1 7 0-15,-2 3 0 0,-5 1-3 16,4 2-2-16,1 0 0 0,0-1-1 16,0-7-1-16,4-7 1 0,2-4-2 15,0-4 1-15,0-8 1 0,1 0-4 16,-3 0 3-16,2-8-3 0,2-5 2 16,3-4-2-16,-4-4 2 0,1-6-1 15,-2-1 2-15,-3-2 0 0,1 2-1 0,1-1-1 16,2 4 2-16,-2 2 3 0,3 6 2 15,-1 3 1-15,-1 8 1 0,0 6 7 16,-3 0 1-16,1 13 1 0,-9-1-3 16,5 12-1-16,-5 6-3 0,0 8-1 15,-7-1-4-15,1 7-1 0,0-3-3 0,0-6-7 16,6-9-13-16,0-2-14 0,0-9-23 16,5-4-19-16,3-1-120 0,7-4-138 15,3-6-307-15</inkml:trace>
  <inkml:trace contextRef="#ctx0" brushRef="#br0" timeOffset="4750.225">13592 3405 540 0,'0'-10'133'0,"0"6"7"16,0 4-84-16,-6 0-2 0,0 10-8 16,-7 2-4-16,-2 6-6 0,-11 0-4 15,-2 11-5-15,-3 2-4 0,4 6-5 16,4-1-2-16,11-2-4 0,8-8-1 15,4 0-3-15,6-8-2 0,5-6-2 16,3 1-1-16,0-5 0 0,3-4-1 16,2-4-2-16,3 0 1 0,-1-6-1 0,1-3-1 15,-5-3 2-15,-3-2-2 0,-7 0-1 16,-2 1 1-16,-5-2 0 0,0 2 1 16,0-2-2-16,0-3 1 0,-7 1 2 15,2-3 0-15,0-1-1 0,-4-5 0 16,3 4 2-16,0-3-2 0,-2 5-1 0,2 1-1 15,0 1 2-15,1 3-3 0,5-1 3 16,0 0-3-16,0 6 3 0,5 2-2 16,1 4 2-16,2 4-2 0,0-5 3 15,0 5-3-15,1 0 3 0,-2 0-3 16,-2 0 3-16,2-2-1 0,1 2 1 16,1 2 1-16,2 6 0 0,3-2 0 15,0 5 1-15,3 3-1 0,-2 1 1 16,-1-1-2-16,1 5-1 0,-6 5 1 15,1 0-1-15,-4 4 3 0,1 3-2 16,0-2 0-16,1-9 1 0,-1 1-2 16,-1-5 2-16,2-7 0 0,1 1 2 0,0-6 3 15,-2-4 5-15,4 0 1 0,-1-10 5 16,0 1 0-16,-1-7 0 0,5-3-2 0,-6-7-1 16,5 1-4-16,-5-4-2 0,-3-1-2 15,-5 2-3-15,0-4 0 0,0-1-3 16,-3-6-6-16,-1-2-7 0,4 3-10 15,-3 9-15-15,3 5-17 0,0 13-20 16,0 11-9-16,0 0-109 0,0 3-120 16,0 10-277-16</inkml:trace>
  <inkml:trace contextRef="#ctx0" brushRef="#br0" timeOffset="5119.368">13915 3459 540 0,'10'10'135'0,"6"-1"6"15,1-3-85-15,2-2-4 0,3-4-5 16,2 0-4-16,1-7-9 0,0-1-4 16,0-3-5-16,-2-3-3 0,-1 1-5 15,2 1-1-15,-4-2-3 0,1 1-2 0,-3-5-2 16,-3-1-1-16,-6 0-1 0,1-3 1 16,-10-4-1-16,3-2 0 0,-3 7 0 15,0-4 3-15,-7 6-3 0,0 7 2 16,-4 3-2-16,-3 2 0 0,0 7-2 15,1 4 0-15,-5 3-3 0,2 9 0 16,-1 9-3-16,-1 4 1 0,1 7 1 16,-2 4-1-16,-1 1 0 0,-2-4 1 15,7 0-2-15,0-3 2 0,12-2 0 16,3-3-1-16,10 0 0 0,12-4 1 16,4-8 1-16,8-2 1 0,5-4 2 0,1-4-3 15,1-1 2-15,8-6 0 0,-4 2-1 16,3-2-4-16,-1 0-3 0,0 0-14 15,-8-2-8-15,-6 2-25 0,-1 0 90 16,-9 0-227-16,-8-9-151 0,4-2-388 16</inkml:trace>
  <inkml:trace contextRef="#ctx0" brushRef="#br0" timeOffset="58093.386">21690 2063 410 0,'0'-11'102'0,"0"-2"4"0,-3 2-37 15,3 3-49-15,-4-2 2 0,-2 2 1 16,-1 1-4-16,-5-2-3 0,-1-2-5 16,-2 2-1-16,-1 0-2 0,-2 1-1 15,-1 0-1-15,-1 5-1 0,-2 3 0 0,6 0 1 16,-1 0-1-16,2 7 0 0,2 3-1 15,2 5-2-15,-3 4 1 0,2 2-2 16,3 3-1-16,-2 2 1 0,7-1-2 16,4 5 1-16,0 3 1 0,0-5-2 15,12 0 0-15,0-2 1 0,5-7-1 0,2-8 0 16,5-4 1-16,1-7-2 0,2 0 2 16,2-11 0-16,2 0 0 0,-6-4 1 15,-1-3 0-15,-3-1 3 0,-4-3 0 16,-5-1 3-16,0 1 2 0,-6-3 3 15,2 4 3-15,-3 1 0 0,-5 4 0 16,3 5 1-16,-3 3-2 0,0 8-2 16,-4 0-5-16,-1 0-1 0,-2 10-1 15,2 7-3-15,-2 0 0 0,0 6-2 0,2 5 1 16,1 3 1-16,4-2-2 16,0 4 0-16,7-1 1 0,3 3-2 0,4-2 1 15,4 5-1-15,2-4 1 0,0 1 0 16,1-3 1-16,2 0-1 0,-2-3 0 15,-3-3 0-15,-1-1 1 0,-5-2-1 16,-5 2 0-16,-7-4 0 0,0-1-1 16,-8-2 1-16,-6-3 2 0,-8-7-1 0,-4 0-1 15,-2-1 0-15,-4-6-1 0,-5-1 2 16,1 6 0-16,-4-6-2 0,-4-6-2 16,5-2-3-16,-1-5-5 0,2-10-5 15,6-4-9-15,3-7-6 0,6-2-1 16,13-5-5-16,10-2 18 0,0-7-115 15,5-2-94-15,18-5-243 0</inkml:trace>
  <inkml:trace contextRef="#ctx0" brushRef="#br0" timeOffset="58548.42">22041 1994 441 0,'0'0'105'0,"5"4"4"0,-5 0-72 16,0 1-1-16,6-2-7 0,-3 1-5 15,2-2-3-15,2 3-4 0,-1-5-2 16,3 4-4-16,2-4 0 0,1-4 1 0,3 4-2 16,3-9-1-16,-3 2-1 0,1-4-1 15,-3 2 0-15,-4-3-2 0,-4 3-2 16,-5 0-1-16,0 3 0 0,0-2 0 15,-9 4-1-15,2-1 0 0,-5 1 1 16,-6-1-1-16,1 3 0 0,-7 2 1 16,-3 0-1-16,3 0 3 0,3 7 0 15,-2-2 0-15,6 4 2 0,5 4-1 16,3-3 0-16,1 2-1 0,4 5-1 16,0-4 1-16,4 1-3 0,0 7 1 15,3-1 0-15,3-2 0 0,6 2 0 0,3 0 3 16,6-5-3-16,3-2 4 0,7-1 0 15,3-2 0-15,4-4 0 0,1-6 0 16,1 0-1-16,-1 0-1 0,0-9-1 16,-2 2-2-16,-3-2 0 0,-3 2-4 15,-5-4-7-15,-3 4-8 0,-6-3-7 0,-3 0-8 16,1-5-7-16,-4-3 27 0,-2-2-131 16,-1 0-99-16,1-3-259 0</inkml:trace>
  <inkml:trace contextRef="#ctx0" brushRef="#br0" timeOffset="58803.892">22588 1419 450 0,'-7'-34'106'15,"3"7"2"-15,0 5-77 0,4 6 0 16,0 3-2-16,0 5-4 0,0 4-2 0,2 4-1 16,-2 0-1-16,4 7-1 0,-4 4-1 15,3 8-1-15,2 5-2 0,0 4-2 16,-3 7-3-16,3 5-2 0,0 4-2 15,-2 3-2-15,2 8-3 0,-1 0-1 16,2 1-1-16,0 0-4 0,0-1-1 16,0-10-3-16,-1-4-3 0,-1 0-4 0,-4-6-4 15,5-7-3-15,-5 3-2 0,0-11 1 16,4-1-3-16,-4-6-1 0,0-3 2 16,-4-5-95-16,4 0-87 0,0-5-225 15</inkml:trace>
  <inkml:trace contextRef="#ctx0" brushRef="#br0" timeOffset="59029.351">22420 1751 434 0,'-20'-10'103'0,"5"4"5"0,1 1-77 16,4 1 3-16,6 4 0 0,4-4-4 15,0 4-2-15,0-6-1 0,8 6 0 16,4-3 0-16,2-2-2 0,8-3 0 15,6-1-2-15,6-1-3 0,3 2-5 0,5 0-4 16,4 3-5-16,-3 2-7 0,-2 0-12 16,-5 0-11-16,-3 3-10 0,-5 0 109 15,-1 0-221-15,-3 3-123 0,0 0-327 16</inkml:trace>
  <inkml:trace contextRef="#ctx0" brushRef="#br0" timeOffset="59194.254">23008 1685 578 0,'0'0'134'15,"3"0"4"-15,1 0-108 0,6-2 1 16,0 2-9-16,0 0-12 0,-2 0-13 16,-1 0-18-16,-7 6 17 0,0 3-133 15,0 6-113-15,-7 0-278 0</inkml:trace>
  <inkml:trace contextRef="#ctx0" brushRef="#br0" timeOffset="59329.684">23016 2051 528 0,'0'0'119'0,"0"0"1"16,7 0-97-16,1-3-7 0,-1-1-11 15,3-1-66-15,0 5-54 0,4 0-94 16,4 0-217-16</inkml:trace>
  <inkml:trace contextRef="#ctx0" brushRef="#br0" timeOffset="59829.216">24165 1745 553 0,'6'0'123'0,"1"0"4"0,0 4-95 16,1 9-11-16,-2 10-1 0,2 6 0 15,-2 7-6-15,-3 6-5 0,-3 3-3 16,0-1-4-16,0 0-7 0,0-2-5 16,-3-5-6-16,3-3-4 0,-3-5-4 15,3-4-1-15,0-5-106 0,0-13-97 0,0-7-240 16</inkml:trace>
  <inkml:trace contextRef="#ctx0" brushRef="#br0" timeOffset="60003.851">24031 1462 489 0,'8'-10'110'16,"3"-1"2"-16,6 0-91 0,3 0 1 15,6 4-1-15,2-2-2 0,2 3-7 16,-2 3-7-16,1 0-8 0,-5 3-112 16,-4 0-100-16,-1 0-263 0</inkml:trace>
  <inkml:trace contextRef="#ctx0" brushRef="#br0" timeOffset="60229.642">24620 1234 532 0,'0'0'128'15,"5"4"7"-15,1 9-74 0,-2 5-28 16,-1 10 2-16,4 9-4 0,-7 9-4 16,5 8-9-16,-1 13-6 0,0 7-6 0,-2 9-4 15,-2 0-8-15,0 1-3 16,0-10-7-16,0-7-5 0,0-8-10 0,0-11-5 15,-4-5 1-15,-2-11-105 0,0-4-100 16,2-11-246-16</inkml:trace>
  <inkml:trace contextRef="#ctx0" brushRef="#br0" timeOffset="60610.817">24383 1912 510 0,'-2'0'111'0,"2"-5"3"15,0 5-98-15,5 0 1 0,2 0-4 16,1 0-3-16,7 0-4 0,0 3-2 16,5-3-2-16,4 5-1 0,7 2-1 0,4 1 2 15,2 0 0-15,2 2 0 0,-1-3 1 16,-2-2 1-16,-2 4-1 0,-4-2 1 16,2-3-1-16,0-4 2 0,-2 0 2 15,-1 0-2-15,-1-3 3 0,-5-5 3 16,1-1 0-16,-2 0 1 0,-6-1 0 15,0-1 0-15,-10 0 0 0,-6-5 1 16,0 2 0-16,-5 1 0 0,-2 3 2 16,-8 2-2-16,-1 8 1 0,-4 0 2 0,-1 4-5 15,-2 6 1-15,0 1-3 0,1 9-2 16,2 0 0-16,1 2-4 0,1-1-1 16,8 2 2-16,3-5-3 0,7 0 1 15,0 1-3-15,5 1 1 0,8 5-3 0,6-4-6 16,0 5-11-16,4-5-9 0,2-5-11 15,0-5 1-15,7-4-115 0,-2-7-108 16,4 0-258-16</inkml:trace>
  <inkml:trace contextRef="#ctx0" brushRef="#br0" timeOffset="61161.807">25137 2042 453 0,'0'0'107'16,"0"6"5"-16,5-1-67 0,2 0-15 15,1 0-3-15,3 0-1 0,5-2-3 16,-2-1-1-16,0-2-4 0,-1 8-3 16,-3-6-1-16,-3 5-1 0,-3-5-3 15,-4 2 0-15,0-4 1 0,0 4 1 16,0-4 2-16,0 0 0 0,-5-8 2 0,0-1 0 16,5-3-2-16,-3 0-3 0,3-3-2 15,0-3-2-15,0-1-2 0,7 0-4 16,0-5-1-16,5-2 1 0,0 1-1 15,3 6-1-15,3 1 2 0,0 2-1 16,0 4 0-16,0 2 0 0,1 3 1 16,-1 4-2-16,-4 3 2 0,-4 3-1 15,-1 4 1-15,-5 3-1 0,-4 2 0 16,0 4-1-16,0-1 1 0,-6 2-2 16,-6 1 2-16,4 0-2 0,-3 1 1 15,-2 3 2-15,4-4 0 0,3 0 0 0,2-4-1 16,4 3-3-16,0-6-1 0,0 4-2 15,11-4-2-15,1-2-2 0,5-6-2 16,1-3 2-16,5 0 1 0,-2-11 1 16,0-1 2-16,-5-6 2 0,2 0 3 15,-4 2 0-15,-4 2 2 0,-1-2 3 0,-3 3 2 16,-6 0 2-16,0 0 3 0,0 1 1 16,-9 0 4-16,1 2-3 0,1 7-1 15,-1 3 0-15,3 0-4 0,1 0-4 16,-2 10 0-16,2 1-3 0,4 5 0 15,-2 2-1-15,2 2-1 0,0 1 1 16,4 5 0-16,4-5-3 0,1-1-6 16,2-1-3-16,5-2-7 0,-1-8-4 15,3-2-12-15,-1-7-5 0,1-5-4 16,-4 0 120-16,3-10-219 0,-3-6-113 16,1 1-321-16</inkml:trace>
  <inkml:trace contextRef="#ctx0" brushRef="#br0" timeOffset="61345.809">25720 1527 539 0,'0'-40'127'16,"3"12"4"-16,-3 8-92 0,0 16 1 0,0 4-4 15,0 6-4-15,-4 11-3 0,4 7-4 16,-8 9-3-16,6 9-3 0,2 6-4 16,0 4-4-16,0 4-5 0,4 0-8 15,7-6-12-15,4-6-14 0,1-2-10 16,-1-9-21-16,-2-11-95 0,-2 3-111 15,-4-9-246-15</inkml:trace>
  <inkml:trace contextRef="#ctx0" brushRef="#br0" timeOffset="61629.82">25710 1907 498 0,'0'0'117'15,"0"0"4"-15,8 0-85 0,0 0-3 16,5 0-8-16,5-5-4 0,2-2-6 15,6-3-4-15,5-2-4 0,2-3-2 16,-1 1 0-16,4-4 0 0,-5 1-1 0,-2 3 3 16,-8 3 1-16,-7 0 3 0,-7 5 3 15,-7 1 2-15,0 5 0 0,0 0 2 16,-14 0 1-16,-4 3-3 0,3 10-3 0,-8 3-4 16,-1 6-2-16,3 3-2 0,0 0-1 15,4 1-4-15,6-5 1 0,8-1 0 16,3-2-1-16,3-2 1 0,6-3-1 15,8-2-2-15,3-4-6 0,6 1-15 16,2-7-13-16,3-1-18 0,6 6-99 16,4-6-113-16,-4 0-261 0</inkml:trace>
  <inkml:trace contextRef="#ctx0" brushRef="#br0" timeOffset="61943.642">26670 1453 433 0,'-3'-37'112'0,"-2"1"4"16,2 5-42-16,3 6-35 0,0 14-5 15,0 6-2-15,0 5-2 0,4 5-2 16,1 5 0-16,1 11-3 0,1 3-1 16,0 11-1-16,1 6-4 0,-2 7-3 15,-3 7-5-15,6 8-5 0,-1 7-2 16,3-2-7-16,-2 0-5 0,3-9-10 16,-6-6-9-16,-2-13-8 0,-4-10-7 15,0-8-108-15,0-7-107 0,-6-1-257 0</inkml:trace>
  <inkml:trace contextRef="#ctx0" brushRef="#br0" timeOffset="62120.66">26498 1814 515 0,'0'-6'118'16,"4"-4"6"-16,5 4-92 0,6-2 4 15,7 1-2-15,4 0-1 0,8 0-5 16,2-3-6-16,2 1-5 0,9 0-3 0,-4 0-12 15,1-1-12-15,-3 1-15 16,-4 0-6-16,-8-2-109 0,-2 0-111 0,-4 0-267 16</inkml:trace>
  <inkml:trace contextRef="#ctx0" brushRef="#br0" timeOffset="62490.705">26978 1266 507 0,'-8'0'115'16,"3"4"7"-16,2 2-90 0,3 5 3 0,0 4-1 16,0 5-2-16,3 3-3 0,4 8-5 15,2 1-3-15,1 7-6 0,-1 6-5 16,-2 9-1-16,2 5-4 0,-5 1-2 16,4-2-3-16,0-1-5 0,-2-11-1 15,0-8-3-15,-3-3-3 0,0-11 1 0,-3-8-1 16,0-4 2-16,0-8 3 0,0-4 2 15,-4 0 1-15,4-7 1 0,0-2 0 16,-4-8 1-16,4-3 0 0,0-6 0 16,0-2 1-16,0-5 2 0,0 0 3 15,4-5 4-15,0 2 4 0,4 4 2 16,1 4 1-16,2 3-1 0,-1 14 3 16,0 11-3-16,-3 0-2 0,-1 3-2 15,-1 10-5-15,0 13 2 0,-1 1-2 16,3 2 0-16,0 5-5 0,0-2-7 15,2-7-11-15,-2 1-9 0,3-3-10 0,-2-6-112 16,2-2-116-16,-1 2-274 0</inkml:trace>
  <inkml:trace contextRef="#ctx0" brushRef="#br0" timeOffset="63259.707">27374 1704 503 0,'0'9'115'16,"0"3"4"-16,0 2-91 0,6 2 2 16,-1 2-9-16,1 7-4 0,3-3-4 15,-4 2-5-15,0-8-2 0,1 2-1 16,-3-7-2-16,-3-2-1 0,3-2 2 0,-3-7 1 16,0 0 1-16,-5 0 1 0,0-3 2 15,-1-7 3-15,2-1 1 0,1-5-1 16,3-3-1-16,0-3 1 0,0-4-3 15,0-1 0-15,5 0-3 0,2-2 0 16,3 2-3-16,5 6 0 0,1 2 0 16,3 6 1-16,0 5-1 0,-2 8-3 0,-5 0-1 15,-1 0 2-15,0 5 0 0,1 4-1 16,-6 1-1-16,0 8 2 0,-2 1 1 16,-4 1-1-16,0 0 0 0,0 3-2 15,-6-1 1-15,6 0 1 0,-4-1-2 16,4-2 1-16,0-3-1 0,10-4 0 0,-1-8 0 15,2 2 1-15,4-6-2 0,-1 0 0 16,-4-6 0-16,6 2 2 0,-4-2-1 16,-5-6 3-16,3 0-4 0,-6-3 3 15,-4 1 0-15,0-2 0 0,0 5-1 16,-7-3 3-16,-1 4-3 0,-6-1 2 16,-2 4 0-16,-2 2-1 0,-6 0 1 15,3 2 1-15,1 3 1 0,2-3-1 16,2 3 2-16,11-5-1 0,0 5 0 15,5-6 1-15,4 2-2 0,2 0-2 16,8 0 0-16,-4 2 0 0,4-3 0 0,0 0 1 16,0 1-1-16,-3-1 2 0,5 0 0 15,2 5 1-15,2 0-2 0,-4 0 1 16,0 0-2-16,-1 10 0 0,-1-1-1 16,-2 0 0-16,4 5 1 0,-6 0-1 15,-1 5 0-15,-5-2 1 0,0 3-1 0,-4 0 2 16,5-3-1-16,-2-1-2 0,0-5 2 15,1-2-1-15,6-6 0 0,-1-3 0 16,2 0-1-16,0-3 0 0,1-7 2 16,0-4-1-16,-1 1 1 0,2-4 0 15,-2-3-1-15,0 6 2 0,-1-1 3 16,-5 1 2-16,1 2 1 0,-2 5 2 16,-4 0 0-16,3 7 1 0,-3 0-1 15,4 0-3-15,-4 8-3 0,0 0 0 0,0 5-4 16,0 1 2-16,2 3-4 0,-2 0-4 15,5-1-8-15,2-2-8 0,2 0-13 16,6-6-7-16,2-3-10 0,4-5-1 16,2 0-105-16,-3 0-104 0,4-8-247 15</inkml:trace>
  <inkml:trace contextRef="#ctx0" brushRef="#br0" timeOffset="63792.079">28251 1637 484 0,'-3'-6'119'0,"-5"6"4"15,-3 0-61-15,-4 6-23 0,-1 8-9 16,-3 4-5-16,0 8-4 0,0 3-4 16,-1 0-4-16,2 0-4 0,4-3-3 15,11-8-2-15,3-3 0 0,2-4-4 16,9-6 2-16,5-5-2 0,4 0-3 16,-5-11 0-16,6-2-2 0,-2-4-3 0,1-1 2 15,-2 0 0-15,1-2 1 0,-2 2 2 16,-4 2 1-16,0 2 3 0,-5-2 5 15,-3 4 4-15,-5 2 1 0,0 1 3 16,0 3 2-16,-10 6 0 0,3 0 1 16,-1 6-3-16,2 5-2 0,1 1-3 0,5 3-1 15,0 5-3-15,0 1 0 0,5 2-3 16,4 4-1-16,1 2-1 0,2-2-1 16,0 3-1-16,1-3 1 0,3 3-1 15,0-1-2-15,-5-3-3 0,1 3 1 16,2 2-5-16,-4-3-3 0,2 1-2 15,-1 4-2-15,-4-5-1 0,-1-2 2 16,-2-1 0-16,-4-5 5 0,0-1 3 16,-7-1 4-16,4-1 1 0,-7-5 4 15,0-2 4-15,-4-4 3 0,3-2 5 16,-7-4 0-16,3 0 2 0,-3-5 4 0,-2 0 0 16,-4-4 0-16,0-3-2 0,1-4-3 15,0-4 2-15,3 0-3 0,2-3-1 16,2 1-3-16,2 0-2 0,4 1-2 15,2 2 0-15,4-4-2 0,4 5-2 16,0-1 0-16,3 5 0 0,2 3-3 16,5 1-7-16,-3 4-5 0,6 0-9 0,-1-4-5 15,5 1-7-15,0-2-6 0,8-4 182 16,-1-2-287-16,-1 2-126 0,-1-4-381 16</inkml:trace>
  <inkml:trace contextRef="#ctx0" brushRef="#br0" timeOffset="64230.755">28436 1385 480 0,'0'-9'113'0,"2"0"4"0,-2 2-79 15,0 4 1-15,0 3-7 0,0 0-2 16,0 3-2-16,0 6-2 0,5 3-1 15,-5 2-4-15,8 7-3 0,-4 2-2 0,3 3-5 16,4 1-3-16,-4 4-3 0,3 1-2 16,-2 0-2-16,3-2-4 0,-7-5 0 15,7-2 0-15,-4-4-4 0,3-5 1 16,-6-2-1-16,-1-3 0 0,-3-6 2 16,0-3-2-16,0 0 0 0,-2-6 2 0,2 0-1 15,0-6 0-15,0-2 3 0,0-1-3 16,0-3 4-16,5-6 2 0,-1 4 0 15,3-3 1-15,-1 1 3 0,0-2-2 16,3 9 2-16,0 1 0 0,-1 3-1 16,-1 5 0-16,3 6 2 0,-5 0-2 15,5 0 0-15,-3 7-1 0,0 1 0 16,0 4 0-16,0 0 0 0,2 1-3 16,-1 1 1-16,5 4 0 0,0 0 0 0,4 1 1 15,-1 6-1-15,3 1-3 0,-1-5-4 16,1 1-3-16,1-4-8 0,-2-5-7 15,1-2-5-15,-3-2-109 0,1-2-101 16,-4-3-256-16</inkml:trace>
  <inkml:trace contextRef="#ctx0" brushRef="#br0" timeOffset="66767.471">29749 1519 421 0,'-20'0'94'16,"2"8"3"-16,0-1-76 0,4 3-2 0,-1 0 2 16,-1 5-4-16,1 1-3 0,0 2-4 15,0 6-3-15,5 0-2 0,1 1-2 16,9-5-1-16,0-3-1 0,0-6-1 15,10-9 2-15,4-2 0 0,2 0 2 16,0-5 3-16,9-6 0 0,-1-5 3 16,0 2 2-16,4-6 4 0,-5 2 1 15,-4 2 2-15,-2-1 3 0,-8 3 2 16,-2 4 3-16,-7 1 0 0,0 6-2 16,0 3-1-16,0 0-4 0,-5 0-5 15,-2 0-1-15,3 7-6 0,-3 2-1 0,-2 5-4 16,2 6 0-16,-1 5 1 0,5-3-2 15,3 2 0-15,0-2-3 0,10-2-2 16,3-3-4-16,2-2-8 0,4-3-8 16,1-8-8-16,4-4-9 0,0 0-88 0,-3-4-20 15,7-5-89-15,-6-2-185 0</inkml:trace>
  <inkml:trace contextRef="#ctx0" brushRef="#br0" timeOffset="67379.502">30116 1585 387 0,'0'6'104'0,"0"3"4"0,0-1-11 15,0 1-74-15,4 1 1 16,2 4-4-16,-2 0-3 0,-1 1-6 0,2 3-2 16,1-2-4-16,-3-4 0 0,-3-2-2 15,0-1-1-15,0-3 0 0,0-6-1 16,0 0 0-16,0 0 0 0,-9 0 2 15,3-7-1-15,-1-1 4 0,-3-3 2 16,0-3 2-16,0-3 2 0,3 2-1 0,-1-3 0 16,8-1 0-16,0-3-4 0,0 4 0 15,10-3-4-15,-2-3-2 0,7 8 1 16,-1-1-3-16,3 2-2 0,0 7-3 16,-1 4-4-16,-1 1-3 0,2 3-3 15,-1 4-4-15,2 2-4 0,2 1-1 0,-2 0-2 16,1 0-4-16,-1-1-6 0,-3 4-3 15,-4-2 2-15,0 0 8 0,-2 0 8 16,-3-3 11-16,-3-1 12 16,-3-2 15-16,0-2 10 0,-3 9 6 0,-3 0-2 15,-2-1-3-15,-4 3-4 0,-1 1-2 16,-2 1-5-16,-1 0-3 0,0 1-4 16,4 0 0-16,1 0-2 0,0-3-3 15,5-3 0-15,3 0-2 0,3-3 1 16,0 1-1-16,0-2 0 0,0 1 0 15,3-5 0-15,-1 3 0 0,2-3 1 16,2 0 0-16,1 0-1 0,-4-3 2 0,4-3 0 16,-3-2 0-16,-4 2 1 0,4-6 2 15,-1-2 1-15,1 0 2 0,-4-3 0 16,7-4 1-16,-2 2 0 0,-1-2 0 0,2 0 0 16,1 2-3-16,5 0-2 0,-3 1-1 15,3 6-1-15,2 0-3 0,-2 3-1 16,2 4-2-16,2 5-1 0,3-4-5 15,-3 4-4-15,2 0-5 0,2 0-6 16,-5 7-5-16,4-5-104 0,0 2-102 16,-2 5-248-16</inkml:trace>
  <inkml:trace contextRef="#ctx0" brushRef="#br0" timeOffset="67730.917">30635 1519 442 0,'0'0'105'15,"-3"-5"4"-15,3 5-72 0,-6-4-9 16,0 4-5-16,-2 0-6 0,0 7-5 16,-3-1-3-16,-2 4-3 0,3-1 0 15,-3 6-2-15,-2-2 1 0,3 2 0 0,2 0 1 16,4-2-1-16,2 1 1 0,4-4-2 16,0-5 1-16,10 1-2 0,2-6-1 15,0 0 0-15,3 0 0 0,2-6-1 16,1-1 0-16,-2-5-1 0,-2 1 1 15,-5 0-1-15,0-1 0 0,-3 3 0 16,-3 2 1-16,3 0 2 0,1 1 2 16,-4-1 1-16,-3 0 2 0,0 0 2 15,0 5 1-15,0 2 0 0,-5 0-1 16,-3 0-1-16,4 5 0 0,2 4-2 0,2-2-3 16,-3 0 0-16,3 1 0 0,0 3-1 15,4-4-1-15,0 2-5 0,5-1-4 16,-1-3-5-16,5-1-5 0,1-4-7 15,-4 0-7-15,7 0 22 0,-1-8-123 16,0 0-100-16,-4-2-254 0</inkml:trace>
  <inkml:trace contextRef="#ctx0" brushRef="#br0" timeOffset="68030.534">30860 1499 474 0,'-5'4'111'0,"2"1"3"16,-1 5-80-16,-5 2-1 0,4-3-5 0,0 3-4 15,1-1-4-15,4-3-5 16,0 2-2-16,4-3-4 0,1-3-3 0,6 2-3 16,0-6-2-16,4 0 0 0,4-6-1 15,0-1-2-15,2-1 1 0,4-2 0 16,-3 2 1-16,-4 0 1 0,2 0-1 16,-6 0 1-16,-2 1 2 0,0-1 2 15,-5 6 0-15,-1 2 1 0,-6 0 4 16,0 2 2-16,-5 9-1 0,-2-2 2 15,0 10-2-15,-3 4 0 0,2 6-2 0,-1 3-3 16,9 3-1-16,0-4-2 0,5-4-4 16,6-3-6-16,7-3-7 0,5-6-8 15,2 0-8-15,2-2-17 0,2-3-95 16,-8-4-103-16,-1-6-241 0</inkml:trace>
  <inkml:trace contextRef="#ctx0" brushRef="#br0" timeOffset="68700.197">24658 2768 488 0,'-7'16'110'0,"2"5"4"15,5 2-75-15,-3 1-20 0,3 1 1 16,0 1-3-16,6-2-2 0,0 1-3 16,1-6-3-16,4-5-4 0,3-3-1 15,-2-8-2-15,3-3-1 0,3 0 1 16,2-11-2-16,1-2 2 0,5-3 1 0,-3-6-2 15,1-1 2-15,-4-5 1 16,-1 2-1-16,-4-3 2 0,0 7 1 0,-5 0 3 16,-2 10 2-16,-5 1 0 15,1 9 3-15,-4 2 0 0,0 2-2 16,0 9-1-16,-4 5-4 0,4 5 0 0,0 0-1 16,0 3-7-16,4-1-7 0,1-4-7 15,3 0-10-15,7-2 156 0,0-3-273 16,5-4-133-16,5-5-376 0</inkml:trace>
  <inkml:trace contextRef="#ctx0" brushRef="#br0" timeOffset="69031.844">25245 2678 476 0,'0'11'105'0,"4"5"5"15,2 1-89-15,0 5 0 0,-1-2-4 16,6 7-2-16,-4-4-2 0,-1-1-3 16,1-6-2-16,-2 1 0 0,-3-9 0 15,2-2 1-15,-4-6 1 0,5 0 0 16,-5 0 0-16,6-6 0 0,0-4 0 16,4-1-1-16,0-4-1 0,2 2-1 15,1 1-3-15,-5-3 2 0,2 5 2 0,-2 1-2 16,-2 5 1-16,-1 4 0 15,0 0-1-15,-2 10 0 0,-3 3-1 0,4 3-1 16,1 0-1-16,-5 3-2 0,3-2-5 16,-3-1-4-16,6-3-5 0,0-3-8 15,0-1-7-15,1-3 92 0,7-2-200 16,-1-4-113-16,1 0-314 0</inkml:trace>
  <inkml:trace contextRef="#ctx0" brushRef="#br0" timeOffset="69328.356">25776 2370 449 0,'0'-7'106'0,"0"1"5"0,-4 6-58 16,4 0-22-16,0 11-1 0,0 9-3 0,0 4-1 15,0 10-2-15,0 4-4 0,4 9-5 16,-4 2-4-16,0 8-3 0,0 5-3 16,6-3-4-16,-1-5-7 0,2-10-7 15,-1-13-8-15,3-10-109 0,1-6-109 16,1-3-269-16</inkml:trace>
  <inkml:trace contextRef="#ctx0" brushRef="#br0" timeOffset="69580.508">25724 2637 483 0,'0'-10'109'0,"3"4"4"15,8-2-90-15,-2 1 3 0,8-1 2 16,2 1 0-16,4-3-2 0,2 2-4 15,1-1 1-15,6 0-1 0,-1 2-4 16,3 3 1-16,-4 4-2 0,2 0-4 0,-6 5 1 16,-7 3-5-16,-4 6-2 0,-2 6-2 15,-13 6-4-15,0 2-1 0,0 4 3 16,-4-3-4-16,-2-1 0 0,0-4-2 16,2-4-5-16,0-3-7 0,4-6-6 15,0-1-10-15,4-10 137 0,2 0-249 0,-1 0-126 16,4-16-354-16</inkml:trace>
  <inkml:trace contextRef="#ctx0" brushRef="#br0" timeOffset="69833.761">26030 2402 476 0,'13'-9'113'0,"1"-4"5"16,3-3-83-16,0-3-1 0,-4-1-7 0,3 0-7 15,4 2-6-15,-1 2-5 0,-1 5-2 16,0 6-2-16,-6 5 0 0,-1 0 0 16,-3 12 1-16,2 7 0 0,-5 7-1 15,-5 7-2-15,0 9 1 0,0-1-1 16,-9 7-1-16,3-4-1 0,-2 2-2 16,3-4-3-16,5 1-2 0,0-7-4 0,0-4-3 15,0-8-4-15,9-5-2 0,-1-6 0 16,0-4-105-16,-1-3-96 0,5-2-245 15</inkml:trace>
  <inkml:trace contextRef="#ctx0" brushRef="#br0" timeOffset="70350.669">26351 2736 459 0,'0'0'108'16,"4"5"3"-16,1-5-76 0,4 0-2 15,1 0-5-15,2 0-4 0,1-4-4 16,-1 0-3-16,-2-2-3 0,-3 4-4 16,-2-2-2-16,-1 4-2 0,-4-5-3 0,3-1 0 15,-3 6-1-15,3-3 0 0,-3 3 0 16,5-5-1-16,-5 5 1 0,5-3 0 16,-5 0-1-16,4-2 0 0,-4 2-1 15,5-2 1-15,1 5 0 0,-2-2 0 16,0 2 0-16,-2 0 1 0,1 0 1 15,-3 0-1-15,5 0 1 0,-5 0-1 0,0 0 0 16,4 0 0-16,-4 0-1 16,3 0-1-16,-3-3 2 0,4 3-2 15,-4 0 1-15,3 0 0 0,-3-4-1 16,0 4 0-16,0-4 1 0,0 4 0 0,6 0 1 16,-6 0-1-16,0 0 0 0,0 0 1 15,0 0-1-15,0 4 0 0,0-4 0 16,-4 3-1-16,4-3 1 0,0 0 0 15,0 0-1-15,0 0 1 0,0 0-1 16,0 0-1-16,0 0 0 0,4 0-1 0,-4 0 3 16,0 0-2-16,0 0 0 0,0 3 1 15,0-3-1-15,0 0 1 0,0 3 0 16,0-3-2-16,0 0 1 0,-6 4 0 16,6-4-3-16,0 0-2 0,0 0-3 15,-5 0-1-15,5 0-3 0,0 0-3 16,0 0-2-16,0 0-1 0,-3 0-5 0,3 0 59 15,0 0-156-15,0 0-100 0,0 0-274 16</inkml:trace>
  <inkml:trace contextRef="#ctx0" brushRef="#br0" timeOffset="70811.288">26770 2544 463 0,'18'-20'110'0,"0"0"4"16,-3 1-72-16,-3 0-7 0,-1-3-9 16,-8-1-2-16,-3 3-1 0,0-5-1 0,-9 0-2 15,-1 2 2-15,-3 3-3 0,-5 3-1 16,1 11 0-16,-1 6-4 0,0 3-1 15,0 8-3-15,4 7-4 0,0 10 0 16,-5 7 0-16,1 5-2 0,-1 2-3 16,-2 3 0-16,2 3 0 0,6-1 0 15,2 0-2-15,11-6-2 0,0 3-5 0,4-10-10 16,8-6-9-16,3-3-4 0,2-2-8 16,-3-10-61-16,-3-3-43 0,1-2-87 15,-7-2-189-15</inkml:trace>
  <inkml:trace contextRef="#ctx0" brushRef="#br0" timeOffset="71077.404">26464 2757 401 0,'9'0'99'0,"1"0"4"15,3-4-66-15,2 0-1 0,3-2-1 0,1-1-3 16,3-1-4-16,2 1-2 0,5-4-1 15,-2 6 1-15,5-2 0 0,2 0-1 16,3 4 1-16,-6 3-3 0,1 0-3 0,-1 0-3 16,-8 3-4-16,-4 5-4 0,-4 3-3 15,-6 5-5-15,-5 4 0 0,-4 1-3 16,0 0 0-16,0 1-5 0,-5-5-4 16,0-1-5-16,1-2-7 0,-4-2-6 15,3-4-5-15,2 0-109 0,-4-4-103 16,-3-4-256-16</inkml:trace>
  <inkml:trace contextRef="#ctx0" brushRef="#br0" timeOffset="71414.765">26849 2680 489 0,'10'-3'117'0,"1"0"7"16,7 3-85-16,0 0 2 0,2 0-3 15,4 4-6-15,2 6-7 0,-6 3-4 0,-3 5-6 16,-8 0-4-16,-3 3-4 0,-6-2-4 16,0 3 0-16,3-4-2 0,-3 1-1 15,0-7 2-15,0 0-1 0,0-5 0 16,4-2-1-16,-4-5 0 0,4 0 3 16,1-3-1-16,1-2-3 0,-2-2 3 15,0-6 0-15,-4-1 2 0,10-2 0 0,-6 2 1 16,-1-5 0-16,4 4 1 0,-1 6-1 15,-3 5 1-15,0 4 0 0,2 0-3 16,-5 10-1-16,0 2 0 0,0 5 0 16,0 5-3-16,0-3-4 0,0 0-6 15,0 0-8-15,0-4-9 0,7-6-8 16,-2-1-111-16,6-4-110 0,1 3-267 16</inkml:trace>
  <inkml:trace contextRef="#ctx0" brushRef="#br0" timeOffset="71796.93">27312 2671 503 0,'-5'-7'110'0,"-3"7"2"0,2 0-92 0,-4 10-1 16,0 2-5-16,-4 8-2 0,5 2-3 16,-4 5 0-16,3-2-1 0,4-1-2 15,6-4 1-15,0-5-2 0,0-6 0 16,5-5 0-16,7-4-2 0,2 0 0 15,3-3 0-15,3-3-1 0,2-12 1 16,-3 3-2-16,-1-8-1 0,-4 0 0 16,-5 0 0-16,-1 2 0 0,-8-1 0 15,3-2 0-15,-3-4 0 0,0 3 1 16,-4-7 1-16,-3 2 2 0,4 1 2 0,-4 0 3 16,-1-4 3-16,4 4 3 0,-2-1 2 15,-2 4 2-15,2 7-1 0,1 7-1 16,-3 5-3-16,3 7-2 0,2 0-3 15,-1 10-4-15,-1 4-1 0,5 8-1 16,0 6 0-16,5 4-2 0,-1-1 1 16,1 4-2-16,4-2 1 0,2 2 0 0,5-4-1 15,4 2-5-15,4-7-8 0,6-2-7 16,4-7-11-16,0-3-6 0,2-5-111 16,-3-9-110-16,0 0-264 0</inkml:trace>
  <inkml:trace contextRef="#ctx0" brushRef="#br0" timeOffset="74013.347">28308 2681 483 0,'-18'-6'106'0,"-4"6"2"0,-4 3-88 16,2 9 0-16,4 8-5 0,0 13 0 15,1 4-4-15,2 4-3 0,-2 0-1 16,5 0 0-16,6-7-3 0,8-8 0 15,0-8 0-15,7-3 0 0,9-12 0 16,3-3-1-16,0-3-1 0,1-4 1 16,3-5-2-16,-1-3 0 0,1-4 1 15,4-3 2-15,-1-1 1 0,-3-1 1 16,-2 0 4-16,-3-2 3 0,-5 3 2 16,-6 3 2-16,-3 1 2 0,-4 8 0 0,0 6-3 15,0 5-1-15,-4 3-3 0,2 7-1 16,-2 8-2-16,1 5-4 0,3 0-2 15,0 6 3-15,3-3-3 0,1-1-1 16,5-4 0-16,1 0-5 0,6-3-11 16,1-7-10-16,2-2-11 0,2-4-112 15,2-5-114-15,2 3-279 0</inkml:trace>
  <inkml:trace contextRef="#ctx0" brushRef="#br0" timeOffset="74767.87">28652 2841 476 0,'0'16'105'15,"0"1"2"-15,0-2-89 16,0-3-3-16,4-1 0 0,-4-5 0 0,0-1-6 16,3-5-2-16,-3 0-2 0,0 0 1 15,0-11-2-15,0-3-1 0,0 2 1 16,0 0 0-16,-3-10-2 0,3 2 0 15,-6-2-1-15,6-7 0 0,0-3 1 16,0 4-1-16,0 5 0 0,9 0 0 0,4 8 0 16,5 1-1-16,1 9-3 0,5 5-1 15,2 0-2-15,0 3-3 0,-6 8-4 16,-1 4-5-16,-5 3-7 0,-1 1-1 16,-3 0 1-16,-2-2 3 0,2-2 4 15,1 2 8-15,-3-1 8 0,3-4 9 16,-3 4 4-16,-1-4 4 0,-7 5 1 0,0-6 0 15,0 4-1-15,0-3-1 16,-7 0-1-16,4-5 1 0,-1-3-1 16,-4-4 0-16,5 0-2 0,3 0-3 15,0-2-1-15,0-6-1 0,0-2-1 0,-2-4-2 16,2-4-1-16,0-2 0 0,4-1 0 16,1-3-1-16,2 0 1 0,0 2-2 15,6 1 0-15,0-2 0 0,5 3 0 16,2 2 0-16,5 3-1 0,-3 0-1 15,0 2-3-15,-1 4-3 0,-2 2-3 0,-5 0-4 16,-1 7-6-16,2 0-6 0,-3 0-3 16,-2 0 2-16,-4 0 3 0,-1 5 4 15,-5 0 8-15,0 4 10 0,-11-1 11 16,4 1 9-16,-7 3 6 0,-4 2 3 16,0 1 1-16,1 6 1 0,-2-3-4 15,-1 3 0-15,6-1-4 0,3 0-3 0,1-5-3 16,10-4-3-16,0-2-3 0,2-3-3 15,7-6-3-15,0 0-1 0,6-10 0 16,1 0-1-16,-1-5 0 0,4-3 2 16,-2 0-1-16,-1 0 0 0,-4 1 0 15,2 1 0-15,-7 3 2 0,0 3 1 16,-4 3 2-16,-3 2 2 0,0 5 1 16,0-4 2-16,0 4 2 0,0 0-1 15,0 5-2-15,0 2-3 0,0 0 1 16,3 5-1-16,-3 1-1 0,0 5-1 0,0 2 0 15,0 0 0-15,0 3 0 0,3-3-6 16,6-6-6-16,0-1-6 0,5-1-9 16,1-8-6-16,1-4-7 0,4 0 177 15,-1 0-281-15,-1-6-123 0,0-4-369 0</inkml:trace>
  <inkml:trace contextRef="#ctx0" brushRef="#br0" timeOffset="75150.02">29332 2716 474 0,'0'12'112'0,"-8"-1"4"0,4 5-79 16,0 0-1-16,4 1-4 0,0-1-5 15,0-3-3-15,0-5-5 0,5 0-4 16,2-4-4-16,3-4-3 0,-4 0-4 0,5 0-2 16,-3-7 0-16,2 2-1 0,-5-1 1 15,2-7 0-15,-1 6-2 0,0 0 0 16,-2-1 2-16,2 1-1 0,-1 3-2 15,-2-3 2-15,2-2-2 0,0 0 0 16,1 0 1-16,0 0-2 0,2-2 1 0,-1 2 1 16,3 0 0-16,-3 1 1 0,-3-2 0 15,2 5-1-15,-6 1 0 0,0 0 2 16,0 4-2-16,3 0-2 0,-3 0 2 16,0 4 0-16,0 3 0 0,0 5 0 15,-3 1 0-15,-6 6 0 0,4 5 0 16,-5 4 1-16,2 5-1 0,-2 1-1 15,3 2 2-15,-5 0-2 0,1-7 2 16,-2 1 1-16,-2-3-2 0,5-2-1 16,-2-7-2-16,6 0-6 0,0-4-6 15,6-4-9-15,0-3 13 0,0-7-121 0,0 0-105 16,5 0-258-16</inkml:trace>
  <inkml:trace contextRef="#ctx0" brushRef="#br0" timeOffset="75699.222">29780 2477 512 0,'0'-7'117'0,"0"1"3"15,-3 1-93-15,-6-1 3 0,-2 2-4 0,-2 4-5 16,-5 0-4-16,-1 0 0 0,-1 7-3 16,-2 4 1-16,-3 0-2 0,5 0 2 15,2 1 0-15,6-4 0 0,1-3-4 16,6-1-1-16,5-1-1 0,0-3-3 0,0 0-4 15,5 0 0-15,-1 3-1 0,3-3 1 16,-3 0-1-16,-1 0 1 0,-1 6-1 16,-2 2 2-16,0 2-1 0,0 1-1 15,0 3 1-15,0 2 0 0,-2 1-2 16,2 0 2-16,-3 1-1 0,3-3-1 0,0 2 0 16,0-3-1-16,0 0 0 0,0 1 2 15,0-3-1-15,4 5-1 0,-2-4 2 16,1 2-1-16,3-3 1 0,-2-2-1 15,-4 0-1-15,5-1 0 0,-3-3 1 16,-2-1 1-16,7 0-2 0,-4-5-3 16,-3 0-3-16,4 0 1 0,-2 0-3 15,6 0 0-15,1 0-3 0,2 0 1 16,0-5 2-16,3 5 3 0,-1-4-2 16,-3-1-3-16,1 1-4 0,-5-3-4 0,3 3-4 15,-9-2 8-15,0 1-119 0,0-1-104 16,3-1-258-16</inkml:trace>
  <inkml:trace contextRef="#ctx0" brushRef="#br0" timeOffset="75982.387">29904 2609 541 0,'0'0'129'15,"5"0"5"-15,-2 4-95 0,-3 1 2 16,2 4-5-16,-2 3 0 0,0 4-8 16,0 2-7-16,-2 0-5 0,-2 1-4 15,0 1-4-15,-2-4-2 0,6 1-5 0,0-5-1 16,0-3-3-16,6-2-3 0,1-3-3 16,2-4 0-16,1 0 0 0,-2 0 0 15,-1-7-1-15,0 0-1 0,3-1 0 16,-4 1 0-16,5-3-6 0,-3 0-8 15,-2-1-5-15,0-2 83 0,-1 1-188 16,-3 4-114-16,-2 0-308 0</inkml:trace>
  <inkml:trace contextRef="#ctx0" brushRef="#br0" timeOffset="76218.42">29891 2468 556 0,'0'0'123'15,"0"0"1"-15,0 0-106 0,9 0-3 16,3-6-7-16,7-1-8 0,1 0-7 0,3-3-116 15,-6 4-103-15,5 6-262 0</inkml:trace>
  <inkml:trace contextRef="#ctx0" brushRef="#br0" timeOffset="76727.511">30101 2416 524 0,'0'4'123'0,"0"-4"6"15,0 0-82-15,8 0-15 0,-2-4 0 16,1-2-4-16,3-2-3 0,3-4-4 0,0-1-5 16,1 1-3-16,2 0 0 0,-2 4 1 15,-4 2-1-15,-1 1 1 0,-5 1-1 16,-4 4-1-16,0-4-1 0,0 4-3 15,-6 2-1-15,-1 3-2 0,2 1-2 16,-2 3-2-16,-2 1-1 0,3 2 0 16,1 1 0-16,-1 5-1 0,3 2 2 0,3 3-1 15,-6 0 0-15,6-3-2 0,-4 1 1 16,4-1-2-16,0 1-2 0,0-4-4 16,0 0-2-16,4 1-2 0,2-2-1 15,1-5-3-15,4 2 0 0,1-1 1 16,-2-1 0-16,3-1 0 0,-1-1 1 15,-2 1 4-15,4-1 1 0,-2-1 1 16,-1 1 3-16,0-1 2 0,-5-1 3 16,-6-2 2-16,0 4 2 0,0-4 5 15,0-1 0-15,-7 5 1 0,-7 0 4 16,-2-1 0-16,-3 1 2 0,-7 3-3 0,-2-4-1 16,1 1-1-16,-4 1-2 0,-1 0-2 15,9-2-2-15,-5-1-6 0,6-7-7 16,8 0-9-16,6 0-12 0,8-4-7 15,0-4-112-15,3-3-109 0,13 1-268 16</inkml:trace>
  <inkml:trace contextRef="#ctx0" brushRef="#br0" timeOffset="76949.992">30429 2517 572 0,'0'0'131'0,"-3"3"4"15,3 1-107-15,5-4 0 0,5 3-1 16,-1-3-1-16,6 0-9 0,4 0-6 16,4-3-9-16,-2-2-9 0,3 2-10 15,-3-1-10-15,-6-1-6 0,-5 1-107 16,1 4-108-16,-6 0-257 0</inkml:trace>
  <inkml:trace contextRef="#ctx0" brushRef="#br0" timeOffset="77134.098">30464 2663 581 0,'0'6'138'0,"0"-2"3"0,8-4-103 15,2 0-2-15,5 0-9 0,3-6-9 16,4-2-16-16,-1-6-14 0,4 2-13 16,-3-3 85-16,-5 2-203 0,-1 1-123 15,-2 2-329-15</inkml:trace>
  <inkml:trace contextRef="#ctx0" brushRef="#br0" timeOffset="77915.135">30828 2521 472 0,'4'0'106'0,"1"0"4"16,7-5-86-16,-1 2 0 0,7 3-5 15,3-6-4-15,0 3-7 0,1 3-8 16,-1 0 182-16,-3-3-293 0,-3 3-124 16,-6 3-379-16</inkml:trace>
  <inkml:trace contextRef="#ctx0" brushRef="#br0" timeOffset="78062.636">30870 2655 485 0,'0'4'108'0,"0"-4"3"0,6 0-91 16,3 0 0-16,5-4-8 0,-1-5-9 16,4 0-9-16,2-2-102 0,6-2-95 15,-5-1-239-15</inkml:trace>
  <inkml:trace contextRef="#ctx0" brushRef="#br0" timeOffset="78313.989">31310 2307 530 0,'-6'11'121'0,"0"8"6"0,3-1-97 16,1 5 2-16,2 5 0 0,0 2-3 15,0-4-6-15,0 4-7 0,3-4-6 16,1-1-7-16,3-4-6 0,0-2-10 16,2-1-9-16,-1-5-7 0,4-4-108 15,-4-1-107-15,2-2-261 0</inkml:trace>
  <inkml:trace contextRef="#ctx0" brushRef="#br0" timeOffset="78646.267">31332 2499 467 0,'8'-12'100'15,"3"-4"3"-15,8 1-88 0,-2-2-2 16,4 1 1-16,-1-1 2 0,4 4-2 15,-5-2-1-15,-2 2-2 0,-5 1 1 0,0 4-3 16,-8 4-2-16,-4 0-2 0,0 4 0 16,-3 0-2-16,-1 7 0 0,-9-3-1 15,-3 2 0-15,-2 4 0 0,0 3 0 16,-4 0 1-16,3 2 1 0,0 4 1 16,0-4 0-16,3 3 3 0,1-2 1 0,8 0 2 15,-2-4-1-15,9-1 1 16,0-5-1-16,0 0-2 0,6 0-1 15,0 0-2-15,6-1-1 0,-3 0-2 16,9-5-2-16,1 6-3 0,6-6-5 0,-1 0-7 16,-3-4-7-16,1-1 183 0,-4-1-293 15,-5 1-128-15,4 1-381 0</inkml:trace>
  <inkml:trace contextRef="#ctx0" brushRef="#br0" timeOffset="78914.697">31586 2533 508 0,'-3'0'116'0,"3"0"3"16,0 0-90-16,3 0-3 0,3-5-5 16,3 1-3-16,-2-4-4 0,5 0-6 15,-2-1-3-15,1-1-1 0,-2 2-1 16,2 0-1-16,-6 2 2 0,-5-1 0 0,0 4 3 16,-2-1 2-16,-3 4-1 0,-7 0 1 15,1 0 1-15,1 0-1 0,-2 7-1 16,0 1 1-16,0 1 0 0,-3 1 1 15,4-2 0-15,-2 4-1 0,4 2 0 16,2 1 0-16,2-3-3 0,2 0-1 16,3 1-3-16,3-5-3 0,2-2-7 15,6-4-5-15,7-2-9 0,1 0-10 16,1-6-49-16,4-6-64 0,0 1-101 16,-1 1-225-16</inkml:trace>
  <inkml:trace contextRef="#ctx0" brushRef="#br0" timeOffset="79262.903">31776 2421 494 0,'-10'22'114'16,"-2"-5"4"-16,1 5-88 0,6-6 1 16,1-2-6-16,4-3-7 0,0-4-4 15,5-4-6-15,4 2-6 0,-1-5-4 16,6 0-4-16,-4-5-2 0,3 0 0 15,2-2-1-15,0-1 0 0,-1-3 1 16,4 0 2-16,-1-2 2 0,2 1 2 16,-2-2 1-16,0 5 1 0,-4-3 3 15,-2 6-1-15,-3 2 5 0,-8 4 2 0,0 0 4 16,0 3 4-16,0 4 4 0,-8 6 2 16,0 1 0-16,3 5 1 0,-6-1 0 15,3 4-3-15,-1 2-2 0,3 1-1 16,-5 2-5-16,4 2 1 0,0 0-5 15,-3 1-1-15,5-1-7 0,1 0-7 0,4-2-12 16,0-6-11-16,0 1-10 0,0-3 168 16,0 1-282-16,6-6-131 0,-6 10-376 15</inkml:trace>
  <inkml:trace contextRef="#ctx0" brushRef="#br0" timeOffset="80682.885">24767 3480 527 0,'0'-11'117'0,"0"5"7"16,0 2-97-16,6-2 2 0,1 3 0 15,-2 3 0-15,2 0-3 0,2 4-4 16,0 9-6-16,3 8-5 0,1 9-2 16,0 8-3-16,-1 9-2 0,4 5-3 15,-5-1-5-15,0-3-4 0,4-2-7 16,-5-10-9-16,1-8-5 0,-4-8-4 0,-1-4-106 16,-6-4-100-16,0-4-247 15</inkml:trace>
  <inkml:trace contextRef="#ctx0" brushRef="#br0" timeOffset="80847.725">24750 3596 445 0,'14'-5'105'0,"5"-2"4"15,3-4-74-15,4 1-13 0,1-1 0 16,-1 0-6-16,0 0-13 0,-3 0-109 15,-6-2-95-15,-3 2-249 0</inkml:trace>
  <inkml:trace contextRef="#ctx0" brushRef="#br0" timeOffset="81302.013">25039 3293 459 0,'0'0'104'0,"5"0"4"15,0 8-81-15,1 8-3 0,-2 2 0 16,1 6 1-16,1 7-5 0,3 2-4 15,-1 1-3-15,4 3-6 0,1 1-1 0,1 2-1 16,-3-4-1-16,6-2-2 0,-4-2-2 16,0-6-1-16,-3-4 0 0,-3-3-1 15,-1-6-1-15,-1-5 1 0,-2-8-2 16,-3 0 2-16,2 0 0 0,-2-14 1 16,6 0 1-16,-1-6 0 0,-1-3-1 15,3-2 2-15,2 0 0 0,0 1 0 0,4 1 1 16,1 9 1-16,-3-2 3 15,2 5 1-15,-4 4 1 0,-4 7 2 16,-1 0 1-16,0 0-1 0,-1 5 0 0,3 0 0 16,0 3-3-16,0 1-1 0,2-2-1 15,1-2-1-15,4-1-1 0,-2-4-1 16,2 0-1-16,-3 0 0 0,-2-5 1 16,-1 5 0-16,-7-2 0 0,0 2 2 15,0-4-1-15,0 4 1 0,-8 0 2 16,3 6 1-16,0 1-1 0,-1 1 0 0,1 1 1 15,5-3-1-15,0 0-1 0,0-3 1 16,4-3-2-16,3 0 0 0,3 4 0 16,3-4-2-16,0 0 0 0,2-4-1 15,1 4-5-15,-2-3-3 0,3 0-7 16,0-1-8-16,-4 0-8 0,1-2-4 0,1-1 4 16,-5 2-111-16,1-2-102 0,1-2-249 15</inkml:trace>
  <inkml:trace contextRef="#ctx0" brushRef="#br0" timeOffset="81587.536">25703 3463 405 0,'0'3'107'0,"0"0"4"15,3 3-30-15,-3 0-42 16,3 6-6-16,-1 1-5 0,-2 0-3 0,5 4-2 16,-5 0-3-16,5 2-5 0,-5-4-2 15,5-2-3-15,-2-1-2 0,5-6-4 16,-2-3-2-16,1-3 2 0,0 0-2 15,1-3 0-15,-1-2-3 0,0-4 1 16,1 1 0-16,0-3 1 0,-1 0-1 0,0-1-1 16,2 2 1-16,-1-1 2 0,0 1 2 15,-3 4 2-15,1-1 2 0,0 7-1 16,0 0 2-16,-1 0 0 0,1 0 0 16,-1 9-4-16,-2-1-1 0,2 3-1 15,2 2-5-15,-3 0-8 0,0-1-10 16,4-1-10-16,1-2-113 0,7-4-113 15,4-5-280-15</inkml:trace>
  <inkml:trace contextRef="#ctx0" brushRef="#br0" timeOffset="82197.274">26761 3423 545 0,'-6'8'118'0,"2"3"3"0,-3 1-101 16,7 7-1-16,0 2-2 0,0 1-4 15,7-1-2-15,0 4-4 0,2-5-3 16,3-3-1-16,1-3-1 0,-6-7-1 0,1-3-1 16,-4-4 1-16,-4 0 0 0,0 0 0 15,-5-4-1-15,1-4 0 0,4-4 1 16,-4-4 1-16,4-5-1 0,0-2-1 16,8-1 0-16,0 1 1 0,0 0 1 15,3-1-2-15,2 5 0 0,0 3 1 0,1 1 0 16,1 6 2-16,1 9-1 0,-2 0 1 15,-4 4 0-15,2 6 2 0,-2 5-2 16,0 3 2-16,2 1 2 0,-3 2 1 16,5-2 0-16,1-3-1 0,-3-4-2 15,5-5 1-15,1-7 0 0,-1 0-4 16,-2-4-1-16,0-4 0 0,-4-3-1 0,1-1 2 16,-3 0 1-16,0 2-2 0,-7 1 2 15,-2-2-1-15,0 3 1 0,0-1 3 16,-5-1-1-16,-6 7 1 0,1 3 2 15,-5 0 0-15,1 3 1 16,-2 7-2-16,5 0 1 0,-3 5-1 0,2 4-2 16,7-3-1-16,5 6-1 0,0-3-1 15,4-1-1-15,9-2 0 0,4-1-1 16,2-1-2-16,1-3-6 0,2-2-7 16,2-4-11-16,-6-1-9 0,6-4-7 15,-2-4-67-15,-4-2-41 0,3-3-90 0,4-5-195 16</inkml:trace>
  <inkml:trace contextRef="#ctx0" brushRef="#br0" timeOffset="82399.145">27382 2959 526 0,'-3'0'120'15,"-2"10"6"-15,5 3-97 0,-5 7 5 16,5 9 1-16,0 8 2 0,4 11-4 15,3 10-5-15,1 4-4 0,5-2-3 16,0 0-6-16,-3 0-3 0,5-6-10 16,-2-5-11-16,3-1-15 0,-3-7-12 15,0-12 94-15,-5-6-207 0,-5-9-129 16,-3-7-326-16</inkml:trace>
  <inkml:trace contextRef="#ctx0" brushRef="#br0" timeOffset="82813.304">27286 3411 479 0,'5'-5'117'15,"4"-3"6"-15,4 0-68 0,5 0-14 16,2-1-3-16,7 0-1 0,0 0-4 16,7 3-4-16,0-3-3 0,2 6-4 15,-1 3-4-15,-3 0-3 0,-3 3-5 16,-7 3-2-16,-4 7-3 0,-11 1-1 15,-7 1-2-15,0 7-1 0,-5 2 1 16,0 1 0-16,-3 3-1 0,0-2 2 0,4-3-2 16,4-3 0-16,0-7 0 0,0-2-1 15,0-7 1-15,9-4 0 0,1 0-1 16,0-9 1-16,0-2-1 0,4-7 1 16,-2-3-1-16,1-1 0 0,5 3 0 15,-2 1 2-15,-2 1-2 0,-4 5 0 16,1-2 3-16,-7 2 2 0,-1 6 2 0,-3-3 1 15,4 9 1-15,-4 0 4 0,0 2 1 16,0 6-2-16,0 2-3 0,0 4-2 16,0-1 0-16,0 1-2 0,0 3-3 15,5-1-2-15,2 1-1 0,4-3-6 16,-1-1-8-16,4-2-13 0,-1-5-13 0,-1-2-12 16,4-4-67-16,0 0-48 0,2 0-100 15,-6-9-212-15</inkml:trace>
  <inkml:trace contextRef="#ctx0" brushRef="#br0" timeOffset="83115.37">28043 3332 498 0,'0'18'116'0,"4"1"4"15,1 6-85-15,1-5 1 0,-1 1-7 0,1 7-5 16,4-7-4-16,-4-2-4 0,1-3-3 15,2 1-3-15,-3-8-3 0,0-1-1 16,-2-2 0-16,-4-3 3 0,0-3-1 16,0 0 0-16,0-9-2 0,0 2 0 0,-6-2 3 15,2-5-1-15,0-2-1 0,0 3 0 16,1-4 1-16,-1-6 5 0,-1 3-3 16,3-4 0-16,-1-8 0 0,3-1 0 15,0 0-3-15,3 2-1 0,4 5-2 16,5 7-5-16,4 7-6 0,1 5-8 15,-4 7-11-15,2 0-12 0,1 0 27 16,2 0-144-16,-1 8-115 0,2 1-289 16</inkml:trace>
  <inkml:trace contextRef="#ctx0" brushRef="#br0" timeOffset="83469.51">28363 3321 534 0,'-4'16'130'0,"1"-3"5"0,-1 6-91 16,-1 2 3-16,3-5-5 0,-1 2-6 16,3 0-8-16,0-6-9 0,0-3-3 15,0-3-5-15,4-2-6 0,5-4-3 16,-3 0 0-16,-1 0 0 0,3 0 1 16,-3-7-1-16,1 0-1 0,3-3 0 15,-3-1 0-15,0-2-1 0,3 1 0 16,-2-1-1-16,1-2 1 0,-1-1-1 15,5 1 1-15,-3-1 1 0,2-2-1 16,0 6-1-16,-1 0 1 0,-4 7 0 16,5 5 1-16,-5 0 0 0,2 0 2 0,-2 3 2 15,3 5 2-15,-2 3 2 0,1 6 0 16,6 1 1-16,-3 0 2 0,-1 2-1 16,5 0-2-16,-2-1 0 0,-4 1-2 15,8 1-2-15,-6-3 0 0,-3-2-8 16,1 0-12-16,-3-5-20 0,-3-3 11 0,1-2-142 15,5-2-131-15,-3-4-325 0</inkml:trace>
  <inkml:trace contextRef="#ctx0" brushRef="#br0" timeOffset="84332.326">29432 3369 530 0,'4'0'128'0,"1"0"6"16,3 7-89-16,1 1-3 0,0 2-7 0,0 2-6 15,2 4-6-15,1 3-7 0,-2 3-6 16,6 3-2-16,-4 1-3 0,0 0-1 16,1 1-2-16,0-2-1 0,-1-5 1 15,0-4 1-15,1-3 1 0,-4-3 0 16,3-1 0-16,-6-3 0 0,2-3 1 15,-5-3-1-15,-3 0 1 0,3 0 0 0,-3-9 1 16,4-1 3-16,0-3 0 0,-4-6 0 16,7-4 3-16,-1-3-2 0,2-3 2 15,0-4 0-15,2-1-2 0,0-1 0 16,0-1-3-16,-2 0-2 0,2 0-1 16,-2 4-4-16,-1 8-8 0,1 6-7 15,-3 13-16-15,4 0-14 0,-5 5-1 16,1 0-121-16,4 0-120 0,0 6-281 15</inkml:trace>
  <inkml:trace contextRef="#ctx0" brushRef="#br0" timeOffset="84751.876">30155 3321 541 0,'-9'3'127'0,"-5"1"4"15,-2 5-90-15,-3 3-3 0,-3 3-5 16,-5-1-3-16,4 10-5 0,0-1-1 16,-1 5-4-16,3 0-3 0,8 0-2 15,3-6-4-15,10 0-2 0,0-6-2 16,9-4-3-16,5-8 0 0,6-4-1 0,1 0-3 16,1-1 1-16,0-14 1 0,8-2-2 15,-6-5 1-15,-3 1 0 0,-2 0 0 16,-2 1-1-16,-3 3 0 15,-4 0 0-15,1 2 3 0,-3 2 4 0,0 0 3 16,-4-2 4-16,-1 3 3 0,-3-1 3 16,6 0 2-16,-6 4-3 0,0 9-5 15,0 0-4-15,0 0-3 0,0 9-1 16,0 8-3-16,3 2-2 0,-3 1 0 16,5 3 1-16,0-5 2 0,4 2-2 15,-1 1-2-15,6-1 3 0,-1-1-3 0,-3-1-4 16,2-2-2-16,-4-4-9 0,3-1-5 15,-5-3-6-15,3-3-10 0,-4-5-9 16,-1 0-5-16,1 0-7 0,-5 0-57 0,5-12-45 16,-5 5-96-16,0-4-209 0</inkml:trace>
  <inkml:trace contextRef="#ctx0" brushRef="#br0" timeOffset="85022.806">30470 2899 515 0,'6'-4'130'15,"-6"4"7"-15,5 0-75 0,-2 4-8 16,1 5-8-16,3 7-4 0,-2 4-5 16,-2 7-6-16,6 8-6 0,-3 5-5 15,-1 5-3-15,2 6-4 0,0 2-1 16,-3-2-2-16,2-1-2 0,0 0-2 15,-1-6-1-15,-2-10-2 0,4 0 1 0,-4-5-6 16,-3-5-5-16,0-4-4 0,5-1-8 16,-5-5-12-16,0-5-11 0,3-4-14 15,-3-5-110-15,6 0-116 0,-2 0-279 16</inkml:trace>
  <inkml:trace contextRef="#ctx0" brushRef="#br0" timeOffset="85481.784">30748 3159 556 0,'-6'12'136'16,"2"5"6"-16,-1 3-88 0,5 8-6 15,0 2-8-15,0 3-7 0,0 0-7 16,0 1-6-16,0-5-5 0,7-5-1 0,-1-1-4 15,5-8-3-15,-1-3-1 0,2-6-2 16,1-3-1-16,-4-3 0 0,4 0-3 16,-2 0 2-16,-2-7 0 0,3-1-1 15,-2-2 0-15,4 0 0 0,-3-8 0 16,0 5-1-16,3-3 0 0,-5-4 0 0,0-3 0 16,-2 1 0-16,-7-3 3 0,0-3 1 15,0 2 5-15,0 5 3 0,-5 2 4 16,2 5 1-16,3 5 2 15,0 8 0-15,0 1-5 0,0 0-2 0,0 3-4 16,0 5 0-16,-3 6 1 0,3 4-4 16,0 6 2-16,3 1 0 0,-3 3 2 15,6-1-1-15,5 0 0 0,-4-3 0 16,5-1-1-16,-2-2-1 0,4-2-1 16,2-2-1-16,-3-3-1 0,-5-4-3 15,4 0-6-15,-5-3-5 0,1-4-8 0,-3-3-12 16,0 0-10-16,1 0-17 0,-1-9-13 15,-1-1 0-15,-1 1-111 0,1 1-115 16,3 3-268-16</inkml:trace>
  <inkml:trace contextRef="#ctx0" brushRef="#br0" timeOffset="85922.179">31107 3366 507 0,'3'3'125'0,"0"-3"6"0,2 5-75 15,1-5-8-15,-1 4-5 0,-2 4-4 16,4-4-5-16,0-4-1 0,5 0-5 16,-1 0-1-16,5-3-3 0,3 0-1 15,2-6-2-15,-3 1-6 0,1-2-1 0,1-1-2 16,-7-3-4-16,0 4-1 0,-5 0-3 16,0-6-4-16,-2 2 1 0,-2-2-1 15,1-4 0-15,-5 0 0 0,0-2-1 16,0-1 0-16,-7 3 2 0,2 5 0 15,-4 1-1-15,2 7 0 0,-5 5 2 0,3 2-2 16,-5 0 2-16,-4 2-1 0,5 6 0 16,-1 3 1-16,0 6 0 0,0 2-1 15,6 5 5-15,-2 6 0 0,5 0 2 16,2 5 1-16,3-2 0 0,0 1 3 16,3-4 1-16,3-2-1 0,-2-7-1 15,4 0-1-15,1-3 0 0,7-2 0 16,2-2-3-16,3-1-1 0,5-3-1 15,-1-1-3-15,-4-3 1 0,8-2-1 16,-2 0-1-16,5-4-1 0,-6 0 1 0,1 0-1 16,-6-4-1-16,-4 1-7 0,-3-2-5 15,-6 2-4-15,-3 3-14 0,-5 0-12 16,0 0-17-16,-6 0-13 0,-4 1-112 16,-2 8-128-16,-1-3-297 0</inkml:trace>
  <inkml:trace contextRef="#ctx0" brushRef="#br0" timeOffset="93867.103">21614 4955 464 0,'-5'0'111'0,"-1"0"5"16,2 0-71-16,4 0-5 16,-3 0-4-16,3 0-2 0,0 0-3 0,0 5 1 15,0-2-3-15,0 0-2 0,0 2-1 16,0-3-2-16,-4 7-2 0,4 1 0 15,-3 8-3-15,3 6-2 0,0 15-3 16,4 6-2-16,-4 7-3 0,-3 4-3 0,3 4-3 16,0 2 0-16,0-6-1 0,0-1-1 15,0-4-1-15,0-4 0 0,3-6 0 16,-3-1-3-16,6-10-1 0,-6 5-3 16,4-8-3-16,-4-1-1 0,0-3-3 15,-3-2-5-15,0-5-2 0,-2-5-5 16,-2-2-5-16,2-4-2 0,-5-5-5 15,1 0-3-15,2-7 99 0,2-2-198 16,-2-6-108-16,7-2-309 0</inkml:trace>
  <inkml:trace contextRef="#ctx0" brushRef="#br0" timeOffset="94248.428">21582 4997 520 0,'4'-13'125'16,"2"1"6"-16,2-5-84 0,5 4-4 15,2-3-7-15,1 4-2 0,-1 4-2 16,4 4-3-16,-1 4-3 0,-1-4-1 16,0 4-3-16,0 0-4 0,-3 5-1 15,-2-2-5-15,0 5-3 0,1 7-3 16,-1 2-1-16,2 8-2 0,-2 3-1 15,-3 3-2-15,-1 2 2 0,-2 1-1 16,-6 1 1-16,3 0-1 0,-3-5 2 16,0-4-1-16,0-3 1 0,-7-6-2 0,-1-1 0 15,-2-2 2-15,-5-1 0 0,-2-3 2 16,-2 0-2-16,1 0 0 0,0-3 3 16,1-1-2-16,0 1 0 0,3 0-3 15,-2-7-2-15,1 0 0 0,0 0-3 0,3 0-6 16,0-6-5-16,3 4-8 0,5-4-8 15,4 3-10-15,0-4-9 0,0 4-5 16,4-4 115-16,4 3-216 0,5-3-115 16,5 0-321-16</inkml:trace>
  <inkml:trace contextRef="#ctx0" brushRef="#br0" timeOffset="94801.127">21985 5054 533 0,'4'-14'132'0,"2"3"7"16,-1 0-81-16,-2 0-6 0,4 2-5 16,-2 4-6-16,-5 3-4 0,5 2-7 0,-5 0-3 15,0 2-3-15,0 3-4 0,0 5-3 16,0 6-3-16,-3 3-2 0,3 4-2 15,0 6-2-15,-4 5-4 0,4-3 0 16,0 4-2-16,0-4 1 0,4-3-1 16,1-2-1-16,-1-7 0 0,6-1 1 15,1-4-3-15,0 0 3 0,4-6-3 16,-1 1 1-16,0-5 0 0,-1-4-2 0,0 0 2 16,0-4-1-16,0-3 2 0,2-2-1 15,-3-6 0-15,2 4 0 0,-2-6 3 16,1 0-3-16,-2 1 0 0,-1-2-1 15,-3-2 1-15,1-3 2 0,-4 1 2 16,-4-1 0-16,3-2 1 0,-3 6 5 16,4 1 0-16,-4 5 0 0,5 1-2 15,-5 7 3-15,3 0-4 0,-3 5 1 16,0 0-3-16,0 0 2 0,0 6-2 0,0 2 1 16,0 4-1-16,0 5-1 0,0 2 0 15,0 4 0-15,0 4-2 0,0-3 0 16,0 1 0-16,0 1-2 0,3 2 0 0,-3-3-2 15,2-2-2-15,-2-3 0 0,6-4-3 16,-1-5-4-16,-2-1-4 0,1-3-2 16,1-4-7-16,2-3-4 0,-4 0-6 15,1 0-8-15,-4 0-5 0,6-2-8 16,-1-7-6-16,-2-1 6 0,2 0-105 16,0-7-105-16,2 4-249 0</inkml:trace>
  <inkml:trace contextRef="#ctx0" brushRef="#br0" timeOffset="95217.871">22493 4579 530 0,'7'-12'132'0,"0"1"8"0,2-3-78 15,-3 6-6-15,3 0-5 0,-4 4-4 0,-3-1-5 16,3 5-3-16,-1 4-7 0,-4 2-3 15,0 8-5-15,0 5-6 0,-5 10-2 16,5 5-4-16,-8 5-1 0,1 1-4 16,3 6-4-16,-2-2 1 0,0 2 0 15,-3 2-3-15,0 3 1 0,-3-1-3 16,0-1 0-16,3 0 3 0,0-3-4 16,3-4 0-16,2-5 4 0,4-4-3 15,-7-4 1-15,4-8 1 0,3-3-2 16,0 1 1-16,-4-3 1 0,4-6-1 15,0 0 1-15,6-4-1 0,0-3-1 0,-1-3 1 16,4 2 1-16,1-2-1 0,2 0 0 16,-2 0-1-16,7 0 2 0,-4-3 0 15,5 3 2-15,0-7-2 0,0 6 1 16,0-3-2-16,0-1 1 0,0 1-1 16,-3-1-2-16,1 0-4 0,-5-1-5 0,-3-1-8 15,-3 2-6-15,-5-2-15 0,0-2-14 16,0 2-11-16,-4-3-111 0,1-1-119 15,-1 1-281-15</inkml:trace>
  <inkml:trace contextRef="#ctx0" brushRef="#br0" timeOffset="95471.724">22268 4942 517 0,'0'10'135'0,"0"1"8"0,0-4-72 16,6-4-2-16,-1 3-8 0,6-3-2 16,2-1-5-16,4 2-7 0,4 0-6 15,4-2-6-15,-1-2-5 0,2 4-5 16,3-4-4-16,-2 4-6 0,0-4-2 0,-1 3-3 16,1-3-4-16,-4 5-3 0,0-5-6 15,-3 0-5-15,-1 0-9 0,-4 0-12 16,-2-8-17-16,-2 3-20 0,-2-6 137 15,1 3-261-15,5 1-147 0,-2 0-393 16</inkml:trace>
  <inkml:trace contextRef="#ctx0" brushRef="#br0" timeOffset="95673.617">22944 4934 719 0,'6'2'181'0,"2"2"6"16,1-1-108-16,-1 3-13 16,-3-3-26-16,-5 3-12 0,4-2-10 0,-4-2-13 15,4-2-14-15,-4 7-14 0,7-7-19 16,-4 7-17-16,-3-3-14 0,2 3-118 16,-2 3-128-16,-2 5-288 0</inkml:trace>
  <inkml:trace contextRef="#ctx0" brushRef="#br0" timeOffset="95896.669">22951 5385 634 0,'0'8'175'0,"0"-5"11"0,7 1-78 16,3-4-16-16,2 0-11 0,4 0-8 16,-3 0-10-16,5 3-13 0,-4-3-9 15,0 0-9-15,-3 0-10 0,-2 0-5 16,-6 0-5-16,2 0-8 0,-5 0-2 15,0 0-6-15,0 0-8 0,0 0-8 0,0-4-5 16,0 4-15-16,-7 0-14 0,7-4-17 16,-8 4-22-16,4 0 123 0,-11 0-238 15,2 0-151-15,-7 0-377 0</inkml:trace>
  <inkml:trace contextRef="#ctx0" brushRef="#br0" timeOffset="116771.699">24231 5149 535 0,'0'-7'121'0,"-3"3"5"16,3-2-97-16,-4 6 0 16,4 0-3-16,-4 0-1 0,4 4-1 0,0-4-3 15,0 6 0-15,0 0 1 0,0-2 1 16,0 2 0-16,4 0-2 0,-4 3-1 15,0 3-1-15,0 0-2 0,0 0-4 16,0 5-4-16,0 2-2 0,-5-2-2 16,1 3-2-16,-1 0-2 0,-1-1 0 15,0-1-1-15,3 0 0 0,0 0 0 0,3-6 0 16,0 1-1-16,0 0 1 0,0-3 1 16,3-1-2-16,0 1 1 0,2-3 1 15,2-4-1-15,2-3 0 0,1 0 1 16,-4 0-1-16,3 0-1 0,-1-4 3 15,2-3-3-15,-1-2 1 0,3 1 1 16,-1 4-5-16,-2-5-3 0,-3 2-5 16,3 2-9-16,-5-2-12 0,-4-4-10 15,4-3-8-15,-4 2-109 0,0 0-112 16,0 4-268-16</inkml:trace>
  <inkml:trace contextRef="#ctx0" brushRef="#br0" timeOffset="116971.394">24137 4861 529 0,'6'-6'125'0,"5"0"5"16,0-1-89-16,3 4-10 0,1 3-8 15,-1-3-4-15,-5 3-7 0,3 0-9 16,-2 0-14-16,0 0-9 0,1 5-110 15,3 0-109-15,2 8-274 0</inkml:trace>
  <inkml:trace contextRef="#ctx0" brushRef="#br0" timeOffset="117371.375">24890 4843 491 0,'6'-11'115'15,"0"2"4"-15,-3-4-82 0,1-1-1 16,-1 4-8-16,0-5-3 0,-3 1-2 0,0-1-3 16,0 0-2-16,0-3 0 0,-6 1-4 15,-1-2 0-15,-1 6-3 0,-2 3 1 16,-1 3-4-16,-4 7-1 0,0 0-1 15,-3 4-2-15,1 5-1 0,-2 7 0 16,0 3 0-16,1 4 1 0,-1 5-3 16,-1 5-1-16,3 4 0 15,-2 1 1-15,1 5-1 0,-1-1-1 0,2 4 0 16,2-3 3-16,5 0-1 0,1 3-1 16,9-2 1-16,0-3 0 0,0-4-1 15,13 0-2-15,-5-10-3 0,2-1-5 16,-1-5-3-16,-1-4-6 0,-5-5-6 0,-3-1-4 15,5-2-3-15,0 0-2 0,-5-2-1 16,0-5-95-16,0-2 3 0,0 5-75 16,4-5-159-16</inkml:trace>
  <inkml:trace contextRef="#ctx0" brushRef="#br0" timeOffset="117597.805">24451 5253 445 0,'0'0'102'0,"0"-4"4"16,4 0-75-16,1 4-1 15,5-3-4-15,0-2 1 0,6 5 1 0,4 0 2 16,4-3 0-16,1 3-2 0,5-6-2 16,-2 4-4-16,1-1-6 0,4-2-1 15,0 5-11-15,-3 0-11 0,-4 0-11 16,2 6-9-16,-3-4 36 0,-4 3-149 15,-2 0-113-15,0 8-277 0</inkml:trace>
  <inkml:trace contextRef="#ctx0" brushRef="#br0" timeOffset="118020.326">25617 4879 499 0,'0'0'117'15,"0"0"6"-15,5 8-81 0,2 3-4 0,-1 7-7 16,0 7-4-16,3 7-5 0,-1 5-3 15,1 9-6-15,1 1-4 0,-1-1-4 16,-4-2-3-16,-1-1-5 0,-4-5-8 16,0-5-10-16,-5-4-4 0,1-8 30 15,-3-2-141-15,4-1-107 0,3-1-270 16</inkml:trace>
  <inkml:trace contextRef="#ctx0" brushRef="#br0" timeOffset="118456.898">25659 5200 533 0,'7'-16'127'0,"7"-7"6"0,1 0-86 0,5-3-5 16,3 3-7-16,-2-3-5 0,4 0-4 16,2-1-3-16,-3-1-6 0,-1 0-1 15,-1 4-3-15,-4 0-4 0,-4 3-2 16,1 6-1-16,-6 0-3 0,-1 2 1 15,-4 7-3-15,-4 2 2 0,0 4-2 16,0 0 0-16,-6 5 0 0,-2 2 0 16,-1 7-1-16,-6 2-2 0,-2 2-3 15,-6 3-1-15,-2 3 1 0,-2 2-3 16,-1 3-2-16,1-1-1 0,4 1 0 16,1 1 3-16,-1-4 1 0,6 1 0 0,3 0 1 15,0-2 2-15,4-6 1 0,4-1 3 16,3-3-2-16,3-6 3 0,0 0 0 15,0 0 4-15,9 0 3 0,-2-2 2 16,4 0 1-16,2-1 3 0,3-1 1 16,1-3 3-16,3 1-3 0,2-3-1 0,1 4-2 15,2-1-2-15,-2-1-2 0,2 4-3 16,-5-3-1-16,-2 5-4 0,0-6-2 16,-5 5-5-16,-5-4-12 0,0 3-9 15,-4-3-12-15,1 2-9 0,-1-2 38 16,-1 0-148-16,3 3-113 0,-2 0-276 15</inkml:trace>
  <inkml:trace contextRef="#ctx0" brushRef="#br0" timeOffset="119020.658">26158 5290 495 0,'10'-4'118'0,"-6"0"3"0,6-3-79 15,-3 4-4-15,3-6-10 0,-3 5-1 16,3-1-4-16,0 0-4 0,1-2-1 16,1 3 0-16,1 1-3 0,-2 0 0 15,-4-2-3-15,1 2-2 0,-1-3 1 0,-3 0-1 16,1-3-4-16,-1-1 1 0,-4-4-3 15,0 1-3-15,0-1 3 0,0-1-2 16,-8-1 0-16,3 0 1 0,1 6 0 16,-6 0 0-16,3 2 1 0,-5 8-1 15,0 0-1-15,1 5-1 0,-1 4 0 0,4 4 0 16,0 6-1-16,1 1-1 0,1 1 1 16,-3 1 0-16,7-2 0 0,2 0 1 15,0 0-1-15,0-1-1 0,5-2 2 16,1 0-1-16,0-1 0 0,1-3 0 15,2-2 0-15,-1-1-2 0,4-2-2 16,1-3-4-16,-2-1-9 0,3-4-8 16,1 0-10-16,0 0-4 0,-3-6-112 15,3 6-109-15,-1 0-266 0</inkml:trace>
  <inkml:trace contextRef="#ctx0" brushRef="#br0" timeOffset="119389.172">26526 5205 522 0,'0'12'122'0,"-4"5"3"0,4 1-89 15,-3 0-6-15,3-4-7 0,-3 2-5 16,3-1-7-16,0-3-4 0,4-2-3 16,3-4-2-16,2-2 1 0,0-4-2 15,0 0 0-15,1-8 0 0,3 4 1 16,2-5 0-16,0 0 2 0,3 1 1 15,-1-1 1-15,-6-2 3 0,3 1 2 16,-6-4 3-16,0 1 3 0,-2 2 0 16,-1 2 0-16,-1 2 1 0,-4 3-3 15,3 4-2-15,-3 0-3 0,3 0-4 16,-3 5-1-16,0 4-1 0,0 3-3 0,0 4 1 16,0 3 0-16,0 1 0 0,-4 5 0 15,4 0-2-15,-4 5 1 0,0 1-1 16,0-3 1-16,0-1-2 0,1 0 1 15,0-6-1-15,3-5-1 0,0 4-5 16,4-5-6-16,1-1-6 0,-1-3-10 0,1 1-8 16,-5-5-5-16,0-2-111 0,3-1-109 15,1-4-264-15</inkml:trace>
  <inkml:trace contextRef="#ctx0" brushRef="#br0" timeOffset="119638.666">27268 5150 569 0,'6'10'134'0,"-2"7"3"16,0-1-95-16,1 3-6 0,-2 1-12 15,1 1-6-15,-2-3-7 0,2-3-3 0,1-2-7 16,-2-3-8-16,-3-2-12 0,3-5-9 16,-3 2-112-16,0-2-113 0,0 0-280 15</inkml:trace>
  <inkml:trace contextRef="#ctx0" brushRef="#br0" timeOffset="120174.661">27282 4974 523 0,'12'0'123'0,"0"-3"0"0,-2 3-87 16,1-5-8-16,-1 5-10 0,-2-4-8 0,0 4-13 15,4-4-8-15,-3 0-6 0,0 4-5 16,1 0-5-16,1-2-7 0,-1 2-1 15,0 0 4-15,3 0 5 0,-6 2 5 16,4 2 10-16,-3 0 8 0,-1 2 11 16,-1 1 10-16,-2 4 6 0,0 1 4 15,-4 6 3-15,7 0 0 0,-3 2-1 0,-4 1 2 16,0 1-2-16,0-1-2 0,3-2 0 16,-3 4-4-16,0-4-2 0,2 0-1 15,-2-2-4-15,9-4-3 0,-6 0-3 16,0-4 0-16,3 1-3 0,-6 0 0 15,7-5-4-15,-4 2-1 0,-3-5-2 16,3-2 2-16,-3 0-2 0,5 5 1 16,1-12-1-16,-2 7-1 0,0-9 0 15,1 4 2-15,0-4-2 0,0 3 0 16,-1-5-1-16,2-5 2 0,0-3 2 0,0 1 1 16,0-3 0-16,3 1 2 0,1 4 1 15,0 4 0-15,-3-1 1 0,4 8-1 16,-2-1-1-16,0 6-1 0,-1 0 1 15,2 0-1-15,-4 0 0 0,5 7-2 16,3 0 1-16,0 3-1 0,2 2-1 0,1 6-2 16,1-1 2-16,-2 3-1 0,-4 0-1 15,-5 0-4-15,-7-2-5 0,0-1-10 16,0-5-17-16,-6-4-13 0,1 1-104 16,5-2-11-16,0-1-99 0,0 0-189 15</inkml:trace>
  <inkml:trace contextRef="#ctx0" brushRef="#br0" timeOffset="120621.065">28177 5104 563 0,'3'-9'129'0,"-3"0"6"0,0 0-96 16,0 5-6-16,0-2-7 0,-6 6-2 0,-1 0-6 15,-3 0-3-15,-4 9-5 0,-4 4-1 16,0 5-3-16,-2 6-4 0,0 2-1 16,2 1-1-16,2-4 0 0,7-2-1 15,4-4 1-15,5-5 0 0,0-1 0 16,8-6 0-16,-1 1 0 0,6-3 0 16,0-3 0-16,-3 0 4 0,6 0 0 15,-1-4 4-15,1-1 2 0,-4 2 4 0,2-2 2 16,-2 1 2-16,-4-3 2 0,1 0 3 15,-4 2 0-15,-2-2-1 0,0 0-2 16,-3 4 0-16,8 0-2 0,-3-3-3 16,-5 2-2-16,4 4-1 0,1-6-2 15,-5 2-1-15,5-1-3 0,-1 5-1 16,-1 3-2-16,1 1-1 0,-4-4-1 16,6 9-1-16,-3 2 0 0,-3 1-1 15,4 4-2-15,-1-3-1 0,2 0-2 16,1-4-4-16,-1-4-8 0,-1 0-6 0,2-5-8 15,-1 0-10-15,1 0-8 0,6 0-13 16,-1-7-1-16,0-1-105 0,2-1-110 16,-4 2-261-16</inkml:trace>
  <inkml:trace contextRef="#ctx0" brushRef="#br0" timeOffset="121555.206">28430 5048 492 0,'3'6'122'0,"-3"3"5"0,4 2-73 16,-4 4-12-16,7 1-8 0,-3 4-5 16,-4 4-6-16,3-3-3 0,0 2-4 15,-3-4-1-15,3-4-2 0,1 0-1 16,0 0-2-16,0-2-1 0,0-8-2 0,-1 2-2 16,-3 1-2-16,6-8 0 0,-2 3-1 15,0 2 0-15,-4-5-1 0,0 0 1 16,0-5 0-16,3 5-1 0,-3-7 0 15,0 0 2-15,-3-2 0 0,3-4 1 16,-3-2 0-16,3-2 2 0,0-4 1 16,0-3 1-16,0 1-1 0,4-2 0 0,0 6-3 15,3 1 0-15,1 5-2 0,-1 2-1 16,4 2-1-16,-2-1-3 0,3 2-6 16,2-2-9-16,-3 3-8 0,0 0-8 15,4 1-9-15,-5 2-7 0,2 4-4 16,3 0 0-16,-5 0 5 0,1 0 7 15,-3 0 8-15,0 10 10 0,-3-3 8 0,5 0 11 16,-2 3 11-16,2-1 5 16,-3-3 5-16,-1 2 2 0,-2 0 2 15,-4 3 1-15,0 2-1 0,0 1-1 0,0 1-1 16,0 1 0-16,0 4-2 0,-4-3 0 16,4 0 1-16,0-2-3 0,0-3-2 15,0-5 0-15,4-1 0 0,-4 1-1 16,0 0-1-16,0-2-1 0,0 0-1 15,0-2 0-15,0-3-2 0,0 0-2 16,0 0 1-16,0 0-1 0,0-3-1 0,0-5 3 16,-4 0-1-16,4-1 0 0,0-1 2 15,-6-4 0-15,6-4 0 0,0-1-1 16,0-5-1-16,3-5 0 0,-3 8-2 16,9 1 1-16,-3 2-3 0,4 4-1 15,1 3 1-15,3 1-2 0,0 1 1 0,-3 0-3 16,2 3-4-16,0 3-2 0,-1-1-5 15,2 4-6-15,0-4-2 16,1 4-3-16,-4 0 1 0,2 0 3 0,0 0 3 16,-5 0 5-16,2 0 5 0,-3 0 3 15,-5 6 3-15,-2-3 3 0,0 1 2 16,0 0 3-16,0 3 2 0,0 2 2 16,-6 1 3-16,-1 2 0 0,-1 1 2 15,0 1 1-15,-5-3-2 0,2 4 2 0,6-1-1 16,0 2-2-16,0 0 0 0,5-1-2 15,0 0-1-15,0-6 2 0,8-1-5 16,-4-5 1-16,5-3 0 0,-2 0 0 16,7 0-2-16,-2 0 0 0,1-8-1 15,-1 3 0-15,0-5-1 0,0-1-2 16,-2-3-1-16,-2 3 1 0,3-3-2 0,-5 2 0 16,-4 1-1-16,-2-2 2 0,4 1 2 15,-4 2 1-15,0 0 1 0,0 1 3 16,-3 1-1-16,3 8-1 0,-4 0 0 15,0 0 0-15,-1 5-2 0,-1 4-2 16,4 3-1-16,2 1 1 0,-4 0-1 16,4 5-1-16,0 0 1 0,0-3-2 15,5 1 2-15,-5-5-6 0,3-2-4 16,4-3-9-16,-1-6-12 0,3 0-13 16,3 0-7-16,0 0-116 0,-4-6-114 15,10-3-276-15</inkml:trace>
  <inkml:trace contextRef="#ctx0" brushRef="#br0" timeOffset="121941.202">29177 5009 518 0,'0'11'119'16,"-2"3"2"-16,2 2-89 0,-3 2-5 15,3 0-4-15,-3 1-4 0,3 4-1 16,0-4-3-16,0-3-1 0,0-1-1 15,0-6-2-15,4-1 1 0,0-8-1 0,4 0-2 16,1 3-1-16,2-3-2 16,0-3 0-16,2-3-2 0,5-3-2 0,-2-1 0 15,2-3-2-15,0-2 3 0,0 1 0 16,-6 2 4-16,-1 0 5 0,-1 5 1 16,-3 1 3-16,-2-1 2 0,3 2 0 15,-3 5 1-15,-5 0-4 0,0 0 0 16,0 7-1-16,0 2-2 0,0 5-2 15,-4 2-1-15,-4 8-1 0,4 2 0 16,0-2-4-16,-3 0-1 0,1-2 0 0,6-2-3 16,-4-3 0-16,4-1-2 0,0-3 2 15,0-1-2-15,3-5-3 0,-3 0-4 16,6-3-4-16,-1-4-6 0,0 0-9 16,0 0-10-16,4-2-11 0,-2-3-3 15,3-4-111-15,-3-1-112 0,4-1-270 0</inkml:trace>
  <inkml:trace contextRef="#ctx0" brushRef="#br0" timeOffset="122115.532">29655 4903 669 0,'0'0'166'0,"3"4"8"15,-3 0-110-15,4-4-4 16,-4 5-19-16,6 0-11 0,-6-2-9 0,4-1-21 15,-1 2-25-15,-3-4-25 0,4 4-127 16,2 3-139-16,-1 2-341 0</inkml:trace>
  <inkml:trace contextRef="#ctx0" brushRef="#br0" timeOffset="122258.269">29647 5221 695 0,'4'3'165'15,"1"-1"2"-15,5-2-116 0,1 0-9 16,0 0-15-16,-5 0-20 0,3 0-26 16,-2 0-25-16,-5 0-123 0,2 0-134 15,-4 10-322-15</inkml:trace>
  <inkml:trace contextRef="#ctx0" brushRef="#br0" timeOffset="125972.672">25586 5994 464 0,'5'-3'109'0,"-1"3"2"16,-1-5-75-16,-3 2-3 0,2 3-13 15,-2-4-3-15,4 2-3 0,-4-2-2 16,5-1-3-16,-5-3 0 0,4 3 1 15,-4-1-1-15,3 0 0 0,-3 1 0 16,0-2 0-16,2-4-1 0,-2-3 0 16,0 1-2-16,0 0 1 0,0-1-1 15,-4 3 1-15,0 1-1 0,-2 0 2 16,0 0 0-16,-2 0 0 0,-2 2 0 0,1 1-1 16,-4 4 0-16,0 3-1 0,4 0 0 15,-2 0-2-15,2 2-2 0,-2 4 1 16,-1 2-2-16,2 3-1 0,0 0 2 15,2 4-2-15,-5 5 0 0,7 1 0 16,-2 0-1-16,2 5 2 0,-1 4 0 0,2-3-3 16,5 1 2-16,0 8 1 0,0-2 0 15,0 0-1-15,7 0 1 0,-3-3 0 16,1-2 1-16,2-1 0 0,-1-4-4 16,0-3 1-16,1-3 0 0,0-5-3 15,-3-2-6-15,0 1-6 0,1-4-7 16,-5 1-4-16,4-3-4 0,-4-6 5 0,-5 0-113 15,-1-8-99-15,0 4-249 16</inkml:trace>
  <inkml:trace contextRef="#ctx0" brushRef="#br0" timeOffset="126308.33">25313 6172 459 0,'7'-2'106'0,"1"-4"4"16,4 2-74-16,-1 4-10 0,2-4-9 15,0 4-4-15,5-3-2 0,-1 3-1 16,2-6-2-16,-1 4-2 0,2-2 1 16,-1-1 0-16,-1 1-1 0,-1 4 2 0,1 0 1 15,-4-4 3-15,-4 4 2 0,3 0 1 16,-4 6 2-16,-2-2 1 0,-1 4 1 15,1 2 0-15,0 4-1 0,-3 0-2 16,1 4 1-16,-1 0-4 0,-4 1-3 16,4 2-3-16,-4-1-3 0,0-4-1 15,0 0 0-15,3-6-3 0,-3-1-2 16,3-4-3-16,-3 1-9 0,5-6-7 16,-5 0-9-16,0 0-9 0,0 0-110 15,0-7-111-15,0 1-264 0</inkml:trace>
  <inkml:trace contextRef="#ctx0" brushRef="#br0" timeOffset="126489.598">25538 6047 508 0,'0'0'126'16,"6"0"8"-16,5 0-76 0,0-4-10 15,3 4-8-15,0 0-7 0,-1 0-9 16,-1 0-9-16,-1 0-14 0,-5 0-15 15,4 0-13-15,-6-2 176 0,-1 2-293 16,0 0-135-16,5 4-393 0</inkml:trace>
  <inkml:trace contextRef="#ctx0" brushRef="#br0" timeOffset="126769.895">25720 6105 397 0,'5'19'114'0,"3"-1"5"16,0 0 1-16,-1 2-77 0,1-2-7 15,-4-5-6-15,0-1-6 0,-4-2-5 16,0 0-4-16,0-4-4 0,2 1-2 0,-2-7-4 16,0 0 1-16,0-4-1 0,0-1 0 15,4-3 0-15,-4 0-2 0,5-2 0 16,-5-2 0-16,3-1-2 0,-3-3 1 16,3-5 1-16,-3-3 3 0,4-2 2 15,1 2 2-15,2 4-1 0,-2 5 1 16,4 7 1-16,-1 8-4 0,2 0-2 15,-2 4-2-15,-1 9 0 0,-1 3-1 16,0 7-3-16,-4 3-5 0,3 0-5 16,-1-1-9-16,0-2-12 0,-1-6 174 15,-1-3-294-15,3-4-135 0,0 5-398 0</inkml:trace>
  <inkml:trace contextRef="#ctx0" brushRef="#br0" timeOffset="127218.421">26103 6108 545 0,'0'-20'128'0,"-7"8"4"0,7 3-90 16,-8 3-8-16,-2 6-8 0,1 0-5 15,-2 2-6-15,0 8-6 0,0 6-2 16,-3 3-5-16,4 8-1 0,-3-2 0 16,1 0-1-16,6-2-1 0,6-4-1 0,0-7-1 15,0 3 0-15,0-5 0 0,7-2-2 16,4-1 2-16,2-1-2 0,-2-6 2 15,2 0 2-15,-2 0-1 0,-1 0 2 16,-3-7-1-16,2-3-1 0,-2 0 2 16,1-2 1-16,-3-6-2 15,-2-2 0-15,-1-5 1 0,3-3 0 0,-5-4 1 16,0 0 0-16,5-6 0 0,-5 2 3 16,3-6 1-16,-3-1 2 0,0 0 5 15,0 0 5-15,0 4 1 0,0 7-1 16,-3 0 1-16,-2 4 1 0,0 8-1 0,3 6-3 15,2 6-3-15,0 8-2 0,0 0-2 16,0 13-2-16,0 10 0 0,6 8-2 16,0 5 0-16,-2 8-1 0,0 6 2 15,2 3 0-15,-1-2-1 0,-2-5 0 16,1-5-3-16,3-3-2 0,2-5-5 0,-1-6-4 16,2-2-6-16,-3-5-7 0,-1-3-9 15,-1-7-6-15,-2-2-5 0,2-1-3 16,-1-7 183-16,-4 0-286 0,3 0-127 15,-3 0-374-15</inkml:trace>
  <inkml:trace contextRef="#ctx0" brushRef="#br0" timeOffset="127472.465">26412 5734 605 0,'5'0'147'0,"-1"0"7"0,-1 7-97 16,1 4-3-16,-2 7-11 0,-2 3-7 15,4 11-7-15,-4 6-6 0,0 1-7 16,0 8-4-16,0-2-6 0,0-1-2 16,-4-3-1-16,4-8-1 0,0-1-8 15,0-7-3-15,0-6-7 0,0-3-11 16,0-1-12-16,0-9-12 0,0 2-6 15,0-8-108-15,0 2-112 0,4-2-267 16</inkml:trace>
  <inkml:trace contextRef="#ctx0" brushRef="#br0" timeOffset="127871.326">26454 6088 485 0,'6'-9'118'16,"0"0"7"-16,4 0-71 0,0-2-9 15,3-1-8-15,2-3-3 0,-2 2-3 16,5-3-3-16,-5-3-3 0,4-1-4 0,-2 1-3 16,1-1-4-16,-4 0-2 0,1 5-1 15,-2 1-2-15,-4 4-2 0,0 3-2 16,-2 1 1-16,-1 1-3 0,-4 2-1 16,0 3-2-16,0 0 2 0,0 0-3 15,-3 0 1-15,-5 6-2 0,0-1 1 0,-2 7 0 16,0 1 0-16,-3 4-1 0,1-2 0 15,-4 4 0-15,-2-1 2 16,2-1-1-16,-2-1 1 0,4 3-1 16,3-2 2-16,1 0-1 0,2-3-1 0,3 1 1 15,3-3 1-15,2 1 0 0,0-2 2 16,0 4 0-16,2-5 2 0,3 0 1 16,3-2 1-16,-1 0 2 0,6-4-2 15,-2 3 1-15,-1-2-1 0,4-5-1 16,1 4 0-16,-3-4-2 0,3 0-5 0,-2-6-4 15,-6 1-9-15,3-5-14 0,-3 1-15 16,1-2-6-16,-2 4-118 0,-2-1-115 16,7 0-280-16</inkml:trace>
  <inkml:trace contextRef="#ctx0" brushRef="#br0" timeOffset="128240.481">26709 6098 511 0,'7'0'126'0,"0"4"5"16,4-4-73-16,-2 0-13 0,3 0-8 16,-2-6-5-16,4 2-2 0,3-3-6 15,-2-2-4-15,2-1-2 0,0 1-5 16,-8 1-3-16,1 0-2 0,-2 2-1 0,0 1-1 16,-4-5-2-16,-4-1 0 0,5-2 2 15,-5 1-2-15,0-2 2 0,-4 2-2 16,-1 3 0-16,-5 2 1 0,-1 3-2 15,2 4 0-15,-5 0 0 0,3 7-3 16,-2 1 2-16,-2 6-1 0,1 2 0 16,2 1 0-16,3-1-1 0,5 6 0 0,4-1 0 15,0-2 0-15,0 5 2 0,0 1-3 16,8-5 2-16,1-1 1 0,2-1 0 16,1-4 0-16,3-2 1 0,0-5-2 15,-1-2 2-15,-2-5-1 0,0 5 0 16,2-5-3-16,-5-6-6 0,2 3-9 15,-2-2-13-15,3 0-15 0,-5-1 20 16,3 2-141-16,-4-4-119 0,1 2-292 16</inkml:trace>
  <inkml:trace contextRef="#ctx0" brushRef="#br0" timeOffset="128589.374">27050 6065 531 0,'0'6'138'0,"-3"4"10"16,-1 1-60-16,4 5-31 0,0-1-7 16,0 4-7-16,4-5-4 0,-4 0-6 15,6-5-8-15,2-5-7 0,-3-4-1 16,2 0-5-16,3 0-4 0,-1-4-3 16,1 0-3-16,0-1-2 0,3-2 3 15,-3-2-3-15,1-3 1 0,1-2 0 16,-4-3 0-16,3 4 1 0,-4-3 0 0,-1 2-4 15,-1 2 1-15,-2 5 0 16,-3 0 3-16,4 5-1 0,-4 2-2 0,0 0 1 16,0 6 2-16,0 0-3 0,0 10 1 15,-4 5-1-15,4 5 1 0,-5 2 0 16,1 4 1-16,-1-3-1 0,-3 5 2 16,0-4-1-16,0-5-1 0,0 3-1 15,1-3-3-15,3-3-8 0,4-2-12 16,0-2-16-16,0-10-17 0,0-4-116 15,5-4-133-15,6 0-303 0</inkml:trace>
  <inkml:trace contextRef="#ctx0" brushRef="#br0" timeOffset="129078.438">27634 5623 605 0,'0'0'147'0,"0"8"5"0,7 4-103 16,-4 3-1-16,0 9-12 0,-3 4-6 0,0 4-7 15,0 4-9-15,0 4-4 0,0 1-4 16,-6 0-2-16,2 1 0 0,-1-5-2 15,1 0-2-15,4-7-1 0,-2-3 1 16,2-3-1-16,0-3-2 0,0-4-2 16,0-5 1-16,0-3-3 0,0-9-1 0,0 0 0 15,0 0 0-15,0-2-1 0,0-7-2 16,0-4-1-16,5-3-2 0,-2-5 0 16,7-2 2-16,0 3 1 0,0-7 2 15,2 1 1-15,-1 2 4 0,1-2 5 16,2 3 2-16,-2 9 1 0,3 4 5 15,-1 7 5-15,1 3 3 0,-4 4 2 16,0 8 2-16,0 4 2 0,-4 2 2 16,-3 6-4-16,1-3-1 0,-5 0 0 15,0 0-3-15,0 2-3 0,0-5-2 16,-7 3-1-16,0-2-3 0,-5-1-3 16,1-6 0-16,1 2-4 0,-1-5-10 0,3-6-12 15,-2-3-20-15,3 0-18 0,1-8-120 16,6-4-136-16,0-9-312 0</inkml:trace>
  <inkml:trace contextRef="#ctx0" brushRef="#br0" timeOffset="129419.63">27973 5913 631 0,'0'10'157'0,"3"6"4"15,-3 3-100-15,0 2-5 0,-6 5-12 16,-5 0-8-16,4-4-11 0,-2 2-9 15,9-5-4-15,0-7-4 0,0-2-4 16,12-3 0-16,-2-7-4 0,2-3 0 16,3-2 0-16,-1-7 0 0,-1-1-3 15,1 2 0-15,3-2 1 0,-4 2 1 0,0 1-1 16,-2 1 1-16,0 0 0 0,-3 2 4 16,-2 2 0-16,0 5-1 0,-6 0 4 15,0 6-1-15,0 4 1 0,0 0 0 16,-3 10-1-16,-1 5-1 0,-1 4-1 0,2 0 0 15,-2 8-2-15,0-3-1 0,-2-2 0 16,1-4-1-16,-5 1 2 0,0-1 0 16,2-3-4-16,-1-5-2 0,2 3-4 15,3-7-10-15,2-1-13 0,3-5-17 16,-6-1-10-16,6-4-118 0,0 3-124 16,0-8-295-16</inkml:trace>
  <inkml:trace contextRef="#ctx0" brushRef="#br0" timeOffset="129822.185">28673 5982 600 0,'0'11'152'0,"0"2"7"0,0 6-97 16,0 5-2-16,0-2-12 0,0 6-9 15,3 1-12-15,-3-5-11 0,5-3-5 16,1-1-5-16,-6-5-4 0,5-6-9 16,-5-5-8-16,0-4-15 0,0 0-18 0,0-9-102 15,0-1-19-15,0-2-109 0,3-13-207 16</inkml:trace>
  <inkml:trace contextRef="#ctx0" brushRef="#br0" timeOffset="129972.462">28695 5788 568 0,'2'0'138'16,"6"3"6"-16,-1 3-97 0,3-3-4 15,1-3-11-15,2 0-13 0,2 0-19 16,0 0-20-16,-1-9 0 0,2 0-125 15,-2-2-116-15,-4 1-284 0</inkml:trace>
  <inkml:trace contextRef="#ctx0" brushRef="#br0" timeOffset="130153.934">28942 5575 529 0,'0'0'136'0,"4"7"10"15,-4 3-67-15,0 7-23 0,0 5-7 16,3 10-4-16,-3 5-6 0,4 5-7 15,-2 1-10-15,-2 4-6 0,0-6-5 0,0 3-1 16,0-3-6-16,-3-4-7 0,3-7-6 16,-4-5-12-16,4-4-15 0,0-9-12 15,0-4 91-15,-3-3-210 0,-3-5-131 16,2 0-337-16</inkml:trace>
  <inkml:trace contextRef="#ctx0" brushRef="#br0" timeOffset="130470.254">28874 5960 527 0,'7'5'138'0,"3"-2"6"0,4-3-71 15,5 6-18-15,2-6-8 0,0 0-6 16,2 0-7-16,-1 0-9 0,1-6-5 16,-1-1-6-16,-1-1-3 0,0-3-2 15,-2-2-1-15,-1-1-4 0,-5 1 0 16,-4 0 0-16,-2 0 3 0,-1 4 1 0,-6 1 0 15,0-1 1-15,0 2 2 0,0 0-1 16,0 0 0-16,0 2-2 0,-10 5-1 16,3 0-2-16,-4 8-1 0,2-1 1 15,-2 8-3-15,4 4 0 0,-1 0 1 16,3 1-3-16,5 0 2 0,0 2 1 16,0-2-2-16,0-1 1 0,8-3-2 0,-2-4-6 15,0-4-11-15,3-8-9 0,-3 0-21 16,4 0-16-16,-2 0-118 0,-2-6-130 15,2-1-303-15</inkml:trace>
  <inkml:trace contextRef="#ctx0" brushRef="#br0" timeOffset="131039.43">29299 5941 560 0,'0'12'141'0,"0"5"2"0,0-1-82 16,6 1-13-16,-3 0-12 0,4-2-5 15,-1 0-7-15,2 0-8 0,0 1-1 16,-3-2 0-16,0-1-2 0,-1-3 2 16,-4-1-3-16,0-4 2 0,0-5-1 0,4 4-1 15,-4-7-1-15,0-1-3 0,0-2-2 16,3-1-3-16,-3-5-2 0,3-1 0 16,-3-2 0-16,5-5-6 0,-5 2 1 15,7-5-2-15,-2 2-3 0,5 4-1 16,0-2-3-16,4 3-3 0,2 3 0 15,-4 2-2-15,3 2 0 0,2 2 2 16,-2 1 1-16,1 6 2 0,-2 0 3 16,-2 0 4-16,2 0 3 0,0 4 0 15,-6-2 1-15,1 3 3 0,-4-1 2 0,-5 0 1 16,0 1 4-16,0 0 2 0,-8 2 3 16,-1 3 0-16,-1 2 1 0,0 4-3 15,-3 2-3-15,1-1-1 0,-3 1-2 16,5-1-2-16,3-5 0 0,3-2-2 15,4-1 0-15,4-4 0 0,0-5 0 0,2 0-1 16,2 0 1-16,-1-4 0 0,5-1 0 16,-2-2 0-16,2-3 1 0,1 2-2 15,-4 0 1-15,3-1-2 0,1-1 0 16,-5 0 1-16,2-3 2 0,-1-1 4 16,-2 1 2-16,-1 0 2 0,-1 4 5 15,2 5-1-15,-7 4 2 0,4 0 1 16,-4 3-5-16,0 4-1 0,0 7-2 0,-7 1-2 15,4 3 1-15,3 1-3 16,-4 1-3-16,4-3 2 0,0 3-2 16,0 0-2-16,0-3-4 0,4-2-6 0,3-4-9 15,0-5-7-15,-2-6-14 0,5 0-12 16,-2-5-13-16,2-4-113 0,-3-8-121 16,4 0-285-16</inkml:trace>
  <inkml:trace contextRef="#ctx0" brushRef="#br0" timeOffset="131242.807">29872 5386 545 0,'0'6'139'16,"0"6"9"-16,0 13-82 0,0 6-5 0,0 8-8 16,0 8-4-16,0 9-9 0,0-3-11 15,0 1-7-15,-4 1-8 0,0-6-5 16,-1-7-9-16,5-5-11 0,0-6-13 15,-3-6-13-15,3-5-13 0,3-4-8 16,-3-4-73-16,0-1-32 0,0-3-94 16,0-3-187-16</inkml:trace>
  <inkml:trace contextRef="#ctx0" brushRef="#br0" timeOffset="131504.269">29785 5902 470 0,'0'-11'120'0,"0"2"5"0,9 2-50 16,-2 2-35-16,0-1-5 0,3 1-3 16,3 0-2-16,-3-1-1 0,6 4-2 0,3 2 2 15,2 0 2-15,-3 0-2 0,8 0-4 16,-6 7-1-16,-1-3-2 0,-1 6-2 16,0 4-4-16,-10-2-2 0,3 5-2 15,-4-2 0-15,2 1-2 0,-4-4-2 16,-1 2-1-16,-1-2-3 0,1 1-3 15,-4-3-5-15,0-2-7 0,0-2-8 16,-5-2-12-16,5-4-18 0,-3 0-12 16,-2 0-116-16,5-4-125 0,0 2-291 15</inkml:trace>
  <inkml:trace contextRef="#ctx0" brushRef="#br0" timeOffset="131872.032">30022 5824 522 0,'5'-4'131'0,"3"2"8"16,-1 2-67-16,4-5-15 0,-1 1-7 0,4 2-2 16,0 2-3-16,0-7-4 0,-1 7-2 15,-1 0-9-15,-2 7-4 0,-1 2-4 16,-5 2-5-16,2 5-2 0,-2-2-2 16,0 4-6-16,-4-1-1 0,4 1-1 15,-4-1 0-15,0 1-2 0,0-4-1 16,0 0-1-16,0-4-1 0,0-2 1 0,0-4-2 15,0-4 2-15,0 0-2 16,4 0 0-16,1-9-3 0,0 0 1 16,0 0 0-16,1-4 0 0,3 1 0 0,-3 0 3 15,4-4-3-15,-1 1 4 0,5 0 0 16,-1 0 2-16,3 1 1 0,-2 4-2 16,-1 5 1-16,0 5 3 0,-4 0 0 15,1 0 1-15,-5 6-3 0,-5 10 1 16,0 0 0-16,0 4-1 0,0 2-4 15,-6-4-5-15,0 0-10 0,-1-5-10 0,5-4-23 16,2-9-21-16,0 4-120 0,0-4-139 16,7 0-320-16</inkml:trace>
  <inkml:trace contextRef="#ctx0" brushRef="#br0" timeOffset="132490.855">30609 5808 590 0,'0'-8'147'15,"0"6"3"-15,-5 2-94 16,-7 2-5-16,-3 11-8 0,-2 6-11 0,0 8-10 16,-4 4-6-16,-1-3-3 0,3 3-5 15,3-3-1-15,3-9-5 0,13-1-3 16,0-5 0-16,7-5-3 0,-1-3-1 16,8-5 0-16,-4 0-1 0,3-4 0 15,2-2 3-15,1-3 0 0,0-5 0 0,-3 1 3 16,1-4 1-16,0 0 1 0,0 0 5 15,-5-1 1-15,1 2 4 0,-1-1 2 16,0 5 2-16,-5 2-1 0,1 5-1 16,-1 5-3-16,3 0-4 0,-4 0 0 15,-3 0-5-15,0 8 0 0,0 3 0 0,0 2-1 16,0 5-1-16,0 2 2 0,3 2-2 16,-3-1 3-16,8 3-4 0,-2 1 0 15,-1 9 0-15,3 0 1 0,-3 0-1 16,-5 2-1-16,3 2-3 0,-3-3 1 15,0-1-3-15,-3-2-2 0,0-2-2 16,-2-2-1-16,0-1-1 0,5-1 2 16,-4-1 0-16,1-1 2 0,-1-3 3 15,-2-2 1-15,1-2 2 0,-3 0 1 16,2-6 1-16,-1 1 1 0,-2-3 1 0,0-1 2 16,-3-3 0-16,-3-5 0 0,-2 0 1 15,0-6-1-15,-1-3 1 0,-3 0 2 16,3-1-1-16,2 0 2 0,2-5 2 15,0 1 2-15,3-4 2 0,6-3 0 16,-2-4-2-16,3 2 3 0,4-4-2 0,0 2-1 16,0 4-1-16,8-2 1 0,-4 2 2 15,6-1 1-15,4 4-1 0,2-5 0 16,3 2 1-16,6 1-2 0,1 4-2 16,-3-3-3-16,4 2 0 0,0 2-2 15,1 0-3-15,-3 3-1 0,8 3-2 16,-8 1-5-16,1 2-10 0,-4 2-11 15,-6 4-10-15,-5-4-15 0,-2 4-17 16,-4 0-7-16,-1 0-114 0,-4 0-120 16,0 0-282-16</inkml:trace>
  <inkml:trace contextRef="#ctx0" brushRef="#br0" timeOffset="138833.689">31103 5772 463 0,'-6'0'107'0,"3"0"3"16,3 0-84-16,0 0-2 0,3 5-3 16,3-5-5-16,0 0-6 0,-2 0-5 15,3 0-6-15,-1 0-3 0,-2 4-5 0,-4-4-102 16,0 0-96-16,0 7-243 0</inkml:trace>
  <inkml:trace contextRef="#ctx0" brushRef="#br0" timeOffset="139261.276">31129 6072 392 0,'0'0'95'0,"0"-2"1"16,0-2-39-16,2-2-46 0,3-2-3 0,2 1-4 16,-3 1-8-16,4 0-91 0,-2 0-81 15,0 2-212-15</inkml:trace>
  <inkml:trace contextRef="#ctx0" brushRef="#br0" timeOffset="151485.277">26256 6739 466 0,'0'0'110'0,"0"-1"2"15,0 1-81-15,-5 0 1 0,5 0-4 16,0 0-2-16,-3 8-3 0,3-1-4 16,-5 4 0-16,2 2-1 0,3 6 1 15,-3-2-3-15,3 4-2 0,0 1-4 16,3-7 0-16,1 3-3 0,5-1-3 0,0-8-3 16,2 0 0-16,4-6 2 0,2-3-1 15,0 0 0-15,-2-2-1 0,4-6 1 16,-3-3 0-16,-1-5-1 0,-5-1-2 15,0 1 1-15,-2-1 0 0,-2 0 1 0,-3 5 2 16,-3 3 2-16,0 0 3 0,0 0 4 16,0 4 2-16,0 1 1 0,-5 4 0 15,5 0-2-15,-7 0-2 0,5 2-1 16,2 6-3-16,-6 3-4 0,6 6-2 16,0 1 1-16,0 7-1 0,4-4 0 15,2 2 0-15,5 2-2 0,-2-4-3 16,4-3-10-16,-1-3-11 0,1-3-11 15,-2-4-10-15,3-4 77 0,-3 0-189 16,0-4-116-16,1 3-300 0</inkml:trace>
  <inkml:trace contextRef="#ctx0" brushRef="#br0" timeOffset="151888.703">26580 6841 499 0,'0'0'118'0,"5"6"5"0,-5 6-81 15,3 4-9-15,3 6-2 0,-1 2-5 16,1 0-4-16,0 8-5 0,2 0-4 16,4 1-2-16,3 2-4 0,2 2-5 15,-3-9 0-15,-2 1 1 0,-1-5-2 16,-7-6-1-16,-4-6 0 0,2 1 0 16,-2-7 0-16,0-4 3 0,0-2-3 15,-3 0 0-15,0-5 1 0,-3-2 1 16,-1-5 0-16,-3-7-1 0,-1-3-1 15,-1-7-1-15,1-7 1 0,0-2-1 0,8-4 0 16,3-2 4-16,0 0 2 0,0 0 1 16,2 1 4-16,5 6 2 0,0 6 0 15,1 9-1-15,5 7-3 0,-4 2 0 16,1 8-2-16,2 1-2 0,-4-1-2 16,3 5 3-16,1 0-3 0,1 10 1 0,3-2 0 15,-6 6-1-15,-3 0 0 0,-4 2-1 16,-3 1 0-16,0 3 0 0,-11-1 0 15,0 2-1-15,-4 0 1 0,1 2-8 16,-1-4-4-16,3-4-12 0,0-1-11 16,3-4 23-16,-2-6-141 0,11-4-118 15,0 0-287-15</inkml:trace>
  <inkml:trace contextRef="#ctx0" brushRef="#br0" timeOffset="152713.076">26972 6813 471 0,'0'0'115'0,"5"-4"5"0,-2-1-65 16,-3 4-14-16,0-4-7 0,-6 1-3 15,0 0-5-15,-1 0-2 0,-2 4-1 16,-2 0-2-16,0 0-3 0,-1 7-2 16,-4 2-4-16,0 2 1 0,0 9-5 15,-1 4-1-15,5 5-6 0,2 0 1 16,5-3-1-16,5-3 1 0,0-4-1 15,0-6-1-15,5 0 0 0,5-4-1 0,0-3 0 16,2-6 1-16,1 0-2 0,0 0 0 16,3-10 2-16,-3 2 0 0,-3-3 0 15,4-1 0-15,-5-3 0 0,2 0-1 16,-1-7 3-16,-1-3-2 0,-3-3 0 16,2-1 0-16,-4 0 2 0,-4 0-2 0,3 3 2 15,-3 1-1-15,-7-5 2 0,2-2 4 16,-4-6 3-16,0 2 2 0,-2-1 6 15,4 6 0-15,-3 6 1 0,6 7 0 16,0 7-2-16,-1 1-3 0,5 10-1 16,0 0-6-16,0 11-2 0,0 2-2 15,0 11-1-15,0 8-1 0,8 4-2 16,-3 3 1-16,5 4 1 0,2-4-1 16,3-3-5-16,2-2-7 0,-2 0-9 15,3-6-10-15,-5-1-11 0,3-5-13 0,-1-5-5 16,4-9 185-16,-3-5-286 0,3-3-127 15,-1 0-372-15</inkml:trace>
  <inkml:trace contextRef="#ctx0" brushRef="#br0" timeOffset="153031.532">27269 6747 529 0,'-5'-8'129'0,"-2"5"4"16,-3 3-84-16,-1 0-6 0,-1 3-8 15,3 8-5-15,-4 4-8 0,5 3-2 16,-1 0-4-16,5-2-3 0,4-2-2 15,0-2-4-15,0-3 0 0,3-2-2 16,3-7-4-16,3 0 2 0,-1-7-1 0,3-2-1 16,-1 4 0-16,1-4-1 0,2 2 1 15,-3-1 1-15,-2 2 0 0,-3-3 2 16,-2 3 2-16,2-2 1 0,-5 5 4 16,4-2-1-16,-4 5 0 0,0 0-1 15,0 0-2-15,3 0-1 0,-3 5-2 16,0 1-2-16,0 5-1 0,0 3 0 15,4 3 1-15,1 3 1 0,2-2-3 16,-1 0-1-16,1 3-5 0,0-7-8 16,-2-2-8-16,6-6-9 0,-3-6-8 15,-1 0-5-15,4-5-4 0,-1-4-1 0,-3-9-101 16,-1-5-98-16,2-2-245 0</inkml:trace>
  <inkml:trace contextRef="#ctx0" brushRef="#br0" timeOffset="153196.399">27422 6379 527 0,'0'-34'123'16,"4"10"3"-16,0 15-88 0,-4 9-3 16,6 0-4-16,-6 5-3 0,0 14-2 15,4 13-3-15,-4 8-3 0,2 8-2 16,3 13-7-16,1 0-3 0,2-1-4 16,1-7-10-16,-1-2-13 0,-3-8-11 15,2-5-7-15,-4-5-108 0,-3-11-113 16,0-3-265-16</inkml:trace>
  <inkml:trace contextRef="#ctx0" brushRef="#br0" timeOffset="153492.986">27405 6747 527 0,'0'-2'123'16,"10"2"6"-16,-1 0-91 0,5-5-1 0,3 5-5 15,2 0-6-15,1-2-4 0,0-2-5 16,5-2-5-16,-1-1-2 0,-1-4-3 15,-1 1-4-15,1-2 2 0,-4-5-3 16,-6 6 2-16,-3 1 4 0,-5-5 4 16,-5 4 2-16,0 1 5 0,-8-2 1 15,0 3 3-15,-3 9-2 0,-4 0-1 16,-6 6-3-16,1 6-1 0,-2 9-3 16,2 0 0-16,1 3-3 0,8 1-1 15,3-1-1-15,8-3-4 0,0-3 0 16,3 1 0-16,11-5-3 0,5 1-3 0,1-6-6 15,0-2-12-15,4-3-16 0,-1-1-17 16,0-3 160-16,-1 0-283 0,6 4-146 16,-1 1-398-16</inkml:trace>
  <inkml:trace contextRef="#ctx0" brushRef="#br0" timeOffset="153788.72">28070 6671 582 0,'0'12'140'0,"0"5"5"0,6 0-99 16,-6 6 0-16,4 2-6 0,-1 3-9 0,0 0-7 16,0 1-7-16,6-9-5 0,-1-2-3 15,4-8-3-15,-1-10-3 0,3 0 0 16,-1 0 0-16,-1-9 2 0,-4-3 1 15,-3-5 0-15,0-2 0 0,0 0 0 16,2-2-1-16,2-1-2 0,-1 0-7 16,0-7-5-16,0 0-7 0,-4-2-10 15,-2 3-10-15,2 3-11 0,2 6-6 0,-1 7-105 16,4 6-111-16,3 3-257 0</inkml:trace>
  <inkml:trace contextRef="#ctx0" brushRef="#br0" timeOffset="154074.816">28437 6686 564 0,'-10'23'135'0,"0"1"3"0,-3-1-93 15,8-4-7-15,5 0-10 0,0-5-5 16,0-8-9-16,5-6-4 0,6 0-4 16,1 0-3-16,4-8-2 0,0-2-2 15,1-2 2-15,0 1-1 0,-1-5 0 16,-4 2-1-16,-7-1 0 0,0-2 3 15,1 6 3-15,-2-6 6 0,-4 4 2 0,0 3 3 16,4 4 0-16,-4 6 2 0,0 0 2 16,0 7-4-16,0 3-2 0,-4 8-4 15,4-1-2-15,0 5-1 0,0-1-3 16,4 3-4-16,-1-6-7 0,1 1-9 16,5-7-9-16,-1-3-12 0,3-9-13 15,-3 0-4-15,6-2-111 0,-2-9-108 0,-1 1-263 16</inkml:trace>
  <inkml:trace contextRef="#ctx0" brushRef="#br0" timeOffset="154745.561">28701 6221 537 0,'0'-19'135'16,"0"8"5"-16,0 11-73 0,0 0-19 15,-4 2-3-15,4 9-5 0,0 8-7 16,0 7-3-16,-4 3-3 0,1 5-6 0,-3 7-5 15,2 3-4-15,4-2-4 0,0 3-4 16,0-1-10-16,11-12-13 0,-3 1-12 16,5-5-11-16,1-8-9 0,0-5-7 15,4-3-6-15,-1-9 1 0,2-3-3 16,0 0 9-16,-4 0 12 0,1-9 13 16,-5 3 13-16,-3-1 15 0,2-2 13 0,-5-2 20 15,-3-1 10-15,-2 4 7 0,3 1 2 16,-3 7-2-16,0 0-1 0,0 4 0 15,0 6 0-15,0 7-3 0,-3 3-5 16,3 0-4-16,0 3-4 0,0-2-5 16,0-3-7-16,3-6-6 0,6-3-3 15,-1-9-3-15,5 0-2 0,2-7-1 0,0-2 1 16,-2-3-2-16,4-2 0 0,0-1 0 16,1-2 0-16,-5-1 0 15,-3-3 4-15,-1 2 1 0,-9 1 5 0,5-2 0 16,-5 2 3-16,0 11 2 0,0 5-1 15,-4 2-2-15,0 0-2 0,4 12-3 16,-7 9-2-16,2 2-5 0,1 0-3 16,4 1-7-16,0-4-9 0,6-3-13 15,5-7-14-15,0-8-13 0,5-2-9 0,3 0-2 16,0 0 4-16,0-5 10 0,-2-1 12 16,-1 2 15-16,-3 4 13 0,-3 0 10 15,2 0 10-15,-5 0 5 0,3 6 5 16,-4 1 6-16,-1 0 5 0,1-5 5 15,-2-2 2-15,-1 0 0 0,2-1-5 0,0-6-4 16,0-3-5-16,-1 1-5 0,1-1-5 16,-5-3-2-16,4-2-1 0,-4 5 3 15,0-2 5-15,-9 2 3 0,5 4 4 16,-8 6 2-16,3 0 1 0,-4 3-1 16,1 8-2-16,2 3-3 0,2 3-4 15,1-4-2-15,7 7-3 0,0-4-2 16,0-4-2-16,7 1-4 0,2-1-6 15,1-6-9-15,3-1-14 0,3 0-15 16,3-2-18-16,1-3 104 0,2 0-225 0,2 8-136 16,-3-2-357-16</inkml:trace>
  <inkml:trace contextRef="#ctx0" brushRef="#br0" timeOffset="155127.343">29891 6674 608 0,'-14'-11'149'0,"5"2"5"0,-5 4-98 16,0 1-6-16,2 4-5 0,-1 0-6 16,-5 8-8-16,-1 1-6 0,0 3-5 15,1 4 0-15,1-3-3 0,4 2-2 16,7 1-4-16,2-3-4 0,4 1-1 0,0 0-3 15,9-4 0-15,9-2-4 0,1-5-3 16,3-3-2-16,4 0 0 0,-1-5-3 16,-5-2-3-16,-1-1-1 0,0-1 3 15,0 3 0-15,-4-6 3 0,0 3 2 16,0 3 3-16,-5-2 4 0,-2 0 1 16,-2 0 2-16,-6 5 3 0,3 3 0 0,-3 0-1 15,0 0 2-15,-2 0-1 0,-1 11-2 16,-1 6-3-16,4 0 0 0,-8 3-2 15,8 4-4-15,0 0-7 0,0-3-11 16,0-2-14-16,4-2-17 0,3-10-10 16,-2-5-115-16,5-2-121 0,0 0-281 15</inkml:trace>
  <inkml:trace contextRef="#ctx0" brushRef="#br0" timeOffset="155302.596">30108 6289 587 0,'0'0'141'0,"0"8"5"16,-8 8-102-16,5 5-1 0,3 6-2 15,-3 7-10-15,3 5-9 0,0 4-12 16,3 0-13-16,-3 1-21 0,6-6 1 0,-1-7-132 16,-1-1-122-16,-1 2-306 0</inkml:trace>
  <inkml:trace contextRef="#ctx0" brushRef="#br0" timeOffset="155453.405">30021 6678 620 0,'0'-11'154'15,"0"6"4"-15,5-3-91 0,5 4-21 16,0-3-12-16,7 2-10 0,5-2-11 16,2-2-12-16,-1-6-15 0,3 3-19 15,4-5-11-15,1-2-117 0,3 3-123 16,-5 2-297-16</inkml:trace>
  <inkml:trace contextRef="#ctx0" brushRef="#br0" timeOffset="155642.131">30501 6267 636 0,'-4'0'154'0,"-2"11"6"15,6 1-106-15,-5 7-1 0,5 6-8 16,-5 3-7-16,1 7-8 0,-3 3-7 0,4 4-7 15,-2 4-3-15,5-1-6 0,0 2-7 16,0-8-13-16,0-3-16 0,3-9-18 16,0-6-12-16,-3-12-118 0,0 1-129 15,8-8-292-15</inkml:trace>
  <inkml:trace contextRef="#ctx0" brushRef="#br0" timeOffset="155974.363">30496 6417 567 0,'4'-13'133'0,"3"-2"1"16,4-1-94-16,1 3-9 0,-1 1-5 15,5 3-3-15,-1 1-7 0,-1 0-1 16,-2 2-1-16,2 1 0 0,-6-1 0 16,2 3-1-16,-7 3-3 0,2 0-2 0,-1 3-2 15,-4 4-2-15,0 1-2 0,0 0-1 16,0 1-1-16,-8 2 0 0,-2 1 0 15,-3 5 1-15,-5 1 3 0,1 4 2 16,-1 2 4-16,1-2 3 0,6-2 3 16,0-2 2-16,1-2 2 0,4-3-1 15,6-3 1-15,0 1-4 0,0-3-1 16,9 0-3-16,-1 1-1 0,0-2-3 16,4-5 0-16,1 2-5 0,-4-4-1 15,5 0-5-15,1-5-11 0,-1-2-11 0,-4-3-13 16,4 1-18-16,-2-3-12 0,-3-2-113 15,1 2-123-15,-1 1-280 0</inkml:trace>
  <inkml:trace contextRef="#ctx0" brushRef="#br0" timeOffset="156291.302">30690 6556 567 0,'0'5'139'15,"9"-5"3"-15,-4 0-93 0,1 0-7 16,6 0-9-16,3-9-10 0,-3-2-7 15,4 3-7-15,0-3-2 0,1 1-3 16,-5 0 1-16,-2 0 2 0,-1 1 0 0,-4-2 2 16,-1 0 0-16,-4-1 1 0,0 1 0 15,0 1 1-15,0 3 0 0,-5 4 1 16,-5 3-1-16,-4 0-1 0,0 5-2 16,-5 8 0-16,0 4-1 0,0 2-3 15,5 2-1-15,-1 4 1 16,12-3 0-16,3 2 1 0,0-2-3 0,9-1 2 15,2-2-1-15,6 0-3 0,1-2-4 16,1 0-1-16,1-6-7 0,0 1-2 16,-1-3-7-16,1-2-6 0,2 3-6 15,-1 1-5-15,-1-3-8 0,0 2-1 16,-2-3 3-16,-3 1-106 0,-6-4-103 0,8 6-248 16</inkml:trace>
  <inkml:trace contextRef="#ctx0" brushRef="#br0" timeOffset="158408.587">24029 7960 443 0,'-4'0'102'0,"4"5"4"0,0-2-60 15,3 1-28-15,0 0-2 0,4-4-3 0,-2 0-1 16,2 0-2-16,2 0-3 0,-1-7-2 16,4 4 0-16,1-4 0 0,1 0 1 15,2-1 0-15,-1-2 0 0,-3-2 0 16,0 0-1-16,-3-1 0 0,-5-1 1 15,-1 3-2-15,-3 2-2 0,0-1 0 16,-3 3 0-16,-3 4 0 0,-1 3 0 0,0 0-1 16,-2-4 0-16,-1 4 1 0,-2 0 0 15,1 6-1-15,0-6 0 0,0 6 1 16,0-3 0-16,-2 5 0 0,1 1 0 16,0 2 0-16,-2-1 0 0,2 1 1 15,1 5 0-15,3-5-1 0,3 3 0 16,0-4 0-16,5 2 1 0,0-2-1 15,0 0 0-15,0 0 0 0,0 1 0 16,4-2 0-16,-1 1 2 0,5 2-2 16,1-3 0-16,-2-3 1 0,5 4-1 15,1-3-1-15,-3-2 0 0,2-1-1 0,1-1 0 16,-3 1 1-16,3-1-1 0,-3 0-1 16,-2-3 1-16,-1 4-2 0,0-4-1 15,0 0 1-15,-4 3 0 0,3-3-1 16,-2 0 1-16,1 0 0 0,-5 0 1 0,4 0 2 15,0-3-1-15,0 3 0 0,-1 0 1 16,0 0 0-16,1 0-1 0,1 0-1 16,2 0 0-16,-3 0 2 0,1 0 1 15,1 0 0-15,-1-4 0 0,-2 4 5 16,2-6 1-16,-1 2 2 0,0 1-1 16,-4 0 1-16,5-1 2 0,-5 2-1 15,5 2-2-15,-5-5 2 0,3 5-1 16,-3-6-2-16,6 1 0 0,-6 5-1 15,0-6-3-15,3 0 3 0,-3 6-4 0,0-9 0 16,2 2-1-16,-2 2-1 0,0 0 0 16,6 2 1-16,-2 1-1 0,-4-3-1 15,4 1 0-15,-1-3 0 0,-1 1 1 16,-2 2 0-16,6-2 0 0,-6 3-1 16,4-1 3-16,-4 0-2 0,0 2 0 0,0-4 1 15,4 3-1-15,-4 0 2 0,0-2-1 16,0 3 0-16,0 2 0 0,0-7 1 15,0 6-1-15,0 1 1 0,0-5-3 16,0 5 1-16,3 0-1 0,-3 0 1 16,0 0-1-16,0-4-5 0,2 4-10 15,-2 0-7-15,0 0-11 0,0 0-8 16,0 4-112-16,0-4-113 0,0 5-266 16</inkml:trace>
  <inkml:trace contextRef="#ctx0" brushRef="#br0" timeOffset="158760.87">24423 7467 480 0,'0'0'111'16,"0"0"5"-16,0 0-80 16,3 0 0-16,-3 8-2 0,6 3-4 0,-6 7-2 15,4 7-2-15,4 11-4 0,-1 7-4 16,1 2-5-16,-1 2-4 0,0 4-2 15,-7-4-5-15,0 1-2 0,0-2-4 16,0-3-4-16,0-10-5 0,2-1-6 16,-2-8-8-16,0-10 27 0,5-7-137 15,-1-7-106-15,-4 0-274 0</inkml:trace>
  <inkml:trace contextRef="#ctx0" brushRef="#br0" timeOffset="159093.624">24747 7665 538 0,'-8'7'127'0,"4"-1"4"15,1 1-89-15,3 3-7 0,0-1-5 16,0 0-5-16,0-6-7 0,0 3-6 16,5-3-2-16,0 3-3 0,1-2-3 15,0 3 0-15,1 2-2 0,-2-3 0 16,-2 2-1-16,2 2-2 0,1 3 2 15,-2-2 0-15,-1 7 0 0,3 0 1 0,-1-2-1 16,-5-2 2-16,0 2 4 0,0-5 4 16,-4 0 2-16,-4-2 2 0,-5 0 1 15,-3 0 1-15,2 0-1 0,-2 1-5 16,-2-2-4-16,2 0-3 0,-1-8-2 16,1 0-2-16,3 0-3 0,3-6-5 0,2 1-9 15,0-3-9-15,8-4-8 0,0-2-9 16,0-4-3-16,8-1 106 0,0-5-210 15,6 4-114-15,0 6-320 0</inkml:trace>
  <inkml:trace contextRef="#ctx0" brushRef="#br0" timeOffset="159397.3">24951 7801 534 0,'8'5'129'0,"3"-2"4"16,0 2-85-16,-2-5-5 0,4 0-5 15,-4-5-2-15,1-5-4 0,-5 0-7 16,4 0-3-16,-4-1-5 0,-1 2-3 16,0 2-3-16,-4 0-4 0,0 1-2 15,0-2 0-15,-4-1 0 0,-8 1 2 16,-1 8-1-16,-2-3 0 0,-3 3-1 0,3 0 2 16,2 10 1-16,0 0-1 0,-1 1-2 15,0 4 2-15,7 5-1 0,0-1-2 16,7 2-2-16,0-3 0 0,5 1-2 15,2-8 2-15,6 0-2 0,4-2-1 16,2-2 0-16,-1 3-3 0,3-4-5 16,1-4-10-16,-4-2-13 0,2 0-15 0,-1 0 8 15,-1-9-129-15,4-2-119 16,6 0-284-16</inkml:trace>
  <inkml:trace contextRef="#ctx0" brushRef="#br0" timeOffset="159560.482">25382 7608 630 0,'0'0'160'0,"0"4"5"15,0 2-105-15,0-2-4 0,0 2-15 0,0-6-8 16,6 0-22-16,-3 0-25 0,2 0-24 16,-1 0 163-16,1 0-294 0,-5 7-150 15,0 7-422-15</inkml:trace>
  <inkml:trace contextRef="#ctx0" brushRef="#br0" timeOffset="159742.859">25394 8054 653 0,'0'13'169'0,"0"-6"7"0,0-2-97 16,6-5-9-16,-3 3-15 0,1-3-13 15,-4 0-12-15,3 0-11 0,-3-3-8 16,0 3-11-16,0 0-8 0,0-3-10 15,0 3-14-15,0 0-16 0,0 0-15 0,-3 5-8 16,3-1-112-16,-6 3-119 0,2 2-277 16</inkml:trace>
  <inkml:trace contextRef="#ctx0" brushRef="#br0" timeOffset="164794.176">25102 8651 534 0,'0'-6'123'0,"0"6"8"0,0 0-95 16,0 0 5-16,0 0 1 0,0 9 1 15,0 6-4-15,0 5-4 0,4 8-7 16,-4 0-7-16,0 10-4 0,0-1-5 0,4 3-5 15,-4-1-3-15,0 4-2 0,3-7-1 16,-3-2 1-16,0-3-2 0,0-5 0 16,0-1-3-16,0-6-4 0,0-4-10 15,0-10-13-15,0-5-12 0,0 0 49 16,0-12-167-16,0-8-120 0,0-7-306 16</inkml:trace>
  <inkml:trace contextRef="#ctx0" brushRef="#br0" timeOffset="165061.587">25041 8664 502 0,'0'-7'124'0,"0"-1"6"0,6-1-57 16,7-5-35-16,-5 1 3 0,3-4-2 16,5 0-3-16,-3 2-3 0,4 0-5 15,1 5-4-15,5 4-4 0,-4 6-5 0,-1 0-4 16,0 0-2-16,-4 13-1 0,-2-2-1 15,-4 8-1-15,-2-2 0 0,-6 3-2 16,0 1 2-16,-8 3-2 0,2-3-1 16,-6 0 0-16,-1-1-1 0,-1-1-2 15,-3-1 2-15,-3-4-3 0,0-2-4 0,0-2-5 16,1-2-13-16,3-8-13 0,3 2-11 16,8-2-11-16,5 0-109 0,0-7-114 15,4-4-265-15</inkml:trace>
  <inkml:trace contextRef="#ctx0" brushRef="#br0" timeOffset="165358.477">25377 8592 501 0,'2'7'137'16,"-2"6"8"-16,0-3-41 0,0 5-45 16,0 2-9-16,-3 1-7 0,-1 2-7 0,-1-4-8 15,1-2-9-15,4-7-4 0,0-7-4 16,0 0-4-16,7 0-2 0,1-7-1 15,9-5-1-15,-1-3-1 0,3-3-1 16,0-8-1-16,1 7 2 0,0-3 1 16,-1 5-1-16,-2 1 2 0,-4 8 1 15,-7 4 3-15,1 4 1 0,-3 2 1 0,-4 10-1 16,0 5 0-16,0 4 0 0,-10 6-1 16,8 0-3-16,-1-1-3 0,3 2-2 15,0-5-4-15,0-4-9 0,3-4-9 16,2-5-11-16,1-10-12 0,0 0-15 0,3 0-6 15,2-9-108-15,2-4-112 0,1-10-266 16</inkml:trace>
  <inkml:trace contextRef="#ctx0" brushRef="#br0" timeOffset="165528.601">25698 8275 519 0,'5'-30'135'0,"-2"6"5"15,0 13-60-15,2 11-24 0,-5 0-7 16,5 8-4-16,-5 7-6 0,4 10-7 15,-1 12-7-15,3 2-4 0,1 7-7 16,2 0-5-16,3 2-8 0,-1-3-8 16,-3-7-12-16,-4-2-17 0,-4-9-16 0,0-7-99 15,0-9-17-15,0-2-101 0,-2-8-194 16</inkml:trace>
  <inkml:trace contextRef="#ctx0" brushRef="#br0" timeOffset="165678.22">25694 8539 481 0,'0'-7'120'16,"8"2"6"-16,0 5-45 16,6-6-47-16,4 6-5 0,0-3-6 0,7-1-3 15,6 0-3-15,1 1-7 0,0-4-10 16,5-1-12-16,-1-2-9 0,1-2 126 16,-4-2-240-16,0 0-126 0,0 1-356 15</inkml:trace>
  <inkml:trace contextRef="#ctx0" brushRef="#br0" timeOffset="165829.119">26269 8357 552 0,'7'3'141'0,"-3"6"9"16,2 4-83-16,-1 5-4 0,-1 4-8 15,0 2-3-15,-2 4-10 0,-2 2-8 16,7 3-9-16,-7-1-8 0,3 3-6 0,-3-4-2 16,0-2-6-16,4-6-11 0,-4-11-11 15,5-12-19-15,2 0-14 0,-3 0-123 16,-4-12-134-16,4-8-311 0</inkml:trace>
  <inkml:trace contextRef="#ctx0" brushRef="#br0" timeOffset="165995.828">26275 8357 516 0,'4'13'131'0,"1"-3"6"0,6-3-70 16,3-7-18-16,1 0-9 0,1-8-6 15,0-6-13-15,-3 0-22 0,-2-4-19 16,-3-1 105-16,-3 1-230 0,0 0-133 16,-1 4-358-16</inkml:trace>
  <inkml:trace contextRef="#ctx0" brushRef="#br0" timeOffset="166160.467">26589 8086 582 0,'3'8'150'0,"0"6"6"0,3 10-89 15,0 3-3-15,-3 3-7 0,0 7-5 16,2 4-11-16,-5 3-13 0,0-1-6 16,5 5-8-16,-5-5-5 0,0-5-9 15,0-10-13-15,0-7-14 0,0-7-20 16,0-8-13-16,0-6-119 0,0 0-129 0,0-13-300 16</inkml:trace>
  <inkml:trace contextRef="#ctx0" brushRef="#br0" timeOffset="166311.345">26511 8453 461 0,'3'0'132'0,"4"0"7"0,9 0 1 0,3 0-101 15,8-6 0-15,5 2-9 0,2-3-6 16,5-4-10-16,5-3-11 0,-3-2-9 16,2-3-13-16,5 2-17 0,-4 2-111 15,-1 4-118-15,4 3-283 0</inkml:trace>
  <inkml:trace contextRef="#ctx0" brushRef="#br0" timeOffset="166644.332">27324 8292 585 0,'-12'3'147'0,"-4"1"3"15,2 3-83-15,-4 1-20 0,3 6-8 16,-2 3-10-16,3 5-3 0,-2 3-9 0,7 2-4 15,-3 0-2-15,2-1-3 16,3-5-2-16,7-4-2 0,0-7-1 0,0 0-3 16,9-10 0-16,4 0-2 0,3-11-1 15,3-4-2-15,-1-2 2 0,7-6-1 16,-2 1 1-16,-2 4 2 0,-2-5 4 0,-3 5 3 16,-6 3 7-16,3 1 3 15,-6 6 4-15,1 8 0 0,-3 0 3 0,-3 4 0 16,-2 7-3-16,0 7-5 0,0 2-5 15,4 6-2-15,-4 0-3 0,0-3-5 16,5 3-7-16,-2-4-6 0,0-2-12 16,0-5-14-16,6 0-19 0,-1-10-13 15,6-5-114-15,2 0-127 0,6-6-291 16</inkml:trace>
  <inkml:trace contextRef="#ctx0" brushRef="#br0" timeOffset="166832.31">27685 7817 619 0,'0'0'145'0,"0"5"6"15,0 15-108-15,0 12 2 0,0 7-11 0,4 12-4 16,-4 5-7-16,4 1-7 0,-4 4-6 16,0-4-4-16,0-7-6 0,0-7-11 15,0-5-16-15,0-6-14 0,0-9 141 16,3-7-262-16,-3-9-139 0,0-7-379 15</inkml:trace>
  <inkml:trace contextRef="#ctx0" brushRef="#br0" timeOffset="167010.083">27583 8249 583 0,'0'-5'136'0,"5"5"6"0,2 0-100 15,5 0-1-15,6 0-8 0,1 0-2 16,-1 0-7-16,5 0-4 0,6-5-7 15,-3-1-4-15,6-1-6 0,0-2-13 16,-3-5-13-16,2-3-12 0,-7 2-8 16,-2-3-113-16,-1 0-115 0,-9-1-268 0</inkml:trace>
  <inkml:trace contextRef="#ctx0" brushRef="#br0" timeOffset="167210.028">28028 7713 484 0,'0'-9'136'0,"-4"9"5"15,4 0-9-15,0 9-78 0,-4 9-2 16,4 4-3-16,0 11-5 16,0 5-2-16,0 3-1 0,4 11-5 0,-4 1-6 15,4 8-6-15,0 0-7 0,-4 3-3 16,3-6-4-16,-3-2-6 0,0-6-8 16,-3-10-6-16,3-8-9 0,-4-5-13 15,4-10-13-15,0-11-18 0,0-6-10 16,0 0-110-16,4-9-120 0,-1-5-275 15</inkml:trace>
  <inkml:trace contextRef="#ctx0" brushRef="#br0" timeOffset="167378.313">27938 8136 536 0,'-7'-10'127'0,"7"8"4"0,0 2-79 16,0 0-19-16,8-4 1 0,5-2-2 15,1-4 0-15,7 0-5 0,-1-5-4 0,0-4-4 16,3 1-2-16,0-3-9 0,0-4-15 15,-1 3-13-15,-2-5-11 0,-4-1-8 16,-2 1-8-16,-2-2 86 0,-5-2-191 16,2 3-107-16,-1 5-296 0</inkml:trace>
  <inkml:trace contextRef="#ctx0" brushRef="#br0" timeOffset="167879.325">28242 7635 548 0,'0'-6'129'0,"0"6"7"15,0 0-89-15,0 10-1 0,0 4-5 16,0 2-2-16,0 6-1 0,0 2 0 15,0 10 0-15,0 7-1 0,0 7 0 16,0 11-4-16,0 2-2 0,7 2-6 16,-4-5-4-16,-3-1-5 0,3-10-5 15,-3-10-6-15,0-3-3 0,0-11-1 0,-2-2 0 16,2-7 0-16,0-4 0 0,-3-7-2 16,3-3-2-16,0 0 0 0,0-8-4 15,3-5-2-15,5-5 0 0,2-3-4 16,2-4 2-16,1-2 3 0,-1 0 1 15,-1-2 2-15,-3 3 2 0,2 3 1 16,-3 7 2-16,0 7 3 0,1 9 0 16,-3 0 3-16,2 6 3 0,-1 5 1 15,0 6 1-15,-1 2 0 0,0 4-1 16,0 1-3-16,1 0-1 0,6-1-4 16,-2-3-1-16,7-3-1 0,-1-4 1 0,6-4-2 15,2-5 2-15,-4-4-1 0,3 0 0 16,1-8-1-16,0-2 0 0,-3-2-1 15,-1-2 0-15,-7 0-2 0,-4-1 1 16,-2-1 1-16,-7 4 1 0,4-4 1 16,-4 4-1-16,0 4 1 0,-4 3 0 0,-1 5 0 15,2 0 1-15,-5 0-1 0,-2 6 1 16,3 8 0-16,-6 3 1 0,3 5 0 16,2 6 0-16,3 3 1 0,5-3 0 15,0 0-1-15,0-2 0 0,6-3 0 16,6-5-1-16,3-3 0 0,-3-7-4 15,5-4-6-15,-2-4-13 0,1 0-8 0,0-8-20 16,4-3-14-16,1-1-9 0,1-6-114 16,-3-3-120-16,-1 3-275 15</inkml:trace>
  <inkml:trace contextRef="#ctx0" brushRef="#br0" timeOffset="168546.365">28979 8351 608 0,'0'0'147'0,"0"3"5"0,9-3-99 16,0 0-6-16,1-3-9 0,4-6-7 15,5 0-8-15,1-6-6 0,2-1-1 16,7-4-5-16,-7 4 0 0,-5-4-1 16,-6 5-2-16,-2 1 2 0,-9-2 0 15,0 3-4-15,0-1 2 0,0-1 1 16,0 5-3-16,-3 0 3 0,-5 4-2 16,0 6 1-16,-5 0-3 0,-3 9-1 0,-2 3 1 15,-3 5 0-15,2 6-2 0,-3 3 0 16,2 4 0-16,4-2-1 0,3 8 1 15,4-5-1-15,4 0 1 0,5-5-1 16,0-2 0-16,0-7-1 0,7-6 1 16,8-1-3-16,2-7-3 0,2-3-12 15,3 0-10-15,2-9-15 0,-2-3-14 0,3-3-12 16,-7-4-5-16,2-3 33 0,-1 1-131 16,-3-4-103-16,1 3-253 0</inkml:trace>
  <inkml:trace contextRef="#ctx0" brushRef="#br0" timeOffset="168829.798">29321 8186 579 0,'0'0'139'0,"-5"6"7"16,5 3-93-16,0 4-1 0,-5 4-6 15,5 1-3-15,-4 2-2 0,4 3-4 16,0-1-5-16,0 3-6 0,0-3-3 16,0-3-6-16,5-3-4 0,0-8-2 15,0-8-4-15,3 0-3 0,2 0 1 16,0-12-2-16,0-4 1 0,6 0-1 15,-3-5-1-15,5 2 0 0,-3-3 0 16,4 4 0-16,-6 2 2 0,3 1 3 16,-5 5 0-16,-3 3 1 0,-1 7 2 0,1 0-1 15,-5 0 1-15,0 12-2 0,-3 2-5 16,0 7 1-16,0 4-5 0,0 3-3 16,-3-1-9-16,3-4-12 0,6-5-19 15,-6-6-25-15,12-12-113 0,4 0-10 0,6 0-117 16,2-11-214-16</inkml:trace>
  <inkml:trace contextRef="#ctx0" brushRef="#br0" timeOffset="169176.721">29861 8099 597 0,'-8'-7'145'0,"-4"7"1"15,1 0-95-15,-2 8-8 0,-2 9-11 16,-4 11-9-16,-1 8-5 0,0 3-7 0,-2 2-2 15,6 2-2-15,5-3-6 0,11-7-4 16,0-8-4-16,4-6-1 0,8-11-5 16,6-8-5-16,4 0-4 0,3-8-3 15,-2-9-3-15,-1-6 0 0,-3 0-3 16,-1-6 5-16,0-1 6 0,-5 1 6 0,-1-2 8 16,-2-1 11-16,-5-1 9 0,-5-9 6 15,5-4 7-15,-5-4 7 0,-7-4 2 16,2-1 3-16,-3 2 1 0,1 10-1 15,-4 10-4-15,5 17-5 0,-2 13-3 16,-1 3-7-16,4 13-2 0,5 11-6 16,0 5-4-16,0 9 0 0,11 4-4 15,3 9-7-15,7 5-3 0,4 1-11 16,-1 0-12-16,5 0-17 0,-5-6-15 16,-3-3-116-16,1-7-128 0,2-7-301 15</inkml:trace>
  <inkml:trace contextRef="#ctx0" brushRef="#br0" timeOffset="169848.316">27135 8931 551 0,'0'-7'124'16,"0"-2"6"-16,0 5-102 0,-6 0 1 15,1 1-2-15,-6 3-2 0,0 0-3 16,-4 0-5-16,-5 0-1 0,0 0 1 16,-4 0 1-16,-1 0 0 0,1 3 1 0,-4-3 1 15,1 0 0-15,-3 0-2 0,5 0-4 16,-4 0-2-16,6 0 1 0,0 0-3 16,-2 0-1-16,4 4-2 0,4-1 1 15,6 0 0-15,1-3-1 0,8 5-1 16,2-3 0-16,0-2 1 0,0 6 1 0,0-6-3 15,0 3-2-15,2-3 1 0,2 5-1 16,-1 0 1-16,6 2 0 0,-2 1-2 16,1 5 1-16,-1 5 1 0,2 3 0 15,-5 3-2-15,-4 3-2 0,0-1 2 16,0 4-2-16,-5-2 0 0,-4-1-1 16,2 1 1-16,-2 3 2 0,4-7-1 15,-1 3-1-15,6 1 1 0,-4-7 0 16,4 1 0-16,0-1-3 0,0-5 2 15,0-1-1-15,0-4 1 0,10 1 0 16,-6-6-1-16,4-2 0 0,0-2 0 0,-1-2 0 16,0 5 1-16,0-1-1 0,4-4 1 15,1 2 0-15,4-2 0 0,-1 0 2 16,3 0-2-16,2 0-1 0,0 0 2 0,0-2-1 16,1-3-1-16,2 0-2 0,-2 0-6 15,1 2-5-15,-5-4-3 0,-4 4-12 16,-1-2-15-16,0 1-12 0,-4 2-87 15,2-6-27-15,3-2-105 0,-1 1-217 16</inkml:trace>
  <inkml:trace contextRef="#ctx0" brushRef="#br0" timeOffset="170363.257">27167 9001 557 0,'0'-12'135'0,"0"4"5"0,4 2-92 15,-4 6-1-15,6 0-5 0,-6 0-3 16,6 6-8-16,-6 8-6 0,4 2-4 16,-4 10-6-16,6 3-4 0,-6 5-4 15,4-1-4-15,-4 3-1 0,4-1-5 16,-2-7-4-16,-2-5-8 0,7 0-8 0,-7-8-14 15,4-1-9-15,-4-7 1 0,4-7-113 16,-4 0-108-16,3 0-257 0</inkml:trace>
  <inkml:trace contextRef="#ctx0" brushRef="#br0" timeOffset="170698.532">27221 9167 469 0,'11'-16'122'0,"1"0"6"16,1-1-43-16,3-5-44 0,3 6-5 0,2-1-7 16,-3-6-4-16,3 2-4 0,0 8-4 15,-6-3-3-15,-1 7-4 0,-2 3-3 16,-6 6-3-16,-6 0-1 0,0 0-2 16,0 0-1-16,-3 6 0 0,-4 0 0 0,0 0 0 15,-3 4 0-15,2 4 0 0,-4-4-1 16,-1 8 0-16,-3 1-1 0,-3 2 1 15,2 4 2-15,0-3-1 0,3 3-1 16,6-7 1-16,3-5 0 0,5-4 1 16,0 0 1-16,0-2 2 0,6-3 2 15,3 0 3-15,5-4 1 0,2 4 0 16,-1-4 0-16,4 1-3 0,-2 4 0 16,3-5-9-16,-1 4-8 0,2-1-13 15,0-3-12-15,-3 0 8 0,-3 0-127 0,1 0-119 16,-8-3-276-16</inkml:trace>
  <inkml:trace contextRef="#ctx0" brushRef="#br0" timeOffset="171264.972">27608 9083 541 0,'0'4'135'0,"0"2"7"0,0-3-85 15,6 2-2-15,1-3-9 0,0-2-5 16,7 0-8-16,-1-2-6 0,0-6-6 15,2 2-4-15,2-1-4 0,2-1-2 0,0-3-3 16,0 1-2-16,0 2-2 16,-3-2-1-16,-2-1 0 0,-7 7-2 15,-7 0 0-15,0-2-1 0,0 6 1 0,-11 0 0 16,-4 0-1-16,0 0-1 0,-3 4 2 16,0 6-1-16,0 5 2 0,0-1-3 15,3 3 1-15,3 8 0 0,0 1 1 16,5-2-3-16,0 1 2 0,7-3-1 15,0-2 1-15,8-4 0 0,0-2-1 16,4-4-2-16,4-7-5 0,1-3-11 16,1 0-12-16,-1-4-16 0,7-5 119 0,-5-5-239 15,1 4-134-15,-2 0-360 0</inkml:trace>
  <inkml:trace contextRef="#ctx0" brushRef="#br0" timeOffset="171512.168">27984 9088 478 0,'4'0'128'0,"-4"0"9"0,3 5-31 16,-3 4-51-16,0 3-3 0,3 5-5 15,-3 1-2-15,-4 0-6 0,1 2-6 16,-1-2-10-16,-1 1-7 0,3-3-3 16,2-3-5-16,0-2-3 0,0-1-1 15,-3-3-4-15,3-3 0 0,0 0-3 0,0 0-3 16,0-4-3-16,0 5-4 0,0-1-5 15,0 1-3-15,0-1-7 0,-3 3-2 16,3-3-8-16,0-4-7 0,0 6-2 16,0-6-106-16,3 0-107 0,-3-6-258 15</inkml:trace>
  <inkml:trace contextRef="#ctx0" brushRef="#br0" timeOffset="171846.022">28244 9018 564 0,'0'3'141'0,"-7"9"6"15,0 6-86-15,-7 6-6 0,-4 4-9 16,-5 8-8-16,-3 4-7 0,-2 0-8 16,-5 4-6-16,1 0-7 0,-1 2-4 15,-2-6-7-15,4 1-8 0,3-7-14 16,7-6-18-16,10-9 19 0,4-13-141 15,7-6-125-15,0 0-304 0</inkml:trace>
  <inkml:trace contextRef="#ctx0" brushRef="#br0" timeOffset="172046.109">28496 9332 627 0,'-18'22'145'0,"-3"0"3"16,1 3-103-16,0-1-12 0,0 1-20 15,0 0-7-15,3-6-13 0,2 0-14 16,4-7-13-16,11-9-113 0,0-3-117 16,0 0-280-16</inkml:trace>
  <inkml:trace contextRef="#ctx0" brushRef="#br0" timeOffset="172313.769">28707 9113 658 0,'-4'19'156'15,"-1"6"3"-15,1-1-107 16,-3 6-13-16,1-1-14 0,2-6-7 0,4 2-10 15,0-3-3-15,6-4-3 0,4-7-3 16,-1-4 1-16,3-7 0 0,4 0-1 16,-4 0 0-16,-1-11-1 0,3 0-1 15,-3-3 0-15,-1-6-4 0,-1 1-3 0,-1-1-7 16,-4 1-11-16,4-2-10 0,-3 0-6 16,0 7 40-16,2-2-150 0,-2 4-111 15,0 12-279-15</inkml:trace>
  <inkml:trace contextRef="#ctx0" brushRef="#br0" timeOffset="172612.61">29060 9203 639 0,'-15'19'154'16,"-2"2"3"-16,-2 0-104 0,0 0-9 0,3-5-14 15,8-5-9-15,8-5-10 0,0-6-7 16,5 0-4-16,6-12-5 0,4-2-3 15,4-6-1-15,-3 1 0 0,0 1 0 16,1-1 3-16,-5 1 0 0,-6 7 4 16,1-2 5-16,-2 0 5 0,-5 4 2 15,4 5 0-15,-4 4 5 0,0 0 0 0,0 0 1 16,0 12-3-16,-4-1-2 0,0 3-2 16,-1 4-3-16,2 1-2 0,1 1-1 15,-1 0-5-15,3 1 1 0,0-5-5 16,0-1-4-16,0-5-7 0,5-6-12 15,3-4-13-15,1 0-10 0,1-9-4 16,-4-2-109-16,2-8-108 0,2-4-256 16</inkml:trace>
  <inkml:trace contextRef="#ctx0" brushRef="#br0" timeOffset="172880.25">29297 8721 413 0,'3'5'127'0,"2"4"8"0,-3 3 2 16,2 8-76-16,0 5-6 0,0 2-4 16,-1 3-9-16,0 4-8 0,2 0-9 15,-5 2-5-15,5 0-8 0,-5 2-5 0,0 2-4 16,-6-1-3-16,0-3-4 0,3-2-5 15,-1-7-8-15,4-6-10 0,-4-5-13 16,4-5-9-16,0-4-110 0,6-3-114 16,-2-4-271-16</inkml:trace>
  <inkml:trace contextRef="#ctx0" brushRef="#br0" timeOffset="173591.627">29443 9179 570 0,'0'0'131'0,"0"0"4"15,7-3-95-15,1 3-7 0,-1-5-4 16,-1 5-3-16,0 0-3 0,1 0-3 15,0 0-3-15,3 4-2 0,-4-2-4 16,1 2 0-16,-1-4-3 0,-3 0-3 16,-3 0-2-16,0 0 0 0,0 0-2 15,0 0-1-15,0-4-1 0,0 4-2 16,0-2 0-16,0 2 0 0,3 0-1 16,-3 0 1-16,0 0 0 0,-3 0 1 15,3 0 1-15,0 0 0 0,-3 0 1 16,3 2 1-16,0-2 0 0,0 7 1 0,0-7 0 15,0 3 1-15,0-3 1 0,0 0 1 16,0 3-1-16,0 2 3 0,0-3 2 16,0 1 0-16,3 2 3 0,-3-2 1 15,0 3 1-15,0-1 0 0,0 2 0 0,0-1-4 16,0 2 0-16,3-2-3 0,-3-1-1 16,0-1-4-16,0-1 0 0,6-3 0 15,-6 0-1-15,4 0-1 0,-4-5 1 16,0 3-1-16,0-6 1 0,4 2-1 15,-4 1-1-15,0-1 1 0,0 1 1 16,0 0 0-16,0 0-1 0,4-1 0 16,-4-3-1-16,0 2 1 0,0-3 1 15,0-1-2-15,0 0 0 0,0-4 1 16,0 4 0-16,2 1 0 0,-2-1 1 0,0 6 0 16,5 5 1-16,-5 0-1 0,0 7 3 15,0 2 1-15,0 5 2 0,0 0-2 16,0 5 2-16,0-3 0 0,0-1 1 15,7 2-1-15,-3 0-2 0,0-1 3 16,5-3-1-16,1 0 1 0,1-5-3 16,2-1 0-16,0-4 1 0,1-3 0 0,0 0-4 15,4 0 1-15,-1-3-2 0,1-4 0 16,5-1-4-16,-2-3-5 0,-2-2-2 16,-3-3-5-16,2-2-10 0,-5 1-7 15,-5 1-9-15,3-3-13 0,-5 2-9 16,-6 0-4-16,0 4-108 0,0 3-109 0,-6 5-263 15</inkml:trace>
  <inkml:trace contextRef="#ctx0" brushRef="#br0" timeOffset="174182.624">29841 9175 390 0,'0'0'104'0,"0"0"5"16,0 0-45-16,0 0-16 15,-4 0-14-15,4 0-8 0,0 0-7 0,-4 0-5 16,4 0-4-16,0 0-5 0,0 0-2 15,0 0 0-15,0 0-3 0,0 0 0 16,0 0 2-16,0 0 2 0,0-5 4 16,0 5 2-16,0-3 4 0,3 3 4 15,-3-7 3-15,3 3 3 0,-3-3 0 16,0-2 0-16,0 0 1 0,0-1-2 16,0-3 2-16,0 1-4 0,0 1 0 0,-3 2-2 15,3 7-1-15,-3 2-4 0,3 0 0 16,-3 0 0-16,3 7-2 0,0 4-2 15,-6 2 2-15,6 4-3 0,0 3 0 16,0 2-1-16,0 1-2 0,0-2-1 16,0 4-1-16,8-3-3 0,-5-3 1 15,0 0 0-15,1-2-6 0,0-8-4 16,0 1-7-16,2-2-8 0,-2-8-15 16,0 0-13-16,1-6-11 0,0-1-112 0,-3-6-123 15,-2 1-283-15</inkml:trace>
  <inkml:trace contextRef="#ctx0" brushRef="#br0" timeOffset="174527.706">29982 9207 578 0,'3'6'142'16,"0"-6"7"-16,5 2-90 0,0-2-8 15,7 0-12-15,-4-7-9 0,1-2-8 16,5-1-8-16,-2-2-6 0,-3 2-5 15,0-4-2-15,3 4 0 0,-9-1-1 16,1 1 1-16,-7 0 0 0,0 0 0 16,0 1 1-16,0 1 0 0,-8 4 3 15,3 4-1-15,-5 2 1 0,1 7 0 0,-3 2 1 16,4 5 0-16,-4 2 1 0,5-4 2 16,1 5-1-16,2-2 1 0,4-5 1 15,0 3 1-15,0-5 0 0,9-1-1 16,-3-2-2-16,3-2-3 0,0 2-1 15,3-7-2-15,-1 0 1 0,4 0-1 16,-3 0-6-16,-2 0-5 0,0-9-7 0,-3 3-9 16,6 0-14-16,0-4-17 0,-1-1-13 15,3-3-105-15,1 1-114 0,-2-2-266 16</inkml:trace>
  <inkml:trace contextRef="#ctx0" brushRef="#br0" timeOffset="175279.86">30185 8674 600 0,'-3'0'147'15,"3"3"7"-15,0 2-100 0,0 2 0 16,0-3-3-16,4 3-10 0,-1-1-8 16,0-2-8-16,4 3-7 0,-3 1-7 15,0 0-5-15,0 4-3 0,3-3 0 16,-1 5-1-16,3 1 1 0,2 2-5 0,1-2 3 15,-1 2 0-15,2 1-1 0,-1-1-2 16,-3 1 0-16,5-2 2 0,-1 1 0 16,-3-2 0-16,2 1 0 0,-3-4 1 15,0-2 0-15,-3 0-1 0,3-2-2 16,-9 0 2-16,6-2 1 0,-3 3-2 0,0-2 2 16,3 1-2-16,-3 0 3 0,-3-4 1 15,5-4 0-15,-5 6-1 0,2-6 2 16,-2 0-1-16,4 0 0 0,-4 0-2 15,0 0 2-15,0 0-3 0,0 0 0 16,-4 0 2-16,2 2 0 0,-1-2 0 16,3 4-2-16,0-4 0 0,0 4 1 15,0-2 0-15,0-2-2 0,0 0 0 16,0 6 2-16,0-6 1 0,0 0 0 16,-3 3-1-16,3-3-2 0,-4 0 2 0,4 9-1 15,-5-7 0-15,5 6 2 0,-5 3 3 16,2 4 2-16,0-2 3 0,-5 2 3 15,4 2 2-15,-5-3 4 0,0 0-1 16,-4-2 0-16,5 2 0 0,-6 0-2 16,2-1-2-16,1 2-2 0,-6-4-4 15,2 0-2-15,3 0-3 0,1-4-2 0,1-4 0 16,6 1-1-16,2-4-1 0,2 0-2 16,0 0 0-16,0 0 1 0,0 0 0 15,0 0 0-15,0 0 0 0,0 0 1 16,0 2 0-16,0-2 2 0,0 5-2 15,2-5 1-15,-2 0-2 0,4 0-2 16,2 0-2-16,0 4 0 0,-1-4-2 16,4 0-1-16,-2 0 1 0,-1 0 0 15,-1 0 3-15,-2-4 0 0,-3 4 4 16,0 0-1-16,0 0 0 0,0 0 3 0,0 0-2 16,0 4 1-16,-5-4 0 0,-1 0-1 15,2 2 3-15,-3-2 2 0,-3 6 0 16,2-6 1-16,-3 3 0 0,-3 1 1 15,1-4 1-15,-1 4-2 0,0-4-1 16,-1 5 0-16,6-5-1 0,-2 6-4 0,0-2-7 16,-1-4-13-16,0 6-14 0,5-2-28 15,7-4 12-15,0 0-149 0,0 0-140 16,0 0-329-16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9T20:47:24.0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11562 7153 481 0,'0'0'102'0,"0"6"1"0,0 0-91 15,0 1-2-15,0 0-3 0,0 0-1 16,6 3-1-16,-3-4 2 0,2-1 1 15,3 1 0-15,-1-1 2 0,2 1 1 16,-3-2-1-16,0 1 1 0,1-2-1 16,-1 5 0-16,0-1 1 0,1-4 1 15,0 2-1-15,0-1 0 0,2-1-2 16,-2 2 0-16,3-1-2 0,1 1 0 0,-2-2-3 16,1 2-1-16,1-5 1 0,-2 0-2 15,-2 3 0-15,4-3-1 0,-1 0 0 16,1 2 1-16,0-2-1 0,3 0 1 15,-4 0 3-15,2 4-2 0,-1-4 1 16,-3 6 2-16,2-6-1 0,-1 9 0 16,2-1-1-16,1 0-2 0,0-2 3 15,2-4 2-15,0-2-1 0,7 3 1 16,1-3 0-16,5 0 2 0,6 0-1 16,4 0-2-16,3 6-2 0,-3-6-1 0,5 3 0 15,-2 2-1-15,2-5-2 0,0 0 1 16,1 0-1-16,0 0 2 0,8-6-2 15,-3 4 1-15,2 2 0 0,3 0 0 16,-2 0 0-16,-1 2 0 0,-5-2 0 16,4 0 0-16,-1 4-2 0,-6-4 0 15,-4 0 0-15,5 0 0 0,-2 0 1 0,-3 0-1 16,2 5 2-16,-1-3-1 0,-1 3 0 16,-7-3 1-16,2 1 0 0,0-3-2 15,-4 6 0-15,-3-6 0 0,-2 0 1 16,-4 3 2-16,0-3-2 0,-4 0-1 15,1 0 1-15,-3 0 2 0,0 4-1 0,1-4-1 16,-1 0-1-16,-1 0 0 16,1 0 2-16,-3 3-1 0,-1-3 0 15,-2 0 0-15,-1 2 1 0,-2-2 1 16,-3 0 1-16,3 0 5 0,2 0 5 0,-2-3 2 16,0-2 2-16,4-1 3 0,4-6-1 15,2-1 0-15,8-5-6 0,0 0-4 16,3 0-2-16,2 2-1 0,-4-5-4 15,-4-1 0-15,-2-9-4 0,-2-2-6 16,-7-7-14-16,1-2-23 0,-1 0-124 0,4 2-132 16,-6-1-327-16</inkml:trace>
  <inkml:trace contextRef="#ctx0" brushRef="#br0" timeOffset="2499.531">11623 12007 447 0,'-5'4'96'0,"5"1"2"15,-5 0-84-15,5 3-1 0,0-2-2 16,0 0-3-16,5 0-2 0,-5-1-1 15,5 2 0-15,0 0-1 0,-1-1 0 16,1 0 1-16,-1 2-1 0,-2 0 0 16,-2-2 0-16,0 2 0 0,0-1 1 0,0 3 0 15,0 0 1-15,-3-2 1 0,-2 0 1 16,0 2-1-16,-2 0 2 0,1-1-1 16,-2 1-1-16,4 1 0 0,-2-1-1 15,6-2 0-15,-6 0-2 0,6-5 0 16,0 2-2-16,0-5 2 0,0 4-2 15,0 0 0-15,0-4-2 0,0 4 2 0,0-4 1 16,7 0 0-16,-3 0 0 0,-1 3 1 16,2-3 0-16,5 0 1 15,-3 5-1-15,2-5 0 0,0 4 0 0,5-4-2 16,-2 5 1-16,4-5 0 0,2 3 0 16,-2-3 0-16,3 0-1 0,5 0 1 15,-1 0 1-15,0 0 0 0,3-3 1 16,0 3-2-16,-1 0-1 0,5-4 2 15,1 1-2-15,-1 1-1 0,4-4-1 16,4 3 1-16,6-2-1 0,-2 1 2 0,2-1-1 16,2-2 1-16,1-2-1 0,-2-3 1 15,3 4 0-15,1 0 0 0,0 0-1 16,-2 3 0-16,5 1-2 0,2 4 2 16,-4-5 0-16,-1 5 0 0,-5 0 2 0,0 0-1 15,-3 0 1-15,-5 0 0 0,5 4-2 16,4-2 3-16,-5-2-2 0,2 7-1 15,5-4 2-15,0-3-2 0,-3 7 1 16,0-3 0-16,1 2-2 0,-1-1 0 16,1 0 2-16,-1 0 0 0,-2-1-2 15,2 0 3-15,0 1-2 0,-2-3 0 16,7 2 0-16,-5 0 1 0,6-4-1 16,3 0 3-16,-1 3-3 0,2-3 2 15,7 0 1-15,-3-4-2 0,1 4-1 0,4 0 1 16,-3-3-1-16,-5 3 0 0,0 0-2 15,0-5 2-15,1 5 1 0,-2 0-1 16,3 0 0-16,0 0 0 0,-1 4 2 16,-1-4-1-16,4 0 1 0,-4 0-2 15,1 0 0-15,5 0 2 0,0-4-1 0,-3 4-2 16,7 0 1-16,-3-1-2 0,-6 1 2 16,-1 0 1-16,1-5-3 0,-4 5 2 15,-1-5 2-15,1 5-2 0,1 0 3 16,-4 0-2-16,0 0 0 0,-2 6 2 15,0-6-1-15,-3 4-2 0,3-4 2 16,-3 0 0-16,6 0-2 0,-6 0 2 16,-2 0-2-16,1 0 1 0,-1 0 0 15,-4 0 0-15,0 0-2 0,1-2 3 16,-4 2-1-16,-4 0 1 0,1 0-2 16,-3-4 1-16,0 4 1 0,-3 0-1 0,1 0-1 15,-8 0 1-15,7-4-2 0,-3 4 1 16,2 0-1-16,-2-5 0 0,3 2 2 15,-1-5-3-15,-1 3 1 0,-3-1 0 16,-3 4 0-16,-1-3 0 0,-8 5-1 16,-2-3 1-16,2 3 1 0,-3-4 0 0,-3 4-2 15,0 0 2-15,0-5 0 0,-3 0 0 16,4 0-1-16,-4 0 0 0,7 5 0 16,-7-5 1-16,5 2-1 0,-2 3 0 15,0-4 2-15,-3 4-1 0,5-3-1 16,-2-5 2-16,-3 4-1 0,3-3-1 15,-3-1 2-15,0 4-2 0,3-1 1 0,-3 1 0 16,0 1-2-16,0-1 2 16,4-2-2-16,-4 3 0 0,5-3 1 0,-2 4 0 15,-3 2 1-15,4-4 0 16,-4 4-2-16,0-4 1 0,0 4 1 0,0-5 0 16,0 5-1-16,0-5-1 0,0 0 0 15,-3 2 2-15,3-2-1 0,0-1 1 16,0-2-1-16,0 1-2 0,5-7-2 15,0 0-7-15,2-1-12 0,2-7-13 16,-1-5-46-16,0-9-73 0,9-8-109 0,-15-10-242 16</inkml:trace>
  <inkml:trace contextRef="#ctx0" brushRef="#br0" timeOffset="36974.476">23122 6259 429 0,'0'0'103'16,"0"0"2"-16,0 0-73 0,0 0 0 15,0 0-10-15,0 5-4 0,0-5-4 16,0 0-2-16,0-6 1 0,6 6 1 16,5-2-2-16,2-5 0 0,2 1-3 15,2-4 0-15,0-1-2 0,2 2-3 0,-5 0-6 16,1 9-6-16,-6 0-112 0,-3 8-104 15,0 3-269-15</inkml:trace>
  <inkml:trace contextRef="#ctx0" brushRef="#br0" timeOffset="38892.008">23150 6710 497 0,'0'-3'116'15,"-7"-2"3"-15,2 2-84 0,0 3-2 16,-1-4-6-16,-1 4-2 0,-1 0-3 0,1 5-2 15,-4 2-2-15,1 2-2 0,-4 3 1 16,-2 2-3-16,1 3-2 0,3 3-1 16,0 2-1-16,7-1-2 0,5 3-3 15,0-6-1-15,5-3 0 0,4-4 1 16,3-4 0-16,2-4 1 0,2-3 4 16,-2 0 4-16,7 0 2 0,-2-4 2 15,-2-4-1-15,0-2 1 0,-2-1-2 16,-4-3-4-16,-8 2-4 0,1-1-1 15,-4 3-3-15,-3 0-2 0,-7-4-7 0,-4 4-8 16,-3-1-10-16,-1 0-13 0,0 5-12 16,8 6-9-16,3-6-106 0,3 6 1 15,4 6-87-15,5 1-166 0</inkml:trace>
  <inkml:trace contextRef="#ctx0" brushRef="#br0" timeOffset="39137.927">23141 6845 543 0,'5'-4'132'0,"5"-1"5"0,3 0-88 15,4 5-3-15,2-8-5 0,1 6-6 0,1-1-6 16,4 3-7-16,1-5-5 16,7 5-6-16,5-3-1 0,1 3-5 15,-2-4-1-15,-2 4 0 0,-1 0-3 0,-9 0 2 16,-2 0-2-16,-6 0-1 0,-3 0-1 15,-3 4-4-15,1-4-8 0,-3 0-6 16,-2 0-10-16,2 0-7 0,-4 0-8 16,2-4 138-16,3 4-245 0,3 0-119 15,-3 0-346-15</inkml:trace>
  <inkml:trace contextRef="#ctx0" brushRef="#br0" timeOffset="39723.526">23788 6774 461 0,'0'0'112'0,"0"0"5"0,0-3-69 16,0 3-5-16,-3 0-11 0,-2 0-3 15,-1 0-5-15,-2 3 1 0,-3 2-2 16,2 1-2-16,0 2-1 0,2 0-1 0,-1 0-2 16,2 1-2-16,1 4-4 15,-1-3-3-15,2 5-2 0,2-3-1 0,2-2-4 16,0-2 0-16,0-4 1 0,0 1-3 16,5-5 2-16,2 0-2 0,-2 0 1 15,0-9 0-15,2 6-1 0,0-5 0 0,-4-3 2 16,2-2 0-16,1 2-2 0,-2-2 2 15,2-1 0-15,1 5 1 0,0-1 1 16,1-1 0-16,3 0 0 0,0 1 0 16,1 2-1-16,1 1 2 0,-2 2-1 15,-3 5 0-15,0 0-2 0,-3 0 1 16,-5 4 1-16,0 2-2 0,0 3 1 16,0 1-1-16,-3 0 1 0,-3-3-1 15,0 0 0-15,-3 1 0 0,-1-3 1 16,-6 0-1-16,1 0 0 0,-2-2-2 15,4-1 2-15,0-2-1 0,4 0 1 16,3 0-1-16,4 0 0 0,-1 0 2 0,-1-6 2 16,0-3 1-16,4-3 0 0,0 1 2 15,0 1 2-15,0-8-1 0,4 6 0 16,3-4-2-16,5 3 2 0,2-3-3 16,4 11-1-16,4-1-2 0,4 6 1 0,-2 0 0 15,4 0-6-15,-1 2-13 0,0 6-22 16,-5 0 15-16,-3 3-143 0,-5 9-131 15,-7-6-325-15</inkml:trace>
  <inkml:trace contextRef="#ctx0" brushRef="#br0" timeOffset="40623.491">22983 7348 510 0,'-3'-5'115'0,"-1"0"2"15,-3 5-92-15,-2 0 1 0,-4 11-6 16,-1 3-5-16,0 0-3 0,0 5-3 16,-3 3-3-16,6 2-1 0,2 2-4 15,3 2 3-15,6-7 2 0,0 3 4 16,11-8 2-16,3-2 4 0,4-10 3 16,2-4 2-16,-1 0 0 0,3-4-2 15,-3-4-3-15,2-3-3 0,-4-3-3 0,-4 0-2 16,-3-3-6-16,-3 1-7 0,-7 2-10 15,0 0-11-15,0 3-9 16,0 0-2-16,-7 1-112 0,1 4-108 0,1 2-257 16</inkml:trace>
  <inkml:trace contextRef="#ctx0" brushRef="#br0" timeOffset="40869.65">23071 7478 537 0,'4'0'131'0,"-4"4"6"15,4 0-88-15,5-4 0 0,5 4-5 16,0 1-3-16,3-5-5 0,3 0-6 16,4 0-5-16,-1 0-3 0,1-6-4 0,1 2-2 15,6-2-2-15,1 2-3 0,2-1-2 16,4 0-1-16,2 1-2 0,-4 4-2 16,-5-4-2-16,-1 4 0 0,-3-5-1 15,-5 5-2-15,0 0-3 0,-6-2-7 16,-1 2-7-16,-3 0-13 0,-3 0-14 15,-4-3-9-15,0 3-76 0,-2 0-35 16,2 0-100-16,2-6-203 0</inkml:trace>
  <inkml:trace contextRef="#ctx0" brushRef="#br0" timeOffset="41220.126">23780 7365 522 0,'0'-5'129'0,"-6"2"3"0,1 3-81 16,-3 0-9-16,-1 3-4 0,-6 2-4 15,0 4-7-15,0 3-4 0,-1 8-5 16,-2-1-3-16,2 5 1 0,6-3-4 15,2-2-2-15,8-1 0 0,0-1-1 0,3-6 2 16,9-3 0-16,5-8 1 16,6 0-1-16,2-5-1 0,5-5 0 0,-1-1-1 15,1 0-2-15,-4-1-2 0,-6 0-3 16,-6 4 0-16,-6-5 0 0,-8 2-4 16,0-1-6-16,-7-2-8 0,-2-1-7 15,-6 1-11-15,0 3-8 0,2 1-9 0,6 4-5 16,4 2-105-16,3 4-104 0,3 0-257 15</inkml:trace>
  <inkml:trace contextRef="#ctx0" brushRef="#br0" timeOffset="41656.082">23879 7433 478 0,'0'0'117'0,"5"-3"6"0,1 3-65 0,4 0-15 16,1 0-1-16,4 0-2 16,1 5-2-16,5 1-1 0,2 2-2 0,2 0-4 15,0-2-2-15,5 1-7 0,0-3-4 16,0-4-3-16,1 0-4 0,1-4-4 15,-5-1-1-15,4-2-6 0,-2 1 1 16,1 1-4-16,-2 0-4 0,0 2-11 16,-5-4-12-16,-5 5-14 0,-3-4-8 15,-7 2-111-15,-3 4-119 0,-2 0-270 16</inkml:trace>
  <inkml:trace contextRef="#ctx0" brushRef="#br0" timeOffset="41955.62">24718 7301 569 0,'-11'0'133'16,"-2"5"3"-16,-5 7-99 0,-4 4-1 16,-5 3-4-16,0 2-5 0,-5 5-4 15,3-4-4-15,1 3-1 0,5 3-4 16,5 1 0-16,7-5-3 0,11 1 0 15,0-6-3-15,11-3-2 0,7-11-1 16,8-5 0-16,7 0-1 0,4-4 1 16,0-9-1-16,0-2 3 0,-1-3 3 0,-4-4 2 15,-6-1 3-15,-4 3-1 0,-5-1 1 16,-9-4-1-16,-8 1-2 0,-4-2-7 16,-9-3-12-16,-11 7-14 0,-8 7-16 15,-13 6-18-15,-2 9 71 0,-9 0-193 16,-7 8-129-16,-3 9-328 0</inkml:trace>
  <inkml:trace contextRef="#ctx0" brushRef="#br0" timeOffset="42457.246">23047 8021 506 0,'-11'3'115'0,"-3"7"4"16,0 1-87-16,-2 4-8 15,-3 2 0-15,0 5-3 0,3-1-4 0,2 6-2 16,4 0-2-16,3-3 1 0,7-3 1 15,0-2 2-15,5-6 0 0,7-1 3 16,4-5 1-16,7-1 1 0,9-6 0 16,0 0 1-16,0 0 0 0,1-7 0 15,-1-5 1-15,-9-3-3 0,-5 0-3 16,-5-1-4-16,-13 2-1 0,0-4-6 0,-7 3-6 16,-10-4-11-16,-3 0-11 0,-2 2-15 15,2 7-15-15,6-1-9 0,7 4-112 16,7 1-119-16,0 2-269 0</inkml:trace>
  <inkml:trace contextRef="#ctx0" brushRef="#br0" timeOffset="42672.563">23261 8135 592 0,'3'1'144'0,"7"-1"5"0,2 6-98 16,4-6 1-16,4 0-6 0,5 5-3 15,1-5-8-15,3 0-8 0,4 0-7 16,3 0-6-16,-4-5-4 0,-1 5-4 16,2-4-2-16,-6 4-6 0,-3-5-8 0,-1 0-6 15,-4-1-11-15,-2 1-12 0,-1-2-13 16,-4 3-1-16,-1-2-115 0,-2 6-111 16,2 0-268-16</inkml:trace>
  <inkml:trace contextRef="#ctx0" brushRef="#br0" timeOffset="42958.356">23767 8051 575 0,'-19'6'134'16,"-1"5"4"-16,-1 2-100 0,-1 5 0 15,-2 2-5-15,1 3-5 0,-1-2-4 16,5-1-4-16,8-2-5 0,7-2-3 15,4-3-1-15,4-4-3 0,7-3 1 0,9-6-1 16,8 0-1-16,-1 0 1 0,3-12 0 16,5 1 1-16,-4-1 1 0,-4 1 1 15,0-2 3-15,-4 3-3 0,-7 1 1 16,-9-1-2-16,-7-2-1 0,0-1-1 16,-6-2-6-16,-11-1-10 0,-2 0-9 0,-6 5-17 15,3 5-15-15,0 6-9 0,10 0-116 16,12 3-122-16,0 5-278 0</inkml:trace>
  <inkml:trace contextRef="#ctx0" brushRef="#br0" timeOffset="43191.078">23911 8152 633 0,'4'0'154'0,"2"2"5"16,5-2-104-16,1 0-3 0,3 5-9 0,7-5-6 15,4 6-9-15,-2-1-8 0,8-1-2 16,1-4-5-16,-1 0-5 0,1 0-2 16,-1-9-3-16,-6 3 0 0,1 1-4 15,-4 5-6-15,-4-5-8 0,-1 5-9 16,-2 0-13-16,-4 0-13 0,2 0-10 0,0-4 3 16,1 4-112-16,2 0-109 0,-1 0-256 15</inkml:trace>
  <inkml:trace contextRef="#ctx0" brushRef="#br0" timeOffset="43635.059">24621 8080 514 0,'-12'0'123'0,"-2"6"4"15,-5 0-77-15,-2 2-13 0,3 6-3 0,-4-1-2 16,0 3-1-16,4 3-4 0,2 1-1 16,4-3-3-16,7 2-2 0,5-4-2 15,6-2-3-15,5-2-3 0,11-2 0 16,5-9-2-16,2 0-1 0,7 0 2 16,-2 0 1-16,-1-12 1 0,-1 3-1 15,-7-4-1-15,-9 1-1 0,-1-1-3 16,-8-2 0-16,-3-3-7 0,-4 0-7 15,0-2-6-15,0-1-8 0,-7 0-13 16,-1-1-11-16,-3 3-12 0,4 8-2 0,-2 2-110 16,6 9-111-16,3 0-264 0</inkml:trace>
  <inkml:trace contextRef="#ctx0" brushRef="#br0" timeOffset="43855.324">24710 8159 561 0,'3'0'151'15,"5"0"9"-15,6 0-62 0,6 4-34 16,2-4-5-16,6 2-7 0,7-2-6 16,1 5-11-16,3-5-9 0,4 0-6 15,7 0-5-15,5 0-3 0,-1-6-8 16,2-1-1-16,5 1-3 0,-5 0 3 16,-4-3-3-16,2 5-4 0,-8-2-5 15,-11 0-8-15,-6 1-8 0,-10 5-12 16,-6 0-16-16,-8-5-13 0,0 5-5 0,-5 7-107 15,0-2-113-15,0 0-267 0</inkml:trace>
  <inkml:trace contextRef="#ctx0" brushRef="#br0" timeOffset="44171.641">25709 8024 617 0,'-8'-3'151'15,"-3"3"5"-15,-3 0-104 0,-4 0 2 16,-3 10-10-16,1 1-6 0,-6 4-7 16,-2 3-10-16,3 2-4 0,0-1-3 0,5-1-3 15,7 2-4-15,6-7 1 0,7 4-2 16,0-6 5-16,14-1-2 16,5-3 4-16,9-3-2 0,3-4 1 0,6 0 0 15,-2 0 1-15,1-4-1 0,-3-2-1 16,-2 1 0-16,-4-1 3 0,-2-1 2 15,-1 0 1-15,-4 0 1 0,-8-4-2 16,-1-2-1-16,-11-2-2 0,0-3-4 16,-7-5-5-16,-9 0-6 0,-11-1-9 15,-4 8-14-15,-9 7-17 0,-4 9-21 0,-2 0-21 16,-7 11-123-16,-4 12-147 0,-1 12-322 16</inkml:trace>
  <inkml:trace contextRef="#ctx0" brushRef="#br0" timeOffset="52872.945">17668 6831 441 0,'-14'-9'106'0,"-2"5"5"16,-3 4-43-16,0 0-50 0,0 4 2 0,-1 3 1 16,1 5 0-16,0 7-3 0,3-1-5 15,5 7-1-15,2-1-2 0,6 2-3 16,3 4-1-16,0 3-1 0,0 3-2 16,0 6 0-16,0 4 0 0,4-1-2 0,0-2-1 15,5 3 0-15,6-2 0 0,4-5 0 16,7-6 1-16,4-7-1 0,7-11 3 15,2-10 0-15,-2-5 2 0,0 0 3 16,0-16 3-16,-5-8 1 0,-2-4 4 16,1-1 3-16,-7-4 3 0,-1-2 2 15,1 4-2-15,-7 0-1 0,-8-2 2 16,-9-2-2-16,0 0-3 0,-4 1-1 16,-11-2 0-16,-10 0-3 0,-1 4 1 15,-2 4-4-15,-4 5-2 0,0 6-4 16,0 7-1-16,-4 3-8 0,0 2-6 15,3 5-16-15,4 0-15 0,8 6-15 0,7-2 176 16,7 5-292-16,7-2-142 0,4 0-391 16</inkml:trace>
  <inkml:trace contextRef="#ctx0" brushRef="#br0" timeOffset="53192.667">18273 6415 488 0,'-10'0'127'0,"-4"0"6"16,-5 13-20-16,-3 4-87 16,-2 4 1-16,1 6-4 0,-1 3-3 0,4 3-4 15,5-3-6-15,8-1-3 0,2 9-2 16,5-1 0-16,0 2-4 0,5 6 1 15,3-2-1-15,3-10 0 0,5 1-1 16,2-6 0-16,7-5 1 0,1 1-1 16,0-2 0-16,3-3 1 0,-3-2-3 15,-1-3 0-15,3 1-1 0,-1 0-3 0,1-2 0 16,2-3-4-16,-5-5-7 0,-2-5-6 16,-4 0-5-16,-2-10-3 0,-3-4-108 15,-1-6-104-15,-4-4-254 0</inkml:trace>
  <inkml:trace contextRef="#ctx0" brushRef="#br0" timeOffset="53605.027">18595 6418 532 0,'0'7'122'15,"0"7"5"-15,0 3-93 0,0 3 2 16,8 3-6-16,-1-1-2 0,6 3-3 15,-1 0-7-15,4 3-6 0,2 2-5 16,-1 2-2-16,-2-3-1 0,3 4-3 0,-5-6 0 16,-2-2 0-16,2-7-1 0,-3-7 2 15,-1-5-1-15,-3-3-2 0,-2-3 1 16,-4 0-1-16,0-3 0 0,0-3 0 16,0-4-1-16,-4-7 0 0,-1-3 3 15,-1-3-3-15,-2-5 0 0,0-6 2 16,-1 2 0-16,-1-2 0 0,2-1 0 0,4 3 1 15,4-4 0-15,0 6 2 0,0 3 1 16,4 9-3-16,3 5 3 0,3 6 1 16,2 7 0-16,2 0 2 0,3 0-1 15,-1 3-1-15,0 6 2 0,2 1-2 16,1 5-3-16,1 3 1 0,7 2-1 16,-2-3 0-16,-3 1-2 0,0-4-5 15,-3 3-2-15,-10-7-6 0,0-2-8 16,-3-7-10-16,-1-1-6 0,-2 0 12 15,1-3-119-15,-4-6-104 0,0-8-259 16</inkml:trace>
  <inkml:trace contextRef="#ctx0" brushRef="#br0" timeOffset="53839.922">18924 5939 469 0,'0'-4'110'16,"0"0"4"-16,0 1-81 0,8 0 2 15,2 3-3-15,1 0-2 0,4 0-4 16,5 0 0-16,2 6-4 0,6 2 1 16,9 8-6-16,4 6-1 0,1 5-5 15,1 3-1-15,1 4-4 0,-2 2-1 16,-5 4-3-16,0 0-1 0,-5 4-1 16,-4-4 1-16,-11 1 0 0,-4-1-3 0,-13 2-3 15,0 3-6-15,-8 7-8 16,-10-4-2-16,-12 5-121 0,-10 6-112 0,-2-1-282 15</inkml:trace>
  <inkml:trace contextRef="#ctx0" brushRef="#br0" timeOffset="55060.619">19656 11378 450 0,'-17'0'103'0,"-4"0"5"16,3 0-66-16,-2 0-20 16,-1 0-3-16,2 8 0 0,4 6-1 0,-2-2-3 15,4 7-3-15,1 3 0 0,2 1-5 16,1-1 0-16,4 10-2 0,2-3-2 15,3 6 0-15,0-1-1 0,0-3-1 16,7-3 1-16,3-4 1 0,4-6 1 16,2-3-1-16,9 2 3 0,1-3-1 0,2-3 3 15,7-5 1-15,-2-6 0 0,-2 0 3 16,1 0 4-16,0-6 1 0,-5-4 2 16,0-1 4-16,3-2-1 0,-3 0 2 15,-5-7-1-15,2-5-5 0,-4 3-2 16,-6-3-3-16,-4 3-2 0,-6 0-2 15,-4 4 1-15,-4 3 0 0,-5 0 5 16,-5 1-1-16,-3-8 1 0,0 2-1 16,-3 0 0-16,2 1-4 0,1 2-2 0,3 10-5 15,-2 1-6-15,3 6-9 0,0 0-14 16,3 0-14-16,1 3-13 0,5 1-10 16,4-4 179-16,0 0-287 0,10-4-132 15,2 4-375-15</inkml:trace>
  <inkml:trace contextRef="#ctx0" brushRef="#br0" timeOffset="55451.942">20238 11015 455 0,'0'-22'122'0,"-5"2"8"0,1-1-20 15,-4 1-66-15,-1 4-4 0,0 5-1 16,1 2-1-16,1 9-3 0,-3 0-6 16,4 0-3-16,-2 11-5 0,0 0-5 15,0 3-3-15,2 7-5 0,-1 5 0 16,1 3-4-16,6 9 0 0,0 5 0 16,0-1-2-16,0 3 1 0,8 2 0 0,2-8-3 15,5-1 3-15,1-1 0 16,6-1-3-16,0-8 2 0,1-1-1 0,0-7 0 15,2-1 2-15,2-5-2 0,0-1 2 16,2-3 2-16,0 0-2 0,-3-2 0 16,-1-8-2-16,-1 2 0 0,-4-2 1 15,0 0-2-15,-6-2-3 0,-1 2-2 0,-1-5-5 16,-4 5-3-16,-3-3-10 0,2 3-9 16,-7-4-14-16,0 1-6 0,0-1 162 15,0-1-269-15,-4 1-134 0,-2-1-367 16</inkml:trace>
  <inkml:trace contextRef="#ctx0" brushRef="#br0" timeOffset="58011.02">20622 10925 506 0,'-7'0'120'16,"4"-4"7"-16,-2 0-83 0,5 4-1 0,0 0-5 15,0-3-2-15,0 3-4 0,0-3-3 16,0 3-4-16,5 0-3 0,0 0-6 15,2 3-1-15,4 6-3 0,5 9-2 16,1 6-3-16,1 4-4 0,0 3-1 16,1-1 0-16,-2-2-1 0,2 2 0 15,-4-4-1-15,-2-4 0 0,-2 1-2 16,-4-8 0-16,-7-3-3 0,6-4 2 16,-6 0-1-16,4-3-2 0,-4-5 3 0,0 2-2 15,0-2 0-15,-5-3 1 0,2-4-2 16,-2-2 1-16,0-9 1 0,-3-5 0 15,1-2 1-15,0-1 2 0,-2-5 0 16,0-5 1-16,2 5 0 0,0-5-1 16,-1 1 0-16,5 5 2 0,3 7-1 15,0 1 1-15,0 5-2 0,5 9 2 0,1 3 1 16,0 3-1-16,2 2 1 0,1 0 1 16,1 3-1-16,4 5 0 0,3 4 2 15,1 11-2-15,3-1 1 0,5 4-1 16,-3-1 0-16,-1 1-2 0,-3-7-3 15,-3 2-5-15,-5-3-6 0,-5-2-5 16,-2-1-8-16,-4-4-6 0,0-2-4 16,0-6 11-16,0-3-116 0,0 5-101 15,-4-5-258-15</inkml:trace>
  <inkml:trace contextRef="#ctx0" brushRef="#br0" timeOffset="58423.923">20820 10521 510 0,'-3'-3'117'16,"3"-2"4"-16,0-1-84 0,4-1-3 16,2-7-6-16,3 4-1 0,1 1 0 15,1-2 0-15,3 1-3 0,1 1-3 16,3 0-2-16,-1-1-5 0,1 3-2 0,1 3-2 15,-4-1-4-15,1 5 0 0,-2 0 1 16,-2 0-4-16,1 6 2 0,-4 1-3 16,-4 3 0-16,-3 3-1 0,-2 3 1 15,0 3-2-15,0 4 2 0,-5 2-3 16,-4 1 3-16,0 5-1 0,-2-1 0 16,2-3-2-16,1-2 1 0,8-5 0 15,-3-2 0-15,3-8-1 0,3-1 1 16,4-3 0-16,-1-6 0 0,1 0 1 15,3-4-2-15,1 4 2 0,1 0 0 16,5 0-2-16,2-5 1 0,1 5 1 0,0-6-2 16,1-1 1-16,-4-3 1 0,-3-1-1 15,1 2-6-15,-5 2-8 0,-1 0-13 16,-6 1-10-16,1-3-115 0,-4 2-121 16,8 2-285-16</inkml:trace>
  <inkml:trace contextRef="#ctx0" brushRef="#br0" timeOffset="58791.581">21198 10183 551 0,'0'0'128'0,"0"0"4"0,0-3-93 16,0 3 2-16,4 0-7 0,2 0-3 16,1 0-1-16,4 0-3 0,7 0-3 15,-2 9-4-15,7 3-2 0,4 15-1 16,4 3-4-16,0 8-4 0,4 6 0 0,0 5-1 16,-3-3-2-16,-1 4-3 0,1 3 0 15,-5 3-1-15,-4-6 0 0,1 5-1 16,-9-5 0-16,-3-3 0 0,-3-2 0 15,-5 0 0-15,-4-1 0 0,-4-5-1 16,-4 0 0-16,-7-4 1 0,-4-4 0 16,-5-2 0-16,1 2-4 0,-2-5-12 15,-1 0-13-15,3-4-15 0,0-2-122 16,-1-4-130-16,0-2-312 0</inkml:trace>
  <inkml:trace contextRef="#ctx0" brushRef="#br0" timeOffset="95265.158">5134 12696 333 0,'-3'-6'77'15,"3"-2"3"-15,-5-1-55 0,5-2-1 16,0-1-2-16,-4-4-1 0,4-1 0 16,0 2 0-16,-3-2-2 0,0 2 1 15,1 0-1-15,-1-1-3 0,-6 1-1 16,0-2-2-16,-5-1 0 0,-1-2 0 0,-2 2-3 15,0 0 0-15,2 5-1 0,1 3-1 16,0 4-1-16,-1 2-1 0,3 4-1 16,2 0-1-16,-5 4 0 0,7 2-1 15,-2 7 0-15,3 5-1 0,-3 2-1 16,5 2 1-16,1 5-1 16,-1 6-1-16,5 3 1 0,0 6 0 0,0-2-1 15,8 3 0-15,5 0 0 0,-3-3 0 16,4 2 1-16,5 2-2 0,-5-2 1 15,-5-6-2-15,6 2-1 0,-3-5-3 16,-2-3-1-16,3-5-6 0,1-2-1 0,-6-4-4 16,-1-8-33-16,-1-1-64 0,-3-7-83 15,0-3-204-15</inkml:trace>
  <inkml:trace contextRef="#ctx0" brushRef="#br0" timeOffset="95730.777">4782 12979 443 0,'2'0'103'16,"5"-5"3"-16,4 0-77 16,0-3-4-16,5 0-4 0,7-5-3 15,0 0-4-15,1-6-7 0,8 1-1 0,-1-5-3 16,-2-1 0-16,6 1-1 0,2 4-1 15,1 1 0-15,-3 6-1 0,-2 3-1 16,-8 1 0-16,-1 6 0 0,-5 2 0 16,-4 0 0-16,-3 2 0 0,-5 6 1 15,-7 2 0-15,0 2 2 0,-3 4-3 16,-4 4 3-16,-7 1 0 0,0 3-1 16,3 4 2-16,-7 1-1 0,2 0 1 0,2 2 2 15,4 3 1-15,0-3 0 0,10-3 3 16,0-5-3-16,9-6 2 0,-1-10-1 15,7-7 1-15,6 0 3 0,2-8 1 16,2-6 2-16,3-9 3 0,4-4 3 0,-3-1 2 16,4 2 1-16,-2-3-1 0,-6 2-1 15,-5-5-2-15,-6 8-4 16,-9-3-2-16,-5 7-4 0,0 2-3 0,-7 4-3 16,-6 7-1-16,-2 7-5 0,-3 0-6 15,-5 0-7-15,2 7-10 0,0 2-6 16,1-1-6-16,5-8-3 0,11 0-4 15,4 0-34-15,3-3-59 0,4-8-82 16,7-3-207-16</inkml:trace>
  <inkml:trace contextRef="#ctx0" brushRef="#br0" timeOffset="96014.815">5587 12824 429 0,'8'23'98'0,"-4"-1"5"16,-4 4-61-16,3-3-24 0,1 0 1 0,-4-3-3 15,6-1 0-15,-3-2-2 0,1-3-2 16,2-2 1-16,-1-2-3 0,-2-5-1 16,-3-5 2-16,3 0-1 0,-3 0 0 15,0-6 0-15,0-1-1 0,0-3 3 16,-4-2 1-16,-1-4 1 0,-4-2 2 16,3-1 3-16,-4-4 1 0,3-3 3 15,-6-6-3-15,4-1 0 0,-2-5-3 16,5 2-3-16,6-1-3 0,0 9-2 15,7 8-6-15,6 3-2 0,3 8-6 16,-2 9-6-16,-1 0-8 0,1 0-12 16,0 11-8-16,0 5-62 0,-1-3-50 0,1 3-95 15,-1 0-212-15</inkml:trace>
  <inkml:trace contextRef="#ctx0" brushRef="#br0" timeOffset="96513.373">6014 12927 456 0,'0'0'111'0,"0"0"5"0,4 0-47 15,1 0-41-15,5-5-1 0,-2-1 0 16,7 2 2-16,-2-5-4 0,1 1-3 15,0-3-2-15,0 3-4 0,3 0-3 0,0-2-3 16,-4 2-4-16,-2 3-2 0,3-3 0 16,-8 1-2-16,1 0-2 0,-1 1 3 15,-1 0-1-15,-1-1 0 0,3 1 0 16,-4-2-1-16,-3 3 1 0,0-3-1 0,0 2-1 16,0-4-2-16,-4-3 2 0,-4 5-2 15,0 0 1-15,-2 1 0 0,3 0 1 16,-7 0-2-16,0 1 2 0,-1-3-1 15,-3 2 2-15,-5 7 0 0,2 0-3 16,2 0 1-16,-1 8 2 0,0 6-1 16,6 9 0-16,-3 5 0 0,6 6 0 0,-3 2 1 15,3 3 2-15,4-2-3 16,7-2 2-16,0-8-2 0,0-1 1 16,4-7 0-16,7-6 2 0,2 1-1 0,4-3 1 15,4-2-2-15,4 0 2 0,1-7 0 16,6-2 0-16,1 0-1 0,0-5-1 15,-1-5-4-15,3-1-4 0,-1-1-10 16,4 2-9-16,-2-1-8 0,-3-1 12 16,-1 0-124-16,-8 0-106 0,-2 0-259 15</inkml:trace>
  <inkml:trace contextRef="#ctx0" brushRef="#br0" timeOffset="96864.045">6549 12730 502 0,'-12'0'112'0,"5"0"2"16,-5 0-91-16,-2 4 0 0,0 5-4 16,-1 9-4-16,-1 3-2 0,-3 2-1 15,4 8-1-15,0-1-2 0,6 1-2 16,-1-1-3-16,6-3 0 0,4-3 1 16,0-6-4-16,11-7-1 0,2-6 1 15,8-5 0-15,8-4 2 0,-6-4-2 16,5-8 0-16,-4-2-1 0,0-2 1 15,-1 1 1-15,1-3-2 0,-7 0-1 16,-2-3 2-16,-2-1 2 0,-3-2 3 16,-5 3 3-16,-1 3 3 0,-4 7 3 0,0 6-1 15,0 9 0-15,-5 0-2 0,2 4-4 16,-4 11-1-16,0 2-3 0,3 4-1 16,0 8-2-16,4-5-2 0,0-1 1 15,0 0 1-15,5-1-3 0,2-9-2 0,3 0-5 16,0 0-2-16,2-4-7 0,2-4-5 15,-1-5-6-15,2 0 7 0,3 0-116 16,-2-5-102-16,2-4-256 0</inkml:trace>
  <inkml:trace contextRef="#ctx0" brushRef="#br0" timeOffset="97112.467">6934 12700 495 0,'0'-9'112'16,"-7"9"5"-16,-2 0-91 0,-5 0 2 15,-4 6-1-15,-1 6-4 0,0 4-3 16,-5 1-4-16,5 6-4 0,2 2-1 16,-3-1-3-16,6 3-1 0,11-2 0 15,3-7-1-15,0-1-1 0,4-6-1 16,6-1 0-16,6-5-1 0,6 1 1 0,1-6-2 16,0 4 0-16,5-4 1 0,-1 0-1 15,-2 0-4-15,2-7-5 0,-5-1-6 16,1-2-4-16,0-1-12 0,-4-6-3 15,-4-1 188-15,-1-2-287 0,-6-3-121 16,0-4-365-16</inkml:trace>
  <inkml:trace contextRef="#ctx0" brushRef="#br0" timeOffset="97613.337">7016 12404 529 0,'0'2'121'0,"0"7"5"16,3 3-94-16,-3 3 1 0,0 4-4 0,3 5-5 16,-3 3-1-16,0 4-6 0,6 6-4 15,-2 4-4-15,3-7-2 0,4 2 0 16,-2 1-2-16,3-8-1 0,-1 1-2 16,-2-5-2-16,1-4 0 0,-3-8-1 15,0-1-1-15,-1-12 0 0,-3 0-2 16,-3 0 2-16,0-8 1 0,0-5 0 15,0-3-1-15,0-5 0 0,0-7 2 16,0 3 0-16,0-4 0 0,0-2 0 16,4 2 2-16,2 1 0 0,2 1 0 15,-2 9 2-15,1 10 1 0,1 8 0 0,-2 0 0 16,5 10 1-16,-1 7-1 0,1 5-1 16,2 5-1-16,-6-1-2 0,2-4 2 15,-3-2-7-15,-3-2-5 0,0-4-3 0,2-3-4 16,0 0-8-16,-2-6-5 0,1-5-8 15,-4 0 1-15,3-3-101 0,-3-2-96 16,-4-10-241-16</inkml:trace>
  <inkml:trace contextRef="#ctx0" brushRef="#br0" timeOffset="97797.99">7180 12141 494 0,'3'10'118'0,"1"4"3"16,5 4-82-16,-3 3 0 0,3 2-5 16,0-2-5-16,5-2-6 0,-4-2-6 15,2-5-9-15,0-4-14 0,-5-8-11 16,-2 0 178-16,-5-3-296 0,0-7-132 16,0-7-391-16</inkml:trace>
  <inkml:trace contextRef="#ctx0" brushRef="#br0" timeOffset="97948.434">7257 12068 518 0,'4'7'118'0,"1"4"4"15,4 4-91-15,4 6-1 0,-3 0-4 16,7 2-3-16,2 0-6 0,-1-3-3 16,2-2-8-16,7-6-8 0,-4 0-12 15,-1-3 138-15,-3-5-256 0,-1-4-124 16,-5 0-369-16</inkml:trace>
  <inkml:trace contextRef="#ctx0" brushRef="#br0" timeOffset="98648.871">4484 12314 425 0,'0'7'102'15,"-6"-5"2"-15,6 7-64 0,-4-1-14 16,1 2-3-16,3 4-6 0,-4 1-4 15,1 0-3-15,3 0-3 0,-6 1-3 16,2-5-2-16,2 0-5 0,2-2-4 16,0-1 73-16,0-8-176 0,0 8-104 15,6-8-291-15</inkml:trace>
  <inkml:trace contextRef="#ctx0" brushRef="#br0" timeOffset="98833.494">4596 12351 521 0,'-7'16'115'0,"-1"-1"2"0,-4 4-98 16,4 8 0-16,-5 6-7 0,-2 0-3 15,6 13-5-15,-2 0-8 0,5 2-113 16,3-9-99-16,3-4-263 0</inkml:trace>
  <inkml:trace contextRef="#ctx0" brushRef="#br0" timeOffset="100108.258">7183 14671 408 0,'-7'-7'97'0,"-1"-3"5"0,3-4-69 15,1-5 2-15,4-1-8 0,-4-8-4 0,4-5-5 16,0-2 0-16,0-8-3 0,0-5-1 16,4-7-1-16,-4-7-1 0,4-10-1 15,1-2-2-15,1-6-3 0,3 9 0 16,6 1-1-16,2 6 0 0,0 5 2 15,1 10 1-15,0 3 1 0,-3 5 1 16,1 9-1-16,-2 9 0 0,2 2-1 0,-1 5-2 16,-4 2-1-16,0 7-1 0,0 7-2 15,-2 0 0-15,2 3 0 0,0 12-2 16,1 7 1-16,4 5-2 0,3 3 1 16,2 9 0-16,4 5 2 0,3 3-1 15,-2 4 0-15,4 4-4 0,-6 2 1 16,-5 8-2-16,-4-5-3 0,-1 5-4 15,-9-3-1-15,-2 2-4 0,-3-10 4 16,0 1 1-16,-5-5 2 0,-4-2 2 16,-2-4 3-16,-4-5 2 0,-2-4 2 0,3-4 3 15,0-11 3-15,-4-2 5 0,-5-8 3 16,-2-10 3-16,-6 0 3 0,3 0 3 16,-9-8 2-16,2-6-4 0,-4-8-2 15,4-1-4-15,-1-12-3 0,9-1-2 0,1-1-6 16,8 2-10-16,4 5-18 0,7 10-38 15,0 12-87-15,2 3-115 0,-2 2-273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9T20:50:31.7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19987 10092 485 0,'0'-11'111'15,"4"1"5"-15,-1 5-83 0,1-1-1 16,2 2 1-16,-3 4 0 0,0 0 1 15,1 7-3-15,-4 8-4 0,3 4-3 16,-3 12-3-16,0 10-3 0,0 9-4 16,0 14-5-16,0 5-3 0,0 8 0 0,0 1-3 15,-3 2-2-15,3 0 0 0,0-1 0 16,-3-4-1-16,3-6-1 0,0-13-5 16,0-9-6-16,0-15-5 0,4-9-12 15,0-11-6-15,3-12 178 0,-1 0-289 16,-6-13-131-16,5-14-382 0</inkml:trace>
  <inkml:trace contextRef="#ctx0" brushRef="#br0" timeOffset="517.131">19958 10082 581 0,'-3'0'130'16,"3"0"5"-16,0 0-106 0,5 5 6 16,5-3 1-16,7 1 0 0,5 2-1 15,7-1-4-15,11-4-1 0,6 0-4 16,7 0-5-16,9-12-4 0,7 2-4 16,5-8-2-16,5 3-3 0,8-5-3 15,0 6-1-15,-2-1-1 0,2 4-2 16,-5 0 1-16,-4 4-1 0,-7 4-1 15,-6 3 1-15,-11 0-2 0,-8 0 2 16,-13 10-1-16,-10 8-1 0,-11 6 1 16,-12 9 0-16,0 7-1 0,-3 14 2 0,-6 3-3 15,-1 7 1-15,0 3-2 0,-3 8-2 16,1 0-1-16,1 6-1 0,0-3-5 16,2-2 2-16,2-2-1 0,2-5 2 15,5-4 2-15,0-7 1 0,-3-1 1 0,3-6 1 16,0-6 0-16,4-5 0 0,-4-6 1 15,7-1-1-15,-2-6 1 0,-1-7 1 16,-4-1 1-16,0-3 0 0,-3-5 2 16,-8 0-1-16,-8-1 3 0,-12-1 2 15,-11 1 1-15,-12-5 3 0,-15-5 0 16,-10 3-1-16,-5 0 1 0,-7 2-1 0,-5-5-4 16,0-7 0-16,3 7-2 15,8 0 0-15,8 0-5 0,11-4-8 16,11-1-14-16,14-4-15 0,8-3-11 15,16-7-114-15,10-10-123 0,7-7-279 0</inkml:trace>
  <inkml:trace contextRef="#ctx0" brushRef="#br0" timeOffset="1088.935">20996 10571 672 0,'8'0'138'0,"11"0"8"0,9 0-127 15,6 0 5-15,9 0 2 0,5-3 2 0,3 3 4 16,9 0 1-16,12 0-9 0,8 0-4 16,12-3-7-16,6 3-2 0,5 3-4 15,6-3-2-15,0 0-5 0,-3 0 2 16,2 5 0-16,-7-5-1 0,-6 3-1 15,-7 2-2-15,-6-5 1 0,-13 4 0 16,-10-4-2-16,-15 4-2 0,-10-4 2 16,-12 0-1-16,-8 0-1 0,-14 0-3 15,0-6-2-15,0-2-5 0,-15 0-2 16,-10-8 0-16,-8 3-1 0,-11-1 3 16,-11 0 3-16,-7-6 3 0,-5-2 4 0,-1-7 6 15,3-3 0-15,11-6 4 0,7 1 0 16,10 5-1-16,7 7 1 0,11 8 0 15,6 9-2-15,7 5-1 0,6 3-2 0,0 0 0 16,5 6 1-16,6 1-2 0,8 6 1 16,1 1 1-16,9 3 0 0,3 3 0 15,8 6 1-15,4-3-1 0,7 4 1 16,4 2-1-16,2-2 0 0,-1-1-1 16,-3-1-1-16,-5-2 2 0,-8-2-2 15,-9 3 1-15,-6-3 0 0,-8-1 1 16,-8-3 0-16,-9 3 0 0,0 1 3 15,0 1 3-15,-8-1 2 0,-6 5 1 16,-4-2 3-16,-8 2 3 0,-8 5 0 0,-3 5-3 16,-9-2-1-16,-4 0-2 0,-3 2-1 15,4-2-9-15,0-11-12 0,10 2-16 16,7-9-18-16,11-12-8 0,16-4-122 16,5-2-128-16,7-4-291 0</inkml:trace>
  <inkml:trace contextRef="#ctx0" brushRef="#br0" timeOffset="1549.973">22861 10132 574 0,'-10'-7'123'0,"6"7"11"0,1 4-92 16,-1 10-12-16,4 10 7 0,0 13 1 15,0 17 0-15,0 17-3 0,5 11-10 16,0 15-9-16,1 7-6 0,3 4-6 15,-3 0-6-15,1-6-5 0,0-8-8 16,-1-14-8-16,-6-17-11 0,9-16-10 16,-3-17-114-16,0-23-115 0,0-7-277 15</inkml:trace>
  <inkml:trace contextRef="#ctx0" brushRef="#br0" timeOffset="2086.053">22911 9994 584 0,'-5'-8'125'16,"5"8"8"-16,0 0-112 0,6 0 11 0,9 0 5 15,11 0 1-15,8 7 3 0,15-5-4 16,11 4-5-16,11-2-7 0,14 3-7 16,12 1-5-16,12 1-6 15,4-3-1-15,13 3-4 0,6-2-2 0,-2-7-1 16,2 0 2-16,3 0-3 0,-1 0 1 15,-9-4-3-15,-10-1 1 0,-8 5-1 16,-13 0 1-16,-15 0-1 0,-10 0 2 16,-10 0 2-16,-12 5 1 0,-12-2-2 0,-8 5 0 15,-8 2 0-15,-11 4-1 0,-3 4 0 16,-5 5-1-16,0 7 0 0,-14 0 2 16,0 8 0-16,0 8 1 0,1 6 0 15,-3 1-1-15,2 9 1 0,0 4 1 16,2 2-1-16,1 4 0 0,-1-1 0 0,2 3 1 15,1-2-1-15,4-4 0 0,5-2 1 16,0-2-1-16,0-5-1 0,14-2 0 16,-3-5-1-16,1-6 0 0,3-8 0 15,-1-4-2-15,0-7 0 0,1-1-2 16,0-5 0-16,0-2-1 0,-7-5-1 16,-8-1 1-16,0-6 0 0,-8 0 3 15,-12-7 2-15,-12 0-1 0,-11 0 5 16,-11-8 5-16,-16-3-1 0,-11-1 1 15,-18-1 1-15,-15 2 0 0,-10-9 0 0,-11 5 0 16,-8 1-5-16,2 2 1 0,2 6-1 16,7 6-1-16,10 3 0 0,11 1-2 15,13-4-8-15,14 0-9 0,20-8-16 16,16-7-11-16,28-3-116 0,15-3-123 16,5-6-290-16</inkml:trace>
  <inkml:trace contextRef="#ctx0" brushRef="#br0" timeOffset="2703.827">25119 10565 561 0,'0'9'137'0,"7"0"9"0,9-5-29 16,8 1-92-16,4-1 4 0,13-1 2 16,8 1 2-16,9-4 1 0,12 5-7 0,8-5-6 15,6 4-2-15,7 1-4 0,2 1-6 16,6 0-4-16,2-3-3 0,-3 5-2 15,-3-6 2-15,0-2-2 0,-5 0 0 16,-2 0-2-16,-8-5-1 0,-10-1-2 0,-13-4-2 16,-18-6-1-16,-11 0-2 0,-20-6 1 15,-8-3-1-15,-4-4-2 0,-17-1 0 16,-16-6 1-16,-17 2 1 0,-12-1 2 16,-15-8 0-16,-8 4 4 0,-2 1 6 15,-4 1 3-15,5 5 3 0,10 5 2 16,7 9 1-16,6 2 0 0,17 11-2 15,9 5-3-15,14 2-3 0,10 1-1 16,9 5-1-16,8 4-1 0,5 1-1 16,10 1 0-16,10 10 2 0,12-3-1 0,10 8-1 15,15 6-1-15,8 1-1 16,6-2 0-16,5 6 0 0,7 0-2 0,-1-4 1 16,-2 2 0-16,-1-2 1 0,-12-4 1 15,-12-1 1-15,-13 3 0 0,-18-6 2 16,-11 1-1-16,-14-1 0 0,-4 0 2 15,-9-2 0-15,-12-1 2 0,-13 1-1 0,-15 3 0 16,-12 3 0-16,-12-3-1 0,-7 1-4 16,-5-1-4-16,1-1-7 0,3-5-7 15,10-6-11-15,15-3-13 0,19-5-9 16,20-9-108-16,17 4-113 0,9 1-271 16</inkml:trace>
  <inkml:trace contextRef="#ctx0" brushRef="#br0" timeOffset="3106.031">26712 10117 466 0,'0'-35'107'0,"0"10"6"16,0 8-83-16,0 9 4 0,0 8 3 15,0 5 0-15,0 14 0 0,0 11 1 16,0 9-4-16,0 16-2 0,0 12-6 16,6 10-4-16,-1 12-7 0,5 8-5 15,-2 4-5-15,7 2-3 0,-5-6-2 16,-1-5-2-16,-1-14-4 0,-3-6-7 16,-5-15-7-16,0-10-7 0,0-8-10 0,0-17-111 15,0-14-112-15,-4-8-272 0</inkml:trace>
  <inkml:trace contextRef="#ctx0" brushRef="#br0" timeOffset="3617.836">26724 9982 603 0,'10'-15'130'0,"4"4"9"15,9 6-116-15,4 1 9 0,11 4 4 16,12-2 1-16,8 2 1 0,9-5-7 15,6 5-6-15,15 0-7 0,10 0-4 16,8 7-7-16,8 6-3 0,7 2-2 16,4-3-1-16,-2 4-1 0,-6-6-2 15,3-1 1-15,-5-1-2 0,-7-3-1 16,-9 0 0-16,-8-5-1 0,-14 7 1 0,-10-7 2 16,-12 0-1-16,-13 0 2 0,-8-4 0 15,-13 4 0-15,-7 4 2 0,-11-4-2 16,-3 4 2-16,0 5-1 0,-4 1 0 0,-7 8 1 15,-5 5-1-15,-5 1-1 0,-4 6 1 16,0 10 0-16,0 4-1 0,4 5 1 16,1 10 0-16,5 1 0 0,-2 4-2 15,9-3-3-15,1 0-2 0,7-2-5 16,0-1-1-16,10-3-5 0,2 3 3 16,-1-4 0-16,2-4 5 0,0-3 0 15,-1-6 5-15,2-4 2 0,0-7-1 16,-4 2-1-16,2-6 1 0,-8 0-3 15,-4-6 2-15,0-2 1 0,-16-6 0 16,2 4 3-16,-13-8 3 0,-9 2 2 0,-15-2 1 16,-12-4 2-16,-25 2 2 0,-12-4 1 15,-21 1 0-15,-11-3 1 0,-12 0-3 16,-5 4-1-16,-1-4-1 0,5 3-4 16,14-3-5-16,18 0-7 0,22-3-15 15,24-6-6-15,33-9-118 0,30-5-118 16,4-7-289-16</inkml:trace>
  <inkml:trace contextRef="#ctx0" brushRef="#br0" timeOffset="4283.495">28651 10680 576 0,'5'0'130'16,"11"0"9"-16,13 0-100 0,10-4-9 16,12-3 2-16,18 1-1 0,7-2-1 15,6 2-7-15,11 0-7 0,9 6-4 16,3 0-3-16,3 0-3 0,4 6-3 16,2 5-4-16,-3 2 0 0,-2 0-4 0,-4 0-4 15,-1 1-3-15,-4-3-3 0,-9-1 0 16,-7-1-2-16,-11-3 1 0,-17 0 4 15,-17-3 4-15,-16-3 3 0,-15 0 3 16,-8 0 0-16,-5-7 4 0,-21-5-2 16,-12-2-3-16,-15-3 0 0,-14 0 2 15,-7-5-2-15,-9 0 3 0,1-2 4 16,-4-5 4-16,11 0 4 0,1 1 4 16,6 1 0-16,10-1 1 0,8 7-1 0,8 4-6 15,7 2-1-15,10 5-4 0,10 6-3 16,9 4 0-16,6-7 0 0,0 7-1 15,12 0 0-15,13 0 0 0,3 5-1 16,16 1 0-16,3 4 1 0,10 7-1 0,4 2 0 16,4 6 0-16,0 1-1 0,-4 4 1 15,-2-1 1-15,2 2-3 0,-8 0 3 16,-5 1-1-16,-8-3 0 0,-7 3-1 16,-20-2 1-16,-13 1 0 0,0 0 0 15,-19 2 0-15,-12 4 1 0,-12-3-1 16,-9 1 2-16,-6 0-2 0,-1-5-10 15,1-4-13-15,4-5-12 0,10-3-118 16,11-5-121-16,13 2-303 0</inkml:trace>
  <inkml:trace contextRef="#ctx0" brushRef="#br0" timeOffset="4901.398">30379 11425 535 0,'-8'-24'114'0,"2"-9"1"15,-2-4-97-15,0-7-11 0,-4-10-1 16,-3-3-1-16,0-8 7 0,1-12 3 16,-3-8 4-16,3-7 5 0,2-14 5 15,8 2 5-15,4-4 3 0,4 4-5 16,3 4-4-16,3 15-2 0,2 8-1 15,-9 11-2-15,-3 15-4 0,0 12 0 0,0 10-3 16,0 16-1-16,0 11-3 0,0 2-2 16,0 6-4-16,12 8 0 0,3 6-3 15,7 4 1-15,11-1-1 0,7 3 0 16,7-5-4-16,9-2 3 0,11-2-3 16,4-5 1-16,7-4-2 0,3 3 1 15,4-4-3-15,-3 1 4 0,-6-8 0 0,-1 1-1 16,-9-1 0-16,-4-1 0 0,-6-5 0 15,-8 2 2-15,-6-2-1 0,-12 0 0 16,-2 1 0-16,-9 3 2 0,-9 2 1 16,-4 0-1-16,-6 2 0 0,0 7 0 15,-8 7 0-15,1 7-2 0,-6 9 0 0,-1 10-1 16,5 3 0-16,-2 4-1 0,8 1-3 16,3 1-1-16,2-1-2 0,9 1-4 15,-1-2-2-15,7 0-2 0,0-3-1 16,2 1 1-16,0 3-3 0,0 3 1 15,2-4 1-15,-4-1 0 0,1-2 2 16,-3-9 1-16,1 0 2 0,-3-9 4 16,-3 2 2-16,1-3 3 0,-5-5 2 15,-6-2 1-15,0-3 6 0,-3-3 3 0,-4-2 4 16,-6-1 3-16,-5 0 4 0,-8-2 3 16,-5-1 5-16,-16-1-5 0,-9 1-2 15,-14-5-4-15,-10 4-3 0,-12-3-5 16,-15 3-9-16,-8-2-13 0,-10 0-15 15,-2 4-17-15,-1-2 24 0,10-7-150 16,11 0-132-16,15 0-310 0</inkml:trace>
  <inkml:trace contextRef="#ctx0" brushRef="#br0" timeOffset="22770.088">21434 14309 656 0,'5'0'131'0,"9"0"0"16,8-7-118-16,16 2-20 0,10-4-2 15,9-1 2-15,9-2 1 0,11 3 3 16,3-2 0-16,11 5 1 0,9-1 2 15,5 3 0-15,3 0 0 0,7 0 0 16,1 1 0-16,0 6-1 0,2-3 0 16,5 4 1-16,-2-4 0 0,-2 5 4 15,5 1-1-15,3 0 1 0,-4-1 2 0,3 4 0 16,6 5-1-16,3-1-1 0,-5-1-2 16,1 4 0-16,2-6-2 0,5-2 0 15,-4 2 0-15,0 1 1 0,11-3-1 16,-1-1 2-16,-2-7-1 0,6 0 0 0,6 0 0 15,-6-4 0-15,1-4-1 0,0-2 2 16,-1 0-3-16,-2-3 0 0,2-4 2 16,-4 2-1-16,-3-4 1 0,5 0 0 15,-4-5-1-15,-1 2 1 0,-1-3 1 16,5 1-1-16,-2-2 0 0,-1 0 0 16,4 3-1-16,-4-3-1 0,-1-2 3 15,1 2-3-15,1-4 0 0,-4 0 2 16,0 0-2-16,1-1 1 0,-1-3 2 15,-5-5-2-15,0-1 1 0,4-1 0 16,-10-1-2-16,-6-2 2 0,1-2 0 0,-7-2-2 16,-5-1 1-16,-2-5 1 0,-2-1 2 15,0-5 0-15,-9-3 2 0,-3-5 0 16,0 0 2-16,-3-2-3 0,-5 2 0 16,-2-7 0-16,-7-1 0 0,-3-5-2 0,1 1-2 15,-6-5 2-15,-11 1 0 0,4-2 0 16,2 3-1-16,-9 1 0 0,4 6 3 15,6 5 1-15,-5 6-1 0,-4 2 1 16,-2-1-1-16,-3 5 2 0,-3 4-1 16,-5 4-3-16,2 7-2 0,-4 7 0 15,-2 5 0-15,-7 3 1 0,0 7-2 16,-7 2 1-16,-2 1-1 0,-4 3 1 16,-3 3-1-16,-4 1 2 0,0 1-1 15,-5 5 0-15,4 0 0 0,-3 4-1 16,3 2 1-16,-5 0 0 0,3 0 0 0,-7 5-1 15,-3 4 0-15,0 7 0 0,-3 5 1 16,-8 3-2-16,-2 3 0 0,-10 3-1 16,0 2-1-16,2 1 0 0,-4-3-2 15,2-1-1-15,5-2 1 0,3-2 1 16,0-4-1-16,3-5 0 0,6-2 1 0,2-7 1 16,4-1 1-16,0-6 2 0,5-6-1 15,2-2 1-15,9-6 0 0,1-3 1 16,6-6 0-16,6 1 0 0,-3-8-2 15,3-2 1-15,-4-4 0 0,-5 2 1 16,-2-3-1-16,-3 3 2 0,-5 4 1 16,-6 0 0-16,-4 9 0 0,-3 3 2 15,-4 2-1-15,-3 4 2 0,-6 5 1 16,-9 7-1-16,-1 0 0 0,-7 0 2 16,-5 6-1-16,-3 5-2 0,0 3 0 15,-6 1-2-15,4-5 1 0,8 2-3 0,2-3-7 16,9-2-9-16,6-7-10 0,9 3-8 15,4-3-110-15,5 0-115 0,5 0-270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29T20:59:36.3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6355 7197 501 0,'6'0'114'0,"-6"4"2"0,8 4-93 15,2 1 4-15,-2 7 0 0,-3 3-1 16,1 0 0-16,-1 10-3 0,-2 6 0 16,0 8-1-16,1 10-5 0,2 11 0 15,-2 4-4-15,-2 7-4 0,1 6-3 16,0 0-3-16,-3 6 0 0,0 1-1 16,-5 1 0-16,1 0-2 0,-4 6-3 15,0-5-2-15,1-3-6 0,1-2-6 0,0-3-9 16,6-12-8-16,0-8 67 0,0-7-174 15,0-11-110-15,12-10-294 0</inkml:trace>
  <inkml:trace contextRef="#ctx0" brushRef="#br0" timeOffset="2732.637">6422 7256 474 0,'6'0'105'0,"7"4"3"0,1-1-77 15,0-3-13-15,2 3 2 0,0 1-1 16,2-4-1-16,1 0 0 0,8 0-1 16,5 2-1-16,5-2-1 0,-2 0-1 0,3 0 2 15,3 5-1-15,0-5-2 0,2 0-1 16,7 0-2-16,1 0-1 0,0 3-1 16,5-3-2-16,-2 0 0 0,2 3 1 15,0 0-1-15,7 2-3 0,-4-3 1 16,4-2-2-16,8 7 1 0,4-7-1 15,-3 9-3-15,4 2 2 0,6-5 0 0,-2 2 0 16,6-2-1-16,1 1 0 0,6 0-1 16,-1-4 1-16,2 3 0 0,6-4 1 15,5-2 0-15,-4 7-1 0,5-7 2 16,2 0-1-16,2 3-1 0,-4-3 2 16,0 4-2-16,5-4 1 0,5 0 2 15,-6 0-1-15,0 0 3 0,7 0 2 16,0-5 1-16,-1-1 1 0,3 2-1 15,1 0 0-15,1-5-1 0,0 5-1 16,3-3-3-16,-1-2-1 0,2-1-2 0,-4 2 2 16,2 3-1-16,2-3 0 15,1 4-2-15,2 4 2 0,0-6-1 0,0-1 1 16,4 4-1-16,2-2 0 0,-2 2 0 16,5-4 1-16,1 7 0 0,-8-5 0 15,7 1-1-15,-4 4 0 0,3-3 2 0,4 3 0 16,1-4 1-16,0 4 0 0,6 0 2 15,-5 0 3-15,3 0 0 0,1 0 1 16,0 0-1-16,2 4 0 0,-1-4-2 16,0 0-1-16,-6 5-3 0,8-2 1 15,-3-3-1-15,-3 3-1 0,2-3-1 16,3 4 4-16,-8-1-3 0,1 3 2 16,6-2-1-16,-11 0 1 0,7 2-2 15,-3-2 1-15,1-4-2 0,-11 5 3 16,18-5-2-16,1 6 0 0,6-6-1 0,-9 5 3 15,9 1-1-15,-9 3 2 0,-6-3-2 16,-3 2 2-16,8-3 0 0,-1 3 1 16,-3-1-1-16,5-3 1 0,0 3 0 15,-1-4-3-15,2 0 1 0,1 2-2 16,-2-2 0-16,0 2 0 0,2-5-2 16,-6 4 2-16,-1-4 2 0,2 0-1 0,3 0-2 15,-4 0 0-15,4 0 1 0,-3 0 1 16,0 0-4-16,-4 0 1 0,4 0 1 15,1 0 1-15,-5 0-1 0,2 0 2 16,1 3-3-16,-3-3 1 0,-5 0 1 0,2 6-2 16,-2-6 2-16,-5 0 0 0,-3 0-3 15,6 0 4-15,-1 0-2 0,-6 0 0 16,-1 0-1-16,2 0 1 0,-4 0-3 16,-6 0 2-16,-4 0-3 0,0 0 0 15,-1 0 0-15,-4 0-3 0,-6 5 0 16,-1-5 1-16,-4 0 0 0,-10 0-1 15,-5 0 2-15,-3 5 0 0,-9-3 2 16,-3-2-2-16,-7 0 1 0,-7 0-2 16,-12 0 1-16,-2 3-1 0,-1-6 2 15,-4 3 1-15,-4-2 0 0,3 2 1 0,-3 0 2 16,-5 0 0-16,-3-4 0 0,-6 4 1 16,1 0-2-16,-6 0 2 0,-3 0-1 15,-1 0 1-15,-3 0 0 0,-3 0 0 16,6 0-1-16,-2 4 0 0,-4-2 0 15,5 1 2-15,-5 1-1 0,3 2 0 0,-3-1 1 16,7 2 2-16,-7 0 1 0,5-1 0 16,-5 2-1-16,0-2 2 0,0 2-1 15,3-1 0-15,-3 1-1 0,0 6-2 16,3 0 1-16,-3 3-1 0,0 4 0 16,5 2-1-16,-1 1-1 0,-4 2 0 15,4 2 1-15,-4 0-1 0,3 6-1 16,-3 1 0-16,0 3 1 0,0 6 1 15,0 3-2-15,0-1 0 0,0 4 2 16,0 4-1-16,0-5 0 0,0 4 1 0,0-4-2 16,6-2 2-16,-3-2 0 0,1 1-1 15,0-3 0-15,-1-1 2 0,3 2-3 16,1 5 2-16,1-10 0 0,3 0-1 16,-1 0 1-16,0-5-2 0,-2-4 1 15,-3 6 1-15,2-6 0 0,-1-5-2 0,-2 2-1 16,1-6 2-16,0 1 0 0,1-6-1 15,0 4 1-15,-1-3-1 0,-2-2 2 16,-3-3-1-16,0-1 0 0,0-1 0 16,0-1 2-16,-2-3-2 0,-3 0 0 15,-3 1 0-15,0-6 1 0,-2 4 0 16,-3-1-1-16,-3-4-1 0,-2 1 2 16,-2-1 0-16,-3 5-2 0,-2-5 1 15,1 2-1-15,-4-2 2 0,-2 0-1 16,-4 0 1-16,-1 0-3 0,-2 0 4 15,1 0-3-15,-2 0 3 0,1 0-2 0,-1 0 0 16,-2 6 0-16,-8-1 1 0,-3 2 0 16,3-2 1-16,-5-5-1 0,-3 6 1 15,1-2 3-15,-2 1 0 0,-3 2 0 16,-2-1 0-16,0 5-1 0,-2 1 3 16,-3 0-2-16,0-2-2 0,-1-2 4 0,-3 2-1 15,-7-1-1-15,3-2 1 0,-3 5-1 16,-4-4-1-16,0 2 2 0,2 2-4 15,-6-2 0-15,-5-4-2 0,0 1 2 16,1-1 0-16,-2 0 1 0,4-2 0 16,0 2 0-16,2 1 3 0,-3-7-1 15,7 5-1-15,-6 1 3 0,2-6-3 16,-3 0-1-16,4 0 2 0,-3 7-2 16,-1-7-1-16,-1-5 1 0,1 5-4 15,-6 0 2-15,-1 0 0 0,-1 6-1 0,-1-11 0 16,0 5 0-16,1 0 0 0,-1 5 0 15,-2-1-1-15,-1-4 3 0,-2 0-3 16,0 6 0-16,1-2 1 0,1 5 0 16,0-9 1-16,0-3 0 0,0 6-1 15,0 4-1-15,-1-7 2 0,-2-4 0 16,2-2-2-16,-3 10 2 0,3 2 0 0,-1-6-3 16,-1-7 3-16,-1 7-1 0,-4 6-1 15,1-2 2-15,-1-4-2 0,1 0 1 16,-5 7-1-16,9-1 2 0,-4-3-3 15,0-3 4-15,8 0-4 0,-3 0 3 0,-3 6-2 16,7-3 1-16,-9-3 0 0,-4 0 1 16,4 8-2-16,-7-4 1 0,6 2 0 15,3-3 0-15,-1-3 1 0,1 7-2 16,10-7 0-16,-9 4 1 0,5-4 1 16,-2 0-1-16,2 6 0 0,5-3-1 15,-4-3 1-15,0 0 1 0,3 0-2 16,-1 0 0-16,-5 0 1 0,6 0 0 15,-1 0 0-15,-2-3 1 0,5 3-1 16,1-4 1-16,1 0 1 0,0 1-2 16,6 3 1-16,-5 0-1 0,0 0 0 0,1-6 0 15,1 6-1-15,-4-1-1 0,2 1 3 16,0 0-2-16,-3 0 2 0,3-4-1 16,-1 4 1-16,4-6-1 0,-4 6 1 15,1 0-1-15,-1 0 1 0,-1 0-1 0,-2-3-2 16,5 3 2-16,-5 0 2 0,2 0-4 15,-1 0 2-15,1-4-1 0,-3 4 1 16,2 0 0-16,-1 0-1 0,0-3 1 16,1 3 1-16,1 0-1 0,-3 0 1 15,3 0-2-15,-3-7 1 0,0 5 1 16,1 2-1-16,3-6-1 0,-1 6 1 16,5-3 0-16,-3-3-1 0,3 2 1 15,-3 0 0-15,2-1 1 0,-1-2-1 16,3 1-1-16,-4 1 2 0,6-3-2 15,-4 5 2-15,3-6-1 0,1 4-1 0,-2 0 2 16,3-1 0-16,2 2-2 0,-1-2 1 16,0 1 0-16,3 0-2 0,-5-2 3 15,5-1-1-15,3 1 0 0,-6-3 0 16,3 2 2-16,2 2-4 0,-4 2 3 16,3-1-3-16,2 0 2 0,-2-1 0 15,3-2-1-15,-2 4 0 0,3-4 2 0,-7 2-1 16,9 1 0-16,1 0-1 0,-4 3 1 15,4-2-1-15,3-2 1 0,-6 4-1 16,2-5 0-16,1 7 1 0,3-8 1 16,-1 5-2-16,1-2 2 0,0 3-1 15,1 2 1-15,0 0-1 0,5 0 1 0,4 0-2 16,0 0 1-16,-5 0 0 0,5 0 0 16,0 0 1-16,1 0 0 15,1 0-2-15,7-3 3 0,0 3 0 0,7 0-3 16,-3-6 2-16,2 3-1 0,-4-4-2 15,2 6 2-15,-2 1 0 0,5-4-1 16,2 4 3-16,5 0-2 0,0 0 3 16,-1 4 0-16,3-4 0 0,2 0 2 15,-2 0-1-15,7 0-2 0,-2 3 1 16,3 1-2-16,-6-4 2 0,6 3-2 0,-3-3-6 16,6 9-6-16,-4-2-8 0,3 4-20 15,1 3-27-15,0 2 43 0,-3 1-173 16,7 2-139-16,12-9-339 0</inkml:trace>
  <inkml:trace contextRef="#ctx0" brushRef="#br0" timeOffset="3264.04">8528 7456 575 0,'0'0'131'0,"-4"0"8"0,4 3-101 16,-6 5 1-16,6 3 5 0,0 10-2 16,0 8-3-16,0 8-6 0,-6 9-5 15,6 10-6-15,-3 8-6 0,6 3-4 16,-3 13-5-16,-3 5-3 0,1 1-1 16,-1 0-3-16,3 1-4 0,-9-1-2 0,1 1-3 15,-1-3-4-15,3-2-5 0,-1-6-7 16,0-6-6-16,1-6-6 0,4-7-6 15,2-6-4-15,0-5-76 0,6-6-26 16,3-10-89-16,3-15-191 0</inkml:trace>
  <inkml:trace contextRef="#ctx0" brushRef="#br0" timeOffset="3647.413">10924 7478 563 0,'-9'0'140'16,"2"0"11"-16,2 6-77 0,-1-1-19 0,1 10 4 16,5 2-5-16,-4 8-5 0,4 10-4 15,0 5-8-15,-5 4-6 0,1 13-7 16,4 5-7-16,-5 8-5 0,2 10-5 16,3 10-4-16,-3-7-2 0,-2 2-1 15,-3 0-1-15,2-1-2 0,-2-2-5 16,-1-5-4-16,3-1-6 0,0-8-8 15,6-10-8-15,0-8-14 0,0-2-14 16,9-10-5-16,-1-6-110 0,6-5-117 16,4-13-278-16</inkml:trace>
  <inkml:trace contextRef="#ctx0" brushRef="#br0" timeOffset="4013.353">12869 7365 607 0,'-9'0'148'0,"1"0"10"0,-1 9-103 15,3 1 4-15,1 8 0 0,1 5-6 0,-1 5-5 16,5 10-6-16,-2 12-7 0,2 7-7 16,0 10-7-16,-5 15-6 0,5 6-6 15,0 6-2-15,-8 1-5 0,4 1-1 16,-2-5-1-16,-5 1 0 0,1-3-2 16,1-7-3-16,-1 1-5 0,0-6-5 15,0-10-3-15,5-7-8 0,5-10-7 0,0-4-7 16,7-8-9-16,1-6-11 0,5-6 9 15,1-8-123-15,3-10-116 0,8-8-284 16</inkml:trace>
  <inkml:trace contextRef="#ctx0" brushRef="#br0" timeOffset="4380.8">15058 7441 629 0,'0'0'154'0,"0"0"8"0,0 10-104 15,0 1 1-15,0 5-8 0,0 7-8 16,-4 5-6-16,1 7-10 0,3 8-4 16,0 4-6-16,0 8-5 0,0 11-3 15,0 6-4-15,-3 16-2 0,3 1-2 16,0 0-1-16,-9-3-1 0,2 1 0 16,-2-3-2-16,2 0-2 0,-4 0-6 0,7-12-5 15,4-5-8-15,0-5-8 0,0-8-12 16,6 0-14-16,0-4-6 0,8-4-110 15,-2-8-116-15,2-2-277 0</inkml:trace>
  <inkml:trace contextRef="#ctx0" brushRef="#br0" timeOffset="4751.927">17348 7312 580 0,'-4'0'141'0,"0"8"10"16,-2 4-98-16,-1 9 4 0,-2 5-6 15,1 8-5-15,0 5-7 0,2 13-5 0,-2 8-8 16,0 5-5-16,-1 10-7 0,1 9-4 16,-3 9-3-16,3 1-4 15,2 1-3-15,-2-1-1 0,2 1 0 0,2-4 3 16,-3 1-5-16,2-4 0 0,2-3-3 16,3-8-5-16,-6-8-4 0,11-11-4 15,-5 0-6-15,7-2-5 0,3-1-7 0,-2-6-5 16,7-10-7-16,4-4 31 0,-2-15-139 15,7-4-112-15,5-16-280 0</inkml:trace>
  <inkml:trace contextRef="#ctx0" brushRef="#br0" timeOffset="5098.694">19270 7404 606 0,'0'4'152'0,"0"6"7"0,-4 5-99 0,4 5 3 15,-7 9-6-15,2 11-6 0,0 8-8 16,-3 6-10-16,-2 16-8 0,0 13-4 15,0 3-8-15,-2 8-5 0,1 9-3 16,-3-7-2-16,0 11-2 0,0-2-1 16,-2-2-1-16,1-2 0 0,2-3-2 15,0-7-4-15,4-4-2 0,3-9-3 16,6-4-7-16,0 0-5 0,11-11-9 16,-1-5-8-16,8-10-12 0,-1-3-8 15,3-8-112-15,5-8-116 0,4-11-285 16</inkml:trace>
  <inkml:trace contextRef="#ctx0" brushRef="#br0" timeOffset="5565.789">22225 7441 559 0,'4'34'139'0,"3"13"4"0,0 13-84 16,3 15-25-16,-2 15-1 0,-3 8-13 15,-5 6-9-15,3-2-5 0,-3-1-5 16,0-1 1-16,0-4 1 0,0-6-3 16,0 2-2-16,8-7-10 0,-1-7-15 15,3-7 118-15,1 1-235 0,4-1-133 16,0 3-362-16</inkml:trace>
  <inkml:trace contextRef="#ctx0" brushRef="#br0" timeOffset="6464.257">7508 6059 575 0,'-17'0'133'0,"3"6"5"15,-1 10-99-15,-3 3-5 0,-6 11 1 0,-2 10 0 16,-1 1-7-16,-4-3-4 0,3 9-4 16,-1 2-2-16,5 6-5 0,5 2-2 15,9 9-4-15,10-5 0 0,0-7-4 16,14-6 0-16,11-5-3 0,7-8 2 16,11-11-2-16,5-8 1 0,7-10-1 15,8-6 2-15,4-4 2 0,1-8 3 16,9-6 4-16,-4-2 9 0,-4-8 3 15,-7-9 4-15,-8 0 0 0,-15-3-1 16,-14 3-2-16,-20 3-3 0,-5 3-7 0,-12 2-4 16,-11 2-3-16,-12-2-2 0,-6-7-1 15,-6 7-2-15,-5 2-3 0,3 8-11 16,1 9-8-16,7 10-12 0,15 0-16 16,17 0-19-16,9 0-10 0,4 0-115 0,11 0-120 15,16-7-287-15</inkml:trace>
  <inkml:trace contextRef="#ctx0" brushRef="#br0" timeOffset="6952.218">9874 6113 617 0,'-9'7'149'0,"3"8"7"15,1 3-103-15,0 4 5 0,-1 7-4 16,0 5-4-16,3 6-9 0,-1 13-9 16,4 5-6-16,0 9-8 0,0 6-5 15,4-2-6-15,-4-3-9 0,0-3-12 0,0-8-11 16,-5-7-17-16,5-4-18 0,0-8-123 16,12-6-135-16,5-7-312 0</inkml:trace>
  <inkml:trace contextRef="#ctx0" brushRef="#br0" timeOffset="7430.258">11656 6241 557 0,'-18'0'129'0,"4"-3"6"0,7 0-101 16,7-1 5-16,0 1 7 0,0-5-2 16,8-1-2-16,8-3-2 0,6-2-2 15,7-4-1-15,7 5-4 0,7-3-3 0,4 7-5 16,3 7-7-16,4 2-4 0,4 7-5 15,-5 5-3-15,-3 14-3 0,-11 2-4 16,-8 7-2-16,-15-5 1 0,-10 9-3 16,-6 3-1-16,-4 5 1 0,-8-1 0 15,-5 6 0-15,-2-7 3 0,-1-3 0 16,1-5 0-16,1 0 3 0,-6-6-1 16,4-3 1-16,-1-1-2 0,0-8 2 15,2 1-1-15,12-2 1 0,2-2-1 16,5 2-1-16,6-4 1 0,8 0 4 15,10-1-4-15,7 0 5 0,4-7-5 0,2 2 3 16,1-5-1-16,4 3-4 16,-4-6-8-16,5 0-7 0,1 0-20 0,-1-9-18 15,0 0-124-15,4-4-138 0,-5-1-323 16</inkml:trace>
  <inkml:trace contextRef="#ctx0" brushRef="#br0" timeOffset="7962.225">13899 6236 567 0,'-13'-5'134'0,"7"1"7"16,6-3-100-16,0-1 5 15,0 0-1-15,11-1-4 0,8 0-6 16,6 0-5-16,15-1-5 0,6 2-2 0,4 4-5 16,5 4-7-16,-6 0-4 0,-1 5-2 15,-9 5-1-15,-4 4-1 0,-13 1-1 16,-10 4-3-16,-12 6 2 0,0 0-1 15,-13 1 0-15,-8 2 1 0,-9-2-2 0,-2-3 2 16,-3-1 0-16,2 3-1 0,0-7 1 16,5-1 0-16,7-3-2 0,6-4 2 15,7-3-1-15,8-5 0 0,0-2 1 16,7 5-2-16,3-5 0 0,5 5 1 16,-1 1 0-16,4 4-2 0,-1-4 4 15,5 7-2-15,3-3 1 0,5 8-1 16,-1-1 1-16,7 3-1 0,0 0 1 15,5 2 1-15,0-1 1 0,0 0 4 16,-5-1 2-16,-9 0 2 0,-11 2 3 0,-16-5 4 16,0 3 0-16,-14-4-2 0,-15 2-2 15,-10 0-1-15,-3 4-3 0,-6-2-11 16,-1 2-18-16,1-10-29 0,-2-7-62 16,-5-5-81-16,6-5-134 0,12-10-300 15</inkml:trace>
  <inkml:trace contextRef="#ctx0" brushRef="#br0" timeOffset="8497.9">15847 5835 542 0,'0'0'128'0,"0"0"6"15,0 0-75-15,0 6-26 0,0-1 4 16,0 5 0-16,0 7-3 0,0 3-4 0,-5 2-7 15,1 10-4-15,-1 0-6 0,-1 2-4 16,1 0-3-16,2 7-2 0,-3-7-2 16,6 0 0-16,0 1-2 0,0-3 1 15,0-5-1-15,9 1-1 0,-1-9 0 16,3-1 0-16,6-6 0 0,4-3-2 0,-1-4-2 16,5-1 1-16,7-4-4 0,-4 0-5 15,0 0-4-15,1-3-6 0,0-1-12 16,-4-1-6-16,-1-3-113 0,-4 0-111 15,-3-2-276-15</inkml:trace>
  <inkml:trace contextRef="#ctx0" brushRef="#br0" timeOffset="8699.51">16161 5931 635 0,'-4'15'150'0,"4"7"4"0,-6 7-113 16,6 5 1-16,0 13-5 0,0 3-10 16,0 6-7-16,0 6-9 0,-6 13-6 15,6-7-6-15,-9 13-9 0,1-10-9 0,-2-1-17 16,1-10 2-16,4-5-126 0,2-7-123 16,3-5-296-16</inkml:trace>
  <inkml:trace contextRef="#ctx0" brushRef="#br0" timeOffset="9466.699">18825 6056 465 0,'-7'-13'113'0,"1"4"4"0,-1 1-59 15,-2 2-28-15,1 1 5 0,-2-1 3 16,1-1-1-16,-2 1-1 0,0 1 0 16,1-1-3-16,-5 0-3 0,0 4-2 15,-2 2-2-15,-2-7-5 0,-3 5-3 0,2 2-3 16,-3 0-3-16,1-3 1 16,-1 3 0-16,4 0-2 0,0 0 0 15,4 0-2-15,3 0 1 0,0 3-2 0,5-3 2 16,1 5-4-16,3-5 1 0,3 4-3 15,0 1 0-15,0-1 0 0,0 3 0 16,0 0-3-16,0 3 1 0,0 1-2 16,0 2 1-16,3 3 1 0,-3 5-2 15,6 3 1-15,-3 3 0 0,-3 5 0 16,5-2 1-16,-2 4-3 0,-3 0 2 0,0-2-1 16,0-2-1-16,0-1 2 0,-4-4-1 15,1-4 0-15,-2-1 0 0,0-4-1 16,5-1 2-16,-4-3-1 0,4-7 0 15,0 0 0-15,0-5 0 0,0 0 0 16,6-12 0-16,0 4-1 0,3-4 3 16,5 0-4-16,0 4 3 0,5 4-1 0,0-3 3 15,3 7-2-15,-2 0 2 16,2 0-1-16,-4 0 0 0,-1 10-1 16,-2-1 1-16,5 9-1 0,-3 2-1 15,5 5-1-15,2-4 1 0,0 6-1 0,-5-3 0 16,5 1 0-16,-5 3 0 0,-3-2 2 15,-4-2-2-15,-6 1 1 0,-6-6 0 16,-10-1 3-16,-2 4 1 0,-9-5 1 16,-7 2 0-16,-7-1 1 0,2-1-1 15,-13-6 3-15,-1 0-2 0,-3-3-4 0,-1-8-5 16,-4 0-4-16,3-3-13 0,5-6-16 16,9-7-20-16,7-3-16 0,16-4-117 15,15-2-133-15,8-6-300 0</inkml:trace>
  <inkml:trace contextRef="#ctx0" brushRef="#br0" timeOffset="9949.905">20681 6075 479 0,'-4'-14'120'0,"4"3"8"0,-3 7-50 0,3 4-39 15,-5 0 4-15,-2 0-1 0,-1 4-3 16,-2 8-7-16,-1 11-7 0,-6 8-7 16,0 8-3-16,-3 13-6 0,-6 2-1 15,1 12-6-15,0 5 1 0,3 6-3 16,3-3 0-16,7-7 0 0,8-5 0 16,4-13-1-16,0-11 0 0,6-8 1 15,9-4 0-15,5-6 0 0,6-5 0 16,6-11 1-16,0-4 3 0,4-3 4 0,-4-9 6 15,2-6 5-15,-4-7 3 0,-2-2 2 16,-10 1 1-16,-12 0 0 0,-6-2 0 16,-10-5-8-16,-9-3-4 0,-8 2-3 15,-7-2-4-15,0 0-8 0,1 2-23 16,1 4-15-16,3 2-147 0,9 8-146 0,13-3-371 16</inkml:trace>
  <inkml:trace contextRef="#ctx0" brushRef="#br0" timeOffset="10563.714">22888 6212 560 0,'-11'0'129'15,"3"0"6"-15,3 5-97 0,5-5 1 16,4 0 6-16,5 0-3 0,5 0-2 16,6 0-6-16,7 0-3 0,1 0-7 15,8 0-3-15,7 0-7 0,4-5-3 16,3 5-3-16,2 0-2 0,-2 0-3 15,-2 0 0-15,-2 0-2 0,-2 0 1 0,-3 0-1 16,-6 0-1-16,-7 0 0 0,-2-2 0 16,-7 2 0-16,-1 2-1 0,-8 3 1 15,-4 0 1-15,-6 0 0 0,0 7-1 16,0-2 3-16,-4 5-2 0,-2 1 2 16,-2 7-1-16,-2-1 0 0,-1 5 0 15,-6-1 0-15,1 7-1 0,-3 5 1 0,-1 4-2 16,-3 5 0-16,-1 4 0 0,-1-2-1 15,-2-4 0-15,-1 0 2 0,3-8-2 16,3 0-1-16,0-6-8 0,4 4-2 16,7-6-9-16,-1-3-12 0,5-5-14 15,2-5-8-15,5-5-109 0,0-4 0 16,10-7-94-16,-1-4-180 0</inkml:trace>
  <inkml:trace contextRef="#ctx0" brushRef="#br0" timeOffset="10867.037">23237 6500 455 0,'0'0'117'16,"0"0"7"-16,0 0-48 0,7 0-26 15,0 0-1-15,-1 0-1 0,9 0-2 16,3 0-4-16,9 3-5 0,5 2-7 16,7-2-7-16,2 4-7 0,0-1-8 0,-2 6-13 15,-1-1-17-15,-7 1-17 0,2-1-122 16,-3-6-128-16,-1-5-316 0</inkml:trace>
  <inkml:trace contextRef="#ctx0" brushRef="#br0" timeOffset="13333.808">16105 7930 535 0,'-3'0'124'0,"3"9"7"16,0 1-89-16,0 6-7 0,4 7 4 0,0 9 0 16,3 5-7-16,-1 6-7 15,-6 8-5-15,5 2-7 0,-5 8-6 0,-4-1-12 16,-4 4-14-16,-1-1-11 16,0-11-110-16,-1-6-10 0,10-3-100 0,0-15-198 15</inkml:trace>
  <inkml:trace contextRef="#ctx0" brushRef="#br0" timeOffset="13766.652">17860 7965 627 0,'-9'-7'143'0,"4"3"5"0,5-1-112 16,4-5 1-16,4 2 2 0,8 2-4 16,6-1-4-16,9-1-4 0,4 2-2 15,5 6-7-15,-1 0-3 0,1 6-4 16,-6 5-4-16,3 13-2 0,-7 7-3 15,-6 7-3-15,-9 5 1 0,-12 4-3 0,-3 0-1 16,-11 2-2-16,-4-2-4 0,-8-2 1 16,-2-3-2-16,0 4 0 0,-2-6 3 15,-1-6 2-15,3 5 1 0,3-6 3 16,4-7 0-16,2-3 3 0,16-2-2 16,0-10 2-16,0-5-1 0,8-6 1 15,11 0 1-15,8 0-2 0,5-10 0 0,7 0 3 16,8-5-7-16,-1-6-18 0,7 0-18 15,2-4-41-15,6-3-81 0,3 1-118 16,14-1-266-16</inkml:trace>
  <inkml:trace contextRef="#ctx0" brushRef="#br0" timeOffset="14350.73">20148 8006 594 0,'8'-11'132'0,"8"-2"8"0,6-2-105 15,6-1-2-15,8 4 5 0,7 2 0 16,3 0 1-16,2 3-7 0,4 7-7 16,1 0-5-16,-2 7-5 0,-4 1-6 15,-10 4-2-15,-9 6-5 0,-17 4-4 0,-11 5-2 16,0 5-2-16,-15-1-1 0,-9 0-2 15,-11-3-1-15,0-3-1 0,-2-4 3 16,3-3 0-16,4-1 1 0,6-6 1 16,3-1 1-16,3-7 2 0,4-3 2 15,9 0 0-15,5-3 0 0,0 0 0 0,11 3 1 16,7-5 0-16,4 3-1 0,5-1 0 16,5 3 1-16,1 0-2 0,5 0 2 15,1 0 2-15,-1 3 0 0,4 3 0 16,0 1 0-16,-2 2 0 0,1 3 2 15,5 1-1-15,-4 5-1 0,2 1 1 0,-5 2-1 16,-5 3 1-16,-11-1-1 0,-12 2 0 16,-11-1 2-16,0 1 0 15,-13 0 0-15,-10-2 1 0,-9 1 1 16,-6-3 0-16,-10-3-2 0,-7-1 1 0,-11-4-3 16,-4-3-7-16,2 4-10 0,-1-7-17 15,1-7-13-15,9 0-118 0,10-10-125 16,17-5-300-16</inkml:trace>
  <inkml:trace contextRef="#ctx0" brushRef="#br0" timeOffset="15017.707">23278 7779 563 0,'0'0'133'16,"0"0"7"-16,0 0-96 0,5 3 4 15,-5 3-3-15,0 2-3 0,4 3-7 16,-4 4-7-16,-4 2-7 0,1 3-7 16,-1 2-4-16,2 4-5 0,-2 2-4 15,0 6 0-15,-1 3 0 0,0-1 0 0,2-2-1 16,-1-3 1-16,4-2 0 0,-6-2 0 15,6-2 0-15,0-5-1 0,0-3 0 16,0-6 1-16,0-1-2 0,3-4 1 16,2-2 0-16,-1-4 0 0,1 0-1 15,6 0 1-15,0 0 1 0,7-6-1 0,5 2 2 16,4-2-2-16,3 2 0 0,-2-2 1 16,1 1 0-16,-3-1-1 0,1 0 0 15,-1 2-1-15,-1-1-2 0,0 2-3 16,-3 0-8-16,-3-2-8 0,-4 0-12 15,-4-1-10-15,-1-2-5 0,-6 1-111 16,3 2-111-16,-4-3-265 0</inkml:trace>
  <inkml:trace contextRef="#ctx0" brushRef="#br0" timeOffset="15320.984">23678 7796 492 0,'0'2'120'16,"-5"4"6"-16,-1 3-65 0,-1-3-24 15,1 4 5-15,-1 3 2 0,1-2-4 0,0 7-3 16,2 3-4-16,-1 8-5 0,1 8-5 15,-1 8-6-15,0 1-5 0,-2 4-4 16,2-1-5-16,1-5 0 0,-2 2-3 16,1-10-1-16,0-6-6 0,1 1-7 15,4-2-10-15,0-5-9 0,0 0-9 16,6-1 23-16,1-9-141 0,6 0-112 16,4-7-282-16</inkml:trace>
  <inkml:trace contextRef="#ctx0" brushRef="#br0" timeOffset="16983.134">7922 7814 504 0,'0'0'116'0,"0"-5"5"16,0 5-85-16,0 0 0 0,0-2-6 16,0 2-2-16,0 0-4 0,0-3 0 15,-4 3-6-15,4-7 3 0,-4 5-6 16,-4 2 1-16,-1-6-4 0,-6 5 1 15,-4 1-2-15,-4-6 2 0,-13 6-4 16,-2 0 1-16,-8 6-2 0,-6 3 3 16,0 7-3-16,2 0 1 0,-3 0-1 15,5 3 1-15,7 0-2 0,8-4 1 16,6-3-1-16,5 0-1 0,6-4 1 16,5-3 0-16,6-1-1 0,3-4 0 0,2 3 0 15,0-3 0-15,0 7 2 0,7-5 0 16,-2-2 0-16,1 6-1 0,-1-3 0 15,3 5-1-15,0 3 0 0,-2 5-3 16,2 2-1-16,-2 5-2 0,1 1 1 16,-1 2-2-16,-2-3 1 0,1 3-1 15,-5-7 2-15,0 1 1 0,0-5-1 0,0 0-1 16,0-5 1-16,0 0-1 0,0-3 0 16,0-3-1-16,-4-4-1 0,4 4 2 15,0-4 0-15,4 0 0 0,1-3 2 16,0-2-1-16,1-2 1 0,6 0-1 15,-2-3 0-15,7-3 0 0,-1 2 1 0,5 2-1 16,6-1 3-16,-3 2 1 0,3 1 0 16,3 3-1-16,-1 4 1 15,-4 0-2-15,0 0 1 0,-4 4-3 0,-4 8-2 16,-2 1 1-16,-2 6 0 0,3-1-1 16,-4 3-1-16,-1 1-1 0,3 4 0 15,-8-2 0-15,-2 3-1 0,-4-4 0 16,0 0 1-16,-9-6 4 0,-6 1 2 15,-4-4-1-15,-3-2 4 0,-9-4 3 16,-5-1 2-16,-8-2 1 0,-6 0 0 0,-3-1-2 16,4 1 2-16,0-5-3 0,6 0-4 15,1 0 0-15,5-8-3 0,3-3-1 16,4-5-3-16,5-4-8 0,6 2-5 16,8-2-12-16,11 2-8 0,0 1-15 15,6-2-18-15,16 2 171 0,17-3-286 0,18-1-146 16,14 0-405-16</inkml:trace>
  <inkml:trace contextRef="#ctx0" brushRef="#br0" timeOffset="17566.237">9427 7859 555 0,'5'-14'134'15,"0"0"4"-15,-5 5-94 0,0 3-2 16,0 6-9-16,0 0-8 0,-7 0-5 16,-2 10-4-16,-2 2-2 0,-6 6 1 15,-2 7-5-15,-2 1 0 0,-6 6-2 0,2 4-2 16,-2 5-2-16,0 4-1 0,3 2-3 15,3 4 2-15,2-1-3 0,5-2 1 16,2 3 0-16,9-5 1 0,3-1-2 16,0-8 1-16,10-5-1 0,5-8 3 15,9-5-2-15,4-8 0 0,6-4 0 0,3-7 0 16,0-3 1-16,0-10 0 0,0-1-2 16,0-6 4-16,-3 1 4 0,-4-2 12 15,-3 2 3-15,-9-2 8 0,-10 2 3 16,-8-2 7-16,0-3 0 0,-20 3-2 15,-6-1-7-15,-10 6-3 0,-7 5-8 0,-8 2-4 16,-4 9-5-16,-5 0-5 16,-2 11-9-16,-7 7-17 0,3 1-15 15,6 11-27-15,8 1-29 0,11-9-114 16,14-10-141-16,11 1-316 0</inkml:trace>
  <inkml:trace contextRef="#ctx0" brushRef="#br0" timeOffset="21391.407">16915 11228 533 0,'-4'0'160'0,"4"0"8"15,-3 0 4-15,3 0-110 0,-4 5-11 16,4 4-13-16,-5 2-10 0,5 6-9 0,-4 2-9 16,4 4-2-16,0 5-3 0,0 4-4 15,0-1-1-15,0 3-1 0,-5-4 1 16,2-1 1-16,3-6-3 0,-7 1 3 15,7-6-1-15,0-1 0 0,0-5 1 16,0-1-1-16,0-2 1 0,3-2 0 16,2-2-1-16,4 1 0 0,-3-6 0 15,9 0 0-15,4 0 2 0,-1-7 1 16,0 3-1-16,3-4 3 0,-5 0 1 16,2 0 0-16,6 2-2 0,2 1 1 15,-3 1-1-15,3 4-3 0,-5-6-2 16,-8 6-6-16,-2-2-8 0,-4 2-8 0,-3-6-16 15,-1 3-17-15,-3-3-6 0,0 2-120 16,0 2-126-16,4-3-294 0</inkml:trace>
  <inkml:trace contextRef="#ctx0" brushRef="#br0" timeOffset="21621.079">17155 11091 611 0,'0'0'154'16,"0"0"6"-16,0 6-99 15,4 7 2-15,1 6-9 0,-2 10-7 16,-3 7-10-16,5 5-12 0,-5 10-4 0,0 0-7 16,0 13-9-16,0 0 0 0,0-3-4 15,-4-4-4-15,4-2-7 16,-4-9-10-16,4-5-18 0,-5-4-17 0,5-2-126 15,0-3-135-15,0-8-319 0</inkml:trace>
  <inkml:trace contextRef="#ctx0" brushRef="#br0" timeOffset="23569.754">14947 13173 499 0,'6'-7'126'0,"-1"-2"6"16,0-1-66-16,2-3-14 15,-3 2-1-15,1-2-1 0,-5 3-2 16,0-3 1-16,0 4-2 0,0 0-5 0,-11 4-7 16,0 5-6-16,-6 5-8 0,-6 6-5 15,-7 5-8-15,-7 9-4 0,-6 9-1 16,-10 4-2-16,-2 5-2 0,3 1 0 15,2 2-2-15,10-1-2 0,8-11-1 16,9-6-3-16,9-4 1 0,9-10-2 0,5-5-1 16,4-2 3-16,9-1 0 0,4-4 0 15,5-2-1-15,8 0 0 0,6 5 1 16,8-5 2-16,2 3-2 0,3-3 2 16,1 2 1-16,-8-2 1 0,-2 0 1 15,0 7 2-15,-3-3 0 0,-6 3 1 0,-5 4 0 16,-7 2 0-16,-11-1 1 0,-8 4 2 15,0 2 3-15,-10-2 2 0,-9 3 4 16,-5 3 0-16,-4-4 0 0,-4-1-1 16,-4-1-2-16,1-2-4 0,-1 0-8 15,-1-3-11-15,-1-4-14 0,1-7-17 16,4 0-12-16,9-5-118 0,2-8-127 16,18-10-294-16</inkml:trace>
  <inkml:trace contextRef="#ctx0" brushRef="#br0" timeOffset="23741.457">15431 13262 734 0,'8'27'173'0,"-8"2"3"16,0 8-122-16,-10 5-8 0,-6 0-18 16,-6 4-12-16,0-7-4 0,-2-4-10 15,9-5-10-15,2-8-12 0,7-12-26 16,6-10-132-16,0 0-141 0,5-5-351 15</inkml:trace>
  <inkml:trace contextRef="#ctx0" brushRef="#br0" timeOffset="23901.897">15271 13120 643 0,'0'-5'151'16,"6"5"2"-16,7-6-116 0,2-2 1 15,5 0-16-15,0-3-22 0,2 1-24 16,-1 0 157-16,6 10-287 0,-5 0-143 16,4 0-405-16</inkml:trace>
  <inkml:trace contextRef="#ctx0" brushRef="#br0" timeOffset="24838.064">16538 13171 677 0,'0'7'168'16,"6"-3"7"-16,10-4-110 0,10 0-2 16,1 0-18-16,1 0-10 0,-1-5-10 15,-3 0-10-15,-3-1-5 0,1-1-7 16,6 4-10-16,-1-2-12 0,-1 1-16 0,-4 2-17 16,-6 2-13-16,-7 0-119 0,-2 0-129 15,-7 0-293-15</inkml:trace>
  <inkml:trace contextRef="#ctx0" brushRef="#br0" timeOffset="24999.785">16575 13330 584 0,'0'4'145'0,"0"2"10"16,11-3-76-16,4-3-26 0,4 0-3 16,1 0-13-16,0 0-6 0,-1-3-6 15,-1 0-12-15,2 0-13 0,0-3-24 16,4 2-21-16,-1-4-124 0,3-1-134 0,-1-2-328 15</inkml:trace>
  <inkml:trace contextRef="#ctx0" brushRef="#br0" timeOffset="25452.649">17343 12776 654 0,'-6'0'159'0,"-2"6"5"16,-3 5-107-16,-3 6-2 0,-4 10-14 0,1 6-6 15,-3 5-11-15,0 4-6 0,4 0-7 16,0-1-2-16,3 3-5 0,2-2-3 15,4 1-3-15,2-5 2 0,5-2-2 16,0-8 2-16,7-6-2 0,8-10 1 16,1-3 1-16,9-9-2 0,2 0 2 15,2-4-1-15,3-2 1 0,-4-2-2 16,-1-2 0-16,-5 1 1 0,1 3 3 16,-7-5 2-16,-2 1 6 0,-3 0 3 15,-5 0 6-15,-6-1 5 0,-5 2 3 0,-4-4 3 16,-3 0-2-16,-2 0-4 15,-5-3-2-15,0 4-5 0,-1 3-3 0,-5 4-3 16,-3 5-6-16,0 0-1 0,4 5-1 16,0 4-1-16,4 5-7 0,3 2-5 15,6 5-11-15,-2 4-9 0,0-1-17 0,4 1-22 16,-3 1-18-16,3-1-118 0,1 1-140 16,6-2-312-16</inkml:trace>
  <inkml:trace contextRef="#ctx0" brushRef="#br0" timeOffset="65486.541">21047 10251 344 0,'4'0'87'0,"2"0"3"0,-3-4-35 16,0 4-30-16,0-7-9 0,-3 5-5 15,6 0-1-15,-6 2 1 0,4-6-1 16,-1 6 1-16,-3-4 1 0,5-1-1 15,-5 2-1-15,3-3 0 0,-3 2-1 16,0-3 0-16,5 0-1 0,-5-2 2 16,0 3 1-16,0-4 2 0,0-1 0 15,3 3 1-15,-3-3 2 0,-4 0 0 0,-2-1 0 16,-2 1 0-16,-2-6-1 0,0 5 1 16,-6-4 0-16,1 3-2 0,-1 0 0 15,0 2 0-15,0 1 1 0,2 5-2 16,-4 5-1-16,0 0-2 0,0 0 2 15,-3 6-2-15,3 4 0 0,-1 5-3 0,0 6 0 16,-1 5-1-16,1 4 0 0,1 10-2 16,5 8-1-16,1 5-2 0,7 3 0 15,5 9-1-15,0 3-1 0,0-6-3 16,0-3-2-16,7-8-5 0,-1-7-5 16,-1-7-5-16,2-5-8 0,3-3-4 15,-5-9-4-15,0-1 15 0,-2-8-120 16,-3-7-101-16,4-4-262 0</inkml:trace>
  <inkml:trace contextRef="#ctx0" brushRef="#br0" timeOffset="66455.792">20568 10454 476 0,'7'0'117'16,"1"-4"6"-16,7 0-61 0,1-4-20 16,0 1-2-16,5 0-4 0,0-3-4 15,3 1-4-15,3 0-5 0,-1 1-6 16,-1 0-5-16,0 8-5 0,-2 0-1 16,1 0-3-16,-4 8-1 0,-1 1-3 15,-2 5 2-15,-4 4-1 0,0 3-1 0,-4 0 1 16,-2 4 0-16,-2 0-3 0,-2 0 1 15,-3-2-2-15,3 4-1 0,-3-6-1 16,0 2 0-16,0 1-1 0,0-2 3 16,4-1 1-16,-4 1 2 0,6-2 0 15,-6-6 0-15,3 3 0 0,-3-7 0 16,0-3 1-16,0-3-1 0,0-4-1 0,0 0 1 16,0 0 2-16,0-10-1 0,0-6 1 15,0-2-1-15,0-4 0 0,3-3 2 16,-3-1-2-16,4-1 0 0,2-1 4 15,2 0 1-15,2 3 0 0,3 6 0 16,4 1 0-16,-2 5 0 0,4 0 1 0,0 2-2 16,-4 2-1-16,-2 5 0 15,0 4-1-15,-3 0 2 0,-3 0-1 16,-2 3-2-16,-1 10-1 0,-4 3 2 16,0 5-1-16,0 6-1 0,-5 1-1 0,0 5-1 15,0-1 0-15,5-5 1 0,-3 1-3 16,3-2 1-16,3-9 1 0,2-2 1 15,4-3-1-15,1 0 1 0,3-9 0 16,6-3 1-16,-3 0-1 0,0 0 0 16,-1-8 1-16,-1 0 1 0,-4-4 0 15,1 0-1-15,-3 1 0 0,-4-4 0 0,-4 4 1 16,0-4-1-16,0 1-1 0,-10-4 1 16,-1 4 1-16,-3 2 1 0,-4 0 0 15,3 2 0-15,1-2 1 0,0 2 0 16,4-1-1-16,3 1 1 0,4 3-2 15,3-3 1-15,0 3-1 0,4-2-1 0,4-1 2 16,4-1 0-16,1 6 2 0,3-4 1 16,0 3 0-16,-1 3 2 0,1 3-1 15,3-6-1-15,-3 6-1 0,2 4-2 16,2 4 0-16,-1 2-1 0,-1 1-1 16,-1 2 2-16,-3 2-1 0,-3 1-1 15,-5 2 0-15,-6-1 0 0,0 3 1 16,0-1-2-16,-3 0 0 0,-5-1 0 15,1-3 1-15,0-2-1 0,1-4 1 0,1-4-1 16,5-5 1-16,0 0-1 0,0 0 0 16,7-9 1-16,-1-2 0 0,2-5 0 15,-2-3 0-15,3 0 1 0,0-4 0 16,2-2 2-16,4 2 3 0,-1 1 2 16,5 2 1-16,-2 1 1 0,3 7 3 15,-3 6 3-15,-1 6 0 0,-1 0-3 0,-3 2-3 16,-4 9-2-16,2 3-1 0,-3 1-2 15,-1 7-4-15,-1 0-1 0,-2 0-5 16,-3 4-3-16,0 3-2 0,0-4-6 16,0 0-3-16,-3-2-9 0,3-4-6 15,0-2-4-15,0 0-4 0,0-5-2 16,0-2 0-16,5-3 0 0,-5-4-7 16,6-3-88-16,-3 0-89 0,1-3-231 15</inkml:trace>
  <inkml:trace contextRef="#ctx0" brushRef="#br0" timeOffset="67139.585">21882 10081 584 0,'5'-10'133'0,"1"1"4"15,3 9-104-15,-1 0 2 0,0 0-1 16,0 11-2-16,-2 4-5 0,-2 8-7 16,2 5-3-16,-2 9-7 0,-4 7-5 15,2 10-6-15,-2 8-9 0,-3 1-9 0,-2-1-7 16,-2-6-6-16,-3-6-5 0,-3-12-5 15,1-2 77-15,0-6-177 0,-1-5-105 16,5-10-299-16</inkml:trace>
  <inkml:trace contextRef="#ctx0" brushRef="#br0" timeOffset="67308.866">21769 10352 566 0,'7'-3'128'15,"-1"3"5"-15,9-5-105 0,1 5-1 16,6 0 1-16,8 0-2 0,3 0-6 16,5 0-13-16,2-4-18 0,1 4-3 15,-2-6-124-15,3-3-116 0,-1 1-292 16</inkml:trace>
  <inkml:trace contextRef="#ctx0" brushRef="#br0" timeOffset="67494.429">22444 10242 612 0,'2'23'143'0,"2"5"4"16,1 4-97-16,-2 11-24 16,0 3-3-16,-3 0-10 0,0-5-6 15,-5-5-8-15,0-8-10 0,0-4-7 0,3-6-10 16,2-2-8-16,-3-8-110 0,0-2-110 15,-2-6-269-15</inkml:trace>
  <inkml:trace contextRef="#ctx0" brushRef="#br0" timeOffset="67641.236">22303 10390 576 0,'0'-8'131'0,"0"5"2"15,7 3-103-15,4-3 4 0,7 3-9 16,7-7-6-16,1 0-4 0,10 2-3 15,2-2-14-15,7-3-17 0,-1 1-121 16,0-1-116-16,1-3-302 0</inkml:trace>
  <inkml:trace contextRef="#ctx0" brushRef="#br0" timeOffset="67970.801">22987 10173 652 0,'-25'6'153'0,"-5"2"3"0,-3 6-109 16,-3-2-8-16,2 4-13 0,4-1-7 16,5-1-6-16,7 1-6 0,7-3-3 0,5-1-3 15,6-1 0-15,0-1-1 0,2-3-2 16,8-3 2-16,2 4-2 0,3-4 0 16,5 3 0-16,3 3-1 0,5 0 0 0,0 1 0 15,1 1 1-15,1 2-1 0,-4 2 2 16,0 1 1-16,-1-1 0 0,-5 1-1 15,-6 0 2-15,-2-1-1 0,-4 1 1 16,-8-1 2-16,0-2 0 0,-3 0 2 16,-8-3 2-16,-6-1-1 0,-5-2 2 15,1 0-1-15,-6 1-5 0,2-2-4 16,-2-1-7-16,-1-2-11 0,1-3-12 16,3 0-13-16,6 0 6 0,8 4-123 15,10-4-115-15,0 0-274 0</inkml:trace>
  <inkml:trace contextRef="#ctx0" brushRef="#br0" timeOffset="68293.118">23365 10380 593 0,'6'30'138'0,"2"2"4"0,-2-1-103 15,-2-3-6-15,-4-1-12 0,0-4-8 16,4-1-14-16,-4-8-12 0,0-4-14 16,0-6-48-16,0-4-68 0,0 0-101 15,0-5-232-15</inkml:trace>
  <inkml:trace contextRef="#ctx0" brushRef="#br0" timeOffset="68474.476">23346 10100 578 0,'0'0'143'0,"3"0"10"16,3 0-99-16,7 6 5 15,0-6-5-15,4 4-7 0,0-4-10 16,3 0-11-16,-4 0-9 0,5 0-5 16,1-5-9-16,-1-1-14 0,-3 1-19 0,2 1-20 15,-4 4-120-15,0 0-131 0,-1 0-320 16</inkml:trace>
  <inkml:trace contextRef="#ctx0" brushRef="#br0" timeOffset="68740.647">23722 10158 535 0,'8'0'126'0,"-2"5"6"0,4-5-82 16,-2 6-12-16,4-6-9 0,-2 0-3 15,2 4-3-15,-2-4-1 0,1 7-5 0,-4-3-3 16,0 6-3-16,-7 1-2 0,0 3-3 16,-4-1-4-16,-5 4-3 0,-5 1-3 15,-3 0 0-15,0 1-2 0,-3 1-1 16,-1 6 0-16,1-3-1 0,1 4-1 16,0-2 1-16,6 1-2 0,2-6-4 15,5-6-5-15,6 0-8 0,0-8-5 16,0-1-106-16,10-5-106 0,-3 0-258 15</inkml:trace>
  <inkml:trace contextRef="#ctx0" brushRef="#br0" timeOffset="69124.278">23643 10310 512 0,'0'0'131'0,"5"-6"8"15,-1 2-79-15,4 0-1 0,-2 2-6 16,5-3-3-16,2 2-7 0,2 1-8 0,1-3-6 16,6 2-8-16,3 0-6 0,-1-3-8 15,-1 3-10-15,0-3-16 0,-4 3-18 16,-7-4-15-16,0-1-113 0,-1 5-127 15,-1-4-294-15</inkml:trace>
  <inkml:trace contextRef="#ctx0" brushRef="#br0" timeOffset="69410.149">23955 10417 520 0,'0'0'111'0,"0"0"2"15,4 0-90-15,0-6-15 0,1 2-13 0,1 2-7 16,1-5 65-16,0-1-165 0,0 5-100 16,3-3-275-16</inkml:trace>
  <inkml:trace contextRef="#ctx0" brushRef="#br0" timeOffset="69745.209">23701 10549 600 0,'5'-3'146'15,"1"-2"5"-15,0 1-100 0,4-5 0 16,5 0-9-16,1 2-6 0,4-1-8 16,2 0-8-16,4 2-5 0,-6 6-5 15,3-5-10-15,-4 5-13 0,-2 0-18 16,-3-4-13-16,-4-1-9 0,-3 2-113 0,-1-8-120 15,1-1-271-15</inkml:trace>
  <inkml:trace contextRef="#ctx0" brushRef="#br0" timeOffset="70026.294">24079 10360 542 0,'7'-5'131'16,"0"1"6"-16,5-4-80 0,3-3-18 15,-2 0-8-15,-3-4-7 0,5 2-7 16,-5-2-5-16,-4 2-5 0,-2 3-3 16,-4-1 0-16,0 2 2 0,-3 0 2 15,-5 9 2-15,-4 0-2 0,-5 0 1 16,-4 5-2-16,-4 11-1 0,-1 4-2 0,-1 5 0 16,4 4-3-16,8 1 0 0,8 4 0 15,7-8-1-15,0-2 2 16,17-4 0-16,6-5-2 0,5-11 2 0,3 1-1 15,7-5-6-15,-2 0-11 0,-6-6-13 16,-1-5-11-16,-5 3-114 0,-10-9-120 16,-11-3-285-16</inkml:trace>
  <inkml:trace contextRef="#ctx0" brushRef="#br0" timeOffset="70409.328">20514 10219 615 0,'-16'20'134'0,"2"9"6"16,3 6-115-16,2 2 6 0,4 9 5 15,2-1 3-15,3 4-2 0,0 1-7 0,6 5-5 16,4-3-7-16,3 0-7 0,8 1-8 15,12-4-13-15,10-2-11 0,11-5-16 16,10-5-14-16,14-3 0 0,5-7-113 16,15-9-112-16,9-6-258 0</inkml:trace>
  <inkml:trace contextRef="#ctx0" brushRef="#br0" timeOffset="70793.201">24400 9913 549 0,'0'6'131'0,"0"3"8"0,6 3-88 16,3 4-5-16,2 3 7 0,7 3-1 15,4 5-6-15,4 9-5 0,3 1-9 0,-3 8-8 16,-2-2-8-16,-11 8-5 0,-7 0-4 15,-6 4-5-15,0 0-5 0,-19-5-4 16,-11-3-6-16,-8-2-10 0,-15-6-9 16,-6-5-16-16,2 1 78 0,1-6-198 15,7-7-130-15,13-5-340 0</inkml:trace>
  <inkml:trace contextRef="#ctx0" brushRef="#br0" timeOffset="71156.571">25680 9928 591 0,'0'-17'141'0,"4"9"8"15,-1 4-103-15,1 4 3 0,2 0 3 16,1 9-6-16,-4 11-6 0,-3 7-6 16,0 8-8-16,0 9-5 0,-10 7-6 15,1 6-5-15,-3 2-3 0,1 4-7 0,-2 4-5 16,-3-6-6-16,2 0-6 0,-3-11-11 15,0-5-11-15,0-12-12 0,3-8-5 16,0-8 51-16,5-11-159 0,-4-6-116 16,-2 0-291-16</inkml:trace>
  <inkml:trace contextRef="#ctx0" brushRef="#br0" timeOffset="71428.889">25391 9786 590 0,'-14'0'127'0,"3"0"4"16,0 7-111-16,1 5 6 0,1 6 3 15,-2 2-1-15,3 9-1 0,0 3-2 16,4 0-1-16,4-1-3 0,0-4-2 0,0-6 0 16,9-5 1-16,0-5-1 0,7-11 3 15,-2 0-1-15,5 0 1 0,2-5 0 16,-2-9-2-16,0-6 1 0,1 0-4 15,-2-3-4-15,-5-5-4 0,-3 4-2 16,-5 5-6-16,-5-3-5 0,-7 8-7 16,-3 4-12-16,-1 5-20 0,-6 5-21 15,5 0-14-15,1 9-107 0,1 4-122 16,10-3-278-16</inkml:trace>
  <inkml:trace contextRef="#ctx0" brushRef="#br0" timeOffset="71994.431">25930 10385 430 0,'0'3'104'0,"4"1"2"15,-1 3-57-15,2 2-22 0,-1 2-9 16,0 1-1-16,0 1-2 0,0-3 2 15,-4-2 5-15,0-2 4 0,3-1 2 16,-3-2 6-16,3-3 1 0,0 0 0 0,3 0-4 16,0 0-5-16,-2 0-6 15,-1-3-1-15,1 0-6 0,-4-2-3 16,7 1-1-16,-3-3 1 0,0 0 1 0,3-1 1 16,0 0 2-16,-4-2-1 0,2 0-3 15,-5-2 0-15,0 3 0 0,0 0-1 16,0 4 1-16,0-2-1 0,-6 5 3 15,-1-3 2-15,-5 1-1 0,-4 0 1 16,2 4-2-16,4 0-2 0,-2 0-1 16,5 0-3-16,0 0 0 0,1 7 0 0,3-1-1 15,-1 3-1-15,4 1 2 0,0-2-1 16,-4 5-1-16,4-3-1 0,0 1-2 16,0 0 0-16,4 4 0 0,-4-6 0 15,7 4-1-15,0-3 1 0,1 0 0 16,1-3 0-16,1 1 0 0,0 0 0 15,0-1-1-15,1-3 2 0,-2 2 3 0,4-4 1 16,-5-2 1-16,4-2 1 0,-3-4 4 16,3 2 4-16,-5-6 0 0,2-3-1 15,-4-4 1-15,-1 4 1 0,-4-9 0 16,0 0-2-16,-5 0-4 0,-5 3-1 16,-3 0-3-16,-5 3-4 0,-2 3-8 15,-1 6-11-15,-3 0-14 0,2 5-18 16,2-1-28-16,3-3-11 0,4-3-131 15,7-1-144-15,6 0-326 0</inkml:trace>
  <inkml:trace contextRef="#ctx0" brushRef="#br0" timeOffset="77994.097">26807 9825 560 0,'-13'0'128'16,"-4"0"1"-16,0 8-98 0,-1 2-5 0,1 9-8 16,-2 4-6-16,4 9-5 0,1-2-3 15,-1 2 0-15,2-1-1 0,9-8-3 16,4-3 1-16,0-3 2 0,6-7 4 15,8-2 2-15,1-6 2 0,5-2 4 16,0 0 5-16,1-2 3 0,2-5 2 16,3 4 2-16,-5-7 3 0,-1-1-1 15,-1-2-2-15,-3-1-1 0,-4-6-4 16,-3 3-3-16,-9-7-6 0,0 1-6 16,0-4-1-16,-14 1-2 0,-1 2-8 0,-9-1-11 15,0 6-15-15,-2 5-19 0,1 9-13 16,4 5-115-16,4 0-3 0,6 7-97 15,4 3-175-15</inkml:trace>
  <inkml:trace contextRef="#ctx0" brushRef="#br0" timeOffset="78276.713">26633 10229 526 0,'-4'21'110'0,"-2"-2"1"15,0 4-97-15,2-3-8 0,4-1 0 16,0 1 3-16,0-2 2 0,0-2 2 16,13-1 3-16,-2-2 6 0,5-3 6 15,1-7 4-15,7 0 2 0,0-3 3 0,-1-4 6 16,6-4 4-16,2-2 0 16,-2-7 1-16,-6-1-1 0,-2-2-1 0,-10-1-7 15,-11-6-7-15,0 1-7 0,-7-3-7 16,-5-1-6-16,-7 1-5 0,-3 3-5 15,-2 0-6-15,2 6-12 0,-2 5-16 16,3 8-20-16,-2 7-24 0,1 0-123 16,2 9-144-16,5 8-323 0</inkml:trace>
  <inkml:trace contextRef="#ctx0" brushRef="#br0" timeOffset="79210.469">20741 11762 558 0,'6'-16'134'0,"-1"-2"5"15,0-4-91-15,1 1 1 0,-2 0-4 16,-1-4-2-16,-3 5-4 0,0 2-4 16,-4 0-3-16,-3 7-4 0,-4 3-3 15,-5 1-3-15,-3 7-1 0,0 0-5 16,-3 4-4-16,-4 5 0 0,0 3-4 15,0 7-1-15,-1 5-4 0,2 0-1 0,2 11 0 16,4 3-2-16,4 2 1 16,2 2-1-16,5 8 0 0,3-2-2 15,5 1-4-15,0-2-9 0,0 2-5 0,5-6-9 16,3-1-16-16,1-4-13 0,4-6-7 16,2-7 77-16,-3-8-181 0,2-3-119 15,-2-14-308-15</inkml:trace>
  <inkml:trace contextRef="#ctx0" brushRef="#br0" timeOffset="80107.528">20322 11958 517 0,'0'-4'124'0,"0"-2"7"0,0 2-85 15,7-4 5-15,4-2 1 0,5 3-2 0,3 0-4 16,2-6-5-16,5 5-3 0,3-1-8 15,4 2-9-15,-3-1-8 0,4 8-10 16,-1 0-11-16,-1 0-9 0,-5 11-8 16,0 0-6-16,-5-2-5 0,-5 2-2 15,0-2 4-15,-3 3 7 0,-1-1 6 16,-2 2 4-16,-4 5 5 0,-4-4 5 16,1 1 4-16,-4 4 0 0,0 0-1 15,0-4 2-15,0 4 1 0,0 2 0 16,0-6 0-16,0 1-1 0,0 0 3 15,0-6 1-15,-4-5 2 0,4-5-1 0,0 5 2 16,0-5 1-16,0 0 3 0,0-7 1 16,0 1 3-16,0-5-1 0,5-2 1 15,1-4-1-15,0-4 1 0,6-1-3 0,0-1-4 16,4 3-1-16,3 2-3 0,-2 1 1 16,4 4 0-16,-2 4 2 0,-4-4 2 15,-1 5 2-15,-2 8-1 0,-5 0 1 16,1 0 0-16,-2 0-2 0,-2 7-3 15,-4 3-1-15,3 4-3 0,-3 3 0 16,0 4 0-16,0 6-1 0,-6-4 0 16,2 3-1-16,-1 0 0 0,5-5 2 15,0-3-1-15,0-4 0 0,8-6 0 16,1-8 1-16,6 0 0 0,2 0 2 0,0 0 1 16,2-5 1-16,0-3 3 0,-4 0 2 15,0-3-1-15,-7 0 0 0,-3-5 1 16,-5 5-2-16,-4-3-1 0,4 6-2 15,-6 0-1-15,-7 0-1 0,-1 5 0 16,2 3-2-16,-2-5 0 0,0 5-1 16,6-6 1-16,2 1 0 0,6-3 0 0,0 0 0 15,0-4-1-15,9 3 2 0,-1-2 0 16,3 1 2-16,-1 0 2 0,4 2 3 16,0 0 3-16,-1-1 3 0,-1 9 1 15,3-5 1-15,-3 5-3 0,0 0 0 16,3 0-1-16,-2 9-4 0,2-1-4 15,-3 4 0-15,2 3-2 0,-5 2 0 16,-4 1-4-16,-5-1-1 0,3-1-1 16,-3 2 0-16,0-1 0 0,0-3-2 15,0-1-2-15,0-3 4 0,0-10-1 0,0 0 0 16,6-2 1-16,2-8 2 0,1-4 1 16,2 0 0-16,-1-2 0 0,0 2 4 15,4-3 0-15,-3-1 5 0,0-5 2 16,3 4 5-16,-1-1 5 0,-3 4 2 15,-1 2 2-15,1 5 1 0,0 2-4 16,-2 7-3-16,0 0-4 0,0 0-5 0,-2 7-4 16,1 6-4-16,-4 5-3 0,0 3-6 15,-3 6-6-15,0-2-8 0,0 0-8 16,0 1-9-16,0 0-8 0,0-6-9 16,0-5-4-16,3-2-4 0,2-9 1 15,4-4 4-15,-1-8-103 0,2-4-102 16,0-5-251-16</inkml:trace>
  <inkml:trace contextRef="#ctx0" brushRef="#br0" timeOffset="80279.078">21580 11599 579 0,'7'-35'143'16,"1"6"3"-16,-2 11-87 0,1 8-18 16,-1 10-6-16,-4 7-7 0,3 4-7 15,0 13-4-15,-1 9-2 0,-4 10-1 0,0 4-1 16,3 3-5-16,-3 6-5 0,4-1-6 15,-4-6-11-15,-4-5-14 0,4-5-13 16,-4-10-7-16,-4-3 33 0,3-10-145 16,2-3-111-16,0-3-271 0</inkml:trace>
  <inkml:trace contextRef="#ctx0" brushRef="#br0" timeOffset="80429.426">21534 11923 593 0,'11'-17'138'0,"4"1"5"15,1-2-95-15,2 7-6 0,1 1-10 16,-1 0-9-16,2 2-4 0,3 3-2 16,-2 1-12-16,6-1-21 0,-1 0-19 15,3 0-95-15,0-1-23 0,7-1-103 16,0 4-214-16</inkml:trace>
  <inkml:trace contextRef="#ctx0" brushRef="#br0" timeOffset="80594.081">22198 11748 647 0,'-5'14'161'16,"5"2"3"-16,-6 6-101 0,6 3-13 0,-2 7-16 15,2 5-8-15,-4 1-17 0,4-4-12 16,0-2-12-16,0-7-15 0,0-6-17 16,0-5 173-16,0-6-293 0,4-8-140 15,4 0-404-15</inkml:trace>
  <inkml:trace contextRef="#ctx0" brushRef="#br0" timeOffset="80760.599">22074 11885 648 0,'3'-9'155'0,"3"2"6"0,4-1-104 0,5 1-4 16,2-3-8-16,4 1-8 0,3-1-10 15,6 1-4-15,-1 0-3 0,1 1-13 16,1 3-18-16,0 2-21 0,1-1-21 15,-2 4 0-15,-3 0-126 0,3 0-130 16,-7 5-287-16</inkml:trace>
  <inkml:trace contextRef="#ctx0" brushRef="#br0" timeOffset="81094.529">22723 11684 682 0,'-5'0'160'0,"-7"7"2"16,-2 1-113-16,-7 4-10 0,-3 2-11 16,-1 1-8-16,0-1-10 0,1 0-3 15,7-3-1-15,4-1-1 0,7-1-4 16,3 0-1-16,3-1 0 0,4 2 0 16,3 4-1-16,4-6 0 0,4 1 1 15,2 1 0-15,1-3 0 0,-1 0-1 16,2 2 1-16,0-1 1 0,-1-3 0 15,2 4 0-15,-2-3-1 0,-1 5 1 0,-4-1 2 16,-1 1 0-16,-6 0 2 0,-2 4-1 16,-4-1 2-16,0 0 2 0,-6 2-3 15,-1-3-1-15,-8-2-2 0,2 2-2 16,-4-7-5-16,3-1-8 0,-7-1-12 0,3-4-15 16,-3 0-14-16,9 0-36 0,-1-7-81 15,13 2-112-15,6-1-246 0</inkml:trace>
  <inkml:trace contextRef="#ctx0" brushRef="#br0" timeOffset="81630.843">23119 11950 875 0,'6'40'-875'16</inkml:trace>
  <inkml:trace contextRef="#ctx0" brushRef="#br0" timeOffset="81811.036">23070 11597 589 0,'0'0'146'15,"0"0"6"-15,8 4-91 0,5-4-11 16,4 0-4-16,3 0-9 0,4 0-10 16,4-4-7-16,-3-3-12 0,-1-1-18 15,-3 0-21-15,-2 2-15 0,-2-2-118 0,-4 8-128 16,0 0-301-16</inkml:trace>
  <inkml:trace contextRef="#ctx0" brushRef="#br0" timeOffset="82161.625">23461 11633 573 0,'0'8'132'16,"8"2"6"-16,-2-1-96 16,7 4-5-16,-4-6-5 0,4 1-2 0,-3-2-1 15,3 3-5-15,-5-2-3 0,1-2-4 16,-1 5-4-16,-1 2-3 0,-7-1-1 15,0 5-5-15,-4-4-2 0,-1 6 0 16,-3 2-1-16,-4-1-1 0,2 5 0 16,-4 1 0-16,-1-3 0 0,4 0 1 0,1-7-1 15,3-5 0-15,2 3 0 0,5-4 0 16,0 0-1-16,0-2 1 0,5-2 0 16,0 2 1-16,0-2 0 0,5 0 0 15,-3-1 0-15,8 0 1 0,1-4 1 16,3 0-2-16,1-7 0 0,3-1-3 15,-4-3-5-15,-1-3-10 0,-1-1-7 16,-6 0-10-16,-5 2-9 0,-4 0-6 16,-2 4-109-16,0-2-108 0,0 4-261 15</inkml:trace>
  <inkml:trace contextRef="#ctx0" brushRef="#br0" timeOffset="82377.64">23420 11890 574 0,'4'0'150'0,"5"0"7"15,0-5-87-15,7 0-9 0,0 0-9 16,6-1-11-16,3-4-11 0,1-2-12 16,0 4-10-16,0-2-10 0,-3-2-10 15,-3 7-10-15,-2-2-13 0,-1 2-10 0,-2 2-9 16,-2 0-4-16,-1 3-102 0,-2 0-104 15,-3 3-245-15</inkml:trace>
  <inkml:trace contextRef="#ctx0" brushRef="#br0" timeOffset="82642.394">23792 11855 480 0,'9'0'118'0,"-2"6"3"0,4-2-69 15,2-4-15-15,1 0-8 0,1-6-3 16,2 1 0-16,2-6-2 0,-1-2-2 15,0 0 2-15,1 4 2 0,-7-2 0 0,-2 6-2 16,-4-1-4-16,-6 2 0 0,0 0-3 16,-7 4-3-16,-2 0-2 0,-4 7-4 15,-5-3 0-15,-2 8-2 0,4 6-2 16,0 4-2-16,6-2 0 0,5 1-3 0,5-2 2 16,0-3-2-16,5-7 0 0,4 1-1 15,2-8 3-15,0 1-2 0,5-3-1 16,0 0-6-16,1 0-13 0,-1-4-11 15,-1-4-14-15,2-2-3 0,0 0-115 16,-2-5-115-16,1 3-264 0</inkml:trace>
  <inkml:trace contextRef="#ctx0" brushRef="#br0" timeOffset="82794.059">24153 11785 500 0,'5'0'125'15,"1"0"6"-15,0 0-65 0,1 0-19 16,2 0-6-16,3 0-2 0,0 0-4 15,-1-5-7-15,2 5-5 0,-1 0-6 16,-4-4-7-16,2 4-10 0,-3-8-12 16,0 6-16-16,3-5-9 0,-2 0-117 0,0-2-119 15,-1-1-285-15</inkml:trace>
  <inkml:trace contextRef="#ctx0" brushRef="#br0" timeOffset="82961.638">24422 11476 606 0,'0'4'146'0,"0"9"5"0,0 4-102 16,0 5-6-16,0 1-6 0,0 11-8 15,0-1-8-15,0 7-9 0,-3-2-4 0,3 1-9 16,0-9-14-16,0-1-16 0,3-8-12 16,1-6 71-16,1-5-186 0,-1-10-126 15,-1 0-314-15</inkml:trace>
  <inkml:trace contextRef="#ctx0" brushRef="#br0" timeOffset="83171.045">24511 11365 611 0,'4'-24'140'16,"2"11"1"-16,-1 7-105 0,3 6-4 16,-1 4-8-16,0 6-5 0,3 6-5 15,5 5-1-15,0 3 3 0,4 4 0 0,1 1-4 16,2 4-3-16,-5 3-1 0,4 11-1 15,-7 4-6-15,-2 4-6 16,-2 4-7-16,-6 3-7 0,-4-11-7 0,-4-1-8 16,-11-7-7-16,-5-5-114 0,-9-6-112 15,-13-3-273-15</inkml:trace>
  <inkml:trace contextRef="#ctx0" brushRef="#br0" timeOffset="83584.601">20329 11507 585 0,'-29'25'127'0,"-3"7"4"0,0 6-112 16,2 9 0-16,-3 5 3 0,0 9 3 16,3 2-1-16,6 10-4 0,4 4-3 15,2 4-2-15,13-4-2 0,5 2-3 0,4-4-11 16,8-4-13-16,11-10-15 0,11-5 151 16,5-11-271-16,7-7-135 0,10-6-388 15</inkml:trace>
  <inkml:trace contextRef="#ctx0" brushRef="#br0" timeOffset="84195.784">25685 11261 532 0,'0'3'125'0,"0"3"7"16,0 4-94-16,3 6 4 0,-3 3-4 15,0 9-4-15,0 10-6 0,0 5-8 16,-9 5-6-16,1 10-6 0,-4-6-3 16,-2-2-5-16,0 0-5 0,2-7-6 15,2-6-7-15,-1-3-10 0,4-5-7 16,0-6 78-16,7-4-186 0,0-8-114 16,0-11-305-16</inkml:trace>
  <inkml:trace contextRef="#ctx0" brushRef="#br0" timeOffset="84512.987">25534 11170 540 0,'-16'0'118'15,"1"0"0"-15,2 6-100 0,0 4-4 16,2 2-1-16,-4 4-6 0,7 3 0 15,-2-1-2-15,8-1-1 0,2-5 4 16,0-5 3-16,5-4 4 0,2-3 1 16,1 0 1-16,4 3 3 0,-4-3 5 15,4 0 3-15,0 0 1 0,-1 0 3 16,4 0 4-16,-5-3 2 0,-1-1-3 0,1-2-5 16,-5-1-5-16,-5-2-4 0,0-4-6 15,0 3-5-15,-5-3-6 0,-3 6-1 16,1 1-11-16,-3 6-12 0,1 0-20 15,-4 0-19-15,-1 8-65 0,5 2-57 16,0 6-117-16,7-1-234 0</inkml:trace>
  <inkml:trace contextRef="#ctx0" brushRef="#br0" timeOffset="84822.314">26004 11696 608 0,'-18'0'145'0,"-1"0"2"16,-2 4-96-16,0 7-18 0,-1 1-10 16,0 6-8-16,5 0-8 0,2-1-2 15,4 3 0-15,11-2 4 0,0 1 0 16,2-6 5-16,13-6 4 0,4-3 5 15,5-4 0-15,4-4-1 0,4-2-2 0,-4-2-1 16,0-3-4-16,-5-3-7 0,-2 1-2 16,-6-2-4-16,-1 5-6 0,-6 0-10 15,-3 0-16-15,-5 0-21 0,0 3-50 16,0-2-75-16,0 1-121 0,6 5-257 16</inkml:trace>
  <inkml:trace contextRef="#ctx0" brushRef="#br0" timeOffset="85445.065">26884 11196 552 0,'-4'-6'135'0,"0"-3"6"0,-2 4-88 16,2-4-4-16,-4 3-6 0,0 6-6 0,-7 0-5 15,1 5-7-15,-5 4-4 0,-2 6-7 16,-1 9-4-16,3 1-2 0,1 5-4 16,1 1-2-16,11 5-2 0,6-4 0 15,0-3 0-15,0-5 0 0,7-6 0 16,10-6 0-16,3-6 0 0,4-6 1 0,4 0 1 15,-2 0 2-15,1 0 4 16,-6-9 1-16,-2-5 0 0,-2 1 3 16,-7-7-2-16,-3-3-1 0,-7 1-1 15,0 2-13-15,0 1-9 0,-8 1-19 0,-3 6-19 16,-4 4-120-16,-1 2-132 0,2 6-314 16</inkml:trace>
  <inkml:trace contextRef="#ctx0" brushRef="#br0" timeOffset="85777.481">26815 11518 527 0,'-23'12'135'16,"0"2"3"-16,0 3-60 0,2 4-43 15,1 4-9-15,2 4-7 0,3 3-9 0,3 1-6 16,1-1-2-16,11-1 0 0,0-6 2 15,4-2 0-15,8-6 1 16,3-3 2-16,9-7 4 0,0-7 2 0,8 0 3 16,1 0 2-16,3-11 6 0,-1-3 5 15,4 3 4-15,-3-3 5 0,-3 0 7 16,-3 3 2-16,-2-3 0 0,-12-1-2 16,-8-2-1-16,-8-3-4 0,0-7-6 15,-8-1-10-15,-9-5-4 0,-7 1-5 16,-4 2-9-16,-5 5-10 0,1 6-11 15,-3 6-14-15,5 4-14 0,0 5-18 0,10 1-25 16,4 3 160-16,7 0-287 0,4 11-160 16,5 6-422-16</inkml:trace>
  <inkml:trace contextRef="#ctx0" brushRef="#br0" timeOffset="87961.217">27439 10105 584 0,'9'0'130'0,"6"0"3"16,6 0-111-16,4 0 2 16,0 0-5-16,4-8-4 0,-2 5-3 15,-2-3-7-15,-1 3-4 0,0-2-4 0,-2 5-11 16,0 0-7-16,-4 0 178 0,-3 0-293 16,-4 6-132-16,-8 2-392 0</inkml:trace>
  <inkml:trace contextRef="#ctx0" brushRef="#br0" timeOffset="88144.028">27391 10249 487 0,'0'4'124'0,"4"0"5"16,3-3-50-16,7 4-44 0,4-3 1 15,2 1-4-15,5 3-6 0,6-2-6 16,-5 3-8-16,5 0-13 0,-3-3-13 0,-1 1-12 15,-4-5-10-15,-5 4-107 0,2-4-108 16,-3 5-258-16</inkml:trace>
  <inkml:trace contextRef="#ctx0" brushRef="#br0" timeOffset="90814.813">28259 9870 593 0,'0'3'135'0,"7"3"4"0,-1-3-108 15,4 5 0-15,0 1 0 0,2 0-1 0,-2 8-7 16,1-2-6-16,-6 9-5 0,3-5-5 15,-3 8-1-15,-3-4-3 0,-2 4-4 16,3 1-5-16,-3-1-3 0,0-4-8 16,-3-1-3-16,1-3-8 0,2-5-6 15,0 0-4-15,0-4-1 0,0-4 20 0,0-6-116 16,2 5-97-16,4-5-248 0</inkml:trace>
  <inkml:trace contextRef="#ctx0" brushRef="#br0" timeOffset="91261.687">28605 9793 436 0,'0'-4'106'0,"0"4"5"0,0-4-71 16,-3 4 1-16,3 0-7 0,-6 0-3 15,-3 0-6-15,5 5-1 0,-2 5-3 16,-4 3-1-16,0 0-4 0,1 6-4 16,-6 6-2-16,7 2-2 0,0 4-3 15,3 1-1-15,3 1-4 0,2-4-1 16,4-1 2-16,6-9-2 0,-1 0-1 15,7-7 2-15,2-2-2 0,2-6 1 16,4-4 0-16,-2 0 0 0,1-7 3 16,4-3 11-16,-3 1 5 0,0-6 4 15,3-2 4-15,-4 1 5 0,-6-3 0 0,-2-4-1 16,-5 0-10-16,-8 4-5 0,-2-9-2 16,-2 0-6-16,-5 2-1 0,-7 3-4 15,-3 1-4-15,-3 6-7 0,-5 0-10 16,2 8-14-16,5 4-9 0,2 4-10 15,5 0-5-15,7 0 107 0,4 5-207 0,0 1-113 16,0 2-311-16</inkml:trace>
  <inkml:trace contextRef="#ctx0" brushRef="#br0" timeOffset="91897.642">29047 10210 591 0,'12'-14'145'0,"-1"-7"8"16,4 0-89-16,1-4-14 0,3-5-9 16,-3-1-6-16,-1-4-7 0,-7-5-8 15,0-2-7-15,-2 3-5 0,-2-2-2 16,2-2-2-16,1 2-2 0,-3 5-8 15,1 4-13-15,1 1-16 0,-2 8-13 16,0 5 115-16,1 5-233 0,1 3-135 16,-2 10-351-16</inkml:trace>
  <inkml:trace contextRef="#ctx0" brushRef="#br0" timeOffset="92161.916">29163 9555 524 0,'-12'7'122'0,"-2"3"4"0,-2 2-90 0,-1-1-7 16,4 1-2-16,0 0-3 0,0 0-4 15,4 3-4-15,2-3-1 0,4-2 3 16,3-3 5-16,0-3 2 0,2-4 3 16,8 0 1-16,2-4 3 0,2-3 0 15,3 1-5-15,0-3-5 0,1-1-6 0,-6-3-3 16,-3 2-4-16,-6 0-4 15,-3-2-8-15,0 3-7 0,0 0-13 16,0 6-15-16,-4 0-18 0,-1 4-6 16,-2 0-113-16,7 11-117 0,0 0-267 0</inkml:trace>
  <inkml:trace contextRef="#ctx0" brushRef="#br0" timeOffset="92429.394">29314 9978 435 0,'-10'5'109'15,"1"5"1"-15,0 4-45 0,2-4-39 16,-3 2-3-16,10-1-3 0,0-2-1 0,0-5-1 16,0 3 4-16,12-6 1 0,-2-1 5 15,3 0 6-15,-1-4 2 0,0-3 4 16,1-3 0-16,0 2 1 0,-4 0-1 15,3-1-3-15,-6 2-7 0,-6-3-5 16,0-2-6-16,0 1-4 0,-3 0-10 16,-5 0-12-16,-7 3-19 0,-1 2-25 15,-7 2 52-15,2-2-183 0,7 6-143 16,8-8-345-16</inkml:trace>
  <inkml:trace contextRef="#ctx0" brushRef="#br0" timeOffset="93079.866">29800 9678 486 0,'-6'0'119'0,"1"0"4"0,-3-3-55 16,-5 3-35-16,-2 0-3 16,-2 0-3-16,-5 6-2 0,2-4-1 0,2 7-3 15,2 2-4-15,0 7-3 0,1-2-1 16,1 4 0-16,0 1-4 0,8-4-1 16,6-2 0-16,0 0 2 0,0-3 1 15,8-5 3-15,6 0 5 0,0-7 5 16,4 0 1-16,5 0 0 0,2 0 1 15,5-8-2-15,2 3-2 0,-5 0-7 0,-1-3-3 16,-6-1-5-16,-9 0-1 0,-1-1-2 16,-6 0-2-16,-4 1-1 0,0 0-5 15,-3 0-7-15,-9-2-10 0,1-3-11 16,-4 3-18-16,-3 0-15 0,-1 4 31 0,3 7-145 16,1 0-122-16,3 6-287 0</inkml:trace>
  <inkml:trace contextRef="#ctx0" brushRef="#br0" timeOffset="93530.109">29698 9889 497 0,'-5'-8'116'0,"3"1"5"16,-2 2-80-16,-1-1-4 0,-2 4-3 0,2-2-4 15,1 4-3-15,-2 0-3 0,0 0-4 16,-1 4-3-16,-4-1-3 0,-3 5-4 16,2 4-3-16,-1 5-2 0,-1 1-1 15,3 0-1-15,1 1-2 0,3 1 0 16,-2-3 0-16,6 2-1 0,3-1 0 15,0-1 1-15,0-1 0 0,6 1 3 16,4 0-1-16,4-6 4 0,4-1 2 16,1-2 1-16,2-8 2 0,3 3 2 15,3-3 0-15,1-3 3 0,3-1 3 0,-3-5 4 16,1-1 2-16,-6-3 0 0,-5 1 0 16,-4 2-1-16,-6-1-1 0,-8 1-4 15,0-2-5-15,0 3-4 0,-7-2-2 16,-6-1-3-16,-5-1-4 0,-3 1-7 15,-4 0-10-15,-4 3-16 0,4 7-15 0,-3-3-20 16,10 5-9-16,5 0-114 0,4 0-126 16,9 0-279-16</inkml:trace>
  <inkml:trace contextRef="#ctx0" brushRef="#br0" timeOffset="96279.015">30253 9913 526 0,'4'0'123'15,"2"0"2"-15,0 0-89 0,4 0-3 16,2 0-8-16,-3-3-3 0,3 3-2 16,2 0-5-16,-3-3 1 0,4 3-3 15,-3-7-3-15,-2 7-1 0,2-3-3 16,-2 3-4-16,1 0-3 0,-1-4-9 0,-2 4-10 15,-3 0-3-15,1 0-8 0,-1 0 17 16,-5 0-125-16,0 0-104 0,4 0-257 16</inkml:trace>
  <inkml:trace contextRef="#ctx0" brushRef="#br0" timeOffset="96492.797">30226 10043 547 0,'0'0'132'0,"0"0"3"15,10 0-89-15,-1-3-4 0,5 0-8 16,2 3-6-16,3-4-8 0,-1 4-7 16,1-2-4-16,-3-3-9 0,1 1-8 0,-5 1-14 15,4-3-9-15,0 3 117 0,-1-4-231 16,-7-3-126-16,9 0-344 0</inkml:trace>
  <inkml:trace contextRef="#ctx0" brushRef="#br0" timeOffset="96866.092">30630 9796 527 0,'4'-3'138'0,"3"-3"5"0,1 1-53 16,4 1-47-16,-1-1-2 0,4 0-5 15,2 3-5-15,0 2-7 0,-2 0-4 16,-2 0-1-16,0 0-3 0,0 4-4 16,-7 2-5-16,2 3 0 0,-8-1-3 0,0 4-3 15,0 0-2-15,0 3 0 0,-12-4-1 16,-1 6 2-16,-2-4-4 0,0 4-1 15,-5 1 2-15,2 0 0 0,-2 1-2 0,5 1 2 16,0 0-2-16,4-4 3 0,3 4 1 16,3-7 0-16,5 0 1 0,0-3 0 15,0 0 1-15,5-7-1 0,10 3 2 16,6-6 0-16,10 0 0 0,8 0-1 16,6-6 0-16,7 6 0 0,5 0 0 15,-2 0-8-15,1 4-12 0,-7 1-19 16,-11 4 118-16,-12 0-242 0,-10 7-140 15,-12 0-384-15</inkml:trace>
  <inkml:trace contextRef="#ctx0" brushRef="#br0" timeOffset="98883.659">28191 11202 513 0,'-8'-15'124'0,"2"6"5"0,-4 1-79 16,-4 8-16-16,0 0-3 0,-3 0-5 15,1 6-5-15,-3 4-4 0,1 1-5 16,1 6-2-16,0 0 0 0,5 2-5 16,1 3 0-16,1-2-2 0,4-2-2 15,6-2-1-15,0-5 0 0,0-2 0 0,12-1-1 16,-3-6 1-16,4-2 3 0,4 0 0 15,1-4 2-15,2-7 3 0,3-4 2 16,5-2 2-16,-7 0 4 0,2-1 1 16,0 1 3-16,-7 3 3 0,1 4 2 15,-2 0 0-15,-6 8-1 0,-5 2-4 16,-4 0-3-16,0 0-2 0,0 12-5 0,-9 4-4 16,3 5-1-16,-6 6-2 0,4 5-5 15,-5 4-4-15,5 2-9 0,-2 1-7 16,6-2-10-16,0-6-15 0,4-6-13 15,0-5 23-15,0-5-135 0,6-3-117 16,5-2-286-16</inkml:trace>
  <inkml:trace contextRef="#ctx0" brushRef="#br0" timeOffset="99111.583">28791 11173 601 0,'0'0'150'0,"0"3"3"16,-3 10-84-16,-7 6-34 0,-4 4-5 15,-4 4-8-15,-1 4-8 0,-1 6-10 16,2-1-4-16,2 3-6 0,2-1-6 16,-3-7-6-16,8-4-11 0,-2-6-11 15,3-6 96-15,4-4-208 0,4-2-122 16,7-3-329-16</inkml:trace>
  <inkml:trace contextRef="#ctx0" brushRef="#br0" timeOffset="99345.808">28714 11043 541 0,'-6'0'123'0,"-5"3"2"0,3 3-99 16,-4 4-2-16,1 1 2 0,0 5-3 15,0-1-3-15,1 0-2 0,-2 4-2 0,6-2-1 16,3-5 1-16,3-3 0 0,0 0-1 16,5-9 0-16,1 0-1 0,7 0-1 15,-2 0-4-15,0-9 0 0,-4 3-2 16,0 2-14-16,-7-4-15 0,3 8-14 16,-3-1 4-16,2 1-122 0,1 0-117 15,6 8-278-15</inkml:trace>
  <inkml:trace contextRef="#ctx0" brushRef="#br0" timeOffset="99561.453">28751 11487 520 0,'0'7'124'16,"0"-4"7"-16,7-1-83 0,3-2-4 0,3 0-3 15,-3-5-2-15,4 1-2 0,-1 0-4 16,-6-6-3-16,2 2-6 0,-4-1-4 16,-5-3-6-16,0-2-7 0,0 1-12 15,-4-4-16-15,-4 2-19 0,2 0-121 16,-3-1-126-16,1 5-311 0</inkml:trace>
  <inkml:trace contextRef="#ctx0" brushRef="#br0" timeOffset="99778.495">29481 11197 723 0,'0'0'177'15,"6"-1"1"-15,5-4-110 0,0 1-18 0,9 2-23 16,3-5-7-16,1 4-10 0,-1-3-14 15,-3 3-12-15,-5-2-12 0,-1 1-18 16,-4 2-16-16,-1-4-118 0,-2 6-129 16,-1 0-299-16</inkml:trace>
  <inkml:trace contextRef="#ctx0" brushRef="#br0" timeOffset="99932.751">29544 11283 542 0,'0'8'134'15,"0"-1"8"-15,7-2-88 0,1 1-5 16,2-4-5-16,3 3-8 0,4-5-9 16,0 0-10-16,-2 0-16 0,1-5-13 15,-2 0-16-15,2-3-9 0,2 1-115 16,3-3-117-16,3 1-279 0</inkml:trace>
  <inkml:trace contextRef="#ctx0" brushRef="#br0" timeOffset="100146.667">30145 10924 653 0,'-4'9'163'0,"-1"7"6"0,-1 3-108 16,-1 2-1-16,-3 5-13 0,-2 5-13 15,5-2-11-15,-2 4-8 0,2 2-9 16,3 1-13-16,0 1-10 0,4 0-18 15,0-1-15-15,0-4-5 0,5 3-124 16,1 1-122-16,7 1-286 0</inkml:trace>
  <inkml:trace contextRef="#ctx0" brushRef="#br0" timeOffset="-196163.625">12999 11102 552 0,'-19'6'132'0,"1"4"4"16,-4 1-79-16,-1 3-22 0,2 3-2 15,-4 3-1-15,-2 2-5 0,3-1-8 16,2 0-3-16,1-1-5 0,3 2-4 15,4-2-3-15,3-6-2 0,6-1-2 16,5-3 1-16,0-7-3 0,0-3 0 16,12 0-4-16,0 0-1 0,5-2-4 15,2-5-2-15,6-2-11 0,-3-2-2 16,5-3-5-16,0 0-3 0,-3-7 140 16,-2-5-248-16,-2-2-120 0,-1-3-348 15</inkml:trace>
  <inkml:trace contextRef="#ctx0" brushRef="#br0" timeOffset="-140369.88">17306 4652 483 0,'0'-16'99'0,"0"7"3"15,-4 2-88-15,0 3-2 0,0 4 1 16,-8 0-1-16,0 0 2 0,-1 9 1 16,0 1-3-16,-5 5-1 0,5 8-1 15,-3 4-1-15,-4 3 1 0,-7 6-1 16,-4 5 1-16,-4 7 0 0,0 10-2 0,-5 3-1 15,2 10-1-15,1 6-3 0,-3 4-1 16,-10 5-1-16,2 3-1 0,6 6 0 16,5-1 1-16,7-1-1 0,9-4 1 15,8-11 0-15,-2-3-1 0,2-7 0 16,6-12 1-16,2-1-1 0,0-7 0 0,2-7 0 16,0-9 0-16,3 2 0 0,-3-10 0 15,0 0 0-15,-4-6 1 0,1-5-1 16,2-5 1-16,-3-4-1 0,2-4 1 15,0 6 0-15,-1-6-1 0,-2 0 1 16,2-10 0-16,-2-2-1 0,2-6 1 16,-1-7-1-16,-3-2 0 0,-4-4 0 15,2-9 0-15,0-2 0 0,-4-5-1 16,5-4 1-16,3-1 0 0,1 6 0 16,0 3 0-16,4 6 0 0,0 5 1 15,3 11 0-15,-3 4-1 0,3 5 0 0,-4 6 2 16,4 6-2-16,0 7 1 0,-5 8 1 15,-1 3-2-15,-3 7 2 0,2 11-1 16,0 1-1-16,7 4 1 0,0 4 0 16,8 1-1-16,3 1 1 0,0-1-1 15,1-7 0-15,-4-5 1 0,1 2-2 0,0-13 1 16,2-2-1-16,6-1 1 0,-1-5 1 16,6-8 0-16,2-2-1 0,3-5 1 15,-1 0 0-15,3 0 1 0,-3 0-2 16,6-4 1-16,3-3-6 0,3 2-8 15,-2-3-116-15,-1 0-107 0,3-1-282 16</inkml:trace>
  <inkml:trace contextRef="#ctx0" brushRef="#br0" timeOffset="-139887.942">17906 3898 439 0,'-11'-5'102'0,"0"5"3"15,-1-4-63-15,3 4-20 0,1 0 2 16,3 6-1-16,-1 3-2 0,1 0-3 15,-3 6-1-15,-1 9-2 0,-3 3-1 0,0 8-2 16,1 10-1-16,2 1-3 0,6 2 1 16,3 2-1-16,0-4-3 0,0 0-1 15,7-6-1-15,5-7 0 0,0-5 0 16,3-10-1-16,2-7 0 0,4-2 1 0,2-7-4 16,5-2-5-16,6 0-9 0,1-6-7 15,1-1 180-15,-1-8-290 0,-3-2-127 16,1-1-379-16</inkml:trace>
  <inkml:trace contextRef="#ctx0" brushRef="#br0" timeOffset="-139574.778">18295 3927 449 0,'0'4'107'0,"-4"7"7"15,0 4-42-15,1 7-51 0,3-3 2 0,-4 5 0 16,4 3-2-16,0 0-3 0,0-3-5 15,0 6-4-15,7-5-3 0,-1-6-3 16,2-2 0-16,6-6 0 0,1-6-1 16,3-5 0-16,3 0 0 0,1-4 1 15,2 0-1-15,-1-10-1 0,-2-1 2 0,-2-1 0 16,-1-3 3-16,-4-2-1 0,-3-1 3 16,3 7 2-16,0-2 1 0,-1 5 0 15,-2 6 0-15,1 6-2 0,-5 0 0 16,-3 11-3-16,-4 5-2 0,6 5 0 15,-3 3-3-15,0 4 0 0,3-4-2 16,3-5-6-16,-2 0-4 0,4-4-9 0,1-3-10 16,3-3-4-16,1-3-109 15,1-6-106-15,2 0-255 0</inkml:trace>
  <inkml:trace contextRef="#ctx0" brushRef="#br0" timeOffset="-138917.515">18871 3973 448 0,'4'0'103'0,"1"7"6"16,-5 6-70-16,4 0-17 0,-4 8 0 0,3 2 0 15,-3 4-2-15,5 2-5 0,1 0-7 16,-2-2-2-16,2-4-1 0,0-4-3 16,0-3 0-16,-2-5-2 0,0-4 2 15,-4-7 1-15,3 0 2 0,-3-3 0 16,0-6 2-16,0-6 3 0,-3-2 1 15,3-4 1-15,0 0-2 0,0-4-2 0,7-2 0 16,2-2 0-16,2-3-3 0,3-4-1 16,0-1-3-16,3 3 0 0,2 5 1 15,-1 7-2-15,1 4 0 0,-2 10 0 16,0 8-5-16,-3 0-3 0,3 2-4 16,-1 10-4-16,0 3-1 0,-3 0-3 15,1 4-1-15,-4 1 2 0,-2-1 4 16,2 0 2-16,0-2 4 0,-2 3 3 15,5-1 1-15,-1 1 2 0,-2-1 3 0,1 1 2 16,-3-2 0-16,-3-8 1 0,-2 0 0 16,-3-4 2-16,0-4 1 0,0-2 0 15,0 0 0-15,0-5 1 0,0-4 1 16,-3-4 1-16,3-5 1 0,0-1 1 16,0-1 0-16,4-3-1 0,2-4 0 0,0 1-1 15,4 5-2-15,3-4 0 0,0 7-3 16,1 8 0-16,4 5-1 0,-3 5-1 15,0 0 0-15,-4 0-1 0,3 13-2 16,-4-3 2-16,-1 5 0 0,1-1 0 16,-1-1-2-16,2-5 1 0,1 0 0 15,4-2 1-15,4-6-1 0,-2 0 2 16,-1-3-3-16,-2-6 3 0,-3 0 1 16,-5 0 0-16,-4 0 0 0,-3-1 3 15,0 3 3-15,-7 1 4 0,-1 1 0 0,-2 5 2 16,-2 0 2-16,1 0-1 15,-5 3-2-15,0 5-3 0,-2 4-4 0,4 11-2 16,-1-1-2-16,5 8-3 0,1-1 0 16,5-1-1-16,4-5 1 0,0-2 0 15,8-4-4-15,1-7-3 0,6-1-9 0,5-9-7 16,0 0-9-16,4 0-9 0,5-8-108 16,-3-3-107-16,3-6-262 0</inkml:trace>
  <inkml:trace contextRef="#ctx0" brushRef="#br0" timeOffset="-138640.252">19878 3900 505 0,'0'13'114'0,"0"1"5"16,0 0-91-16,0 6 0 0,0-2-1 16,0 1-4-16,5 0-3 0,-1-5-7 0,2-5-5 15,1-4-2-15,0-5-4 0,4 0 0 16,1-2-2-16,0-4 0 0,0-4 1 15,2-1 1-15,-2-2-2 0,0-3 1 16,2 0-1-16,-3 4 1 0,0 1 1 16,0 4 2-16,-1 7-2 0,-1-3 0 0,-4 3 3 15,-1 4-2-15,-4 9 1 0,0 5-1 16,0 2-1-16,-8 4-4 0,2 4-2 16,2-2-6-16,0-5-4 0,4-3-8 15,0-9-4-15,6-9-107 0,2-2-99 16,4-12-252-16</inkml:trace>
  <inkml:trace contextRef="#ctx0" brushRef="#br0" timeOffset="-138470.532">20342 3293 535 0,'8'-29'115'16,"0"21"5"-16,-1 8-96 0,1 10 1 15,-3 13 3-15,0 10-1 0,0 14 2 16,-1 3-3-16,-4 9-6 0,0 6-5 15,0 1-5-15,4 4-9 0,-4-11-16 16,8-7-13-16,0-10-112 0,0-11-114 0,-3-9-284 16</inkml:trace>
  <inkml:trace contextRef="#ctx0" brushRef="#br0" timeOffset="-138308.253">20257 3685 595 0,'7'-12'135'15,"3"2"8"-15,4 2-109 0,1 1 2 16,4-1-2-16,3 0-1 0,2 4-5 16,4-3-8-16,1 2-16 0,-1-2-20 15,-4-2-4-15,-3-2-133 0,-4 4-125 16,-3-1-317-16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165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039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36D0-BB87-4158-9DDA-BA914A234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181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6/29/2018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6/29/2018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39F5436-8ACA-458A-BDF9-DFCD8B6C82FC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18 -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174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0FC2-ED53-4005-83B9-5514981A4943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18 -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63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B9F7-5DA9-4970-81D0-9EE08456AA18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18 -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668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56FB-610B-41F4-881E-6A044CDEC84C}" type="datetime1">
              <a:rPr lang="en-US" smtClean="0"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18 - Robbie Weber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5878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5144-50EF-4308-B214-E77959B6173B}" type="datetime1">
              <a:rPr lang="en-US" smtClean="0"/>
              <a:t>6/29/2018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18 - Robbie Weber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23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1563-D784-47B4-BF47-C51477E8F452}" type="datetime1">
              <a:rPr lang="en-US" smtClean="0"/>
              <a:t>6/29/2018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42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C550-3611-4200-8347-7052782C9375}" type="datetime1">
              <a:rPr lang="en-US" smtClean="0"/>
              <a:t>6/29/2018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18 - Robbie Weber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79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B99B-2141-4218-A09A-74E0E62D32A7}" type="datetime1">
              <a:rPr lang="en-US" smtClean="0"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18 - Robbie Weber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64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DC37-034C-4906-9FBC-4E7F015E49B8}" type="datetime1">
              <a:rPr lang="en-US" smtClean="0"/>
              <a:t>6/29/2018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18 -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421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428-6918-45B8-BD1D-F65B7C52D8F5}" type="datetime1">
              <a:rPr lang="en-US" smtClean="0"/>
              <a:t>6/29/2018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18 -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6493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623A-4A8A-4586-9E6E-06D07CB84118}" type="datetime1">
              <a:rPr lang="en-US" smtClean="0"/>
              <a:t>6/29/2018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18 -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161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474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38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415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1418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6/29/2018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967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6/29/2018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42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6/29/2018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3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4836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6/29/2018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9010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6/29/2018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95400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6/29/2018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472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6/29/2018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6/29/2018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6/29/2018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6/29/2018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E7A600D-B157-47B6-BD3A-7AAF7C31773B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ES"/>
              <a:t>CSE 373 SU 18 - Robbie Weber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39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78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customXml" Target="../ink/ink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7.png"/><Relationship Id="rId4" Type="http://schemas.openxmlformats.org/officeDocument/2006/relationships/image" Target="../media/image48.png"/><Relationship Id="rId9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6.png"/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26" Type="http://schemas.openxmlformats.org/officeDocument/2006/relationships/image" Target="../media/image8.png"/><Relationship Id="rId3" Type="http://schemas.openxmlformats.org/officeDocument/2006/relationships/image" Target="../media/image150.png"/><Relationship Id="rId21" Type="http://schemas.openxmlformats.org/officeDocument/2006/relationships/image" Target="../media/image59.png"/><Relationship Id="rId17" Type="http://schemas.openxmlformats.org/officeDocument/2006/relationships/image" Target="../media/image226.png"/><Relationship Id="rId25" Type="http://schemas.openxmlformats.org/officeDocument/2006/relationships/customXml" Target="../ink/ink3.xml"/><Relationship Id="rId2" Type="http://schemas.openxmlformats.org/officeDocument/2006/relationships/image" Target="../media/image53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24" Type="http://schemas.openxmlformats.org/officeDocument/2006/relationships/image" Target="../media/image62.png"/><Relationship Id="rId5" Type="http://schemas.openxmlformats.org/officeDocument/2006/relationships/image" Target="../media/image55.png"/><Relationship Id="rId23" Type="http://schemas.openxmlformats.org/officeDocument/2006/relationships/image" Target="../media/image61.png"/><Relationship Id="rId19" Type="http://schemas.openxmlformats.org/officeDocument/2006/relationships/image" Target="../media/image57.png"/><Relationship Id="rId4" Type="http://schemas.openxmlformats.org/officeDocument/2006/relationships/image" Target="../media/image54.png"/><Relationship Id="rId22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8" Type="http://schemas.openxmlformats.org/officeDocument/2006/relationships/image" Target="../media/image70.png"/><Relationship Id="rId13" Type="http://schemas.openxmlformats.org/officeDocument/2006/relationships/image" Target="../media/image160.png"/><Relationship Id="rId3" Type="http://schemas.openxmlformats.org/officeDocument/2006/relationships/image" Target="../media/image64.png"/><Relationship Id="rId21" Type="http://schemas.openxmlformats.org/officeDocument/2006/relationships/image" Target="../media/image72.png"/><Relationship Id="rId7" Type="http://schemas.openxmlformats.org/officeDocument/2006/relationships/image" Target="../media/image68.png"/><Relationship Id="rId17" Type="http://schemas.openxmlformats.org/officeDocument/2006/relationships/image" Target="../media/image226.png"/><Relationship Id="rId2" Type="http://schemas.openxmlformats.org/officeDocument/2006/relationships/image" Target="../media/image63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23" Type="http://schemas.openxmlformats.org/officeDocument/2006/relationships/image" Target="../media/image74.png"/><Relationship Id="rId19" Type="http://schemas.openxmlformats.org/officeDocument/2006/relationships/image" Target="../media/image155.png"/><Relationship Id="rId4" Type="http://schemas.openxmlformats.org/officeDocument/2006/relationships/image" Target="../media/image65.png"/><Relationship Id="rId22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cse373-staff@cs.washington.ed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 5: Master Theorem, Maps, and Iterators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3A9EE-736A-4528-B956-A6798E6C5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Turn-In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67A47-A2DA-466D-89F1-605A97FC9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1 Due Tonight!</a:t>
            </a:r>
          </a:p>
          <a:p>
            <a:endParaRPr lang="en-US" dirty="0"/>
          </a:p>
          <a:p>
            <a:r>
              <a:rPr lang="en-US" dirty="0"/>
              <a:t>Tag with SUBMIT (in all caps)</a:t>
            </a:r>
          </a:p>
          <a:p>
            <a:br>
              <a:rPr lang="en-US" dirty="0"/>
            </a:br>
            <a:r>
              <a:rPr lang="en-US" dirty="0"/>
              <a:t>If there is no SUBMIT tag, we’ll use whatever was in the master branch </a:t>
            </a:r>
            <a:r>
              <a:rPr lang="en-US" b="1" dirty="0"/>
              <a:t>on Gitlab</a:t>
            </a:r>
            <a:r>
              <a:rPr lang="en-US" dirty="0"/>
              <a:t> as your submission</a:t>
            </a:r>
          </a:p>
          <a:p>
            <a:endParaRPr lang="en-US" dirty="0"/>
          </a:p>
          <a:p>
            <a:r>
              <a:rPr lang="en-US" dirty="0"/>
              <a:t>How to use late days: tag it later. We will use the server’s timestamp of the SUBMIT tag to determine late days.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333984-AF81-4D3B-BDF1-0DF5EA21B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1C8BD6-9647-44F2-B282-8219D8745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59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562A7FB0-EE36-45B5-8477-04AC72DB0954}"/>
              </a:ext>
            </a:extLst>
          </p:cNvPr>
          <p:cNvSpPr/>
          <p:nvPr/>
        </p:nvSpPr>
        <p:spPr>
          <a:xfrm>
            <a:off x="7554924" y="2210522"/>
            <a:ext cx="4350328" cy="1917469"/>
          </a:xfrm>
          <a:prstGeom prst="ellipse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B73DA-8BAD-4A3A-9678-53E818DD4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/>
              <a:t>Maps (Dictionaries)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AF241-ECB0-4536-AAFB-B6597FF21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4C3282"/>
                </a:solidFill>
              </a:rPr>
              <a:t>map</a:t>
            </a:r>
            <a:r>
              <a:rPr lang="en-US" altLang="en-US" dirty="0"/>
              <a:t>: Holds a set of unique </a:t>
            </a:r>
            <a:r>
              <a:rPr lang="en-US" altLang="en-US" i="1" dirty="0"/>
              <a:t>keys</a:t>
            </a:r>
            <a:r>
              <a:rPr lang="en-US" altLang="en-US" dirty="0"/>
              <a:t> and a collection of </a:t>
            </a:r>
            <a:r>
              <a:rPr lang="en-US" altLang="en-US" i="1" dirty="0"/>
              <a:t>values</a:t>
            </a:r>
            <a:r>
              <a:rPr lang="en-US" altLang="en-US" dirty="0"/>
              <a:t>, where each key is associated with one value.</a:t>
            </a:r>
          </a:p>
          <a:p>
            <a:pPr lvl="1"/>
            <a:r>
              <a:rPr lang="en-US" altLang="en-US" dirty="0"/>
              <a:t>a.k.a. "dictionary", "associative array", "hash"</a:t>
            </a:r>
          </a:p>
          <a:p>
            <a:pPr lvl="1"/>
            <a:endParaRPr lang="en-US" altLang="en-US" sz="1200" dirty="0"/>
          </a:p>
          <a:p>
            <a:r>
              <a:rPr lang="en-US" altLang="en-US" b="1" dirty="0">
                <a:solidFill>
                  <a:srgbClr val="B6A479"/>
                </a:solidFill>
              </a:rPr>
              <a:t>operations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b="1" dirty="0"/>
              <a:t>put</a:t>
            </a:r>
            <a:r>
              <a:rPr lang="en-US" altLang="en-US" dirty="0"/>
              <a:t>(</a:t>
            </a:r>
            <a:r>
              <a:rPr lang="en-US" altLang="en-US" i="1" dirty="0"/>
              <a:t>key</a:t>
            </a:r>
            <a:r>
              <a:rPr lang="en-US" altLang="en-US" dirty="0"/>
              <a:t>, </a:t>
            </a:r>
            <a:r>
              <a:rPr lang="en-US" altLang="en-US" i="1" dirty="0"/>
              <a:t>value </a:t>
            </a:r>
            <a:r>
              <a:rPr lang="en-US" altLang="en-US" dirty="0"/>
              <a:t>): Adds a </a:t>
            </a:r>
            <a:br>
              <a:rPr lang="en-US" altLang="en-US" dirty="0"/>
            </a:br>
            <a:r>
              <a:rPr lang="en-US" altLang="en-US" dirty="0"/>
              <a:t>mapping from a key to</a:t>
            </a:r>
            <a:br>
              <a:rPr lang="en-US" altLang="en-US" dirty="0"/>
            </a:br>
            <a:r>
              <a:rPr lang="en-US" altLang="en-US" dirty="0"/>
              <a:t>a value.</a:t>
            </a:r>
            <a:br>
              <a:rPr lang="en-US" altLang="en-US" dirty="0"/>
            </a:br>
            <a:endParaRPr lang="en-US" altLang="en-US" sz="800" dirty="0"/>
          </a:p>
          <a:p>
            <a:pPr lvl="1"/>
            <a:r>
              <a:rPr lang="en-US" altLang="en-US" b="1" dirty="0"/>
              <a:t>get</a:t>
            </a:r>
            <a:r>
              <a:rPr lang="en-US" altLang="en-US" dirty="0"/>
              <a:t>(</a:t>
            </a:r>
            <a:r>
              <a:rPr lang="en-US" altLang="en-US" i="1" dirty="0"/>
              <a:t>key </a:t>
            </a:r>
            <a:r>
              <a:rPr lang="en-US" altLang="en-US" dirty="0"/>
              <a:t>): Retrieves the</a:t>
            </a:r>
            <a:br>
              <a:rPr lang="en-US" altLang="en-US" dirty="0"/>
            </a:br>
            <a:r>
              <a:rPr lang="en-US" altLang="en-US" dirty="0"/>
              <a:t>value mapped to the key.</a:t>
            </a:r>
            <a:br>
              <a:rPr lang="en-US" altLang="en-US" dirty="0"/>
            </a:br>
            <a:endParaRPr lang="en-US" altLang="en-US" sz="800" dirty="0"/>
          </a:p>
          <a:p>
            <a:pPr lvl="1"/>
            <a:r>
              <a:rPr lang="en-US" altLang="en-US" b="1" dirty="0"/>
              <a:t>remove</a:t>
            </a:r>
            <a:r>
              <a:rPr lang="en-US" altLang="en-US" dirty="0"/>
              <a:t>(</a:t>
            </a:r>
            <a:r>
              <a:rPr lang="en-US" altLang="en-US" i="1" dirty="0"/>
              <a:t>key </a:t>
            </a:r>
            <a:r>
              <a:rPr lang="en-US" altLang="en-US" dirty="0"/>
              <a:t>): Removes</a:t>
            </a:r>
            <a:br>
              <a:rPr lang="en-US" altLang="en-US" dirty="0"/>
            </a:br>
            <a:r>
              <a:rPr lang="en-US" altLang="en-US" dirty="0"/>
              <a:t>the given key and its</a:t>
            </a:r>
            <a:br>
              <a:rPr lang="en-US" altLang="en-US" dirty="0"/>
            </a:br>
            <a:r>
              <a:rPr lang="en-US" altLang="en-US" dirty="0"/>
              <a:t>mapped value.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28EA46-3034-4F50-817B-475237CF7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143 SP 17 – </a:t>
            </a:r>
            <a:r>
              <a:rPr kumimoji="0" lang="en-US" sz="1000" b="0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zora</a:t>
            </a:r>
            <a:r>
              <a:rPr kumimoji="0" lang="en-US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en-US" sz="1000" b="0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fung</a:t>
            </a: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DE4AA9-43D8-4BF0-93FC-ECCFA30E0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12DE51E1-1CD1-4E0B-8A62-814150528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594" y="2697086"/>
            <a:ext cx="4014787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85C69CA-8C91-4A22-82F7-C775303F426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890333" y="3053293"/>
          <a:ext cx="1222127" cy="517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9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6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key</a:t>
                      </a:r>
                    </a:p>
                  </a:txBody>
                  <a:tcPr marT="45643" marB="45643" anchor="ctr"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value</a:t>
                      </a:r>
                    </a:p>
                  </a:txBody>
                  <a:tcPr marT="45643" marB="45643" anchor="ctr">
                    <a:solidFill>
                      <a:srgbClr val="B6A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4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ourier New" charset="0"/>
                          <a:ea typeface="+mn-ea"/>
                        </a:rPr>
                        <a:t>“you"</a:t>
                      </a:r>
                    </a:p>
                  </a:txBody>
                  <a:tcPr marT="45643" marB="456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22</a:t>
                      </a:r>
                    </a:p>
                  </a:txBody>
                  <a:tcPr marT="45643" marB="4564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F2D221D3-2F6E-4506-89D5-0ABE68D0D95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278611" y="2794367"/>
          <a:ext cx="1222127" cy="517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9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6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key</a:t>
                      </a:r>
                    </a:p>
                  </a:txBody>
                  <a:tcPr marT="45643" marB="45643" anchor="ctr"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value</a:t>
                      </a:r>
                    </a:p>
                  </a:txBody>
                  <a:tcPr marT="45643" marB="45643" anchor="ctr">
                    <a:solidFill>
                      <a:srgbClr val="B6A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4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ourier New" charset="0"/>
                          <a:ea typeface="+mn-ea"/>
                        </a:rPr>
                        <a:t>“in"</a:t>
                      </a:r>
                    </a:p>
                  </a:txBody>
                  <a:tcPr marT="45643" marB="456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37</a:t>
                      </a:r>
                    </a:p>
                  </a:txBody>
                  <a:tcPr marT="45643" marB="4564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BDAF3C3-B420-407C-9C5F-C61955991ED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267475" y="3450659"/>
          <a:ext cx="1222127" cy="517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9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6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key</a:t>
                      </a:r>
                    </a:p>
                  </a:txBody>
                  <a:tcPr marT="45643" marB="45643" anchor="ctr"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value</a:t>
                      </a:r>
                    </a:p>
                  </a:txBody>
                  <a:tcPr marT="45643" marB="45643" anchor="ctr">
                    <a:solidFill>
                      <a:srgbClr val="B6A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4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ourier New" charset="0"/>
                          <a:ea typeface="+mn-ea"/>
                        </a:rPr>
                        <a:t>“the"</a:t>
                      </a:r>
                    </a:p>
                  </a:txBody>
                  <a:tcPr marT="45643" marB="456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56</a:t>
                      </a:r>
                    </a:p>
                  </a:txBody>
                  <a:tcPr marT="45643" marB="4564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D417CDE0-E265-4FCC-A931-28CB2331CE7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956941" y="2438160"/>
          <a:ext cx="1222127" cy="517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9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6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key</a:t>
                      </a:r>
                    </a:p>
                  </a:txBody>
                  <a:tcPr marT="45643" marB="45643" anchor="ctr"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value</a:t>
                      </a:r>
                    </a:p>
                  </a:txBody>
                  <a:tcPr marT="45643" marB="45643" anchor="ctr">
                    <a:solidFill>
                      <a:srgbClr val="B6A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4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ourier New" charset="0"/>
                          <a:ea typeface="+mn-ea"/>
                        </a:rPr>
                        <a:t>“at"</a:t>
                      </a:r>
                    </a:p>
                  </a:txBody>
                  <a:tcPr marT="45643" marB="456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43</a:t>
                      </a:r>
                    </a:p>
                  </a:txBody>
                  <a:tcPr marT="45643" marB="4564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ext Box 6">
            <a:extLst>
              <a:ext uri="{FF2B5EF4-FFF2-40B4-BE49-F238E27FC236}">
                <a16:creationId xmlns:a16="http://schemas.microsoft.com/office/drawing/2014/main" id="{79B42129-871F-4CFC-82B2-CB21E7F2C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5349" y="5774257"/>
            <a:ext cx="2377341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map.get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("the")</a:t>
            </a:r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id="{E35EE7A6-EF33-495D-9C9F-B0EAC1576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347" y="5756962"/>
            <a:ext cx="517589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56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479D91-5B74-4629-A5EA-6155A1E93DDB}"/>
              </a:ext>
            </a:extLst>
          </p:cNvPr>
          <p:cNvCxnSpPr/>
          <p:nvPr/>
        </p:nvCxnSpPr>
        <p:spPr>
          <a:xfrm flipV="1">
            <a:off x="8751628" y="4078620"/>
            <a:ext cx="0" cy="1717964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381412F-F5D2-4E41-9D96-BFD00F654BE3}"/>
              </a:ext>
            </a:extLst>
          </p:cNvPr>
          <p:cNvCxnSpPr>
            <a:cxnSpLocks/>
          </p:cNvCxnSpPr>
          <p:nvPr/>
        </p:nvCxnSpPr>
        <p:spPr>
          <a:xfrm flipH="1">
            <a:off x="10744123" y="4078620"/>
            <a:ext cx="1" cy="1651620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CBDF9DD-2219-40D1-B568-60B0D0A82FB8}"/>
                  </a:ext>
                </a:extLst>
              </p14:cNvPr>
              <p14:cNvContentPartPr/>
              <p14:nvPr/>
            </p14:nvContentPartPr>
            <p14:xfrm>
              <a:off x="427320" y="2880360"/>
              <a:ext cx="10002600" cy="2830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CBDF9DD-2219-40D1-B568-60B0D0A82F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7960" y="2871000"/>
                <a:ext cx="10021320" cy="284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0959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1EA5F-28C3-4A7D-97EB-721112AE2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ArrayDictionary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04DFA-A40D-46BC-8868-2E2A9429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5250A-B5EC-4EE4-B927-56502B99F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B1B34839-EACD-46D4-858A-BA530197D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374" y="2159216"/>
            <a:ext cx="5485714" cy="345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63C3FB-ADD3-4B00-A442-716CE8BD0EA6}"/>
                  </a:ext>
                </a:extLst>
              </p14:cNvPr>
              <p14:cNvContentPartPr/>
              <p14:nvPr/>
            </p14:nvContentPartPr>
            <p14:xfrm>
              <a:off x="2281320" y="444240"/>
              <a:ext cx="9223560" cy="2986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63C3FB-ADD3-4B00-A442-716CE8BD0E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1960" y="434880"/>
                <a:ext cx="9242280" cy="300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7677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F6DBA-191A-40B9-A93C-AB9773CCF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Doubly-Linked List (Deque)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1A3D0F-3309-45A3-A9EE-10572CCE8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6A988-E972-49CE-A03B-5EA81634E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7DAB8F7-00C9-4892-A515-AA71C6C0B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oubly linked list diagram">
            <a:extLst>
              <a:ext uri="{FF2B5EF4-FFF2-40B4-BE49-F238E27FC236}">
                <a16:creationId xmlns:a16="http://schemas.microsoft.com/office/drawing/2014/main" id="{066F3AC8-39CA-4E85-96BF-3547E18BC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0181"/>
            <a:ext cx="12192000" cy="366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833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F6DBA-191A-40B9-A93C-AB9773CCF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Doubly-Linked List (Deque)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1A3D0F-3309-45A3-A9EE-10572CCE8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6A988-E972-49CE-A03B-5EA81634E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7DAB8F7-00C9-4892-A515-AA71C6C0B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oubly linked list diagram">
            <a:extLst>
              <a:ext uri="{FF2B5EF4-FFF2-40B4-BE49-F238E27FC236}">
                <a16:creationId xmlns:a16="http://schemas.microsoft.com/office/drawing/2014/main" id="{066F3AC8-39CA-4E85-96BF-3547E18BC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1" t="40204" r="18779" b="11605"/>
          <a:stretch/>
        </p:blipFill>
        <p:spPr bwMode="auto">
          <a:xfrm>
            <a:off x="8749145" y="3823856"/>
            <a:ext cx="1153392" cy="176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ingly linked list diagram">
            <a:extLst>
              <a:ext uri="{FF2B5EF4-FFF2-40B4-BE49-F238E27FC236}">
                <a16:creationId xmlns:a16="http://schemas.microsoft.com/office/drawing/2014/main" id="{57C308C6-483E-4EAE-95CB-97F0DB1C9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271" y="2329398"/>
            <a:ext cx="10436613" cy="357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955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53DEA-C2A2-4617-AE6B-2BB107E16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A9F5C-2FC1-4042-AD89-DD1C07DE4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Array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arr.length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/>
              <a:t>List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myList.size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myList.get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 (T item : list)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(item);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07DC9-B62A-438D-894A-B3CA8C7F0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452E09-02F2-4C1C-979C-7159A7016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196339-FEA3-47D3-9EE4-B2838D07B4C5}"/>
              </a:ext>
            </a:extLst>
          </p:cNvPr>
          <p:cNvSpPr txBox="1"/>
          <p:nvPr/>
        </p:nvSpPr>
        <p:spPr>
          <a:xfrm>
            <a:off x="7374786" y="4727171"/>
            <a:ext cx="1411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Iterator!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1AC1080-516E-43B5-BDE7-DDE21D3C4400}"/>
              </a:ext>
            </a:extLst>
          </p:cNvPr>
          <p:cNvCxnSpPr>
            <a:cxnSpLocks/>
          </p:cNvCxnSpPr>
          <p:nvPr/>
        </p:nvCxnSpPr>
        <p:spPr>
          <a:xfrm flipH="1">
            <a:off x="4616336" y="5039939"/>
            <a:ext cx="2726573" cy="0"/>
          </a:xfrm>
          <a:prstGeom prst="straightConnector1">
            <a:avLst/>
          </a:prstGeom>
          <a:ln w="28575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C04ACD2-9012-4A23-892C-088813B6D6C1}"/>
                  </a:ext>
                </a:extLst>
              </p14:cNvPr>
              <p14:cNvContentPartPr/>
              <p14:nvPr/>
            </p14:nvContentPartPr>
            <p14:xfrm>
              <a:off x="1602720" y="2133000"/>
              <a:ext cx="7705800" cy="3148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C04ACD2-9012-4A23-892C-088813B6D6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3360" y="2123640"/>
                <a:ext cx="7724520" cy="316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754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5BFD0-45E0-4DCF-BD02-CA8B792A0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03989-F9EF-417A-838D-3882C44D7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iterator</a:t>
            </a:r>
            <a:r>
              <a:rPr lang="en-US" dirty="0"/>
              <a:t>: a Java interface that dictates how a collection of data should be traversed.</a:t>
            </a:r>
          </a:p>
          <a:p>
            <a:endParaRPr lang="en-US" dirty="0"/>
          </a:p>
          <a:p>
            <a:r>
              <a:rPr lang="en-US" b="1" dirty="0">
                <a:solidFill>
                  <a:srgbClr val="B6A479"/>
                </a:solidFill>
              </a:rPr>
              <a:t>Behaviors</a:t>
            </a:r>
            <a:r>
              <a:rPr lang="en-US" dirty="0"/>
              <a:t>:</a:t>
            </a:r>
          </a:p>
          <a:p>
            <a:r>
              <a:rPr lang="en-US" b="1" dirty="0" err="1"/>
              <a:t>hasNext</a:t>
            </a:r>
            <a:r>
              <a:rPr lang="en-US" b="1" dirty="0"/>
              <a:t>() </a:t>
            </a:r>
            <a:r>
              <a:rPr lang="en-US" dirty="0"/>
              <a:t>– returns true if the iteration has more elements</a:t>
            </a:r>
          </a:p>
          <a:p>
            <a:r>
              <a:rPr lang="en-US" b="1" dirty="0"/>
              <a:t>next() </a:t>
            </a:r>
            <a:r>
              <a:rPr lang="en-US" dirty="0"/>
              <a:t>– returns the next element in the iteration</a:t>
            </a:r>
          </a:p>
          <a:p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iterator.hasNext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T item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iterator.next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389BC-5A86-4E3A-B634-60A422C16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746EF-2529-4E97-8E11-8B9DC26CD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37BD9A5-9227-48DB-8812-53D000804019}"/>
                  </a:ext>
                </a:extLst>
              </p14:cNvPr>
              <p14:cNvContentPartPr/>
              <p14:nvPr/>
            </p14:nvContentPartPr>
            <p14:xfrm>
              <a:off x="7183800" y="3578400"/>
              <a:ext cx="4366440" cy="1593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37BD9A5-9227-48DB-8812-53D0008040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74440" y="3569040"/>
                <a:ext cx="4385160" cy="161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8304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3C473-D196-4F2E-95DC-5D70AF0A8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Iterable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BEFA6-5090-486B-A12D-5F86CC51C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4C3282"/>
                </a:solidFill>
              </a:rPr>
              <a:t>Iterable</a:t>
            </a:r>
            <a:r>
              <a:rPr lang="en-US" dirty="0"/>
              <a:t>: a Java interface that lets a class be traversed using iterators (for each, </a:t>
            </a:r>
            <a:r>
              <a:rPr lang="en-US" dirty="0" err="1"/>
              <a:t>etc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b="1" dirty="0">
                <a:solidFill>
                  <a:srgbClr val="B6A479"/>
                </a:solidFill>
              </a:rPr>
              <a:t>Behaviors</a:t>
            </a:r>
            <a:r>
              <a:rPr lang="en-US" dirty="0"/>
              <a:t>:</a:t>
            </a:r>
          </a:p>
          <a:p>
            <a:r>
              <a:rPr lang="en-US" b="1" dirty="0"/>
              <a:t>iterator() </a:t>
            </a:r>
            <a:r>
              <a:rPr lang="en-US" dirty="0"/>
              <a:t>– returns an iterator to the class instance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F08E71-DEC4-4D9C-8EA4-1DD4E5473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A8AEB-7972-4B5F-92D1-9F3BAAE03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58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377DA-06F6-4DDB-AE0B-778612432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</a:t>
            </a:r>
            <a:r>
              <a:rPr lang="en-US" dirty="0" err="1"/>
              <a:t>Iterable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8B8CE-24A2-443A-A44D-C14D01730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 Implementation for </a:t>
            </a:r>
            <a:r>
              <a:rPr lang="en-US" dirty="0" err="1"/>
              <a:t>CircularQueue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BCA13-5210-4D91-9527-7F7119CBD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26094-887D-4805-8558-7AE86D26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29121DA-979F-41AD-8858-5EB1224228CC}"/>
                  </a:ext>
                </a:extLst>
              </p14:cNvPr>
              <p14:cNvContentPartPr/>
              <p14:nvPr/>
            </p14:nvContentPartPr>
            <p14:xfrm>
              <a:off x="2287800" y="1172160"/>
              <a:ext cx="8919720" cy="3777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29121DA-979F-41AD-8858-5EB1224228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8440" y="1162800"/>
                <a:ext cx="8938440" cy="379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8801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30DE1B1-75A1-42FA-9834-5A6938288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Slides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FF2702-0CDB-4374-AC6A-02B2C82D6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562481-87AD-4982-8469-540F0FC9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D1F14C-8B92-485F-97C8-FFB6757244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Amortized Analysis</a:t>
            </a:r>
          </a:p>
        </p:txBody>
      </p:sp>
    </p:spTree>
    <p:extLst>
      <p:ext uri="{BB962C8B-B14F-4D97-AF65-F5344CB8AC3E}">
        <p14:creationId xmlns:p14="http://schemas.microsoft.com/office/powerpoint/2010/main" val="387325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72C6D-8415-45A5-941A-5C16997D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CD4A0-4DD5-4AA6-A2A3-BD56EC5C0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Draw a tree for this recurrence, and write equations for the recursive and non-recursive work: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225A37-215F-4C4B-AD99-3CC2C71DC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5E3E30-877B-41FE-9CE7-69B896EC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13891C-D85E-4E54-934C-5C62F1E678FA}"/>
                  </a:ext>
                </a:extLst>
              </p:cNvPr>
              <p:cNvSpPr txBox="1"/>
              <p:nvPr/>
            </p:nvSpPr>
            <p:spPr>
              <a:xfrm>
                <a:off x="3097565" y="3152626"/>
                <a:ext cx="5235472" cy="1467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𝑤h𝑒𝑛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r>
                                <a:rPr kumimoji="0" lang="en-US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𝑎𝑇</m:t>
                              </m:r>
                              <m:d>
                                <m:d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𝑏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𝑐</m:t>
                                  </m:r>
                                </m:sup>
                              </m:sSup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13891C-D85E-4E54-934C-5C62F1E67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565" y="3152626"/>
                <a:ext cx="5235472" cy="14679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547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Amortization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What’s the worst case for inserting into an </a:t>
                </a:r>
                <a:r>
                  <a:rPr lang="en-US" sz="2800" dirty="0" err="1"/>
                  <a:t>ArrayList</a:t>
                </a:r>
                <a:r>
                  <a:rPr lang="en-US" sz="2800" dirty="0"/>
                  <a:t>?</a:t>
                </a:r>
              </a:p>
              <a:p>
                <a:pPr lvl="1"/>
                <a:r>
                  <a:rPr lang="en-US" sz="2800" dirty="0"/>
                  <a:t>O(n). If the array is full.</a:t>
                </a:r>
              </a:p>
              <a:p>
                <a:r>
                  <a:rPr lang="en-US" sz="2800" dirty="0"/>
                  <a:t>Is O(n) a good description of the worst case behavior? </a:t>
                </a:r>
              </a:p>
              <a:p>
                <a:pPr lvl="1"/>
                <a:r>
                  <a:rPr lang="en-US" sz="2800" dirty="0"/>
                  <a:t>If you’re worried about a single insertion, maybe.</a:t>
                </a:r>
              </a:p>
              <a:p>
                <a:pPr lvl="1"/>
                <a:r>
                  <a:rPr lang="en-US" sz="2800" dirty="0"/>
                  <a:t>If you’re worried about doing, say,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insertions in a row. NO!</a:t>
                </a:r>
              </a:p>
              <a:p>
                <a:r>
                  <a:rPr lang="en-US" sz="2800" dirty="0"/>
                  <a:t>Amortized bounds let us study the behavior of a bunch of consecutive calls.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SU 18 - Robbie Weber</a:t>
            </a: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942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Amortization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The most common application of amortized bounds is for insertions/deletions and data structure resizing.</a:t>
                </a:r>
              </a:p>
              <a:p>
                <a:r>
                  <a:rPr lang="en-US" sz="2800" dirty="0"/>
                  <a:t>Let’s see why we always do that doubling strategy.</a:t>
                </a:r>
              </a:p>
              <a:p>
                <a:r>
                  <a:rPr lang="en-US" sz="2800" dirty="0"/>
                  <a:t>How long in total does it take to do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insertions?</a:t>
                </a:r>
              </a:p>
              <a:p>
                <a:r>
                  <a:rPr lang="en-US" sz="2800" dirty="0"/>
                  <a:t>We might need to double a bunch, but the total resizing work is at most O(n)</a:t>
                </a:r>
              </a:p>
              <a:p>
                <a:r>
                  <a:rPr lang="en-US" sz="2800" dirty="0"/>
                  <a:t>And the regular insertions are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So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insertions take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work total</a:t>
                </a:r>
              </a:p>
              <a:p>
                <a:r>
                  <a:rPr lang="en-US" sz="2800" dirty="0"/>
                  <a:t>Or amortized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800" dirty="0"/>
                  <a:t> time.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r="-2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SU 18 - Robbie Weber</a:t>
            </a: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992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Amortization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dirty="0"/>
                  <a:t>Why do we double? Why not increase the size by 10,000 each time we fill up?</a:t>
                </a:r>
              </a:p>
              <a:p>
                <a:r>
                  <a:rPr lang="en-US" sz="2800" dirty="0"/>
                  <a:t>How much work is done on resizing to get the size up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?</a:t>
                </a:r>
              </a:p>
              <a:p>
                <a:r>
                  <a:rPr lang="en-US" sz="2800" dirty="0"/>
                  <a:t>Will need to do work on order of current size every 10,000 inserts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10000</m:t>
                            </m:r>
                          </m:den>
                        </m:f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10000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≈10,000⋅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10,000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The other inserts do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work total. </a:t>
                </a:r>
              </a:p>
              <a:p>
                <a:r>
                  <a:rPr lang="en-US" sz="2800" dirty="0"/>
                  <a:t>The amortized cost to insert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Much worse than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800" dirty="0"/>
                  <a:t> from doubling!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b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SU 18 - Robbie Weber</a:t>
            </a: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52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72C6D-8415-45A5-941A-5C16997D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225A37-215F-4C4B-AD99-3CC2C71DC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5E3E30-877B-41FE-9CE7-69B896EC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13891C-D85E-4E54-934C-5C62F1E678FA}"/>
                  </a:ext>
                </a:extLst>
              </p:cNvPr>
              <p:cNvSpPr txBox="1"/>
              <p:nvPr/>
            </p:nvSpPr>
            <p:spPr>
              <a:xfrm>
                <a:off x="6788952" y="263276"/>
                <a:ext cx="5235472" cy="1467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𝑤h𝑒𝑛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r>
                                <a:rPr kumimoji="0" lang="en-US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𝑎𝑇</m:t>
                              </m:r>
                              <m:d>
                                <m:d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𝑏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𝑐</m:t>
                                  </m:r>
                                </m:sup>
                              </m:sSup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13891C-D85E-4E54-934C-5C62F1E67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952" y="263276"/>
                <a:ext cx="5235472" cy="14679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50FFEA-7933-4B45-B6AB-076F98238B71}"/>
                  </a:ext>
                </a:extLst>
              </p14:cNvPr>
              <p14:cNvContentPartPr/>
              <p14:nvPr/>
            </p14:nvContentPartPr>
            <p14:xfrm>
              <a:off x="257400" y="356040"/>
              <a:ext cx="11925000" cy="6417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50FFEA-7933-4B45-B6AB-076F98238B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040" y="346680"/>
                <a:ext cx="11943720" cy="643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9079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203B-EAE3-40A0-88E0-03EC487E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Theorem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59054F-1F5C-46F2-AA20-7FAD9CDE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SU 18 - Robbie Weber</a:t>
            </a: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765D5-878C-49EC-A959-813D32C49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2C2BC2-81C9-42D3-B4DC-2DD21791AB5B}"/>
              </a:ext>
            </a:extLst>
          </p:cNvPr>
          <p:cNvGrpSpPr/>
          <p:nvPr/>
        </p:nvGrpSpPr>
        <p:grpSpPr>
          <a:xfrm>
            <a:off x="-650086" y="1978475"/>
            <a:ext cx="7882277" cy="1467966"/>
            <a:chOff x="2990695" y="3729251"/>
            <a:chExt cx="6345095" cy="1467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EACBDA9-3699-4D03-86C7-0C55772EECE5}"/>
                    </a:ext>
                  </a:extLst>
                </p:cNvPr>
                <p:cNvSpPr txBox="1"/>
                <p:nvPr/>
              </p:nvSpPr>
              <p:spPr>
                <a:xfrm>
                  <a:off x="4313801" y="3729251"/>
                  <a:ext cx="5021989" cy="14679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e>
                        </m:d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eqArrPr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𝑑</m:t>
                                </m:r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 </m:t>
                                </m:r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𝑤h𝑒𝑛</m:t>
                                </m:r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≤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some</m:t>
                                </m:r>
                                <m:r>
                                  <a:rPr kumimoji="0" lang="en-US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constant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2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Segoe UI Semiligh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𝑎𝑇</m:t>
                                </m:r>
                                <m:d>
                                  <m:d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𝑏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sup>
                                </m:sSup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otherwise</m:t>
                                </m:r>
                              </m:e>
                            </m:eqArr>
                          </m:e>
                        </m:d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AEACBDA9-3699-4D03-86C7-0C55772EEC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3801" y="3729251"/>
                  <a:ext cx="5021989" cy="1467966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A35D7EA-9470-4B84-86AB-56E2CBD67DD9}"/>
                </a:ext>
              </a:extLst>
            </p:cNvPr>
            <p:cNvSpPr txBox="1"/>
            <p:nvPr/>
          </p:nvSpPr>
          <p:spPr>
            <a:xfrm>
              <a:off x="2990695" y="4236425"/>
              <a:ext cx="1487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B89ECE2-AB85-4378-9EB0-3588C992AEC4}"/>
              </a:ext>
            </a:extLst>
          </p:cNvPr>
          <p:cNvSpPr/>
          <p:nvPr/>
        </p:nvSpPr>
        <p:spPr>
          <a:xfrm>
            <a:off x="575239" y="1427903"/>
            <a:ext cx="4228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Given a recurrence of the following form: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304B6E-1892-4A85-82A4-ED1E0BF1E703}"/>
              </a:ext>
            </a:extLst>
          </p:cNvPr>
          <p:cNvSpPr/>
          <p:nvPr/>
        </p:nvSpPr>
        <p:spPr>
          <a:xfrm>
            <a:off x="575239" y="4139799"/>
            <a:ext cx="72606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The big-theta solution always follows this pattern: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159F6D-FEDA-4922-85E1-8249611178B6}"/>
                  </a:ext>
                </a:extLst>
              </p:cNvPr>
              <p:cNvSpPr txBox="1"/>
              <p:nvPr/>
            </p:nvSpPr>
            <p:spPr>
              <a:xfrm>
                <a:off x="3920341" y="4850703"/>
                <a:ext cx="1989968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d>
                        <m:d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is</m:t>
                      </m:r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l-GR" sz="2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Θ</m:t>
                      </m:r>
                      <m:d>
                        <m:d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e>
                            <m:sup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1159F6D-FEDA-4922-85E1-824961117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341" y="4850703"/>
                <a:ext cx="1989968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4AF6B2-DB00-40E0-9390-C2BC4D576EF0}"/>
                  </a:ext>
                </a:extLst>
              </p:cNvPr>
              <p:cNvSpPr txBox="1"/>
              <p:nvPr/>
            </p:nvSpPr>
            <p:spPr>
              <a:xfrm>
                <a:off x="1404199" y="4850704"/>
                <a:ext cx="1551259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log</m:t>
                              </m:r>
                            </m:e>
                            <m:sub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func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B4AF6B2-DB00-40E0-9390-C2BC4D576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9" y="4850704"/>
                <a:ext cx="1551259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46DCF1-59C9-4529-BD41-935F52443C90}"/>
                  </a:ext>
                </a:extLst>
              </p:cNvPr>
              <p:cNvSpPr txBox="1"/>
              <p:nvPr/>
            </p:nvSpPr>
            <p:spPr>
              <a:xfrm>
                <a:off x="1404198" y="5499094"/>
                <a:ext cx="1549655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log</m:t>
                              </m:r>
                            </m:e>
                            <m:sub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func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846DCF1-59C9-4529-BD41-935F52443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8" y="5499094"/>
                <a:ext cx="1549655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CA21FF-E4BB-4041-9F8A-DA12B2611B74}"/>
                  </a:ext>
                </a:extLst>
              </p:cNvPr>
              <p:cNvSpPr txBox="1"/>
              <p:nvPr/>
            </p:nvSpPr>
            <p:spPr>
              <a:xfrm>
                <a:off x="3920340" y="5479615"/>
                <a:ext cx="2759730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d>
                        <m:d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is</m:t>
                      </m:r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l-GR" sz="2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Θ</m:t>
                      </m:r>
                      <m:d>
                        <m:d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e>
                            <m:sup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</m:sup>
                          </m:sSup>
                          <m:func>
                            <m:funcPr>
                              <m:ctrl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log</m:t>
                              </m:r>
                            </m:fName>
                            <m:e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9CA21FF-E4BB-4041-9F8A-DA12B2611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340" y="5479615"/>
                <a:ext cx="2759730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3D9033-F4EB-4A00-8CE7-2036BF08F6D6}"/>
                  </a:ext>
                </a:extLst>
              </p:cNvPr>
              <p:cNvSpPr txBox="1"/>
              <p:nvPr/>
            </p:nvSpPr>
            <p:spPr>
              <a:xfrm>
                <a:off x="1410251" y="6130235"/>
                <a:ext cx="1551259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log</m:t>
                              </m:r>
                            </m:e>
                            <m:sub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func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43D9033-F4EB-4A00-8CE7-2036BF08F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51" y="6130235"/>
                <a:ext cx="1551259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88FE92-BB91-49DC-A757-30A07E7F7A22}"/>
                  </a:ext>
                </a:extLst>
              </p:cNvPr>
              <p:cNvSpPr txBox="1"/>
              <p:nvPr/>
            </p:nvSpPr>
            <p:spPr>
              <a:xfrm>
                <a:off x="3920340" y="6108527"/>
                <a:ext cx="2623795" cy="4516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d>
                        <m:d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is</m:t>
                      </m:r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l-GR" sz="2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Θ</m:t>
                      </m:r>
                      <m:d>
                        <m:d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kumimoji="0" lang="en-US" sz="2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kumimoji="0" lang="en-US" sz="2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26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kumimoji="0" lang="en-US" sz="2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kumimoji="0" lang="en-US" sz="2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C88FE92-BB91-49DC-A757-30A07E7F7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340" y="6108527"/>
                <a:ext cx="2623795" cy="45166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9721D88-629C-461F-91F9-2DBBA92F9BD9}"/>
              </a:ext>
            </a:extLst>
          </p:cNvPr>
          <p:cNvSpPr txBox="1"/>
          <p:nvPr/>
        </p:nvSpPr>
        <p:spPr>
          <a:xfrm>
            <a:off x="937285" y="4818910"/>
            <a:ext cx="3642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If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BEFAA0-9190-4E39-9CEF-501081096C43}"/>
              </a:ext>
            </a:extLst>
          </p:cNvPr>
          <p:cNvSpPr txBox="1"/>
          <p:nvPr/>
        </p:nvSpPr>
        <p:spPr>
          <a:xfrm>
            <a:off x="937285" y="5454215"/>
            <a:ext cx="3642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If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FDB6A2-4B37-4DD2-AF9D-0A9652DB0714}"/>
              </a:ext>
            </a:extLst>
          </p:cNvPr>
          <p:cNvSpPr txBox="1"/>
          <p:nvPr/>
        </p:nvSpPr>
        <p:spPr>
          <a:xfrm>
            <a:off x="937285" y="6084069"/>
            <a:ext cx="3642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If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73B4D8-5605-44BC-8E80-E7417F4AFAC7}"/>
              </a:ext>
            </a:extLst>
          </p:cNvPr>
          <p:cNvSpPr txBox="1"/>
          <p:nvPr/>
        </p:nvSpPr>
        <p:spPr>
          <a:xfrm>
            <a:off x="3059076" y="4818910"/>
            <a:ext cx="8274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then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DF24CC-90B1-4019-9E4F-F57452D6F17C}"/>
              </a:ext>
            </a:extLst>
          </p:cNvPr>
          <p:cNvSpPr txBox="1"/>
          <p:nvPr/>
        </p:nvSpPr>
        <p:spPr>
          <a:xfrm>
            <a:off x="3059075" y="5454215"/>
            <a:ext cx="8274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then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6EB512-096D-4D07-9126-5CFEAA836783}"/>
              </a:ext>
            </a:extLst>
          </p:cNvPr>
          <p:cNvSpPr txBox="1"/>
          <p:nvPr/>
        </p:nvSpPr>
        <p:spPr>
          <a:xfrm>
            <a:off x="3014208" y="6084069"/>
            <a:ext cx="8274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then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89ECE2-AB85-4378-9EB0-3588C992AEC4}"/>
              </a:ext>
            </a:extLst>
          </p:cNvPr>
          <p:cNvSpPr/>
          <p:nvPr/>
        </p:nvSpPr>
        <p:spPr>
          <a:xfrm>
            <a:off x="575238" y="3742825"/>
            <a:ext cx="550900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Where a, b, c, and d are all constants.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F7CEBB2-2D64-415A-9A1D-23F7DB2F7583}"/>
                  </a:ext>
                </a:extLst>
              </p14:cNvPr>
              <p14:cNvContentPartPr/>
              <p14:nvPr/>
            </p14:nvContentPartPr>
            <p14:xfrm>
              <a:off x="5309640" y="1594440"/>
              <a:ext cx="5029920" cy="4987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F7CEBB2-2D64-415A-9A1D-23F7DB2F758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00280" y="1585080"/>
                <a:ext cx="5048640" cy="500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0151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61886-65F7-438A-A054-412A43DEE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Master Theorem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5EC09-5D90-4433-B667-0D8B25EC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SU 18 - Robbie Weber</a:t>
            </a: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525D2-AF66-49C5-8751-FCA1E7A53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D4F982-0D99-452A-AC18-133884751C3C}"/>
              </a:ext>
            </a:extLst>
          </p:cNvPr>
          <p:cNvGrpSpPr/>
          <p:nvPr/>
        </p:nvGrpSpPr>
        <p:grpSpPr>
          <a:xfrm>
            <a:off x="5653353" y="2557751"/>
            <a:ext cx="5410219" cy="1221307"/>
            <a:chOff x="1248020" y="4199021"/>
            <a:chExt cx="5410219" cy="12213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91AE277-2B59-45B8-BF59-DC59FA45CE00}"/>
                    </a:ext>
                  </a:extLst>
                </p:cNvPr>
                <p:cNvSpPr txBox="1"/>
                <p:nvPr/>
              </p:nvSpPr>
              <p:spPr>
                <a:xfrm>
                  <a:off x="1248020" y="4538297"/>
                  <a:ext cx="146052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e>
                        </m:d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 </m:t>
                        </m:r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291AE277-2B59-45B8-BF59-DC59FA45CE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8020" y="4538297"/>
                  <a:ext cx="1460528" cy="52322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332A127-F319-4927-8E1C-B6BF9FDA24A9}"/>
                    </a:ext>
                  </a:extLst>
                </p:cNvPr>
                <p:cNvSpPr txBox="1"/>
                <p:nvPr/>
              </p:nvSpPr>
              <p:spPr>
                <a:xfrm>
                  <a:off x="2990695" y="4236425"/>
                  <a:ext cx="237302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𝑤h𝑒𝑛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≤1</m:t>
                        </m:r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332A127-F319-4927-8E1C-B6BF9FDA24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9CC9D6C-6B05-47C5-8A53-C55440044F8A}"/>
                    </a:ext>
                  </a:extLst>
                </p:cNvPr>
                <p:cNvSpPr txBox="1"/>
                <p:nvPr/>
              </p:nvSpPr>
              <p:spPr>
                <a:xfrm>
                  <a:off x="2957624" y="4592857"/>
                  <a:ext cx="3700615" cy="8274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𝑜𝑡h𝑒𝑟𝑤𝑖𝑠𝑒</m:t>
                        </m:r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E9CC9D6C-6B05-47C5-8A53-C55440044F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7624" y="4592857"/>
                  <a:ext cx="3700615" cy="82747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06D48298-D205-4AF7-9B9F-571BFC398281}"/>
                </a:ext>
              </a:extLst>
            </p:cNvPr>
            <p:cNvSpPr/>
            <p:nvPr/>
          </p:nvSpPr>
          <p:spPr>
            <a:xfrm>
              <a:off x="2585024" y="4199021"/>
              <a:ext cx="609600" cy="1221307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A583C29-670B-425A-80BC-6CB03DA38476}"/>
              </a:ext>
            </a:extLst>
          </p:cNvPr>
          <p:cNvGrpSpPr/>
          <p:nvPr/>
        </p:nvGrpSpPr>
        <p:grpSpPr>
          <a:xfrm>
            <a:off x="92908" y="1788706"/>
            <a:ext cx="5552848" cy="2900739"/>
            <a:chOff x="920848" y="4081507"/>
            <a:chExt cx="5058295" cy="290073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9736DE-AC2E-4DE4-AA47-9F0CFB4CFE6C}"/>
                </a:ext>
              </a:extLst>
            </p:cNvPr>
            <p:cNvSpPr/>
            <p:nvPr/>
          </p:nvSpPr>
          <p:spPr>
            <a:xfrm>
              <a:off x="999084" y="4081507"/>
              <a:ext cx="4980059" cy="2900739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3055F06-8AC3-4EB6-9AD6-01ACA83EE3C3}"/>
                </a:ext>
              </a:extLst>
            </p:cNvPr>
            <p:cNvGrpSpPr/>
            <p:nvPr/>
          </p:nvGrpSpPr>
          <p:grpSpPr>
            <a:xfrm>
              <a:off x="920848" y="4111286"/>
              <a:ext cx="4966136" cy="2780335"/>
              <a:chOff x="920848" y="4111286"/>
              <a:chExt cx="4966136" cy="27803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41A8A1DE-7CEA-4B7A-9FE5-CE6C4D05E0E1}"/>
                      </a:ext>
                    </a:extLst>
                  </p:cNvPr>
                  <p:cNvSpPr txBox="1"/>
                  <p:nvPr/>
                </p:nvSpPr>
                <p:spPr>
                  <a:xfrm>
                    <a:off x="920848" y="4759265"/>
                    <a:ext cx="116433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 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3282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41A8A1DE-7CEA-4B7A-9FE5-CE6C4D05E0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0848" y="4759265"/>
                    <a:ext cx="1164332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8940673-F37F-4B15-84E9-5794E58453E1}"/>
                  </a:ext>
                </a:extLst>
              </p:cNvPr>
              <p:cNvGrpSpPr/>
              <p:nvPr/>
            </p:nvGrpSpPr>
            <p:grpSpPr>
              <a:xfrm>
                <a:off x="1928264" y="4483132"/>
                <a:ext cx="3958720" cy="1110441"/>
                <a:chOff x="1928264" y="4483132"/>
                <a:chExt cx="3958720" cy="111044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E1084CB3-D0ED-4BD1-98A1-F80DA896ADD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34166" y="4535640"/>
                      <a:ext cx="347460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𝑤h𝑒𝑛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kumimoji="0" lang="en-US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some</m:t>
                            </m:r>
                            <m:r>
                              <a:rPr kumimoji="0" lang="en-US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kumimoji="0" lang="en-US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constant</m:t>
                            </m:r>
                          </m:oMath>
                        </m:oMathPara>
                      </a14:m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3282"/>
                        </a:solidFill>
                        <a:effectLst/>
                        <a:uLnTx/>
                        <a:uFillTx/>
                        <a:latin typeface="Segoe UI Semilight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="" xmlns:a16="http://schemas.microsoft.com/office/drawing/2014/main" xmlns:a14="http://schemas.microsoft.com/office/drawing/2010/main" id="{E1084CB3-D0ED-4BD1-98A1-F80DA896ADD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34166" y="4535640"/>
                      <a:ext cx="2674963" cy="338554"/>
                    </a:xfrm>
                    <a:prstGeom prst="rect">
                      <a:avLst/>
                    </a:prstGeom>
                    <a:blipFill rotWithShape="0"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D6A975DD-6866-4453-9955-989F1496894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42198" y="4868759"/>
                      <a:ext cx="3544786" cy="7248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𝑎𝑇</m:t>
                            </m:r>
                            <m:d>
                              <m:d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C328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C328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C328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C328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d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C328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C328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C328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</m:t>
                                </m:r>
                              </m:sup>
                            </m:s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𝑜𝑡h𝑒𝑟𝑤𝑖𝑠𝑒</m:t>
                            </m:r>
                          </m:oMath>
                        </m:oMathPara>
                      </a14:m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3282"/>
                        </a:solidFill>
                        <a:effectLst/>
                        <a:uLnTx/>
                        <a:uFillTx/>
                        <a:latin typeface="Segoe UI Semilight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TextBox 14">
                      <a:extLst>
                        <a:ext uri="{FF2B5EF4-FFF2-40B4-BE49-F238E27FC236}">
                          <a16:creationId xmlns="" xmlns:a16="http://schemas.microsoft.com/office/drawing/2014/main" xmlns:a14="http://schemas.microsoft.com/office/drawing/2010/main" id="{D6A975DD-6866-4453-9955-989F1496894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42198" y="4868759"/>
                      <a:ext cx="3544786" cy="724814"/>
                    </a:xfrm>
                    <a:prstGeom prst="rect">
                      <a:avLst/>
                    </a:prstGeom>
                    <a:blipFill rotWithShape="0"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6" name="Left Brace 15">
                  <a:extLst>
                    <a:ext uri="{FF2B5EF4-FFF2-40B4-BE49-F238E27FC236}">
                      <a16:creationId xmlns:a16="http://schemas.microsoft.com/office/drawing/2014/main" id="{71948A09-1CB9-4E83-9373-C02327C4252C}"/>
                    </a:ext>
                  </a:extLst>
                </p:cNvPr>
                <p:cNvSpPr/>
                <p:nvPr/>
              </p:nvSpPr>
              <p:spPr>
                <a:xfrm>
                  <a:off x="1928264" y="4483132"/>
                  <a:ext cx="757283" cy="1032275"/>
                </a:xfrm>
                <a:prstGeom prst="leftBrac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F7BA292-3C48-454C-B106-FC1E7F5E1291}"/>
                      </a:ext>
                    </a:extLst>
                  </p:cNvPr>
                  <p:cNvSpPr txBox="1"/>
                  <p:nvPr/>
                </p:nvSpPr>
                <p:spPr>
                  <a:xfrm>
                    <a:off x="1298239" y="5876503"/>
                    <a:ext cx="130346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4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</m:func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3282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F7BA292-3C48-454C-B106-FC1E7F5E12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98239" y="5876503"/>
                    <a:ext cx="954556" cy="24622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7006" r="-637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0146F03-480B-402E-A0DE-8B3EE4968667}"/>
                      </a:ext>
                    </a:extLst>
                  </p:cNvPr>
                  <p:cNvSpPr txBox="1"/>
                  <p:nvPr/>
                </p:nvSpPr>
                <p:spPr>
                  <a:xfrm>
                    <a:off x="3489113" y="5967895"/>
                    <a:ext cx="2320430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is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el-G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Θ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en-US" sz="24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3282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B0146F03-480B-402E-A0DE-8B3EE49686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89113" y="5967895"/>
                    <a:ext cx="2320430" cy="369332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l="-1675" b="-3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3988FAF-7462-4BE5-B43D-2A224EB3437B}"/>
                      </a:ext>
                    </a:extLst>
                  </p:cNvPr>
                  <p:cNvSpPr txBox="1"/>
                  <p:nvPr/>
                </p:nvSpPr>
                <p:spPr>
                  <a:xfrm>
                    <a:off x="1311785" y="6458285"/>
                    <a:ext cx="130492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4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</m:func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&gt;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3282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A3988FAF-7462-4BE5-B43D-2A224EB343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1785" y="6458285"/>
                    <a:ext cx="1304924" cy="369332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 l="-6809" r="-851" b="-377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111B633-1397-432B-BF74-F4922E7AAF53}"/>
                      </a:ext>
                    </a:extLst>
                  </p:cNvPr>
                  <p:cNvSpPr txBox="1"/>
                  <p:nvPr/>
                </p:nvSpPr>
                <p:spPr>
                  <a:xfrm>
                    <a:off x="3482547" y="6431551"/>
                    <a:ext cx="2204487" cy="41684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is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el-G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Θ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C328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C328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24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C328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C328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C328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𝑎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3282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5111B633-1397-432B-BF74-F4922E7AAF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82547" y="6431551"/>
                    <a:ext cx="2204487" cy="416845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A7D8AEB-77D9-42E2-8AD7-313210CA3DD3}"/>
                  </a:ext>
                </a:extLst>
              </p:cNvPr>
              <p:cNvSpPr txBox="1"/>
              <p:nvPr/>
            </p:nvSpPr>
            <p:spPr>
              <a:xfrm>
                <a:off x="1033473" y="5855880"/>
                <a:ext cx="3200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If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612D21-C584-47AA-9C12-CFD005BFCF94}"/>
                  </a:ext>
                </a:extLst>
              </p:cNvPr>
              <p:cNvSpPr txBox="1"/>
              <p:nvPr/>
            </p:nvSpPr>
            <p:spPr>
              <a:xfrm>
                <a:off x="1033473" y="6429956"/>
                <a:ext cx="3200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If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C5A72DF-4D64-4DEE-9E37-96D6E25A7646}"/>
                      </a:ext>
                    </a:extLst>
                  </p:cNvPr>
                  <p:cNvSpPr txBox="1"/>
                  <p:nvPr/>
                </p:nvSpPr>
                <p:spPr>
                  <a:xfrm>
                    <a:off x="3549835" y="5531876"/>
                    <a:ext cx="1697961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is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el-G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Θ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3282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CC5A72DF-4D64-4DEE-9E37-96D6E25A76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49835" y="5531876"/>
                    <a:ext cx="1697961" cy="369332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 l="-2295" b="-98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4C5CC83C-9CF4-41F5-8697-EF9F70769D79}"/>
                      </a:ext>
                    </a:extLst>
                  </p:cNvPr>
                  <p:cNvSpPr txBox="1"/>
                  <p:nvPr/>
                </p:nvSpPr>
                <p:spPr>
                  <a:xfrm>
                    <a:off x="1307782" y="5518341"/>
                    <a:ext cx="130492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4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</m:func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&lt;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3282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4C5CC83C-9CF4-41F5-8697-EF9F70769D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7782" y="5518341"/>
                    <a:ext cx="954556" cy="24622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7051" r="-1282" b="-3414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AEA3CEB-9757-493F-B1C7-F90DDE3EC83C}"/>
                  </a:ext>
                </a:extLst>
              </p:cNvPr>
              <p:cNvSpPr txBox="1"/>
              <p:nvPr/>
            </p:nvSpPr>
            <p:spPr>
              <a:xfrm>
                <a:off x="1033473" y="5486548"/>
                <a:ext cx="3200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If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7EF6753-9FE2-4431-B625-059562AA9719}"/>
                  </a:ext>
                </a:extLst>
              </p:cNvPr>
              <p:cNvSpPr txBox="1"/>
              <p:nvPr/>
            </p:nvSpPr>
            <p:spPr>
              <a:xfrm>
                <a:off x="2702886" y="5485754"/>
                <a:ext cx="7114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then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E42724-B0B2-4948-BA49-05D97209DDB5}"/>
                  </a:ext>
                </a:extLst>
              </p:cNvPr>
              <p:cNvSpPr txBox="1"/>
              <p:nvPr/>
            </p:nvSpPr>
            <p:spPr>
              <a:xfrm>
                <a:off x="2737498" y="5915286"/>
                <a:ext cx="7114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then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887AB13-1B9C-4D9E-A9B1-90E05C879569}"/>
                  </a:ext>
                </a:extLst>
              </p:cNvPr>
              <p:cNvSpPr txBox="1"/>
              <p:nvPr/>
            </p:nvSpPr>
            <p:spPr>
              <a:xfrm>
                <a:off x="2777250" y="6391198"/>
                <a:ext cx="7114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then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C82D4F4-0950-4B81-8277-C9B41B957CF8}"/>
                  </a:ext>
                </a:extLst>
              </p:cNvPr>
              <p:cNvSpPr/>
              <p:nvPr/>
            </p:nvSpPr>
            <p:spPr>
              <a:xfrm>
                <a:off x="966126" y="4111286"/>
                <a:ext cx="3913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Given a recurrence of the form:</a:t>
                </a: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72278BB-4F6C-4FB0-BB18-6E0370453381}"/>
              </a:ext>
            </a:extLst>
          </p:cNvPr>
          <p:cNvSpPr txBox="1"/>
          <p:nvPr/>
        </p:nvSpPr>
        <p:spPr>
          <a:xfrm>
            <a:off x="10940786" y="2387356"/>
            <a:ext cx="101502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a =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b =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c =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d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09E08B1-72B5-4297-9A79-633BB5DD12B2}"/>
                  </a:ext>
                </a:extLst>
              </p:cNvPr>
              <p:cNvSpPr txBox="1"/>
              <p:nvPr/>
            </p:nvSpPr>
            <p:spPr>
              <a:xfrm>
                <a:off x="7507973" y="4075107"/>
                <a:ext cx="37316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log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</m:func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𝑐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⇒ </m:t>
                            </m:r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log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e>
                    </m:func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09E08B1-72B5-4297-9A79-633BB5DD1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973" y="4075107"/>
                <a:ext cx="3731663" cy="43088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2BDE3C2-5D62-4F3B-91A3-AC45B0914C8E}"/>
                  </a:ext>
                </a:extLst>
              </p:cNvPr>
              <p:cNvSpPr txBox="1"/>
              <p:nvPr/>
            </p:nvSpPr>
            <p:spPr>
              <a:xfrm>
                <a:off x="6745660" y="4965579"/>
                <a:ext cx="55499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is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l-GR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Θ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e>
                            <m:sup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</m:sup>
                          </m:sSup>
                          <m:func>
                            <m:func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  <m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⇒</m:t>
                      </m:r>
                      <m:r>
                        <m:rPr>
                          <m:sty m:val="p"/>
                        </m:rPr>
                        <a:rPr kumimoji="0" lang="el-GR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Θ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e>
                            <m:sup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p>
                          </m:sSup>
                          <m:func>
                            <m:func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2BDE3C2-5D62-4F3B-91A3-AC45B0914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660" y="4965579"/>
                <a:ext cx="5549981" cy="430887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0840A438-83CB-4DA5-9AB3-6475BC0D6DAF}"/>
              </a:ext>
            </a:extLst>
          </p:cNvPr>
          <p:cNvSpPr/>
          <p:nvPr/>
        </p:nvSpPr>
        <p:spPr>
          <a:xfrm>
            <a:off x="296562" y="3664444"/>
            <a:ext cx="5245283" cy="377748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F263149-36E3-4922-B417-E6F81A2EA556}"/>
                  </a:ext>
                </a:extLst>
              </p14:cNvPr>
              <p14:cNvContentPartPr/>
              <p14:nvPr/>
            </p14:nvContentPartPr>
            <p14:xfrm>
              <a:off x="9233280" y="3144240"/>
              <a:ext cx="115200" cy="120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F263149-36E3-4922-B417-E6F81A2EA55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223920" y="3134880"/>
                <a:ext cx="133920" cy="13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399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9" grpId="0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851AA-4334-4A5B-9E64-1CD837A5B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Reflecting on Master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3E513-9EE4-4B44-BB8B-C2D4A9EBD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148" y="1338022"/>
            <a:ext cx="6962409" cy="4845504"/>
          </a:xfrm>
        </p:spPr>
        <p:txBody>
          <a:bodyPr>
            <a:normAutofit/>
          </a:bodyPr>
          <a:lstStyle/>
          <a:p>
            <a:r>
              <a:rPr lang="en-US" dirty="0"/>
              <a:t>The		 case </a:t>
            </a:r>
          </a:p>
          <a:p>
            <a:pPr lvl="1"/>
            <a:r>
              <a:rPr lang="en-US" dirty="0"/>
              <a:t>Recursive case conquers work more quickly than it divides work</a:t>
            </a:r>
          </a:p>
          <a:p>
            <a:pPr lvl="1"/>
            <a:r>
              <a:rPr lang="en-US" dirty="0"/>
              <a:t>Most work happens near “top” of tree</a:t>
            </a:r>
          </a:p>
          <a:p>
            <a:pPr lvl="1"/>
            <a:r>
              <a:rPr lang="en-US" dirty="0"/>
              <a:t>Non recursive work in recursive case dominates growth, n</a:t>
            </a:r>
            <a:r>
              <a:rPr lang="en-US" baseline="30000" dirty="0"/>
              <a:t>c</a:t>
            </a:r>
            <a:r>
              <a:rPr lang="en-US" dirty="0"/>
              <a:t> term</a:t>
            </a:r>
          </a:p>
          <a:p>
            <a:pPr marL="128016" lvl="1" indent="0">
              <a:buNone/>
            </a:pPr>
            <a:endParaRPr lang="en-US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dirty="0"/>
              <a:t>The		 case </a:t>
            </a:r>
          </a:p>
          <a:p>
            <a:pPr lvl="1"/>
            <a:r>
              <a:rPr lang="en-US" dirty="0"/>
              <a:t>Work is equally distributed across levels of the tree</a:t>
            </a:r>
          </a:p>
          <a:p>
            <a:pPr lvl="1"/>
            <a:r>
              <a:rPr lang="en-US" dirty="0"/>
              <a:t>Overall work is approximately work at any level x height</a:t>
            </a:r>
          </a:p>
          <a:p>
            <a:pPr lvl="1"/>
            <a:endParaRPr lang="en-US" dirty="0"/>
          </a:p>
          <a:p>
            <a:r>
              <a:rPr lang="en-US" dirty="0"/>
              <a:t>The		 case </a:t>
            </a:r>
          </a:p>
          <a:p>
            <a:pPr lvl="1"/>
            <a:r>
              <a:rPr lang="en-US" dirty="0"/>
              <a:t>Recursive case divides work faster than it conquers work</a:t>
            </a:r>
          </a:p>
          <a:p>
            <a:pPr lvl="1"/>
            <a:r>
              <a:rPr lang="en-US" dirty="0"/>
              <a:t>Most work happens near “bottom” of tree</a:t>
            </a:r>
          </a:p>
          <a:p>
            <a:pPr lvl="1"/>
            <a:r>
              <a:rPr lang="en-US" dirty="0"/>
              <a:t>Work at base case dominates.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407EB-E7A5-4529-9024-65F52F5B1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46907" y="6479082"/>
            <a:ext cx="5901459" cy="27432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CSE 373 SU 18 - Robbie Weber</a:t>
            </a: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F85EE-E3EC-403A-A16F-5B5E516E8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4887" y="6479082"/>
            <a:ext cx="421923" cy="27432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665DE-58FC-41F4-AC58-2C90A5E0052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F2A5BEE-C3A2-41E6-93DD-DF7EC0DA98CC}"/>
                  </a:ext>
                </a:extLst>
              </p:cNvPr>
              <p:cNvSpPr txBox="1"/>
              <p:nvPr/>
            </p:nvSpPr>
            <p:spPr>
              <a:xfrm>
                <a:off x="6117621" y="1363774"/>
                <a:ext cx="1193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log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F2A5BEE-C3A2-41E6-93DD-DF7EC0DA9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621" y="1363774"/>
                <a:ext cx="1193532" cy="307777"/>
              </a:xfrm>
              <a:prstGeom prst="rect">
                <a:avLst/>
              </a:prstGeom>
              <a:blipFill rotWithShape="0">
                <a:blip r:embed="rId2"/>
                <a:stretch>
                  <a:fillRect l="-6667" r="-1026"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D43AA14-CFFD-4DCA-B774-4EC52A3C6DCF}"/>
                  </a:ext>
                </a:extLst>
              </p:cNvPr>
              <p:cNvSpPr txBox="1"/>
              <p:nvPr/>
            </p:nvSpPr>
            <p:spPr>
              <a:xfrm>
                <a:off x="6117621" y="3136198"/>
                <a:ext cx="1193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log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D43AA14-CFFD-4DCA-B774-4EC52A3C6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621" y="3136198"/>
                <a:ext cx="1193532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6667" r="-1026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5AF5F8-C127-4BB0-B92B-DF4791DEC897}"/>
                  </a:ext>
                </a:extLst>
              </p:cNvPr>
              <p:cNvSpPr txBox="1"/>
              <p:nvPr/>
            </p:nvSpPr>
            <p:spPr>
              <a:xfrm>
                <a:off x="6117621" y="4567652"/>
                <a:ext cx="1193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log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A5AF5F8-C127-4BB0-B92B-DF4791DEC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621" y="4567652"/>
                <a:ext cx="1193532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6667" r="-1026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2D9176F-6F91-48C2-BEBC-9437676B480F}"/>
                  </a:ext>
                </a:extLst>
              </p:cNvPr>
              <p:cNvSpPr txBox="1"/>
              <p:nvPr/>
            </p:nvSpPr>
            <p:spPr>
              <a:xfrm>
                <a:off x="575239" y="5467000"/>
                <a:ext cx="2426113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𝑙𝑒𝑎𝑓𝑊𝑜𝑟𝑘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≈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2D9176F-6F91-48C2-BEBC-9437676B4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467000"/>
                <a:ext cx="2426113" cy="312650"/>
              </a:xfrm>
              <a:prstGeom prst="rect">
                <a:avLst/>
              </a:prstGeom>
              <a:blipFill rotWithShape="0">
                <a:blip r:embed="rId5"/>
                <a:stretch>
                  <a:fillRect l="-2764" t="-3922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B67AAFA-7FD3-45B3-9CA0-9DBA7B6507C7}"/>
                  </a:ext>
                </a:extLst>
              </p:cNvPr>
              <p:cNvSpPr txBox="1"/>
              <p:nvPr/>
            </p:nvSpPr>
            <p:spPr>
              <a:xfrm>
                <a:off x="575239" y="4656128"/>
                <a:ext cx="16886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h𝑒𝑖𝑔h𝑡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≈</m:t>
                      </m:r>
                      <m:func>
                        <m:func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log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B67AAFA-7FD3-45B3-9CA0-9DBA7B650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656128"/>
                <a:ext cx="1688667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4332" r="-1083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EF06B4A-98F6-42B8-BBE4-B4C080F94F44}"/>
                  </a:ext>
                </a:extLst>
              </p:cNvPr>
              <p:cNvSpPr txBox="1"/>
              <p:nvPr/>
            </p:nvSpPr>
            <p:spPr>
              <a:xfrm>
                <a:off x="575239" y="5061564"/>
                <a:ext cx="25582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𝑏𝑟𝑎𝑛𝑐h𝑊𝑜𝑟𝑘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≈</m:t>
                      </m:r>
                      <m:func>
                        <m:func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log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EF06B4A-98F6-42B8-BBE4-B4C080F94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061564"/>
                <a:ext cx="2558200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667" r="-47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5A583C29-670B-425A-80BC-6CB03DA38476}"/>
              </a:ext>
            </a:extLst>
          </p:cNvPr>
          <p:cNvGrpSpPr/>
          <p:nvPr/>
        </p:nvGrpSpPr>
        <p:grpSpPr>
          <a:xfrm>
            <a:off x="0" y="1516666"/>
            <a:ext cx="5552848" cy="2900739"/>
            <a:chOff x="920848" y="4081507"/>
            <a:chExt cx="5058295" cy="2900739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A9736DE-AC2E-4DE4-AA47-9F0CFB4CFE6C}"/>
                </a:ext>
              </a:extLst>
            </p:cNvPr>
            <p:cNvSpPr/>
            <p:nvPr/>
          </p:nvSpPr>
          <p:spPr>
            <a:xfrm>
              <a:off x="999084" y="4081507"/>
              <a:ext cx="4980059" cy="2900739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3055F06-8AC3-4EB6-9AD6-01ACA83EE3C3}"/>
                </a:ext>
              </a:extLst>
            </p:cNvPr>
            <p:cNvGrpSpPr/>
            <p:nvPr/>
          </p:nvGrpSpPr>
          <p:grpSpPr>
            <a:xfrm>
              <a:off x="920848" y="4111286"/>
              <a:ext cx="4966136" cy="2780335"/>
              <a:chOff x="920848" y="4111286"/>
              <a:chExt cx="4966136" cy="27803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41A8A1DE-7CEA-4B7A-9FE5-CE6C4D05E0E1}"/>
                      </a:ext>
                    </a:extLst>
                  </p:cNvPr>
                  <p:cNvSpPr txBox="1"/>
                  <p:nvPr/>
                </p:nvSpPr>
                <p:spPr>
                  <a:xfrm>
                    <a:off x="920848" y="4759265"/>
                    <a:ext cx="116433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 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3282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41A8A1DE-7CEA-4B7A-9FE5-CE6C4D05E0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0848" y="4759265"/>
                    <a:ext cx="1164332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58940673-F37F-4B15-84E9-5794E58453E1}"/>
                  </a:ext>
                </a:extLst>
              </p:cNvPr>
              <p:cNvGrpSpPr/>
              <p:nvPr/>
            </p:nvGrpSpPr>
            <p:grpSpPr>
              <a:xfrm>
                <a:off x="1928264" y="4483132"/>
                <a:ext cx="3958720" cy="1110441"/>
                <a:chOff x="1928264" y="4483132"/>
                <a:chExt cx="3958720" cy="111044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>
                      <a:extLst>
                        <a:ext uri="{FF2B5EF4-FFF2-40B4-BE49-F238E27FC236}">
                          <a16:creationId xmlns:a16="http://schemas.microsoft.com/office/drawing/2014/main" id="{E1084CB3-D0ED-4BD1-98A1-F80DA896ADD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34166" y="4535640"/>
                      <a:ext cx="347460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𝑤h𝑒𝑛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kumimoji="0" lang="en-US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some</m:t>
                            </m:r>
                            <m:r>
                              <a:rPr kumimoji="0" lang="en-US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kumimoji="0" lang="en-US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constant</m:t>
                            </m:r>
                          </m:oMath>
                        </m:oMathPara>
                      </a14:m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3282"/>
                        </a:solidFill>
                        <a:effectLst/>
                        <a:uLnTx/>
                        <a:uFillTx/>
                        <a:latin typeface="Segoe UI Semilight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="" xmlns:a16="http://schemas.microsoft.com/office/drawing/2014/main" xmlns:a14="http://schemas.microsoft.com/office/drawing/2010/main" id="{E1084CB3-D0ED-4BD1-98A1-F80DA896ADD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34166" y="4535640"/>
                      <a:ext cx="2674963" cy="338554"/>
                    </a:xfrm>
                    <a:prstGeom prst="rect">
                      <a:avLst/>
                    </a:prstGeom>
                    <a:blipFill rotWithShape="0"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5" name="TextBox 74">
                      <a:extLst>
                        <a:ext uri="{FF2B5EF4-FFF2-40B4-BE49-F238E27FC236}">
                          <a16:creationId xmlns:a16="http://schemas.microsoft.com/office/drawing/2014/main" id="{D6A975DD-6866-4453-9955-989F1496894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42198" y="4868759"/>
                      <a:ext cx="3544786" cy="7248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𝑎𝑇</m:t>
                            </m:r>
                            <m:d>
                              <m:d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C328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C328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C328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C328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d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C328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C328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C328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</m:t>
                                </m:r>
                              </m:sup>
                            </m:s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C328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𝑜𝑡h𝑒𝑟𝑤𝑖𝑠𝑒</m:t>
                            </m:r>
                          </m:oMath>
                        </m:oMathPara>
                      </a14:m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3282"/>
                        </a:solidFill>
                        <a:effectLst/>
                        <a:uLnTx/>
                        <a:uFillTx/>
                        <a:latin typeface="Segoe UI Semilight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75" name="TextBox 74">
                      <a:extLst>
                        <a:ext uri="{FF2B5EF4-FFF2-40B4-BE49-F238E27FC236}">
                          <a16:creationId xmlns="" xmlns:a16="http://schemas.microsoft.com/office/drawing/2014/main" xmlns:a14="http://schemas.microsoft.com/office/drawing/2010/main" id="{D6A975DD-6866-4453-9955-989F1496894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42198" y="4868759"/>
                      <a:ext cx="3544786" cy="724814"/>
                    </a:xfrm>
                    <a:prstGeom prst="rect">
                      <a:avLst/>
                    </a:prstGeom>
                    <a:blipFill rotWithShape="0"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6" name="Left Brace 75">
                  <a:extLst>
                    <a:ext uri="{FF2B5EF4-FFF2-40B4-BE49-F238E27FC236}">
                      <a16:creationId xmlns:a16="http://schemas.microsoft.com/office/drawing/2014/main" id="{71948A09-1CB9-4E83-9373-C02327C4252C}"/>
                    </a:ext>
                  </a:extLst>
                </p:cNvPr>
                <p:cNvSpPr/>
                <p:nvPr/>
              </p:nvSpPr>
              <p:spPr>
                <a:xfrm>
                  <a:off x="1928264" y="4483132"/>
                  <a:ext cx="757283" cy="1032275"/>
                </a:xfrm>
                <a:prstGeom prst="leftBrace">
                  <a:avLst/>
                </a:prstGeom>
                <a:ln w="12700">
                  <a:solidFill>
                    <a:srgbClr val="4C328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FF7BA292-3C48-454C-B106-FC1E7F5E1291}"/>
                      </a:ext>
                    </a:extLst>
                  </p:cNvPr>
                  <p:cNvSpPr txBox="1"/>
                  <p:nvPr/>
                </p:nvSpPr>
                <p:spPr>
                  <a:xfrm>
                    <a:off x="1298239" y="5876503"/>
                    <a:ext cx="130346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4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</m:func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3282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F7BA292-3C48-454C-B106-FC1E7F5E12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98239" y="5876503"/>
                    <a:ext cx="954556" cy="246221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7006" r="-637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B0146F03-480B-402E-A0DE-8B3EE4968667}"/>
                      </a:ext>
                    </a:extLst>
                  </p:cNvPr>
                  <p:cNvSpPr txBox="1"/>
                  <p:nvPr/>
                </p:nvSpPr>
                <p:spPr>
                  <a:xfrm>
                    <a:off x="3489113" y="5967895"/>
                    <a:ext cx="2320430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is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el-G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Θ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en-US" sz="24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3282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B0146F03-480B-402E-A0DE-8B3EE49686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89113" y="5967895"/>
                    <a:ext cx="2320430" cy="369332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 l="-1435" b="-377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A3988FAF-7462-4BE5-B43D-2A224EB3437B}"/>
                      </a:ext>
                    </a:extLst>
                  </p:cNvPr>
                  <p:cNvSpPr txBox="1"/>
                  <p:nvPr/>
                </p:nvSpPr>
                <p:spPr>
                  <a:xfrm>
                    <a:off x="1311785" y="6458285"/>
                    <a:ext cx="130492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4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</m:func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&gt;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3282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A3988FAF-7462-4BE5-B43D-2A224EB343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1785" y="6458285"/>
                    <a:ext cx="1304924" cy="369332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 l="-6383" r="-1277" b="-3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5111B633-1397-432B-BF74-F4922E7AAF53}"/>
                      </a:ext>
                    </a:extLst>
                  </p:cNvPr>
                  <p:cNvSpPr txBox="1"/>
                  <p:nvPr/>
                </p:nvSpPr>
                <p:spPr>
                  <a:xfrm>
                    <a:off x="3482547" y="6431551"/>
                    <a:ext cx="2204487" cy="41684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is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el-G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Θ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C328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C328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24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C328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C328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C328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𝑎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3282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5111B633-1397-432B-BF74-F4922E7AAF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82547" y="6431551"/>
                    <a:ext cx="2204487" cy="416845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A7D8AEB-77D9-42E2-8AD7-313210CA3DD3}"/>
                  </a:ext>
                </a:extLst>
              </p:cNvPr>
              <p:cNvSpPr txBox="1"/>
              <p:nvPr/>
            </p:nvSpPr>
            <p:spPr>
              <a:xfrm>
                <a:off x="1033473" y="5855880"/>
                <a:ext cx="3200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If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2612D21-C584-47AA-9C12-CFD005BFCF94}"/>
                  </a:ext>
                </a:extLst>
              </p:cNvPr>
              <p:cNvSpPr txBox="1"/>
              <p:nvPr/>
            </p:nvSpPr>
            <p:spPr>
              <a:xfrm>
                <a:off x="1033473" y="6429956"/>
                <a:ext cx="3200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If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CC5A72DF-4D64-4DEE-9E37-96D6E25A7646}"/>
                      </a:ext>
                    </a:extLst>
                  </p:cNvPr>
                  <p:cNvSpPr txBox="1"/>
                  <p:nvPr/>
                </p:nvSpPr>
                <p:spPr>
                  <a:xfrm>
                    <a:off x="3549835" y="5531876"/>
                    <a:ext cx="1697961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is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el-G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Θ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3282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CC5A72DF-4D64-4DEE-9E37-96D6E25A76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49835" y="5531876"/>
                    <a:ext cx="1697961" cy="369332"/>
                  </a:xfrm>
                  <a:prstGeom prst="rect">
                    <a:avLst/>
                  </a:prstGeom>
                  <a:blipFill rotWithShape="0">
                    <a:blip r:embed="rId23"/>
                    <a:stretch>
                      <a:fillRect l="-1961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4C5CC83C-9CF4-41F5-8697-EF9F70769D79}"/>
                      </a:ext>
                    </a:extLst>
                  </p:cNvPr>
                  <p:cNvSpPr txBox="1"/>
                  <p:nvPr/>
                </p:nvSpPr>
                <p:spPr>
                  <a:xfrm>
                    <a:off x="1307782" y="5518341"/>
                    <a:ext cx="130492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4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C328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</m:func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&lt;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3282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4C5CC83C-9CF4-41F5-8697-EF9F70769D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7782" y="5518341"/>
                    <a:ext cx="954556" cy="24622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7051" r="-1282" b="-3414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AEA3CEB-9757-493F-B1C7-F90DDE3EC83C}"/>
                  </a:ext>
                </a:extLst>
              </p:cNvPr>
              <p:cNvSpPr txBox="1"/>
              <p:nvPr/>
            </p:nvSpPr>
            <p:spPr>
              <a:xfrm>
                <a:off x="1033473" y="5486548"/>
                <a:ext cx="3200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If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7EF6753-9FE2-4431-B625-059562AA9719}"/>
                  </a:ext>
                </a:extLst>
              </p:cNvPr>
              <p:cNvSpPr txBox="1"/>
              <p:nvPr/>
            </p:nvSpPr>
            <p:spPr>
              <a:xfrm>
                <a:off x="2702886" y="5485754"/>
                <a:ext cx="7114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then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CE42724-B0B2-4948-BA49-05D97209DDB5}"/>
                  </a:ext>
                </a:extLst>
              </p:cNvPr>
              <p:cNvSpPr txBox="1"/>
              <p:nvPr/>
            </p:nvSpPr>
            <p:spPr>
              <a:xfrm>
                <a:off x="2737498" y="5915286"/>
                <a:ext cx="7114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then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887AB13-1B9C-4D9E-A9B1-90E05C879569}"/>
                  </a:ext>
                </a:extLst>
              </p:cNvPr>
              <p:cNvSpPr txBox="1"/>
              <p:nvPr/>
            </p:nvSpPr>
            <p:spPr>
              <a:xfrm>
                <a:off x="2777250" y="6391198"/>
                <a:ext cx="7114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then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DC82D4F4-0950-4B81-8277-C9B41B957CF8}"/>
                  </a:ext>
                </a:extLst>
              </p:cNvPr>
              <p:cNvSpPr/>
              <p:nvPr/>
            </p:nvSpPr>
            <p:spPr>
              <a:xfrm>
                <a:off x="966126" y="4111286"/>
                <a:ext cx="3913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3282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Given a recurrence of the form:</a:t>
                </a:r>
              </a:p>
            </p:txBody>
          </p:sp>
        </p:grp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0840A438-83CB-4DA5-9AB3-6475BC0D6DAF}"/>
              </a:ext>
            </a:extLst>
          </p:cNvPr>
          <p:cNvSpPr/>
          <p:nvPr/>
        </p:nvSpPr>
        <p:spPr>
          <a:xfrm>
            <a:off x="203654" y="3392404"/>
            <a:ext cx="5245283" cy="377748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29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BCDA2-DB74-4FD1-9A9F-F24443E3E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D9F6C-43EA-482E-9E78-D12280381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Pre-Course Survey Due Tonight!</a:t>
            </a:r>
          </a:p>
          <a:p>
            <a:endParaRPr lang="en-US" dirty="0"/>
          </a:p>
          <a:p>
            <a:r>
              <a:rPr lang="en-US" dirty="0"/>
              <a:t>HW1 Due Tonight!</a:t>
            </a:r>
          </a:p>
          <a:p>
            <a:endParaRPr lang="en-US" dirty="0"/>
          </a:p>
          <a:p>
            <a:r>
              <a:rPr lang="en-US" dirty="0"/>
              <a:t>Use </a:t>
            </a:r>
            <a:r>
              <a:rPr lang="en-US" dirty="0">
                <a:hlinkClick r:id="rId2"/>
              </a:rPr>
              <a:t>cse373-staff@cs.washington.edu</a:t>
            </a:r>
            <a:r>
              <a:rPr lang="en-US" dirty="0"/>
              <a:t> if you want to e-mail the staff – faster responses than just e-mailing Ben!</a:t>
            </a:r>
          </a:p>
          <a:p>
            <a:endParaRPr lang="en-US" dirty="0"/>
          </a:p>
          <a:p>
            <a:r>
              <a:rPr lang="en-US" dirty="0"/>
              <a:t>No class Wed. July 4.</a:t>
            </a:r>
          </a:p>
          <a:p>
            <a:endParaRPr lang="en-US" dirty="0"/>
          </a:p>
          <a:p>
            <a:r>
              <a:rPr lang="en-US" dirty="0"/>
              <a:t>Guest lecturer Robbie Webber on Friday, July 6 (I will be out of town Wed. – Sun. with limited internet, so use the staff list for questions)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CD5C6-70D0-48A1-94F6-430D295C3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8B7A49-F04E-4555-A62E-0CFA72CCC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88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C732B-DE05-4A3B-A420-81259A2FF5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Your Machine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BBE182-248E-4E80-A4FB-508C163F52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Gitlab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BEF046-2332-4629-B112-02C3340E1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E8E0B-1E5F-43F2-AAF2-4E398243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D8163-6E50-447C-B8E1-8D05A431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– How it Works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2880F8-39FA-4E25-A47E-0B4C0ED80BA9}"/>
              </a:ext>
            </a:extLst>
          </p:cNvPr>
          <p:cNvSpPr/>
          <p:nvPr/>
        </p:nvSpPr>
        <p:spPr>
          <a:xfrm>
            <a:off x="716973" y="1512984"/>
            <a:ext cx="4208318" cy="45553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EF8559-8130-46D2-8AB4-AA6F8CBA92EF}"/>
              </a:ext>
            </a:extLst>
          </p:cNvPr>
          <p:cNvSpPr/>
          <p:nvPr/>
        </p:nvSpPr>
        <p:spPr>
          <a:xfrm>
            <a:off x="6364809" y="1489610"/>
            <a:ext cx="4208318" cy="45553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859A0A-9AB7-4FB9-8D57-95159C9579D2}"/>
              </a:ext>
            </a:extLst>
          </p:cNvPr>
          <p:cNvSpPr/>
          <p:nvPr/>
        </p:nvSpPr>
        <p:spPr>
          <a:xfrm>
            <a:off x="1662545" y="2088573"/>
            <a:ext cx="1870364" cy="6754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Current Code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0DA158-4D97-4DE4-900C-3438E0F3D0B9}"/>
              </a:ext>
            </a:extLst>
          </p:cNvPr>
          <p:cNvCxnSpPr/>
          <p:nvPr/>
        </p:nvCxnSpPr>
        <p:spPr>
          <a:xfrm>
            <a:off x="716973" y="3429000"/>
            <a:ext cx="42083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C1F9AD46-F882-47CC-931F-B9F874146B94}"/>
              </a:ext>
            </a:extLst>
          </p:cNvPr>
          <p:cNvSpPr/>
          <p:nvPr/>
        </p:nvSpPr>
        <p:spPr>
          <a:xfrm>
            <a:off x="1745673" y="3751118"/>
            <a:ext cx="1787236" cy="800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“head”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8F72CE-FFF8-4BF0-AA9E-511C1988EC12}"/>
              </a:ext>
            </a:extLst>
          </p:cNvPr>
          <p:cNvCxnSpPr>
            <a:cxnSpLocks/>
            <a:stCxn id="13" idx="4"/>
          </p:cNvCxnSpPr>
          <p:nvPr/>
        </p:nvCxnSpPr>
        <p:spPr>
          <a:xfrm>
            <a:off x="2639291" y="4551188"/>
            <a:ext cx="0" cy="675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6AC5461E-921E-4B40-A47E-7C6EC3338548}"/>
              </a:ext>
            </a:extLst>
          </p:cNvPr>
          <p:cNvSpPr/>
          <p:nvPr/>
        </p:nvSpPr>
        <p:spPr>
          <a:xfrm>
            <a:off x="1319645" y="5226627"/>
            <a:ext cx="2618508" cy="6754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 History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E774FC-F20E-4A58-B81F-EB685225E38C}"/>
              </a:ext>
            </a:extLst>
          </p:cNvPr>
          <p:cNvSpPr txBox="1"/>
          <p:nvPr/>
        </p:nvSpPr>
        <p:spPr>
          <a:xfrm>
            <a:off x="682038" y="3448931"/>
            <a:ext cx="109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.git folder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7D9798B-69B2-4E78-9E63-4771825C6292}"/>
              </a:ext>
            </a:extLst>
          </p:cNvPr>
          <p:cNvSpPr/>
          <p:nvPr/>
        </p:nvSpPr>
        <p:spPr>
          <a:xfrm>
            <a:off x="7627301" y="2824026"/>
            <a:ext cx="1787236" cy="800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“head”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8411D63-A683-4331-8CAC-CD8A39B22132}"/>
              </a:ext>
            </a:extLst>
          </p:cNvPr>
          <p:cNvCxnSpPr>
            <a:cxnSpLocks/>
            <a:stCxn id="19" idx="4"/>
          </p:cNvCxnSpPr>
          <p:nvPr/>
        </p:nvCxnSpPr>
        <p:spPr>
          <a:xfrm>
            <a:off x="8520919" y="3624096"/>
            <a:ext cx="0" cy="675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7006F3B-32D8-44B8-9224-C6B573824F7C}"/>
              </a:ext>
            </a:extLst>
          </p:cNvPr>
          <p:cNvSpPr/>
          <p:nvPr/>
        </p:nvSpPr>
        <p:spPr>
          <a:xfrm>
            <a:off x="7201273" y="4299535"/>
            <a:ext cx="2618508" cy="6754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 History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33ABFA3D-945E-4013-B1A1-E2894D7FE8B1}"/>
              </a:ext>
            </a:extLst>
          </p:cNvPr>
          <p:cNvSpPr/>
          <p:nvPr/>
        </p:nvSpPr>
        <p:spPr>
          <a:xfrm>
            <a:off x="2459331" y="2919845"/>
            <a:ext cx="522860" cy="800068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933E33-0FC5-41AB-9B07-CD6213ED6DEB}"/>
              </a:ext>
            </a:extLst>
          </p:cNvPr>
          <p:cNvSpPr txBox="1"/>
          <p:nvPr/>
        </p:nvSpPr>
        <p:spPr>
          <a:xfrm>
            <a:off x="2800341" y="2981737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commit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F2FB50FF-DF6C-43C6-A4A5-3BB2D0E088D8}"/>
              </a:ext>
            </a:extLst>
          </p:cNvPr>
          <p:cNvSpPr/>
          <p:nvPr/>
        </p:nvSpPr>
        <p:spPr>
          <a:xfrm>
            <a:off x="3813464" y="3961815"/>
            <a:ext cx="2909453" cy="58937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A22DB8-09E4-4305-82E1-640777D7FD97}"/>
              </a:ext>
            </a:extLst>
          </p:cNvPr>
          <p:cNvSpPr txBox="1"/>
          <p:nvPr/>
        </p:nvSpPr>
        <p:spPr>
          <a:xfrm>
            <a:off x="4852555" y="4044590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push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BA5A280-D17D-4E6F-805A-DE2A7AA459AF}"/>
              </a:ext>
            </a:extLst>
          </p:cNvPr>
          <p:cNvSpPr/>
          <p:nvPr/>
        </p:nvSpPr>
        <p:spPr>
          <a:xfrm rot="10800000">
            <a:off x="4049860" y="2650780"/>
            <a:ext cx="2909453" cy="58937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C1AA81-A4D5-4456-B399-6C5098EC82D1}"/>
              </a:ext>
            </a:extLst>
          </p:cNvPr>
          <p:cNvSpPr txBox="1"/>
          <p:nvPr/>
        </p:nvSpPr>
        <p:spPr>
          <a:xfrm>
            <a:off x="5183687" y="2735179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pull</a:t>
            </a:r>
          </a:p>
        </p:txBody>
      </p:sp>
    </p:spTree>
    <p:extLst>
      <p:ext uri="{BB962C8B-B14F-4D97-AF65-F5344CB8AC3E}">
        <p14:creationId xmlns:p14="http://schemas.microsoft.com/office/powerpoint/2010/main" val="962117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D8163-6E50-447C-B8E1-8D05A431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– Playing Nicely With 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C732B-DE05-4A3B-A420-81259A2FF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Git is designed to work on teams</a:t>
            </a:r>
          </a:p>
          <a:p>
            <a:endParaRPr lang="en-US" dirty="0"/>
          </a:p>
          <a:p>
            <a:r>
              <a:rPr lang="en-US" dirty="0"/>
              <a:t>Workflow: </a:t>
            </a:r>
          </a:p>
          <a:p>
            <a:r>
              <a:rPr lang="en-US" dirty="0"/>
              <a:t>You: Commit -&gt; Push -&gt; </a:t>
            </a:r>
          </a:p>
          <a:p>
            <a:r>
              <a:rPr lang="en-US" dirty="0"/>
              <a:t>Partner: Pull </a:t>
            </a:r>
          </a:p>
          <a:p>
            <a:r>
              <a:rPr lang="en-US" dirty="0"/>
              <a:t>(Swap roles and repeat)</a:t>
            </a:r>
          </a:p>
          <a:p>
            <a:endParaRPr lang="en-US" dirty="0"/>
          </a:p>
          <a:p>
            <a:r>
              <a:rPr lang="en-US" dirty="0"/>
              <a:t>You should be pair programming, so you should not need to deal with merges</a:t>
            </a:r>
          </a:p>
          <a:p>
            <a:endParaRPr lang="en-US" dirty="0"/>
          </a:p>
          <a:p>
            <a:r>
              <a:rPr lang="en-US" dirty="0"/>
              <a:t>If you do run into an issue with merges, talk to a TA and we will teach you more about Git!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BEF046-2332-4629-B112-02C3340E1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E8E0B-1E5F-43F2-AAF2-4E398243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00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1_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2_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3338</TotalTime>
  <Words>1190</Words>
  <Application>Microsoft Office PowerPoint</Application>
  <PresentationFormat>Widescreen</PresentationFormat>
  <Paragraphs>258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1_Integral</vt:lpstr>
      <vt:lpstr>2_Integral</vt:lpstr>
      <vt:lpstr>Lecture 5: Master Theorem, Maps, and Iterators</vt:lpstr>
      <vt:lpstr>Warmup</vt:lpstr>
      <vt:lpstr>Warmup</vt:lpstr>
      <vt:lpstr>Master Theorem</vt:lpstr>
      <vt:lpstr>Apply Master Theorem</vt:lpstr>
      <vt:lpstr>Reflecting on Master Theorem</vt:lpstr>
      <vt:lpstr>Announcements</vt:lpstr>
      <vt:lpstr>Git – How it Works</vt:lpstr>
      <vt:lpstr>Git – Playing Nicely With Other</vt:lpstr>
      <vt:lpstr>Project Turn-In</vt:lpstr>
      <vt:lpstr>Review: Maps (Dictionaries)</vt:lpstr>
      <vt:lpstr>ArrayDictionary</vt:lpstr>
      <vt:lpstr>Doubly-Linked List (Deque)</vt:lpstr>
      <vt:lpstr>Doubly-Linked List (Deque)</vt:lpstr>
      <vt:lpstr>Traversing Data</vt:lpstr>
      <vt:lpstr>Iterators</vt:lpstr>
      <vt:lpstr>Iterable</vt:lpstr>
      <vt:lpstr>Implementing Iterable</vt:lpstr>
      <vt:lpstr>Bonus Slides</vt:lpstr>
      <vt:lpstr>Amortization</vt:lpstr>
      <vt:lpstr>Amortization</vt:lpstr>
      <vt:lpstr>Amortization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Benjamin Jones</cp:lastModifiedBy>
  <cp:revision>142</cp:revision>
  <cp:lastPrinted>2018-06-27T18:30:22Z</cp:lastPrinted>
  <dcterms:created xsi:type="dcterms:W3CDTF">2018-03-22T00:41:11Z</dcterms:created>
  <dcterms:modified xsi:type="dcterms:W3CDTF">2018-06-29T22:12:37Z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