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4.xml" ContentType="application/inkml+xml"/>
  <Override PartName="/ppt/notesSlides/notesSlide7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9"/>
  </p:notesMasterIdLst>
  <p:sldIdLst>
    <p:sldId id="256" r:id="rId3"/>
    <p:sldId id="296" r:id="rId4"/>
    <p:sldId id="297" r:id="rId5"/>
    <p:sldId id="304" r:id="rId6"/>
    <p:sldId id="298" r:id="rId7"/>
    <p:sldId id="299" r:id="rId8"/>
    <p:sldId id="279" r:id="rId9"/>
    <p:sldId id="305" r:id="rId10"/>
    <p:sldId id="319" r:id="rId11"/>
    <p:sldId id="301" r:id="rId12"/>
    <p:sldId id="320" r:id="rId13"/>
    <p:sldId id="328" r:id="rId14"/>
    <p:sldId id="303" r:id="rId15"/>
    <p:sldId id="329" r:id="rId16"/>
    <p:sldId id="330" r:id="rId17"/>
    <p:sldId id="306" r:id="rId18"/>
    <p:sldId id="307" r:id="rId19"/>
    <p:sldId id="333" r:id="rId20"/>
    <p:sldId id="308" r:id="rId21"/>
    <p:sldId id="309" r:id="rId22"/>
    <p:sldId id="310" r:id="rId23"/>
    <p:sldId id="312" r:id="rId24"/>
    <p:sldId id="322" r:id="rId25"/>
    <p:sldId id="323" r:id="rId26"/>
    <p:sldId id="324" r:id="rId27"/>
    <p:sldId id="327" r:id="rId28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C3282"/>
    <a:srgbClr val="B6A479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0" autoAdjust="0"/>
    <p:restoredTop sz="83939" autoAdjust="0"/>
  </p:normalViewPr>
  <p:slideViewPr>
    <p:cSldViewPr snapToGrid="0">
      <p:cViewPr varScale="1">
        <p:scale>
          <a:sx n="92" d="100"/>
          <a:sy n="92" d="100"/>
        </p:scale>
        <p:origin x="13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7T20:12:47.8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28877 3500 393 0,'-15'-12'106'0,"3"-2"6"0,-1 6-14 16,-2 5-64-16,-3 3 1 0,-1 0 0 0,-5 10-2 16,-4 7-3-16,2 9-2 15,-4 4-3-15,1 8-4 0,4-1-1 16,6 1-6-16,2-4 1 0,12-5-4 0,5-3-1 16,3-6-3-16,9-6 0 0,4-5-3 15,1-5 0-15,7-4-1 0,-1 0-1 16,5-10-1-16,1-4 2 0,5-4-1 15,-3-6 0-15,-2-5 3 0,-1-3 3 16,-8 3 4-16,-5 3 4 0,-7 4 3 0,-2 5 4 16,-1 9 0-16,-5 5 1 0,0 3-4 15,-4 5-1-15,-3 7-5 0,2 2-4 16,-2 5-2-16,7 3-2 0,-4 6-4 16,4 2 1-16,9 8 0 0,1 4-1 15,12 8-2-15,2 0-1 0,0 3 3 16,1 0-2-16,-1-1 1 0,-6-4-1 15,-6-6-1-15,-3 1 2 0,-9-9 1 0,0-5-4 16,-7-4 4-16,-6-6-1 0,-11-4 1 16,-1-3 5-16,0-3 1 0,-8-3-1 15,0-6 3-15,6 0-3 0,-9 0 1 16,1-15-3-16,1-4-7 0,-1-10-7 16,8-8-10-16,8-5-14 0,8-5-21 15,11 0-21-15,2 1-114 0,17 3-134 16,8 5-304-16</inkml:trace>
  <inkml:trace contextRef="#ctx0" brushRef="#br0" timeOffset="350.094">29194 3396 654 0,'-16'10'148'0,"5"3"7"0,-1 3-118 15,-1 8 3-15,3 2-8 0,0 5-4 16,10-1-3-16,0 4-7 0,7-6-7 15,2-5-3-15,13-3-4 0,8-5-2 16,6-10-2-16,1-5 0 0,6 0 1 16,-1-5 0-16,0-8-1 0,-7-5 1 15,1-3 0-15,-8 0-1 0,-1-4 0 16,-4-3 1-16,-7 4-1 0,-8-3 1 16,-5 1 0-16,-3 6-1 0,0 5 3 15,-5 3 2-15,-1 6 2 0,-3 2 1 0,2 4 2 16,1 4 1-16,-1 5-1 0,5 2 1 15,2 7-2-15,0 5-1 0,2 5-3 16,9-2 0-16,-1 5 0 0,11-3-1 16,4-3-2-16,-2-3-1 0,4-3-5 15,2-3-13-15,-3-8-11 0,3-8-21 16,1 0-15-16,-6-6-91 0,0-3-26 0,-3-8-107 16,-8 0-199-16</inkml:trace>
  <inkml:trace contextRef="#ctx0" brushRef="#br0" timeOffset="625.877">29945 3463 634 0,'9'-1'140'15,"5"-4"5"-15,5-4-112 0,9-2-5 16,-2-5-6-16,-3-3 2 0,6-2-4 16,-7 2-4-16,-5-3-4 0,-4 3-3 15,-8 0-1-15,-5 4-1 0,0 0 2 16,0 3-1-16,-12 4 2 0,0 2 2 15,-5 6 2-15,-6 5 0 0,-3 7 0 16,1 6-2-16,-6 7 1 0,5 6-5 0,-5-1-1 16,4-1-2-16,3 3 0 0,6-2-4 15,10-4 2-15,8-1-4 0,0-2 3 16,3-2 0-16,10-5-4 0,7-1-5 16,1-7-7-16,1-8-13 0,9 0-16 15,-1 0-18-15,1-17-116 0,5-5-126 16,3-1-299-16</inkml:trace>
  <inkml:trace contextRef="#ctx0" brushRef="#br0" timeOffset="904.192">30519 3170 590 0,'-16'0'139'0,"-3"0"5"16,-11 7-87-16,-4 3-19 0,-9 3-9 15,-1 5-5-15,-2 1-2 0,13-1-7 16,5-1-3-16,14-5-3 0,14 0-3 0,0-5-5 15,7 2 0-15,5 1 0 0,8 3 0 16,4-5-1-16,1 2 0 0,1-1 1 16,3 3 0-16,-4-2 1 0,1 2-1 15,-4 5 2-15,-5-3 5 0,-11-3 3 16,-6 1 4-16,0-3 5 0,-5-5-1 16,-13 4 2-16,-4-1-2 0,-5-3-4 15,-4 3-5-15,-2-2-3 0,1-5-7 0,6 0-10 16,3 0-13-16,10 0-18 0,10-5-20 15,3-6-117-15,7 0-133 0,11-3-307 16</inkml:trace>
  <inkml:trace contextRef="#ctx0" brushRef="#br0" timeOffset="1183.341">30829 3056 660 0,'0'0'139'0,"-12"0"3"0,-1 0-119 15,-7 8-8-15,-11-1-10 0,-6 7 2 16,-1 4 2-16,-4 3 0 0,6-2-1 16,10 2 2-16,6-5-1 0,9-2-1 15,11-1-2-15,0-3-3 0,11-1 1 0,5 1-1 16,1 0-1-16,2 0-2 0,4 5 2 16,-1-1 0-16,6 2-2 0,-1 1 1 15,5 0-2-15,-7-2 3 0,1 2-2 16,-14-6 0-16,-5 1-1 0,-7-4 2 15,-6 0-1-15,-9-2-1 0,-7-2-6 16,-1 1-7-16,0-5-12 0,4 0-11 16,9 3-115-16,6-3-121 0,4 0-285 15</inkml:trace>
  <inkml:trace contextRef="#ctx0" brushRef="#br0" timeOffset="1441.242">30902 3312 633 0,'14'-4'147'15,"3"4"3"-15,4-10-107 0,0-3-11 16,-1 0-5-16,0-4-3 0,-2-2-8 16,-3-1-6-16,-3 2-3 0,1-2-3 0,-5 4-1 15,-4 3-1-15,-4 3-3 0,0 3 3 16,-10 7 1-16,-4 0 0 0,-1 0 3 16,-11 11 1-16,1 5 4 0,-7 3 3 15,-3 3 1-15,6 8 1 0,1-4 2 16,7 2 1-16,6-4-1 0,13-1-4 15,2-6-3-15,0 1-1 0,11-7-3 0,0-1-7 16,13-4-12-16,4-3-17 0,7-3-21 16,2-5-18-16,3-5-115 0,-2-5-132 15,7-11-299-15</inkml:trace>
  <inkml:trace contextRef="#ctx0" brushRef="#br0" timeOffset="1709.857">31475 2956 632 0,'-20'-3'149'0,"-8"3"3"0,1 0-93 16,-4 6-24-16,1 1-16 0,3 0-5 16,10 1-4-16,9 2-4 0,8-2-1 15,0-1-3-15,7 1 0 0,8 2-1 16,2 4 1-16,6 1-1 0,-2 0 1 16,3 2-1-16,2 3 2 0,-1-4 2 15,3 2-1-15,-3 1 1 0,4-5 2 16,-6 1 0-16,-4-3 3 0,-12-2 3 0,-7-1 5 15,0 0 4-15,-6-1 0 0,-11-3-1 16,-10 1-1-16,-6 3-3 0,-10-2-3 16,0 0-11-16,0-3-12 0,-2-4-15 15,5 0-27-15,13-7-4 0,6-4-129 16,13-8-137-16,8-3-318 0</inkml:trace>
  <inkml:trace contextRef="#ctx0" brushRef="#br0" timeOffset="1839.749">31835 2971 797 0,'0'0'175'16,"0"4"2"-16,0 2-138 0,-3-4-25 15,1 3-33-15,-5-2-24 0,-1 0-16 16,5 2-116-16,0 5-131 0,3 1-294 0</inkml:trace>
  <inkml:trace contextRef="#ctx0" brushRef="#br0" timeOffset="1939.446">31902 3158 798 0,'0'4'194'0,"0"4"3"0,-3-4-124 16,3 0-18-16,-4 0-23 0,-3-4-20 16,-1 5-37-16,-2-5-169 0,-3 0-166 15,1 0-422-15</inkml:trace>
  <inkml:trace contextRef="#ctx0" brushRef="#br0" timeOffset="2634.253">29849 4512 657 0,'0'0'146'15,"-7"0"7"-15,1 9-119 0,-4 4 4 0,3 10-6 16,4 9 0-16,3 8-3 0,0 4-5 15,0 3-8-15,7 4-4 0,4-2-3 16,-4-9-4-16,4-3-4 0,-3-8 0 16,1-3 1-16,-4-7-1 0,-1-4 0 15,0-8 0-15,0-3-1 0,-4-4 0 16,6-5 1-16,-6-5-2 0,0-8-2 16,4-1 1-16,-4-10 0 0,10-3-1 15,-5-9 2-15,0-6 0 0,9-1 0 0,0-2 0 16,-5 5 2-16,8 6 1 0,0 9 2 15,-1 6 2-15,2 9 3 0,1 4 3 16,-3 11 4-16,3 0 1 0,1 0 2 16,-1 11-2-16,-4 4-1 0,5 6-4 15,-1 5 0-15,-3 9-4 0,-4 3-2 16,0 2-2-16,-10-4-1 0,-2-1-2 16,-3-8-2-16,-8-6-7 0,0-3-8 0,0-5-11 15,4-9-24-15,2-4-21 0,5 0-120 16,5-4-138-16,1-3-318 0</inkml:trace>
  <inkml:trace contextRef="#ctx0" brushRef="#br0" timeOffset="2992.18">30541 4014 624 0,'0'0'154'15,"3"0"9"-15,3 9-100 0,-3 3-3 16,2 7-2-16,2 8-3 0,4 8-7 0,2 11-12 16,2 2-7-16,-6 5-8 0,2 2-4 15,-4-6-9-15,-5-6-3 0,-2-4-5 16,5-6-8-16,-5-5-10 0,0-4-14 16,0-6-26-16,4-1-17 0,0-5-117 15,7-4-136-15,5 1-302 0</inkml:trace>
  <inkml:trace contextRef="#ctx0" brushRef="#br0" timeOffset="3151.039">30627 4870 819 0,'0'0'193'0,"0"1"3"0,0-1-134 15,0 0-16-15,5-1-20 0,-5 1-5 16,0-7-21-16,2 7-29 0,-2 0 49 0,0 0-217 15,8 0-165-15,-5 0-433 0</inkml:trace>
  <inkml:trace contextRef="#ctx0" brushRef="#br0" timeOffset="24651.668">29301 6315 556 0,'4'-9'130'0,"1"2"6"0,-1 7-92 0,-4 0-1 16,0 5-7-16,0 6-2 0,0 5-3 15,-6 5-3-15,6 6-6 0,-3 9-3 16,3 3-6-16,0 6-4 0,5-3-4 15,1 3-3-15,-1-10 0 0,2-3-2 16,2-4 0-16,-5-9 1 0,0-3-1 16,1-5 0-16,-5-8 2 0,0-3-3 15,0 0 1-15,3-4 0 0,-3-8 0 16,0-3 0-16,4-11 1 0,-1-4-3 0,3-10 3 16,0-4-2-16,-3-9 1 0,3 1-1 15,6 2 1-15,2 2-1 0,3 7 0 16,6 6 1-16,-2 11-1 0,0 6 0 15,-2 7 3-15,-1 5 0 0,-4 6 2 16,2 0 2-16,-4 10 2 0,2 7 1 16,-1 3 2-16,1 8-3 0,-3 7 0 15,0-1-1-15,-5 7-2 0,3-4-2 0,-6 3-1 16,-3-5-2-16,3-3 1 0,-3-4 0 16,0 0-5-16,0-8-1 0,0-3-5 15,0-7-7-15,0-3-9 0,0-7-13 16,-3 0-14-16,3-6 4 0,0-8-114 15,0-11-113-15,5-5-265 0</inkml:trace>
  <inkml:trace contextRef="#ctx0" brushRef="#br0" timeOffset="25045.172">29932 5740 533 0,'14'-18'118'0,"2"1"6"0,1 3-94 16,2 0 4-16,0 5-1 0,2 3 2 0,1 6 0 16,3 0-1-16,-2 8-7 0,-3 7-5 15,2-2-5-15,-3 9-5 0,-5-2-6 16,-5 0-1-16,-5-1-4 0,-4 1 0 16,-6 1 0-16,-1 1-2 0,-6 3 2 15,-5 1 0-15,-1 4-2 0,-4-3 1 16,-6 1 2-16,3-3-2 0,-2-2 1 15,4-6 0-15,7 2 1 0,2-3 1 16,11-3 1-16,4 0 0 0,0 1 3 16,2-5 2-16,8 0 3 0,2 1 1 0,2 0 3 15,11-1 1-15,3-1 3 0,2-2-1 16,4-1 1-16,3-5-5 0,3 4 0 16,2-4-2-16,-1 0-4 0,0 3-3 15,-5-3-2-15,-6 0-2 0,-12 0 1 0,-4 0-3 16,-9 0-3-16,-5 0-5 0,0-6-14 15,-6 6-13-15,-6-5-16 0,-2 5-17 16,-4-5-115-16,1 5-129 0,-5 0-291 16</inkml:trace>
  <inkml:trace contextRef="#ctx0" brushRef="#br0" timeOffset="34060.115">11134 5880 492 0,'0'5'110'15,"0"1"4"-15,0-1-85 0,0 2 0 16,6 0-2-16,-1-2 3 0,2-2-2 16,6-3 3-16,3 4-1 0,6-4 0 15,0 7 0-15,3-1-2 0,2-2-4 16,1 0 0-16,3-4-3 0,6 0-2 15,7 0 1-15,7 0-6 0,5-4 2 0,4 1-2 16,1 3-3-16,8 0 0 0,0-4-1 16,9 4-1-16,3 0 3 0,8 0-3 15,1-3 2-15,2-1 0 0,4 4 1 16,0 0-1-16,2 4 1 0,-5-4-2 16,2-6 0-16,-15 6 1 0,-1 0-1 15,-3 6-1-15,-4-6 2 0,-12 0-3 16,-6 3 0-16,-8 3-2 0,-9-2-2 0,-4 1 0 15,-2 1-2-15,0-2 0 0,-2-2-5 16,-4-2-11-16,6 0-19 0,2 0-35 16,4 0-129-16,1-5-151 0,11-2-363 15</inkml:trace>
  <inkml:trace contextRef="#ctx0" brushRef="#br0" timeOffset="57857.851">19629 6052 526 0,'-12'0'111'0,"2"0"5"0,0 0-99 16,3 0 1-16,3 0 1 0,4 0 2 15,0 0 3-15,3 0 0 0,1 0-2 16,2 0-1-16,-1 0 3 0,-5 0-2 16,0 5 0-16,0 1 0 0,0 4-2 0,0 5-3 15,-5 2-1-15,5 6-5 0,-4 3-1 16,4 4-3-16,0 7-2 0,0 0-2 15,-3 5-1-15,-1 0-1 0,-3 4 0 16,2-5-1-16,0 2 0 0,5-3 0 16,0 0 0-16,4-6-1 0,1-4-1 15,-1-3-5-15,1-6-5 0,-5-2-7 16,6-2-10-16,-2 1-9 0,1-6-6 16,-5-3-5-16,4-2-102 0,-4-7-101 0,4 0-246 15</inkml:trace>
  <inkml:trace contextRef="#ctx0" brushRef="#br0" timeOffset="58294.976">19284 6461 583 0,'-11'3'135'0,"5"-3"6"16,6 0-93-16,0 6-12 0,4-6-4 16,3 0-1-16,10 0-4 0,6 0-6 15,9-6-3-15,4-2-2 0,8-3-5 16,7-4-2-16,2 5 0 0,1 1-2 16,3 4-1-16,-2-5-1 0,-6 2-4 15,0-2-1-15,-1-3 0 0,-3 1-4 16,-3 2-4-16,-1 5-5 0,-5 0-9 0,-7 5-7 15,-1-4-10-15,-8 4-10 0,-5 0 30 16,-2-4-136-16,-13 4-108 0,0 0-272 16</inkml:trace>
  <inkml:trace contextRef="#ctx0" brushRef="#br0" timeOffset="65657.869">20894 6258 531 0,'6'-4'126'0,"-2"-5"1"0,-4 0-51 16,0-5-63-16,0 2 1 0,-5-5 0 16,-4 3 2-16,-4-9 0 0,-3 1-1 15,0-3 1-15,-2-1 2 0,1 4-3 16,-2 4 0-16,-1 1-6 0,-1 2-2 15,-3 3 0-15,-8 5-4 0,1 7-2 0,-2 0 0 16,-2 4-1-16,-2 5 2 0,2 8-2 16,1 3 1-16,2 4-1 15,4 8 0-15,5 0 1 0,-1 3-2 0,3 2 0 16,7 2 1-16,9-6 1 0,5 5 1 16,0-1 2-16,14 2 0 0,11-2 0 15,7 2 2-15,8-4 0 0,7-3-2 16,5-5 1-16,3-7-8 0,1-2-16 0,-4-8-9 15,-5-3-126-15,-7-7-126 0,-9 0-314 16</inkml:trace>
  <inkml:trace contextRef="#ctx0" brushRef="#br0" timeOffset="70426.48">18924 5063 459 0,'7'0'101'16,"2"0"1"-16,-4 0-84 0,2 0-3 15,-2 5-1-15,-5 0-2 0,0-2 0 16,-4 0 1-16,-2 0 4 0,0-3 2 16,-3 4 2-16,-1-4 1 0,1 0 1 0,-2 0-3 15,-4 3-3-15,-1-3-4 0,-4 3-3 16,-3 1-5-16,0 3-2 0,-4-1-1 15,1-1-1-15,-5 1 0 0,1-3 1 16,0 2 1-16,-1-2 3 0,-3-3 3 16,1 5-1-16,1-5 2 0,-2 6 1 15,-1-6 1-15,3 0-1 0,4 0-1 16,-2 2-3-16,5-4 1 0,4 2-1 0,5 0-2 16,2 2-1-16,2 2 1 0,-1-4 2 15,2 4 1-15,0-1 2 0,3-3-2 16,1 3 1-16,3-3 0 0,4 2-2 15,0-2-1-15,0 0-2 0,4 4-2 16,2-4 0-16,3 6-1 0,2-3 0 16,1-3 0-16,2 6-1 0,5 1 0 15,2-4 2-15,1 1-2 0,8 5 1 16,5-1-1-16,0 3 0 0,3-1 0 0,6-3 1 16,-10 0-3-16,2-3 2 0,0 0 0 15,-2 2 1-15,-2 1 0 0,-1 0 0 16,-6 1 0-16,-5 0 0 0,-6 0-1 15,-7-3 0-15,0 2 0 0,-7-3 0 16,0 1-1-16,0-2 0 0,-6 3 0 0,-3-2 2 16,-3 2-1-16,-7 3-1 0,-6-2 2 15,-3 5-2-15,-7-4 1 0,-4 1 0 16,-2 0 1-16,-3-4-1 0,-5 4 0 16,-3 4 0-16,7-1 1 0,-1-1-1 15,4 1 1-15,5-4-2 0,8 2 1 16,3-2 0-16,3 2 0 0,-1-2 0 15,9 0 1-15,-1-1-1 0,3-2 1 16,9 5-1-16,4-5-1 0,0-1 2 16,0 2-1-16,5-3-1 0,6-3 1 15,6 2 0-15,-2-2 1 0,12 0 3 0,5 0-2 16,4-2 2-16,1-1 1 0,7-1 1 16,-1 4-1-16,3 0-2 0,-1 0 1 15,1 0-1-15,-3 0-1 0,1 0-1 16,-2 0 0-16,2 0-1 0,-2-3 2 15,-4 0-5-15,-1 3-7 0,-4 0-18 0,-8 0-18 16,-5 0-48-16,-7 3-72 0,-5 3-118 16,-8-3-248-16</inkml:trace>
  <inkml:trace contextRef="#ctx0" brushRef="#br0" timeOffset="74671.803">18119 5793 413 0,'4'-5'105'0,"0"-1"2"0,0 1-50 16,-1 0-15-16,2 3-10 0,1 2-2 16,-3-4-2-16,0 4 1 0,2 0 2 15,-5 0-2-15,4 0-2 0,-4 6 0 16,0 1-6-16,0 3-1 0,6 4-5 15,-6 1-4-15,5 1-1 0,2 2-5 16,0 1-2-16,-1 0-1 0,0-2-1 0,0-2 1 16,-2-5-2-16,-1 0-1 0,0-3 2 15,-3 1-1-15,0 1-1 0,0-1 0 16,0-3 1-16,-5 2 1 0,-1-2-1 16,-3-1 1-16,1-4 0 0,-1 2 0 15,0-2 0-15,-1-2-1 0,-1-5 0 16,-2 1 1-16,0-4-1 0,2 1-7 0,-1-2-6 15,-1-2-10-15,3-4-11 0,-4-3 135 16,4 0-251-16,-1 2-132 0,3 1-361 16</inkml:trace>
  <inkml:trace contextRef="#ctx0" brushRef="#br0" timeOffset="74827.944">18073 5665 592 0,'0'-7'144'0,"5"-1"2"0,1 5-68 16,4-3-51-16,-4 3-10 0,2 0-7 16,-2 3-12-16,5-6-18 0,-1 6 64 15,3-6-190-15,8 6-127 0,-3 0-344 16</inkml:trace>
  <inkml:trace contextRef="#ctx0" brushRef="#br0" timeOffset="75028.279">18388 5747 611 0,'15'0'140'0,"3"0"4"16,2 0-108-16,-2 0-3 0,-1-5-10 15,-5 2-5-15,1-2-3 0,-2 0-7 16,-3-1-10-16,2 0-15 0,-3 0-16 15,-1 6-115-15,-6 0-118 0,0 0-296 16</inkml:trace>
  <inkml:trace contextRef="#ctx0" brushRef="#br0" timeOffset="75183.541">18373 5829 607 0,'0'0'140'0,"0"3"4"0,10-3-104 15,-2 4-8-15,6-4-12 0,2 0-4 16,3 0-7-16,-3 0-17 0,3-4-20 16,-1-1-117-16,-3 1-117 0,-1-1-303 0</inkml:trace>
  <inkml:trace contextRef="#ctx0" brushRef="#br0" timeOffset="75519.942">18752 5650 540 0,'-8'0'124'16,"-1"5"6"-16,-1 2-77 0,1 4-22 15,-2 2-3-15,0 1-2 0,-2 1 0 16,2 0-6-16,3-3-4 0,4-1-3 16,4 2-4-16,0 0-4 0,5-4-2 15,1 1-1-15,2 0 1 0,5-1 0 16,-2-4 1-16,3 1 2 0,-1-2 2 15,4-4 1-15,-1 0 0 0,3 0 5 0,0-5 0 16,5-2 2-16,1-4 0 0,-1 1 3 16,0 0 4-16,-3-2 1 0,-6 3-3 15,-7-2 1-15,-8 3-1 0,0-2-3 16,-8 1-1-16,-5-5-6 0,-10 3-2 16,-2-1-3-16,-3 3-3 0,-2 2-4 15,-1 7-6-15,7 0-14 0,0 0-16 0,4 0-25 16,2 4-83-16,7-4-45 0,3 0-119 15,4 0-241-15</inkml:trace>
  <inkml:trace contextRef="#ctx0" brushRef="#br0" timeOffset="77816.476">18195 4710 484 0,'0'6'105'0,"-5"-1"1"0,2 3-86 15,3 5-4-15,-6 1-2 0,1-2 0 16,2 5 0-16,0-3-1 0,3 0-2 16,0 4-1-16,0-6-1 0,0 0-1 15,4 1-1-15,1-6 0 0,1-2 1 16,2 0-1-16,-1-1 0 0,1-4 0 15,3 0-1-15,-3 0-1 0,1-4-1 16,-2-1-2-16,2 0-2 0,-3-3-6 16,1-2-8-16,1 1-3 0,-1-3-110 0,-2 0-103 15,-5 0-260-15</inkml:trace>
  <inkml:trace contextRef="#ctx0" brushRef="#br0" timeOffset="77980.156">18161 4546 617 0,'0'3'135'0,"6"-3"4"0,6 3-111 15,1-3-8-15,1 0-7 0,2 5-3 16,0-5-9-16,1 0-19 0,-1-5-7 16,-1 5-113-16,2-3-113 0,-1 3-280 15</inkml:trace>
  <inkml:trace contextRef="#ctx0" brushRef="#br0" timeOffset="78253.453">18529 4766 579 0,'10'0'127'0,"3"0"3"0,-1 0-106 0,1 4-2 16,1-4-7-16,-6 5-4 0,1-5-2 16,2 2-4-16,-2-2-8 0,-2 0-8 15,0 0-10-15,0-3-112 0,-3-1-106 16,2 0-276-16</inkml:trace>
  <inkml:trace contextRef="#ctx0" brushRef="#br0" timeOffset="78510.38">18825 4556 542 0,'0'0'120'0,"0"4"4"16,0 5-94-16,0 0-2 0,0 2-4 0,0 4 2 15,0 6-4-15,0 1-4 0,0 4-2 16,3 4-6-16,2-1-3 0,2-1-2 16,3-4-4-16,1-3-7 0,-2-3-10 15,1-2-11-15,-2 0 1 0,-1-3-113 16,0 0-110-16,-2 3-261 0</inkml:trace>
  <inkml:trace contextRef="#ctx0" brushRef="#br0" timeOffset="90398.541">16681 4045 490 0,'0'0'111'16,"5"0"2"-16,-2 0-84 0,-3 0-2 16,0 0-5-16,0 0 1 0,0 0-1 15,-6 0 0-15,2 5 1 0,-3-5 1 16,2 3-2-16,-2-3 0 0,0 4 0 15,-1-4-3-15,1 0 1 0,-5 0-2 16,-2 0-3-16,0 4 1 0,-4-4-1 16,0 2-2-16,0-2 0 0,-1 4-1 0,-4-4 0 15,0 4-1-15,1 4-1 0,-6-6-2 16,-1 7-1-16,3-1-2 0,0-1 0 16,3-3-1-16,8 3-1 0,1-4 1 15,6 3 1-15,-2 1 0 0,0-2 0 16,4 3-2-16,1-1 1 0,1-1-1 15,4 2 0-15,0 0-1 0,0 0 2 16,0 1 1-16,0-2 0 0,3 2 1 0,4 1-2 16,0 2 1-16,5-2-1 0,1 3-2 15,0-2 1-15,4-3-1 0,4 0 1 16,0 0 0-16,4-2-1 0,2 3 2 16,-3-4-1-16,-1 2 1 0,-1-3-3 15,-3 2 0-15,-1-3-1 0,-3 1 0 0,-7 1-1 16,0 3 0-16,-5 1 0 0,-3-1 1 15,0-2-1-15,0-1 1 0,0-3 2 16,-9 3-3-16,5-3 2 0,-3 4-1 16,-2-2 0-16,-1 4 1 0,-4-1-1 15,-3 3-1-15,-1-3 1 0,-4 0 0 16,-8 1 0-16,4 7 0 0,0-2 0 16,4 0 0-16,2 3 1 0,6-2-1 15,-2-1 0-15,5-3 0 0,1 0 1 16,2-2-1-16,3 2 1 0,5-6-1 0,-4 1 0 15,4 0 2-15,0 0 0 0,0-3 0 16,6 3 4-16,0-2 2 0,3 3 1 16,1-3 1-16,3-3 0 0,4 5 3 15,9-5 0-15,2 0-4 0,1 0 0 16,7 0-1-16,0-4-2 0,-5 2 0 16,-1 2-3-16,-1-8-3 0,-7 8 0 0,-4-3-8 15,-3 3-7-15,-7-4-13 0,-4 4-17 16,-4-3-25-16,0 3-1 0,0 0-126 15,0-2-130-15,0 2-302 0</inkml:trace>
  <inkml:trace contextRef="#ctx0" brushRef="#br0" timeOffset="91447.025">16088 4823 504 0,'0'0'121'0,"0"-3"6"16,0 3-79-16,0 0-4 0,0 3-4 0,0 1-2 15,0 0-2-15,0-1-4 0,0 4-3 16,0 0-3-16,0 5-1 0,-3 2-3 16,0 1-2-16,0 2-4 0,-2 2-1 15,0-1-2-15,1 2-3 0,4 4-3 0,-3-2-3 16,3-2-3-16,0-1 1 0,0-4-3 16,5-5 2-16,-2-1-3 0,1-4 3 15,2-1-1-15,1-4 0 0,3 0 0 16,-1 0 0-16,3 0-1 0,2-4 1 15,-4 2-1-15,0-2-2 0,0-2 2 16,-2-2-5-16,-1-2-4 0,-4 0-7 16,0-3-10-16,2-1-13 0,-5-4-12 15,0 2-114-15,0-4-119 0,-7-1-285 0</inkml:trace>
  <inkml:trace contextRef="#ctx0" brushRef="#br0" timeOffset="91636.57">15988 4664 611 0,'0'0'148'0,"5"0"6"16,8 0-102-16,2-4-5 0,0 4-13 16,0 0-7-16,1-5-9 0,-5 5-12 15,-2 0-17-15,1 0-21 0,-3 6 32 16,0-4-158-16,1-2-129 0,2 0-322 15</inkml:trace>
  <inkml:trace contextRef="#ctx0" brushRef="#br0" timeOffset="91894.961">16262 4831 561 0,'8'0'129'0,"3"-4"2"16,-2 4-96-16,2-4-7 0,-2 4-8 15,-2 0-6-15,1 0-5 0,2 0-9 16,6 0-10-16,-1 0-9 0,1 0-114 0,0 0-110 15,-5 7-279-15</inkml:trace>
  <inkml:trace contextRef="#ctx0" brushRef="#br0" timeOffset="92081.451">16266 4917 561 0,'6'0'134'15,"4"0"3"-15,-2 0-92 0,2 0-5 16,0 0-12-16,-3 0-4 0,1 0-7 16,2-3-8-16,2 3-12 0,4 0-14 15,3 0-12-15,-3 0-114 0,1 0-115 16,1 0-287-16</inkml:trace>
  <inkml:trace contextRef="#ctx0" brushRef="#br0" timeOffset="92420.257">16618 4748 602 0,'-7'0'146'0,"-2"0"6"0,1 5-100 16,-3 3-1-16,-2 1-5 0,2 5-6 16,0-1-6-16,3 3-9 0,1 3-6 15,4 1-5-15,3 2-5 0,0-6-3 16,0-1-4-16,9-3-1 0,-1 0-1 15,6-5 2-15,2 3-2 0,2-1 2 16,-1-1-2-16,2-3 3 0,-3-5 4 16,0 0 2-16,3 0 5 0,5-9 6 0,7-3 4 15,4-1 5-15,-2 0 2 0,-5-2 1 16,-7 1 3-16,-5 1-4 0,-16 0 2 16,0-3-2-16,0-2-3 0,-5 3-5 15,-14-2-1-15,-13 3-5 0,-2 1-3 16,-2-1-6-16,-2 3-6 0,10-1-10 15,8 0-15-15,7 8-17 0,6-5-26 16,3 9-37-16,4-3-129 0,0 3-161 0,-3-3-358 16</inkml:trace>
  <inkml:trace contextRef="#ctx0" brushRef="#br0" timeOffset="99197.29">15906 3488 532 0,'0'5'123'15,"0"2"6"-15,5 2-91 0,-2 0 0 16,0 5-3-16,-3 0-3 0,0 3-4 15,3 2-5-15,-3-2-5 0,0 4-5 16,3-2-5-16,-3-1-3 0,9 1-3 0,0 1-2 16,-2-5 0-16,1 1-1 0,-5-1 1 15,0-1 0-15,-3-3-1 0,0 1 1 16,0-3 1-16,0-2-1 0,-3-2 0 16,3-5-1-16,0 0 0 0,0 0 2 15,3-4 0-15,1-2-3 0,-4-5 2 16,10-2 0-16,-1-5 1 0,-1-1-2 15,2-4 1-15,-1-1-1 0,-6 2 1 16,3-3 0-16,-1 1-1 0,6 1 0 0,1 3 1 16,4 2-1-16,-3 5 2 0,-2 7-1 15,-2 3 1-15,-3 3 2 0,-3 0-1 16,4 4 5-16,-2 2 0 0,1 2 0 16,3 6 3-16,1 0-1 0,3 3-1 15,1 0 0-15,3 0-3 0,-6-1 1 16,2 0-3-16,-3-2-1 0,-2 0-1 0,-3-1 0 15,-1-1 0-15,-4-3 0 0,0-1-3 16,0-1-1-16,4-7-7 0,-4 0-11 16,0 0-13-16,0 0-10 0,0-9-114 15,6-2-117-15,1-5-278 0</inkml:trace>
  <inkml:trace contextRef="#ctx0" brushRef="#br0" timeOffset="99397.32">16339 3564 576 0,'17'0'131'15,"2"0"6"-15,0-3-101 0,4 3-3 16,-3 0-5-16,-3-4-3 0,3 4-3 16,-1 0-5-16,-1 0-4 0,1-2-5 0,-5 2-1 15,-6 0-9-15,-1 0-13 0,-3-9-14 16,-4 8 57-16,0-6-177 0,4 3-123 15,-4-3-322-15</inkml:trace>
  <inkml:trace contextRef="#ctx0" brushRef="#br0" timeOffset="99701.688">16700 3278 518 0,'9'-4'117'0,"-3"4"3"16,-1 4-89-16,0 2 0 0,-5 2-6 15,0 0-1-15,0 4 1 0,-7 3-1 0,2 3-1 16,-2 1-2-16,0 3-1 0,2 2-4 16,-3-3-1-16,0 1-6 0,1 2-3 15,4-2 0-15,3-4-3 0,0 2-3 16,0-4 3-16,3 0-4 0,1 0 1 15,3 2-1-15,-1-2-5 0,1-1-1 16,4-4-1-16,2 0-7 0,-1-1-4 16,3-3-6-16,-1-1-7 0,-6-1-4 0,-1-5-29 15,-1 0-74-15,-1 0-92 0,0 0-221 16</inkml:trace>
  <inkml:trace contextRef="#ctx0" brushRef="#br0" timeOffset="112319.82">18317 7968 418 0,'5'0'111'0,"0"-3"4"16,-1-2-32-16,0 5-44 0,-1-3-7 16,-3 3-2-16,5 0-2 0,-5-3-2 15,5 3 0-15,-5 0-1 0,0 0-3 0,0 0 1 16,0 0-3-16,0 0 1 0,0-5-2 15,0 5-5-15,-5-2 1 0,-1 2-3 16,0 0-2-16,-1 0-1 0,0 0-3 16,3 0 0-16,-4-3 2 0,0 3-1 15,0 0 2-15,-5 0 2 0,0 0 1 16,-4 0-2-16,2 5-1 0,-4-5 2 16,0 3-1-16,-2 2 1 0,0-3-2 0,1-2-1 15,-2 5 2-15,1-5 1 0,1 0-2 16,1 3 2-16,-2-3-5 0,8 0 1 15,-2 0 0-15,2 2-3 0,-1-2 1 16,0 7 0-16,-1-7-1 0,4 5 2 16,1-5-1-16,2 0 1 0,1 0 0 15,2 4-2-15,-1-4 1 0,6 0 0 0,-4 0-2 16,4 1-1-16,0 5 0 0,0-3-1 16,0 2 2-16,0-1-1 0,4-1 0 15,0 5-1-15,0 1 3 0,4 1 1 16,4-1 0-16,5-1-1 0,1-5 0 15,4 3-1-15,2-3 1 0,0 2-3 16,-1-1 1-16,0 3-1 0,-2-1-1 16,-2 1 2-16,-1-4-2 0,-4 2 1 15,-1-1 0-15,-3-1 0 0,-2-3 0 16,-3 7 0-16,-1-4 0 0,-4 0-1 0,0 3 1 16,0 0-2-16,0-2-1 0,-9-1 2 15,0 3-1-15,1-2 1 0,-7 1 1 16,2 2-1-16,0 3 1 0,0 1-1 15,-5 1-1-15,0 3 2 0,-3 0-1 0,1 0-1 16,-2 2 1-16,-2 2 0 0,2 1 1 16,0-3 0-16,-3 0-1 0,5-1 0 15,5-1 1-15,2-1-1 0,3 1 0 16,4-2 0-16,2-1-1 0,4-2 1 16,-6-2 1-16,6-1 1 0,0 1 1 15,0-1 4-15,0-1 0 0,4-2 3 16,2 0 2-16,0 0 2 0,3-2 0 15,3 3-1-15,3-5-1 0,3 0 0 0,4 0-3 16,5 0-1-16,3 0-3 0,1-7-1 16,0 3 1-16,-5 0-1 0,2 4-2 15,-6-2 2-15,-4 2 0 0,-2 0 3 16,-3 0-1-16,-5 5 2 0,0 0-2 16,-2-3 1-16,1 6-1 0,-2-5 0 15,0 2-2-15,1-1-3 0,-2 0-1 0,-4-4 0 16,3 0 1-16,-3 0-2 0,4 0-1 15,-4 0-4-15,4 0-6 0,-4-6-11 16,3 1-8-16,-3 0-14 0,0-3-22 16,0-2-30-16,0 4 0 0,0-1-120 15,4 1-132-15,-1 3-306 0</inkml:trace>
  <inkml:trace contextRef="#ctx0" brushRef="#br0" timeOffset="113592.646">17723 8824 531 0,'4'0'127'0,"-4"6"5"15,0 1-84-15,0 3-3 0,-6 3-3 16,0 3 2-16,-1 2-1 0,0 1-4 0,-2-1 0 16,2-3-6-16,0 2-4 0,3 1-5 15,4-6-5-15,0 3-2 0,0-5-4 16,3-1-3-16,3-2 0 0,1-1-3 15,5 0-1-15,-2 1 0 0,1-7-4 16,0 2 0-16,-1-2-1 0,0 0-1 0,1-7-3 16,0 3-2-16,-3-7-9 0,3-3-8 15,-5 3-15-15,-3-5-18 0,-3-1-11 16,0-2-112-16,0 1-124 0,3 0-285 16</inkml:trace>
  <inkml:trace contextRef="#ctx0" brushRef="#br0" timeOffset="113764.758">17639 8650 641 0,'6'0'165'0,"5"0"4"16,4-4-92-16,1 4-18 0,4-3-17 16,-5 3-8-16,1-4-12 0,-2 4-15 15,0-5-18-15,-1 5-24 0,2 0-21 16,-4 0-119-16,2 0-136 0,2 11-317 15</inkml:trace>
  <inkml:trace contextRef="#ctx0" brushRef="#br0" timeOffset="113955.222">17922 8800 550 0,'0'0'154'0,"11"0"6"15,4 0-32-15,1 0-74 0,2-5-10 16,0 5-10-16,-1 0-11 0,-3 0-10 16,0-2-15-16,-2 2-17 0,0 0-19 15,-5-3-15-15,-1 3-114 0,-6 3-126 16,0 3-295-16</inkml:trace>
  <inkml:trace contextRef="#ctx0" brushRef="#br0" timeOffset="114104.028">17921 8906 639 0,'0'0'158'0,"3"4"6"16,5-4-100-16,5 0-12 0,2 4-10 15,2-4-10-15,-3 0-10 0,0 0-18 16,-2 0-19-16,1 0-24 0,1-4-9 16,1 0-124-16,4 2-128 0,2-3-303 0</inkml:trace>
  <inkml:trace contextRef="#ctx0" brushRef="#br0" timeOffset="114386.742">18321 8717 671 0,'-5'4'167'0,"-4"4"6"16,-3 8-103-16,-4 4-9 16,-3 7-13-16,-3-4-10 0,4 7-10 0,3-8-9 15,7 4-7-15,8-4-8 0,0 3-2 16,4-11-1-16,6 4-2 0,7-8-1 15,3-3 2-15,3-4-1 0,-2-3 1 16,2 0 5-16,0-9 5 0,3 7 8 16,-3-8 6-16,3 0 8 0,-2-2 8 0,-8-4 5 15,-4-3 1-15,-6 4-1 0,-6 1-4 16,0-2-4-16,-6 4-11 0,-6 0-4 16,-2 0-10-16,-5 6-15 0,-6-1-20 15,2 6-22-15,1-5-26 0,5 6-37 16,6 0-137-16,7 0-169 0,1 0-370 15</inkml:trace>
  <inkml:trace contextRef="#ctx0" brushRef="#br0" timeOffset="115058.329">17739 7396 512 0,'0'8'140'15,"0"6"6"-15,-5-1-28 0,5 6-75 16,0 2-11-16,0 4-10 0,0 0-6 0,0-2-6 16,0 4-8-16,7-3-1 0,-3-1-2 15,0-7 2-15,3-2-1 0,-2-3 0 16,-2-3-1-16,-3-8 2 0,0 0 2 15,0 0 1-15,0-7 1 0,0-2 3 16,0-8-1-16,0-6 4 0,0-5 0 16,4-3 0-16,2-2 2 0,2 0 1 15,4 3 2-15,1 4 1 0,1 5 1 16,-2 2-2-16,-2 7 2 0,3 8 1 16,-3 4-2-16,0 0-3 0,4 8 2 0,-1 7-3 15,-2 2 1-15,2 8-3 0,2-1-4 16,-6 7 0-16,-3-6-3 0,-1 8-3 15,-5-5-5-15,0-5-5 0,-5-4-10 16,0-3-11-16,2-7-23 0,3-2-18 16,0-4-119-16,0-3-134 0,8 0-313 15</inkml:trace>
  <inkml:trace contextRef="#ctx0" brushRef="#br0" timeOffset="115252.265">18099 7458 619 0,'13'0'164'16,"3"0"7"-16,-1 3-85 0,2-3-14 0,-2 4-10 15,1-1-11-15,-3-3-15 0,-2 4-11 16,-1-4-9-16,-4 0-6 0,-6 0-11 16,6 4-13-16,-6-4-17 0,5 0-21 15,-5-6-18-15,0 6-118 0,3-7-137 16,6 1-306-16</inkml:trace>
  <inkml:trace contextRef="#ctx0" brushRef="#br0" timeOffset="115465.542">18318 7189 510 0,'8'6'151'15,"0"0"10"-15,1 5-22 0,-2 2-61 16,-4 5-4-16,-3 3-9 0,0 5-9 15,0 4-10-15,-4 1-7 0,4 2-11 0,0 1-8 16,0-3-6-16,0-3-4 0,0-1-5 16,0 0-8-16,0-4-11 0,0-1-9 15,0-7-17-15,-3 0-30 0,-1-9 32 16,4 1-162-16,4 2-139 0,-4 2-330 16</inkml:trace>
  <inkml:trace contextRef="#ctx0" brushRef="#br0" timeOffset="131508.94">19706 7931 444 0,'6'0'110'0,"-1"0"4"0,1 0-51 0,3 0-27 16,-3-2-3-16,2 2-2 0,-2 0 0 16,0-4-2-16,0 4-2 0,-2 0 1 15,-1 0 0-15,-3 0-3 0,0 0-1 16,0 0-4-16,3 0 1 0,-3 0-2 15,3 0-2-15,-3 0-6 0,3 0-1 16,-3 0-1-16,0-4-2 0,0 4 0 0,-5 0-1 16,-2 0 1-16,-2 0 0 0,-1 4 0 15,0-4 0-15,-1 4 1 0,-2-4 1 16,2 5 0-16,-1-5-1 0,-5 5 3 16,2-4-4-16,1 4 1 0,-7-1 1 15,0 1-3-15,1-2 1 0,-3-1 2 16,-3-2-2-16,6 6 2 0,-2-6 0 15,1 2 2-15,1 1 1 0,0-3 0 16,-3 0-1-16,-1 5-2 0,2-3 3 16,-3-2-2-16,4 0-2 0,3 0 0 0,1 0 0 15,3 4-3-15,1-4 3 0,3 0-4 16,1 4 2-16,0-4 0 0,5 0 0 16,0 1-1-16,-1 5 2 0,2-6-2 15,3 3 2-15,-5 2-3 0,5-1 0 16,0-4-1-16,0 5 1 0,0-5-2 15,0 4 0-15,0-4 2 0,0 0-1 0,0 7 1 16,0-7 1-16,0 4 0 0,3 3 0 16,-3-3-1-16,5 0-2 0,-5 0 3 15,5 4 0-15,-5-1-3 0,6-2 2 16,-2 6 0-16,1-3 0 0,1 2-1 16,2-1 2-16,2 0-3 0,3-2 2 15,1 2-4-15,5-3 2 0,3 4-1 16,0-3 1-16,3 3-1 0,3-2-1 0,-4 1-1 15,0-2 3-15,0-2-3 16,0-1 1-16,-4 1 2 0,-1-1-3 0,-3 3 2 16,-3-4 0-16,-3 4-2 0,-1-5 1 15,-5-2 2-15,-1 5-3 0,-3 0 2 16,0-3-2-16,0-2 1 0,-3 7 0 16,-1-2 0-16,-3 0 1 0,-4 2-1 0,-2 1 0 15,-2 0 0-15,-1 5-1 0,-4-2 1 16,2 1 1-16,-2 4-2 0,-2 0 0 15,1 1-1-15,2-2 2 0,-4 3 1 16,3-1-2-16,1 2 0 0,1 1-1 16,3-2 2-16,1 1-1 0,3-1 2 15,2-1-2-15,2 1 1 0,0-5 0 16,3 0 0-16,1-1-1 0,3-1 2 16,0-4-1-16,0-1 1 0,0 0 1 0,0 2-3 15,7-5 2-15,3 2 0 0,0-5 1 16,7 2-2-16,3-2 3 0,5 0-1 15,1 0 6-15,5 0 0 0,-1 0 3 16,2-5 1-16,1-1 2 0,1-1 0 16,-2 1 0-16,1 1-2 0,-4 1 1 15,-1 4-3-15,-4-3-2 0,0 3-4 16,-5 0-2-16,-2-5 0 0,-5 5-5 0,-3-5-12 16,-4 5-15-16,0-6-15 0,-2 0-18 15,-3-4-32-15,5 1 115 0,-5 0-256 16,0-8-165-16,0 8-419 0</inkml:trace>
  <inkml:trace contextRef="#ctx0" brushRef="#br0" timeOffset="132378.122">19314 8886 478 0,'4'0'119'0,"-4"0"6"15,6 8-62-15,-6-7-15 0,7 7-2 16,0-3-5-16,1 2 1 0,-1 2-3 16,3 0-2-16,-2 1-5 0,0 7-2 15,-1 1-9-15,0-1-3 0,1 6-6 0,-4-2-2 16,-1-3-5-16,-3 0-3 0,0-1-1 16,0-5 1-16,0 2-1 0,0-1-1 15,-6-4 0-15,6 2 1 0,-6-2 0 16,0-4 1-16,-1-2 3 0,1 3 2 15,-4-3 3-15,-4 4 2 0,2-4 3 16,-1 0 5-16,-1-3-2 0,1 0 1 16,2 0 0-16,-2-2-1 0,2-3-2 15,-2-1-3-15,2 0-4 0,-1-1-1 0,1 1-4 16,0-2-3-16,-1-3-8 0,2 1-9 16,2-2-10-16,2-3-16 0,2-2-25 15,4-1 2-15,6-6-130 0,4-8-129 16,6 2-304-16</inkml:trace>
  <inkml:trace contextRef="#ctx0" brushRef="#br0" timeOffset="132548.93">19245 8753 697 0,'0'0'171'15,"6"-5"4"-15,-1 2-111 0,8-3-6 16,-4 2-22-16,2-3-9 0,0 1-4 15,1 0-15-15,0-2-15 0,1 4-30 16,-3-1 86-16,2 5-231 0,-2 0-153 0,0 5-412 16</inkml:trace>
  <inkml:trace contextRef="#ctx0" brushRef="#br0" timeOffset="132782.503">19564 8811 685 0,'12'0'161'16,"4"0"2"-16,2 0-112 0,0-3-12 15,-1-1-15-15,0 1-8 0,-2 3-5 16,-4-2-11-16,0 2-16 0,-3-5-21 0,-3 3 0 15,-5 2-129-15,9 0-128 0,1 0-306 16</inkml:trace>
  <inkml:trace contextRef="#ctx0" brushRef="#br0" timeOffset="132953.92">19545 8952 731 0,'8'0'180'0,"3"0"6"0,7 0-115 15,-2 0-9-15,-1 0-20 0,2-2-11 16,-1 2-12-16,-4 0-8 0,-2-6-13 16,3 6-13-16,-6-4-20 0,4-3-30 15,-1-1-127-15,8-2-146 0,-2-1-348 16</inkml:trace>
  <inkml:trace contextRef="#ctx0" brushRef="#br0" timeOffset="133370.312">20010 8680 502 0,'0'0'134'15,"0"0"5"-15,0 0-34 0,-4 3-55 16,-4 3-6-16,2 2-6 0,-4 1-5 15,-2 0-4-15,-4 3-3 0,-2 6-3 16,-3 1-6-16,-4 6-2 0,1-3-2 16,5 5-1-16,4-5-3 0,6 1 0 15,3-5-6-15,6-1-1 0,0-2-2 0,10-5 2 16,1-1-2-16,5-1-2 0,1-8 1 16,5 0 6-16,1 0 2 0,-1 0 4 15,1-6 5-15,4 3 6 0,-4-6 9 16,-3 0 6-16,2 0 3 0,-1-1 4 15,-2 0 2-15,-1 1-1 0,-4 0-3 16,-3 0-4-16,-4-3-3 0,-7-2-5 16,0 1-5-16,-3-5-3 0,-1 6-8 15,-3-3-3-15,-2-1-3 0,-2 2-11 0,2-1-11 16,-3 3-14-16,2 2-18 0,-1 3-16 16,2 2-28-16,0-2-33 0,2 7-119 15,-4 0-151-15,3 0-337 0</inkml:trace>
  <inkml:trace contextRef="#ctx0" brushRef="#br0" timeOffset="134227.045">19256 7449 558 0,'0'0'137'0,"0"0"8"0,4 0-87 16,-4 3-6-16,0-3-8 0,0 6-5 0,0-1-6 15,-3 3-10-15,0 2-6 0,-1 5-6 16,-2 3-3-16,3 3-3 0,3 0-1 16,-4 3-2-16,4-3 1 0,0-3-1 15,0-1 0-15,5-5-1 0,-5-1-1 16,7 2 1-16,-3-2 0 0,0-1 0 15,0-2-1-15,2-2 0 0,-2 0 0 16,2-3 1-16,1-3-1 0,1 0-2 16,3 0 0-16,-1 0-3 0,0-3-3 0,2-4-6 15,-3-2-8-15,-2-3-9 0,-1-4-9 16,-6 0-8-16,0-9-57 0,0-2-52 16,0-4-94-16,0-4-212 0</inkml:trace>
  <inkml:trace contextRef="#ctx0" brushRef="#br0" timeOffset="134391.377">19229 7296 582 0,'0'0'147'0,"0"4"6"16,0-4-88-16,7 6-9 0,-1-3-11 16,-2-3-10-16,3 4-11 0,2-4-9 15,0 0-12-15,0 4-21 0,2-4-21 16,2 0 103-16,-1 0-226 0,8 5-139 15,-2 5-368-15</inkml:trace>
  <inkml:trace contextRef="#ctx0" brushRef="#br0" timeOffset="134646.739">19515 7525 583 0,'0'0'146'0,"0"-4"7"16,9 4-88-16,-2-4-7 0,5 4-4 15,1-3-5-15,4 3-5 0,-2-7-9 16,3 7-7-16,-3-3-7 0,-4 3-6 16,-1-6-5-16,-2 6-2 0,-2-3-8 0,-2 3-11 15,3-6-13-15,-4 6-16 0,1-3-19 16,-1 3 96-16,1-2-221 0,3-4-136 15,7-1-348-15</inkml:trace>
  <inkml:trace contextRef="#ctx0" brushRef="#br0" timeOffset="134864.983">19792 7289 527 0,'6'0'144'0,"0"0"10"0,-1 0-52 16,1 7-32-16,1 4-8 0,-2 6-8 16,0-1-7-16,1 8-9 0,-2 2-9 0,-1 2-7 15,2-3-8-15,1 6-5 0,1-1-4 16,-1-1-10-16,6-1-12 0,-4-6-22 16,0-2-22-16,-4-5-122 0,0-5-138 15,-4 0-330-15</inkml:trace>
  <inkml:trace contextRef="#ctx0" brushRef="#br0" timeOffset="136879.372">20846 8071 492 0,'0'0'116'0,"0"-2"2"0,0 2-79 16,0-6-9-16,0 6-6 0,0-6-2 0,0 0-3 16,0 0-1-16,0 0-2 0,-4 0 0 15,2 2-1-15,-3-1 1 0,-3 1-2 16,1-2 0-16,0 1 0 0,-1-1 0 16,4-1-4-16,-1 3 3 0,1-2-4 15,-1 6-1-15,-1 0 1 0,-3 0-2 16,1 0 1-16,-2 0 1 0,-3 7-3 15,1 0 1-15,-1 0-1 0,2 3-1 16,-1-1-1-16,1 3 0 0,1-1-2 16,0-1 1-16,2 2 0 0,-2 2 1 0,0 0 1 15,-1 0 3-15,3-1 1 0,-3 0 1 16,3 2-1-16,1 5 2 0,1-4 0 16,6 3 0-16,0 5 0 0,0 1-1 15,0 3 1-15,8 0 1 0,2 1-3 16,-3-5 0-16,6-3-2 0,5-5 0 0,3 0 0 15,6-10 3-15,3-3 5 0,1-3 5 16,4 0 6-16,0 0 7 0,1 0 4 16,-2 0 4-16,-1 0-1 0,-5 0-3 15,-5 0-4-15,-8 0-3 0,-3 4-9 16,-3-4-4-16,-3 0-7 0,0 0-13 16,-2 0-13-16,-2 0-13 0,-2 0-19 15,4-6-26-15,-4 1-26 0,0-2-134 16,-4-1-157-16,4 1-355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7T21:10:57.1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20888 10999 466 0,'-8'0'112'0,"3"0"3"0,5-2-61 15,0 2-26-15,0 0 6 0,3 0 3 16,4 0 1-16,9-5 0 0,2 0 2 16,7-2 2-16,4-4 1 0,6 2-1 15,1 0-5-15,7-3-3 0,5-1-3 16,5 5-4-16,6 1-5 0,7 0 0 15,8 4-6-15,2 3 0 0,7-4-4 16,1 4 0-16,10 0 0 0,7-3 0 16,4 1-2-16,9-5-1 0,15-2-2 0,2 3-1 15,7-6 1-15,13 4 0 0,5 6-2 16,4 2-2-16,4 0 2 0,8 0 1 16,1 10 0-16,1 7-3 0,-7 2-1 15,4 10 0-15,-4-5 0 0,-12-2-2 16,-7-3-2-16,-1-6 2 0,-14-6 1 15,-7-4-1-15,0-3 1 0,-3 0-2 0,-5-4 2 16,0-2 1-16,-4-3-1 0,-2-2 0 16,-3 2-1-16,-2-2-1 0,-5-1 2 15,-5-2 0-15,-4 2-2 0,-7-5-3 16,-9 5-5-16,-3 2-11 0,-5 1-14 16,-9 1-23-16,-11 5-21 0,-12-3-126 15,-12-1-142-15,-7-2-328 0</inkml:trace>
  <inkml:trace contextRef="#ctx0" brushRef="#br0" timeOffset="1103.273">26553 10731 563 0,'20'0'131'16,"3"0"7"-16,7-6-99 0,1-5 3 15,4-4-3-15,5 2 0 0,-2-5-5 0,-1 0-5 16,3 0-6-16,-4-2-4 0,0 4-5 16,-1-5-4-16,-5 1-5 0,-2 1-1 15,-9-4-2-15,-13 0 0 0,-6-5-1 16,0 5 1-16,-2-1-1 0,-10 1 0 15,-6 5 1-15,-5 6-2 0,-1 1 1 16,-10 11 0-16,-1 0-1 0,-3 0 1 16,-2 11 1-16,-2 6 0 0,1 11 1 0,1 1 0 15,1 8 0-15,5 0 1 0,7 1-1 16,3-1-1-16,6-1 1 16,9-3 3-16,6 0-2 0,3-2 3 0,0 1 1 15,6-2 2-15,10-2 0 0,1 0 0 16,4-6-2-16,10 1 1 0,-2-7-2 15,5 3-4-15,6-3 0 0,-1-1 0 16,0-9-2-16,1 1 2 0,-3-7-2 0,-1-6-2 16,-5-1 2-16,-2-7-1 0,-8 2-5 15,-3-5-4-15,-6 2-8 0,-5-6-6 16,-3 1-13-16,-4 0-11 0,0-5-12 16,0-2-3-16,3 5-3 0,-3-7 4 15,0 0-74-15,6 2-10 0,-2-3-73 16,2-3 143-16,0 3 32 0,-1 2 27 15,-3-3 13-15,-2-1 90 0,6 5 26 0,-2 5 91 16,1 3-124-16,-2 7-17 0,0 8-15 16,1 4-4-16,-4 0 1 0,6 6-1 15,-6 5 1-15,4 6-2 0,-4 2-4 16,3 6-3-16,2 3-7 0,0 3-8 16,0 4-4-16,-1 0-7 0,2 6-3 15,-1-7-6-15,-1 2-1 0,0-1 1 16,2-3 0-16,-2-4-1 0,-1-4 0 0,-3-4 1 15,0-4 0-15,0-12-1 0,0-4 1 16,0 0 0-16,-4-3 2 0,4-8-1 16,0-5-2-16,0-6 2 0,0-3 0 15,3-3-2-15,4-3 0 0,2-6-1 16,1 0 0-16,3-3 2 0,1-7 0 16,-2 4 2-16,4 1 3 0,2 8 1 15,3 6 3-15,-2 13 1 0,-1 10 2 0,-3 5 3 16,-2 5-2-16,-6 12-1 0,2 8 0 15,-2 4-3-15,-1 5-2 0,0 2-1 16,-2-2-5-16,-2 4 0 0,-2-6 0 16,0 2-7-16,0-6-8 0,0 1-6 15,0-8-13-15,0 2-30 0,0-8-16 16,10-3-6-16,-2-10-106 0,3-2-120 16,6 0-267-16</inkml:trace>
  <inkml:trace contextRef="#ctx0" brushRef="#br0" timeOffset="1714.355">27676 10594 454 0,'4'-31'130'16,"-4"4"6"-16,0 2-7 0,0 8-81 16,-7 12-5-16,-3 5-7 0,-5 0-1 15,-4 7-7-15,-1 10-5 0,1 8-4 0,-3 4-4 16,1 3-5-16,4 2-3 0,5 0-3 16,4-4-3-16,5-2 1 0,3 0-1 15,4-5 0-15,6 0-1 0,2-5 0 16,6-6 0-16,1-3 1 0,0-6-2 15,0-3 2-15,0-3-2 0,-1-7 3 16,-2-4-2-16,1-4 1 0,-6-5-1 16,1-4 2-16,3-2-1 0,-2-7-1 15,0 1 0-15,-1-7 0 0,0-5-1 16,-2-13 1-16,2-4-1 0,-1-7 2 0,0 3 0 16,-3 2 3-16,2 11 6 0,-3 6 0 15,0 5 3-15,-3 11 2 0,-1 7 0 16,-3 5 2-16,0 6-3 0,-4 8-2 15,-1 7-3-15,-4 0-2 0,-2 5-1 16,-1 9-1-16,-4 13-3 0,1 9-2 16,0 3-1-16,5 8 2 0,6 7 0 0,4 1-3 15,3 5 0-15,3 7 3 0,9-2-1 16,1-2 0-16,-2-6 1 0,-5-13 0 16,-2-6-1-16,-2-7 1 0,0-3-1 15,-2-5 0-15,6-3 0 0,1-6-4 16,6-4 0-16,2-4 2 0,3-6-2 15,1 0 0-15,2-5 1 0,-4-5 2 0,4-3 0 16,-5-5 2-16,1 0-2 0,-3-7 2 16,-4 0-1-16,-8-5 0 0,-1-3 2 15,-4 4 2-15,-4-2 2 0,-1 3 5 16,-5 6 1-16,1 9 2 0,-7 7 0 16,0 6-1-16,-3 5 0 0,-1 8-4 15,0 7-2-15,0 5-2 0,1 4 0 16,3 0-1-16,3 0-1 0,10 1-1 15,3 1-1-15,0-4-1 0,7-4 0 0,6 2-1 16,0-6-5-16,4-2-7 0,0-4-4 16,-1-2-21-16,1-4-14 0,1-2-18 15,1-5-11-15,3 0-110 0,-1-7-121 16,6-1-278-16</inkml:trace>
  <inkml:trace contextRef="#ctx0" brushRef="#br0" timeOffset="2130.775">28345 10533 549 0,'0'-20'139'0,"-4"8"5"16,-4 4-83-16,-5 8-5 0,-2 6-8 16,-5 0-9-16,-1 11-9 0,-6 0-9 15,6 5-6-15,2 2-5 0,2 3-7 16,6 2-1-16,7-3-2 0,4-2 0 16,0-5-2-16,7 0-3 0,-1-5 0 15,-1-2 0-15,2 0-1 0,1-3-3 0,1-3 2 16,0-6 2-16,4 0 2 0,-2 0 1 15,1 0 1-15,2-9 0 0,-1-6 1 16,2 1 0-16,0-7 1 0,3-4-1 16,-3-6 0-16,2-4-1 0,-3-8 2 15,1-8 0-15,-2-6 0 0,2-5 2 16,-5-2 4-16,-1 3 4 0,-4 5 4 16,2 8 0-16,-7 9 4 0,0 5 0 0,0 11-2 15,-10 3-2-15,6 6-4 0,-4 4-5 16,1 10 2-16,0 0-4 0,0 0-1 15,4 13-1-15,3 9 2 0,0 6-3 16,3 7 0-16,5 9 0 0,-1 6 0 16,9 9-1-16,0 1 0 0,4 2-1 15,4-4 2-15,4-3-1 0,-4-11-1 16,1-7-7-16,-5-4-8 0,-5-10-8 16,0-8-15-16,0-5-16 0,-4-10-27 0,1 2-93 15,4-2-112-15,2-6-258 0</inkml:trace>
  <inkml:trace contextRef="#ctx0" brushRef="#br0" timeOffset="2569.609">28991 9872 570 0,'0'-17'139'0,"3"5"8"0,4 6-90 15,-4 1-4-15,1 5-4 0,-1 0-5 16,1 5-5-16,2 8-4 0,-2 8-6 16,1 8-5-16,2 13-3 0,-4 9-4 0,-3 5-6 15,0 2-3-15,0 4-2 0,0-2-1 16,-10 3-2-16,7 0-2 0,-4 0-2 16,0-6 2-16,4-8-2 0,1-6-1 15,-1-13-1-15,-2-7 2 0,5-6-1 16,-7-4 1-16,7-9-1 0,0-4-1 15,0 0 0-15,0-3-1 0,0-7-4 0,7-8 1 16,0-6-1-16,-2-8 2 0,8-7 0 16,2-8 0-16,1-6 3 0,4-7 1 15,5-1 2-15,3 7-1 0,-5 6 3 16,0 12 2-16,-3 13 0 0,-3 14 2 16,-5 9 2-16,-2 0 2 0,-1 16 2 15,-4 5-2-15,-5 13-1 0,0 6 1 16,0 8-2-16,0 5-1 0,0-2-4 0,-4 2-2 15,0-9 1-15,4-8-9 0,-4-5-11 16,4-11-11-16,0-10-28 0,7-5 150 16,1 0-277-16,5-2-155 0,2-3-405 15</inkml:trace>
  <inkml:trace contextRef="#ctx0" brushRef="#br0" timeOffset="2867.405">29470 10429 586 0,'2'-4'138'0,"2"-2"4"0,5 0-100 16,2-2-3-16,0-5-7 0,5 2-9 16,-2-1-5-16,1 0-5 0,-3-5-2 15,1 1 1-15,-3-3 1 0,-1-1 1 16,-5 2 1-16,-4 0 2 0,0 4 3 16,0 2 2-16,-2 8-2 0,-6 4-5 0,-5 0 0 15,-5 9 0-15,-5 3-2 0,-4 5-2 16,2 1-2-16,0 4-3 0,5 4 3 15,7 2-3-15,3-1-1 0,8 2-1 16,2-1-2-16,0-1 1 0,6-4 0 16,5-3-3-16,2-2 0 0,2-4 2 15,2-3-3-15,5-1-5 0,-2-1-8 16,0-3-10-16,2-3-19 0,-2-3-16 16,-2 0-52-16,-1 4-74 0,-4-4-115 15,-3 0-252-15</inkml:trace>
  <inkml:trace contextRef="#ctx0" brushRef="#br0" timeOffset="3404.71">29738 10230 565 0,'0'0'133'0,"0"6"8"16,0 2-98-16,0 6 5 0,0 6-2 16,0 2-3-16,0 7-6 0,3 2-6 15,1 5-6-15,2 3-5 0,2-4-6 16,1-3-3-16,3-1-3 0,-6-7-3 15,3-6 0-15,-2 1-3 0,-3-8-3 16,2-4 3-16,-3-2-2 0,-3-5-1 0,4 0 2 16,-4-5 0-16,0-1-1 0,0-4 3 15,2-2-2-15,-2-5-1 0,0-1 3 16,3-7-1-16,4-5-3 16,-2-3 3-16,0-9-1 0,3 1-3 0,-2-2 4 15,4 8 0-15,-2 2 0 0,-1 8 4 16,4 11-1-16,1 5-2 0,-3 7 3 15,2 2-2-15,0 0 0 0,2 9 1 0,-3 1-1 16,5 1-1-16,1 7 3 0,0-2-1 16,5 3-2-16,-1-4 1 0,2 1-2 15,4-7-3-15,-3-3 2 0,5-6-2 16,-2 0 1-16,-7 0-1 0,0-6 0 16,3-1 0-16,-6-2 3 0,-1-3-2 15,-6-3 1-15,-3 2-1 0,-6-3 0 16,-6-1 2-16,-3 1-4 0,-6 0 0 0,-5 5 3 15,-1 4 0-15,-2 7 0 0,-6 0 2 16,-2 10 0-16,-2 7 4 0,-2 6 0 16,1 1-1-16,4 5 1 0,9-4-1 15,12 1 3-15,9-1-3 0,0 3-1 16,8 2-2-16,15-2 0 0,11-2-3 16,7 1 4-16,4-8-5 0,0 0-6 15,7 0-5-15,0-1-12 0,-1-1-18 16,2 1-20-16,-7-5 48 0,-7 2-174 0,-6-4-134 15,-6-6-329-15</inkml:trace>
  <inkml:trace contextRef="#ctx0" brushRef="#br0" timeOffset="3731.097">30964 9876 617 0,'0'-5'154'0,"5"1"7"0,-5 4-100 16,5 0 5-16,-5 5-6 0,0 4-7 15,0 5-4-15,-8 12-9 0,8 9-4 0,-3 7-8 16,0 9-4-16,3 0-4 0,-6 2-6 15,-1 2-4-15,2 1-2 0,-4 0-3 16,1 0 0-16,2 2-4 0,-4-9-6 16,5-4-5-16,1-4-9 0,-3-9-11 15,3-9-14-15,-3-6-20 0,-4-5-14 0,0-8 97 16,3-4-210-16,-7 0-133 0,3 0-342 16</inkml:trace>
  <inkml:trace contextRef="#ctx0" brushRef="#br0" timeOffset="4070.502">30705 10220 586 0,'0'-13'139'0,"3"3"2"0,13 3-98 15,5 4 1-15,8 3 0 0,4 0-5 0,9 0-7 16,-1 0-5-16,7 9-1 0,0-4-6 16,5 5-4-16,-5-1-3 0,-3 0-5 15,1 1-1-15,-10 1-2 0,-13 4-3 16,-15 1 2-16,-8 1 0 0,-4 8 0 15,-17 2 3-15,-11 3-1 0,-4 7 5 16,4 0 7-16,5 2-1 0,6-4 1 16,5-9 1-16,14-5-3 0,2-2 2 0,6-9-3 15,8-2-5-15,7 1-2 0,4-9-1 16,3 0-1-16,9 0-1 0,-2 0 3 16,3-11 0-16,-1-3 4 0,-5-4 3 15,-8-8 0-15,-4 0 2 0,-7-11 1 16,-10-6-3-16,-3 4-1 0,0 1-3 15,-9 4-6-15,-8 11-6 0,0 9-11 0,-3 8-14 16,2 6-18-16,1 0-24 0,4 4-26 16,-2 4-124-16,6 3-147 0,9-2-330 15</inkml:trace>
  <inkml:trace contextRef="#ctx0" brushRef="#br0" timeOffset="4468.409">31812 10474 652 0,'0'-16'157'0,"0"1"5"0,0 1-101 16,-13 4-2-16,-8 8-12 0,-7 2-4 15,-8 0-3-15,-7 2-3 0,0 14-2 16,1 6-4-16,-2 2-4 0,7 0-3 16,7 7-7-16,7-10-4 0,11-3-2 15,12 3-4-15,0-4-2 0,7 2-4 0,10-5-5 16,10-3-1-16,-1-5-2 0,10-1-6 15,-2-5-5-15,0 0-3 0,-5-4 0 16,1-3 2-16,-7-6 3 0,0-1 2 16,-7-8 3-16,0-5 8 0,-1-6 1 15,-1-10 1-15,0-7 0 0,-1-5 0 16,1-2 2-16,-1-1-1 0,-6 8 0 16,-3 5 5-16,-4 5 3 0,0 9 2 15,0 12 0-15,-8 9 1 0,-2 10 2 0,0 0 1 16,-3 11-2-16,-1 5-1 0,4 5-3 15,-3 10 0-15,2 1-1 0,3 7-3 16,3 6-1-16,5 3 0 0,0 1-4 16,3 2-12-16,5-5-14 0,6-4-19 15,5 1-17-15,5-4-8 0,4-6-131 16,-4-2-137-16,10-7-299 0</inkml:trace>
  <inkml:trace contextRef="#ctx0" brushRef="#br0" timeOffset="4970.876">32148 10546 659 0,'-3'-36'170'0,"-3"2"8"16,-9 6-99-16,-4 9-3 0,-4 9-9 16,-4 10-11-16,0 6-7 0,-4 5-9 0,8 11-10 15,4 2-6-15,4 4-8 16,8-2-9-16,7-1-2 0,3-1-4 0,6-4-2 16,10-2-3-16,7-4-1 15,3-8-1-15,4 0-2 0,0-6 0 0,0 0 2 16,2-8 0-16,-3-1 1 0,1 0 3 15,1-4-1-15,-4-1 3 0,-5-2 1 16,-6-4 0-16,-2 4-2 0,-4 0 5 16,-6 1 1-16,-7 6 1 0,0 9 1 0,0 0-1 15,-14 0 2-15,2 13 6 0,-5 0 1 16,1 8-1-16,2 3 3 0,2 2-3 16,7-3-1-16,5 4-1 0,0-5-5 15,0 3-2-15,10-5-3 0,-1-1-8 16,5-1-7-16,3-2-4 0,-1-5-8 15,4-3-13-15,2-6-11 0,3-2-10 16,1 0-7-16,1-5-5 0,1-6-6 0,-3-5 3 16,-2-5 12-16,5-3 9 0,-7-3 11 15,0-3 12-15,-4 0 15 0,2 1 21 16,-6 1 16-16,0 7 12 0,-5 8 9 16,-5 5 10-16,-3 8 9 0,-4 0 4 15,-6 13-2-15,2 2-7 0,-2 3-3 16,2 10-1-16,5 1-5 0,0 10-1 15,3 3-3-15,-7 7-6 0,7 8-3 0,-6 7-8 16,2 0-9-16,-2 1-4 0,6 1-10 16,0-3-13-16,0-5-17 0,0 4-17 15,0-2-19-15,0-1-32 0,-4-10-142 16,-6-2-164-16,-1-8-375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7T20:16:33.3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5462 10435 367 0,'0'-6'89'0,"0"-2"4"0,0 2-62 15,0-2 0-15,3-3 1 0,-3-3-4 16,3 3-4-16,0-2-3 0,0-2-4 15,-3 3-2-15,7-4-1 0,-7 4-1 0,3-3-3 16,-3 1 1-16,2-2-2 16,1 5-1-16,-3-4 0 0,6-4-2 0,-1 2 0 15,-2 1 0-15,-3-2 0 0,2 0 1 16,-2 2 0-16,3 3 0 0,-3-5 2 16,0-1-2-16,3-5 0 0,-3 3 0 15,0 0-1-15,0 1 1 0,0-4 0 0,0 0 0 16,-3-2 0-16,3 1 1 15,0 1-1-15,0-1-2 0,0 5 1 0,6 0 0 16,-6-8-1-16,6 1-2 0,-4 0 2 16,2 3 1-16,-4 1-2 0,7 3 2 15,-7 2-2-15,5-4 2 0,-5-1 0 16,0 0-1-16,0-2-1 0,0-2 1 16,-3-2-1-16,3 1 0 0,-6 1-2 15,6 4 0-15,0-1 0 0,0 1 1 16,4-6-1-16,-4-4 1 0,4 0-1 0,-4 1 0 15,4 4 1-15,-1 1 1 0,3 4-2 16,-1-3 1-16,-5-1 0 0,3 3 0 16,-3-4 0-16,0-3-1 0,-3 1 0 15,3-1 1-15,-5 2 0 0,5 1-2 16,0 1 2-16,0-2-1 0,-4-2 0 16,4-3 0-16,0-2 0 0,0 5 0 0,0 2-1 15,0-4 0-15,-3 1 0 0,3 6 0 16,-3-5 0-16,-1-3-1 0,4 4 0 15,-6-3 0-15,6-4 1 0,0 2 0 16,0 0-2-16,0 3 2 0,0 2 0 16,0 6 0-16,0 1 1 0,0 2-1 15,0 7 1-15,-5-4 0 0,5 2-1 0,-4-2 0 16,4 5 1-16,0-3-3 0,0 5 2 16,0-4 0-16,0 4-1 0,0-2 1 15,0 2-1-15,0-1 1 0,0 2 0 16,0 2 0-16,0 1-1 0,3 0 2 15,-3 1-1-15,0 5 1 0,0 1-1 16,0-4 1-16,0 4 0 0,0 0-1 16,0 0-1-16,0 0 2 0,6-5 0 15,0 5 0-15,-2 0-1 0,3 0 2 16,4 0 0-16,2 0-1 0,-2 0-1 16,6 7 1-16,0-4-2 0,3 5 1 0,-1-1-1 15,1 4-1-15,0-5 2 0,2 0-1 16,-4 1 1-16,6-1 0 0,0-6 1 15,4 6 0-15,6-6 1 0,-1 6 1 16,4-6 1-16,1 0 1 0,9 0 2 16,-4 0-3-16,9 0 1 0,1 0 0 0,-1 0-3 15,0 4-1-15,-4 3-1 0,0-7-2 16,-2 5 2-16,1-5-1 0,-3 3 0 16,4-3 0-16,-2 0 1 0,-1 0-2 15,-4 0 2-15,0 0 0 0,-3 0 0 16,-2 0-1-16,-2-6 2 0,1 4-1 15,-2-1 0-15,-6-1-1 0,2 1 1 16,-1 0-1-16,3 3 0 0,-2-7 1 16,0 3-1-16,1-1 0 0,-5-2 2 15,-3 2-2-15,-1-2 1 0,-5 0 1 0,-2-3-2 16,0 4 0-16,-5-1 0 0,1-1-1 16,-2 1 1-16,0 4 3 0,-4-4-3 15,-2 4-1-15,-2 3 4 0,3-5-2 16,-3 5 1-16,0-2-1 0,0 2-1 15,0 0 1-15,0-4 1 0,-4 4-2 0,4 0 1 16,-4 0-1-16,0 4 2 0,4 2-2 16,-6-2 0-16,1 4 0 0,2 3-1 15,-2 6 0-15,0-1 1 0,-1 3-2 16,3 2 0-16,-1 0 2 0,-4 3 0 16,3 5-1-16,-4 1 2 0,3 9-1 15,-4 4 0-15,1 4 1 0,1 1-1 0,2 7-1 16,2-3 3-16,4 2-1 15,-3 5-1-15,3 3 1 0,-4 8 0 0,4 3-2 16,-7 7 1-16,7-4-2 16,-4-4-1-16,4-7 1 0,0-3 0 0,0 4-2 15,0-2 2-15,0 4-1 0,0 6-2 16,0-5 2-16,0-3-1 0,-3-1 1 16,-3-4 1-16,-1-4 0 0,1 1 1 0,-1-2 1 15,7-2-1-15,-6-3 0 0,1 2-1 16,-3-6 2-16,0-6 0 0,4 2-2 15,-1-6 2-15,5-6 0 0,0-4-1 16,5 1 1-16,-1-6-2 0,1-2 1 16,2-2 0-16,-2 0-1 0,-2-1 1 15,-3-3-1-15,0 0 0 0,0-2 1 16,0-1-1-16,0 2 1 0,0-2 0 16,0 2 1-16,-3 1-1 0,3-2 0 0,-5-3 0 15,5 2-1-15,-4-4 0 0,0-7 1 16,1 3-1-16,0-3 2 0,-3 0-1 15,-1 0 1-15,-1 0-1 0,-2 0 1 16,2 4-1-16,-4-4 2 0,3 0-1 16,-2 0 1-16,1-4-2 0,-1 1 2 15,0 1-1-15,1-4 1 0,-4 2-2 16,-1-3 0-16,-3-1 2 0,-3-1 0 16,-2 0-2-16,-1 4 1 0,-5-2-1 0,3 5 2 15,1-3 2-15,2 5 1 0,2-4 1 16,0 4 3-16,-1-5 2 0,-4 5 0 15,5-5-1-15,-2 0 0 0,-3-2-1 16,2-3-1-16,0-2-2 0,-6-3 0 16,-2 2 1-16,-1 2 2 0,-9 1 0 0,0 5 2 15,-3 5 0-15,5 0 2 0,0 5 0 16,3 1 2-16,-1-1-2 0,1-1-1 16,-3 2-2-16,2 1-1 0,0-1 0 15,4 1-2-15,1 0 0 0,-3-1 0 16,1-6-1-16,4 0 0 0,-2 0 0 15,1 0-2-15,10-4 0 0,0 1 1 16,-1-4-1-16,5 7-2 0,-3-6 3 16,3 6 0-16,1 0-1 0,-1-3 0 15,0 3-2-15,3 0 0 0,0 0 1 16,2 0-3-16,6 3-1 0,1-3 1 0,0 0-4 16,3 0-10-16,-1 0-11 0,-1-5-20 15,5 2-28-15,0-1-2 0,0-3-127 16,7 3-136-16,-7 0-305 0</inkml:trace>
  <inkml:trace contextRef="#ctx0" brushRef="#br0" timeOffset="19805.65">18920 6818 571 0,'0'4'126'15,"0"3"5"-15,7 4-103 0,-2 5-2 16,2-1-2-16,1 7-1 0,2-2-4 16,-2 1-3-16,0-2-5 0,-1 0-1 0,-4-1-1 15,2-1-3-15,-5 1 0 0,0-3 3 16,-4 1 3-16,-4-4 3 0,-5 2 0 16,-3-8 1-16,-1-1 0 0,-5-2-1 15,-1-3-3-15,-1 0-1 0,0 0-3 16,-2-2-3-16,0-4 0 0,1-1-1 15,2 0-2-15,3-2 0 0,-1-3-8 16,6 1-10-16,3-3-16 0,3 0-15 0,2-7 2 16,7 0-119-16,0-2-122 0,7-1-271 15</inkml:trace>
  <inkml:trace contextRef="#ctx0" brushRef="#br0" timeOffset="19981.43">18821 6529 540 0,'6'-9'150'16,"1"-1"4"-16,1 2-37 0,2 2-68 0,4 2-13 15,-3 4-10-15,3-4-10 0,4 4-9 16,1-4-10-16,-1 4-14 0,4 0-19 16,2-3 9-16,-5 3-129 0,-2 0-123 15,-4 0-298-15</inkml:trace>
  <inkml:trace contextRef="#ctx0" brushRef="#br0" timeOffset="20183.428">19065 6593 486 0,'6'0'116'0,"6"0"7"16,0 0-79-16,1 3-2 0,4-3-9 15,-5 3-6-15,2-3-6 0,-1 4-5 16,0-4-9-16,-4 3-12 0,2-3-11 16,-2 0-7-16,-3 3-108 0,0 3-106 15,0 0-266-15</inkml:trace>
  <inkml:trace contextRef="#ctx0" brushRef="#br0" timeOffset="20766.46">19124 6777 618 0,'0'0'156'15,"8"-3"9"-15,5 3-97 0,0-6-5 16,1 3-11-16,3 3-7 0,1-4-13 16,-2 4-8-16,0-5-10 0,-1 5-4 15,0-4-9-15,-5 4-15 0,0 0-16 16,-1-5-21-16,-2 5-16 0,-1-1-113 15,4 1-129-15,2 0-288 0</inkml:trace>
  <inkml:trace contextRef="#ctx0" brushRef="#br0" timeOffset="21198.487">19677 6500 591 0,'-4'-7'144'0,"-2"4"5"16,0 3-97-16,-4 0-4 0,1 0-7 16,-7 3-6-16,-1 4-8 0,-2 3-8 0,0 2-2 15,0 5-3-15,2 3-5 0,6 9-1 16,-1-2-5-16,2-1 0 0,10 1-1 15,0-4-2-15,0-5-1 0,5 0 1 16,4 2 0-16,3-6 0 0,-1-3 1 16,6 0 0-16,4-3-1 0,7-4 0 15,-2-4 1-15,8 0 2 0,-1-2 7 16,1-7 6-16,-6-4 9 0,2-2 4 16,-7-5 5-16,-3-2 6 0,-8-2 3 15,-7 2-2-15,-5-3-4 0,-4 3-6 16,-4-3-1-16,-4 4-7 0,-4-1-7 0,-2 5-9 15,0 2-5-15,-1 9-8 0,-1 3-6 16,-1 3-2-16,3 0-2 0,3 0-5 16,0 6-13-16,5-3-17 0,5 3-18 15,5-4-22-15,-5-2-119 0,5 0-145 16,0 0-317-16</inkml:trace>
  <inkml:trace contextRef="#ctx0" brushRef="#br0" timeOffset="22332.086">20349 6710 521 0,'0'0'115'0,"0"0"4"0,0 5-89 16,0-2-7-16,0 5-5 0,-5 4 0 15,-1-1 0-15,-4 5-4 0,2 3-1 0,-3-2-4 16,4 2-2-16,-3-5-2 0,3 2-3 16,-3-1-3-16,3-3-3 0,1-5-10 15,6-7-7-15,0 0 50 0,0 0-159 16,6-7-111-16,2-3-289 0</inkml:trace>
  <inkml:trace contextRef="#ctx0" brushRef="#br0" timeOffset="22589.918">20596 6331 575 0,'6'3'137'0,"-1"8"7"15,1 6-94-15,-6 2-4 0,5 8-7 16,-5 5-8-16,4 1-7 0,-4 3-6 16,0 4-6-16,-4-3-5 0,4-5-10 15,-4 2-11-15,0-8-11 0,1-4-14 16,-2-4-7-16,-1-3-110 0,1-1-113 16,5 3-262-16</inkml:trace>
  <inkml:trace contextRef="#ctx0" brushRef="#br0" timeOffset="22917.925">21015 6711 580 0,'0'9'140'0,"0"1"5"0,0 2-91 0,0 3-9 15,-4 0-12-15,-2-1-7 0,0 2-7 16,-3-1-6-16,1-1-6 0,-1-4-5 15,4 5-8-15,0-7-11 0,0-2-15 16,5-6-11-16,0 0-109 0,0-3-117 16,0-4-276-16</inkml:trace>
  <inkml:trace contextRef="#ctx0" brushRef="#br0" timeOffset="23902.38">21288 6363 546 0,'4'-11'131'0,"7"4"6"16,4 3-93-16,5-1 4 0,3 5-8 15,0-3-2-15,2 3-4 0,-3 0-6 16,-2 0-7-16,-3 0-1 0,-3 10-7 16,-6 6-3-16,-5 3 1 0,-3 2-1 0,-3 8 0 15,-7-3-2-15,-3 3-1 0,-3 0 1 16,-3 2-4-16,2-4-2 0,2-1-2 16,-1-5 1-16,6-2 0 0,2-3 0 15,4-8-1-15,4 2 0 16,0-3-5-16,0-2-8 0,0-1-11 0,8-4-15 15,-2 0-15-15,4 0-114 0,2-6-123 16,1 0-288-16</inkml:trace>
  <inkml:trace contextRef="#ctx0" brushRef="#br0" timeOffset="24076.698">21627 6686 695 0,'-7'9'169'0,"3"-2"4"0,4 0-113 15,0-1-7-15,0-3-19 0,0 4-7 0,0-7-12 16,0 8-15-16,-2-3-16 0,2 4-15 16,-3-3-13-16,-3 4-12 0,2-1-8 15,-1 0 8-15,-2-2-113 0,2 1-102 16,-1 0-248-16</inkml:trace>
  <inkml:trace contextRef="#ctx0" brushRef="#br0" timeOffset="24324.744">21970 6553 692 0,'0'4'164'16,"0"0"3"-16,0 2-114 0,-4-3-13 16,4-3-11-16,0 0-16 0,0 0-25 15,0 0-28-15,3-6-128 0,4-1-135 16,-2-1-332-16</inkml:trace>
  <inkml:trace contextRef="#ctx0" brushRef="#br0" timeOffset="24464.255">22184 6540 603 0,'3'0'138'0,"4"0"0"15,1 0-101-15,0 0-12 0,0-4-22 0,2-1-15 16,0-5-125-16,0 2-115 0,4-3-291 16</inkml:trace>
  <inkml:trace contextRef="#ctx0" brushRef="#br0" timeOffset="24597.534">22706 6471 691 0,'-5'6'155'0,"1"-6"0"0,4 6-119 0,0-6-14 16,0 0-32-16,0-4-4 0,4-3-139 16,4-1-128-16,3-4-320 0</inkml:trace>
  <inkml:trace contextRef="#ctx0" brushRef="#br0" timeOffset="25149.037">23538 6199 603 0,'0'0'141'0,"-5"0"6"16,0 3-103-16,0 6 0 0,-3 1-5 16,-3 4-3-16,4 7-8 0,0 0-4 15,-2-1-6-15,6 4-6 0,3-2-1 16,0 0-6-16,0-5 0 0,8 0-2 0,1 1 1 16,4-7-3-16,4-3 0 15,1 1-1-15,-2-9-3 0,2 0-4 16,-1 0-6-16,0-9-11 0,-4-2-14 0,1-8-11 15,-8-6-117-15,-1 3-121 0,-5 1-292 16</inkml:trace>
  <inkml:trace contextRef="#ctx0" brushRef="#br0" timeOffset="25307.262">23484 5904 655 0,'0'0'152'15,"4"-4"2"-15,4 4-115 0,3-4-4 16,3 0-21-16,3 2-16 0,1 2-26 16,0-6 111-16,3 6-236 0,4 5-136 15,-2-2-371-15</inkml:trace>
  <inkml:trace contextRef="#ctx0" brushRef="#br0" timeOffset="25550.798">23853 6265 619 0,'10'-5'151'0,"3"2"3"16,3-2-87-16,3 1-26 0,-3 4-15 15,1-7-7-15,-2 7-5 0,-2-3-16 16,-3-3-13-16,-1 3-19 0,-3-2-31 16,-1 5-92-16,0-4-117 0,-1-4-270 0</inkml:trace>
  <inkml:trace contextRef="#ctx0" brushRef="#br0" timeOffset="25865.914">24254 5927 565 0,'0'8'138'0,"0"0"6"0,0 4-86 16,4 1-6-16,-4 4-8 0,4 0-4 15,0 4-9-15,-1 3-7 0,0 2-5 16,1 1-7-16,3 3-5 0,-3 4-3 16,-1-5-12-16,1-2-19 0,-4-1-3 15,0 1-133-15,3-10-130 0,-3 2-324 16</inkml:trace>
  <inkml:trace contextRef="#ctx0" brushRef="#br0" timeOffset="28884.04">19553 6414 494 0,'0'-8'114'16,"0"1"6"-16,0-4-81 0,0 0-5 15,0-1-1-15,0 0-6 0,3 2-3 16,-3 1-1-16,0 2-2 0,3 0-3 16,1-7-1-16,-4 1-2 0,4-6 1 15,-4-5 1-15,0 2-2 0,6-2-2 16,-6 0 0-16,0-1 0 0,3 4-4 0,-3-3-2 15,0 2-2-15,0 4-1 0,-5 2-1 16,5 4 0-16,0 4-4 0,4 0 2 16,2 3-2-16,-1-1 0 0,1-3 0 15,6 2 0-15,-4 1 0 0,3-1 1 16,2 1-1-16,0 3 1 0,0-4 0 16,1 3 0-16,1-4 0 0,1 2 0 15,0 0-1-15,2-1 1 0,0 0 1 16,-1 4-1-16,-3-4 2 0,0 3-1 0,-2 1 1 15,1-1 1-15,2 0 0 0,5 4-1 16,4-7 2-16,3 2-1 0,0 1 1 16,0-1-1-16,1 1 2 0,1 1 0 15,-1 3-1-15,4-4 1 0,-2 4 0 16,0 0 0-16,1-3-1 0,-2 3 2 16,-2-5-2-16,0 5 3 0,-2-3-1 0,-1 3 1 15,2-4 0-15,1 4-1 0,4-5 0 16,-2 2 0-16,3-3-2 0,0 4 1 15,2-4-1-15,-2 3 2 0,3 3-1 16,2 0 1-16,0-6-1 0,-1 4 0 16,0-3 1-16,-1 0-2 0,2 0 1 15,-4 1 1-15,1-1-2 0,1 1 0 0,-3 1 3 16,1-4-1-16,-2 7 2 0,-1 0-3 16,0 0 2-16,3 0-2 15,-1-1 3-15,-2 1-2 0,1 0-2 0,-3 0 0 16,0-7 2-16,1 2-2 0,0 1 1 15,2-1-2-15,0 0-1 0,1 3 1 16,-3 2-2-16,-2-8-1 0,-1 6 0 16,-5-1 0-16,-2-2 0 0,-3 3 0 0,-3 2 1 15,-1 0-1-15,2-5 0 0,-3 5 0 16,0 0 1-16,3-6-1 0,-4 2 0 16,2-1 0-16,4-4 1 0,0 3-1 15,3 1 1-15,0-2 0 0,-2 0 0 16,-3-1-1-16,-2 3 1 0,-1 0-1 15,-1 3-1-15,-1-2 1 0,-3-1-1 16,0-2 1-16,3 4-1 0,-1 3 0 16,0-8 1-16,1 8 0 0,1-3 0 0,-2 3 0 15,0-5-1-15,1 0 1 0,0 0 0 16,0-5 1-16,3 3 0 0,-3-4-1 16,0 0 1-16,-2-1-1 0,-1 1-1 15,-6-1 2-15,4 0-1 0,-4-3-1 16,0 2 1-16,0-4 0 0,0 4 0 15,-4 1 0-15,4 1 1 0,0 4-2 16,0-1 1-16,0-1 0 0,-3 2 0 0,3-1 0 16,0 3 0-16,-4 0-1 0,4 5 1 15,0-2 0-15,0 2 0 0,0 0 0 16,0 0 0-16,0 0 0 0,0 0-1 16,0 6 1-16,4 0 0 0,-4 2-1 15,5 1 1-15,-5 1 0 0,6 0 3 0,-3-1-1 16,-3 1 0-16,5 3 1 0,-2-2 0 15,1-2 1-15,0 0-1 0,0 0-1 16,0-4 1-16,0 0 0 0,3 1 0 16,0 1-1-16,4 2-2 0,-1 2 1 15,0-1 2-15,0 3-3 0,0-3 1 16,1 1-2-16,-2-3 1 0,4 1 0 16,-2 0 2-16,3-3-2 0,-1 0 0 15,2-3 0-15,-1-3 0 0,1 0 3 16,0 0 0-16,1-7-1 0,1 2 0 0,0-5 1 15,5 2-1-15,-2-1 1 0,4 0-2 16,0-1 2-16,0 2 0 0,0 4-2 16,2-2 1-16,-1-1 1 0,-1 4-1 15,1-4 1-15,-2 4-2 0,-2-2 1 16,4 1 1-16,-1 4-1 0,-2-7-1 0,4 3 0 16,2-3 1-16,1 2 0 0,1-4-3 15,3-1 1-15,-6-2-2 0,2 2 2 16,-1 2 1-16,1 1-2 0,-2 1 0 15,2-1 1-15,-3 4 0 0,-2-4 1 16,-3 3-1-16,-4-1 1 0,3 3 0 16,-4-1 1-16,-1 3 1 0,-1-6-1 15,3 4 1-15,-1-1 1 0,1 3-4 0,1-7 2 16,1 3 1-16,1 0-4 0,3 1 1 16,2-2 2-16,-1 2-2 0,-1-2 2 15,-3 3-1-15,-1 2 0 0,3-3-1 16,0 3 2-16,2-5-4 0,3 5 2 15,-3-3 1-15,-2 3 2 0,-2-7-2 16,0 6 0-16,0 1 0 0,1-6 1 16,4 6 0-16,-1-4-3 0,1 4 0 15,2-4 3-15,0 1-1 0,-2 3 1 0,-2-8-2 16,1 6 2-16,-2-1 0 0,-1 3 1 16,1-6-3-16,-2 6 1 0,-1 0 1 15,5 0-1-15,-2 0 0 0,0-3 1 16,-2 3 0-16,4-6 0 0,-3 6-1 15,0-1-2-15,1 1 1 0,-1 0 1 16,-6 3-1-16,-3 2-3 0,-1 2 3 16,-5 1 0-16,-1 4 0 0,-5 0 2 0,7 3-1 15,-4 6 0-15,-3-4 0 0,3-5-3 16,0 8 3-16,5-4 0 0,2 0-2 16,-4-1 0-16,5 2-2 0,-3-6-6 15,2 0-11-15,-3-4-13 0,-1 0-29 16,-6-4-24-16,0 5-129 0,-16-8-153 15,2 0-341-15</inkml:trace>
  <inkml:trace contextRef="#ctx0" brushRef="#br0" timeOffset="29432.121">21542 4753 539 0,'6'-10'123'15,"0"3"5"-15,-3 7-89 0,0-4-4 16,-3 4-4-16,0 5 0 0,0 5-3 16,-3 2-4-16,-2 5-4 0,-5 4-3 15,3 5-4-15,-4-2-6 0,4-1-3 16,1 0 0-16,6-2-3 0,0-3 1 0,5-5-2 16,3-3 1-16,7 1-1 15,2-3 1-15,-1 0-1 0,3 1 2 16,-2-3-2-16,-2-1 2 0,3-5-1 0,-3 0 2 15,-1 0-4-15,0-4-7 0,-6-1-6 16,4-2-8-16,-4-5-8 0,1-1-7 16,0-3-6-16,-2-2-105 0,-2 1-103 15,-2 0-251-15</inkml:trace>
  <inkml:trace contextRef="#ctx0" brushRef="#br0" timeOffset="29591.337">21489 4503 573 0,'-7'-13'131'16,"-1"3"0"-16,4 5-102 0,-2-3-1 16,0 5-11-16,2 3-8 0,4 0-9 0,-3 0-1 15,3 0 2-15,3 3-1 0,5 3 2 16,2-2-7-16,4 1-127 0,0-2-110 16,-4 4-299-16</inkml:trace>
  <inkml:trace contextRef="#ctx0" brushRef="#br0" timeOffset="31362.832">19755 7826 529 0,'5'-9'117'15,"0"-4"4"-15,-2-3-94 0,0 5 0 16,-3-1-1-16,4-1 1 0,-4 3 1 16,0-1-4-16,-4-1 0 0,-2-3-1 15,-6 5 1-15,-3-3 0 0,-4 0-3 0,-2 10 2 16,1 3-2-16,0 0-2 0,-1 0-4 16,-2 10-2-16,4 6-5 0,-3 0-1 15,-1 6-2-15,4 3 1 0,2 3 0 16,1 0-3-16,6 0 0 0,4 4-1 15,6-9-1-15,0 4 0 0,9-1-2 16,2-2 1-16,9-1 2 0,3-3 0 16,1-1 1-16,4-6 0 0,1-1 1 0,-1-6-1 15,0 1-1-15,-1-7-5 16,-2 0-3-16,-4-7-11 0,1-2-8 16,-4-3-13-16,-4-6-16 0,2 1 176 0,-6-4-289 15,0 4-141-15,5 2-389 0</inkml:trace>
  <inkml:trace contextRef="#ctx0" brushRef="#br0" timeOffset="31589.565">20195 7721 650 0,'0'1'158'0,"0"8"5"0,0 2-104 0,0 5-5 16,0 5-19-16,-3 4-6 0,0 4-9 16,-4 1-8-16,2-1-6 0,5-1-11 15,0-4-10-15,0-5-19 0,0-7-16 16,7-5 32-16,-1-7-153 0,0 0-125 16,-1 0-301-16</inkml:trace>
  <inkml:trace contextRef="#ctx0" brushRef="#br0" timeOffset="31759.535">19959 7829 512 0,'0'0'149'0,"7"-3"10"16,6 1-24-16,5-5-68 0,8 3-10 16,4-1-11-16,2 5-7 0,0-4-18 15,-1 4-19-15,-3-5-19 0,-5 5-26 0,-2-4 125 16,-4 4-254-16,2 0-150 0,0 3-393 15</inkml:trace>
  <inkml:trace contextRef="#ctx0" brushRef="#br0" timeOffset="32172.126">20794 7677 547 0,'4'-6'125'16,"2"0"5"-16,-3-3-90 0,1-2-2 16,1 2-1-16,-1 0 1 0,-1-5-3 15,-3 8-2-15,0-4-2 0,-3-4-4 16,-4 3-3-16,-1 2-4 0,-4 0-3 15,1 9 0-15,-4 0-3 0,3 11-1 16,-9 4-4-16,2 6 0 0,-2 5-5 0,-1-2 1 16,-7 0-1-16,7 4-1 15,-3-3-1-15,2 4 0 0,9 0-1 0,4-1 0 16,5 0-2-16,5-1 0 0,3-4 2 16,6-4-2-16,5 1 2 0,3-2-2 15,4-3 1-15,-1-5 2 0,0-2 0 16,-1-8-2-16,-4 4 1 0,2-4-8 15,-1 0-6-15,0-7-10 0,0 0-15 16,-1-2-18-16,-3-2 161 0,1-3-280 16,1 0-141-16,2 0-390 0</inkml:trace>
  <inkml:trace contextRef="#ctx0" brushRef="#br0" timeOffset="32505.435">21155 7675 604 0,'4'-7'156'16,"0"7"8"-16,-4 0-77 0,5 7-28 15,-5 4-13-15,-3 7-8 0,-2 2-11 16,-1 7-9-16,0 3-8 0,-4-1-5 16,1-1-5-16,1 0-9 0,3-2-12 15,-1-8-14-15,2-3-15 0,4-1-9 16,-3-7-115-16,-1-2-121 0,-1-5-276 0</inkml:trace>
  <inkml:trace contextRef="#ctx0" brushRef="#br0" timeOffset="32673.58">20983 7761 627 0,'0'0'154'0,"0"-4"11"15,10 4-101-15,5-6 4 0,6 3-10 16,3-3-6-16,3 3-8 0,3-1-11 0,-4 0-10 15,-4 4-18-15,-1 0-14 0,-5 0-15 16,-2 0-28-16,-2 0-20 0,-2 0-115 16,3 9-136-16,-3 0-303 0</inkml:trace>
  <inkml:trace contextRef="#ctx0" brushRef="#br0" timeOffset="33000.94">21640 7619 644 0,'8'-13'150'0,"-1"-2"6"0,-7 4-106 16,0 2-3-16,0 4-9 16,0 5-3-16,-6 5-7 0,-5-2-3 0,-3 5-6 15,-2 7-4-15,-7-3-5 0,-2 7-6 16,0 0 1-16,0 1-4 0,2 4-2 15,2-1 0-15,3-2 0 0,2 3 2 16,0-1-1-16,5-1 0 0,1 0 1 0,7-3 0 16,3 1 1-16,0-3-3 0,9-6 0 15,3 0 1-15,7-2-3 0,-2-3 3 16,3-1-1-16,0-2 0 0,-1-3-4 16,-1 0-5-16,-2 4-7 0,3-4-11 15,-2 0-15-15,-3 0-16 0,4-4-116 16,-1-3-121-16,2-2-293 0</inkml:trace>
  <inkml:trace contextRef="#ctx0" brushRef="#br0" timeOffset="33259.357">21966 7601 679 0,'-3'12'164'0,"-2"3"6"15,0 4-110-15,0 2-8 0,-1 3-14 16,-2 0-11-16,2-1-9 0,-1 1-5 16,-3 1-9-16,6-6-7 0,-3 0-11 15,3 0-11-15,1-10-14 0,3 1-18 0,-3-5 109 16,3-2-226-16,0-3-133 0,0 0-351 15</inkml:trace>
  <inkml:trace contextRef="#ctx0" brushRef="#br0" timeOffset="33417.581">21833 7742 531 0,'0'0'159'0,"3"0"9"15,5-2-1-15,7-2-101 0,4 4-10 16,5-5-13-16,0 5-8 0,-2-2-10 0,1 2-15 15,-9 0-13-15,3 0-16 0,-2 0-27 16,-1 0-18-16,0 0-119 0,6 0-136 16,4 0-307-16</inkml:trace>
  <inkml:trace contextRef="#ctx0" brushRef="#br0" timeOffset="33587.212">22359 7722 738 0,'0'0'180'16,"5"-2"7"-16,3 2-118 0,4-5-8 16,-1 5-25-16,3-4-8 0,0 4-12 15,1-7-14-15,-1 7-22 0,4-3-22 0,-1 3-26 16,2 0-123-16,-1 0-141 0,6 0-332 16</inkml:trace>
  <inkml:trace contextRef="#ctx0" brushRef="#br0" timeOffset="33735.53">22759 7731 671 0,'0'0'167'15,"6"0"4"-15,1 0-97 0,2-2-21 16,2 2-21-16,0-5-15 0,3 5-16 16,0-2-29-16,1 2-24 0,-3-3-120 15,4 3-134-15,-3 3-322 0</inkml:trace>
  <inkml:trace contextRef="#ctx0" brushRef="#br0" timeOffset="34215.61">23527 7606 608 0,'11'-15'141'0,"0"-1"7"15,-3 0-101-15,-2-1-1 0,-6 0-5 16,0 6-1-16,0 4-5 0,-10 4-5 16,-3 3-6-16,-7 0-4 0,-8 10-5 15,-6 5-4-15,-6 8-3 0,-4 3 1 16,1 5 2-16,2 4 2 0,3 0-1 15,3-2 3-15,11 3 0 0,7-5 0 0,12-3-2 16,5-4-2-16,9-2-3 0,11-6-1 16,12-4-5-16,11-5-3 0,5-3-9 15,3-4-8-15,2 0-17 0,2 0-26 16,-6-6-26-16,-7 2-106 0,0-3-132 16,-7-2-290-16</inkml:trace>
  <inkml:trace contextRef="#ctx0" brushRef="#br0" timeOffset="35604.757">19467 8210 527 0,'0'0'120'0,"0"7"4"16,0-4-92-16,0 4-1 0,0 2-6 15,0 4-2-15,4 3-2 0,-4 4-5 16,3 1-3-16,0 4-6 0,2-2-2 15,0 4 0-15,3-1-1 0,3-2-1 0,2-3 3 16,2-3 1-16,4-4 4 0,-2-5 2 16,4-1 1-16,0-1 2 0,-1-7 0 15,-1 0 1-15,4 0-1 0,-3 0-1 16,1-4 1-16,3 0 2 0,1-2-1 16,-4 1 3-16,2-1-3 0,0 0 3 15,0 1 1-15,2 1-3 0,2-1-4 0,1-1 1 16,-2-2-4-16,1 1-1 0,-1 1-1 15,-2 1-2-15,2 1-1 0,-1 4 1 16,-2-3 1-16,2 3-2 0,-1-4 2 16,-4 4-2-16,2-5 1 0,3 1 0 15,-2 4-1-15,-5-5 1 0,4 0-1 16,1 5 0-16,2-4 0 0,2 1 1 16,4 3 0-16,0 0-1 0,1-5-1 15,3 5 1-15,1-6-1 0,3 6 0 16,-2-4 1-16,0 0 1 0,2 0 1 0,-3 1-1 15,0-2 0-15,2 1 0 0,0-1-2 16,0 2 2-16,-1 3-3 0,3 0-2 16,-3 0 1-16,4 0-3 0,-5 0 1 15,1 0 0-15,-1 6-2 0,0-6 1 0,-1 0-1 16,-2 0 0-16,-3 0 2 0,-4 0 0 16,-2 0-2-16,-6 0-2 0,-3 7-6 15,-3 0 2-15,-3 3-2 0,-4 1-2 16,-5-4-1-16,3-2 2 0,-3 2 1 15,3-1 4-15,-3 3 2 0,0-4 0 16,0 1 2-16,3-1 2 0,-3-5-1 16,4 0 1-16,-4 0-1 0,0-5 2 15,0 1-3-15,4-2 1 0,-4 0-1 0,0 1 1 16,0-4-1-16,0-3 3 16,3-3-2-16,0 2 2 0,1-4-1 0,1 1-1 15,1 4 1-15,4-2-1 0,-4 2-1 16,1 3-1-16,2 2 3 0,1 2-1 15,0 1 0-15,0 4 1 0,2 0 1 16,4 0 2-16,2 0 0 0,3 0-3 16,8 7 0-16,-1 1 4 0,6-1-1 0,3 1-1 15,0-2-1-15,-3-2-1 0,5 2 1 16,2 1 0-16,1-3-3 0,5 2 0 16,4-1 1-16,1-5 0 0,-2 0 1 15,3 0-1-15,-1 0 2 0,3-6 1 16,1-3 4-16,0-6-2 0,3-2 2 15,2 2 0-15,3 2 0 0,-1-4 1 0,2 6 0 16,3 4-1-16,-2-2-3 0,-2 2 0 16,-2 4-1-16,-1 0-1 0,-1-1 0 15,-9 1-1-15,-2-2-6 0,-6-1-6 16,-7-2-7-16,-12-6-14 0,-9-8-24 16,-15-3-36-16,0-7-126 0,-4-9-150 15,-9 7-353-15</inkml:trace>
  <inkml:trace contextRef="#ctx0" brushRef="#br0" timeOffset="36359.572">21222 8878 532 0,'-8'0'124'0,"0"6"3"15,-2 0-91-15,2 7-2 0,1-2-2 16,0 6-4-16,1 3-2 0,-1-2-2 15,1 2-1-15,1 1-3 0,0-2-2 16,0-1 1-16,5-1-2 0,-3-6-2 0,3 4-3 16,4-4-2-16,3-1-1 0,0-3-2 15,8-1-3-15,3-6 0 0,-1 0-1 16,0 0-2-16,3 0-5 0,-5-6-9 16,-3-7-17-16,3-2-15 0,-1-7-116 15,-5-2-125-15,5-10-300 0</inkml:trace>
  <inkml:trace contextRef="#ctx0" brushRef="#br0" timeOffset="36517.085">21086 8717 796 0,'0'7'190'16,"9"-4"4"-16,1 4-135 0,6-4-9 15,-2 0-20-15,-2-3-16 0,-2 5-24 0,-1-5-32 16,-4 3-18-16,0 2-135 0,5-2-145 15,-7 1-346-15</inkml:trace>
  <inkml:trace contextRef="#ctx0" brushRef="#br0" timeOffset="42906.998">24097 7608 527 0,'-7'0'121'0,"3"3"6"0,4-3-86 16,0 0-8-16,0 4-3 0,4-4 0 16,-1 4-1-16,7-4-1 0,2 5-2 15,2-5-1-15,3 0-2 0,4 0-3 16,0 0 0-16,-1-6-4 0,1-1-3 0,2 7-4 16,0 0-1-16,2-3-3 0,1 3-1 15,-3 0-3-15,-3 0-3 0,-1 0-4 16,-3 0-8-16,-6-2-8 0,-5 2-12 15,-1 0-13-15,-4 2-6 0,0-2-106 16,-5 5-112-16,-3 4-257 0</inkml:trace>
  <inkml:trace contextRef="#ctx0" brushRef="#br0" timeOffset="43090.952">24224 7722 580 0,'0'0'139'15,"0"0"9"-15,6 0-92 0,-1 0-3 16,9 2-8-16,2-2-10 0,2 0-3 0,4 0-9 16,3 4-8-16,-1-4-7 0,-4 0-11 15,0 0-10-15,-4 0-13 0,-3 0-15 16,-1 0-10-16,0 0-112 0,-4 0-119 16,3 0-273-16</inkml:trace>
  <inkml:trace contextRef="#ctx0" brushRef="#br0" timeOffset="44015.729">25389 7235 553 0,'5'0'131'16,"-2"0"7"-16,3 0-90 0,0 0-2 15,-2 0-5-15,1 0 0 0,1 0-4 16,-6 0-5-16,5 0-3 0,-5 0-2 16,0 0-6-16,0 0-1 0,-3 0-5 15,-2 4-1-15,-1-4-2 0,1 5-2 0,-2-5-3 16,0 2-2-16,-1-2-3 0,-3 5 0 16,1-5-2-16,-5 5 0 0,-1-5-1 15,-3 4 0-15,-6-4 2 0,4 3-2 16,-1 0 2-16,0-3-1 0,-3 5 2 15,-1-2 0-15,1 2-1 0,-3-3-1 16,2 2-1-16,2 0 2 0,0-2 0 16,4-2-2-16,0 4 0 0,1-4 1 15,6 0 0-15,3 0 0 0,-1 5-1 16,5-5 0-16,1 2 0 0,-1-2 1 16,1 4-1-16,5-4 2 0,-5 3 1 0,5-3 0 15,0 4 2-15,0 0 1 0,0 0 0 16,0 3 1-16,0 1-2 0,5 1 0 15,0-1 0-15,5 2-3 0,-1-5 1 16,4 2 0-16,2 2-1 0,0-3 1 0,0-1 1 16,3 3-3-16,-1-3 4 0,-2 0-2 15,5-2-1-15,-5 3 0 0,3-6 0 16,-3 3-1-16,3-3 2 0,-3 5-3 16,-2-5 1-16,-3 2 2 0,-2-2 0 15,-1 7-2-15,-2-5 0 0,-5 4 2 16,0-3 0-16,0 4-2 0,-4-5 0 15,0 6 0-15,-5-1 0 0,-4 3 1 0,-2 0-1 16,0 3-1-16,-4 4 0 0,-5 1 0 16,0 3 1-16,5-1 1 0,-7-1-2 15,0 1 0-15,3-3 1 0,2 0 1 16,-1-4-1-16,5 3 1 0,2-6-1 16,4 6 0-16,1-5 1 0,1-2 0 15,3-2-2-15,1 0 1 0,-1-1 0 16,6-4 1-16,0 4 0 0,0-4 2 15,0 2 0-15,0-4 3 0,11 5 3 0,-3-5 1 16,4 2 3-16,8-2-1 0,2 0 1 16,7 0 1-16,4 0-2 0,5-2 0 15,-1-3-4-15,5-1-2 0,-7 4-1 16,-3-4 0-16,-6 2-1 0,2 4-3 16,-9-5 1-16,-2 5-3 0,-2-4-2 15,-2 4-11-15,-7 0-13 0,0 0-15 0,-3 0-21 16,-3 0-23-16,0 0-117 0,-4 4-140 15,-6 5-311-15</inkml:trace>
  <inkml:trace contextRef="#ctx0" brushRef="#br0" timeOffset="44535.998">24931 8163 524 0,'0'0'116'16,"4"4"4"-16,2 1-90 0,0-3-4 0,-1 3-4 15,0 0-2-15,1 1-1 0,-1 1-3 16,-1 0 0-16,-1 3-1 0,-3 3-3 15,3-1-1-15,-3-1 0 0,0 5-2 16,-6-4 0-16,3 5-1 0,0-5-1 16,-3 3 1-16,0-4-2 0,2-2 1 0,0 0 1 15,-5 3 1-15,1 0 1 0,-1 0 1 16,-1-3-1-16,-3-1 0 0,1-3-2 16,-1-5 0-16,-2 5-3 0,-1-5-2 15,-1 0-2-15,-2-8 0 0,2 1 0 16,1-3-1-16,5-3-5 0,0 2-11 15,3-3-12-15,2-3-12 0,6-3 26 16,-4 1-143-16,4 0-120 0,0 0-283 0</inkml:trace>
  <inkml:trace contextRef="#ctx0" brushRef="#br0" timeOffset="44697.87">24780 7920 666 0,'5'0'156'16,"-1"0"1"-16,6 0-115 0,-3 0-1 0,5 0-20 16,-3 0-10-16,1 0-21 0,0-5-26 15,1 5-121-15,2 0-129 0,-5 0-319 16</inkml:trace>
  <inkml:trace contextRef="#ctx0" brushRef="#br0" timeOffset="44935.453">25180 8038 654 0,'9'-4'145'15,"1"4"3"-15,1 0-115 0,-3 0-10 16,-1 5-9-16,-2-2-9 0,-1 3-15 16,-1-1-17-16,-3 3-121 0,5 1-120 15,-5-3-301-15</inkml:trace>
  <inkml:trace contextRef="#ctx0" brushRef="#br0" timeOffset="45092.136">25137 8214 647 0,'7'0'154'0,"5"-4"4"16,4 1-108-16,0-3-7 0,-1 4-16 15,-3-3-3-15,-2 1-13 0,-2-1-20 16,2 3-19-16,-4-3-16 0,5 5-116 16,-5 0-126-16,2 4-301 0</inkml:trace>
  <inkml:trace contextRef="#ctx0" brushRef="#br0" timeOffset="45744.324">25526 7976 560 0,'0'-6'135'0,"-2"3"6"0,-3 3-90 0,-2 0-5 16,1 0-10-16,-1 2-5 0,-3 6-4 16,1 3-8-16,-2 4-4 0,0 4-4 15,0 2-3-15,1 5-1 0,3-3-1 16,1 2-1-16,0 0 2 0,6-4-1 16,0-1-1-16,8 0 1 0,-1-3-2 15,3-4-2-15,3 0 1 0,0-5-1 16,7-1 2-16,-3-7 3 0,6 4 4 0,1-4 3 15,-4-6 7-15,-2-2 4 0,3-1 5 16,-3-4 2-16,-2-3 1 0,-2 1-2 16,-2-2 0-16,-7-3-1 0,-5-2-5 15,0 2-4-15,-9-3-4 0,-5-1-3 16,-3 5-3-16,1 2-8 0,-5 5-11 16,2 0-14-16,3 6-17 0,2 1-23 15,-2-1-26-15,1-1-128 0,0 4-145 0,-3-5-336 16</inkml:trace>
  <inkml:trace contextRef="#ctx0" brushRef="#br0" timeOffset="47021.638">24850 6879 598 0,'0'-2'139'0,"0"2"5"0,-4 0-101 16,0 0 1-16,1 7-11 0,-3-2-2 15,0 5-3-15,1 6-6 0,1 1-3 16,-1 4-6-16,2 3-4 0,3 0-3 0,0 2-3 16,0-3-1-16,0-1-1 0,3-4-1 15,4-4 1-15,2-5-2 0,4-1 1 16,0-4 0-16,0-4-1 0,0 0 1 16,-1 0 0-16,1 0-2 0,-3-7 0 15,1-3-6-15,-1-1-4 0,1-2-6 16,-2-4-13-16,-2-2-11 0,-4 2-6 15,-3-5-111-15,0-3-113 0,-11 0-268 16</inkml:trace>
  <inkml:trace contextRef="#ctx0" brushRef="#br0" timeOffset="47190.278">24904 6702 688 0,'0'-6'161'0,"0"0"1"15,0 0-115-15,7 3-11 0,-3 3-12 0,3-4-9 16,4 4-12-16,1 0-11 0,-3 0-15 16,6 0-15-16,1 3-10 0,1 5-115 15,-6 4-124-15,3 6-282 0</inkml:trace>
  <inkml:trace contextRef="#ctx0" brushRef="#br0" timeOffset="47399.59">25148 6898 621 0,'3'0'147'0,"4"0"4"0,7-3-103 16,2 3-4-16,0-5-14 0,2 5-5 15,0-4-9-15,-2 4-8 0,-1 0-9 16,-1-2-11-16,0 2-14 0,-3-6-13 0,-3 6 15 15,-1-7-134-15,2 4-116 0,-4 0-282 16</inkml:trace>
  <inkml:trace contextRef="#ctx0" brushRef="#br0" timeOffset="47626.759">25479 6626 593 0,'0'5'137'0,"0"-2"4"0,0 6-96 16,4 6-12-16,0 4-5 0,-4-3-6 15,0 8-8-15,0 2-2 0,0 2-5 16,-4 4-3-16,-3-2-1 0,0-2-2 16,1 4-1-16,-5-7-9 0,4-2-5 0,4-1-7 15,-2-1-9-15,5-6-10 0,-5-3-109 16,5-2-111-16,0-3-257 0</inkml:trace>
  <inkml:trace contextRef="#ctx0" brushRef="#br0" timeOffset="48871.672">25969 7432 443 0,'0'-10'119'0,"0"2"4"16,-2-2-6-16,2 0-83 0,0 2-4 16,-6 1 0-16,1 2 1 0,-2-1-3 0,0 6 0 15,-4 0-4-15,2 0-3 0,-6 4-4 16,-1 3-3-16,-5 7-5 0,-1-1 1 16,-1 5-4-16,-1-1-2 0,2 3 1 15,2 3-2-15,3 1-1 0,2 8 1 16,4-1-1-16,4 0 0 0,5-5 3 15,2 0-1-15,0-6 3 0,3-3 3 0,12-4 5 16,4-1 3-16,4-4 2 16,9-1 0-16,2-7 2 0,-3 4-1 15,-1-4-1-15,-1 0-6 0,-8 0-1 0,-1-4-5 16,-5 4-1-16,-6-5-2 0,2 1-9 16,-1-2-9-16,-3 1-13 0,1-4-21 15,3 0-20-15,-5 0-122 0,-1 0-137 16,4 3-316-16</inkml:trace>
  <inkml:trace contextRef="#ctx0" brushRef="#br0" timeOffset="49374.28">26309 7468 638 0,'0'0'151'0,"0"0"8"0,9 3-102 15,2-3-1-15,2 5-9 0,4-5-2 16,-2 2-4-16,6-2-6 0,0 4-5 16,-2-4-7-16,4 4-5 0,-6-4-4 15,-4 3-4-15,1-3-3 0,-2 6-1 16,-6-6-2-16,0 0-2 0,-1 2-5 16,-5-2-11-16,0 0-10 0,0 0-16 0,0 0-21 15,0 0-14-15,-7 0-116 0,0 7-130 16,-8-4-293-16</inkml:trace>
  <inkml:trace contextRef="#ctx0" brushRef="#br0" timeOffset="49555.657">26369 7639 682 0,'3'0'172'0,"9"5"8"0,1-5-105 15,6 0-5-15,-1 0-14 0,5 3-9 16,-1-3-12-16,-1 0-9 0,-1 4-7 15,-1-4-7-15,-4 0-5 0,-2-4-9 16,-4 4-12-16,-4-2-16 0,0 2-28 16,-5-6-15-16,0 6-125 0,0-4-144 0,0-2-322 15</inkml:trace>
  <inkml:trace contextRef="#ctx0" brushRef="#br0" timeOffset="50361.158">27366 7447 541 0,'0'-6'126'0,"0"-2"5"16,3-3-83-16,-3 2-10 0,0-1-6 16,0 0 3-16,0-1 0 0,-5 3-2 15,-3-1-2-15,1 7-1 0,-3 2-4 16,-4 0-5-16,-2 0-3 0,-4 9-3 0,-2 4-5 16,-1 6 0-16,0 2-4 0,3 4-2 15,0 7 0-15,3 1-1 0,2 6-3 16,6-2 3-16,4-1-1 0,5-6 3 15,0-3 3-15,9-7 0 0,6 2 2 16,-2-5 2-16,10-2 1 0,1-5 1 16,3-6-2-16,2-4-1 0,3 0-2 15,-5 0-1-15,3 0-2 0,-7-9-2 16,-2 5-8-16,-3-4-9 0,0-1-11 0,0-1-12 16,-2 0-22-16,1 0-9 0,-2-1-122 15,2-2-127-15,0 2-299 0</inkml:trace>
  <inkml:trace contextRef="#ctx0" brushRef="#br0" timeOffset="50911.718">27864 7450 588 0,'0'0'147'0,"2"0"8"15,-2 0-92-15,5 0-2 0,-5 7-5 16,0 1-4-16,0 4-5 0,0 5-7 15,-5 3-6-15,1 2-6 0,0 5-7 16,-4-4-5-16,5 0-4 0,0-1-2 16,0-6-4-16,3-3-4 0,0 1 1 15,0-5-2-15,4-3 0 0,-2 1 0 16,4-2-2-16,2-5 1 0,-3 0 1 16,4 0-1-16,0-7 0 0,1 2 0 0,-1-1-1 15,1-2-1-15,-1-2-4 0,0-2-3 16,0-1-5-16,1 0-10 0,-3-2-11 15,-4 0-18-15,-3-2-15 0,0-6-96 16,0 7-19-16,-8-7-108 0,-4 3-203 16</inkml:trace>
  <inkml:trace contextRef="#ctx0" brushRef="#br0" timeOffset="51068.949">27837 7015 768 0,'0'0'190'16,"0"0"3"-16,0 0-128 0,4 0-1 16,-1 5-29-16,0-5-27 0,4 0-69 15,2 0-129-15,-4-5-156 0,9-4-380 16</inkml:trace>
  <inkml:trace contextRef="#ctx0" brushRef="#br0" timeOffset="68872.704">10521 9045 530 0,'0'0'118'0,"-3"-7"3"15,3 3-92-15,-4 4-6 0,4-5-3 16,-5 1-2-16,5 0 0 0,-5 0-2 16,5-3 2-16,-4-2 1 0,0 3-1 15,-5 1 3-15,-2 2 0 0,1-3-2 16,-1 6 2-16,1-4-2 0,0-1-1 15,1 5 0-15,-5-3-5 0,4 3-1 16,-4 0 1-16,1 0-4 0,-1 2-1 16,2 5-1-16,-2 1-3 0,-2 3 1 15,2 2-4-15,0-2 1 0,1 6-1 0,-3 0 0 16,3 3-1-16,-1-2 1 0,-1 2-2 16,-1 0 3-16,4 5-2 0,0-6 0 15,0 3 0-15,3 3 0 0,-1-5 0 16,2 4 0-16,1 3 0 0,3-2 0 15,4-1 1-15,0-1-1 0,3 0-1 16,1-1 0-16,4-3 1 0,2-1 0 0,3 1 0 16,5-5-1-16,-1 0 1 0,4-3 0 15,0-1 1-15,-1 1-1 0,4 1 0 16,0-2-1-16,-3-2 0 0,2 1 0 16,1-9 1-16,-3 4 1 0,3-4 0 15,0-6 0-15,-1 3 0 0,0-4 1 16,-1 0-1-16,-4-1 0 0,-2 1 0 15,-1-4 6-15,1-5 5 0,-3 0 1 16,0-6 7-16,0-6 3 0,-4 4 6 0,-4-2 1 16,-5-6-2-16,0 3-1 0,0-1-1 15,-8-3-4-15,-3 2-4 0,-3 1-5 16,0 4-3-16,-8 7-7 0,-4-2-7 16,0 3-15-16,-4-1-21 0,3 0-23 15,4 4-18-15,12 2-126 0,7 4-146 16,4 2-329-16</inkml:trace>
  <inkml:trace contextRef="#ctx0" brushRef="#br0" timeOffset="71248.411">10369 8961 515 0,'0'-8'123'0,"0"1"5"16,2 1-84-16,-2-2-3 0,4-3-3 15,-4 1-2-15,7-2-4 0,-3-1-5 0,-2-1-3 16,1 0-5-16,-3 1-2 0,0-2-6 15,-3-1-2-15,3-4-2 0,-6-2-2 16,2-2 1-16,-1 0-1 0,2-3 7 16,-2 1-1-16,-2 0 2 0,2-4 0 15,2 0 1-15,-2-6-3 0,0 0-1 16,5-1-6-16,-4 3 1 0,4 0-2 0,-3 5 1 16,-2-7 0-16,-2 1 2 0,1 3 0 15,-4-2 0-15,1 3 2 0,-4 5 0 16,6 5-4-16,-6-4 0 0,4 3 0 15,-4-1 3-15,2 1-2 0,2-1-2 16,-2 0 2-16,0 1 2 0,0 3-1 16,-3-1 1-16,1 4-3 0,-1 1 1 15,-2 1 1-15,-3 2-4 0,-1-1-1 0,-9 0 2 16,-1 1-2-16,-1-1 1 0,3 7-3 16,0-3 0-16,1 2-1 0,6 1-2 15,-1-1 0-15,0-5-2 0,0 3-3 16,0-3 1-16,-7 1 0 0,2 3-2 15,2 0 2-15,0 5 0 0,2 3-2 16,8 0 2-16,0 0-1 0,2 0 2 0,1 4 0 16,-3-4-1-16,-1 5 1 0,-3-5-1 15,-1 3 1-15,1-3 0 0,-4 0 0 16,2 8 1-16,5-6-1 0,-2 5 0 16,5-3 3-16,1 5-1 0,0-3 0 15,0 2 0-15,-3-1 0 0,3-2 1 16,-5 0 1-16,5 2-2 0,-5 0 3 15,-1 1-1-15,0 2-1 0,-1 1 2 16,-1 0-1-16,-3 1 0 0,2 1 2 16,3-2-1-16,1 1-1 0,3-4 2 0,3 1 1 15,4 0-2-15,-3 5 3 0,3-2-3 16,-5 5 2-16,4 0 0 0,-3-2 1 16,0 1-2-16,2 2 2 0,2-2-1 15,-4-1 1-15,3 1-1 0,-2-1 0 16,-1 2 0-16,0 0 0 0,-2 1-2 15,1 0 2-15,2 0-1 0,4-2 0 16,1 0 1-16,0 4 0 0,0-2 2 0,-1 4-1 16,-1 0 0-16,1-1 0 0,-2 0 1 15,3-1-1-15,1 1-1 0,0-1 1 16,0 0 0-16,0 0-1 0,4 4 0 16,-4 0 0-16,4-1 2 0,0 2-1 15,0-1 0-15,-5 1 1 0,1 0 1 16,-1 0 0-16,1-1 0 0,1 3-1 15,1-4 0-15,-2-3 0 0,-3 5 0 16,1-5-1-16,3-3 0 0,-3-2-2 0,1 0 3 16,5-1-1-16,-4-1-1 0,1-3 0 15,3 0 1-15,-10 0 0 0,5 0 0 16,0 0-1-16,-3 0 1 0,2-2-1 16,3 1 1-16,-2-2 0 0,5-3 0 0,-5 2 1 15,2-3-2-15,3-3 1 0,-3 2 0 16,3-2 0-16,0 5-1 0,-3-5-1 15,3 0 1-15,0 0 0 0,-4 0 0 16,4 0 0-16,-6 2 0 0,6-2 1 16,-4 0 0-16,4 0 0 0,-2 0-1 15,2 0 0-15,0 0 1 0,0 0-2 16,0 0-1-16,0-3 2 0,0-3-2 16,-3 3 1-16,-4-4 1 0,1-3-1 0,2 0 2 15,-3-1-2-15,-1-5-1 0,4 5 1 16,-1-4-2-16,-1 1-2 0,-2-5 0 15,1 3-2-15,1-2 1 0,0-2-1 16,-3-1 0-16,3 1 0 0,-4-1 0 16,2 5-1-16,1 0 1 0,0 7 2 15,4 0 0-15,3 0-1 0,0 2 3 16,0 1 0-16,0 0 1 0,0 4 1 0,0-4 0 16,0 6 0-16,0-3 0 0,0 3-1 15,0 0 0-15,0 0 0 0,3 3 1 16,-3 3-1-16,3 2 2 0,1 1 1 15,-4 2 0-15,7-1 1 0,-4 4 1 16,1 1 1-16,1 3 1 0,2 0-2 0,1 2 1 16,2-1 1-16,-2-1 1 15,7 0-1-15,-3-3 2 0,0 0-2 0,0-3 2 16,2 3 0-16,-3-5 0 0,-2 1 1 16,0 1 0-16,-2-3 0 0,-5-1 0 15,3-1 0-15,-2 3-1 0,-3-6-1 16,6 2 0-16,-6-6 0 0,4 0-2 15,-4 0-1-15,4 0-1 0,-4 0 1 16,3-10 0-16,-3 6-1 0,8-2-2 16,-5-1 1-16,1 2 0 0,3-2 1 0,0-4 1 15,1 1-4-15,4 0 1 0,-1-2 2 16,4 1-2-16,2-1 3 0,-1-6-2 16,5 2 3-16,2-6 1 0,2-3 1 15,1 2 0-15,3 2 1 0,-8-2 0 16,-2 5-1-16,-3 5-1 0,-10-2 0 15,0 4 1-15,-6 5-1 0,4 2-1 0,-4 1 0 16,0 3 0-16,0 0-1 0,-4 0-2 16,0 0 0-16,4 0-1 0,-6 3 2 15,3 0-2-15,-2-3 0 0,5 6-1 16,-8-6 2-16,3 5-2 0,0-5 0 16,-1 4-2-16,1-4 4 0,5 0-16 15,0-4-24-15,0-4 154 0,0 1-292 16,4-2-160-16,0 0-451 0</inkml:trace>
  <inkml:trace contextRef="#ctx0" brushRef="#br0" timeOffset="81477.833">25308 9562 470 0,'0'-6'109'0,"5"1"4"15,-1-2-76-15,-1 3-5 0,0-3-4 0,2 2-3 16,1-1 0-16,-2 1 0 0,-4-2 1 16,3 0 0-16,-3 0 1 0,0-2 1 15,-3-2 1-15,-2 0-1 0,-2 2-3 16,2 0 0-16,-1 0-5 0,-1 0-1 16,1 1-5-16,-2 2-2 0,-2 6-2 15,3-3 0-15,-5 3-3 0,2 2-2 16,2 6-1-16,-3 2-1 0,-1 5 0 15,1 1-1-15,-2 1-1 0,1 4 0 0,-3-3 1 16,3 1 0-16,0-1 0 0,-1-2-1 16,1-1 1-16,0 1 0 0,1 0 1 15,3 2-3-15,-2-1 0 0,3 0 3 16,2 0-1-16,5-2 2 0,0 3 0 16,0-4 1-16,4 0 5 0,2-2 0 15,3-2 2-15,1-3-1 0,0 0 2 0,1-5-1 16,4 1 0-16,1-3-4 0,0 0-2 15,3 0-1-15,-3 0-1 0,-2-3-3 16,-1 1 0-16,3-3-1 0,-6 1 1 16,1 4-2-16,3 0-4 0,-5 0-3 15,-3 0-4-15,-1 0-9 0,-5 0-8 16,0 0-8-16,0 0-17 0,0-3-10 16,0 3 23-16,0 0-136 0,0 0-119 15,0 0-286-15</inkml:trace>
  <inkml:trace contextRef="#ctx0" brushRef="#br0" timeOffset="83278.275">25531 9640 604 0,'5'0'154'16,"-1"5"9"-16,0-5-91 0,1 2-6 16,-5-2-11-16,6 0-8 0,-6 0-11 15,0 0-10-15,0 0-7 0,-4 0-10 0,4 0-14 16,0 0-14-16,-3-2-20 0,3-3-22 15,0 2-57-15,6 0-63 0,2-2-116 16,4 5-234-16</inkml:trace>
  <inkml:trace contextRef="#ctx0" brushRef="#br0" timeOffset="83572.901">25686 9461 532 0,'0'-3'153'16,"0"3"9"-16,0 2-21 0,0 6-76 15,-3 3-13-15,-3 6-10 0,-1 2-7 16,-2 6-11-16,1 4-9 0,2 1-5 16,2-1-5-16,4-1-3 0,0-9-2 0,4-1-1 15,4-6-1-15,4-7 1 0,3-5-2 16,-1 0 1-16,3 0 2 0,2-9 1 16,-1 0 4-16,2 0 7 0,2 0 4 15,-2-7 6-15,-2 4 3 0,-5-6 2 16,-4 0 3-16,-4 1 0 0,-5-2-5 15,-4-3-4-15,-5 2-4 0,-2-1-3 0,-4 4-6 16,-3 1-6-16,0 7-9 0,1 9-16 16,3 0-19-16,3 0-25 0,3 0-16 15,8 5-131-15,0-5-144 0,10 5-332 16</inkml:trace>
  <inkml:trace contextRef="#ctx0" brushRef="#br0" timeOffset="83823.939">26275 9320 683 0,'0'8'168'0,"0"4"7"0,0 8-104 15,0 7-10-15,-3 8-21 0,3 3-12 0,0-1-5 16,-4 2-8-16,4-6-13 0,-6-9-15 16,1-5-21-16,-3-5-23 0,3-3-13 15,-3-2-114-15,2-2-129 0,1-4-282 16</inkml:trace>
  <inkml:trace contextRef="#ctx0" brushRef="#br0" timeOffset="83957.549">26109 9482 597 0,'5'0'138'0,"7"-3"6"0,7 3-101 16,1-3-10-16,-1 3-9 0,8-4-11 15,-2 1-21-15,-3 3 3 0,0-2-138 16,2 2-121-16,-5-10-308 0</inkml:trace>
  <inkml:trace contextRef="#ctx0" brushRef="#br0" timeOffset="84182.663">26673 9361 648 0,'-7'0'155'0,"-3"4"5"0,-4-2-108 16,-3 7-7-16,-6 5-10 0,-1 4-6 0,-1 6-10 16,5 4-8-16,4 2-5 0,2-2-3 15,6-3-1-15,4-6-1 0,4-3 0 16,4-6 0-16,3 1-1 0,6-2 2 15,3 1 0-15,4-4-4 0,0-2-5 16,-4-4-11-16,3 0-12 0,-3 0-18 16,0-9-67-16,-1 1-54 0,1 3-108 0,2-4-229 15</inkml:trace>
  <inkml:trace contextRef="#ctx0" brushRef="#br0" timeOffset="84365.755">26845 9421 637 0,'0'11'172'16,"0"4"6"-16,0 3-59 0,0 4-47 0,0-1-21 15,0 1-12-15,-6-1-13 0,6-4-8 16,-5-2-12-16,5-3-14 0,-3-3-14 16,3-3-11-16,0-3-21 0,0-3-16 15,0 0-121-15,0 0-128 0,2-3-302 16</inkml:trace>
  <inkml:trace contextRef="#ctx0" brushRef="#br0" timeOffset="85584.064">27095 9350 644 0,'0'0'154'0,"0"4"7"0,-3-1-102 16,3 5-7-16,-2-2-13 0,-1 5-6 16,-2 4-6-16,1 9-8 0,-1 4-4 15,-2 5-9-15,-2 3-2 0,4 1-3 0,-3-5 0 16,2-7 0-16,6 0-2 0,-2-8-2 15,2-5 0-15,2-3-6 0,7-6 1 16,1-3-3-16,5 0-2 0,2-9 0 16,-3 3-5-16,1-7-7 0,-3-2-2 15,2-1-12-15,-4-2-8 0,-2-2 16 16,-5-4-127-16,-3-1-112 0,2-4-270 16</inkml:trace>
  <inkml:trace contextRef="#ctx0" brushRef="#br0" timeOffset="86163.873">27144 9138 486 0,'3'-13'133'0,"2"3"8"0,-5 1-39 15,5 5-41-15,-5 4-6 0,3 0-2 0,-3 3-5 16,0 5-3-16,0 10-1 0,-7 2-4 16,-1 13-3-16,-1 4-4 0,-2 8-7 15,-3 3-6-15,4 7-4 0,-3-2-5 16,0 3-2-16,5-4-5 0,-2-1-2 16,2-10-1-16,2-1 0 0,0-9 1 15,0-2-1-15,-1-2-1 0,1-6-1 16,4-4 1-16,2-4-2 0,-3-7-8 15,3-6-8-15,0 0-15 0,0-5-20 0,0-6-22 16,0-3-120-16,0-2-139 0,7 0-316 16</inkml:trace>
  <inkml:trace contextRef="#ctx0" brushRef="#br0" timeOffset="86971.27">27435 9511 659 0,'0'5'161'0,"-4"1"8"0,4 0-103 15,0-1-7-15,0-2-16 0,0 1-7 16,0-1-7-16,4-3-9 0,-4 5-5 16,3-5-5-16,-3 4-2 0,0-4-2 0,3 0 1 15,-3 0-3-15,0 3 1 0,-4-3-2 16,1 3-1-16,-1 1-1 0,-2 1-1 16,6-1 0-16,-2-3 1 0,2 5-1 15,0-6 0-15,-4 0 0 0,4 0 0 16,0 0 1-16,0 0 0 0,0 0-1 15,0 0 3-15,0 0-1 0,0 0 1 16,0 0 3-16,0 0 1 0,0 0 1 16,0 0 2-16,0-6 0 0,4 6-1 0,-4 0 0 15,4 0 1-15,-4-1-5 0,4 1 3 16,0-4-1-16,-1 4-1 0,1 0 2 16,-2 0 1-16,-2 0-2 0,0 0 3 15,0 5-3-15,0 4 0 0,0 3-2 16,-6 5-1-16,-2-1 0 0,-1 4-1 15,-1 0-2-15,1 4-1 0,1-1-1 16,2-1-1-16,2 1 2 0,1-3-6 0,3-5-1 16,-6-2 0-16,6-3-5 0,-4-4-3 15,4-6-9-15,-2 0-17 0,2-5-14 16,-3-4-22-16,3-4 127 0,-5-4-249 16,0 1-148-16,0 3-384 0</inkml:trace>
  <inkml:trace contextRef="#ctx0" brushRef="#br0" timeOffset="87141.431">27237 9645 734 0,'15'2'184'0,"8"2"5"16,-1-4-111-16,4 0-15 0,0 0-19 16,-1 0-13-16,-1 0-10 0,-6-5-12 15,1-1-13-15,-5 3-13 0,1-3-16 16,-2-1-25-16,1 2 124 0,-5 5-261 0,2-6-156 15,4 3-410-15</inkml:trace>
  <inkml:trace contextRef="#ctx0" brushRef="#br0" timeOffset="87442.388">27972 9350 645 0,'-11'5'153'16,"2"-2"5"-16,-4 5-105 0,-4 2-5 15,-2 4-16-15,-2 1-3 0,1 8-9 16,-6 5-6-16,1 0-5 0,3 5-5 0,4-3 0 16,0-5 0-16,5-2 1 0,8-3 1 15,5-6 0-15,0 0 3 0,2-2 0 16,8-2-1-16,5-3 0 0,3-3-1 15,1-1-1-15,2-3-1 0,-1-4-2 16,-2 0-7-16,-3-1-10 0,3-3-12 16,-4 1-17-16,4 0-15 0,-3 0-121 15,0 0-131-15,-2 2-301 0</inkml:trace>
  <inkml:trace contextRef="#ctx0" brushRef="#br0" timeOffset="87602.906">28079 9505 781 0,'0'6'196'16,"-4"0"5"-16,4 1-109 0,5-3-22 0,-1-4-32 15,1 0-13-15,4 0-13 0,-1-9-21 16,2 3-20-16,-2-7-25 0,2-2-25 16,-4-2-126-16,0-4-147 0,2 2-335 15</inkml:trace>
  <inkml:trace contextRef="#ctx0" brushRef="#br0" timeOffset="87925.676">28329 9197 631 0,'9'0'160'16,"0"0"6"-16,5 0-88 0,-1 0-16 16,-1 0-14-16,1 3-9 0,-1 3-8 15,0 5-9-15,-1 4-7 0,-2 2-1 16,-2 3-5-16,-7 4-4 0,0 1 1 15,-5-3-2-15,-3 1 2 0,0-3-1 0,-5-1-1 16,0 0-1-16,0 0 1 0,-1 1-3 16,-2 1 1-16,-2-1-1 0,3 1 0 15,-2-7-1-15,10 0 1 0,2-6 4 16,5 1 3-16,4-5 1 0,2-1 4 16,9-3 1-16,-1 0 6 0,1 0 2 15,-2-2-4-15,3-2-2 0,-4 4-2 16,-2 0-2-16,4 0-3 0,-5 0-5 0,0 0-6 15,1 0-11-15,-3 0-15 0,-2-4-15 16,1 4-24-16,-6 0-21 0,4 0-124 16,-4 0-143-16,0 0-319 0</inkml:trace>
  <inkml:trace contextRef="#ctx0" brushRef="#br0" timeOffset="88296.637">28840 9440 705 0,'0'4'185'0,"0"2"7"0,0 1-84 15,4-4-35-15,-4 0-27 0,0-3-14 16,5 0-10-16,-5 0-15 0,5-3-15 15,-2 3-12-15,0-7-17 0,0 3-19 16,3 0-17-16,0-2-11 0,-1-1-108 16,1 3-121-16,-1-3-274 0</inkml:trace>
  <inkml:trace contextRef="#ctx0" brushRef="#br0" timeOffset="88456.753">29020 9424 710 0,'4'0'172'16,"3"0"3"-16,1 0-111 0,-1 0-19 16,2 0-14-16,-3-3-12 0,0 0-18 0,4-1-19 15,-4 2-25-15,4-5-36 0,-2 2-97 16,4-3-129-16,-1-1-291 0</inkml:trace>
  <inkml:trace contextRef="#ctx0" brushRef="#br0" timeOffset="88607.53">29452 9397 788 0,'3'0'189'0,"7"0"2"15,-3 0-122-15,5 0-21 0,-1 0-21 16,0 0-19-16,1-3-24 0,-4 3-23 16,1-4-27-16,-3 4-124 0,0-4-146 15,2 4-337-15</inkml:trace>
  <inkml:trace contextRef="#ctx0" brushRef="#br0" timeOffset="90960.889">25906 10180 526 0,'-5'0'118'0,"-1"0"4"16,1 7-92-16,-5 2-1 0,1 2-3 15,0 2 1-15,-2 5-2 0,-2 2-3 16,0 5 0-16,1 4-3 0,-2 6-3 15,0 5-2-15,6-2-4 0,-2 3-2 16,6-2-2-16,4-2-3 0,0-6 0 16,0-1-1-16,9-7-2 0,6 1-2 0,3-5-5 15,4 0-10-15,1-7-13 0,0-1 149 16,-3-3-266-16,-2-2-135 0,1-6-380 16</inkml:trace>
  <inkml:trace contextRef="#ctx0" brushRef="#br0" timeOffset="91328.815">26379 10303 633 0,'-5'-7'146'16,"3"7"5"-16,-3 0-107 0,-2 0-2 0,-3 10-6 15,-4 5-2-15,0 4-4 0,0 10-6 16,1 2-5-16,-2 5-4 0,3 3-4 16,0-1-6-16,0 0-3 0,7-3-1 15,5-5 1-15,0-5-2 0,7-5 0 16,10-5-1-16,6-8 0 0,2-7 0 16,0 0 1-16,3 0-1 0,-1-12 0 15,-2-5 1-15,5-4 0 0,0 1 6 16,-4-8 6-16,-3-3 6 0,-3-6 3 0,-9 0 4 15,-11-6 2-15,0 6 0 0,0 4-3 16,-8 6-7-16,-6 6-5 0,-4 7-4 16,-1 6-8-16,-1 8-12 0,0 0-13 15,4 0-21-15,3 6-28 0,7-2-126 16,3 2-146-16,3-2-338 0</inkml:trace>
  <inkml:trace contextRef="#ctx0" brushRef="#br0" timeOffset="91541.465">26950 10273 709 0,'0'6'167'0,"0"8"4"16,0 4-124-16,0 5 0 0,-6 6-12 15,2 7-7-15,-3 0-8 0,1 3-8 16,4-3-5-16,-2-4-6 0,1-5-14 15,3-3-19-15,0-9-18 0,0 0 10 16,0-7-140-16,-8 0-130 0,3-6-309 16</inkml:trace>
  <inkml:trace contextRef="#ctx0" brushRef="#br0" timeOffset="91694.559">26836 10517 678 0,'18'-4'157'0,"5"1"2"0,2-2-115 16,-5 1-20-16,1 2-23 0,-2-5-29 0,1 4-127 15,-3-3-128-15,2-2-314 16</inkml:trace>
  <inkml:trace contextRef="#ctx0" brushRef="#br0" timeOffset="92007.241">27279 10228 615 0,'20'-9'149'0,"0"3"5"15,4 6-101-15,-5 0-2 0,1 0-6 16,-2 6-3-16,-2 3-9 0,2 1-7 16,-7 0-5-16,-1 6-5 0,-6-1-5 15,-4 7-3-15,-4 0-7 0,-6 2 1 16,-2 2-2-16,-6 1 0 0,-2-1 1 15,0 2 0-15,-2-1-2 0,2-4 2 0,1-1-1 16,5-6 0-16,4 0-1 0,1-1 0 16,9-4 1-16,0-2 0 0,0 1 1 15,0-6-1-15,7 1 0 0,1-2 0 16,9-3 0-16,-1 0 0 0,2-3 3 16,-1-1-5-16,-1-1-5 0,-3-4-8 15,1 4-14-15,2-3-19 0,-1-2 152 16,-2 0-282-16,-1 1-148 0,2-1-404 0</inkml:trace>
  <inkml:trace contextRef="#ctx0" brushRef="#br0" timeOffset="92198.95">27760 10230 719 0,'0'9'173'0,"0"8"2"15,-4 1-117-15,4 4-10 0,-5 5-16 16,-2 1-7-16,1 0-8 0,2 1-10 16,-1-1-10-16,5-2-15 0,-5-6-23 15,5-2-12-15,0-7-127 0,0 2-138 16,0-4-323-16</inkml:trace>
  <inkml:trace contextRef="#ctx0" brushRef="#br0" timeOffset="92348.638">27611 10411 629 0,'0'0'149'0,"0"-3"4"16,9 3-106-16,-1 0-2 0,7-3-12 15,-1-2-5-15,4 2-9 0,-1-2-15 0,2 1-17 16,-6 1-24-16,3-3-113 0,-3 3-12 16,1-6-106-16,-2 0-209 0</inkml:trace>
  <inkml:trace contextRef="#ctx0" brushRef="#br0" timeOffset="93083.121">27207 10128 449 0,'0'0'127'0,"0"0"6"16,0 0-6-16,-4 7-81 0,4 2 0 15,-4 5-6-15,-1 9-5 0,-5 3-5 16,-2 6-6-16,2 10-6 0,-3 7-7 16,0 0-3-16,2 5-4 0,-2-2-10 15,5-4-14-15,2-6-17 0,2-5 11 16,4-7-132-16,5-4-122 0,4-10-291 16</inkml:trace>
  <inkml:trace contextRef="#ctx0" brushRef="#br0" timeOffset="93566.761">27278 10340 593 0,'4'10'143'0,"-4"1"5"15,0 8-99-15,0 2-8 0,0 4-8 0,-8 0-8 16,-4 0-8-16,1-1-7 0,-2-2-10 16,2-5-14-16,4 1-16 0,1-8-123 15,6-2-122-15,0 2-312 0</inkml:trace>
  <inkml:trace contextRef="#ctx0" brushRef="#br0" timeOffset="93693.095">27251 10418 647 0,'0'0'146'0,"0"6"3"0,0-6-111 16,11 2-23-16,8-2-30 0,5 0-125 15,-1-7-126-15,4-4-308 0</inkml:trace>
  <inkml:trace contextRef="#ctx0" brushRef="#br0" timeOffset="94448.805">27888 10307 607 0,'0'-3'139'0,"8"-5"5"0,1 0-101 16,8 3-7-16,3-3-8 0,6 1-2 0,-1 2-8 15,-3 0-3-15,0 3-4 16,-3-4-4-16,-2 6-2 0,-3 0 0 0,0 5 0 16,-3 0 0-16,-4 4 0 0,-7 5-1 15,0-1 0-15,-4 2 1 0,-5 3-3 16,-4-3 1-16,-4 3-2 0,-1 2 0 15,3 3 0-15,-3-4 0 0,1-1-2 16,4-4 2-16,4-3-1 0,-1-2 0 0,6-4-1 16,4-3 0-16,0-2 0 0,3 0 0 15,4 0 0-15,3-7-1 0,2 4 2 16,-1-3 0-16,5 6-1 0,1-4 1 16,-2 4 1-16,2 0 0 0,-1 8 5 15,-3-3 2-15,2 2 2 0,-2 2 4 16,-5 3 2-16,-1 0 1 0,-7 1 3 15,0 0-1-15,0 0-1 0,-11-3-2 16,-6 0-4-16,-4 0 0 0,-2 1-4 0,-5-3-6 16,1-1-8-16,-2-5-13 0,5-2-15 15,2 0-24-15,5-8-129 0,7 0-139 16,10-4-337-16</inkml:trace>
  <inkml:trace contextRef="#ctx0" brushRef="#br0" timeOffset="94658.615">28329 10047 686 0,'15'10'163'0,"2"2"6"15,-1 5-108-15,2 2-7 0,-5 1-8 16,-1 6-5-16,4 3-6 0,2 2-5 16,-5 7-6-16,0-1-7 0,-6 1-3 0,-7-1-6 15,0-1-4-15,-11-4-4 0,-3 1-6 16,-5-5-6-16,-3-2-11 0,-1-9-17 15,0 2-28-15,-4-2-126 0,1-1-142 16,-7 2-337-16</inkml:trace>
  <inkml:trace contextRef="#ctx0" brushRef="#br0" timeOffset="95246.156">25631 10407 492 0,'-5'-8'113'16,"-4"6"4"-16,-4 2-87 0,-1 0 3 15,-8 4-4-15,-5 10 0 0,-8 5-2 0,-2 3-4 16,-7 8-1-16,-3 3-3 0,2 3-2 16,-1 2-1-16,8 1-1 0,8-3 0 15,9-5 0-15,15 0 0 0,6-4-1 16,5-3-2-16,9-2-3 0,11 1 0 16,13-3-3-16,6-8-5 0,9-3-12 15,8-9-17-15,1 0-126 0,3-10-127 16,-2-6-323-16</inkml:trace>
  <inkml:trace contextRef="#ctx0" brushRef="#br0" timeOffset="111487.526">9691 13390 447 0,'-3'0'105'15,"3"-7"3"-15,0-5-76 0,-3-11 4 16,3-7-7-16,-4-10 0 0,-2-11-2 16,2-8-1-16,-1-11 0 0,1-10-1 0,-2 2-2 15,6-6 2-15,-5-1 0 0,5-8-4 16,0-7 1-16,0-1-3 0,0-1-2 15,0-4-3-15,5 1-5 0,1 7-3 16,1-3 0-16,-2 6-1 0,2 5 1 16,1 16 2-16,-3 6 1 0,1 12 1 15,0 11 1-15,-1 7 2 0,2 11-2 0,-3 2 0 16,-1 2-1-16,-3 2-2 0,0 5-1 16,0 0 0-16,-3 4-1 0,3 2 1 15,-4 1-3-15,4 4-1 0,-6-4 1 16,3 3 0-16,3-3-2 0,0 5-1 15,0-4 0-15,0 2 0 0,4 2-1 16,1 4 0-16,1-5 0 0,-3 5 0 16,1 0-1-16,2 0 0 0,3 0 2 15,1 0-1-15,6 0 0 0,3 0 0 16,7 0 2-16,4 0 0 0,7-4 1 0,6-2 2 16,11 3-1-16,4-4 3 0,13-5-1 15,9 2 0-15,8-4-2 0,2 0 0 16,4-3-2-16,-2 5 0 0,-1-6-1 15,-9 1 0-15,-3 4-1 0,-14-1 1 16,-8 5-2-16,-12 0 1 0,-4 5-2 16,-11-3 2-16,-4 4 0 0,-7-5-1 0,-5 3 0 15,-5 0 1-15,-2-3 0 0,1 1 2 16,2 3-2-16,-2-3-1 0,3 3 3 16,1-2-3-16,2 2 1 0,4 4 1 15,-1-5-2-15,-2 5 1 0,0 0-1 16,-2 0 0-16,-4 5 2 0,-4 2-1 15,-1 5 1-15,-4 2-2 0,3 14 0 16,1 8 2-16,1 12 0 0,-5 7-1 16,3 8 1-16,-3 5-1 0,0 7-1 15,-3 8-2-15,-3 11-3 0,-2 5-1 0,-1 9-5 16,-5 7-5-16,-3 8-3 0,-2 2-2 16,4 10 1-16,-3-4 2 0,3-7-1 15,4-10 3-15,1-8 8 0,1-14 2 16,1-11 3-16,5-12 2 0,3-7 1 0,0-12 1 15,0-12 0-15,0-4-1 0,9-6 1 16,-4-5 1-16,-2 0-1 0,2-1 0 16,-5-2 0-16,6 3 0 0,-2 3 0 15,-4-1 1-15,3 0-2 0,-3-4 0 16,0-3 2-16,-2-4-1 0,-3-1 1 16,-1-2-1-16,0-7 1 0,-1 2 0 15,-4-3 0-15,3 2-1 0,-2-1 1 0,-2 1-1 16,1-1 1-16,-1 2-1 0,-3-4 2 15,2 4 0-15,-3-2 1 0,2 1 1 16,-4-2 1-16,4 1-1 0,-4 0 0 16,-2-3 1-16,3-1 0 0,-6 7-1 15,-2-7 1-15,-5 0 0 0,-2 0-2 16,-6 0 1-16,-4 0-1 0,-6 2-1 16,2 1-1-16,-8 3-1 0,1-3 2 0,5 3 3 15,-2 0-1-15,-2 2 3 0,-1 1-1 16,-3-2 1-16,1-4 1 0,-1-3 1 15,3 0-1-15,2-6-4 0,2-4-1 16,0-3-3-16,4 0-2 0,1-5-5 16,3 3-5-16,6-3-2 0,4 3-1 15,5 2 0-15,5 4 2 0,3 3 0 16,2 2 3-16,0 4 1 0,1 0 3 0,3 0 0 16,0 0-1-16,5 0 1 0,-1 0 0 15,3 0 1-15,5 0 0 0,-5 0-1 16,5-3 0-16,-4 3 3 0,4-3-1 15,0 3 2-15,0 0-1 0,0 0 1 16,0 0 2-16,0 0-1 0,0 0 0 16,0 4 0-16,0-4 0 0,0 4 2 15,0-4-3-15,0 0 0 0,0 2 1 16,0-2 0-16,5 0-2 0,-1 5 2 0,-2-5-10 16,3 5-12-16,3-5-11 0,1 4-112 15,2-4-116-15,-2 5-287 0</inkml:trace>
  <inkml:trace contextRef="#ctx0" brushRef="#br0" timeOffset="137036.86">22161 12377 581 0,'-18'0'136'16,"-4"0"5"-16,1 8-95 0,1 3-9 16,0 4-5-16,-1 4-7 0,2 4-1 15,1 4-4-15,3 2-3 0,5 6-3 16,-1 0 0-16,7 2-4 0,4 1-2 16,0 1-2-16,0-3-1 0,10-1-1 15,3 1 0-15,3-12-1 0,8-2 1 16,3-9 0-16,1-4 0 0,4-9 3 0,3 0 2 15,-1-7 6-15,-2-6 2 0,1-3 1 16,0-7 6-16,-3-2 3 0,-4-1 3 16,2-2 1-16,-6-2 2 0,-7 0 3 15,-6-5 2-15,-4 4 1 0,-5-1 2 16,-4 3-3-16,-5 3-2 0,-4 3-1 16,-6 2-7-16,-3 9-5 0,-4-1-5 0,0 13-5 15,-2-4-5-15,2 4-3 0,3 7-11 16,4-2-10-16,2 1-16 0,5-1-17 15,6-5-21-15,3 0-26 0,3 0 8 16,0 0-149-16,8 0-149 0,3 0-342 16</inkml:trace>
  <inkml:trace contextRef="#ctx0" brushRef="#br0" timeOffset="137855.686">22848 12473 581 0,'0'9'137'16,"0"2"3"-16,0 8-98 0,0 6 1 16,0 5-14-16,0 7-4 0,0 2-6 15,0 0-6-15,0 0-3 0,0 1-5 16,0-8-6-16,3-3-7 0,-3-6-13 16,0-7-12-16,0-2-116 0,0-6-120 15,0-8-294-15</inkml:trace>
  <inkml:trace contextRef="#ctx0" brushRef="#br0" timeOffset="138028.794">22716 12659 551 0,'7'0'143'16,"5"0"9"-16,6-5-76 0,2 1-11 15,7-3-10-15,2-1-8 0,-1 2-10 16,2 0-8-16,-3 2-19 0,-3-1-24 15,-6 5-24-15,-5 0-131 0,-7 0-135 16,-1 7-336-16</inkml:trace>
  <inkml:trace contextRef="#ctx0" brushRef="#br0" timeOffset="138821.892">23336 12312 540 0,'0'0'129'0,"0"0"7"0,0 0-79 16,0 9-15-16,0 2 3 0,0 8-7 15,4 7-2-15,-4 3-5 0,0 7-7 16,3-1-6-16,-3 8-4 0,0 1-6 15,-3-2-4-15,-1 2-2 0,0-4-2 16,4-4-2-16,-5 3-7 0,5-4-6 16,-4-11-10-16,4-3-11 0,-4-5-11 15,4-10-77-15,-4-3-34 0,4 2-96 0,0-5-200 16</inkml:trace>
  <inkml:trace contextRef="#ctx0" brushRef="#br0" timeOffset="139035.65">23644 12419 631 0,'0'0'151'0,"0"10"5"16,0 7-108-16,-3 8 4 0,3 4-11 15,-5 4-9-15,5 4-7 0,0-4-7 16,-6 2-5-16,6-4-9 0,-4-3-10 15,4 0-15-15,0-6-16 0,0-2-15 0,0-4-117 16,0-9-126-16,0-7-296 0</inkml:trace>
  <inkml:trace contextRef="#ctx0" brushRef="#br0" timeOffset="139211.505">23442 12643 579 0,'0'0'137'15,"0"-3"4"-15,14 1-96 0,1-3 3 0,8 2-7 16,2-1-5-16,7 0-6 0,1-3-7 16,2-1-4-16,-4-1-7 0,-2 1-9 15,-5 0-16-15,-6 1-21 0,-5-1 166 16,-5 8-292-16,1 0-148 0,-2-2-423 16</inkml:trace>
  <inkml:trace contextRef="#ctx0" brushRef="#br0" timeOffset="139800.43">23879 12373 447 0,'0'0'110'0,"0"0"5"16,0-4-71-16,0 4 3 0,0 0-7 15,0 0-2-15,0 0 0 0,0-5-3 16,0 2 1-16,5-1-3 0,-5-3 0 16,7-1-3-16,-1 1-1 0,-1-6-2 0,1 3-4 15,5 2-1-15,-2-3-1 0,2 1-5 16,3 2 1-16,-3 0-2 0,2 1-4 15,1 7 1-15,-1 0-3 0,0 0 0 16,1 0-2-16,1 7-2 0,-4 3-1 16,-1 2-1-16,-2 1 0 0,-3 1-3 15,-2 3 1-15,-3 7 0 0,0-3 1 16,0 1-3-16,0 3 0 0,-5-3-1 16,-1 3-1-16,-3-3-2 0,-1 3-1 15,-1-1-1-15,-1-1 1 0,-2-4 2 0,3 0-2 16,1-1 3-16,3-5 0 0,-3 2 2 15,5-5 0-15,1 0 1 0,-1-2-2 16,5-1 3-16,0-2 0 0,0-1-1 16,0-4 3-16,5 0 1 0,-1 0 2 15,5 0 1-15,-1 0 2 0,2-5 2 0,6 2 2 16,-1-1 1-16,2 0-3 0,-1 4-1 16,1-4-1-16,-4 4-2 0,2 0-1 15,-3 4-2-15,1 0-3 0,-5-1 1 16,-1 1 0-16,-1-4-1 0,0 5 0 15,-2-5-4-15,-1 0-7 0,-3 0-8 16,4 0-16-16,-4-4-22 0,0 1-17 16,3-2-121-16,-3 1-135 0,8-2-309 0</inkml:trace>
  <inkml:trace contextRef="#ctx0" brushRef="#br0" timeOffset="140300.857">24720 12330 644 0,'0'0'164'0,"0"0"9"16,6 3-101-16,-3-3 2 0,0 9-15 16,2-1-8-16,-1 3-9 0,-4 6-11 0,6 9-10 15,-6 2-7-15,0 2-3 0,-4 6-6 16,0-5-7-16,-2 5-4 0,2-11-8 15,-4-3-10-15,0-1-16 0,2-4-19 16,-2-8-17-16,2 1 26 0,6-2-137 16,0-8-123-16,0 0-283 0</inkml:trace>
  <inkml:trace contextRef="#ctx0" brushRef="#br0" timeOffset="140473.231">24603 12485 579 0,'0'0'150'15,"6"0"8"-15,4-3-78 0,2 3-10 16,3-3-10-16,3 3-6 0,-1-6-6 16,4 6-12-16,2-2-8 0,-4 2-8 15,2 0-8-15,-3 0-8 0,-3 0-13 0,-3-5-19 16,-1 1-26-16,-3 8-46 0,0-4-87 16,-2 0-132-16,3 6-283 0</inkml:trace>
  <inkml:trace contextRef="#ctx0" brushRef="#br0" timeOffset="140639.9">25092 12406 766 0,'4'0'185'0,"2"3"5"0,5-3-124 0,0 0-5 16,0 0-27-16,4 0-12 0,0-8-8 15,0 3-14-15,1-4-19 0,-1 0-21 16,-2-7-29-16,-3 5-125 0,2 0-143 15,2-2-342-15</inkml:trace>
  <inkml:trace contextRef="#ctx0" brushRef="#br0" timeOffset="140776.303">25412 12364 645 0,'0'4'171'16,"0"1"8"-16,0 0-63 0,7-5-51 15,3 0-17-15,0 0-16 0,2-9-6 16,6 2-15-16,2-3-18 0,-3-3-22 15,7-4-29-15,-1 7-129 0,-4-1-145 16,1-4-348-16</inkml:trace>
  <inkml:trace contextRef="#ctx0" brushRef="#br0" timeOffset="140949.987">25784 12274 743 0,'16'4'190'0,"2"1"8"0,6-3-101 15,0 2-16-15,-1-4-20 0,-6 0-11 0,0 4-12 16,-5-4-10-16,-1 0-8 0,-1 0-15 16,-5-7-18-16,-5 4-24 0,0-2-42 15,0 0-140-15,-11-3-165 0,-3-2-395 16</inkml:trace>
  <inkml:trace contextRef="#ctx0" brushRef="#br0" timeOffset="141755.682">26685 12073 604 0,'-3'13'143'15,"-2"6"5"-15,0 8-105 0,5 6 1 16,-5 9-12-16,2 0-10 0,0 2-5 16,3 3-5-16,-7-9-6 0,3-1-9 15,4-9-14-15,-3-4-14 0,0-6-11 16,0-3-112-16,3-5-117 0,0-1-282 0</inkml:trace>
  <inkml:trace contextRef="#ctx0" brushRef="#br0" timeOffset="141919.377">26516 12302 573 0,'0'-5'132'15,"6"5"3"-15,8-4-98 0,2 0 1 16,6 4-6-16,5-7-4 0,4 0-5 0,4-2-5 15,3 1-8-15,3-2-14 0,-1 1-19 16,-4 2-13-16,-5 2-114 0,-2 1-115 16,-12-2-283-16</inkml:trace>
  <inkml:trace contextRef="#ctx0" brushRef="#br0" timeOffset="142370.117">27239 12056 527 0,'0'0'141'15,"0"3"5"-15,0 4-13 0,0 3-96 0,-4 4-4 16,4 6-9-16,-4 5-4 0,4 5-4 15,0 3-6-15,0 6-7 0,0 1-4 16,5 0-3-16,-2-4-2 0,3-2-6 16,-2-6-2-16,-1-8-3 0,0-2 2 0,-3-7 0 15,0-6 1-15,3-5 3 0,-3 0 4 16,0 0 1-16,0-7 5 0,0-1-1 16,0-3 1-16,0-9 0 0,0-5 1 15,0-6 2-15,2-4 6 0,3-1 0 16,5-1 3-16,4-3 1 0,1 3 6 15,1 6-1-15,5 4 2 0,-6 7-1 16,0 7 1-16,1 8 2 0,1 5 3 16,-1 0-3-16,0 11 2 0,-4 6-1 0,2 3-2 15,-1 8-5-15,-7 3-4 16,0 3-4-16,0-3-1 0,-6 4-5 0,0-7-6 16,-4 1-11-16,-2-12-9 0,6-2-18 15,-4-4-19-15,4-7-120 0,-3-4-131 16,3 0-307-16</inkml:trace>
  <inkml:trace contextRef="#ctx0" brushRef="#br0" timeOffset="142820.066">27678 12208 535 0,'0'0'119'0,"-4"0"3"15,4 0-93-15,0-6-2 0,0 6-7 16,3-4 1-16,0 2 1 0,0-2 2 16,2 4 1-16,4-4 3 0,-2-1 5 15,5 5 3-15,3-4-1 0,-1 0 1 0,3 0-2 16,1 4 0-16,-2 0-5 0,-1 0-6 15,-2 0-5-15,-4 4-5 0,0 0-6 16,-4-1-4-16,-3-3-9 0,2 3-13 16,-4-3-18-16,5 0-21 0,-5 0-45 15,0-5-79-15,-8-2-122 0,5 5-260 16</inkml:trace>
  <inkml:trace contextRef="#ctx0" brushRef="#br0" timeOffset="143203.21">27912 11962 656 0,'12'-12'154'15,"7"3"4"-15,3 1-112 0,2 1 2 0,2 7-15 16,-7 0-4-16,1 0-7 0,-4 10-5 16,-1 0-5-16,-13 3-2 0,-2 2-5 15,0 2-2-15,-6 2-1 0,-12-1 0 16,-1-2-1-16,-1 1-1 0,0-2-3 15,4-5-2-15,4-2-3 0,5-4 0 16,3 2-1-16,4-6-1 0,6 4 1 16,1-4 3-16,5 0-1 0,0 6 4 15,2-3 1-15,-4 3 1 0,-2-1 0 0,6 1 2 16,-4 1-2-16,0-2 3 16,4 2 1-16,-3 0 1 0,2 3 2 0,-2 0 5 15,-1 2 1-15,0 5 3 0,-6-1 2 16,-4 0 0-16,0 3 0 0,-4 1 1 15,-9-2-3-15,1 5-2 0,-6-2-3 16,-3-1-1-16,-1-2-2 0,0 2-6 16,-3-5-6-16,-3-5-11 0,6 1-11 0,1-3-24 15,2-8-14-15,2 0-122 0,3 0-133 16,3-2-312-16</inkml:trace>
  <inkml:trace contextRef="#ctx0" brushRef="#br0" timeOffset="143708.482">28578 12077 602 0,'0'14'132'0,"0"5"4"16,-6 4-115-16,6 6 0 0,-4 7-7 15,-2-1-8-15,-1 2-15 0,-2-1 170 16,0-4-297-16,1-8-135 0,1-1-406 0</inkml:trace>
  <inkml:trace contextRef="#ctx0" brushRef="#br0" timeOffset="143858.058">28454 12246 645 0,'0'-13'141'15,"0"3"5"-15,11-1-117 0,2 7 0 16,8-3-12-16,-2 4-1 0,5-1-3 0,1 4-17 16,0-5-22-16,2-4-122 0,-3 1-125 15,5 0-312-15</inkml:trace>
  <inkml:trace contextRef="#ctx0" brushRef="#br0" timeOffset="144216.259">29020 11917 639 0,'-4'9'153'0,"0"11"4"16,4-2-81-16,0 5-40 0,6 4-7 15,-6 1-9-15,3 3-1 0,-3 1-4 16,0-2-5-16,-5 1-4 0,1-4-4 0,1-3-3 16,3-5 0-16,-2-5-2 0,2-6-3 15,0-5 0-15,0-3 1 0,3 0 0 16,0-7 1-16,4-8-1 0,-2-3 1 16,2-4 2-16,1 0 0 0,0-4 1 15,5 3 0-15,0 3 0 0,-1 1 3 16,4 6 1-16,2 5 4 0,-3 6 2 15,0 2 5-15,-7 0 5 0,2 9 2 0,-4 2 0 16,-2 2-1-16,1 5-2 0,0 1-2 16,-5 5-6-16,4-4-4 0,-4-2-4 15,0-5-6-15,0-5-14 0,0-4-24 16,0-4-21-16,5-6-121 0,2-2-138 16,3-8-328-16</inkml:trace>
  <inkml:trace contextRef="#ctx0" brushRef="#br0" timeOffset="144389.473">29380 11994 611 0,'0'3'165'15,"0"1"8"-15,0-1-38 0,11 2-73 16,4-3-15-16,0-2-9 0,3 5-5 16,1-5-10-16,-1 4-7 0,2-4-9 15,-5 0-11-15,0 0-13 0,-1-6-18 16,-5-1-24-16,1 0 114 0,-5-3-243 0,6 2-151 15,-3-1-384-15</inkml:trace>
  <inkml:trace contextRef="#ctx0" brushRef="#br0" timeOffset="144733.796">29603 11793 670 0,'11'-11'152'0,"-1"1"7"0,10 3-119 15,5-1 5-15,-1 2-10 0,6 6-3 16,1 0-3-16,-1 0-4 0,0 10-7 16,-4 4-2-16,-6 2-6 0,-3 7-4 15,-7 4-1-15,-10-1-1 0,0 0-3 16,-7 3 2-16,-5-5-3 0,-8 2 1 16,-7-2 0-16,-1 3-1 0,-7-3-5 15,2 0-2-15,2-1-1 0,6-3 0 0,6-1 0 16,6-4 2-16,9-1-1 0,4-4 4 15,0-2 2-15,3-2 0 0,5-2 2 16,2-2 4-16,5-2 4 0,3 6 6 16,5-5 7-16,6-1 2 0,-1 8 5 0,2-8-2 15,-6 0-4-15,-2 0-5 0,-5 0-6 16,-3-5-16-16,-5 1-20 0,2-2-27 16,-11 0-54-16,0 0-94 0,0-3-143 15,0 4-316-15</inkml:trace>
  <inkml:trace contextRef="#ctx0" brushRef="#br0" timeOffset="146684.463">30319 11846 561 0,'0'0'129'0,"-3"9"6"0,0 6-96 16,-1 6 0-16,-4 2-6 0,4 7-5 15,-1 0-5-15,-3 2-4 0,5-5-6 16,3 1-8-16,-5-4-13 0,-1-5-14 0,0-6-11 16,-2-2-114-16,-3-3-117 0,3-1-286 15</inkml:trace>
  <inkml:trace contextRef="#ctx0" brushRef="#br0" timeOffset="146835.316">30163 12071 597 0,'0'8'134'0,"0"2"1"16,10-2-108-16,4-4-2 0,7-4-10 15,8 0-3-15,3 0-16 0,0-4-17 16,4-3-114-16,-1 2-113 0,-3-2-289 16</inkml:trace>
  <inkml:trace contextRef="#ctx0" brushRef="#br0" timeOffset="147261.77">30737 11822 576 0,'3'0'133'0,"-1"0"8"0,4 6-100 15,1 5 3-15,-3 5-5 0,0 7-5 16,0-3-3-16,0 8-7 0,1 1-7 16,-2 3-6-16,2 1-3 0,1-5-4 15,-3 1-2-15,-3-5-1 0,0-3-3 16,0-7-1-16,0-2-2 0,0-5 0 16,0-7-5-16,3 0-3 0,-3-4-4 0,4-8-4 15,1-3-3-15,0-4 0 0,1-1 1 16,-1-4 3-16,5 2 5 0,-4-8 3 15,8 1 6-15,1 0 6 0,2 0 3 16,-1 0 5-16,3 11 1 0,-4 7 6 16,-2 11 4-16,-1 0 7 0,-5 7 4 15,4 12 1-15,-5 8 2 0,4 2-3 0,-1 4-1 16,-2 0-6-16,2 3-6 0,-7-5-4 16,1 0-4-16,-3-6-5 0,0-5-4 15,0-5-9-15,-3-6-14 0,3-6-16 16,0-3-16-16,0 0-119 0,11-9-128 15,-1-2-301-15</inkml:trace>
  <inkml:trace contextRef="#ctx0" brushRef="#br0" timeOffset="147451.183">31281 11921 534 0,'0'5'151'0,"0"1"7"16,6-2-8-16,3-1-94 0,8-3-8 15,-2 0-8-15,3 0-2 0,5-3-13 0,-2 3-8 16,5-4-8-16,-3-2-5 0,-2 3-8 16,-5-3-14-16,-1-1-18 0,-5-1-18 15,2-1-13-15,-5-2-110 0,6-5-123 16,2-4-274-16</inkml:trace>
  <inkml:trace contextRef="#ctx0" brushRef="#br0" timeOffset="147634.008">31686 11562 600 0,'-3'12'151'0,"-2"12"8"15,5 13-88-15,0 3-8 0,0 8-6 16,6 5-10-16,4-4-5 0,5-1-13 16,-1-4-8-16,2-6-10 0,-3-7-14 15,-4-3-14-15,0-9-23 0,-6-4 119 16,-3 1-259-16,0-5-155 0,-4-1-420 0</inkml:trace>
  <inkml:trace contextRef="#ctx0" brushRef="#br0" timeOffset="157618.267">22161 13209 435 0,'0'0'118'0,"-8"0"3"0,4 0-11 15,4 3-74-15,-4 0-8 0,1 4-1 16,3-1-2-16,-4 1 0 0,4 2-3 15,-3 2-2-15,3 2 0 0,0-2-4 16,0 2 0-16,4 1-2 0,1-2-5 0,2 4 2 16,5 0-3-16,-1 3-2 0,0 2 0 15,3-1 0-15,-1 4-2 0,0-1 2 16,-1 5-1-16,-2 1 0 0,2-3 0 16,-3 3 1-16,1 0-2 0,0-2 0 15,0 1-1-15,0 2-1 0,3 2 0 16,0 3-1-16,1 0-1 0,-4 1 0 15,-1-5 0-15,-1-3 0 0,-3-1 0 16,0-4 1-16,0 0 0 0,1 3 1 0,-1-1 1 16,2 0 2-16,0-4 0 0,3-2 0 15,4-1 2-15,0-2 0 0,4-1 0 16,0-1 0-16,4-1 0 0,0-1 1 16,-1-4-1-16,2 2-2 0,3-1 0 15,-2-2 0-15,-3 0 0 0,1-2-3 0,0 2-1 16,1-1 1-16,-4 0 2 0,3 1-1 15,2 0-1-15,2 2 1 0,0 2-1 16,5-3 0-16,-1 3 1 0,1-3-2 16,1-2 1-16,0-2 1 0,0 0 1 15,2-4 1-15,0 5 2 0,0-2-2 16,1 3 0-16,-2-2 3 0,2 1-3 16,0 4-1-16,-1-2 0 0,3 0-1 0,-1 1 0 15,0-1 1-15,-4-2-1 0,2-5-1 16,-3 6 3-16,-1-3-1 0,3-3 0 15,0 0 1-15,2 0-2 0,0 0 0 16,4 0 1-16,-1 0-2 0,3 0 0 16,-1 0 2-16,0-6-2 0,1 6 2 15,6-3 0-15,1-3 1 0,5 0-1 16,4 3 0-16,-1 3-1 0,-2-7-1 16,0 2-1-16,-1 1 2 0,-5 4-2 15,-4-6 1-15,0 6-1 0,-2-6 0 0,-6 4-1 16,-1-5 0-16,2 1 0 0,-4-2 2 15,-2-2-1-15,5 5 0 0,1-1 1 16,-1 2 1-16,2 0 1 0,0 4-3 16,3 0-1-16,1 0 1 0,-4-4 1 15,4-1-2-15,1 2-2 0,-1-1 3 16,0-2 1-16,0 4-1 0,0-3 0 0,-1-1 0 16,-2 6 0-16,-2-4 1 0,-2 4-1 15,-2-6-2-15,2 6 3 0,-2-5-2 16,0 2 1-16,3 3 0 0,0-6-2 15,1 0 2-15,3 1-1 0,2-3-1 16,3 0 0-16,4 0 0 0,1 2 1 16,2 0 1-16,0 1-3 0,-4-1 3 15,-5 2-2-15,-1-1 1 0,-3 0 0 16,-5 0 0-16,-3 0 1 0,-3 5 1 0,-4-5-1 16,-1 5 0-16,1-4-1 0,1 4 1 15,1 0 0-15,-3 0-3 0,4 0 1 16,1 0-1-16,-1 0 3 0,2-3-2 15,4 3 0-15,-3 0 2 0,0-6-1 16,2 3 0-16,1 0 0 0,-5-3 0 16,2 6 0-16,-2-6 1 0,3 6 0 0,-7 0 0 15,6 0 0-15,-3 0-2 0,2 0 2 16,-1 4-1-16,-2-4-1 0,-3 5-1 16,-5-2 2-16,1 3-2 0,-7 3 3 15,-5 1-1-15,-2 4-1 0,-1-1 2 16,-4 3-2-16,0 6 1 0,0 1 0 15,0 2-1-15,4-1 0 0,-4 3 1 0,0-5-2 16,4 0 3-16,-4 0-2 0,2-3 2 16,-2 0 0-16,0 0-2 15,0-1 0-15,0-3 3 0,0 2-3 0,0-1 2 16,0-2-1-16,0-1 1 0,5-1 0 16,-5-2-2-16,5-4 1 0,-5-5 1 15,3-1-2-15,-3 4-1 0,0-4 0 16,0 0 1-16,0 0 1 0,-3 0-1 0,3-5 0 15,-7-4 1-15,3 1-1 0,0-3 1 16,0-3 1-16,-2-1 0 0,0-2-2 16,0 0 1-16,1 0-1 0,-4 3 0 15,5-3 2-15,-1 1-1 0,-2 5-1 16,5 2 0-16,2-2 0 0,0 2 1 16,0 4 2-16,0-3-2 0,5-2-2 15,0 4 1-15,0-3-1 0,1 0 1 0,4 4-1 16,-2-4-2-16,0 1 1 0,0 0 2 15,-1 0 0-15,2 2 0 0,-3 1 2 16,7 2-2-16,0-2 1 0,4 4 0 16,7-8-1-16,2 3 1 0,2-2 1 15,4-1-2-15,1 2 2 0,3-2 0 16,-1-1 0-16,4 0 0 0,-3-1-1 16,2 2-1-16,-3 2 1 0,-1-2 0 15,-2 3-1-15,-1-2-1 0,-1-2 2 0,1 2 0 16,0-2 0-16,-2 2 1 0,2 1-1 15,-3 2 1-15,4 0 0 0,0 1-1 16,5 0 0-16,-3 0 2 0,7-1-3 16,-4 4 0-16,-3-6 3 0,4-1-2 15,1-1 1-15,0-2 0 0,-2 1-2 16,2 3 0-16,0-1 2 0,-1 3-1 0,-3 0-1 16,1 1 1-16,-2 4-1 0,-1-3 1 15,-7 3 2-15,2 0-2 0,1-2-1 16,1 2 2-16,-2 0-1 0,8-4 0 15,-1 4 2-15,1-8-2 0,4 5 1 16,5-2 0-16,-1 2 0 0,1-3 1 16,6 3-2-16,0-3-1 0,-3 3 1 15,-3 3 0-15,3-2-2 0,-6 2 1 16,-4 0 1-16,1-4 1 0,-2 4-1 16,-1-5 1-16,1 5 1 0,2-3-1 0,0 3-1 15,1-3-2-15,1 3 2 0,2-3 0 16,-1-2 0-16,4 1 0 0,-3-1-1 15,3 0 2-15,-1-1 0 0,2 0 0 16,-2 1-1-16,6 0-2 0,-5-2 2 16,2 1 1-16,-1 3 0 0,1-4-1 0,-2 1-1 15,-3 1 0-15,-2 0 3 0,1-4-2 16,2 0 0-16,-2 0-1 0,3-1 1 16,0-1-1-16,-5 4 3 0,-3 0-3 15,-2-1-1-15,0 1 2 0,-2 2-1 16,-5-2 2-16,4-2-1 0,-4 2-1 15,1 0 0-15,1 1 3 0,0-1-1 16,3 0 1-16,-1 2-3 0,1-3 1 16,-4-1-1-16,2 4 3 0,-2 1-2 15,0-2 0-15,1 1-2 0,-3-2 2 0,3-1 0 16,-1-2 2-16,2 0-2 0,-8 0-1 16,5 0 0-16,-3 2 1 0,4 1 1 15,-2 2 0-15,3-1-1 0,-4 3 0 16,1 0-1-16,-7 0 1 0,0 3 0 15,-4-4 1-15,0 0-1 0,-3 4-1 0,2-4 1 16,-2-1 0-16,-4 2-1 0,2 3 2 16,-2-3-1-16,1-2-2 0,-5 2 3 15,5 0-1-15,-2 3 2 0,0-6-2 16,0 6-1-16,-2-4 0 0,1 4 2 16,-2-5-1-16,0 5 0 0,2-5-2 15,-2 1 2-15,-2 2 0 0,2-3 2 16,2 1-2-16,0-5 0 0,0 2-2 0,3 1 2 15,2-4 0-15,-4 1 1 0,4-1-2 16,-6-3 0-16,1-5 1 0,-7 1 2 16,4-7 1-16,-4-4-1 0,-4-9-2 15,-2 0 3-15,3-8 0 0,0 1-1 16,3-6-1-16,0 3 1 0,0-2-1 16,7 4-8-16,4 6-11 0,-7 3-18 15,-4 11-36-15,0 14-129 0,0 6-155 0,-10 5-362 16</inkml:trace>
  <inkml:trace contextRef="#ctx0" brushRef="#br0" timeOffset="160969.207">26632 14879 421 0,'0'9'98'0,"-2"0"1"0,2-2-70 0,0 0-2 16,0 0-6-16,0 0-6 0,2 1 0 15,2 2-3-15,-4 1 0 0,6 3-1 16,-6 0-3-16,4 1-1 0,-4 2-2 16,3-3-2-16,-3 2 0 0,4-3-2 15,-4 1-1-15,4-5 1 0,-4-1-1 16,0-5 1-16,0 0-1 0,0-3 0 15,0 0 0-15,0 0 0 0,-6 0 0 0,4-8 1 16,-1-1 0-16,0 2 0 0,0-6 1 16,3 1 0-16,-5 0 1 0,5-3 2 15,0-2 0-15,5 3 2 0,0-2 1 16,3 3 1-16,4 3 3 0,0 3-1 16,-1-2 0-16,4 1 2 0,0 2-1 15,1 1-2-15,3 1-1 0,4 4-3 16,2 0-2-16,3 0 0 0,0 0-3 0,0 4-2 15,-4 3 3-15,4 3-2 0,-7 5 0 16,-2 5 1-16,-4 2-1 0,-5 0 1 16,0 2-1-16,-4-5-1 0,2 0 0 15,2-2 2-15,3-1-1 0,-2-7-7 16,2 0-10-16,-4-2-7 0,-1-3-108 16,-4 0-107-16,5-4-270 0</inkml:trace>
  <inkml:trace contextRef="#ctx0" brushRef="#br0" timeOffset="161172.602">27210 14936 555 0,'0'0'116'15,"5"0"4"-15,2 0-104 0,8 0-1 16,6-3-2-16,4 0 0 0,5-1-2 15,0 4-2-15,-4-5-6 0,-3-1-10 16,-3 6-7-16,-3-4 103 0,-6 4-214 16,-8 0-117-16,-3 0-330 0</inkml:trace>
  <inkml:trace contextRef="#ctx0" brushRef="#br0" timeOffset="161339.479">27729 14607 640 0,'0'16'136'16,"5"11"1"-16,-1 12-120 0,6 6-2 15,2 5-8-15,3-1-8 0,2-1-11 16,-2-5-11-16,-1-2-114 0,-6 1-111 0,-8-6-283 16</inkml:trace>
  <inkml:trace contextRef="#ctx0" brushRef="#br0" timeOffset="165113.782">23347 12955 438 0,'-3'0'104'16,"-1"0"2"-16,-1-4-60 0,1 4-17 15,4 0-7-15,0 0 1 0,-3 0-1 16,3 0 1-16,0 0 1 0,0 0 0 16,0 0 1-16,0 0 0 0,0 0-2 0,0 8-4 15,0 0 0-15,0 2-2 0,0-1-1 16,-5 1-4-16,0-1-1 0,-1 2-3 16,2-1 0-16,0 2-3 0,4 0 1 15,0-1-4-15,0-3 1 0,0 2-2 16,6-2 2-16,-3 0-1 0,3 2 0 15,0-3 0-15,0 0 1 0,-1 2-1 16,2 0 1-16,-3-1-3 0,2 2 1 16,0 0 1-16,3 0-1 0,-2-2-2 15,2-1 1-15,1 0 0 0,0-1 1 16,-3-2-1-16,2 1 0 0,-1-2 0 0,0 1 1 16,-2-4-1-16,3 6 1 0,-3-1 0 15,-2-3 0-15,2 1 1 0,1 2-2 16,-3 0 1-16,6 1 1 0,-3 2-1 15,1 1 1-15,0-6-1 0,-1 1 0 16,2-4 1-16,0 0 1 0,6 0-1 16,-2 0-1-16,6-4 1 0,-3 4-1 0,-1-2 1 15,-1 2-1-15,2 0-1 0,-5 0 2 16,0 0-1-16,2 0-1 0,-1 4 3 16,1 2-1-16,-1-2 4 0,3 2 0 15,1 1 1-15,5 3 1 0,1-4 0 16,7 0-2-16,-1-6 0 0,6 4-2 0,1-4-1 15,-2-6-1-15,0 6-1 16,-1-4 0-16,-1 0 0 0,-4 4-1 0,-1 0 0 16,-1 0 0-16,1 0 3 0,4 0 0 15,-4-3 1-15,3-1 0 0,1 0 0 16,3 0 1-16,2 0 0 0,0-1 0 16,-2 0 0-16,0 1-1 0,-11-2 0 15,-3-2-1-15,-3 6 1 0,-3 2 1 16,-5 0-2-16,1 0-1 0,-2 0 1 0,1 0 2 15,-1 0-1-15,-1 0-2 0,4 0-1 16,0 2 1-16,-1-2 0 0,2 0-2 16,2 0 0-16,-2 0 0 0,2 0 1 15,2 0 0-15,1-3 2 0,1-2-3 16,2 2 2-16,-3-3 3 0,4 1-1 16,-2 5 0-16,1-6 0 0,0 6-2 15,3-5 2-15,1 5-2 0,2-5 0 0,-1 5-3 16,0-5 1-16,-1 5 1 15,-1 0 1-15,1-4-2 0,1 4 0 0,2 0 0 16,-2 0 0-16,1 4 1 0,-1-4-2 16,1 0 0-16,-2 0 0 0,5 0 2 15,-3-6-1-15,4 1 0 0,-3 0 1 16,2 0-1-16,-1 1 0 0,3 0 1 16,-5 0-1-16,4 4 1 0,-4 0 1 0,-1 0-2 15,-4 0 0-15,-1 0 1 0,2 0-1 16,-5 4 0-16,-2-4 0 0,7 0-1 15,-7 0 2-15,0 0 0 0,5 0-1 16,0-5 1-16,-3 3 1 0,6-2-2 16,2 1 1-16,-4-6-1 0,3 4-1 15,-2 0 1-15,-4-3-1 0,-2 5 1 0,-2 3 0 16,4-5 1-16,-2 5 1 0,0 0 1 16,-2 0 0-16,0-3 0 0,1 3-1 15,2-5-1-15,1 5 1 0,2-4-2 16,2 4 1-16,3-7-1 0,3 7 0 15,-5-3 1-15,2 3-1 0,2-7 0 16,-6 7 0-16,2-3 0 0,2 3 0 16,-7-4 1-16,2 0-1 0,-1 4 1 15,-2-2 0-15,-1 2 1 0,1-5 0 16,0 5 0-16,5-3-2 0,2 3 1 0,0-5 0 16,1 5-1-16,2 0 0 0,-3 0-1 15,1 0 2-15,1 0 0 0,-3 4-1 16,-1-2 1-16,0-2-2 0,1 4 1 15,-2-4 1-15,-4 0-1 0,4 5 0 16,-3-5 1-16,-4 0-1 0,4 0 1 16,0 0 0-16,-2-5-1 0,-3 5 0 0,2-4 0 15,-1 4-1-15,-4 0 1 0,1-2 1 16,-1 2-2-16,-1 0 1 0,-2 0 0 16,4 2 1-16,-4-2-1 0,5 5 2 15,-1-1-3-15,0 0 2 0,0 1-1 16,5 0 1-16,-6 0 0 0,1-3-1 15,5 5 0-15,-5-5 1 0,2 5-2 16,2-2 1-16,-4 0-1 0,2 4 0 16,-4-1 2-16,-2-3-3 0,0 3 1 0,4-1 2 15,-5 1 0-15,0 0-1 0,4 0 0 16,-3 0 1-16,2 1-1 0,-1 0 0 16,-2-3-1-16,2 4 1 0,1-5 0 15,-4 1-1-15,1 1 2 0,-5-3 0 16,4 2-1-16,-4-4 1 0,0 2 0 0,0-4-1 15,0 6 1-15,0-3-1 0,0-3 0 16,0 0 0-16,0 0 1 0,0 0 1 16,0 0 0-16,0-4 0 0,0 1 1 15,0-3 0-15,0 3 1 0,0-4 0 16,0 1-2-16,0 1 0 0,0 1 1 16,0-1-1-16,0-5-1 0,0 2 0 15,0-2-1-15,0-1 0 0,0 0 0 0,0-1 1 16,0 1-1-16,0 0 1 0,3 0-1 15,-3-1 0-15,5 3-1 0,-3 2 3 16,2-1-3-16,2-1 0 0,-1 4 1 16,-2 0 0-16,1 0 2 0,2 1-2 15,-2-2-1-15,-1-1 2 0,5-2-1 16,-1 2 0-16,-3-2-1 0,1 4 1 16,4 0 1-16,-4-1 0 0,4 2-2 0,-1-1 1 15,5-1 1-15,0 1 0 0,2 2-3 16,0-3 0-16,0 4 2 0,-1-2 1 15,-1-1-1-15,1 5 1 0,0 0-1 16,4-4 0-16,1 4 1 0,1-3 0 16,1 3-1-16,1 0 0 0,2 0-1 15,-2-3 1-15,-1 3 1 0,0 0-3 0,5-4 1 16,-1 4 1-16,1-4 1 0,5 4 0 16,1-2-2-16,-2-4 2 0,5 1 0 15,0-1-1-15,-1 1 0 0,-3 0-1 16,1-4 0-16,3 4 2 0,-2-1-2 15,0-2 2-15,2 3 0 0,-7 0 0 16,3 1 0-16,0 0-2 0,-1 2 1 16,0-2 2-16,1 1-4 0,-1-3 1 15,2 0 2-15,0-2 0 0,-2 2 0 16,7 2 0-16,3-3-1 0,2 4 1 0,-3-5 2 16,0 4-2-16,-3-2-1 0,-1 1 4 15,-4 0 0-15,5-1 0 0,2 2-2 16,-3-1 0-16,3 1-1 0,7 0 2 15,-4 4-4-15,2-4 0 0,4 4 1 16,-5-6 1-16,2 2-1 0,-5-1 0 16,-2 0-1-16,-2-2 3 0,1 0-1 0,1 2-1 15,-6-3 0-15,1 2 0 0,-2 1 2 16,-3 0 1-16,1 2-3 0,1 3 2 16,2 0 0-16,-2-5-2 0,-2 5 2 15,-2-3-1-15,4 0-2 0,-5 3 2 16,2-5 0-16,-1 2-1 0,0-2 2 15,2 2-1-15,-2 0 3 0,4-4-1 16,-5 3-1-16,-4 0-1 0,0 0 1 16,-2 1 0-16,-1 3-1 0,-1-4-3 15,-3 4 2-15,-5 0 2 0,6-5-3 0,-5 5 0 16,2-4 1-16,0 4 0 0,-1-5 1 16,2 5-1-16,-2-3-1 0,3 3 1 15,0 0 0-15,-2-3 0 0,2 3 1 16,0 0-1-16,-4 0-1 0,6 0 0 15,-4 0 2-15,-2 0 1 0,-1 0-2 0,0 0 1 16,-2 0-1-16,1 0 0 0,-2 0 1 16,2 0-1-16,1 0-1 0,-5 0 2 15,1 0-2-15,0 0 1 0,-4 0 1 16,6 0-1-16,-6 0-1 0,5 0 3 16,-5-5-2-16,0 2 1 0,0-4 0 15,0 2-2-15,0-3 1 0,-5 2 3 16,-3-3-3-16,3-1 0 0,-3-2 3 0,-4-1-2 15,1 0 1-15,4 3 0 16,-4 0-2-16,2 2 0 0,3-1 3 16,0 2-2-16,-1-2 0 0,-1 3 3 0,4-2 0 15,1 0 0-15,-1 1-1 0,4 4-3 16,-5 0 3-16,5-1-5 0,0 1-15 16,-5-2-18-16,5 2-35 0,0 3-27 0,-4-2-114 15,-2 2-150-15,0-14-326 0</inkml:trace>
  <inkml:trace contextRef="#ctx0" brushRef="#br0" timeOffset="166050.028">28788 11720 507 0,'-13'8'115'0,"3"-1"2"16,0 6-90-16,6 4 2 0,-1 0-3 15,2 8-1-15,3 7-1 0,-4 2 0 16,0 5-2-16,1 3-1 0,-5 2-4 16,-4-1-2-16,1 2-2 0,1 2-6 0,-2-1-2 15,6-2-3-15,3-2-1 16,3 0-1-16,0-3-1 0,3-7 0 0,5-4-1 15,10-6-2-15,10-7-7 16,6-5-5-16,5-4-9 0,8-6-6 0,4 0-111 16,5 0-108-16,2-7-264 0</inkml:trace>
  <inkml:trace contextRef="#ctx0" brushRef="#br0" timeOffset="166539.498">29985 11672 457 0,'2'-7'110'16,"5"7"5"-16,0 0-62 0,3 0-17 0,3 0-6 15,3 0-2-15,-1 0-3 0,1 9 0 16,3 4-1-16,1 4-1 0,-4 4-2 16,1 5-1-16,-4 8-6 0,0 0 0 15,-9 9-4-15,-4 4-3 0,0 1-2 16,-3-4-7-16,-15-3-7 0,-8-3-4 15,-10-4-8-15,-8-5-5 0,-2-3-9 16,-1-5-111-16,4-4-104 0,4-12-265 16</inkml:trace>
  <inkml:trace contextRef="#ctx0" brushRef="#br0" timeOffset="167008.695">30722 11630 555 0,'-17'19'123'15,"3"5"4"-15,-5 8-104 0,3 9 0 16,1 5-2-16,-3 6-4 0,0 6-6 16,-4-1-2-16,-1-4-3 0,7-1-3 15,4-8 1-15,8-4-2 0,4 1-2 16,8-7 2-16,10-2-2 0,4-1 1 0,12 0 0 16,1-2-3-16,10-2-3 0,3-4-3 15,5-4-6-15,3-7-7 0,4-12 152 16,-4 0-264-16,2-2-123 0,4-17-364 15</inkml:trace>
  <inkml:trace contextRef="#ctx0" brushRef="#br0" timeOffset="167253.395">32129 11236 602 0,'5'6'137'0,"2"10"6"0,6 16-109 0,5 15 5 15,9 9-1-15,4 8-3 0,4 7-6 16,2 4-6-16,3 2-6 0,-2 7-4 16,0 3-7-16,-6-3-8 0,-13-4-17 15,-13-6-15-15,-6-10-12 0,-9-9-114 16,-21-4-123-16,-22-8-289 0</inkml:trace>
  <inkml:trace contextRef="#ctx0" brushRef="#br0" timeOffset="167837.22">26867 11964 552 0,'-6'5'118'0,"-3"6"3"0,-1 10-100 0,-5 1-2 15,1 7-2-15,-2 5-3 0,3 4 0 16,5 3-3-16,8 6-4 0,0 6-3 15,12 1-2-15,3-2-2 0,8-3 0 16,3-7-2-16,5-3 2 0,1-4-2 16,7-4-2-16,3-4-3 0,-1-4-3 15,4-7-1-15,-1-9-5 0,0-7-4 16,5 0 148-16,4 0-253 0,0-7-115 0,9-1-351 16</inkml:trace>
  <inkml:trace contextRef="#ctx0" brushRef="#br0" timeOffset="168191.474">28427 11680 514 0,'0'0'116'0,"10"6"4"0,0 4-89 16,0 6-4-16,4 7-2 0,4 7-3 15,2 10-4-15,4 9-4 0,9 6-3 0,-1 3-4 16,-2 4-5-16,-8-5-7 0,-13 0-7 16,-9 1-8-16,-4 5 13 0,-17-2-124 15,-13 3-103-15,-18-1-264 0</inkml:trace>
  <inkml:trace contextRef="#ctx0" brushRef="#br0" timeOffset="170660.171">26612 13639 508 0,'0'-5'110'0,"6"-3"1"0,2 4-94 15,-3-2-3-15,4 3-5 0,-4 3 0 16,-1-4-1-16,-4 4-3 0,0 0-1 15,2 7 2-15,-2 3-2 0,0 0 1 16,-2 2 0-16,2 3-1 0,-3-5-1 16,0 3 1-16,0 2-1 0,-1-2-1 0,4-1 1 15,-4 1-2-15,4-2 0 0,-2-2 1 16,2 1-2-16,0-2 1 0,0-5-1 16,-3-3 1-16,3 5 1 0,0-5 1 15,0-3-1-15,0-3 1 0,0-4 2 16,3-4 0-16,-1-1 0 0,4-3 0 15,2 0 2-15,3 1 1 0,1-1-2 16,3 4 2-16,0-2 1 0,-3 6 3 16,1 0 0-16,0 6-1 0,-1 4 2 15,3 0 0-15,1 0-3 0,1 4 0 0,0 1-3 16,1 1-3-16,1 2-2 0,-3 1-2 16,3 0 0-16,-2 3 2 0,-3 2-2 15,-4 2-2-15,3 4-2 0,-7 3-1 16,4-2-3-16,-4 4-4 0,0-6-8 15,2-1-8-15,-1-6-5 0,1-4 139 0,-1-4-244 16,1-4-120-16,-1 0-344 0</inkml:trace>
  <inkml:trace contextRef="#ctx0" brushRef="#br0" timeOffset="170887.093">27386 13547 550 0,'9'4'117'16,"2"3"2"-16,5 0-101 0,2 0-8 16,1 1-2-16,0 0 0 0,-1-4-2 15,-3-4-5-15,0 6-5 0,0-6-6 16,0 0-5-16,1-6-105 0,1 1-99 0,0-3-250 15</inkml:trace>
  <inkml:trace contextRef="#ctx0" brushRef="#br0" timeOffset="171108.922">27992 13289 533 0,'0'17'123'0,"4"6"1"0,6 9-55 15,-2 1-59-15,1 3-4 0,-1 5-1 16,-2 0 0-16,2-2-2 0,-3-1-5 0,1-5-6 16,3-3-6-16,1-5-112 0,0-2-103 15,5-12-270-15</inkml:trace>
  <inkml:trace contextRef="#ctx0" brushRef="#br0" timeOffset="189327.582">21740 12437 462 0,'-14'-5'98'0,"0"-2"2"16,2-7-85-16,-2 3 0 0,4-2-1 16,1-3 3-16,-1-2-2 0,6 0 1 0,4-1-3 15,-3-3 0-15,3 3 0 0,3 1-3 16,0 0-3-16,0 0-1 0,-3 0-3 15,5 1 1-15,0 1-2 0,-5-3-2 16,7-3 1-16,1 1-1 0,-2-7 0 16,6 0 2-16,0-1-1 0,0 0-1 15,1 2 2-15,-1 1-1 0,-2 2 1 0,-3 1 1 16,0 5-1-16,-1-3 2 0,1 7 2 16,4-1 0-16,-2 5 0 0,4 3 1 15,0 2-2-15,1 0 2 0,1 2 1 16,4-1-1-16,1 0 0 0,2 1 0 15,1 3 0-15,1-6 1 0,3 6 2 16,2-3-1-16,2-2 0 0,4 1 0 16,-3 1-3-16,-1-2 3 0,3-2 1 15,-3 3-2-15,-6-1 0 0,5 1 3 0,-4 0 2 16,4 4 1-16,-1-5 1 0,5 0-1 16,4-3 0-16,6 1 0 0,-3-2-2 15,8 2-3-15,-4 5-2 0,2-5-1 16,-8 4-2-16,2-1-1 0,-2 0 0 15,-2 2-1-15,2 2 1 0,1 0-1 16,2 0 1-16,-1 0 0 0,-1 0 2 0,1 3-1 16,-1-3 2-16,3 0-1 0,0 0 2 15,-4 0-2-15,1-6 0 0,7 4-2 16,-3-3 2-16,4 5-2 0,5-4 0 16,-2 4-2-16,-4 0-1 0,1 0 1 15,-4 0-1-15,-4 6-2 0,-2-5 0 16,4 3 1-16,-5-4 2 0,1 4 0 15,4-1 0-15,2-3 1 0,2 4 0 16,0-4 1-16,0-4-1 0,-1 4 0 0,1 0 2 16,-6 0-2-16,2 0 1 0,-1 0 0 15,2 0 0-15,-5 0 2 0,3 0-1 16,-2 6 0-16,-4-3 1 0,2 5-1 16,0-5 0-16,-1 2-1 0,0-5-1 15,3 0 0-15,-4 0-2 0,0 0 2 16,4-7-1-16,-1 1 0 0,3 2 0 15,1 0 0-15,-4 0 1 0,-5 1 0 0,3 3-2 16,-6 0 1-16,-1 0 0 0,-3 0 0 16,-1 0 1-16,1 0-1 0,3 0 0 15,0-8 1-15,6-2-1 0,4 1 1 16,2-4-2-16,2 1 1 0,6 6 0 16,0 1-1-16,-5 5 1 0,-3 0 0 15,-1 0-2-15,-12 7 2 0,-1 1-1 16,-3-5 0-16,-3 2 1 0,-4-5 0 15,4 0 0-15,3 0-1 0,1 0 1 0,1 0 0 16,5 0 0-16,-1-5-1 0,-1 5 1 16,-2 0 0-16,-2 0 0 0,-2 0-1 15,0 0 1-15,1 7 0 0,-4-3 0 16,-1-4 0-16,0 7 0 0,-1-4 2 16,-2-3-1-16,2 5 1 0,0-5 2 0,-3 0-1 15,-1-5 2-15,4 2 0 0,-1-4-2 16,-1-2 0-16,-1 1-2 0,2 3 0 15,-3-1-2-15,3-1 1 0,3 1-1 16,1-3 0-16,-2 2 1 0,0-5 1 16,0 3-2-16,-1 2 0 0,-6-3 0 15,3 1 0-15,-4 0-1 0,-4 0 2 16,3 1-2-16,-3 2 2 0,-3-4-1 16,0 2 0-16,1-2 1 0,-5 0 0 15,0-1 0-15,0 4 0 0,-5-1-1 16,0 3 1-16,3 2 0 0,-4 0-2 0,-1-3 2 15,1 3-1-15,0-2-1 0,-1 1 3 16,0-2-3-16,1 3 1 0,-2-1 1 16,3 1-1-16,0 3 0 0,-1 0 0 15,2-2-1-15,4 2 2 0,-2 0 0 16,2 0-1-16,0 2 0 0,0-2 0 0,0 0 1 16,0 5 1-16,3-3-2 0,3 1 0 15,1 3 0-15,-1-2 1 0,4 2 0 16,-2-1-1-16,2 1-1 0,-3 0 1 15,3-2 0-15,-2-1 0 0,0 1 0 16,4-4 1-16,1 0 1 0,2 0 0 16,4 0 0-16,-1 0-1 0,0 0 1 0,4 0 1 15,-2 0-1-15,1 0-2 0,-1 0 2 16,-1 0 0-16,-1 0-1 16,0 0 1-16,-2 0-2 0,1 0 0 0,1-4 3 15,2 4-2-15,2-5 0 0,1-1 2 16,1 1-2-16,-1-3 2 0,1 0 0 15,-2-1-1-15,3 2-1 0,-2 3 0 16,1-5 0-16,-5-1-1 0,3 2 0 16,-2 0-1-16,-2-1 1 0,1 2 1 0,0 1-1 15,5-3-2-15,0-1 4 0,2-3-1 16,1 1 0-16,4 1 0 0,-3 2 0 16,2-1 0-16,1 0 2 0,-2 1-2 15,4 0 0-15,-3 2 0 0,-1 3 0 16,4-1-1-16,0 2 2 0,0-1-3 15,-1-2 0-15,2-1 1 0,0-3-1 16,1-1 0-16,1 2 2 0,4-1-2 0,-2-3 0 16,5 6 2-16,-1 0-2 0,1 1 3 15,-1 1-2-15,0-2 0 0,-1 3 2 16,2-3-1-16,-1-2 1 0,-3 2 0 16,-1 2-2-16,2-2 3 0,-2-1-1 15,2 1-1-15,0-2 2 0,7 2-1 16,-5-2 1-16,1 1 0 0,4 0-1 15,-1-1 1-15,-1 2-1 0,0 3 1 0,5-2-2 16,-4 1 1-16,1-2 0 0,1 2 0 16,-3 0-2-16,-1 0 1 0,-2-1 0 15,0 1 0-15,-3 1-1 0,-2-4 0 16,-2 2 3-16,1 1 0 0,-1-1-1 16,2 3-3-16,0-2 2 0,2 0 1 15,0 1-1-15,1 1 0 0,4 3-2 0,0-7-1 16,3 7 3-16,-1-4 1 0,2 4-2 15,-3 0-1-15,2 0 1 0,-3 0 2 16,-2 0 1-16,-2 4-2 0,-6 0-3 16,-3-4 1-16,3 0 2 0,-2 4-3 15,0-4 1-15,2 3 2 0,1-3 2 16,-5 7-1-16,0-1-1 0,-1-1-2 16,3 1 2-16,4 1 2 0,5 3-3 15,2-5-1-15,9 9 3 0,3-2-1 16,1 6 0-16,-1-1 2 0,0 3-3 0,-2-1 1 15,-2 0 1-15,-5 0-2 0,2 3 2 16,-5 2-2-16,1-1-3 0,-3-3-2 16,-2-3-5-16,0-1-15 0,-5-8-14 15,-5-7-25-15,-4 4-16 0,-6-5-131 16,-13 0-147-16,-6 0-336 0</inkml:trace>
  <inkml:trace contextRef="#ctx0" brushRef="#br0" timeOffset="190262.558">25543 11198 507 0,'-2'5'111'0,"-1"-3"2"0,3 5-91 15,-3-1-3-15,-1 2-3 0,-1 8 1 16,1-5-1-16,-1 6-2 0,-5-1-1 0,4-1-2 15,-1 1-2-15,0-2-2 0,1 1-2 16,2-7-2-16,4 2-2 0,-4-7 0 16,4 2-1-16,0-5 1 0,0 0 0 15,0 0-1-15,0 0 1 0,0 0-1 16,0-6 0-16,0 4 0 0,3-6 2 16,1-2-2-16,3 0 1 0,1-6-1 0,3 1 0 15,2-3 1-15,4 0 1 0,1-1-2 16,-4 2-1-16,4 0 1 0,-5 5-1 15,1 4 1-15,-6 1 1 0,5 1-1 16,0-1 3-16,0 0 1 0,4 3 2 16,-3 4 3-16,3 0-1 0,-1 0-1 15,1 4 1-15,-2 6 0 0,1 5-1 16,-4 5-2-16,1-1-1 0,-8 5-1 16,0 0 0-16,-5 2 1 0,0-2-2 15,0 1 0-15,0 0-2 0,0-6-9 0,-4-1-12 16,2-6-64-16,-1-12-55 0,-5 0-103 15,1-10-235-15</inkml:trace>
  <inkml:trace contextRef="#ctx0" brushRef="#br0" timeOffset="195435.341">28420 14269 498 0,'-3'0'106'0,"-3"0"3"16,1 4-92-16,5 1 3 0,0 0 5 16,0 4 2-16,0-3 4 0,0 7 0 0,0-5 2 15,5 2-1-15,-5 1 0 0,6 2-4 16,-2 0 0-16,6 2-4 0,-2 1 0 15,6 1-3-15,-1-3-5 0,-2 0-4 16,0-1-2-16,-4 1-3 0,-2 3-1 16,-5-5-4-16,0 4 0 0,0-4-1 15,0 1 0-15,-4-5-1 0,1 0 1 0,0-4 0 16,0 1 0-16,3-5 0 16,-3 0-1-16,3 0 0 0,0 0 1 0,0 0-2 15,-4-9 1-15,4 2 0 0,0-1-1 16,0-2 1-16,-5-4 0 0,-3-1 0 15,0 3 0-15,3-3 0 0,-4-1 0 16,0 2 0-16,9-2 0 0,-3 1 0 16,3-2-1-16,0 2 2 0,0 0-2 15,4 2 0-15,4 5 1 0,-1 3 0 0,0 5 0 16,3 0 1-16,-4 0 1 0,1 8 2 16,2-3-1-16,-1 1 2 0,6 4-4 15,0 1 2-15,0 1-1 0,-3 2-1 16,2 3-1-16,-8 3 1 0,4 5-3 15,-4-3 2-15,-2 1-3 0,4 0-1 16,-1-7-4-16,-2-4-11 0,6 0-10 0,-1-2-14 16,5-7-11-16,-4-3-110 0,2 0-119 15,-3 0-275-15</inkml:trace>
  <inkml:trace contextRef="#ctx0" brushRef="#br0" timeOffset="195728.972">28274 14764 527 0,'-4'0'119'0,"4"4"4"0,5-4-79 15,10 0-15-15,3-5-2 0,11-6 4 0,3-5 2 16,10-1 2-16,2-4-2 0,8-1-1 16,3-2-4-16,5 6-5 0,-1-2-7 15,3 7-5-15,-8 5-7 0,0 1-8 16,-12 4-12-16,-8-2-12 0,-8 5-11 16,-5-3-11-16,-5 3-110 0,-3 0-114 15,0 0-270-15</inkml:trace>
  <inkml:trace contextRef="#ctx0" brushRef="#br0" timeOffset="196132.221">28339 14993 578 0,'0'-10'129'0,"7"0"6"16,10-1-105-16,8-3 3 0,7 2-1 15,3-1 2-15,1 3-3 0,4 2-6 16,1 1-6-16,-8 3-5 0,2 4-5 16,-2 0-4-16,-7 0-4 0,-4 4 1 15,-4 5-2-15,-7 4 0 0,-11 5-1 0,0 5 0 16,-7 3 1-16,-9 5 0 0,-3-1-3 15,-2 5 2-15,-1-2-1 0,-1 2 3 16,3-2-2-16,2-1 1 0,2 1-1 16,10-7 2-16,1-2 1 0,5-3 1 15,0-7 0-15,4-3 3 0,9-5 0 0,6-6 2 16,7-4 1-16,12 4-1 0,11-7-2 16,6 1-1-16,9-7-3 0,5 4-4 15,-1-1-19-15,-5 3-21 0,-10 0-85 16,-17 1-35-16,-16-1-110 0,-17-2-229 15</inkml:trace>
  <inkml:trace contextRef="#ctx0" brushRef="#br0" timeOffset="197378.67">27816 14397 550 0,'0'-14'126'15,"0"4"6"-15,5 2-96 0,1 1 6 16,-1 4-2-16,3 3-1 0,-1 0-1 15,5 6-1-15,1 3-2 0,7 7-3 0,8 5-5 16,5 10-4-16,5 4-3 0,1 8-4 16,1 5-2-16,1 3-5 0,-7 6-2 15,-3 7-2-15,-10 1-1 0,-11 4-1 16,-10 2-1-16,0-1-1 0,-7-1-1 16,-7 0-6-16,-9-3-4 0,-1-4-11 15,-8-5-16-15,-4-10-20 0,-3-6-92 0,1-9-27 16,-5-11-107-16,-3-5-216 0</inkml:trace>
  <inkml:trace contextRef="#ctx0" brushRef="#br0" timeOffset="197709.019">26183 14725 528 0,'4'0'124'0,"-4"13"6"0,0 12-91 0,0 14 3 16,-7 17-3-16,-2 11-2 0,1 10-4 15,-2 9-4-15,7 5-6 0,3-1-4 16,0 3-4-16,9-3-5 0,7-9-3 16,4-9-2-16,10-5-2 0,7-19-8 15,10-8-13-15,8-12-15 0,7-3-47 16,9-10-75-16,0-11-113 0,-4-4-256 16</inkml:trace>
  <inkml:trace contextRef="#ctx0" brushRef="#br0" timeOffset="209013.907">9872 15781 471 0,'2'-25'108'0,"-2"-9"4"0,4-1-83 0,-4-3-1 15,0-4-2-15,0-2-1 0,0-8 1 16,-5-14-2-16,3-7 2 0,-4-1-1 15,2-4 2-15,0-1-1 0,1 4-3 16,-2-4-2-16,-1-6 1 0,-2-1-6 16,2-3 2-16,0 7-3 0,2 10 0 15,4 1-1-15,0 13-2 0,6 10 0 16,1 7-1-16,-3 5-3 0,4 9-2 16,-8 3-1-16,5 6 0 0,-5 5 1 0,5 5-2 15,-5 0 0-15,3 1 3 0,3 0 0 16,-2-2 0-16,2-1 0 0,1 0 0 15,3-3-2-15,-3 1 2 0,5 0-2 16,-4 3 0-16,2 2 2 0,1 7-2 16,-1 0 1-16,0 0 2 0,1 5-2 0,3 2 2 15,-1-1 0-15,2 2-1 0,4-5 2 16,2-3 0-16,2 0 0 0,4 0 2 16,7-6-3-16,8-3 2 0,5 0-2 15,7 1-2-15,2 1-2 0,-5 7-2 16,2 0 1-16,-3 0-2 0,-2 4-2 15,2 2 2-15,-2 1 0 0,1-2 1 16,-2 0-1-16,0 0 0 0,-2 0 2 16,-2 0 0-16,-3 0-1 0,1-1 0 15,-1 4 1-15,-1 0 0 0,1-1 0 16,0 2-2-16,0-5 1 0,6-4 0 0,0 0-1 16,-2 0 0-16,4 0 0 0,-6 0-1 15,1 0 1-15,-1 0 0 0,-2 6 0 16,-3-1 1-16,1 5-2 0,-3 3 3 15,0-4 0-15,1-4 1 0,1 2-2 16,2-3 0-16,-2-1 0 0,0-3 1 0,-1 0-3 16,-1 0 0-16,-3 0 0 0,0 0 1 15,0-6 0-15,-2 3 1 0,0 3-2 16,0-4 0-16,-1 4 3 0,-1 0-1 16,1 0 1-16,-3 5-4 0,-1 0 1 15,-1-1 0-15,-4-4 1 0,-1 0-1 16,-2 0 0-16,2 0-1 0,-1-6 2 0,0 0 0 15,1-2-1-15,-1 0 1 0,-1 1-3 16,2-1 2-16,-2 2 2 0,-2 3-1 16,-1 3-2-16,-4 0 1 0,-2 0-1 15,-4 0 2-15,0 3-2 0,0 1 0 16,-4-4 1-16,4 0 0 0,-4-4 0 16,0 4 1-16,4-7 0 0,-4-2 1 15,0 6-2-15,0-3 0 0,0 3 1 16,0 3-1-16,0-4-1 0,0 4 0 0,0 0 1 15,0 0 1-15,-3 4 1 0,3 5-3 16,-2-4 1-16,2 9 1 0,-5-3-1 16,2 9-1-16,3-1-1 0,-6 3 2 15,3-1 2-15,-3 6 0 0,-2-3-3 16,1 7-2-16,-4 0 1 0,1 5-4 16,3 2-1-16,4 5-3 0,3 5-2 0,-3 8 1 15,3 5-1-15,-10 7-3 0,3 5 1 16,3-2 0-16,-3 0 0 0,7-11 2 15,-4-8 2-15,4-10 2 0,0-4 1 16,0 4 0-16,0 3 0 0,0 1 3 16,0 0-1-16,6 1-1 0,0-7 1 15,0-4 1-15,1-4 4 0,-2 0-1 16,-1-4-1-16,-1-2 2 0,1-1 0 16,-4-3-1-16,4-2 1 0,-4 4-1 0,0-3 1 15,-4-1-3-15,0 5-1 0,1 0-1 16,0-2 2-16,3-4-3 0,-2-1 2 15,2-5 0-15,-5-7 4 0,5-1-1 16,-8-1 1-16,4-1-1 0,-2 0 0 16,-1-3 2-16,-2 4-3 0,-1-4 1 15,-3 0 2-15,-2 0 1 0,0 0 0 16,-4-4 0-16,-2 4 0 0,2 0 3 0,-3 4 1 16,-3 0-1-16,2 2 2 0,-5 2 1 15,-1-1 1-15,1 0-1 0,0 4 1 16,-2-1-2-16,0 1 1 0,1 0-4 15,-3-7 1-15,2 1-2 0,0-5-1 16,1 5-2-16,1-5 1 0,-5 4-1 16,1-4 1-16,3 7 0 0,-2-2-1 15,2-5 0-15,1 9 1 0,-2-5-1 16,4 0 0-16,-5-4 1 0,4 3-2 0,-5-3 2 16,4 0 0-16,-6 0-2 0,2 5 1 15,-2-5-1-15,0 2 0 0,-3 4 2 16,0 0-2-16,-5 5 1 0,3-1 0 15,-1-2 1-15,8-2-1 0,-4-6 1 16,4 0-1-16,0-4 0 0,-1 0-1 0,-5-5 2 16,5 2-2-16,-3 0 2 0,3 2-3 15,-4 0 2-15,-1 1-1 0,-1 0 0 16,2-1 1-16,-2 1-1 0,5-5 0 16,3 2 1-16,5 1-1 0,-4-3 2 15,4 3-2-15,-3 1 1 0,2 2 0 16,-1 3-1-16,4 0 3 0,0 0-2 15,-3 0-1-15,3 4 1 0,1-4 0 16,2 0-1-16,-3 4 2 0,4-4-1 16,1-6 0-16,-2 6-1 0,2-3 1 15,4-4 1-15,-2 3-3 0,4-2-1 0,-1 6-3 16,-1 0-2-16,3 6-1 0,3 1 0 16,-2 0-4-16,4 1-1 0,-3-5-5 15,4 1-4-15,1-4-10 0,0 0-15 16,5 0-11-16,0-7-107 0,0-4-3 0,8-4-96 15,-4 1-184-15</inkml:trace>
  <inkml:trace contextRef="#ctx0" brushRef="#br0" timeOffset="-183752.625">9412 18529 509 0,'-9'-9'109'0,"3"0"1"16,2-1-93-16,4-3-3 0,-5 2-4 16,5-3-2-16,-3-7 0 0,3 2 1 15,-5 4 1-15,5-8 2 0,-6-6 1 16,6 2 1-16,-5-10 1 0,2-10-1 16,-1-6 0-16,4-8-1 0,0-4-3 15,0-6-2-15,5-8 0 0,-5 8-1 0,0 3 2 16,0-1 0-16,0 5-1 0,-4 10 0 15,1-1 1-15,3 5-1 0,0 6-2 16,0 6-2-16,-3 1-2 0,3 3 0 16,0 2 0-16,3 2-1 0,-3-3 0 15,0-3-1-15,3 0 0 0,-3-2 1 16,5 4-1-16,0 6-1 0,-3 5 0 16,-2 4 1-16,6 2 1 0,-6 4 1 15,0-1-1-15,0 0 1 0,-4 3 1 0,4 4 1 16,-4 0 1-16,4-2 0 0,0 3-1 15,0-1 2-15,0-3 2 0,0-2-1 16,0 3-3-16,2-1 2 0,4 2-1 16,-1 2 1-16,6 0-2 0,2 3 0 0,0 3 0 15,5 0-1-15,6 0 0 0,1 0 1 16,10 0-1-16,4 0 2 0,8 0-2 16,8 0 1-16,6 0 2 0,8-4-1 15,4 4-1-15,3 0 0 0,-7 0-1 16,1 4 0-16,-3-4-2 0,-3 9 0 15,-2-2-2-15,-4 0 1 0,-5 1 0 16,-4-1-1-16,-6-2 1 0,-3 2 0 16,-6 0 0-16,-4-1 1 0,-3-1-1 0,-4-2 0 15,-1-3 0-15,-1 5-1 0,-2-5 1 16,-3 0 1-16,-3 0-2 0,1 0 2 16,-3 0-1-16,-2 0 0 0,2-5 1 15,-4 5 0-15,-1 0-1 0,-1 0 1 16,-5-3-1-16,0 3-1 0,0 0 2 15,0 0-1-15,0 0 0 0,-6 3 1 16,2-3-1-16,1 6 2 0,-1-1 0 0,0 1-1 16,-1 4 0-16,5 6 1 0,-5 3-2 15,5 6 1-15,-8 9-1 0,2 7-1 16,2 7 1-16,-5 4 0 0,0 8-1 16,-3 3 1-16,0 1 1 0,-2 3-2 15,3 7 2-15,-3-1 0 0,4 2-1 16,-3-1 1-16,4-6-1 0,-2-3-1 0,5-2-1 15,0 0 1-15,2-6-2 0,4-4 1 16,0-8-1-16,-3-4 1 0,3-7 1 16,-5-4 0-16,-3 7 1 0,-2-3-1 15,3-9 1-15,-3 1-1 0,1-1 1 16,2-9 2-16,1 2-3 0,0 4 0 16,-2-3 1-16,2-5 0 0,-2-2 0 15,1-2-1-15,0-1 0 0,0-6 1 16,2-3 0-16,-2 0 1 0,-1 0-1 15,-4-5 2-15,-2-5 0 0,-7 0 5 0,-4-1 3 16,-1-2 3-16,-7 2 4 0,-5 1 0 16,-6 0 3-16,-10-6 1 0,-13 2-3 15,-13 2-2-15,-7 2-5 0,-4 1-3 16,-8 9 0-16,-1 0-3 0,3 5-7 16,5 5-12-16,4 0-13 0,14 0-27 15,14-4-30-15,9-6-103 0,14-5-132 0,8-5-296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7T20:21:16.5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19414 3461 558 0,'0'0'125'16,"0"2"4"-16,0 6-100 0,0 10 1 15,-5 6-2-15,5 8-5 0,0 7-4 16,0 5-4-16,0 5-4 0,8-2-3 0,0-1-3 15,-1-2-3-15,-3-3 0 0,-4-8 0 16,3-2-1-16,-3-2 0 0,0-6-1 16,-3-5 2-16,3-1 2 0,0-7 0 15,0-5 1-15,-3-5 4 0,3 0-1 16,0-5 1-16,0-8-1 0,3-4-3 16,1-6 0-16,0-9-1 0,4-5-3 15,-1-1 0-15,3-13 3 0,-2-1 1 0,2 0 6 16,1 4 0-16,3 7 4 0,2 11 2 15,1 10 4-15,3 8-2 0,-1 12-1 16,0 0-2-16,-2 0-3 0,0 11-3 16,-6 9-1-16,2 2-4 0,-1 6-1 15,-4 7 0-15,-2 2-3 0,1 1 0 16,-7 1 1-16,0-1-3 0,0-1 0 0,0-8-4 16,0-2-5-16,-3-9-7 15,3-1-9-15,0-6-14 0,0-5-10 0,0-6-10 16,0 0 11-16,5-6-118 0,0-6-109 15,7-5-261-15</inkml:trace>
  <inkml:trace contextRef="#ctx0" brushRef="#br0" timeOffset="194.376">19814 3122 545 0,'3'-20'133'15,"2"3"7"-15,1 7-88 0,1 4 6 16,1 6-3-16,-1 0-3 0,1 18-4 15,-1 6-5-15,0 8-5 0,2 14-10 16,0 9-7-16,0 0-4 0,-3 0-8 0,-3 1-2 16,-3-4-7-16,0-3-12 0,-5-4-13 15,-1-3-26-15,0-5-28 0,6-4-99 16,0-8-130-16,0-4-285 0</inkml:trace>
  <inkml:trace contextRef="#ctx0" brushRef="#br0" timeOffset="363.111">19951 4106 743 0,'0'0'174'16,"3"0"4"-16,1 3-118 0,-4-3-18 16,0 2-17-16,0-2-10 0,0 0-20 15,3 0-27-15,-3-2-53 0,3-5-93 16,-3 0-136-16,9-2-309 0</inkml:trace>
  <inkml:trace contextRef="#ctx0" brushRef="#br0" timeOffset="722.288">20304 3537 597 0,'-5'6'156'0,"5"-6"10"15,0 0-63-15,0 0-36 0,10 3-7 16,7-3-6-16,6 0-6 0,6 0-7 16,7-3-9-16,2 3-8 0,1 3-8 15,0 2-4-15,-3-1-7 0,-5 2-9 16,-6 1-12-16,-8-2-14 0,-1 0-18 16,-6 2-24-16,-5 0 37 0,-5 0-162 15,0 6-135-15,-6-4-315 0</inkml:trace>
  <inkml:trace contextRef="#ctx0" brushRef="#br0" timeOffset="893.149">20352 3798 599 0,'0'3'155'0,"0"6"11"0,4-1-81 16,6-1-11-16,9-2-12 0,5-1-8 15,3-4-11-15,5 0-8 0,3-7-11 16,-3-2-7-16,-2 1-19 0,-3-1-22 15,-4 7-36-15,-2-5-130 0,4 7-148 16,-2-5-362-16</inkml:trace>
  <inkml:trace contextRef="#ctx0" brushRef="#br0" timeOffset="1515.143">21195 3528 595 0,'0'-10'141'0,"-3"10"5"15,3 0-99-15,0 0 3 0,0 9-10 16,-4 4-1-16,4 10-4 0,0 5-6 15,0 4-6-15,0 8-6 0,6 7-4 16,1 1-4-16,-1 4-3 0,-1-1-3 0,-5-4-4 16,3-6 0-16,-3-6-1 0,0-8-3 15,0-4-1-15,0-7-3 0,-3-3 1 16,3-6 1-16,0-4 1 0,0-3 1 16,-3-3 1-16,3-4 3 0,0-6 1 15,0-7-1-15,0-7 2 0,6-5 0 16,5-8-1-16,-1-6 3 0,-1-5 2 0,3-9-1 15,0 2 3-15,3 2-1 0,7-1 5 16,4 13 2-16,2 11 0 0,-1 5-1 16,-1 8 3-16,-1 10-1 0,1 10 2 15,-3 0-3-15,1 9 2 0,1 7 1 16,-1 9 0-16,-3 9-1 0,-5 5-1 16,-3 1-3-16,-9 6-1 0,-4 1-4 0,-3 0-1 15,-6-2-2-15,-3 0-3 16,-6-13-4-16,2-2-8 0,1-3-14 15,4-9-19-15,8-2-29 0,3-8-123 0,0-5-147 16,8-3-336-16</inkml:trace>
  <inkml:trace contextRef="#ctx0" brushRef="#br0" timeOffset="1908.497">21948 3668 566 0,'3'-5'139'15,"2"-3"6"-15,3 2-83 0,1-2-14 16,3 4-11-16,-5-3-3 0,2 2-5 15,-2 1-8-15,0 4-4 0,-4 0-6 16,0 0-2-16,-3 0-2 0,0 10-2 16,0-1 0-16,-3 2-1 0,-1 4-2 0,-3 0 2 15,0 0-3-15,-1 2 0 0,1-6 0 16,3 0 1-16,-1-3 2 0,0-8 3 16,5 2 2-16,0-2 0 0,0-6 1 15,0 1 1-15,8-7-1 0,-4-3 0 16,2 1-2-16,1 5-2 0,-3-2 0 15,-1 5 0-15,2 2-2 0,-2 4-14 16,-3-3-22-16,6 3 85 0,-6 0-231 0,3 0-156 16,-1-6-415-16</inkml:trace>
  <inkml:trace contextRef="#ctx0" brushRef="#br0" timeOffset="2342.727">22508 3251 590 0,'-10'0'141'15,"0"0"9"-15,2 5-97 0,-3 10-6 16,-1 6-7-16,-3 6-4 0,-6 8-3 0,-2 7-6 15,0 5-7-15,-2 5-3 0,3 1-2 16,9 2-3-16,7 1-3 0,6-5-5 16,0-4-2-16,8-5 1 0,3-5-5 15,0-4 0-15,2-8-8 0,3-3-8 16,1-6-10-16,-1-6-15 0,2-2-14 16,-4-8-97-16,-1 0-14 0,3 0-96 15,-2-4-189-15</inkml:trace>
  <inkml:trace contextRef="#ctx0" brushRef="#br0" timeOffset="2682.13">22716 3416 600 0,'0'6'152'0,"0"3"4"15,0 3-96-15,0 8 2 0,0 5-13 16,0 0-9-16,0 8-11 0,0 2-8 15,5-3-7-15,-1 1-3 0,-1 0-6 16,-3-6-5-16,0-1 0 0,4-5-1 16,-4-3-1-16,0-8 2 0,0-6-1 15,0-4-1-15,0 0 1 0,0-12 1 0,3-8-1 16,0-3 2-16,2-4-1 0,3-1-2 16,1-6 2-16,5 1 1 0,3-2-1 15,1 3 3-15,2 0 3 0,-3 11 3 16,-2 7 3-16,-2 11 3 0,-1 3 3 15,-6 4 0-15,2 11-1 0,-4 4-3 16,-4 9-3-16,3 4-4 0,-3 2-8 16,0 0-11-16,0-3-16 0,0-3-25 0,3-8-9 15,-3-7-128-15,3-8-138 0,2-5-319 16</inkml:trace>
  <inkml:trace contextRef="#ctx0" brushRef="#br0" timeOffset="2847.425">23114 3593 683 0,'3'0'167'0,"3"3"5"16,5 2-112-16,2-2-3 0,1-3-16 15,2 0-7-15,-2 0-12 0,0 0-9 16,1-3-11-16,0-3-13 0,-2 0-18 16,-5 1-20-16,-3-5-15 0,0 0-116 15,2 2-131-15,1-2-296 0</inkml:trace>
  <inkml:trace contextRef="#ctx0" brushRef="#br0" timeOffset="3041.451">23442 3208 617 0,'0'-4'153'0,"0"4"10"16,0 5-95-16,-3 11-1 0,3 5-12 15,0 7-6-15,0 10-7 0,-4 3-9 16,4 7-11-16,-5 5-9 0,2 6-3 15,-2 2-4-15,-2-1-8 0,1-2-7 16,2-12-16-16,4-7-18 0,0-9-20 0,0-8-104 16,0-6-18-16,0 2-113 0,0-10-208 15</inkml:trace>
  <inkml:trace contextRef="#ctx0" brushRef="#br0" timeOffset="3309.964">23564 3105 495 0,'0'-11'134'0,"-5"2"11"0,5 9-25 15,4 0-60-15,1 0 2 0,1 11-2 16,7 7-1-16,1 1-4 0,7 9-8 16,0 5-7-16,5 5-10 0,-2 5-7 0,-2 6-5 15,-4 0-7-15,-4 0-4 0,-6 0-2 16,-4-2-2-16,-4-1 0 0,0-2-1 15,-4-2-1-15,-1-4-1 0,-7-2 2 16,-2 1 0-16,-3-7-6 0,-3-3-9 16,0-7-12-16,-2-5-16 0,5-7-28 15,6-8-57-15,11 0-72 0,0 0-125 16,0-19-262-16</inkml:trace>
  <inkml:trace contextRef="#ctx0" brushRef="#br0" timeOffset="3575.283">23912 3550 689 0,'4'5'170'0,"0"-5"6"0,0 5-111 15,2-5-8-15,-2 0-15 0,1 0-13 16,5 0-8-16,-4 0-10 0,-2 0-4 16,5 0-3-16,-4 0-1 0,-1 0-1 15,0 0-1-15,-4 4-2 0,0-4 3 16,0 4-3-16,0-4 2 0,-4 5 0 15,4-5-1-15,-5 4-1 0,5-4 3 16,-3 5-3-16,3-5 2 0,0 6-1 16,0-2-1-16,0-1 2 0,0 1 1 0,0 0-6 15,-4-4-10-15,4 3-24 0,-3-3 69 16,-1 5-213-16,0-5-156 0,1 0-399 16</inkml:trace>
  <inkml:trace contextRef="#ctx0" brushRef="#br0" timeOffset="4431.728">24546 3193 524 0,'0'0'125'0,"-4"0"2"0,4 3-79 16,-5 0-10-16,5 5-12 0,-6-1-4 15,1-2-4-15,1 3-5 0,-2 2 0 16,-3-1-3-16,0 5-1 0,1 1 1 16,-2 6 3-16,0 2 1 0,-1 2 0 0,1 2-1 15,-3 2-1-15,3-2-1 0,0 5-3 16,-2-1-2-16,3 0-1 0,-1 1-1 16,-2-3-1-16,1-2-1 0,3-1 1 15,0 2-1-15,8-3 0 0,0 3-1 16,0-3 0-16,12-4 0 0,-1-3 0 15,3-3-2-15,2-5 1 0,-2-4 1 16,-1 0-1-16,-1-6-1 0,1 0-7 0,-2 0-6 16,2-3-11-16,1-1-13 0,-3-6 10 15,1-1-130-15,4 0-116 0,-1-6-279 16</inkml:trace>
  <inkml:trace contextRef="#ctx0" brushRef="#br0" timeOffset="4831.363">24726 3390 614 0,'4'-4'160'0,"1"4"6"16,3 0-88-16,-2 5-8 0,-6 7-16 15,0 4-7-15,0 4-12 0,0 4-10 16,-5 3-8-16,0 1-6 0,5 0-6 0,-4 0 0 15,4-4-3-15,0-3 0 0,0 0-2 16,0-7 0-16,0 0 0 0,0-3 0 16,0-4 1-16,0-7-2 0,4 0 1 15,0-4-4-15,1-7 2 0,-2-1 0 16,4-7-2-16,2-4 1 0,1-2-1 16,1-5 0-16,4-4 4 0,3 0 1 15,0 2-2-15,-2 0 2 0,1 7-1 16,-4 7 1-16,-3 9-1 0,-1 9 0 15,-1 0 2-15,-4 8 3 0,-2 6 2 0,-2 5 1 16,0 6 1-16,0 2 0 0,0 1-1 16,0-3-1-16,0-3-3 0,4 0-6 15,-4-5-7-15,7-3-15 0,-1-10-20 16,-1-4-23-16,4 0-110 0,-2-5-13 16,2-2-114-16,-4-4-208 0</inkml:trace>
  <inkml:trace contextRef="#ctx0" brushRef="#br0" timeOffset="4984.556">25074 3448 613 0,'0'0'163'0,"3"0"9"15,1 5-73-15,4-5-26 0,3 0-18 0,1 0-13 16,2 0-10-16,3 0-11 0,1-4-12 16,2 4-18-16,-4-7-15 0,-2 2-24 15,-2-1-18-15,-2-1-119 0,0 7-135 16,1 0-307-16</inkml:trace>
  <inkml:trace contextRef="#ctx0" brushRef="#br0" timeOffset="5293.569">25353 3266 621 0,'5'-4'148'0,"8"-2"5"0,-1 3-101 15,2 3-4-15,0 0-5 0,2 0-6 16,0 0-7-16,2 8-4 0,-4 0-5 15,-1 3-2-15,-1 2-2 0,-5 2-4 16,2-2 2-16,-9 7 0 0,0 1-3 16,0-5 0-16,-10 2-3 0,2 2-1 15,-7-5-4-15,-2-2-1 0,-1 6-1 0,3-1 0 16,0 0-2-16,5-1 2 0,4-5-3 16,6 3 2-16,0-6-2 0,0 0 0 15,8-4 1-15,0 1 0 0,2-3-1 16,-1-3 1-16,1 5 0 0,2-5 0 15,0 4-2-15,0-4-5 0,2 0-10 16,-1-4-12-16,1 4-20 0,-3-9-19 0,-2 2-93 16,1 0-24-16,-3 2-108 0,3-1-205 15</inkml:trace>
  <inkml:trace contextRef="#ctx0" brushRef="#br0" timeOffset="5580.083">25709 3007 641 0,'0'0'155'15,"6"0"4"-15,2 10-107 0,1 1 2 16,1 4-9-16,0 6-5 0,4 3-9 16,0 7-7-16,0 1-4 0,3 6-3 15,-1 3-3-15,-1 0-5 0,0-3-1 16,-2-4-1-16,-8-1 2 0,0-3-1 15,-5-2-1-15,0-1-3 0,-5 1 1 16,-1-4-2-16,-6 3 1 0,-7-1-1 0,-1-5 1 16,-3-1-1-16,-6 0 1 0,5-6 1 15,1 0-5-15,1-3-9 0,8-8-18 16,2-3-27-16,0 0 60 0,12-5-197 16,0-2-153-16,7-4-372 0</inkml:trace>
  <inkml:trace contextRef="#ctx0" brushRef="#br0" timeOffset="5758.191">26161 3396 810 0,'0'5'203'0,"0"0"4"0,0-2-124 16,0-3-12-16,0 3-23 0,5-3-13 0,-1 0-19 15,3-6-18-15,1 1-20 0,-1 0-21 16,2-4-36-16,-2 3-104 0,3 6-32 15,0 0-128-15,3 0-243 0</inkml:trace>
  <inkml:trace contextRef="#ctx0" brushRef="#br0" timeOffset="6203.044">26649 3345 730 0,'-5'5'183'0,"2"1"4"16,3-6-111-16,0 6-14 0,0-6-25 15,4 0-17-15,0 0-23 0,4-5-26 16,2 1-32-16,-2-1-126 0,6-3-146 16,2 8-349-16</inkml:trace>
  <inkml:trace contextRef="#ctx0" brushRef="#br0" timeOffset="6345.99">26900 3362 669 0,'-4'4'168'15,"4"-1"4"-15,0-3-99 0,0 0-18 16,4 0-18-16,4-3-13 0,3-4-20 16,6 2-24-16,2 0-28 0,-1-3-126 15,-3 5-137-15,1-4-338 0</inkml:trace>
  <inkml:trace contextRef="#ctx0" brushRef="#br0" timeOffset="6485.68">27342 3321 703 0,'0'0'169'16,"4"0"1"-16,3 4-91 0,4-4-45 15,-5 0-38-15,3 0-31 0,-9-4-132 16,4 0-138-16,-4-1-339 0</inkml:trace>
  <inkml:trace contextRef="#ctx0" brushRef="#br0" timeOffset="7549.219">27986 2877 550 0,'-4'-7'123'0,"4"4"5"0,0 3-97 15,0 0 5-15,0 13 2 0,5 11 0 0,-5 9-1 16,-5 11-1-16,-1 13-3 0,-1 11-5 15,-2 10-8-15,3-2-5 0,-2-4-5 16,-1-6-4-16,-1-8-7 0,-1-14-15 16,-2-1-19-16,-5-9 120 0,1-5-247 0,2-7-142 15,-1-5-392-15</inkml:trace>
  <inkml:trace contextRef="#ctx0" brushRef="#br0" timeOffset="17818.8">21119 4246 198 0,'0'0'0'16,"-5"4"-29"-16,0 1-140 0</inkml:trace>
  <inkml:trace contextRef="#ctx0" brushRef="#br0" timeOffset="18165.401">21082 4268 406 0,'0'-7'99'0,"0"4"3"16,-5-3-55-16,2 3-15 0,-1 3-11 16,0-4-6-16,0 4-2 0,1 0 1 15,3 0 0-15,-6 0 1 0,6 0 0 16,-5-4 2-16,5 4 3 0,-5-4-2 16,5 4 0-16,-3 0 0 0,3 0 0 15,-3 0-2-15,3 0-4 0,0 0-2 16,4 0 0-16,-4 0-2 0,0 0-2 0,0 0-2 15,3 0 2-15,4 0 2 0,2 0 1 16,4 0 5-16,2 0 2 0,7-5 3 16,3 5 2-16,8 0 2 0,5-2-2 15,8 2-2-15,5 0-3 0,5 0 5 16,1 5-2-16,3-1-4 0,-1-1-4 16,-4-3 2-16,-3 4-1 0,-9-4-2 15,-9 0-8-15,-8-4 2 0,-7 4-1 0,-10-4-1 16,-6 4 0-16,-3-7-1 0,0 7-2 15,0 0 2-15,-7-1-1 0,2 1-3 16,1-9-10-16,-5 4-23 0,2-1-86 16,0-9-57-16,-1 1-130 0,-8-4-284 15</inkml:trace>
  <inkml:trace contextRef="#ctx0" brushRef="#br0" timeOffset="18935.078">22120 2973 537 0,'4'0'132'16,"1"4"4"-16,-1 10-75 0,-4 7-25 15,0 15-5-15,7 12-7 0,-3 23-5 0,-1 10-7 16,0 19-3-16,2 5-2 0,-5 11-4 15,0 2 1-15,0 0-2 0,0 3-4 16,0-3-6-16,-6-7-4 0,-6-6-6 16,-4-6-5-16,-2-15-6 0,-3-14-6 15,3-6-89-15,5-17-12 0,1-21-87 16,1-20-180-16</inkml:trace>
  <inkml:trace contextRef="#ctx0" brushRef="#br0" timeOffset="19764.552">22018 2909 587 0,'4'-11'137'0,"3"-4"7"16,10 2-104-16,2 5 2 0,9 6-3 15,3 2-3-15,10 0-2 0,-2 0-7 16,10 7-2-16,4-3-2 0,7 2-1 16,1 2-3-16,12-2-1 0,1-6-1 15,1 0 0-15,11 0-1 0,0 0-1 16,3-6 1-16,6 1-1 0,3 2 1 0,0-2-4 16,0 3 0-16,-4 2-3 0,-8 0-1 15,2 0-3-15,-12 0-1 0,-1 0-1 16,-4-3 0-16,-1-4 3 0,-3 4 1 15,1-4 1-15,0 0 1 0,1-6 0 16,-2 2-1-16,6-3 1 0,-2 0-3 16,-2 6-3-16,-2 0 0 0,-2 3 1 15,-7 1-1-15,-3 0-1 0,-2 4-3 0,1-6 0 16,1-1 1-16,-2 2 3 0,1-3-5 16,-1 3 0-16,-3-1 1 0,3 1 2 15,0-5 0-15,2 5 0 0,1-7-3 16,3 1 2-16,1 6 2 0,4 1 0 15,-5 0-1-15,-3 4-1 0,-3-5 1 16,-4 1 3-16,-3 0-2 0,9 2-1 0,-2-3 0 16,0 5 3-16,6-4-1 0,-3 4 0 15,-4-5-2-15,2 0 1 0,-5-3 0 16,4 2 2-16,4-3-2 0,1-2 3 16,0 6-4-16,-1 5 2 0,0-3 1 15,-11 3 1-15,-3-5 0 0,-5 5 1 16,0 0 2-16,-2-5 3 0,4 0-1 0,3 0 0 15,1 5-3-15,-1-4-2 0,2 4-1 16,-1 0-3-16,-2 0-1 0,3 0 0 16,0 0-1-16,-2-5 3 0,4 5-1 15,0-5 0-15,1 5 2 0,2 0 1 16,-1 1 1-16,-5 5 2 0,-2-6-2 16,2 0 3-16,3 0-2 0,3 0-1 15,3-7 0-15,2 7 0 0,1-4 0 16,-4 4 1-16,-1 0 0 0,-3 0 2 15,-3 0 0-15,5 0-1 0,6-9-1 0,2 6-1 16,7-1-1-16,-1 4-2 0,-3-6 0 16,-12 6 0-16,-1 0-2 0,-6 0 2 15,-1 0 0-15,0-2-2 0,7 2 2 16,-5-3-2-16,4 3-1 0,-6-4 1 16,6 4-1-16,-9 0-1 0,0 0 1 15,-3 0 0-15,-7 0-6 0,-1 0-6 16,-7 4-14-16,-3-1-13 0,-3-1-19 0,0 6-29 15,2-4-28-15,1 2-118 0,14-2-146 16,9-4-328-16</inkml:trace>
  <inkml:trace contextRef="#ctx0" brushRef="#br0" timeOffset="20912.828">22186 4324 618 0,'22'-10'145'16,"7"-2"7"-16,8 2-111 0,8-2 3 0,8 1 2 15,8 2-2-15,8 4-7 0,6-1-7 16,11-1-4-16,10 3-5 0,14-2-1 16,8 1-2-16,17-1-1 0,7-1 2 15,6 4 1-15,10-3-1 0,9 6 2 16,-2 0-2-16,8 0-1 0,-1 6 0 16,-6-6-3-16,0 2 1 0,-3 4-4 15,-13-6-5-15,0 0 0 0,1 0-2 16,-12-8 1-16,-7 8 0 0,1-8-3 0,-4-2-1 15,-8 2 1-15,-5 4 2 0,-4-3 4 16,-12 2-1-16,-8 0 3 0,-9-2 2 16,-7 3 2-16,-8-3 1 0,-8 4 0 15,-2-5-2-15,3 0-2 0,0-2-2 16,2 2-4-16,-1-1 1 0,1 9-2 16,1-5-1-16,2-1-1 0,5-1-2 0,4 2 0 15,-3-2 1-15,-5 4 0 0,-3-1-2 16,-3 2 1-16,5 2-1 0,-2-6 1 15,6 6 0-15,0-3 0 0,-6 3 1 16,-5 0 0-16,-4 0-2 0,7 0 1 16,1 0 1-16,6 2-2 0,0 3-1 15,4-1 0-15,-10 2 1 0,-6 4 0 16,-3-2-2-16,-7 1 2 0,-5-3 2 16,0 1-1-16,1-3 0 0,0 0 0 15,1 0-2-15,4 2 3 0,-8-3-2 0,-1 2 0 16,-3-3-1-16,-4-2-1 0,-7 0 1 15,-3 0 2-15,0 0-3 0,-4 0 0 16,-2 0 2-16,3-2 0 0,-4 2 0 16,0-5 2-16,-3 5-1 0,-1-6 0 15,-2 0 0-15,-2-3-1 0,4-9 5 16,-4-6 4-16,4-9 2 0,-5-14 0 0,-1-14 4 16,-5-15-1-16,6-10-4 0,-1-10-11 15,-5-4-11-15,-5-9-12 0,8-1-9 16,2-4-11-16,-2 0-4 0,-3 1-4 15,0 12 1-15,7 14 0 0,-3 13 7 16,3 15 5-16,6 15-1 0,6 15 58 16,6 11-212-16,0 2-150 0,-15 7-418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7T20:25:54.3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4917 6202 540 0,'0'0'122'0,"0"5"6"16,4-1-94-16,5-2 4 0,0-2-2 15,7 7-5-15,5-7-4 0,12 3-5 16,6-3-4-16,13 0-7 0,9 0-4 0,10 0 0 15,13-2 2-15,14-2 1 0,14-1 1 16,15-3 1-16,24 4 3 0,11 0 1 16,4 4 3-16,19 0 3 0,1 0 0 15,-4 8 1-15,4 5 1 0,-6 1-1 16,-14 3 0-16,6-1-2 0,-14-3 0 0,-19-2-2 16,1-3-1-16,-8 2-1 0,-22-7-2 15,-5 1-2-15,-10-4-2 0,-16 0-2 16,-13 0-2-16,-7 0 0 0,-5 0-4 15,-11-6-6-15,-6 5-13 0,-9-3-17 16,-12 4-31-16,-12 0-138 0,-4-6-157 16,0-1-375-16</inkml:trace>
  <inkml:trace contextRef="#ctx0" brushRef="#br0" timeOffset="30799.978">17541 2904 425 0,'3'-6'106'0,"0"1"5"0,3 0-66 16,0 0 5-16,-1-1-9 0,5 0-1 15,-3-1-2-15,-4 2-2 0,3-1-2 16,-2 6-3-16,-1 0-3 0,-3 0-2 16,0 4-2-16,0 5-1 0,0 3-2 0,0 8-2 15,-6 6-2-15,1 5-4 0,-1 7-2 16,0 7-4-16,-1 4-2 0,2-3-1 15,1 1-2-15,1-1-1 0,-2-6 1 16,5-5-3-16,0-4-3 0,-5-4-3 16,2-8-5-16,3-2-3 0,-6-6-8 15,3-5-7-15,-3-2-6 0,2-4-5 0,1 0-5 16,-1 0-5-16,0 0 68 0,4-10-159 16,0-6-105-16,-5 0-275 0</inkml:trace>
  <inkml:trace contextRef="#ctx0" brushRef="#br0" timeOffset="31079.427">17279 2736 482 0,'-6'-6'128'0,"6"2"5"0,-3 4-23 15,3 0-75-15,0 0 0 0,5 0-5 16,2 4 0-16,2 2-4 0,5 2-3 16,7-3-4-16,4 4-1 0,6-4-3 0,6 0-3 15,-1 0-4-15,0-5-1 0,0 0-1 16,-5 4-2-16,2-4-4 0,-2 0-7 16,0 0-10-16,-2 4-10 0,1-1-13 15,-4 0-10-15,-2 1-75 0,0 0-32 16,-1 0-96-16,-2-4-192 0</inkml:trace>
  <inkml:trace contextRef="#ctx0" brushRef="#br0" timeOffset="31323.452">18097 2764 537 0,'-16'0'125'0,"1"9"5"0,-5 0-91 16,1 4 0-16,-2 5-4 0,-1 5 2 15,0 1-5-15,0 2-5 0,-3 5-5 0,2 2-4 16,3 0-5-16,4 5-3 16,3 4-7-16,7-5-1 0,6 2-1 0,0-3-1 15,0-3-3-15,4-4-3 0,5-2-7 16,-1-7-3-16,3-1-6 0,0-3-5 16,0-4-6-16,-1-3-4 0,0-3-4 15,-1-6 100-15,2 0-196 0,4-6-106 16,-1-7-308-16</inkml:trace>
  <inkml:trace contextRef="#ctx0" brushRef="#br0" timeOffset="31730.955">18149 2928 475 0,'0'-10'129'15,"0"4"6"-15,8-1-25 0,-1 0-62 0,9 2-4 16,3-4-4-16,2 2-3 0,1-3-3 15,0 0-4-15,-2 1-3 0,6 2-3 16,-4 4-5-16,-2 3-1 0,1 8-5 16,-8 3-2-16,-13 3-4 0,0 8-3 15,-8 2-1-15,-10-3-2 0,-4 0-1 16,-1 2 1-16,-2-3-1 0,7 0 2 0,6-5-1 16,2-4 0-16,4-5-1 15,6-6-1-15,0 0 0 0,9 0 3 0,-1-6-4 16,3 1 1-16,1 1 1 0,1 2-2 15,-3 2 1-15,-1 0 1 0,2 0-3 16,-1 0 2-16,3 2 0 0,1 8 2 16,1 4 0-16,-1 0-2 0,-3 5 1 15,-5 1 1-15,-6-1-1 0,0-2 0 0,0 1 0 16,-13 0 0-16,0-1 2 0,-7-1 0 16,1 3 1-16,-4 0 0 0,4-4-2 15,5 3-1-15,0-7-4 0,2 3-9 16,2-7-15-16,-2-7-17 0,1 0-14 15,4 0 26-15,7-11-141 0,0-6-118 16,3-10-276-16</inkml:trace>
  <inkml:trace contextRef="#ctx0" brushRef="#br0" timeOffset="32034.086">18433 2694 512 0,'11'-6'124'0,"1"1"9"15,1 0-83-15,2 5 4 0,2 0-6 16,3 0-3-16,2 10 0 0,6 4-5 16,-1 9-7-16,2 8-4 0,-2 3-4 0,0 6-5 15,-6 4-3-15,-2-1-2 0,-6 2-1 16,-5-1-1-16,-5-1-2 0,-3-1-1 16,0-2-2-16,-7-7 0 0,2 2-4 15,-3-2-1-15,-6-4-1 0,0 3-1 16,-3-6-2-16,-7-4 2 0,-1-1-1 15,1-5 1-15,-4-3-2 0,2 1 0 16,5-3 0-16,0 0 0 0,3-1-5 16,3-5-9-16,3-5-12 0,4 0-11 0,8 0-14 15,0-8-13-15,0-2-43 0,9-5-65 16,5-1-104-16,2-10-223 0</inkml:trace>
  <inkml:trace contextRef="#ctx0" brushRef="#br0" timeOffset="32316.87">18840 3003 647 0,'-5'5'164'0,"5"-2"9"0,0 2-101 16,7 0 1-16,3 1-13 0,5-2-3 15,3 0-9-15,7 0-11 0,-1-4-8 16,2 5-6-16,2-5-7 0,-1 4-7 16,7-4-5-16,-6 0-2 0,1 0-2 15,-1-5-3-15,2 0-5 0,-8-5-8 16,5 3-9-16,-6-2-12 0,-4 0-13 0,-8 5-13 16,-6 4-14-16,-3 0-7 0,-3 0-101 15,-3 0-116-15,-2 3-264 0</inkml:trace>
  <inkml:trace contextRef="#ctx0" brushRef="#br0" timeOffset="32510.803">18944 3124 588 0,'-15'8'151'16,"2"-5"9"-16,7-3-86 0,6 7-1 16,0-7-5-16,12 4-2 0,5-4-4 0,2 4-7 15,4-4-6-15,4 7-8 0,-1-3-12 16,-2-1-6-16,1 1-7 0,-6-1-6 15,-5-3-4-15,0 4-5 0,1-4-5 16,-3 0-9-16,-4 0-11 0,5 5-24 16,-13-5-34-16,0 0-130 0,-4 0-154 15,-8 0-357-15</inkml:trace>
  <inkml:trace contextRef="#ctx0" brushRef="#br0" timeOffset="33286.138">19989 2871 513 0,'0'-11'120'0,"3"2"4"0,-3 1-83 15,0-4-5-15,0-2 2 0,0 0-2 16,0-2 1-16,-6-3-1 0,-3 4-1 15,-7 1-1-15,-1 5 0 0,-6-1-5 16,-7 10-4-16,3 0-4 0,0 0-3 16,-4 8-5-16,3 8-2 0,3 7-1 15,-1 4-5-15,-3 6 0 0,1 2-1 16,1 2-2-16,1 2 1 0,1 3-2 0,8-2-2 16,0 3 2-16,6-3 2 0,4 0-1 15,7-2 1-15,0-1 2 0,9-3 0 16,10-4 2-16,2-5 2 0,2-4-1 15,6-5 0-15,-3-6-1 0,-1-5-2 16,3 0 1-16,-1-5-2 0,-4 0-3 16,-1-7-2-16,-3-1-8 0,1-1-10 15,-1 0-16-15,0 0-20 0,0-1-14 0,-1 0-118 16,3-4-131-16,-3-4-293 0</inkml:trace>
  <inkml:trace contextRef="#ctx0" brushRef="#br0" timeOffset="33644.34">20062 3143 620 0,'15'-13'151'0,"6"-1"7"16,0-2-106-16,3 3 0 0,-1 3-9 16,1 4-5-16,-2 1-7 0,1 1-6 15,-1 4-5-15,-5 0-3 0,1 0-6 16,-6 11-2-16,-4 1-3 0,-8 3-2 15,0 1-3-15,0 1 0 0,-7 3 0 16,-6 7 0-16,-3 1 0 0,-4 1-1 16,-1 6 2-16,-1-1-2 0,1-6 1 15,1-3-1-15,6-2 0 0,0-5 2 0,5-5-2 16,5-2 0-16,4-1 1 0,0-2-2 16,0-2 0-16,5-1 1 0,1 0 0 15,0-5 2-15,2 5 4 0,3-5 1 16,3 0 2-16,2 0 2 0,2-4 2 15,3 4-1-15,-3-6-4 0,0 2-3 0,-4 0-5 16,-1 1-9-16,-2-4-11 0,2 4-14 16,-4-2-20-16,3 5-18 0,-2-5-118 15,0 5-129-15,2 0-302 0</inkml:trace>
  <inkml:trace contextRef="#ctx0" brushRef="#br0" timeOffset="33892.555">20734 2768 585 0,'0'-5'158'0,"9"5"10"15,-2 7-53-15,2 6-48 0,-3 7-8 0,-3 7-8 16,-3 3-9-16,0 8-10 0,0-3-9 15,0 3-7-15,-9 0-5 0,0-3-6 16,2-6-10-16,-1-1-11 0,3-5-12 16,2-6-21-16,-1-6-22 0,4-2-121 15,0-9-137-15,0 0-313 0</inkml:trace>
  <inkml:trace contextRef="#ctx0" brushRef="#br0" timeOffset="34066.828">20492 3020 609 0,'0'0'151'0,"6"0"10"0,6 0-99 16,8 0 4-16,4 0-9 0,7 2-9 15,5-2-8-15,4 0-11 0,0-3-9 16,-3-2-8-16,1 0-15 0,-2-2-17 0,-4 5-19 16,-1 0-21-16,1-3-8 0,-6 1-114 15,0-2-123-15,-7 3-273 0</inkml:trace>
  <inkml:trace contextRef="#ctx0" brushRef="#br0" timeOffset="34324.654">21254 2453 708 0,'4'-5'170'16,"0"5"6"-16,0 4-122 0,-4 6 8 15,5 8-10-15,-2 10-4 0,1 7-8 16,-4 5-8-16,5 11-6 0,-2 8-6 16,-3-1-6-16,0 0-6 0,0-1-5 15,-5-9 0-15,1-7-2 0,-3-3-5 0,0-7-3 16,-2-7-6-16,2-4-9 0,0-5-14 16,-2-4-11-16,5-9-20 0,0-2-13 15,1 0 66-15,3-5-175 0,0-6-125 16,0-3-310-16</inkml:trace>
  <inkml:trace contextRef="#ctx0" brushRef="#br0" timeOffset="34523.055">20884 2516 578 0,'0'0'150'15,"4"0"13"-15,6 0-85 0,5 0 4 16,6 0-5-16,10 0-4 0,5 0-6 15,7-4-10-15,15 4-11 0,2-7-10 16,4 3-10-16,0-2-8 0,-5 6-10 0,-10-4-14 16,-6 4-16-16,-11 0-21 0,-10 0-37 15,-14 0-129-15,-8 0-158 0,0 0-365 16</inkml:trace>
  <inkml:trace contextRef="#ctx0" brushRef="#br0" timeOffset="35134.728">21942 2472 538 0,'-7'-4'125'0,"-2"4"6"16,-2 0-90-16,-5 0-4 0,-1 5-1 16,-4 3 0-16,-3 0-2 0,1 8-4 15,-1 6-3-15,0 3-5 0,1 10-2 0,1 5-2 16,-3 3-4-16,6 1 0 0,2 5-4 16,6-2-2-16,6-5 0 0,5 4-2 15,0-6-2-15,0-3-1 0,5-3-1 16,3-4-1-16,3-3 1 0,2-5-4 15,1-1-2-15,3-6-7 0,-3-6-8 16,1-5-12-16,-4-4-8 0,1-5-13 0,-1-5 113 16,0-9-223-16,9-1-123 0,-1-1-338 15</inkml:trace>
  <inkml:trace contextRef="#ctx0" brushRef="#br0" timeOffset="35543.064">22021 2583 635 0,'6'-13'154'0,"8"2"7"15,6-4-105-15,2 2 2 0,7 1-13 16,1 1-4-16,0 1-9 0,0 6-5 16,0 4-4-16,-3 0-5 0,-2 0-4 15,-6 10-4-15,-5 2-3 0,-10 3-1 16,-4 5-1-16,-6 0-3 0,-11 7 0 0,-6 2-2 15,-6-1 1-15,2 0-1 0,2-2-1 16,0-8 0-16,5-4-2 0,7-4 2 16,4-3-1-16,5-7 0 0,4 5-2 15,0-5 3-15,7 0-2 0,0 0 1 16,2 0 0-16,3 3 2 0,3 1-2 16,-1 1 3-16,5 2-1 0,0 1 3 15,-1 2 1-15,1-1-1 0,4 6 2 16,-6 4-1-16,0 2 1 0,-7 2 3 15,-10-2 0-15,0 1 5 0,-7-3 2 0,-6-2-1 16,-3-2 0-16,-4 4 1 0,-3-1-2 16,8-1-8-16,-8-3-10 0,-2 3-13 15,7-10-17-15,0-7-22 0,6 0-24 16,12-14-122-16,4-2-140 0,10-6-318 16</inkml:trace>
  <inkml:trace contextRef="#ctx0" brushRef="#br0" timeOffset="35696.789">22429 2817 609 0,'20'-4'164'0,"1"-4"9"16,3 3-73-16,-3-3-28 0,0 3-16 15,-4 5-12-15,0-5-13 0,-5 5-11 16,2-5-9-16,-4 5-9 0,0 0-14 0,-1 0-13 16,0-2-17-16,2 2-21 0,2-7 9 15,-4 2-130-15,7-9-126 0,0 4-282 16</inkml:trace>
  <inkml:trace contextRef="#ctx0" brushRef="#br0" timeOffset="36045.104">22868 2416 567 0,'3'-6'145'16,"1"0"10"-16,1 3-89 0,-5 3-2 16,3 0-7-16,-3 8-6 0,0 4-7 15,0 8-11-15,0 7-8 0,0 3-5 16,-3 9-6-16,-2 4-6 0,-2 5-5 15,-2 5 0-15,2 2-3 0,2-4 1 16,-3-11-1-16,1-3-1 0,0-7-2 16,-1-6-6-16,0-2-5 0,0-1-4 0,2-8-7 15,1 1-4-15,0-8-13 0,5-1-10 16,-3-2-5-16,3-3-109 0,0 0-115 16,9 0-278-16</inkml:trace>
  <inkml:trace contextRef="#ctx0" brushRef="#br0" timeOffset="36343.112">23005 2130 620 0,'0'0'156'0,"6"0"8"15,2 7-88-15,3 7-13 0,4 6-14 16,4 5-8-16,4 11-8 0,-1 7-7 16,4 3-7-16,1 6-6 0,-5 1-5 0,-5 1-2 15,1-3-3-15,-6 1 0 0,-4-2-1 16,-1 0 0-16,-3 0 0 0,-4-1 1 16,0-7-2-16,-11 4 0 0,-9-8-2 15,-8-2-4-15,-6-5-6 0,-11-3-13 0,-3-3-17 16,-3-4-20-16,1 1-124 0,3-5-135 15,4-1-323-15</inkml:trace>
  <inkml:trace contextRef="#ctx0" brushRef="#br0" timeOffset="37182.227">18892 4169 575 0,'0'-5'138'0,"4"2"8"0,6 3-95 0,8-4 2 16,4 4-6-16,6-3-5 0,3-3-6 16,6 6-7-16,3-4-7 0,3 4-7 15,2-5-4-15,3 5-8 0,-8 0-8 16,0 0-10-16,-6 0-17 0,-11 5-15 16,-8-5 123-16,-6 2-244 0,-9-2-137 15,0 0-367-15</inkml:trace>
  <inkml:trace contextRef="#ctx0" brushRef="#br0" timeOffset="37346.302">18910 4374 470 0,'0'0'134'0,"0"0"9"0,0 0-5 16,17-3-87-16,2-2-10 0,7 0-9 15,4-3-5-15,7 3-5 0,6 0-14 16,2 2-18-16,4-2-21 0,-3 1-122 15,4 4-126-15,-5 0-314 0</inkml:trace>
  <inkml:trace contextRef="#ctx0" brushRef="#br0" timeOffset="37715.837">20012 3938 606 0,'-17'0'140'0,"1"0"6"0,-5 3-106 15,0 2 1-15,-2-1-11 0,-7 5-5 16,3 0-7-16,1 9-4 0,1 2-4 15,1 8-3-15,2 1-2 0,-2 0-2 16,2 6 0-16,6 4 1 0,3-3-2 0,6 0 0 16,7 1-1-16,0-1 2 0,0-7-2 15,6-2 1-15,3-5-3 0,1-2 2 16,3-10-1-16,2 0 0 0,3-5-1 16,3-5 2-16,1 0-1 0,1 0-1 15,3-7-7-15,1-1-11 0,1 0-15 16,0 3-6-16,-3-5-118 0,-3 5-120 15,-3-4-287-15</inkml:trace>
  <inkml:trace contextRef="#ctx0" brushRef="#br0" timeOffset="38043.477">20128 4255 690 0,'6'-9'167'16,"3"1"4"-16,7 0-110 0,3 1-8 15,3 1-15-15,3 2-10 0,-4 4-7 0,1 0-7 16,0 0-4-16,-2 10-4 0,-3-1-4 16,-2 8 0-16,-7 1 0 0,-8 1-1 15,0 2-2-15,-7 4-2 0,-9 2-3 16,-2-4 0-16,-2 5-8 0,-3 0-1 16,0-3-2-16,1 1 2 0,-1-1 1 15,3 2 2-15,6-9 2 0,4-3 6 16,5-3 2-16,5-3 1 0,0-5 1 15,5 0 1-15,4-4-2 0,3 0 1 0,2 0 1 16,3-5-3-16,3-4 2 0,0 1 0 16,0-3 0-16,1 1 1 0,-3 0 0 15,2 2-11-15,-3 3-16 0,1 2-17 16,-1 3-49-16,0-3-72 0,-5 3-116 16,-1 0-252-16</inkml:trace>
  <inkml:trace contextRef="#ctx0" brushRef="#br0" timeOffset="38613.217">20788 3937 627 0,'0'0'170'0,"0"4"7"0,0 8-62 16,0 6-45-16,0 9-15 0,-4 9-17 15,1 9-7-15,0-5-11 0,-3 7-7 16,6-2-7-16,-5-4-9 0,2-1-11 15,0-8-14-15,-1-4-23 0,1-7-20 0,0-5-120 16,3-7-135-16,0-9-312 0</inkml:trace>
  <inkml:trace contextRef="#ctx0" brushRef="#br0" timeOffset="38763.444">20633 4184 634 0,'-3'-13'161'16,"3"4"8"-16,8 0-86 0,6 1-27 15,4 0-14-15,6 0-10 0,7 3-11 16,-2-2-5-16,4 3-16 0,0 1-15 0,-1-1-23 16,-4 0-19-16,0 1-118 0,-4-4-133 15,-7 2-313-15</inkml:trace>
  <inkml:trace contextRef="#ctx0" brushRef="#br0" timeOffset="38985.393">21214 3685 610 0,'0'0'171'15,"0"0"8"-15,0 13-27 0,0 8-88 16,0 6-10-16,0 8-14 0,0 9-8 16,-5 3-8-16,-1 0-9 0,-2 3-4 0,2 5-5 15,0-5-6-15,-1-1-6 0,1-1-9 16,2-8-8-16,-2-10-14 15,1-3-17-15,1-11-19 0,-3-11 2 0,0-5-116 16,7 0-120-16,0-10-278 0</inkml:trace>
  <inkml:trace contextRef="#ctx0" brushRef="#br0" timeOffset="39193.76">20833 3682 648 0,'0'-3'165'0,"0"3"9"0,4 3-102 16,11-3 12-16,7 6-13 0,7-6-9 16,2 0-8-16,10 0-10 0,5 0-10 0,-2-2-9 15,4 2-13-15,2-7-7 0,-3 4-8 16,-3 0-13-16,-1 3-15 0,-7-5-21 16,-7 5-29-16,-3 0 136 0,-6 0-261 15,-4 5-154-15,-6-5-396 0</inkml:trace>
  <inkml:trace contextRef="#ctx0" brushRef="#br0" timeOffset="39460.708">21725 3613 696 0,'0'-6'165'15,"0"6"4"-15,0 0-116 0,-7 4-6 0,-7 8-8 16,-6 15-9-16,-6 9-5 16,-5 5-9-16,-3 9-4 0,-1 5-4 0,-1 2-1 15,1-5-4-15,6 3-2 0,7-1-2 16,7-6 1-16,9-3-1 0,6-9-3 16,0-8-2-16,9-3-7 0,-1-7-6 15,3-7-13-15,-1-4-21 0,2-7-4 16,-1 0-122-16,6-13-126 0,-1-4-296 15</inkml:trace>
  <inkml:trace contextRef="#ctx0" brushRef="#br0" timeOffset="39777.155">21702 3788 683 0,'3'-7'162'0,"7"-1"7"0,8 1-119 16,-3-2 2-16,10 9-13 0,1-4-6 0,0 4-6 15,5 0-8-15,1 10-5 0,-6-2-1 16,-4 2 0-16,0 4-5 0,-12 1 3 16,-6-1-3-16,-4 5 2 0,0 4 0 15,-7 0-2-15,-6-1-1 0,-7-1-1 16,-3 3-3-16,1-1 0 0,-2-4-1 16,5 2 0-16,10-5-1 0,6-1 0 15,3-2 0-15,0 1-1 0,7-4 0 16,4-1 1-16,0-2-2 0,4 0 3 15,2-4-2-15,-1 1 1 0,2 0 1 16,2-4-1-16,-3 5-1 0,2-5-4 0,0 0-9 16,0 0-6-16,3-8-14 0,-2-3-23 15,-2-1-19-15,-4-7-119 0,7 2-134 16,-4-2-311-16</inkml:trace>
  <inkml:trace contextRef="#ctx0" brushRef="#br0" timeOffset="40058.078">22259 3517 727 0,'6'6'172'0,"3"2"4"16,3 4-122-16,2 6-3 0,5 5-14 0,1 5-7 15,5 6-7-15,-3 6-7 0,-1 3-1 16,-5-1-2-16,-2 4-3 0,-10-5 1 15,-4 4-2-15,0-6-1 0,-10 6 3 16,-4-2-3-16,-6-2-1 0,1-2 1 16,-7-3-3-16,-3-3 1 0,0-2-2 15,-3 0-2-15,-3-1-3 0,1 1-9 0,-1-4-12 16,3-6-16-16,-1-8-29 0,4-5-12 16,6-5-122-16,0-3-137 0,3 0-309 15</inkml:trace>
  <inkml:trace contextRef="#ctx0" brushRef="#br0" timeOffset="44959.362">12641 5771 522 0,'-4'-10'119'15,"-1"2"3"-15,5 4-90 0,0-3-3 16,0 3-6-16,4-4-4 0,-2 1-4 0,-2-1-2 15,3 4-3-15,-3-2-4 0,0 4 0 16,-4 2-2-16,-4 0-3 0,-2 0-4 16,-1 0-4-16,2 0-2 0,0 3 0 15,2 2-4-15,-6-1-2 0,1 1 1 16,-2-5 3-16,-3 0 1 0,-3 0 2 16,-5-6 3-16,-3 2 1 0,-2 4 2 15,6-6 1-15,-4-1 1 0,4 1-1 16,3 1 1-16,4-3 0 0,-2 0-1 15,14 3 1-15,1-2 0 0,4-3-1 0,5 1 1 16,6 1-1-16,4 2 0 0,2-6 1 16,2 3-1-16,3-1 1 0,1-2 1 15,5 1-1-15,5 4 0 0,6-2 1 16,-5 3-1-16,1 2 1 0,-4 1 0 16,-1 3-1-16,-1-6 1 0,-2 6 0 0,-2 0-2 15,-11 5 2-15,-7-1-1 0,-7 3-1 16,-8 0 2-16,-7 4 0 0,-10 3-1 15,-3 5 0-15,-8 6 0 0,-4 2 1 16,-8 4-1-16,-3-2 0 0,-1 0-1 16,4-2 1-16,1-3 0 0,9-6 1 15,2-2 2-15,6-2 5 0,8-1 5 16,15 3 3-16,7 1 3 0,3-2 4 0,13 2-1 16,11-6-2-16,11-2-5 0,2-2-9 15,12-2-16-15,7 1-3 0,-4 5-126 16,-5 1-114-16,3 1-289 0</inkml:trace>
  <inkml:trace contextRef="#ctx0" brushRef="#br0" timeOffset="45935.662">12269 5818 575 0,'7'-10'138'0,"9"1"8"0,9 1-79 16,5-2-21-16,16-1-3 0,9-6 0 16,8-1-1-16,12 3-5 0,14-5-9 15,7-3-4-15,14-1-6 0,9 0-7 0,2-1-4 16,5 3-9-16,-5 5-14 0,-10 2-20 16,-11 7-16-16,-6-3-123 0,-15-2-135 15,-14 2-324-15</inkml:trace>
  <inkml:trace contextRef="#ctx0" brushRef="#br0" timeOffset="48661.789">18856 5129 497 0,'-7'3'111'0,"2"2"2"0,1-5-88 15,4 4 4-15,0-4-4 0,11 0-1 16,3 2 0-16,3-2 2 0,6 0-1 0,4 5-1 15,2-5-2-15,2 0-4 0,0 0-3 16,2 0-5-16,-1 0-4 0,0-6-3 16,-5 2-8-16,0 0-7 0,-9 1-9 15,-5 3-10-15,-6 0-5 0,-7 0-107 16,4 0-104-16,-4 5-255 0</inkml:trace>
  <inkml:trace contextRef="#ctx0" brushRef="#br0" timeOffset="48860.528">18924 5321 546 0,'7'0'125'16,"6"-1"4"-16,4 1-94 0,5-9-5 15,6 7-7-15,5 2-2 0,3-6-4 16,5 6-6-16,0 0-9 0,0-4-10 0,-4-1-12 15,-1 0 57-15,-3 5-173 0,1-8-116 16,0 2-308-16</inkml:trace>
  <inkml:trace contextRef="#ctx0" brushRef="#br0" timeOffset="49460.03">19677 5184 550 0,'-4'-5'122'0,"4"-3"3"0,0 3-98 16,0-2-1-16,4 0-5 0,3 2-3 16,0-3-3-16,3 1 0 0,2-2-5 15,-2 0-1-15,5 0-3 0,2-1-3 16,0 1 1-16,2 0-2 0,-2 3 2 15,-2-1 1-15,0 3 0 0,-6 4 2 16,0 0 1-16,-9 0 3 0,0 0 2 0,0 4 0 16,-11 3-1-16,0 1 1 0,-2 4 0 15,-5 6-1-15,-2 2-5 0,-2 4-2 16,-6 3-2-16,-4 2 2 0,-2-2-4 16,-2 3 1-16,-3-2-1 0,5 4 1 15,2-1-1-15,3 3 0 0,8-5-1 16,9 1 2-16,5-5-2 0,7-3 1 15,0-3 0-15,4-4 2 0,4-1 3 16,6-4 1-16,5 1 2 0,9-2 2 16,3 4 1-16,5-8 1 0,-1 1-2 0,3-3-2 15,-3-3-2-15,0 0-2 0,-4-4-1 16,-3-2-2-16,-2-1-2 0,-6 1-5 16,-1 0-9-16,-2-2-6 0,-7-2-15 15,-1 5-14-15,-3-1-8 0,0 0-73 16,-3 4-36-16,2 2-96 0,0-5-200 15</inkml:trace>
  <inkml:trace contextRef="#ctx0" brushRef="#br0" timeOffset="49793.212">20039 5381 569 0,'11'-5'128'0,"8"5"6"16,1-3-105-16,1 3 6 0,4 0-7 16,0 4 1-16,-5 5-3 0,-2 2-6 15,-5 5-5-15,-7 0-3 0,-6 2-6 16,0 5 0-16,-3-3-4 0,-8 7 0 16,-1 1-2-16,-6 1 1 0,-3-3-1 15,3 1 0-15,2-4 1 0,2-1-1 16,8-3 0-16,6-5 1 0,-5-4-1 15,5-3 0-15,0-1 1 0,11-2-3 0,-1-1 1 16,1-3 0-16,3 5 1 0,2-5-1 16,-1 0 1-16,3-6 0 0,-2-3-2 15,3-1-11-15,-2 0-10 0,1-3-10 16,-4-5-5-16,0 2-112 0,-2-2-110 0,3-1-261 16</inkml:trace>
  <inkml:trace contextRef="#ctx0" brushRef="#br0" timeOffset="49978.378">20594 5186 628 0,'-8'9'148'0,"3"5"4"0,-1 9-108 16,-1 2-2-16,2 4-11 0,1 5-7 15,4-2-6-15,0 2-6 0,0-4-8 16,3-4-17-16,-3-5-18 0,0-5-13 15,0-5-113-15,0-2-124 0,-13-3-296 16</inkml:trace>
  <inkml:trace contextRef="#ctx0" brushRef="#br0" timeOffset="50134.744">20376 5334 539 0,'4'0'127'0,"7"0"4"0,7 0-85 15,2 0-17-15,3 0-8 0,1 0-3 16,5 0-3-16,1 0-15 0,3 0-17 0,1-5-19 16,3 5-97-16,0 0-106 0,-3 0-262 15</inkml:trace>
  <inkml:trace contextRef="#ctx0" brushRef="#br0" timeOffset="50433.224">21163 4637 623 0,'-14'15'144'0,"-9"6"5"16,-4 6-110-16,-4 9 5 0,-3 4-9 0,-8 7-6 15,-1 8-3-15,-4 7-7 0,3 8-5 16,-1 6-5-16,10-4-3 0,3-2-4 16,9-4-1-16,8-7-2 0,12-8 0 15,3-5 1-15,5-7-2 0,14-8-3 16,3-8-5-16,6-9-11 0,3 3-13 16,1-3-13-16,0-2-115 0,-1 8-122 15,-4-4-289-15</inkml:trace>
  <inkml:trace contextRef="#ctx0" brushRef="#br0" timeOffset="51561.693">25857 4479 543 0,'0'0'128'15,"0"0"7"-15,0 3-81 0,6 0-9 16,2 3-2-16,1 5-4 0,4 4 1 15,1 10-3-15,5 4-5 0,-1 14-5 16,4 3-6-16,3 3-5 0,-1 5-5 16,-5-3-3-16,-4 5-4 0,-6-2 0 15,-9 0-3-15,0-5-2 0,-3-2-3 16,-5-5-7-16,-1-3-8 0,-2-7-11 0,1-4-13 16,-3-7-11-16,-1-3-114 0,-5 0-120 15,1 1-282-15</inkml:trace>
  <inkml:trace contextRef="#ctx0" brushRef="#br0" timeOffset="53143.002">21565 4975 483 0,'-4'-3'106'15,"-1"-1"1"-15,-2-1-88 0,-3 3 1 16,0-1-6-16,0 3-1 0,-5 0 0 0,-2 0 0 15,1 4 1-15,0 2 0 0,-3 1 0 16,-1 7-3-16,-1 2-1 0,-1 3-2 16,-5 4-1-16,4 1-2 0,3 0 0 15,3 4 1-15,7 1-2 0,3 0 1 16,2 0 1-16,5-3 1 0,0-2 2 16,0-3 1-16,0-3 1 0,7 0 4 15,3-5 3-15,1 2 0 0,7-3-1 0,1-1-1 16,2-1-3-16,0-2-3 0,1-1-3 15,-4-7-3-15,3 0-2 0,-2 0-2 16,-1 0-3-16,0-6-8 0,-2 3-9 16,0-5-13-16,-1 0-6 0,-3 2-113 15,2 0-111-15,1 3-270 0</inkml:trace>
  <inkml:trace contextRef="#ctx0" brushRef="#br0" timeOffset="53545.689">21687 5217 566 0,'5'-8'131'0,"3"-3"7"0,2-1-96 0,2-1 1 16,1 0-6-16,0 1 0 0,3 0-4 16,5 1-3-16,1 6-5 0,4 5-6 15,2 0-4-15,0 0-3 0,-2 0-5 16,-2 5-2-16,-5 2-4 0,-8 3 0 15,-2 0 0-15,-9 1-1 0,0 3-1 16,-6 0-2-16,-1 10-2 0,-4-3-3 16,-4 2-5-16,-5 0-2 0,-1 5-3 15,-4-7-2-15,-1 4 0 0,2-3 1 0,6 3 2 16,1-5 3-16,7-3 3 0,5-3 3 16,5-1 3-16,0-5 2 0,0-2 2 15,0 2 1-15,6-4 5 0,0-4 4 16,5 4 3-16,1-4 3 0,6 2 6 15,8-2 1-15,0 0 4 0,4 0 0 16,1 0-3-16,-1 0-3 0,-3 0-4 16,-1 0-4-16,-3 0-2 0,-5 0-7 0,-5 0-7 15,-2 4-11-15,-7-4-14 0,-4 0-16 16,0 0 150-16,0 4-274 0,0-1-146 16,0 4-395-16</inkml:trace>
  <inkml:trace contextRef="#ctx0" brushRef="#br0" timeOffset="54462.786">22329 5014 457 0,'0'-6'111'0,"0"0"5"16,0-2-59-16,3 2-19 0,-3 0-5 15,3 5-3-15,-3 1 0 0,4 0 3 16,-4 0-3-16,7 5-3 0,-7 1-1 0,4 5-3 16,-4 6-3-16,0 0-5 0,3 9-6 15,-3 6-3-15,3 5-3 0,-3 6-1 16,0-1-3-16,-4 0-5 0,-1-9-4 16,-3-5-5-16,1-2-6 0,1-9-7 15,0-4-8-15,2 2-5 0,0-7-2 16,1-3-83-16,-1 2-11 0,1 0-80 15,3-2-168-15</inkml:trace>
  <inkml:trace contextRef="#ctx0" brushRef="#br0" timeOffset="54743.43">22221 5179 539 0,'4'0'127'0,"2"-6"6"15,1 6-91-15,2-3 1 0,6 3-8 16,1 0-1-16,3 0-4 0,4 0-3 16,3 1-6-16,-2-1-5 0,0 7-3 15,-2-7-5-15,0 3-3 0,-7-3-2 16,0 0-3-16,-2 5-2 0,0-5-6 0,-2 0-10 15,0 4-9-15,-5-4-10 0,-1 7-7 16,-5-5-110-16,0 4-109 0,0 4-260 16</inkml:trace>
  <inkml:trace contextRef="#ctx0" brushRef="#br0" timeOffset="57112.873">23138 5003 547 0,'0'0'123'0,"0"0"6"0,0 11-97 16,0 2 4-16,0 4-7 0,0 6-5 16,0 5-1-16,0 2-3 0,0 4-6 15,0 4-4-15,0 0-3 0,3-1-2 16,1-3-6-16,-4-3-8 0,0-8-9 0,0-5-9 15,0-3-6-15,0-8-110 0,-6-3-111 16,6-4-260-16</inkml:trace>
  <inkml:trace contextRef="#ctx0" brushRef="#br0" timeOffset="57312.296">22925 5003 604 0,'21'0'136'15,"7"0"3"-15,8 0-110 0,9 6 1 16,5-1-12-16,2 1-5 0,-4 2-7 0,4-2-13 16,0-6-16-16,-2 0-117 0,-4 0-116 15,3 0-293-15</inkml:trace>
  <inkml:trace contextRef="#ctx0" brushRef="#br0" timeOffset="57629.621">23758 4961 545 0,'-11'3'125'0,"0"6"4"0,-1 0-94 15,2 6-5-15,-5 5-6 0,-3 6-6 0,0 5-2 16,-1 2-5-16,-1 2-4 0,3 3-4 16,2-2-1-16,6-2-2 0,3-3 2 15,6-3-2-15,0-6 0 0,0 3-1 16,10-5 1-16,2 1 1 0,1-3 0 15,3-3 0-15,0-3 0 0,0-5-7 16,-1-4-7-16,-2-3-8 0,-1 0-56 16,1 0-59-16,-4-4-100 0,6-1-225 0</inkml:trace>
  <inkml:trace contextRef="#ctx0" brushRef="#br0" timeOffset="57895.805">24054 5045 649 0,'-5'10'152'0,"0"3"3"15,0 10-113-15,1-1 3 0,0 8-15 16,4 4-7-16,0 2-7 0,0-2-6 0,0 1-3 15,5-1-4-15,1-5-7 0,-1-1-10 16,-2-6-7-16,-3-4-11 0,6-3-9 16,-1-8-9-16,-1-7-2 0,0 0-105 15,2-5-100-15,3-4-247 0</inkml:trace>
  <inkml:trace contextRef="#ctx0" brushRef="#br0" timeOffset="58182.089">24208 4799 569 0,'7'0'135'16,"5"0"6"-16,1 7-98 0,6 3 3 0,3 10-8 15,4 5-7-15,3 9-3 0,-2 8-7 16,4 8-5-16,-3 4-3 0,-1 7-3 15,-2 0-3-15,-1 0 1 0,-6-4 0 16,-8-2 0-16,-7-5 3 0,-3 1 1 16,-8-4 0-16,-9-6 0 0,-6-6-3 15,-5-3 1-15,-7-3-3 0,0-2-2 16,-4-7-8-16,1-2-11 0,0-1-18 16,1-7-15-16,0-3-126 0,4-4-132 15,1-3-321-15</inkml:trace>
  <inkml:trace contextRef="#ctx0" brushRef="#br0" timeOffset="90400.567">18908 6286 527 0,'0'0'119'15,"3"0"5"-15,4 0-95 0,6 0 2 16,3 0-3-16,0-2 0 0,4-3-3 0,3 3-4 15,1 2-3-15,2-7-4 0,5 7-3 16,2 0-4-16,-4-2-7 0,1 2-10 16,-6-8-10-16,-1 6-10 0,-5-4 82 15,-3 3-193-15,-1 3-119 0,-2 0-313 16</inkml:trace>
  <inkml:trace contextRef="#ctx0" brushRef="#br0" timeOffset="90584.584">18990 6345 533 0,'0'0'133'0,"0"4"7"15,7-4-81-15,8 3-4 0,5 1-5 16,7 0-5-16,5-4-8 0,8 0-8 0,1 0-8 16,1 0-8-16,-3-8-14 0,0 1-17 15,-8 3-22-15,-2 4 45 0,1 0-166 16,-3 2-129-16,-2 5-320 0</inkml:trace>
  <inkml:trace contextRef="#ctx0" brushRef="#br0" timeOffset="91635.764">22747 5767 601 0,'0'5'143'0,"0"1"7"16,0 2-103-16,0-1 5 0,8 3-3 15,3-5 1-15,10 5-1 0,7-6-8 16,11 1-3-16,13 0-6 0,10-2-4 16,16-3-5-16,10 0-7 0,15 0-3 15,10 0 0-15,9-6 2 0,0 4 0 16,2 2 0-16,-6 0 0 0,-8 0-2 15,-8-5-2-15,-16 1 1 0,-15 4-4 0,-12-2-2 16,-14 2-3-16,-10-6-1 0,-10 4 0 16,-7-6 0-16,-7 6 0 0,-9-3-1 15,-2 0 2-15,-3 2 2 0,-11-1 0 16,-8 4-1-16,-12-5 0 0,-8 5-1 16,-14 0-1-16,-8 0-5 0,-8 0 0 0,-4 0 1 15,-7 0-4-15,-4 5 0 0,-5-5-2 16,-1 7 1-16,0-6 1 0,3 3 1 15,9 1-3-15,1-5 3 0,12 2 0 16,6 2 0-16,11-4 0 0,9 0 0 16,14 4-1-16,8-4 1 0,9 2-1 15,11 3-2-15,0-2 1 0,3 4 1 16,13 0 2-16,6-1 0 0,16 0 0 0,4-3 1 16,13 2 3-16,13-5 1 0,15 4 0 15,5-4 2-15,14 0 3 0,7 5 4 16,6-5-1-16,-5 4 2 0,-6-4 1 15,-11 0-2-15,-13 0-4 0,-16 0-9 16,-12 0-13-16,-10-6-17 0,-9 2-24 16,-9-1-24-16,-12 0-125 0,-12 1-145 15,0-2-332-15</inkml:trace>
  <inkml:trace contextRef="#ctx0" brushRef="#br0" timeOffset="94200.335">14653 4992 528 0,'0'0'122'0,"-5"5"4"16,-2-2-91-16,1-3 1 0,1 0-2 0,-4 0 1 16,-2 0-1-16,0 0-5 0,-1 0-2 15,-4 0-3-15,3 0-5 0,-4 0-1 16,-10 0-3-16,-7 0 0 0,-6 0-3 16,-6 0 1-16,-1 0-1 0,1 0-3 15,4-3 1-15,-2-2-2 0,1-1-1 0,2-1 1 16,-1 0-2-16,4 1 0 0,-3 1 1 15,2-1-2-15,7 6 0 0,2-2 1 16,0 2-2-16,8 0-1 0,0 0 0 16,-3 0-1-16,3 2-1 0,4-2 1 15,2 5-3-15,5-5 1 0,1 0 2 16,3 0-1-16,0 0 1 0,2 0 1 16,2 0-2-16,3 0 0 0,0 0 1 15,3 0-4-15,4-6 1 0,-1 6 0 16,4-5 0-16,2-3 2 0,8 1-2 15,4-2 0-15,2-2 2 0,1 0 1 0,0-2-2 16,10 1 0-16,-4-2 1 0,6 0 0 16,2 1 0-16,-3-1 0 0,-11 4-1 15,-3 2 2-15,-6-2-2 0,-11 1-1 16,-1 9 1-16,-6-4 2 0,0 1-1 0,0 3 1 16,0 0-3-16,-10 0 3 0,-2 3 0 15,-3-3-2-15,-6 4-1 0,-1 3-1 16,-1-1 2-16,-2 0 0 0,-6-4-1 15,5 3 2-15,-3-3 0 0,1 7 1 16,3 2-2-16,4 4-1 0,-2 0 1 16,1 0 0-16,-1-2-1 0,-1-3-1 15,3-1 0-15,5 1 2 0,-3 0-2 0,3 0 2 16,5 1 2-16,1-2-3 0,0-2 1 16,4-1 0-16,3 2 1 0,3 1 0 15,0-2-3-15,0 4 2 0,0 0 1 16,0-2-1-16,11 1-1 0,-2 1 0 15,2-2 0-15,3-1 2 0,4-1 0 16,0 1 1-16,0-4 1 0,5 1 3 16,-4-5 1-16,3 4 1 0,0-4 0 15,-1 0-2-15,3-4 1 0,4 0-1 0,-5 4-1 16,2-5-1-16,1 0-1 0,-5 2-6 16,-1 0-11-16,-3-4-15 0,-1 3-24 15,-3 4 81-15,-2-5-215 0,-6 2-151 16,-5 3-371-16</inkml:trace>
  <inkml:trace contextRef="#ctx0" brushRef="#br0" timeOffset="99274.188">20238 6283 400 0,'0'-5'98'0,"0"5"3"0,0-6-59 0,0 6-11 15,0-7-6-15,0 2-6 0,0 3-3 16,0 0-2-16,0-4-1 0,0 6 1 15,0-4-1-15,-3 4 1 0,-2-8 3 16,-2 3 0-16,-1 5 2 0,0-5 3 16,-4 1-1-16,-1 4 0 0,0-3 1 15,-2 3-2-15,1 0-1 0,-6 0-2 0,1 0-3 16,0 3-2-16,-1 1 0 0,-3 0-3 16,8 6-4-16,-2 0 0 15,-1 5 0-15,-4 2-2 0,5-1 1 0,-3-2-2 16,4 1 1-16,-1-1 1 0,4 3 0 15,-2 0 1-15,2-1-1 0,-1 9 0 16,4-3 2-16,3 1-2 0,3-2 3 16,4-2-1-16,0-1 1 0,0 0 1 15,4-1 0-15,3-5 2 0,4 5 0 16,4-3 0-16,2 1 1 0,2-2-2 0,3 3-1 16,-1-3 1-16,2-5-3 0,2 0-1 15,-1-2 0-15,-3-3-2 0,4 0-1 16,0-3 2-16,-4 0-3 0,-5 0-1 15,0 0 0-15,-9-4 1 0,0-4-1 16,-1 6-4-16,-3-1-10 0,1-6-8 0,-1 0-10 16,0-1-17-16,3-2-13 0,0 1-91 15,4 4-18-15,0-6-95 0,3 3-191 16</inkml:trace>
  <inkml:trace contextRef="#ctx0" brushRef="#br0" timeOffset="99676.275">20264 6606 606 0,'5'-7'144'0,"5"-2"4"16,3 3-101-16,2-2-5 0,2-1-6 15,1 1-3-15,-1 1-6 0,1 1-4 16,0-2-2-16,-1-1-2 0,0 1 0 15,0 2-3-15,-4 2-2 0,-2 4-4 0,-3 0-2 16,-2 0-2-16,-2 0-1 0,-4 7-3 16,0-2 0-16,0 5-2 0,0 3 1 15,-7 2 1-15,1 2-2 0,0 4 1 16,-2 1 0-16,-2 0-1 0,-1-3 0 16,-1 1 1-16,1-2 0 0,3-2-1 15,0-3 2-15,5 3-2 0,3-5-1 16,0-3 2-16,0 2 0 0,3-5-1 15,2 2 0-15,2 1-1 0,1 1 0 0,-1-4 2 16,3 0-2-16,0 0 0 0,-2-5 0 16,4 4 1-16,0-4 0 0,1 0 0 15,0-4-6-15,0 0-7 0,-2 3-7 16,-2-3-18-16,-2-2-14 0,0 1-11 0,0 1-113 16,0-2-119-16,1 1-276 0</inkml:trace>
  <inkml:trace contextRef="#ctx0" brushRef="#br0" timeOffset="99920.625">20934 6188 586 0,'0'4'146'16,"0"4"9"-16,0 7-80 0,0 8-21 15,-3 5-6-15,-2 2-6 0,-4 8-6 16,0 6-9-16,-2-4-8 0,-1 7-7 16,1-3-1-16,3-4-6 0,1-3-4 15,4-8-11-15,0-3-10 0,3-5-18 0,-5-9-19 16,2-2-76-16,3-3-43 0,0-1-108 16,0-6-215-16</inkml:trace>
  <inkml:trace contextRef="#ctx0" brushRef="#br0" timeOffset="100101.394">20727 6399 602 0,'14'-4'148'16,"4"-2"7"-16,2 2-102 0,2 4 3 16,4-4-9-16,2 4-8 0,2 0-11 15,-1 0-10-15,-1 0-12 0,-1 0-17 16,-4 0-21-16,-1 4-17 0,1-4-1 15,-3 0-115-15,1 3-122 0,4 0-271 16</inkml:trace>
  <inkml:trace contextRef="#ctx0" brushRef="#br0" timeOffset="100975.241">21700 6231 575 0,'4'-4'135'0,"-4"-1"9"16,0 5-102-16,0-2 0 0,0 2-10 15,-10 0-4-15,0 2-4 0,-2 7-9 16,-3 3-8-16,-2 4 0 0,-3 3-1 15,-3 0 0-15,1 4 1 0,-1-1 0 16,1-1 3-16,3 4 1 0,9 5 0 0,-2-2-3 16,2-1 0-16,3 2-3 0,3 0-1 15,4-8-3-15,0 2 1 0,3-2-2 16,5-5 0-16,3-3 0 0,4-4-1 16,3-9 3-16,-3 5-3 0,7-5 2 15,1 0-3-15,-4-5-5 0,3-2-12 16,3 2-14-16,-7-1-14 0,0-4 81 15,0 0-198-15,-1 0-124 0,1-3-324 16</inkml:trace>
  <inkml:trace contextRef="#ctx0" brushRef="#br0" timeOffset="101583.023">21886 6511 571 0,'9'-3'135'0,"3"3"5"0,2-5-96 15,-1 5-1-15,3 0-7 0,-3 0-6 16,-3 0-5-16,4 0-7 0,-3 6-3 0,-1 0-4 16,-3 2-3-16,-2 5-2 0,-5 0-1 15,0 5-1-15,0-1-1 0,-5 3-1 16,-1 1 0-16,-6-5-1 0,2 3 0 15,1-5 0-15,-1 1-1 0,3-4 0 16,7 0 1-16,0-4-1 0,0 3-1 16,3-4 2-16,4-6 0 0,2 4 2 0,1-2 0 15,0-2 1-15,3 7 1 0,-1-1 0 16,6-2-2-16,-3 4 0 0,2-2 0 16,-2-2-4-16,1 0-10 0,-6 0-15 15,4-4-14-15,-1 0-10 0,-3 0-112 16,-2 0-122-16,-3 0-274 0</inkml:trace>
  <inkml:trace contextRef="#ctx0" brushRef="#br0" timeOffset="102122.975">22791 6186 606 0,'0'0'152'0,"0"0"7"16,5 10-98-16,-1 4 5 0,2 7-9 16,-6 6-5-16,0 0-7 0,-5 2-10 15,0 3-6-15,0 1-8 0,-2 3-7 16,3-2-4-16,0 1-4 0,-1-7-9 15,5-1-6-15,-6-7-13 0,1-3-13 0,3-7-23 16,-1-3-5-16,0-7-126 0,3 0-128 16,0-5-300-16</inkml:trace>
  <inkml:trace contextRef="#ctx0" brushRef="#br0" timeOffset="102291.791">22566 6331 634 0,'0'0'158'0,"6"0"7"16,8 3-99-16,6-3-1 0,8 0-18 16,5 0-7-16,3 0-10 0,4 0-9 15,5 0-17-15,-3 0-18 0,-2 0-22 16,-4 0-21-16,-9 0-121 0,-4 4-136 16,-7 1-317-16</inkml:trace>
  <inkml:trace contextRef="#ctx0" brushRef="#br0" timeOffset="102620.273">23458 6236 518 0,'0'0'133'0,"2"0"5"15,-2 0-35-15,0 3-67 0,-9-3-2 16,-2 9-4-16,-6 1 0 0,-4 0-2 16,-7 6-3-16,-5 0-1 0,-6 4-1 0,-2 3-3 15,0 2 0-15,5-2-1 0,9 6-3 16,1-3-2-16,12-2-3 0,7-5-2 16,7-2-3-16,9-1-3 0,-1 0-3 15,8-5 3-15,6-1-1 0,2 1 0 16,-4-2-2-16,-3 0 3 0,6-2-3 15,-2-2-7-15,-1 1-11 0,3-6-16 16,5 0-23-16,-2 0-122 0,-2-9-137 0,-4 9-323 16</inkml:trace>
  <inkml:trace contextRef="#ctx0" brushRef="#br0" timeOffset="102838.729">23685 6633 775 0,'0'28'182'0,"0"1"2"0,0 1-126 16,0 0-10-16,0-3-16 0,-6 2-10 16,2-1-7-16,-1-2-6 0,5-1-11 15,-5-2-12-15,5-4-16 0,-5-1-19 16,2 0-22-16,3-7-121 0,0-1-136 15,0-3-311-15</inkml:trace>
  <inkml:trace contextRef="#ctx0" brushRef="#br0" timeOffset="116256.747">15222 8040 447 0,'0'-6'108'0,"0"3"4"0,0-2-69 0,0 3-6 15,0-1-9-15,0 3-3 0,0 0-2 16,3 0-2-16,-3-6-2 0,0 6-1 15,0 0 0-15,5 0-1 0,-5 0-2 16,4 0 1-16,-4 0 0 0,5 0-1 16,-5 6 0-16,4-6-2 0,-4 3 1 0,0-1-1 15,4 3-3-15,-4-2 0 0,4 5-1 16,-4-1-2-16,5 1 1 0,-5 0-3 16,5 2 1-16,0 0-1 0,-2-3 0 15,0 0 1-15,0 0-1 0,1 0 0 16,-1-3 1-16,2 5-2 0,1 0-1 15,-2-2 2-15,-1-1-3 0,1 2 0 16,-4-2-1-16,6-1 0 0,-4 2-1 0,-2-2 1 16,5-1 1-16,-1-4 2 0,-4 5 3 15,8-5 1-15,-4 4 0 16,0-4 3-16,0 3-1 0,2 2-1 0,-3-5-1 16,-3 0-3-16,8 4 0 0,-4-4 0 15,0 0-2-15,0 4 1 0,6-4 0 16,2 0-1-16,1 0 3 0,2 0 0 15,-1 0 0-15,2 0 1 0,-2 0-1 16,1 0-1-16,-2-4 1 0,3 4-2 16,-6-3-1-16,-1 0-1 0,-1-2 0 0,2 1 1 15,-4-1 2-15,-1 5-1 0,5-5 0 16,3 1 1-16,-1 4 0 0,3-3-1 16,0 3 2-16,-1-5-2 0,0 5 0 15,2-4 2-15,1 4-1 0,0-4 2 16,-4 1 0-16,0 0-2 0,1 3 0 15,-4-5 1-15,1 2 0 0,1 3-1 0,-1-3 0 16,1 3 0-16,-1-6 3 0,-1 6-1 16,1-5-2-16,-3 5 2 0,3 0-1 15,-3-4-2-15,5 4 1 0,3-2 0 16,-1 2 1-16,3 0 0 0,-1 0 0 16,3 0 0-16,-1 0 0 0,-1 0 1 15,1 0-3-15,-1 0 1 0,-3 0-3 16,-2 0-1-16,2 0 1 0,0 0 1 0,-1 3 0 15,3 1-2-15,0 0 0 0,0-1 1 16,-2 1-1-16,-1 0 0 0,-2-4 0 16,0 6-3-16,-1-3 3 0,1-3-1 15,-4 6 3-15,2-6-1 0,-1 2-1 16,0-2 0-16,0 7 1 0,2-4-1 16,-3 2 0-16,3 1-2 0,-2 1-1 15,-1 0 1-15,-4-2 2 0,1 5-3 0,-5-3 1 16,4 2-1-16,-4 0 1 0,6 1 1 15,-6-2 2-15,0 2-4 0,4 1 1 16,-4 0 1-16,0-2 2 0,0 0 0 16,3-3-1-16,-3-1-1 0,0-1 0 15,0-2 1-15,0-2 0 0,0 5-3 16,0-5 2-16,0 0-1 0,0 0 2 16,0 4 0-16,0-4 0 0,0 0-1 15,0 0 1-15,0 0-2 0,0 0 1 0,0-7 0 16,0 5-1-16,0-4-1 0,3-4 3 15,-3-1-1-15,0 0 2 0,3-3-3 16,-3 1 0-16,8 3 2 0,2-1 1 16,3-1-2-16,-1 3 0 0,-1-1-2 15,0 3 4-15,-6 1-2 0,1 1 1 16,1 1-1-16,-3 4-2 0,0-3 2 0,1 3 2 16,-2-4-3-16,-3 4 3 0,5-4-2 15,0 4-2-15,1 0 4 0,2 0-2 16,2 0 0-16,3 0 1 0,0 0-1 15,3 0-1-15,-1 0 3 0,-4 4-1 16,4-4-2-16,-2 6 1 0,4-2 0 16,-1 0 0-16,-1-1-1 0,-1 1 0 15,2-4 0-15,-5 2 3 0,1-2-1 16,2 0 0-16,-2 0 1 0,5 0 0 16,2 0 0-16,2 0 1 0,2-2-3 0,1 2 1 15,-4 0 2-15,-5 0 0 0,0 0-1 16,3-5 1-16,-1 5-2 0,3 0 3 15,4 0-2-15,-3-4 0 0,-4 0-1 16,0 4 2-16,-4-3-4 0,-2 3 2 0,-2 0-1 16,2-2 0-16,-1 2-1 0,0 2 0 15,0-2 1-15,5 3 2 0,-1-3-1 16,0 6-2-16,-2-6 2 0,-1 5 1 16,-2-5-2-16,0 3-1 0,-3-3 1 15,1 0 0-15,-1 0 2 0,-1 4 0 16,0 0-2-16,2-2 2 0,0 2 1 15,1 0-1-15,-1-4-2 0,2 3 1 16,-1-3 0-16,3 0 1 0,-2 4 0 0,3-4-2 16,2 0 1-16,-1 0 1 0,1 0-2 15,-1-5 1-15,0 5-1 0,-2 0-1 16,0 0 2-16,2 0-1 0,0 0 0 16,-1 0 1-16,-2-2 0 0,3 2 0 15,-2 0-1-15,0 0 1 0,2 0-1 16,-2 0 1-16,-1 0-1 0,-3 0-1 15,-4 0 1-15,3 0-1 0,-3-5 1 0,1 2 0 16,0 3 0-16,0-6 0 0,0 6-1 16,1-3 2-16,1 1-1 0,0-2 0 15,0 1 1-15,0 0 0 0,0-2 2 16,-1 0 1-16,-1 0 0 0,-4-2-1 16,4 1 2-16,-4 1-3 0,4 5 0 15,-4-8 1-15,0 5-2 0,0-3-1 0,0 3 2 16,-4-4-3-16,4 4 0 0,-5 1-4 15,5 2-9-15,-6 0-11 0,6-5-9 16,-6 5-19-16,3 0-26 0,-1 0-27 16,-3 5-118-16,1 6-145 0,-2 2-329 15</inkml:trace>
  <inkml:trace contextRef="#ctx0" brushRef="#br0" timeOffset="118622.347">15167 8799 566 0,'-4'0'123'0,"4"0"5"0,0 2-107 16,3 3 2-16,3 4-2 0,4 4-2 15,-1 2 0-15,3 3-5 0,-1 5-3 16,-1-3-2-16,3 2-4 0,-5 2-1 15,0-3-2-15,-2 0-1 0,1-2 0 16,-7-1-1-16,0-2 0 0,3-5 1 0,-3-2 2 16,-5-6 0-16,0-3-2 0,-1 0 3 15,0 0 3-15,-2-7 1 0,4-6 1 16,-3-1-1-16,2-10 1 0,5 0 2 16,0-6 0-16,3-2 0 0,2-7 1 15,1-1 1-15,8-1-1 0,-2 4 1 16,1 6-1-16,4 11-3 0,-5 5 0 15,-3 11-5-15,1 4-6 0,-1 0-14 0,0 2-16 16,0 5-15-16,1 1-116 0,-2 4-127 16,8 5-297-16</inkml:trace>
  <inkml:trace contextRef="#ctx0" brushRef="#br0" timeOffset="118946.132">15493 8860 573 0,'9'-8'136'0,"3"-1"4"16,-1 2-95-16,3-5-6 0,-2 2-9 16,0-3-6-16,1 4-7 0,0-8-4 15,-2 5-4-15,-5 0-2 0,-2 1 1 16,-4 5-1-16,0-1 0 0,0 5 0 16,-4 2-1-16,-5-4 0 0,1 4-2 15,-1 0 0-15,-2 5-1 0,-2-2-1 0,3 4 1 16,-2 10-1-16,-1 0 1 0,1 3 0 15,-4 1-2-15,0 1 1 0,2-5-1 16,9 0-1-16,5 0 0 0,0-2 0 16,7 0 0-16,5 2 0 0,-1-5 0 15,1-2-1-15,2 0 1 0,-4-2 0 16,-1-2 0-16,2-1-3 0,0 1-6 0,0-4-11 16,4-2-10-16,1 0-12 0,0 0 146 15,-1 0-261-15,1-8-132 0,-3 1-366 16</inkml:trace>
  <inkml:trace contextRef="#ctx0" brushRef="#br0" timeOffset="119224.764">15862 8699 582 0,'0'0'138'15,"-4"0"4"-15,0 0-95 0,-1 8-6 16,-4 0-6-16,-2 5-6 0,-1 7-8 16,-2-3-3-16,-2 5-4 0,1 1-1 15,3-3-2-15,6-1-4 0,1 1 1 0,5 1-2 16,0 0-1-16,0-7-2 0,7 4-1 16,-2-5-1-16,1 0 0 0,3-1-2 15,2-4-3-15,0-2-7 0,4 0-13 16,-1-6-11-16,-2 0-11 0,2 0-115 15,-2-6-119-15,4-3-282 0</inkml:trace>
  <inkml:trace contextRef="#ctx0" brushRef="#br0" timeOffset="119574.944">15971 8738 550 0,'-4'0'126'0,"4"0"7"0,-4 5-91 0,4-3 0 15,-3 6-5-15,3 2-3 0,0 2-2 16,0 5-4-16,0-3-6 0,0 8-5 16,4-7-6-16,2 2-3 0,-1 0-4 15,1-1-2-15,3-5 0 0,4-4-1 16,-3-3-3-16,1-4 2 0,-1 0-1 16,-1-4 0-16,-1-3 0 0,1-2-1 15,0-2 1-15,-1-4 0 0,1 3 0 16,-3-5 1-16,0 2 0 0,-3 1 4 15,0-1 5-15,-3 2 3 0,4 2 5 0,-1 3 4 16,-3 4-1-16,0 4 3 0,4 0 1 16,-4 11-5-16,0 1-3 0,0 5-3 15,0-2-5-15,5 2 0 0,1 1-6 16,0-1-8-16,-2-3-11 0,2 0-8 16,-1-5-16-16,2 0-14 0,-1-5-13 15,-1-4-32-15,3 0-76 0,-3 0-102 0,5-4-233 16</inkml:trace>
  <inkml:trace contextRef="#ctx0" brushRef="#br0" timeOffset="119879.883">16258 8712 504 0,'4'7'122'0,"-1"1"3"0,4 5-60 16,2 1-31-16,-2 4 1 0,-1-1 0 15,1-5 3-15,0 0-4 0,-1-3-2 16,1 0-2-16,-2-1-3 0,-1-2-3 16,-4-2-4-16,4-4-4 0,-4 0-1 15,0 0 0-15,0 0-2 0,0-6-3 16,-4 0-1-16,4-3 0 0,-4-5-3 16,4 0-1-16,0-6-2 0,-3-3 0 15,3 0 0-15,0 0-3 0,0 5 0 0,3 2 1 16,-3 4 2-16,0 1-1 0,4 6-4 15,1-2-8-15,1 7-8 0,2-5-13 16,6 5-18-16,2 0-13 0,-2 0 7 16,2-4-120-16,-5 4-111 0,1 0-264 15</inkml:trace>
  <inkml:trace contextRef="#ctx0" brushRef="#br0" timeOffset="120137.001">16520 8601 454 0,'0'0'139'15,"0"0"11"-15,0 3-3 0,-9 3-79 16,0-1-10-16,-3 4-8 0,0 2-8 15,3-2-11-15,-2 1-13 0,5-1-6 16,2-3-5-16,4-1-5 0,0 0-2 0,0-3-3 16,0 3 0-16,3-2 1 15,1 0 1-15,0 2-2 0,4-1 2 0,2 1 0 16,1-3 1-16,2 6 0 0,-2-3 0 16,2 2-1-16,-3 3 3 0,1 5-3 15,-3-4 2-15,-1 2-1 0,-3 2 3 16,-4-4 3-16,0 0-1 0,-5 2 0 15,-5-1 2-15,1-1-1 0,-2 0-5 16,-3-5-10-16,4-1-19 0,-1-5-22 0,1 0-45 16,7-7-79-16,3-4-119 0,0-4-256 15</inkml:trace>
  <inkml:trace contextRef="#ctx0" brushRef="#br0" timeOffset="120278.823">16643 8663 626 0,'4'9'157'0,"0"6"5"0,-4-3-97 0,0 3-13 16,0 4-15-16,0-3-8 0,0 2-13 16,-4-2-17-16,4-6-20 0,0-4-22 15,0-6 48-15,5 0-170 0,-5-6-133 16,3-3-323-16</inkml:trace>
  <inkml:trace contextRef="#ctx0" brushRef="#br0" timeOffset="120427.237">16579 8537 528 0,'6'-7'139'16,"-2"3"10"-16,7-1-52 0,0 2-47 15,2-2-11-15,-5 5-7 0,0-5-10 16,-1 5-20-16,1-4-22 0,-3 4-16 16,2 0-119-16,-1 0-119 0,4 6-299 15</inkml:trace>
  <inkml:trace contextRef="#ctx0" brushRef="#br0" timeOffset="120661.639">16723 8631 561 0,'0'11'137'0,"5"-2"10"0,-5 5-92 16,0-2-3-16,4 0-9 0,-1-1-6 16,-3-3-8-16,7-2-7 0,-4-3-5 15,4-3 0-15,2 0-1 0,4 0 2 0,0-9 1 16,3 0 2-16,-3-3 3 0,-2-5-3 15,-2-2-2-15,-5 1-3 0,-4-3-4 16,0-3-2-16,0 1-2 0,0 0-9 16,-6-2-4-16,0 3-11 0,6 8-11 15,0 3-22-15,0 3-17 0,0 4 80 16,6 4-197-16,-1 0-134 0,-5 4-334 16</inkml:trace>
  <inkml:trace contextRef="#ctx0" brushRef="#br0" timeOffset="120939.409">16890 8598 542 0,'12'5'126'0,"3"-5"6"0,0 0-90 16,0 0 6-16,1 0-3 0,-3-7 2 15,4-3-4-15,-1-1-5 0,-2-6-5 16,1 1-9-16,4 0-7 0,-1 0-6 0,3-1-1 16,-1 0-3-16,-4 4-1 0,-5-1 0 15,-4 3 0-15,-4 4 0 0,-3 3 2 16,-3 4-3-16,-11 0 3 0,-4 4-2 15,-6 7-3-15,-5 4 2 0,0 9-2 16,4 5-1-16,1 3-2 0,-1-2-1 16,4 6 2-16,1-5-2 0,11-5 0 0,6-3-3 15,3-3-5-15,7-7-3 0,7-1-5 16,5-7-3-16,0 1-14 0,-1-5-11 16,-3 3-9-16,-6 4 27 0,-1-1-137 15,-5 5-116-15,-3 6-281 0</inkml:trace>
  <inkml:trace contextRef="#ctx0" brushRef="#br0" timeOffset="121331.153">15543 9321 531 0,'-9'0'124'0,"4"4"3"0,-3 2-88 16,1 3-4-16,-5 0-2 0,2 0-2 15,-5 1-3-15,0 3-1 0,1-1-2 16,2 10 0-16,2 3-1 0,3 2-5 16,3-4-1-16,-1 0-2 0,5-6-4 15,0 0 0-15,8-3-3 0,-1-3-3 16,7 5-1-16,3-5-2 0,0 0-1 16,5-8-2-16,-2 4-5 0,-2-7-12 15,4 0-13-15,4 0-16 0,4 0 91 0,3 0-211 16,3-3-130-16,0 3-340 0</inkml:trace>
  <inkml:trace contextRef="#ctx0" brushRef="#br0" timeOffset="121743.387">15971 9329 476 0,'0'-7'112'16,"0"2"4"-16,-7-2-77 0,3 4-3 15,0-3-3-15,-3 3-3 0,-1-2-1 16,-4 5 1-16,0 0 1 0,-3 0-2 16,2 7-1-16,-2 3-4 0,3 1-3 15,1 7-4-15,-2-1-3 0,-3 2-5 16,2 3-2-16,2 3-3 0,2-2 0 0,3 1-2 16,7 0 0-16,0-9-1 0,7-2 0 15,3-6-1-15,3-2 0 0,5-5 1 16,1 0-2-16,3-5 1 0,0-2 1 15,3-1-1-15,-1-5 2 0,-4 0-2 16,-2-4 2-16,-1 0 1 0,-3-4 4 16,-3 3 2-16,-1 1 5 0,-3 3 4 15,-3 5 5-15,-4 0-1 0,0 0 2 0,0 0 0 16,0 6-4-16,0 3-4 0,0 0-3 16,0 3-2-16,0 4-2 0,0 3-3 15,0 1 0-15,0 2-2 0,4 2 0 16,1 4-7-16,0 1-8 0,4-2-10 15,-1-2-10-15,2-3-22 0,-1-3-18 16,5-3-82-16,-2 0-33 0,4-7-107 16,3 0-218-16</inkml:trace>
  <inkml:trace contextRef="#ctx0" brushRef="#br0" timeOffset="122073.315">16362 9204 581 0,'-3'0'146'15,"-2"-5"6"-15,-2 5-71 0,-3 5-26 0,-1 2-12 16,-4 7-6-16,-1 4-8 0,1-1-6 16,1-2-6-16,6-1-6 0,4-6-5 15,4-5-2-15,0 0-2 0,10-3-1 16,-1 7-1-16,3-3 2 0,1 0-1 16,-3 3-1-16,2-1-1 0,-3 1 1 15,1 0 1-15,-1-2-1 0,5 1-1 16,1-4 2-16,1 5-1 0,0-3 1 15,-3 3 3-15,-3 2 6 0,-5 0 7 0,-5 2 6 16,0-1 3-16,-4 0 2 0,-9 0 1 16,-3 3-2-16,-5-1-6 0,0 0-8 15,-2 3-3-15,2-2-5 0,1 0-4 16,5-8-7-16,-4-5-12 0,7 6-8 16,4-6-15-16,1 0-17 0,3-11-15 15,4 5-10-15,3-1-110 0,1-3-121 0,5 0-280 16</inkml:trace>
  <inkml:trace contextRef="#ctx0" brushRef="#br0" timeOffset="122466.245">16532 9318 690 0,'8'0'162'16,"-1"0"3"-16,6 0-110 0,-1-3-13 16,1 3-11-16,1 0-8 0,3 0-6 15,-5-5-4-15,-2 2-3 0,-1-3-5 16,-1 2 0-16,-2-3-3 0,1-1 0 16,-3-2-1-16,-4 0 0 0,0-3-2 0,0-1 3 15,0 1-1-15,-9 5 0 0,1 1-3 16,-3 4 3-16,-1 3 0 0,-3 0 1 15,1 0-2-15,-4 0 0 0,1 4 1 16,1 6-1-16,6 5-1 0,-2 4 0 16,4 0 0-16,1 3 1 0,4 2 3 15,3-4-1-15,0-3 4 0,7 1 3 0,2-4 2 16,3-3 1-16,6-1-2 0,-1-3-1 16,5-2 0-16,-2-5-1 0,1 3-8 15,-6-3-9-15,0 0-12 0,-5 7-18 16,1-7-22-16,-4 0-127 0,5 0-141 15,10 0-330-15</inkml:trace>
  <inkml:trace contextRef="#ctx0" brushRef="#br0" timeOffset="124274.143">18248 8321 453 0,'0'0'124'0,"0"-6"6"15,4 4-20-15,-1-2-62 0,-3 1-5 16,6 0-6-16,-2 3-3 0,-1 0-4 0,-3 0-4 16,4 5-5-16,-4 0-3 0,0 4-3 15,0-2-2-15,-6 1-3 0,6 0-1 16,0 1-1-16,0 2-3 0,5 1-1 16,-1 1-2-16,3-1 0 0,-2 0-1 15,1-4 0-15,-3-2 0 0,1 2-1 16,-4-1 1-16,4-1 0 0,-4 1 0 15,0-2-2-15,6-2 1 0,-3 4 0 16,0-7 0-16,0 4 0 0,2 0 0 16,0 0 0-16,3-4 2 0,1 4 2 0,1-4-3 15,0 0 3-15,0 0-1 0,-2 0 0 16,-1 0 1-16,1-4-1 0,1 4 1 16,-2-2 2-16,0 2-4 0,1-7 2 15,3 1 1-15,-4 0 0 0,2 0 0 16,0-1-2-16,-4 3 1 0,0-3 1 15,0 4 2-15,0-3-2 0,2 2 0 0,1-4 0 16,1 3 1-16,-1 0-3 0,-2-3 1 16,4 3 1-16,-4 0 0 0,1-3 0 15,0 1-1-15,1 3 2 0,-1-2-1 16,-1 2 2-16,0 4-3 0,2-6 2 16,-1 3 0-16,2 3 0 0,-1-6-2 15,3 3 4-15,-2 3-1 0,2 0-2 0,-2 0 1 16,0 0-2-16,-6 0 0 0,6 6-1 15,-3-3-1-15,-1 0-1 0,2 2 2 16,-1 1-2-16,0 1 0 0,4 3-1 16,-5 0 1-16,0-1 0 0,2-1-2 15,-3 2 0-15,-1-3 0 0,-3 2 0 16,8-1 1-16,-3 1-1 0,-1-1 1 16,-1 2 0-16,1 1 0 0,0 0 0 15,-4 1 0-15,7-1 0 0,-7 1 1 0,4-1-2 16,-4-2 1-16,3 1 0 0,-3-1 1 15,3-3-1-15,-3 1 0 0,0-1 0 16,5-3 0-16,-5 2 1 0,0-2-2 16,4 0 2-16,-4 1-1 0,3 1 1 15,-3 0 0-15,3-5 0 0,-3 5-2 16,0-5 2-16,3 0-2 0,-3 0 2 16,0-5-3-16,6 0 3 0,-6 1-1 0,3-4 1 15,-3-2 2-15,0-1 1 0,3-4 2 16,-3 1-1-16,0-5 0 0,0 3 0 15,4-6 1-15,-1 0-3 0,1 1 0 16,-4 3-2-16,6 1 0 0,-2 5-1 16,-4-2 2-16,4 1-1 0,0 2-1 15,0 4 1-15,2 2-1 0,2 1 2 16,1 4-1-16,-2-3-2 0,2 3-1 0,-4 0 3 16,3 0-2-16,-3 2-1 0,0 2 3 15,-1-1-1-15,2 6-1 0,-2 0 3 16,2 1-2-16,1 0 0 0,1 0 1 15,2-5-1-15,0-1-1 0,-2 2 2 16,0-3-2-16,-2-3 0 0,2 4 1 16,-1 1 1-16,2-3-1 0,0 3 1 15,-2-1-1-15,3 1 1 0,-1-5-1 0,0 4 0 16,2-4-1-16,1 0 0 0,2 0 1 16,0-8-1-16,1 3 3 0,-4-1 4 15,5 1 1-15,-1-2 2 0,4-4 5 16,-3-1 1-16,2 0-1 0,-6-3-2 15,1 1-1-15,-4 2-4 0,3-3-1 16,0-5-4-16,-2 2-3 0,1-4-9 0,-1 0-13 16,-5 5-18-16,-2 2-23 15,-3 4-27-15,0 11-125 0,0 0-149 0,-6 2-333 16</inkml:trace>
  <inkml:trace contextRef="#ctx0" brushRef="#br0" timeOffset="125547.048">18132 8899 615 0,'0'5'145'15,"5"4"6"-15,3 2-109 0,3 10 5 0,2 6-14 16,3 11-4-16,-2 1-7 0,-1 5-7 16,0 0-5-16,-3 4-3 0,-5-7-4 15,-2 1-5-15,-3-3-4 0,3-6-2 16,-3-8 0-16,0-7-4 0,0-6-1 16,0-4 2-16,0-4 4 0,-4-4 2 15,4 0 3-15,-6 0-1 0,6-10 4 16,0-4-2-16,0-4 3 0,0-7-2 0,5-8 1 15,4-3-2-15,2 1 3 0,0-5-2 16,0 4 4-16,-1 4-1 0,-2 6 0 16,-1 4 3-16,6 8 4 0,2 4 3 15,3 10 2-15,2 0 1 0,2 0 0 16,-3 9 3-16,1 1-3 0,-3 7-2 16,-2-3-4-16,-3 7-4 0,-3 2-1 15,-1 4 2-15,-8 1-3 0,0 2-1 0,0-3 1 16,0-1 2-16,-9-2 0 0,2-1 0 15,-3-5-1-15,-1-5 1 0,-2-5 0 16,-3-6-1-16,0-2 0 0,1 0 0 16,-1 0-4-16,0-4-6 0,1 4-6 15,2-6-7-15,5-2-10 0,4 0-16 16,4 1-15-16,0-4-3 0,7-1-114 16,6 2-120-16,0 1-276 0</inkml:trace>
  <inkml:trace contextRef="#ctx0" brushRef="#br0" timeOffset="125893.777">18778 9151 632 0,'4'-11'147'0,"-4"2"6"0,0-3-101 0,0 4-5 16,-8 2-7-16,-1 3-5 0,-2 3-6 15,-4 0-4-15,0 8-5 0,-3 3-5 16,-5 6-5-16,3 5-4 0,-2 8 0 15,4 1-3-15,5 0 0 0,13-4-1 16,0-3-4-16,0-6 2 0,12-5 0 16,-1-7-1-16,8-6 0 0,-1 0 1 15,2 0-3-15,4-8 1 0,-3-4 1 16,-1-6-1-16,1-3-1 0,-4 0 1 0,-4 1 0 16,-3 1 1-16,-2 3 3 0,-2 7-2 15,-6 2 5-15,6 3 3 0,-6 4-1 16,0 0 4-16,0 3 2 0,-5 5-2 15,2 3 0-15,3 7-3 0,-4 0-2 16,4 3-6-16,0 0-7 0,0-3-13 0,0-1-14 16,0-8-21-16,4-3-14 0,1-6-117 15,0 0-126-15,6 0-292 0</inkml:trace>
  <inkml:trace contextRef="#ctx0" brushRef="#br0" timeOffset="126183.398">19077 9095 594 0,'0'0'143'0,"-5"5"5"0,-1-3-94 16,-3 1-8-16,2 4-14 0,-1-2-10 0,2 0-8 15,6 2-4-15,-3 2-6 0,3-2-2 16,0 0-1-16,5 1-1 0,-1-3 0 16,5 0 0-16,-2 1 1 0,4-1 0 15,4 3-2-15,-3-1 2 0,1 3-2 16,1 6 4-16,-2 4 0 0,1-2 4 0,-4 0 4 15,-1-3 7-15,-1-1 5 0,-7-7 6 16,-5 3 3-16,5-2 2 0,-14 3-1 16,2-1-3-16,-7 1-7 0,-2-3-6 15,-7 0-3-15,2-5-8 0,-2-3-14 16,-3 0-14-16,3 0-16 0,5-7-22 16,7-2 0-16,8-9-135 0,8-3-136 15,0-1-309-15</inkml:trace>
  <inkml:trace contextRef="#ctx0" brushRef="#br0" timeOffset="126539.72">19253 9145 584 0,'15'0'150'16,"-4"-6"4"-16,2 0-74 0,0 1-31 16,-3-5-13-16,4-3-7 0,-1 0-9 15,-2-4-7-15,1 6-2 0,-3-4 0 0,-2 3 3 16,-2-4 1-16,-5 2 2 0,0-10 3 15,0 8 4-15,-5 3 1 0,-7 11 1 16,-5 2-5-16,-2 2-2 0,-4 11-2 16,-2 3-3-16,1 8-5 0,5 0-3 15,0 1-2-15,8 4-2 0,2-2 1 16,2-2-2-16,7-2 1 0,0-4 1 16,3 1 2-16,5 0 1 0,3-1 2 0,6-4 0 15,3-3 1-15,0-5 1 0,3-1-2 16,1-6 0-16,0 3 2 0,-2-3-1 15,3 2-1-15,-3 4-2 0,-2-3-1 16,-2-3 1-16,0 5-3 0,-5-5-4 16,-1 0-6-16,-2 2-3 0,-2-2-8 15,-5 0-16-15,-3 0-16 0,0 0-26 16,0 0 36-16,0 0-167 0,-6 0-145 16,-2 0-341-16</inkml:trace>
  <inkml:trace contextRef="#ctx0" brushRef="#br0" timeOffset="127455.83">18322 9754 547 0,'-3'-6'131'0,"0"6"6"16,-1 0-90-16,-7 0-3 0,2 0-6 15,-3 5-6-15,-2 2-5 0,1 1-6 16,-1 2-6-16,2-1-3 0,0 8-3 16,1-2-1-16,1 4-1 0,3-2-2 15,2 2-1-15,5-3 0 0,0 1-1 0,0-1 0 16,8 0-1-16,1-2-2 0,1-3 1 16,6-1-3-16,0-5-5 0,2-1-10 15,-1-4-14-15,2 0-12 0,5-4-114 16,-1-6-121-16,1-1-284 0</inkml:trace>
  <inkml:trace contextRef="#ctx0" brushRef="#br0" timeOffset="127774.058">18557 9742 571 0,'-13'0'142'16,"1"0"6"-16,-4 0-80 0,3 9-20 15,-2 0-9-15,2 6-9 0,-1 0-7 16,4 2-6-16,3 1-6 0,2-1-3 15,5 1-2-15,0-6-5 0,3-1 0 16,5-2 0-16,3-2-1 0,3-7-1 0,-1 0 0 16,4 0 1-16,-2-9 1 0,1 2-1 15,-1-2 0-15,-4 0 0 0,0 0 1 16,-4-3 1-16,2 1 3 0,-4 2 4 16,0 0 2-16,-5 0 3 0,5 6 3 15,-2 3 2-15,0 0 2 0,-3 0 2 16,4 8-4-16,0 0 0 0,-4 2-2 0,4 3-4 15,0-3-2-15,-4-1-3 0,5-1-3 16,1-2-6-16,2 1-10 16,3 0-13-16,0-4-16 0,2 0-19 0,1-3-14 15,-1-3-119-15,0-2-127 0,3-3-289 16</inkml:trace>
  <inkml:trace contextRef="#ctx0" brushRef="#br0" timeOffset="128056.226">18905 9656 611 0,'0'0'148'0,"0"0"3"0,0 0-96 16,-3 0-9-16,3 6-14 0,0-2-10 15,0 2-8-15,0 0-6 0,0-1-3 16,4 2-3-16,-1 1-1 0,0 4-1 16,1-3 1-16,-1 4-1 0,-3 2 1 15,4-2-1-15,-4 2 2 0,0-4-2 0,0 0 3 16,0 3 1-16,-3-1 3 0,0-2 3 15,-2 1 2-15,0 1 3 0,-1-4 3 16,-5 1-1-16,2-2 0 0,-3-2-2 16,1 0-4-16,0 1-1 0,1-5-5 15,2-2-6-15,3 0-9 0,-1-1-11 16,6-7-16-16,0-2-16 0,0-4-13 16,0 1-111-16,3 1-123 0,4-1-278 0</inkml:trace>
  <inkml:trace contextRef="#ctx0" brushRef="#br0" timeOffset="128405.724">18984 9740 522 0,'14'0'127'0,"2"0"6"15,2-2-80-15,1 2-4 0,-2-5-5 16,1 0-4-16,-1-1-3 0,-1-4-4 0,-1 1-5 16,1-1-4-16,-2 2-6 0,-4-1-4 15,0 2-2-15,-6 0-2 0,1-1-3 16,-5 0-3-16,3-1-1 0,-6 1-2 15,3-1 1-15,-6 1-3 0,2 4 0 16,-5 4 2-16,-1 0-1 0,2 0-1 16,-3 3 2-16,-5 4-2 0,0 3 1 15,1-1 1-15,4 7-1 0,1-4 0 16,10 2 1-16,0 2-1 0,0 1 1 0,10-1 0 16,-3 0-1-16,1 0 0 0,2-8 4 15,4 2 3-15,-5-6 3 0,4 0 4 16,4 0 0-16,-2 2 1 0,-5-2 0 15,4 0-3-15,-3-4-5 0,-5 0-1 16,0 0-6-16,3 0-2 0,-4 0-5 0,-2 0-12 16,1-7-11-16,-4 7-15 0,4-4-17 15,-4 0 69-15,0 0-184 0,0 4-130 16,7-5-318-16</inkml:trace>
  <inkml:trace contextRef="#ctx0" brushRef="#br0" timeOffset="136608.149">15465 10151 532 0,'0'0'118'0,"0"3"4"0,5 4-97 16,-2-1 1-16,1 7-2 0,-1 3-4 0,1 4-1 15,1 3-4-15,1 6-5 0,0 4-2 16,2 0-2-16,-3 1-2 0,1-2-2 16,-2 1-2-16,-1-6 1 0,0-5 1 15,1-2-3-15,-4-9 1 0,4-1-1 16,-4-5 0-16,0-5 1 0,0 0 0 16,-4-6 1-16,4-3 1 0,-4 1 0 0,0-7 1 15,4-1 1-15,0-8 1 0,0-2 1 16,0-6-1-16,0 2 2 0,4-1 2 15,0 4 0-15,1 2 0 0,4 6 3 16,3 6 0-16,3 3 4 0,0 2 1 16,4 5 0-16,0 3 0 0,2 0 2 15,2 0-2-15,0 2-2 0,-2 6-2 0,-2-2-4 16,0 7-2-16,-5-1-1 0,-4 2-3 16,0 3-2-16,-5 0 1 0,-5 0-2 15,4 1-3-15,-4-6-7 0,4 2-6 16,-4-5-12-16,3-4-12 0,-3-5-13 15,4 0-7-15,0-2-104 0,8-8-109 16,-2-5-256-16</inkml:trace>
  <inkml:trace contextRef="#ctx0" brushRef="#br0" timeOffset="136810.058">15933 10238 563 0,'7'0'133'15,"2"-6"5"-15,2 2-96 0,4 2-1 16,1 2-8-16,-1-5-5 0,-4 5-5 16,1 0-6-16,0 5-5 0,-3-2-4 0,4 0-2 15,-3-3-4-15,0 6-3 0,-3-6-9 16,0 0-8-16,-7 0-13 0,3 0-9 16,-3 0-50-16,0-2-60 0,4-4-98 15,-4 4-210-15</inkml:trace>
  <inkml:trace contextRef="#ctx0" brushRef="#br0" timeOffset="137031.697">16242 10005 578 0,'0'0'134'16,"7"12"6"-16,-1 2-97 0,2 2-4 15,1 6-6-15,2 6-3 0,-4 0-6 16,2 2-4-16,0 5-5 0,-1-6-6 16,-2 1-2-16,0 0-4 0,0-5-3 0,-1-5-9 15,0 0-14-15,-5-4-15 0,3-4-116 16,-3-6-121-16,6-6-301 0</inkml:trace>
  <inkml:trace contextRef="#ctx0" brushRef="#br0" timeOffset="143658.687">18467 10294 452 0,'0'0'116'15,"0"-2"5"-15,0 2-45 0,0 0-34 16,0 0-4-16,0 4-3 0,0-4 0 15,0 4-3-15,0-4-2 0,4 0-3 16,1-4-3-16,2 0-3 0,3-4-2 16,3 0-3-16,4 0 0 0,2 1-3 0,1 2-3 15,-3-2 1-15,0 2-4 0,-3 1-1 16,-1 4 0-16,-5 0-5 0,0 0 1 16,-3 0-1-16,0 4 1 0,-5 0 0 15,3 5 0-15,-3 2-1 0,0 6 2 16,0 2-1-16,0 2 0 0,0 5-2 15,0 1 1-15,0-3 0 0,-5 5-3 16,2 1-2-16,3-2-5 0,-3 0-7 0,-3-3-8 16,2-2-9-16,-2-3-9 0,0-1-7 15,0-7-2-15,6-2 5 0,0-4-106 16,-3-3-98-16,3-3-245 0</inkml:trace>
  <inkml:trace contextRef="#ctx0" brushRef="#br0" timeOffset="143876.903">18460 10644 537 0,'4'-3'134'0,"0"-1"9"0,4-1-84 16,1-2 2-16,6-2-3 0,2 0-2 15,5 1-7-15,1 1-7 0,3 0-8 16,0 5-7-16,0 2-5 0,-1 0-8 0,-1 0-6 15,-2 0-1-15,-2 0-4 0,-1 3-13 16,-6-3-18-16,1 0 94 0,-6 3-245 16,0-3-158-16,-2-4-429 0</inkml:trace>
  <inkml:trace contextRef="#ctx0" brushRef="#br0" timeOffset="166546.342">6455 10892 442 0,'0'0'109'0,"0"2"4"0,0-2-47 16,0 10-37-16,0 2-4 0,4 4-7 15,-4 4-1-15,3 8-4 0,-3 3-4 16,2 0-2-16,1-1-3 0,2 1-3 0,1 0 0 16,-4-7 0-16,3 1-1 15,-2-5 0-15,-3-9 1 0,0-2-1 0,4-1 1 16,-4-6 0-16,0-2 0 0,0 0 2 16,0-7 2-16,0-5 4 0,4-4 2 15,-4-4 2-15,0-5 4 0,2-6 2 16,-2-4 0-16,5-3-1 0,0 1-1 15,0 3-1-15,1 0 0 0,0 11-4 16,1 2 0-16,-3 4-3 0,-1 4 1 0,0 4-1 16,-3 2-2-16,0 3 0 0,0 4 2 15,0 0-1-15,0 7-2 0,0 1 0 16,-3 2-1-16,-1 7 0 0,0-2-2 16,-3 4-3-16,0 4 0 0,-2 0 1 15,1 2 0-15,3-2-1 0,-4-1-1 16,3-9 1-16,6-1-1 0,-2-3 0 15,2-5-3-15,0-4-2 0,0 0 0 0,4 0 0 16,0 0 0-16,-4-8 0 0,4-2 1 16,0-3 1-16,-1 0 2 0,-1-6 1 15,1 0 1-15,0 1-1 0,-3-4 1 16,6 0 0-16,-6 7 0 0,5-2 1 16,-5 3-2-16,0 8 1 0,0 6 0 15,0 0 0-15,0 0-1 0,-4 9 1 16,-5 2 0-16,1 9 1 0,-6 5 0 0,0 5-1 15,1 1 1-15,0 2 0 0,3-3-1 16,4-2 0-16,0-4 0 0,6-2 1 16,-5-4-2-16,5-7 1 0,0-7-1 15,0-4-1-15,0 5 2 0,5-5-3 16,-1 0 0-16,-1-7 1 0,0 0 0 16,0-6 1-16,-3-3 0 0,4-7 0 15,-4-3 2-15,6-2-1 0,-3-2 0 0,2-2 1 16,3 1 0-16,-4 3 0 0,1 7 1 15,-1 3 0-15,1 10 1 0,-5 5 2 16,0 3 2-16,0 0 2 0,0 3 0 16,-5 7-2-16,-2 1 0 0,-2 4-1 15,-1 6 0-15,4 3-3 0,-4 1-1 16,6-2-1-16,1 3-1 0,3-5 0 16,-8-5 1-16,8-5-1 0,0-1 0 15,5-8-1-15,-5-2 0 0,4 0 0 0,-4-4 1 16,3-4-1-16,-3-5 0 0,5-1 0 15,2-6 0-15,-2-8 2 0,-1 0-1 16,6-1 2-16,-5-3-2 0,0 2 1 16,0 8 0-16,0 5 0 0,-5 5 0 15,0 6-1-15,0 6 2 0,0 0-6 16,0 11-20-16,-6 4-18 0,6 6-122 0,-7 15-129 16,1 10-325-16</inkml:trace>
  <inkml:trace contextRef="#ctx0" brushRef="#br0" timeOffset="179852.123">4366 15906 471 0,'0'-6'105'16,"0"1"2"-16,0-3-87 0,0 0-3 15,0-2 1-15,0 0-2 0,0-6 1 16,0 4-3-16,-5-3-1 0,0 3 1 16,-6-8 3-16,-1 6 0 0,-4-2 1 15,-1 0-1-15,-3 2 2 0,-5-1 2 0,2 6 0 16,-1 0-2-16,-5 5-2 0,-3 4 2 15,2 0 0-15,-4 13-2 0,-2 2-3 16,1 7-1-16,7 7 0 16,-2-1-2-16,4 4-3 0,1 4-1 0,6 3-2 15,7 1-2-15,7 3-1 0,5 0-1 16,5-1 1-16,3-2-1 0,11 2-1 16,4-2 0-16,7-5 1 0,4-3-1 0,8-4 1 15,2-10 0-15,4-10-1 0,4-8 2 16,4 0-2-16,-2-15 1 0,1-1 1 15,3-2-1-15,-4-4-1 0,-6-1 6 16,0 2 3-16,-6-4 5 0,-5-3 1 16,-4-3 4-16,-4-3 3 0,-7-4 0 15,-12-3-4-15,-10-3-4 0,0 0-3 16,-4 5-1-16,-12 3-3 0,-8 5-2 16,-3 9-1-16,-2 7 0 0,-7 5-1 0,4 7 1 15,2 3-7-15,0 3-7 0,6 4-13 16,5-1-17-16,7 6-25 0,9-3-99 15,3 2-25-15,9-2-111 0,8-6-215 16</inkml:trace>
  <inkml:trace contextRef="#ctx0" brushRef="#br0" timeOffset="180124.393">5083 15513 661 0,'-19'0'153'0,"-2"0"4"0,2 9-115 16,-1 6 3-16,-2 3-9 0,-3 9 1 0,-1 2-8 15,2 9-5-15,-7-3-2 0,7 9-5 16,-2 3-4-16,5 1-4 0,2-1-2 16,11 3-4-16,3-3 0 0,5-5-2 15,7 0-1-15,7-4 1 0,9 1-2 16,2-3-2-16,5 0-3 0,-4-5-5 15,3-1-8-15,-6-5-7 0,3-4-15 16,0-8-13-16,-2-13-10 0,0 0-109 16,3 0-119-16,-4-9-278 0</inkml:trace>
  <inkml:trace contextRef="#ctx0" brushRef="#br0" timeOffset="180479.566">5270 15737 626 0,'0'0'151'0,"0"0"3"0,0 3-106 16,0 6 3-16,0 10-13 0,0 0-2 15,0 10-7-15,0 3-6 0,0 7-4 16,7-1-3-16,-4 1-6 0,1-3-4 16,1-5-4-16,3-4 0 0,-4-6-1 15,1-6-2-15,4-4 0 0,-3-8 1 16,4-3 0-16,-2 0-2 0,4-11-3 0,-4-4 0 15,3-6 0-15,-2-3 1 0,-1-4 1 16,0-4-1-16,5 0 2 0,-6-1 2 16,6 2 3-16,1 4 1 0,-5 4 0 15,5 7 3-15,0 5 2 0,-7 7 3 16,7 4 3-16,-5 0 0 0,3 12 0 16,2 2 0-16,4 10-3 0,0 1-2 15,4 7-1-15,-1 0-5 0,2 1 0 0,-4-5-10 16,-2-1-12-16,-3-4-18 0,-8-6-28 15,-1-4-124-15,-5-4-145 0,0-5-340 16</inkml:trace>
  <inkml:trace contextRef="#ctx0" brushRef="#br0" timeOffset="181292.427">5510 15389 640 0,'19'0'151'0,"5"0"6"0,4 10-112 16,6-1 5-16,6 11-7 0,5 7-2 15,3 2-5-15,2 2-9 0,4 5-4 16,-6 0-7-16,-3 2-4 0,-8 6-5 16,-14 1-3-16,-13 2-2 0,-10 4-4 15,-5-4-8-15,-14 0-12 0,-11-2-19 16,-8-1-18-16,-8-1-120 0,-7-2-135 16,0-9-313-16</inkml:trace>
  <inkml:trace contextRef="#ctx0" brushRef="#br0" timeOffset="183204.425">1775 15029 492 0,'-7'-14'119'0,"7"-3"6"0,-3-4-62 16,3-11-28-16,0-2 5 0,0-11 1 0,0-5-1 16,0-5-4-16,-5-11-3 0,2-5-4 15,-7-3-5-15,0-6-6 0,-4-3-4 16,-2-1-3-16,0-4-2 0,5-4-2 16,-2 3-3-16,-2 0 1 0,-1 1-1 15,7 11-4-15,-6 8-2 0,5 4-2 16,4 17-1-16,3 8 0 0,-2 5-2 15,-3 9 0-15,4 6 2 0,0 8 1 16,4 0 2-16,0 6 1 0,0-2 0 16,6 6 1-16,7 2-1 0,6 0 2 0,3 0 1 15,8 0 2-15,1 5 3 0,2 0 2 16,2 0 2-16,5 0 1 0,1 0 2 16,2-1-3-16,3 2 2 0,3-1 0 15,4-2-2-15,2-3-1 0,-1 5 0 16,3-5-1-16,2 0 1 0,2 3 0 15,6-3 0-15,8 5 2 0,0-5-1 0,-2 0 2 16,0 3 1-16,0-3 2 0,2 0-1 16,1 0-4-16,5-2-1 0,-3 2 0 15,-7 0-1-15,-8-9-1 0,-3 9-3 16,0 0-3-16,-6-3 0 0,2 3 1 16,-4 0-1-16,1 0-1 0,-5-4-1 15,-3 1 0-15,-5 3 1 0,2-3 1 16,-3 3 2-16,-3 0-1 0,0 0-1 0,0 0 3 15,1 3-1-15,0-3 1 16,-2 0 2-16,1 0-1 0,5 0 0 0,-3 0 0 16,2 0-2-16,-3 0 0 0,0-4 2 15,-3 4-4-15,4 0-2 0,1 5 3 16,-1-2 2-16,1 2-1 0,7-2-1 16,-6-3-3-16,-2 0 3 0,2 0 0 0,2 0-2 15,-2-2-1-15,1-4 2 0,-2 6 0 16,1 0 0-16,0 0 0 0,3 0-1 15,2 0 0-15,-1 0 2 0,0 0-2 16,1 0 1-16,3 0 2 0,-2 0-2 16,2 0 0-16,1 0 2 0,-1 0-2 15,4 0-1-15,3 0 0 0,3 0-2 16,5 0 3-16,1 0 0 0,-1-4 0 0,2 4 1 16,-1 0 1-16,1 0 2 0,1 0-1 15,1 0 0-15,2 0 2 0,-7 0-1 16,2 0 0-16,-6 0 0 0,0 0-2 15,-4 2 1-15,1-2-2 0,0 7-2 16,3-7 0-16,0 0-2 0,3 0 1 16,2 0 0-16,-3 0-1 0,5 0 2 15,1 0-2-15,6-6 2 0,1 3 0 16,-1-3-1-16,0 6 4 0,-2-3-3 0,-4 3 1 16,1 0 1-16,-1 0 0 0,3 0 0 15,-1 0 2-15,-6 0-4 0,5 0 3 16,0 0-3-16,-2 0 0 0,7 0 1 15,2-4-1-15,-2 4-2 0,-2-5 2 16,-2 0-1-16,-6 5 0 0,-5 0 2 16,-2 0-2-16,-2-4 0 0,-9 4 1 0,2 4-1 15,-7-4 0-15,-6 0 2 0,-4 5-2 16,-1-5-1-16,-4 0 2 0,-5 0 0 16,3 0 0-16,-1 0-1 0,2 0-2 15,-4 0 2-15,3 0 0 0,-2 2-2 16,-5-2 1-16,-2 6 0 0,4-6 1 15,-5 0 0-15,-1 3 1 0,0-3 0 16,4 0 1-16,-4 0-2 0,3 0-1 16,1 0 1-16,-2 0 2 0,-4-6-2 15,2 6-1-15,-5-4 0 0,5 4 2 0,-4 0 1 16,0 0-2-16,0 0-2 0,-4 0 0 16,0 0 2-16,-3 0-1 0,0 10-2 15,0-2 2-15,0 6 2 0,-10 8 0 16,-3 7-1-16,-5 9-1 0,-3 4 0 15,-5 12 3-15,0 8-2 0,-6 3 1 0,3 4-2 16,-3 7 2-16,5 2 0 0,-3 0 1 16,9 3-2-16,3-4-1 0,4-6-1 15,6-8 2-15,2-5-1 0,2-10 1 16,4-1-2-16,-4-2 1 0,4-2-2 16,0-7-1-16,4-3 1 0,-1-4 1 15,-3-8-1-15,6-1 0 0,-6-6 2 16,5-2 1-16,-5-3 0 0,0 0 0 0,0-6 0 15,-4 3 0-15,-1-3 1 0,-4 2 0 16,-4-2-1-16,-6 3 1 0,-6-3 0 16,-10 3 0-16,-4 1-1 0,-6 0-1 15,0 0 0-15,-6 1-1 0,-4-5-2 16,1-3-2-16,-1 4-1 0,-5 0-1 16,0-1 2-16,-5 1-3 0,-1-4 3 15,-6 3 1-15,1-3 2 0,0 4 0 0,-3-4 3 16,-1 3-2-16,3-3 2 0,-6 0 1 15,-1 0-1-15,5 0-1 0,2-3 3 16,-7 3-2-16,5 0 0 0,-4-4 0 16,-9 4-1-16,-1-6 1 0,-1 6 1 15,-13-4-2-15,-4 4 2 0,0 0 0 16,-19 4-1-16,-3-4 0 0,-9 6 0 16,-3 1-1-16,-10 3 2 0,-1-4 0 0,-4 3-1 15,4-1 2-15,-2-2-1 0,1-2 0 16,-2 0 0-16,-1-4-1 0,-4 5 2 15,-5-2-1-15,-8 4 1 0,0-1 2 16,-6 2 1-16,-5 3 1 0,5-2 2 16,4-2-1-16,3-1 1 0,8-6 0 15,7 5-1-15,15-5-1 0,5 0-1 16,17 0 0-16,2 0-3 0,14-5-2 0,10 5-5 16,3-5-8-16,11 2-15 0,10-1-15 15,9-4-35-15,9 1 57 0,25 3-212 16,10 1-170-16,16-8-413 0</inkml:trace>
  <inkml:trace contextRef="#ctx0" brushRef="#br0" timeOffset="184174.226">10672 14161 553 0,'4'0'125'0,"-4"0"1"16,3 3-99-16,-3 1 2 0,0 1-3 15,0 1 2-15,0 1 4 0,-10 1 4 16,3 5 6-16,-7 1 4 0,-5 5 2 16,-7 0-2-16,-10-2-3 0,-8 0-5 0,-9 1-3 15,-5-9-3-15,-3 4-5 0,4-3-3 16,2-5-3-16,6-2-1 0,8 3-4 15,3-6-2-15,2 0-3 0,-1-9 0 16,-4 5 1-16,-3-4-1 0,0-3-3 16,-2 1 1-16,0 3-1 0,5-3 1 15,0 3-2-15,9-1-2 0,0 1-1 16,11 0-1-16,1 2-1 0,3-1 1 16,0 1-2-16,-2 2-1 0,2-2 1 15,-1 5-2-15,-1 0 1 0,1 0 1 0,1 0-2 16,1 0 1-16,3 3 0 0,2-3-2 15,0 5 3-15,4-1-1 0,0 2-2 16,2-3 1-16,1-3 1 0,4 0-1 16,0 0 1-16,0 0-3 0,8-5 2 15,0-4-1-15,9-2 3 0,2-3-2 16,5-4 0-16,6 0 2 0,2 1 1 16,5 0-2-16,2-1 1 0,1-1-1 0,2 2-1 15,-2 4 3-15,-3 0-2 0,-5 2-1 16,-4 5 3-16,-11 0-2 0,-7 0-1 15,-10 6 2-15,0 0-3 0,-2 0 2 16,-14 0 0-16,-6 9 0 0,-7 0 1 16,-3 1-1-16,-5 5 0 0,-3 2 0 15,3 4-1-15,-2 0 1 0,4 0-1 0,1-3 0 16,4 4 1-16,-1 0 0 0,7 4 0 16,-1-2 1-16,6 6-1 0,0-4 1 15,6 1 0-15,0-4 1 0,9-3-2 16,4-2 0-16,0-3 0 0,8-3 1 15,6-2-1-15,7-4 0 0,8-2 1 16,4 1-1-16,8-5 3 0,0 0-2 16,6 0 0-16,4 0-1 0,-1 0 0 15,-1-6-6-15,-3 6-8 0,-2-5-11 16,-8 0-12-16,-7 2-27 0,-3-4 86 0,-3 2-242 16,-3 5-165-16,-8-15-426 0</inkml:trace>
  <inkml:trace contextRef="#ctx0" brushRef="#br0" timeOffset="184707.14">11698 13915 587 0,'-3'-17'136'0,"-3"3"3"0,-2 3-104 16,1 0 6-16,-4 2 1 0,-2 9 2 16,0 0-6-16,-1 0-4 0,-3 8-3 15,-3 0-5-15,-3 6-3 0,-4 3-7 0,-4 6-5 16,-6 6-1-16,2 6-5 0,2 11 1 15,-4 3-1-15,4 6-4 0,7-1 1 16,2 3 2-16,6-12-2 0,13 0 2 16,2-10-2-16,3-5-1 0,6-5 2 15,7-2 0-15,7-3-2 0,6-5 1 16,7-8-1-16,3-7 2 0,4 0 0 0,6 0 0 16,-6-4-3-16,0-3-4 0,-1 0-12 15,-2-2-14-15,-2-4-25 0,-3-2-127 16,-6 0-139-16,-2-5-335 0</inkml:trace>
  <inkml:trace contextRef="#ctx0" brushRef="#br0" timeOffset="184970.81">11923 13218 653 0,'0'0'152'16,"7"0"5"-16,-1 4-111 0,-6 10 4 16,2 15-7-16,-2 12 0 0,0 12-11 15,-8 11-4-15,0 13-2 0,1 2-5 16,0 6-6-16,3-1-4 0,0 0-5 0,-1-1 0 16,-2-3-1-16,1-6-2 0,-2 0-4 15,0-3-4-15,4-8-9 0,0-6-12 16,-1-8-16-16,5-6-23 0,0-8-120 15,0-7-136-15,15-9-317 0</inkml:trace>
  <inkml:trace contextRef="#ctx0" brushRef="#br0" timeOffset="185308.224">12467 13890 684 0,'-8'-14'162'0,"-2"7"6"15,-3 7-118-15,-4 0 3 0,-3 10-9 16,0 8-6-16,-10 1-7 0,-1 10-6 16,0 3-4-16,-3 4-5 0,2 1-5 15,10 4-4-15,10 1-2 0,7-4-1 0,5 2-3 16,9-4-1-16,3-7 0 0,11-7 0 16,6-5 0-16,3-12 2 0,3-5-1 15,4 0 2-15,1-12 3 0,0-4 2 16,1-4 4-16,-2-5 3 0,-3-2 4 0,-6 5 5 15,-7-2 5-15,-11 1 3 0,-5 1 1 16,-7 3 0-16,-6-1-3 0,-9-4-4 16,-1 3-6-16,-6 0-7 0,-3 1-5 15,1 3-8-15,0 3-13 0,1 5-15 16,3 0-17-16,7 4-22 0,7 0-32 16,6-1 137-16,3 3-269 0,12 3-159 15,4-7-409-15</inkml:trace>
  <inkml:trace contextRef="#ctx0" brushRef="#br0" timeOffset="185607.103">12998 13715 742 0,'0'0'175'0,"-5"0"5"16,-5 4-118-16,-9 7-11 0,-7 7-15 16,-5 3-9-16,-5 5-5 0,4 1-6 0,2-2-6 15,7-3-2-15,11-2-2 16,12-2-4-16,0-5-1 0,0 1-1 0,10-2 0 15,1 1 0-15,3 0 1 0,2-3-2 16,4-1 1-16,4 0 2 0,2-4 1 16,-1 3 2-16,0 3 4 0,1 1 1 15,1 2 3-15,-2 1 3 0,-11 0 1 16,-9 3 1-16,-5-1 4 0,-8 1-3 16,-15 4 1-16,-6 2-2 0,-9-1-4 0,-4 4-2 15,1-3-2-15,2 0-11 0,2-8-10 16,4-6-8-16,10-10-19 0,5 0-24 15,6-10-36-15,8-14-124 0,4-9-152 16,12-6-347-16</inkml:trace>
  <inkml:trace contextRef="#ctx0" brushRef="#br0" timeOffset="185924.728">13063 13898 724 0,'22'0'177'15,"4"0"4"-15,-3 0-118 0,-1 2-4 16,1 6-16-16,3 5-10 0,-1 2-10 15,0-4-8-15,1 0-4 0,-5-4-3 16,-4-7 1-16,1 0-2 0,-5-5-1 16,1 0 2-16,-2-5 1 0,-2 1 1 15,-4-5 0-15,-6 2-3 0,0 0 1 16,0-3-1-16,-9 1-1 0,-5 1-2 0,-3-1-1 16,-5-2 0-16,-6 12 2 0,1 4-3 15,-2 0-1-15,-2 4 1 0,2 9 1 16,4 9-2-16,1-3 1 0,6 8-2 15,4-5 2-15,6 4-3 0,4-2 0 16,4 1 0-16,5 0 1 0,8-1-2 16,5-2 0-16,8-1 2 0,6-2-4 15,1-5-6-15,2-2-12 0,-2-6-16 0,-2-6-19 16,-4 0-23-16,1 0-11 0,-7 0-112 16,4-4-128-16,1 4-278 0</inkml:trace>
  <inkml:trace contextRef="#ctx0" brushRef="#br0" timeOffset="186340.918">13844 13930 629 0,'0'-15'156'15,"0"-2"4"-15,0 3-96 0,-4 1-6 16,-1 3-12-16,-9-6-6 0,-1 5-7 16,1 2-9-16,-6 2-3 0,-3 4-4 15,4 3-5-15,-4 3-1 0,-3 5-4 16,-1 3 0-16,2 6-2 0,0 4-2 0,3 6 0 15,2 1 1-15,3 6-3 0,2 2 1 16,7-4-1-16,8 2 1 0,0-4-1 16,0-4-1-16,16-9-1 0,6-3 2 15,9-6-2-15,5-8 1 0,7 0 0 16,0-4 1-16,3-6 0 0,-6-9-1 16,-1-6-1-16,-5-3 2 0,-8-8-2 15,0 0 1-15,-3 5 0 0,-10-5 0 16,0-10 0-16,-3-3 2 0,-6-8 1 0,-1-13 1 15,-3 0 4-15,5 1 0 0,-5 4 2 16,0 7 3-16,0 3 1 0,-9 12-1 16,-1 14 3-16,-5 7-4 0,1 9-1 15,0 13 1-15,5 0-5 0,0 13-2 16,3 3 0-16,-2 8-4 0,2 10 1 16,6 3 0-16,0 6-1 0,4 5 0 15,7 5-7-15,2 1-11 0,8 9-11 0,0 2-24 16,4-2-32-16,4-3-126 0,-5-1-149 15,1-11-342-15</inkml:trace>
  <inkml:trace contextRef="#ctx0" brushRef="#br0" timeOffset="186929.691">15244 13524 578 0,'0'-17'128'0,"6"4"3"16,-6-3-107-16,0 0 2 0,0 1-4 15,0-2-2-15,0 1 2 0,-6-2-2 16,1-1 2-16,0-1-1 0,-5-3 4 0,-1 0-1 16,-6 2 0-16,-2 0-3 0,-8 3 3 15,0 8-1-15,-3 10-3 0,-3 0-4 16,1 0-1-16,-1 4-5 0,2 6-2 16,-2 3-5-16,7 6-1 0,-3 0-1 15,6 9 0-15,2 3-1 0,0 4 0 16,4-1 1-16,-1 8-1 0,2-4 0 0,3 3 1 15,5 4 0-15,-1 8 0 16,9 1-1-16,0 10 2 0,9 2-1 16,-2 1-2-16,5-3-4 0,0-11-8 0,-3-4-5 15,1-9-8-15,-2-7-12 0,4-6-8 16,-3 1-8-16,-1-10-5 0,1-5 2 16,-3-6-101-16,-3-7-101 0,2 0-245 15</inkml:trace>
  <inkml:trace contextRef="#ctx0" brushRef="#br0" timeOffset="187425.952">14567 13752 506 0,'-11'-14'119'0,"1"4"6"0,1 3-83 15,2 1 3-15,1 0-5 0,2 6 0 16,4-4-2-16,0 4 2 0,0-3-3 0,9 1 0 15,0-3-3-15,9 1-4 0,10-2-1 16,8 1-3-16,7 0-4 0,11 1-2 16,5-2-5-16,3 6-1 0,5 0-4 15,6 0-4-15,-1 10-1 0,-4 1-1 16,-7 6-2-16,-8 1 0 0,-11-1-2 0,-11 2 0 16,-6-1 2-16,-11 2-3 0,-9 0 0 15,-5-1 0-15,-2 2 0 0,-12-1-1 16,-5 0 1-16,-5 1 1 0,-7-1 0 15,2-1 1-15,-4 1 0 0,1 0-1 16,7 0 0-16,5-1 2 0,8 0-4 16,5 4 3-16,7-8-2 0,0-1 1 15,12 0-1-15,5-3 2 0,14-7-2 16,-1-4 4-16,5 0 2 0,5 0 2 0,0-8 3 16,-7-3 3-16,6-1 2 0,-4 0 4 15,-5 0 2-15,-3 1 1 0,-8 0 0 16,-6-2 0-16,-1-1 3 0,-9-1 0 15,-3 1-4-15,0-3-1 0,0 1-5 16,-9-4-1-16,-7-3-4 0,-6-4-5 16,-8 5-4-16,-2 0-7 0,1 2-6 15,1 9-9-15,7 4-10 0,6-1-11 16,8 3-17-16,9 0-24 0,0 2-17 0,6-2-113 16,6 2-137-16,6-5-312 0</inkml:trace>
  <inkml:trace contextRef="#ctx0" brushRef="#br0" timeOffset="187723.299">15617 13751 506 0,'3'8'144'0,"3"5"6"0,2 2-15 16,-2 4-86-16,6 5-6 0,-2-1-8 16,-1 0-5-16,-5 2-8 0,4 0-6 15,1-1-3-15,-1 2-6 0,-3-1-1 16,3-5-2-16,-4-3-2 0,-1-7 0 15,1-4 3-15,-4-6 2 0,0 0 5 16,0 0 1-16,0-4 2 0,-5-7 3 16,0-3 0-16,1-6 0 0,4-3-3 15,0-4-3-15,3-3-2 0,0-7-1 0,4-6-2 16,1 1-4-16,-1 0 1 0,4 4-1 16,1 10-1-16,2 9 0 0,2 8 0 15,-2 5-2-15,1 6-9 0,-3 0-12 16,3 0-12-16,-4 7-21 0,-1 2-18 15,5-1-120-15,-3 0-135 0,2-2-304 0</inkml:trace>
  <inkml:trace contextRef="#ctx0" brushRef="#br0" timeOffset="188300.536">16119 13671 607 0,'5'0'157'0,"0"-5"8"0,1 5-91 16,-1 6-2-16,-5 2-15 0,3 6-8 0,-3 7-11 15,-3 9-10-15,3 2-7 0,-3 5-6 16,0 0-7-16,-1-5-1 0,4-2-3 16,0-3-2-16,0-1-1 0,0-1-1 15,0-5 0-15,4-3 0 0,-1-5 0 16,0-2-1-16,1-10 0 0,-4 0 0 16,4 0 1-16,-4-9 0 0,6-3 1 15,-6-6 0-15,5-7-1 0,0 2 1 0,4-8 0 16,-1-3 0-16,7-3-1 0,-1-5 0 15,1 5 0-15,-1 6 1 0,5 8 1 16,-4 6 2-16,0 8 1 0,-1 3 5 16,-2 6 0-16,0 0 2 0,-1 0-2 15,-2 7 0-15,-1 5-4 0,-3 3 0 16,-2 6-3-16,-3 4-2 0,4 5 0 0,-4-4-1 16,0 1 0-16,0-2 3 0,0 0-3 15,0-7 1-15,0 0-2 0,0-5 0 16,6-3 1-16,-2-8 1 0,1-2-3 15,5 0-1-15,1-4 2 0,1-6 2 16,1-1-1-16,1-4 0 0,-1 0-3 16,0-5 1-16,3-6 1 0,2-4-1 15,1-6 1-15,3-1 0 0,1 1 0 16,-2 9 1-16,1 6 1 0,-2 7-1 0,-5 9 0 16,-1 5 1-16,-4 0-1 0,-2 0 0 15,-3 6 4-15,1 2 1 0,-1 6 1 16,1 1 1-16,0 7 0 0,2 1 3 15,3 6 1-15,0 4-4 0,5-1-1 16,-3 2 0-16,2 2 2 0,-5-5-3 16,-2 0-3-16,-4-1-1 0,0-7-2 15,-1-5-3-15,-3 0-10 0,0-8-13 0,3-4-15 16,-3 2-23-16,-4-3-20 0,-2-5-121 16,0 0-143-16,6 2-320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7T20:56:55.0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3453 11728 408 0,'0'-19'100'0,"0"2"6"15,0-2-29-15,-7-3-54 0,4 3 2 16,-3-2 3-16,-7 1 1 0,2 1 0 15,-7 2-3-15,1 6-1 0,-2 1-1 0,0 6-3 16,2 4-1-16,-1 0-2 0,1 4-1 16,0 5-2-16,3 3-1 0,-1 3 0 15,3 7 1-15,-3 4-1 0,-1 7-2 16,-2 4-1-16,3 8-1 0,5 8-2 16,-1 5-4-16,4 5-1 0,-3 0 0 15,3-1-3-15,2-5 1 0,5-5-1 0,0-8-5 16,5-2-6-16,3-5-8 0,5-7-9 15,-5-1-7-15,1-2-7 0,-6-10-6 16,-3-5 79-16,0-4-176 0,0-6-107 16,-8-2-294-16</inkml:trace>
  <inkml:trace contextRef="#ctx0" brushRef="#br0" timeOffset="447.732">2889 12060 517 0,'8'-4'120'16,"6"0"5"-16,2-1-87 0,5-1 2 15,7-2-2-15,2 0 0 0,1-5-1 16,9 4-4-16,4-7-4 0,-1 4-6 16,3 1-7-16,-5 1-4 0,-1 0-4 0,-3 7-2 15,1-1-4-15,-3 0-1 0,-4 4 0 16,-9 0-1-16,-9 6 0 0,-9 1 0 15,-4 0 3-15,-4 6 1 0,-9 5 0 16,-4 5 1-16,-6 3 1 0,-6 7 0 16,4 1-1-16,-2 7-2 0,6-2 0 15,2 0-2-15,12-3-1 0,0-5 1 16,7-3-2-16,0-9 1 0,11-6 0 16,-3-6-3-16,4-7 1 0,5 0 0 15,2-11-1-15,3-2 0 0,6-4 2 0,-3-4-2 16,2-6 2-16,-1 3 1 0,-2-2 0 15,-4 2 1-15,0 0-1 0,-4 2 1 16,-1 5 3-16,-4 4 2 0,-4 4 1 16,0 9 3-16,1 0 6 0,-8 10 0 15,0 7-2-15,0 4-2 0,-3 5-1 0,-3-1-1 16,2 3-5-16,4-5-9 0,0-3-7 16,0-1-14-16,11-2-16 0,-4-7-17 15,4-1-117-15,3-9-128 0,-1 0-299 16</inkml:trace>
  <inkml:trace contextRef="#ctx0" brushRef="#br0" timeOffset="689.282">3955 12067 560 0,'-15'0'127'0,"-4"2"5"15,-1 7-101-15,-1 7 3 0,0 0-3 16,-2 7-2-16,4 5-5 0,4 1-5 15,5 0-4-15,6 0-4 0,4-2-6 0,0-4-2 16,6 0-3-16,10-4 0 0,0-5 0 16,4-1-2-16,6-2 1 0,-1-7 1 15,-3 1-2-15,5-5 0 0,0 0-4 16,1 0-6-16,-1-7-8 0,2 2-8 16,-4-10-7-16,-6-5-109 0,0-1-109 15,-1-5-263-15</inkml:trace>
  <inkml:trace contextRef="#ctx0" brushRef="#br0" timeOffset="889.669">4246 11512 541 0,'0'0'128'16,"3"5"7"-16,-3 14-94 0,2 7 3 15,-2 13-3-15,4 9-3 0,-4 14-8 16,8 6-7-16,-3 6-7 0,-5 2-5 0,0-1-3 15,0-3-9-15,-2-7-5 0,-3-7-7 16,-2-2-9-16,7-10-9 0,0-9-9 16,0-6 112-16,-3-4-220 0,3-4-121 15,0 1-329-15</inkml:trace>
  <inkml:trace contextRef="#ctx0" brushRef="#br0" timeOffset="1457.091">4065 12166 391 0,'3'-5'104'0,"-3"0"2"16,3 0 0-16,-3 2-84 0,7 3-3 0,-7-5-2 15,7 5 2-15,2-4-3 0,-1-1-1 16,2 0-1-16,-2 0-3 0,2-4 0 15,-1 2 1-15,4 3-3 0,-1-3 0 16,3 4 1-16,0-3-3 0,-4 1-1 16,2-1 0-16,0-2-3 0,4 3 1 15,-1-2 1-15,3-2-2 0,0 4 3 0,-2 1 1 16,4-3 2-16,0 3 0 0,2-2-1 16,2 3-1-16,-1-4 0 0,-2 2-1 15,-1-1-2-15,-2-2-2 0,-1 1-3 16,-4 1 3-16,-1 0-2 0,-4 4 4 15,0 2-1-15,-5 0 2 0,-2 0 1 16,-2 3 4-16,-2 5-1 0,-5 3 2 16,-4 5-2-16,-7 4 4 0,-2-2-3 0,-2 7-1 15,-2-1 0-15,5 4-2 16,1 1-1-16,5 0-4 0,2-2-1 0,4-1 1 16,7-7-1-16,0 0-1 0,0-7 0 15,7-1 1-15,7-4 0 0,5 0 1 16,1-7-1-16,3 0 5 0,6-5 5 15,2-3 3-15,0-3 5 0,3-3 5 16,3-4 2-16,-6-2 3 0,-8-3 0 16,-3 1-2-16,-7 2 0 0,-8 1-1 0,-5 3-2 15,0 1-3-15,-7 2-6 0,-7 2-2 16,-7 0-2-16,-5 1-8 0,-3 2-4 16,-4 8-13-16,1 0-8 0,7 0-15 15,7 0-18-15,10 4-28 0,8 0-121 16,6-4-144-16,8 0-326 0</inkml:trace>
  <inkml:trace contextRef="#ctx0" brushRef="#br0" timeOffset="1774.912">4806 12217 586 0,'0'21'127'0,"0"-4"3"0,9 1-106 16,-9-5-1-16,6 2-4 0,2-4 0 0,1-2-3 15,-4-9-2-15,1 1 1 0,1-1-1 16,-7-1-1-16,0-8 1 0,2-1 0 16,-2-6-1-16,0 0 1 0,6-3-4 15,1-5-1-15,-2-2-1 0,3 2-2 16,3-7-2-16,4 2 1 0,-4 6-2 16,4 1 0-16,1 1-2 0,0 10-4 15,1 3-3-15,1 5-5 0,1 3-9 0,3 0-8 16,-1 10-9-16,0 0-3 0,0 5 2 15,-3 3 2-15,-5 0 6 0,0 2 8 16,-4 1 7-16,-1-1 9 0,-8 2 1 16,0 2-3-16,0-4-1 0,0-1 112 15,-10-5-219-15,4-2-110 0,-2-7-325 16</inkml:trace>
  <inkml:trace contextRef="#ctx0" brushRef="#br0" timeOffset="2438.609">5112 11965 455 0,'13'-6'115'0,"4"-2"8"0,8 4-28 16,1-2-60-16,4 1 3 0,0-2 0 0,1 7 1 16,2 0-6-16,-5 4-7 0,-2 7-7 15,-12 3-7-15,-8 6-5 0,-6 0-2 16,0 2-5-16,-16-1 1 0,-1 4 1 15,-2-3 0-15,4 0-2 0,3 1 2 16,2-3-2-16,7-3 1 0,3-5-2 16,0-1 0-16,3-3 0 0,5-1 3 15,3-5-3-15,1-2 1 0,-3 0-4 0,4 2 0 16,-3-2 0-16,-2 5 0 0,3-5-2 16,-3 4-1-16,-4-4 1 0,0 6 3 15,2-6 0-15,-6 0-1 0,4 0 3 16,0 0-2-16,3 0 3 0,-1-9-3 15,-3 2 3-15,1-1 0 0,1-3 1 16,-1-1-1-16,-1 1 1 0,-1-2-1 16,-2-2 1-16,6-3-2 0,1-1 0 0,-3-6 0 15,0-2 1-15,-4-6 0 0,0-3 0 16,3 2-1-16,-3 2 2 0,0 5-2 16,0 9 2-16,0 7-2 0,0 1 1 15,0 7 0-15,0 3 2 0,0-5-3 16,0 5 2-16,0 0-2 0,0-4 3 15,0-1-3-15,0 3 1 0,0-4-1 0,0 4 2 16,0-3 0-16,7 5 0 0,-4 0-2 16,0 0 1-16,1 0 0 0,-1 10 0 15,3 2 0-15,-3 3 1 0,-1 5 0 16,-2-2 2-16,0 2-1 0,0 2-2 16,0-3 3-16,0 1 1 0,0 1-2 15,0 0 2-15,0-3 0 0,0-2 1 16,4-3 3-16,-4 0 0 0,4 4-1 0,-4-3 2 15,0 2 0-15,7 1 0 0,-7-2 0 16,4-1 0-16,1-4-1 0,4 1-2 16,-4-4 1-16,7-2-4 0,-1 0 1 15,0-5-2-15,0 0-1 0,-1 0-3 16,-4 2-3-16,-2-2-13 0,1 0-13 16,-5 0-12-16,0 4-119 0,0-4-122 15,2 3-295-15</inkml:trace>
  <inkml:trace contextRef="#ctx0" brushRef="#br0" timeOffset="3742.787">9724 11950 470 0,'2'-4'106'16,"3"-3"2"-16,1 0-80 0,0-4-2 16,-1-1-5-16,3 0-2 0,-2 0 2 15,-2-2 0-15,3 2 0 0,0-3 1 16,-4 3 1-16,1-3 0 0,0 2-3 16,-4-2-1-16,0 2-3 0,0 1-2 0,-4-6-5 15,4 2-2-15,-6 0 0 0,1-1-2 16,-6-2 0-16,0 3 1 0,-5-2 1 15,3 2 4-15,-6 0 2 0,5 7-1 16,-1 2 2-16,5 7-2 0,-3 0-1 16,4 0-1-16,1 0-3 0,1 11 0 0,-5 3-3 15,-2 6 0-15,-3 3-1 0,-3 7-1 16,-3 4 1-16,2 0-3 0,3 8 1 16,4 2 1-16,5 6-3 0,1 2 1 15,2-2 1-15,2-7-3 0,-4 1-2 16,3-7-7-16,2-5-7 0,3 0-8 15,-3-8-8-15,3-6-11 0,0-2-5 16,3-7-108-16,-3-7-107 0,3-2-262 16</inkml:trace>
  <inkml:trace contextRef="#ctx0" brushRef="#br0" timeOffset="4210.186">9259 12005 520 0,'0'0'120'0,"13"4"4"0,2-4-90 15,8 0 3-15,4 2-6 0,7-2-3 16,2-2 0-16,8-3-6 0,9 1-3 16,-2-2-5-16,2 2-2 0,5 4-5 15,-5-4-3-15,-5 4-2 0,2 0-1 16,-8 0 0-16,-11 0 0 0,-9 5 0 0,-12-2-2 15,-10 3 3-15,0 0-1 0,-13 3 3 16,-4 6 0-16,-2-1 1 0,-10 6-1 16,4 5 1-16,-4 2-1 0,-2 1 1 15,-1 10-1-15,10-6-3 0,2 1 0 16,14-3-1-16,6-3-3 0,0-6-1 16,10-6-3-16,6-9 1 0,5-6-1 15,1 0 2-15,7-11-1 0,-2-5 4 16,3-7 0-16,-4 1 2 0,4-2-1 0,-6 2 5 15,0 2 1-15,-5-2 7 0,-2 1 3 16,-4 3 7-16,-1 4 4 0,-7 8 3 16,-5 6-1-16,0 0 0 0,0 6-2 15,-5 5-4-15,-7 9-5 0,3 4-5 16,-1-3-4-16,3 2-1 0,0 2-5 0,7-3-11 16,0-4-11-16,0-3-12 0,11-4-15 15,1-2-15-15,3-9-4 0,2 0-113 16,6-3-114-16,2-5-264 0</inkml:trace>
  <inkml:trace contextRef="#ctx0" brushRef="#br0" timeOffset="4462.79">10457 12059 552 0,'-14'0'128'15,"-3"5"3"-15,-3 0-94 0,-6 5-2 16,-1 7-8-16,1 1-5 0,2 1-4 15,-1 4-3-15,8 3-5 0,3-4-5 16,8 1-1-16,1-4-2 0,5-1-2 16,5-3 1-16,1-3-2 0,5-2 0 15,3-1 1-15,3-3 0 0,2-1 0 0,0 3 0 16,1-5-2-16,1-3 0 0,-1 3 1 16,0-3-4-16,1-3-3 0,0-2-5 15,3-1-7-15,-5-4-5 0,0-4-6 16,0 0-108-16,-5-2-102 0,1 6-257 15</inkml:trace>
  <inkml:trace contextRef="#ctx0" brushRef="#br0" timeOffset="4914.789">10747 11606 340 0,'0'0'87'15,"5"-5"3"-15,0 5-55 0,-2 0 1 16,4 0-3-16,-1-4-1 0,-2 4-3 15,1-7-3-15,2 4 1 0,0-1 2 0,1 1-1 16,-4-3 0-16,1 2-4 0,0-2-2 16,-1 3 1-16,0-1-4 0,-4 4 0 15,4 0-4-15,-4 0-2 0,0 0 0 16,0 4-3-16,0 3-2 0,0-1 0 16,-4 3-1-16,0 11-1 0,4 3 1 15,-4 5-3-15,4 6 1 0,0 8-1 16,0 3-1-16,0 4-2 0,4 5 2 0,-4-3-1 15,0 0 0-15,0-5-1 0,-7-1-1 16,3-7 0-16,-5-4 0 0,0-1-1 16,4-6-4-16,0-3-7 0,1-5-4 15,4-4-9-15,-3-4-7 0,3-5-8 16,0-6-107-16,0 4-105 0,0-4-257 16</inkml:trace>
  <inkml:trace contextRef="#ctx0" brushRef="#br0" timeOffset="5158.325">10612 12046 533 0,'0'0'128'0,"0"0"7"0,0-5-85 15,3 5 3-15,2-5-4 0,3 1-2 0,5 4-1 16,2-4-3-16,5 4-5 0,3-5-6 15,3 5-8-15,5 0-6 0,-1 0-4 16,1 0-5-16,2 5-7 0,-3-5-11 16,-4 0-11-16,3 0-15 0,-3-7-18 15,-3 7 6-15,-1 0-128 0,-1 0-123 16,-4 4-286-16</inkml:trace>
  <inkml:trace contextRef="#ctx0" brushRef="#br0" timeOffset="5423.685">11286 11903 559 0,'-5'-5'131'16,"0"1"5"-16,-3 4-98 0,-2 4 2 15,-5 4-6-15,0 3-2 0,-5 1-5 16,1 8-5-16,0-2-2 0,1 6-2 15,3 1-4-15,3 1-1 0,0-1-3 16,7 2-2-16,2-4-1 0,3 1-2 16,0-4-2-16,7 1-2 0,4-2-4 0,-2-4-4 15,5-3-5-15,2-1-9 0,1-6-11 16,0-5-11-16,4 0-116 0,-1-7-118 16,2-3-287-16</inkml:trace>
  <inkml:trace contextRef="#ctx0" brushRef="#br0" timeOffset="5806.596">11457 11897 559 0,'-5'2'127'16,"5"-2"5"-16,0 7-95 0,0 1 1 16,0 4-3-16,0 6-3 0,-5-2 0 15,5 4-2-15,0 1-5 0,-4 3-4 16,4-3-5-16,0-1-4 0,0-4-4 0,0-4-2 15,0-1-1-15,3-2-1 0,-3-4-1 16,6-1-1-16,-2-4 1 0,1 0-1 16,4-8 1-16,0 1-2 0,2-2-1 15,0-1 1-15,3-1-1 0,0-3 1 16,2-1-2-16,-2-2 1 0,-1-1 0 16,2 1 1-16,-4 3-1 0,-2 1 0 15,0 7-1-15,-2-4 2 0,-1 10 4 0,-1 0 2 16,-5 0 4-16,4 10 3 0,-4 2 1 15,0 5-2-15,4 0 1 0,-4 2-5 16,3-4-1-16,0 2-5 0,-3-5-3 16,0-2-1-16,5-3-1 0,-5 1-5 15,3-2-7-15,3-3-8 0,-1-3-12 16,2 0-13-16,-1-3-11 0,-2-5-21 16,-4-2-92-16,7-1-105 0,-7 0-247 15</inkml:trace>
  <inkml:trace contextRef="#ctx0" brushRef="#br0" timeOffset="6057.838">11801 11514 442 0,'3'-10'116'0,"1"8"6"0,2 2-28 16,6 0-55-16,-1 3 2 0,3 6-5 16,2 1 0-16,2 7 0 0,1 3-1 15,-2 8-2-15,3 0-6 0,-1 9 0 16,5 5-4-16,-3 5-2 0,4 6-4 15,-3-2-2-15,3 0-3 0,-4-6-2 16,-3-5-2-16,-6-7-1 0,-4-5-3 16,-8-3-2-16,-3 2-1 0,-7-6 0 15,-11-3 1-15,-4 3 0 0,-5 0-7 16,-3-4-8-16,-1-1-13 0,2 1-22 0,-2-4-38 16,3-4-88-16,5-1-122 0,5-1-265 15</inkml:trace>
  <inkml:trace contextRef="#ctx0" brushRef="#br0" timeOffset="7078.519">10402 12629 450 0,'0'-8'112'15,"5"-6"4"-15,-2 5-54 0,-3 0-28 16,4 3-6-16,-4 2-6 0,4 4-2 16,-4 0-2-16,0 5-3 0,4 7-1 15,-4 4 0-15,0 4-4 0,5 7 1 0,0 1-4 16,0 8 0-16,1 5-3 0,-1 5 2 16,1 5-9-16,-6-4-5 0,6 0-9 15,-6-6-5-15,0-4-114 0,0-5-109 16,0 3-274-16</inkml:trace>
  <inkml:trace contextRef="#ctx0" brushRef="#br0" timeOffset="7594.426">9726 13403 522 0,'0'-18'116'0,"-2"1"6"0,-4 2-86 15,-3-1-12-15,3 3 2 0,-5 0 4 16,-1 8 2-16,1 5 1 0,1 0-5 16,0 6-3-16,-2 10-3 0,1 6-3 15,-3 7-5-15,-2 6-4 0,-8 8-6 16,-3 3-1-16,4 4-1 0,-2 5-1 16,6 6 0-16,6 3-3 0,2 0-3 0,4-2-6 15,1-5-7-15,-1-9-9 0,4-11-9 16,3-9-7-16,0-6-107 0,0-8-109 15,4-3-260-15</inkml:trace>
  <inkml:trace contextRef="#ctx0" brushRef="#br0" timeOffset="8010.072">9319 13692 430 0,'4'-6'100'16,"7"2"5"-16,5 4-73 0,2-7 3 16,2 4-1-16,5-3-2 0,2 4-3 15,4-7-3-15,5 6-5 0,2 3-4 16,2-5-6-16,6 5-3 0,-7 0-2 0,0 0-3 16,-4 6 0-16,-7-1-3 0,-10 2-1 15,-12 0 1-15,-6 0 0 0,-4 5 1 16,-6 2-2-16,-8 7 1 0,-3 4 1 15,1 3 0-15,-5-2 2 0,4 5-2 0,7-1-1 16,1-3 2-16,2-2-2 0,8-2-1 16,3-9 2-16,0-5-1 0,3-9 1 15,8 0-1-15,3-5 0 0,2-2 1 16,3-6 0-16,4-3-1 0,-2 0 0 16,0-4 2-16,1-5 2 0,2 4 4 15,-6-2 0-15,-3 2 2 0,0 9 3 16,-1 6 3-16,-8 6 0 0,0 0-3 15,0 9-3-15,-3 9 0 0,0 2-4 0,-3 1-7 16,4 0-11-16,-4-5-12 0,4-2-9 16,-4-2-114-16,5-3-115 0,6 2-277 15</inkml:trace>
  <inkml:trace contextRef="#ctx0" brushRef="#br0" timeOffset="8250.137">10336 13634 592 0,'-14'0'136'16,"-1"3"4"-16,-6 8-101 0,-4 1-3 15,-1 8-5-15,2 3-5 0,1 4-7 16,2 0-4-16,6 1-3 0,3 1-6 16,5-7 0-16,7-1-5 0,0 0-1 0,0-6-1 15,10-1 1-15,2-3-2 0,3-3-1 16,5-4-3-16,2-4-2 0,4 0-5 15,0 0-4-15,3 0-11 0,-1-9-6 16,2-3-54-16,-3-5-58 0,0-6-98 16,0-7-225-16</inkml:trace>
  <inkml:trace contextRef="#ctx0" brushRef="#br0" timeOffset="8428.974">10618 13166 504 0,'-6'11'121'0,"6"7"4"0,0 11-62 16,0 9-36-16,0 8-5 0,0 8-8 15,-3 11-2-15,3-4-4 0,-3-2-4 0,-5-3-9 16,2-2-7-16,1-5-8 0,-1-7-108 16,1-5-106-16,5-7-267 0</inkml:trace>
  <inkml:trace contextRef="#ctx0" brushRef="#br0" timeOffset="8648.21">10401 13659 528 0,'0'0'120'0,"6"-4"3"15,-1-1-90-15,3 1-1 0,2-1-3 16,3 2 2-16,-1 0-1 0,6-3-3 15,2 2-4-15,5 0-2 0,-1-1-6 16,5-3-5-16,-2 0-5 0,3-3-11 0,-4-2-13 16,2 0-10-16,0 1-35 0,-1 6-83 15,-3 3-110-15,6 3-248 0</inkml:trace>
  <inkml:trace contextRef="#ctx0" brushRef="#br0" timeOffset="9085.121">11129 13345 556 0,'0'-16'129'15,"0"5"4"-15,-4 5-93 0,-2 6-2 16,-2 6-1-16,-2 5-1 0,-3 10 0 15,-4 6-4-15,0 1-2 0,-4 4-3 16,-3 2-4-16,5 4-6 0,-3 3-3 16,4-1-3-16,7 5-2 0,5-3 0 15,6 3-4-15,0-5 1 0,0-4-1 16,7-2-2-16,0-4 0 0,5-9-2 16,0-2-6-16,1-2-4 0,1-7-9 15,4-3-13-15,-1-7-15 0,2 0-12 0,-2-6-112 16,3-2-121-16,-3-2-281 0</inkml:trace>
  <inkml:trace contextRef="#ctx0" brushRef="#br0" timeOffset="9403.172">11221 13558 589 0,'-3'0'137'0,"3"0"6"15,0 11-103-15,0 0 3 0,3 7-7 16,-3 2-2-16,4 3-4 0,-4 2-6 15,0 6-6-15,0 1-6 0,0-3-2 16,0 0-3-16,0-6-3 0,0-4-2 16,0-6 1-16,7-8-1 0,-2-5 1 0,-1 0 0 15,3 0-1-15,0-11 1 16,5-4-1-16,-1-8 1 0,3-4-1 0,-1-3-1 16,3 2 1-16,-2-1-2 0,2 8 2 15,-1-1 4-15,-3 8 0 0,0 3 5 16,-2 11 2-16,-4 0 1 0,3 0 1 15,-3 9 0-15,-6 2-3 0,0 5-1 16,0 3-6-16,0 1-1 0,0 2-7 16,-5 3-11-16,5-4-15 0,0-3-22 0,4-4 103 15,-2-2-233-15,7-12-150 0,2 0-381 16</inkml:trace>
  <inkml:trace contextRef="#ctx0" brushRef="#br0" timeOffset="9580.78">11517 13700 669 0,'0'0'157'0,"0"0"4"0,6 3-110 16,1 1-5-16,3-4-8 15,2 0-5-15,5 0-6 0,-1 0-7 0,4-4-5 16,-4 4-4-16,3-3-4 0,-3 3-5 16,0-6-8-16,-3 3-12 0,2 3-16 15,-1-6-18-15,-5 3 166 0,2-4-292 16,-4 1-150-16,3-3-407 0</inkml:trace>
  <inkml:trace contextRef="#ctx0" brushRef="#br0" timeOffset="9795.054">11884 13428 573 0,'0'13'142'0,"0"3"6"15,0 1-86-15,0 5-10 0,0 7-11 16,-2-2-7-16,-3 1-9 0,-1 3-6 16,2-6-7-16,0-6-5 0,-1 1-3 15,2-3-9-15,3-4-13 0,-4-4-16 16,4-9-11-16,0 0-115 0,0 0-123 16,11-7-291-16</inkml:trace>
  <inkml:trace contextRef="#ctx0" brushRef="#br0" timeOffset="10007.345">12042 13236 572 0,'12'0'138'0,"4"4"5"0,3 6-93 16,-1 10 0-16,-1 7-5 0,1 8-2 16,2 4-6-16,-3 2-7 0,-1 8-4 15,-2 0-6-15,-3 0-5 0,-6 3-5 16,-5 1-5-16,0-3-2 0,0 2 1 15,-13-4-7-15,-11-6-5 0,-6 0-6 16,-13-4-16-16,-6-2-18 0,-6 1-122 16,-2 2-133-16,-12-1-312 0</inkml:trace>
  <inkml:trace contextRef="#ctx0" brushRef="#br0" timeOffset="10382.479">10633 14068 562 0,'0'0'131'0,"12"0"8"15,-7 8-93-15,3 6 2 0,-3 4-7 16,-1 7-2-16,-4 10-6 0,3 5-6 15,-3 0-8-15,0 4-6 0,0 2-11 16,-5-2-16-16,-1-3-17 0,-4-2 48 0,-1-3-175 16,1-1-131-16,0-6-336 0</inkml:trace>
  <inkml:trace contextRef="#ctx0" brushRef="#br0" timeOffset="10882.448">9896 14888 557 0,'0'-14'121'0,"0"-5"5"16,0 1-102-16,0 1 2 0,-3-2-1 16,-2 2 3-16,-5 3 3 0,-7-4 2 15,3 9-4-15,-4 4 2 0,0 5-3 16,-5 5-3-16,6 4-4 0,-4 10-5 16,1-1-4-16,3 12-1 0,2 3-5 0,-3 9-1 15,5 5-1-15,-3 4-1 0,3 4-2 16,6 3-1-16,2-3 0 0,5-3 0 15,0 0-3-15,0-8-5 0,4-5-11 16,-4-6-13-16,3-5-13 0,-3-9-7 0,0-5-115 16,0-5-115-16,-3-5-273 0</inkml:trace>
  <inkml:trace contextRef="#ctx0" brushRef="#br0" timeOffset="11275.803">9437 15105 499 0,'0'-5'112'0,"0"1"4"0,0 4-76 16,5-3-13-16,2-1 4 0,4 1 0 15,7-2-1-15,2-1 2 0,7-3-1 16,5 1-5-16,7 2-3 0,0-1-6 0,5 0-4 16,-1 5-5-16,-1 2-2 0,-6 0-4 15,-7 0 0-15,-12 8-2 0,-4 3 1 16,-13 5 1-16,0 2 0 0,-3 6 0 15,-4 1-2-15,-5 1 2 0,-2 3-2 0,5-2 1 16,-4-4-1-16,3 2 0 0,4-5-1 16,6-3 3-16,0-7-4 0,3-4 2 15,6-6 0-15,-4 0 0 0,9-9 0 16,-3-4-1-16,1-4 0 0,4-4 1 16,1-3 1-16,-6-1-1 0,3 0 3 15,2 0 3-15,-2 2 2 0,0 5 4 16,-1 5 3-16,-1 7 2 0,-1 6 1 0,-4 0-1 15,-2 6-3-15,3 5-2 0,-2 7-3 16,-2 0-6-16,1 1-4 0,-1 2-5 16,-1-1-19-16,-3-3-12 0,2 0-15 15,-2-4-120-15,7 2-124 0,0 1-303 16</inkml:trace>
  <inkml:trace contextRef="#ctx0" brushRef="#br0" timeOffset="11575.102">10303 15047 457 0,'-8'0'111'0,"-2"0"4"0,1 7-66 0,-7 0-13 16,0 2-5-16,0 3-2 0,-1 2-3 15,4 2-1-15,0 3-2 0,0 2-4 16,6 1 1-16,3 0-2 0,4 3-2 16,0-5-5-16,0-3-1 0,4-4-4 15,-1-1 2-15,8-4-4 0,1-1-3 16,2-1-1-16,3-3 1 0,2-8-5 16,-4 5-5-16,-4-7-12 0,5-2-9 0,-2-6 74 15,3-2-189-15,-1-1-121 0,5-5-319 16</inkml:trace>
  <inkml:trace contextRef="#ctx0" brushRef="#br0" timeOffset="11747.707">10523 14666 576 0,'0'0'140'16,"0"3"6"-16,-4 11-96 0,4 8-2 15,-7 9-9-15,-2 10-10 0,-2 9-5 16,-1 2-12-16,-2 2-2 0,1 2-11 15,5-6-7-15,6-7-7 0,2-6-12 16,0-4-11-16,0-9-115 0,0-5-121 16,3-7-284-16</inkml:trace>
  <inkml:trace contextRef="#ctx0" brushRef="#br0" timeOffset="11925.279">10405 15023 546 0,'4'-5'124'0,"5"5"6"16,3-4-96-16,2-1-1 0,5 3-4 16,-1-3-3-16,2 1-3 0,2-1-7 15,1 1-9-15,-2 1-13 0,-3-4-15 16,-2 3 56-16,-3-1-176 0,-1 1-119 16,-5 4-315-16</inkml:trace>
  <inkml:trace contextRef="#ctx0" brushRef="#br0" timeOffset="12210.176">10905 14716 576 0,'-9'0'132'15,"-2"11"6"-15,-2 3-94 0,2 6-10 16,-5 5-7-16,0 5-3 0,-3 5-2 16,1 7-4-16,-1-5-7 0,1 2-1 15,4 3-4-15,7-5-1 0,0-4-2 16,7-1-2-16,9-5-1 0,1-8-1 16,2-4-4-16,5-6-6 0,3-6-10 15,-3-3-10-15,1 0-4 0,0-5-115 0,1-2-111 16,0-5-275-16</inkml:trace>
  <inkml:trace contextRef="#ctx0" brushRef="#br0" timeOffset="12494.31">10989 14934 587 0,'-6'16'135'0,"1"0"4"0,5 7-102 15,-5 3-4-15,5 2-8 0,0-5-3 16,0 2-8-16,0-3-4 0,0-6-3 15,8-5-4-15,-3-6-4 0,6-5-1 16,-1 0-1-16,4-7 0 0,1-8-1 16,4-3-1-16,3-5 3 0,0-4 3 15,2 0 3-15,-3 1 9 0,2 5 8 16,-6 5 8-16,0 7 5 0,-6 9 3 0,-3 0 0 16,-8 6-2-16,3 5-7 0,-3 4-9 15,0 6-4-15,-6 1-8 0,-4 2-3 16,3 1-2-16,-4 0-6 0,5-3-12 15,2-8-14-15,4-1-24 0,0-8 12 16,0-5-141-16,0-4-136 0,0-8-311 16</inkml:trace>
  <inkml:trace contextRef="#ctx0" brushRef="#br0" timeOffset="12702.253">11360 15018 635 0,'5'0'157'0,"0"5"3"0,9-5-92 15,-1 3-18-15,3-3-16 0,-2 0-8 16,1 3-8-16,-2-3-6 0,-1 0-7 16,0-4-10-16,-2 4-13 0,-1-7-20 15,2 3-12-15,-5 1-117 0,2 0-129 16,0-1-295-16</inkml:trace>
  <inkml:trace contextRef="#ctx0" brushRef="#br0" timeOffset="13260.433">11667 14782 579 0,'12'-9'144'16,"4"0"6"-16,2-3-88 0,-5 5-5 15,3 5-9-15,2 2-6 0,-4 0-6 16,0 0-7-16,-2 8-8 0,-4 4-4 16,-8 5-5-16,0 1-4 0,0 5-4 15,-7 3-1-15,-5-3-3 0,-2 4 1 16,2 1-1-16,-7-2 2 0,2-8-3 0,1 1 1 16,2-2 2-16,3-3-1 0,5 4-1 15,6-3 2-15,0-1-4 0,9-3 4 16,0-2-3-16,6-9-1 0,-2 3 1 15,-2-3 3-15,4 0-9 0,-3-9-6 16,1-1-15-16,0-3-12 0,1 0-14 16,0-2-120-16,-2 0-130 0,4-1-293 15</inkml:trace>
  <inkml:trace contextRef="#ctx0" brushRef="#br0" timeOffset="13475.654">11950 14663 614 0,'4'3'143'0,"2"2"3"0,6 1-102 16,-3 8-1-16,6 0-6 0,1 6-6 15,1 0-3-15,-3 5-1 0,2-6 1 0,-4 1-3 16,0 1-3-16,-5 1-5 0,-4 4-2 16,-3 1-2-16,0 2-5 0,-6-2-4 15,-5-1-6-15,-5-2-10 0,-4 1-17 16,-5-5-21-16,2 1 20 0,-3 1-148 15,0-6-135-15,-2 1-318 0</inkml:trace>
  <inkml:trace contextRef="#ctx0" brushRef="#br0" timeOffset="13702.297">10855 15673 738 0,'13'5'165'16,"-4"7"-1"-16,0-2-130 0,-4 5-8 16,-5 3-9-16,0-2-8 0,-3 1-27 15,-2-1 77-15,5-3-223 0,0 4-150 16,-6 0-402-16</inkml:trace>
  <inkml:trace contextRef="#ctx0" brushRef="#br0" timeOffset="13850.551">10830 16281 809 0,'-13'15'179'0,"6"-4"0"0,7-1-146 15,0-2-9-15,0 1-12 0,3-1-16 16,1-1-35-16,8-1-59 0,-2 2-80 15,5 1-131-15,0-2-299 0</inkml:trace>
  <inkml:trace contextRef="#ctx0" brushRef="#br0" timeOffset="13995.061">10806 16779 794 0,'-11'14'182'0,"4"-3"1"0,7 2-133 16,0-1-17-16,4-1-9 0,0-1-8 15,2 0-22-15,4 0-18 0,-3 0-30 16,4 2-130-16,-2-2-146 0,1 0-354 16</inkml:trace>
  <inkml:trace contextRef="#ctx0" brushRef="#br0" timeOffset="20086.414">17722 11926 475 0,'0'-4'104'0,"-5"-2"2"0,-1-3-76 15,1 0-13-15,1-3 1 0,-1-3 2 16,-2 0 7-16,2 2 1 0,1-4 1 15,-5 6-1-15,-3 1-2 0,3 6 1 16,-5 4-4-16,-2 0-4 0,3 4-3 16,-1 7-1-16,-2 6-1 0,2 5-1 15,-1 5-3-15,-1 3-2 0,0 2-3 0,1 3 0 16,3 2-2-16,3 0-2 0,2 1 1 16,4-2-2-16,3-2-4 0,0-5-5 15,0-3-13-15,0-5-10 0,0-3-9 16,0-6-113-16,0-5-114 0,0-7-271 0</inkml:trace>
  <inkml:trace contextRef="#ctx0" brushRef="#br0" timeOffset="20360.621">17244 12165 554 0,'0'0'125'0,"0"0"5"0,8 0-100 16,7-4 0-16,3-1-3 0,9-4-2 0,1-3-5 15,9 0-2-15,-2-2-4 0,4-1-3 16,0 1-2-16,1 7-6 0,-1 0 0 16,0 2-2-16,-8 5 0 0,-2 0-2 15,-10 5 2-15,-6 4 1 0,-6 6 0 16,-7 6 0-16,0 1 3 0,0 2-3 16,-10 5 4-16,3-3-2 0,-6-1-3 15,2 2 3-15,0 2-3 0,2-7 0 0,0 1-3 16,5-3-3-16,0-7-9 0,4-2-10 15,0-6-9-15,-4-5-113 0,4 0-117 16,0-9-281-16</inkml:trace>
  <inkml:trace contextRef="#ctx0" brushRef="#br0" timeOffset="20862.28">17616 11997 470 0,'14'-14'107'15,"2"0"2"-15,-4-4-78 0,2 0-14 16,-2-1-4-16,0-1-3 0,1-1-5 0,1 2 0 16,1 0-4-16,1 1 0 0,-3 2 0 15,1 3 0-15,1 3 0 0,0 4-1 16,-2-1 5-16,-1 2 4 0,-4 2 6 15,0 3 6-15,-4 0 5 0,1 0 2 16,-1 5 4-16,0 5-2 0,-1 14-3 16,0 3-5-16,-3 11-6 0,0 7-3 0,0 3-4 15,0-2-2-15,-5 2-5 0,2-2-1 16,-2-5-4-16,5-3-4 0,-4-1-3 16,1-8 1-16,3-1-1 0,-3-4 1 15,0-4 2-15,-2-4 1 0,2-5 5 16,3-11 2-16,-5 0 0 0,2 0-1 15,3-17 1-15,0-3-2 0,0-4 5 16,4-4-2-16,1-2 5 0,1 1 2 16,-1-5 5-16,-1 0 2 0,1 1 3 0,2 5 2 15,-1 4 3-15,1 7-5 0,0 8 0 16,-2 9-4-16,2 0-3 0,-3 0-3 16,2 10-4-16,-1 6-3 0,-5-1 0 15,4 5-2-15,-4 4-2 0,0 4-1 16,-7 1-10-16,0 0-10 0,-3-1-11 15,-1-2-13-15,-1-5 0 0,5-5-120 0,0-10-116 16,7-6-272-16</inkml:trace>
  <inkml:trace contextRef="#ctx0" brushRef="#br0" timeOffset="21478.729">18178 12125 532 0,'0'-6'123'0,"0"-2"5"16,-4 1-83-16,-2 0-16 0,1 4-4 15,-6-2-2-15,2 5 0 0,-4 0-4 16,-4 7-3-16,-4 2 0 0,1 6-1 16,-2 2-1-16,-1 2-4 0,6 4-1 15,3-4 0-15,4 2-5 0,5-1 0 16,5-2-4-16,0-3 0 0,3-5 2 0,5-3-1 16,5-3 0-16,4-4 1 0,3 0 0 15,3-7 1-15,-2 0-1 0,-1-5 1 16,-3 0 0-16,-2 3 1 0,-3-1 5 15,-1-1 1-15,-5 0 2 0,-2 5 4 16,-4-4-2-16,0 3 3 0,3 4 1 16,-3-3-5-16,0 6-1 0,-4-3-2 0,1 3-4 15,0 0-1-15,0 0 0 0,-1 4-6 16,4 5 0-16,0 3 0 0,0 5-1 16,0-1-2-16,0 2-2 0,0-7-6 15,4 2-2-15,0-3-10 0,0-2-14 16,0-1-9-16,2 0-8 0,0-7 164 15,-1 0-271-15,2 0-132 0,0-6-368 16</inkml:trace>
  <inkml:trace contextRef="#ctx0" brushRef="#br0" timeOffset="22033.743">18313 12111 453 0,'0'-4'109'16,"4"1"3"-16,-4 3-67 0,3-8-6 15,-3 8-8-15,0 0 0 0,0 0 1 0,0 8 1 16,0 2-1-16,0 3-3 0,0 3-2 16,0 1-4-16,0-5-4 0,-3 2-6 15,3 2-3-15,0-1-5 0,-3-4 0 16,3 1-2-16,0-2-2 0,0-3-1 16,0 0 1-16,-3-2-1 0,3 0 1 15,0-5-3-15,0 3 2 0,3-3 0 0,-3 0-1 16,5 3-1-16,-5-3-1 0,3 0 0 15,-3 0 1-15,0 3 1 0,0-3-1 16,0 0 2-16,4 0 0 0,-4 0 0 16,0-3 1-16,0-2 0 0,0-1 1 15,0-2 1-15,4-2 1 0,-1-1 1 16,2-2 0-16,4 2 4 0,-1-4 1 16,3 3 0-16,-1 2 4 0,-1 2 1 0,-3 4 2 15,-1 4 4-15,2 0 0 0,-3 5-3 16,0 5 0-16,1 1-4 0,1 5-1 15,-1-2-5-15,2 4-4 0,0 1-1 16,-2 3-2-16,0-2-6 0,-5-1-8 16,0 0-9-16,5-2-10 0,-5-7-14 15,0 1-16-15,4-3-4 0,-4-4-108 16,4-4-111-16,-4-3-265 0</inkml:trace>
  <inkml:trace contextRef="#ctx0" brushRef="#br0" timeOffset="22433.768">18647 12183 501 0,'0'-6'121'0,"0"-1"7"15,0-2-80-15,0 3-6 0,-3 6-6 16,3 0-6-16,-7 0-6 0,2 0-6 15,-4 7-3-15,-4 4-3 0,-2 1-2 16,0 5-2-16,2 0 0 0,0 0 0 16,3-3 0-16,4 3-2 0,1-1-3 15,5-3 0-15,0 2 0 0,0-5-1 0,7-2 1 16,4-8-1-16,1 0 1 0,1-7 0 16,4-1 0-16,-2-4 1 0,-2-4 4 15,-1 4 1-15,-1-2 4 0,0 2 2 16,-3 2 4-16,0 1 3 0,0 2 3 15,-3 2-2-15,-5-2 0 0,0 5-5 16,3 2 0-16,-3 0-4 0,0 9-2 0,-4 2-5 16,-2 2-2-16,2 6-1 0,1-1-2 15,-1-2-5-15,0 2-7 0,4-1-14 16,4-5-17-16,2-2-17 0,3-10-16 16,0 0-110-16,7 0-124 0,2-13-279 15</inkml:trace>
  <inkml:trace contextRef="#ctx0" brushRef="#br0" timeOffset="22601.832">18926 12161 561 0,'0'-7'137'0,"0"7"9"0,-8 0-88 15,-2 0-5-15,-8 7-7 0,3 3-4 16,-4 9-8-16,1 0-9 0,-2 4-9 16,7 0-5-16,-2 2-5 0,6-4-3 15,5-5-4-15,4-1-7 0,0-6-9 16,7-9-12-16,3 0-13 0,3 0-6 0,-1-12-115 15,5-6-116-15,4-2-272 0</inkml:trace>
  <inkml:trace contextRef="#ctx0" brushRef="#br0" timeOffset="22784.788">19133 12161 508 0,'-13'8'133'0,"-4"3"5"0,-6 7-53 0,-3 0-39 16,1 3-6-16,4 3-7 0,3-1-8 15,4-2-7-15,9 0-5 0,5-6-5 16,0-2-2-16,0-5-8 0,9-8-4 16,3 0-4-16,-1-2-6 0,6-4-10 15,0-4-8-15,3-1-2 0,0 0-111 16,1 0-108-16,3-6-266 0</inkml:trace>
  <inkml:trace contextRef="#ctx0" brushRef="#br0" timeOffset="22943.002">19252 12202 535 0,'-9'10'144'16,"1"3"6"-16,-2-1-44 0,2 2-55 15,2 0-10-15,0 0-11 0,2-1-8 0,4-3-7 16,0 0-14-16,0-3-16 0,5-7-18 16,-2 0-12-16,2 0-112 0,2-12-122 15,2-2-287-15</inkml:trace>
  <inkml:trace contextRef="#ctx0" brushRef="#br0" timeOffset="23109.161">19164 12059 541 0,'8'0'126'0,"4"0"4"0,0-3-85 15,0-1-15-15,6 0-7 0,2-2-2 16,0 0-7-16,-1 0-12 0,-3-2-15 15,-2 3-107-15,-2 5-14 0,-1 0-97 16,-3 0-203-16</inkml:trace>
  <inkml:trace contextRef="#ctx0" brushRef="#br0" timeOffset="24463.305">23866 11611 535 0,'-4'-18'133'0,"-1"5"3"0,1 1-63 0,-3-2-35 16,-3 4 1-16,0 2-7 0,-6 4-1 15,-2 4-6-15,0 0 0 0,-2 9-6 16,-1 0-3-16,-6 9-2 0,1 7-5 16,-9 3-2-16,1 6-1 0,-7 5-4 15,5 10 1-15,-1 2-2 0,5 2-1 16,6 2 1-16,6-2 0 0,4-4-3 16,6-5 1-16,3-3-5 0,7-6-4 0,0-3-9 15,0-6-11-15,8-4-11 0,-3-8-10 16,-2-5-111-16,-3-9-114 0,0 0-272 15</inkml:trace>
  <inkml:trace contextRef="#ctx0" brushRef="#br0" timeOffset="24752.358">23292 11969 529 0,'8'-7'117'0,"3"-2"3"0,4 2-95 15,5 2-3-15,2 1-6 0,2 2-1 16,2 2-5-16,3 0-8 0,2 0-12 16,0 4-10-16,0 1-9 0,0-1-15 0,0 2-3 15,-4-1 0-15,-1 2 16 0,-5 2 15 16,-4 1 17-16,-4 1 17 0,-3 4 20 16,-5 3 11-16,-2-1 6 0,-3 4-3 15,0 1-7-15,0 3-7 0,-6-6-6 16,3 1-5-16,-1-1-7 0,-1-3-6 15,5-6-7-15,-5 1-8 0,5-8-12 16,-2-3-13-16,2 0 58 0,0-3-177 16,4-12-124-16,-1 1-317 0</inkml:trace>
  <inkml:trace contextRef="#ctx0" brushRef="#br0" timeOffset="24894.269">23670 11887 516 0,'9'0'111'0,"3"0"-1"0,2-5-97 16,-1-1 154-16,3-3-271 0,0-5-120 15,4-6-365-15</inkml:trace>
  <inkml:trace contextRef="#ctx0" brushRef="#br0" timeOffset="25265.287">23990 11476 561 0,'-4'10'141'0,"4"6"5"0,0 7-69 15,0 6-31-15,4 11-9 0,-1 6-9 16,2 7-6-16,-1 2-5 0,2 5-7 16,-1-3-4-16,0-5-2 0,-5-3-2 15,0-5-2-15,0-11 1 0,-5-7-2 0,-4 1 1 16,-1-9 1-16,3-7-3 0,1-4 0 15,0-7-1-15,6 0-4 0,0-15 0 16,0-1 0-16,3-7 0 0,7-1 1 16,6-2 1-16,3-9-1 0,4-3 2 15,3 1 2-15,-2 1 0 0,-2 7 0 16,-1 9 5-16,-3 11 4 0,2 9 9 16,-1 2 5-16,-1 9 5 0,-1 9 1 0,-1 5 3 15,-4 2-6-15,-5 2 0 0,-7 3-7 16,0 1-2-16,0-3-5 0,-12 3 0 15,-5-2-3-15,-6-4 1 0,-1-3-3 16,-5-1-6-16,7-6-14 0,0-12-14 16,7-5-29-16,6 0-127 0,9-11-143 15,0-9-342-15</inkml:trace>
  <inkml:trace contextRef="#ctx0" brushRef="#br0" timeOffset="25468.548">24444 11700 650 0,'-11'10'152'0,"-2"5"5"0,-1 8-107 16,-4 7-7-16,2 6-5 0,2 1-4 15,2 2-10-15,5-3-5 0,7-2-5 0,0-5-5 16,3-6-5-16,4-3-4 0,4-5 1 16,2-3-1-16,2-4-5 0,0-4-6 15,0-4-7-15,1 0-12 0,0 0-16 16,0-9 2-16,2-4-126 0,5 0-121 15,-1-4-289-15</inkml:trace>
  <inkml:trace contextRef="#ctx0" brushRef="#br0" timeOffset="25768.224">24652 11828 616 0,'0'7'149'0,"-6"4"6"0,6 4-101 15,0 6-5-15,4 4-9 0,-4-2-7 16,6 1-9-16,-3 0-8 0,-3-4-5 15,6-3-4-15,0-3-3 0,-1-6-3 16,4-4 1-16,1-4-1 0,0 0 1 0,-2-9-2 16,4-1 0-16,1-5 2 0,1-2-1 15,3 1 0-15,1 0 0 0,-3-1-2 16,2 1 2-16,-5 3 2 0,0-1-1 16,0 3 4-16,-2 6 2 0,-1 5 6 15,-4 3 1-15,-3 6 3 0,-2 1-3 16,4 8-2-16,-4 1-1 0,0-1-3 15,0 3-6-15,0 0-5 0,0-2-6 0,0 0-9 16,0-5-7-16,0-3-17 16,4-7-19-16,-1-4-7 0,0 0-113 0,0 0-124 15,2-4-280-15</inkml:trace>
  <inkml:trace contextRef="#ctx0" brushRef="#br0" timeOffset="25984.891">25055 11486 578 0,'4'-6'134'16,"1"6"5"-16,5 6-101 0,-1-1 3 15,9 8-2-15,0 6-2 0,0 4-1 16,2 10-4-16,-2 5-2 0,3 9-3 16,-5 4-3-16,0 10-6 0,-2 2-2 0,-8-3-5 15,-6 0-2-15,0-9-7 0,-3-7-4 16,-11-4-10-16,-4-1-14 0,-3-6-23 15,-6 0-114-15,-1-4-12 16,-8-3-109-16,-4-7-216 0</inkml:trace>
  <inkml:trace contextRef="#ctx0" brushRef="#br0" timeOffset="26558.891">23324 12529 526 0,'7'-7'119'15,"3"-1"5"-15,1 2-81 0,3-2-11 16,-1 4-2-16,-1 0 4 0,-2 4 3 16,-6 0 1-16,-4 0-2 0,0 4 0 15,-8 2 0-15,-10 6-1 0,-9 3-6 16,-6 6-1-16,-7 4-3 0,-10 7-4 15,-10 4-4-15,0 15-4 0,-1 3-1 16,-4 9-1-16,1 1-3 0,4 2-2 16,-1-1-1-16,1-3 1 0,3-2-3 0,9-4 0 15,6-3-5-15,4-6-3 0,7-5-14 16,5-6-15-16,6-8-26 0,1-6 37 16,3-4-166-16,1-1-136 0,1-6-331 15</inkml:trace>
  <inkml:trace contextRef="#ctx0" brushRef="#br0" timeOffset="27370.518">21199 13719 529 0,'0'-34'119'0,"0"4"5"15,0 1-83-15,0 1-9 0,-8-1 1 16,-2 1 2-16,-2 5 3 0,-5 5 0 16,-5 3-5-16,-5 14-2 0,3 1-5 0,-2 4-4 15,1 8-6-15,-3 12-1 0,5 10-5 16,-3 6-1-16,1 10-1 0,2 13-2 16,4-1-1-16,-3 4-2 0,4 2-1 15,2-5 0-15,5-4-1 0,2-4-2 16,9-7-4-16,0-9-4 0,3 1-9 0,3-11-13 15,0-5-12-15,1-6-10 0,-2-6 160 16,-5-12-270-16,0 0-134 0,0 0-368 16</inkml:trace>
  <inkml:trace contextRef="#ctx0" brushRef="#br0" timeOffset="27652.63">20663 14024 535 0,'4'-9'127'15,"3"-1"8"-15,5 1-89 16,1-3 0-16,6 3-4 0,4-2 0 0,3 0-5 16,5-2-8-16,4 3-7 0,5 3-6 15,-3 0-4-15,3 2-8 0,2 5-8 16,-3 0-8-16,-2 0-7 0,-1 9-3 16,-5 3 0-16,-6 3 0 0,-5 2 2 15,-8 2 6-15,-7 1 6 0,-5 1 9 0,0 3 5 16,0 1 2-16,-5 2 3 0,0 0 1 15,-4 1 0-15,1-1 2 0,3-1-2 16,-1-5-3-16,0 0-3 0,3-3-2 16,0-6-9-16,-4-3-11 0,4-3-16 15,3-6-118-15,-4-4-121 0,1-7-300 16</inkml:trace>
  <inkml:trace contextRef="#ctx0" brushRef="#br0" timeOffset="28097.168">21089 13685 593 0,'8'-17'137'0,"8"-1"5"15,3 0-100-15,4-2 2 0,0-1-7 0,4 2-1 16,-3 2-2-16,0 4-3 0,1 7-3 16,-1 6-4-16,-1 8-3 0,-1 9-4 15,2 10-4-15,-5 7-1 0,-4 10-5 16,-7 4-1-16,-1 4-2 0,-7 4-4 15,0-3 0-15,-7-2-2 0,-3-1-2 16,0-5-3-16,-3-3-3 0,2-8-2 16,2-3-1-16,1-7-1 0,0-5-1 0,3-2 1 15,1-2 1-15,0-7 0 0,4-8 1 16,-6 0-1-16,6-3 2 0,0-10 2 16,0-8 1-16,8-5 1 0,2-6 3 15,7-4 2-15,3-6 1 0,3 0 2 16,1 4 2-16,-2 3 3 0,-1 10 6 15,-1 10 6-15,-3 10 2 0,-1 5 4 16,-1 0 2-16,1 10-4 0,-5 4-2 16,3 5-5-16,-1 5-5 0,-5 0-4 0,-2 2-2 15,-6 0-3-15,0 1 1 0,-5 0 1 16,-4-1-1-16,-7 1-1 0,-2-2 2 16,-1 1-1-16,3-3 0 0,-3-3-3 15,2-5-10-15,3-5-10 0,1-5-17 16,1-5-18-16,5-5-123 0,1-10 1 15,6-7-108-15,0-5-191 0</inkml:trace>
  <inkml:trace contextRef="#ctx0" brushRef="#br0" timeOffset="28321.589">21792 13629 659 0,'0'0'158'0,"0"5"7"0,0 2-104 15,-8 10-8-15,0 9-16 0,-4 9-6 0,-3 5-7 16,-2 9-6-16,0 4-7 0,2-3-3 16,-2-2-5-16,3-4 0 0,2-4-5 15,8-6 1-15,4-6-7 0,0-5-2 16,3-6-6-16,5-5-5 0,5-5-13 16,0-7-11-16,3 0-11 0,-1 0-14 0,-1-7-95 15,-1-3-109-15,3-3-255 0</inkml:trace>
  <inkml:trace contextRef="#ctx0" brushRef="#br0" timeOffset="28633.209">21925 13882 654 0,'-3'11'156'0,"3"6"2"16,-6 3-111-16,1 3-3 0,2 1-15 15,3 4-6-15,-4-4-7 0,4-5-8 16,0-1-2-16,3-4-2 0,0-7-3 16,3-7 0-16,2 0-1 0,-2 0 2 15,6-8-2-15,0-5 1 0,0-5 0 0,5 2-1 16,-4-3 0-16,0 2 1 0,-1 3 3 16,-1 4 4-16,-3 6 4 0,0 4 2 15,-3 4 5-15,-1 1 0 0,-4 9 0 16,3 2-5-16,-3 2 0 0,0 1-7 15,-4 2-4-15,0-6-6 0,-1 0-13 16,5-5-16-16,0-6-22 0,0-4-10 16,7 0-119-16,3-8-134 0,11-2-299 0</inkml:trace>
  <inkml:trace contextRef="#ctx0" brushRef="#br0" timeOffset="28798.273">22204 13963 679 0,'0'0'162'15,"0"3"3"-15,0-3-107 0,5 6-10 16,1-2-13-16,1 0-6 0,-1 0-10 16,2 3-7-16,-2-3-2 0,0-2-12 15,2-2-10-15,-3 4-11 0,1-4-15 0,1 0-13 16,-3-5-11-16,2 0-112 0,-2-4-117 16,4-1-273-16</inkml:trace>
  <inkml:trace contextRef="#ctx0" brushRef="#br0" timeOffset="29027.54">22357 13775 449 0,'0'10'113'0,"0"1"4"0,0 2-64 15,0 0-16-15,0 2-13 0,0 0-4 16,0-2-8-16,0 0-6 0,0-4-5 0,3-4-4 16,-3 1-6-16,4-6-3 0,-1 0-6 15,1 0-102-15,0-5-95 0,-1 0-240 16</inkml:trace>
  <inkml:trace contextRef="#ctx0" brushRef="#br0" timeOffset="29404.461">22370 13668 443 0,'-9'0'120'0,"2"-3"6"0,4 3-28 16,3 0-52-16,0 0-3 0,0 3-2 15,3 1 1-15,2-1 2 0,2 5 0 0,2 2 0 16,0 0-2-16,1 9-1 0,4 4-5 16,-2 1-3-16,0 2-5 0,2 5-2 15,-2-5 0-15,-1 2-4 0,-1 2 0 16,-3 1-4-16,-7 1 0 0,0 4-4 15,0-7-1-15,-4 2-3 0,-8 0 0 16,-5-5-3-16,-3 0-3 0,-3 5 1 16,-2-6-6-16,-6-3-12 0,1 0-20 15,-2-6-36-15,2-2-142 0,7-14-161 16,0 0-395-16</inkml:trace>
  <inkml:trace contextRef="#ctx0" brushRef="#br0" timeOffset="30229.271">25176 12586 648 0,'0'-8'161'0,"10"8"12"15,1 0-72-15,4 0-43 0,3 15 0 16,8 6-10-16,3 9-4 0,7 13-6 0,6 12-12 16,6 3-8-16,0 3-6 0,-1 2-7 15,1-7-9-15,-5-6-10 0,-5-6-16 16,-2-8-26-16,-5-7 4 15,-5-10-148-15,4-2-147 0,-5-5-340 0</inkml:trace>
  <inkml:trace contextRef="#ctx0" brushRef="#br0" timeOffset="30696.459">25967 13430 549 0,'-11'-10'119'0,"0"4"5"0,-3 0-97 16,0 6-1-16,-7 0 3 15,-1 0 3-15,-2 6 1 0,-2 7-4 0,-1 7-3 16,0 7-4-16,3 11-5 0,2 2-3 16,4 8-3-16,2 7-3 0,6-1-2 15,3-5-2-15,7 0 0 0,0-2-3 16,0-8-7-16,7-6-8 0,-1-4-10 16,0-7-11-16,-1-4-8 0,1-9-112 15,-2-1-114-15,-2-4-266 0</inkml:trace>
  <inkml:trace contextRef="#ctx0" brushRef="#br0" timeOffset="30862.252">25527 13794 577 0,'0'-9'132'0,"5"3"6"0,5-2-100 15,5 2 1-15,3 0-6 0,4 6-1 0,7 0-2 16,0 0-10-16,5 0-18 0,-1 9-19 15,1-2-16-15,-2-3-119 0,1-4-119 16,-2 0-297-16</inkml:trace>
  <inkml:trace contextRef="#ctx0" brushRef="#br0" timeOffset="31000.137">26095 13878 597 0,'-10'14'133'16,"3"3"1"-16,0 3-103 0,-1-4-11 15,2 2-8-15,3-6-3 0,3-4-12 16,0-4-12-16,0-4-119 0,10-3-113 16,5-4-290-16</inkml:trace>
  <inkml:trace contextRef="#ctx0" brushRef="#br0" timeOffset="31162.331">26048 13602 438 0,'6'0'101'0,"-1"0"-2"15,4 0 90-15,1-4-283 0,1-4-113 16,7-3-319-16</inkml:trace>
  <inkml:trace contextRef="#ctx0" brushRef="#br0" timeOffset="31555.865">26312 13284 517 0,'0'5'140'0,"0"3"6"16,0 11-25-16,0 4-76 0,0 7-9 16,0 3-6-16,0 10-5 0,0 2-6 15,0 6-6-15,0 1-3 0,7 7-4 16,-1-2-4-16,0-3 0 0,-6-3-3 15,0-10 2-15,0-6-1 0,-8-6-1 0,-1-8 2 16,0-4 0-16,2-5 0 0,1-8-1 16,2-4-2-16,4-3-1 0,0-7 1 15,0-5-1-15,8-9-1 0,1-6 1 16,6-6-1-16,3-4 1 0,4-6 1 16,-2 5 1-16,0 4 0 0,-1 10 2 15,-4 8 2-15,2 11 7 0,1 8 4 16,3 0 4-16,1 8 2 0,-4 2 3 15,1 7 2-15,0 4-3 0,-5 5-3 16,0 3-3-16,-2 2-3 0,-8 4-2 0,-4-4-1 16,-2-3-3-16,-12 1-1 0,-8-5-3 15,-2-2 0-15,-5-2-4 0,3-6-6 16,0-9-16-16,8-5-19 0,2 0-22 16,9-12-123-16,7-10-141 0,0-8-330 15</inkml:trace>
  <inkml:trace contextRef="#ctx0" brushRef="#br0" timeOffset="31763.816">26818 13298 612 0,'-5'0'144'0,"-7"14"8"16,0 8-104-16,-7 13 0 0,1 7-11 16,-5 8-3-16,-1 1-6 0,3 6-4 0,5-1-5 15,2-5-4-15,9-1-4 16,5-5-3-16,0-7-4 0,7-2 0 15,3-8-3-15,2-3-2 0,-1-7-4 0,0-4-4 16,0-7-11-16,3 0-11 0,2-7-17 16,2 0 110-16,4 0-231 0,0-8-134 15,-2 2-362-15</inkml:trace>
  <inkml:trace contextRef="#ctx0" brushRef="#br0" timeOffset="32062.566">27029 13646 671 0,'-5'11'167'0,"0"1"6"16,3 3-104-16,2 2-3 0,-4 3-13 0,4-1-10 15,0 2-10-15,3-5-7 0,-1 3-9 16,3-2-6-16,2-5-4 0,-3-5-5 16,-1 0 0-16,2-7-1 0,0 0-2 15,0 0 2-15,5-10-2 0,0-3 2 16,0-5 0-16,1-1 1 0,3-1 3 15,1 3 3-15,-4 5 4 0,0 8 3 16,0 4 2-16,-3 4-1 0,-6 7-1 16,4 6-2-16,-2 5-2 0,-4 1-5 0,0-4-1 15,5 1-6-15,-5-6-5 0,3-5-14 16,-1-5-16-16,3-4-22 0,1 0-26 16,0-6-127-16,4-6-147 0,-1-12-335 15</inkml:trace>
  <inkml:trace contextRef="#ctx0" brushRef="#br0" timeOffset="32231.849">27371 13676 675 0,'0'6'182'15,"0"-3"10"-15,4 3-73 0,4-1-37 16,2 1-19-16,4-1-7 0,3-1-10 16,2-4-13-16,1 0-10 0,-2 0-8 15,-1 0-6-15,-3 0-13 0,1-4-13 0,-7 0-14 16,1-2-18-16,0 0-24 15,2-1-18-15,-5-1-122 0,8 1-138 0,4-3-315 16</inkml:trace>
  <inkml:trace contextRef="#ctx0" brushRef="#br0" timeOffset="32595.863">27665 13482 668 0,'9'-10'163'0,"1"0"5"0,6 0-105 16,3 0-8-16,2 2-9 0,7 2-1 15,-3 1-8-15,4 5-5 0,-4 0-3 16,0 5-4-16,-3-1-4 0,-8 7-1 16,-5 3-5-16,-4 4-3 0,-5 3-2 0,-3 4-3 15,-7 0-1-15,-2 2 0 16,-7 1-4-16,-1 0 0 0,-5 1-1 0,3 3 0 15,2 0-1-15,6 1 0 16,7-3-2-16,4-6 2 0,3-4-2 0,0-7 1 16,3-4 1-16,2 1 0 0,6-5-1 15,-1 0 4-15,5-1-1 0,1-4 1 0,-1 4 2 16,1-4-2-16,-3 0 1 0,0 0 0 16,-1 0-1-16,-2-4-4 0,3-2-6 15,3-1-16-15,0-2-11 0,-2-8-25 16,1 2-24-16,0-8-126 0,-1-6-146 15,7-2-329-15</inkml:trace>
  <inkml:trace contextRef="#ctx0" brushRef="#br0" timeOffset="32813.884">28127 13168 631 0,'0'10'158'0,"8"2"10"16,2 3-84-16,5 7-16 0,5 4-9 15,0 11-7-15,8 5-4 0,-2 3-3 16,9 3-6-16,-1 2-5 0,-1-2-7 16,-6 0-8-16,-4-3-2 0,-9 3-6 0,-4-7-6 15,-10 2-1-15,0-6-5 0,-14-1-6 16,-3-6-11-16,-5-3-17 0,-8-5-21 16,2 0-26-16,-6-3-129 0,0 4-147 15,2 2-343-15</inkml:trace>
  <inkml:trace contextRef="#ctx0" brushRef="#br0" timeOffset="33295.765">21084 14531 719 0,'0'6'171'15,"-9"14"9"-15,-5 10-125 0,-6 10 7 16,-6 12-11-16,-3 8-2 0,-8 5-8 16,-4 1-12-16,-4 3-6 0,0-3-7 15,-1 0-14-15,6-5-17 0,6-9-24 16,11-5-32-16,5-4-130 0,2-9-154 16,0-5-362-16</inkml:trace>
  <inkml:trace contextRef="#ctx0" brushRef="#br0" timeOffset="34148.528">19443 15904 562 0,'4'-13'129'0,"4"-4"6"15,0-3-96-15,2-3 0 0,-1-3-2 16,-1-2 0-16,-4 2 0 0,-4-1 0 16,0-2-2-16,-6 0 0 0,-5 0-1 15,-2 4-4-15,-5 4-1 0,0 4-3 16,-1 8-5-16,-1 9-2 0,-1 0-5 16,1 3-1-16,0 10-2 0,1 5-2 15,1 8-2-15,3 11 0 0,0 10-2 0,3 7-1 16,2 9-2-16,2 2 0 0,1 1-2 15,7-1 0-15,0-9 1 0,3-5-3 16,4 2-5-16,-1-8-7 0,4 0-14 16,-2-7-14-16,4-5-20 0,-5-13-11 15,2-6-119-15,1-9-128 0,-2-5-296 16</inkml:trace>
  <inkml:trace contextRef="#ctx0" brushRef="#br0" timeOffset="34348.772">19018 16099 647 0,'-4'0'156'0,"4"0"7"15,0 0-106-15,11 0 6 0,2-6-14 16,9 6-1-16,5-5-5 0,7 5-9 0,3 0-6 16,3 0-8-16,-1 0-7 0,-5 0-12 15,-5 0-10-15,-2 4-18 0,-6-4-15 16,-3 3-23-16,-3-3 95 0,-3 0-221 15,2 0-138-15,-1-6-360 0</inkml:trace>
  <inkml:trace contextRef="#ctx0" brushRef="#br0" timeOffset="34602.148">19524 16062 715 0,'5'10'172'0,"0"2"6"16,5 6-117-16,-2 3-3 0,1 0-17 16,-3 2-9-16,2 3-8 0,-8-2-8 15,0 2-7-15,0 3-9 0,0-7-8 16,0-4-18-16,-7-7-19 0,2-11-21 15,0 0-123-15,1-4-137 0,0-8-320 0</inkml:trace>
  <inkml:trace contextRef="#ctx0" brushRef="#br0" timeOffset="34746.981">19462 15840 663 0,'0'0'152'0,"4"2"2"0,7-2-113 15,2 0-10-15,3 0-13 0,0-2-16 16,5-7-27-16,-1 1-128 0,3-7-127 0,1 1-323 16</inkml:trace>
  <inkml:trace contextRef="#ctx0" brushRef="#br0" timeOffset="35123.571">19716 15665 601 0,'0'16'147'15,"0"3"6"-15,6 10-89 0,2 8-16 16,-3 4-11-16,2 6-8 0,-1-4-6 16,-2 3-9-16,2-5-4 0,0-2-3 15,-1-3-3-15,-1 2-3 0,-4-7-1 16,0-5-2-16,0 2 1 0,0-8 0 16,-6-4 0-16,3-6 0 0,3-10-1 15,0 0 1-15,0-3 0 0,0-11 1 16,3-3-3-16,2-5 2 0,0-3-2 0,3-3 3 15,1-3 0-15,2-1-2 0,-2-1 2 16,4 8 1-16,-1 4 2 0,0 10 3 16,1 8 4-16,0 3 3 0,1 0 3 15,2 5 2-15,0 5 4 0,-1 2 0 16,0 4 1-16,-4 5-3 0,-2 2 0 0,-3 3 0 16,-6 0-1-16,0-2 0 0,0 1 0 15,0-1-6-15,-9 0 0 0,-2-1-4 16,-3 0-2-16,0-1-3 0,0-5-10 15,-2-6-13-15,4-11-13 0,2 0-19 16,3-7-25-16,3-8-127 0,4-10-147 16,0-6-329-16</inkml:trace>
  <inkml:trace contextRef="#ctx0" brushRef="#br0" timeOffset="35386.74">20248 15532 768 0,'0'10'182'0,"-3"6"3"0,-1 7-124 0,-2 5-7 15,-2 8-15-15,-6 6-7 0,-1 10-7 16,-3 3-9-16,1 5-2 0,-4 2-5 16,0 3-5-16,-1-7-3 0,1-3-2 15,5-2 2-15,9-6-1 0,7-5 0 16,0-5 1-16,4-3-2 0,8-4-1 15,1-8-2-15,4-6-7 0,1-4-4 0,4-9-7 16,-2-3-14-16,1 0-18 0,1-6-19 16,2-5-120-16,2-4-136 0,3-5-322 15</inkml:trace>
  <inkml:trace contextRef="#ctx0" brushRef="#br0" timeOffset="35923.339">20440 15910 517 0,'-3'0'142'16,"3"6"8"-16,-4 0-28 0,4 6-69 15,0-1-6-15,5 9-8 0,-2 5-2 16,-3 4-9-16,7 1-10 0,-4 2-3 16,0 0-7-16,-3-1-1 0,0-2-4 15,0-5-3-15,0-3 2 0,-6-3-1 16,2-5-1-16,4-6 0 0,-3-7-2 0,3 0 2 16,0-5-2-16,6-6 0 0,0-9 0 15,1-1 0-15,5-3 1 0,1-4 1 16,1 0 1-16,1 2 4 0,4-1 4 15,-2 6 5-15,1 6 6 0,-3 7 1 16,2 8 5-16,-5 0-2 0,-6 5-1 16,1 7-5-16,-2 5-5 0,-5 2-6 15,4-2-9-15,0-2-11 0,1 0-16 16,3-9-21-16,1-6-20 0,2 0-125 0,10-5-142 16,0-7-326-16</inkml:trace>
  <inkml:trace contextRef="#ctx0" brushRef="#br0" timeOffset="36095.674">20794 16030 736 0,'-3'4'181'0,"3"1"5"0,0 1-111 0,5-1-12 15,3-1-20-15,1-1-7 0,3-3-10 16,4 5-9-16,-1-1-4 0,0-4-3 16,-1 3-9-16,0-3-8 0,-5 0-11 15,-2 0-11-15,0-3-13 0,-1-2-18 16,-6 0-19-16,5-1-117 0,-2-5-130 15,-3-1-304-15</inkml:trace>
  <inkml:trace contextRef="#ctx0" brushRef="#br0" timeOffset="36413.193">20964 15794 599 0,'7'-7'146'0,"6"-3"7"15,5 5-96-15,3-1 0 0,3 6-7 16,3 0-1-16,-2 9-6 0,-2 0-5 0,-5 4-4 16,-3 5-4-16,-7 4-6 0,-4 0-7 15,-4-1-4-15,-4 3-4 0,-1-3-4 16,-4 1-3-16,-6 0-1 0,0 0-3 16,-2 1-3-16,0 1-3 0,0-3 0 15,6-1-4-15,2-4-2 0,5-4-4 16,4-2 2-16,0-4 1 0,5-3 3 0,5-3 1 15,0 0 4-15,6 0 2 0,-3 0 3 16,4-3 1-16,-4-2 2 0,0 1 0 16,-1-1-4-16,0-2-6 0,-3-2-12 15,3-3-19-15,-3-1-12 0,3-5-119 16,-3-2-128-16,7-1-299 0</inkml:trace>
  <inkml:trace contextRef="#ctx0" brushRef="#br0" timeOffset="36649.289">21201 15494 592 0,'0'0'149'15,"6"0"6"-15,5 0-91 0,3 3-2 16,6 6-9-16,0 7-6 0,3 4-7 16,3 7-5-16,4 9-3 0,0 3-4 0,2 4-5 15,0 1 0-15,-3 2-2 0,-4-1-3 16,-6-4-3-16,-10-3-4 0,-9 2-1 15,0-3-2-15,-10 0-5 0,-10-2-1 16,-7 2 1-16,-5-2-4 0,0-10-8 16,-2-2-13-16,0-5-18 0,4-5 134 15,8-13-293-15,7 0-176 0,6-14-467 0</inkml:trace>
  <inkml:trace contextRef="#ctx0" brushRef="#br0" timeOffset="36928.732">21632 14911 723 0,'0'7'186'0,"2"8"11"0,13 8-93 16,3 4-16-16,4 4-18 0,9 3-4 15,5 4-5-15,5 4-8 0,5 9-7 16,11-3-8-16,6 12-6 0,1-3-8 0,4-8-6 16,1-4-4-16,-6-3-5 0,-7-10-8 15,-5 0-12-15,-8-4-11 0,-6-3-13 16,-5-3-23-16,-6-3-44 0,-12-11-146 16,-10-8-175-16,-4 0-408 0</inkml:trace>
  <inkml:trace contextRef="#ctx0" brushRef="#br0" timeOffset="37609.28">22366 15900 457 0,'0'-6'107'16,"3"-1"2"-16,-3-3-54 0,3 2-29 15,-3-2-3-15,0-1 3 0,0 0 1 16,-6 2 4-16,-1 3-1 0,0-4 2 16,-6 3 0-16,1 7-4 0,-1 0 0 15,-3 0-5-15,-2 0-2 0,3 13-4 0,0 7-3 16,0 3-6-16,-1 7-3 0,1 6-1 16,2 4-2-16,-1 4 0 0,4 3-2 15,-1 2 0-15,6 1-1 0,5-1-6 16,0-6-10-16,0-5-12 0,10-6-13 15,-4-7-115-15,1-8-1 0,3-6-98 16,0-6-184-16</inkml:trace>
  <inkml:trace contextRef="#ctx0" brushRef="#br0" timeOffset="37912.3">22024 16187 471 0,'0'4'135'0,"3"-4"7"0,3 0-1 16,6 0-87-16,4-4-8 0,2-3-8 0,1-3-6 16,2 0-6-16,3-2-7 0,-2-2-10 15,3 5-9-15,2 2-18 0,-3 4-14 16,1 3-10-16,0 0-5 0,-2 10-2 16,-4-2 3-16,4 4 4 0,-3 4 15 15,-6-5 16-15,0 0 19 0,-4 3 13 16,-5-4 9-16,-5 0 9 0,0 3 3 15,0-1 1-15,-4 1-1 0,-2 5-9 0,0 2-7 16,-1-3-8-16,0 2-8 0,0-3-3 16,-3-4-5-16,7-3-9 0,0-9-13 15,3 0-18-15,-5 0-49 0,5-11-74 16,0 0-115-16,-4-2-255 0</inkml:trace>
  <inkml:trace contextRef="#ctx0" brushRef="#br0" timeOffset="38463.506">22356 16027 738 0,'-3'0'184'0,"3"0"7"15,0 0-111-15,0 0-15 0,5 0-21 16,0 0-11-16,3 0-14 0,1-5-7 16,1 0-17-16,0-2-15 0,-1 1-18 15,-2 2-26-15,1-2 11 0,-2 2-144 16,3-2-140-16,-2 0-315 0</inkml:trace>
  <inkml:trace contextRef="#ctx0" brushRef="#br0" timeOffset="38878.46">22574 15845 561 0,'-4'5'145'15,"4"-1"9"-15,3 3-77 0,-3 4-14 16,5 4-10-16,-5 5-7 0,3 7-8 15,1 3-10-15,-4 6-11 0,0 4-6 0,0 2-5 16,0 3-2-16,0 0-3 0,0-6-1 16,0-5-1-16,0-5-1 0,0-7 0 15,-6-7-2-15,6-4 2 0,-4-8-2 16,4-3 2-16,0-5 0 0,0-5-2 16,10-6 1-16,-2-6 1 0,3-2-3 15,-3-4 2-15,4 0 0 0,-3-2 0 16,1 2 6-16,-4 1 2 0,4 4 5 15,-4 5 2-15,-1 3 3 0,1 9 0 16,1 6 3-16,0 0-1 0,-1 5-1 0,1 6-5 16,1 6 0-16,1 7-4 0,3 1-1 15,1 2-1-15,0 3-4 0,0-2-2 16,-4 0-2-16,-6-4 1 0,-3-1-1 16,0-4 2-16,-3 4-3 0,-5-5 3 15,-1 1 0-15,0-5 3 0,-5 0-3 0,3-1 2 16,-2-1-3-16,-10 0-3 0,4-3-5 15,3-4-10-15,-7-5-13 0,4 0-19 16,7-9-13-16,0-3-119 0,-1-3-129 16,7 0-303-16</inkml:trace>
  <inkml:trace contextRef="#ctx0" brushRef="#br0" timeOffset="39492.992">22963 15873 588 0,'0'0'136'0,"0"-3"7"0,0 3-99 0,0 0 1 16,0 7-7-16,0-1-1 0,0 4-4 15,-3 3-6-15,-3 6-5 0,1 1-8 16,-1 10-3-16,0 4-6 0,-2 7-3 16,1 1 0-16,2 4-2 0,1-5-1 15,4-2-2-15,0-5-3 0,0-3-1 16,4-9-5-16,2-2-9 0,0-5-8 15,4-8-9-15,-1-7-5 0,3 0-99 0,0 0-13 16,-1-10-96-16,0 2-188 0</inkml:trace>
  <inkml:trace contextRef="#ctx0" brushRef="#br0" timeOffset="39805.078">23105 16012 623 0,'0'10'155'0,"-4"2"7"0,4 4-82 16,0 3-25-16,4 4-14 0,-4 1-6 16,4 4-9-16,2-3-7 0,0 0-7 15,-2-3-5-15,-1-4-5 0,-3-7-7 16,3-2-8-16,-3-6-7 0,0-3-4 16,6 0-2-16,-1-6-2 0,2-4 0 15,0-5 5-15,1-5 6 0,0-5 6 16,2-2 7-16,-1 0 7 0,0 4 5 0,3 3 6 15,-3 6 1-15,3 6 7 0,-2 4 3 16,-1 4 4-16,-4 0-3 0,2 9-3 16,-2 3-4-16,-5 1 0 0,0 3-8 15,3 3-3-15,-3-2-5 0,0 0-10 16,0-2-12-16,0-4-19 0,0-3-21 16,3-4-118-16,0-4-137 0,4-7-315 0</inkml:trace>
  <inkml:trace contextRef="#ctx0" brushRef="#br0" timeOffset="39979.414">23386 16070 727 0,'7'-4'172'0,"2"-3"5"0,3 4-111 16,1-1-17-16,0 4-14 0,4 0-9 0,-2 0-6 16,1 4-8-16,-4 0-2 0,1-1-6 15,-1-3-8-15,-4 4-8 0,0-4-12 16,1 0-21-16,-4 0-19 0,2-7-17 15,-1 1-105-15,3-3-121 0,2 1-268 16</inkml:trace>
  <inkml:trace contextRef="#ctx0" brushRef="#br0" timeOffset="40390.179">23567 15841 638 0,'7'0'157'0,"6"-3"6"16,-1 3-97-16,2 0-9 0,-2 0-9 16,1 5-7-16,-4 2-11 0,-1 2-7 0,-4 2-6 15,-4 0-8-15,0 5-3 0,0-2-2 16,-5 2-2-16,0-2-2 0,1-1-1 16,4-5 0-16,0-2-2 0,0-2-3 15,0-1-2-15,0 1-4 0,0 0 2 16,0 3-1-16,0 0 0 0,0 5 5 15,0 1 0-15,0 2 1 0,0-3 5 16,5-3-1-16,2-4-2 0,2-1-2 0,6-4-2 16,0 0 1-16,1 0 0 0,-3 0 1 15,2 0 0-15,-2 3 4 0,2-3 5 16,0 6 5-16,0 2 2 0,-2-1 3 16,3 3 4-16,-3 0 3 0,-2 2 2 15,-2-2 0-15,-3 1 2 0,-6 1-2 16,0 4 0-16,-3 2-7 0,-7-1-1 0,-5 2-3 15,-8-1-4-15,-3 2-4 0,-4 2-5 16,-1 1-11-16,0 2-11 0,1-4-22 16,7-7-115-16,5-8-39 0,0-6-136 15,4 0-281-15</inkml:trace>
  <inkml:trace contextRef="#ctx0" brushRef="#br0" timeOffset="41106.268">26605 14570 671 0,'-13'23'158'15,"-3"11"7"-15,-4 12-111 0,-6 7-3 16,-5 7-10-16,-8 9-2 0,-5 3-9 16,-3 1-5-16,1 3-5 0,2-1-6 15,4-4-4-15,4 0-6 0,5-6-8 16,7-9-9-16,2-6-16 0,6-12-24 15,8-12 136-15,8-12-267 0,4-9-154 0,6-5-406 16</inkml:trace>
  <inkml:trace contextRef="#ctx0" brushRef="#br0" timeOffset="41364.27">27606 14489 801 0,'8'0'178'16,"14"5"6"-16,22-1-140 0,18 6 8 16,13 11-12-16,11 15 0 0,6 11 2 0,-1 13-11 15,-2 4-3-15,-11 7-8 0,-1-1-11 16,-11-4-10-16,-13-8-18 0,-13-7-24 15,-11-8-24-15,-15-6 76 0,-14-5-221 16,0-3-160-16,-20-1-392 0</inkml:trace>
  <inkml:trace contextRef="#ctx0" brushRef="#br0" timeOffset="41669.098">25752 16097 821 0,'-5'0'169'0,"5"5"-1"16,0-1-157-16,0-1-2 0,0 1-9 15,0-4-12-15,5 0-24 0,1 0-56 16,2 0-76-16,6-6-126 0,4-2-282 16</inkml:trace>
  <inkml:trace contextRef="#ctx0" brushRef="#br0" timeOffset="41798.469">26217 16137 748 0,'0'7'185'0,"0"0"6"0,0-1-119 0,-4 2-8 16,-2-1-19-16,2-4-9 0,-3-3-13 15,1 0-17-15,6 0-20 0,0-8-23 16,5-4-33-16,3-3-127 0,9-7-152 16,3 1-354-16</inkml:trace>
  <inkml:trace contextRef="#ctx0" brushRef="#br0" timeOffset="42369.855">26677 16237 779 0,'0'11'177'15,"-5"0"0"-15,1-1-107 0,4-1-45 16,-2 0-13-16,2-2-6 0,0-7-6 15,0 4-13-15,0-4-31 0,0-5-22 16,9-5-115-16,5 0-132 0,2 0-316 16</inkml:trace>
  <inkml:trace contextRef="#ctx0" brushRef="#br0" timeOffset="42680.429">28021 15981 802 0,'-7'6'177'0,"5"-3"0"16,-2-3-139-16,4 3-11 0,0-3-17 15,4 0-6-15,0 0-12 0,3 0-15 16,1-3-24-16,6 3 92 0,2-9-223 16,9 1-146-16,4-1-376 0</inkml:trace>
  <inkml:trace contextRef="#ctx0" brushRef="#br0" timeOffset="42814.489">28398 15916 711 0,'-6'0'167'15,"2"4"2"-15,4-4-108 0,0 0-25 16,5 0-18-16,-1 0-13 0,3-4-21 16,12-5-27-16,7-4-127 0,9-4-133 15,10 0-332-15</inkml:trace>
  <inkml:trace contextRef="#ctx0" brushRef="#br0" timeOffset="42951.686">28839 15760 836 0,'-12'6'194'0,"6"3"1"16,1-8-134-16,5 3-22 0,-4-4-18 16,4 0-18-16,0 0-22 0,0-5-28 15,8-1-14-15,3-6-135 0,0-7-147 16,-2 0-340-16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7T20:58:17.6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6587 7103 461 0,'0'-4'108'16,"0"-4"1"-16,0 1-77 0,0-2 0 15,3-3-5-15,-3 5-2 0,0-3-3 0,0-2-1 16,-3-2 2-16,3 0-2 0,0-2 0 16,-5-2-3-16,5-1 0 0,0-5 2 15,0-2-5-15,4-6-1 0,-4-3 2 16,5-7-1-16,2-6 0 0,4 1-2 16,-5-6-1-16,3 3 0 0,-4 0 0 15,-5 0-4-15,3-7-1 0,-3-1-1 16,6-1 1-16,0 3-2 0,-1-2 0 15,3 0-2-15,-1 7 1 0,-2-2-2 16,-2-5 1-16,-3 8-1 0,0-2 0 0,0 0 2 16,6-1 0-16,-6 10-1 0,0-4 0 15,5 4 2-15,-3 6-2 0,-2 4 2 16,4-7-3-16,-4 2 1 0,0 3 0 16,0-2 2-16,5 4-2 0,-5 5 1 0,6 10-2 15,-6 4 1-15,3-1 1 0,-3 5-1 16,0 4-1-16,0 2 1 0,0 1 0 15,4 3-2-15,-4 0 1 0,0 0-1 16,0-5-1-16,0 5 2 0,4 0-3 16,-4 0 1-16,4 0 1 0,-1-2 2 15,-1 2 0-15,3-4 1 0,1 4 2 16,0 0 0-16,-2 0 0 0,1 0 1 16,4 0-1-16,-1 0 2 0,2 0-2 0,0 0-1 15,5 5 1-15,1 1-1 0,2-1 0 16,3 3-1-16,1 2 1 0,6-2-2 15,-2 0 0-15,12-5 0 0,3-1 1 16,7-2-2-16,1 0 1 0,0-4-2 16,0-2 2-16,3 3-2 0,-8-4 2 15,8 4-1-15,-3 0 1 0,0 3-1 0,-3-5 0 16,2 5-1-16,-1 0 0 0,-2 0-1 16,-8 0 0-16,-1 0 0 0,-4 5-1 15,-3-5 2-15,-2 3 0 0,3-1-1 16,-7 3 0-16,-1-5 0 0,-2 3 0 15,-5-3 1-15,-2 0-1 0,2 0 1 16,-6 0 1-16,0 0-3 0,-2 0 1 16,1-5 1-16,-2 2-2 0,-1 0 2 15,4-3-1-15,-3 2-1 0,-2 0 2 0,2 0 0 16,-6 2-1-16,4 2 0 0,-4-5 1 16,0 5-2-16,0 0 1 0,0 0 0 15,-5-2 0-15,5 2 1 0,0 0-1 16,0 0 0-16,0 0 0 0,-4 0 1 15,4 0 1-15,0 0-3 0,-4 0 1 16,1 0 1-16,3 7-1 0,-6-2 0 16,1 4 0-16,0 7-1 0,3 2 2 0,-4 3-1 15,1 6 0-15,-1 5 0 0,2 3 1 16,-2 5 0-16,1 3 0 0,2-4-2 16,1 0 1-16,-3 2-1 0,-2-1-1 15,3 0 0-15,1-4-1 0,0-1 1 16,3 4-2-16,0-2 1 0,3 3-2 15,0 4 1-15,1-1 2 0,0 2-2 16,-4 1 0-16,0 2-2 0,0-1 2 0,-5 1-1 16,2 4 0-16,3-6 0 0,0-3 3 15,0 1-2-15,0-4 3 0,0-7 0 16,0-2-1-16,0-5 3 0,3-3-2 16,-3 3-2-16,0 0 2 0,0 5-1 15,0 0 0-15,0 3 2 0,3-5-2 0,-3 2 0 16,8 0 1-16,-5-5-1 15,-1 1 2-15,-2 1 0 0,5-3-2 16,-5-4 2-16,8 2-1 0,-8-4 1 0,3-3 0 16,-3 0-1-16,5-4 1 0,-5 1 0 15,0-2-3-15,5 0 2 0,-5-1 0 16,0-1-4-16,0 0 3 0,0-2 0 16,-5 1-2-16,5-2 2 0,-3 3-1 15,3-1 1-15,0 1 1 0,0-3 0 16,-2 0 1-16,2 2-2 0,0 1 0 0,0 1 2 15,0-1-2-15,0 0 0 0,0-4-1 16,0-2-1-16,0 0 3 0,0 3 0 16,0-5-1-16,0 3 2 0,0 0 0 15,0 1 0-15,0 0 0 0,0-1 1 16,0 2 1-16,-3-1-2 0,3-2 0 16,0-3-1-16,-4 5 1 0,4-5 1 15,0 5-3-15,0-5 1 0,0 3 0 0,0-3 1 16,-4 6 0-16,1-3 1 15,3 3-2-15,-4-2 1 0,4 3 0 16,-3-4 1-16,3 1 0 0,-5-4-2 0,5 0 0 16,-4 0 3-16,4 0-2 0,-3 0 0 15,0-7 1-15,0 2-2 0,-2 1 3 0,-1-2-2 16,1 1 0-16,-4 0 2 16,0 1 0-16,0-2-1 0,-1 4 1 0,1-2-2 15,-2 1 1-15,-4-1 2 0,-1-1-1 16,-5 5 1-16,0 0-1 0,3 0 0 15,0 5 0-15,2-1 1 0,2 3-2 16,3 0 0-16,-4-5-1 0,2 3 1 16,0-5 0-16,0 4 0 0,-2-4 1 15,0 0-2-15,0-4 3 0,3-1-1 0,-5 1 0 16,-2 0-1-16,-1 4 1 0,0 0 1 16,-3 0 1-16,1 0 1 0,2 4 3 15,-1 3 0-15,-2 1 4 0,1 1 0 16,-1 0 0-16,1-1-1 0,1 1 0 15,1-2-6-15,1-1 0 0,3 1-1 16,1-2-2-16,2-1-2 0,3-4 1 16,-3 0-2-16,5 0 1 0,-4 0 1 15,5-4-3-15,-3-1 2 0,-1-2 1 0,0 2-1 16,-6-1 1-16,-1-2 0 0,-3 2-2 16,0 0 1-16,-2 1 0 0,0 0 1 15,3-2-1-15,0 2 1 0,2-1-2 16,1 0 1-16,1 3 1 0,-3-2-1 15,1 5-1-15,-1-5 0 0,-1 5 1 16,-4-6 0-16,3 6 0 0,2-3 0 16,-4 3 0-16,4-4 1 0,5 0 0 0,-1 2 0 15,-1-3-2-15,3-2 2 0,2-1-2 16,-3 2 1-16,2 2-1 0,5 1 2 16,0 3-2-16,2 0 0 0,5 8-1 15,0 1-3-15,0 2-6 0,0 0-7 16,5 1-15-16,2-6-19 0,4-1-16 15,-1-3-124-15,4 3-135 0,-3-3-320 16</inkml:trace>
  <inkml:trace contextRef="#ctx0" brushRef="#br0" timeOffset="13604.811">5472 6224 296 0,'0'0'89'0,"-3"0"4"0,3 0-6 16,0 0-41-16,0 0-10 0,0 0-5 15,0 0-1-15,-4 0-3 0,4 0-2 16,0 4-3-16,0-4 0 0,0 0 0 15,0 0-2-15,0 0-2 0,0 0 1 0,0 0 1 16,0 0 2-16,0 0 0 0,0 0-1 16,5-4 2-16,-1 1-3 0,2 3 0 15,-2-8-3-15,-1 2-3 0,2-5 0 16,2 1-1-16,-1-3-2 0,3 1 1 16,4-3 1-16,3 3 0 0,-1-4-2 15,3 6 0-15,-2-2 2 0,-7-1-2 0,3 3-1 16,-3 2-2-16,1 0 0 0,0 3-1 15,-2 5-1-15,0-9-4 0,2 9 2 16,-3-2-1-16,3 2-3 0,-4 0 3 16,0 0-1-16,-2 0 2 0,-4 5 2 15,0-1-2-15,0 2 3 0,0 4 0 16,-7 3-1-16,3 4 1 0,-2 0-2 16,-3 5-1-16,3 4-2 0,2-2-1 15,-4 3 1-15,3 2-3 0,-8 2 2 0,-1-10-2 16,-3 8 1-16,-2 1 1 0,2 1-1 15,5 4 0-15,0 3 0 0,6-4-4 16,2-1 1-16,-1 1-2 0,-1-5-1 16,6 3-1-16,0-4-1 0,-3-3-1 15,0-7 2-15,3-4-2 0,-4-1 1 16,0-3-1-16,0-1-6 0,1-2-2 0,3-2-7 16,-3 0-9-16,0-5-8 0,-2 0-10 15,0 0-8-15,1 0 117 0,2-5-217 16,2-4-117-16,0 1-324 0</inkml:trace>
  <inkml:trace contextRef="#ctx0" brushRef="#br0" timeOffset="13840.118">5376 6518 396 0,'0'0'117'16,"3"0"8"-16,3-5 2 0,2 3-68 15,5-1-7-15,-2-2-2 0,4 2-3 16,1-2-5-16,4 2-5 0,-1 0-6 0,1-1-5 16,3 2-7-16,0 2-5 0,-3 0-3 15,-1 0-2-15,-2 0-3 0,-5 0-6 16,0 3-7-16,-3-3-10 0,-2 4-13 16,-2-4-18-16,-5 0 5 0,4 0-125 15,0 0-119-15,0 0-281 0</inkml:trace>
  <inkml:trace contextRef="#ctx0" brushRef="#br0" timeOffset="14634.671">5839 6258 573 0,'0'-2'140'15,"7"2"8"-15,-2 0-87 0,-1 0-8 16,-4 0-7-16,5 2-4 0,-1-2-7 16,2 6-6-16,-3-6-4 0,0 0-6 0,-3 0-3 15,3 0 0-15,-3 0-5 0,0 0 1 16,0 0 2-16,0-6-1 0,0 6 1 16,0-4 2-16,0-1-3 0,8 5 1 15,-5-4-3-15,-3 4-2 0,5 0-3 16,-5 0-1-16,-3 3-11 0,0 6-15 15,-1 1-26-15,-1 1 116 0,5-3-261 16,5 12-164-16,-5-4-432 0</inkml:trace>
  <inkml:trace contextRef="#ctx0" brushRef="#br0" timeOffset="22222.233">8255 6752 484 0,'0'-29'110'0,"0"-1"3"16,0-3-86-16,-5-4-3 0,1-2-5 0,-6-6-2 15,-1-1-1-15,0-1-5 0,1 5-1 16,5 0 1-16,1 5-1 0,4 5-2 16,0 5 1-16,0 2 0 0,0 5-2 15,4-1 0-15,-4 7-4 0,0 0 0 16,0-3 0-16,3 3-1 0,-3 0 0 16,0-6 0-16,4 5 0 0,2 2-1 15,-3 2 2-15,2 0-2 0,0 4-2 16,1 0 2-16,-2 2-2 0,4 0 1 0,-2-3 1 15,0 3-2-15,4-2 2 0,-4 0 0 16,2 3-1-16,-1-2 2 0,-1 3-2 16,5-4 0-16,-1 4 1 0,2-3-1 15,5 2 1-15,-3 1-1 0,2 0-1 16,0-1 2-16,3 0 0 0,2 0-1 16,2-2 0-16,-2-1 0 0,6-3 2 15,4 1 2-15,5-3 2 0,1 0 0 0,5 1 4 16,3 1 0-16,-2 2 0 0,7 3-1 15,6 0-2-15,-5 0-2 0,2-3-1 16,1 3-1-16,-5-2-3 0,-8 0 0 16,0 1 0-16,-8 2 0 0,-3 1-1 15,-3-3 1-15,0 2-1 0,2-2 1 16,-2-2 1-16,2 3 0 0,-3-2-1 16,0 0 0-16,-8-3 0 0,4 2 1 15,-9-2-1-15,0 0 0 0,-1-1 2 0,5 3-2 16,-5-1 2-16,2 0-2 0,-2 3 0 15,-3-1 1-15,5 0 0 0,-4 2-1 16,1 1 0-16,2-1 0 0,-2-1 0 16,-2-2 0-16,-3 6-1 0,-1-5 0 15,1 7 1-15,-1 0 0 0,-5 0-1 0,2 0 1 16,-2 7 1-16,0-4 1 0,0 6-2 16,0 0 0-16,-3 5 1 0,3 2-1 15,0 8-1-15,-4 4 0 0,1 4 0 16,-1 6 3-16,-2 7-2 0,-8 3 0 15,1 7 1-15,0 8 0 0,-2 2 1 16,-2 4-1-16,1-6-1 0,-3 1 0 16,1-6 0-16,1-1-1 0,8-8 3 15,4 1-3-15,5-6 0 0,0-5-1 16,0-3 0-16,0-8 1 0,0-3-1 0,0-6-2 16,0-2 1-16,0-2 1 0,0 2 1 15,0-2 1-15,0-2-1 0,0-3 0 16,0 0 1-16,0-1 1 0,3-4-2 15,-3 0 1-15,0 0-1 0,0 0-1 0,0 0 2 16,0-5 0-16,0 0-2 0,0 3 0 16,0-3 2-16,0 0 1 0,0 0 1 15,0-3-2-15,0 3-2 0,0 0 2 16,0-6 2-16,4 6-3 0,-4-4 1 16,0 0 3-16,-5 3 1 0,-1-3 3 15,-2-2 1-15,-6-1 3 0,-7 1 6 16,-4-1 1-16,-11-1 1 0,-4-2 3 15,-6 2 2-15,-3 3-1 0,-12 0-5 0,-2 5-3 16,-3-7-4-16,-5 7-3 0,-3-4-3 16,9 1-4-16,5-3 0 0,7 0 0 15,3 3-2-15,13-4 3 0,4 2-3 16,7-1-5-16,7-4-8 0,8 2-14 16,3 4-13-16,8-3-13 0,0 0-6 15,6 7 48-15,-1 0-153 0,9 0-109 16,-3 9-271-16</inkml:trace>
  <inkml:trace contextRef="#ctx0" brushRef="#br0" timeOffset="26670.75">6119 4907 408 0,'-3'-5'96'0,"3"-2"3"16,0-1-68-16,5-4-4 0,3-3-6 15,-1 3-3-15,4-5-5 0,-3-3-5 16,1-5-2-16,-2-1-5 0,3-5 1 16,-6-2 1-16,0-2-1 0,-4 1-1 0,3 0 0 15,-3 1-2-15,0-3 0 0,0 3 0 16,0-4-3-16,6 2-1 0,-6-2-1 16,5 4 2-16,-5-3-2 0,0 0-2 15,0 0 1-15,0 2 0 0,0 6-2 16,-4 1 1-16,0 4-4 0,4 4 1 15,0 0-2-15,0 4-1 0,0 0-1 16,0-2-2-16,0 2 0 0,0 5 0 0,0-1-2 16,0 5-1-16,0 0 0 15,0 6-1-15,0 0-2 0,5 0-1 0,-2 0 1 16,-3 6 4-16,6-2 2 0,2 2 3 16,0 4 5-16,8-1 7 0,3 1 9 15,5 2 6-15,6 1 9 0,7-2 6 16,1 1 5-16,3-3 4 0,8-2 2 0,3-7-3 15,-4 2-5-15,0-2-3 0,5 4-6 16,-10-4-5-16,-2 6-3 0,2-4-3 16,-6-2-1-16,-8 0-1 0,0 0-2 15,-5 0-1-15,-3 0 0 0,-6 0-1 16,1-2-1-16,-5 2-1 0,-3 0 0 16,-5-3-1-16,0 3 0 0,-3 0 0 15,0 0 0-15,-3 9 0 0,-1 2 0 16,-1 5 0-16,-3 7-1 0,2 6 1 15,-5 4 1-15,4 7-1 0,-5 2 1 0,-2 5 2 16,-1 3-1-16,-2 6 3 0,-3 0 0 16,3 5 0-16,1 2 0 0,3 0 0 15,2-1-2-15,3-5 0 0,4-4-3 16,4-7 0-16,0 1-1 0,0-9-1 16,5-5 1-16,6 0-1 0,-2-3 0 15,1-8 1-15,-1-1 0 0,2-5-1 0,-1 2 1 16,-1-7-1-16,2-1 0 0,-1 1 1 15,2-7 0-15,-7-4 1 0,0 0 2 16,-5 0 1-16,0-3 1 0,0-3 2 16,0 3 2-16,-6-3 2 0,-4-1 3 15,-3-2 1-15,-7 2 2 0,-11-7-3 16,-7 3-2-16,-12 0-5 0,-14 4-3 16,-10-2-8-16,-10 9-4 0,-6 0-5 0,4 0-2 15,5 10-1-15,4-4 1 0,6-1 1 16,12 0 2-16,13-3 0 0,5 2 1 15,17-4 3-15,6 4 0 0,5-4 0 16,6 2 0-16,4-2 0 0,3 0 2 16,0 5-6-16,3-2-101 0,3-1-5 15,7-2-80-15,-2-5-177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7T20:59:06.1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805 9137 547 0,'0'5'124'0,"-3"4"3"15,3 8-94-15,-5 8-5 0,-3 1-5 16,2 8-1-16,-1 3-3 0,-1 5-5 15,5-2-2-15,3 0-4 0,0-8-2 0,3-5-2 16,4-2-3-16,0-6 1 0,6-6 0 16,-2-5-2-16,8-2 1 0,1-6 1 15,4 0 0-15,-2-4 1 0,0-2-2 16,-2-7-1-16,2-3-3 0,-3-7-11 16,-3-1-14-16,-3-1-112 0,-5-3-115 15,-1 3-286-15</inkml:trace>
  <inkml:trace contextRef="#ctx0" brushRef="#br0" timeOffset="162.824">721 9003 512 0,'-6'-3'141'0,"6"-2"2"0,0 0-27 15,11 2-77-15,-3-3-9 0,5 0-14 0,4 2-19 16,2-2-18-16,0 2-9 0,1-1-114 15,-2 5-115-15,-1 0-281 0</inkml:trace>
  <inkml:trace contextRef="#ctx0" brushRef="#br0" timeOffset="391.107">1035 9262 584 0,'9'-10'136'0,"5"-2"4"0,3-2-98 0,-1 4-7 16,8 4-11-16,-3 1-6 0,-3-2-8 16,2 3-14-16,-1-1-15 0,-8 3-13 15,-5 2-111-15,-3 0-112 0,-3 2-281 16</inkml:trace>
  <inkml:trace contextRef="#ctx0" brushRef="#br0" timeOffset="527.634">1021 9412 516 0,'2'-4'120'16,"4"-2"4"-16,6-2-85 0,4 0-8 16,3-2-8-16,2-1-3 0,3-4-9 15,4 0-14-15,0-3-11 0,1-4-70 16,-6-1-45-16,0 3-93 0,0 0-210 15</inkml:trace>
  <inkml:trace contextRef="#ctx0" brushRef="#br0" timeOffset="785.444">1521 8949 604 0,'-14'12'139'15,"-4"8"3"-15,1 9-98 0,-4 6-13 16,1 2-4-16,0 2-4 0,4 2-3 0,6 1 0 15,10-8-2-15,0-6-4 0,6-6 0 16,13-18 2-16,12-4 3 0,7 0 3 16,9-20 9-16,9 1 5 0,1-7 4 15,-3 4 3-15,-5-4 0 0,-15 7 1 16,-14-2-3-16,-11 3-13 0,-9 0-6 16,0 3-6-16,-6 1-2 0,-3-4-5 15,-15 0-8-15,0 4-11 0,-14 7-20 16,-3 7-24-16,-4 0-27 0,7 16-138 15,-3 12-160-15,8 6-369 0</inkml:trace>
  <inkml:trace contextRef="#ctx0" brushRef="#br0" timeOffset="1466.58">891 10651 544 0,'0'0'127'0,"-4"2"7"0,-1 7-88 15,2 5-4-15,-1 1-6 0,0 8-2 16,-4 5-1-16,3 0-4 0,2 3-5 16,-1 4-7-16,-2-2-3 0,6 2-1 15,0-4-4-15,0-2-4 0,0-4-4 16,12-3 0-16,-2-7 1 0,2 1-2 15,3-5-1-15,2-6 1 0,-3 1 0 0,-1-6 1 16,3 0-3-16,-2 0-2 0,3-10-9 16,-9 0-11-16,5-8-15 0,-3-1-75 15,-4-8-45-15,1-9-106 0,5 0-226 16</inkml:trace>
  <inkml:trace contextRef="#ctx0" brushRef="#br0" timeOffset="1649.531">727 10481 616 0,'12'-14'147'16,"2"1"0"-16,8-6-98 0,1-2-11 0,-1 3-21 15,-1 0-19-15,0 2-20 0,0 5-125 16,-3 0-121-16,5 5-307 0</inkml:trace>
  <inkml:trace contextRef="#ctx0" brushRef="#br0" timeOffset="1941.066">1250 10665 515 0,'0'0'152'0,"5"-3"4"0,3-1 1 16,6 0-106-16,4 1-18 0,-1-2-9 15,6 0-5-15,0 3-14 0,5-4-19 16,-5 6-23-16,-2-3-122 0,-4 3-130 16,0 0-324-16</inkml:trace>
  <inkml:trace contextRef="#ctx0" brushRef="#br0" timeOffset="2083.757">1323 10805 622 0,'0'0'152'0,"11"-4"6"15,3 0-97-15,-1 0-10 0,4 1-12 16,-1-1-7-16,0-1-9 0,0 0-15 16,0-1-21-16,-4-1-25 0,3-5-128 15,2-6-132-15,4-4-333 0</inkml:trace>
  <inkml:trace contextRef="#ctx0" brushRef="#br0" timeOffset="2275.731">1699 10331 668 0,'0'3'163'0,"0"5"5"16,8 10-92-16,6 1-13 0,2 12-16 16,2 1-10-16,-1 8-12 0,-6 1-14 15,3 12-21-15,-1 3-40 0,-3 10-135 16,1-6-143-16,10 10-357 0</inkml:trace>
  <inkml:trace contextRef="#ctx0" brushRef="#br0" timeOffset="3038.743">1061 12490 694 0,'0'0'171'16,"4"10"7"-16,-4-9-113 0,0 2-1 16,6 2-18-16,-6-2-11 0,3 2-8 15,-3 2-11-15,0 1-10 0,4-1-23 16,-4 0-21-16,0 3-24 0,2-1-125 15,7-1-143-15,-2 8-338 0</inkml:trace>
  <inkml:trace contextRef="#ctx0" brushRef="#br0" timeOffset="3176.827">1122 13072 659 0,'-3'12'151'0,"3"2"2"16,0-4-115-16,0-3-7 0,0-1-14 0,0 1-20 15,0-3-24-15,0 1-124 0,8 0-126 16,-1-1-314-16</inkml:trace>
  <inkml:trace contextRef="#ctx0" brushRef="#br0" timeOffset="3329.685">1092 13690 643 0,'5'6'157'0,"6"1"0"16,1-3-106-16,5 0-9 0,-1-4-23 16,0 0-32-16,-8 0-136 0,4 0-138 15,-6 0-333-15</inkml:trace>
  <inkml:trace contextRef="#ctx0" brushRef="#br0" timeOffset="4133.849">800 16640 473 0,'2'-9'121'15,"2"3"7"-15,2 0-53 0,-1 6-28 16,-2 0-6-16,-3 3 0 0,0 7-4 16,0 7-5-16,-5 7-6 0,2-2-3 15,-2 5-5-15,2 0-4 0,3-2-5 16,-3 5-2-16,3 3-1 0,0 3-1 15,4-3-2-15,0 1-1 0,4-6 1 16,-1-5-2-16,5-6-1 0,-3-2 1 0,5-6-1 16,1-3 0-16,-2-1 0 0,-4-5 0 15,1 0 0-15,-2 0 0 0,2-7-3 16,-1-2-6-16,6-3-6 0,-2-4-11 16,-1-2-11-16,1 1-9 0,0-6 117 15,-7 0-227-15,4 0-122 0,-3 2-336 0</inkml:trace>
  <inkml:trace contextRef="#ctx0" brushRef="#br0" timeOffset="4327.208">715 16170 635 0,'0'-3'153'0,"0"-2"1"15,8-1-104-15,0 0-8 0,4-4-17 16,3 4-15-16,-2 0-22 0,-1 2 88 16,-1 2-230-16,-5-3-140 0,-3 5-391 15</inkml:trace>
  <inkml:trace contextRef="#ctx0" brushRef="#br0" timeOffset="6897.564">1285 16610 573 0,'-4'7'131'0,"4"-2"5"15,0 0-98-15,0-5-5 0,0 0-6 16,5 0-3-16,3 0-5 0,1 0-4 0,5-8-4 16,0 4-9-16,-2-1-12 0,2 0-11 15,1 5-11-15,-3 0-90 0,-2-5-24 16,4 5-97-16,-1 0-192 0</inkml:trace>
  <inkml:trace contextRef="#ctx0" brushRef="#br0" timeOffset="7058.376">1412 16763 543 0,'0'-3'120'0,"11"-6"3"0,-5 3-97 16,10-4-8-16,-2 1-4 0,3 0-2 15,-2 2-6-15,3-2-12 0,0-1-10 16,-2-1-108-16,0 0-103 0,1-6-262 16</inkml:trace>
  <inkml:trace contextRef="#ctx0" brushRef="#br0" timeOffset="7420.613">1664 16188 497 0,'-7'-8'122'16,"7"0"3"-16,0-4-43 0,0 0-56 16,0-2-9-16,7 2-1 0,-2-3-2 15,1 5-3-15,5 1-3 0,0 5-1 16,-1 4-1-16,3 0-4 0,-6 0-2 15,2 4 1-15,-3 7 0 0,-4 3-1 16,1 1 0-16,-3 2 0 0,3 3 2 0,-3 3-2 16,0 0 1-16,0 4 1 0,-3 3-2 15,0 3 1-15,-2 0-1 0,-3 1 0 16,2-1 2-16,2-3-2 0,0-5 1 16,4-2 0-16,0-8-2 0,0-3 0 15,5-5 3-15,0-2-2 0,3 0-1 0,-1-1 1 16,-2-1-4-16,1 1-9 0,-2 0-8 15,1 2-115-15,0 0-110 0,2 0-278 16</inkml:trace>
  <inkml:trace contextRef="#ctx0" brushRef="#br0" timeOffset="7564.538">1897 16864 663 0,'0'0'147'0,"0"0"3"15,5 0-112-15,-5-5-15 0,0 1-17 0,0 0-21 16,-5 4-127-16,0-6-5 0,-1 6-105 16,6-7-219-16</inkml:trace>
  <inkml:trace contextRef="#ctx0" brushRef="#br0" timeOffset="12019.819">4184 9340 478 0,'7'-8'110'0,"-4"2"4"15,0-1-81-15,3 3-2 0,-6-1-6 16,7 5-3-16,-7-3-3 0,3 3-1 16,-3 0-1-16,0 3-1 0,0-3-1 15,0 8-3-15,0 0 0 0,0 3-1 0,0 1 0 16,0 0-5-16,0 2-2 0,0 4-1 15,0 1 0-15,4 3 1 0,-1 5-3 16,2 2-2-16,-1-3 2 0,-1 0-1 16,1-4-1-16,-4-1-2 0,7 1 0 15,-7-3 1-15,4 0-3 0,-4-4 0 0,2-1 0 16,-2-6 1-16,0-3 1 16,3 0 0-16,-3-5 1 0,0 0 1 15,0 0 1-15,0 0 1 0,0 0 0 16,3-9 1-16,-3 0 1 0,0-3 2 0,4-4 3 15,-4-4 2-15,5-2 4 0,-1-3 3 16,-1-2 0-16,2 0-1 0,3-3 0 16,-1 0-2-16,4 4-2 0,-2 0-3 0,1 6-1 15,-3 2 0-15,5 4 2 0,-1 3 1 16,0 1 1-16,5 4-1 0,0 0 1 16,-3 0-1-16,2 1-1 0,3-2-3 15,-1 5 0-15,3 2-1 0,5 0-1 16,-4 0 0-16,1 10 0 0,1 3-2 15,3 2 2-15,-2 6-3 0,-1 2 1 16,0 1 0-16,-4 2-1 0,-6-1-1 16,1 3 0-16,-7-2-1 0,-1-2 1 0,-3-3 0 15,0 3 0-15,-3-4 0 0,0-2-1 16,3-4-3-16,-3 3-4 0,4-3-7 16,1-4-7-16,-1-4-11 0,-1 0-12 15,2 2-12-15,-5-3 2 0,0 1-113 16,0 3-112-16,0 1-269 0</inkml:trace>
  <inkml:trace contextRef="#ctx0" brushRef="#br0" timeOffset="14646.293">4212 10923 504 0,'0'-8'113'0,"0"8"3"15,4 0-81-15,-4 0-14 0,4 3-1 16,-4 4-3-16,0 4 0 0,0 2-5 16,0 7-3-16,0 2-2 0,0 5-2 15,0 1-2-15,0 1-2 0,0 1 0 16,-3 2 0-16,3-2 1 0,0-1-2 15,0-2 0-15,0-7 0 0,0-1 1 16,0-2 0-16,5-6-1 0,-5-3 0 16,0-1 0-16,0-3 1 0,0-4-1 0,0 0 0 15,0 0 2-15,0-9 0 0,-4 1 1 16,4-4 0-16,0-3 2 0,0 0 3 16,0-7 0-16,0-2 1 0,0-4 0 15,7 0 3-15,-2-1-2 0,2 1-1 16,4 1 0-16,0 3-1 0,4 5 2 15,-3 1 2-15,4 3-1 0,0 5 1 16,-3 0 1-16,2-5-2 0,2 6-1 0,0 6 0 16,0 3-4-16,1 0-1 0,0 8-2 15,1 3 0-15,-2 7 0 0,-3 7 0 16,-6 6-2-16,-4 2 1 0,-4 5-3 16,0 3-3-16,0-1-8 0,0-4-11 15,0-6-14-15,-3-2-6 0,3-2-115 16,0-4-115-16,9-4-275 0</inkml:trace>
  <inkml:trace contextRef="#ctx0" brushRef="#br0" timeOffset="15396.84">4046 11591 515 0,'-3'0'117'0,"3"0"6"16,-5 5-91-16,5-5 2 0,-4 2 0 15,4-2 2-15,0 0-3 0,0 0-1 16,0 0-3-16,6 0-2 0,0 0-1 15,3 0-2-15,7 0 0 0,6-5-1 16,5 1-1-16,4-3-3 0,2-2-2 0,5 4-3 16,-4-2-1-16,15 7-4 0,0-4-1 15,-2 4-3-15,1 0-1 0,7 0-2 16,-14 0 0-16,-4-3-2 0,-3 3-4 16,-7 0-9-16,-6 0-10 0,-5 0-16 15,-4 3-12-15,-2-3-12 0,-3 5-111 16,-7 1-118-16,0 0-273 0</inkml:trace>
  <inkml:trace contextRef="#ctx0" brushRef="#br0" timeOffset="15893.894">4174 11929 531 0,'-4'0'121'0,"-1"0"5"16,5-4-94-16,0-4 1 0,5 0 0 0,1-3 0 15,1 2 0-15,5-1-2 0,3-3-1 16,0 0-2-16,5 1-3 0,-1-6-3 15,2 0-2-15,4 5-5 0,5 3-3 16,-2 3-3-16,1 7-2 0,0 0-3 16,-3 0-3-16,-4 4 0 0,-3 5 1 15,-3 4-2-15,-2 3 1 0,-8 8-1 16,-6-1 2-16,0 5-1 0,-4 2-1 16,-7 3 0-16,-4-1 1 0,0 1 0 15,-7-1 0-15,1 1-1 0,1-8 0 16,-1 0 0-16,-2 0-1 0,3-3 0 15,0-1 1-15,2-2-1 0,3-3 1 0,3-3 1 16,6-3 0-16,4-2-1 0,2-2 0 16,3-6 1-16,0 5 4 0,9-5 2 15,1 0 2-15,11-3 3 0,-3 0 3 16,11-2 1-16,2 0-2 0,4-1-4 0,-7-1 2 16,10 2-7-16,-1-3-14 0,-4 5-15 15,-4-2-32-15,1 2-124 0,-3-5-142 16,-2 3-348-16</inkml:trace>
  <inkml:trace contextRef="#ctx0" brushRef="#br0" timeOffset="17145.253">4179 12830 520 0,'-3'9'108'0,"3"-1"2"0,0 9-96 15,-2 1-2-15,2 4-3 0,0 3 1 16,0 5 2-16,0 1 0 0,3 2-2 15,2-2-2-15,3 1-2 0,-3 0-1 16,1-4-3-16,2 1-1 0,-5-4-1 0,-1-6 0 16,-2-4 1-16,3-4-2 0,-3-6 1 15,0-5 0-15,0 0 0 0,0-4 1 16,0-5-1-16,0-6 1 0,0-4 1 16,3-5 3-16,-3-5 1 0,8-3 1 15,-3-1 3-15,5 0 1 0,-4-2 2 16,4 2 1-16,-1 3-1 0,-2 3 3 15,4 3 1-15,0 5 1 0,-1 3 3 16,5 4 0-16,1 1-1 0,-1 3 2 0,0 8-5 16,3 0-3-16,0 0-3 0,4 14-3 15,-1 8-2-15,0 6-4 0,-3 1-2 16,-1 5 1-16,-5 2-2 0,-1-4-3 16,-4 0-7-16,1 2-9 0,-3-3-9 15,-1-4-12-15,0 1 106 0,0-4-223 16,2-7-128-16,0 1-345 0</inkml:trace>
  <inkml:trace contextRef="#ctx0" brushRef="#br0" timeOffset="17410.324">4072 13518 474 0,'-8'0'117'0,"8"0"7"0,0 0-33 16,4 0-58-16,12-4-1 0,1-6 3 15,7 1 1-15,6-1-1 0,4-4-5 16,3-2-5-16,10 0-6 0,5-4-2 16,6-3-5-16,6 1-3 0,-4 5-5 15,-4-1-7-15,-4 7-10 0,-12 8-15 0,-7 3-13 16,-10 0-6-16,-5 0-110 0,-8 3-115 15,-4 3-260-15</inkml:trace>
  <inkml:trace contextRef="#ctx0" brushRef="#br0" timeOffset="18329.131">4456 14482 694 0,'-3'0'152'15,"3"7"-1"-15,-4-6-121 0,4 3-8 16,0 0-13-16,0 0-4 0,0 2-14 16,0 0-22-16,0 0-121 0,6 4-125 15,6 1-317-15</inkml:trace>
  <inkml:trace contextRef="#ctx0" brushRef="#br0" timeOffset="18467.454">4511 14848 550 0,'-6'9'145'0,"3"-2"1"0,3-3-19 16,0-4-100-16,0 0-13 0,5 0-23 0,-2 0 83 15,1 0-219-15,7 5-134 0,-1-5-371 16</inkml:trace>
  <inkml:trace contextRef="#ctx0" brushRef="#br0" timeOffset="18612.821">4522 15158 712 0,'-15'21'171'0,"4"-2"4"0,7-2-82 0,4-6-62 15,0 0-15-15,0 3-13 0,0-7-14 16,0 0-32-16,3-3-132 0,8-4-137 16,1 0-348-16</inkml:trace>
  <inkml:trace contextRef="#ctx0" brushRef="#br0" timeOffset="36919.522">16644 3039 545 0,'0'0'122'0,"0"0"4"0,6 0-97 16,-6 6 2-16,5-2-6 0,-5 4 0 0,3-1 0 15,-3 3-3-15,3 3-2 0,0 5-4 16,-3 1-2-16,7 3-3 0,-3 1-3 16,2-1-4-16,1 1-1 0,-1 0-2 15,0 0-1-15,4 1 1 0,-3-2 0 16,-1-3-2-16,-6 0 2 0,0-4-2 15,0-1 2-15,0-2 0 0,-6-4-1 16,3-1 1-16,0-1 0 0,3-3-1 16,-5-3 2-16,5 0 0 0,-3 0 0 15,3-3 1-15,0-3 2 0,0-3 0 16,0-4 2-16,0 1-2 0,0-4 0 0,0-3 0 16,0 0-2-16,5-6-1 0,-5-1-1 15,5-3 0-15,0 3-1 0,2 0 2 16,5-2 0-16,7 6 2 0,5-3 0 15,1 5 2-15,-6-1 0 0,-4 2 1 16,-1 4 1-16,1 2 0 0,-3 5-1 0,3 8 1 16,2 0-2-16,-2 2 1 0,-4 9 0 15,2 5 0-15,0 2-3 0,-4 3 2 16,-1 4-3-16,0-3 1 0,-2 6-1 16,1 0-1-16,-1 1-2 0,-1-1 0 15,1 1-1-15,-6-2 1 0,0-4-3 16,0-4-7-16,0-1-5 0,-6-4-18 0,6-5-15 15,0-3-121-15,0-2-132 0,5-4-310 16</inkml:trace>
  <inkml:trace contextRef="#ctx0" brushRef="#br0" timeOffset="39364.628">17457 3135 591 0,'4'0'159'0,"-4"0"9"0,3 0-66 0,-3 0-31 16,0 0-12-16,0 0-9 0,0 4-10 16,-4-4-10-16,4 0-10 0,-7 4-5 15,7-4-14-15,-3 0-17 0,3-4-29 16,0 4 50-16,0 0-193 0,7 0-153 16,1-4-380-16</inkml:trace>
  <inkml:trace contextRef="#ctx0" brushRef="#br0" timeOffset="39864.866">17889 2707 531 0,'0'0'126'15,"0"3"6"-15,0 3-86 0,0 0 0 16,0 3-7-16,3 3-1 0,-3 7-4 15,3 0-4-15,-3 4-7 0,6 0-5 16,-3 1-4-16,0-4-5 0,-3 2-4 16,0-2-1-16,0 0-2 0,0 1-1 15,0-2-5-15,0-5-8 0,4-3-10 0,-1 0-13 16,0-4-10-16,-3-2-113 0,5 4-116 16,-5 2-274-16</inkml:trace>
  <inkml:trace contextRef="#ctx0" brushRef="#br0" timeOffset="40349.761">17657 3284 477 0,'0'-4'127'0,"0"-1"5"16,0 5-39-16,6-3-45 0,-3 3-7 16,3 0-3-16,0 0 1 0,2 0-6 15,2 0-1-15,4 3-2 0,1 2-3 16,4-5-2-16,1 0 0 0,4-7-1 16,-5 3-2-16,8-5-1 0,-2 0-1 15,4 3-2-15,5-1-3 0,1 4-1 16,-2-2-4-16,-1 5-2 0,-3 0-2 0,-5 0-2 15,-2 0-1-15,-3 6 0 0,-2-2-3 16,-3 1 0-16,-1-4 0 0,-6-1-5 16,-2 0-8-16,-2 0-13 0,-3 0-17 15,5 0-20-15,-5-3-9 0,0 3-119 16,0-6-125-16,0 6-290 0</inkml:trace>
  <inkml:trace contextRef="#ctx0" brushRef="#br0" timeOffset="40966.89">17677 3530 501 0,'4'-3'118'0,"0"0"7"0,5-4-84 16,5-1 4-16,3-5 0 0,1-1 0 15,3 3-2-15,1 2-4 0,-3 1-6 16,4 8-3-16,-2 0-8 0,-1 0-7 15,0 0-6-15,2 4-4 0,-3 1-1 16,0 3-1-16,-3-4-1 0,0 5-2 16,-7 0 0-16,-5 1 1 0,-4 1-1 15,0 1 1-15,-10-1-1 0,-1 3 1 16,-3 1-1-16,0 3 0 0,-2-7 0 0,0 2-1 16,1 0 1-16,3-6-1 0,-1 0 1 15,3 2 1-15,3 0-1 0,2-2-1 16,-3 0 2-16,4 0-1 0,-1-1 1 15,0 0 2-15,-1 1-1 0,1 0 4 16,-2-1 2-16,1-1 1 0,2 0 1 16,0 0 2-16,4-1 0 0,0 5 2 15,0-1-1-15,0 1 1 0,3 1 1 0,1-4 0 16,2 0 2-16,1 0-1 0,-1-3-1 16,3-3 2-16,2 5-2 0,3-5-1 15,1 5-2-15,3 1-2 0,2-6-1 16,1 0 0-16,3 2-2 0,2-2-2 15,0 0-2-15,0-4 1 0,-6-1-1 16,-3 5-1-16,-3-2-3 0,-2 2-4 16,-6 0-14-16,-2 0-12 0,-1 3-21 15,-3 3-26-15,0-1-124 0,0 3-148 0,-4-1-331 16</inkml:trace>
  <inkml:trace contextRef="#ctx0" brushRef="#br0" timeOffset="43049.043">18722 3139 653 0,'0'0'167'0,"0"0"7"16,4 0-102-16,-4 0 4 0,3 4-19 16,-3-4-7-16,4 3-8 0,-1-3-13 0,0 0-8 15,3 0-6-15,0 0-6 0,-2-3-12 16,-1 3-14-16,1 0-18 0,-1-4-28 15,-3 4 39-15,7-6-173 0,-2 5-145 16,2 1-342-16</inkml:trace>
  <inkml:trace contextRef="#ctx0" brushRef="#br0" timeOffset="43501.321">19213 2699 514 0,'0'0'134'0,"4"3"7"0,-4 2-59 15,3 5-26-15,-3 4-9 0,0 4-4 16,5 1-5-16,-5 5-6 0,7 4-8 16,-3 1-6-16,-4 2-5 0,0 3-4 0,0-5-3 15,-6-1-3-15,1 0-8 0,1-6-4 16,1-4-13-16,0 5-13 0,0-8-15 16,-2-2 143-16,2 0-260 0,3 3-131 15,0-2-369-15</inkml:trace>
  <inkml:trace contextRef="#ctx0" brushRef="#br0" timeOffset="43804.573">18965 3302 502 0,'0'0'134'16,"4"-3"9"-16,2 0-45 0,1 3-42 16,2-5-5-16,0-2-2 0,3 1-4 15,4 0-6-15,0-3-7 0,3 1-4 16,2 3-5-16,-2-2-4 0,1-1-7 16,1 3-4-16,-2 0-1 0,1-2-1 0,1 5-3 15,-1 2-1-15,1-8-5 0,0 8-1 16,-5-4-8-16,1 4-11 0,-4-5-12 15,1 5-17-15,-4-4-11 0,-5 4-115 16,0 0-123-16,-5 0-285 0</inkml:trace>
  <inkml:trace contextRef="#ctx0" brushRef="#br0" timeOffset="44297.782">19012 3406 565 0,'0'0'137'0,"0"0"6"16,8-5-91-16,0 0 0 0,3-1-7 15,3 1-2-15,3-2-4 0,3 5-6 16,2 2-6-16,1 0-4 0,1 0-5 15,-3-3-4-15,-4 3-2 0,1 3-5 16,-6-1-2-16,1 5-1 0,-3 1-2 16,-4 1 0-16,-6 1-1 0,0 2-3 0,0-1 4 15,-5 3-3-15,-5 0 1 0,-1 4 0 16,0 2-1-16,-3 2 0 0,-2-5-1 16,1-2-1-16,-2-3 2 0,2 1 0 15,1 0-1-15,0 0 1 0,1 0-1 16,2-1 3-16,1-3-1 0,0-4-1 15,6 0 1-15,4-1-1 0,-5-4 1 16,5 6 1-16,0-6 0 0,0 3-1 16,8-3 4-16,1 3-2 0,4-3 2 0,3 2 3 15,5-2-2-15,1 0 0 0,-3 0 0 16,4 0-1-16,3 0-1 0,-1 0 0 16,3 0-3-16,2 0 1 0,-2 0-2 15,-5 0-3-15,-2 0-5 0,-2 0-9 16,-6 0-6-16,2 0-17 0,-6 0-14 15,-2 0-9-15,-4 0-111 0,-3-2-118 16,0 2-276-16</inkml:trace>
  <inkml:trace contextRef="#ctx0" brushRef="#br0" timeOffset="45807.712">19917 3172 779 0,'0'0'186'0,"-3"0"3"0,3 0-127 15,-5 0-6-15,5 0-22 0,0 0-10 16,0 0-6-16,0 0-14 0,0 0-13 15,7 0-16-15,0 0-25 0,3 0-21 0,2-4-123 16,-1 4-147-16,-1-4-321 0</inkml:trace>
  <inkml:trace contextRef="#ctx0" brushRef="#br0" timeOffset="46248.06">20581 2784 554 0,'0'0'137'0,"2"0"9"0,-2 0-86 15,7 3-6-15,-7 3-6 0,4 1-4 0,-4 2-4 16,3 5-7-16,-3 2-6 0,4 2-6 15,-4 2-3-15,0 6-4 0,0-2-3 16,0 1-3-16,0 0-4 0,-5 0-2 16,-1-5 1-16,6 1-1 0,-5-5-5 15,5 0-7-15,0-1-7 0,0 1-12 16,0-2-13-16,-5-3-16 0,2-3 11 16,-3-1-125-16,-1-4-114 0,-4 0-276 0</inkml:trace>
  <inkml:trace contextRef="#ctx0" brushRef="#br0" timeOffset="46550.248">20267 3262 529 0,'0'0'131'0,"0"0"6"16,0 0-79-16,7 0-2 0,5 0-7 16,4 0-1-16,3-3-5 0,4 3-4 15,7 0-6-15,0 0-6 0,-2-6-5 16,0 6-5-16,3 0-4 0,-5-7-3 0,0 6-5 16,-3-4 1-16,-4 5-1 0,-2-4-6 15,-3 4-4-15,-4-5-10 0,-2 5-12 16,-2 0-12-16,0 0-16 0,1 4-10 15,-7-4 52-15,0 3-157 0,-5 3-110 16,0 1-278-16</inkml:trace>
  <inkml:trace contextRef="#ctx0" brushRef="#br0" timeOffset="47089.278">20332 3430 569 0,'0'0'137'0,"4"0"8"15,3 0-91-15,0-5-1 0,1 5-5 0,1-3-3 16,2 3-5-16,-1-6-4 0,6 3-5 16,0 0-7-16,0-1-4 0,-1 0-5 15,3-2-4-15,-3 6-1 0,1-2-1 16,0-2 0-16,2 4-1 0,-1-3 0 15,0 3-1-15,-3 0-1 0,-1 3 1 0,-6 1-2 16,0 0-3-16,-1 3 1 0,-6 1-1 16,0-2 1-16,0 3-1 0,0 0 0 15,-3 2 0-15,-7-1 0 0,-1 3-1 16,-1 4-1-16,-5-1 1 0,-2 1-1 16,0 0-1-16,0 1 1 0,-1-1-1 15,3 1 2-15,0-3 0 0,3-2-2 16,0-1 2-16,2-3 0 0,0-1-1 0,3-1 2 15,0 1-2-15,2-3 0 16,0 0 2-16,2-5 1 0,3 3 2 16,2-3 3-16,2 4 2 0,4 1 3 0,3-3 5 15,4-2 0-15,-1 0-2 0,3 0 3 16,3 0 0-16,1 0-1 0,0-6-3 16,-1 6-1-16,3 0 2 0,1-5 0 0,-3 5-2 15,4 0-3-15,-1 0 1 0,-2 0-2 16,0 0-2-16,0 0-2 0,-4 0-1 15,2 0-3-15,-5 0 0 0,-1 0-8 16,-3-3-8-16,0 3-11 0,-3 0-17 16,1-5-17-16,-4 5-21 0,-3 0-23 15,3 0-120-15,-3 0-141 0,0 8-320 16</inkml:trace>
  <inkml:trace contextRef="#ctx0" brushRef="#br0" timeOffset="51309.046">21137 3156 539 0,'8'0'125'0,"5"0"7"0,5 0-95 16,1 0 1-16,3 0-4 0,0 0-6 16,-4-6-2-16,2 0-8 0,1 1-5 0,-1-1-3 15,2 1-4-15,1-1-4 0,-3 0-1 16,-2-4-1-16,-6 4-7 0,2 1-9 15,-9 1-10-15,-1 4-6 0,-4 0 60 16,0 0-172-16,0 0-116 0,-4 0-292 16</inkml:trace>
  <inkml:trace contextRef="#ctx0" brushRef="#br0" timeOffset="51530.941">21212 3308 530 0,'12'0'136'0,"3"0"7"0,1 0-76 0,7 4-15 16,2 4-11-16,-2 0-7 0,2 2-9 16,2 1-9-16,-5-10-7 0,-4 4-1 15,1-5-11-15,-1 0-16 0,-6 4-16 16,0-4-116-16,-4 7-122 0,-8 5-307 15</inkml:trace>
  <inkml:trace contextRef="#ctx0" brushRef="#br0" timeOffset="61452.53">22257 2749 525 0,'0'-3'128'0,"0"3"6"16,0 0-81-16,3 0-8 0,-3 0-7 15,2 3-7-15,-2 6-2 0,0 1-5 0,0 4-6 16,0-1-2-16,0 8-3 0,0 0-4 16,0 2 0-16,0 2-5 0,0 3-1 15,-2-6 0-15,2-3-3 0,0-2 0 16,-3-5 0-16,3-2-1 0,0-5 2 0,0-2-2 16,0-3 1-16,0 0 1 0,0 0-1 15,0 0 2-15,3-8-1 0,-3-2 0 16,4-2 1-16,-1-6 1 0,2 0-1 15,1 1 2-15,4-3 1 0,0-4 2 16,4-2 2-16,1-1 0 0,-1 0 2 16,3 1 1-16,3 6 1 0,-2 6 1 15,1 2-2-15,-2 6 2 0,-1 6 0 0,-2 0-1 16,3 9-2-16,-2-1-1 0,-2 3-1 16,3 8 1-16,-1 0-3 0,-1 2 0 15,-3 1-1-15,0 2-1 0,-4-6-1 16,-1 2 0-16,-2-2-6 0,-4-2-7 15,3 0-10-15,-3-1-9 0,0-1-16 16,-3-2-15-16,-2-2-11 0,-3-2 144 16,0-2-251-16,-4 6-129 0,-3 1-357 0</inkml:trace>
  <inkml:trace contextRef="#ctx0" brushRef="#br0" timeOffset="61706.03">22143 3135 580 0,'0'0'145'0,"0"0"8"16,6 4-87-16,3-4-5 0,5 0-4 16,7 0-6-16,4-6-7 0,5 3-8 15,5-4-7-15,3 0-8 0,0-4-7 16,1 2-3-16,3 4-5 0,-4-3-3 15,-5 3 0-15,-1 1-3 0,-4 4-4 0,-5-6-9 16,-1 2-12-16,-2 4-15 0,-8 0-14 16,-2 0-13-16,-10 5-115 0,0 3-125 15,-10 6-281-15</inkml:trace>
  <inkml:trace contextRef="#ctx0" brushRef="#br0" timeOffset="62172.932">22105 3442 600 0,'6'-8'143'15,"6"-1"6"-15,4 0-99 0,1-1-3 16,7 0-7-16,0 1-3 0,-4 0-6 16,-1 2-4-16,3 3-5 0,-2 4-4 15,-3 0-2-15,1 6-5 0,-4-1-3 16,-9 5-3-16,-2 0 0 0,-3 3 0 16,0 1-3-16,-11 2 3 0,-3 0-2 0,-1 5-1 15,-2 1 2-15,-6-1-4 0,4 4 1 16,0 2 2-16,-3-5-3 0,3 1 2 15,3-4-2-15,0-2-1 0,4-4 4 16,5 1-3-16,0-2 0 0,0 1-1 16,7-2 3-16,0 3 3 0,0-6 1 15,3 1 3-15,3 1 0 0,4-1 1 16,0-2 1-16,1 1 0 0,3-1-2 0,1-7-2 16,-1 3-3-16,1-3 0 0,-3 0-1 15,2-2-4-15,-1-1-8 16,-3-3-5-16,-2-4-12 0,-2 0-13 0,2-2-18 15,-2-2-16-15,-1-4-114 0,2 2-126 16,2-1-295-16</inkml:trace>
  <inkml:trace contextRef="#ctx0" brushRef="#br0" timeOffset="62491.374">22495 3293 620 0,'0'0'149'0,"-3"0"4"0,3 7-99 0,-6 0-10 15,2-2-10-15,-3 4-6 0,1 1-7 16,-2-1-7-16,2 0-4 0,1-2-4 16,5 1-3-16,-4-3 0 0,4 1-1 15,0 1 0-15,0 1-2 0,4 0 0 16,-4 0 0-16,6 2 0 0,-2-1 0 15,0 0 0-15,2 0 0 0,0-1 2 16,-1 0-2-16,1-4 0 0,2 0 0 16,-1-1 0-16,4-3 0 0,-4 0 1 0,0 0-3 15,1 0-5-15,-5 0-11 0,2-7-15 16,0 1-14-16,-2-2-57 0,4 1-60 16,2-1-108-16,-3 4-227 0</inkml:trace>
  <inkml:trace contextRef="#ctx0" brushRef="#br0" timeOffset="62636.128">22486 3193 604 0,'0'0'141'0,"4"3"1"0,7-3-101 16,1 0-7-16,1 0-23 0,5 0-20 15,-2 0-129-15,2 0-122 0,8 0-306 16</inkml:trace>
  <inkml:trace contextRef="#ctx0" brushRef="#br0" timeOffset="67250.82">17707 2617 502 0,'-4'0'115'0,"4"0"3"16,-4 0-84-16,0 3 1 0,-1 0-6 15,1 1 1-15,1 4-2 0,3 0 0 16,-6 2-3-16,1 1-4 0,0 3-1 16,-5 2-7-16,-5 0-1 0,-2 7-4 15,3 2-2-15,-7 0 1 0,3 2-1 0,3 6-2 16,1 2 1-16,-2 0 0 0,5 4-1 16,-1 0 1-16,4 5-1 15,0-1 1-15,8 3 0 0,-3 7 2 0,3-3-1 16,3 0 1-16,0-2 0 0,2-2-2 15,-5-4-1-15,4 1 0 0,1-1-1 16,0 1-2-16,4-2 0 0,1-3 0 16,3-5-1-16,1-5 0 0,5-3-1 0,-5-4-2 15,4-2-3-15,0-2-6 0,-2-7-9 16,-1-2-11-16,3-1-12 0,-2-5-98 16,2 6-15-16,6-3-97 0,0-5-194 15</inkml:trace>
  <inkml:trace contextRef="#ctx0" brushRef="#br0" timeOffset="68012.333">20787 2628 523 0,'-3'-5'129'0,"-1"0"9"0,4 5-62 15,0-2-34-15,0 2-3 0,0-4-5 16,0 4-2-16,8 0-1 0,-2 0-3 0,5 5-1 16,5 0-2-16,3 6 0 15,3 5-1-15,5 4 0 0,-1 5-2 0,1 7-5 16,-3 5-2-16,-1 4 0 0,-5 3-4 15,0-3-1-15,-4 7-5 0,-2-2-2 16,-6 1 1-16,-6 0 0 0,0 0-2 16,-5 0 1-16,-3 1-2 0,-4 2 2 0,-5-7-1 15,1 4-1-15,-8-8 1 0,-3 1-1 16,-4-1-1-16,-3-3-6 0,3 1-10 16,1-3-14-16,5-2-24 0,6 0-15 15,3-5-119-15,6 1-137 0,-1 3-305 16</inkml:trace>
  <inkml:trace contextRef="#ctx0" brushRef="#br0" timeOffset="68855.397">15687 3661 468 0,'0'0'101'15,"0"0"3"-15,0 0-87 0,5 0-3 16,-5 0-3-16,0 5 1 0,0-5-2 16,0 0 2-16,0 0-1 0,-6 0 0 0,3 0-1 15,3 0-2-15,0 0-1 0,0 0-3 16,0 0-1-16,0 0-1 0,0 0-1 15,0 0 2-15,4 0 1 0,-4 0 1 16,0-5 1-16,5 5 1 0,-5 0 2 16,0 0-1-16,4 0 1 0,-4 0-1 15,0 0-2-15,0 0 1 0,0 0-1 16,0 0 0-16,0 0 2 0,0 0 1 0,0 7 1 16,-3-1 1-16,3 5 1 0,0 4 1 15,0 1-3-15,3 2-3 0,-3 1-1 16,3-3-3-16,0-4 0 0,4 2-2 15,1-3-2-15,2-3 2 0,0-3 0 16,3 1 0-16,1-6-1 0,-4 0 0 16,6-6-1-16,-4 1-2 0,-2-3-8 15,-1-3-9-15,-3-3-7 0,-6-4-32 0,0-2-82 16,2-4-103-16,-2 3-235 0</inkml:trace>
  <inkml:trace contextRef="#ctx0" brushRef="#br0" timeOffset="69027.296">15725 3402 563 0,'7'-6'130'0,"2"5"2"16,6-4-102-16,1 1-1 0,0 4-10 15,1-8-8-15,0 8-16 0,-4-2 155 16,4 2-282-16,0 10-132 0,0 0-399 15</inkml:trace>
  <inkml:trace contextRef="#ctx0" brushRef="#br0" timeOffset="69203.291">15875 3645 584 0,'11'-4'126'0,"4"2"0"0,3 2-105 0,0-5-12 16,-6 2-8-16,0 3-10 0,0-4 98 16,-4 4-215-16,-2 0-117 0,0 0-335 15</inkml:trace>
  <inkml:trace contextRef="#ctx0" brushRef="#br0" timeOffset="69339.376">15915 3669 570 0,'-3'7'132'0,"3"-3"6"15,0 1-97-15,7-5-3 0,-1 3-11 16,6-3-5-16,3 0-5 0,2 0-10 16,5-2-16-16,0-3-16 0,-1 3-35 15,-4 2-83-15,2 0-108 0,-4 0-253 16</inkml:trace>
  <inkml:trace contextRef="#ctx0" brushRef="#br0" timeOffset="69611.794">16277 3618 560 0,'-15'12'134'0,"-4"4"2"15,2 4-89-15,0 0-11 0,4 2-9 16,0 4-3-16,10-6-5 0,3 4-5 0,3-7 0 16,8-6 1-16,5-6 0 0,2 0 3 15,4-5 2-15,-2-9 5 0,2 0 4 16,0-8 4-16,4 3 5 0,-4-8 5 15,-3 4 4-15,-2-2 2 0,-9 4-2 16,-8-2-2-16,-10 4-3 0,-3 5-10 16,-5 1-7-16,-2 3-9 0,-2 5-7 15,5 0-12-15,1 0-14 0,-1 0-20 16,7 0-29-16,3 5 71 0,7 1-228 0,0-3-174 16,6 1-424-16</inkml:trace>
  <inkml:trace contextRef="#ctx0" brushRef="#br0" timeOffset="71519.45">14382 2917 573 0,'-5'0'128'16,"1"2"4"-16,1 4-102 0,-3 10-1 15,0-1-7-15,2 7-2 0,1 3-6 16,-2 3-3-16,1 0-2 0,4 6-5 16,0-4-6-16,0-2-9 0,0 1-11 15,4-6-6-15,1-2-112 0,2-2-110 16,7-3-269-16</inkml:trace>
  <inkml:trace contextRef="#ctx0" brushRef="#br0" timeOffset="72013.345">14157 3419 467 0,'-3'0'111'0,"3"0"5"0,0 0-54 15,8-3-30-15,-1 3 3 0,3 0-1 16,4-4 4-16,3 4 2 0,6-6-1 16,5 2-2-16,4-4-5 0,10-2-6 15,8 0-6-15,2-5-6 0,-6 4-4 16,7 3-4-16,-9-1-2 0,-1 2-3 0,-11 7-10 16,2 0-14-16,-7 0-16 15,-11 4-10-15,-8 0-112 0,-5 7-121 0,-3 8-279 16</inkml:trace>
  <inkml:trace contextRef="#ctx0" brushRef="#br0" timeOffset="72372.579">14136 3830 550 0,'5'-11'129'15,"3"3"5"-15,7-2-94 0,5 1-2 16,1-2-1-16,1-1-3 0,4 0-5 16,-1 5-7-16,-3 3-4 0,0 4-5 15,1 4-5-15,-5 8-4 0,-6 0-3 0,-8 9 0 16,-4 0 0-16,-4 1 0 0,-5 3 0 16,-5-4 0-16,-3-1 1 0,4-3 2 15,3 3 0-15,-2-1 0 0,4 0 0 16,-1-2 2-16,-1-1 0 0,4-6-1 15,6-3-2-15,0-4-1 0,0-3-1 16,0 3 0-16,14-3-1 0,-3 0 0 0,-1-3 0 16,3 0 2-16,-2-2-2 0,-2-3 2 15,2-2-2-15,-3 0-4 0,4 0-9 16,1-3-14-16,0 0-14 0,3 2 2 16,-1 0-120-16,2 4-117 0,-2 0-273 15</inkml:trace>
  <inkml:trace contextRef="#ctx0" brushRef="#br0" timeOffset="72605.134">14547 3584 498 0,'-6'15'112'0,"-4"0"2"16,-2 3-87-16,-1 3-3 0,4-1-6 15,0-6 0-15,9-1 0 0,0-3-2 16,7-4 0-16,3-6 5 0,3 0 1 0,2-8 0 15,-4-2 1-15,0-1 2 0,-6-5 1 16,-2 2 0-16,-3 6-5 0,0-6-4 16,0 2-3-16,0 2-4 0,-3-2-6 15,3 0-15-15,-4 5-18 0,4 0-12 16,0 3-116-16,0-1-122 0,0 0-296 16</inkml:trace>
  <inkml:trace contextRef="#ctx0" brushRef="#br0" timeOffset="72788.781">14869 3366 585 0,'13'-12'133'0,"3"1"0"15,1 7-99-15,0-3-10 0,-2 3-12 16,-1 4-14-16,-5-3-16 0,-9 3-114 15,5 0-111-15,-5 0-283 0</inkml:trace>
  <inkml:trace contextRef="#ctx0" brushRef="#br0" timeOffset="72929.606">14873 3437 460 0,'5'0'120'16,"0"0"1"-16,6-3-34 0,0-1-59 0,0-2-12 15,1 3-12-15,3-2-1 0,-2-2-123 16,4 0-104-16,-3 1-271 0</inkml:trace>
  <inkml:trace contextRef="#ctx0" brushRef="#br0" timeOffset="73086.394">15090 3064 576 0,'-4'10'142'0,"4"3"4"15,0 6-88-15,0 6-14 0,4-3-14 16,0 6-8-16,3 4-9 0,0-1-17 16,-1 3-21-16,0 0-94 0,0 4-30 15,1-1-104-15,-2 4-228 0</inkml:trace>
  <inkml:trace contextRef="#ctx0" brushRef="#br0" timeOffset="77779.431">17528 3768 518 0,'0'3'118'16,"-6"5"5"-16,2 1-84 0,1 3-7 0,3 2-1 15,-5 4-2-15,5 0 0 0,0 3-5 16,0 0-2-16,0-2-5 16,0-1-1-16,3-1-4 0,4-3-4 0,4-1 0 15,4 1 0-15,2-3 0 0,6 2 1 16,3-7 1-16,-2 0 1 0,0-2 0 15,4 0-1-15,-6-4 1 0,2 3-2 16,0-3 1-16,-4 0-2 0,1-4 0 16,-2-3 2-16,-4 1 0 0,3 1-1 0,1-1 2 15,0-2-1-15,8-1-2 0,2 4 0 16,-1-4-2-16,1 1-1 0,-4 5 2 16,1 3-1-16,-4 0-1 0,3 7 0 15,-4-1 0-15,4 1 1 0,-1-3 0 16,1-4-2-16,-1 0 1 0,5-3 1 15,-1-3-1-15,4-4-1 0,3 4-2 16,1-1 1-16,-1 4-2 0,3 0 0 0,1 3-1 16,0-4 1-16,-3 4-1 0,0-5 1 15,4 5 0-15,0-2 1 0,0 2-1 16,-1-4 2-16,3-1 1 0,-2 1 0 16,3-1-2-16,-2-2 1 0,1 4 0 15,-1 3-2-15,-4 0 0 0,-1-4 0 16,-4 4-2-16,-2 6 1 0,-6-1-1 15,0-2 0-15,-10 2 2 0,-2-5-1 0,-4 6-1 16,2 2 3-16,-5 2-2 0,1 1 0 16,-2 3 2-16,-4-4-2 0,0 0-1 15,4-3 1-15,-4-3 0 0,3 2-2 16,-3-2 2-16,3 0-2 0,-3 0 0 16,0-4 1-16,5 5 1 0,-5-5-2 15,0 0 2-15,-5 0 1 0,5 0-1 16,0 0 2-16,0 0-2 0,0-8 1 0,0 1-1 15,9-5 0-15,-1-4 1 0,3-2-3 16,5 3 1-16,1-1 2 0,6 6-3 16,-2 0 2-16,2 2 2 0,-3-2-4 15,2 2 2-15,-7 1 0 0,5-3 0 16,2 3 0-16,0 4 0 0,2 3-1 16,5 0 2-16,2 0-1 0,4 3 0 15,3 2 0-15,-1-2 1 0,-2 1-2 16,-2 1 2-16,-1-4 0 0,-2 7-1 0,1 0 1 15,2-1 1-15,1-2-1 0,0 0 2 16,0-5 3-16,2 0 0 0,4 0 3 16,3-5 1-16,6-5-1 0,5 0 1 15,8-2 0-15,0-3-2 0,5-1-2 16,-5-4-3-16,-5 0-2 0,-7-3-1 16,-7-3-1-16,-9-3-7 0,-6 4-8 0,-9-1-12 15,-6 2-11-15,-9 5-25 0,-4 0-15 16,-6 3-118-16,-10 7-132 0,-10 2-304 15</inkml:trace>
  <inkml:trace contextRef="#ctx0" brushRef="#br0" timeOffset="78439.838">18905 4092 533 0,'0'0'126'0,"-4"-3"7"15,1 0-88-15,3 3-5 0,-6-5-6 16,6 5-3-16,-5 0-4 0,2 4-3 0,0 2-5 15,-4 2-2-15,2 2-1 0,-3-1-2 16,0 2-1-16,2-3-3 0,1 5-2 16,0 0-1-16,5-3-2 0,-3 1-1 15,3-4-2-15,0 0 0 0,0-2-1 16,5 3 0-16,1-2 0 0,-1 4-1 16,3-6 0-16,2 3 0 0,-4 1 1 15,2 1-1-15,1-4 0 0,1 1 0 16,-3-6 1-16,3 2-1 0,-1-2 1 0,0-2-3 15,-1-3-4-15,1-1-14 0,0-3-14 16,-4-1 7-16,-1-9-132 0,-4 2-125 16,0-2-300-16</inkml:trace>
  <inkml:trace contextRef="#ctx0" brushRef="#br0" timeOffset="78570.851">18856 3938 658 0,'19'-3'148'16,"6"-2"-10"-16,3 1-126 0,-6 4-133 16,-6 0-137-16,-3 0-319 0</inkml:trace>
  <inkml:trace contextRef="#ctx0" brushRef="#br0" timeOffset="84238.979">21880 3867 457 0,'8'-43'95'0,"-3"-15"3"16,2-12-83-16,0-9-3 0,0-10 2 16,1-7 0-16,-1-2 2 0,-1 0 5 15,1 3 2-15,-1 2 2 0,1 8 0 16,-3 7-2-16,-1 6-1 0,-3 12-1 0,0 6-4 16,3 9-4-16,-3 12-4 0,0 10 0 15,0 3-3-15,5 8-3 0,1 2-1 16,0 4 2-16,3 6 4 0,8 0 0 15,8 0-1-15,5 10 1 0,6 3 1 16,1 2-1-16,7 4-3 0,0 1-2 0,5-4-1 16,7 0 0-16,6-4-1 0,4-5 1 15,1-2 0-15,0 0-2 0,-10-5 0 16,-1 5-1-16,-6 0 0 0,-9-5 1 16,-4 0-3-16,-5 0 1 0,-8 0 3 15,-5 0 0-15,-5 0 0 0,-5 0 0 16,-2 0-3-16,-4 0 2 0,-3 3 1 0,0 3-2 15,0 7-1-15,0-2 2 0,0 7 1 16,-3 6 0-16,3 4-1 0,0 1 0 16,0 1 0-16,0 8 2 0,-5-5-2 15,5 5-2-15,0-1 3 0,0 5 1 16,0 0-1-16,8 6-3 0,1-1-4 16,5 0-3-16,2-4 0 0,4 3-4 15,0-3 0-15,1-1 1 0,-3-3 3 16,-1 1 3-16,-4-4 3 0,-5-1 2 0,-3-2 3 15,-5-4 2-15,0-2 2 0,-12 2 3 16,-10-3 4-16,-10-1 4 0,-8 3 2 16,-12-2-2-16,-5-4 0 0,-5 1-3 15,-4-5-6-15,-6-2-18 0,-2-2-14 16,5-2-10-16,-2-1-117 0,6-2-120 16,7 3-290-16</inkml:trace>
  <inkml:trace contextRef="#ctx0" brushRef="#br0" timeOffset="101813.252">8202 7012 436 0,'0'-12'105'0,"-4"-4"3"0,4 3-72 0,-3-4-2 15,3-1-8-15,0 4-4 0,0-2-5 16,0-1-3-16,0 3-1 0,-3-1-1 16,-1-2-1-16,0 2-1 0,4-2 1 15,-4 1 1-15,4-2 0 0,0 0-3 16,0-3 0-16,0-3-2 0,0 0 1 16,0-3 0-16,-4 2-2 0,0 2 0 15,-1-4 4-15,-1-1-2 0,1 1 1 16,-6 0 2-16,5-3-2 0,-5 6 1 15,4 0 0-15,-2-4-3 0,2 6 0 0,2 2-1 16,0 0-2-16,-2-1-1 0,2 4 0 16,-1-4-1-16,0 0-1 0,1 2 2 15,2 0-1-15,-5 1-1 0,2 5 0 16,1-3 1-16,-5 2 0 0,3 1 0 16,-3 2-1-16,3 1 1 0,1 2 0 15,-1-2 1-15,4 1-1 0,3 0-1 0,0 2 0 16,0-2 2-16,0 2-3 0,0 1 1 15,0-2-1-15,3 1 0 16,-3 2-1-16,3-1 2 0,-3 2-2 0,4-1 2 16,-4 1-1-16,5 0 0 0,-3 1-1 15,3-1 2-15,0-2-2 0,1-2 1 16,-2 3-2-16,1-3 1 0,0-1 0 0,0 3 2 16,-3-2-2-16,2 2 0 0,1 1 1 15,-5-1 1-15,3 1-2 0,-3-2 1 16,4 2-1-16,-4 0 0 0,0 1 2 15,3-1-1-15,-3 0 0 0,4 0 1 16,-4-4-1-16,4 2 0 0,0 1-1 16,-1-1 1-16,1 5-1 0,0 2-1 15,0-5 3-15,-4 5-3 0,4-3 3 16,-4 3-2-16,0-6 1 0,0 6 1 0,0 0-2 16,0 0 0-16,0 0 2 0,0 0-2 15,0 0 0-15,0 0 0 0,3 6 0 16,-3-6 2-16,3 0-1 0,-3 0 0 15,4 2 2-15,1-2-1 0,1 0 2 16,-3 0-1-16,1 5 1 0,2-5-2 16,0 0 2-16,-6 2-1 0,6-2 1 15,1 0-1-15,-7 3 1 0,6-3-1 16,-3 7 1-16,-3 0 1 0,4 0-2 0,2-1 1 16,0 2 0-16,-1-6 1 0,3 2-1 15,-2 1 0-15,3-5 0 0,0 5 2 16,1 0-1-16,-1-1 1 0,8-1-1 15,-4-3 1-15,0 3 1 0,3 1-1 16,1-4 1-16,-3 0 0 0,0 0-1 0,2-6 2 16,-2 6 0-16,2-1-3 0,0 1 1 15,1-7-1-15,-3 1-1 0,5-1 0 16,-8 1-1-16,2 0 1 0,-2-1 0 16,-1 0-1-16,2 1 0 0,2 1 0 15,-1-1 2-15,6 6 0 0,-2-5-1 16,1 5 0-16,-1-5 0 0,1 3 2 15,-3 2 0-15,1-8-3 0,-7 8 1 16,4 0 2-16,-5-2 0 0,3 2 1 16,3 0-1-16,-3-5 0 0,1 5 1 15,6-3-2-15,-2 3-2 0,-1-3 2 0,-2 3-1 16,3 0-2-16,-6-6-1 0,-2 6 0 16,2 0 2-16,-1 0-2 0,4 0 0 15,-3 0-1-15,0 0 3 0,0 0-1 16,-3 5 0-16,-1-5 0 0,1 0 0 0,4 0 1 15,-2 0-1-15,2 0-1 0,1 0-1 16,0 0 1-16,-1 0 0 0,7-5 0 16,-3 5 0-16,4 0 0 0,0 0 0 15,-1 0-1-15,2 0 3 0,-1 0-3 16,-2 0 2-16,-1 5-1 0,-3-5 0 16,-4 0-1-16,0 3 1 0,-3-3 0 15,0 0 1-15,4 0 0 0,-1 2-1 0,2-2 1 16,1 0-1-16,1 0 1 0,-1 0-1 15,2 0-1-15,-4 0 1 0,4 0 0 16,-2-2-1-16,0 2 3 0,2 0-1 16,2 0-2-16,-4 3 1 0,1-3 0 15,0 0 0-15,0 0 1 0,-2 0-1 16,3-2 0-16,-1 2 2 0,-3 0-3 16,3-3 1-16,-2 3-1 0,3 0 0 15,1-6 1-15,1 6 0 0,0 0 0 0,2 0 2 16,-2 0-3-16,-4 0 2 0,2 0 0 15,1 0-1-15,-2 0-2 0,-2 0 2 16,1 0 0-16,-5 0-1 0,-1-2 2 16,-1 2-2-16,-5-5 0 0,7 5 1 15,-3 0-1-15,-1-2 0 0,1 2 2 0,-2-7-1 16,-2 7 0-16,5-3 2 16,-1-4-2-16,-4 5 0 0,6-2 0 0,-3 4 2 15,0-5-3-15,-3 5 2 0,3-2-1 16,-3 2 1-16,0 0 2 0,0-4-1 15,0 4 0-15,4 0 1 0,-4 0 0 16,0 0-1-16,-4-4 2 0,4 4-3 16,0 0 1-16,0 6 0 0,0-6-2 15,0 0 0-15,0 4-1 0,0 1 2 0,0-1-1 16,0 3-1-16,0 0 1 0,5 0 0 16,-5 3 0-16,0 6 0 0,0 0 0 15,0 3-1-15,0 3 2 0,0 4 0 16,0-1-1-16,0 3 1 0,4 1 1 15,-4 3-3-15,5-2 3 0,0 4-1 16,5 0-2-16,-5 2 1 0,0 2 0 16,0 2 0-16,-5 0-1 0,0-3 1 15,0 3-2-15,-5-4 3 0,5 3 0 0,-4-6 0 16,4-1-1-16,0-4 1 0,0-2 0 16,0-5 1-16,3-2-3 0,1 5 1 15,3-4-1-15,-7 0 0 0,5-3 1 16,-5 3-2-16,0-8 1 0,0 5 3 15,5-5-3-15,-5 2 1 0,0-6 2 16,0 1-3-16,0-3 1 0,3-2 2 16,-3 1-3-16,-3-4 3 0,3-1-2 15,0 7-1-15,0-5 1 0,-4 3 1 0,4-1-2 16,0-2 2-16,0 3-2 0,0-5 2 16,0 0-1-16,-5 0 1 0,5 2 0 15,0-2 0-15,-2 0-1 0,2 0 0 16,0 0 0-16,-5-2 1 0,1 2-1 15,0 0 1-15,-3-5 2 0,-3 5 2 0,2 0 1 16,0 0-1-16,0 0 0 0,0 0 0 16,-1 0 2-16,1 0-3 0,-2 0 0 15,5-2-2-15,0 2 1 0,-1-4 0 16,1 4 0-16,-7-4-1 0,1 4 0 16,-4 0 2-16,-3 0 1 0,0 0-1 15,0 0 0-15,-2 0-1 0,-2 0 0 16,4 0 0-16,-1 4-2 0,5-4-1 0,-4 0 1 15,1 0 0-15,2 4 0 16,-1-4 1-16,2-4-2 0,3 4 1 0,-5-5 2 16,-2 2-2-16,0-3 0 0,0 6 2 15,-2-2-2-15,2 2 2 0,1 0 0 16,-2 0-4-16,-2 4 3 0,3-4 0 16,0 8-3-16,-1-1 1 0,-2 1 1 0,-3 1 1 15,-6 3-1-15,0-3-1 0,4 0-1 16,0 1 1-16,0-2 2 0,5-5-2 15,-1 3-3-15,-4-3 4 0,1-3 1 16,0 6-2-16,-6-2 1 0,-4 1-3 16,0-1 1-16,1 4 1 0,2 1-2 15,1 1 1-15,0-1 0 0,-1 1 0 16,-4-2-1-16,3 0-2 0,-1-3-1 16,4 2 0-16,5-3 0 0,0 1-2 0,-1-2-1 15,3 4 0-15,-3-1 1 0,0 0-2 16,5 1 1-16,3 2-1 0,1-2-5 15,4-5-9-15,7-2-12 0,4 0-22 16,2 0-16-16,0 0-119 0,0-9-136 16,4-1-310-16</inkml:trace>
  <inkml:trace contextRef="#ctx0" brushRef="#br0" timeOffset="106158.321">5575 5400 467 0,'2'-5'105'16,"1"5"0"-16,0-3-62 0,3 3-32 15,-2 0-4-15,-2 0-3 0,4-5 0 16,5 5-1-16,-2 0-1 0,4 0-1 16,6-3-1-16,0 0 2 0,0-2 0 15,1 2 0-15,1-2 0 0,1 5 2 0,5 0 0 16,1 0 0-16,-3 0-1 0,4 0 2 15,-2 0-1-15,-6 5 1 0,3-5-1 16,3 0 1-16,-4 0 1 0,7 0-1 16,0 0 2-16,3 0-1 0,3 0 2 15,1 0-1-15,1 0 1 0,5-5 0 16,4 5 2-16,6 0-1 0,2-6 2 0,4-2 0 16,-1 0 0-16,6-3 0 0,-6-3 0 15,-2 3-1-15,-2 3 1 0,2 0-4 16,-7 3 0-16,3-4 0 0,7 0 1 15,-1-1-1-15,-2-2 0 0,-1 0-2 16,1 2 2-16,-3 0 1 0,5 0 1 16,-4 1-1-16,5-4 2 0,0-1-2 15,3 4 3-15,-4-1 0 0,-4 3-2 16,-8 2 0-16,-3 2-1 0,-7 0-3 0,-4 4 1 16,0-5-3-16,-8 5-1 0,-3-2 0 15,-4 2-2-15,-2-3 1 0,-1 3 0 16,-3 0 0-16,1-5-1 0,-1 5 1 15,-1 0 0-15,-1 0 0 0,-2 0-1 16,-1 0 1-16,2 0-2 0,-5 0 3 16,2 0-2-16,-2 0-1 0,-3 0 3 15,0 0-1-15,0 0 2 0,0 0 1 0,0 7-2 16,0-4 3-16,0 3-1 0,-3-1 0 16,3 3-2-16,0-2 0 0,0-1-1 15,0 2 1-15,0 3-2 0,6-2 1 16,-1 7-1-16,-2 7 0 0,-3 0 0 15,0 11-1-15,0 3 2 0,-4 7-2 16,-2 5 0-16,6 8 1 0,0 8-1 0,0 0 2 16,-3 5 0-16,3 6 0 0,3 8 0 15,3-2 0-15,-6 7 1 0,0 1-1 16,0 0-2-16,0-5-2 0,0-1-1 16,3-3-1-16,-8-6-2 0,1-4 1 15,4 1-1-15,0-4 0 0,0-1 2 16,0-3 2-16,0 0 2 0,8-10-1 15,-2-2 1-15,7-5 0 0,-7-4 0 16,4 1-2-16,-6-4 1 0,-1-1-3 16,-3-2 2-16,0-6 1 0,0-9-1 0,0-3 1 15,0-3 2-15,0-1-1 0,4 0 1 16,-4-1 1-16,0-2-1 0,0 0 2 16,0-7 0-16,-4-4 0 0,4 4 1 15,-3-4 2-15,-1 0-3 0,-3-4 2 16,0 0 0-16,-5-2-2 0,2 0 1 0,-4 1 0 15,-2 2-1-15,-1-1 1 0,-3 4-1 16,0 0 0-16,-4 0 0 0,-5 6-1 16,2-3 1-16,-5-1-1 0,-6-2-1 15,4 5-1-15,-1-5 1 0,-2 0 0 16,-6 2 0-16,-2-2 0 0,-2 0 1 16,-6 0-1-16,-4 0-1 0,-5-11 2 15,-1 0-1-15,1 0-1 0,-8-1 1 16,-1 1 0-16,8 9 0 0,-12 2 0 15,-7 0 0-15,10 0 0 0,-8 4 1 0,0 7 1 16,3 3 1-16,7 3 0 0,-8-3-1 16,7 4 0-16,6-3 0 0,-1-6 1 15,2-4-1-15,7 2 0 0,5-7-2 16,-3 0 2-16,3-7-1 0,8-1-1 16,-4-2 0-16,3-1-1 0,7 1 0 15,7 3 2-15,7 3-1 0,6-2-3 0,3 2 1 16,4-2-2-16,1 1 0 0,1-2 0 15,3 3-3-15,3 0 2 0,-3 2 0 16,1 2 0-16,2 0 2 0,3 0-1 16,0-4 1-16,-3 4 1 0,3 0 0 15,0-2 0-15,0 2 1 0,0-5-1 16,0 5 2-16,0-6 0 0,4-1-1 0,1 0 2 16,2-5 0-16,-2-3-1 0,4-4 1 15,0-6-2-15,-2-3 2 0,3-7-2 16,-3-11 0-16,2-5-1 0,-3-11-1 15,-2-13 1-15,3-7-2 0,-3-10-3 16,0-18-1-16,3-6-3 0,0-7 0 16,-7-9-4-16,0-6-4 0,0 6 0 15,0 6-2-15,0 9-1 0,-10 13 0 0,3 23 1 16,-3 16 2-16,-3 15 1 0,-5 11 1 16,1 10 2-16,-2 5 3 0,4 9 1 15,8 2 1-15,7-1 1 0,0-1 4 16,3 2 14-16,14-6-124 0,3 3-97 15,4-5-262-15</inkml:trace>
  <inkml:trace contextRef="#ctx0" brushRef="#br0" timeOffset="114114.421">32810 6650 531 0,'0'-4'124'0,"0"4"1"0,0 0-65 15,9-3-39-15,-3 3 1 0,4-8-6 16,-1 0 1-16,7-1-2 0,-1-3 1 15,2-1 0-15,0-2-2 0,-4 1 0 0,-1-3 1 16,2-1 4-16,-4 1-2 0,5-2 1 16,0-1-1-16,4 3-2 0,2-4 0 15,2 3-3-15,3 3-2 0,-5 2 1 16,1 5-3-16,-3 5 0 0,-3 3 0 16,-8 0 0-16,3 3 0 0,-11 4 2 15,0 4-2-15,0 8-1 0,-14 9 2 16,4 7-2-16,-4 5-2 0,-4 6-2 0,0 2-3 15,-2 7 1-15,-2 2 0 0,0 0-3 16,0 0 1-16,5 0 1 0,10-6-1 16,3-3 0-16,1-5 0 0,-2-1-6 15,1-6-6-15,-1-1-10 0,-4-4-14 16,-1-6-15-16,-4-1 154 0,-5-4-276 16,-12-1-140-16,-6 1-393 0</inkml:trace>
  <inkml:trace contextRef="#ctx0" brushRef="#br0" timeOffset="114341.564">32543 7241 649 0,'5'0'166'0,"10"6"3"16,9-1-43-16,22-5-82 0,10 0-18 15,12-5-5-15,6 2 0 0,15-2-4 16,-3 0-5-16,-3 0-4 0,5 5-3 16,2-5-13-16,-10-1-17 0,4 3-30 15,-9 3-127-15,-14 0-141 0,-10 6-348 16</inkml:trace>
  <inkml:trace contextRef="#ctx0" brushRef="#br0" timeOffset="130252.349">33531 8104 459 0,'-4'0'102'15,"4"0"2"-15,-3 0-80 0,3 0-1 16,0-5-4-16,0 0-1 0,0-1 0 15,3 0 0-15,0 0 1 0,5-1-1 16,-2-3-1-16,6 0 0 0,0-3-2 16,1 1-2-16,2-5-2 0,3 2-2 15,-1-1-2-15,1-4-2 0,-2 3-2 16,-2-1-3-16,2 1 1 0,3 5 1 0,2-1-2 16,-5 5 2-16,0 0 1 0,-2 6 4 15,-10 2 2-15,-4 0-1 0,-9 0 1 16,-4 10 0-16,6 0-1 0,-10 2 0 15,-2 7-5-15,9 4-1 0,-3 1-1 16,4 3 1-16,1 4-1 0,3-1 2 16,3-2-1-16,2 1 2 0,-4-1-2 0,4-3-1 15,-5 2-1-15,5 0 0 16,-5 1-5-16,5-3-9 0,-3-3-8 0,3-1-10 16,-3-2 20-16,-2-2-131 0,-5 0-110 15,2-5-272-15</inkml:trace>
  <inkml:trace contextRef="#ctx0" brushRef="#br0" timeOffset="130515.827">33443 8442 524 0,'10'0'120'0,"7"7"5"16,-3-2-89-16,-3-1-1 0,18 0-6 16,2-2-1-16,-3-2-3 0,8 0-3 15,2 4-3-15,2-4-4 0,10 0-4 16,-10 0-5-16,-5 0-8 0,-7 0-8 16,-11-4-10-16,-17 4-9 0,0-3-8 15,0-1-22-15,0 1-83 0,0-2-95 16,0 2-222-16</inkml:trace>
  <inkml:trace contextRef="#ctx0" brushRef="#br0" timeOffset="165391.091">8992 4987 460 0,'-3'-9'108'0,"0"-1"2"16,3-4-74-16,0 2-9 0,0-3-5 15,0-2-5-15,0-4-1 0,0-4-3 16,0-5 1-16,0-9 0 0,-5-11 1 16,-1-3 1-16,2-7 0 0,4-4 2 0,0 1-1 15,-5 3-7-15,5-4-6 16,-6-1-7-16,0 1-7 0,0 3-6 0,-3 4-5 15,5 4-3-15,4 6 1 0,-3 8 4 16,3 4 1-16,-6 4 3 0,2 5 2 16,1 7 1-16,-2-2 2 0,2-3 1 15,3 8-1-15,0-3 2 0,0 2 1 16,0 3 0-16,0 4 0 0,4-2 1 0,2 5 2 16,2 1-1-16,-5 0 3 0,3 6 1 15,8 0 0-15,6 0 1 0,13 0 0 16,10 2 1-16,6-2 2 0,6 8-1 15,1-6 2-15,6 3 1 0,12-5 2 16,23 5 0-16,4 3 2 0,10-3 0 16,17-1 1-16,6 3 2 0,-4 0 1 15,20-1 2-15,11 3 2 0,-1 4 1 16,3-2 2-16,7-1-1 0,-4 2 1 0,-4-1 0 16,2-2-3-16,-12 0-1 0,-8 4-1 15,-12-7-2-15,-11 1-1 0,-18-3-4 16,-16-4 0-16,-20 0 1 0,-12 0-2 15,-21 0-3-15,-10-6-1 0,-8 0 0 16,-6-3 1-16,-10 0-2 0,2 1-1 16,-2 2 0-16,-5 0 2 0,-3-1-3 15,2 5 1-15,-2-2-2 0,-2 4 1 0,-2 0-1 16,3 0-1-16,-3 4 0 0,-4 7 2 16,3 7 1-16,-5 7 2 0,0 13 3 15,-8 11 5-15,-4 14 1 0,-1 14 0 16,-6 10 2-16,-4 5-3 0,7-2-1 15,8 0-5-15,3-3-3 0,10-8-2 16,5-3 1-16,5-8-1 0,-1-7-1 16,4-9-1-16,0-2-1 0,5-7-1 0,2-6 0 15,4-2-1-15,1-6 0 0,-1-3 2 16,4-3 0-16,-3-5 3 0,0-1-2 16,0-1 2-16,-6-4 0 0,-6-4 0 15,0-3 0-15,-8 1 2 0,-8-6 0 16,-3 0 3-16,-13 0 0 0,-7 0 3 15,-6 0 3-15,-16-3 1 0,-14 3 2 0,-13-5-1 16,-20 5 3-16,-16-2-1 0,-25 2-2 16,-21 0 1-16,-23 0-3 0,-18 3-2 15,-27-3 1-15,-5 8-4 0,-7-2 0 16,11-2-1-16,16 1-4 0,23-5 0 16,34 0-5-16,35-7-13 0,37-4-22 15,32-8-17-15,26-8-123 0,30-9-135 16,6-1-326-16</inkml:trace>
  <inkml:trace contextRef="#ctx0" brushRef="#br0" timeOffset="-207952.875">29980 8883 489 0,'0'-18'116'0,"5"2"7"0,-5 4-77 15,0-1 3-15,0 6-1 0,0 1-1 16,0 6-1-16,0 0-1 0,-6 0 0 15,-3 6-5-15,4 7 0 0,-3 6-4 16,2 8-1-16,1 10-3 0,5 8-2 16,0 7-6-16,0 2-4 0,0-1-5 15,0 0-3-15,-3-1-6 0,0-3-2 16,-3-3-1-16,2-6-2 0,-4-3 0 0,-1 0 1 16,5-5-3-16,-4-2-1 0,1-7-2 15,-1-3-7-15,-1-5-4 0,2-8-9 16,1-3-13-16,6-4-20 0,0 0-16 15,0 0-116-15,7-6-129 0,-2-6-306 16</inkml:trace>
  <inkml:trace contextRef="#ctx0" brushRef="#br0" timeOffset="-207574.118">30353 9299 619 0,'-5'-16'146'16,"-5"8"7"-16,-3 5-83 0,-6 3-29 0,-3 0 3 16,-1 0-3-16,-2 9-1 0,-3 2-6 15,8 7-6-15,2 0-4 0,0 4-6 16,6 9-4-16,5 1-2 0,4 3-3 16,3 4 1-16,0-2-2 0,7-3-2 15,6-4-1-15,5-3-2 0,2-5 0 16,10-3 1-16,5-4 3 0,6-3 3 15,1-1 2-15,2-3 3 0,1-8 2 16,-2 0 5-16,2 0 1 0,-4-9 1 16,-9-5 3-16,-6-2 1 0,-7-1-1 0,-9-1 2 15,-10-9-7-15,0-2-1 0,0-6-3 16,-14-5-4-16,-3 0-4 0,-4 1-2 16,-4 4-6-16,3 7-3 0,1 3-6 15,0 6-12-15,2 6-12 0,2 4-9 16,1 5-16-16,4 4-14 0,3 0-21 0,6 8-17 15,3 0-112-15,0 3-135 0,12 1-315 16</inkml:trace>
  <inkml:trace contextRef="#ctx0" brushRef="#br0" timeOffset="-206765.583">31070 9371 618 0,'-5'-15'146'0,"-5"4"6"0,-4 1-103 15,-5 3 2-15,-2 3-8 0,-6 4-4 16,-2 4-8-16,-6 5-2 0,-2 3-6 16,-2 6-5-16,3 8-2 0,-3 2-3 15,11 5-4-15,9 6 0 0,10-4-2 16,9-5-1-16,0-3-3 0,14-6-2 15,5-9 1-15,7-2 0 0,7-1 0 16,2-6 0-16,2-3-1 0,2 0 1 16,-1-5 1-16,0-2-2 0,2-4-1 15,-2-3 2-15,-7-2-1 0,-9 0-1 0,-4-2 1 16,-6 1 2-16,-5-4 2 0,2 2 4 16,-2 4 0-16,-2 2 2 0,-5 5 3 15,5 8-1-15,-5 3-1 0,0 8-2 16,-5 5-2-16,1 2-2 0,4 5 0 15,0-2 1-15,0 6-3 0,6-2-1 16,5 8-1-16,7-1-1 0,4 6 2 16,-1 0-2-16,4 4-1 0,-4-1 1 0,-6 2-1 15,-9-6-1-15,-6 0 3 0,0-6-2 16,-5-1 1-16,-7-5-1 0,-7-6 3 16,-2 0 4-16,-3-6 4 0,-5-3 1 15,3-5 4-15,-2-5 3 0,-3 4 4 16,-1-4 0-16,-6-4-1 0,-6 4-4 15,2-7-1-15,-1 2-4 0,-2-7-4 0,7 1-3 16,1 0-3-16,2 0-6 0,7-4-7 16,8 4-11-16,6-3-5 0,10-3-16 15,4-1-17-15,0 2-21 0,13-2-23 16,6-2-117-16,6 2-141 0,-3 0-328 16</inkml:trace>
  <inkml:trace contextRef="#ctx0" brushRef="#br0" timeOffset="-206213.06">31410 9714 603 0,'0'-4'149'0,"0"-4"9"0,0 3-97 15,8 1 0-15,-1-1-8 0,4 0-6 16,1 0-7-16,2-2-6 0,0-1-7 16,5 0-4-16,2 0-3 0,0 1-4 0,5 4 1 15,-6 3-2-15,-3 0-3 0,-3 0 0 16,1 2-1-16,1 4-3 0,0 3-2 15,0 0-2-15,-8 3-1 0,2-2-1 16,-10 6-1-16,0-2-1 0,0 3-1 16,-12 0 0-16,-2 4 1 0,3-2 0 15,-2-1 1-15,-3 0 1 0,1-1-2 16,1 1 0-16,-3-6 0 0,-1 5 1 0,0-5 1 16,4 3-1-16,1-3 1 0,4-3 3 15,-2-1 3-15,7 0 0 0,0-3 0 16,4 2 2-16,0-3 2 0,0 3 2 15,6 0 0-15,3-4 4 0,0 4 2 16,7-6 5-16,0 5 0 0,4-1-2 16,-1 2-1-16,-3-4-2 0,-1 3-3 15,-2-1-1-15,1 1-5 0,1-6-3 0,2 5 0 16,0-2-4-16,3 1-1 0,-2-4-4 16,-1 0-5-16,-3 0-6 0,-2-4-13 15,-5 3-11-15,-2-5-15 0,-5-1-21 16,4 3-37-16,-4-6-126 0,0-1-158 15,0-7-356-15</inkml:trace>
  <inkml:trace contextRef="#ctx0" brushRef="#br0" timeOffset="-205154.457">32043 9167 487 0,'0'0'122'16,"-6"-6"8"-16,6 6-69 0,0 0-5 0,0 0-4 16,0 0-2-16,0 0-1 0,6 7-5 15,-6 0-4-15,4 3-2 0,-4 2-6 16,0 7-4-16,0 2-4 0,0 4-1 15,-10 3-2-15,3 3-1 0,-4-2-4 16,2 4-4-16,-1-2-1 0,3 2-1 16,2-2-2-16,-2-3-3 0,7-3-3 15,0-4 1-15,0-4-1 0,0-2-1 16,0-2 1-16,9-3 0 0,-9-5 0 0,3 1 1 16,-3-6-1-16,3 3 1 0,-1-3-1 15,-2 0 0-15,3 0-1 0,-3-3 0 16,7-3 1-16,-7 0-1 0,0-3 0 15,4-3 1-15,-4-1-1 0,3-6 1 16,-3-2-1-16,5-5-3 0,3 0 1 16,-1-3 1-16,7 2-2 0,-1 0 0 0,2-1-2 15,0 2 1-15,0 1 0 0,-1 2 1 16,-3 0-1-16,1 6 1 0,0 4-1 16,-1 2 3-16,1 5 0 0,-2 2-1 15,0 4 0-15,2 0 1 0,-2 0-1 16,5 0 0-16,-3 4-1 0,-3 2 1 15,2 3 2-15,-3 3-1 0,2 1-1 16,0 4 2-16,0 3 0 0,-3 2 0 0,3 1-1 16,-4 1 2-16,0 2-1 0,-1-2 2 15,-1-1 1-15,-2 1 1 0,-2 3 2 16,4-1 0-16,2-3 1 0,-6 1 2 16,5-2 0-16,-1-2 2 0,-1-6 0 15,4 2 0-15,0 1-3 0,-2-3-1 16,3-2-2-16,2 2 2 0,2-1-5 15,-2-4-2-15,1 0-2 0,2-4-1 16,-5 0-3-16,3-1-4 0,-3-4-9 0,3 3-8 16,-4-3-13-16,-4 0-16 0,5 0-26 15,-5 0-124-15,3 0-144 0,3 0-335 16</inkml:trace>
  <inkml:trace contextRef="#ctx0" brushRef="#br0" timeOffset="-199269.81">14022 10240 399 0,'0'-2'97'0,"3"-4"3"16,-3 2-61-16,0 4-6 0,0-7-10 15,4 5-5-15,-4-1-4 0,0-3 0 16,5 0-1-16,0 1 0 0,0-4 1 15,2 3-2-15,0 1 1 0,3-3 2 16,-2-1-1-16,2 0-1 0,2-6 2 0,3 2-3 16,3-2 0-16,5 2 1 0,1-2-1 15,2 2-1-15,-2 4-3 0,-2-2-1 16,-6 1-1-16,-1 2 2 0,-4 8-4 16,-4 0-1-16,1 0 2 0,-4 9 1 15,-4 5 0-15,0 10 1 0,4 1-2 16,-4 7 0-16,-5 6 2 0,-2-1-4 0,3 6 2 15,-2 1-4-15,-1 6 0 0,1-3 0 16,-1 3 0-16,0-5-2 0,3-6-3 16,-1-4-6-16,5-4-6 0,-5-7-9 15,5 0-7-15,0-2-8 0,-6-3-104 16,1-4-102-16,-1-2-244 0</inkml:trace>
  <inkml:trace contextRef="#ctx0" brushRef="#br0" timeOffset="-199080.214">13954 10719 561 0,'0'0'124'16,"14"0"5"-16,8 0-100 0,9-4 5 16,9 4-4-16,11-7 0 0,5 7-2 0,5-4-5 15,3 4-2-15,0 0-10 0,-4 0-15 16,-12 0-17-16,-9 3-10 0,-7-3-117 15,-13 0-116-15,-12 0-288 0</inkml:trace>
  <inkml:trace contextRef="#ctx0" brushRef="#br0" timeOffset="-197934.254">6063 4885 509 0,'0'-8'115'15,"7"-8"7"-15,-4-1-88 0,0-4 1 16,1-9-1-16,1-6 2 0,-1-7 2 16,0-3-1-16,0-8-2 0,0-8 1 15,6 5-4-15,-3-2-9 0,-3-3-7 16,-4-1-8-16,-4 7-8 0,-3 0-5 16,-4 2-9-16,3 4-3 0,-1 3 0 15,4 6 1-15,2 7-1 0,1 7 2 0,2 2 0 16,-3 12 4-16,3-1 2 0,0 2 1 15,-4 2 2-15,4 1 3 0,0 2 2 16,6 7 0-16,-3-3-2 0,8 3 0 16,0 0 2-16,8 0-1 0,5 0 2 15,4 3 0-15,8-3 2 0,5 0 4 16,9 0 3-16,7 0 3 0,16 0 2 16,5 0 1-16,3 0 3 0,-5-3 1 15,-9 3-3-15,-6-5-1 0,-13 5-2 16,-6-3-3-16,-4 3-2 0,-10 0-2 0,-5 0-1 15,-7 1-2-15,-3-1 0 0,-7 10-2 16,-6-2 1-16,0 5-1 0,0 5 2 16,-4 10-2-16,-1 5 2 0,-6 6 2 15,6 6 3-15,-1 6 0 0,6 4 0 16,0 2-2-16,0 0 1 0,7-1 0 16,-1-9-5-16,4 1-1 0,0-2-1 0,7-5 1 15,7 2 0-15,3 0-1 0,7-7-1 16,-6-1 1-16,2-4 2 0,-9-7-2 15,0-2 2-15,-7 2-3 0,-1-4 2 16,-9 1 0-16,-1 2 0 0,-3-1-1 16,0-4 1-16,-7 1 3 0,-5-8 2 15,1 1 2-15,-4-7 7 0,-7-1 4 0,-8-1 6 16,-13 1 1-16,-7-4-4 16,-8 0-1-16,-13 0-5 0,-3 0-10 15,2-2-10-15,-11 2-8 0,1-3-7 0,7 3-1 16,2-4-2-16,0 4 0 0,16 0 2 15,5 0 4-15,10-3 5 0,7 3-32 16,9 0-135-16,7 3-137 0,2 4-362 16</inkml:trace>
  <inkml:trace contextRef="#ctx0" brushRef="#br0" timeOffset="-185107.097">3828 6360 469 0,'-11'-12'113'0,"3"2"3"16,4-1-69-16,-1 5-10 0,5-1-5 0,0 2-3 16,0 0-2-16,0 0-2 0,0 0-1 15,4 1-4-15,-4 4-5 0,4-5-2 16,3 3-3-16,4-3-3 0,8 2-4 15,6-2-3-15,10 3 1 0,8-5-1 16,7-4-1-16,7-3 0 0,8-4 1 16,-2-1 1-16,4-7-1 0,0 6 2 15,1 2 1-15,5-4-1 0,5 1 1 16,0 5-1-16,-6 1 1 0,-7 1-1 0,-6 8-3 16,-10 1 1-16,-9 5 2 0,-4-3-2 15,-8-3 2-15,-7 2-3 0,-9-2 1 16,-1 0 1-16,-2-1 0 0,-2-3-1 15,-7-2-1-15,0 0 1 0,0 0 1 16,-12 0 1-16,-5 2-2 0,-7-3 0 0,-2 2-3 16,-13-6 0-16,-3 0-2 0,0 3-4 15,2 2-2-15,-5 6-1 0,7 6-1 16,0 0 2-16,2 4 0 0,6 1 2 16,6-3 0-16,14 4 1 0,10-3 3 15,0 2 2-15,17 2 0 0,6-1 0 16,11 1 0-16,5-1 2 0,0 4 1 15,0 1 1-15,1 3 0 0,2 3 0 0,-1 4 2 16,0 2 2-16,0-3 3 0,-3 1 1 16,1-2 3-16,-7-1 2 0,-1 3-1 15,-11 4 2-15,-10-4 1 0,-10 0 0 16,-9 1-2-16,-16-1-2 0,-20 4-2 16,-14 0 2-16,-10 0-8 0,-4-5-16 15,-8 6-17-15,-7-1-123 0,10-10-122 16,-5-8-313-16</inkml:trace>
  <inkml:trace contextRef="#ctx0" brushRef="#br0" timeOffset="-184207.925">3548 4381 420 0,'-6'-7'105'16,"0"1"2"-16,1 1-55 0,2-1-20 16,-2 1-15-16,-2 1-10 0,3-1-7 15,4 5 0-15,-3-3-1 0,3 3-1 16,3 0 1-16,4 0-1 0,16-5 1 15,3 5 1-15,11 0 0 0,11 0-1 16,-1 0 2-16,6 5 0 0,1-1 1 16,5 0 1-16,9 0 2 0,7-4 0 15,2 0 0-15,6-11 0 0,-5 2 1 0,-6-2-1 16,-8-5-1-16,5-1-1 0,-7-3 0 16,4-2-2-16,-9-1 0 0,-3 2-1 15,-15 0 0-15,-4 4 0 0,-15 1 0 16,-2 4-1-16,-11 1 1 0,-2 2-1 15,-5-7-2-15,-9-2 1 0,-7 3-1 16,-4-2-2-16,-7-1 0 0,-11 3 0 0,-11 6-1 16,1 3-1-16,-6 0 1 0,3 6 0 15,2-1-1-15,11 1 1 0,0 0 0 16,4-7 2-16,7 7 1 0,4-2 1 16,9 2-1-16,6 0 2 0,8 6 0 15,4-2 0-15,6 5 0 0,8 2-1 16,1 4 0-16,12 4 1 0,7 0 0 0,6 1 0 15,9-4 3-15,8-3 1 0,5 4 0 16,-6 2 1-16,-2 1 1 0,-8 8 2 16,-6 0 1-16,-4 2-1 0,-8-3 0 15,-4 0 1-15,-8-5 1 0,-11 2-1 16,-9-5 2-16,0 0-1 0,-13 2 0 16,-17 2 0-16,-8-1-1 0,-10 3 1 15,-12 0-1-15,-13 7-2 0,-3 4 0 16,-8 8 0-16,-8 1 2 0,5 4 131 0,1 6-258 15,-3-8-126-15,7-9-379 0</inkml:trace>
  <inkml:trace contextRef="#ctx0" brushRef="#br0" timeOffset="-170730.644">14019 14151 425 0,'0'0'102'15,"-5"0"2"-15,5 0-67 0,0 0-3 16,0 2-5-16,0-2-4 0,0 4-2 0,0-4-3 16,0 5-1-16,0-2-2 0,0-3-2 15,-5 5 0-15,5-5 0 0,0 6-1 16,-4-6 1-16,4 4 0 0,0-4-2 15,0 0-1-15,0 0 1 0,0 0 0 16,0 0 0-16,0 0-2 0,0 0 1 16,0 0 2-16,-3 0 0 0,0 0-1 15,-2-2-1-15,-3 2-1 0,2-4-1 16,-5 4-1-16,-1-5-3 0,2 5 0 0,1 0 0 16,-1 0 1-16,-1 0-2 0,3 0 1 15,-8 0-1-15,1 4 0 0,-4-4 0 16,0 5 1-16,-3-3-1 0,-3 4 4 15,-1-1-1-15,-2 2 2 0,-4 2-1 16,1-2 1-16,-1 1 1 0,-2-1-3 16,2-3-2-16,1-4-1 0,2 0-2 15,-2 3 0-15,1-3 0 0,3 0-1 16,1 0 0-16,1 0 3 0,9 0-3 0,2 0 3 16,4 4-1-16,2-4-1 0,2 4 2 15,2-4-3-15,1 2-1 0,3-2 2 16,0 0-2-16,0 0 2 0,0 0-1 15,0 0 0-15,4 0 3 0,-4 0 0 16,6 0-1-16,-2 0 1 0,-1 0 0 0,1 4 0 16,1-4 0-16,0 0 0 0,4 3 0 15,2 2-2-15,0 1 2 0,4-1-3 16,6 2 2-16,-4-1-2 0,3 3 0 16,0-2-2-16,2 4 0 0,-1 1 0 15,0 0 1-15,1-5-1 0,-1-2 0 16,3-2-1-16,-3-3 1 0,5 3 2 15,-2-3-2-15,0 7 0 0,-5-5 0 16,0 3 1-16,-6 0-1 0,-2 1 1 16,-8 0-2-16,0-1 0 0,-3 2 0 0,0-3 1 15,-6 1 1-15,0 6 0 0,-5-3-1 16,-1 2 0-16,-6 0 1 0,1 3-1 16,-2 0 0-16,-1 1 0 0,-1 2 0 15,1 4 1-15,-1-2-1 0,0 5 0 16,-1 1 1-16,-4-9-1 0,5 2 1 0,-2 4-1 15,-4-5 0-15,4 3 1 0,3 5-2 16,0-4 0-16,1-1 1 0,4 2-1 16,2-3 1-16,2-2-1 0,1-4 1 15,1 0 1-15,2-5-1 0,1 0 1 16,4 2 0-16,2-6 0 0,0 3 0 16,2 1-1-16,1-2 1 0,2-5 1 15,2 4-1-15,3-4 2 0,2 0-1 0,5 0 2 16,3 0 0-16,6-4 0 15,1 4-1-15,0-6 3 0,2 3 0 0,-1 0-2 16,-1 3 2-16,-3-6-2 0,7 3 3 16,2 3-1-16,2-8-3 0,-3 5 1 15,-2 3 1-15,-1-5-3 0,-9 5 1 16,-6 0-5-16,-3 0-3 0,-4 0-12 16,-3 0-16-16,0 0-17 0,-4 0-27 0,4 0-1 15,1 0-125-15,6-4-134 0,-5 4-295 16</inkml:trace>
  <inkml:trace contextRef="#ctx0" brushRef="#br0" timeOffset="-169797.632">13149 15500 482 0,'0'-6'116'0,"-4"1"5"0,4 2-69 16,0 0-9-16,0 3-3 0,0 0-1 16,0 0 2-16,0 0-2 0,-4 0-1 15,4 0-4-15,0 6 0 0,0 0-3 0,-3 3-6 16,3 2-3-16,-7 2-3 0,1 0-3 15,1 4-1-15,2 0-6 0,-1 2-2 16,4-2 0-16,-3 1-4 0,3 0 0 16,0-2 0-16,0 2-3 0,0-6 1 15,0 4 0-15,3-9-2 0,2 4 1 16,1-7 1-16,0-1-1 0,4-3 1 16,2 0-2-16,-4 0 1 0,5-7 2 0,-1 2-2 15,-1-3-2-15,2-1 0 0,0 4-3 16,-1-4 0-16,-3 0-5 0,-1 0-3 15,0-1-3-15,-8 1-7 0,5-1-8 16,-5 0-12-16,0 0-11 0,0 1 72 16,-8-6-184-16,2 2-121 0,1-5-317 15</inkml:trace>
  <inkml:trace contextRef="#ctx0" brushRef="#br0" timeOffset="-169603.503">13067 15232 572 0,'0'-6'146'16,"0"1"9"-16,7-3-87 0,0 1 0 15,2-2-10-15,-1 1-8 0,3 2-9 0,-2-3-12 16,0 5-8-16,2 4-8 0,-1-2-10 16,-3 2-11-16,3 0-12 0,1 3-21 15,-1 3-16-15,2 1-119 0,5 2-132 16,7 0-306-16</inkml:trace>
  <inkml:trace contextRef="#ctx0" brushRef="#br0" timeOffset="-169223.17">13435 15404 572 0,'0'0'137'0,"3"0"7"16,7-5-92-16,-4 5-2 0,4 0-4 16,-3 0-2-16,3-5-6 0,-1 5-6 15,5-3-6-15,-3 3-8 0,2 0-5 16,2 0-5-16,-4 0-4 0,-3 0-3 16,4 0-6-16,-5 3-8 0,0-3-11 15,-2 6-16-15,0-6-13 0,-5 4 28 16,3-4-143-16,-3 7-119 0,0-3-283 0</inkml:trace>
  <inkml:trace contextRef="#ctx0" brushRef="#br0" timeOffset="-169042.669">13489 15461 577 0,'0'0'138'0,"0"0"6"15,3 5-94-15,2 1-6 0,4-4-6 16,0 3-6-16,0 0-7 0,4-2-6 15,1 3-5-15,-3-3-4 0,5 3-5 16,-4-3-5-16,1-3-9 0,-2 6-13 16,-1-2-16-16,1-4-120 0,1 0-124 15,-3 0-305-15</inkml:trace>
  <inkml:trace contextRef="#ctx0" brushRef="#br0" timeOffset="-168621.168">13915 15245 585 0,'0'0'139'0,"-3"4"6"0,1 1-95 0,-5 3-2 16,0 1-9-16,-1 7-4 0,-3-1-5 15,1 3-6-15,-2 2-4 0,-1 3-7 16,4 1-4-16,-1 7-2 0,2-4-3 15,0 2-2-15,5-3-2 0,3 0 0 16,0-8 1-16,0-1-2 0,6-1 0 16,5-5 1-16,0-4 0 0,3-1-1 15,1-2 1-15,2-4-2 0,-2 0 3 16,1 0-2-16,-1-8 2 0,0 0-1 0,-2 2 3 16,1-2 4-16,3-2 5 0,1-1 5 15,-3-1 4-15,1-4 5 0,-4-6 3 16,1 1 0-16,-7 2-2 0,-1-4-3 15,-5 1-4-15,0 3-1 0,0 0-4 16,0 0-3-16,-8 4-1 0,-1 2-4 16,-3 5-1-16,-1 2 0 0,0 0-4 0,-1 3 0 15,0 3-3-15,0 0-8 0,0 0-10 16,1 0-12-16,0 5-15 0,0 0-26 16,4 3-15-16,3-3-117 0,2 1-133 15,4-2-299-15</inkml:trace>
  <inkml:trace contextRef="#ctx0" brushRef="#br0" timeOffset="-164878.794">14689 14418 456 0,'-4'0'112'0,"4"4"3"0,-6-4-64 15,3 0-10-15,3 3-8 0,0-3-2 16,0 0-1-16,3 0-2 0,-3 3 1 15,6-3 1-15,-3 4-1 0,3-4 0 0,-2 2 0 16,0-2-2-16,-2 0 0 0,3 4-4 16,0-4 0-16,-1 0-3 0,0 0-1 15,1-5-1-15,3 1-2 0,1-2-1 16,2-1 0-16,-2-2-1 0,4-1 1 16,-1-1-3-16,0-3 0 0,1 0 1 15,5-1-1-15,-3 0 0 0,2-1-4 16,-2-2 2-16,-2 0-1 0,0 3-1 15,-3-1-1-15,0 1 0 0,-3 1 0 16,3 7 0-16,1 0-1 0,-4 3-2 0,-3 4 1 16,3-3-1-16,-4 3 0 0,-3 3-1 15,5 1-1-15,-5 3 2 0,0 2-2 16,0 5-1-16,0-1 0 0,0 8 0 16,0 4 0-16,-5 3 0 0,5 1-2 0,-7 3 2 15,2-1 1-15,-3 0 0 0,-2 3-2 16,2 1-1-16,0 4 1 0,2-3 0 15,2 2-3-15,1-7 0 0,3 1-2 16,0-3-3-16,-4 2-3 0,4-8-4 16,0-2-3-16,0-7-6 0,0-3-3 15,4-5-7-15,-4 2-6 0,0 0-9 16,0-3-10-16,0-1-8 0,0-4-3 0,0 0-106 16,0 0-110-16,0 0-260 0</inkml:trace>
  <inkml:trace contextRef="#ctx0" brushRef="#br0" timeOffset="-164508.491">14726 14811 448 0,'-6'0'109'15,"-1"0"3"-15,-3 0-67 0,4 0-7 16,-3 0-1-16,2 0 2 0,2 0-1 15,-1 0 2-15,2-3 2 0,4 3 0 16,0 0-2-16,7 0 0 0,2 3-1 16,1-3-3-16,3 4-3 0,8-4-2 0,-1-4 0 15,5 1-1-15,3-1-2 0,5-2-5 16,-1-1 0-16,5 7-3 0,1-2-3 16,-1 2-4-16,0 0-1 0,-2 0-6 15,-5 4-1-15,0-1 0 0,-8-3-4 16,-2 5-1-16,-1-1 2 0,-3 0-3 15,-1 1 1-15,-5-1-1 0,-1 0 1 16,-6-4 2-16,0 5-2 0,2-5-4 16,-2 0-4-16,1 3-8 0,-4-3-8 0,2 0-12 15,-2-3-12-15,0 3-17 0,0-6-14 16,0 1 108-16,0 0-216 0,5 2-133 16,2-4-347-16</inkml:trace>
  <inkml:trace contextRef="#ctx0" brushRef="#br0" timeOffset="-158675.787">7605 8743 437 0,'0'0'99'16,"-3"2"3"-16,3 4-75 0,-4-3 0 15,4 1-6-15,0 2-4 0,0 2-1 16,0-4-2-16,0 5-1 0,0 1 0 16,4-1-2-16,-4 4-1 0,3 0-1 15,-3 2-1-15,3 1 0 0,0 4-1 0,1-2-2 16,0 5 0-16,0-3-2 0,-4-1 0 16,4 1-2-16,-4 9 0 0,3-1 0 15,-3 9 0-15,0 0-1 0,4 1 1 16,-4 1-1-16,0-2 1 0,0 3 0 15,4 1-1-15,-4-2 0 0,5-4 0 16,-1-2 0-16,1-3 0 0,1 1 0 16,-4 4-1-16,1 5 1 0,-3 0 0 0,0 7 1 15,0 2-1-15,0-3 1 0,0-2-1 16,0-1 0-16,0-1 1 0,0-4-1 16,0-1-1-16,0 6 1 0,0 4 0 15,0 5 1-15,-3 3 0 0,3 1 0 16,0-6 0-16,0 3 1 0,0-5 0 15,0 0-1-15,5-1 2 0,-2 0 0 16,-3-1-1-16,0 0 0 0,0 3 1 16,0-3 0-16,0 3 0 0,0 1-2 0,0 4 1 15,0-5 2-15,0 1-1 0,0-3 0 16,0-7 1-16,0-2 0 0,0 3-1 16,0 1 2-16,0-1-2 0,0 4 0 15,0 4-2-15,0-1 1 0,7 4 0 16,-4-5-1-16,-1-1-1 0,-2 1-1 15,0-7 3-15,0 5-1 0,0-1 1 16,0 1 0-16,0 2 1 0,0 0 0 16,0 0-1-16,3 0-1 0,-3-2-1 0,6-2 2 15,-6-3-1-15,0-2-2 0,0 3 1 16,-4 0 1-16,4 0 0 0,0 2-1 16,0 3 0-16,0 3 0 0,0-1 1 15,0-1-2-15,0 2 0 0,0-1 2 16,0-3 0-16,-4 1-1 0,4 1 1 15,0-1 0-15,0 0-1 0,0-4 2 16,0 5-3-16,0-1-1 0,0 0 3 16,-3-1-2-16,3 4 0 0,-4-5 2 0,0 6-2 15,0-4 0-15,4 2 2 0,0 2-1 16,0 0 0-16,0-3 0 0,0 3-1 16,0 0 1-16,0 0 1 0,0-3 0 15,0 2 0-15,0-7-2 0,0 0 0 0,0-3 2 16,0 4-1-16,4-8 0 0,-4 3-1 15,4 2 1-15,-4-3 0 0,0-4 1 16,-4 2 1-16,4-4-2 0,-5-3 1 16,5-2-2-16,-3 3 0 0,3-3 1 15,0-1 0-15,0-2-2 0,4 3 1 16,-4-6 0-16,5 1 2 0,-1-1 0 16,-4 1-1-16,3-3 0 0,-3-1 0 15,0-2 1-15,0-2 0 0,0-1-2 16,0-2 2-16,2-2 0 0,-2-1 0 15,0 0-1-15,0 0 0 0,0-2 0 16,0-2 2-16,0 1-1 0,0-4-1 0,0 4 1 16,0-4 1-16,0 0 0 0,0 0-1 15,3-4-2-15,-3-4 0 0,4-2 2 16,-4-6-2-16,6-7 0 0,-6-5 0 0,5-8 0 16,-1-6 1-16,1-7-1 0,4-7 0 15,1-2 0-15,3-2 1 0,5-4 0 16,2-2-2-16,-1-4 2 0,5 8 0 15,-1 6-1-15,-6 8 2 0,1 12 0 16,-5 13-1-16,-6 8 2 0,-2 1-1 16,-5 9 2-16,3 5 3 0,-3 0-2 15,-5 10 0-15,1 6 2 0,0 4-1 16,-4 0 0-16,5 7-3 0,-5 5-2 0,-1 7 0 16,0 5 1-16,-3 5-3 0,-3 3 1 15,1-4 1-15,0 0 0 0,0 2 1 16,-1 1-1-16,2 0 1 0,5-2-1 15,-4-4-1-15,6-2-2 0,2-6 1 16,-2-8 1-16,1 0-1 0,3-3 1 16,-5-10-1-16,0-2 2 0,0-4-1 15,-5-6 1-15,1-4-2 0,-3 0-1 0,-5-4-2 16,0-2-3-16,-1-4-1 0,-7-4-2 16,3-4-1-16,-1-1 1 0,-5 0-1 15,0-4 0-15,2 6 1 0,0-2 0 16,3 3 0-16,2 3 0 0,1-2 0 15,6 5 2-15,3 0 1 0,2-2-1 16,6 3 4-16,5 5 0 0,6 2-2 0,4-2-109 16,6 4-97-16,11 0-256 0</inkml:trace>
  <inkml:trace contextRef="#ctx0" brushRef="#br0" timeOffset="-157360.836">4821 15441 465 0,'4'0'102'0,"10"4"2"0,7-4-86 0,6 4 2 16,-3-4 0-16,-3 0 2 0,1 3 0 15,-4 0 1-15,-3 2 0 0,4 1 0 16,0 2-1-16,5 1-3 0,4-4-1 16,6 2 1-16,3-2 1 0,8-3 0 15,8-2 3-15,9 0 1 0,8-3 4 0,9-8 2 16,7 3-2-16,14-3-2 0,8 0-2 15,13 0 0-15,7 2-1 0,8 2-4 16,10-9-1-16,12 1 1 0,9 4-2 16,9 0 0-16,6-2-2 0,8 6-4 15,2 0-3-15,2-1-2 0,1-1-2 16,2 6 0-16,-8 3-4 0,-5 0-9 16,-4 0-14-16,-12 0-21 0,-11 6-15 0,0 4-131 15,-8 2-144-15,-16-2-335 16</inkml:trace>
  <inkml:trace contextRef="#ctx0" brushRef="#br0" timeOffset="-129279.626">13110 13519 541 0,'0'0'125'0,"0"0"6"15,3 0-89-15,1 0 0 0,-2 0-8 0,2 4-2 16,0 3-1-16,-1 7-2 0,3 3-3 16,-2 2-3-16,2 4-3 0,0 1-1 15,-3 2-4-15,-3-2-2 0,3 8-1 16,-3-3-4-16,0 2-2 0,0-3-1 0,0-2-4 15,0-4-3-15,-3-3-2 0,3-4-6 16,0-1-7-16,0-4-8 0,0-2-9 16,0-4-9-16,4-4-6 0,-4 0 88 15,6-7-195-15,-6-3-115 0,0 4-312 16</inkml:trace>
  <inkml:trace contextRef="#ctx0" brushRef="#br0" timeOffset="-128907.157">13338 13680 524 0,'0'0'136'16,"0"0"8"-16,0 0-48 0,-6 0-46 16,1 6-6-16,0 2-6 0,-3 1-7 15,2 7-5-15,1-2-7 0,2 5-6 0,3-2-4 16,-5 2-3-16,5-1-4 0,0-5 0 15,5 0 0-15,-3-3 0 0,4 0-2 16,4-3 0-16,-2-2 1 0,3-5 3 16,0 0 2-16,0 0 3 0,2-3 3 15,2-3 6-15,1 2 3 0,-2-8 4 16,1 5 1-16,-3-3 1 0,-4 3-2 0,-3-1 1 16,-1 4-2-16,-4 4-1 0,0-5-2 15,-9 5-4-15,-3 0-1 0,-2-3-5 16,-4-2-1-16,3 5-3 0,1 0-3 15,1-5-5-15,3 5-5 0,-2-5-8 16,5 5-9-16,-2 0-11 0,6 0-16 16,3 0-17-16,0 0-15 0,0-4-4 15,0 4-113-15,12 0-119 0,-3-10-279 16</inkml:trace>
  <inkml:trace contextRef="#ctx0" brushRef="#br0" timeOffset="-128407.166">13611 13673 594 0,'0'-2'143'0,"0"-3"7"16,-4 5-97-16,-1-2-1 0,-1 2-8 15,-2 0-4-15,1 5-7 0,-1 1-9 16,-2 6-6-16,5 4-5 0,0 3-6 15,1 4-3-15,4-2-3 0,0-2-2 16,0-6 2-16,6-2-1 0,-2-11 0 0,1 6 0 16,4-6 1-16,-2 3-2 15,3-3 1-15,1-4-1 0,0-3-1 0,-2 3 2 16,3-8 1-16,-5 1-2 0,3 0 1 16,-4 1 2-16,1 2-2 0,-1 5 1 15,-3-2 0-15,-3 5 4 0,0 0-1 16,4 0 1-16,0 8 1 0,1 2 2 0,-2 4 0 15,3-1 0-15,0 2-5 0,-2-3 2 16,-1-1 1-16,-3-1-3 0,7-3 0 16,0 3 1-16,-3-2 1 0,0-1 0 15,3 0 0-15,-7 1-2 0,3 4 2 16,-3-3 1-16,0 3-1 0,0 2 1 16,-6-3 1-16,1 0 4 0,0 1 2 15,-4-6 3-15,2 1-1 0,-1 0-1 16,-6 0 2-16,1-2-3 0,-3 0-3 15,1-3-1-15,-2-2-4 0,3 0 0 0,-1 3-5 16,2-3-6-16,2 0-12 0,1-5-8 16,3 1-17-16,2-2-23 0,5-2-19 15,0 2-116-15,0 2-134 0,0 0-304 16</inkml:trace>
  <inkml:trace contextRef="#ctx0" brushRef="#br0" timeOffset="-127940.942">13839 13892 566 0,'0'-3'134'0,"0"3"6"16,3-6-89-16,4 2-11 0,-1 4-9 15,4-6-1-15,-2-1-3 0,3 0-4 16,-2 0-2-16,1 2 0 0,-3 5-2 16,-2 0-1-16,2 0-2 0,-1 0-1 0,-2 8-2 15,2-1-2-15,-3 0-1 0,-3 3-3 16,0 0-4-16,0 1-1 0,-8-1 1 15,3 2 0-15,-1 0-1 0,-1 0-3 16,2 0 1-16,-1 3 0 0,0-1 3 16,6-5-2-16,-3-1 1 0,3-5-1 15,0-3 4-15,4 0 1 0,1 0 3 0,1 0 1 16,-1 0 2-16,2 0 1 0,-1 0 2 16,0-5-1-16,3 5-1 0,0-5-3 15,3 5-3-15,-4 0-2 0,3-2-3 16,-3 2-4-16,-1 0-7 0,-1-4-16 15,-2-1-17-15,0-1-23 0,-4 2-15 16,5 4-111-16,-5 0-128 0,5 0-281 16</inkml:trace>
  <inkml:trace contextRef="#ctx0" brushRef="#br0" timeOffset="-127468.004">14013 13655 571 0,'4'11'133'0,"1"5"3"0,2 3-96 0,-1 2-9 15,-1 5-13-15,0-2-6 0,1 1-4 16,-6-6-5-16,6-3-2 0,-2-6-1 16,-4-1 1-16,3-3-1 0,-3 0 0 15,0-6-1-15,0 3 2 0,0-3-1 16,0 0 2-16,0-5-2 0,0-4 2 16,0 0 2-16,0-4 3 0,0-2 0 15,0-6 1-15,0-4 2 0,0-3 5 16,0 3 1-16,0 1 2 0,0 5-1 0,4 4 2 15,0 4 1-15,2 2 0 0,3 6-1 16,0 3 0-16,-1 0 0 0,0 3 0 16,-1 7 1-16,2 1-1 0,0 5-2 15,0 1 0-15,2 6-4 0,-3 0-3 16,-1 5-2-16,0-3-3 0,0 0-1 16,-3-8-3-16,0 0-7 0,-4-6-4 15,5-3-13-15,-5-4-18 0,0 2-19 0,0-6 129 16,0 0-256-16,0 0-145 0,6-6-387 15</inkml:trace>
  <inkml:trace contextRef="#ctx0" brushRef="#br0" timeOffset="-127173.138">14352 13683 617 0,'2'0'158'0,"1"0"10"0,0 0-80 0,2 0-21 16,1 0-15-16,-1 0-7 0,1 3-7 15,0-3-8-15,0 5-8 0,4-5-5 16,-1 0-5-16,1 0-4 0,1 0-4 15,-1 0-2-15,-5-7-7 0,0 7-10 16,-1-5-14-16,1 1-21 0,-2 4-20 16,0-3-119-16,2 3-140 0,1 0-312 15</inkml:trace>
  <inkml:trace contextRef="#ctx0" brushRef="#br0" timeOffset="-126785.28">14639 13372 603 0,'0'7'145'16,"8"1"7"-16,-8 2-100 0,5 2-6 16,0 1-10-16,1 5-7 0,-1 4-9 15,-1 6-6-15,-4 8-6 0,5 1-4 16,-5 1-1-16,0-1-2 0,3 0 0 15,1-7-1-15,-1 3 0 0,1-9-1 0,1-1-3 16,-5-5-10-16,4-5-7 0,-4-3-9 16,0-4-10-16,0-2 128 0,0 1-246 15,0-1-130-15,0-2-358 0</inkml:trace>
  <inkml:trace contextRef="#ctx0" brushRef="#br0" timeOffset="-119950.419">7866 16550 533 0,'-4'0'120'0,"-4"7"3"0,-1 3-94 0,5 2-4 15,-7 3-3-15,1 3-2 0,-2 3-2 16,-3 3-3-16,0-3-2 0,4 3-2 16,-1 0 0-16,6-1-2 0,1 0-3 15,5 2-2-15,0-3-2 0,9 2 0 16,0-3-1-16,2 0-1 0,11-4 0 16,-2-1 1-16,-3-4 1 0,2-2-1 15,1-3 1-15,-9-2-2 0,4-5 0 0,-1 0-4 16,-3 0-9-16,3-8-9 0,1-5-3 15,0-5-114-15,3 0-109 0,5-1-271 16</inkml:trace>
  <inkml:trace contextRef="#ctx0" brushRef="#br0" timeOffset="-119756.048">7743 16334 565 0,'0'-5'128'0,"0"-1"2"15,5 6-101-15,7 0-4 0,16-4-12 0,-2 4-13 16,6-4-15-16,6 4-114 0,11 0-107 16,-10 4-274-16</inkml:trace>
  <inkml:trace contextRef="#ctx0" brushRef="#br0" timeOffset="-119447.852">8273 16607 614 0,'0'-5'144'0,"7"0"4"0,4 1-102 16,8 1-11-16,1-3-8 0,4 1-7 16,2-1-5-16,2 1-7 0,1-2-2 15,-2 1-4-15,-1-1-9 0,-3 3-9 16,-2 0-10-16,-6 0-12 0,-1 4-7 15,-6-3 79-15,-1 3-186 0,-7 0-109 16,0-4-293-16</inkml:trace>
  <inkml:trace contextRef="#ctx0" brushRef="#br0" timeOffset="-119255.938">8305 16770 585 0,'11'0'139'0,"8"0"1"0,3 0-98 15,4 0-9-15,5 0-10 0,-3-4-11 16,3-2-14-16,2-4-20 0,-6 1-119 16,3-3-116-16,-5-4-295 0</inkml:trace>
  <inkml:trace contextRef="#ctx0" brushRef="#br0" timeOffset="-118814.802">8986 16136 605 0,'-4'0'141'0,"-3"0"2"16,0 11-98-16,-5 2-7 0,-5 7-5 15,-4 6-6-15,-2 6-3 0,-2-2-3 16,-3 6-2-16,5 3-2 0,-1 0-2 0,0-2-5 16,2 4-2-16,1-2-4 0,1 0 1 15,2-2-2-15,3 1-1 0,3-2-3 16,5-4-6-16,1-3-5 0,3-5-11 15,-1-7-11-15,4-5-13 0,0-1-6 16,0-6-112-16,0-2-111 0,5-3-266 16</inkml:trace>
  <inkml:trace contextRef="#ctx0" brushRef="#br0" timeOffset="-118363.146">9076 16573 546 0,'0'-17'127'0,"0"6"2"0,0 4-86 16,-10 3-14-16,5 4-8 0,-8 0-3 16,-1 0-2-16,-3 10-1 0,-5 3-1 15,-2 10 0-15,1 3-1 0,-5 5-2 16,6 2-1-16,3-2-1 0,8-5-4 16,11-5 1-16,0-2 0 0,0-7 0 15,7-3-1-15,5-5 2 0,2-4-1 16,0 0 5-16,4 0 2 0,2-5 3 15,-1-3 0-15,2-3 2 0,0 0 2 16,-1 0 0-16,-1-2-1 0,-5 2-2 0,1-4-2 16,-2-2-2-16,-3-5-1 0,-2-1-4 15,-5-2-5-15,-3 5-1 0,0 1-2 16,0 3-2-16,-11 2-11 0,2 7-12 16,-4-3-20-16,2 5-16 0,3 0 90 0,8 3-208 15,0 2-135-15,8 0-335 16</inkml:trace>
  <inkml:trace contextRef="#ctx0" brushRef="#br0" timeOffset="-117854.497">9496 16581 489 0,'-18'-11'129'0,"-1"5"2"0,3 6-40 15,-4 0-59-15,-4 0-6 0,-3 5-8 16,-4 3-7-16,1 5-5 0,1 3-1 16,3 2 0-16,8 3-3 0,7 3-3 15,7-2 3-15,4-3-1 0,4-3-2 16,8 1 0-16,6-8 0 0,6-1 2 16,-1-8-1-16,3 0 0 0,0 0-1 0,1-4 1 15,0-7 0-15,-4-1 0 0,2-6 0 16,-1-3 0-16,-4-1-1 0,-3 2 1 15,-1 3 0-15,-4 5-2 0,-4 7 1 16,-8 5 2-16,0-3 3 0,0 3 2 16,-8 4 2-16,-1 1 2 0,-5 8 1 15,0 2-1-15,1 3-3 0,3 5 1 0,1 2-2 16,-1 0 0-16,5 1 1 0,-5-1 0 16,4 1 2-16,-5-1 1 0,5 3-1 15,0-5 0-15,0 0-1 0,3 3-3 16,0-3 2-16,-2-1-2 0,1 0 1 15,-1 0 2-15,0-4 0 0,0 2 1 16,-3-1 2-16,1 0 2 0,-5-2 1 16,1-2 1-16,-4-3-1 0,1-1 0 15,-3-6 0-15,0-5-3 0,-3 3-4 0,-2-3 0 16,-4-3-4-16,-3-4 1 0,-4-1-4 16,0-1-7-16,0-6-11 0,1 6-20 15,1-5-17-15,14 0-123 0,9-5-138 16,8 6-323-16</inkml:trace>
  <inkml:trace contextRef="#ctx0" brushRef="#br0" timeOffset="-116969.17">9688 17029 521 0,'0'0'124'16,"0"0"4"-16,3 0-86 0,6 0-7 15,2 0-3-15,4 0-1 0,3 0-4 16,4 3-1-16,4 0-3 0,-3 4 0 16,-2-3 0-16,2 4-1 0,3 0-4 15,-4-1-2-15,-2 5-4 0,-7 2-2 16,-13 4-3-16,0-1-3 0,-10 1-1 0,-8-1-3 16,-5-5 1-16,-7-3 1 0,6 2 0 15,0 0-2-15,3-2 1 0,3-3 0 16,3 1 0-16,1-4-2 0,2-3 0 15,6 0 0-15,1 4 1 0,5-4 0 16,0 0 0-16,4 0-1 0,2 0 2 0,5 3 3 16,-1-3 1-16,3 0 1 0,4 0 2 15,0 0-1-15,3 0 2 0,0 3-2 16,3-3-3-16,-6 0 0 0,0-3-5 16,1 3-7-16,-1-7-8 0,-1 1-16 15,4-1-12-15,-2 2-13 0,-1-6-41 16,2-1-69-16,3-4-104 0,1-4-221 15</inkml:trace>
  <inkml:trace contextRef="#ctx0" brushRef="#br0" timeOffset="-116389.467">10378 16565 498 0,'-4'0'117'0,"1"0"4"0,1 0-82 15,2 0-7-15,0 4-3 0,0-4-3 16,0 6-3-16,0-2-4 0,3 1-5 16,0 4-1-16,-3 2-1 0,5 3-3 15,-5 5-3-15,0 5-2 0,0 2-1 16,-5 5 0-16,2-1 0 0,0 1-2 16,-5-3 0-16,-1-2-2 0,3 1 1 0,0-5 0 15,0-2-1-15,0-4 2 0,2-3-1 16,0-7-1-16,0-6 2 0,1 0 1 15,3 0 0-15,0 0-2 0,4-8 0 16,1-5-1-16,4-1 2 0,0-3-3 16,3-3 0-16,3 0-2 0,0-1 2 15,7-4-1-15,0-1 2 0,2 3-1 16,0-8 1-16,0 2-1 0,-1 5 4 16,1 1-3-16,-4 2 1 0,2 11-1 0,0 4 0 15,-3 1 1-15,0 5 4 0,-1 0 0 16,0 6 2-16,0 2 1 0,1 2 2 15,-1 5 3-15,-1 7 0 0,1 2 1 16,2 1 0-16,-5 4 2 0,-3 1 0 16,-2-3-2-16,-10-4-3 0,0 0-2 15,0-3-7-15,-12-3-14 0,6-3-19 16,1-2 90-16,2-2-216 0,3-4-136 0,0-6-365 16</inkml:trace>
  <inkml:trace contextRef="#ctx0" brushRef="#br0" timeOffset="-114555.13">8677 8689 538 0,'-19'-6'127'0,"13"0"3"16,6 0-63-16,0-1-45 0,3 0 1 15,3-4 1-15,11 5 0 0,4-3-1 16,9 0-1-16,5 2-2 0,4 0-2 15,1 0-3-15,5 1-3 0,-1 6-2 16,3-8-4-16,-1 4-2 0,1-2-1 16,-3 4-1-16,-3 2-2 0,-1-4 1 15,0 4 0-15,-3 0-1 0,6 0 1 0,-4 0-2 16,-1 4 2-16,2-4 2 0,-2 0-2 16,-3 6 1-16,-2 1 2 0,-1 6-1 15,-5 0 1-15,-5 3-1 0,-3-4 0 16,0 6 1-16,-7-4-1 0,1 4 2 15,-2 1 1-15,0 4 0 0,-4-3 2 16,3 6-2-16,-8 0 2 0,-2-1 0 0,0 2 0 16,0 2 1-16,-2 4 0 0,-5 0-3 15,-2 3 2-15,0-4-2 0,-1 2-1 16,-1 1-2-16,1-4 2 0,-1-1-2 16,2 8 0-16,-2-3 0 0,-3 3 0 15,3 0-1-15,-3 6 1 0,1 0-4 16,3 5 0-16,-3-5 2 0,3 5-2 15,-6-1 0-15,-3-7 1 0,1 5 0 16,2 1 2-16,-2 1-1 0,5-2-2 16,5 10 2-16,-2-1 1 0,3 1 0 0,-6 1-1 15,-4-2-2-15,1-5 4 0,-1 4-1 16,-1-1 0-16,3 2-1 0,4 8 2 16,-5-4 2-16,1 2 2 0,1-3 0 15,3 0-2-15,-2-3 3 0,5 1 0 0,0-1-2 16,5 2 0-16,3-2 1 0,0-3-2 15,3 1 2-15,5-4-3 0,-2-1 1 16,5-3 1-16,-4 0-3 0,6-3-2 16,-2-3 1-16,3-5 0 0,4 3-1 15,1-2-1-15,1-5 0 0,4-2-1 16,2 0 3-16,-3-6-1 0,8-3-1 16,-4-2 0-16,4-4 1 0,2-1 0 15,-6-8-1-15,1 3-1 0,-3-7 1 0,2 4 1 16,-3-4 0-16,-2 0-1 0,2 5-1 15,-4-5 2-15,-6 0 0 0,-1 0-1 16,-8 0 0-16,-5 0 2 0,0-5 1 16,0 5 0-16,-5-4 0 0,-3-1-1 15,-2 2 1-15,-6 3 3 0,0 0-4 16,0 7 0-16,-5-3 0 0,0 4 2 0,2 5-2 16,-1 1 0-16,1 0-3 0,-3 2 1 15,-1 1 1-15,-4 3-3 0,4 0 0 16,0 4 2-16,1-1-1 0,4 2 2 15,4-1 0-15,-2 4 0 0,1 2 1 16,0 1 1-16,4 2-1 0,1 3 0 16,6 0 1-16,-1 1-1 0,1-2-1 15,4 2 1-15,0-3-2 0,5 7 0 0,2-2 0 16,5 6 1-16,1 0 0 0,4 8-2 16,3 0 1-16,3 5-1 0,3-4 3 15,4 4-3-15,1 1 0 0,0 4 1 16,0 4 0-16,-2 3 0 0,2-1 1 15,-5 3-1-15,3-2 1 0,-9 1-2 16,-1 4 1-16,-5 4 0 0,-4 0-2 16,-1 4 1-16,-4-1-1 0,-5 0 0 15,4-1 2-15,-4 3-1 0,0 0 1 0,-6-1 2 16,-8-4 0-16,-8-5 2 0,-7-4 4 16,-6-8 4-16,-12-4 3 0,-8-4 3 15,-13-2 1-15,-6-5 1 0,-13-10-3 16,-4-6-2-16,-3-3-2 0,1-10-8 15,3-11-11-15,4-7-11 0,-2-7-23 16,12-12-27-16,7-19 13 0,5-33-170 0,8-8-162 16,8-5-376-16</inkml:trace>
  <inkml:trace contextRef="#ctx0" brushRef="#br0" timeOffset="-112601.575">10130 10544 652 0,'0'0'154'0,"-2"0"2"15,2 0-110-15,-4 5-1 0,0 6-8 16,0 5-5-16,1 7-5 0,0 1-4 0,3 4-3 16,-5 4-4-16,5 5-1 0,0 3-7 15,0 3-4-15,5 0-1 0,-5 4 0 16,0 1-5-16,0 3-6 0,-4 0-9 16,-3-1-6-16,1-6-12 0,-3-6-13 15,0-9-13-15,7-8-5 0,2-9-103 0,0-12-108 16,4 0-258-16</inkml:trace>
  <inkml:trace contextRef="#ctx0" brushRef="#br0" timeOffset="-112318.994">10457 10869 609 0,'-4'5'139'0,"-4"4"4"15,-1 4-106-15,-4 2-1 0,-3 5-14 16,-1 7-2-16,1 3-6 0,3 7-3 15,4 0-5-15,9 0 0 0,0-7-1 16,0-8 2-16,12-4-1 0,4-6 6 16,5-7 4-16,4-5 8 0,6 0 1 15,0 0 6-15,6-15 3 0,-2-1 4 16,1-9-1-16,-4-3-4 0,-2-1-4 0,-9-2-2 16,-7-3-5-16,-6 5-5 0,-8 2-6 15,0 3-2-15,-12 0-1 0,-2 5-4 16,-5 3-6-16,-2 8-14 0,-1 8-19 15,0 0-19-15,2 6-30 0,4 2-123 16,4 4-148-16,9-3-330 0</inkml:trace>
  <inkml:trace contextRef="#ctx0" brushRef="#br0" timeOffset="-111839.967">11038 10839 605 0,'0'0'147'0,"-6"4"2"0,-5 2-103 16,1 7-3-16,-5 8-14 0,-3 2-7 16,0 10-8-16,-2 2-9 0,1 2-1 15,3 0-3-15,5 2 1 0,5-7-2 0,6-12 0 16,0-2 0-16,6-8 0 0,4-10 0 16,1 0 2-16,3 0 0 0,-2-9 1 15,2-1 1-15,-1-4 0 0,2-1 0 16,-1-4 1-16,2 0 1 0,-4 0 0 15,-1 4 0-15,0 3 2 0,-2 8 1 16,0 4 3-16,-1 0 0 0,-3 11-3 0,0 4 0 16,-1 10-2-16,-2 7-1 0,-2 2-2 15,0 3-3-15,0 1 1 0,4-1-1 16,-1-1-1-16,1-2 1 0,3 3 0 16,-2 3-1-16,0 4 2 0,-5 3-3 15,0 6 0-15,0-3 3 0,-5-2-3 16,0-5 1-16,-7-7 2 0,2-4-1 15,-5-4 4-15,-1-9 4 0,-3-7 1 16,-3-7 3-16,-2-5 1 0,-1 0 0 0,0-14 2 16,1-2-4-16,8-6-2 0,-2-8-1 15,3-11-3-15,0-7 0 0,11-9-3 16,0-4-1-16,4 5-1 0,4 11-1 16,10 7 1-16,4 9-3 0,5 8-6 15,3 1-7-15,5 1-12 0,-1 5-18 16,2 1-22-16,-1 4-123 0,-1-1-136 0,-1 1-320 15</inkml:trace>
  <inkml:trace contextRef="#ctx0" brushRef="#br0" timeOffset="-111323.24">11348 11208 591 0,'5'-4'140'0,"1"-4"4"0,6 1-98 0,3 3-1 16,3-2-7-16,-1 3 0 0,2 0-5 15,-1 3-5-15,-1 0-4 0,-5 0-2 16,-3 0-5-16,-6 8-3 0,-3 4-2 15,-4 0 0-15,-5 6-3 0,-6 1 0 16,2 3-2-16,-6-2-1 0,1 1-3 16,0-1-3-16,3-2-1 0,-1-2 1 15,7-2 0-15,1-3 0 0,8-2-2 0,0-1 2 16,0-2 0-16,10 1 0 0,-3-1-1 16,6-2 0-16,2 1 0 0,-2-3 2 15,2-2-5-15,3 0-8 0,-2-2-7 16,-1-4-8-16,1 3-16 0,-1-6-14 15,-4-2-1-15,1-4-113 0,-3-2-114 16,1-5-272-16</inkml:trace>
  <inkml:trace contextRef="#ctx0" brushRef="#br0" timeOffset="-110979.502">11513 10731 637 0,'-5'0'155'15,"-1"11"6"-15,6-3-104 0,0 5 1 16,0 7-17-16,0 4-8 0,6 3-10 16,-1 4-7-16,2 4-6 0,3 0-5 0,-2-2-3 15,0-3-1-15,0-3-2 0,-2-5 1 16,-1-4 0-16,-1-3 0 0,-4-8 1 16,0-3-1-16,2-4 1 0,-2 0-2 15,4-11 0-15,0-2 0 0,1-5 1 16,-1-5-2-16,1-4 1 0,2-1 2 15,0-2 1-15,2 3 0 0,3 7-1 0,1 2 3 16,-1 9 5-16,2 9 4 0,0 0 2 16,3 3 1-16,-5 7 3 0,0 10 3 15,-2 3-4-15,-5 3-3 0,-2-2-6 16,1 1-2-16,-1 1-4 0,-3-4-10 16,6-6-11-16,-3-5-14 0,1-2-23 15,1-9-18-15,1 0-121 0,5 0-136 16,4-6-311-16</inkml:trace>
  <inkml:trace contextRef="#ctx0" brushRef="#br0" timeOffset="-110811.856">11915 10815 707 0,'4'4'171'0,"1"0"6"16,6 1-107-16,-2-5-14 0,4 2-14 15,3-2-6-15,-3 0-11 0,4 0-7 0,-5 0-5 16,3-6-5-16,-5 1-9 0,-1 0-14 15,-4-2-12-15,3 0-20 0,-4 0-21 16,-1 1-123-16,1 0-138 0,0-2-316 16</inkml:trace>
  <inkml:trace contextRef="#ctx0" brushRef="#br0" timeOffset="-110614.206">12250 10394 687 0,'0'23'166'16,"0"3"6"-16,0 1-102 0,0 4-11 15,5 1-23-15,1 3-7 0,-2 1-6 16,0 3-5-16,1-2-4 0,-5-2-10 0,5-3-14 16,-5-3-20-16,0 0-27 0,0-1-128 15,0-4-142-15,0-7-342 0</inkml:trace>
  <inkml:trace contextRef="#ctx0" brushRef="#br0" timeOffset="-105902.633">16464 14204 521 0,'0'0'133'0,"0"5"3"0,3 2-35 16,0 13-73-16,1 1-2 0,-1 2-9 15,-3 10-1-15,5 5-3 0,-5 1-4 0,0 12-3 16,0-1 0-16,0 3-1 0,0-6-4 16,0-5-6-16,0-9-8 0,0-8-10 15,0-7-7-15,3-7-116 0,-3-11-115 16,0 0-279-16</inkml:trace>
  <inkml:trace contextRef="#ctx0" brushRef="#br0" timeOffset="-105666.89">16309 14461 517 0,'0'-7'133'0,"11"4"5"0,3 3-37 0,2 0-61 16,6 0 1-16,1 0-3 0,-1 3-2 15,10-3-4-15,8 0-4 0,6 0-4 16,2 0-7-16,2 0-5 0,-10-3-4 15,-12 3-2-15,-7 0-8 0,-15 6-9 16,0-2-13-16,1-1-15 0,-4 3-12 16,-3-1 13-16,0 1-132 0,0 2-112 15,8-3-272-15</inkml:trace>
  <inkml:trace contextRef="#ctx0" brushRef="#br0" timeOffset="-98381.448">17664 14159 539 0,'-10'0'127'16,"4"5"7"-16,-1-1-92 0,2-4-1 15,5 0 3-15,-4 0-4 0,4 0-4 16,0-7-2-16,5-1-4 0,4-4 2 0,3-7-4 15,8-3-3-15,8 1-3 0,0-1 0 16,7-2-2-16,-1 2-2 0,0-2-3 16,0 5-3-16,1-3 0 0,-1 5-1 15,-2 3-2-15,-1 3-1 0,-8 5-1 16,-4 6-2-16,-4 0-1 0,-4 10-1 16,-6 8 1-16,-5 8 1 0,0 8-1 15,-5 5 1-15,-6 6 0 0,-2 3 0 16,1-2-2-16,-1 6 0 0,4 4-1 15,1 5-2-15,-1 4 0 0,1 6 0 0,0-1 0 16,4-2 0-16,-1-7-3 0,5-6-6 16,0-12-3-16,3-5-5 0,2-10-7 15,-2-8-11-15,0-6-10 0,-3-3-13 16,0-2-9-16,0-5 2 0,0 1-112 16,-5-2-112-16,-3 4-266 0</inkml:trace>
  <inkml:trace contextRef="#ctx0" brushRef="#br0" timeOffset="-98168.766">17699 14766 527 0,'-9'9'126'16,"3"0"8"-16,6-2-83 0,0-3-1 0,4-4 2 16,4 3 2-16,6-3 3 15,7 0-4-15,9 0 1 0,6 0-5 0,8 0-6 16,11 0-5-16,7 0-8 0,6 3-7 15,7 1-5-15,2-1-6 0,-5 2-12 16,-5 1-15-16,-9 2-25 0,-7-3 122 16,-4 1-279-16,-9 6-172 0,-7-4-463 15</inkml:trace>
  <inkml:trace contextRef="#ctx0" brushRef="#br0" timeOffset="-96079.6">19355 14312 609 0,'-6'-5'145'0,"2"-1"5"0,4-1-102 15,0 0 0-15,6-1-4 0,3-2-2 16,-1 7-3-16,6 3-6 0,5-7-4 0,3 7-1 16,2-3-4-16,6 3-4 0,2-3-3 15,4-2-4-15,0 5-1 0,-1-3-5 16,-1 3-3-16,0-3-2 0,-3 3-1 16,-3-6-2-16,0-1 1 0,-4 0-5 15,-4 0-2-15,-1 0-7 0,-3 2-12 16,-5 5-19-16,-5 0-20 0,-6 0 90 15,0 5-208-15,-6 1-139 0,-1 2-350 0</inkml:trace>
  <inkml:trace contextRef="#ctx0" brushRef="#br0" timeOffset="-95831.1">19557 14511 667 0,'0'-3'164'0,"10"-2"5"0,5 5-98 16,3 0-12-16,7 0-17 0,6 0-4 15,-5 0-3-15,2 0-9 0,1 0-4 16,0 0-7-16,-6-5-3 0,-2 5-5 16,-2 0-2-16,-5 0-3 0,-2 0-3 0,-4 4-4 15,-5 2-7-15,-3 2-15 0,0 2-12 16,-5-3-20-16,-2 2-15 0,-3-1-115 15,3 3-129-15,-1 1-292 0</inkml:trace>
  <inkml:trace contextRef="#ctx0" brushRef="#br0" timeOffset="-63163.674">12885 16082 529 0,'-3'10'110'0,"3"0"6"16,0 1-103-16,0-2 4 0,3 0 4 15,5 0 0-15,-1-1 2 0,1 5-1 16,1-1-3-16,-1 2-3 0,0 1-2 0,-4 0-2 16,3 0-1-16,0 1-3 0,-2-5-4 15,3-2 0-15,1 4-2 0,3-7 0 16,1-2 0-16,6 0-1 0,0-4 2 16,1 0 4-16,-1-9 2 0,0 4 3 15,-2-1 1-15,-1-1 0 0,2 7 3 16,4-5-2-16,1-1-1 0,6-1-2 0,4-5 2 15,6-1-2-15,-2-6-1 16,5 0 0-16,-1 2-1 0,2-1-1 0,-2 2 0 16,2 2 0-16,-3-2 1 0,3 2 0 15,1-1-2-15,-2 1 2 0,-2 1 0 16,1 1-1-16,-8 0 0 0,1 3-4 16,-5 2 1-16,-2 3 0 0,-4 4-3 15,0 5-1-15,-5 6 0 0,-3-2 1 16,2 4 0-16,-2 2-1 0,2 1 1 0,-2-2 2 15,3 6 0-15,-1 5-2 0,0 0-2 16,0-3 1-16,-1 1 0 0,1-4-2 16,-3-2 0-16,2-5 1 0,-3 1 0 15,-4-3 0-15,2-1 2 0,-3-2-2 16,-5-7 0-16,1 5 2 0,2-5-1 16,-3 0 1-16,2-6-1 0,-1 0-2 0,0-1 1 15,0-2 2-15,0-5 0 0,2-2-2 16,3-4 0-16,-2-8 2 0,6-2 1 15,6 1-2-15,3-5 0 16,3 6-1-16,4 6 2 0,3 2 1 0,0 7 0 16,2 4 3-16,-2 5 2 0,4 4 0 15,1 0 2-15,2 3-2 0,6 3 1 16,-1 4-2-16,3 3-1 0,-2 1-1 0,6 0-1 16,-1 3 0-16,7-1 4 0,6-3 0 15,8-3-1-15,3-10 2 0,5 0 2 16,4-6-2-16,0-10-1 0,3-9-2 15,-2-6-1-15,-1-8-1 0,-4-11-6 16,-10-3-11-16,-13-3-9 0,-16-6-18 16,-19 7-34-16,-21 4-130 0,0 4-153 15,-12 18-356-15</inkml:trace>
  <inkml:trace contextRef="#ctx0" brushRef="#br0" timeOffset="-62534.883">13283 16849 486 0,'-2'-4'124'0,"2"4"5"0,0 0-39 15,-5 0-55-15,5 3 3 0,-4 6-3 16,-1 9-1-16,1 4-3 0,4 8-2 16,-8 4-2-16,4 6-5 0,4 4-2 15,0 3-5-15,0 3-5 0,0 1-2 0,0 0-3 16,5 2 0-16,-5-6-2 0,8-4-5 15,-5-6-6-15,4-3-3 0,0-13-9 16,-2-5-6-16,0-6-10 0,1-4-9 16,-2-6-3-16,0-5 184 0,3-3-287 15,4-9-127-15,6-2-379 0</inkml:trace>
  <inkml:trace contextRef="#ctx0" brushRef="#br0" timeOffset="-62239.768">13633 17114 547 0,'-7'0'128'0,"-4"0"6"0,-1 0-94 16,0 13 0-16,-1 3-1 0,-4 4-2 15,4 5-1-15,3 4-6 0,-1-3-5 16,6 4-3-16,1-4-2 0,4-1-3 0,0-7 0 16,5-4-4-16,4-8 3 0,5-6 1 15,2 0 2-15,5-4 1 0,6-5-1 16,-1-4 3-16,1-3 1 0,-3-3 0 15,-3 2 0-15,-4 0-1 0,-11 1 2 16,-2 2 2-16,-4 1-2 0,-6 3-2 16,-2-2-1-16,-7 6-2 0,-1 0-5 15,-4-1-3-15,-2 1-9 0,3 2-8 16,1 0-6-16,3 4-13 0,7 0-11 0,4 0-16 16,4 0-29-16,0 0-12 0,4 0-115 15,-1 5-139-15,2-5-305 0</inkml:trace>
  <inkml:trace contextRef="#ctx0" brushRef="#br0" timeOffset="-61790.987">13966 17112 510 0,'-9'-7'140'0,"0"7"8"15,2 0-17-15,-4 4-87 0,2 5-6 16,-1 4-7-16,-4 3-6 0,3 3-7 15,0 1-7-15,3 2-2 0,8 3-4 16,0-6-3-16,0-2-2 0,5-7 0 16,6-6 0-16,1-4 0 0,3-6-1 15,-1-4 1-15,1-2 1 0,-2-3 2 0,0-1 2 16,0 5 4-16,-5 3 3 0,-3-1 2 16,-1 9 3-16,-4 0 3 0,0 0 0 15,6 0-3-15,-6 8-3 0,0 2-1 16,4 0-3-16,-1 2-4 0,5 2-3 15,1-2-1-15,2 2 1 0,-2 1-2 16,3 5 0-16,-4 1-1 0,0 6 1 0,0 4 1 16,2 1-3-16,-2 1 1 0,-1-1 1 15,-1-1 0-15,-6-2 2 0,0-1 1 16,0 0 3-16,-4-4 3 0,-4-3 3 16,-3-2-2-16,-2-3 1 0,-9 1 2 15,0 0-2-15,-4 1-2 0,-1 0-3 16,-3-3-4-16,4-3-1 0,-2-4-1 15,5-3-8-15,1-5-7 0,2 0-9 16,5-8-11-16,2-5-13 0,9-5-15 16,4-1-15-16,0-6 22 0,3-6-131 0,14-6-118 15,3 1-282-15</inkml:trace>
  <inkml:trace contextRef="#ctx0" brushRef="#br0" timeOffset="-61430.022">14173 17292 639 0,'5'-4'150'16,"4"-3"6"-16,6 3-107 0,3-3-7 16,-1 1-6-16,5 1-3 0,-1 0-6 15,-2 2-4-15,4 3-4 0,-5 0-4 0,-2 8-5 16,-4 2-1-16,-7 6 2 0,-5 4-6 15,0 4 0-15,-2 3 0 0,-7 7 0 16,0-7 0-16,1 5 0 0,-2-6-2 16,2-3 0-16,1-5-2 0,3 0 1 15,0-5 0-15,4-1-1 0,0-2 0 16,7-3-1-16,-1 0 0 0,2-3 1 0,3 4-1 16,-1 0-1-16,2-3 2 0,3-2 1 15,3-3 1-15,-3 0-3 0,1-7 1 16,-2-4-2-16,-2 4 1 0,-2-5-9 15,0 1-10-15,-2 1-12 0,4-5-18 16,-5 3-15-16,0-2-117 0,-2-4-129 16,-2 1-295-16</inkml:trace>
  <inkml:trace contextRef="#ctx0" brushRef="#br0" timeOffset="-61061.646">14538 16930 656 0,'0'0'159'0,"0"5"7"16,3 0-108-16,-3 2-3 0,5 7-12 15,-2 3-7-15,3 4-8 0,-4 7-9 0,6 6-7 16,0-3-4-16,-2 3-4 0,1-6-1 16,-1-1-1-16,-3-6-2 0,-3-8 2 15,4 0 0-15,0-1-1 0,-4-9 0 16,4-3-3-16,-4 0 2 0,5 0-1 15,-1-8-1-15,2-3 0 0,-2-2 2 16,0-5 0-16,-1-5 1 0,2 2 0 0,-2-5-1 16,5-2 0-16,-2 3 1 0,4 3 1 15,2 0-1-15,-2 6 0 0,0 4 1 16,0 4 3-16,1 5 2 0,-4 3 0 16,5 0 3-16,0 11 2 0,0 3-1 15,1 5 0-15,2 5-1 0,-2 1-4 16,0 3 2-16,-1-1-9 0,-1-2-6 15,1-3-7-15,0-2-18 0,-3-4-25 16,2-6 25-16,-1-2-161 0,3-2-142 16,-3-6-338-16</inkml:trace>
  <inkml:trace contextRef="#ctx0" brushRef="#br0" timeOffset="-58310.758">20890 13675 444 0,'0'0'114'0,"4"-3"4"16,3 3-50-16,0-6-25 0,2 6-5 16,2-3-3-16,-3 3-1 0,0 0 0 15,-1 0 2-15,-3 0 0 0,-4 3 0 16,0 4-1-16,0 4-2 0,0 5-1 15,0 0-5-15,-4 7-1 0,4 6-3 0,-3 1-5 16,3 4-4-16,0 2-3 0,0 4-4 16,0 7 1-16,0 5-6 0,0 4-1 15,0 8 1-15,0 2 0 0,0-6-2 16,0-2 0-16,0-6-2 0,0-8 1 16,-6-8-1-16,2 0-4 0,0-7-3 15,4-4 0-15,0-3-5 0,0-4-5 0,0-8-4 16,5-2-6-16,-5-5-6 15,5 1-8-15,-5-4-8 0,3 0-5 16,-3-5-38-16,3-5-64 0,-3 0-97 0,4-4-216 16</inkml:trace>
  <inkml:trace contextRef="#ctx0" brushRef="#br0" timeOffset="-57512.885">21628 14182 459 0,'0'-3'111'0,"5"-2"3"0,-1-1-68 16,-1-1-7-16,1-3-5 0,-1 2-1 16,-3 1 0-16,4 0-2 0,-4 3-1 15,0-1 0-15,0 0-2 0,0-1-3 16,-5 0-4-16,-2-1-2 0,-1-2-3 15,-1 1-1-15,3-1-1 0,2-1-1 16,-6 1-2-16,0 2 2 0,-3-1-2 16,-1 8-1-16,-1 0 1 0,-2 0-2 0,2 11-1 15,-3 5-4-15,-3 1-2 0,0 4 1 16,4 0 0-16,-3 0-2 0,4 0 0 16,1 3 0-16,1 2 1 0,6 5 1 15,4-3-1-15,4 0 1 0,0-4 0 16,0-2 0-16,0-8-2 0,7 0 1 15,-2-2-1-15,2-1 0 0,5-3-1 0,1 0-1 16,2-6 3-16,0-2 1 0,3 0 1 16,1 0 2-16,6-7 0 0,3 1 0 15,0-2 2-15,1 0-1 0,-1 0 3 16,-4-1-2-16,-5-1 0 0,-3-2 3 16,-1 0 2-16,-4-4 1 0,-2-2 1 15,-3-2-1-15,0 2 3 0,-6-2-4 0,0-3 0 16,0 9 0-16,0-3-3 15,-11 3-2-15,5 2-3 0,-6 3 0 0,-3 1 0 16,-1-1-4-16,-1 3 1 0,-2 1-5 16,2 5-8-16,-3 0-8 0,0-4-10 15,4 4-15-15,2 0-19 0,2 4-19 16,7-1 3-16,5-3-117 0,-5 4-123 16,5 0-282-16</inkml:trace>
  <inkml:trace contextRef="#ctx0" brushRef="#br0" timeOffset="-56840.284">22026 14106 536 0,'0'-6'128'0,"0"-4"7"0,0 0-84 16,0 1-4-16,-7 3-4 0,1 0-3 15,-6 6-2-15,-2 0-4 0,-7 4-3 16,3 9-2-16,-6 8-6 0,-4 4-5 16,-2 3-3-16,1 1 0 0,5 0-4 15,6 4-4-15,4-2-2 0,11-6-1 0,3-8-1 16,0-6-2-16,9-11-1 0,8 4 0 16,3-4 0-16,6-6-1 0,4-6 0 15,1-7 0-15,-1-5 1 0,-5 0 2 16,-4-4 5-16,-5 10 3 0,-4-1 2 15,-6 8 3-15,1 0 0 0,-1 5 1 16,-2 0-4-16,-4 6-2 0,3 0-2 16,-3 0-3-16,0 7-3 0,0 2 1 0,0 5-3 15,0 8 1-15,0 3-1 0,6 4 1 16,1 2-1-16,2 0 0 0,4-1 0 16,1-3-1-16,3 0 1 0,-4 2 1 15,5 5-2-15,-3 1 1 0,-1 1 1 16,1 1-1-16,-1 0 3 0,-4 2 3 15,0-2 3-15,-10-2 4 0,0 0 5 16,-5 0 1-16,-5-5 1 0,-6 1 0 0,-6-4-2 16,-3-6-4-16,-4-1-2 0,-5-3-4 15,-3-4-3-15,0 1-2 0,-1-2-1 16,1-5-4-16,4-7 0 0,2 0-5 16,5 0-6-16,7-10-10 0,5 0-8 15,5 0-17-15,3-2-15 0,6-1-20 16,0-2-9-16,7-6-110 0,4 0-124 15,2 0-282-15</inkml:trace>
  <inkml:trace contextRef="#ctx0" brushRef="#br0" timeOffset="-56238.173">22352 14494 561 0,'0'0'137'0,"6"-5"6"16,5-2-78-16,2 0-14 0,0 0-7 15,5 0-5-15,0 0-2 0,2 4-5 16,1 3-4-16,0 0-6 0,0 0-3 16,-3 3-2-16,-2 6-4 0,-6 7-2 15,-2 0-1-15,-5 4 0 0,-3 1-2 0,-3 4-1 16,-8-3-3-16,-1 3 1 0,-4 0-3 16,0 2-2-16,-2 0-1 0,0-2 3 15,3 2-2-15,3-3-1 0,3-7 3 16,4 1 1-16,5-7-1 0,0-4 0 15,5-1 0-15,1 0 3 0,4-6 0 16,-1 4 0-16,6 0 1 0,2-1 2 16,1 1 0-16,1 0-1 0,1 0-3 15,-1-4 0-15,-3 0-1 0,2 0-6 0,-2 0-6 16,-4-8-10-16,0 1-10 0,0-6-14 16,-4-2-19-16,-1 0-13 0,-1-3-111 15,1-5-124-15,3-3-285 0</inkml:trace>
  <inkml:trace contextRef="#ctx0" brushRef="#br0" timeOffset="-55810.743">22701 14004 612 0,'0'9'159'16,"0"6"6"-16,0 5-73 0,0 1-32 15,3 8-16-15,2-1-10 0,2 3-6 16,-1 0-9-16,2 4-6 0,0-3-5 0,1 1-1 16,-2-6-4-16,-3-4-1 0,-4-8-1 15,0-2-1-15,2-6 1 0,-2-1 0 16,0-6 0-16,0 0-1 0,0 0 2 16,4-3-1-16,-4-5 1 0,0-7-2 15,0-2 1-15,4-8 0 0,-4-8 0 16,3-3-1-16,2 2 1 0,2-5 0 15,5 3 2-15,2 6 1 0,2 6 2 0,3-1 2 16,-4 9 3-16,3 6 2 0,-1 1 3 16,1 9 2-16,-1 4-1 0,-2 5 1 15,3 7 1-15,0 2 1 0,0 3 0 16,-1 1-2-16,1 2-3 0,-5-2-2 16,-1 6-2-16,-1 2 1 0,-5-1-6 15,-6 1-3-15,4-1-1 0,-4-7 0 0,0-2-3 16,0-5-6-16,-6-5-10 15,6-2-15-15,0-4-17 0,0-4-30 16,4 0 107-16,5-8-241 0,6-5-159 0,3-8-401 16</inkml:trace>
  <inkml:trace contextRef="#ctx0" brushRef="#br0" timeOffset="-55543.974">23567 13907 655 0,'7'-7'173'0,"5"7"7"0,1 0-77 16,1 0-23-16,-3 7-15 0,-2 4-11 16,0 5-4-16,-3 3-6 0,0 11-9 0,-6 5-10 15,0 1-7-15,0 1-2 0,0 1-6 16,-7-3-5-16,0-4-4 0,3-1-4 15,-2-7-6-15,1 1-10 0,-3-5-13 16,-1-7-13-16,1-3-21 0,0-5-25 16,1-4-47-16,4-5-68 0,-3-8-121 15,-1-3-251-15</inkml:trace>
  <inkml:trace contextRef="#ctx0" brushRef="#br0" timeOffset="-55379.51">23364 14087 678 0,'0'0'166'15,"0"0"7"-15,7-1-106 0,7 1 1 16,6 0-15-16,4 0-6 0,4 3-6 0,1 3-7 16,1-1-7-16,1-2-6 0,-1 1-8 15,-4-4-13-15,0 0-14 0,1-6-14 16,-3-1-25-16,-3-7-26 0,0-3-121 16,0-2-144-16,5 5-326 0</inkml:trace>
  <inkml:trace contextRef="#ctx0" brushRef="#br0" timeOffset="-54946.251">24028 13798 685 0,'0'0'166'16,"6"-4"6"-16,3-3-111 0,-1-1-4 0,7-3-12 15,0-4-4-15,2 0-10 0,6-4-6 16,2 1-5-16,2 1-4 0,-1 2-3 16,-1-2-3-16,-4 1-2 0,0-2 0 15,-4 3 2-15,1-1-1 0,1 0 1 16,-1 1 0-16,-1 3 1 0,-6 0 3 16,1 5-1-16,-7 4 1 0,-1 3-1 15,-4 0 0-15,4 0-1 0,-4 8-2 16,0 3-1-16,0 7-2 0,-4 2-3 0,4 2-1 15,-4 4-3-15,4 2 0 16,0 8 2-16,-2 2-2 0,2 5-2 0,-6 1 5 16,1 1-5-16,-2 1 3 0,-2-1 1 15,-2-1-1-15,0 3-2 0,1-4 4 16,-1-7-3-16,6-1 3 0,1-2-1 16,4 0-4-16,-5-3-1 0,5-3-2 15,0-6-7-15,0-3-3 0,0-5-3 16,-7-1-12-16,4-1-6 0,-4-3-17 0,-1-5-17 15,3 1-18-15,-2-4-116 0,-1 0-140 16,4 0-308-16</inkml:trace>
  <inkml:trace contextRef="#ctx0" brushRef="#br0" timeOffset="-54688.245">23955 14319 639 0,'-3'4'164'0,"3"-4"10"0,3 0-95 16,3 0 1-16,10 0-13 0,6-4-1 16,6 4-6-16,1-7-8 0,13 3-6 15,2 0-8-15,0 4-2 0,4 0-2 16,6 0-2-16,-2 7-3 0,0 0-3 0,3 1-1 16,3 2-2-16,0-7-5 0,-4 3-7 15,0-3-3-15,-6 2-8 0,-5 0-6 16,-6-2-11-16,-7 2-12 0,-4-5-11 15,-7 0-17-15,-6 0-30 0,-4-5 137 16,-5 2-287-16,-4-3-174 0,0 1-462 16</inkml:trace>
  <inkml:trace contextRef="#ctx0" brushRef="#br0" timeOffset="-30618.18">7970 9000 577 0,'0'0'128'16,"0"3"8"-16,0 11-105 0,0 7 2 15,-5 13-5-15,-2 12-5 0,2 12-2 16,-5 8-2-16,1 2-8 0,-2 5-2 16,2 4-2-16,-3-1-3 0,-2-2-2 15,4-6-2-15,-1-7-3 0,6-11-4 16,2-10-4-16,3-8-10 0,0-11-6 16,0-10-9-16,3-11 98 0,5 0-208 15,3-3-113-15,8-11-322 0</inkml:trace>
  <inkml:trace contextRef="#ctx0" brushRef="#br0" timeOffset="-30184.996">7914 9158 561 0,'0'-6'127'0,"5"1"7"0,11-3-97 15,1-3 4-15,9-5-5 0,9 3 0 16,2-3 0-16,4 1-4 0,7 3-4 15,7 2-5-15,1-2-5 0,1-4-6 16,5 1-4-16,2 2-2 0,-9 0-2 16,-7 1-2-16,-6 3-1 0,-13 6-1 0,-8 3 0 15,-8 0 2-15,-9 15-2 0,-4 5 0 16,-5 7 1-16,-7 13-1 0,-3 7 2 16,-9 4 0-16,-2 11-2 0,1-2 2 15,3 2 0-15,5-2-2 0,6 0 0 16,-1-6 0-16,7 2-2 0,3-5 0 15,2-1-1-15,0-4-2 0,0 0 0 16,6-5 2-16,1-2-1 0,3-4 1 16,3-2 1-16,-5-2 0 0,5-5 2 0,-5-4 1 15,-3 3-1-15,-5-4 3 0,-7-1 4 16,-2 3 5-16,-12-3 4 0,-8-8 3 16,-6-3 3-16,-5-2 2 0,-9-7 0 15,-3 0-6-15,2 0-5 0,-2-7-3 16,4-2-4-16,4 2-8 0,7-2-9 15,5-4-16-15,10-5-17 0,14 1-20 0,8-5 56 16,5-6-179-16,13-1-130 0,3 0-320 16</inkml:trace>
  <inkml:trace contextRef="#ctx0" brushRef="#br0" timeOffset="-29941.096">8874 9190 635 0,'0'0'142'15,"0"5"8"-15,-8 8-117 0,8 5 4 16,-4 11-8-16,4 9-1 0,0 9-3 16,0 5-8-16,0 10-5 0,0 0-4 15,0 4-3-15,0-2-2 0,0-7-2 0,-3-6-5 16,3-8-4-16,3-7-14 0,1-8-12 15,3-8-12-15,-1-8 103 0,2-6-217 16,0-6-128-16,-1-9-332 0</inkml:trace>
  <inkml:trace contextRef="#ctx0" brushRef="#br0" timeOffset="-29505.079">8821 9187 574 0,'0'-10'134'0,"3"2"7"0,9-1-95 16,7-3 3-16,2-3-10 0,5 3 0 16,7-1-1-16,4 1-6 0,5-1-3 15,5 2-6-15,2 0-5 0,-3 1-4 16,-1-3-3-16,-4 9-4 0,-4-1-1 0,-10 5-3 16,-3 0-2-16,-6 6 0 0,-9 5 1 15,-6 4 0-15,-3 4 0 0,0 6-2 16,0 2 0-16,-7 6 1 0,-4 2 1 15,6 2-1-15,-3 0-1 0,8 1 0 16,-4-1 1-16,4-3-1 0,6 4 0 16,2-9 1-16,4 6 0 0,0 1 0 15,0 5-1-15,3 0-1 0,-6 2 1 16,3-1-1-16,-5-2-1 0,6-7-1 16,2-1 1-16,-1-10 2 0,5-4-1 0,-5-6 2 15,-3-2 0-15,-11-3 2 0,0 2 6 16,-6-1 9-16,-9 3 5 0,-12 0 6 15,-3 6-1-15,-14-5 5 0,-4 5 0 16,-7 1-5-16,-5 0-7 0,-4-4-7 16,5 3-5-16,-6-2 0 0,4-1-5 0,5 1-8 15,5 0-15-15,7-1-15 0,8-4-19 16,2 0-24-16,10-2-17 0,6-4-116 16,3 5-134-16,7-2-293 0</inkml:trace>
  <inkml:trace contextRef="#ctx0" brushRef="#br0" timeOffset="-17647.101">15871 13800 479 0,'0'-5'114'0,"4"-1"7"16,-4 2-77-16,4-2-4 0,-4 2-3 15,0-6-3-15,4 3-3 0,-4-1-1 16,0-1-7-16,0 2-3 0,-4 3-4 16,0 0-5-16,-2 0-4 0,1 4-1 15,-7 0-5-15,-2 0 0 0,-4 0-1 16,-2 4-1-16,-6 0-1 0,-1 5 0 16,-1 2-2-16,-2-2-2 0,-4 0 0 0,1 2-3 15,2-3 0-15,-2 0 1 0,2 3-1 16,-1-1-1-16,-3 6 0 0,0-3 0 15,2 3 2-15,5-2-1 0,4 0 0 16,10-3 0-16,4-1 3 0,5-2 0 16,5-3 2-16,0-1 0 0,0 3 1 15,0-2 1-15,0 1 1 0,-3 1 0 0,3-2 0 16,0 2 1-16,-4-5-1 0,4-2 2 16,-5 3-1-16,5-3-1 0,0 0 1 15,0 0-1-15,0-4 2 0,0-4-1 16,0-2-1-16,7 0 0 0,-1-4 0 15,2-6 0-15,1 0-1 0,-1-1 0 16,2-7-1-16,-3-1 0 0,5 0 0 16,-2 1 1-16,4-1-1 0,0 5 0 15,0 4 0-15,-1 3 2 0,-4 4 0 0,-5 3-1 16,-4 2 1-16,0 2 0 0,0 6 0 16,0 0 0-16,-3 0 0 0,-4 4 0 15,-3 6 0-15,-1 2 0 0,-2 6 0 16,1 0 0-16,2 4 0 0,1 2 0 15,1 2 2-15,0-1-1 0,0 1 0 16,3 0 0-16,-2-3 0 0,0-3 0 16,-2 0 0-16,2 0 0 0,-3-1 0 0,4-1 1 15,0-1 0-15,3-3 0 0,3-2-1 16,0-4 2-16,0-2-1 0,5-2 0 16,3 1 1-16,0-2-1 0,1 1 1 15,6 0 1-15,-5-1 0 0,1 1 2 16,2-1-1-16,-3-3 2 0,5 4 2 15,1-4 1-15,3 0 0 0,4 5 3 16,3-5 0-16,0 2 0 0,4-2 1 16,-2 3-1-16,2 2 0 0,-3 0-1 0,0 1 0 15,-6 2-7-15,-10 1-20 0,-4 0-122 16,-7-4-120-16,0 1-310 0</inkml:trace>
  <inkml:trace contextRef="#ctx0" brushRef="#br0" timeOffset="-16666.068">16171 13498 515 0,'-4'-11'128'16,"-1"2"4"-16,2 2-85 0,-1 4-8 16,0 3-11-16,0 0-8 0,0 0-9 15,-1 6-6-15,-1 4-4 0,-3 3 0 16,1 8 0-16,1 6-2 0,3 3 4 15,-1 3-1-15,5 6 1 0,0-1 0 16,0-1 0-16,5-1 4 0,4-5 0 16,7-4-1-16,1-10 0 0,6-9 0 0,-1-4 2 15,-1-4 1-15,-3 0-1 0,1-11-1 16,-3-1 4-16,4-3-1 0,-4-5-1 16,0-2 0-16,-4-5-2 0,3 3 0 15,-5 5-1-15,-4 3-2 0,-1 5-2 16,-2 7-1-16,-3 4 0 0,0 0-1 15,0 0 1-15,-3 7-2 0,0 5 2 0,3 0-1 16,0 5 1-16,0 0 0 0,3-3 0 16,8 0 1-16,4-3 0 0,1-4 0 15,8-7 3-15,3 0 0 0,2 0 2 16,3-4 1-16,5-8 2 0,-3-5 1 16,-6 0 1-16,-7 1 0 0,-7-3 0 15,-9 2-1-15,-5 2-2 0,0-3-1 0,-4-1-2 16,-8 0-1-16,-2-3-1 0,-3 3-5 15,-1 4-4-15,2 3-4 0,7 5-4 16,9 7 0-16,0 0-24 0,9 0-15 16,9 0 166-16,4 5-281 0,1 6-143 15,0 1-404-15</inkml:trace>
  <inkml:trace contextRef="#ctx0" brushRef="#br0" timeOffset="-16364.226">16857 13615 569 0,'6'-10'136'0,"-3"0"7"16,-3 2-90-16,0-1-2 0,0 0-6 16,-4 3-5-16,-1 6-6 0,-3 0-6 15,-2 0-8-15,-5 8-8 0,-3 8-3 16,-2 4-6-16,-2 0-4 0,4 5 0 0,4 3-1 16,9 1 0-16,5-1 0 0,0-6-1 15,4 1 0-15,7-8 2 0,2-6 1 16,6-6 1-16,3-3 2 0,1-6 1 15,0-6 3-15,-2 0 2 0,-3-8 1 16,-1 2 0-16,-3 3 3 0,-1-2-2 16,-4 0-1-16,-6 0 1 0,-3 1-5 15,0-4 1-15,-3-1-2 0,-4 1-5 16,-5 0-1-16,3 3-3 0,0 2-6 0,0 6 0 16,2 4-11-16,7-1-32 0,0 2-123 15,0 4-135-15,14 0-338 0</inkml:trace>
  <inkml:trace contextRef="#ctx0" brushRef="#br0" timeOffset="-16066.241">17013 13682 547 0,'0'13'126'0,"0"4"2"0,7 0-94 15,-1-3-4-15,-3 2-8 0,3 0-3 16,-1-6-4-16,-1 0-4 0,1-3 0 15,-2-1 1-15,1-1 2 0,-4-5 5 16,3 0 3-16,-3 0 3 0,0-8 7 16,-3-2 2-16,-1-8-3 0,4-2-4 15,0-4-8-15,0 0-6 0,7-8-3 0,6 5-8 16,4-4-6-16,5 2 0 0,-6 0 2 16,1 9 0-16,-4 1 0 0,-3 6-1 15,-3 6 1-15,2 2 2 0,-4 5 0 16,1 0-1-16,2 0 3 0,-1 5-12 15,0-2-22-15,3 6-18 0,-2-5 112 0,-1 0-231 16,5 0-141-16,10-4-366 0</inkml:trace>
  <inkml:trace contextRef="#ctx0" brushRef="#br0" timeOffset="-15857.92">17423 13166 694 0,'0'-5'162'0,"0"5"-1"0,0 0-112 0,-4 5-6 16,4 11-21-16,-5 6-16 0,5 9 2 16,-3 5-1-16,3 11 1 0,0 0 2 15,-4 4 1-15,4-1 2 0,-6-2-4 16,3-7 0-16,0-5-1 0,3-2-6 16,-3-9-14-16,3-2-18 0,0-5-20 15,0-6-10-15,0-4-117 0,0-8-127 0,3 0-285 16</inkml:trace>
  <inkml:trace contextRef="#ctx0" brushRef="#br0" timeOffset="-15484.928">17404 13558 610 0,'10'-12'151'16,"5"-2"4"-16,4-4-94 0,-1-2-10 0,4-2-9 15,-5 0-10-15,5 1-6 0,0 1-5 16,1 2-6-16,-3 4-3 0,0 1-4 15,-6 2 1-15,-3 1-2 0,-2-1-2 16,-5 0 0-16,-4 2 1 0,3 5-2 16,-3 4 1-16,3 0-3 0,-3 0 1 15,-4 10-1-15,-3 1-1 0,-3-2 0 16,-3 5-2-16,0-4 0 0,-1 2 1 16,4-1 1-16,0 4-1 0,-6-6-2 0,3 2 2 15,1 2 2-15,-2-1-2 0,-2 0 1 16,5-1-2-16,2 3 2 0,0-2-1 15,5 1-1-15,4 1 0 0,0-3 2 16,0 0-1-16,0-1 3 0,8 0 1 16,0-2 1-16,4 1 0 0,4-1 3 0,2-4-1 15,1 2-1-15,1 1 1 0,-3 0-1 16,-2-1 1-16,3 4-1 0,2 0-13 16,-4-3-15-16,4-2-28 0,1 0-8 15,-6-5-128-15,4 0-141 0,4 0-320 16</inkml:trace>
  <inkml:trace contextRef="#ctx0" brushRef="#br0" timeOffset="-15186.831">18061 13485 650 0,'0'0'162'15,"0"0"4"-15,-4 9-105 0,-2 5-2 16,0 8-14-16,-1 7-11 0,0 3-10 16,1 5-8-16,6 8-5 0,-5 8-3 15,5-4-3-15,-5-2-2 0,5-1-2 16,-5-11-3-16,0-4-3 0,-2-2-6 0,1-8-9 15,1-4-12-15,2-6-14 0,3-11-14 16,0 0-116-16,0-7-124 0,0-3-293 16</inkml:trace>
  <inkml:trace contextRef="#ctx0" brushRef="#br0" timeOffset="-14957.678">18042 13384 564 0,'9'-13'140'0,"4"-1"8"0,2 5-83 0,6 1-4 15,-1 3-4-15,5 5-5 0,-2 0-6 16,2 0-8-16,-5 12-8 0,4 3-7 16,-8 0-6-16,-5 8-3 0,-5 5-5 15,-6 1 1-15,0-1-2 0,-11 9 1 16,-5-6 1-16,-4-1-1 0,-5-2-1 16,-2-4 4-16,5-6-4 0,2-3 0 0,0-4 0 15,8-5-9-15,2-6-11 0,1 0-17 16,9-3-26-16,0-8-19 0,0-7-120 15,8 0-143-15,4 1-315 0</inkml:trace>
  <inkml:trace contextRef="#ctx0" brushRef="#br0" timeOffset="-14669.999">18336 13518 584 0,'11'0'142'0,"4"0"5"0,1 0-93 16,5-4-7-16,0-1-11 0,-2 0-9 15,-5 1-6-15,2-2-3 0,-5-3-2 16,-2 3 2-16,0-1-2 0,-4 0 3 16,-5-1-2-16,0 1 2 0,0-1-2 15,-4 4 1-15,-4-1-6 0,-5 5 1 16,-5-3-3-16,-1 3 2 0,-3 4-3 0,-5 3-3 16,3 2-1-16,4 3-2 0,3 3-1 15,5 2-1-15,7-3-2 0,5-1 0 16,0 0-1-16,6 0 2 0,2-1 1 15,1 0 1-15,7 0-2 0,-2-4 2 16,4 1-6-16,5-2-9 0,-3-1-24 16,0-1-22-16,0 1-127 0,-1-6-139 15,-4 2-341-15</inkml:trace>
  <inkml:trace contextRef="#ctx0" brushRef="#br0" timeOffset="-14374.249">18656 13494 623 0,'0'6'152'0,"0"6"3"0,5 1-97 0,-1 5-9 16,1 0-7-16,4 5-8 0,0-4-9 15,4 2-6-15,-1-4-5 0,-4 0-4 16,-3-6-3-16,-5-3 0 0,0-1-1 16,0-7 4-16,-5 0 2 0,0 0 0 15,-1-2 2-15,1-8 2 0,0-2-5 16,5-3-1-16,0-5-2 0,5-4-2 15,6-4-1-15,2-4 1 0,3-5-3 16,3 1 1-16,-1-2-1 0,-4 3 1 16,0 6 0-16,-1 9-3 0,0 2 0 15,4 15 0-15,2 3-1 0,1 0-5 0,5 3-12 16,-2 3-14-16,0 0-23 0,-2-3-7 16,-2 2-129-16,-4 1-140 0,-2 1-314 15</inkml:trace>
  <inkml:trace contextRef="#ctx0" brushRef="#br0" timeOffset="-14155.732">19234 12987 657 0,'-4'9'169'0,"4"9"3"0,-4 6-103 0,-1 7-1 16,5 4-16-16,-6 7-12 0,-1 0-9 15,-2 2-11-15,3 2-3 0,-1 0-5 16,4-8-5-16,3 0-8 0,0-8-9 16,3-3-16-16,3-9-20 0,-2 0-23 15,4-7-120-15,-3-1-138 0,8-3-319 16</inkml:trace>
  <inkml:trace contextRef="#ctx0" brushRef="#br0" timeOffset="-13838.461">19278 13442 623 0,'8'0'153'0,"7"0"5"16,6 0-98-16,3-4-1 0,6-2-8 15,1 2-11-15,1-4-8 0,-1-1-4 16,-2 0-6-16,-2 1-4 0,-4-1-4 0,-6 1-3 16,-2 2 4-16,-6-6 1 0,-6 3-2 15,-3-7 1-15,0 7-2 0,-6-5 0 16,-5 3-4-16,-4 2-3 0,-3 9-4 15,-5 0 1-15,1 0-1 0,4 7-1 16,-1 6-3-16,3-3 1 0,5-2 1 16,5 2 1-16,2 4-1 0,4-1 0 15,0 4 2-15,3 0 0 0,4 1-2 16,1-2 0-16,-1 0 0 0,2 0 0 0,-1-2-1 16,1 1-9-16,3-3-7 0,2-4-15 15,2-1-21-15,0-7-22 0,5 0 74 16,-4 3-196-16,0-6-132 0,1 3-336 15</inkml:trace>
  <inkml:trace contextRef="#ctx0" brushRef="#br0" timeOffset="-13595.937">19710 13275 499 0,'0'-16'153'0,"5"7"10"0,0 9 8 16,-1 0-95-16,4 10-8 0,-2 3-10 15,2 10-11-15,-1 3-5 0,1 2-7 16,-3-4-11-16,1 2-5 0,-1-5-4 15,1-2-3-15,3-2-4 0,1 0 1 16,0-6-2-16,5-3 4 0,-1-5 1 16,1-3 1-16,-2 0 1 0,3-7 3 15,-4-3-2-15,5-1 0 0,-5-6-2 0,1-4-1 16,1-4-4-16,-3-3-3 0,-2-6-3 16,-3-2-7-16,-3 2-8 0,-3 5-17 15,0 3-20-15,0 11-23 0,-5 5-16 16,1 7-132-16,-1 3-144 0,0-3-332 15</inkml:trace>
  <inkml:trace contextRef="#ctx0" brushRef="#br0" timeOffset="-13247.691">20089 13287 506 0,'7'10'139'0,"2"-1"7"0,-2-4-49 0,3-5-32 16,4 0-10-16,-3 0-7 0,4-5-6 16,-3-3-8-16,-2-1-5 0,2-2-4 15,0 2-4-15,-5-1-4 0,0 1-1 16,0-1-1-16,-7 0-3 0,0-1 0 16,0-1-3-16,-4 2-1 0,-4 2-2 0,0 3 0 15,0 5-5-15,-9 0 1 0,-1 3-1 16,-4 6 0-16,0 3 0 0,1 5-1 15,6 2 0-15,6 5 0 0,2 1 0 16,7 0-1-16,0 3 0 0,4-3 0 16,4-6 2-16,6-1-2 0,-1-5 2 15,3-4-1-15,1-5-4 0,2-4-6 16,-3 0-11-16,4-4-16 0,-1-5-17 16,2-4-16-16,-2-5-118 0,0-1-127 0,1-9-298 15</inkml:trace>
  <inkml:trace contextRef="#ctx0" brushRef="#br0" timeOffset="-13097.249">20484 12865 644 0,'0'4'172'0,"5"12"9"16,0 7-98-16,4 9 0 0,-4 2-12 16,0 13-19-16,-1 4-15 0,0 5-12 0,-4 5-9 15,4 1-25-15,1-6-45 0,-5-1-142 16,6 1-158-16,2-17-397 0</inkml:trace>
  <inkml:trace contextRef="#ctx0" brushRef="#br0" timeOffset="-178617.931">4253 13712 537 0,'0'0'117'15,"4"0"7"-15,1 6-83 0,-1-2-20 16,-4 4 1-16,0 5 1 0,0 5 3 16,0 0-4-16,0 3-5 0,-5 1-3 0,5 2-5 15,-5-1-3-15,5 1-3 0,-3-1-1 16,3-3-2-16,0-3-1 0,0-1 1 15,6-5 1-15,-1-2-1 0,0-5 0 16,0-4-1-16,5 0 2 0,-2 0 1 16,7-6-1-16,2-4-1 0,3 1 2 15,1-2-1-15,6 0 2 0,-8 1-4 16,0-3-8-16,-3 5-7 0,-4 0-10 16,-4-1-1-16,-2-1-115 0,-1 1-111 0,3-1-266 15</inkml:trace>
  <inkml:trace contextRef="#ctx0" brushRef="#br0" timeOffset="-178440.858">4458 13696 646 0,'-6'30'149'0,"1"5"6"0,5 7-115 0,0 6 3 15,6 8-9-15,3-3-5 0,1 8-5 16,7 0-7-16,1-1-9 0,-4-5-21 15,-4-2-19-15,1-2-132 0,-5-4-135 16,-6-9-338-16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7T21:06:13.7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27915 15422 633 0,'4'0'148'0,"-4"5"6"15,3 6-108-15,0 8 1 0,-3 4-10 16,0 4-3-16,-3 4-6 0,0 1-8 15,-3 0-4-15,-2 10-6 0,4 2-3 16,0 2-3-16,-2 0-8 0,-1 5-10 16,4-12-10-16,-3-2-18 0,-2-7-13 0,3-8-114 15,-4-8-126-15,3-8-286 0</inkml:trace>
  <inkml:trace contextRef="#ctx0" brushRef="#br0" timeOffset="207.411">27637 15575 599 0,'-11'6'141'0,"11"0"7"15,0-6-105-15,8 3 6 0,9-3 1 16,10 5-5-16,7 0-7 0,7 0-7 16,5 0-8-16,2 0-6 0,4-1-8 15,-4-4-10-15,-3 0-12 0,-7 0-16 0,-7-4-11 16,-3-2-14-16,1-2 33 0,-5 0-150 15,1-3-118-15,5-2-286 16</inkml:trace>
  <inkml:trace contextRef="#ctx0" brushRef="#br0" timeOffset="392.494">28604 15108 726 0,'-2'0'177'0,"-2"11"5"0,-2 12-122 16,0 14 1-16,1 14-22 0,-8 16-12 16,-3 13-11-16,2 12-8 0,-2 4-7 15,-1 1-13-15,1 3-19 0,2-12-25 16,-3-11-131-16,6-14-143 0,-1-15-351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7T21:06:41.1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24541 6745 475 0,'0'-11'109'0,"0"0"4"16,0 3-82-16,0-1-2 0,0-1-8 16,0 2-4-16,3-7 0 0,-3-2 2 15,0-8 0-15,3-6 1 0,-1-3 5 16,4-5 2-16,4-6 1 0,-3-4-1 15,6-5-4-15,3-4-2 0,-5-5 0 0,-4-3-7 16,1 4 0-16,-8 0-1 0,6 7-1 16,-3 2-1-16,2 14-1 0,0 4-2 15,-1 6 1-15,-4 4-2 0,5 6-2 16,-5 1-1-16,0 1-1 0,0 0 1 16,0 3-1-16,0 2-1 0,0 5-1 15,0-1 0-15,0 2-2 0,4-1 1 16,-1 2-1-16,3-4 1 0,2 1 0 0,1 1-1 15,1-3 2-15,3 5 0 0,7 0-2 16,3-3 0-16,8 5 1 0,6-4 0 16,3 2 1-16,-2-1 0 0,6 0 1 15,-7 6 2-15,0 0 0 0,-2 0-1 16,-4 0 1-16,-5 8 0 0,1-4 1 0,-7-4-1 16,-5 0 0-16,1 0 1 0,-8 4-2 15,-2-4-2-15,-1 7 0 0,-5-4 0 16,0 3-1-16,0-2 0 0,0 5 1 15,0 7 2-15,-5 0 0 0,2 7-1 16,-2 4 3-16,-4 4 2 0,0 5 0 16,-3 3-1-16,0 4 0 0,0 3 0 15,4 0 0-15,-3-1-3 0,5 4-1 16,6-2 0-16,-7-2-1 0,7 0-1 16,0-3 0-16,0-4 0 0,5-2-4 15,-5-4-2-15,0-3-2 0,0 1 2 0,3-3 0 16,-3-2 0-16,0-6-1 0,0 1 5 15,6-7 0-15,-2 1 0 0,-1-2 0 16,3-3 0-16,-1 2 0 0,-1-2 1 16,-4-2-1-16,0-3 3 0,0 1 3 0,-6-2 4 15,-3 4 2-15,-5-3 5 0,-4 3 7 16,-10-1 5-16,1-3 2 0,-14 1 0 16,-6-4 1-16,-8 0 3 0,-6 5-5 15,-8-3-8-15,0-2-6 0,8 0-6 16,2 0-3-16,9 8-8 0,11-7-6 15,7 5-18-15,9-4-17 0,6 4-40 0,1 0-127 16,8 9-159-16,8-8-374 0</inkml:trace>
  <inkml:trace contextRef="#ctx0" brushRef="#br0" timeOffset="1565.043">26208 7291 515 0,'0'-14'123'0,"0"-5"5"0,0 1-77 15,0-7-11-15,-2-2-4 16,-1-9 0-16,-1-5 0 0,0-8-3 0,4-3-2 16,0-9 5-16,0-2 1 0,0-3-4 15,4-9-2-15,-1-7-2 0,0 2-2 16,-3-3-3-16,0 1-5 0,0 3-4 15,0-1-5-15,0 5-7 0,-7-1-7 16,-3 2-6-16,-1 1-10 0,2 7-7 0,-6 0-8 16,2 8 2-16,-1 2 0 0,4 6 2 15,5 2 1-15,5 6 6 0,0 3 2 16,4 8 1-16,7-4 1 0,-1 6 3 16,3 1-1-16,2 1 3 0,-7 3 1 15,2 5 2-15,-4 3 1 0,-4 2 2 16,-2 4 1-16,0 1 2 0,0 2 1 15,0 2 0-15,0 1 0 0,-2-1 1 0,2 2 2 16,-3-4-2-16,3 7 1 0,0-6 0 16,-3 1 1-16,3 0 1 0,0 5 0 15,5-4 0-15,-2 4 0 0,-3 0 0 16,9 0 1-16,-4 0 0 0,5 0 0 16,6 0 0-16,3 4 2 0,9-4-1 15,6 0 2-15,5 5 0 0,3-3 0 16,8 1 2-16,-3-3 1 0,4 0 0 15,-1 4 1-15,-2-4 0 0,-3 0 1 0,-5 0-1 16,-4 0 0-16,-3 0-2 0,-8 0 0 16,-3 0-1-16,-3 0-1 0,-5 4 0 15,-1-4-1-15,-4 5 1 0,0-5 1 16,-4 0 1-16,0 0-3 0,0 0 2 16,-5 0-1-16,3-5 1 0,-3 0-1 15,0 5 0-15,0-5-3 0,0 3 2 0,-3 2-1 16,-2 0 1-16,0 9-2 0,-3 2 1 15,-2 3-2-15,0 8 3 0,-3 5 3 16,-1 4 4-16,-1 6 0 0,2 9 3 16,-1 3 3-16,0 16 4 0,2 2 2 15,4 11 0-15,2 2 3 0,1 1 2 16,5 1-3-16,-5 9-2 0,5 2-3 16,-4-2-3-16,1-1-2 0,-2-1-5 15,-3-9-5-15,0 2-2 0,-2-1 0 0,2-5 0 16,-2-7-1-16,-1-7-1 0,0-5 1 15,5-5-1-15,2 1 0 0,4-6 0 16,0-6 0-16,8-4-2 0,-2-2 1 16,3-7-2-16,-5-5 0 0,1 1-1 15,-1-7 0-15,-1-4 1 0,4 0 1 16,-3-1-1-16,1-2 3 0,1 0-1 0,-1 0 3 16,-2-1 0-16,3-2-1 0,-2-3 0 15,-4-4 3-15,0 5-1 0,-6-5 4 16,-1 0 3-16,-3-6 6 0,-3 2 3 15,-5 4 3-15,-7 0 3 0,-5-5 2 16,-11 3-1-16,-7-6-3 0,-7 2-4 16,-7 1-1-16,-5 5-4 0,2 0-5 15,4 0-1-15,4 8-4 0,9 0-7 16,9-3-15-16,4 0-19 0,11-1-26 16,7-4-5-16,7 3-135 0,6-3-145 0,4 0-326 15</inkml:trace>
  <inkml:trace contextRef="#ctx0" brushRef="#br0" timeOffset="9623.476">27614 6733 547 0,'0'-26'123'0,"0"-3"4"0,-8-6-85 15,2-4-20-15,-2-5-2 0,2-4 1 16,2-7 2-16,-1 2-4 0,-1-5-1 16,3-4-1-16,3-4-3 0,-12 3 1 15,2-3-4-15,-2 2-2 0,4 4 0 0,-3 6-5 16,4 3-6-16,-2 1-3 0,3 11-6 16,-3 2-2-16,4 7-4 0,0 4-2 15,1 10 3-15,-2 3 3 0,6 3 4 16,0 3 4-16,0 4 1 0,6-3 3 15,1 6 1-15,7 0-1 0,3-2 1 16,4 2 0-16,8 0 0 0,5 0 1 16,11 0 1-16,9 0 0 0,10 4 4 15,10 0 3-15,6 5 0 0,6 1 0 16,11 0 2-16,8 0 2 0,-1 3 1 0,6-6-2 16,-2 0-1-16,-5-4 0 0,-5-3 0 15,-10 5-2-15,-7-5-2 0,-14-5-2 16,-12 2-1-16,-7-4-1 0,-11 4-1 15,-9-5-1-15,-8-2 1 0,-7 1-2 0,-6 5 1 16,-7 4 1-16,0 0-1 0,0 0-1 16,0 12 2-16,-7-1-1 0,-3 10 2 15,-3 10 0-15,-4 4 3 0,0 11 3 16,0 10-2-16,-1 5 1 0,-2 7-1 16,3 5-2-16,9 5 0 0,-3-3-4 15,7 0 0-15,1-6 1 0,3-7-3 16,5-5 3-16,-2-1-1 0,2-4 1 0,5-5-2 15,5-5 0-15,0-6-1 0,1-7 3 16,2-8-2-16,-2 0 0 0,2-6 1 16,-4-5 0-16,-1-1 0 0,-7-3 0 15,-6-6 0-15,0 0 2 0,-11 0 4 16,-7 0 0-16,-14 0 1 0,-17-10 3 16,-14 2 4-16,-18-1 0 0,-12-3-2 15,-18-3-2-15,-11 3-1 0,-16-3 0 0,-4 6-2 16,-5-9-2-16,10 7-7 0,7 1-17 15,18 1-17-15,19 1-25 0,22 8-124 16,18 6-140-16,14-4-331 0</inkml:trace>
  <inkml:trace contextRef="#ctx0" brushRef="#br0" timeOffset="10799.132">24612 5138 504 0,'0'-25'119'0,"-5"-2"5"0,5-4-81 15,6-4-2-15,-1-6-4 0,-2-11 1 16,-3-9-3-16,7-12-3 0,-1-2-4 16,-2-4-4-16,-2 0-8 0,-2 4-3 15,9 11-5-15,-9-3-5 0,3 9-7 0,-3 7-4 16,0 8-1-16,-3 5-4 0,3 11 0 15,0 6-4-15,3 5 1 0,1 3 4 16,-1 2 2-16,3 2 2 0,1 4 2 16,1 5 3-16,5 0 3 0,4 0 2 15,8 7 0-15,8 3 2 0,4-2 3 16,11 5 3-16,7 1 2 0,2 4 3 16,7 0 0-16,6 1 4 0,1 2-3 15,3-7 0-15,-1 0-4 0,-7-6-2 0,-5-3-2 16,-5-5-2-16,-13 0 0 0,-6-5-1 15,-6-3-1-15,-7 1 1 0,-6-1 0 16,-5 0 0-16,-6 6-1 0,-7-2-3 16,0 4 2-16,-5 0-1 0,-3 0-2 15,-1 13 1-15,-7 1-1 0,4 8 0 16,0 8 3-16,-3 9 0 0,-1-2-1 16,8 10 2-16,-2 0-1 0,4 4 0 0,0 5-1 15,6 6 0-15,4 4-1 0,1 1 0 16,1-2-1-16,4-7 1 0,2-5-2 15,-3-3 1-15,-1-6-3 0,1-1 2 16,1-3-1-16,2-1-1 0,2-5 1 16,-2-5 2-16,5-3-2 0,-6-5 3 15,-4-4-1-15,2-3 0 0,-5-3 2 0,-4-3-4 16,0-1 1-16,-4-3 0 0,-7 0 1 16,-5-4 1-16,-10 0 2 0,-9 0 1 15,-7-4 5-15,-8 0 2 0,-12-3 2 16,-10-3 2-16,-9 2 1 0,-6 2 3 15,-6-1 1-15,-4 0-1 0,-1 7-1 16,7-2-3-16,3 2-2 0,8 0-3 16,18 2-2-16,11-2-7 0,9 0-13 15,13 0-15-15,11 6-27 0,6-3-17 16,6-3-122-16,6 5-143 0,5-5-317 0</inkml:trace>
  <inkml:trace contextRef="#ctx0" brushRef="#br0" timeOffset="30421.362">24203 7447 600 0,'9'-12'138'0,"0"-2"2"0,4-4-101 15,5-6-3-15,6-1-9 0,5-1-2 16,3-3 0-16,4-5-4 0,2 1 0 0,-1-11 0 16,-2-3-2-16,0 2-1 0,-2 1-1 15,-2 4-1-15,-4 8 0 0,-1 6-1 16,-6 5-3-16,-1 3-2 0,-3 6 1 16,-2 5-2-16,-6 1-1 0,-1 6-3 15,-7 0-1-15,0 5 3 0,-5 4-3 16,-1 4-1-16,-6 6-1 0,-1 8 0 15,1 3 2-15,0 6-3 0,2-1 0 16,2 2-1-16,5-3 1 0,3-6-1 0,-3-10 1 16,3-1-1-16,3-7 0 0,0-5-1 15,3-5 1-15,3 0 1 0,1-12 1 16,0-1-2-16,2-7 0 0,-5-9 1 16,2-2 0-16,-3-2-1 0,1-3 2 15,-3-1 0-15,1 5 4 0,-5-2 3 0,0 6 5 16,0 6-2-16,-5 6 3 0,-5 11-5 15,-7 5 2-15,-8 0-5 0,-9 5-3 16,-5 8-5-16,-5-1 0 0,1 1 0 16,-1 2 1-16,9 1-2 0,5-1 8 15,7-4-12-15,6 1-34 0,9-8-155 16,4-4-163-16,4 0-420 0</inkml:trace>
  <inkml:trace contextRef="#ctx0" brushRef="#br0" timeOffset="38686.375">17839 4779 460 0,'0'0'112'0,"3"0"5"0,-3-5-72 16,9 5-1-16,-4-6-3 0,0 6-2 0,1 5-1 16,-2 2-4-16,-1-3-1 0,0 7-2 15,-3 5-5-15,0 5-6 0,-3 4-5 16,-2-1-3-16,-2 8-4 0,1-3-2 16,2 1-4-16,1-2 0 0,3 1-2 15,-6-2 2-15,6-1-3 0,0-6 2 16,-3-2 0-16,3-6-2 0,0-2 2 15,0-3-1-15,0-3 0 0,0-4 0 16,0 0 0-16,0-5 0 0,3-4 0 0,-3-5-1 16,0-4 3-16,0-2-2 0,0-3 1 15,6-4-2-15,-1 0 1 0,4-1 1 16,2-2-1-16,5 1-1 0,1 0 1 16,6 2-1-16,-3-1 2 0,1 3 0 15,-2 6-2-15,0 4 3 0,-5 2 0 16,2 6 2-16,-1 1 0 0,0 0 4 15,-3 6 0-15,2 0 3 0,-1 0 0 0,2 9 1 16,0 4-1-16,0 8 0 0,1 5-2 16,-4 4-1-16,-3 1-4 0,-2 5 1 15,-1-4-5-15,-2 1-10 0,1-1-14 16,-5 1-18-16,0-2-11 0,0 7-118 16,0 9-131-16,-4 8-295 0</inkml:trace>
  <inkml:trace contextRef="#ctx0" brushRef="#br0" timeOffset="39868.26">18039 7309 495 0,'0'0'114'15,"0"0"4"-15,0 0-74 0,0 11-17 16,0 4-5-16,-5 7-3 0,5 9-4 16,-8 9 0-16,5 2-3 0,3 5-3 15,0 1-2-15,0-4-1 0,5 0-2 16,1-6-1-16,-2-7-2 0,-4-4-1 16,0-6 1-16,0-3-1 0,0-7 1 15,0-1-1-15,0-10 0 0,-3 0 0 16,-1-5 0-16,4-5 1 0,0-6-1 0,0-8 1 15,0 1 2-15,0-5 4 0,5-7 2 16,3-5 3-16,3-5 0 0,3 5 4 16,-1-4 3-16,4 8-2 0,0 12 0 15,0 7 2-15,1 11-1 0,-2 6 2 16,1 5 1-16,0 6-3 0,1 4 0 0,-6 3-2 16,6 5-3-16,-4 3-2 0,-2 0-5 15,0 5-4-15,-1 1-6 0,-5 1-6 16,-6-2-13-16,0-3-16 0,4-1-14 15,-4-4-3-15,-4 1-113 0,1 2-115 16,0-4-267-16</inkml:trace>
  <inkml:trace contextRef="#ctx0" brushRef="#br0" timeOffset="40116.994">17828 8079 562 0,'0'0'127'0,"0"0"7"15,4-3-97-15,6-2 7 0,9 3-4 16,7 2 1-16,9-4 3 0,6-1-6 16,6 5-5-16,4-3-8 0,1-3-7 15,-7 4-5-15,-2 2-10 0,-5-5-11 16,-11 3-13-16,-4 2-13 0,-4 0-10 15,-3 0-7-15,-4 0-116 0,-2 2-115 16,-3 2-270-16</inkml:trace>
  <inkml:trace contextRef="#ctx0" brushRef="#br0" timeOffset="40473.043">17890 8249 516 0,'-9'0'131'0,"9"0"5"0,0 0-43 16,0 0-52-16,13 0-6 0,9-7-3 15,5 3-3-15,3-4-1 0,6 4-7 16,4 4-5-16,2 0-5 0,-4 0-1 16,-3 4-5-16,-5 5-3 0,-5 1-1 15,-13 4-1-15,-4 0-2 0,-8 7 0 0,0-2-2 16,-14 1-3-16,-8 3 2 0,-7 2-1 15,-1-2 1-15,-1 6 1 0,-1 2 1 16,6-4 1-16,-1 0 0 0,1-2 2 16,2-2-1-16,4-4 1 0,3-2 0 15,6-5 0-15,11-3 2 0,0-2 2 16,3-1-2-16,13-6 3 0,4 0 2 16,9 0-1-16,8 2 2 0,4-2-3 15,4 0 0-15,6 0-1 0,0 0-10 16,2 3-21-16,-2-3-132 0,-3 9-132 15,-4 0-338-15</inkml:trace>
  <inkml:trace contextRef="#ctx0" brushRef="#br0" timeOffset="41099.11">19654 10479 565 0,'0'0'126'16,"0"3"5"-16,4 8-102 0,-4 6-1 0,3 4-6 16,-3 6 0-16,5 4-2 0,-5 6-6 15,0-1-6-15,3 3-1 0,-3 2-2 16,0-2-2-16,0-5-2 0,-3 1-2 16,3-5 1-16,0-5 1 0,0-6-2 15,0-7 0-15,0-7 1 0,0-5-1 16,0-6 1-16,-4-6 0 0,8-7 1 15,-4-9 0-15,0 0-1 0,9-3 1 0,1-1 3 16,4 0 4-16,3-3 0 0,3 6 4 16,2 4 5-16,-2 4 6 0,-1 10 1 15,-3 9 0-15,2 2-2 0,-2 3-3 16,0 10-1-16,-1 8-6 0,-2 6-5 16,0 5-2-16,-2 5-5 0,-4 2-8 15,-1 1-9-15,-6 1-15 0,0-3-16 16,0-6-36-16,-5-1-87 0,-1-3-113 15,-3 2-256-15</inkml:trace>
  <inkml:trace contextRef="#ctx0" brushRef="#br0" timeOffset="41336.693">19460 11196 519 0,'0'0'134'0,"13"-5"8"16,7 5-15-16,9-5-87 0,10 4 0 15,7-6-4-15,4-3 2 0,3 0-4 16,2-1-7-16,0 0-6 0,-4 3-13 16,-1 8-12-16,-4 0-21 0,-8 0-20 15,-10 2 169-15,-10 9-293 0,-11 4-151 0,-7 2-407 16</inkml:trace>
  <inkml:trace contextRef="#ctx0" brushRef="#br0" timeOffset="41605.47">19606 11507 568 0,'-13'15'129'0,"2"-4"4"0,2 5-101 16,0-1 0-16,1 3-6 0,0-4 2 16,0 2 0-16,8-2-4 0,0 0-4 15,5 0 1-15,2-4-3 0,6-7-3 0,7-1-2 16,0-2-3-16,1-4-1 0,3-2-1 16,2-4-1-16,-1-3-3 0,-2-1-6 15,1 2-11-15,-4-1-16 0,-3-1-12 16,-5 2-12-16,-2-4-109 0,0-1-117 15,2-2-267-15</inkml:trace>
  <inkml:trace contextRef="#ctx0" brushRef="#br0" timeOffset="41740.145">19865 11397 594 0,'-11'27'141'16,"2"10"3"-16,1 6-99 0,-2 4-5 15,0 0-11-15,5 4-8 0,2 0-4 16,3-3-8-16,0 0-12 0,0 0-18 15,0-7 118-15,0-3-247 0,5 3-137 16,2-7-389-16</inkml:trace>
  <inkml:trace contextRef="#ctx0" brushRef="#br0" timeOffset="42368.34">20554 14016 647 0,'-8'13'134'0,"2"1"-1"0,2 0-122 16,1-1-1-16,0 1-8 0,3-3-9 15,-8-3-10-15,2 4-118 0,3-1-109 16,-1-1-290-16</inkml:trace>
  <inkml:trace contextRef="#ctx0" brushRef="#br0" timeOffset="42511.183">20633 14522 539 0,'-11'24'138'15,"1"-2"1"-15,3-6-19 0,2 2-103 16,5-8-11-16,0-2-20 0,-3-2-121 0,3 1-119 16,-7 0-302-16</inkml:trace>
  <inkml:trace contextRef="#ctx0" brushRef="#br0" timeOffset="42640.845">20634 14998 763 0,'-26'39'173'15,"1"-4"2"-15,3-11-134 0,2-5-4 16,6-3-21-16,0-8-16 0,4-4-36 0,1-4-137 16,1 6-144-16,1-6-362 0</inkml:trace>
  <inkml:trace contextRef="#ctx0" brushRef="#br0" timeOffset="43758.122">20878 15611 504 0,'0'-4'120'16,"0"-1"6"-16,0 5-83 0,0 0-1 16,3 0-10-16,-3 0-2 0,0 13-4 15,0-2-3-15,3 8-4 0,-3 5-2 16,5 4-5-16,-1 3-3 0,2-2-2 16,-2 2-1-16,0-3-3 0,-4-1-3 15,3-5 0-15,-3 0 1 0,0-5 0 16,0-5-1-16,0-3-1 0,0-5 1 0,3-4 1 15,-3 0 0-15,5-4-1 0,-2-5 0 16,4-5 0-16,-2-1 0 0,0-8 1 16,3-4-1-16,0-1 0 0,3-2 0 15,0-3 2-15,4 0 3 0,0 1 0 16,5 1 3-16,2 5 2 0,3 7 1 16,-1 3 0-16,2 8 0 0,-4 4-2 15,-5 4 0-15,0 0-1 0,-4 10-2 16,-4 3-1-16,-1 3 0 0,-3 5-1 0,3 8 0 15,0 5-7-15,-2 3-15 0,1 10-20 16,-4 9 33-16,-3-6-158 0,6 4-130 16,-3-5-323-16</inkml:trace>
  <inkml:trace contextRef="#ctx0" brushRef="#br0" timeOffset="44865.58">20853 16347 541 0,'0'-3'124'16,"-5"3"3"-16,5-3-90 0,0-1-4 15,0 4-3-15,4 0 1 0,1 0-1 16,4-4-1-16,7 4-1 0,4-3-2 16,3-2 0-16,6-3-2 0,8-3-1 15,5 1 0-15,7 0-3 0,4-1-3 16,4 5-1-16,-1 1-4 0,-2 5-3 0,0-5-3 16,-3 5-3-16,-4 4-2 15,-2 0 2-15,-6-4-3 0,-7 7 0 0,-7 0-5 16,-5-1-7-16,-7 2-11 0,-7-2-17 15,0-2-18-15,-2 0-116 0,-4-1-130 16,5-3-299-16</inkml:trace>
  <inkml:trace contextRef="#ctx0" brushRef="#br0" timeOffset="55297.586">20994 16886 455 0,'-4'0'107'0,"0"0"3"0,0-3-75 15,0 3 0-15,4-3-6 0,0-1-2 16,0 0 0-16,0-3-2 0,7 1-1 15,1-3-1-15,3-1-1 0,0-1-1 16,4 1-2-16,-1-1 0 0,4 1-1 16,-2 3 1-16,1 1-2 0,0 0 0 0,0 1-1 15,-1 1 0-15,4 4-4 0,-1 0 0 16,2 0-2-16,-4 5 1 0,-3 3-1 16,-2 2-1-16,-5 3 1 0,-3 1 2 15,-4 3 0-15,0 1 1 0,-5 4-2 16,-2-1-2-16,-1 1-2 0,-3 7-1 15,1-4-3-15,-1 0-1 0,-2 2-2 16,4 1 0-16,-4-3 2 0,1 0 0 0,5 2-3 16,-1-2 2-16,-1-7 0 0,4 1-1 15,0-4 1-15,5-7-2 0,-3-1-1 16,3-2 3-16,0-2-1 0,8-3 1 16,-3 0 3-16,2 0 2 0,2 0 1 15,-1 0 3-15,2-3-1 0,-1 3 2 16,3-4-2-16,0 2-2 0,1-4-2 15,1 2-1-15,3-4-3 0,-3-1 1 0,-1 4-2 16,2 0 1-16,-3-4-1 0,-3 2-7 16,0 1-5-16,-3-1-12 0,-2-4-15 15,-4 2-17-15,0 0-16 0,4-3-116 16,-4-2-123-16,0-1-291 0</inkml:trace>
  <inkml:trace contextRef="#ctx0" brushRef="#br0" timeOffset="55755.589">21458 16608 552 0,'-3'3'127'0,"-1"1"5"0,4 0-95 16,0 0 4-16,0 2-6 0,4 0 0 0,-4-3-2 15,7 2-2-15,-3 0 1 0,-1 1-2 16,-3 1 0-16,0 2-3 0,0 1-1 15,0 3-2-15,0-2-2 0,-3 0-5 16,0-2-4-16,3 1-3 0,0-3-4 16,0-1-2-16,0-1-2 0,0 1 0 15,3-6-2-15,0 3 2 0,1-3-4 16,-1 0 2-16,4 0 0 0,-3-5-1 16,3 0 1-16,-1 0 1 0,-1-1-2 0,-5-3 2 15,8 2 0-15,-4 1 1 0,-4-1 0 16,3 1-4-16,-3 1-8 0,0-1-8 15,3 3-12-15,-3-5-19 0,0-2-16 16,0-1-118-16,-3-6-126 0,-4-1-298 16</inkml:trace>
  <inkml:trace contextRef="#ctx0" brushRef="#br0" timeOffset="55915.857">21430 16406 556 0,'0'0'145'0,"-4"0"3"0,4-4-39 0,0 0-80 16,6-3-6-16,-1 0-15 15,3-2-18-15,0 1-18 0,-3 3-119 16,-5 5-118-16,4 0-303 0</inkml:trace>
  <inkml:trace contextRef="#ctx0" brushRef="#br0" timeOffset="67236.164">27984 8033 516 0,'0'5'109'0,"5"0"2"0,0 3-96 15,-1 1 0-15,3-6-2 0,0-3 2 16,2 4 2-16,1-4 2 0,3-7 1 15,0 0 0-15,1 1 0 0,2-6-1 16,2 1-1-16,0-1 0 0,0-4-2 16,-2 2-1-16,2-3-1 0,-1-1-1 15,2 0-1-15,3-2 0 0,5-3-2 0,3 1 0 16,0-3-2-16,-4-1 2 0,2-1-1 16,-7-1 2-16,3-1-2 0,-6-3 0 15,3 2 0-15,-4-6 0 0,1 0-2 16,-5-3 0-16,-1 2-2 0,-1 2-1 15,3 1-1-15,-7 2-1 0,5-2 0 16,-2-2-2-16,-2 1 1 0,-2 3-1 0,4-4 1 16,-5 3-1-16,0 3 1 0,3-2 1 15,-3 2 1-15,-1 3 0 0,5 6-1 16,-5-3 3-16,1 10-2 0,1 1-1 16,0 6-1-16,-1-1 1 0,-1 2-1 15,0 2-1-15,0 0-1 0,-1 4 1 16,0 0-1-16,0 0 0 0,1 0 0 15,0 0 0-15,1 0 1 0,-1 5 0 16,-1-2 0-16,3 3 0 0,1-1 0 16,-3 2 1-16,4 3-2 0,-3 1 2 15,-1 4 1-15,2 5-2 0,1 0 1 0,-1 0-1 16,0 0 0-16,-1 2 2 0,0-1-2 16,-2-1 0-16,2-2 0 0,2 1 1 15,-3-1-1-15,-1-5 0 0,1 0 0 0,0-2 2 16,-1-4 0-16,0-1-2 0,-1 0 0 15,-2-6 1-15,7 0 0 0,-7 0-1 16,6 0-1-16,-6 0 2 0,6-7 0 16,-3 1-1-16,4-4 2 0,-2-1-3 15,-1 0 1-15,-2-6-1 0,-2 4 2 16,0-5-1-16,0 2 1 0,0-5-2 16,-4 5 2-16,-1-3 0 0,0 3-1 15,-2-1 0-15,2 1-1 0,-2-3 1 0,-1 1 2 16,1-1-4-16,-3 1 3 0,-2 0-1 15,2 4-2-15,-2 0 4 0,1 4-4 16,0 2 1-16,3 5 1 0,-3 1-1 16,-1 2 0-16,4 0 0 0,-2 0-1 15,0 0 3-15,-3 5-2 0,0 4 2 16,-4 0-1-16,-4 6 0 0,-2-2 1 16,0 2-1-16,2 2 1 0,0-2-1 0,-1 1-4 15,4 3-3-15,3 0-7 0,1 0-11 16,-1 0-12-16,3 1-13 0,0-2 6 15,-3-2-122-15,0 4-116 0,1-7-274 16</inkml:trace>
  <inkml:trace contextRef="#ctx0" brushRef="#br0" timeOffset="74393.111">17408 8904 427 0,'0'4'102'16,"0"1"3"-16,5-4-70 0,-1 3 4 0,4-4-5 15,0 0-1-15,2-4-1 0,1 0-1 16,-1-5 0-16,-5-5-3 0,-2-4-3 16,0-3-1-16,-3-10-2 0,0-3 0 15,5-4-1-15,-5 0 0 0,0 0-1 16,0-6 1-16,0-5-1 0,-7-9-1 16,4-7-3-16,3-8-2 0,-3-8 1 15,3 2-4-15,0-8-1 0,0-4-2 0,0-2-3 16,0 1 0-16,0-3-3 0,0 10 1 15,0 6-1-15,-3 5 0 0,3 9 2 16,-3 10 0-16,3 8 1 0,0 8 2 16,0 4-1-16,4 6 2 0,-1 6-2 15,-3-1-3-15,6 10 0 0,-6 0-1 16,6 1-1-16,-6 0-1 0,3 0-2 0,-3 2 2 16,4-3 0-16,-4 5 0 0,3-3-1 15,4 2 1-15,-1 1 0 0,4 1 0 16,3 0 0-16,5 5 0 0,-2-1-1 15,6 4 1-15,4 0 0 0,2 0-1 16,3 0 2-16,3 6-2 0,3-1 2 16,0 3-1-16,6-1 1 0,6 1 0 15,7-1 1-15,5-7 1 0,10 2 1 16,6-2-2-16,0 0 2 0,7 0 0 0,-2 0-1 16,0 0-1-16,1 0-2 0,-7 0 2 15,-5 0-1-15,-4 0 0 0,-9 0-3 16,-5 0 2-16,-8-2-1 0,-5-2 2 15,-5-1-1-15,-5-1 1 0,-7-4-1 16,-1-1 2-16,-2 4-1 0,-4 0-1 16,-1 3 3-16,-5 1-3 0,-5 1 0 0,-5 2 0 15,0 0 3-15,0 0 1 0,0 0 0 16,0 6-2-16,0 10 1 0,-5 2 1 16,5 7-1-16,-5 7-2 0,0 11-1 15,-2 8 1-15,0 14 0 0,0 8 0 16,-1 11 0-16,2 4 0 0,2 13-2 15,-3 5 3-15,1 2-2 0,1-1-1 16,-2 1 2-16,0-8-2 0,7 1 0 16,0-8-2-16,0-7-2 0,0-11 0 15,5-7 2-15,0-13 0 0,0-5 0 0,-5-3 1 16,3-3 1-16,-3-4 1 0,3-2 0 16,-3-5 0-16,4-6 0 0,-4 1-2 15,0-7 1-15,0-3 0 0,-6-4 2 16,1 1 0-16,0-7-3 0,-3 1 2 15,1-5 0-15,0 1-1 0,-2-5 2 16,-4-5-2-16,-1 3 2 0,-6-8 1 0,-7 0-1 16,-8-10 2-16,-3 2 2 0,-8 0-1 15,-10 1 1-15,-9 4-2 0,-4 4 2 16,-10 1-2-16,-7 8 1 0,0-4 0 16,-7 4 1-16,-3 0 1 0,-4 4 0 15,-4 4 0-15,1 3-1 0,-4 5-1 16,6-1-2-16,6 3-2 0,6-1-4 15,10-5-5-15,20-5-7 0,10-3-15 16,16-4-13-16,14 0-19 0,14-4-13 16,5-4-3-16,4 0-106 0,15-2-115 0,10-1-250 15</inkml:trace>
  <inkml:trace contextRef="#ctx0" brushRef="#br0" timeOffset="80997.173">26486 8420 1001 0,'0'7'-1'15,"8"2"2"1,-8 6-2-16,6-3 1 15,15-3 3 1,11 0 3-16,2-1 2 16,0 2 4-1,-9 1 5-15,-11 5 6 16,-14 0 1-16,0 2-1 16,-11-2-4-16,-7 0-3 0,-1-5-3 0,2-1-6 15,-1-2-6-15,2-3-4 0,3 1-6 16,0-6-4-16,3 0-11 0,5-5-13 15,5 5-10-15,0-5-9 0,4-2-107 16,1 3-113-16,5-1-268 0</inkml:trace>
  <inkml:trace contextRef="#ctx0" brushRef="#br0" timeOffset="81397.224">26890 8295 548 0,'-3'0'125'0,"0"0"3"15,-1 7-95-15,-6 2 1 0,4 4-5 16,0 6 0-16,0 2-2 0,6 2-4 16,0 6-4-16,0 2-4 0,6-2-4 15,2-1-4-15,0 0-2 0,4-4-2 16,1-6-2-16,-2-5 1 0,4-4-1 15,1-3 0-15,1-6 1 0,1 0 0 16,1-9-2-16,-1 2 2 0,0-8-2 0,-6-2 0 16,-1-1 0-16,1-3 1 0,-6 0 2 15,-2 2 1-15,-4 2 1 0,0 4 2 16,0 3 2-16,0 1 1 0,0 4-1 16,0 5-3-16,-5 0-1 0,1 0-1 15,4 5-2-15,-6 6-1 0,6 6-2 16,0 3 1-16,-5 4-1 0,5 0-3 15,0 3-3-15,4-6-5 0,2 1-14 16,0-4-6-16,5-6-6 0,0-7-6 0,0-5-1 16,-1 0-107-16,1-6-101 0,-4-9-245 15</inkml:trace>
  <inkml:trace contextRef="#ctx0" brushRef="#br0" timeOffset="81786.345">27260 7988 492 0,'0'0'119'0,"7"0"5"16,-2 7-78-16,-2 2-4 0,-1 11-7 15,-2 7-6-15,4 1-6 0,-4 9-6 16,0 1-3-16,0 0-3 0,-5 5-5 16,2-1-3-16,-3-5-1 0,-3-1 1 15,3-6-2-15,-2-6 1 0,0-7-3 16,3-3 1-16,1-7 2 0,4-7-1 15,-4 0 0-15,4-5 2 0,0-3 0 0,0-4 1 16,10-5-1-16,-1-1 0 0,4-1-1 16,4-1-1-16,0 1-2 0,2 2 0 15,-1 3 2-15,2 4 2 0,-4 4 1 16,0 6 3-16,-3 0 4 0,3 8 2 16,-2 2 2-16,-1 2-1 0,-3 5 0 0,0 2-2 15,-6 1 0-15,-4 2-4 0,0-1-2 16,0 0 1-16,-7-2-1 0,-3-3 0 15,-5-2-2-15,-1 2-1 0,-6-5 1 16,3 0-2-16,-3-5-3 0,-1-6-3 16,0 0-8-16,5 0-14 0,2-10-15 15,6-6-12-15,10 16-110 0,0-38-118 0,2 18-279 16</inkml:trace>
  <inkml:trace contextRef="#ctx0" brushRef="#br0" timeOffset="82080.322">27657 8263 582 0,'-18'13'133'0,"-3"4"5"0,-7-2-102 15,2 2-3-15,-2-3-9 0,6-4-2 0,6-1-6 16,8 1-5-16,1-2-6 0,7-2-1 16,0 1-2-16,7-2-2 0,-2-2-1 15,2-3 3-15,1 4 1 0,5-4 2 16,0 5 2-16,3-5 3 0,-1 2 0 15,4 2 5-15,-8 1-2 0,0 2 0 16,-3-2-2-16,-2 5-1 0,-3 3-2 0,-3-1-1 16,0 0-3-16,-5 4-1 0,-2-4-1 15,-5 1 0-15,-2-1-1 0,-1-1-2 16,-3-2-5-16,0-4-8 0,5-5-10 16,-5 0-11-16,6-9-11 0,3-3-5 15,5-4-109-15,4 16-108 0,0-53-258 16</inkml:trace>
  <inkml:trace contextRef="#ctx0" brushRef="#br0" timeOffset="82246.823">27728 7856 538 0,'9'0'129'0,"1"0"7"16,-2 9-87-16,-1 5-3 0,2 9-5 16,-4 5-2-16,4 12-7 0,-4 7-8 15,-5 10-6-15,0 0-6 0,0-5-5 16,-9-2-10-16,-4-5-12 0,-5-5-12 0,-1-5-10 15,5 0-4-15,3-8-113 0,1-6-113 16,6-6-260-16</inkml:trace>
  <inkml:trace contextRef="#ctx0" brushRef="#br0" timeOffset="82478.882">27646 8257 502 0,'15'-12'114'15,"5"0"6"-15,2 3-82 0,3 3 1 16,3 6 0-16,5 0 1 0,-2 0-1 16,-4 4-2-16,-1 7-7 0,-5 7-6 15,-10 5-5-15,-4 0-4 0,-7 2-8 16,0 1-2-16,-9-3-1 0,1 1 0 16,-5-2-1-16,2-1-1 0,4-5-7 0,-2 0-7 15,2-7-12-15,4-1-10 0,-1-5-8 16,-1-3 180-16,1-3-293 0,1-9-129 15,3-1-379-15</inkml:trace>
  <inkml:trace contextRef="#ctx0" brushRef="#br0" timeOffset="82682.243">27892 8048 437 0,'12'-24'113'0,"5"1"7"0,1 4-44 0,-1 4-30 15,0 2 4-15,4 5-1 16,-2 8-2-16,0 0-4 0,2 0-4 0,2 18-4 15,-1 4-4-15,-2 7-9 0,-8 10-6 16,-4 6-4-16,-8-1-2 0,-3 2-3 16,-9 0-1-16,-5-6-5 0,-2-1-2 15,7-5-6-15,0-5-16 0,1-6-14 0,5-2-11 16,-1-6 14-16,-1-5-131 0,3-7-120 16,-2-3-275-16</inkml:trace>
  <inkml:trace contextRef="#ctx0" brushRef="#br0" timeOffset="83018.582">27997 8254 525 0,'15'0'125'0,"4"-5"7"0,3 5-84 0,5-5-1 16,-1 5 0-16,3-4-1 0,-7 4-3 16,-2 4-5-16,-6 1-7 0,-7 2-2 15,-7 4-4-15,0 0-6 0,0 3-4 16,0 0-3-16,-7 2-3 0,1-3 1 15,2-2-4-15,4 0-2 0,0-4-1 16,0-3-2-16,0-4-3 0,6 0 2 16,3 0 0-16,2-8-1 0,0-1 0 0,5 0-1 15,-3-4 4-15,1-1 4 0,-3 3 3 16,0 0 1-16,-3 3 3 0,1 1 2 16,-5 7 0-16,0 0-3 0,-4 0-4 15,0 7-2-15,2 0-2 0,-2 0-3 16,0 3-1-16,0-1-3 0,4-1-6 0,-4-1-4 15,5-1-11-15,-1 0-8 0,0 0-11 16,1-3-14-16,2 3-9 0,-1-6 6 16,2 3-113-16,-2-3-109 0,-1 0-266 15</inkml:trace>
  <inkml:trace contextRef="#ctx0" brushRef="#br0" timeOffset="83503.803">28557 7920 573 0,'-6'-5'137'15,"3"5"7"-15,3 0-98 0,0 0 4 16,-2 4-4-16,2 4-3 0,0 9-6 0,0 6-6 16,-3 14-6-16,0 8-5 0,-4 6-7 15,2 3-4-15,-4 2-2 0,1-9-5 16,-7 0-5-16,6-7-7 0,-3-4-9 15,5-8-14-15,0-1-14 0,7-10-7 16,0-5-115-16,0-9-117 0,4-3-276 16</inkml:trace>
  <inkml:trace contextRef="#ctx0" brushRef="#br0" timeOffset="83829.003">28399 8303 529 0,'0'8'124'0,"15"1"5"0,2-4-90 16,6 3 2-16,0-3-5 0,10-1-1 16,-2-4-2-16,0 6-4 0,1-6-3 0,0 0-3 15,-5 0-8-15,0 0-1 0,-5 0-4 16,-1-6-1-16,-1 1-2 0,-4-1-1 16,-1-4-2-16,-5-2 1 0,-3 2-1 15,-7-1 2-15,0 1 0 0,0 4 1 16,-9 1 1-16,-2 5 3 0,-5 0-2 15,-5 5 2-15,-2 5-1 0,4 3-4 16,0 6-1-16,-2 2 0 0,5 2 0 16,4-1 1-16,0-1 0 0,12 0-2 0,0-1 3 15,6-5 0-15,5 0-2 0,4-4-2 16,6 0-3-16,-21-11-2 0,52 17-15 16,-20-10-12-16,3-1-22 0,2-6-13 15,0 0-115-15,5-4-126 0,0-5-293 16</inkml:trace>
  <inkml:trace contextRef="#ctx0" brushRef="#br0" timeOffset="84159.808">29638 8133 644 0,'-11'-5'155'0,"-13"5"3"16,-4 4-93-16,-6 6-27 0,-4-1-11 15,1 4-4-15,3-1-6 0,9 4-8 16,2-4-4-16,13 1-3 0,6-1 0 16,4-1-4-16,0 0-1 0,8 2 1 15,4-1 1-15,2 1 1 0,4 1 0 16,3 0-1-16,-3 0 2 0,4 0-1 16,-3 1 1-16,-1 1 2 0,-5 0 0 15,-1-2 6-15,-3 1 3 0,-9-1 1 16,0-3 5-16,-5 1 3 0,-4 0-1 15,-9-5 0-15,-8 1-4 0,-1 1-3 0,-3-2-1 16,0 3-5-16,-1-1-6 0,4-5-8 16,-2-4-9-16,9 0-23 0,6-4-24 15,14-8-124-15,0 12-142 0,5-32-336 16</inkml:trace>
  <inkml:trace contextRef="#ctx0" brushRef="#br0" timeOffset="84311.265">29802 8254 628 0,'0'13'159'0,"0"3"6"16,0 2-98-16,-8 1-8 0,-5 1-14 0,-2 0-9 15,-2-3-11-15,4-2-15 0,1 0-14 16,7-7-25-16,0-6-21 0,5-2-123 16,0 0-134-16,5 0-324 0</inkml:trace>
  <inkml:trace contextRef="#ctx0" brushRef="#br0" timeOffset="84450.484">29723 8089 539 0,'15'-4'117'0,"1"4"0"16,3-5-102-16,2 5 97 0,0 0-222 15,-3 3-118-15,-2-3-334 0</inkml:trace>
  <inkml:trace contextRef="#ctx0" brushRef="#br0" timeOffset="84798.741">30115 8117 590 0,'10'-4'134'0,"1"4"2"0,5 0-101 15,4 0-1-15,0 4-6 0,6 3-3 16,-1-4-5-16,-2 6-2 0,-1-2-3 0,0 1-3 16,-6-2-5-16,-6 1-1 0,-8 1 2 15,-2 1 2-15,0-1 1 0,-8 4 1 16,-6 1 0-16,-5 3 1 0,-5-2 1 16,-8 3-4-16,0 1-2 0,-3 1-4 15,4 4-1-15,-3-2-1 0,6 4-2 16,4-3 1-16,3-3 0 0,7-2-2 0,10-3 1 15,4-4 1-15,0 1-2 0,4-6 2 16,8 0-1-16,2-5 0 0,4 0-3 16,4 0-6-16,-1-5-8 0,-3 1-11 15,-2-1-10-15,-6-3-11 0,-2-1-8 16,-5-1-106-16,-3 1-110 0,0-2-259 16</inkml:trace>
  <inkml:trace contextRef="#ctx0" brushRef="#br0" timeOffset="84976.524">29972 8311 671 0,'-4'0'162'0,"4"0"7"0,0 3-105 15,4 1-3-15,13-4-20 0,4 6-7 16,10-6-4-16,0 0-6 0,4 0-7 16,-1 0-3-16,3-4-5 0,2 4-8 0,3-6-16 15,-4 6-19-15,-3-3-22 0,-2-1-7 16,-6 1-124-16,1 3-134 0,-1 0-300 15</inkml:trace>
  <inkml:trace contextRef="#ctx0" brushRef="#br0" timeOffset="85723.415">30604 8326 553 0,'0'0'134'16,"0"0"6"-16,0 0-88 0,3 0-2 15,6-2-8-15,9-4-3 0,9 1-8 16,2-4-6-16,5 0-7 0,4-1-5 16,-3 1-4-16,-3 0-4 0,-9-1 0 15,-4 3 2-15,-8-1 1 0,-8-1 2 16,-3 0 1-16,0 2-1 0,-9 0 1 15,-4 1 0-15,-2 6-2 0,-4 0-4 0,-9 0 1 16,2 9-3-16,-4-1 1 0,-1 2-1 16,1 3-5-16,6-1 1 0,0 2-1 15,8-1 0-15,9 2-2 0,2-2-1 16,5 0-2-16,0-4 2 0,5 0-2 16,5-3 2-16,3 0-6 0,7-1-3 15,5-5-5-15,3 0-10 0,12 0-15 0,4 0-5 16,1-6-117-16,7 6-115 0,1-5-280 15</inkml:trace>
  <inkml:trace contextRef="#ctx0" brushRef="#br0" timeOffset="86071.222">31446 8231 586 0,'-22'-5'139'15,"-8"5"8"-15,-2 0-96 16,-9 4-1-16,-8 5-7 0,2 8-7 0,6 2-5 15,-1-1-5-15,11 1-8 0,16-2-4 16,8-4-5-16,7-2-6 0,5 0-1 16,7-4-2-16,10-1 0 0,8-6 1 15,4 0-2-15,2 0 0 0,6-7 0 16,-3 0 1-16,-3-2-1 0,-7-2 2 16,-1 1 1-16,-6 1 4 0,-1-3 3 0,-4 1 3 15,-4 3 3-15,-6 2 2 0,-1 2 0 16,-6 4 0-16,-5 0-1 0,2 3-2 15,-3 4-1-15,-5 3-2 0,5 1-3 16,3 6-3-16,-4-2 0 0,7 4-3 16,0-3 0-16,0-1-4 0,10-3-7 0,-4-3-2 15,5-2-8-15,4-5-10 0,-3-2-12 16,3 0-13-16,4 0-9 0,-1-4-4 16,-1-4 25-16,2-5-128 0,-7-1-106 15,3-3-265-15</inkml:trace>
  <inkml:trace contextRef="#ctx0" brushRef="#br0" timeOffset="86278.85">31992 7806 576 0,'0'2'144'16,"-7"9"10"-16,-3 12-91 0,-2 1 4 15,2 8-7-15,-6 2 1 0,2 11-6 16,4 4-10-16,1 4-9 0,4-5-8 15,5 3-10-15,0-7-4 0,0 0-12 16,0-6-11-16,3-2-17 0,-3-7-12 16,0-6-20-16,0-9-13 0,-6-8-120 0,-7-6-127 15,-3 0-294-15</inkml:trace>
  <inkml:trace contextRef="#ctx0" brushRef="#br0" timeOffset="86412.412">31642 8204 646 0,'15'-5'147'0,"8"-2"4"16,11 1-110-16,7 6-7 0,7 0-19 0,2 0-1 16,5 0-11-16,3 7-23 0,-7 1 145 15,-10-1-276-15,-11 4-144 0,-15 0-415 16</inkml:trace>
  <inkml:trace contextRef="#ctx0" brushRef="#br0" timeOffset="86817.102">27193 9010 636 0,'-6'9'143'16,"1"17"5"-16,-2 4-110 0,-2 7-1 16,3 0-16-16,-2 8-2 0,0-7-2 15,3 2-4-15,0-1-8 0,0-1-6 0,5-4-12 16,0-2-8-16,0-7-10 0,0-2-10 16,9-6-115-16,-2-9-114 0,5-8-274 15</inkml:trace>
  <inkml:trace contextRef="#ctx0" brushRef="#br0" timeOffset="87121.663">27257 9412 596 0,'3'4'139'16,"9"2"6"-16,3 1-105 0,4-3-4 16,3-4-2-16,0 0-2 0,1-5-7 15,-4-7-10-15,1 1-6 0,-5-2-3 16,2-1-3-16,-2-3-3 0,0 2 0 15,-9 0 2-15,1-1 4 0,-7 0 2 16,0-2 2-16,-9-3 4 0,-6 1 1 0,0 5 1 16,-3 6 0-16,-2 9-3 0,1 0-4 15,2 9-3-15,-2 6 0 0,2 6-2 16,-1 1-3-16,4 5 0 0,2-2 0 16,6-2 1-16,6 4-1 0,0-2-1 15,6-2 0-15,6 0-3 0,0-4-9 16,4-4-6-16,0-1-10 0,3-10-12 15,-1-4-15-15,3 0-7 0,4 0-106 16,-4-7-113-16,0-7-263 0</inkml:trace>
  <inkml:trace contextRef="#ctx0" brushRef="#br0" timeOffset="87368.692">27620 9233 543 0,'0'9'126'16,"-7"0"7"-16,1 5-94 0,2 3-5 0,-2 1 1 15,6 3-5-15,-4 4-7 0,4-4-4 16,0 2-7-16,7-2-3 0,-2-4 1 16,4-3-1-16,2-3 3 0,1-7 7 15,1-4 3-15,0-7 6 0,2-3 4 16,-1-6 1-16,-2-5 0 0,3-1-3 16,-2-2-4-16,-1-1-6 0,-2 0-4 15,-4-1-5-15,0 0-5 0,-3 2-5 16,0 3-9-16,-3 5-15 0,2 5-17 15,1 3-23-15,1 8-11 0,3 0-114 0,0 0-129 16,0 12-281-16</inkml:trace>
  <inkml:trace contextRef="#ctx0" brushRef="#br0" timeOffset="87637.091">27836 9338 584 0,'5'11'139'0,"2"-2"5"15,7-2-98-15,2-7 1 0,1 0-5 16,3 0-3-16,1-9-9 0,1-3-6 15,-3-1-6-15,0-1-5 0,-2-2-4 16,-6-2-2-16,-5-1 0 0,-6 0 1 16,0 0 4-16,-3 3 2 0,-7 4 1 15,-1 9-2-15,-4 3-4 0,-2 0-1 16,0 10-1-16,0 6-4 0,-1 5-2 0,1 1 0 16,6 4 0-16,-1-2 1 15,8-4-2-15,4-1-2 0,0-3 0 16,8 0 0-16,6-6-6 0,-1 1-4 0,3-5-8 15,0-4-4-15,4-2-11 0,-1 0-14 16,4-6-7-16,-2-2-4 0,0-4-106 16,-4-2-107-16,3-4-261 0</inkml:trace>
  <inkml:trace contextRef="#ctx0" brushRef="#br0" timeOffset="87850.373">28261 8875 565 0,'0'15'136'0,"-6"12"5"16,6 8-93-16,0 11-3 0,0 0-13 16,-5 2-8-16,0-5-6 0,-3-2-8 15,2-4-10-15,0-1-9 0,2-3-22 16,4-5-114-16,0-1-2 0,8-8-99 15,1-3-195-15</inkml:trace>
  <inkml:trace contextRef="#ctx0" brushRef="#br0" timeOffset="88348.431">28973 9162 525 0,'0'0'130'0,"-5"0"6"16,5 6-84-16,-7-4-1 0,1 5-7 15,2 0-5-15,-2 2-7 0,-1 1-9 16,2 3-4-16,1 2-5 0,-1 3-4 16,5-4-4-16,0 4-1 0,0-1 0 15,0-3-2-15,4 0 0 0,0 0-3 16,0-4 1-16,2-4 0 0,2-1-1 0,-2-5-2 16,4 0-3-16,-4 0-9 0,1-6-13 15,0-3-11-15,-1 1 5 16,0-4-123-16,-1 3-117 0,-5-2-278 0</inkml:trace>
  <inkml:trace contextRef="#ctx0" brushRef="#br0" timeOffset="88470.886">28892 9012 547 0,'0'0'144'0,"0"0"1"0,6 0-18 15,4 10-93-15,0 5-25 0,3-3-20 16,2 0-131-16,-2 2-124 0,3-4-321 15</inkml:trace>
  <inkml:trace contextRef="#ctx0" brushRef="#br0" timeOffset="150378.42">3510 9516 501 0,'0'-9'111'0,"6"1"4"15,12-1-88-15,10 0-5 0,1 2-1 16,8 0-6-16,6 0-1 0,-6 1-2 0,1 2-4 15,0 1-1-15,-1-1-2 0,3 4-1 16,5-6-2-16,3 2 0 0,5 0 0 16,5-1-1-16,0 2-1 0,0 0 0 15,4 3-1-15,-4 0 1 0,-4 0 0 16,4 0-1-16,1 0 4 0,4 0-3 0,1 0 0 16,7 0 1-16,-5 0-1 0,0 0 1 15,0 0 1-15,3 4-2 0,2-4 4 16,1 6 1-16,4-3 2 0,0 1 0 15,-3 1 3-15,0-1 1 0,4-4 0 16,6 4 0-16,-2-4-1 0,5 0 0 16,1 0 1-16,-5 0-2 0,5 0 0 15,-5 0 1-15,5 0-3 0,-2 0 0 16,2 3-2-16,-2-3-1 0,6 0-1 16,-4 0-2-16,7 6-1 0,-7-6-1 15,4 0 0-15,-2 0 2 0,2 3-1 0,1-3-1 16,2 0 1-16,-1 0 1 0,2 0 0 15,6-2 1-15,-4-2 0 0,3 4 1 16,2-5 1-16,3 5 1 0,-4-2-2 16,4 2 0-16,-3 0 1 0,1 2-1 0,-3-2 0 15,-1 5 0-15,-3-1 0 0,1 1 3 16,-1 0-1-16,-3 2 0 0,4-4 2 16,-2-3-2-16,1 6 0 0,8-2-2 15,3-4 0-15,-4 0 1 0,3 0-2 16,2 2 0-16,-2-2 1 0,-3 0 0 15,3-2 2-15,-2 2 0 0,-1 0 2 16,1 0 0-16,-4 0 1 0,6 0 1 16,-3 0 0-16,1 6-1 0,3-6-2 0,3 0 0 15,-2 0 0-15,8 0-4 0,5-4 0 16,-1 4 1-16,1 0-1 0,4 0-2 16,-4 0 0-16,5 0 0 0,-7 0 1 15,4 0-2-15,0 0 1 0,-2-3-1 16,-3 3 1-16,3 0 1 0,-3 0-1 15,2 3 0-15,0-3 2 0,2 4-2 16,5-4 0-16,3 0 1 0,-3 2-2 0,1-2 3 16,2 0-2-16,1 0 0 0,-2 4 3 15,9-4 1-15,-2 0-1 0,3 5 0 16,-8-5 1-16,2-4-1 0,-1 4 1 16,-1 4-2-16,-5-4-1 0,3 0 1 15,0 5-1-15,-7 0-1 0,-1-1 1 16,1 2-3-16,-7 1-4 0,-1 1-11 15,-6 2-13-15,-7-3-17 0,-10 1-12 0,-9 5 160 16,-11-8-275-16,-21 4-141 0,-23-9-373 16</inkml:trace>
  <inkml:trace contextRef="#ctx0" brushRef="#br0" timeOffset="151434.428">10462 3054 555 0,'-9'-15'140'16,"3"9"11"-16,3 6-89 0,-2 0-6 16,5 6-3-16,-6 17-4 0,6 11-12 15,-4 16-10-15,-1 17-10 0,1 13-11 16,4 14-23-16,4 17-12 0,8 5-138 16,0-1-134-16,6-12-338 0</inkml:trace>
  <inkml:trace contextRef="#ctx0" brushRef="#br0" timeOffset="153005.28">10788 8649 608 0,'38'-9'133'0,"5"2"3"0,3 5-112 16,4 2-3-16,3 0-5 0,-6 0-2 15,-5 3-4-15,-7 5-4 0,-7 0-3 16,-9 0-1-16,-4 1-2 0,-9 1-4 15,-6 0-4-15,-4 0 0 0,-9 0-1 16,-5 5-2-16,-11 3 0 0,-6 5 3 0,-6-2 2 16,-2 6 3-16,-2 0 3 0,4 2 2 15,5-1 5-15,8 3 0 0,2-3 1 16,6-3 3-16,11-3 3 0,9-4 2 16,0-2 2-16,10-5 4 0,12-3 5 15,20-6 5-15,7-2 0 0,15 0 0 16,14-5-1-16,14-1-4 0,8-2-4 0,12-8-6 15,4 5-8-15,0 3-17 0,-6-1-32 16,-11 6-137-16,-12 3-146 0,-24 3-369 16</inkml:trace>
  <inkml:trace contextRef="#ctx0" brushRef="#br0" timeOffset="154354.789">3105 13025 601 0,'28'0'132'16,"4"0"4"-16,4 0-109 0,3 0-2 15,8 3-1-15,-5 1-3 0,13-4-4 16,2 3-4-16,8-3-4 0,-2 0-2 16,4 0-3-16,-4 4-3 0,5-4-1 15,-6 4 0-15,8-4 0 0,2 0 2 0,-1 0-4 16,2 0 3-16,0 0-1 0,0-4 1 15,-1 4 0-15,0-5 0 0,11 5-3 16,-8 0 4-16,6 0-2 0,4 0 3 16,4-4-2-16,-3 4 2 0,7 0 0 15,-3 0 4-15,6 0-3 0,1-4 3 16,1 4-2-16,6-4 0 0,1 4-2 16,2 0 1-16,1-5-3 0,3 5 1 15,-1 0-3-15,-1 0 2 0,1 0-1 16,1-2 1-16,-1 2-1 0,1 4 1 0,3 0 0 15,5-4 2-15,-2 3 1 0,8 0 3 16,-2-3 1-16,8 0 3 0,2 0 0 16,4 0-1-16,6 0 0 0,2-4-2 15,1 4-2-15,2 0-1 0,2-6-1 16,-3 6-2-16,0 0 1 0,0 0-1 0,-3 0-1 16,-4 0 0-16,5 0 0 0,3 4-2 15,0-4 1-15,0 0 0 0,2 0-2 16,1-4 3-16,-1 4-2 0,1-5 2 15,2 0-1-15,2 2 1 0,-1-1 1 16,0 4-2-16,0-5-2 0,0 5 4 16,0 0-2-16,4-2 2 0,0 2 2 15,1 0 1-15,4-6 4 0,1 6-1 0,2-7 2 16,2 4 0-16,4 1-1 16,8-4-1-16,6 4-2 0,5-3 0 0,7 0 0 15,0 1-2-15,8-1 0 0,5-1 1 16,-1 2-2-16,3 4-1 0,-1-4-1 15,-1 4 1-15,0-3-1 0,0 3 0 16,2 0 0-16,-2-6 2 0,3 6 3 16,-2 3-1-16,-1-3 0 0,5 4 1 15,-9-4 0-15,8 3-1 0,-9 1-1 0,0-4-1 16,-10 0 0-16,11 9-1 0,-11-4 0 16,7 1 0-16,1 2 0 0,6 0 0 15,-5 1-2-15,-4 1-6 0,-2 3-16 16,-16 5-29-16,-19-3 92 0,-18 0-231 15,-23 0-159-15,-38-5-407 0</inkml:trace>
  <inkml:trace contextRef="#ctx0" brushRef="#br0" timeOffset="155362.312">10528 12105 542 0,'5'-11'130'16,"-1"5"4"-16,0 3-80 0,1-3-14 0,2 4-6 16,-5 2-2-16,2 0-6 0,1 0 0 15,-5 0-3-15,6 6-1 0,-4-1-3 16,-2 4 0-16,0 4-4 0,0 2 0 16,0 3-2-16,0 5-2 0,-5 1-2 15,-1-2-3-15,2 5-3 0,0 4 0 16,-2-4 0-16,1 3-2 0,2 0-1 15,0-9 1-15,0-2-1 0,-1-1 1 16,4-4 0-16,-4 0-1 0,4-2 0 0,0-3 2 16,4-1-2-16,1-1 1 0,-3-4-1 15,4 0-1-15,2-3 1 0,1 0 1 16,4 0-2-16,6-3 1 0,-2-3 0 16,6 2 0-16,5-6 1 0,1 1 1 15,6-1-4-15,1-4-1 0,3 0-8 16,-3-5-11-16,0 1-15 0,-4-3-16 15,-3-4-117-15,0-2-126 0,-6 1-298 0</inkml:trace>
  <inkml:trace contextRef="#ctx0" brushRef="#br0" timeOffset="155541.893">10925 12022 714 0,'-11'18'163'15,"1"9"4"-15,-3 14-119 0,1 11-12 16,1 5-10-16,0 15-8 0,1 3-4 16,-3 5-5-16,3 3-12 0,-1-3-16 15,-1 9-27-15,-1 2-126 0,-5 0-135 16,-2 1-341-16</inkml:trace>
  <inkml:trace contextRef="#ctx0" brushRef="#br0" timeOffset="156972.548">1167 16775 578 0,'22'0'125'0,"0"4"3"0,0-1-106 16,7 2 3-16,-4 1-3 0,7-1 1 0,2 3-2 16,4 1-1-16,2-2-4 0,11-4-2 15,0-3-6-15,-2 4-2 0,7-4-2 16,-1-4 0-16,-1 4-3 0,2 0-1 16,7 0-1-16,-3 0 2 0,9 0 0 15,3-3 3-15,-6-2 0 0,9-4 0 0,5 3 1 16,0-3 4-16,8 1-2 0,5-3 1 15,1 3-3-15,1-2 0 0,3 0 1 16,3-1-1-16,1 2-2 0,6 0 1 16,0-3 1-16,2 1-2 0,2 2 1 15,1-2-2-15,-5 0-1 0,5 0 2 16,-1 0-2-16,3-1-1 0,1-1 1 16,2 2 0-16,5-4 1 0,-3 4 2 15,2 2 0-15,1 2 0 0,0-4 0 0,3 7 1 16,-1-2-2-16,2 0 0 0,2-2-1 15,-2 2-2-15,-6 0 0 0,2-2 0 16,-5 2 1-16,-4 3-1 0,-1 3-1 16,-7-4 2-16,0 4-1 0,3-7 0 15,0 3 0-15,1-1-1 0,3-4 2 16,8-4 1-16,-8 7 0 0,0-1 2 16,0-3 0-16,3 0 0 0,-2 1-1 0,2 3 0 15,1-3-2-15,1 3 1 0,-3 2-1 16,-1 0-1-16,1 4-2 0,2-7 3 15,1 3-2-15,-1-1 2 0,4 1-1 16,2-4 0-16,1 2-1 0,0-2 1 16,4 1 0-16,1-1 1 0,-2-1-2 15,3 2 2-15,2 0-2 0,1 3 1 16,3 4 0-16,0-4 1 0,4 4-1 16,0 0 0-16,2 0-1 0,-2 0 2 0,5 0-1 15,-2 0 0-15,0 3 1 0,5-3-2 16,-1 4 2-16,-4-4 0 0,8 5-1 15,0-2 2-15,-2 1-1 0,6 2-2 16,3 0 2-16,-2-2-1 0,1 0-1 16,6 3 1-16,-1-2-1 0,2-2-1 15,4 2 2-15,3 0 0 0,-4 1-1 0,4-2 2 16,0 2 0-16,6-6 1 0,-4 6 2 16,2-6 1-16,3 4-1 0,3-4 4 15,-6 3-1-15,9-3 0 0,-1 3 2 16,2-3-4-16,0 6 1 0,2-6-1 15,2 0-2-15,14 2-1 0,-11-2 0 16,-5 0-2-16,-6 0 2 0,4 0-1 0,-9 0-1 16,7-2 1-16,6 2-1 0,1-3 2 15,-9 0-2-15,-8 3 0 16,-4-4-1-16,-5 0 0 0,-1 4 3 0,-5 0-3 16,-5 0-7-16,-7-5-5 0,-8 5-7 15,-10-3-16-15,-10 3-16 0,-13-5 29 16,-5 2-154-16,-20-1-123 0,-19-3-312 15</inkml:trace>
  <inkml:trace contextRef="#ctx0" brushRef="#br0" timeOffset="157531.599">10017 15147 574 0,'-34'15'128'15,"5"11"1"-15,3 9-103 0,7 5 2 16,4 1-4-16,11-2-4 0,4-5-6 16,2-7-2-16,14-4 0 0,5-9-2 15,12-5-5-15,6-9-1 0,1 0 0 0,3 0 1 16,5-7 0-16,1-3 1 0,-1-5-2 15,2-4 4-15,-4-2-1 0,-2-5 0 16,-11-1-2-16,-9-1-8 0,-11 0-8 16,-7-2-11-16,-6 2-12 0,0 3 134 15,-6 1-250-15,-3 1-130 0,1 6-357 0</inkml:trace>
  <inkml:trace contextRef="#ctx0" brushRef="#br0" timeOffset="157840.12">10320 15352 490 0,'-16'9'113'15,"-6"3"3"-15,-1-1-54 0,0 4-44 16,2-1 4-16,-5 4 0 0,2 2 1 16,2 4 2-16,3 3-2 0,0 1 0 15,3 0-5-15,6 1-4 0,7-4-6 16,3 0-3-16,5 0-2 0,8-6 1 15,8-5 1-15,10-3 1 0,7-2 4 16,3-5 3-16,12-4 1 0,3 0 4 16,1-10 1-16,0 1 3 0,0-3 0 0,-7-3 2 15,-9 1 0-15,-9 1 2 0,-8-3-2 16,-11-2-3-16,-13 3-5 0,0-3-1 16,-11 2-7-16,-10 2-9 0,-5 1-16 15,-11 4-28-15,-5 9-53 0,-4 0-85 16,-19 0-136-16,-11 6-294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93B336D0-BB87-4158-9DDA-BA914A234D1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31766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93B336D0-BB87-4158-9DDA-BA914A234D1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05577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93B336D0-BB87-4158-9DDA-BA914A234D1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08190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93B336D0-BB87-4158-9DDA-BA914A234D1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59123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93B336D0-BB87-4158-9DDA-BA914A234D1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61276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circular queue as example:</a:t>
            </a:r>
          </a:p>
          <a:p>
            <a:r>
              <a:rPr lang="en-US" dirty="0"/>
              <a:t>Has class constants and default capacity</a:t>
            </a:r>
          </a:p>
          <a:p>
            <a:r>
              <a:rPr lang="en-US" dirty="0"/>
              <a:t>Using “</a:t>
            </a:r>
            <a:r>
              <a:rPr lang="en-US" dirty="0" err="1"/>
              <a:t>isEmpty</a:t>
            </a:r>
            <a:r>
              <a:rPr lang="en-US" dirty="0"/>
              <a:t>” and “</a:t>
            </a:r>
            <a:r>
              <a:rPr lang="en-US" dirty="0" err="1"/>
              <a:t>resizeArray</a:t>
            </a:r>
            <a:r>
              <a:rPr lang="en-US" dirty="0"/>
              <a:t>” as method names makes it self-documenting (i.e. reads like English)</a:t>
            </a:r>
          </a:p>
          <a:p>
            <a:r>
              <a:rPr lang="en-US" dirty="0"/>
              <a:t>Resize array is a non-obvious method ((front + size) % </a:t>
            </a:r>
            <a:r>
              <a:rPr lang="en-US" dirty="0" err="1"/>
              <a:t>array.length</a:t>
            </a:r>
            <a:r>
              <a:rPr lang="en-US" dirty="0"/>
              <a:t>) is confusing. Comment this to show that</a:t>
            </a:r>
          </a:p>
          <a:p>
            <a:r>
              <a:rPr lang="en-US" dirty="0"/>
              <a:t>What is obvious depends on experience. We will give a little leeway on this. The add / remove methods could also have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78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6/27/2018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6/27/2018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39F5436-8ACA-458A-BDF9-DFCD8B6C82FC}" type="datetime1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18 -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174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0FC2-ED53-4005-83B9-5514981A4943}" type="datetime1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18 -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63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B9F7-5DA9-4970-81D0-9EE08456AA18}" type="datetime1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18 -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668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56FB-610B-41F4-881E-6A044CDEC84C}" type="datetime1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18 - Robbie Weber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5878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5144-50EF-4308-B214-E77959B6173B}" type="datetime1">
              <a:rPr lang="en-US" smtClean="0"/>
              <a:t>6/27/2018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18 - Robbie Weber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23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1563-D784-47B4-BF47-C51477E8F452}" type="datetime1">
              <a:rPr lang="en-US" smtClean="0"/>
              <a:t>6/27/2018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42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C550-3611-4200-8347-7052782C9375}" type="datetime1">
              <a:rPr lang="en-US" smtClean="0"/>
              <a:t>6/27/2018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18 - Robbie Weber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79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B99B-2141-4218-A09A-74E0E62D32A7}" type="datetime1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18 - Robbie Weber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64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DC37-034C-4906-9FBC-4E7F015E49B8}" type="datetime1">
              <a:rPr lang="en-US" smtClean="0"/>
              <a:t>6/27/2018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18 -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421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7428-6918-45B8-BD1D-F65B7C52D8F5}" type="datetime1">
              <a:rPr lang="en-US" smtClean="0"/>
              <a:t>6/27/2018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18 -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6493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623A-4A8A-4586-9E6E-06D07CB84118}" type="datetime1">
              <a:rPr lang="en-US" smtClean="0"/>
              <a:t>6/27/2018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18 -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16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6/27/2018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6/27/2018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6/27/2018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6/27/2018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E7A600D-B157-47B6-BD3A-7AAF7C31773B}" type="datetime1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ES"/>
              <a:t>CSE 373 SU 18 - Robbie Weber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39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0.png"/><Relationship Id="rId7" Type="http://schemas.openxmlformats.org/officeDocument/2006/relationships/customXml" Target="../ink/ink6.xm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0.png"/><Relationship Id="rId7" Type="http://schemas.openxmlformats.org/officeDocument/2006/relationships/image" Target="../media/image120.png"/><Relationship Id="rId12" Type="http://schemas.openxmlformats.org/officeDocument/2006/relationships/image" Target="../media/image1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customXml" Target="../ink/ink7.xml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7.png"/><Relationship Id="rId3" Type="http://schemas.openxmlformats.org/officeDocument/2006/relationships/image" Target="../media/image350.png"/><Relationship Id="rId7" Type="http://schemas.openxmlformats.org/officeDocument/2006/relationships/image" Target="../media/image5100.png"/><Relationship Id="rId17" Type="http://schemas.openxmlformats.org/officeDocument/2006/relationships/customXml" Target="../ink/ink8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0.png"/><Relationship Id="rId15" Type="http://schemas.openxmlformats.org/officeDocument/2006/relationships/image" Target="../media/image161.png"/><Relationship Id="rId4" Type="http://schemas.openxmlformats.org/officeDocument/2006/relationships/image" Target="../media/image360.png"/><Relationship Id="rId14" Type="http://schemas.openxmlformats.org/officeDocument/2006/relationships/image" Target="../media/image199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55" Type="http://schemas.openxmlformats.org/officeDocument/2006/relationships/image" Target="../media/image185.png"/><Relationship Id="rId63" Type="http://schemas.openxmlformats.org/officeDocument/2006/relationships/image" Target="../media/image193.png"/><Relationship Id="rId68" Type="http://schemas.openxmlformats.org/officeDocument/2006/relationships/image" Target="../media/image34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59" Type="http://schemas.openxmlformats.org/officeDocument/2006/relationships/image" Target="../media/image189.png"/><Relationship Id="rId67" Type="http://schemas.openxmlformats.org/officeDocument/2006/relationships/image" Target="../media/image33.png"/><Relationship Id="rId2" Type="http://schemas.openxmlformats.org/officeDocument/2006/relationships/image" Target="../media/image170.png"/><Relationship Id="rId16" Type="http://schemas.openxmlformats.org/officeDocument/2006/relationships/image" Target="../media/image31.png"/><Relationship Id="rId54" Type="http://schemas.openxmlformats.org/officeDocument/2006/relationships/image" Target="../media/image184.png"/><Relationship Id="rId62" Type="http://schemas.openxmlformats.org/officeDocument/2006/relationships/image" Target="../media/image192.png"/><Relationship Id="rId70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3" Type="http://schemas.openxmlformats.org/officeDocument/2006/relationships/image" Target="../media/image183.png"/><Relationship Id="rId58" Type="http://schemas.openxmlformats.org/officeDocument/2006/relationships/image" Target="../media/image188.png"/><Relationship Id="rId66" Type="http://schemas.openxmlformats.org/officeDocument/2006/relationships/image" Target="../media/image32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57" Type="http://schemas.openxmlformats.org/officeDocument/2006/relationships/image" Target="../media/image187.png"/><Relationship Id="rId61" Type="http://schemas.openxmlformats.org/officeDocument/2006/relationships/image" Target="../media/image191.png"/><Relationship Id="rId10" Type="http://schemas.openxmlformats.org/officeDocument/2006/relationships/image" Target="../media/image25.png"/><Relationship Id="rId52" Type="http://schemas.openxmlformats.org/officeDocument/2006/relationships/image" Target="../media/image182.png"/><Relationship Id="rId60" Type="http://schemas.openxmlformats.org/officeDocument/2006/relationships/image" Target="../media/image190.png"/><Relationship Id="rId65" Type="http://schemas.openxmlformats.org/officeDocument/2006/relationships/image" Target="../media/image19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56" Type="http://schemas.openxmlformats.org/officeDocument/2006/relationships/image" Target="../media/image186.png"/><Relationship Id="rId64" Type="http://schemas.openxmlformats.org/officeDocument/2006/relationships/image" Target="../media/image194.png"/><Relationship Id="rId69" Type="http://schemas.openxmlformats.org/officeDocument/2006/relationships/customXml" Target="../ink/ink9.xml"/><Relationship Id="rId8" Type="http://schemas.openxmlformats.org/officeDocument/2006/relationships/image" Target="../media/image23.png"/><Relationship Id="rId51" Type="http://schemas.openxmlformats.org/officeDocument/2006/relationships/image" Target="../media/image181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.png"/><Relationship Id="rId21" Type="http://schemas.openxmlformats.org/officeDocument/2006/relationships/image" Target="../media/image212.png"/><Relationship Id="rId25" Type="http://schemas.openxmlformats.org/officeDocument/2006/relationships/image" Target="../media/image37.png"/><Relationship Id="rId20" Type="http://schemas.openxmlformats.org/officeDocument/2006/relationships/image" Target="../media/image21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24" Type="http://schemas.openxmlformats.org/officeDocument/2006/relationships/image" Target="../media/image36.png"/><Relationship Id="rId32" Type="http://schemas.openxmlformats.org/officeDocument/2006/relationships/image" Target="../media/image42.png"/><Relationship Id="rId5" Type="http://schemas.openxmlformats.org/officeDocument/2006/relationships/image" Target="../media/image92.png"/><Relationship Id="rId23" Type="http://schemas.openxmlformats.org/officeDocument/2006/relationships/image" Target="../media/image351.png"/><Relationship Id="rId28" Type="http://schemas.openxmlformats.org/officeDocument/2006/relationships/image" Target="../media/image216.png"/><Relationship Id="rId31" Type="http://schemas.openxmlformats.org/officeDocument/2006/relationships/customXml" Target="../ink/ink10.xml"/><Relationship Id="rId22" Type="http://schemas.openxmlformats.org/officeDocument/2006/relationships/image" Target="../media/image213.png"/><Relationship Id="rId4" Type="http://schemas.openxmlformats.org/officeDocument/2006/relationships/image" Target="../media/image91.png"/><Relationship Id="rId27" Type="http://schemas.openxmlformats.org/officeDocument/2006/relationships/image" Target="../media/image39.png"/><Relationship Id="rId30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8.png"/><Relationship Id="rId8" Type="http://schemas.openxmlformats.org/officeDocument/2006/relationships/image" Target="../media/image103.png"/><Relationship Id="rId26" Type="http://schemas.openxmlformats.org/officeDocument/2006/relationships/image" Target="../media/image221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7" Type="http://schemas.openxmlformats.org/officeDocument/2006/relationships/image" Target="../media/image102.png"/><Relationship Id="rId25" Type="http://schemas.openxmlformats.org/officeDocument/2006/relationships/image" Target="../media/image220.png"/><Relationship Id="rId16" Type="http://schemas.openxmlformats.org/officeDocument/2006/relationships/image" Target="../media/image111.png"/><Relationship Id="rId29" Type="http://schemas.openxmlformats.org/officeDocument/2006/relationships/image" Target="../media/image251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106.png"/><Relationship Id="rId6" Type="http://schemas.openxmlformats.org/officeDocument/2006/relationships/image" Target="../media/image101.png"/><Relationship Id="rId24" Type="http://schemas.openxmlformats.org/officeDocument/2006/relationships/image" Target="../media/image219.png"/><Relationship Id="rId5" Type="http://schemas.openxmlformats.org/officeDocument/2006/relationships/image" Target="../media/image1000.png"/><Relationship Id="rId15" Type="http://schemas.openxmlformats.org/officeDocument/2006/relationships/image" Target="../media/image1100.png"/><Relationship Id="rId28" Type="http://schemas.openxmlformats.org/officeDocument/2006/relationships/image" Target="../media/image249.png"/><Relationship Id="rId10" Type="http://schemas.openxmlformats.org/officeDocument/2006/relationships/image" Target="../media/image105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Relationship Id="rId4" Type="http://schemas.openxmlformats.org/officeDocument/2006/relationships/image" Target="../media/image99.png"/><Relationship Id="rId27" Type="http://schemas.openxmlformats.org/officeDocument/2006/relationships/image" Target="../media/image222.png"/></Relationships>
</file>

<file path=ppt/slides/_rels/slide16.xml.rels><?xml version="1.0" encoding="UTF-8" standalone="yes"?>
<Relationships xmlns="http://schemas.openxmlformats.org/package/2006/relationships"><Relationship Id="rId21" Type="http://schemas.openxmlformats.org/officeDocument/2006/relationships/image" Target="../media/image231.png"/><Relationship Id="rId34" Type="http://schemas.openxmlformats.org/officeDocument/2006/relationships/image" Target="../media/image254.png"/><Relationship Id="rId25" Type="http://schemas.openxmlformats.org/officeDocument/2006/relationships/image" Target="../media/image235.png"/><Relationship Id="rId7" Type="http://schemas.openxmlformats.org/officeDocument/2006/relationships/image" Target="../media/image122.png"/><Relationship Id="rId17" Type="http://schemas.openxmlformats.org/officeDocument/2006/relationships/image" Target="../media/image224.png"/><Relationship Id="rId33" Type="http://schemas.openxmlformats.org/officeDocument/2006/relationships/image" Target="../media/image243.png"/><Relationship Id="rId29" Type="http://schemas.openxmlformats.org/officeDocument/2006/relationships/image" Target="../media/image239.png"/><Relationship Id="rId1" Type="http://schemas.openxmlformats.org/officeDocument/2006/relationships/slideLayout" Target="../slideLayouts/slideLayout13.xml"/><Relationship Id="rId32" Type="http://schemas.openxmlformats.org/officeDocument/2006/relationships/image" Target="../media/image242.png"/><Relationship Id="rId23" Type="http://schemas.openxmlformats.org/officeDocument/2006/relationships/image" Target="../media/image233.png"/><Relationship Id="rId36" Type="http://schemas.openxmlformats.org/officeDocument/2006/relationships/image" Target="../media/image255.png"/><Relationship Id="rId28" Type="http://schemas.openxmlformats.org/officeDocument/2006/relationships/image" Target="../media/image238.png"/><Relationship Id="rId31" Type="http://schemas.openxmlformats.org/officeDocument/2006/relationships/image" Target="../media/image241.png"/><Relationship Id="rId35" Type="http://schemas.openxmlformats.org/officeDocument/2006/relationships/image" Target="../media/image420.png"/><Relationship Id="rId9" Type="http://schemas.openxmlformats.org/officeDocument/2006/relationships/image" Target="../media/image124.png"/><Relationship Id="rId27" Type="http://schemas.openxmlformats.org/officeDocument/2006/relationships/image" Target="../media/image237.png"/><Relationship Id="rId30" Type="http://schemas.openxmlformats.org/officeDocument/2006/relationships/image" Target="../media/image240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6.png"/><Relationship Id="rId8" Type="http://schemas.openxmlformats.org/officeDocument/2006/relationships/image" Target="../media/image137.png"/><Relationship Id="rId12" Type="http://schemas.openxmlformats.org/officeDocument/2006/relationships/image" Target="../media/image245.png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244.png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15" Type="http://schemas.openxmlformats.org/officeDocument/2006/relationships/image" Target="../media/image44.png"/><Relationship Id="rId14" Type="http://schemas.openxmlformats.org/officeDocument/2006/relationships/image" Target="../media/image250.png"/><Relationship Id="rId9" Type="http://schemas.openxmlformats.org/officeDocument/2006/relationships/image" Target="../media/image1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610.png"/><Relationship Id="rId4" Type="http://schemas.openxmlformats.org/officeDocument/2006/relationships/image" Target="../media/image5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6.png"/><Relationship Id="rId8" Type="http://schemas.openxmlformats.org/officeDocument/2006/relationships/image" Target="../media/image155.png"/><Relationship Id="rId13" Type="http://schemas.openxmlformats.org/officeDocument/2006/relationships/image" Target="../media/image160.png"/><Relationship Id="rId3" Type="http://schemas.openxmlformats.org/officeDocument/2006/relationships/image" Target="../media/image150.png"/><Relationship Id="rId21" Type="http://schemas.openxmlformats.org/officeDocument/2006/relationships/image" Target="../media/image59.png"/><Relationship Id="rId17" Type="http://schemas.openxmlformats.org/officeDocument/2006/relationships/image" Target="../media/image226.png"/><Relationship Id="rId2" Type="http://schemas.openxmlformats.org/officeDocument/2006/relationships/image" Target="../media/image53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24" Type="http://schemas.openxmlformats.org/officeDocument/2006/relationships/image" Target="../media/image62.png"/><Relationship Id="rId5" Type="http://schemas.openxmlformats.org/officeDocument/2006/relationships/image" Target="../media/image55.png"/><Relationship Id="rId23" Type="http://schemas.openxmlformats.org/officeDocument/2006/relationships/image" Target="../media/image61.png"/><Relationship Id="rId19" Type="http://schemas.openxmlformats.org/officeDocument/2006/relationships/image" Target="../media/image57.png"/><Relationship Id="rId4" Type="http://schemas.openxmlformats.org/officeDocument/2006/relationships/image" Target="../media/image54.png"/><Relationship Id="rId22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8" Type="http://schemas.openxmlformats.org/officeDocument/2006/relationships/image" Target="../media/image70.png"/><Relationship Id="rId13" Type="http://schemas.openxmlformats.org/officeDocument/2006/relationships/image" Target="../media/image160.png"/><Relationship Id="rId3" Type="http://schemas.openxmlformats.org/officeDocument/2006/relationships/image" Target="../media/image64.png"/><Relationship Id="rId21" Type="http://schemas.openxmlformats.org/officeDocument/2006/relationships/image" Target="../media/image72.png"/><Relationship Id="rId7" Type="http://schemas.openxmlformats.org/officeDocument/2006/relationships/image" Target="../media/image68.png"/><Relationship Id="rId17" Type="http://schemas.openxmlformats.org/officeDocument/2006/relationships/image" Target="../media/image226.png"/><Relationship Id="rId2" Type="http://schemas.openxmlformats.org/officeDocument/2006/relationships/image" Target="../media/image63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23" Type="http://schemas.openxmlformats.org/officeDocument/2006/relationships/image" Target="../media/image74.png"/><Relationship Id="rId19" Type="http://schemas.openxmlformats.org/officeDocument/2006/relationships/image" Target="../media/image155.png"/><Relationship Id="rId4" Type="http://schemas.openxmlformats.org/officeDocument/2006/relationships/image" Target="../media/image65.png"/><Relationship Id="rId22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711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image" Target="../media/image82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oo.gl/forms/rVrVUkFDdsqI8pkD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Lecture 5: </a:t>
            </a:r>
            <a:r>
              <a:rPr lang="en-US" dirty="0"/>
              <a:t>Asymptotic Analysis + Recurrences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0AE12-CBDD-4B48-9B1A-E81BC738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Recurrences I: Binary Search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9428F3-78A1-4533-AFFD-2C9521458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SU 18 - Robbie Weber</a:t>
            </a:r>
            <a:endParaRPr kumimoji="0" lang="en-US" sz="10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F66280-EC79-4E71-AEEE-6CEE09D7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3993D2-6A16-49B7-A53F-A74B4F8E2ABB}"/>
              </a:ext>
            </a:extLst>
          </p:cNvPr>
          <p:cNvGrpSpPr/>
          <p:nvPr/>
        </p:nvGrpSpPr>
        <p:grpSpPr>
          <a:xfrm>
            <a:off x="429501" y="1179719"/>
            <a:ext cx="3796510" cy="1517072"/>
            <a:chOff x="1682176" y="4199021"/>
            <a:chExt cx="3128518" cy="15170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6C88007-3E96-4624-90C6-80761B9C2E68}"/>
                    </a:ext>
                  </a:extLst>
                </p:cNvPr>
                <p:cNvSpPr txBox="1"/>
                <p:nvPr/>
              </p:nvSpPr>
              <p:spPr>
                <a:xfrm>
                  <a:off x="1682176" y="4772891"/>
                  <a:ext cx="1370119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  <m:d>
                          <m:dPr>
                            <m:ctrlP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e>
                        </m:d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 </m:t>
                        </m:r>
                      </m:oMath>
                    </m:oMathPara>
                  </a14:m>
                  <a:endPara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66C88007-3E96-4624-90C6-80761B9C2E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2176" y="4772891"/>
                  <a:ext cx="1370119" cy="49244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D91AE22-06BF-4EE0-B00D-13CFC8CFD400}"/>
                    </a:ext>
                  </a:extLst>
                </p:cNvPr>
                <p:cNvSpPr txBox="1"/>
                <p:nvPr/>
              </p:nvSpPr>
              <p:spPr>
                <a:xfrm>
                  <a:off x="3034145" y="4403559"/>
                  <a:ext cx="169795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1 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𝑤h𝑒𝑛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≤1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DD91AE22-06BF-4EE0-B00D-13CFC8CFD4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145" y="4403559"/>
                  <a:ext cx="1697957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AA8EBA0-CAED-45CE-9CEC-4BD98B8F34A5}"/>
                    </a:ext>
                  </a:extLst>
                </p:cNvPr>
                <p:cNvSpPr txBox="1"/>
                <p:nvPr/>
              </p:nvSpPr>
              <p:spPr>
                <a:xfrm>
                  <a:off x="2993425" y="4953418"/>
                  <a:ext cx="1817269" cy="5648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𝑜𝑡h𝑒𝑟𝑤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7AA8EBA0-CAED-45CE-9CEC-4BD98B8F34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3425" y="4953418"/>
                  <a:ext cx="1817269" cy="56489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Left Brace 15">
              <a:extLst>
                <a:ext uri="{FF2B5EF4-FFF2-40B4-BE49-F238E27FC236}">
                  <a16:creationId xmlns:a16="http://schemas.microsoft.com/office/drawing/2014/main" id="{66C9CF0F-4FA1-4F98-9C07-99D4A532FF9E}"/>
                </a:ext>
              </a:extLst>
            </p:cNvPr>
            <p:cNvSpPr/>
            <p:nvPr/>
          </p:nvSpPr>
          <p:spPr>
            <a:xfrm>
              <a:off x="2585024" y="4199021"/>
              <a:ext cx="609600" cy="1517072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08E3771-D4A9-4DDB-8C35-4BBC0B95CCAA}"/>
                  </a:ext>
                </a:extLst>
              </p:cNvPr>
              <p:cNvSpPr txBox="1"/>
              <p:nvPr/>
            </p:nvSpPr>
            <p:spPr>
              <a:xfrm>
                <a:off x="2004650" y="1917463"/>
                <a:ext cx="2979149" cy="7224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num>
                            <m:den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+1 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𝑜𝑡h𝑒𝑟𝑤𝑖𝑠𝑒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08E3771-D4A9-4DDB-8C35-4BBC0B95C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650" y="1917463"/>
                <a:ext cx="2979149" cy="72244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194D04E-327D-4E5C-BD44-EBFB76DD6386}"/>
                  </a:ext>
                </a:extLst>
              </p:cNvPr>
              <p:cNvSpPr txBox="1"/>
              <p:nvPr/>
            </p:nvSpPr>
            <p:spPr>
              <a:xfrm>
                <a:off x="5237085" y="1361870"/>
                <a:ext cx="7022115" cy="3539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0.   Draw the tree.</a:t>
                </a: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What is the input size at level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?</a:t>
                </a: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What is the number of nodes at level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?</a:t>
                </a: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What is the work done at recursive level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?</a:t>
                </a: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What is the last level of the tree?</a:t>
                </a: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What is the work done at the base case?</a:t>
                </a: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Sum over all levels (using 3,5).</a:t>
                </a: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Simplify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194D04E-327D-4E5C-BD44-EBFB76DD6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085" y="1361870"/>
                <a:ext cx="7022115" cy="3539430"/>
              </a:xfrm>
              <a:prstGeom prst="rect">
                <a:avLst/>
              </a:prstGeom>
              <a:blipFill rotWithShape="0">
                <a:blip r:embed="rId6"/>
                <a:stretch>
                  <a:fillRect l="-2083" t="-1721" r="-781" b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79BB059-AEA4-4E91-9ADD-4E1964649721}"/>
                  </a:ext>
                </a:extLst>
              </p14:cNvPr>
              <p14:cNvContentPartPr/>
              <p14:nvPr/>
            </p14:nvContentPartPr>
            <p14:xfrm>
              <a:off x="1935360" y="1438560"/>
              <a:ext cx="1526760" cy="1206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79BB059-AEA4-4E91-9ADD-4E196464972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26000" y="1429200"/>
                <a:ext cx="1545480" cy="122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4293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0AE12-CBDD-4B48-9B1A-E81BC738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Recurrences I: Binary Search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9428F3-78A1-4533-AFFD-2C9521458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SU 18 - Robbie Weber</a:t>
            </a:r>
            <a:endParaRPr kumimoji="0" lang="en-US" sz="10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F66280-EC79-4E71-AEEE-6CEE09D7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A3993D2-6A16-49B7-A53F-A74B4F8E2ABB}"/>
              </a:ext>
            </a:extLst>
          </p:cNvPr>
          <p:cNvGrpSpPr/>
          <p:nvPr/>
        </p:nvGrpSpPr>
        <p:grpSpPr>
          <a:xfrm>
            <a:off x="429501" y="1179719"/>
            <a:ext cx="3796510" cy="1517072"/>
            <a:chOff x="1682176" y="4199021"/>
            <a:chExt cx="3128518" cy="15170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6C88007-3E96-4624-90C6-80761B9C2E68}"/>
                    </a:ext>
                  </a:extLst>
                </p:cNvPr>
                <p:cNvSpPr txBox="1"/>
                <p:nvPr/>
              </p:nvSpPr>
              <p:spPr>
                <a:xfrm>
                  <a:off x="1682176" y="4772891"/>
                  <a:ext cx="1370119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  <m:d>
                          <m:dPr>
                            <m:ctrlP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e>
                        </m:d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 </m:t>
                        </m:r>
                      </m:oMath>
                    </m:oMathPara>
                  </a14:m>
                  <a:endPara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66C88007-3E96-4624-90C6-80761B9C2E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2176" y="4772891"/>
                  <a:ext cx="1370119" cy="49244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D91AE22-06BF-4EE0-B00D-13CFC8CFD400}"/>
                    </a:ext>
                  </a:extLst>
                </p:cNvPr>
                <p:cNvSpPr txBox="1"/>
                <p:nvPr/>
              </p:nvSpPr>
              <p:spPr>
                <a:xfrm>
                  <a:off x="3034145" y="4403559"/>
                  <a:ext cx="169795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1 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𝑤h𝑒𝑛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≤1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DD91AE22-06BF-4EE0-B00D-13CFC8CFD4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145" y="4403559"/>
                  <a:ext cx="1697957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AA8EBA0-CAED-45CE-9CEC-4BD98B8F34A5}"/>
                    </a:ext>
                  </a:extLst>
                </p:cNvPr>
                <p:cNvSpPr txBox="1"/>
                <p:nvPr/>
              </p:nvSpPr>
              <p:spPr>
                <a:xfrm>
                  <a:off x="2993425" y="4953418"/>
                  <a:ext cx="1817269" cy="5648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𝑜𝑡h𝑒𝑟𝑤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7AA8EBA0-CAED-45CE-9CEC-4BD98B8F34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3425" y="4953418"/>
                  <a:ext cx="1817269" cy="56489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66C9CF0F-4FA1-4F98-9C07-99D4A532FF9E}"/>
                </a:ext>
              </a:extLst>
            </p:cNvPr>
            <p:cNvSpPr/>
            <p:nvPr/>
          </p:nvSpPr>
          <p:spPr>
            <a:xfrm>
              <a:off x="2585024" y="4199021"/>
              <a:ext cx="609600" cy="1517072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08E3771-D4A9-4DDB-8C35-4BBC0B95CCAA}"/>
                  </a:ext>
                </a:extLst>
              </p:cNvPr>
              <p:cNvSpPr txBox="1"/>
              <p:nvPr/>
            </p:nvSpPr>
            <p:spPr>
              <a:xfrm>
                <a:off x="2004650" y="1917463"/>
                <a:ext cx="2979149" cy="7224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num>
                            <m:den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+1 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𝑜𝑡h𝑒𝑟𝑤𝑖𝑠𝑒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08E3771-D4A9-4DDB-8C35-4BBC0B95C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650" y="1917463"/>
                <a:ext cx="2979149" cy="72244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194D04E-327D-4E5C-BD44-EBFB76DD6386}"/>
                  </a:ext>
                </a:extLst>
              </p:cNvPr>
              <p:cNvSpPr txBox="1"/>
              <p:nvPr/>
            </p:nvSpPr>
            <p:spPr>
              <a:xfrm>
                <a:off x="5237085" y="1361870"/>
                <a:ext cx="7022115" cy="3539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0.   Draw the tree.</a:t>
                </a: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What is the input size at level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?</a:t>
                </a: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What is the number of nodes at level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?</a:t>
                </a: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What is the work done at recursive level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?</a:t>
                </a: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What is the last level of the tree?</a:t>
                </a: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What is the work done at the base case?</a:t>
                </a: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Sum over all levels (using 3,5).</a:t>
                </a: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Simplify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194D04E-327D-4E5C-BD44-EBFB76DD6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085" y="1361870"/>
                <a:ext cx="7022115" cy="3539430"/>
              </a:xfrm>
              <a:prstGeom prst="rect">
                <a:avLst/>
              </a:prstGeom>
              <a:blipFill rotWithShape="0">
                <a:blip r:embed="rId6"/>
                <a:stretch>
                  <a:fillRect l="-2083" t="-1721" r="-781" b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F6D6D260-8262-4156-858B-37CADD7D7637}"/>
              </a:ext>
            </a:extLst>
          </p:cNvPr>
          <p:cNvSpPr txBox="1"/>
          <p:nvPr/>
        </p:nvSpPr>
        <p:spPr>
          <a:xfrm>
            <a:off x="2148800" y="5182095"/>
            <a:ext cx="3465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45EBC29-911A-4006-B8B2-0016B997EA8A}"/>
                  </a:ext>
                </a:extLst>
              </p:cNvPr>
              <p:cNvSpPr txBox="1"/>
              <p:nvPr/>
            </p:nvSpPr>
            <p:spPr>
              <a:xfrm>
                <a:off x="2148800" y="3235302"/>
                <a:ext cx="37542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45EBC29-911A-4006-B8B2-0016B997E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800" y="3235302"/>
                <a:ext cx="37542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>
            <a:stCxn id="29" idx="2"/>
          </p:cNvCxnSpPr>
          <p:nvPr/>
        </p:nvCxnSpPr>
        <p:spPr>
          <a:xfrm>
            <a:off x="2336512" y="3604634"/>
            <a:ext cx="0" cy="3826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45EBC29-911A-4006-B8B2-0016B997EA8A}"/>
                  </a:ext>
                </a:extLst>
              </p:cNvPr>
              <p:cNvSpPr txBox="1"/>
              <p:nvPr/>
            </p:nvSpPr>
            <p:spPr>
              <a:xfrm>
                <a:off x="2148800" y="3987282"/>
                <a:ext cx="37542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45EBC29-911A-4006-B8B2-0016B997E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800" y="3987282"/>
                <a:ext cx="37542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>
            <a:off x="2336512" y="4356614"/>
            <a:ext cx="0" cy="3826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45EBC29-911A-4006-B8B2-0016B997EA8A}"/>
                  </a:ext>
                </a:extLst>
              </p:cNvPr>
              <p:cNvSpPr txBox="1"/>
              <p:nvPr/>
            </p:nvSpPr>
            <p:spPr>
              <a:xfrm>
                <a:off x="2148800" y="4739262"/>
                <a:ext cx="37542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45EBC29-911A-4006-B8B2-0016B997E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800" y="4739262"/>
                <a:ext cx="37542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/>
          <p:nvPr/>
        </p:nvCxnSpPr>
        <p:spPr>
          <a:xfrm>
            <a:off x="2336512" y="5613667"/>
            <a:ext cx="0" cy="1224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45EBC29-911A-4006-B8B2-0016B997EA8A}"/>
                  </a:ext>
                </a:extLst>
              </p:cNvPr>
              <p:cNvSpPr txBox="1"/>
              <p:nvPr/>
            </p:nvSpPr>
            <p:spPr>
              <a:xfrm>
                <a:off x="2148800" y="5736093"/>
                <a:ext cx="37542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45EBC29-911A-4006-B8B2-0016B997E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800" y="5736093"/>
                <a:ext cx="375424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/>
          <p:cNvCxnSpPr/>
          <p:nvPr/>
        </p:nvCxnSpPr>
        <p:spPr>
          <a:xfrm>
            <a:off x="2325820" y="5108594"/>
            <a:ext cx="0" cy="1224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62C6DE-9592-47C6-A5E8-87C92139F2FD}"/>
                  </a:ext>
                </a:extLst>
              </p14:cNvPr>
              <p14:cNvContentPartPr/>
              <p14:nvPr/>
            </p14:nvContentPartPr>
            <p14:xfrm>
              <a:off x="257400" y="918000"/>
              <a:ext cx="11935080" cy="5487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62C6DE-9592-47C6-A5E8-87C92139F2F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8040" y="908640"/>
                <a:ext cx="11953800" cy="550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4894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0AE12-CBDD-4B48-9B1A-E81BC738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Recurrences I: Binary Search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9428F3-78A1-4533-AFFD-2C9521458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SU 18 - Robbie Weber</a:t>
            </a:r>
            <a:endParaRPr kumimoji="0" lang="en-US" sz="10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F66280-EC79-4E71-AEEE-6CEE09D7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A3993D2-6A16-49B7-A53F-A74B4F8E2ABB}"/>
              </a:ext>
            </a:extLst>
          </p:cNvPr>
          <p:cNvGrpSpPr/>
          <p:nvPr/>
        </p:nvGrpSpPr>
        <p:grpSpPr>
          <a:xfrm>
            <a:off x="429502" y="1179719"/>
            <a:ext cx="3733066" cy="1517072"/>
            <a:chOff x="1682176" y="4199021"/>
            <a:chExt cx="3733066" cy="15170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6C88007-3E96-4624-90C6-80761B9C2E68}"/>
                    </a:ext>
                  </a:extLst>
                </p:cNvPr>
                <p:cNvSpPr txBox="1"/>
                <p:nvPr/>
              </p:nvSpPr>
              <p:spPr>
                <a:xfrm>
                  <a:off x="1682176" y="4772891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e>
                        </m:d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 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6C88007-3E96-4624-90C6-80761B9C2E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2176" y="4772891"/>
                  <a:ext cx="1007263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D91AE22-06BF-4EE0-B00D-13CFC8CFD400}"/>
                    </a:ext>
                  </a:extLst>
                </p:cNvPr>
                <p:cNvSpPr txBox="1"/>
                <p:nvPr/>
              </p:nvSpPr>
              <p:spPr>
                <a:xfrm>
                  <a:off x="3034145" y="4403559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1 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𝑤h𝑒𝑛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≤1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D91AE22-06BF-4EE0-B00D-13CFC8CFD4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145" y="4403559"/>
                  <a:ext cx="1593641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AA8EBA0-CAED-45CE-9CEC-4BD98B8F34A5}"/>
                    </a:ext>
                  </a:extLst>
                </p:cNvPr>
                <p:cNvSpPr txBox="1"/>
                <p:nvPr/>
              </p:nvSpPr>
              <p:spPr>
                <a:xfrm>
                  <a:off x="2993425" y="4953418"/>
                  <a:ext cx="2421817" cy="5821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𝑜𝑡h𝑒𝑟𝑤𝑖𝑠𝑒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AA8EBA0-CAED-45CE-9CEC-4BD98B8F34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3425" y="4953418"/>
                  <a:ext cx="2421817" cy="58214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66C9CF0F-4FA1-4F98-9C07-99D4A532FF9E}"/>
                </a:ext>
              </a:extLst>
            </p:cNvPr>
            <p:cNvSpPr/>
            <p:nvPr/>
          </p:nvSpPr>
          <p:spPr>
            <a:xfrm>
              <a:off x="2585024" y="4199021"/>
              <a:ext cx="609600" cy="1517072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08E3771-D4A9-4DDB-8C35-4BBC0B95CCAA}"/>
                  </a:ext>
                </a:extLst>
              </p:cNvPr>
              <p:cNvSpPr txBox="1"/>
              <p:nvPr/>
            </p:nvSpPr>
            <p:spPr>
              <a:xfrm>
                <a:off x="1846928" y="1933276"/>
                <a:ext cx="2282997" cy="5648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+1 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𝑜𝑡h𝑒𝑟𝑤𝑖𝑠𝑒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08E3771-D4A9-4DDB-8C35-4BBC0B95C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928" y="1933276"/>
                <a:ext cx="2282997" cy="5648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0" y="3246147"/>
              <a:ext cx="5321644" cy="22287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04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3041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304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3041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Level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Input Size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Work/call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Work/level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20143"/>
                  </p:ext>
                </p:extLst>
              </p:nvPr>
            </p:nvGraphicFramePr>
            <p:xfrm>
              <a:off x="0" y="3246147"/>
              <a:ext cx="5321644" cy="22287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0411"/>
                    <a:gridCol w="1330411"/>
                    <a:gridCol w="1330411"/>
                    <a:gridCol w="1330411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Level</a:t>
                          </a:r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Input Size</a:t>
                          </a:r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Work/call</a:t>
                          </a:r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Work/level</a:t>
                          </a:r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917" t="-106557" r="-301835" b="-4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100457" t="-106557" r="-200457" b="-4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201376" t="-106557" r="-101376" b="-4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301376" t="-106557" r="-1376" b="-41639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917" t="-206557" r="-301835" b="-3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100457" t="-206557" r="-200457" b="-3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201376" t="-206557" r="-101376" b="-3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301376" t="-206557" r="-1376" b="-31639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917" t="-306557" r="-301835" b="-2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100457" t="-306557" r="-200457" b="-2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201376" t="-306557" r="-101376" b="-2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301376" t="-306557" r="-1376" b="-216393"/>
                          </a:stretch>
                        </a:blipFill>
                      </a:tcPr>
                    </a:tc>
                  </a:tr>
                  <a:tr h="3745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917" t="-400000" r="-301835" b="-1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100457" t="-400000" r="-200457" b="-1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201376" t="-400000" r="-101376" b="-1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301376" t="-400000" r="-1376" b="-11290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917" t="-508197" r="-301835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100457" t="-508197" r="-200457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201376" t="-508197" r="-101376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301376" t="-508197" r="-1376" b="-1475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68867" y="5252341"/>
                <a:ext cx="4647413" cy="641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</m:t>
                        </m:r>
                      </m:sub>
                      <m:sup>
                        <m:func>
                          <m:func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sz="2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e>
                        </m:func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e>
                    </m:nary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+1=</m:t>
                    </m:r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log</m:t>
                            </m:r>
                          </m:e>
                          <m:sub>
                            <m:r>
                              <a:rPr kumimoji="0" lang="en-US" sz="2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867" y="5252341"/>
                <a:ext cx="4647413" cy="64120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194D04E-327D-4E5C-BD44-EBFB76DD6386}"/>
                  </a:ext>
                </a:extLst>
              </p:cNvPr>
              <p:cNvSpPr txBox="1"/>
              <p:nvPr/>
            </p:nvSpPr>
            <p:spPr>
              <a:xfrm>
                <a:off x="5237085" y="1361870"/>
                <a:ext cx="7022115" cy="3539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0.   Draw the tree.</a:t>
                </a: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What is the input size at level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?</a:t>
                </a: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What is the number of nodes at level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?</a:t>
                </a: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What is the work done at recursive level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?</a:t>
                </a: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What is the last level of the tree?</a:t>
                </a: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What is the work done at the base case?</a:t>
                </a: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Sum over all levels (using 3,5).</a:t>
                </a: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Simplify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194D04E-327D-4E5C-BD44-EBFB76DD6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085" y="1361870"/>
                <a:ext cx="7022115" cy="3539430"/>
              </a:xfrm>
              <a:prstGeom prst="rect">
                <a:avLst/>
              </a:prstGeom>
              <a:blipFill rotWithShape="0">
                <a:blip r:embed="rId16"/>
                <a:stretch>
                  <a:fillRect l="-2083" t="-1721" r="-781" b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E13E2A0-B987-4E82-9F4E-C4F71755C4F1}"/>
                  </a:ext>
                </a:extLst>
              </p14:cNvPr>
              <p14:cNvContentPartPr/>
              <p14:nvPr/>
            </p14:nvContentPartPr>
            <p14:xfrm>
              <a:off x="9945360" y="5438880"/>
              <a:ext cx="352440" cy="335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E13E2A0-B987-4E82-9F4E-C4F71755C4F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936000" y="5429520"/>
                <a:ext cx="371160" cy="35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5767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74B04-91A3-4B75-963F-D1CB1F5E0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Recurrences II: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0B5D5D-553B-4888-92D7-513A0B46F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5EBC29-911A-4006-B8B2-0016B997EA8A}"/>
                  </a:ext>
                </a:extLst>
              </p:cNvPr>
              <p:cNvSpPr txBox="1"/>
              <p:nvPr/>
            </p:nvSpPr>
            <p:spPr>
              <a:xfrm>
                <a:off x="3533647" y="1624845"/>
                <a:ext cx="482824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n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45EBC29-911A-4006-B8B2-0016B997E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647" y="1624845"/>
                <a:ext cx="482824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363EC7-F533-43AA-B81F-B28F77FFCB36}"/>
                  </a:ext>
                </a:extLst>
              </p:cNvPr>
              <p:cNvSpPr txBox="1"/>
              <p:nvPr/>
            </p:nvSpPr>
            <p:spPr>
              <a:xfrm>
                <a:off x="1712919" y="2534953"/>
                <a:ext cx="482824" cy="8272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n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5363EC7-F533-43AA-B81F-B28F77FFC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919" y="2534953"/>
                <a:ext cx="482824" cy="8272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E7AE5D-A6BD-49B3-85F3-B14A7CFEED74}"/>
                  </a:ext>
                </a:extLst>
              </p:cNvPr>
              <p:cNvSpPr txBox="1"/>
              <p:nvPr/>
            </p:nvSpPr>
            <p:spPr>
              <a:xfrm>
                <a:off x="5349668" y="2534953"/>
                <a:ext cx="482824" cy="8272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n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BE7AE5D-A6BD-49B3-85F3-B14A7CFEE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668" y="2534953"/>
                <a:ext cx="482824" cy="8272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99265AD-A8D2-4CC3-9863-E9AF785D2DFD}"/>
                  </a:ext>
                </a:extLst>
              </p:cNvPr>
              <p:cNvSpPr txBox="1"/>
              <p:nvPr/>
            </p:nvSpPr>
            <p:spPr>
              <a:xfrm>
                <a:off x="804573" y="3764872"/>
                <a:ext cx="461986" cy="7748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n</m:t>
                          </m:r>
                        </m:num>
                        <m:den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99265AD-A8D2-4CC3-9863-E9AF785D2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73" y="3764872"/>
                <a:ext cx="461986" cy="77489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D5A825-C3AD-4542-A990-BA30FA3E60F3}"/>
                  </a:ext>
                </a:extLst>
              </p:cNvPr>
              <p:cNvSpPr txBox="1"/>
              <p:nvPr/>
            </p:nvSpPr>
            <p:spPr>
              <a:xfrm>
                <a:off x="2554899" y="3764871"/>
                <a:ext cx="461986" cy="7748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n</m:t>
                          </m:r>
                        </m:num>
                        <m:den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DD5A825-C3AD-4542-A990-BA30FA3E6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899" y="3764871"/>
                <a:ext cx="461986" cy="77489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5551F1-3F2D-4D85-8E85-3FDEDD673F96}"/>
                  </a:ext>
                </a:extLst>
              </p:cNvPr>
              <p:cNvSpPr txBox="1"/>
              <p:nvPr/>
            </p:nvSpPr>
            <p:spPr>
              <a:xfrm>
                <a:off x="4462679" y="3764871"/>
                <a:ext cx="461986" cy="7748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n</m:t>
                          </m:r>
                        </m:num>
                        <m:den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95551F1-3F2D-4D85-8E85-3FDEDD673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679" y="3764871"/>
                <a:ext cx="461986" cy="77489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F4A296-B778-4208-9C77-B8D15CD9E9C0}"/>
                  </a:ext>
                </a:extLst>
              </p:cNvPr>
              <p:cNvSpPr txBox="1"/>
              <p:nvPr/>
            </p:nvSpPr>
            <p:spPr>
              <a:xfrm>
                <a:off x="6323223" y="3764871"/>
                <a:ext cx="461986" cy="7748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n</m:t>
                          </m:r>
                        </m:num>
                        <m:den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5F4A296-B778-4208-9C77-B8D15CD9E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223" y="3764871"/>
                <a:ext cx="461986" cy="77489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66AE73-B170-4684-BD16-0F503D452518}"/>
                  </a:ext>
                </a:extLst>
              </p:cNvPr>
              <p:cNvSpPr txBox="1"/>
              <p:nvPr/>
            </p:nvSpPr>
            <p:spPr>
              <a:xfrm>
                <a:off x="335876" y="4963946"/>
                <a:ext cx="441146" cy="7246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n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266AE73-B170-4684-BD16-0F503D452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76" y="4963946"/>
                <a:ext cx="441146" cy="72468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AC68C2-3E08-45DD-834A-6C1E603E8CDA}"/>
                  </a:ext>
                </a:extLst>
              </p:cNvPr>
              <p:cNvSpPr txBox="1"/>
              <p:nvPr/>
            </p:nvSpPr>
            <p:spPr>
              <a:xfrm>
                <a:off x="1208413" y="4963946"/>
                <a:ext cx="441146" cy="7246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n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7AC68C2-3E08-45DD-834A-6C1E603E8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413" y="4963946"/>
                <a:ext cx="441146" cy="72468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0B8533-0AAE-4747-BC74-31828F566E1D}"/>
                  </a:ext>
                </a:extLst>
              </p:cNvPr>
              <p:cNvSpPr txBox="1"/>
              <p:nvPr/>
            </p:nvSpPr>
            <p:spPr>
              <a:xfrm>
                <a:off x="2099519" y="4963946"/>
                <a:ext cx="441146" cy="7246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n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D0B8533-0AAE-4747-BC74-31828F566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519" y="4963946"/>
                <a:ext cx="441146" cy="72468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553D50A-097D-4697-8705-33B4185BB378}"/>
                  </a:ext>
                </a:extLst>
              </p:cNvPr>
              <p:cNvSpPr txBox="1"/>
              <p:nvPr/>
            </p:nvSpPr>
            <p:spPr>
              <a:xfrm>
                <a:off x="2964609" y="4963946"/>
                <a:ext cx="441146" cy="7246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n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553D50A-097D-4697-8705-33B4185BB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609" y="4963946"/>
                <a:ext cx="441146" cy="72468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594ABF-279E-44F5-BE57-2519C1261AE2}"/>
                  </a:ext>
                </a:extLst>
              </p:cNvPr>
              <p:cNvSpPr txBox="1"/>
              <p:nvPr/>
            </p:nvSpPr>
            <p:spPr>
              <a:xfrm>
                <a:off x="4038831" y="4963946"/>
                <a:ext cx="441146" cy="7246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n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E594ABF-279E-44F5-BE57-2519C1261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831" y="4963946"/>
                <a:ext cx="441146" cy="72468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6F6135-3640-43E9-852A-1E5E05F64841}"/>
                  </a:ext>
                </a:extLst>
              </p:cNvPr>
              <p:cNvSpPr txBox="1"/>
              <p:nvPr/>
            </p:nvSpPr>
            <p:spPr>
              <a:xfrm>
                <a:off x="4933025" y="4963946"/>
                <a:ext cx="441146" cy="7246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n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56F6135-3640-43E9-852A-1E5E05F64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025" y="4963946"/>
                <a:ext cx="441146" cy="72468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D833C51-E13F-4368-8572-CD6954CE1495}"/>
                  </a:ext>
                </a:extLst>
              </p:cNvPr>
              <p:cNvSpPr txBox="1"/>
              <p:nvPr/>
            </p:nvSpPr>
            <p:spPr>
              <a:xfrm>
                <a:off x="5882425" y="4963946"/>
                <a:ext cx="441146" cy="7246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n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833C51-E13F-4368-8572-CD6954CE1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425" y="4963946"/>
                <a:ext cx="441146" cy="724686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B712F6B-8581-4C1A-B20C-E68AE0FCDFF8}"/>
                  </a:ext>
                </a:extLst>
              </p:cNvPr>
              <p:cNvSpPr txBox="1"/>
              <p:nvPr/>
            </p:nvSpPr>
            <p:spPr>
              <a:xfrm>
                <a:off x="6758444" y="4963946"/>
                <a:ext cx="441146" cy="7246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n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B712F6B-8581-4C1A-B20C-E68AE0FCD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444" y="4963946"/>
                <a:ext cx="441146" cy="724686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406376-003A-43F5-A0F2-D1A2DA1BE7CF}"/>
                  </a:ext>
                </a:extLst>
              </p:cNvPr>
              <p:cNvSpPr txBox="1"/>
              <p:nvPr/>
            </p:nvSpPr>
            <p:spPr>
              <a:xfrm>
                <a:off x="93560" y="6382144"/>
                <a:ext cx="37542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A406376-003A-43F5-A0F2-D1A2DA1BE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60" y="6382144"/>
                <a:ext cx="375424" cy="369332"/>
              </a:xfrm>
              <a:prstGeom prst="rect">
                <a:avLst/>
              </a:prstGeom>
              <a:blipFill rotWithShape="0">
                <a:blip r:embed="rId5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8F63EB2-D337-45D4-B74A-BCE970436F45}"/>
                  </a:ext>
                </a:extLst>
              </p:cNvPr>
              <p:cNvSpPr txBox="1"/>
              <p:nvPr/>
            </p:nvSpPr>
            <p:spPr>
              <a:xfrm>
                <a:off x="526105" y="6382144"/>
                <a:ext cx="37542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8F63EB2-D337-45D4-B74A-BCE970436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05" y="6382144"/>
                <a:ext cx="375424" cy="369332"/>
              </a:xfrm>
              <a:prstGeom prst="rect">
                <a:avLst/>
              </a:prstGeom>
              <a:blipFill rotWithShape="0">
                <a:blip r:embed="rId5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08E5CD8-06B0-472B-B00B-68F16CC19AAC}"/>
                  </a:ext>
                </a:extLst>
              </p:cNvPr>
              <p:cNvSpPr txBox="1"/>
              <p:nvPr/>
            </p:nvSpPr>
            <p:spPr>
              <a:xfrm>
                <a:off x="958650" y="6382144"/>
                <a:ext cx="37542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08E5CD8-06B0-472B-B00B-68F16CC19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650" y="6382144"/>
                <a:ext cx="375424" cy="369332"/>
              </a:xfrm>
              <a:prstGeom prst="rect">
                <a:avLst/>
              </a:prstGeom>
              <a:blipFill rotWithShape="0">
                <a:blip r:embed="rId5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CDBFB5-331B-43B7-B225-F3F5DFA8D84E}"/>
                  </a:ext>
                </a:extLst>
              </p:cNvPr>
              <p:cNvSpPr txBox="1"/>
              <p:nvPr/>
            </p:nvSpPr>
            <p:spPr>
              <a:xfrm>
                <a:off x="1391195" y="6382144"/>
                <a:ext cx="37542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FCDBFB5-331B-43B7-B225-F3F5DFA8D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195" y="6382144"/>
                <a:ext cx="375424" cy="369332"/>
              </a:xfrm>
              <a:prstGeom prst="rect">
                <a:avLst/>
              </a:prstGeom>
              <a:blipFill rotWithShape="0">
                <a:blip r:embed="rId5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F1C4D8C-2E25-4A77-8853-7E473DFBFE63}"/>
                  </a:ext>
                </a:extLst>
              </p:cNvPr>
              <p:cNvSpPr txBox="1"/>
              <p:nvPr/>
            </p:nvSpPr>
            <p:spPr>
              <a:xfrm>
                <a:off x="1971025" y="6379426"/>
                <a:ext cx="37542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F1C4D8C-2E25-4A77-8853-7E473DFBF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025" y="6379426"/>
                <a:ext cx="375424" cy="369332"/>
              </a:xfrm>
              <a:prstGeom prst="rect">
                <a:avLst/>
              </a:prstGeom>
              <a:blipFill rotWithShape="0">
                <a:blip r:embed="rId5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A9CDAB6-FA2C-4398-9A5B-B76F8C7A035B}"/>
                  </a:ext>
                </a:extLst>
              </p:cNvPr>
              <p:cNvSpPr txBox="1"/>
              <p:nvPr/>
            </p:nvSpPr>
            <p:spPr>
              <a:xfrm>
                <a:off x="2403570" y="6379426"/>
                <a:ext cx="37542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A9CDAB6-FA2C-4398-9A5B-B76F8C7A0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570" y="6379426"/>
                <a:ext cx="375424" cy="369332"/>
              </a:xfrm>
              <a:prstGeom prst="rect">
                <a:avLst/>
              </a:prstGeom>
              <a:blipFill rotWithShape="0">
                <a:blip r:embed="rId5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D33ADEC-18BC-4601-B23B-949A54F4282C}"/>
                  </a:ext>
                </a:extLst>
              </p:cNvPr>
              <p:cNvSpPr txBox="1"/>
              <p:nvPr/>
            </p:nvSpPr>
            <p:spPr>
              <a:xfrm>
                <a:off x="2836115" y="6379426"/>
                <a:ext cx="37542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D33ADEC-18BC-4601-B23B-949A54F42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115" y="6379426"/>
                <a:ext cx="375424" cy="369332"/>
              </a:xfrm>
              <a:prstGeom prst="rect">
                <a:avLst/>
              </a:prstGeom>
              <a:blipFill rotWithShape="0">
                <a:blip r:embed="rId5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9F65526-C50F-4001-9E59-45681DD186D4}"/>
                  </a:ext>
                </a:extLst>
              </p:cNvPr>
              <p:cNvSpPr txBox="1"/>
              <p:nvPr/>
            </p:nvSpPr>
            <p:spPr>
              <a:xfrm>
                <a:off x="3268660" y="6379426"/>
                <a:ext cx="37542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9F65526-C50F-4001-9E59-45681DD18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660" y="6379426"/>
                <a:ext cx="375424" cy="369332"/>
              </a:xfrm>
              <a:prstGeom prst="rect">
                <a:avLst/>
              </a:prstGeom>
              <a:blipFill rotWithShape="0">
                <a:blip r:embed="rId5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8217B96-3AD0-41B4-8FE8-C5748294589F}"/>
                  </a:ext>
                </a:extLst>
              </p:cNvPr>
              <p:cNvSpPr txBox="1"/>
              <p:nvPr/>
            </p:nvSpPr>
            <p:spPr>
              <a:xfrm>
                <a:off x="3918021" y="6379426"/>
                <a:ext cx="37542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8217B96-3AD0-41B4-8FE8-C57482945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021" y="6379426"/>
                <a:ext cx="375424" cy="369332"/>
              </a:xfrm>
              <a:prstGeom prst="rect">
                <a:avLst/>
              </a:prstGeom>
              <a:blipFill rotWithShape="0">
                <a:blip r:embed="rId5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9B3E096-4F0E-4DD3-A56B-CD55201ACD9E}"/>
                  </a:ext>
                </a:extLst>
              </p:cNvPr>
              <p:cNvSpPr txBox="1"/>
              <p:nvPr/>
            </p:nvSpPr>
            <p:spPr>
              <a:xfrm>
                <a:off x="4350566" y="6379426"/>
                <a:ext cx="37542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B3E096-4F0E-4DD3-A56B-CD55201AC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566" y="6379426"/>
                <a:ext cx="375424" cy="369332"/>
              </a:xfrm>
              <a:prstGeom prst="rect">
                <a:avLst/>
              </a:prstGeom>
              <a:blipFill rotWithShape="0">
                <a:blip r:embed="rId6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B17C555-0B34-45F6-A260-D8792947816E}"/>
                  </a:ext>
                </a:extLst>
              </p:cNvPr>
              <p:cNvSpPr txBox="1"/>
              <p:nvPr/>
            </p:nvSpPr>
            <p:spPr>
              <a:xfrm>
                <a:off x="4783111" y="6379426"/>
                <a:ext cx="37542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B17C555-0B34-45F6-A260-D87929478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111" y="6379426"/>
                <a:ext cx="375424" cy="369332"/>
              </a:xfrm>
              <a:prstGeom prst="rect">
                <a:avLst/>
              </a:prstGeom>
              <a:blipFill rotWithShape="0">
                <a:blip r:embed="rId6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42BD341-756F-458C-9FCC-E8D5D6E88ED6}"/>
                  </a:ext>
                </a:extLst>
              </p:cNvPr>
              <p:cNvSpPr txBox="1"/>
              <p:nvPr/>
            </p:nvSpPr>
            <p:spPr>
              <a:xfrm>
                <a:off x="5215656" y="6379426"/>
                <a:ext cx="37542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42BD341-756F-458C-9FCC-E8D5D6E88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656" y="6379426"/>
                <a:ext cx="375424" cy="369332"/>
              </a:xfrm>
              <a:prstGeom prst="rect">
                <a:avLst/>
              </a:prstGeom>
              <a:blipFill rotWithShape="0">
                <a:blip r:embed="rId6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8F989F4-FD7A-4E8E-A3DE-103E33FE4159}"/>
                  </a:ext>
                </a:extLst>
              </p:cNvPr>
              <p:cNvSpPr txBox="1"/>
              <p:nvPr/>
            </p:nvSpPr>
            <p:spPr>
              <a:xfrm>
                <a:off x="5746247" y="6379426"/>
                <a:ext cx="37542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8F989F4-FD7A-4E8E-A3DE-103E33FE4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247" y="6379426"/>
                <a:ext cx="375424" cy="369332"/>
              </a:xfrm>
              <a:prstGeom prst="rect">
                <a:avLst/>
              </a:prstGeom>
              <a:blipFill rotWithShape="0">
                <a:blip r:embed="rId6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CF76736-F78B-41FD-B076-547A16C76726}"/>
                  </a:ext>
                </a:extLst>
              </p:cNvPr>
              <p:cNvSpPr txBox="1"/>
              <p:nvPr/>
            </p:nvSpPr>
            <p:spPr>
              <a:xfrm>
                <a:off x="6178792" y="6379426"/>
                <a:ext cx="37542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F76736-F78B-41FD-B076-547A16C76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792" y="6379426"/>
                <a:ext cx="375424" cy="369332"/>
              </a:xfrm>
              <a:prstGeom prst="rect">
                <a:avLst/>
              </a:prstGeom>
              <a:blipFill rotWithShape="0">
                <a:blip r:embed="rId6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957504A-A1C9-4020-8F27-9205AE7EBC63}"/>
                  </a:ext>
                </a:extLst>
              </p:cNvPr>
              <p:cNvSpPr txBox="1"/>
              <p:nvPr/>
            </p:nvSpPr>
            <p:spPr>
              <a:xfrm>
                <a:off x="6611337" y="6379426"/>
                <a:ext cx="37542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957504A-A1C9-4020-8F27-9205AE7EB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337" y="6379426"/>
                <a:ext cx="375424" cy="369332"/>
              </a:xfrm>
              <a:prstGeom prst="rect">
                <a:avLst/>
              </a:prstGeom>
              <a:blipFill rotWithShape="0">
                <a:blip r:embed="rId6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7FAA879-797B-4481-9587-BD8C78CEC52B}"/>
                  </a:ext>
                </a:extLst>
              </p:cNvPr>
              <p:cNvSpPr txBox="1"/>
              <p:nvPr/>
            </p:nvSpPr>
            <p:spPr>
              <a:xfrm>
                <a:off x="7043882" y="6379426"/>
                <a:ext cx="37542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7FAA879-797B-4481-9587-BD8C78CEC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882" y="6379426"/>
                <a:ext cx="375424" cy="369332"/>
              </a:xfrm>
              <a:prstGeom prst="rect">
                <a:avLst/>
              </a:prstGeom>
              <a:blipFill rotWithShape="0">
                <a:blip r:embed="rId6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D0AA501-FE5F-46CA-8952-54ABD485D28A}"/>
              </a:ext>
            </a:extLst>
          </p:cNvPr>
          <p:cNvCxnSpPr/>
          <p:nvPr/>
        </p:nvCxnSpPr>
        <p:spPr>
          <a:xfrm flipH="1">
            <a:off x="2246345" y="2148065"/>
            <a:ext cx="1286716" cy="3868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19BC878-147E-40A0-8BAF-1957ED16F39F}"/>
              </a:ext>
            </a:extLst>
          </p:cNvPr>
          <p:cNvCxnSpPr/>
          <p:nvPr/>
        </p:nvCxnSpPr>
        <p:spPr>
          <a:xfrm flipH="1">
            <a:off x="1223279" y="3321409"/>
            <a:ext cx="500059" cy="4210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782D921-406C-41DB-A520-616ABEB139DE}"/>
              </a:ext>
            </a:extLst>
          </p:cNvPr>
          <p:cNvCxnSpPr/>
          <p:nvPr/>
        </p:nvCxnSpPr>
        <p:spPr>
          <a:xfrm>
            <a:off x="3988730" y="2159045"/>
            <a:ext cx="1342189" cy="4069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C622EEA-A49B-44CA-A288-8943264C2DD3}"/>
              </a:ext>
            </a:extLst>
          </p:cNvPr>
          <p:cNvCxnSpPr/>
          <p:nvPr/>
        </p:nvCxnSpPr>
        <p:spPr>
          <a:xfrm>
            <a:off x="5832492" y="3362231"/>
            <a:ext cx="534012" cy="3992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4FE7A61-E470-4794-9D6D-C9A813CD480F}"/>
              </a:ext>
            </a:extLst>
          </p:cNvPr>
          <p:cNvCxnSpPr/>
          <p:nvPr/>
        </p:nvCxnSpPr>
        <p:spPr>
          <a:xfrm>
            <a:off x="2218166" y="3376782"/>
            <a:ext cx="380014" cy="3846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B02DF48-87A6-4DBD-9F98-C0444F532697}"/>
              </a:ext>
            </a:extLst>
          </p:cNvPr>
          <p:cNvCxnSpPr>
            <a:cxnSpLocks/>
          </p:cNvCxnSpPr>
          <p:nvPr/>
        </p:nvCxnSpPr>
        <p:spPr>
          <a:xfrm flipH="1">
            <a:off x="4881386" y="3346179"/>
            <a:ext cx="468282" cy="415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D9F8FAE-35EC-4B4B-AB73-0CAB6890B883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556449" y="4539763"/>
            <a:ext cx="243143" cy="4241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B13C80A-9FFA-4BC7-9EF5-4519854D0DF0}"/>
              </a:ext>
            </a:extLst>
          </p:cNvPr>
          <p:cNvCxnSpPr>
            <a:endCxn id="14" idx="0"/>
          </p:cNvCxnSpPr>
          <p:nvPr/>
        </p:nvCxnSpPr>
        <p:spPr>
          <a:xfrm>
            <a:off x="1263549" y="4539763"/>
            <a:ext cx="165437" cy="4241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3DE89DF-52E4-4DA3-A41D-513D3241D2B7}"/>
              </a:ext>
            </a:extLst>
          </p:cNvPr>
          <p:cNvCxnSpPr>
            <a:cxnSpLocks/>
          </p:cNvCxnSpPr>
          <p:nvPr/>
        </p:nvCxnSpPr>
        <p:spPr>
          <a:xfrm flipH="1">
            <a:off x="2312890" y="4539763"/>
            <a:ext cx="246289" cy="4186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BD06E5-2C07-4420-B497-CAC280862767}"/>
              </a:ext>
            </a:extLst>
          </p:cNvPr>
          <p:cNvCxnSpPr/>
          <p:nvPr/>
        </p:nvCxnSpPr>
        <p:spPr>
          <a:xfrm>
            <a:off x="3021199" y="4560948"/>
            <a:ext cx="190340" cy="6342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03E2BA7-60E1-450E-AC09-976DB5A3D346}"/>
              </a:ext>
            </a:extLst>
          </p:cNvPr>
          <p:cNvCxnSpPr>
            <a:cxnSpLocks/>
          </p:cNvCxnSpPr>
          <p:nvPr/>
        </p:nvCxnSpPr>
        <p:spPr>
          <a:xfrm flipH="1">
            <a:off x="4229603" y="4526498"/>
            <a:ext cx="248371" cy="4319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980ED41-B3D1-476F-8502-2049864BFC86}"/>
              </a:ext>
            </a:extLst>
          </p:cNvPr>
          <p:cNvCxnSpPr/>
          <p:nvPr/>
        </p:nvCxnSpPr>
        <p:spPr>
          <a:xfrm>
            <a:off x="4902716" y="4526498"/>
            <a:ext cx="184056" cy="4319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3CEAAFE-5385-438B-AAA7-5620ADBB4DFB}"/>
              </a:ext>
            </a:extLst>
          </p:cNvPr>
          <p:cNvCxnSpPr>
            <a:cxnSpLocks/>
          </p:cNvCxnSpPr>
          <p:nvPr/>
        </p:nvCxnSpPr>
        <p:spPr>
          <a:xfrm flipH="1">
            <a:off x="6074481" y="4560948"/>
            <a:ext cx="248742" cy="4121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6F6172F-E750-46A8-8748-043DBBA6F803}"/>
              </a:ext>
            </a:extLst>
          </p:cNvPr>
          <p:cNvCxnSpPr/>
          <p:nvPr/>
        </p:nvCxnSpPr>
        <p:spPr>
          <a:xfrm>
            <a:off x="6806888" y="4539763"/>
            <a:ext cx="124762" cy="4333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D603F08-1B21-4B9A-8AC1-00770600C48F}"/>
              </a:ext>
            </a:extLst>
          </p:cNvPr>
          <p:cNvGrpSpPr/>
          <p:nvPr/>
        </p:nvGrpSpPr>
        <p:grpSpPr>
          <a:xfrm>
            <a:off x="88407" y="5688632"/>
            <a:ext cx="346570" cy="690794"/>
            <a:chOff x="294909" y="5415416"/>
            <a:chExt cx="346570" cy="850645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70E7D02-8B9D-4095-BAE8-ECCF824A0559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6D6D260-8262-4156-858B-37CADD7D7637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…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C3DD115-43E1-48D0-9638-37DDB663EEC9}"/>
              </a:ext>
            </a:extLst>
          </p:cNvPr>
          <p:cNvGrpSpPr/>
          <p:nvPr/>
        </p:nvGrpSpPr>
        <p:grpSpPr>
          <a:xfrm>
            <a:off x="971162" y="5688632"/>
            <a:ext cx="346570" cy="690793"/>
            <a:chOff x="294909" y="5415416"/>
            <a:chExt cx="346570" cy="850645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8CCDBCD-BDE7-4C1D-92F2-256C6FDFD547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FC3E106-E93A-40A3-9F20-3586C2DC8F35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…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665B406-A55F-4484-8D81-2C4CB2AFDDE0}"/>
              </a:ext>
            </a:extLst>
          </p:cNvPr>
          <p:cNvGrpSpPr/>
          <p:nvPr/>
        </p:nvGrpSpPr>
        <p:grpSpPr>
          <a:xfrm>
            <a:off x="1930766" y="5688632"/>
            <a:ext cx="346570" cy="690792"/>
            <a:chOff x="294909" y="5415416"/>
            <a:chExt cx="346570" cy="850645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19DDD8F-DF0C-44B9-8F89-E348695DAD87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7B7A636-DCB9-4EAF-90FC-9FD2C505AA9D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…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8336B1B-7282-4D80-BD5D-5B7C55761D3A}"/>
              </a:ext>
            </a:extLst>
          </p:cNvPr>
          <p:cNvGrpSpPr/>
          <p:nvPr/>
        </p:nvGrpSpPr>
        <p:grpSpPr>
          <a:xfrm>
            <a:off x="2811317" y="5688632"/>
            <a:ext cx="346570" cy="679812"/>
            <a:chOff x="294909" y="5415416"/>
            <a:chExt cx="346570" cy="850645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DC6718E-0E3A-418C-858C-6347DB829519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039B4F4-B44B-4E73-8A85-557F6E635CA2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…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FDDD86D-2AC8-4189-8C70-5C7FA08316A4}"/>
              </a:ext>
            </a:extLst>
          </p:cNvPr>
          <p:cNvGrpSpPr/>
          <p:nvPr/>
        </p:nvGrpSpPr>
        <p:grpSpPr>
          <a:xfrm>
            <a:off x="3898407" y="5699614"/>
            <a:ext cx="346570" cy="684198"/>
            <a:chOff x="294909" y="5415416"/>
            <a:chExt cx="346570" cy="850645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8BB8709-6907-4B8F-8FB5-D852C9AE1771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E338B21-0B72-432C-917A-D287EF6B0511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…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B59D9E7-5B58-4CDB-BC46-923971139E69}"/>
              </a:ext>
            </a:extLst>
          </p:cNvPr>
          <p:cNvGrpSpPr/>
          <p:nvPr/>
        </p:nvGrpSpPr>
        <p:grpSpPr>
          <a:xfrm>
            <a:off x="4805081" y="5688632"/>
            <a:ext cx="346570" cy="695180"/>
            <a:chOff x="294909" y="5415416"/>
            <a:chExt cx="346570" cy="850645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1C33659-F1E7-4887-82C2-CB4FCDEDC54B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7091D88-7B38-4B11-8DE4-A776DDEFC619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…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ACFE5E9-96E8-48E5-81A7-781F781D64B2}"/>
              </a:ext>
            </a:extLst>
          </p:cNvPr>
          <p:cNvGrpSpPr/>
          <p:nvPr/>
        </p:nvGrpSpPr>
        <p:grpSpPr>
          <a:xfrm>
            <a:off x="5720065" y="5699614"/>
            <a:ext cx="346570" cy="689457"/>
            <a:chOff x="294909" y="5415416"/>
            <a:chExt cx="346570" cy="850645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8482E15-D6B6-4F76-8633-E2F89D826A0C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076D536-0329-4EC1-9C59-6554EF4FDA22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…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B69E2FA-806A-4A54-B8A0-E98AA1262CE9}"/>
              </a:ext>
            </a:extLst>
          </p:cNvPr>
          <p:cNvGrpSpPr/>
          <p:nvPr/>
        </p:nvGrpSpPr>
        <p:grpSpPr>
          <a:xfrm>
            <a:off x="6633603" y="5688632"/>
            <a:ext cx="346570" cy="689919"/>
            <a:chOff x="294909" y="5415416"/>
            <a:chExt cx="346570" cy="850645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77A672C-8C21-44BE-81A7-BF221BECA6EB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D2C15CF-9A95-4C33-8197-12D6F9936E2A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…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7D410A7-B8B8-4D4A-AA2D-48BBD4C67E80}"/>
              </a:ext>
            </a:extLst>
          </p:cNvPr>
          <p:cNvGrpSpPr/>
          <p:nvPr/>
        </p:nvGrpSpPr>
        <p:grpSpPr>
          <a:xfrm>
            <a:off x="529785" y="5657458"/>
            <a:ext cx="346570" cy="721092"/>
            <a:chOff x="736287" y="5414540"/>
            <a:chExt cx="346570" cy="850645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5607EB3-5BFC-4FFF-A1B6-06B2C6B46BF6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DAD5108-9D0F-4183-8FE2-A633D0260E54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…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179F140-F304-46EB-BB6D-F60ACA84D57D}"/>
              </a:ext>
            </a:extLst>
          </p:cNvPr>
          <p:cNvGrpSpPr/>
          <p:nvPr/>
        </p:nvGrpSpPr>
        <p:grpSpPr>
          <a:xfrm>
            <a:off x="1334463" y="5688632"/>
            <a:ext cx="346570" cy="689917"/>
            <a:chOff x="736287" y="5414540"/>
            <a:chExt cx="346570" cy="850645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E3FF8FE-12E3-430E-8D42-C8CA6EAA5C0B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1FCF601-CDC6-437B-8180-2E7A93756A57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…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B9F1F9F-F57F-4589-BAD4-CA4E404BE4E8}"/>
              </a:ext>
            </a:extLst>
          </p:cNvPr>
          <p:cNvGrpSpPr/>
          <p:nvPr/>
        </p:nvGrpSpPr>
        <p:grpSpPr>
          <a:xfrm>
            <a:off x="3202908" y="5699614"/>
            <a:ext cx="346570" cy="692290"/>
            <a:chOff x="736287" y="5414540"/>
            <a:chExt cx="346570" cy="850645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793BC438-B9F9-4E89-AD7D-9F4D84348ED8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EDE2903C-4F65-4838-A968-59513A89DF3F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…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40BDC90-9A99-4C1C-934F-C8E9DD5904F1}"/>
              </a:ext>
            </a:extLst>
          </p:cNvPr>
          <p:cNvGrpSpPr/>
          <p:nvPr/>
        </p:nvGrpSpPr>
        <p:grpSpPr>
          <a:xfrm>
            <a:off x="2303582" y="5733347"/>
            <a:ext cx="346570" cy="645201"/>
            <a:chOff x="736287" y="5414540"/>
            <a:chExt cx="346570" cy="850645"/>
          </a:xfrm>
        </p:grpSpPr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B7B9AD9-6B5C-4BE6-8A42-555B234AC42A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271CDC24-28AA-4435-9FE9-9CE992A37937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…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3935517-064C-43B2-8A9B-B94EFB5D818D}"/>
              </a:ext>
            </a:extLst>
          </p:cNvPr>
          <p:cNvGrpSpPr/>
          <p:nvPr/>
        </p:nvGrpSpPr>
        <p:grpSpPr>
          <a:xfrm>
            <a:off x="4233020" y="5688632"/>
            <a:ext cx="346570" cy="696285"/>
            <a:chOff x="736287" y="5414540"/>
            <a:chExt cx="346570" cy="850645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C74D6D2-2E8D-4279-A295-D02584B32F52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1579BF21-981A-4023-B27E-30A6E2AE64BE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…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38D547F-DDD1-471C-9772-6A88C887E6CB}"/>
              </a:ext>
            </a:extLst>
          </p:cNvPr>
          <p:cNvGrpSpPr/>
          <p:nvPr/>
        </p:nvGrpSpPr>
        <p:grpSpPr>
          <a:xfrm>
            <a:off x="5122362" y="5699614"/>
            <a:ext cx="346570" cy="685303"/>
            <a:chOff x="736287" y="5414540"/>
            <a:chExt cx="346570" cy="850645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61E3BD-0FC9-4720-B98D-038CFB6330E4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4A0B72D-F5FB-46A9-A382-A378EAB6FED8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…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19B3953-5D9A-4BD7-B70F-886706D49532}"/>
              </a:ext>
            </a:extLst>
          </p:cNvPr>
          <p:cNvGrpSpPr/>
          <p:nvPr/>
        </p:nvGrpSpPr>
        <p:grpSpPr>
          <a:xfrm>
            <a:off x="6091675" y="5699614"/>
            <a:ext cx="346570" cy="685987"/>
            <a:chOff x="736287" y="5414540"/>
            <a:chExt cx="346570" cy="850645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49978D7-11BC-4A32-9C57-35FD41AD77D7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E6960072-CE07-4D53-A731-1CF4F8B98024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…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266D309-4268-4CD8-9649-B827EED5F2C9}"/>
              </a:ext>
            </a:extLst>
          </p:cNvPr>
          <p:cNvGrpSpPr/>
          <p:nvPr/>
        </p:nvGrpSpPr>
        <p:grpSpPr>
          <a:xfrm>
            <a:off x="6970019" y="5688632"/>
            <a:ext cx="346570" cy="688455"/>
            <a:chOff x="736287" y="5414540"/>
            <a:chExt cx="346570" cy="850645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0517CEB-8CAA-4CB5-88DB-7B19F03999BC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6314D6DB-4118-4E1A-A163-E88A7475AC2C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…</a:t>
              </a: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D9C876B-CAE1-4AE1-8C7A-E41CB419404D}"/>
              </a:ext>
            </a:extLst>
          </p:cNvPr>
          <p:cNvGrpSpPr/>
          <p:nvPr/>
        </p:nvGrpSpPr>
        <p:grpSpPr>
          <a:xfrm>
            <a:off x="6668237" y="1504891"/>
            <a:ext cx="5435356" cy="1101790"/>
            <a:chOff x="652386" y="4195584"/>
            <a:chExt cx="5435356" cy="11017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1098BD8A-6F7D-4EC2-9B6A-812BEF0C98BA}"/>
                    </a:ext>
                  </a:extLst>
                </p:cNvPr>
                <p:cNvSpPr txBox="1"/>
                <p:nvPr/>
              </p:nvSpPr>
              <p:spPr>
                <a:xfrm>
                  <a:off x="652386" y="4401212"/>
                  <a:ext cx="1997793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  <m:d>
                          <m:dPr>
                            <m:ctrlP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e>
                        </m:d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 </m:t>
                        </m:r>
                      </m:oMath>
                    </m:oMathPara>
                  </a14:m>
                  <a:endPara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38" name="TextBox 137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1098BD8A-6F7D-4EC2-9B6A-812BEF0C98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386" y="4401212"/>
                  <a:ext cx="1997793" cy="492443"/>
                </a:xfrm>
                <a:prstGeom prst="rect">
                  <a:avLst/>
                </a:prstGeom>
                <a:blipFill rotWithShape="0">
                  <a:blip r:embed="rId6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FE4F0421-322A-47F9-97CC-570F2CA0E5F7}"/>
                    </a:ext>
                  </a:extLst>
                </p:cNvPr>
                <p:cNvSpPr txBox="1"/>
                <p:nvPr/>
              </p:nvSpPr>
              <p:spPr>
                <a:xfrm>
                  <a:off x="2749799" y="4195584"/>
                  <a:ext cx="2216697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1 </m:t>
                        </m:r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𝑤h𝑒𝑛</m:t>
                        </m:r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≤1</m:t>
                        </m:r>
                      </m:oMath>
                    </m:oMathPara>
                  </a14:m>
                  <a:endPara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39" name="TextBox 138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E4F0421-322A-47F9-97CC-570F2CA0E5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9799" y="4195584"/>
                  <a:ext cx="2216697" cy="492443"/>
                </a:xfrm>
                <a:prstGeom prst="rect">
                  <a:avLst/>
                </a:prstGeom>
                <a:blipFill rotWithShape="0">
                  <a:blip r:embed="rId6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67F0B521-FC8B-4ED2-AA67-29F9A19FF79C}"/>
                    </a:ext>
                  </a:extLst>
                </p:cNvPr>
                <p:cNvSpPr txBox="1"/>
                <p:nvPr/>
              </p:nvSpPr>
              <p:spPr>
                <a:xfrm>
                  <a:off x="2671509" y="4522290"/>
                  <a:ext cx="3416233" cy="7750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  <m:d>
                          <m:dPr>
                            <m:ctrlP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𝑜𝑡h𝑒𝑟𝑤𝑖𝑠𝑒</m:t>
                        </m:r>
                      </m:oMath>
                    </m:oMathPara>
                  </a14:m>
                  <a:endPara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40" name="TextBox 139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67F0B521-FC8B-4ED2-AA67-29F9A19FF7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1509" y="4522290"/>
                  <a:ext cx="3416233" cy="775084"/>
                </a:xfrm>
                <a:prstGeom prst="rect">
                  <a:avLst/>
                </a:prstGeom>
                <a:blipFill rotWithShape="0">
                  <a:blip r:embed="rId6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1" name="Left Brace 140">
              <a:extLst>
                <a:ext uri="{FF2B5EF4-FFF2-40B4-BE49-F238E27FC236}">
                  <a16:creationId xmlns:a16="http://schemas.microsoft.com/office/drawing/2014/main" id="{6DFEFA4F-343A-4D00-B61B-E5EBA77ED348}"/>
                </a:ext>
              </a:extLst>
            </p:cNvPr>
            <p:cNvSpPr/>
            <p:nvPr/>
          </p:nvSpPr>
          <p:spPr>
            <a:xfrm>
              <a:off x="2221833" y="4226089"/>
              <a:ext cx="609600" cy="917561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5B46A05-BB0A-4C5E-8948-AB8A5D13B200}"/>
              </a:ext>
            </a:extLst>
          </p:cNvPr>
          <p:cNvSpPr/>
          <p:nvPr/>
        </p:nvSpPr>
        <p:spPr>
          <a:xfrm>
            <a:off x="6986761" y="1434648"/>
            <a:ext cx="4963847" cy="113439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SU 18 - Robbie Weber</a:t>
            </a: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928ADE4-D06B-45A4-9380-22C6B26AE7EE}"/>
                  </a:ext>
                </a:extLst>
              </p14:cNvPr>
              <p14:cNvContentPartPr/>
              <p14:nvPr/>
            </p14:nvContentPartPr>
            <p14:xfrm>
              <a:off x="420120" y="1091880"/>
              <a:ext cx="11137320" cy="5111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928ADE4-D06B-45A4-9380-22C6B26AE7E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10760" y="1082520"/>
                <a:ext cx="11156040" cy="513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911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D2519-66C8-4CCC-8A86-581C712D0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5D4F3B-C9C2-479A-9039-2887696A83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371" y="1309855"/>
                <a:ext cx="11187258" cy="484550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4C3282"/>
                    </a:solidFill>
                  </a:rPr>
                  <a:t>How much work is done by recursive levels (branch nodes)?</a:t>
                </a:r>
              </a:p>
              <a:p>
                <a:pPr marL="128016" lvl="1" indent="0">
                  <a:buNone/>
                </a:pPr>
                <a:r>
                  <a:rPr lang="en-US" dirty="0"/>
                  <a:t>1. What is the input size at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= 0 is overall root level. </a:t>
                </a:r>
              </a:p>
              <a:p>
                <a:pPr marL="128016" lvl="1" indent="0">
                  <a:buNone/>
                </a:pPr>
                <a:r>
                  <a:rPr lang="en-US" dirty="0"/>
                  <a:t>2. At each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how many calls are there?</a:t>
                </a:r>
              </a:p>
              <a:p>
                <a:pPr marL="128016" lvl="1" indent="0">
                  <a:buNone/>
                </a:pPr>
                <a:r>
                  <a:rPr lang="en-US" dirty="0"/>
                  <a:t>3. At each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how much work is done??</a:t>
                </a:r>
                <a:endParaRPr lang="en-US" b="1" dirty="0">
                  <a:solidFill>
                    <a:srgbClr val="4C3282"/>
                  </a:solidFill>
                </a:endParaRPr>
              </a:p>
              <a:p>
                <a:endParaRPr lang="en-US" b="1" dirty="0">
                  <a:solidFill>
                    <a:srgbClr val="4C3282"/>
                  </a:solidFill>
                </a:endParaRPr>
              </a:p>
              <a:p>
                <a:endParaRPr lang="en-US" b="1" dirty="0">
                  <a:solidFill>
                    <a:srgbClr val="4C3282"/>
                  </a:solidFill>
                </a:endParaRPr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How much work is done by the base case level (leaf nodes)?</a:t>
                </a:r>
              </a:p>
              <a:p>
                <a:pPr marL="128016" lvl="1" indent="0">
                  <a:buNone/>
                </a:pPr>
                <a:r>
                  <a:rPr lang="en-US" dirty="0"/>
                  <a:t>4. What is the last level of the tree? </a:t>
                </a:r>
              </a:p>
              <a:p>
                <a:pPr marL="128016" lvl="1" indent="0">
                  <a:buNone/>
                </a:pPr>
                <a:r>
                  <a:rPr lang="en-US" dirty="0"/>
                  <a:t>5. What is the work done at the last level?</a:t>
                </a:r>
              </a:p>
              <a:p>
                <a:pPr marL="128016" lvl="1" indent="0">
                  <a:buNone/>
                </a:pPr>
                <a:r>
                  <a:rPr lang="en-US" dirty="0"/>
                  <a:t> </a:t>
                </a:r>
              </a:p>
              <a:p>
                <a:pPr marL="128016" lvl="1" indent="0">
                  <a:buNone/>
                </a:pPr>
                <a:endParaRPr lang="en-US" dirty="0"/>
              </a:p>
              <a:p>
                <a:pPr marL="128016" lvl="1" indent="0">
                  <a:buNone/>
                </a:pPr>
                <a:r>
                  <a:rPr lang="en-US" dirty="0"/>
                  <a:t>6. Combine and Simplify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3B5D4F3B-C9C2-479A-9039-2887696A83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371" y="1309855"/>
                <a:ext cx="11187258" cy="4845504"/>
              </a:xfrm>
              <a:blipFill rotWithShape="0">
                <a:blip r:embed="rId20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E98793-26DD-459E-B44B-FC839B5B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32550" y="6521027"/>
            <a:ext cx="5901459" cy="27432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SU 18 - </a:t>
            </a:r>
            <a:r>
              <a:rPr kumimoji="0" lang="es-ES" sz="1000" b="0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Robbie</a:t>
            </a:r>
            <a:r>
              <a:rPr kumimoji="0" lang="es-ES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Weber</a:t>
            </a:r>
            <a:endParaRPr kumimoji="0" lang="en-US" sz="10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AF399-898B-4C45-9D5F-DE819445F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4B470B-B7E8-4AB5-A1E7-F566572773ED}"/>
                  </a:ext>
                </a:extLst>
              </p:cNvPr>
              <p:cNvSpPr txBox="1"/>
              <p:nvPr/>
            </p:nvSpPr>
            <p:spPr>
              <a:xfrm>
                <a:off x="794560" y="2968846"/>
                <a:ext cx="6730753" cy="7887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𝑅𝑒𝑐𝑢𝑟𝑠𝑖𝑣𝑒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𝑤𝑜𝑟𝑘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=0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𝑙𝑎𝑠𝑡𝑅𝑒𝑐𝑢𝑟𝑠𝑖𝑣𝑒𝐿𝑒𝑣𝑒𝑙</m:t>
                          </m:r>
                        </m:sup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𝑏𝑟𝑎𝑛𝑐h𝑁𝑢𝑚</m:t>
                          </m:r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e>
                          </m:d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𝑏𝑟𝑎𝑛𝑐h𝑊𝑜𝑟𝑘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34B470B-B7E8-4AB5-A1E7-F56657277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60" y="2968846"/>
                <a:ext cx="6730753" cy="78874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0443F6-578E-4FE1-89A1-9F436521CB05}"/>
                  </a:ext>
                </a:extLst>
              </p:cNvPr>
              <p:cNvSpPr txBox="1"/>
              <p:nvPr/>
            </p:nvSpPr>
            <p:spPr>
              <a:xfrm>
                <a:off x="687300" y="5030954"/>
                <a:ext cx="59463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𝑁𝑜𝑛𝑅𝑒𝑐𝑢𝑟𝑠𝑖𝑣𝑒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𝑤𝑜𝑟𝑘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𝑊𝑜𝑟𝑘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𝑃𝑒𝑟𝐵𝑎𝑠𝑒𝐶𝑎𝑠𝑒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𝑛𝑢𝑚𝑏𝑒𝑟𝐶𝑎𝑙𝑙𝑠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A0443F6-578E-4FE1-89A1-9F436521C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00" y="5030954"/>
                <a:ext cx="5946308" cy="276999"/>
              </a:xfrm>
              <a:prstGeom prst="rect">
                <a:avLst/>
              </a:prstGeom>
              <a:blipFill rotWithShape="0">
                <a:blip r:embed="rId22"/>
                <a:stretch>
                  <a:fillRect l="-410" r="-513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2DFD5B95-1DEC-470E-A09B-FA464EA8B7B4}"/>
              </a:ext>
            </a:extLst>
          </p:cNvPr>
          <p:cNvGrpSpPr/>
          <p:nvPr/>
        </p:nvGrpSpPr>
        <p:grpSpPr>
          <a:xfrm>
            <a:off x="8336331" y="217226"/>
            <a:ext cx="3693432" cy="975983"/>
            <a:chOff x="1686009" y="4199021"/>
            <a:chExt cx="3693432" cy="9759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B41BFB9-B471-4EFD-8261-9CFA06AB2EA9}"/>
                    </a:ext>
                  </a:extLst>
                </p:cNvPr>
                <p:cNvSpPr txBox="1"/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C328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e>
                        </m:d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C328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 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B41BFB9-B471-4EFD-8261-9CFA06AB2E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B6F5462-8533-43A0-8693-E74638A1D16D}"/>
                    </a:ext>
                  </a:extLst>
                </p:cNvPr>
                <p:cNvSpPr txBox="1"/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C328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1 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C328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𝑤h𝑒𝑛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C328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C328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C328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≤1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B6F5462-8533-43A0-8693-E74638A1D1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149B7D1-56A7-40E4-A44A-D57E3EC85B34}"/>
                    </a:ext>
                  </a:extLst>
                </p:cNvPr>
                <p:cNvSpPr txBox="1"/>
                <p:nvPr/>
              </p:nvSpPr>
              <p:spPr>
                <a:xfrm>
                  <a:off x="2957624" y="4592857"/>
                  <a:ext cx="2421817" cy="582147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C328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C328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C328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C328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C328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C328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C328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C328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C328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𝑜𝑡h𝑒𝑟𝑤𝑖𝑠𝑒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149B7D1-56A7-40E4-A44A-D57E3EC85B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7624" y="4592857"/>
                  <a:ext cx="2421817" cy="582147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41FC42F3-F6B3-40D0-9C15-E556C7531598}"/>
                </a:ext>
              </a:extLst>
            </p:cNvPr>
            <p:cNvSpPr/>
            <p:nvPr/>
          </p:nvSpPr>
          <p:spPr>
            <a:xfrm>
              <a:off x="2585024" y="4199021"/>
              <a:ext cx="609600" cy="917561"/>
            </a:xfrm>
            <a:prstGeom prst="leftBrac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C32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05F9394-45B0-4BF9-B2DD-9BE967C9AE61}"/>
              </a:ext>
            </a:extLst>
          </p:cNvPr>
          <p:cNvSpPr/>
          <p:nvPr/>
        </p:nvSpPr>
        <p:spPr>
          <a:xfrm>
            <a:off x="8336331" y="143546"/>
            <a:ext cx="3684258" cy="1134397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A5C73FA-F326-4FF7-98B2-61ABA60F0D34}"/>
                  </a:ext>
                </a:extLst>
              </p:cNvPr>
              <p:cNvSpPr txBox="1"/>
              <p:nvPr/>
            </p:nvSpPr>
            <p:spPr>
              <a:xfrm>
                <a:off x="7822719" y="2189181"/>
                <a:ext cx="429220" cy="378245"/>
              </a:xfrm>
              <a:prstGeom prst="rect">
                <a:avLst/>
              </a:prstGeom>
              <a:noFill/>
              <a:ln>
                <a:solidFill>
                  <a:srgbClr val="B6A479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4C3282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A5C73FA-F326-4FF7-98B2-61ABA60F0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719" y="2189181"/>
                <a:ext cx="429220" cy="37824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  <a:ln>
                <a:solidFill>
                  <a:srgbClr val="B6A47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F64840-2FCC-4723-92A4-C1FC892C9F1E}"/>
                  </a:ext>
                </a:extLst>
              </p:cNvPr>
              <p:cNvSpPr txBox="1"/>
              <p:nvPr/>
            </p:nvSpPr>
            <p:spPr>
              <a:xfrm>
                <a:off x="7817502" y="1722310"/>
                <a:ext cx="864404" cy="378245"/>
              </a:xfrm>
              <a:prstGeom prst="rect">
                <a:avLst/>
              </a:prstGeom>
              <a:noFill/>
              <a:ln>
                <a:solidFill>
                  <a:srgbClr val="B6A479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C328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C328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C328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/</m:t>
                    </m:r>
                    <m:sSup>
                      <m:sSup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C328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C328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C328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p>
                    </m:sSup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4F64840-2FCC-4723-92A4-C1FC892C9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502" y="1722310"/>
                <a:ext cx="864404" cy="378245"/>
              </a:xfrm>
              <a:prstGeom prst="rect">
                <a:avLst/>
              </a:prstGeom>
              <a:blipFill rotWithShape="0">
                <a:blip r:embed="rId25"/>
                <a:stretch>
                  <a:fillRect t="-4688" r="-4167" b="-23438"/>
                </a:stretch>
              </a:blipFill>
              <a:ln>
                <a:solidFill>
                  <a:srgbClr val="B6A47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EA24B-0DA9-45B4-8EEA-5CC3DE69F8F9}"/>
                  </a:ext>
                </a:extLst>
              </p:cNvPr>
              <p:cNvSpPr txBox="1"/>
              <p:nvPr/>
            </p:nvSpPr>
            <p:spPr>
              <a:xfrm>
                <a:off x="7817502" y="3055040"/>
                <a:ext cx="1530034" cy="792140"/>
              </a:xfrm>
              <a:prstGeom prst="rect">
                <a:avLst/>
              </a:prstGeom>
              <a:noFill/>
              <a:ln>
                <a:solidFill>
                  <a:srgbClr val="B6A479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1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</m:func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  <m:sup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p>
                          </m:sSup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4C328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4C328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4C328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C3282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42EA24B-0DA9-45B4-8EEA-5CC3DE69F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502" y="3055040"/>
                <a:ext cx="1530034" cy="792140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  <a:ln>
                <a:solidFill>
                  <a:srgbClr val="B6A47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C3F653-C3B6-4511-9C27-BDFCC697AD6A}"/>
                  </a:ext>
                </a:extLst>
              </p:cNvPr>
              <p:cNvSpPr txBox="1"/>
              <p:nvPr/>
            </p:nvSpPr>
            <p:spPr>
              <a:xfrm>
                <a:off x="6818537" y="4993887"/>
                <a:ext cx="1607491" cy="381643"/>
              </a:xfrm>
              <a:prstGeom prst="rect">
                <a:avLst/>
              </a:prstGeom>
              <a:noFill/>
              <a:ln>
                <a:solidFill>
                  <a:srgbClr val="B6A479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1⋅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e>
                        <m:sup>
                          <m:func>
                            <m:funcPr>
                              <m:ctrlP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1800" b="0" i="0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C3282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DC3F653-C3B6-4511-9C27-BDFCC697A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537" y="4993887"/>
                <a:ext cx="1607491" cy="381643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  <a:ln>
                <a:solidFill>
                  <a:srgbClr val="B6A47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C0CF494-60B0-4DC9-8A4C-E3AF2BA2CCA8}"/>
                  </a:ext>
                </a:extLst>
              </p:cNvPr>
              <p:cNvSpPr txBox="1"/>
              <p:nvPr/>
            </p:nvSpPr>
            <p:spPr>
              <a:xfrm>
                <a:off x="3229064" y="5454613"/>
                <a:ext cx="4197111" cy="792140"/>
              </a:xfrm>
              <a:prstGeom prst="rect">
                <a:avLst/>
              </a:prstGeom>
              <a:noFill/>
              <a:ln w="28575">
                <a:solidFill>
                  <a:srgbClr val="B6A479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1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</m:func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  <m: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p>
                          </m:sSup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C328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C328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C328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  <m:func>
                        <m:func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log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</m:func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C3282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C0CF494-60B0-4DC9-8A4C-E3AF2BA2C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064" y="5454613"/>
                <a:ext cx="4197111" cy="792140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  <a:ln w="28575">
                <a:solidFill>
                  <a:srgbClr val="B6A47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4F64840-2FCC-4723-92A4-C1FC892C9F1E}"/>
                  </a:ext>
                </a:extLst>
              </p:cNvPr>
              <p:cNvSpPr txBox="1"/>
              <p:nvPr/>
            </p:nvSpPr>
            <p:spPr>
              <a:xfrm>
                <a:off x="7817502" y="2612416"/>
                <a:ext cx="1420710" cy="378245"/>
              </a:xfrm>
              <a:prstGeom prst="rect">
                <a:avLst/>
              </a:prstGeom>
              <a:noFill/>
              <a:ln>
                <a:solidFill>
                  <a:srgbClr val="B6A479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C328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C328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C328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p>
                    </m:s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C328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C328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C328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/</m:t>
                    </m:r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C328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C328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C328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p>
                    </m:sSup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) =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C328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C3282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4F64840-2FCC-4723-92A4-C1FC892C9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502" y="2612416"/>
                <a:ext cx="1420710" cy="378245"/>
              </a:xfrm>
              <a:prstGeom prst="rect">
                <a:avLst/>
              </a:prstGeom>
              <a:blipFill rotWithShape="0">
                <a:blip r:embed="rId29"/>
                <a:stretch>
                  <a:fillRect t="-4688" b="-23438"/>
                </a:stretch>
              </a:blipFill>
              <a:ln>
                <a:solidFill>
                  <a:srgbClr val="B6A47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F64840-2FCC-4723-92A4-C1FC892C9F1E}"/>
                  </a:ext>
                </a:extLst>
              </p:cNvPr>
              <p:cNvSpPr txBox="1"/>
              <p:nvPr/>
            </p:nvSpPr>
            <p:spPr>
              <a:xfrm>
                <a:off x="4300240" y="4334793"/>
                <a:ext cx="3650743" cy="378245"/>
              </a:xfrm>
              <a:prstGeom prst="rect">
                <a:avLst/>
              </a:prstGeom>
              <a:noFill/>
              <a:ln>
                <a:solidFill>
                  <a:srgbClr val="B6A479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C328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C328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C328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/</m:t>
                    </m:r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C328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C328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C328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p>
                    </m:sSup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) =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C328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C328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C328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anose="05000000000000000000" pitchFamily="2" charset="2"/>
                          </a:rPr>
                          <m:t>2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C328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anose="05000000000000000000" pitchFamily="2" charset="2"/>
                          </a:rPr>
                          <m:t>𝑖</m:t>
                        </m:r>
                      </m:sup>
                    </m:s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C328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anose="05000000000000000000" pitchFamily="2" charset="2"/>
                      </a:rPr>
                      <m:t>=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C328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anose="05000000000000000000" pitchFamily="2" charset="2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C328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C328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anose="05000000000000000000" pitchFamily="2" charset="2"/>
                      </a:rPr>
                      <m:t>𝑖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C328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anose="05000000000000000000" pitchFamily="2" charset="2"/>
                      </a:rPr>
                      <m:t>=</m:t>
                    </m:r>
                    <m:func>
                      <m:func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C328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1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anose="05000000000000000000" pitchFamily="2" charset="2"/>
                              </a:rPr>
                              <m:t>log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anose="05000000000000000000" pitchFamily="2" charset="2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C328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func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C3282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4F64840-2FCC-4723-92A4-C1FC892C9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240" y="4334793"/>
                <a:ext cx="3650743" cy="378245"/>
              </a:xfrm>
              <a:prstGeom prst="rect">
                <a:avLst/>
              </a:prstGeom>
              <a:blipFill rotWithShape="0">
                <a:blip r:embed="rId30"/>
                <a:stretch>
                  <a:fillRect l="-333" t="-3125" b="-23438"/>
                </a:stretch>
              </a:blipFill>
              <a:ln>
                <a:solidFill>
                  <a:srgbClr val="B6A47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659C63F-6765-4465-925D-C8BDE7444F84}"/>
                  </a:ext>
                </a:extLst>
              </p14:cNvPr>
              <p14:cNvContentPartPr/>
              <p14:nvPr/>
            </p14:nvContentPartPr>
            <p14:xfrm>
              <a:off x="7515000" y="3539520"/>
              <a:ext cx="4249440" cy="606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659C63F-6765-4465-925D-C8BDE7444F8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505640" y="3530160"/>
                <a:ext cx="4268160" cy="62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188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 animBg="1"/>
      <p:bldP spid="15" grpId="0" animBg="1"/>
      <p:bldP spid="17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7EB7B-4DB4-42B8-A5B2-3682AE24E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Recurrences III</a:t>
            </a:r>
          </a:p>
        </p:txBody>
      </p:sp>
      <p:sp>
        <p:nvSpPr>
          <p:cNvPr id="320" name="Footer Placeholder 3">
            <a:extLst>
              <a:ext uri="{FF2B5EF4-FFF2-40B4-BE49-F238E27FC236}">
                <a16:creationId xmlns:a16="http://schemas.microsoft.com/office/drawing/2014/main" id="{0EAFF735-AF89-4EE8-A1D5-F0EBF9098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SU 18 - Robbie Weber</a:t>
            </a:r>
            <a:endParaRPr kumimoji="0" lang="en-US" sz="10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1ECBD-8825-4AD0-A2D7-6F17E0390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B4D82A-0186-4883-B556-63AAD81099CB}"/>
                  </a:ext>
                </a:extLst>
              </p:cNvPr>
              <p:cNvSpPr txBox="1"/>
              <p:nvPr/>
            </p:nvSpPr>
            <p:spPr>
              <a:xfrm>
                <a:off x="4391506" y="1322851"/>
                <a:ext cx="595868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n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B4D82A-0186-4883-B556-63AAD8109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506" y="1322851"/>
                <a:ext cx="59586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252810" y="3015042"/>
            <a:ext cx="8801027" cy="1413838"/>
            <a:chOff x="252810" y="3015042"/>
            <a:chExt cx="8801027" cy="1413838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AEE1886-EFC5-42C8-B6FF-CDD6ED262E47}"/>
                </a:ext>
              </a:extLst>
            </p:cNvPr>
            <p:cNvCxnSpPr>
              <a:cxnSpLocks/>
              <a:endCxn id="108" idx="0"/>
            </p:cNvCxnSpPr>
            <p:nvPr/>
          </p:nvCxnSpPr>
          <p:spPr>
            <a:xfrm flipH="1">
              <a:off x="684050" y="3015042"/>
              <a:ext cx="963262" cy="7733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D131DB6-C2B8-44F9-B56F-DFBE316A09FA}"/>
                </a:ext>
              </a:extLst>
            </p:cNvPr>
            <p:cNvCxnSpPr>
              <a:cxnSpLocks/>
              <a:endCxn id="113" idx="0"/>
            </p:cNvCxnSpPr>
            <p:nvPr/>
          </p:nvCxnSpPr>
          <p:spPr>
            <a:xfrm>
              <a:off x="2500460" y="3018135"/>
              <a:ext cx="159052" cy="7606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6EB30F6-C6F7-4AF4-B01E-653073D8875A}"/>
                </a:ext>
              </a:extLst>
            </p:cNvPr>
            <p:cNvCxnSpPr>
              <a:cxnSpLocks/>
              <a:stCxn id="14" idx="2"/>
              <a:endCxn id="112" idx="0"/>
            </p:cNvCxnSpPr>
            <p:nvPr/>
          </p:nvCxnSpPr>
          <p:spPr>
            <a:xfrm flipH="1">
              <a:off x="1676867" y="3015042"/>
              <a:ext cx="401685" cy="7733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D1C6C327-AB17-4A39-9475-4D275479F19F}"/>
                    </a:ext>
                  </a:extLst>
                </p:cNvPr>
                <p:cNvSpPr txBox="1"/>
                <p:nvPr/>
              </p:nvSpPr>
              <p:spPr>
                <a:xfrm>
                  <a:off x="252810" y="3788436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D1C6C327-AB17-4A39-9475-4D275479F1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810" y="3788436"/>
                  <a:ext cx="862479" cy="63684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38B2EF6C-665F-407A-AAE4-2745CC399F06}"/>
                    </a:ext>
                  </a:extLst>
                </p:cNvPr>
                <p:cNvSpPr txBox="1"/>
                <p:nvPr/>
              </p:nvSpPr>
              <p:spPr>
                <a:xfrm>
                  <a:off x="1245627" y="3788436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38B2EF6C-665F-407A-AAE4-2745CC399F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5627" y="3788436"/>
                  <a:ext cx="862479" cy="63684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8A396D62-D728-4CB8-AC79-A615D8F37B96}"/>
                    </a:ext>
                  </a:extLst>
                </p:cNvPr>
                <p:cNvSpPr txBox="1"/>
                <p:nvPr/>
              </p:nvSpPr>
              <p:spPr>
                <a:xfrm>
                  <a:off x="2228272" y="3778815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8A396D62-D728-4CB8-AC79-A615D8F37B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8272" y="3778815"/>
                  <a:ext cx="862479" cy="63684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FCEF9C01-D822-4195-A247-A1F8DD955417}"/>
                    </a:ext>
                  </a:extLst>
                </p:cNvPr>
                <p:cNvSpPr txBox="1"/>
                <p:nvPr/>
              </p:nvSpPr>
              <p:spPr>
                <a:xfrm>
                  <a:off x="3217972" y="3782418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FCEF9C01-D822-4195-A247-A1F8DD9554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7972" y="3782418"/>
                  <a:ext cx="862479" cy="63684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E43D4320-EED5-496D-9C09-8B6A0908564E}"/>
                    </a:ext>
                  </a:extLst>
                </p:cNvPr>
                <p:cNvSpPr txBox="1"/>
                <p:nvPr/>
              </p:nvSpPr>
              <p:spPr>
                <a:xfrm>
                  <a:off x="4210789" y="3782418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E43D4320-EED5-496D-9C09-8B6A090856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0789" y="3782418"/>
                  <a:ext cx="862479" cy="63684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D1FC3F1B-12F5-4997-BB57-D61CB055B557}"/>
                    </a:ext>
                  </a:extLst>
                </p:cNvPr>
                <p:cNvSpPr txBox="1"/>
                <p:nvPr/>
              </p:nvSpPr>
              <p:spPr>
                <a:xfrm>
                  <a:off x="5193434" y="3772797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D1FC3F1B-12F5-4997-BB57-D61CB055B5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3434" y="3772797"/>
                  <a:ext cx="862479" cy="63684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79F8AB2D-D44E-408C-9553-4E4F574E4BFE}"/>
                    </a:ext>
                  </a:extLst>
                </p:cNvPr>
                <p:cNvSpPr txBox="1"/>
                <p:nvPr/>
              </p:nvSpPr>
              <p:spPr>
                <a:xfrm>
                  <a:off x="6215896" y="3792039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79F8AB2D-D44E-408C-9553-4E4F574E4B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5896" y="3792039"/>
                  <a:ext cx="862479" cy="63684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D40CC847-EA43-4B27-90F5-9BC5E8AF48B0}"/>
                    </a:ext>
                  </a:extLst>
                </p:cNvPr>
                <p:cNvSpPr txBox="1"/>
                <p:nvPr/>
              </p:nvSpPr>
              <p:spPr>
                <a:xfrm>
                  <a:off x="7208713" y="3792039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D40CC847-EA43-4B27-90F5-9BC5E8AF48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8713" y="3792039"/>
                  <a:ext cx="862479" cy="63684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CC5DF436-A849-4AB3-9916-49FC570FEC4F}"/>
                    </a:ext>
                  </a:extLst>
                </p:cNvPr>
                <p:cNvSpPr txBox="1"/>
                <p:nvPr/>
              </p:nvSpPr>
              <p:spPr>
                <a:xfrm>
                  <a:off x="8191358" y="3782418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CC5DF436-A849-4AB3-9916-49FC570FEC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1358" y="3782418"/>
                  <a:ext cx="862479" cy="63684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10A8150-17EF-48B3-A837-B578C31401C6}"/>
                </a:ext>
              </a:extLst>
            </p:cNvPr>
            <p:cNvCxnSpPr>
              <a:cxnSpLocks/>
              <a:endCxn id="114" idx="0"/>
            </p:cNvCxnSpPr>
            <p:nvPr/>
          </p:nvCxnSpPr>
          <p:spPr>
            <a:xfrm flipH="1">
              <a:off x="3649212" y="3102825"/>
              <a:ext cx="597238" cy="6795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E77814A0-DD56-44F0-9DEA-FE0E331C85C8}"/>
                </a:ext>
              </a:extLst>
            </p:cNvPr>
            <p:cNvCxnSpPr>
              <a:cxnSpLocks/>
              <a:endCxn id="116" idx="0"/>
            </p:cNvCxnSpPr>
            <p:nvPr/>
          </p:nvCxnSpPr>
          <p:spPr>
            <a:xfrm>
              <a:off x="5087968" y="3109665"/>
              <a:ext cx="536706" cy="6631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EC9A8FDB-7283-4962-9A7E-07732A27502E}"/>
                </a:ext>
              </a:extLst>
            </p:cNvPr>
            <p:cNvCxnSpPr>
              <a:cxnSpLocks/>
              <a:endCxn id="115" idx="0"/>
            </p:cNvCxnSpPr>
            <p:nvPr/>
          </p:nvCxnSpPr>
          <p:spPr>
            <a:xfrm flipH="1">
              <a:off x="4642029" y="3106572"/>
              <a:ext cx="24032" cy="6758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836D4235-E4B5-4849-B1F2-C6D089A4B9BC}"/>
                </a:ext>
              </a:extLst>
            </p:cNvPr>
            <p:cNvCxnSpPr>
              <a:cxnSpLocks/>
              <a:endCxn id="117" idx="0"/>
            </p:cNvCxnSpPr>
            <p:nvPr/>
          </p:nvCxnSpPr>
          <p:spPr>
            <a:xfrm flipH="1">
              <a:off x="6647136" y="3099732"/>
              <a:ext cx="530298" cy="6923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7BB600F-C832-4B98-B14C-529B0D084016}"/>
                </a:ext>
              </a:extLst>
            </p:cNvPr>
            <p:cNvCxnSpPr>
              <a:cxnSpLocks/>
              <a:endCxn id="119" idx="0"/>
            </p:cNvCxnSpPr>
            <p:nvPr/>
          </p:nvCxnSpPr>
          <p:spPr>
            <a:xfrm>
              <a:off x="8030582" y="3102825"/>
              <a:ext cx="592016" cy="6795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5DE7295-6A71-47EB-98E5-32EC6982CA04}"/>
                </a:ext>
              </a:extLst>
            </p:cNvPr>
            <p:cNvCxnSpPr>
              <a:cxnSpLocks/>
              <a:endCxn id="118" idx="0"/>
            </p:cNvCxnSpPr>
            <p:nvPr/>
          </p:nvCxnSpPr>
          <p:spPr>
            <a:xfrm>
              <a:off x="7608675" y="3099732"/>
              <a:ext cx="31278" cy="6923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15714" y="4432062"/>
            <a:ext cx="9124752" cy="1334824"/>
            <a:chOff x="115714" y="4432062"/>
            <a:chExt cx="9124752" cy="1334824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F2FE4A8-95AE-4681-BFC1-64AA0538D04F}"/>
                </a:ext>
              </a:extLst>
            </p:cNvPr>
            <p:cNvGrpSpPr/>
            <p:nvPr/>
          </p:nvGrpSpPr>
          <p:grpSpPr>
            <a:xfrm>
              <a:off x="129283" y="4439775"/>
              <a:ext cx="346570" cy="850645"/>
              <a:chOff x="294909" y="5415416"/>
              <a:chExt cx="346570" cy="850645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9240963F-E14E-427F-9EA7-D982E661B7AB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B581B674-5413-4439-B201-F0919853E828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…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60ADF614-F40B-4CE3-8AE7-91B799D5263D}"/>
                </a:ext>
              </a:extLst>
            </p:cNvPr>
            <p:cNvGrpSpPr/>
            <p:nvPr/>
          </p:nvGrpSpPr>
          <p:grpSpPr>
            <a:xfrm>
              <a:off x="810578" y="4446951"/>
              <a:ext cx="346570" cy="850645"/>
              <a:chOff x="736287" y="5414540"/>
              <a:chExt cx="346570" cy="850645"/>
            </a:xfrm>
          </p:grpSpPr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19D44CD2-E97E-4390-B299-A351B32843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E2171566-0FE4-43A2-8775-FFBC76412020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…</a:t>
                </a:r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BC3B36A8-08BD-41E5-867B-227E2FD66A85}"/>
                </a:ext>
              </a:extLst>
            </p:cNvPr>
            <p:cNvGrpSpPr/>
            <p:nvPr/>
          </p:nvGrpSpPr>
          <p:grpSpPr>
            <a:xfrm>
              <a:off x="477041" y="4446951"/>
              <a:ext cx="346570" cy="913298"/>
              <a:chOff x="661303" y="5414540"/>
              <a:chExt cx="346570" cy="913298"/>
            </a:xfrm>
          </p:grpSpPr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48708345-CF0F-4BA0-B336-8AD73258AB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0" cy="9132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74D85F9C-A29D-48D7-A391-4878EFA03888}"/>
                  </a:ext>
                </a:extLst>
              </p:cNvPr>
              <p:cNvSpPr txBox="1"/>
              <p:nvPr/>
            </p:nvSpPr>
            <p:spPr>
              <a:xfrm>
                <a:off x="661303" y="5681530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…</a:t>
                </a:r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D24D8277-72C0-4D16-93B6-3CC792BA5AD9}"/>
                </a:ext>
              </a:extLst>
            </p:cNvPr>
            <p:cNvGrpSpPr/>
            <p:nvPr/>
          </p:nvGrpSpPr>
          <p:grpSpPr>
            <a:xfrm>
              <a:off x="1115289" y="4439775"/>
              <a:ext cx="346570" cy="850645"/>
              <a:chOff x="294909" y="5415416"/>
              <a:chExt cx="346570" cy="850645"/>
            </a:xfrm>
          </p:grpSpPr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2AECBB21-132E-4575-9837-4DD95C8FD637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1FBFF792-AAD4-4C53-A038-A4AFF216165B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…</a:t>
                </a:r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9BB4A9D1-804B-4023-8FA8-D0C95C86F3AE}"/>
                </a:ext>
              </a:extLst>
            </p:cNvPr>
            <p:cNvGrpSpPr/>
            <p:nvPr/>
          </p:nvGrpSpPr>
          <p:grpSpPr>
            <a:xfrm>
              <a:off x="1796584" y="4446951"/>
              <a:ext cx="346570" cy="850645"/>
              <a:chOff x="736287" y="5414540"/>
              <a:chExt cx="346570" cy="850645"/>
            </a:xfrm>
          </p:grpSpPr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296DD801-D3FB-4C05-8A2C-470EAA4FC4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89F9D48A-1C62-4555-87BC-C31506A1EFC3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…</a:t>
                </a:r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AB895CCA-918E-411D-AEFA-0377A300A49E}"/>
                </a:ext>
              </a:extLst>
            </p:cNvPr>
            <p:cNvGrpSpPr/>
            <p:nvPr/>
          </p:nvGrpSpPr>
          <p:grpSpPr>
            <a:xfrm>
              <a:off x="1463047" y="4446951"/>
              <a:ext cx="346570" cy="913298"/>
              <a:chOff x="661303" y="5414540"/>
              <a:chExt cx="346570" cy="913298"/>
            </a:xfrm>
          </p:grpSpPr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AD0EF47A-31A0-41CC-9202-758D31CA88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0" cy="9132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D3BBB377-4DF8-47A0-9231-A1CA750C3F68}"/>
                  </a:ext>
                </a:extLst>
              </p:cNvPr>
              <p:cNvSpPr txBox="1"/>
              <p:nvPr/>
            </p:nvSpPr>
            <p:spPr>
              <a:xfrm>
                <a:off x="661303" y="5681530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…</a:t>
                </a: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3067B048-7DA8-4B8B-AD15-E476BADE1E0F}"/>
                </a:ext>
              </a:extLst>
            </p:cNvPr>
            <p:cNvGrpSpPr/>
            <p:nvPr/>
          </p:nvGrpSpPr>
          <p:grpSpPr>
            <a:xfrm>
              <a:off x="2117644" y="4439775"/>
              <a:ext cx="346570" cy="850645"/>
              <a:chOff x="294909" y="5415416"/>
              <a:chExt cx="346570" cy="850645"/>
            </a:xfrm>
          </p:grpSpPr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2EC9C63E-FD6F-498E-8F19-EBED4C89A5DC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5C15F465-7BF8-46BC-BDE9-5299E25457F7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…</a:t>
                </a:r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22FDE5EB-3879-4A81-AC3F-157C1C5F79B2}"/>
                </a:ext>
              </a:extLst>
            </p:cNvPr>
            <p:cNvGrpSpPr/>
            <p:nvPr/>
          </p:nvGrpSpPr>
          <p:grpSpPr>
            <a:xfrm>
              <a:off x="2798939" y="4446951"/>
              <a:ext cx="346570" cy="850645"/>
              <a:chOff x="736287" y="5414540"/>
              <a:chExt cx="346570" cy="850645"/>
            </a:xfrm>
          </p:grpSpPr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E69514C3-F0F6-49CA-B147-E4B023E58E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6CCAF53E-5CA1-4126-A6C9-2EF137BECC33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…</a:t>
                </a:r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909F5DDF-6CAE-4305-82EB-C33F5C9C139D}"/>
                </a:ext>
              </a:extLst>
            </p:cNvPr>
            <p:cNvGrpSpPr/>
            <p:nvPr/>
          </p:nvGrpSpPr>
          <p:grpSpPr>
            <a:xfrm>
              <a:off x="2465402" y="4446951"/>
              <a:ext cx="346570" cy="913298"/>
              <a:chOff x="661303" y="5414540"/>
              <a:chExt cx="346570" cy="913298"/>
            </a:xfrm>
          </p:grpSpPr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0BA8ECC4-778C-4213-B36F-15E5789585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0" cy="9132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92DB87C3-59AF-46B2-86F5-79F527C790F2}"/>
                  </a:ext>
                </a:extLst>
              </p:cNvPr>
              <p:cNvSpPr txBox="1"/>
              <p:nvPr/>
            </p:nvSpPr>
            <p:spPr>
              <a:xfrm>
                <a:off x="661303" y="5681530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…</a:t>
                </a:r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5027AD27-3D73-4674-80EC-8A0B986E3EBD}"/>
                </a:ext>
              </a:extLst>
            </p:cNvPr>
            <p:cNvGrpSpPr/>
            <p:nvPr/>
          </p:nvGrpSpPr>
          <p:grpSpPr>
            <a:xfrm>
              <a:off x="3127683" y="4439775"/>
              <a:ext cx="346570" cy="850645"/>
              <a:chOff x="294909" y="5415416"/>
              <a:chExt cx="346570" cy="850645"/>
            </a:xfrm>
          </p:grpSpPr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F78ADADF-0525-4572-9D09-55C8D17DFE7F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7CC8111B-B7E7-4045-BC0B-15486DA7A869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…</a:t>
                </a:r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8FBCB411-9996-43E9-8665-6A97DA2C8A0E}"/>
                </a:ext>
              </a:extLst>
            </p:cNvPr>
            <p:cNvGrpSpPr/>
            <p:nvPr/>
          </p:nvGrpSpPr>
          <p:grpSpPr>
            <a:xfrm>
              <a:off x="3808978" y="4446951"/>
              <a:ext cx="346570" cy="850645"/>
              <a:chOff x="736287" y="5414540"/>
              <a:chExt cx="346570" cy="850645"/>
            </a:xfrm>
          </p:grpSpPr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D43A0D0D-3B88-43FA-9EBB-B973040DAD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E44BC91-1AFB-4228-909E-3A7E8505AEDB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…</a:t>
                </a:r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BE18FF43-0DEF-4A01-8044-C78533E13CD5}"/>
                </a:ext>
              </a:extLst>
            </p:cNvPr>
            <p:cNvGrpSpPr/>
            <p:nvPr/>
          </p:nvGrpSpPr>
          <p:grpSpPr>
            <a:xfrm>
              <a:off x="3475441" y="4446951"/>
              <a:ext cx="346570" cy="913298"/>
              <a:chOff x="661303" y="5414540"/>
              <a:chExt cx="346570" cy="913298"/>
            </a:xfrm>
          </p:grpSpPr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A1E3C5B3-C9B4-49A0-A9E7-FF20A2AB95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0" cy="9132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91B36664-FEA6-472D-B701-50510AC6C516}"/>
                  </a:ext>
                </a:extLst>
              </p:cNvPr>
              <p:cNvSpPr txBox="1"/>
              <p:nvPr/>
            </p:nvSpPr>
            <p:spPr>
              <a:xfrm>
                <a:off x="661303" y="5681530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…</a:t>
                </a:r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8CE9E2E7-3274-4AC0-A39F-60F61AF389D1}"/>
                </a:ext>
              </a:extLst>
            </p:cNvPr>
            <p:cNvGrpSpPr/>
            <p:nvPr/>
          </p:nvGrpSpPr>
          <p:grpSpPr>
            <a:xfrm>
              <a:off x="4135238" y="4432599"/>
              <a:ext cx="346570" cy="850645"/>
              <a:chOff x="294909" y="5415416"/>
              <a:chExt cx="346570" cy="850645"/>
            </a:xfrm>
          </p:grpSpPr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4DF6158C-C6A3-49D5-91DA-19B83D165FF3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FF08A337-9A94-4E17-AAE0-003B994CDF9A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…</a:t>
                </a:r>
              </a:p>
            </p:txBody>
          </p: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A2AF705B-DCF8-453F-87F0-7EEA978040BA}"/>
                </a:ext>
              </a:extLst>
            </p:cNvPr>
            <p:cNvGrpSpPr/>
            <p:nvPr/>
          </p:nvGrpSpPr>
          <p:grpSpPr>
            <a:xfrm>
              <a:off x="4816533" y="4439775"/>
              <a:ext cx="346570" cy="850645"/>
              <a:chOff x="736287" y="5414540"/>
              <a:chExt cx="346570" cy="850645"/>
            </a:xfrm>
          </p:grpSpPr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A0457507-43B2-4D0F-B942-C757344937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53D60EAA-34E0-4FF0-9F2B-6CF0BBD0EA5D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…</a:t>
                </a:r>
              </a:p>
            </p:txBody>
          </p: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B8AC99EE-0837-46B8-9EE9-7D8DA20E9C88}"/>
                </a:ext>
              </a:extLst>
            </p:cNvPr>
            <p:cNvGrpSpPr/>
            <p:nvPr/>
          </p:nvGrpSpPr>
          <p:grpSpPr>
            <a:xfrm>
              <a:off x="4482996" y="4439775"/>
              <a:ext cx="346570" cy="913298"/>
              <a:chOff x="661303" y="5414540"/>
              <a:chExt cx="346570" cy="913298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7D524543-65C6-4B2F-82E9-B510305EE8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0" cy="9132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8EBB6813-5CE1-4A15-BBC7-25F5AC7086C7}"/>
                  </a:ext>
                </a:extLst>
              </p:cNvPr>
              <p:cNvSpPr txBox="1"/>
              <p:nvPr/>
            </p:nvSpPr>
            <p:spPr>
              <a:xfrm>
                <a:off x="661303" y="5681530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…</a:t>
                </a:r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8F1B657D-1154-464B-9AE7-EDF549BAB811}"/>
                </a:ext>
              </a:extLst>
            </p:cNvPr>
            <p:cNvGrpSpPr/>
            <p:nvPr/>
          </p:nvGrpSpPr>
          <p:grpSpPr>
            <a:xfrm>
              <a:off x="5149446" y="4444761"/>
              <a:ext cx="346570" cy="850645"/>
              <a:chOff x="294909" y="5415416"/>
              <a:chExt cx="346570" cy="850645"/>
            </a:xfrm>
          </p:grpSpPr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5F04480A-84FD-4E67-BF88-736E3192C1B7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F8CBA324-AAB9-4D67-B57F-CC2C225BAD5F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…</a:t>
                </a:r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34562C0C-D86C-4119-80B4-DF1E8CBEC2E8}"/>
                </a:ext>
              </a:extLst>
            </p:cNvPr>
            <p:cNvGrpSpPr/>
            <p:nvPr/>
          </p:nvGrpSpPr>
          <p:grpSpPr>
            <a:xfrm>
              <a:off x="5830741" y="4451937"/>
              <a:ext cx="346570" cy="850645"/>
              <a:chOff x="736287" y="5414540"/>
              <a:chExt cx="346570" cy="850645"/>
            </a:xfrm>
          </p:grpSpPr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05B4B6B9-04DF-4DCF-B9F0-7AE7885336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7C21440B-CF55-43DB-A24C-AECB08741D77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…</a:t>
                </a:r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B9CB6CB0-2827-4E06-9BE6-0820FC081F00}"/>
                </a:ext>
              </a:extLst>
            </p:cNvPr>
            <p:cNvGrpSpPr/>
            <p:nvPr/>
          </p:nvGrpSpPr>
          <p:grpSpPr>
            <a:xfrm>
              <a:off x="5497204" y="4451937"/>
              <a:ext cx="346570" cy="913298"/>
              <a:chOff x="661303" y="5414540"/>
              <a:chExt cx="346570" cy="913298"/>
            </a:xfrm>
          </p:grpSpPr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8CFF6AA1-FF46-41B5-B207-70386076D6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0" cy="9132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F8EE00F3-7893-4433-A3BF-DF53CA6E80BE}"/>
                  </a:ext>
                </a:extLst>
              </p:cNvPr>
              <p:cNvSpPr txBox="1"/>
              <p:nvPr/>
            </p:nvSpPr>
            <p:spPr>
              <a:xfrm>
                <a:off x="661303" y="5681530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…</a:t>
                </a: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C3290611-4DEA-4CEB-8D45-25322327CB6C}"/>
                </a:ext>
              </a:extLst>
            </p:cNvPr>
            <p:cNvGrpSpPr/>
            <p:nvPr/>
          </p:nvGrpSpPr>
          <p:grpSpPr>
            <a:xfrm>
              <a:off x="6144484" y="4439775"/>
              <a:ext cx="346570" cy="850645"/>
              <a:chOff x="294909" y="5415416"/>
              <a:chExt cx="346570" cy="850645"/>
            </a:xfrm>
          </p:grpSpPr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2687AFDF-574A-4020-ACDA-ADC134589736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58433E11-0E98-4B93-AA98-5C60CED8B246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…</a:t>
                </a:r>
              </a:p>
            </p:txBody>
          </p: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98479209-D988-4647-A0FC-FA8788AFAD53}"/>
                </a:ext>
              </a:extLst>
            </p:cNvPr>
            <p:cNvGrpSpPr/>
            <p:nvPr/>
          </p:nvGrpSpPr>
          <p:grpSpPr>
            <a:xfrm>
              <a:off x="6825779" y="4446951"/>
              <a:ext cx="346570" cy="850645"/>
              <a:chOff x="736287" y="5414540"/>
              <a:chExt cx="346570" cy="850645"/>
            </a:xfrm>
          </p:grpSpPr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48A147E8-E403-478E-9988-F0E3B77EC6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F9BB4544-5FDD-48FC-9213-EBC89C28AB08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…</a:t>
                </a:r>
              </a:p>
            </p:txBody>
          </p: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FE0B5383-C29A-4BA0-8C01-704F7659A853}"/>
                </a:ext>
              </a:extLst>
            </p:cNvPr>
            <p:cNvGrpSpPr/>
            <p:nvPr/>
          </p:nvGrpSpPr>
          <p:grpSpPr>
            <a:xfrm>
              <a:off x="6492242" y="4446951"/>
              <a:ext cx="346570" cy="913298"/>
              <a:chOff x="661303" y="5414540"/>
              <a:chExt cx="346570" cy="913298"/>
            </a:xfrm>
          </p:grpSpPr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A8E7B947-2486-4BA3-B407-926894F00F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0" cy="9132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D16F6046-131B-47B9-A7E0-1445DC55CF1D}"/>
                  </a:ext>
                </a:extLst>
              </p:cNvPr>
              <p:cNvSpPr txBox="1"/>
              <p:nvPr/>
            </p:nvSpPr>
            <p:spPr>
              <a:xfrm>
                <a:off x="661303" y="5681530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…</a:t>
                </a:r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FA42F93B-6F16-4BF5-A3E5-03715DC7928B}"/>
                </a:ext>
              </a:extLst>
            </p:cNvPr>
            <p:cNvGrpSpPr/>
            <p:nvPr/>
          </p:nvGrpSpPr>
          <p:grpSpPr>
            <a:xfrm>
              <a:off x="7165747" y="4439238"/>
              <a:ext cx="346570" cy="850645"/>
              <a:chOff x="294909" y="5415416"/>
              <a:chExt cx="346570" cy="850645"/>
            </a:xfrm>
          </p:grpSpPr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AAD16AF6-D0CB-4B1B-B67D-AF219A52D3B5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65D9BA1C-06D9-4053-BBB1-6380E820D987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…</a:t>
                </a: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40B71BAB-4A0C-44DF-B6E3-4CEF9985C42D}"/>
                </a:ext>
              </a:extLst>
            </p:cNvPr>
            <p:cNvGrpSpPr/>
            <p:nvPr/>
          </p:nvGrpSpPr>
          <p:grpSpPr>
            <a:xfrm>
              <a:off x="7847042" y="4446414"/>
              <a:ext cx="346570" cy="850645"/>
              <a:chOff x="736287" y="5414540"/>
              <a:chExt cx="346570" cy="850645"/>
            </a:xfrm>
          </p:grpSpPr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596FE2A3-97AE-4629-9662-2EB09D9859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DF0DFB51-DF56-4DD9-8EEA-3101DE347A85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…</a:t>
                </a:r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38B26A78-17D2-4459-B5C6-18FF2FE84792}"/>
                </a:ext>
              </a:extLst>
            </p:cNvPr>
            <p:cNvGrpSpPr/>
            <p:nvPr/>
          </p:nvGrpSpPr>
          <p:grpSpPr>
            <a:xfrm>
              <a:off x="7513505" y="4446414"/>
              <a:ext cx="346570" cy="913298"/>
              <a:chOff x="661303" y="5414540"/>
              <a:chExt cx="346570" cy="913298"/>
            </a:xfrm>
          </p:grpSpPr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6483D88C-C91F-4B5E-BA21-E33A98DADF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0" cy="9132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8B2F0DC1-3EB3-4D8C-8908-7E0A12735F2E}"/>
                  </a:ext>
                </a:extLst>
              </p:cNvPr>
              <p:cNvSpPr txBox="1"/>
              <p:nvPr/>
            </p:nvSpPr>
            <p:spPr>
              <a:xfrm>
                <a:off x="661303" y="5681530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…</a:t>
                </a:r>
              </a:p>
            </p:txBody>
          </p: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A539E6FF-E93F-45E8-8AB3-DACE1FA24BEE}"/>
                </a:ext>
              </a:extLst>
            </p:cNvPr>
            <p:cNvGrpSpPr/>
            <p:nvPr/>
          </p:nvGrpSpPr>
          <p:grpSpPr>
            <a:xfrm>
              <a:off x="8124780" y="4432062"/>
              <a:ext cx="346570" cy="850645"/>
              <a:chOff x="294909" y="5415416"/>
              <a:chExt cx="346570" cy="850645"/>
            </a:xfrm>
          </p:grpSpPr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B7B96A91-FDE3-4DCB-9284-BBE87F4CCC1B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26C9BB41-EFCB-4918-B193-CA0F13331539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…</a:t>
                </a: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5334704B-533E-4153-94F7-C17019D53B4B}"/>
                </a:ext>
              </a:extLst>
            </p:cNvPr>
            <p:cNvGrpSpPr/>
            <p:nvPr/>
          </p:nvGrpSpPr>
          <p:grpSpPr>
            <a:xfrm>
              <a:off x="8806075" y="4439238"/>
              <a:ext cx="346570" cy="850645"/>
              <a:chOff x="736287" y="5414540"/>
              <a:chExt cx="346570" cy="850645"/>
            </a:xfrm>
          </p:grpSpPr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9233D240-E847-41A1-AF65-98FE62FDEE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77E1F025-E166-45AA-9F51-261A12FC2AF8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…</a:t>
                </a:r>
              </a:p>
            </p:txBody>
          </p:sp>
        </p:grp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65B0FC67-D213-46CD-923C-A52F53908282}"/>
                </a:ext>
              </a:extLst>
            </p:cNvPr>
            <p:cNvGrpSpPr/>
            <p:nvPr/>
          </p:nvGrpSpPr>
          <p:grpSpPr>
            <a:xfrm>
              <a:off x="8472538" y="4439238"/>
              <a:ext cx="346570" cy="913298"/>
              <a:chOff x="661303" y="5414540"/>
              <a:chExt cx="346570" cy="913298"/>
            </a:xfrm>
          </p:grpSpPr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F3998349-FD69-4DB7-A378-2DDA986073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0" cy="9132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917BAC06-072E-482C-BE61-2DCAF3022525}"/>
                  </a:ext>
                </a:extLst>
              </p:cNvPr>
              <p:cNvSpPr txBox="1"/>
              <p:nvPr/>
            </p:nvSpPr>
            <p:spPr>
              <a:xfrm>
                <a:off x="661303" y="5681530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…</a:t>
                </a:r>
              </a:p>
            </p:txBody>
          </p: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894D0130-516A-48C6-BAF5-789EA6A6B046}"/>
                </a:ext>
              </a:extLst>
            </p:cNvPr>
            <p:cNvGrpSpPr/>
            <p:nvPr/>
          </p:nvGrpSpPr>
          <p:grpSpPr>
            <a:xfrm>
              <a:off x="115714" y="5397554"/>
              <a:ext cx="977760" cy="369332"/>
              <a:chOff x="122254" y="5363769"/>
              <a:chExt cx="977760" cy="369332"/>
            </a:xfrm>
          </p:grpSpPr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B2D73612-F7EC-49FD-93E3-3B9F06B73113}"/>
                  </a:ext>
                </a:extLst>
              </p:cNvPr>
              <p:cNvSpPr txBox="1"/>
              <p:nvPr/>
            </p:nvSpPr>
            <p:spPr>
              <a:xfrm>
                <a:off x="122254" y="5363769"/>
                <a:ext cx="31130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CE62510B-425C-488D-A527-683DB23027A2}"/>
                  </a:ext>
                </a:extLst>
              </p:cNvPr>
              <p:cNvSpPr txBox="1"/>
              <p:nvPr/>
            </p:nvSpPr>
            <p:spPr>
              <a:xfrm>
                <a:off x="455482" y="5363769"/>
                <a:ext cx="31130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243" name="TextBox 242">
                <a:extLst>
                  <a:ext uri="{FF2B5EF4-FFF2-40B4-BE49-F238E27FC236}">
                    <a16:creationId xmlns:a16="http://schemas.microsoft.com/office/drawing/2014/main" id="{50B4DB10-DC81-4037-92E3-BCAFD1E99C9E}"/>
                  </a:ext>
                </a:extLst>
              </p:cNvPr>
              <p:cNvSpPr txBox="1"/>
              <p:nvPr/>
            </p:nvSpPr>
            <p:spPr>
              <a:xfrm>
                <a:off x="788710" y="5363769"/>
                <a:ext cx="31130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4</a:t>
                </a:r>
              </a:p>
            </p:txBody>
          </p: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73764217-8D23-462D-8910-9FCC4D0DEFCC}"/>
                </a:ext>
              </a:extLst>
            </p:cNvPr>
            <p:cNvGrpSpPr/>
            <p:nvPr/>
          </p:nvGrpSpPr>
          <p:grpSpPr>
            <a:xfrm>
              <a:off x="1151023" y="5397554"/>
              <a:ext cx="977760" cy="369332"/>
              <a:chOff x="122254" y="5363769"/>
              <a:chExt cx="977760" cy="369332"/>
            </a:xfrm>
          </p:grpSpPr>
          <p:sp>
            <p:nvSpPr>
              <p:cNvPr id="287" name="TextBox 286">
                <a:extLst>
                  <a:ext uri="{FF2B5EF4-FFF2-40B4-BE49-F238E27FC236}">
                    <a16:creationId xmlns:a16="http://schemas.microsoft.com/office/drawing/2014/main" id="{3BE1BEBA-E3FD-49D1-B3AE-303F59EB04AA}"/>
                  </a:ext>
                </a:extLst>
              </p:cNvPr>
              <p:cNvSpPr txBox="1"/>
              <p:nvPr/>
            </p:nvSpPr>
            <p:spPr>
              <a:xfrm>
                <a:off x="122254" y="5363769"/>
                <a:ext cx="31130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288" name="TextBox 287">
                <a:extLst>
                  <a:ext uri="{FF2B5EF4-FFF2-40B4-BE49-F238E27FC236}">
                    <a16:creationId xmlns:a16="http://schemas.microsoft.com/office/drawing/2014/main" id="{EEFD9665-5889-444D-851D-9FC002894C94}"/>
                  </a:ext>
                </a:extLst>
              </p:cNvPr>
              <p:cNvSpPr txBox="1"/>
              <p:nvPr/>
            </p:nvSpPr>
            <p:spPr>
              <a:xfrm>
                <a:off x="455482" y="5363769"/>
                <a:ext cx="31130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D061D890-6E8D-47FD-9E0A-2CB5ED440928}"/>
                  </a:ext>
                </a:extLst>
              </p:cNvPr>
              <p:cNvSpPr txBox="1"/>
              <p:nvPr/>
            </p:nvSpPr>
            <p:spPr>
              <a:xfrm>
                <a:off x="788710" y="5363769"/>
                <a:ext cx="31130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4</a:t>
                </a:r>
              </a:p>
            </p:txBody>
          </p:sp>
        </p:grp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9540C958-1D3E-4FD4-9F0D-2FB12B713D7E}"/>
                </a:ext>
              </a:extLst>
            </p:cNvPr>
            <p:cNvGrpSpPr/>
            <p:nvPr/>
          </p:nvGrpSpPr>
          <p:grpSpPr>
            <a:xfrm>
              <a:off x="2192131" y="5397554"/>
              <a:ext cx="977760" cy="369332"/>
              <a:chOff x="122254" y="5363769"/>
              <a:chExt cx="977760" cy="369332"/>
            </a:xfrm>
          </p:grpSpPr>
          <p:sp>
            <p:nvSpPr>
              <p:cNvPr id="291" name="TextBox 290">
                <a:extLst>
                  <a:ext uri="{FF2B5EF4-FFF2-40B4-BE49-F238E27FC236}">
                    <a16:creationId xmlns:a16="http://schemas.microsoft.com/office/drawing/2014/main" id="{5542E9E1-732C-409E-A170-56FFDC512B82}"/>
                  </a:ext>
                </a:extLst>
              </p:cNvPr>
              <p:cNvSpPr txBox="1"/>
              <p:nvPr/>
            </p:nvSpPr>
            <p:spPr>
              <a:xfrm>
                <a:off x="122254" y="5363769"/>
                <a:ext cx="31130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292" name="TextBox 291">
                <a:extLst>
                  <a:ext uri="{FF2B5EF4-FFF2-40B4-BE49-F238E27FC236}">
                    <a16:creationId xmlns:a16="http://schemas.microsoft.com/office/drawing/2014/main" id="{FD1CD2CA-7DA4-464D-BD61-4FD627C0696C}"/>
                  </a:ext>
                </a:extLst>
              </p:cNvPr>
              <p:cNvSpPr txBox="1"/>
              <p:nvPr/>
            </p:nvSpPr>
            <p:spPr>
              <a:xfrm>
                <a:off x="455482" y="5363769"/>
                <a:ext cx="31130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293" name="TextBox 292">
                <a:extLst>
                  <a:ext uri="{FF2B5EF4-FFF2-40B4-BE49-F238E27FC236}">
                    <a16:creationId xmlns:a16="http://schemas.microsoft.com/office/drawing/2014/main" id="{F1E9A07E-F26B-4A52-9E0D-F3EBAFF82712}"/>
                  </a:ext>
                </a:extLst>
              </p:cNvPr>
              <p:cNvSpPr txBox="1"/>
              <p:nvPr/>
            </p:nvSpPr>
            <p:spPr>
              <a:xfrm>
                <a:off x="788710" y="5363769"/>
                <a:ext cx="31130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4</a:t>
                </a:r>
              </a:p>
            </p:txBody>
          </p:sp>
        </p:grp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35086DFC-C7D6-4B9D-B9EA-B7C31F7E1395}"/>
                </a:ext>
              </a:extLst>
            </p:cNvPr>
            <p:cNvGrpSpPr/>
            <p:nvPr/>
          </p:nvGrpSpPr>
          <p:grpSpPr>
            <a:xfrm>
              <a:off x="3191106" y="5397554"/>
              <a:ext cx="977760" cy="369332"/>
              <a:chOff x="122254" y="5363769"/>
              <a:chExt cx="977760" cy="369332"/>
            </a:xfrm>
          </p:grpSpPr>
          <p:sp>
            <p:nvSpPr>
              <p:cNvPr id="295" name="TextBox 294">
                <a:extLst>
                  <a:ext uri="{FF2B5EF4-FFF2-40B4-BE49-F238E27FC236}">
                    <a16:creationId xmlns:a16="http://schemas.microsoft.com/office/drawing/2014/main" id="{D46E78FD-63F7-42FF-A9D6-632FF5F11D64}"/>
                  </a:ext>
                </a:extLst>
              </p:cNvPr>
              <p:cNvSpPr txBox="1"/>
              <p:nvPr/>
            </p:nvSpPr>
            <p:spPr>
              <a:xfrm>
                <a:off x="122254" y="5363769"/>
                <a:ext cx="31130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63D99AFD-88EE-4067-B3BC-B54750E03E12}"/>
                  </a:ext>
                </a:extLst>
              </p:cNvPr>
              <p:cNvSpPr txBox="1"/>
              <p:nvPr/>
            </p:nvSpPr>
            <p:spPr>
              <a:xfrm>
                <a:off x="455482" y="5363769"/>
                <a:ext cx="31130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08147E52-3EF6-49DE-83D2-A713BAAAD6C2}"/>
                  </a:ext>
                </a:extLst>
              </p:cNvPr>
              <p:cNvSpPr txBox="1"/>
              <p:nvPr/>
            </p:nvSpPr>
            <p:spPr>
              <a:xfrm>
                <a:off x="788710" y="5363769"/>
                <a:ext cx="31130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4</a:t>
                </a:r>
              </a:p>
            </p:txBody>
          </p: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20F14DCC-1D1C-4A95-85DF-4302D71FB7D8}"/>
                </a:ext>
              </a:extLst>
            </p:cNvPr>
            <p:cNvGrpSpPr/>
            <p:nvPr/>
          </p:nvGrpSpPr>
          <p:grpSpPr>
            <a:xfrm>
              <a:off x="4208196" y="5397554"/>
              <a:ext cx="977760" cy="369332"/>
              <a:chOff x="122254" y="5363769"/>
              <a:chExt cx="977760" cy="369332"/>
            </a:xfrm>
          </p:grpSpPr>
          <p:sp>
            <p:nvSpPr>
              <p:cNvPr id="299" name="TextBox 298">
                <a:extLst>
                  <a:ext uri="{FF2B5EF4-FFF2-40B4-BE49-F238E27FC236}">
                    <a16:creationId xmlns:a16="http://schemas.microsoft.com/office/drawing/2014/main" id="{9B111153-9558-4CDA-A929-AAB7DDEAC0EC}"/>
                  </a:ext>
                </a:extLst>
              </p:cNvPr>
              <p:cNvSpPr txBox="1"/>
              <p:nvPr/>
            </p:nvSpPr>
            <p:spPr>
              <a:xfrm>
                <a:off x="122254" y="5363769"/>
                <a:ext cx="31130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300" name="TextBox 299">
                <a:extLst>
                  <a:ext uri="{FF2B5EF4-FFF2-40B4-BE49-F238E27FC236}">
                    <a16:creationId xmlns:a16="http://schemas.microsoft.com/office/drawing/2014/main" id="{E4A082B3-DE6E-45DB-9E8A-C544DCCEAF5B}"/>
                  </a:ext>
                </a:extLst>
              </p:cNvPr>
              <p:cNvSpPr txBox="1"/>
              <p:nvPr/>
            </p:nvSpPr>
            <p:spPr>
              <a:xfrm>
                <a:off x="455482" y="5363769"/>
                <a:ext cx="31130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id="{425B4D2E-CC11-47DA-9F4B-5E8A9D3157A3}"/>
                  </a:ext>
                </a:extLst>
              </p:cNvPr>
              <p:cNvSpPr txBox="1"/>
              <p:nvPr/>
            </p:nvSpPr>
            <p:spPr>
              <a:xfrm>
                <a:off x="788710" y="5363769"/>
                <a:ext cx="31130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4</a:t>
                </a:r>
              </a:p>
            </p:txBody>
          </p:sp>
        </p:grp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1CB7A2F7-F546-49CC-AA47-C19FB514792A}"/>
                </a:ext>
              </a:extLst>
            </p:cNvPr>
            <p:cNvGrpSpPr/>
            <p:nvPr/>
          </p:nvGrpSpPr>
          <p:grpSpPr>
            <a:xfrm>
              <a:off x="5225286" y="5397554"/>
              <a:ext cx="977760" cy="369332"/>
              <a:chOff x="122254" y="5363769"/>
              <a:chExt cx="977760" cy="369332"/>
            </a:xfrm>
          </p:grpSpPr>
          <p:sp>
            <p:nvSpPr>
              <p:cNvPr id="303" name="TextBox 302">
                <a:extLst>
                  <a:ext uri="{FF2B5EF4-FFF2-40B4-BE49-F238E27FC236}">
                    <a16:creationId xmlns:a16="http://schemas.microsoft.com/office/drawing/2014/main" id="{A61A7657-0E41-47B4-A34C-1CFBA5C41197}"/>
                  </a:ext>
                </a:extLst>
              </p:cNvPr>
              <p:cNvSpPr txBox="1"/>
              <p:nvPr/>
            </p:nvSpPr>
            <p:spPr>
              <a:xfrm>
                <a:off x="122254" y="5363769"/>
                <a:ext cx="31130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304" name="TextBox 303">
                <a:extLst>
                  <a:ext uri="{FF2B5EF4-FFF2-40B4-BE49-F238E27FC236}">
                    <a16:creationId xmlns:a16="http://schemas.microsoft.com/office/drawing/2014/main" id="{A892B2FD-CDC0-458A-9D41-494BC1BF7159}"/>
                  </a:ext>
                </a:extLst>
              </p:cNvPr>
              <p:cNvSpPr txBox="1"/>
              <p:nvPr/>
            </p:nvSpPr>
            <p:spPr>
              <a:xfrm>
                <a:off x="455482" y="5363769"/>
                <a:ext cx="31130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305" name="TextBox 304">
                <a:extLst>
                  <a:ext uri="{FF2B5EF4-FFF2-40B4-BE49-F238E27FC236}">
                    <a16:creationId xmlns:a16="http://schemas.microsoft.com/office/drawing/2014/main" id="{78DF953E-0FF4-4780-961A-6B1EE884A2F9}"/>
                  </a:ext>
                </a:extLst>
              </p:cNvPr>
              <p:cNvSpPr txBox="1"/>
              <p:nvPr/>
            </p:nvSpPr>
            <p:spPr>
              <a:xfrm>
                <a:off x="788710" y="5363769"/>
                <a:ext cx="31130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4</a:t>
                </a:r>
              </a:p>
            </p:txBody>
          </p:sp>
        </p:grpSp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3C46F083-FCFD-4E27-B3A3-0E2D078ED51C}"/>
                </a:ext>
              </a:extLst>
            </p:cNvPr>
            <p:cNvGrpSpPr/>
            <p:nvPr/>
          </p:nvGrpSpPr>
          <p:grpSpPr>
            <a:xfrm>
              <a:off x="6228526" y="5397554"/>
              <a:ext cx="977760" cy="369332"/>
              <a:chOff x="122254" y="5363769"/>
              <a:chExt cx="977760" cy="369332"/>
            </a:xfrm>
          </p:grpSpPr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id="{215270D3-C542-4A22-ABBE-0EF72C0BBD2A}"/>
                  </a:ext>
                </a:extLst>
              </p:cNvPr>
              <p:cNvSpPr txBox="1"/>
              <p:nvPr/>
            </p:nvSpPr>
            <p:spPr>
              <a:xfrm>
                <a:off x="122254" y="5363769"/>
                <a:ext cx="31130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308" name="TextBox 307">
                <a:extLst>
                  <a:ext uri="{FF2B5EF4-FFF2-40B4-BE49-F238E27FC236}">
                    <a16:creationId xmlns:a16="http://schemas.microsoft.com/office/drawing/2014/main" id="{768C35E8-78BC-477C-B9A1-9B4C92B776AB}"/>
                  </a:ext>
                </a:extLst>
              </p:cNvPr>
              <p:cNvSpPr txBox="1"/>
              <p:nvPr/>
            </p:nvSpPr>
            <p:spPr>
              <a:xfrm>
                <a:off x="455482" y="5363769"/>
                <a:ext cx="31130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309" name="TextBox 308">
                <a:extLst>
                  <a:ext uri="{FF2B5EF4-FFF2-40B4-BE49-F238E27FC236}">
                    <a16:creationId xmlns:a16="http://schemas.microsoft.com/office/drawing/2014/main" id="{7D963497-27C3-48A4-9144-BECD66F71408}"/>
                  </a:ext>
                </a:extLst>
              </p:cNvPr>
              <p:cNvSpPr txBox="1"/>
              <p:nvPr/>
            </p:nvSpPr>
            <p:spPr>
              <a:xfrm>
                <a:off x="788710" y="5363769"/>
                <a:ext cx="31130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4</a:t>
                </a:r>
              </a:p>
            </p:txBody>
          </p:sp>
        </p:grpSp>
        <p:grpSp>
          <p:nvGrpSpPr>
            <p:cNvPr id="310" name="Group 309">
              <a:extLst>
                <a:ext uri="{FF2B5EF4-FFF2-40B4-BE49-F238E27FC236}">
                  <a16:creationId xmlns:a16="http://schemas.microsoft.com/office/drawing/2014/main" id="{3BE82E27-D92E-4EA3-9C8E-5716B5559305}"/>
                </a:ext>
              </a:extLst>
            </p:cNvPr>
            <p:cNvGrpSpPr/>
            <p:nvPr/>
          </p:nvGrpSpPr>
          <p:grpSpPr>
            <a:xfrm>
              <a:off x="7242200" y="5397554"/>
              <a:ext cx="977760" cy="369332"/>
              <a:chOff x="122254" y="5363769"/>
              <a:chExt cx="977760" cy="369332"/>
            </a:xfrm>
          </p:grpSpPr>
          <p:sp>
            <p:nvSpPr>
              <p:cNvPr id="311" name="TextBox 310">
                <a:extLst>
                  <a:ext uri="{FF2B5EF4-FFF2-40B4-BE49-F238E27FC236}">
                    <a16:creationId xmlns:a16="http://schemas.microsoft.com/office/drawing/2014/main" id="{7ACB731A-489E-4AE7-98AE-571EC5C54EFB}"/>
                  </a:ext>
                </a:extLst>
              </p:cNvPr>
              <p:cNvSpPr txBox="1"/>
              <p:nvPr/>
            </p:nvSpPr>
            <p:spPr>
              <a:xfrm>
                <a:off x="122254" y="5363769"/>
                <a:ext cx="31130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303BDDBB-EEA8-445A-9783-E81FD3500E13}"/>
                  </a:ext>
                </a:extLst>
              </p:cNvPr>
              <p:cNvSpPr txBox="1"/>
              <p:nvPr/>
            </p:nvSpPr>
            <p:spPr>
              <a:xfrm>
                <a:off x="455482" y="5363769"/>
                <a:ext cx="31130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313" name="TextBox 312">
                <a:extLst>
                  <a:ext uri="{FF2B5EF4-FFF2-40B4-BE49-F238E27FC236}">
                    <a16:creationId xmlns:a16="http://schemas.microsoft.com/office/drawing/2014/main" id="{D1384A6F-C7EC-4301-82D6-270593A6124B}"/>
                  </a:ext>
                </a:extLst>
              </p:cNvPr>
              <p:cNvSpPr txBox="1"/>
              <p:nvPr/>
            </p:nvSpPr>
            <p:spPr>
              <a:xfrm>
                <a:off x="788710" y="5363769"/>
                <a:ext cx="31130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4</a:t>
                </a:r>
              </a:p>
            </p:txBody>
          </p:sp>
        </p:grpSp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9EFDC0D8-66F5-44FD-B924-CC9F975F1489}"/>
                </a:ext>
              </a:extLst>
            </p:cNvPr>
            <p:cNvGrpSpPr/>
            <p:nvPr/>
          </p:nvGrpSpPr>
          <p:grpSpPr>
            <a:xfrm>
              <a:off x="8262706" y="5397554"/>
              <a:ext cx="977760" cy="369332"/>
              <a:chOff x="122254" y="5363769"/>
              <a:chExt cx="977760" cy="369332"/>
            </a:xfrm>
          </p:grpSpPr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426F7980-29F6-4654-8121-FBDC2E349BAB}"/>
                  </a:ext>
                </a:extLst>
              </p:cNvPr>
              <p:cNvSpPr txBox="1"/>
              <p:nvPr/>
            </p:nvSpPr>
            <p:spPr>
              <a:xfrm>
                <a:off x="122254" y="5363769"/>
                <a:ext cx="31130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id="{8FDF9942-292F-455F-BA9B-0C172238E16D}"/>
                  </a:ext>
                </a:extLst>
              </p:cNvPr>
              <p:cNvSpPr txBox="1"/>
              <p:nvPr/>
            </p:nvSpPr>
            <p:spPr>
              <a:xfrm>
                <a:off x="455482" y="5363769"/>
                <a:ext cx="31130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317" name="TextBox 316">
                <a:extLst>
                  <a:ext uri="{FF2B5EF4-FFF2-40B4-BE49-F238E27FC236}">
                    <a16:creationId xmlns:a16="http://schemas.microsoft.com/office/drawing/2014/main" id="{BCAC5AFA-C951-4BAA-A9C0-BCB64807DA2F}"/>
                  </a:ext>
                </a:extLst>
              </p:cNvPr>
              <p:cNvSpPr txBox="1"/>
              <p:nvPr/>
            </p:nvSpPr>
            <p:spPr>
              <a:xfrm>
                <a:off x="788710" y="5363769"/>
                <a:ext cx="31130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4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TextBox 317">
                <a:extLst>
                  <a:ext uri="{FF2B5EF4-FFF2-40B4-BE49-F238E27FC236}">
                    <a16:creationId xmlns:a16="http://schemas.microsoft.com/office/drawing/2014/main" id="{B7AFED2C-F7EB-4B64-885C-087D62CCE5EA}"/>
                  </a:ext>
                </a:extLst>
              </p:cNvPr>
              <p:cNvSpPr txBox="1"/>
              <p:nvPr/>
            </p:nvSpPr>
            <p:spPr>
              <a:xfrm>
                <a:off x="9307030" y="1880739"/>
                <a:ext cx="2766455" cy="3693319"/>
              </a:xfrm>
              <a:prstGeom prst="rect">
                <a:avLst/>
              </a:prstGeom>
              <a:noFill/>
              <a:ln w="19050">
                <a:solidFill>
                  <a:srgbClr val="4C32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Answer the following questions:</a:t>
                </a: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What is input size on level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?</a:t>
                </a: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Number of nodes at level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?</a:t>
                </a: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Work done at recursive level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?</a:t>
                </a: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Last level of tree?</a:t>
                </a: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Work done at base case?</a:t>
                </a: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What is sum over all levels?</a:t>
                </a:r>
              </a:p>
            </p:txBody>
          </p:sp>
        </mc:Choice>
        <mc:Fallback xmlns="">
          <p:sp>
            <p:nvSpPr>
              <p:cNvPr id="318" name="TextBox 317">
                <a:extLst>
                  <a:ext uri="{FF2B5EF4-FFF2-40B4-BE49-F238E27FC236}">
                    <a16:creationId xmlns="" xmlns:a16="http://schemas.microsoft.com/office/drawing/2014/main" id="{B7AFED2C-F7EB-4B64-885C-087D62CCE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030" y="1880739"/>
                <a:ext cx="2766455" cy="3693319"/>
              </a:xfrm>
              <a:prstGeom prst="rect">
                <a:avLst/>
              </a:prstGeom>
              <a:blipFill rotWithShape="0">
                <a:blip r:embed="rId29"/>
                <a:stretch>
                  <a:fillRect l="-2188" t="-658" b="-1645"/>
                </a:stretch>
              </a:blipFill>
              <a:ln w="19050"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7240027" y="156635"/>
            <a:ext cx="4028081" cy="1257874"/>
            <a:chOff x="7240027" y="156635"/>
            <a:chExt cx="4028081" cy="125787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AC2AFB2-2410-4B0C-8835-E92670C3E711}"/>
                </a:ext>
              </a:extLst>
            </p:cNvPr>
            <p:cNvGrpSpPr/>
            <p:nvPr/>
          </p:nvGrpSpPr>
          <p:grpSpPr>
            <a:xfrm>
              <a:off x="7240027" y="253194"/>
              <a:ext cx="4028081" cy="1049609"/>
              <a:chOff x="1607606" y="4199021"/>
              <a:chExt cx="4028081" cy="104960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E2846235-B0A1-4062-AAC1-390F1608B368}"/>
                      </a:ext>
                    </a:extLst>
                  </p:cNvPr>
                  <p:cNvSpPr txBox="1"/>
                  <p:nvPr/>
                </p:nvSpPr>
                <p:spPr>
                  <a:xfrm>
                    <a:off x="1607606" y="4539159"/>
                    <a:ext cx="100726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</m:d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 </m:t>
                          </m:r>
                        </m:oMath>
                      </m:oMathPara>
                    </a14:m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E2846235-B0A1-4062-AAC1-390F1608B3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7606" y="4539159"/>
                    <a:ext cx="1007263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D223C33F-CB2E-40C2-97E7-4725DE60D6EE}"/>
                      </a:ext>
                    </a:extLst>
                  </p:cNvPr>
                  <p:cNvSpPr txBox="1"/>
                  <p:nvPr/>
                </p:nvSpPr>
                <p:spPr>
                  <a:xfrm>
                    <a:off x="2993425" y="4297245"/>
                    <a:ext cx="159364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5 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𝑤h𝑒𝑛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≤4</m:t>
                          </m:r>
                        </m:oMath>
                      </m:oMathPara>
                    </a14:m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D223C33F-CB2E-40C2-97E7-4725DE60D6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93425" y="4297245"/>
                    <a:ext cx="1593641" cy="369332"/>
                  </a:xfrm>
                  <a:prstGeom prst="rect">
                    <a:avLst/>
                  </a:prstGeom>
                  <a:blipFill rotWithShape="0"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A6164E96-5FCD-4BD4-B25E-843EF2811F95}"/>
                      </a:ext>
                    </a:extLst>
                  </p:cNvPr>
                  <p:cNvSpPr txBox="1"/>
                  <p:nvPr/>
                </p:nvSpPr>
                <p:spPr>
                  <a:xfrm>
                    <a:off x="2993425" y="4666483"/>
                    <a:ext cx="2642262" cy="58214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  <m:sup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𝑜𝑡h𝑒𝑟𝑤𝑖𝑠𝑒</m:t>
                          </m:r>
                        </m:oMath>
                      </m:oMathPara>
                    </a14:m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A6164E96-5FCD-4BD4-B25E-843EF2811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93425" y="4666483"/>
                    <a:ext cx="2642262" cy="58214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Left Brace 9">
                <a:extLst>
                  <a:ext uri="{FF2B5EF4-FFF2-40B4-BE49-F238E27FC236}">
                    <a16:creationId xmlns:a16="http://schemas.microsoft.com/office/drawing/2014/main" id="{97C5A9C4-997D-4551-8192-75CB53711951}"/>
                  </a:ext>
                </a:extLst>
              </p:cNvPr>
              <p:cNvSpPr/>
              <p:nvPr/>
            </p:nvSpPr>
            <p:spPr>
              <a:xfrm>
                <a:off x="2585024" y="4199021"/>
                <a:ext cx="609600" cy="1049609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9983DB3F-C0C4-43E3-ADB6-AB588F2E6EA7}"/>
                </a:ext>
              </a:extLst>
            </p:cNvPr>
            <p:cNvSpPr/>
            <p:nvPr/>
          </p:nvSpPr>
          <p:spPr>
            <a:xfrm>
              <a:off x="7284130" y="156635"/>
              <a:ext cx="3983978" cy="1257874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16557" y="1692183"/>
            <a:ext cx="6442089" cy="1444945"/>
            <a:chOff x="1616557" y="1692183"/>
            <a:chExt cx="6442089" cy="14449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F33507D-C15A-4141-A617-82761644920F}"/>
                    </a:ext>
                  </a:extLst>
                </p:cNvPr>
                <p:cNvSpPr txBox="1"/>
                <p:nvPr/>
              </p:nvSpPr>
              <p:spPr>
                <a:xfrm>
                  <a:off x="1647312" y="2378201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F33507D-C15A-4141-A617-8276164492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7312" y="2378201"/>
                  <a:ext cx="862479" cy="6368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B66F43F-CD96-4325-A4FE-7D3900683A10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 flipH="1">
              <a:off x="2078552" y="1781029"/>
              <a:ext cx="2337016" cy="5971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16A5E1D-D4F6-4EAF-A624-CF65F6ECBE8D}"/>
                </a:ext>
              </a:extLst>
            </p:cNvPr>
            <p:cNvCxnSpPr>
              <a:cxnSpLocks/>
              <a:endCxn id="107" idx="0"/>
            </p:cNvCxnSpPr>
            <p:nvPr/>
          </p:nvCxnSpPr>
          <p:spPr>
            <a:xfrm>
              <a:off x="5005747" y="1765615"/>
              <a:ext cx="2593596" cy="6937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5D9B4F5-16AC-4059-9395-7818F00F371F}"/>
                </a:ext>
              </a:extLst>
            </p:cNvPr>
            <p:cNvCxnSpPr>
              <a:cxnSpLocks/>
              <a:stCxn id="13" idx="2"/>
              <a:endCxn id="106" idx="0"/>
            </p:cNvCxnSpPr>
            <p:nvPr/>
          </p:nvCxnSpPr>
          <p:spPr>
            <a:xfrm flipH="1">
              <a:off x="4685505" y="1692183"/>
              <a:ext cx="3935" cy="7672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4108BCC0-A48F-467A-ABA6-10D2422219B5}"/>
                    </a:ext>
                  </a:extLst>
                </p:cNvPr>
                <p:cNvSpPr txBox="1"/>
                <p:nvPr/>
              </p:nvSpPr>
              <p:spPr>
                <a:xfrm>
                  <a:off x="4254265" y="2459409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4108BCC0-A48F-467A-ABA6-10D2422219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4265" y="2459409"/>
                  <a:ext cx="862479" cy="6368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377B4988-D26D-42CB-A0D3-94B7B8EDF6CC}"/>
                    </a:ext>
                  </a:extLst>
                </p:cNvPr>
                <p:cNvSpPr txBox="1"/>
                <p:nvPr/>
              </p:nvSpPr>
              <p:spPr>
                <a:xfrm>
                  <a:off x="7168103" y="2459409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377B4988-D26D-42CB-A0D3-94B7B8EDF6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8103" y="2459409"/>
                  <a:ext cx="862479" cy="6368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C24B7F4A-1B78-4DA0-9FB6-53EE80820957}"/>
                </a:ext>
              </a:extLst>
            </p:cNvPr>
            <p:cNvSpPr/>
            <p:nvPr/>
          </p:nvSpPr>
          <p:spPr>
            <a:xfrm>
              <a:off x="7164394" y="2451020"/>
              <a:ext cx="894252" cy="686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72C984CA-FA05-4251-892F-4F4B1F24E873}"/>
                </a:ext>
              </a:extLst>
            </p:cNvPr>
            <p:cNvSpPr/>
            <p:nvPr/>
          </p:nvSpPr>
          <p:spPr>
            <a:xfrm>
              <a:off x="4237053" y="2443792"/>
              <a:ext cx="894252" cy="686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BFB2261C-04F4-4023-82B9-52A4BFAE8100}"/>
                </a:ext>
              </a:extLst>
            </p:cNvPr>
            <p:cNvSpPr/>
            <p:nvPr/>
          </p:nvSpPr>
          <p:spPr>
            <a:xfrm>
              <a:off x="1636332" y="2357707"/>
              <a:ext cx="894252" cy="686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5" name="TextBox 324">
                  <a:extLst>
                    <a:ext uri="{FF2B5EF4-FFF2-40B4-BE49-F238E27FC236}">
                      <a16:creationId xmlns:a16="http://schemas.microsoft.com/office/drawing/2014/main" id="{1A0E66AA-C6C1-4CBF-A3AD-1D5C387746AA}"/>
                    </a:ext>
                  </a:extLst>
                </p:cNvPr>
                <p:cNvSpPr txBox="1"/>
                <p:nvPr/>
              </p:nvSpPr>
              <p:spPr>
                <a:xfrm>
                  <a:off x="1616557" y="2382829"/>
                  <a:ext cx="857350" cy="6195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US" sz="1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c</m:t>
                        </m:r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25" name="TextBox 324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1A0E66AA-C6C1-4CBF-A3AD-1D5C387746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6557" y="2382829"/>
                  <a:ext cx="857350" cy="619593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0" name="TextBox 329">
                  <a:extLst>
                    <a:ext uri="{FF2B5EF4-FFF2-40B4-BE49-F238E27FC236}">
                      <a16:creationId xmlns:a16="http://schemas.microsoft.com/office/drawing/2014/main" id="{9F1EB2C7-B596-496D-8A02-5D5F6C92A20B}"/>
                    </a:ext>
                  </a:extLst>
                </p:cNvPr>
                <p:cNvSpPr txBox="1"/>
                <p:nvPr/>
              </p:nvSpPr>
              <p:spPr>
                <a:xfrm>
                  <a:off x="4231513" y="2454054"/>
                  <a:ext cx="857350" cy="6195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US" sz="1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c</m:t>
                        </m:r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30" name="TextBox 329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9F1EB2C7-B596-496D-8A02-5D5F6C92A2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1513" y="2454054"/>
                  <a:ext cx="857350" cy="619593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3" name="TextBox 332">
                  <a:extLst>
                    <a:ext uri="{FF2B5EF4-FFF2-40B4-BE49-F238E27FC236}">
                      <a16:creationId xmlns:a16="http://schemas.microsoft.com/office/drawing/2014/main" id="{AC756E53-2B5D-4642-B805-49EC16997F2F}"/>
                    </a:ext>
                  </a:extLst>
                </p:cNvPr>
                <p:cNvSpPr txBox="1"/>
                <p:nvPr/>
              </p:nvSpPr>
              <p:spPr>
                <a:xfrm>
                  <a:off x="7145093" y="2491251"/>
                  <a:ext cx="869469" cy="6195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33" name="TextBox 33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AC756E53-2B5D-4642-B805-49EC16997F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5093" y="2491251"/>
                  <a:ext cx="869469" cy="619593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6" name="Rectangle 335">
            <a:extLst>
              <a:ext uri="{FF2B5EF4-FFF2-40B4-BE49-F238E27FC236}">
                <a16:creationId xmlns:a16="http://schemas.microsoft.com/office/drawing/2014/main" id="{A1A6B458-EDD5-45F4-B742-0830D49C595B}"/>
              </a:ext>
            </a:extLst>
          </p:cNvPr>
          <p:cNvSpPr/>
          <p:nvPr/>
        </p:nvSpPr>
        <p:spPr>
          <a:xfrm>
            <a:off x="4369198" y="1317865"/>
            <a:ext cx="703230" cy="407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/>
              <p:nvPr/>
            </p:nvSpPr>
            <p:spPr>
              <a:xfrm>
                <a:off x="4411818" y="1411697"/>
                <a:ext cx="604653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1" name="TextBox 3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42225E7-9C33-4E1B-B64E-957AC8ACE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818" y="1411697"/>
                <a:ext cx="604653" cy="369332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560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38276-F138-4D88-B1E6-589933C52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Recurrences III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06E2A-80A3-42F5-B443-9F6C38C1B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SU 18 - </a:t>
            </a:r>
            <a:r>
              <a:rPr kumimoji="0" lang="es-ES" sz="1000" b="0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Robbie</a:t>
            </a:r>
            <a:r>
              <a:rPr kumimoji="0" lang="es-ES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Weber</a:t>
            </a:r>
            <a:endParaRPr kumimoji="0" lang="en-US" sz="10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E1E9F-48CA-477F-9567-06D9D966E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5E1F910-CC57-480A-A8D5-6EB192E0F0D7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815738" y="1430282"/>
              <a:ext cx="4994216" cy="31384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554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494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Level (</a:t>
                          </a:r>
                          <a:r>
                            <a:rPr lang="en-US" sz="1400" dirty="0" err="1"/>
                            <a:t>i</a:t>
                          </a:r>
                          <a:r>
                            <a:rPr lang="en-US" sz="1400" dirty="0"/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Number of Nodes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𝑐𝑛</m:t>
                                </m:r>
                                <m:r>
                                  <a:rPr lang="en-US" sz="1400" i="1" baseline="30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𝑐𝑛</m:t>
                                </m:r>
                                <m:r>
                                  <a:rPr lang="en-US" sz="1400" i="1" baseline="30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875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140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aseline="0" dirty="0"/>
                            <a:t> </a:t>
                          </a:r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sSup>
                                              <m:sSupPr>
                                                <m:ctrlPr>
                                                  <a:rPr lang="en-US" sz="14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4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4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16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1593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sSup>
                                              <m:sSupPr>
                                                <m:ctrlP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p>
                                            </m:sSup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16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  <a:tr h="15931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Base</a:t>
                          </a:r>
                          <a:r>
                            <a:rPr lang="en-US" sz="1400" baseline="0" dirty="0"/>
                            <a:t> =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b="0" i="0" baseline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0" baseline="0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oMath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func>
                                      <m:func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00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num>
                                      <m:den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func>
                                      <m:func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00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func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5E1F910-CC57-480A-A8D5-6EB192E0F0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6200596"/>
                  </p:ext>
                </p:extLst>
              </p:nvPr>
            </p:nvGraphicFramePr>
            <p:xfrm>
              <a:off x="6815738" y="1430282"/>
              <a:ext cx="4994216" cy="31384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55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339560639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908006400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44720956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2541509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Level (</a:t>
                          </a:r>
                          <a:r>
                            <a:rPr lang="en-US" sz="1400" dirty="0" err="1"/>
                            <a:t>i</a:t>
                          </a:r>
                          <a:r>
                            <a:rPr lang="en-US" sz="1400" dirty="0"/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Number of Nodes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200488" t="-164151" r="-100976" b="-7169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300488" t="-164151" r="-976" b="-7169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557877009"/>
                      </a:ext>
                    </a:extLst>
                  </a:tr>
                  <a:tr h="4975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200488" t="-172840" r="-100976" b="-369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300488" t="-172840" r="-976" b="-3691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574742703"/>
                      </a:ext>
                    </a:extLst>
                  </a:tr>
                  <a:tr h="6129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100488" t="-218812" r="-200976" b="-1960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200488" t="-218812" r="-100976" b="-1960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300488" t="-218812" r="-976" b="-1960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452229571"/>
                      </a:ext>
                    </a:extLst>
                  </a:tr>
                  <a:tr h="6204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488" t="-315686" r="-300976" b="-9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100488" t="-315686" r="-200976" b="-9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200488" t="-315686" r="-100976" b="-9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300488" t="-315686" r="-976" b="-9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110839276"/>
                      </a:ext>
                    </a:extLst>
                  </a:tr>
                  <a:tr h="5708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488" t="-451064" r="-300976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100488" t="-451064" r="-200976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200488" t="-451064" r="-100976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300488" t="-451064" r="-976" b="-212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E9A878-8360-44D1-BFFA-D4E93D21EF55}"/>
                  </a:ext>
                </a:extLst>
              </p:cNvPr>
              <p:cNvSpPr txBox="1"/>
              <p:nvPr/>
            </p:nvSpPr>
            <p:spPr>
              <a:xfrm>
                <a:off x="153335" y="1576571"/>
                <a:ext cx="6793749" cy="452431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Input size on level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?</a:t>
                </a: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How many calls on level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?</a:t>
                </a: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How much work on level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?</a:t>
                </a: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What is the last level? </a:t>
                </a: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5. A. How much work for each leaf node?</a:t>
                </a: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   B. How many base case calls?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3FE9A878-8360-44D1-BFFA-D4E93D21E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35" y="1576571"/>
                <a:ext cx="6793749" cy="4524315"/>
              </a:xfrm>
              <a:prstGeom prst="rect">
                <a:avLst/>
              </a:prstGeom>
              <a:blipFill rotWithShape="0">
                <a:blip r:embed="rId34"/>
                <a:stretch>
                  <a:fillRect l="-987" t="-1348" b="-134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1D5CC0-984A-49EA-A501-09B4C1C43D0C}"/>
                  </a:ext>
                </a:extLst>
              </p:cNvPr>
              <p:cNvSpPr txBox="1"/>
              <p:nvPr/>
            </p:nvSpPr>
            <p:spPr>
              <a:xfrm>
                <a:off x="2809448" y="1508799"/>
                <a:ext cx="450059" cy="567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e>
                            <m:sup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C3282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61D5CC0-984A-49EA-A501-09B4C1C43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448" y="1508799"/>
                <a:ext cx="450059" cy="56701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9529F6-71CD-4F2E-94E0-6C535CA8B958}"/>
                  </a:ext>
                </a:extLst>
              </p:cNvPr>
              <p:cNvSpPr txBox="1"/>
              <p:nvPr/>
            </p:nvSpPr>
            <p:spPr>
              <a:xfrm>
                <a:off x="3529308" y="3093872"/>
                <a:ext cx="937115" cy="6368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4C328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4C328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4</m:t>
                                      </m:r>
                                    </m:e>
                                    <m:sup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4C328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C3282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9529F6-71CD-4F2E-94E0-6C535CA8B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308" y="3093872"/>
                <a:ext cx="937115" cy="636841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9B51F0-372F-4FC7-92E0-EDA7C4D71CCD}"/>
                  </a:ext>
                </a:extLst>
              </p:cNvPr>
              <p:cNvSpPr txBox="1"/>
              <p:nvPr/>
            </p:nvSpPr>
            <p:spPr>
              <a:xfrm>
                <a:off x="3115189" y="4049375"/>
                <a:ext cx="2817951" cy="461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When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C328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C328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p>
                        </m:sSup>
                      </m:den>
                    </m:f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C328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=4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  <a:sym typeface="Wingdings" panose="05000000000000000000" pitchFamily="2" charset="2"/>
                  </a:rPr>
                  <a:t>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C328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1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log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C328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C328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−1</m:t>
                        </m:r>
                      </m:e>
                    </m:func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C3282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A9B51F0-372F-4FC7-92E0-EDA7C4D71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189" y="4049375"/>
                <a:ext cx="2817951" cy="461473"/>
              </a:xfrm>
              <a:prstGeom prst="rect">
                <a:avLst/>
              </a:prstGeom>
              <a:blipFill rotWithShape="0">
                <a:blip r:embed="rId25"/>
                <a:stretch>
                  <a:fillRect l="-1732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FD0301-367F-4433-B719-7EE918EBB016}"/>
                  </a:ext>
                </a:extLst>
              </p:cNvPr>
              <p:cNvSpPr txBox="1"/>
              <p:nvPr/>
            </p:nvSpPr>
            <p:spPr>
              <a:xfrm>
                <a:off x="4336452" y="4840353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C3282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DFD0301-367F-4433-B719-7EE918EBB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52" y="4840353"/>
                <a:ext cx="375424" cy="369332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C97DE091-AC05-410E-8EB1-68E71F84C8C4}"/>
              </a:ext>
            </a:extLst>
          </p:cNvPr>
          <p:cNvGrpSpPr/>
          <p:nvPr/>
        </p:nvGrpSpPr>
        <p:grpSpPr>
          <a:xfrm>
            <a:off x="7626894" y="235895"/>
            <a:ext cx="3978561" cy="920193"/>
            <a:chOff x="1611176" y="4199021"/>
            <a:chExt cx="3978561" cy="9201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DD8B1A0-F206-4B7F-BCE8-841F3271E891}"/>
                    </a:ext>
                  </a:extLst>
                </p:cNvPr>
                <p:cNvSpPr txBox="1"/>
                <p:nvPr/>
              </p:nvSpPr>
              <p:spPr>
                <a:xfrm>
                  <a:off x="1611176" y="4474451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e>
                        </m:d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 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DD8B1A0-F206-4B7F-BCE8-841F3271E8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1176" y="4474451"/>
                  <a:ext cx="1007263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B7E1E79-BE92-46B3-87CA-2BB0CAF14A93}"/>
                    </a:ext>
                  </a:extLst>
                </p:cNvPr>
                <p:cNvSpPr txBox="1"/>
                <p:nvPr/>
              </p:nvSpPr>
              <p:spPr>
                <a:xfrm>
                  <a:off x="2993425" y="4212428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5 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𝑤h𝑒𝑛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≤4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0B7E1E79-BE92-46B3-87CA-2BB0CAF14A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3425" y="4212428"/>
                  <a:ext cx="1593641" cy="36933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D9A03CE-6897-49E5-8DC0-49256D40D969}"/>
                    </a:ext>
                  </a:extLst>
                </p:cNvPr>
                <p:cNvSpPr txBox="1"/>
                <p:nvPr/>
              </p:nvSpPr>
              <p:spPr>
                <a:xfrm>
                  <a:off x="2947475" y="4527492"/>
                  <a:ext cx="2642262" cy="5821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𝑜𝑡h𝑒𝑟𝑤𝑖𝑠𝑒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D9A03CE-6897-49E5-8DC0-49256D40D9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7475" y="4527492"/>
                  <a:ext cx="2642262" cy="58214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Left Brace 18">
              <a:extLst>
                <a:ext uri="{FF2B5EF4-FFF2-40B4-BE49-F238E27FC236}">
                  <a16:creationId xmlns:a16="http://schemas.microsoft.com/office/drawing/2014/main" id="{561C8A07-A2FB-4C90-B625-9E8912819555}"/>
                </a:ext>
              </a:extLst>
            </p:cNvPr>
            <p:cNvSpPr/>
            <p:nvPr/>
          </p:nvSpPr>
          <p:spPr>
            <a:xfrm>
              <a:off x="2585024" y="4199021"/>
              <a:ext cx="609600" cy="920193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2303F29-9D4C-4C19-BD3A-3DEA5757FA1C}"/>
              </a:ext>
            </a:extLst>
          </p:cNvPr>
          <p:cNvSpPr txBox="1"/>
          <p:nvPr/>
        </p:nvSpPr>
        <p:spPr>
          <a:xfrm>
            <a:off x="7236242" y="4702397"/>
            <a:ext cx="3039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6. Combining it all together…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/>
              <p:nvPr/>
            </p:nvSpPr>
            <p:spPr>
              <a:xfrm>
                <a:off x="3326432" y="3096668"/>
                <a:ext cx="1139991" cy="6368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4C328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4C328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4</m:t>
                                      </m:r>
                                    </m:e>
                                    <m:sup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4C328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C3282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1739B85-7E2F-45A3-8C92-E3AE452D2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432" y="3096668"/>
                <a:ext cx="1139991" cy="636841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F129EE-96FB-4E38-8CD5-5C5B2C16A9FE}"/>
                  </a:ext>
                </a:extLst>
              </p:cNvPr>
              <p:cNvSpPr txBox="1"/>
              <p:nvPr/>
            </p:nvSpPr>
            <p:spPr>
              <a:xfrm>
                <a:off x="4250343" y="3025526"/>
                <a:ext cx="1494640" cy="779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𝑐𝑛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C3282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7F129EE-96FB-4E38-8CD5-5C5B2C16A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343" y="3025526"/>
                <a:ext cx="1494640" cy="779124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E47587-1DE3-4E7D-9901-1A84DF32AE3B}"/>
                  </a:ext>
                </a:extLst>
              </p:cNvPr>
              <p:cNvSpPr txBox="1"/>
              <p:nvPr/>
            </p:nvSpPr>
            <p:spPr>
              <a:xfrm>
                <a:off x="7955712" y="5216413"/>
                <a:ext cx="4236288" cy="88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1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−2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p>
                          </m:s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  <m:sup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 </m:t>
                          </m:r>
                        </m:e>
                      </m:nary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  <m:r>
                            <a:rPr kumimoji="0" lang="en-US" sz="1800" b="0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  <m: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EE47587-1DE3-4E7D-9901-1A84DF32A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712" y="5216413"/>
                <a:ext cx="4236288" cy="884473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C9FC1A-1A85-44DD-8789-6C1E458C8A69}"/>
                  </a:ext>
                </a:extLst>
              </p:cNvPr>
              <p:cNvSpPr txBox="1"/>
              <p:nvPr/>
            </p:nvSpPr>
            <p:spPr>
              <a:xfrm>
                <a:off x="3164479" y="5645045"/>
                <a:ext cx="2018886" cy="661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e>
                        <m:sup>
                          <m:func>
                            <m:func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1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</m:t>
                              </m:r>
                            </m:e>
                          </m:func>
                        </m:sup>
                      </m:sSup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4C328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1800" b="0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4C328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4C328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4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e>
                              </m:func>
                            </m:sup>
                          </m:sSup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C3282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BC9FC1A-1A85-44DD-8789-6C1E458C8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479" y="5645045"/>
                <a:ext cx="2018886" cy="661271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6EBE8BD5-8C12-4106-87FA-44F74DAB0CE3}"/>
              </a:ext>
            </a:extLst>
          </p:cNvPr>
          <p:cNvSpPr txBox="1"/>
          <p:nvPr/>
        </p:nvSpPr>
        <p:spPr>
          <a:xfrm>
            <a:off x="5170559" y="5908522"/>
            <a:ext cx="173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power of a log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A32C01E-2195-430E-BEC6-A04F3385FC59}"/>
                  </a:ext>
                </a:extLst>
              </p:cNvPr>
              <p:cNvSpPr txBox="1"/>
              <p:nvPr/>
            </p:nvSpPr>
            <p:spPr>
              <a:xfrm>
                <a:off x="5085761" y="6261338"/>
                <a:ext cx="1827615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6A47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6A47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func>
                            <m:func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B6A47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B6A47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1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B6A47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B6A47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B6A47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</m:func>
                        </m:sup>
                      </m:sSup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6A47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6A47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p>
                          <m:func>
                            <m:func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B6A47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B6A47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1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B6A47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B6A47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B6A47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B6A479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A32C01E-2195-430E-BEC6-A04F3385F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761" y="6261338"/>
                <a:ext cx="1827615" cy="381643"/>
              </a:xfrm>
              <a:prstGeom prst="rect">
                <a:avLst/>
              </a:prstGeom>
              <a:blipFill rotWithShape="0">
                <a:blip r:embed="rId31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F8C69C-1E62-47FF-B6DF-57D02050EA22}"/>
                  </a:ext>
                </a:extLst>
              </p:cNvPr>
              <p:cNvSpPr txBox="1"/>
              <p:nvPr/>
            </p:nvSpPr>
            <p:spPr>
              <a:xfrm>
                <a:off x="6797041" y="5648637"/>
                <a:ext cx="1104470" cy="661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4C328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1800" b="0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4C328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4C328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4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e>
                              </m:func>
                            </m:sup>
                          </m:sSup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C3282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CF8C69C-1E62-47FF-B6DF-57D02050E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041" y="5648637"/>
                <a:ext cx="1104470" cy="661271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C402E6F9-263C-4517-AEC7-01DC10014F1F}"/>
              </a:ext>
            </a:extLst>
          </p:cNvPr>
          <p:cNvSpPr/>
          <p:nvPr/>
        </p:nvSpPr>
        <p:spPr>
          <a:xfrm>
            <a:off x="7626894" y="103890"/>
            <a:ext cx="3983978" cy="1201434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7D723C-F32E-4703-B435-D9E0FAFFE479}"/>
              </a:ext>
            </a:extLst>
          </p:cNvPr>
          <p:cNvSpPr/>
          <p:nvPr/>
        </p:nvSpPr>
        <p:spPr>
          <a:xfrm>
            <a:off x="8007830" y="5106643"/>
            <a:ext cx="4101325" cy="1135805"/>
          </a:xfrm>
          <a:prstGeom prst="rect">
            <a:avLst/>
          </a:prstGeom>
          <a:noFill/>
          <a:ln w="38100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CA89EE3-C5DC-4094-AD01-AD716D7C5F04}"/>
              </a:ext>
            </a:extLst>
          </p:cNvPr>
          <p:cNvSpPr/>
          <p:nvPr/>
        </p:nvSpPr>
        <p:spPr>
          <a:xfrm>
            <a:off x="5155650" y="5908522"/>
            <a:ext cx="1739228" cy="779124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1D5CC0-984A-49EA-A501-09B4C1C43D0C}"/>
                  </a:ext>
                </a:extLst>
              </p:cNvPr>
              <p:cNvSpPr txBox="1"/>
              <p:nvPr/>
            </p:nvSpPr>
            <p:spPr>
              <a:xfrm>
                <a:off x="3259507" y="2434728"/>
                <a:ext cx="450060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C328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C328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C328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p>
                    </m:sSup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61D5CC0-984A-49EA-A501-09B4C1C43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507" y="2434728"/>
                <a:ext cx="450060" cy="378245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80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20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4" grpId="0" animBg="1"/>
      <p:bldP spid="35" grpId="0" animBg="1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C2D05-BA82-4271-8516-E5A9C7B1C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Recurrences III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BA916A-4D78-45D4-984C-73AC4B2CA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SU 18 - Robbie Weber</a:t>
            </a: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47F502-0400-48E6-A00E-691D0DF96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FC31E6-0A1E-4E4B-AD94-FE4C02F28B1D}"/>
                  </a:ext>
                </a:extLst>
              </p:cNvPr>
              <p:cNvSpPr txBox="1"/>
              <p:nvPr/>
            </p:nvSpPr>
            <p:spPr>
              <a:xfrm>
                <a:off x="384449" y="1573071"/>
                <a:ext cx="4236288" cy="88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1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−2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p>
                          </m:s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  <m:sup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 </m:t>
                          </m:r>
                        </m:e>
                      </m:nary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  <m:r>
                            <a:rPr kumimoji="0" lang="en-US" sz="1800" b="0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  <m: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DFC31E6-0A1E-4E4B-AD94-FE4C02F28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49" y="1573071"/>
                <a:ext cx="4236288" cy="88447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7CFDCA-A4FD-4002-83E3-221EB0F70FBB}"/>
                  </a:ext>
                </a:extLst>
              </p:cNvPr>
              <p:cNvSpPr txBox="1"/>
              <p:nvPr/>
            </p:nvSpPr>
            <p:spPr>
              <a:xfrm>
                <a:off x="7527148" y="4991395"/>
                <a:ext cx="3674917" cy="866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1 −</m:t>
                              </m:r>
                              <m:f>
                                <m:f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16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  <m:r>
                            <a:rPr kumimoji="0" lang="en-US" sz="1800" b="0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47CFDCA-A4FD-4002-83E3-221EB0F70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148" y="4991395"/>
                <a:ext cx="3674917" cy="86600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0F9032-EE85-4733-80FB-8EF6E0699388}"/>
                  </a:ext>
                </a:extLst>
              </p:cNvPr>
              <p:cNvSpPr txBox="1"/>
              <p:nvPr/>
            </p:nvSpPr>
            <p:spPr>
              <a:xfrm>
                <a:off x="7527148" y="3299974"/>
                <a:ext cx="4432495" cy="1140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  <m:sup>
                                  <m:func>
                                    <m:func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𝑛</m:t>
                                      </m:r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−1</m:t>
                                      </m:r>
                                    </m:e>
                                  </m:func>
                                </m:sup>
                              </m:sSup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16</m:t>
                                  </m:r>
                                </m:den>
                              </m:f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−1</m:t>
                              </m:r>
                            </m:den>
                          </m:f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  <m:r>
                            <a:rPr kumimoji="0" lang="en-US" sz="1800" b="0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80F9032-EE85-4733-80FB-8EF6E0699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148" y="3299974"/>
                <a:ext cx="4432495" cy="114005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A5DA03-9D5C-4378-8C34-28F481DF9809}"/>
                  </a:ext>
                </a:extLst>
              </p:cNvPr>
              <p:cNvSpPr txBox="1"/>
              <p:nvPr/>
            </p:nvSpPr>
            <p:spPr>
              <a:xfrm>
                <a:off x="7627040" y="6035839"/>
                <a:ext cx="1457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∈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𝑂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A5DA03-9D5C-4378-8C34-28F481DF9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040" y="6035839"/>
                <a:ext cx="1457387" cy="276999"/>
              </a:xfrm>
              <a:prstGeom prst="rect">
                <a:avLst/>
              </a:prstGeom>
              <a:blipFill>
                <a:blip r:embed="rId5"/>
                <a:stretch>
                  <a:fillRect l="-837" r="-3766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A93E4BDC-296F-4C7D-833D-C882D5F3354E}"/>
              </a:ext>
            </a:extLst>
          </p:cNvPr>
          <p:cNvGrpSpPr/>
          <p:nvPr/>
        </p:nvGrpSpPr>
        <p:grpSpPr>
          <a:xfrm>
            <a:off x="4748272" y="1366599"/>
            <a:ext cx="2382493" cy="1476358"/>
            <a:chOff x="4823860" y="1475970"/>
            <a:chExt cx="2382493" cy="14763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DCACF5A-BAA2-4FC2-AAAA-092AA8B1436D}"/>
                    </a:ext>
                  </a:extLst>
                </p:cNvPr>
                <p:cNvSpPr txBox="1"/>
                <p:nvPr/>
              </p:nvSpPr>
              <p:spPr>
                <a:xfrm>
                  <a:off x="4823860" y="2075421"/>
                  <a:ext cx="2382493" cy="876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B6A47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B6A47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B6A47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B6A47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sub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6A47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𝑏</m:t>
                            </m:r>
                          </m:sup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6A47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𝑐𝑓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6A47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6A47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6A47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)=</m:t>
                            </m:r>
                          </m:e>
                        </m:nary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B6A47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  <m:nary>
                          <m:naryPr>
                            <m:chr m:val="∑"/>
                            <m:ctrlPr>
                              <a:rPr kumimoji="0" lang="en-US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B6A47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0" lang="en-US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B6A47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  <m:r>
                              <a:rPr kumimoji="0" lang="en-US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B6A47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B6A47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sub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B6A47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𝑏</m:t>
                            </m:r>
                          </m:sup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B6A47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B6A47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B6A47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B6A47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6A479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DCACF5A-BAA2-4FC2-AAAA-092AA8B143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3860" y="2075421"/>
                  <a:ext cx="2382493" cy="87690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21AEC6-4D7C-4AE8-820B-0CAA780CF354}"/>
                </a:ext>
              </a:extLst>
            </p:cNvPr>
            <p:cNvSpPr txBox="1"/>
            <p:nvPr/>
          </p:nvSpPr>
          <p:spPr>
            <a:xfrm>
              <a:off x="4823860" y="1477669"/>
              <a:ext cx="23824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B6A479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factoring out a constant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59DABED-4D0E-4FDD-969F-53DCE4ABD3F9}"/>
                </a:ext>
              </a:extLst>
            </p:cNvPr>
            <p:cNvSpPr/>
            <p:nvPr/>
          </p:nvSpPr>
          <p:spPr>
            <a:xfrm>
              <a:off x="4823860" y="1475970"/>
              <a:ext cx="2382493" cy="1476358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1D0C50-BE6C-4E5E-BCEE-7A27558353B0}"/>
                  </a:ext>
                </a:extLst>
              </p:cNvPr>
              <p:cNvSpPr txBox="1"/>
              <p:nvPr/>
            </p:nvSpPr>
            <p:spPr>
              <a:xfrm>
                <a:off x="7465303" y="1572392"/>
                <a:ext cx="4184992" cy="88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1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−2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p>
                          </m:s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 </m:t>
                          </m:r>
                        </m:e>
                      </m:nary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  <m:r>
                            <a:rPr kumimoji="0" lang="en-US" sz="1800" b="0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  <m: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B1D0C50-BE6C-4E5E-BCEE-7A2755835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303" y="1572392"/>
                <a:ext cx="4184992" cy="88447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D9BE4288-4409-46B1-A912-D38763528088}"/>
              </a:ext>
            </a:extLst>
          </p:cNvPr>
          <p:cNvGrpSpPr/>
          <p:nvPr/>
        </p:nvGrpSpPr>
        <p:grpSpPr>
          <a:xfrm>
            <a:off x="4748271" y="3122782"/>
            <a:ext cx="2382493" cy="1476358"/>
            <a:chOff x="997183" y="5295471"/>
            <a:chExt cx="2382493" cy="14763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F09E2A0-64F1-4499-8C72-0083E956CB1B}"/>
                    </a:ext>
                  </a:extLst>
                </p:cNvPr>
                <p:cNvSpPr txBox="1"/>
                <p:nvPr/>
              </p:nvSpPr>
              <p:spPr>
                <a:xfrm>
                  <a:off x="1293088" y="5723973"/>
                  <a:ext cx="1790682" cy="8707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B6A47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B6A47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B6A47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=0</m:t>
                            </m:r>
                          </m:sub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6A47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6A47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−1</m:t>
                            </m:r>
                          </m:sup>
                          <m:e>
                            <m:sSup>
                              <m:sSup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B6A47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B6A47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B6A47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6A47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f>
                              <m:f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B6A47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B6A479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B6A479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B6A479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B6A47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B6A47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B6A47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−1</m:t>
                                </m:r>
                              </m:den>
                            </m:f>
                          </m:e>
                        </m:nary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6A479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F09E2A0-64F1-4499-8C72-0083E956CB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3088" y="5723973"/>
                  <a:ext cx="1790682" cy="87075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8A3F56D-7FCA-4D50-BB35-30A43437B7DA}"/>
                </a:ext>
              </a:extLst>
            </p:cNvPr>
            <p:cNvSpPr txBox="1"/>
            <p:nvPr/>
          </p:nvSpPr>
          <p:spPr>
            <a:xfrm>
              <a:off x="997183" y="5297170"/>
              <a:ext cx="2382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B6A479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finite geometric series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406FADF-6713-4A42-9DFB-80B059742C7E}"/>
                </a:ext>
              </a:extLst>
            </p:cNvPr>
            <p:cNvSpPr/>
            <p:nvPr/>
          </p:nvSpPr>
          <p:spPr>
            <a:xfrm>
              <a:off x="997183" y="5295471"/>
              <a:ext cx="2382493" cy="1476358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0C799C7-0691-41DE-A32E-F01E1AC4F34F}"/>
              </a:ext>
            </a:extLst>
          </p:cNvPr>
          <p:cNvGrpSpPr/>
          <p:nvPr/>
        </p:nvGrpSpPr>
        <p:grpSpPr>
          <a:xfrm>
            <a:off x="4748272" y="4854992"/>
            <a:ext cx="2382495" cy="1858697"/>
            <a:chOff x="789712" y="5856544"/>
            <a:chExt cx="2382495" cy="18586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6D66BAE-8A9D-40BA-BCD0-401123C893BE}"/>
                    </a:ext>
                  </a:extLst>
                </p:cNvPr>
                <p:cNvSpPr txBox="1"/>
                <p:nvPr/>
              </p:nvSpPr>
              <p:spPr>
                <a:xfrm>
                  <a:off x="1136273" y="6383261"/>
                  <a:ext cx="1689373" cy="847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B6A47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B6A47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B6A47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=0</m:t>
                            </m:r>
                          </m:sub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6A47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B6A47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B6A47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B6A47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6A47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f>
                              <m:f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B6A47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B6A47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B6A47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1−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B6A47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6A47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6A479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6D66BAE-8A9D-40BA-BCD0-401123C893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6273" y="6383261"/>
                  <a:ext cx="1689373" cy="84786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8CB2D07-448A-4DD9-8023-E4BA7D345B53}"/>
                </a:ext>
              </a:extLst>
            </p:cNvPr>
            <p:cNvSpPr txBox="1"/>
            <p:nvPr/>
          </p:nvSpPr>
          <p:spPr>
            <a:xfrm>
              <a:off x="789714" y="5858244"/>
              <a:ext cx="23824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B6A479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infinite geometric series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968CE40-D95A-43F4-A3BD-D854BA1E86E5}"/>
                </a:ext>
              </a:extLst>
            </p:cNvPr>
            <p:cNvSpPr/>
            <p:nvPr/>
          </p:nvSpPr>
          <p:spPr>
            <a:xfrm>
              <a:off x="789714" y="5856544"/>
              <a:ext cx="2382493" cy="1858697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7598B48-FD20-4FE2-ABDA-1F61B0524F20}"/>
                </a:ext>
              </a:extLst>
            </p:cNvPr>
            <p:cNvSpPr txBox="1"/>
            <p:nvPr/>
          </p:nvSpPr>
          <p:spPr>
            <a:xfrm>
              <a:off x="789712" y="7288515"/>
              <a:ext cx="2382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B6A479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when -1 &lt; x &lt; 1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697621E-BDB0-4A17-BA26-BE0EEF2A739B}"/>
              </a:ext>
            </a:extLst>
          </p:cNvPr>
          <p:cNvSpPr txBox="1"/>
          <p:nvPr/>
        </p:nvSpPr>
        <p:spPr>
          <a:xfrm>
            <a:off x="197371" y="4810525"/>
            <a:ext cx="4426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If we’re trying to prove upper bound…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12FCB21-57F6-4908-B38B-C772A9E05D3C}"/>
                  </a:ext>
                </a:extLst>
              </p:cNvPr>
              <p:cNvSpPr txBox="1"/>
              <p:nvPr/>
            </p:nvSpPr>
            <p:spPr>
              <a:xfrm>
                <a:off x="499709" y="5284929"/>
                <a:ext cx="3711977" cy="847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=0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p>
                          </m:s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 </m:t>
                          </m:r>
                        </m:e>
                      </m:nary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  <m:r>
                            <a:rPr kumimoji="0" lang="en-US" sz="1800" b="0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  <m: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12FCB21-57F6-4908-B38B-C772A9E05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09" y="5284929"/>
                <a:ext cx="3711977" cy="84786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03213DFA-F89A-4B53-84A7-9909704510FC}"/>
              </a:ext>
            </a:extLst>
          </p:cNvPr>
          <p:cNvSpPr txBox="1"/>
          <p:nvPr/>
        </p:nvSpPr>
        <p:spPr>
          <a:xfrm>
            <a:off x="7336494" y="2956028"/>
            <a:ext cx="4426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Closed form: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303F29-9D4C-4C19-BD3A-3DEA5757FA1C}"/>
              </a:ext>
            </a:extLst>
          </p:cNvPr>
          <p:cNvSpPr txBox="1"/>
          <p:nvPr/>
        </p:nvSpPr>
        <p:spPr>
          <a:xfrm>
            <a:off x="384449" y="1283333"/>
            <a:ext cx="1341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7. Simplify…</a:t>
            </a:r>
          </a:p>
        </p:txBody>
      </p:sp>
    </p:spTree>
    <p:extLst>
      <p:ext uri="{BB962C8B-B14F-4D97-AF65-F5344CB8AC3E}">
        <p14:creationId xmlns:p14="http://schemas.microsoft.com/office/powerpoint/2010/main" val="122797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9" grpId="0"/>
      <p:bldP spid="32" grpId="0"/>
      <p:bldP spid="33" grpId="0"/>
      <p:bldP spid="34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2 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+4 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SU 18 - Robbie Weber</a:t>
            </a: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670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C12D5-F3A0-4781-8949-6CC2D004C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an easier way?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BFE712-EE3A-491B-97F3-9837D704A6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We do all that effort to get an exact formula for the number of operations, </a:t>
                </a:r>
              </a:p>
              <a:p>
                <a:r>
                  <a:rPr lang="en-US" sz="2800" dirty="0"/>
                  <a:t>But we usually only care about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bound. </a:t>
                </a:r>
              </a:p>
              <a:p>
                <a:r>
                  <a:rPr lang="en-US" sz="2800" dirty="0"/>
                  <a:t>There must be an easier way</a:t>
                </a:r>
              </a:p>
              <a:p>
                <a:r>
                  <a:rPr lang="en-US" sz="2800" dirty="0"/>
                  <a:t>Sometimes, there is!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87BFE712-EE3A-491B-97F3-9837D704A6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C4571A-34E2-4EE6-8088-3962C2FD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SU 18 - Robbie Weber</a:t>
            </a: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C79F2F-9B5D-4758-8D40-92B798ECF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5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90851-DF16-4B1A-8849-30E44B3B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Warmup – Write a model and find Big-O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785BE-C3A5-4069-A786-DE1B86FE0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13555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(“Hello!”);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22A411-464B-408F-B946-AA917562D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7FB01-E17B-4B13-BF65-33102FB2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3331" y="3276245"/>
            <a:ext cx="2550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Summation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1 + 2 + 3 + 4 +… + n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115410" y="3074010"/>
                <a:ext cx="674287" cy="848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=1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</m:sup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410" y="3074010"/>
                <a:ext cx="674287" cy="8485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711924" y="4124811"/>
            <a:ext cx="6155545" cy="1313420"/>
            <a:chOff x="876301" y="4545991"/>
            <a:chExt cx="6155545" cy="13134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04C40C8-9DCB-4185-AD31-E7FA5700C66C}"/>
                </a:ext>
              </a:extLst>
            </p:cNvPr>
            <p:cNvSpPr/>
            <p:nvPr/>
          </p:nvSpPr>
          <p:spPr>
            <a:xfrm>
              <a:off x="876301" y="4969606"/>
              <a:ext cx="6155545" cy="889805"/>
            </a:xfrm>
            <a:prstGeom prst="rect">
              <a:avLst/>
            </a:prstGeom>
            <a:solidFill>
              <a:srgbClr val="D8D8D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= f(a) + f(a + 1) + f(a + 2) + … + f(b-2) + f(b-1) + f(b)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10B0BF-22B6-49F2-B5D2-75CA105FD29D}"/>
                </a:ext>
              </a:extLst>
            </p:cNvPr>
            <p:cNvSpPr/>
            <p:nvPr/>
          </p:nvSpPr>
          <p:spPr>
            <a:xfrm>
              <a:off x="876302" y="4545991"/>
              <a:ext cx="6155543" cy="42590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Definition: Summation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948663" y="4982504"/>
                  <a:ext cx="1000017" cy="8769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=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𝑎</m:t>
                            </m:r>
                          </m:sub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𝑏</m:t>
                            </m:r>
                          </m:sup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𝑓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(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663" y="4982504"/>
                  <a:ext cx="1000017" cy="87690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673331" y="5794963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T(n)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467138" y="5499729"/>
                <a:ext cx="1076320" cy="912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𝑗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𝑖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𝑐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138" y="5499729"/>
                <a:ext cx="1076320" cy="9121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85C2575-4671-444B-BF74-BE2331BDCAC9}"/>
                  </a:ext>
                </a:extLst>
              </p14:cNvPr>
              <p14:cNvContentPartPr/>
              <p14:nvPr/>
            </p14:nvContentPartPr>
            <p14:xfrm>
              <a:off x="4008240" y="1063080"/>
              <a:ext cx="7476840" cy="2245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85C2575-4671-444B-BF74-BE2331BDCAC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98880" y="1053720"/>
                <a:ext cx="7495560" cy="226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66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4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4203B-EAE3-40A0-88E0-03EC487E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Theorem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59054F-1F5C-46F2-AA20-7FAD9CDE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SU 18 - Robbie Weber</a:t>
            </a: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765D5-878C-49EC-A959-813D32C49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2C2BC2-81C9-42D3-B4DC-2DD21791AB5B}"/>
              </a:ext>
            </a:extLst>
          </p:cNvPr>
          <p:cNvGrpSpPr/>
          <p:nvPr/>
        </p:nvGrpSpPr>
        <p:grpSpPr>
          <a:xfrm>
            <a:off x="-650086" y="1978475"/>
            <a:ext cx="7882277" cy="1467966"/>
            <a:chOff x="2990695" y="3729251"/>
            <a:chExt cx="6345095" cy="1467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EACBDA9-3699-4D03-86C7-0C55772EECE5}"/>
                    </a:ext>
                  </a:extLst>
                </p:cNvPr>
                <p:cNvSpPr txBox="1"/>
                <p:nvPr/>
              </p:nvSpPr>
              <p:spPr>
                <a:xfrm>
                  <a:off x="4313801" y="3729251"/>
                  <a:ext cx="5021989" cy="14679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e>
                        </m:d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eqArrPr>
                              <m:e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𝑑</m:t>
                                </m:r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  </m:t>
                                </m:r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𝑤h𝑒𝑛</m:t>
                                </m:r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some</m:t>
                                </m:r>
                                <m:r>
                                  <a:rPr kumimoji="0" lang="en-US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constant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2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Segoe UI Semiligh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𝑎𝑇</m:t>
                                </m:r>
                                <m:d>
                                  <m:d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𝑏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sup>
                                </m:sSup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otherwise</m:t>
                                </m:r>
                              </m:e>
                            </m:eqArr>
                          </m:e>
                        </m:d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AEACBDA9-3699-4D03-86C7-0C55772EEC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3801" y="3729251"/>
                  <a:ext cx="5021989" cy="1467966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A35D7EA-9470-4B84-86AB-56E2CBD67DD9}"/>
                </a:ext>
              </a:extLst>
            </p:cNvPr>
            <p:cNvSpPr txBox="1"/>
            <p:nvPr/>
          </p:nvSpPr>
          <p:spPr>
            <a:xfrm>
              <a:off x="2990695" y="4236425"/>
              <a:ext cx="1487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B89ECE2-AB85-4378-9EB0-3588C992AEC4}"/>
              </a:ext>
            </a:extLst>
          </p:cNvPr>
          <p:cNvSpPr/>
          <p:nvPr/>
        </p:nvSpPr>
        <p:spPr>
          <a:xfrm>
            <a:off x="575239" y="1427903"/>
            <a:ext cx="4228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Given a recurrence of the following form: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304B6E-1892-4A85-82A4-ED1E0BF1E703}"/>
              </a:ext>
            </a:extLst>
          </p:cNvPr>
          <p:cNvSpPr/>
          <p:nvPr/>
        </p:nvSpPr>
        <p:spPr>
          <a:xfrm>
            <a:off x="575239" y="4139799"/>
            <a:ext cx="726064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The big-theta solution always follows this pattern: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159F6D-FEDA-4922-85E1-8249611178B6}"/>
                  </a:ext>
                </a:extLst>
              </p:cNvPr>
              <p:cNvSpPr txBox="1"/>
              <p:nvPr/>
            </p:nvSpPr>
            <p:spPr>
              <a:xfrm>
                <a:off x="3920341" y="4850703"/>
                <a:ext cx="1989968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d>
                        <m:d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is</m:t>
                      </m:r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l-GR" sz="2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Θ</m:t>
                      </m:r>
                      <m:d>
                        <m:d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e>
                            <m:sup>
                              <m: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1159F6D-FEDA-4922-85E1-824961117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341" y="4850703"/>
                <a:ext cx="1989968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4AF6B2-DB00-40E0-9390-C2BC4D576EF0}"/>
                  </a:ext>
                </a:extLst>
              </p:cNvPr>
              <p:cNvSpPr txBox="1"/>
              <p:nvPr/>
            </p:nvSpPr>
            <p:spPr>
              <a:xfrm>
                <a:off x="1404199" y="4850704"/>
                <a:ext cx="1551259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2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log</m:t>
                              </m:r>
                            </m:e>
                            <m:sub>
                              <m: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</m:func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</m:t>
                      </m:r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B4AF6B2-DB00-40E0-9390-C2BC4D576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9" y="4850704"/>
                <a:ext cx="1551259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46DCF1-59C9-4529-BD41-935F52443C90}"/>
                  </a:ext>
                </a:extLst>
              </p:cNvPr>
              <p:cNvSpPr txBox="1"/>
              <p:nvPr/>
            </p:nvSpPr>
            <p:spPr>
              <a:xfrm>
                <a:off x="1404198" y="5499094"/>
                <a:ext cx="1549655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2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log</m:t>
                              </m:r>
                            </m:e>
                            <m:sub>
                              <m: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</m:func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846DCF1-59C9-4529-BD41-935F52443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8" y="5499094"/>
                <a:ext cx="1549655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CA21FF-E4BB-4041-9F8A-DA12B2611B74}"/>
                  </a:ext>
                </a:extLst>
              </p:cNvPr>
              <p:cNvSpPr txBox="1"/>
              <p:nvPr/>
            </p:nvSpPr>
            <p:spPr>
              <a:xfrm>
                <a:off x="3920340" y="5479615"/>
                <a:ext cx="2759730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d>
                        <m:d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is</m:t>
                      </m:r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l-GR" sz="2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Θ</m:t>
                      </m:r>
                      <m:d>
                        <m:d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e>
                            <m:sup>
                              <m: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𝑐</m:t>
                              </m:r>
                            </m:sup>
                          </m:sSup>
                          <m:func>
                            <m:funcPr>
                              <m:ctrl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sz="2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log</m:t>
                              </m:r>
                            </m:fName>
                            <m:e>
                              <m: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9CA21FF-E4BB-4041-9F8A-DA12B2611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340" y="5479615"/>
                <a:ext cx="2759730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3D9033-F4EB-4A00-8CE7-2036BF08F6D6}"/>
                  </a:ext>
                </a:extLst>
              </p:cNvPr>
              <p:cNvSpPr txBox="1"/>
              <p:nvPr/>
            </p:nvSpPr>
            <p:spPr>
              <a:xfrm>
                <a:off x="1410251" y="6130235"/>
                <a:ext cx="1551259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2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log</m:t>
                              </m:r>
                            </m:e>
                            <m:sub>
                              <m: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</m:func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43D9033-F4EB-4A00-8CE7-2036BF08F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51" y="6130235"/>
                <a:ext cx="1551259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88FE92-BB91-49DC-A757-30A07E7F7A22}"/>
                  </a:ext>
                </a:extLst>
              </p:cNvPr>
              <p:cNvSpPr txBox="1"/>
              <p:nvPr/>
            </p:nvSpPr>
            <p:spPr>
              <a:xfrm>
                <a:off x="3920340" y="6108527"/>
                <a:ext cx="2623795" cy="4516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d>
                        <m:d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is</m:t>
                      </m:r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l-GR" sz="2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Θ</m:t>
                      </m:r>
                      <m:d>
                        <m:d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kumimoji="0" lang="en-US" sz="2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kumimoji="0" lang="en-US" sz="2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26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kumimoji="0" lang="en-US" sz="2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kumimoji="0" lang="en-US" sz="2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C88FE92-BB91-49DC-A757-30A07E7F7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340" y="6108527"/>
                <a:ext cx="2623795" cy="45166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9721D88-629C-461F-91F9-2DBBA92F9BD9}"/>
              </a:ext>
            </a:extLst>
          </p:cNvPr>
          <p:cNvSpPr txBox="1"/>
          <p:nvPr/>
        </p:nvSpPr>
        <p:spPr>
          <a:xfrm>
            <a:off x="937285" y="4818910"/>
            <a:ext cx="3642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If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BEFAA0-9190-4E39-9CEF-501081096C43}"/>
              </a:ext>
            </a:extLst>
          </p:cNvPr>
          <p:cNvSpPr txBox="1"/>
          <p:nvPr/>
        </p:nvSpPr>
        <p:spPr>
          <a:xfrm>
            <a:off x="937285" y="5454215"/>
            <a:ext cx="3642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If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FDB6A2-4B37-4DD2-AF9D-0A9652DB0714}"/>
              </a:ext>
            </a:extLst>
          </p:cNvPr>
          <p:cNvSpPr txBox="1"/>
          <p:nvPr/>
        </p:nvSpPr>
        <p:spPr>
          <a:xfrm>
            <a:off x="937285" y="6084069"/>
            <a:ext cx="3642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If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73B4D8-5605-44BC-8E80-E7417F4AFAC7}"/>
              </a:ext>
            </a:extLst>
          </p:cNvPr>
          <p:cNvSpPr txBox="1"/>
          <p:nvPr/>
        </p:nvSpPr>
        <p:spPr>
          <a:xfrm>
            <a:off x="3059076" y="4818910"/>
            <a:ext cx="8274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then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DF24CC-90B1-4019-9E4F-F57452D6F17C}"/>
              </a:ext>
            </a:extLst>
          </p:cNvPr>
          <p:cNvSpPr txBox="1"/>
          <p:nvPr/>
        </p:nvSpPr>
        <p:spPr>
          <a:xfrm>
            <a:off x="3059075" y="5454215"/>
            <a:ext cx="8274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then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6EB512-096D-4D07-9126-5CFEAA836783}"/>
              </a:ext>
            </a:extLst>
          </p:cNvPr>
          <p:cNvSpPr txBox="1"/>
          <p:nvPr/>
        </p:nvSpPr>
        <p:spPr>
          <a:xfrm>
            <a:off x="3014208" y="6084069"/>
            <a:ext cx="8274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then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89ECE2-AB85-4378-9EB0-3588C992AEC4}"/>
              </a:ext>
            </a:extLst>
          </p:cNvPr>
          <p:cNvSpPr/>
          <p:nvPr/>
        </p:nvSpPr>
        <p:spPr>
          <a:xfrm>
            <a:off x="575238" y="3742825"/>
            <a:ext cx="550900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Where a, b, c, and d are all constants.</a:t>
            </a:r>
          </a:p>
        </p:txBody>
      </p:sp>
    </p:spTree>
    <p:extLst>
      <p:ext uri="{BB962C8B-B14F-4D97-AF65-F5344CB8AC3E}">
        <p14:creationId xmlns:p14="http://schemas.microsoft.com/office/powerpoint/2010/main" val="3770151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61886-65F7-438A-A054-412A43DEE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Master Theorem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5EC09-5D90-4433-B667-0D8B25EC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SU 18 - Robbie Weber</a:t>
            </a: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525D2-AF66-49C5-8751-FCA1E7A53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D4F982-0D99-452A-AC18-133884751C3C}"/>
              </a:ext>
            </a:extLst>
          </p:cNvPr>
          <p:cNvGrpSpPr/>
          <p:nvPr/>
        </p:nvGrpSpPr>
        <p:grpSpPr>
          <a:xfrm>
            <a:off x="5653353" y="2557751"/>
            <a:ext cx="5410219" cy="1221307"/>
            <a:chOff x="1248020" y="4199021"/>
            <a:chExt cx="5410219" cy="12213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91AE277-2B59-45B8-BF59-DC59FA45CE00}"/>
                    </a:ext>
                  </a:extLst>
                </p:cNvPr>
                <p:cNvSpPr txBox="1"/>
                <p:nvPr/>
              </p:nvSpPr>
              <p:spPr>
                <a:xfrm>
                  <a:off x="1248020" y="4538297"/>
                  <a:ext cx="146052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e>
                        </m:d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 </m:t>
                        </m:r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291AE277-2B59-45B8-BF59-DC59FA45CE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8020" y="4538297"/>
                  <a:ext cx="1460528" cy="52322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332A127-F319-4927-8E1C-B6BF9FDA24A9}"/>
                    </a:ext>
                  </a:extLst>
                </p:cNvPr>
                <p:cNvSpPr txBox="1"/>
                <p:nvPr/>
              </p:nvSpPr>
              <p:spPr>
                <a:xfrm>
                  <a:off x="2990695" y="4236425"/>
                  <a:ext cx="237302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𝑤h𝑒𝑛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≤1</m:t>
                        </m:r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332A127-F319-4927-8E1C-B6BF9FDA24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9CC9D6C-6B05-47C5-8A53-C55440044F8A}"/>
                    </a:ext>
                  </a:extLst>
                </p:cNvPr>
                <p:cNvSpPr txBox="1"/>
                <p:nvPr/>
              </p:nvSpPr>
              <p:spPr>
                <a:xfrm>
                  <a:off x="2957624" y="4592857"/>
                  <a:ext cx="3700615" cy="8274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𝑜𝑡h𝑒𝑟𝑤𝑖𝑠𝑒</m:t>
                        </m:r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E9CC9D6C-6B05-47C5-8A53-C55440044F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7624" y="4592857"/>
                  <a:ext cx="3700615" cy="82747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06D48298-D205-4AF7-9B9F-571BFC398281}"/>
                </a:ext>
              </a:extLst>
            </p:cNvPr>
            <p:cNvSpPr/>
            <p:nvPr/>
          </p:nvSpPr>
          <p:spPr>
            <a:xfrm>
              <a:off x="2585024" y="4199021"/>
              <a:ext cx="609600" cy="1221307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A583C29-670B-425A-80BC-6CB03DA38476}"/>
              </a:ext>
            </a:extLst>
          </p:cNvPr>
          <p:cNvGrpSpPr/>
          <p:nvPr/>
        </p:nvGrpSpPr>
        <p:grpSpPr>
          <a:xfrm>
            <a:off x="92908" y="1788706"/>
            <a:ext cx="5552848" cy="2900739"/>
            <a:chOff x="920848" y="4081507"/>
            <a:chExt cx="5058295" cy="290073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A9736DE-AC2E-4DE4-AA47-9F0CFB4CFE6C}"/>
                </a:ext>
              </a:extLst>
            </p:cNvPr>
            <p:cNvSpPr/>
            <p:nvPr/>
          </p:nvSpPr>
          <p:spPr>
            <a:xfrm>
              <a:off x="999084" y="4081507"/>
              <a:ext cx="4980059" cy="2900739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C32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3055F06-8AC3-4EB6-9AD6-01ACA83EE3C3}"/>
                </a:ext>
              </a:extLst>
            </p:cNvPr>
            <p:cNvGrpSpPr/>
            <p:nvPr/>
          </p:nvGrpSpPr>
          <p:grpSpPr>
            <a:xfrm>
              <a:off x="920848" y="4111286"/>
              <a:ext cx="4966136" cy="2780335"/>
              <a:chOff x="920848" y="4111286"/>
              <a:chExt cx="4966136" cy="27803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41A8A1DE-7CEA-4B7A-9FE5-CE6C4D05E0E1}"/>
                      </a:ext>
                    </a:extLst>
                  </p:cNvPr>
                  <p:cNvSpPr txBox="1"/>
                  <p:nvPr/>
                </p:nvSpPr>
                <p:spPr>
                  <a:xfrm>
                    <a:off x="920848" y="4759265"/>
                    <a:ext cx="116433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 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C3282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41A8A1DE-7CEA-4B7A-9FE5-CE6C4D05E0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0848" y="4759265"/>
                    <a:ext cx="1164332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8940673-F37F-4B15-84E9-5794E58453E1}"/>
                  </a:ext>
                </a:extLst>
              </p:cNvPr>
              <p:cNvGrpSpPr/>
              <p:nvPr/>
            </p:nvGrpSpPr>
            <p:grpSpPr>
              <a:xfrm>
                <a:off x="1928264" y="4483132"/>
                <a:ext cx="3958720" cy="1110441"/>
                <a:chOff x="1928264" y="4483132"/>
                <a:chExt cx="3958720" cy="111044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E1084CB3-D0ED-4BD1-98A1-F80DA896ADD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34166" y="4535640"/>
                      <a:ext cx="347460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𝑤h𝑒𝑛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≤</m:t>
                            </m:r>
                            <m:r>
                              <m:rPr>
                                <m:sty m:val="p"/>
                              </m:rPr>
                              <a:rPr kumimoji="0" lang="en-US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some</m:t>
                            </m:r>
                            <m:r>
                              <a:rPr kumimoji="0" lang="en-US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kumimoji="0" lang="en-US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constant</m:t>
                            </m:r>
                          </m:oMath>
                        </m:oMathPara>
                      </a14:m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3282"/>
                        </a:solidFill>
                        <a:effectLst/>
                        <a:uLnTx/>
                        <a:uFillTx/>
                        <a:latin typeface="Segoe UI Semilight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="" xmlns:a16="http://schemas.microsoft.com/office/drawing/2014/main" xmlns:a14="http://schemas.microsoft.com/office/drawing/2010/main" id="{E1084CB3-D0ED-4BD1-98A1-F80DA896ADD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34166" y="4535640"/>
                      <a:ext cx="2674963" cy="338554"/>
                    </a:xfrm>
                    <a:prstGeom prst="rect">
                      <a:avLst/>
                    </a:prstGeom>
                    <a:blipFill rotWithShape="0"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D6A975DD-6866-4453-9955-989F1496894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42198" y="4868759"/>
                      <a:ext cx="3544786" cy="72481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𝑎𝑇</m:t>
                            </m:r>
                            <m:d>
                              <m:d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C328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C328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C328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C328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</m:d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C328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C328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C328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</m:t>
                                </m:r>
                              </m:sup>
                            </m:s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𝑜𝑡h𝑒𝑟𝑤𝑖𝑠𝑒</m:t>
                            </m:r>
                          </m:oMath>
                        </m:oMathPara>
                      </a14:m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3282"/>
                        </a:solidFill>
                        <a:effectLst/>
                        <a:uLnTx/>
                        <a:uFillTx/>
                        <a:latin typeface="Segoe UI Semilight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TextBox 14">
                      <a:extLst>
                        <a:ext uri="{FF2B5EF4-FFF2-40B4-BE49-F238E27FC236}">
                          <a16:creationId xmlns="" xmlns:a16="http://schemas.microsoft.com/office/drawing/2014/main" xmlns:a14="http://schemas.microsoft.com/office/drawing/2010/main" id="{D6A975DD-6866-4453-9955-989F1496894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42198" y="4868759"/>
                      <a:ext cx="3544786" cy="724814"/>
                    </a:xfrm>
                    <a:prstGeom prst="rect">
                      <a:avLst/>
                    </a:prstGeom>
                    <a:blipFill rotWithShape="0"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6" name="Left Brace 15">
                  <a:extLst>
                    <a:ext uri="{FF2B5EF4-FFF2-40B4-BE49-F238E27FC236}">
                      <a16:creationId xmlns:a16="http://schemas.microsoft.com/office/drawing/2014/main" id="{71948A09-1CB9-4E83-9373-C02327C4252C}"/>
                    </a:ext>
                  </a:extLst>
                </p:cNvPr>
                <p:cNvSpPr/>
                <p:nvPr/>
              </p:nvSpPr>
              <p:spPr>
                <a:xfrm>
                  <a:off x="1928264" y="4483132"/>
                  <a:ext cx="757283" cy="1032275"/>
                </a:xfrm>
                <a:prstGeom prst="leftBrac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FF7BA292-3C48-454C-B106-FC1E7F5E1291}"/>
                      </a:ext>
                    </a:extLst>
                  </p:cNvPr>
                  <p:cNvSpPr txBox="1"/>
                  <p:nvPr/>
                </p:nvSpPr>
                <p:spPr>
                  <a:xfrm>
                    <a:off x="1298239" y="5876503"/>
                    <a:ext cx="1303464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4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e>
                          </m:func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C3282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FF7BA292-3C48-454C-B106-FC1E7F5E12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98239" y="5876503"/>
                    <a:ext cx="954556" cy="24622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7006" r="-637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0146F03-480B-402E-A0DE-8B3EE4968667}"/>
                      </a:ext>
                    </a:extLst>
                  </p:cNvPr>
                  <p:cNvSpPr txBox="1"/>
                  <p:nvPr/>
                </p:nvSpPr>
                <p:spPr>
                  <a:xfrm>
                    <a:off x="3489113" y="5967895"/>
                    <a:ext cx="2320430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is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el-G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Θ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0" lang="en-US" sz="24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d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C3282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B0146F03-480B-402E-A0DE-8B3EE496866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89113" y="5967895"/>
                    <a:ext cx="2320430" cy="369332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 l="-1675" b="-38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3988FAF-7462-4BE5-B43D-2A224EB3437B}"/>
                      </a:ext>
                    </a:extLst>
                  </p:cNvPr>
                  <p:cNvSpPr txBox="1"/>
                  <p:nvPr/>
                </p:nvSpPr>
                <p:spPr>
                  <a:xfrm>
                    <a:off x="1311785" y="6458285"/>
                    <a:ext cx="1304924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4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e>
                          </m:func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&gt;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C3282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A3988FAF-7462-4BE5-B43D-2A224EB343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1785" y="6458285"/>
                    <a:ext cx="1304924" cy="369332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 l="-6809" r="-851" b="-377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111B633-1397-432B-BF74-F4922E7AAF53}"/>
                      </a:ext>
                    </a:extLst>
                  </p:cNvPr>
                  <p:cNvSpPr txBox="1"/>
                  <p:nvPr/>
                </p:nvSpPr>
                <p:spPr>
                  <a:xfrm>
                    <a:off x="3482547" y="6431551"/>
                    <a:ext cx="2204487" cy="41684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is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el-G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Θ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C328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C328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24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C328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C328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C328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𝑎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C3282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5111B633-1397-432B-BF74-F4922E7AAF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82547" y="6431551"/>
                    <a:ext cx="2204487" cy="416845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A7D8AEB-77D9-42E2-8AD7-313210CA3DD3}"/>
                  </a:ext>
                </a:extLst>
              </p:cNvPr>
              <p:cNvSpPr txBox="1"/>
              <p:nvPr/>
            </p:nvSpPr>
            <p:spPr>
              <a:xfrm>
                <a:off x="1033473" y="5855880"/>
                <a:ext cx="3200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If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612D21-C584-47AA-9C12-CFD005BFCF94}"/>
                  </a:ext>
                </a:extLst>
              </p:cNvPr>
              <p:cNvSpPr txBox="1"/>
              <p:nvPr/>
            </p:nvSpPr>
            <p:spPr>
              <a:xfrm>
                <a:off x="1033473" y="6429956"/>
                <a:ext cx="3200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If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CC5A72DF-4D64-4DEE-9E37-96D6E25A7646}"/>
                      </a:ext>
                    </a:extLst>
                  </p:cNvPr>
                  <p:cNvSpPr txBox="1"/>
                  <p:nvPr/>
                </p:nvSpPr>
                <p:spPr>
                  <a:xfrm>
                    <a:off x="3549835" y="5531876"/>
                    <a:ext cx="1697961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is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el-G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Θ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C3282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CC5A72DF-4D64-4DEE-9E37-96D6E25A76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49835" y="5531876"/>
                    <a:ext cx="1697961" cy="369332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 l="-2295" b="-98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4C5CC83C-9CF4-41F5-8697-EF9F70769D79}"/>
                      </a:ext>
                    </a:extLst>
                  </p:cNvPr>
                  <p:cNvSpPr txBox="1"/>
                  <p:nvPr/>
                </p:nvSpPr>
                <p:spPr>
                  <a:xfrm>
                    <a:off x="1307782" y="5518341"/>
                    <a:ext cx="1304924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4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e>
                          </m:func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&lt;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C3282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4C5CC83C-9CF4-41F5-8697-EF9F70769D7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7782" y="5518341"/>
                    <a:ext cx="954556" cy="24622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7051" r="-1282" b="-3414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AEA3CEB-9757-493F-B1C7-F90DDE3EC83C}"/>
                  </a:ext>
                </a:extLst>
              </p:cNvPr>
              <p:cNvSpPr txBox="1"/>
              <p:nvPr/>
            </p:nvSpPr>
            <p:spPr>
              <a:xfrm>
                <a:off x="1033473" y="5486548"/>
                <a:ext cx="3200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If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7EF6753-9FE2-4431-B625-059562AA9719}"/>
                  </a:ext>
                </a:extLst>
              </p:cNvPr>
              <p:cNvSpPr txBox="1"/>
              <p:nvPr/>
            </p:nvSpPr>
            <p:spPr>
              <a:xfrm>
                <a:off x="2702886" y="5485754"/>
                <a:ext cx="7114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then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E42724-B0B2-4948-BA49-05D97209DDB5}"/>
                  </a:ext>
                </a:extLst>
              </p:cNvPr>
              <p:cNvSpPr txBox="1"/>
              <p:nvPr/>
            </p:nvSpPr>
            <p:spPr>
              <a:xfrm>
                <a:off x="2737498" y="5915286"/>
                <a:ext cx="7114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then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887AB13-1B9C-4D9E-A9B1-90E05C879569}"/>
                  </a:ext>
                </a:extLst>
              </p:cNvPr>
              <p:cNvSpPr txBox="1"/>
              <p:nvPr/>
            </p:nvSpPr>
            <p:spPr>
              <a:xfrm>
                <a:off x="2777250" y="6391198"/>
                <a:ext cx="7114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then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C82D4F4-0950-4B81-8277-C9B41B957CF8}"/>
                  </a:ext>
                </a:extLst>
              </p:cNvPr>
              <p:cNvSpPr/>
              <p:nvPr/>
            </p:nvSpPr>
            <p:spPr>
              <a:xfrm>
                <a:off x="966126" y="4111286"/>
                <a:ext cx="3913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Given a recurrence of the form:</a:t>
                </a: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72278BB-4F6C-4FB0-BB18-6E0370453381}"/>
              </a:ext>
            </a:extLst>
          </p:cNvPr>
          <p:cNvSpPr txBox="1"/>
          <p:nvPr/>
        </p:nvSpPr>
        <p:spPr>
          <a:xfrm>
            <a:off x="10940786" y="2387356"/>
            <a:ext cx="101502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a =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b =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c =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d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09E08B1-72B5-4297-9A79-633BB5DD12B2}"/>
                  </a:ext>
                </a:extLst>
              </p:cNvPr>
              <p:cNvSpPr txBox="1"/>
              <p:nvPr/>
            </p:nvSpPr>
            <p:spPr>
              <a:xfrm>
                <a:off x="7507973" y="4075107"/>
                <a:ext cx="37316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log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</m:func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𝑐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⇒ </m:t>
                            </m:r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log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e>
                    </m:func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09E08B1-72B5-4297-9A79-633BB5DD1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973" y="4075107"/>
                <a:ext cx="3731663" cy="430887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2BDE3C2-5D62-4F3B-91A3-AC45B0914C8E}"/>
                  </a:ext>
                </a:extLst>
              </p:cNvPr>
              <p:cNvSpPr txBox="1"/>
              <p:nvPr/>
            </p:nvSpPr>
            <p:spPr>
              <a:xfrm>
                <a:off x="6745660" y="4965579"/>
                <a:ext cx="55499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is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l-GR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Θ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e>
                            <m:sup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𝑐</m:t>
                              </m:r>
                            </m:sup>
                          </m:sSup>
                          <m:func>
                            <m:func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  <m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⇒</m:t>
                      </m:r>
                      <m:r>
                        <m:rPr>
                          <m:sty m:val="p"/>
                        </m:rPr>
                        <a:rPr kumimoji="0" lang="el-GR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Θ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e>
                            <m:sup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p>
                          </m:sSup>
                          <m:func>
                            <m:func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2BDE3C2-5D62-4F3B-91A3-AC45B0914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660" y="4965579"/>
                <a:ext cx="5549981" cy="430887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0840A438-83CB-4DA5-9AB3-6475BC0D6DAF}"/>
              </a:ext>
            </a:extLst>
          </p:cNvPr>
          <p:cNvSpPr/>
          <p:nvPr/>
        </p:nvSpPr>
        <p:spPr>
          <a:xfrm>
            <a:off x="296562" y="3664444"/>
            <a:ext cx="5245283" cy="377748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99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9" grpId="0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851AA-4334-4A5B-9E64-1CD837A5B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Reflecting on Master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3E513-9EE4-4B44-BB8B-C2D4A9EBD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148" y="1338022"/>
            <a:ext cx="6962409" cy="4845504"/>
          </a:xfrm>
        </p:spPr>
        <p:txBody>
          <a:bodyPr>
            <a:normAutofit/>
          </a:bodyPr>
          <a:lstStyle/>
          <a:p>
            <a:r>
              <a:rPr lang="en-US" dirty="0"/>
              <a:t>The		 case </a:t>
            </a:r>
          </a:p>
          <a:p>
            <a:pPr lvl="1"/>
            <a:r>
              <a:rPr lang="en-US" dirty="0"/>
              <a:t>Recursive case conquers work more quickly than it divides work</a:t>
            </a:r>
          </a:p>
          <a:p>
            <a:pPr lvl="1"/>
            <a:r>
              <a:rPr lang="en-US" dirty="0"/>
              <a:t>Most work happens near “top” of tree</a:t>
            </a:r>
          </a:p>
          <a:p>
            <a:pPr lvl="1"/>
            <a:r>
              <a:rPr lang="en-US" dirty="0"/>
              <a:t>Non recursive work in recursive case dominates growth, n</a:t>
            </a:r>
            <a:r>
              <a:rPr lang="en-US" baseline="30000" dirty="0"/>
              <a:t>c</a:t>
            </a:r>
            <a:r>
              <a:rPr lang="en-US" dirty="0"/>
              <a:t> term</a:t>
            </a:r>
          </a:p>
          <a:p>
            <a:pPr marL="128016" lvl="1" indent="0">
              <a:buNone/>
            </a:pPr>
            <a:endParaRPr lang="en-US" dirty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200" dirty="0"/>
              <a:t>The		 case </a:t>
            </a:r>
          </a:p>
          <a:p>
            <a:pPr lvl="1"/>
            <a:r>
              <a:rPr lang="en-US" dirty="0"/>
              <a:t>Work is equally distributed across levels of the tree</a:t>
            </a:r>
          </a:p>
          <a:p>
            <a:pPr lvl="1"/>
            <a:r>
              <a:rPr lang="en-US" dirty="0"/>
              <a:t>Overall work is approximately work at any level x height</a:t>
            </a:r>
          </a:p>
          <a:p>
            <a:pPr lvl="1"/>
            <a:endParaRPr lang="en-US" dirty="0"/>
          </a:p>
          <a:p>
            <a:r>
              <a:rPr lang="en-US" dirty="0"/>
              <a:t>The		 case </a:t>
            </a:r>
          </a:p>
          <a:p>
            <a:pPr lvl="1"/>
            <a:r>
              <a:rPr lang="en-US" dirty="0"/>
              <a:t>Recursive case divides work faster than it conquers work</a:t>
            </a:r>
          </a:p>
          <a:p>
            <a:pPr lvl="1"/>
            <a:r>
              <a:rPr lang="en-US" dirty="0"/>
              <a:t>Most work happens near “bottom” of tree</a:t>
            </a:r>
          </a:p>
          <a:p>
            <a:pPr lvl="1"/>
            <a:r>
              <a:rPr lang="en-US" dirty="0"/>
              <a:t>Work at base case dominates.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407EB-E7A5-4529-9024-65F52F5B1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46907" y="6479082"/>
            <a:ext cx="5901459" cy="27432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SU 18 - Robbie Weber</a:t>
            </a: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F85EE-E3EC-403A-A16F-5B5E516E8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4887" y="6479082"/>
            <a:ext cx="421923" cy="27432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F2A5BEE-C3A2-41E6-93DD-DF7EC0DA98CC}"/>
                  </a:ext>
                </a:extLst>
              </p:cNvPr>
              <p:cNvSpPr txBox="1"/>
              <p:nvPr/>
            </p:nvSpPr>
            <p:spPr>
              <a:xfrm>
                <a:off x="6117621" y="1363774"/>
                <a:ext cx="1193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log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F2A5BEE-C3A2-41E6-93DD-DF7EC0DA9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621" y="1363774"/>
                <a:ext cx="1193532" cy="307777"/>
              </a:xfrm>
              <a:prstGeom prst="rect">
                <a:avLst/>
              </a:prstGeom>
              <a:blipFill rotWithShape="0">
                <a:blip r:embed="rId2"/>
                <a:stretch>
                  <a:fillRect l="-6667" r="-1026" b="-3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D43AA14-CFFD-4DCA-B774-4EC52A3C6DCF}"/>
                  </a:ext>
                </a:extLst>
              </p:cNvPr>
              <p:cNvSpPr txBox="1"/>
              <p:nvPr/>
            </p:nvSpPr>
            <p:spPr>
              <a:xfrm>
                <a:off x="6117621" y="3136198"/>
                <a:ext cx="1193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log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D43AA14-CFFD-4DCA-B774-4EC52A3C6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621" y="3136198"/>
                <a:ext cx="1193532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6667" r="-1026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5AF5F8-C127-4BB0-B92B-DF4791DEC897}"/>
                  </a:ext>
                </a:extLst>
              </p:cNvPr>
              <p:cNvSpPr txBox="1"/>
              <p:nvPr/>
            </p:nvSpPr>
            <p:spPr>
              <a:xfrm>
                <a:off x="6117621" y="4567652"/>
                <a:ext cx="1193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log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A5AF5F8-C127-4BB0-B92B-DF4791DEC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621" y="4567652"/>
                <a:ext cx="1193532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6667" r="-1026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2D9176F-6F91-48C2-BEBC-9437676B480F}"/>
                  </a:ext>
                </a:extLst>
              </p:cNvPr>
              <p:cNvSpPr txBox="1"/>
              <p:nvPr/>
            </p:nvSpPr>
            <p:spPr>
              <a:xfrm>
                <a:off x="575239" y="5467000"/>
                <a:ext cx="2426113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𝑙𝑒𝑎𝑓𝑊𝑜𝑟𝑘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≈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2D9176F-6F91-48C2-BEBC-9437676B4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467000"/>
                <a:ext cx="2426113" cy="312650"/>
              </a:xfrm>
              <a:prstGeom prst="rect">
                <a:avLst/>
              </a:prstGeom>
              <a:blipFill rotWithShape="0">
                <a:blip r:embed="rId5"/>
                <a:stretch>
                  <a:fillRect l="-2764" t="-3922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B67AAFA-7FD3-45B3-9CA0-9DBA7B6507C7}"/>
                  </a:ext>
                </a:extLst>
              </p:cNvPr>
              <p:cNvSpPr txBox="1"/>
              <p:nvPr/>
            </p:nvSpPr>
            <p:spPr>
              <a:xfrm>
                <a:off x="575239" y="4656128"/>
                <a:ext cx="16886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h𝑒𝑖𝑔h𝑡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≈</m:t>
                      </m:r>
                      <m:func>
                        <m:func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log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B67AAFA-7FD3-45B3-9CA0-9DBA7B650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656128"/>
                <a:ext cx="1688667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4332" r="-1083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EF06B4A-98F6-42B8-BBE4-B4C080F94F44}"/>
                  </a:ext>
                </a:extLst>
              </p:cNvPr>
              <p:cNvSpPr txBox="1"/>
              <p:nvPr/>
            </p:nvSpPr>
            <p:spPr>
              <a:xfrm>
                <a:off x="575239" y="5061564"/>
                <a:ext cx="25582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𝑏𝑟𝑎𝑛𝑐h𝑊𝑜𝑟𝑘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≈</m:t>
                      </m:r>
                      <m:func>
                        <m:func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  <m:sup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log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EF06B4A-98F6-42B8-BBE4-B4C080F94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061564"/>
                <a:ext cx="2558200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667" r="-476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5A583C29-670B-425A-80BC-6CB03DA38476}"/>
              </a:ext>
            </a:extLst>
          </p:cNvPr>
          <p:cNvGrpSpPr/>
          <p:nvPr/>
        </p:nvGrpSpPr>
        <p:grpSpPr>
          <a:xfrm>
            <a:off x="0" y="1516666"/>
            <a:ext cx="5552848" cy="2900739"/>
            <a:chOff x="920848" y="4081507"/>
            <a:chExt cx="5058295" cy="2900739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A9736DE-AC2E-4DE4-AA47-9F0CFB4CFE6C}"/>
                </a:ext>
              </a:extLst>
            </p:cNvPr>
            <p:cNvSpPr/>
            <p:nvPr/>
          </p:nvSpPr>
          <p:spPr>
            <a:xfrm>
              <a:off x="999084" y="4081507"/>
              <a:ext cx="4980059" cy="2900739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C32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3055F06-8AC3-4EB6-9AD6-01ACA83EE3C3}"/>
                </a:ext>
              </a:extLst>
            </p:cNvPr>
            <p:cNvGrpSpPr/>
            <p:nvPr/>
          </p:nvGrpSpPr>
          <p:grpSpPr>
            <a:xfrm>
              <a:off x="920848" y="4111286"/>
              <a:ext cx="4966136" cy="2780335"/>
              <a:chOff x="920848" y="4111286"/>
              <a:chExt cx="4966136" cy="27803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41A8A1DE-7CEA-4B7A-9FE5-CE6C4D05E0E1}"/>
                      </a:ext>
                    </a:extLst>
                  </p:cNvPr>
                  <p:cNvSpPr txBox="1"/>
                  <p:nvPr/>
                </p:nvSpPr>
                <p:spPr>
                  <a:xfrm>
                    <a:off x="920848" y="4759265"/>
                    <a:ext cx="116433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 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C3282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41A8A1DE-7CEA-4B7A-9FE5-CE6C4D05E0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0848" y="4759265"/>
                    <a:ext cx="1164332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58940673-F37F-4B15-84E9-5794E58453E1}"/>
                  </a:ext>
                </a:extLst>
              </p:cNvPr>
              <p:cNvGrpSpPr/>
              <p:nvPr/>
            </p:nvGrpSpPr>
            <p:grpSpPr>
              <a:xfrm>
                <a:off x="1928264" y="4483132"/>
                <a:ext cx="3958720" cy="1110441"/>
                <a:chOff x="1928264" y="4483132"/>
                <a:chExt cx="3958720" cy="111044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Box 73">
                      <a:extLst>
                        <a:ext uri="{FF2B5EF4-FFF2-40B4-BE49-F238E27FC236}">
                          <a16:creationId xmlns:a16="http://schemas.microsoft.com/office/drawing/2014/main" id="{E1084CB3-D0ED-4BD1-98A1-F80DA896ADD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34166" y="4535640"/>
                      <a:ext cx="347460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𝑤h𝑒𝑛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≤</m:t>
                            </m:r>
                            <m:r>
                              <m:rPr>
                                <m:sty m:val="p"/>
                              </m:rPr>
                              <a:rPr kumimoji="0" lang="en-US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some</m:t>
                            </m:r>
                            <m:r>
                              <a:rPr kumimoji="0" lang="en-US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kumimoji="0" lang="en-US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constant</m:t>
                            </m:r>
                          </m:oMath>
                        </m:oMathPara>
                      </a14:m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3282"/>
                        </a:solidFill>
                        <a:effectLst/>
                        <a:uLnTx/>
                        <a:uFillTx/>
                        <a:latin typeface="Segoe UI Semilight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="" xmlns:a16="http://schemas.microsoft.com/office/drawing/2014/main" xmlns:a14="http://schemas.microsoft.com/office/drawing/2010/main" id="{E1084CB3-D0ED-4BD1-98A1-F80DA896ADD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34166" y="4535640"/>
                      <a:ext cx="2674963" cy="338554"/>
                    </a:xfrm>
                    <a:prstGeom prst="rect">
                      <a:avLst/>
                    </a:prstGeom>
                    <a:blipFill rotWithShape="0"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5" name="TextBox 74">
                      <a:extLst>
                        <a:ext uri="{FF2B5EF4-FFF2-40B4-BE49-F238E27FC236}">
                          <a16:creationId xmlns:a16="http://schemas.microsoft.com/office/drawing/2014/main" id="{D6A975DD-6866-4453-9955-989F1496894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42198" y="4868759"/>
                      <a:ext cx="3544786" cy="72481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𝑎𝑇</m:t>
                            </m:r>
                            <m:d>
                              <m:d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C328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C328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C328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C328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</m:d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C328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C328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C328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</m:t>
                                </m:r>
                              </m:sup>
                            </m:s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𝑜𝑡h𝑒𝑟𝑤𝑖𝑠𝑒</m:t>
                            </m:r>
                          </m:oMath>
                        </m:oMathPara>
                      </a14:m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3282"/>
                        </a:solidFill>
                        <a:effectLst/>
                        <a:uLnTx/>
                        <a:uFillTx/>
                        <a:latin typeface="Segoe UI Semilight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75" name="TextBox 74">
                      <a:extLst>
                        <a:ext uri="{FF2B5EF4-FFF2-40B4-BE49-F238E27FC236}">
                          <a16:creationId xmlns="" xmlns:a16="http://schemas.microsoft.com/office/drawing/2014/main" xmlns:a14="http://schemas.microsoft.com/office/drawing/2010/main" id="{D6A975DD-6866-4453-9955-989F1496894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42198" y="4868759"/>
                      <a:ext cx="3544786" cy="724814"/>
                    </a:xfrm>
                    <a:prstGeom prst="rect">
                      <a:avLst/>
                    </a:prstGeom>
                    <a:blipFill rotWithShape="0"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6" name="Left Brace 75">
                  <a:extLst>
                    <a:ext uri="{FF2B5EF4-FFF2-40B4-BE49-F238E27FC236}">
                      <a16:creationId xmlns:a16="http://schemas.microsoft.com/office/drawing/2014/main" id="{71948A09-1CB9-4E83-9373-C02327C4252C}"/>
                    </a:ext>
                  </a:extLst>
                </p:cNvPr>
                <p:cNvSpPr/>
                <p:nvPr/>
              </p:nvSpPr>
              <p:spPr>
                <a:xfrm>
                  <a:off x="1928264" y="4483132"/>
                  <a:ext cx="757283" cy="1032275"/>
                </a:xfrm>
                <a:prstGeom prst="leftBrac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FF7BA292-3C48-454C-B106-FC1E7F5E1291}"/>
                      </a:ext>
                    </a:extLst>
                  </p:cNvPr>
                  <p:cNvSpPr txBox="1"/>
                  <p:nvPr/>
                </p:nvSpPr>
                <p:spPr>
                  <a:xfrm>
                    <a:off x="1298239" y="5876503"/>
                    <a:ext cx="1303464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4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e>
                          </m:func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C3282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FF7BA292-3C48-454C-B106-FC1E7F5E12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98239" y="5876503"/>
                    <a:ext cx="954556" cy="246221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7006" r="-637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B0146F03-480B-402E-A0DE-8B3EE4968667}"/>
                      </a:ext>
                    </a:extLst>
                  </p:cNvPr>
                  <p:cNvSpPr txBox="1"/>
                  <p:nvPr/>
                </p:nvSpPr>
                <p:spPr>
                  <a:xfrm>
                    <a:off x="3489113" y="5967895"/>
                    <a:ext cx="2320430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is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el-G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Θ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0" lang="en-US" sz="24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d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C3282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B0146F03-480B-402E-A0DE-8B3EE496866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89113" y="5967895"/>
                    <a:ext cx="2320430" cy="369332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 l="-1435" b="-377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A3988FAF-7462-4BE5-B43D-2A224EB3437B}"/>
                      </a:ext>
                    </a:extLst>
                  </p:cNvPr>
                  <p:cNvSpPr txBox="1"/>
                  <p:nvPr/>
                </p:nvSpPr>
                <p:spPr>
                  <a:xfrm>
                    <a:off x="1311785" y="6458285"/>
                    <a:ext cx="1304924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4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e>
                          </m:func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&gt;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C3282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A3988FAF-7462-4BE5-B43D-2A224EB343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1785" y="6458285"/>
                    <a:ext cx="1304924" cy="369332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 l="-6383" r="-1277" b="-38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5111B633-1397-432B-BF74-F4922E7AAF53}"/>
                      </a:ext>
                    </a:extLst>
                  </p:cNvPr>
                  <p:cNvSpPr txBox="1"/>
                  <p:nvPr/>
                </p:nvSpPr>
                <p:spPr>
                  <a:xfrm>
                    <a:off x="3482547" y="6431551"/>
                    <a:ext cx="2204487" cy="41684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is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el-G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Θ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C328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C328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24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C328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C328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C328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𝑎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C3282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5111B633-1397-432B-BF74-F4922E7AAF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82547" y="6431551"/>
                    <a:ext cx="2204487" cy="416845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A7D8AEB-77D9-42E2-8AD7-313210CA3DD3}"/>
                  </a:ext>
                </a:extLst>
              </p:cNvPr>
              <p:cNvSpPr txBox="1"/>
              <p:nvPr/>
            </p:nvSpPr>
            <p:spPr>
              <a:xfrm>
                <a:off x="1033473" y="5855880"/>
                <a:ext cx="3200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If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2612D21-C584-47AA-9C12-CFD005BFCF94}"/>
                  </a:ext>
                </a:extLst>
              </p:cNvPr>
              <p:cNvSpPr txBox="1"/>
              <p:nvPr/>
            </p:nvSpPr>
            <p:spPr>
              <a:xfrm>
                <a:off x="1033473" y="6429956"/>
                <a:ext cx="3200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If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CC5A72DF-4D64-4DEE-9E37-96D6E25A7646}"/>
                      </a:ext>
                    </a:extLst>
                  </p:cNvPr>
                  <p:cNvSpPr txBox="1"/>
                  <p:nvPr/>
                </p:nvSpPr>
                <p:spPr>
                  <a:xfrm>
                    <a:off x="3549835" y="5531876"/>
                    <a:ext cx="1697961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is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el-G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Θ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C3282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CC5A72DF-4D64-4DEE-9E37-96D6E25A76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49835" y="5531876"/>
                    <a:ext cx="1697961" cy="369332"/>
                  </a:xfrm>
                  <a:prstGeom prst="rect">
                    <a:avLst/>
                  </a:prstGeom>
                  <a:blipFill rotWithShape="0">
                    <a:blip r:embed="rId23"/>
                    <a:stretch>
                      <a:fillRect l="-1961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4C5CC83C-9CF4-41F5-8697-EF9F70769D79}"/>
                      </a:ext>
                    </a:extLst>
                  </p:cNvPr>
                  <p:cNvSpPr txBox="1"/>
                  <p:nvPr/>
                </p:nvSpPr>
                <p:spPr>
                  <a:xfrm>
                    <a:off x="1307782" y="5518341"/>
                    <a:ext cx="1304924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4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e>
                          </m:func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&lt;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C3282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4C5CC83C-9CF4-41F5-8697-EF9F70769D7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7782" y="5518341"/>
                    <a:ext cx="954556" cy="24622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7051" r="-1282" b="-3414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AEA3CEB-9757-493F-B1C7-F90DDE3EC83C}"/>
                  </a:ext>
                </a:extLst>
              </p:cNvPr>
              <p:cNvSpPr txBox="1"/>
              <p:nvPr/>
            </p:nvSpPr>
            <p:spPr>
              <a:xfrm>
                <a:off x="1033473" y="5486548"/>
                <a:ext cx="3200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If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7EF6753-9FE2-4431-B625-059562AA9719}"/>
                  </a:ext>
                </a:extLst>
              </p:cNvPr>
              <p:cNvSpPr txBox="1"/>
              <p:nvPr/>
            </p:nvSpPr>
            <p:spPr>
              <a:xfrm>
                <a:off x="2702886" y="5485754"/>
                <a:ext cx="7114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then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CE42724-B0B2-4948-BA49-05D97209DDB5}"/>
                  </a:ext>
                </a:extLst>
              </p:cNvPr>
              <p:cNvSpPr txBox="1"/>
              <p:nvPr/>
            </p:nvSpPr>
            <p:spPr>
              <a:xfrm>
                <a:off x="2737498" y="5915286"/>
                <a:ext cx="7114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then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887AB13-1B9C-4D9E-A9B1-90E05C879569}"/>
                  </a:ext>
                </a:extLst>
              </p:cNvPr>
              <p:cNvSpPr txBox="1"/>
              <p:nvPr/>
            </p:nvSpPr>
            <p:spPr>
              <a:xfrm>
                <a:off x="2777250" y="6391198"/>
                <a:ext cx="7114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then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DC82D4F4-0950-4B81-8277-C9B41B957CF8}"/>
                  </a:ext>
                </a:extLst>
              </p:cNvPr>
              <p:cNvSpPr/>
              <p:nvPr/>
            </p:nvSpPr>
            <p:spPr>
              <a:xfrm>
                <a:off x="966126" y="4111286"/>
                <a:ext cx="3913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Given a recurrence of the form:</a:t>
                </a:r>
              </a:p>
            </p:txBody>
          </p:sp>
        </p:grp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0840A438-83CB-4DA5-9AB3-6475BC0D6DAF}"/>
              </a:ext>
            </a:extLst>
          </p:cNvPr>
          <p:cNvSpPr/>
          <p:nvPr/>
        </p:nvSpPr>
        <p:spPr>
          <a:xfrm>
            <a:off x="203654" y="3392404"/>
            <a:ext cx="5245283" cy="377748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29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Solving By Hand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If we had the Master Theorem why did we do all that math???</a:t>
            </a:r>
          </a:p>
          <a:p>
            <a:r>
              <a:rPr lang="en-US" sz="2800" dirty="0"/>
              <a:t>Not all recurrences fit the Master Theorem.</a:t>
            </a:r>
          </a:p>
          <a:p>
            <a:pPr lvl="1"/>
            <a:r>
              <a:rPr lang="en-US" sz="2800" dirty="0"/>
              <a:t>Recurrences show up everywhere in computer science.</a:t>
            </a:r>
          </a:p>
          <a:p>
            <a:pPr lvl="1"/>
            <a:r>
              <a:rPr lang="en-US" sz="2800" dirty="0"/>
              <a:t>And they’re not always nice and neat.</a:t>
            </a:r>
          </a:p>
          <a:p>
            <a:r>
              <a:rPr lang="en-US" sz="2800" dirty="0"/>
              <a:t>It helps to understand exactly where you’re spending time.</a:t>
            </a:r>
          </a:p>
          <a:p>
            <a:pPr lvl="1"/>
            <a:r>
              <a:rPr lang="en-US" sz="2800" dirty="0"/>
              <a:t>Master Theorem gives you a very rough estimate. The Tree Method can give you a much more precise understanding.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SU 18 - Robbie Weber</a:t>
            </a: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059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Amortization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What’s the worst case for inserting into an </a:t>
                </a:r>
                <a:r>
                  <a:rPr lang="en-US" sz="2800" dirty="0" err="1"/>
                  <a:t>ArrayList</a:t>
                </a:r>
                <a:r>
                  <a:rPr lang="en-US" sz="2800" dirty="0"/>
                  <a:t>?</a:t>
                </a:r>
              </a:p>
              <a:p>
                <a:pPr lvl="1"/>
                <a:r>
                  <a:rPr lang="en-US" sz="2800" dirty="0"/>
                  <a:t>O(n). If the array is full.</a:t>
                </a:r>
              </a:p>
              <a:p>
                <a:r>
                  <a:rPr lang="en-US" sz="2800" dirty="0"/>
                  <a:t>Is O(n) a good description of the worst case behavior? </a:t>
                </a:r>
              </a:p>
              <a:p>
                <a:pPr lvl="1"/>
                <a:r>
                  <a:rPr lang="en-US" sz="2800" dirty="0"/>
                  <a:t>If you’re worried about a single insertion, maybe.</a:t>
                </a:r>
              </a:p>
              <a:p>
                <a:pPr lvl="1"/>
                <a:r>
                  <a:rPr lang="en-US" sz="2800" dirty="0"/>
                  <a:t>If you’re worried about doing, say,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insertions in a row. NO!</a:t>
                </a:r>
              </a:p>
              <a:p>
                <a:r>
                  <a:rPr lang="en-US" sz="2800" dirty="0"/>
                  <a:t>Amortized bounds let us study the behavior of a bunch of consecutive calls.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SU 18 - Robbie Weber</a:t>
            </a: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942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Amortization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The most common application of amortized bounds is for insertions/deletions and data structure resizing.</a:t>
                </a:r>
              </a:p>
              <a:p>
                <a:r>
                  <a:rPr lang="en-US" sz="2800" dirty="0"/>
                  <a:t>Let’s see why we always do that doubling strategy.</a:t>
                </a:r>
              </a:p>
              <a:p>
                <a:r>
                  <a:rPr lang="en-US" sz="2800" dirty="0"/>
                  <a:t>How long in total does it take to do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insertions?</a:t>
                </a:r>
              </a:p>
              <a:p>
                <a:r>
                  <a:rPr lang="en-US" sz="2800" dirty="0"/>
                  <a:t>We might need to double a bunch, but the total resizing work is at most O(n)</a:t>
                </a:r>
              </a:p>
              <a:p>
                <a:r>
                  <a:rPr lang="en-US" sz="2800" dirty="0"/>
                  <a:t>And the regular insertions are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So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insertions take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work total</a:t>
                </a:r>
              </a:p>
              <a:p>
                <a:r>
                  <a:rPr lang="en-US" sz="2800" dirty="0"/>
                  <a:t>Or amortized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800" dirty="0"/>
                  <a:t> time.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r="-2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SU 18 - Robbie Weber</a:t>
            </a: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992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Amortization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800" dirty="0"/>
                  <a:t>Why do we double? Why not increase the size by 10,000 each time we fill up?</a:t>
                </a:r>
              </a:p>
              <a:p>
                <a:r>
                  <a:rPr lang="en-US" sz="2800" dirty="0"/>
                  <a:t>How much work is done on resizing to get the size up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?</a:t>
                </a:r>
              </a:p>
              <a:p>
                <a:r>
                  <a:rPr lang="en-US" sz="2800" dirty="0"/>
                  <a:t>Will need to do work on order of current size every 10,000 inserts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10000</m:t>
                            </m:r>
                          </m:den>
                        </m:f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10000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≈10,000⋅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10,000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The other inserts do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work total. </a:t>
                </a:r>
              </a:p>
              <a:p>
                <a:r>
                  <a:rPr lang="en-US" sz="2800" dirty="0"/>
                  <a:t>The amortized cost to insert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Much worse than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800" dirty="0"/>
                  <a:t> from doubling!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b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SU 18 - Robbie Weber</a:t>
            </a: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526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66785BE-C3A5-4069-A786-DE1B86FE07E1}"/>
              </a:ext>
            </a:extLst>
          </p:cNvPr>
          <p:cNvSpPr txBox="1">
            <a:spLocks/>
          </p:cNvSpPr>
          <p:nvPr/>
        </p:nvSpPr>
        <p:spPr>
          <a:xfrm>
            <a:off x="575240" y="1463857"/>
            <a:ext cx="11187258" cy="213555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0;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&lt; n;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++) {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for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j = 0; j &lt;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j++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 {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System.out.println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(“Hello!”);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}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}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Simplifying Summations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</a:t>
            </a:r>
            <a:r>
              <a:rPr kumimoji="0" lang="en-US" sz="1000" b="0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wi</a:t>
            </a:r>
            <a:r>
              <a:rPr kumimoji="0" lang="en-US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18 – Michael Lee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705" y="3168386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T(n)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530512" y="2873152"/>
                <a:ext cx="1076320" cy="912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𝑗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𝑖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𝑐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512" y="2873152"/>
                <a:ext cx="1076320" cy="9121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768297" y="316838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185788" y="2896965"/>
                <a:ext cx="805605" cy="870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𝑐𝑖</m:t>
                          </m:r>
                        </m:e>
                      </m:nary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788" y="2896965"/>
                <a:ext cx="805605" cy="8707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570349" y="3138370"/>
            <a:ext cx="3828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Summation of a constant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02128" y="429635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219619" y="4024930"/>
                <a:ext cx="851387" cy="870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𝑐</m:t>
                      </m:r>
                      <m:nary>
                        <m:naryPr>
                          <m:chr m:val="∑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619" y="4024930"/>
                <a:ext cx="851387" cy="8707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604180" y="4266335"/>
            <a:ext cx="3828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Factoring out a constant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02128" y="535601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219619" y="5084596"/>
                <a:ext cx="1371722" cy="905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𝑐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𝑛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Cambria Math" panose="02040503050406030204" pitchFamily="18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619" y="5084596"/>
                <a:ext cx="1371722" cy="9050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665468" y="5328297"/>
            <a:ext cx="3828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Gauss’s Identity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68297" y="616171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285823" y="6063960"/>
                <a:ext cx="1239314" cy="564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𝑐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−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𝑐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den>
                      </m:f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𝑛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Cambria Math" panose="02040503050406030204" pitchFamily="18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823" y="6063960"/>
                <a:ext cx="1239314" cy="5648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699299" y="6161712"/>
            <a:ext cx="3828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O(n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ED3FDE4-BA8E-4747-B701-93AA62787D2F}"/>
                  </a:ext>
                </a:extLst>
              </p14:cNvPr>
              <p14:cNvContentPartPr/>
              <p14:nvPr/>
            </p14:nvContentPartPr>
            <p14:xfrm>
              <a:off x="1966320" y="1607040"/>
              <a:ext cx="9725040" cy="5063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ED3FDE4-BA8E-4747-B701-93AA62787D2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56960" y="1597680"/>
                <a:ext cx="9743760" cy="508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751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FF4EC-B2D2-4F84-93E9-501DD4471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Function Modeling: 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944A5-4560-431B-91FE-171B29298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99456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 (n == 0 || n == 1)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1;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 else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 * factorial(n – 1);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A9D22-A959-47A4-813D-D89EA0A88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3F59E-2B12-4DB7-A8B8-BD6843476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415" y="2116551"/>
            <a:ext cx="36580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0641" y="1808774"/>
            <a:ext cx="39466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+3</a:t>
            </a:r>
          </a:p>
        </p:txBody>
      </p:sp>
      <p:sp>
        <p:nvSpPr>
          <p:cNvPr id="8" name="Right Brace 7"/>
          <p:cNvSpPr/>
          <p:nvPr/>
        </p:nvSpPr>
        <p:spPr>
          <a:xfrm>
            <a:off x="5726756" y="1839459"/>
            <a:ext cx="442112" cy="584869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0829" y="1962662"/>
            <a:ext cx="39466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+c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260" y="2703518"/>
            <a:ext cx="60946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+????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C308B7F-F8A7-4A08-9352-44D182B33981}"/>
                  </a:ext>
                </a:extLst>
              </p14:cNvPr>
              <p14:cNvContentPartPr/>
              <p14:nvPr/>
            </p14:nvContentPartPr>
            <p14:xfrm>
              <a:off x="6987240" y="908640"/>
              <a:ext cx="3537360" cy="767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C308B7F-F8A7-4A08-9352-44D182B339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77880" y="899280"/>
                <a:ext cx="3556080" cy="78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132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FF4EC-B2D2-4F84-93E9-501DD4471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Function Modeling: 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944A5-4560-431B-91FE-171B29298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99456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 (n == 0 || n == 1)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1;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 else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 * factorial(n – 1);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A9D22-A959-47A4-813D-D89EA0A88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3F59E-2B12-4DB7-A8B8-BD6843476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5726756" y="1839459"/>
            <a:ext cx="442112" cy="584869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1776" y="1962662"/>
            <a:ext cx="42511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+c</a:t>
            </a:r>
            <a:r>
              <a:rPr kumimoji="0" lang="en-US" sz="1400" b="1" i="0" u="none" strike="noStrike" kern="1200" cap="none" spc="0" normalizeH="0" baseline="-2500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260" y="2703518"/>
            <a:ext cx="7280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+T(n-1)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08279" y="2991187"/>
            <a:ext cx="4443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+c</a:t>
            </a:r>
            <a:r>
              <a:rPr kumimoji="0" lang="en-US" sz="1400" b="1" i="0" u="none" strike="noStrike" kern="1200" cap="none" spc="0" normalizeH="0" baseline="-2500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41055" y="3897836"/>
            <a:ext cx="1342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+ T(n-1)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7624" y="4036336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T(n) =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36998" y="3893628"/>
            <a:ext cx="1797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when n = 0 or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otherwise</a:t>
            </a:r>
          </a:p>
        </p:txBody>
      </p:sp>
      <p:sp>
        <p:nvSpPr>
          <p:cNvPr id="16" name="Left Brace 15"/>
          <p:cNvSpPr/>
          <p:nvPr/>
        </p:nvSpPr>
        <p:spPr>
          <a:xfrm>
            <a:off x="1723949" y="3893628"/>
            <a:ext cx="231600" cy="64633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37758" y="4760478"/>
            <a:ext cx="6155544" cy="1313420"/>
            <a:chOff x="876302" y="4545991"/>
            <a:chExt cx="6155544" cy="131342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04C40C8-9DCB-4185-AD31-E7FA5700C66C}"/>
                </a:ext>
              </a:extLst>
            </p:cNvPr>
            <p:cNvSpPr/>
            <p:nvPr/>
          </p:nvSpPr>
          <p:spPr>
            <a:xfrm>
              <a:off x="876302" y="4969606"/>
              <a:ext cx="6155544" cy="889805"/>
            </a:xfrm>
            <a:prstGeom prst="rect">
              <a:avLst/>
            </a:prstGeom>
            <a:solidFill>
              <a:srgbClr val="D8D8D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Mathematical equation that recursively defines a sequence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The notation above is like an if / else statement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E10B0BF-22B6-49F2-B5D2-75CA105FD29D}"/>
                </a:ext>
              </a:extLst>
            </p:cNvPr>
            <p:cNvSpPr/>
            <p:nvPr/>
          </p:nvSpPr>
          <p:spPr>
            <a:xfrm>
              <a:off x="876302" y="4545991"/>
              <a:ext cx="6155543" cy="42590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Definition: Recurrence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239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Unfolding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2588522"/>
            <a:ext cx="11187258" cy="3321717"/>
          </a:xfrm>
        </p:spPr>
        <p:txBody>
          <a:bodyPr/>
          <a:lstStyle/>
          <a:p>
            <a:r>
              <a:rPr lang="en-US" dirty="0"/>
              <a:t>T(3) =</a:t>
            </a:r>
          </a:p>
          <a:p>
            <a:endParaRPr lang="en-US" baseline="-25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/>
              <a:t>T(n) =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+</a:t>
            </a:r>
            <a:endParaRPr lang="en-US" baseline="-25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Summation of a constant</a:t>
            </a:r>
          </a:p>
          <a:p>
            <a:pPr marL="0" indent="0">
              <a:buNone/>
            </a:pPr>
            <a:r>
              <a:rPr lang="en-US" dirty="0"/>
              <a:t> T(n) =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1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/>
              <a:t>(n-1)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0042" y="1752775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T(n) =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9415" y="1610067"/>
            <a:ext cx="1797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when n = 0 or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otherwise</a:t>
            </a:r>
          </a:p>
        </p:txBody>
      </p:sp>
      <p:sp>
        <p:nvSpPr>
          <p:cNvPr id="9" name="Left Brace 8"/>
          <p:cNvSpPr/>
          <p:nvPr/>
        </p:nvSpPr>
        <p:spPr>
          <a:xfrm>
            <a:off x="1326367" y="1610067"/>
            <a:ext cx="231600" cy="64633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7674" y="1610067"/>
            <a:ext cx="1342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+ T(n-1)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927902" y="3227919"/>
                <a:ext cx="841577" cy="870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=0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𝐶</m:t>
                          </m:r>
                          <m:r>
                            <a:rPr kumimoji="0" lang="en-US" sz="1800" b="0" i="1" u="none" strike="noStrike" kern="1200" cap="none" spc="0" normalizeH="0" baseline="-2500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e>
                      </m:nary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902" y="3227919"/>
                <a:ext cx="841577" cy="8707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442167" y="2588522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+ T(3 – 1)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57939" y="2588522"/>
            <a:ext cx="2331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=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+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+ T(2 – 1))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89026" y="2588522"/>
            <a:ext cx="1895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=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+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+ (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</a:t>
            </a:r>
            <a:r>
              <a: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))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92248" y="2569469"/>
            <a:ext cx="1263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= 2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</a:t>
            </a:r>
            <a:r>
              <a: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+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9EAB95C-482F-4E94-8894-B67BE0ECFC1C}"/>
              </a:ext>
            </a:extLst>
          </p:cNvPr>
          <p:cNvCxnSpPr/>
          <p:nvPr/>
        </p:nvCxnSpPr>
        <p:spPr>
          <a:xfrm>
            <a:off x="2663687" y="3988904"/>
            <a:ext cx="0" cy="47045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5AAF4BB-F195-41B1-BF3B-65635B2582BE}"/>
                  </a:ext>
                </a:extLst>
              </p14:cNvPr>
              <p14:cNvContentPartPr/>
              <p14:nvPr/>
            </p14:nvContentPartPr>
            <p14:xfrm>
              <a:off x="565920" y="766800"/>
              <a:ext cx="8815320" cy="5108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5AAF4BB-F195-41B1-BF3B-65635B2582B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6560" y="757440"/>
                <a:ext cx="8834040" cy="512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313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5035B-0A4F-4D26-B338-E81C0E532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5E63A-4E41-4AD6-B00C-CFA8B7FB7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Course background survey due by Friday</a:t>
            </a:r>
          </a:p>
          <a:p>
            <a:r>
              <a:rPr lang="en-US" dirty="0"/>
              <a:t>- HW 1 is Due Friday</a:t>
            </a:r>
          </a:p>
          <a:p>
            <a:r>
              <a:rPr lang="en-US" dirty="0"/>
              <a:t>- HW 2 Assigned on Friday – Partner selection forms due by 11:59pm </a:t>
            </a:r>
            <a:r>
              <a:rPr lang="en-US" b="1" dirty="0"/>
              <a:t>Thursday</a:t>
            </a:r>
          </a:p>
          <a:p>
            <a:r>
              <a:rPr lang="en-US" b="1" dirty="0">
                <a:hlinkClick r:id="rId2"/>
              </a:rPr>
              <a:t>https://goo.gl/forms/rVrVUkFDdsqI8pkD2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2EA9F3-500A-465F-93D4-0B809CE95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A94B89-8D80-4472-A97C-A7ECA354F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55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97024-460F-48A7-A10B-F4F4D3750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Detour on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DA1DA-A66A-4D87-BDEC-5D8C8088A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Checkstyle</a:t>
            </a:r>
            <a:r>
              <a:rPr lang="en-US" dirty="0"/>
              <a:t> for project</a:t>
            </a:r>
          </a:p>
          <a:p>
            <a:pPr lvl="2"/>
            <a:r>
              <a:rPr lang="en-US" dirty="0"/>
              <a:t>No packages for HW1</a:t>
            </a:r>
          </a:p>
          <a:p>
            <a:pPr lvl="2"/>
            <a:r>
              <a:rPr lang="en-US" dirty="0"/>
              <a:t>Braces for blocks</a:t>
            </a:r>
          </a:p>
          <a:p>
            <a:pPr lvl="1"/>
            <a:r>
              <a:rPr lang="en-US" dirty="0"/>
              <a:t>Good style is easy to read</a:t>
            </a:r>
          </a:p>
          <a:p>
            <a:pPr lvl="2"/>
            <a:r>
              <a:rPr lang="en-US" dirty="0"/>
              <a:t>Javadoc on public methods (not needed if interface has Javadoc)</a:t>
            </a:r>
          </a:p>
          <a:p>
            <a:pPr lvl="2"/>
            <a:r>
              <a:rPr lang="en-US" dirty="0"/>
              <a:t>Comment non-obvious code</a:t>
            </a:r>
          </a:p>
          <a:p>
            <a:pPr lvl="3"/>
            <a:r>
              <a:rPr lang="en-US" dirty="0"/>
              <a:t>Self-Documenting code is better than commented code</a:t>
            </a:r>
          </a:p>
          <a:p>
            <a:pPr lvl="4"/>
            <a:r>
              <a:rPr lang="en-US" dirty="0"/>
              <a:t>Good variable and method names go a long way towards this</a:t>
            </a:r>
          </a:p>
          <a:p>
            <a:pPr lvl="2"/>
            <a:r>
              <a:rPr lang="en-US" dirty="0"/>
              <a:t>No magic numbers (numbers larger than 2 or 3 should probably be class constants unless there’s a really good reason)</a:t>
            </a:r>
          </a:p>
          <a:p>
            <a:pPr lvl="2"/>
            <a:r>
              <a:rPr lang="en-US" dirty="0"/>
              <a:t>No code duplication</a:t>
            </a:r>
          </a:p>
          <a:p>
            <a:pPr marL="128016" lvl="1" indent="0">
              <a:buNone/>
            </a:pPr>
            <a:r>
              <a:rPr lang="en-US" dirty="0"/>
              <a:t>   - Use Idioms!</a:t>
            </a:r>
          </a:p>
          <a:p>
            <a:pPr marL="128016" lvl="1" indent="0">
              <a:buNone/>
            </a:pPr>
            <a:r>
              <a:rPr lang="en-US" dirty="0"/>
              <a:t>	ex. for (int I = 0; I &lt; 10; </a:t>
            </a:r>
            <a:r>
              <a:rPr lang="en-US" dirty="0" err="1"/>
              <a:t>i</a:t>
            </a:r>
            <a:r>
              <a:rPr lang="en-US" dirty="0"/>
              <a:t>++) instead of for (int I = 0; I == 9; </a:t>
            </a:r>
            <a:r>
              <a:rPr lang="en-US" dirty="0" err="1"/>
              <a:t>i</a:t>
            </a:r>
            <a:r>
              <a:rPr lang="en-US" dirty="0"/>
              <a:t> = </a:t>
            </a:r>
            <a:r>
              <a:rPr lang="en-US" dirty="0" err="1"/>
              <a:t>i</a:t>
            </a:r>
            <a:r>
              <a:rPr lang="en-US" dirty="0"/>
              <a:t> + 1)</a:t>
            </a:r>
          </a:p>
          <a:p>
            <a:pPr marL="128016" lvl="1" indent="0">
              <a:buNone/>
            </a:pPr>
            <a:r>
              <a:rPr lang="en-US" dirty="0"/>
              <a:t>	naming: CONSTANTS_USE_CAPS, </a:t>
            </a:r>
            <a:r>
              <a:rPr lang="en-US" dirty="0" err="1"/>
              <a:t>ClassName</a:t>
            </a:r>
            <a:r>
              <a:rPr lang="en-US" dirty="0"/>
              <a:t>, </a:t>
            </a:r>
            <a:r>
              <a:rPr lang="en-US" dirty="0" err="1"/>
              <a:t>methodName</a:t>
            </a:r>
            <a:endParaRPr lang="en-US" dirty="0"/>
          </a:p>
          <a:p>
            <a:pPr marL="128016" lvl="1" indent="0">
              <a:buNone/>
            </a:pPr>
            <a:r>
              <a:rPr lang="en-US" dirty="0"/>
              <a:t>       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2D76E0-A94A-4155-814C-74B50EF96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49EC4E-DA4E-4175-8F31-6F31DA3D6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34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Idea:</a:t>
                </a:r>
              </a:p>
              <a:p>
                <a:pPr lvl="1"/>
                <a:r>
                  <a:rPr lang="en-US" sz="2800" dirty="0"/>
                  <a:t>Since we’re making recursive calls, let’s just draw out a tree, with one node for each recursive call.</a:t>
                </a:r>
              </a:p>
              <a:p>
                <a:pPr lvl="1"/>
                <a:r>
                  <a:rPr lang="en-US" sz="2800" dirty="0"/>
                  <a:t>Each of those nodes will do some work, and (if they make more recursive calls) have children.</a:t>
                </a:r>
              </a:p>
              <a:p>
                <a:pPr lvl="1"/>
                <a:r>
                  <a:rPr lang="en-US" sz="2800" dirty="0"/>
                  <a:t>If we can just add up all the work, we can find a 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800" dirty="0"/>
                  <a:t> bound.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SU 18 - Robbie Weber</a:t>
            </a: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F513C58-B81D-4E4A-83E8-F121F932131A}"/>
                  </a:ext>
                </a:extLst>
              </p14:cNvPr>
              <p14:cNvContentPartPr/>
              <p14:nvPr/>
            </p14:nvContentPartPr>
            <p14:xfrm>
              <a:off x="1040040" y="4131360"/>
              <a:ext cx="9346680" cy="1957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F513C58-B81D-4E4A-83E8-F121F93213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0680" y="4122000"/>
                <a:ext cx="9365400" cy="197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59214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1_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2488</TotalTime>
  <Words>2517</Words>
  <Application>Microsoft Office PowerPoint</Application>
  <PresentationFormat>Widescreen</PresentationFormat>
  <Paragraphs>593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1_Integral</vt:lpstr>
      <vt:lpstr>Lecture 5: Asymptotic Analysis + Recurrences</vt:lpstr>
      <vt:lpstr>Warmup – Write a model and find Big-O</vt:lpstr>
      <vt:lpstr>Simplifying Summations</vt:lpstr>
      <vt:lpstr>Function Modeling: Recursion</vt:lpstr>
      <vt:lpstr>Function Modeling: Recursion</vt:lpstr>
      <vt:lpstr>Unfolding Method</vt:lpstr>
      <vt:lpstr>Announcements</vt:lpstr>
      <vt:lpstr>A Detour on Style</vt:lpstr>
      <vt:lpstr>Tree Method </vt:lpstr>
      <vt:lpstr>Solving Recurrences I: Binary Search</vt:lpstr>
      <vt:lpstr>Solving Recurrences I: Binary Search</vt:lpstr>
      <vt:lpstr>Solving Recurrences I: Binary Search</vt:lpstr>
      <vt:lpstr>Solving Recurrences II:</vt:lpstr>
      <vt:lpstr>Tree Method Formulas</vt:lpstr>
      <vt:lpstr>Solving Recurrences III</vt:lpstr>
      <vt:lpstr>Solving Recurrences III</vt:lpstr>
      <vt:lpstr>Solving Recurrences III</vt:lpstr>
      <vt:lpstr>Another Example</vt:lpstr>
      <vt:lpstr>Is there an easier way?</vt:lpstr>
      <vt:lpstr>Master Theorem</vt:lpstr>
      <vt:lpstr>Apply Master Theorem</vt:lpstr>
      <vt:lpstr>Reflecting on Master Theorem</vt:lpstr>
      <vt:lpstr>Benefits of Solving By Hand</vt:lpstr>
      <vt:lpstr>Amortization</vt:lpstr>
      <vt:lpstr>Amortization</vt:lpstr>
      <vt:lpstr>Amortization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Benjamin Jones</cp:lastModifiedBy>
  <cp:revision>115</cp:revision>
  <cp:lastPrinted>2018-06-27T18:30:22Z</cp:lastPrinted>
  <dcterms:created xsi:type="dcterms:W3CDTF">2018-03-22T00:41:11Z</dcterms:created>
  <dcterms:modified xsi:type="dcterms:W3CDTF">2018-06-27T22:48:49Z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