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2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7" r:id="rId3"/>
    <p:sldId id="280" r:id="rId4"/>
    <p:sldId id="286" r:id="rId5"/>
    <p:sldId id="281" r:id="rId6"/>
    <p:sldId id="288" r:id="rId7"/>
    <p:sldId id="284" r:id="rId8"/>
    <p:sldId id="282" r:id="rId9"/>
    <p:sldId id="285" r:id="rId10"/>
    <p:sldId id="289" r:id="rId11"/>
    <p:sldId id="291" r:id="rId12"/>
    <p:sldId id="292" r:id="rId13"/>
    <p:sldId id="293" r:id="rId14"/>
    <p:sldId id="283" r:id="rId15"/>
    <p:sldId id="290" r:id="rId16"/>
    <p:sldId id="294" r:id="rId17"/>
    <p:sldId id="261" r:id="rId18"/>
    <p:sldId id="262" r:id="rId19"/>
    <p:sldId id="263" r:id="rId20"/>
    <p:sldId id="265" r:id="rId21"/>
    <p:sldId id="264" r:id="rId22"/>
    <p:sldId id="258" r:id="rId23"/>
    <p:sldId id="295" r:id="rId24"/>
    <p:sldId id="259" r:id="rId25"/>
    <p:sldId id="26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6:46.26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57 169 896,'0'0'405,"0"0"-159,0 0 63,0 0 212,0 0-338,0 0-30,0 0-29,0 1 67,0 2-86,0 0-59,0 4-4,0-4 53,0-3 26,0-1 69,0-2-172,6-3-36,-4 6 20,-1 0 0,0 0 0,0 0 0,0 0 0,0 1 0,0-1 1,0 0-1,0 1 0,0-1 0,0 1 0,0-1 0,0 1 1,0-1-1,0 1 0,-1 0 0,1-1 0,0 1 0,0 0 0,-1 0 1,1 0-1,0-1 0,-1 1 0,1 0 0,0 0-2,8 33 122,-8 53 136,-2-58-220,1 309-63,0 170-57,9-425 56,-5-61 27,-1 0 1,-1 0 0,-1 2-2,-1 42 25,0 28 57,0-83-79,1 1 0,0-1 0,1 1 1,0-1-1,1 0 0,0 0 1,3 6-4,7 28 19,-9-16 25,-1 0 0,-2 0 1,0 1-1,-3 7-44,1 3 37,1 60 50,0-4-36,0 207 21,0-171-5,19 169-67,-19-109-18,0-64-71,2-83 76,3 0 0,8 38 13,-6-42 2,-2 1 1,1 34-3,-4 26 0,0-60 0,-2 0 0,-2 0 0,-7 37 0,-1-21 0,2-21 0,3 0 0,0 1 0,2 18 0,5 69 27,0-6 74,-9 63-101,-3-68 0,4 86 0,6 23-21,-1-186-2,-3-1 0,-1 1 0,-3 9 23,1-9-13,1 0 0,2 1 1,2 10 12,-8 118 0,4-84 0,3 12 0,3 59 24,0 215 101,-4-298-61,-11 26-15,8-61-15,1 1-1,3 0 1,0 14-34,3 85 60,0 175 264,-1-266-313,-2-1 0,-2 3-11,1-15 5,1-1 0,2 1 0,1 0 0,2 8-5,8 133 98,-5 104-89,-7-186-11,1 34 24,2-88 21,1 0 0,4 14-43,5 8 22,-3-20-22,-2 0 0,-2 1 0,-1 7 0,-3 149-25,0 99-57,4-196 59,6-10 40,-8-70-11,-1 86 79,-1-17-60,8-8-50,3-32-24,3 14 0,-8 7 41,-6 349 8,9-299 5,-2-48-24,-4-1-74,-3-41 71,0 0-49,0-1-50,0-4-49,1-4-42,2-5 57,3-1 21,4 1-19,-3-4 15,-3-1 13,-2-5 45,-1 0 0,0 0 0,0 0 0,0 1 0,-1-1 0,1 0 0,-1 1 0,0 2 80</inkml:trace>
  <inkml:trace contextRef="#ctx0" brushRef="#br0" timeOffset="3622.895">1 75 1152,'0'2'326,"0"3"-55,0 7 177,0 1 128,0-7 220,0-6-557,0 0-36,0 0-48,0 0-41,1 0-16,4 0 4,10 0 284,0 0-77,0 0-67,-1 0-57,3 0-33,-1 0-42,40 0 128,-31 0-102,-10 0-20,1 0 36,-5-1-104,0 0-1,0 0 1,0-1-1,-1-1 1,1 0-1,8-3-47,39-10 207,-9 11-37,13 7-33,-37 0-102,1-2 0,0-1 0,0 0 0,10-4-35,-7 0 45,-12 1-24,1 1-1,1 1 1,-1 1 0,3 1-21,199 0 101,320 0 318,-356 0-363,-172-1-65,-1 1 0,1-2 0,-1 0 0,0 0 0,1-1 1,-1 0-1,5-3 9,29-7-23,-16 9 23,-1 1 0,1 2 0,0 1 0,6 1 0,22 0 0,-46-1-5,1 0 1,-1 1 0,0 0 0,0 1-1,2 0 5,53 23-106,-48-21 102,0-1 0,0-1 0,10-1 4,117-2 102,-58-1-64,-37 2 8,83 0 173,-91 0-207,6-7-20,7-16 112,-51 21-93,-2 1-2,0 0 0,1 0-1,-1 0 1,0 1 0,1-1 0,-1 1 0,1-1 0,-1 1 0,1 0 0,-1 0 0,0 0-1,1 0-8,27 0 25,53 0-28,-57 0 37,1 0 38,-7-2-48,8-4-30,8-3 28,-7 7 66,56 2-45,-80 2 51,-3 12-70,-3-5 71,1 30-70,0-38-23,0 50-7,0-42 5,-2 1 0,1-1 0,-1 0 0,0 0 0,-1 0 0,0 0 0,-1-1 0,1 1 0,-2 0 0,-1 4 0,0 0 0,2 0 0,-1 1 0,2 0 0,-1 2 0,2 9 2,1 0 1,2 22-3,0-24-6,0-1 1,-2 1 0,-1-1 0,0 1-1,-2 2 6,-9 11-44,9-28 37,1 0 0,0 1 0,1-1 0,0 1 0,0-1 0,1 1 1,0 0-1,0-1 0,1 2 7,-19 238 0,20-194-3,0-31 9,-1-1 0,-2 1 0,0-1 0,-2 6-6,-21 57 85,20-50-79,2 1 1,1-1-1,2 1 0,2 12-6,0 25-3,-2 127 28,0 102 56,1-279-74,1 1-1,0-1 0,2 0 1,6 16-7,2 20-4,-6-2 19,-3-1 0,-2 1 0,-3 16-15,0-8 61,6 54-61,6-3 43,-5 56-43,-5-87 69,0-1-35,0 315-9,0 149 167,0-306-149,0 59-43,0-283 0,1 0 0,0 0 0,3 16 0,22 47 0,-22-45 0,0-1 0,-3 1 0,0-1 0,-4 13 0,2 26 0,1 98 20,0 104 61,0 166 52,0-404-86,3 0-1,4 22-46,-3-25 28,-1 0 1,-1 20-29,-3-11 0,0-11 0,1 0 0,1 1 0,6 26 0,1-16 0,1-4 0,-3 0 0,-1 1 0,-2 10 0,-5 99-14,1 34-8,7-57 36,4-11 12,-4 69-30,-6-167 4,0 0 0,2 0 0,2 16 0,21 50 21,-20-53 10,-1 0 0,-2 0 0,-2 2-31,-2 109-1,0-36-91,1-42 71,0 26 21,6 25 0,3-41 0,-2 0 0,-4 35 0,-4-55 11,0-24 13,2 1 0,1 0 0,1 0-1,5 18-23,3-8 22,-4-22-22,-1 1 0,-2 0 0,0-1 0,0 1 0,-2 10 0,-1 403-128,9-327 128,-4-72 0,-2 1 0,-1 13 0,-1-37 0,0 1 0,0-1 0,1 0 0,1 1 0,0-1 0,4 9 0,6 27 0,-7-4 0,-2 0 0,-2 1 0,-2-1 0,-3 12 0,1 37 0,9 42-5,1-52 31,-5-66-10,0 0 0,1-1-1,0 1 1,4 5-16,-4-11 6,-1 1 1,1 0-1,-2-1 0,0 2 0,0-1 0,-1 0 1,0 8-7,-3 56-40,0-27-25,2 0 0,2 0 0,3 12 65,6 29-26,-6 48 31,-5-127-5,1 0 0,1 0 0,0 0 0,0 0 0,1 0 0,0 0 0,3 5 0,-2-6 0,-1 1 0,0-1 0,0 1 0,-1 0 0,-1 0 0,0 0 0,1 6 0,-2 269-128,8-236 128,-5-38 0,-1-1 0,0 0 0,0 1 0,-1-1 0,-1 2 0,0 101 0,0-60 0,-3-3 0,-6-25 35,8-20-27,-1-1 1,1 1-1,0 0 1,0 0-1,0 0 1,1 0-1,-1 0 0,1 0 1,0 0-1,1 0 1,0 1-9,-1 22 21,0-27-19,0-1-1,0 0 1,0 0-1,0 0 1,0 0-1,0 1 1,0-1-1,0 0 1,0 0-1,0 0 0,0 1 1,0-1-1,0 0 1,0 0-1,0 0 1,0 1-1,0-1 1,0 0-1,0 0 1,0 0-1,0 1 1,0-1-1,-1 0 1,1 0-1,0 0 1,0 0-1,0 1 1,0-1-1,0 0 1,0 0-1,-1 0 1,1 0-1,0 0 1,0 1-1,0-1 1,0 0-1,-1 0 1,1 0-1,0 0 1,0 0-1,0 0 1,-1 0-1,1 0 1,0 0-1,0 0 1,0 0-1,-1 0 1,1 0-1,0 0 1,0 0-1,0 0 1,-1 0-1,1 0 1,0 0-1,0 0 1,0 0-1,-1 0-1,-14 1 26,-4 13-30,0-11 4,16-3 0,1 0 0,0 0 0,-1 0 0,1 1 0,-1-1 0,1 1 0,-1-1 0,1 1 0,0 0 0,-1-1 0,1 1 0,0 1 0,-24 23 21,21-21 1,-13-1 48,-18-4-55,-62 3 23,93-1-29,-1-1 0,1 0 0,-1 0 0,0 0 0,1-1 0,-1 0 0,1 0 0,-1 0 0,1-1 0,-5-1-9,-20-10 0,25 10 0,0 0 0,-1 1 0,1 0 0,-1 0 0,0 0 0,1 1 0,-1-1 0,0 2 0,-5-2 0,-2 2 0,1-1 0,-1-1 0,1 0 0,-9-2 0,10 1 0,-1 1 0,1 0 0,0 1 0,-8 0 0,-432 1 0,281 18 0,-266-18 128,357-9-123,-8 0-32,-54 9 13,-195 0 50,323 0-36,0 2 0,1 0 0,-1 0 0,0 1 0,-7 3 0,16-4-9,0-1 1,1 0 0,-1 0 0,0 0-1,0-1 1,0 1 0,0-1 0,0 0-1,0 0 1,0 0 0,-3-1 8,-28-2-37,28 3 37,1 1 0,-1-1 0,0 1 0,0 0 0,1 0 0,-4 2 0,-37 22 21,46-25-16,0 1-1,1 0 0,-1-1 1,0 1-1,0-1 1,0 1-1,0-1 1,0 1-1,0-1 1,0 0-1,0 1 1,1-1-1,-1 0 1,0 0-1,0 0 1,0 0-1,0 0 1,0 0-1,-1 0-4,-45 0 22,-44 0-18,66 0-30,16 0-5,2 1-18,-33 14 23,26-14 22,12-2 6,0 1-1,0 0 1,0 0-1,0 0 0,-1 0 1,1 0-1,0 1 1,0-1-1,0 1 1,0-1-1,0 1 1,0 0-1,0 0 1,0 0-1,0 0 1,0 0-1,0 0-1,-2 10 27,3-10-24,1 0-1,0 0 0,-1 1 0,1-1 1,-1 0-1,1 0 0,-1 0 1,1 0-1,-1 0 0,0 0 0,0-1 1,1 1-1,-1 0 0,0 0 0,0 0 1,0-1-1,0 1 0,0 0 0,0-1 1,0 1-1,0-1 0,0 1 1,0-1-1,0 0 0,-1 1 0,1-1 1,0 0-1,0 0 0,0 0 0,0 0 1,-1 0-1,1 0 0,0 0 0,0 0 1,-1 0-3,1-1-2,-1 1 0,1 0 0,0 0 0,0-1 0,0 1 0,-1 0 0,1-1 0,0 1 0,0-1 0,0 1 0,0-1 0,0 0 0,0 0 0,0 1 0,0-1 0,0 0 0,1 0 0,-1 0 0,0 0 0,0 0 0,1 0 0,-1 0 0,0 0 0,1 0 0,0 0 0,-1 0 0,1-1 0,-1 0 2,1 2-1,0-1-1,0 0 1,0 0 0,0 1-1,-1-1 1,1 0 0,0 1-1,-1-1 1,1 0 0,0 1-1,-1-1 1,1 0 0,0 1-1,-1-1 1,1 1 0,-1-1-1,0 1 1,1-1 0,-1 1-1,1-1 1,-1 1 0,0-1-1,1 1 1,-1 0 0,0-1-1,1 1 1,-1 0 0,0 0-1,1 0 1,-1-1 0,0 1-1,0 0 1,1 0-1,-1 0 1,0 0 0,0 0-1,1 0 1,-1 1 0,0-1-1,0 0 1,1 0 0,-1 0-1,0 1 1,1-1 0,-1 0-1,0 1 1,1-1 0,-1 1-1,0-1 1,1 0 0,-1 1-1,1-1 1,-1 1 0,0 0 1,-4 3 0,5-3 0,-1 0 0,0-1 0,0 1 0,0 0 0,0 0 0,0 0 0,0-1 0,0 1 0,0 0 0,0-1 0,0 1 0,0-1 0,0 1 0,0-1 0,0 0 0,0 1 0,-1-1 0,1 0 0,0 0 0,0 0 0,0 0 0,-1 0 0,1 0 0,0 0 0,0 0 0,0 0 0,-1-1 0,1 1 0,0 0 0,0-1 0,0 1 0,0-1 0,0 1 0,0-1 0,0 0 0,0 1 0,0-1 0,0 0 0,0 0 0,0 0 0,0 0 0,-6-4 0,5 4-2,1 0 1,-1 1-1,0-1 1,1 0 0,-1 0-1,0 1 1,0 0-1,1-1 1,-1 1-1,0 0 1,0 0 0,0 0-1,0 0 1,1 0-1,-1 0 2,2 0 0,-37 0-68,14 0 35,-3 0 33,18 0-28,-11 0-56,11 0 67,-4 0 5,-22 0-87,24 0 84,7 0 25,-9 0-32,-10 0-29,-15 0-42,27-3 8,-2-16 42,9 12 20,2-5-41,2-26 45,-1 27-7,0-34-55,0 34 55,0-38 31,-1 5-5,0 14 0,0-1 0,2 1 0,2 0 0,0 0 0,8-29 0,-9 55 0,-1 0 0,0 0 0,0-1 0,0 1 0,0 0 0,-1-1 0,0 1 0,0-1 0,0 1 0,0-1 0,-2-2 0,1-13 0,1-93 0,-1 111 0,1 0 0,0-1 0,0 1 0,1 0 0,-1-1 0,0 1 0,1 0 0,-1-1 0,1 1 0,0 0 0,0 0 0,0 0 0,0 0 0,0 0 0,0 0 0,1 0 0,-1 0 0,0 0 0,3-1 0,11-19 0,-12 10 0,0-1 0,-1 1 0,-1-1 0,0 0 0,0 0 0,-1 1 0,-1-1 0,-1-6 0,0-24 0,2-414 0,0 371-5,0 68 31,0-26 61,0 1-57,0-74-62,-3 99-34,-10 11 20,5 4 5,1-3-40,3-1-62,1-15-127,2 5 43,1 4-14,1-1-96,-1 5 81,0 0-50,0 0-54,1-1-60,-1-40-732</inkml:trace>
  <inkml:trace contextRef="#ctx0" brushRef="#br0" timeOffset="12516.444">1506 10612 1536,'0'0'768,"0"0"-280,0 0-80,0 0 462,0 0-567,0 0-163,0 0-43,0 0 50,0 0 109,0 0 128,0 0-120,0 0-144,0 0-86,0 0-25,0 0 65,3 0 65,8-2 96,-1-3-94,-2 0-68,6-10 31,-10 10-17,1 0 134,-2 1-86,-2 0-58,-2 1-63,1 0-18,2 0 52,11-8 64,-1 4-54,10-12 28,-15 6-15,-7 12-69,0 0 0,1 1 0,-1-1 0,0 1 0,1-1 1,-1 1-1,0-1 0,1 0 0,-1 1 0,1 0 1,-1-1-1,1 1 0,-1-1 0,1 1 0,0 0 0,-1-1 1,1 1-1,-1 0 0,1-1 0,0 1 0,-1 0 1,1 0-1,0 0 0,-1 0 0,1-1 0,0 1 0,-1 0 1,1 0-1,0 0 0,-1 1 0,1-1 0,0 0 1,-1 0-1,1 0 0,0 0 0,0 1-2,1-1 5,0 0 1,1 0-1,-1-1 0,0 1 0,0 0 1,1-1-1,-1 0 0,0 1 0,0-1 1,0 0-1,0 0 0,0 0 0,0-1 1,0 1-1,0 0 0,0-1 0,0 1 0,-1-1 1,1 1-1,-1-1 0,1 0 0,0-1-5,8-8 13,-7 9-1,0-1 0,0 1 0,0 0 0,0 0-1,0 0 1,0 1 0,0-1 0,1 1 0,0-1-12,5 1 47,-9 1-39,47-33 86,-46 32-87,1 0 0,-1 0 0,1 1 1,-1-1-1,1 1 0,-1-1 0,1 1 0,0-1 0,-1 1 0,1 0 0,-1 0 0,1-1 1,0 1-1,-1 1 0,1-1-7,26 0 128,-21 0 0,-7 0 0,0 6-22,0 38 20,0-3-102,0 24 14,0 101 252,0-90-213,-1-68-68,0 0 0,0 0 0,-1-1-1,1 1 1,-2 0 0,1-1 0,-1 1 0,-3 4-9,3-5 4,0-1 1,0 1-1,1 0 1,0 0-1,0 0 1,1 0-1,0 1 1,0 3-5,1 32 33,0 86 168,0-125-370,0 1 91,1 0 72,-1 3 93,1 1 2,-1-5-102,1-1-36,-1-1-25,0 1-37,0-1-41,0 0-47,-1 0-5,1 0-40,0 0-41,0-1-44,-1 1-49,1-1-50,0 1-53,-1-1-57,1-1-614</inkml:trace>
  <inkml:trace contextRef="#ctx0" brushRef="#br0" timeOffset="12896.14">1506 11176 2048,'0'0'438,"0"0"-115,1 0-97,0 0-80,0 0-64,0 0-46,4 0-29,-2 0 42,0 0 95,-2 0-22,1 0 42,-1 0 93,1 0 76,0 0 87,0 0 97,7-1-286,-2-1-85,-1-1-61,2-10 41,-7 1 11,-1 11-130,0 1-1,0 0 1,0 0-1,0-1 1,0 1-1,0 0 0,0 0 1,0-1-1,0 1 1,0 0-1,0 0 1,0-1-1,0 1 1,1 0-1,-1 0 1,0-1-1,0 1 1,0 0-1,0 0 1,0 0-1,0-1 1,1 1-1,-1 0 1,0 0-1,0 0 1,0-1-1,1 1 0,-1 0 1,0 0-1,0 0 1,0 0-1,1 0 1,-1 0-1,0-1 1,0 1-1,1 0 1,-1 0-1,0 0 1,0 0-1,1 0 1,-1 0-1,0 0 1,1 0-1,-1 0 1,0 0-1,0 0 1,1 0-1,-1 0 0,0 0 1,0 1-1,0-1 1,1 0-1,-1 0 1,0 0-1,0 0 1,1 0-7,7 0 113,1-2-33,12-3-1,4-1-81,18 1-76,-23 5 143,0 0 40,56 0 342,-42 0-292,-15 0-97,1 0-35,19-8 63,-2-11 78,-30 15-119,1 0 1,-1 0-1,0 1 0,1 0 0,0 0 0,0 1 0,-1 0 0,1 0 0,1 1 1,-1 0-1,0 0-45,9 1 83,31 0 234,-29 5-193,-12 6-94,-7-10-190,0 0 42,2 0-18,0-1 96,5 1 41,-5-1-42,0 0-49,-1-1-70,1 1-86,-2 0-103,1 0-123,-1 0 470,0 0-1043</inkml:trace>
  <inkml:trace contextRef="#ctx0" brushRef="#br0" timeOffset="14027.349">1393 9276 2048,'0'0'442,"0"-1"-118,0 0-98,0 0-82,0 0-66,-1-1-46,1-3-44,0 3 53,1 0 96,-1 1-17,0 0 41,1 0 94,0 0 78,-1 1 88,1 0 98,2 0-484,19-1 247,-6-2-110,-6-8-107,-7-9-107,-4 20 45,1-1 0,0 0 0,0 0 0,0 0 0,0 0 0,0 0 0,0 0 0,0 0 0,1 0 0,-1 0 0,0 0 0,1 0 0,-1 0 0,0 0 0,1 0 0,-1 0 0,1 1 0,-1-1 0,1 0 0,0 0 0,0 0-3,16 0 163,2 2 26,4-9 36,15-17-12,-29 19-63,-8 5-69,2 2-39,15 5-16,27 22 68,-18-16-74,-15-1-11,-11-9-4,0 1 2,0-1 0,0 0 0,0 1 1,0-1-1,-1 0 0,1 1 0,-1-1 0,0 1 0,0-1 0,1 1 0,-2-1 0,1 1-7,0 113 43,1-109-29,-2 1 1,1 0-1,-1-1 0,0 1 0,0-1 0,-2 4-14,-5 9-5,-3 0 37,0 2 38,1 1 40,3 1 42,4 2 44,3 2 17,0-27-208,0-1-1,0 0 1,0 1-1,0-1 1,0 0-1,0 1 1,0-1-1,0 0 1,0 1-1,0-1 1,0 0-1,0 1 1,0-1-1,0 0 1,-1 0-1,1 1 1,0-1-1,0 0 1,0 1-1,0-1 1,-1 0-1,1 0 1,0 1-1,0-1 1,0 0-1,-1 0 1,1 0-1,0 1 1,0-1-1,-1 0 1,1 0-1,0 0 1,-1 0-1,1 0 1,0 1-1,-1-1 1,1 0-1,0 0-4,-19 14 173,17-13-153,1 1-1,0 0 1,0 0 0,0-1 0,0 1 0,0 0 0,0 0 0,0 0 0,0 0-1,1 0 1,-1 0 0,1 0 0,0 0 0,-1 0 0,1 0 0,0 1-20,0 0 166,-2 0-70,-1-3-47,-3 0-38,2 0 13,2 0 31,1 1 30,0 1 47,2 5 196,2-2-94,1-2-76,2-1-57,23-2 99,-20-1-94,-1 1 69,7 0-246,-1 0 42,12 0 73,-3 0 94,27 0 294,-34 0-332,0 0-45,5 0-69,2 0-111,-9 0 2,0 0-44,1 0-48,1 0-52,1 0-57,1 0-61,2 0-65,1 0-69,-6 0-889</inkml:trace>
  <inkml:trace contextRef="#ctx0" brushRef="#br0" timeOffset="15206.788">1280 7846 1792,'0'-23'556,"0"13"-284,0 5-84,0 0 37,0-1 45,0 2 54,0 2 116,1 2-119,0-1-100,0 1-83,1-1-71,-1 1-40,9 0-67,-5 0 130,-3 0 11,0 0 48,-1 1-131,1-1 1,-1 0-1,0 0 0,0 0 0,0 0 0,0-1 1,1 1-1,-1 0 0,0 0 0,0-1 1,0 1-1,0 0 0,0-1 0,0 0 0,0 1 1,0-1-1,0 1 0,0-1 0,0 0 1,0 0-1,0 1 0,0-1 0,0 0 0,-1 0 1,1 0-1,0 0 0,-1 0 0,1-1-18,2-14 151,1 10-231,9 3 51,-8 3 32,2-3-22,-2-1 57,1 1 81,5 0 50,47 0 206,-55 3-368,-1 0 0,1-1 0,-1 2 0,1-1-1,-1 0 1,1 0 0,-1 1 0,1-1 0,-1 1-1,1 0 1,-1 0 0,0 0 0,1 0 0,-1 0-1,0 0 1,0 1 0,0-1 0,0 1-1,0 0 1,0-1 0,0 1 0,1 2-7,6 27 106,6 10-25,-14-34-54,-1 2-7,0-9-17,0 1-1,0 0 0,0 0 0,0-1 0,1 1 0,-1 0 0,0-1 0,0 1 0,-1 0 1,1 0-1,0-1 0,0 1 0,0 0 0,0-1 0,-1 1 0,1 0 0,0-1 1,-1 1-1,1 0 0,0-1 0,-1 1 0,1-1 0,-1 1 0,1 0 0,-1-1 0,1 1 1,-1-1-1,0 0 0,1 1-2,-9 8 66,-8 24-4,8-22-24,1-2-10,1 8-5,2-3 17,-5-10 47,7-4 41,3 0 0,0 0 0,-7 0 21,-18 0 86,19 0-1,12 0-84,34 0 46,-19 0-136,3 0-59,1 0-109,40 3 169,-64-3-59,0 1 0,0-1 0,-1 0 0,1 0 0,0 1 0,0-1 0,0 0 0,0 1-1,-1-1 1,1 1 0,0-1 0,-1 1 0,1 0 0,0-1 0,-1 1 0,1 0 0,0-1 0,-1 1 0,1 0 0,-1 0 0,0-1 0,1 2-2,3 4 3,-3-4-1,0 0-1,-1 0 1,1 0 0,0 0 0,-1 0-1,1 0 1,-1 1 0,1-1 0,-1 0 0,0 0-1,0 1 1,0-1-2,0-2 0,0 1 4,0 0 0,0 0 0,0 0 0,0 0 0,0 0 0,1 0 0,-1 0 0,0 0 0,1 0 1,-1 0-1,0 0 0,1 0 0,-1 0 0,1 0 0,0 0 0,-1-1 0,1 1 0,0 0 0,-1 0 0,1-1 0,0 1-4,6 7 22,-7-6-22,0-1 0,0 1 0,1 0 0,-1-1 0,1 1 0,-1-1 0,1 1 0,-1-1 0,1 1 0,0-1 0,0 1 0,0-1 0,0 0 0,0 1 0,0-1 0,0 0 0,1 0 0,-1 0 0,0 0 0,0 0 0,1 0 0,-1 0 0,1 0 0,-1-1 0,2 1 0,6 4 0,-8-5 0,-1 1 0,1-1 0,-1 1 0,1-1 0,-1 1 0,1 0 0,-1-1 0,1 1 0,-1 0 0,0-1 0,1 1 0,-1 0 0,0-1 0,0 1 0,1 0 0,-1 0 0,0 0 0,0-1 0,0 1 0,0 0 0,0 0 0,0-1 0,0 1 0,0 0 0,0 0 0,-1 0 0,1 62-38,0-42 76,0-14 90,0-4 21,-3 11-55,-5 0 56,-5-2 44,-3-1 35,10-8-122,-1 0-1,1 0 0,-1-1 0,0 1 0,0-1 0,0-1 0,0 1 0,0-1 0,0-1 0,-1 1-106,-68-1 515,57 0-434,-2 0-37,1 0-254,4 0 62,3 0 50,2 0 37,-10 0-76,19 0 18,-1 0-99,0 0-92,1 0 105,-1 0-37,0 0-40,-1 0-45,-2 0-48,0 0-50,-25 0-983</inkml:trace>
  <inkml:trace contextRef="#ctx0" brushRef="#br0" timeOffset="16140.162">1299 6322 2304,'0'0'668,"0"0"-291,0 0 151,0 0-245,0 0-33,0 0 390,0 0-314,0 0-175,0 0-49,0 0-24,0 0-4,0 0 182,0 0 107,0 1-151,0 1-126,0 6-91,2 23-101,2-20 111,11 2 89,-14-12-85,1-1 0,-1 1-1,0-1 1,0 1-1,0 0 1,0 0-1,0 0 1,0 0 0,0 0-1,0 0 1,0 0-1,-1 0 1,1 0 0,0 0-1,0 0 1,-1 0-1,1 1 1,-1-1-1,1 0 1,-1 0 0,0 1-1,0-1 1,1 0-1,-1 1-8,-7 26 161,-20 18 60,26-43-219,0-1 0,-1 1-1,1-1 1,1 1 0,-1 0-1,0-1 1,0 1 0,1 0-1,0 0 1,0 0 0,-1 0-1,2-1 1,-1 1-1,0 0 1,0 0 0,1 0-2,0 6 16,-1 8 45,0 48 6,0-37 61,0-21 107,0-7 21,0 0-22,6 0-63,19 0 64,-18 0 21,-4 0-22,12 0-117,22 1 104,-14-9-132,15-17-4,15 16-42,5-1 43,-26 4-55,-29 5-41,11 2 31,-8-1 86,-4 1 3,1 0-85,1-1-70,0 0-58,5 0-141,10-1-448,-14 1 499,-2-1 72,-2 1 105,-1 0 36,6 0-519,-6 0 123,0 0-69,0 0-304,0 0-531</inkml:trace>
  <inkml:trace contextRef="#ctx0" brushRef="#br0" timeOffset="16528.878">1525 6209 2048,'0'5'113,"-1"0"40,1 5 251,-1 0 75,1 14 731,1-16-823,2 1-45,1-2-102,10 17-134,-10-17-60,-1 0 0,0 0-1,-1 0 1,0 0 0,0 1 0,0-1-1,-1 0 1,0 1 0,0 1-46,-3 17 88,-6 1-54,0-9-11,1 1 47,4-10-11,0-1 0,0 1 0,1 0 0,0 0 0,0 7-59,1 22 102,-2-8 2,-3 4 57,-4 46 236,10-59-449,0 1 80,0 4 87,-1 13 166,1 10 113,-1-15-185,1-7-114,0 1-105,1-5-100,-1 1-113,0-13 64,0 1-35,1-1-38,-1 1-38,0-12-754</inkml:trace>
  <inkml:trace contextRef="#ctx0" brushRef="#br0" timeOffset="17690.301">1506 4798 1280,'0'10'393,"0"-4"-103,0-3 542,-1-3-375,-4 0-232,0 0-216,-1-1 41,-9 1 134,-26 1 408,31 1-449,2 2-54,-1 2-57,-16 11 63,11-9-38,4-6 9,-1-4 4,-1 3 124,3 0-73,2 2-45,-1 2-23,0 0 35,0-3 50,-1 0 56,-2-2 94,-13 6-87,22-5-185,0 1-1,0-1 1,0 1 0,0-1 0,0 1-1,1 0 1,-1 0 0,0 0-1,1 0 1,0 0 0,-1 0-1,1 0 1,0 0-16,-2 5 213,3-7-42,0 0 42,-6-1-114,2 0-38,0 2-22,-1 0-22,-4 0 29,5-1 9,-2-1 34,6 2 16,0 2-43,0 9-14,0-6-7,0-5-34,0 1 0,0 0 0,0-1 0,0 1 0,0 0 0,-1-1 0,1 1 0,-1-1 1,1 1-1,-1-1 0,1 1 0,-1-1 0,0 1 0,0 0-7,-9 18 50,4 50 32,6-62-77,0 0 0,1 0 0,0 1 0,0-1 0,2 6-5,4 4 9,1 15 91,-7 38 30,-1-52-113,0-19-15,0 0-1,0 1 1,0-1 0,0 0 0,0 0 0,0 0 0,0 1 0,0-1 0,0 0-1,0 0 1,0 0 0,0 1 0,0-1 0,0 0 0,0 0 0,0 0 0,0 1-1,0-1 1,0 0 0,0 0 0,0 0 0,0 1 0,0-1 0,0 0 0,0 0-1,1 0 1,-1 0 0,0 1 0,0-1 0,0 0 0,0 0 0,0 0-1,1 0 1,-1 0 0,0 0 0,0 1 0,0-1 0,0 0 0,1 0 0,-1 0-1,0 0 1,0 0 0,0 0 0,1 0 0,-1 0 0,0 0 0,0 0 0,0 0-1,1 0 1,-1 0 0,0 0 0,0 0 0,0 0 0,1 0 0,-1 0 0,0 0-1,0-1-1,25 1 43,-18 0 64,-7 0 21,3 0-22,16 0-84,-17 1-24,1-1 0,-1 0 0,1-1 1,-1 1-1,0 0 0,1-1 0,-1 1 1,1-1-1,-1 0 0,0 0 0,1 0 0,-1 0 2,10-21-64,-11 21 61,-1-1 0,1 0 0,-1 0 0,1 1 1,0-1-1,0 0 0,0 1 0,0-1 0,0 1 1,0-1-1,0 1 0,0 0 0,0-1 1,1 1-1,0-1 3,26-1 0,29 3 0,-32 3 21,-22-2-11,1 1-1,-1-1 1,0 1-1,1 0 0,-1 0 1,0 0-1,0 0 1,-1 0-1,1 1-9,22 25 22,-22-27-22,-1 0 0,0 0 0,1 0 0,-1 0 0,0-1 0,1 1 0,-1-1 0,1 0 0,-1 1 0,1-1 0,-1 0 0,1-1 0,-1 1 0,1 0 0,-1 0 0,1 0 0,-1 0 0,1 0 0,-1 1 0,1-1 0,-1 1 0,1 0 0,-1-1 0,0 1 0,1 0 0,-1 0 0,0 1 0,0-1 0,1 0 0,-1 1 0,0-1 0,-1 1 0,1 0 0,0 0 0,1 1 0,-2 0 0,0-1 0,0 0 0,0 0 0,0 1 0,-1-1 0,1 1 0,-1-1 0,0 1 0,1-1 0,-1 0 0,0 1 0,-1 0 0,1 30 42,0 72 150,1-104-189,-1 1 0,0 0 0,0-1 0,0 1 0,-1-1 0,1 1 0,0 0 0,-1-1 0,1 1-1,-1-1 1,1 1 0,-1-1 0,0 1 0,1-1 0,-1 0 0,-1 2-3,1-2 5,-1 0 0,1 0 0,0-1 0,-1 1 0,1 0 0,-1-1 1,1 1-1,-1-1 0,1 1 0,-1-1 0,0 0 0,1 0 0,-1 0 0,0 0 0,1 0 0,-2 0-5,2 0 3,1 0-1,-1 0 0,0 0 0,0-1 0,1 1 0,-1 0 0,0 0 0,0 0 0,1 1 1,-1-1-1,0 0 0,1 0 0,-1 0 0,0 0 0,1 1 0,-1-1 0,0 0 0,1 1 1,-1-1-1,0 0 0,1 1 0,-1-1 0,1 1 0,-1-1 0,1 1 0,-1-1 0,1 1 1,-1-1-1,1 1-2,-9 8 66,-20 0-23,11 5 13,17-12-50,-1-1-1,0 1 0,0-1 1,-1 1-1,1-1 0,0 0 1,0 0-1,-1 0 0,1 0 1,-1 0-1,0 0-5,-33 2 98,20-3-100,-46 0 178,35 0-153,5 0-97,13 0-11,1 0-38,-6-2-104,3-1 35,-10-14-303,10 7 129,1 3-105,4 1-51,0 1-45,0 1-49,-25 1-557</inkml:trace>
  <inkml:trace contextRef="#ctx0" brushRef="#br0" timeOffset="18691.234">1280 3443 1280,'0'0'324,"1"0"-85,0 0-74,0 0-60,0 0-51,0 0-35,6 0-68,-5 0 107,-1 0 91,0 0-27,-1 0 38,1 0 41,-1 0 46,0 0 50,0 0 54,-1 0 60,1 0 64,-10 1-36,1 0-111,2 2-95,2 0-79,0 0-69,2 1-39,-9 18-2,9-15 24,0-1 71,-9 10 95,8-4-187,3-7-29,-1-1-1,1 1 1,-1 0-1,0-1 0,0 0 1,-1 1-1,0-1 1,1 0-1,-1 0 1,0 0-1,-1-1 0,-2 3-17,4-3 6,-1 0-1,1 1 0,0-1 0,0 0 0,1 1 0,-1 0 0,1-1 0,-1 1 0,1 0 0,0 0 0,1 0 1,-1 0-1,1 0 0,-1 0-5,-6 26 56,-14-6-34,19-22-22,0 0 0,-1 0 0,1 1 0,0-1 0,0 0 0,0 1 0,1-1 0,-1 1 0,1-1 0,-1 1 0,1 0 0,0 0 0,0-1 0,0 1 0,0 2 0,-4 62 65,6-16 39,0-22-14,-1-1 35,3-8-49,-1-13-62,0-1 1,1 0 0,-1 1 0,2-1-1,-1-1 1,1 1 0,3 4-15,6 7 77,3 0 51,2 0-25,7 8-70,-21-20-20,6 2 83,1-5-80,-3-2 0,2 5 14,-8-4-25,0 1 0,0-1 0,0 0 1,0 0-1,0 0 0,0-1 0,1 1 0,-1 0 0,0-1 1,1 0-1,-1 1 0,0-1 0,1 0 0,-1 0 0,0 0 1,1 0-1,-1-1 0,0 1 0,2-1-5,9-5 34,-10 5-24,1-1-1,-1 1 0,1-1 1,0 1-1,-1 0 1,1 1-1,0-1 0,0 0 1,0 1-1,3 0-9,-5 0 9,1 0 0,-1 0 0,0 0 0,1 0 0,-1-1-1,1 1 1,-1-1 0,1 1 0,-1-1 0,0 0 0,0 0 0,1 0-9,22-24 106,-17 21-111,6-3 61,-11 6-37,-1 0-1,1 0 1,-1-1 0,1 1-1,-1-1 1,0 1 0,0-1-1,0 0 1,0 0 0,0 0-1,1-2-18,0-9 11,-3 11 0,-1-1 0,1 1-1,-1 0 1,1 0-1,-1-1 1,0 1 0,0 0-1,0 0 1,0 0 0,0 0-1,0 0 1,-1 0 0,1 0-1,0 0 1,-1 0-11,-1-1 107,-4 3 21,5 0-118,0 0 0,0 0 0,-1-1 1,1 1-1,0-1 0,0 1 0,0-1 1,0 0-1,-1 0 0,1 0 0,0 0 1,1 0-1,-1 0 0,0-1 0,0 1 1,0-1-1,1 1 0,-1-1 0,1 0 1,-1 1-1,1-1 0,0 0 0,0 0 0,0 0 1,-1-1-11,2 2 3,0 1 0,0 0 1,0-1-1,0 1 1,-1 0-1,1-1 0,0 1 1,0 0-1,-1-1 0,1 1 1,0 0-1,0-1 1,-1 1-1,1 0 0,0 0 1,-1-1-1,1 1 0,0 0 1,-1 0-1,1 0 0,0-1 1,-1 1-1,1 0 1,-1 0-1,1 0 0,0 0 1,-1 0-1,1 0 0,-1 0 1,1 0-1,0 0 0,-1 0 1,1 0-1,-1 0 1,1 0-1,0 0 0,-1 0 1,1 1-4,-38-1 128,37-1-124,1 1 0,-1 0 0,0 0 0,1 0 0,-1 0 0,1 0 0,-1 0 1,0 0-1,1 1 0,-1-1 0,0 0 0,1 0 0,-1 0 0,1 1 0,-1-1 0,0 0 0,1 0 1,-1 1-1,1-1 0,-1 1 0,1-1 0,-1 1 0,1-1 0,-1 0 0,1 1 0,-1 0-4,-4 5 17,-16 13 3,-6-13 71,-18-6-42,25 0-129,9 0-30,0 0-63,1 0-74,0 0-88,8 0-58,1 0-323,1 0-457</inkml:trace>
  <inkml:trace contextRef="#ctx0" brushRef="#br0" timeOffset="19850.522">1073 2032 1664,'-1'0'120,"-1"0"-44,1 0-31,-4 0 33,4 0 0,-1 0 60,1 0 52,-1 0 77,0 0 92,0 0 103,2 0 173,0 0-310,1 0-141,0 0-73,2 0-39,5 0-68,-4 0 32,0 0 65,0 0 95,9-1-55,-5-3-43,-3-3-48,-1-2-51,1-1-52,-5 9 50,1 1 0,-1-1 0,0 1 1,1-1-1,-1 1 0,0-1 0,1 1 0,-1-1 1,1 1-1,-1-1 0,1 1 0,-1 0 0,1-1 1,-1 1-1,1 0 0,-1 0 0,1-1 0,0 1 1,-1 0-1,1 0 0,-1 0 0,1 0 0,0 0 1,-1-1-1,1 1 0,0 0 0,-1 1 0,1-1 1,-1 0-1,1 0 0,0 0 3,8 2-12,-1 0 32,0-2 36,-1-1 45,0-4 55,14-7 1,20 9-37,-27 3-98,36 0 117,-30 0-93,-6 0-18,-12 0-24,0 0 0,0 0 0,0 0 0,0 0 0,0 0 0,0 0 0,0-1-1,0 1 1,0-1 0,0 1 0,0-1 0,0 0 0,0 0 0,-1 0-1,1 0 1,0 0 0,-1 0 0,1 0 0,0 0 0,-1-1 0,0 1 0,1-1-1,-1 1 1,1-2-4,-1 2 3,0-1-1,0 1 0,1 0 1,-1-1-1,0 1 0,0 0 1,1 0-1,-1 0 0,1 0 1,-1 0-1,1 0 1,0 0-1,-1 1 0,1-1 1,0 0-1,-1 1 0,1-1 1,0 1-1,0 0 0,0 0 1,-1 0-1,1 0 0,0 0 1,1 0-3,-2 0 0,0 0 0,0-1 0,1 1 0,-1 0 0,0 0 0,0 0 0,0 0 0,1 0 1,-1 1-1,0-1 0,0 0 0,0 1 0,0-1 0,0 0 0,0 1 0,0-1 0,0 1 0,0 0 0,0-1 0,0 1 0,0 0 1,0 0-1,0-1 0,0 1 0,-1 0 0,1 0 0,0 0 0,-1 0 0,1 0 0,0 0 0,-1 0 0,1 0 0,-1 0 0,0 0 1,1 1-1,4 9 18,-5-10-15,1 0 1,-1-1-1,1 1 0,-1-1 1,1 1-1,0-1 0,-1 1 0,1-1 1,0 0-1,-1 1 0,1-1 1,0 0-1,-1 0 0,1 1 0,0-1 1,0 0-1,-1 0 0,1 0 1,0 0-1,0 0 0,-1 0 0,1 0 1,0 0-1,0 0 0,0 0 0,-1 0-3,0 0 0,29 0 43,-29 0-40,1 0 0,-1 1 0,1-1 0,-1 0 0,1 1 0,-1-1 0,1 1 0,-1-1 0,1 1 0,-1-1 0,0 1 0,1-1 0,-1 1 0,0-1 0,0 1 0,1-1 0,-1 1 0,0-1 0,0 1 0,0 0 0,1-1 0,-1 1 0,0 0 0,0-1 0,0 1 0,0-1 0,0 1 0,0 0 0,-1-1 0,1 1 0,0-1 0,0 1 0,0 0 0,-1 0-3,1 2 5,1 37-5,-3-30 0,-3-4 0,-2 3-4,2-1-8,-1 0-1,1 1 0,0-1 0,1 1 0,0 0 0,0 0 0,1 1 0,-1 5 13,-7 31-26,9-39 27,-1 1 0,1-1-1,-1 0 1,-1 0-1,1-1 1,-1 1 0,-2 2-1,4-7 0,0 1 0,0 0 0,0 0 0,0 0 0,1 0 0,-1 0 0,1 0 0,0 0 0,-1 1 0,2-1 0,-1 0 0,0 1 0,1-1 0,-1 1 0,1-1 0,0 0 0,0 1 0,1-1 0,-1 1 0,1 0 0,-1-1 0,0 1 0,0-1 0,0 1 0,0 0 0,-1-1 0,1 1 0,-1-1 0,0 1 0,0-1 0,-1 1 0,1-1 0,0 0 0,-1 1 0,-1 1 0,-35 48 0,22 4 0,4-32 19,6-15-1,1 0 0,0 1 1,0-1-1,1 1 0,0 0 0,-2 10-18,2 0-14,4-13-16,0 0-73,0-4 13,1 1-33,-1-2-20,0 1-34,0-1-38,0 1-42,0-4-511</inkml:trace>
  <inkml:trace contextRef="#ctx0" brushRef="#br0" timeOffset="20209.857">1167 2333 1792,'0'0'524,"0"0"-216,0 0 91,0 0-73,1-1 441,1-1-488,9-5 48,4 2-54,2 1-49,2 3-41,13 0 41,12 2 6,-22 0-92,5-5 22,-9-11-37,-1 0-10,6 12 25,82 3 262,-84 0-370,-6 0-55,-10 0-95,-4 0-144,0-2 21,0 1 47,0-1 43,0 0 34,4-1-52,6-2-66,-9 4 76,33-2-628</inkml:trace>
  <inkml:trace contextRef="#ctx0" brushRef="#br0" timeOffset="21061.897">1355 452 896,'0'0'253,"0"0"-15,0 0 173,0 0-96,-1 0-84,0 0-70,0 0-58,0 0-43,-6 0 39,4 0 0,0 0 98,1 0-19,0 0 56,0 0 62,0 0 72,-6 0-348,-21 0-71,19 0 82,9 0 117,0 2-47,0 1-29,-1 3-27,0 1-17,0-3 26,1-3-46,0 1 5,-1 0 0,1 1 0,-1-1 0,0 0 0,0 0 1,0 0-1,0 0 0,0 0 0,0-1 0,0 1 0,-1 0 0,-1 0-13,-7 3 77,-3 0 43,11-4-113,1 0-1,-1 1 1,1-1-1,0 0 1,-1 1-1,1 0 1,0-1-1,0 1 1,0 0-1,1 0 1,-1 0-1,0 0 1,1 1-1,-1-1 1,1 0-1,0 1 1,-1 0-7,-14 20 81,13-22-46,2 4 11,2 39-20,-2-22-26,1-21 0,-1 0 0,1 0 0,0 1 0,0-1 0,-1 0 0,1 1 0,0-1 0,0 0 0,0 1 0,0-1 0,0 0 0,1 0 0,-1 1 0,0-1 0,1 0 0,-1 0 0,0 1 0,1-1 0,0 0 0,-1 0 0,1 0 0,0 0 0,-1 0 0,1 0 0,0 0 0,0 0 0,0 0 0,0 0 0,0 0 0,0 0 0,0-1 0,0 1 0,0 0 0,1-1 0,-1 1 0,0-1 0,0 1 0,0-1 0,1 0 0,-1 1 0,3 0 0,-1 0 0,0 1 0,1-1 0,-1 1 0,0 0 0,0 0 0,0 0 0,0 1 0,0-1 0,5 7 0,19 12 0,19-16 0,-39-6 5,0 0 1,0 0-1,0-1 1,0 0-1,-1 0 0,1 0 1,-1-1-1,1 0 1,-1 0-1,4-3-5,-3 1 9,0 1 0,0 1-1,1-1 1,-1 1-1,1 0 1,0 1 0,0 0-1,0 0 1,0 1 0,0 0-1,0 0-8,-5 1 6,-1 0-1,0 0 1,0 0-1,0 0 1,0-1-1,1 1 1,-1-1-1,0 0 1,0 0-1,0 1 1,0-1-1,-1 0 1,1-1-1,0 1 1,0 0-1,0-1 1,-1 1-1,1 0 1,0-2-6,15-11 23,0 8 24,-16 6-44,-1 0-1,1 0 0,0 0 1,-1 0-1,1 0 0,0-1 0,-1 1 1,1 0-1,0 0 0,0 0 1,-1-1-1,1 1 0,-1 0 1,1-1-1,0 1 0,-1-1 1,1 1-1,-1-1 0,1 1 1,-1-1-1,1 1 0,-1-1 0,1 1 1,-1-1-1,0 1 0,1-1 1,-1 0-1,0 1 0,0-1 1,1 0-1,-1 1 0,0-1 1,0 0-1,0 0 0,0 0-2,0-2 107,0-3 21,0-1-99,0-11 15,-4 4-62,3 13 12,1 0 0,-1 0 0,0 0 1,0 0-1,0 1 0,0-1 0,-1 0 0,1 0 0,0 1 0,0-1 1,0 0-1,-1 1 0,1 0 0,0-1 0,0 1 0,-1 0 0,1-1 1,0 1-1,-1 0 0,1 0 0,0 0 0,-1 0 0,1 0 0,-1 1 6,-6-1-153,-1 0-9,1 0 41,-10 0-157,10 0 125,-2 0-83,4 0 74,-1 0-35,-1 0-47,-26 0-524</inkml:trace>
  <inkml:trace contextRef="#ctx0" brushRef="#br0" timeOffset="21606.959">1280 809 1280,'0'0'274,"0"0"-69,1-1-59,-1 0-50,0 0-36,0-1-38,1-3-51,-1 3 50,-1 1 23,1-1 34,-1 1 122,0 0-56,0 0 34,0 1 37,0 0 42,0-1 44,0 1 47,-21 5-94,17-1-102,-3 3 82,4-4-76,-3-1-60,0-2-47,0 0-37,-18 4-79,24-3 61,0 0 0,0 0 0,0-1 0,0 1 1,1 0-1,-1 0 0,0 0 0,0 0 0,1 0 0,-1 0 1,0 0-1,1 0 0,-1 0 0,1 1 0,0-1 0,-1 0 0,1 0 1,0 0-1,-1 1 4,-3 12 28,-2-5 35,-2 1 47,-25 13 72,-14 12 22,44-33-192,1 0 0,0 1-1,0 0 1,0-1-1,0 1 1,0 0-1,0 0 1,1 0 0,-1 2-12,0-1 7,1-1 0,0 1 0,-1-1 1,1 0-1,-1 0 0,0 0 1,0 0-1,0 0 0,0 0 0,-1-1 1,1 1-1,-1-1 0,-2 2-7,3-2 6,-1 1 0,1-1 0,-1 0 0,1 1-1,0-1 1,0 1 0,0-1 0,1 1 0,-1 0 0,0 0-1,1 0 1,0 0 0,-1 2-6,0 5 31,0 0-1,1 0 1,1 0-1,-1 0 1,1 1-1,2 6-30,-1 18 52,2-4-31,10-15 58,9-9-52,32-7-26,-30-1 20,-10 0 10,1-1-1,-1 0 1,0-1-1,0 0 1,-1-2 0,1 1-1,7-5-30,17-15 42,-21 10 30,6 5-31,-21 9-39,-1-1 0,0 1 1,1 0-1,-1-1 0,1 0 1,-1 1-1,0-1 1,1 0-1,-1 0 0,0 1 1,0-1-1,0 0 1,1 0-1,-1 0 0,0-1-2,4-20 87,-5 21-74,0-1 0,0 1-1,0-1 1,0 1 0,0-1 0,1 0 0,-1 1 0,1-1 0,-1 1 0,1-1-1,-1 1 1,1 0 0,0-1 0,0 1 0,0 0 0,0-1 0,0 1 0,0-1-13,0 2 6,0-1 0,0 0 0,-1 0 0,1 1 0,-1-1 0,1 0 0,-1 0-1,1 0 1,-1 0 0,1 0 0,-1 0 0,0 0 0,1 0 0,-1 0 0,0 0 0,0 0 0,0 0 0,0 0 0,0 0 0,0 0 0,0 0 0,0 0 0,0 0 0,-1 0 0,1 0 0,0 0 0,-1 0 0,1 0 0,-1 0-6,-5-18 151,4 16-122,0-1 0,1 0 0,0 0 0,0 0 1,0 0-1,0 0 0,1 0 0,0-2-29,-4-10 161,-9 9-33,-5-2-33,-10-35 118,14 30-114,0 2-95,1 3-72,-1 0-93,2 3-62,0 1-94,-1 2-109,1 2-124,9 1-474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5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1 678 1408,'0'2'186,"0"-1"-52,0 0-46,0 0-41,0 1-34,0-1-36,0 2-72,0 2-211,0-3 245,0-1 40,0 1 46,0-1 53,0 0 63,0 0 73,0 0 45,0 0 74,0 0 79,0 0 87,0 0 94,0 0 100,0 0 109,0 0 115,0-12-685,3 3 70,1 1 90,4-2 111,-6 6-426,0-6-5,-2 6 51,6-4 181,0 2-133,8-8 60,-9 5-104,0-5 75,-4-4 91,-1 11-255,0-1 40,0-10 128,0-30 364,1 33-444,1 1-56,2-6 23,-2 4 11,2 1 0,-1-1 0,6-13-104,16-3 171,-17 1-30,-8 26-125,0 0 0,1 0-1,0 0 1,-1 0 0,2 1 0,-1-1 0,0 0 0,1 1-1,0-1 1,-1 0 0,1 1 0,1 0 0,-1 0 0,1-1-16,21-24 98,-23 25-93,1 0-1,-1 0 0,1 0 0,-1-1 0,0 1 1,0-1-1,-1 1 0,1-1 0,-1 1 1,0-1-1,0 1 0,0-4-4,1 1 22,-1-1 0,2 1 0,-1 0 1,1-1-1,0 1 0,0 0 0,0 0 0,1 0 0,0 1 1,0-1-1,1 1 0,-1 0 0,2-1-22,12-24 53,-11 8-31,-6 20-18,0 1 0,0-1 0,0 1 0,1-1 0,-1 0 0,0 1-1,1 0 1,-1-1 0,1 1 0,-1-1 0,1 1 0,0 0 0,0-1 0,0 1 0,0 0 0,0 0 0,0-1 0,0 1 0,0 0 0,0 0 0,0 0 0,0 0 0,1 1-1,-1-1 1,0 0 0,1 0 0,-1 1-4,31-10 43,-16-4 10,-15 13-50,0 0 1,0-1 0,0 1 0,0 0 0,1 0-1,-1 0 1,0 0 0,1 0 0,-1 0-1,1 0 1,-1 1 0,1-1 0,0 1 0,-1-1-4,32-2 107,-31 3-102,0-1 0,0 1 0,0 0 0,0 1 0,0-1 0,0 0 0,0 0 0,0 1 0,0-1 0,0 1 0,0 0 0,-1 0 0,1-1 0,0 1 0,0 0 0,-1 1 0,1-1 0,0 0-1,-1 0 1,1 1 0,-1-1 0,0 1 0,1-1 0,-1 1 0,0-1 0,0 1-5,22 23 21,-21-23-21,16 16 0,0 0 0,-2 1 0,0 1 0,-2 0 0,-12-18 0,-1 1 0,-1-1 0,1 0 0,0 1 0,0-1 0,-1 0 0,0 1 0,1-1 0,-1 1 0,0-1 0,0 1 0,0-1 0,10 83-5,5-25 31,-4-30 18,-7-20-20,0 0-1,-1 0 1,0 1-1,-1-1 1,0 1-1,-1 0 1,0 0-1,-1-1 1,0 4-24,0 20 62,0 0 60,0 48 221,0-59-269,0-2-35,0-15 4,0-6-43,0 0-53,0 0-86,-1 1-33,-4 2 2,3-2 31,0 0 86,-6 5 14,5-4-25,-1 0-64,1-1-43,0 0-73,0 0-87,0-1-100,2 0-117,-2-3-418,-12-13-698</inkml:trace>
  <inkml:trace contextRef="#ctx0" brushRef="#br0" timeOffset="263.015">189 452 3200,'21'-10'908,"-11"5"-344,-4 2 247,-6 3-495,1 0 50,-1 0 81,0 0 668,0 0-809,0 0-41,0 0 10,0 0-77,0 0-33,0 0 8,0 0 339,0 0 128,0 0-382,1 0-67,0 0-57,0 0-50,3-1-28,0 0-80,3-2-87,-5 2 108,-1 0 37,10-8-68,0-2-14,-1 5 84,1 2 75,3 3 101,23-2 206,0-4-111,-1 1-116,-2 3-104,-21 3-99,-1 0-105,0 0-91,-1 0-78,2 0-141,1 0-68,30 0-1160,10 0 119</inkml:trace>
  <inkml:trace contextRef="#ctx0" brushRef="#br0" timeOffset="850.944">1073 321 3712,'0'0'1034,"0"0"-733,0 0-36,0 0 509,0 0-564,0 0 43,0 0 251,-3 0 807,0 0-929,-39 0 1015,31 0-1136,0 0-45,0 0-47,0 0-91,2 0-113,4 0-30,1 0-36,-4 0 296,2 2-70,-1 1-41,-1 2-30,3-1-12,2-3 13,-13 5 74,4 0-45,-7 10 49,12-9-74,-2-1 91,-3-3-44,8 16-84,8 9-22,-2-21 0,-1-9 0,3 2 0,1 1 0,-1 1 0,0-1 0,1 0 0,-1 1 0,0 0 0,0 0 0,0 0 0,0 1 0,0-1 0,3 4 0,40 22 21,-14-15 39,-31-13-56,0 1-1,0 0 1,1-1-1,-1 1 1,0 0 0,-1 0-1,1 0 1,0 1-1,0-1 1,0 0-1,-1 1 1,1-1 0,0 1-4,23 26 0,-10-22 0,-14-6 0,0 0 0,0 0 0,0 0 0,-1 0 0,1 0 0,0 0 0,0 0 0,-1 1 0,1-1 0,0 0 0,0 1 0,-1-1 0,1 1 0,0-1 0,-1 1 0,1-1 0,0 1 0,-1-1 0,1 1 0,-1-1 0,1 1 0,-1 0 0,1-1 0,-1 1 0,1 0 0,-1 0 0,0-1 0,1 1 0,-1 0 0,0 0 0,0-1 0,0 1 0,1 0 0,-1 0 0,0 0 0,0-1 0,0 1 0,0 0 0,-1 0 0,1 0 0,0 1 0,0 0 0,0-1 0,0 1 0,0 0 0,0 0 0,0-1 0,0 1 0,1 0 0,-1-1 0,1 1 0,-1-1 0,1 1 0,0-1 0,-1 1 0,1-1 0,0 1 0,0-1 0,0 1 0,0-1 0,0 0 0,0 0 0,1 0 0,-1 1 0,1-1 0,-2 1 0,1 1 1,-1-1-1,0 1 1,0-1-1,0 1 1,-1-1-1,1 0 1,0 1-1,-1-1 1,0 0 0,1 1-1,-1-1 1,0 0-1,0 0 1,0 0-1,0 1 1,-1-1-1,1 0 1,-1-1-1,1 1 11,-2 4 117,-3-2 85,-23 18-23,4-1 24,23-19-193,0-1 1,0 0-1,-1 0 1,1 0-1,0 0 1,0 0-1,-1-1 1,1 1-1,-1-1 1,1 0-1,0 1 1,-2-1-22,4 0 10,-1-1 1,0 1 0,0 0 0,1 0-1,-1 0 1,0 0 0,1 0 0,-1 0-1,0 0 1,0 0 0,1 0 0,-1 1-1,0-1 1,1 0 0,-1 0 0,0 1 0,1-1-1,-1 0 1,0 1 0,1-1 0,-1 0-1,1 1 1,-1-1 0,0 1 0,1-1-1,-1 1 1,1 0 0,0-1 0,-1 1-11,-8 8 200,-1-6-141,-3-1-81,-2-2-98,-1-1-113,9 0 70,-1-1-35,1 1-35,0-1-39,1-1-40,0 1-42,1-1-43,2 0-46,-1 0-1221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56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60 1664,'0'0'479,"0"0"-105,0 0 202,0 0 128,0-2 236,0 0-662,0-1-45,-1-6-1,-1 2-69,2 6-147,-1 0 0,1 0 0,-1 1 0,1-1 0,-1 0 1,0 0-1,1 0 0,-1 1 0,0-1 0,1 0 0,-1 1 1,0-1-1,0 1 0,1-1 0,-1 1 0,0-1 0,0 1 0,0-1 1,0 1-1,0 0 0,-1-1-16,-10 0 204,3-2 394,-13-10 20,12 11-483,-1 0 41,5 2-53,0-1 1,1 1 0,-1 0-1,0 0 1,0 1 0,0 0-1,1 0 1,-6 1-124,-6 6 231,2 3-98,-16 17 145,16-17-127,4-3-58,2 1-36,0 1-26,-4 6 42,-4 12 108,10 9-42,8 40 117,0-47-85,-1-27-158,0-1-1,0 1 1,1-1 0,-1 1 0,1 0 0,-1-1 0,1 1 0,0-1-1,0 1 1,0-1 0,0 0 0,0 1 0,0-1 0,1 0 0,-1 0-1,1 0 1,-1 0 0,1 0 0,0 0 0,0-1 0,0 1 0,0 0-1,0-1 1,0 1 0,1-1 0,-1 0 0,0 0 0,1 0 0,-1 0-1,1 0 1,-1-1 0,1 1 0,0-1-13,12 3 89,1-2 0,-1 0-1,0-1 1,1 0 0,8-2-89,15 0 156,-11 2-28,-27 0-124,-1 0 1,1 0-1,0 0 0,0 0 1,-1-1-1,1 1 1,0 0-1,-1 0 1,1-1-1,0 1 1,0 0-1,-1-1 0,1 1 1,-1 0-1,1-1 1,0 1-1,-1-1 1,1 1-1,-1-1 1,1 1-1,-1-1 0,1 0 1,-1 1-1,1-2-4,36-35 43,-19 16 51,-12 2-66,-3 4 7,5 1 43,1 3-28,8-10 25,-12-4 56,-5 16-117,0-9 105,0 1 44,0-23 272,0 18-249,0 19 27,0 6-42,0 16 42,3 18-85,10 10-85,-2-15 46,0-18-69,-9-11-20,1 0-1,-1 0 1,1 0 0,-1 0 0,-1 0-1,1 1 1,0-1 0,-1 1 0,1-1 0,0 4 0,-2-5 0,1 1 0,0-1 0,0 0 0,0 0 0,1 0 0,-1 0 0,0 0 0,1 0 0,-1 0 0,1 0 0,0 0 0,1 1 0,0-2 1,-1 0 1,0 0 0,1 0 0,-1 0-1,0-1 1,1 1 0,-1-1 0,1 0 0,-1 1-1,1-1 1,-1 0 0,1-1-2,19 5 79,-6 3-52,-14-6-27,-1 1 0,1-2 0,0 1 0,-1 0 0,1 0 0,0-1 0,0 1 0,0 0 0,0-1 0,0 0 0,0 0 0,0 1 0,0-1 0,0 0 0,-1 0 0,1-1 0,0 1 0,0 0 1,0-1-1,0 1 0,0-1 0,0 0 0,8-3-16,-5 2 37,0 0-1,-1 0 1,1 1-1,0 0 1,0-1 0,0 2-1,0-1 1,3 0-21,-7 2 5,1-1 0,0 0 0,-1 0 0,1 0 0,-1-1 0,1 1 1,0 0-1,-1-1 0,1 1 0,-1-1 0,1 1 0,-1-1 0,1 0 0,-1 1 0,1-1 0,0-1-5,-1 1 3,0-1 0,0 1 0,-1 0 0,1-1 0,0 1 0,-1-1 0,1 1 0,-1-1 0,1 1-1,-1-1 1,0 0 0,0 1 0,1-1 0,-1 0 0,0 1 0,-1-2-3,1 2 3,0 0 1,0 1-1,0-1 0,0 0 1,0 0-1,0 1 0,0-1 0,0 0 1,0 0-1,0 1 0,0-1 1,0 0-1,1 0 0,-1 1 1,0-1-1,1 0 0,-1 1 1,0-1-1,1 0 0,-1 1 1,1-1-1,-1 1 0,1-1 1,-1 1-1,1-1 0,-1 1 1,1-1-4,8-11 38,0-26 47,16 19-63,-23 15-22,-1 0 0,0 1 0,0-1 0,0 0 0,0 0 0,-1 0 0,0 0 0,0-1 0,0 1 0,0 0 0,0 4 0,0-28-15,0-57-120,0 82 29,0 9 29,0 5 34,0-6 35,-1 24 8,0-8 0,0 1 0,2-1 0,0 0 0,3 9 0,-3-25-1,1 0 1,-1 0-1,1-1 1,0 1-1,0 0 0,1-1 1,-1 0-1,1 0 1,2 3 0,19 8 26,-23-14-22,-1-1 0,1 1 0,-1-1 0,1 1 1,-1 0-1,1 0 0,-1-1 0,1 1 0,-1 0 0,1 0 0,-1-1 0,0 1 1,0 0-1,1 0 0,-1 0 0,0-1 0,0 1 0,0 0 0,0 0 1,0 0-5,-1 28 36,1-27-27,0-2-7,0 0 0,0 1 0,0-1 0,0 0 0,0 0 0,0 0 0,-1 0 0,1 0 0,0 1 0,0-1 0,0 0 0,0 0 0,0 0 0,0 0 0,0 0-1,0 1 1,0-1 0,0 0 0,0 0 0,0 0 0,0 0 0,0 1 0,0-1 0,0 0 0,0 0 0,0 0 0,1 0 0,-1 1 0,0-1 0,0 0 0,0 0 0,0 0 0,0 0 0,0 0 0,0 0 0,0 1 0,1-1 0,-1 0 0,0 0 0,0 0 0,0 0 0,0 0 0,0 0 0,1 0 0,-1 0 0,0 0 0,0 0 0,0 0 0,0 0 0,1 0 0,-1 0 0,0 0 0,0 0 0,0 0-2,1 0 4,-1 1 0,1-1 0,0 0 0,-1-1 0,1 1 0,-1 0 0,1 0 0,-1 0 0,1 0 1,-1 0-1,1 0 0,-1-1 0,1 1 0,-1 0 0,1 0 0,-1-1 0,1 1 0,-1 0 1,0-1-1,1 1 0,-1-1 0,1 1 0,-1 0 0,0-1 0,1 1 0,-1-1-4,1-14 19,-1 13-17,-1-1-1,1 1 1,0 0-1,0-1 1,1 1-1,-1 0 1,0-1-1,1 1 1,-1 0-1,1 0 1,0-1-1,0 1 0,0 0 1,0 0-1,0 0 1,0 0-2,9-9 30,-8 10-26,0-1 0,-1 1 0,1-1 0,0 0-1,-1 0 1,1 0 0,-1 0 0,0 0 0,0 0 0,0 0-1,0 0 1,0 0 0,0-1 0,0 1 0,-1 0-1,1-1 1,-1 1 0,0 0 0,1-1 0,-1-2-4,-1-2 1,1 3 1,-1 1-1,1 0 1,0 0 0,0-1-1,0 1 1,0 0 0,0 0-1,1-1 1,0 1 0,-1 0-1,1 0 1,1-1-2,6-4 55,34-34-110,-17 26 34,3-9-1,-17 18-79,1 7 92,-7 1-9,-3-1 13,0 0-1,0 0 0,0 0 0,0 0 1,-1 0-1,1 0 0,0 1 1,0-1-1,0 1 0,-1-1 1,1 1-1,0 0 0,-1-1 1,1 1-1,0 0 6,6 13-20,12 13 19,11 20 1,-23-32 0,1 0 0,0-1 0,1 0 0,1 0 0,0-1 0,0 0 0,2-1 0,-3-2 2,8 9-69,-13-8-12,-4 2-33,0-7-186,0-1 88,2 0 42,2 0 10,-1-1 3,-2-1-8,3 12-216,0-6-121,1-4-115,3 0-111,0-1 151,-8-4 505,0 1 1,-1-1-1,0 1 0,1-1 0,-1 1 1,1-1-1,-1 1 0,1-1 0,-1 1 1,0-1-1,1 1 0,-1-1 0,0 1 1,0 0-1,1-1 0,-1 1 0,0-1 1,0 1-1,0 0 0,0-1 0,0 1 1,0 0-1,0-1 0,0 1 0,0 0 1,0 0 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00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77 2176,'-4'5'186,"0"-1"-39,-3 2 54,-2 3 129,10-9-198,0-2 62,2 0 85,0-2 106,1 1-59,-1-1 63,2 0 70,-1-1 75,-4 5-347,0 0-54,0 0-24,0 0-4,0 0 76,0 0-51,0-1-44,0 1-36,0-2-27,0-4-67,0 3 90,0 1 64,0-1 92,0 1 112,0 0-107,0 1 36,0-1 39,0 1 42,-1-8-110,-15-14 190,9 17-253,-2 1 36,-5 0 171,7 3-128,-1 2 40,-11 0-183,6 0-25,-9 0 45,15-1-59,-17 0 12,5 6-40,7 14-20,-35 12 0,40-27 4,0 0 0,0 0 0,1 0-1,-1 1 1,1 0 0,1 0 0,-1 1 0,1-1 0,-4 6-4,-17 18-14,24-28 12,1 1 0,-1-1-1,1 1 1,0 0 0,0 0 0,0 0-1,0 0 1,0-1 0,0 1 0,0 0 0,1 1-1,-1 0 3,-14 28 6,-15 19-2,13-12-30,17-36 23,-1 1 0,1-1 0,0 0 0,0 1 0,0-1 0,0 1 0,0-1 0,0 1 0,0-1-1,1 0 1,-1 1 0,1-1 0,0 0 0,0 1 0,0-1 0,0 0 0,0 0 0,0 0 0,1 0 0,-1 0-1,0 0 1,1 0 0,0 0 0,-1-1 0,1 1 0,0-1 0,0 1 0,0-1 0,0 0 0,1 1 3,15 15-14,12 24 14,-19-33 0,2 0 0,-4 10 23,-9-17-21,0-1 0,0 1 0,0 0 0,0 0 1,0-1-1,1 1 0,-1 0 0,0 0 0,1-1 0,-1 1 0,0 0 1,1-1-1,-1 1 0,1 0 0,-1-1 0,1 1 0,0-1 0,-1 1 1,1-1-1,-1 1 0,1-1 0,0 1 0,-1-1 0,1 0 0,0 1 1,0-1-1,-1 0 0,1 0 0,0 1 0,0-1 0,0 0 0,-1 0 0,1 0 1,0 0-1,0 0 0,0 0 0,-1 0 0,1 0 0,0-1-2,9 2-8,4-1 38,13 2 70,40-4 211,-52 0-243,-4-3-35,-3-5 11,-2 0-8,10-2 26,17-9 52,-20 14-68,11-9 15,-22 14-59,1-1 0,-1 0 0,0 0 0,0 0 0,0 0 0,-1 0 0,1 0 1,-1 0-1,0-1 0,1 0-2,-1 0 3,1 0 0,0 1 0,0-1 1,1 0-1,-1 1 0,1-1 0,0 1 1,0 0-1,2-2-3,-3 3 4,1 0 1,-1 0-1,0-1 0,0 1 0,0 0 1,0-1-1,-1 1 0,1-1 1,-1 0-1,1 1 0,-1-1 1,0 0-1,0 0 0,0 0 0,-1 0 1,1 0-1,0 0 0,-1 0-4,0-1 3,0 0-1,0 0 1,1 0-1,-1 0 1,1 0-1,0 1 0,0-1 1,1 0-1,-1 1 1,2-3-3,3-7-3,-6 10 2,0 0 1,1 0 0,0 0 0,0 0 0,0 0 0,0 0 0,1 0-1,-1 0 1,1 0 0,-1 1 0,1-1 0,0 0 0,0 1-1,0 0 1,1-1 0,0 0 0,6-5 24,-8 6-18,0 1-1,0-1 1,-1 1 0,1-1-1,-1 1 1,1-1 0,-1 1-1,1-1 1,-1 1 0,0-1 0,0 0-1,0 1 1,0-1 0,0 0-1,0 1-5,0 1 0,0-29 43,0 37 35,0 38 100,3-9-71,-2-31-91,1-1 0,-1 0 0,1 0 0,0 0 0,0 0 0,1 0 0,-1 0 0,2 1-16,13 13 69,-16-17-65,1-1 0,-1 1 0,1-1 0,-1 1 0,0 0 0,1-1 0,-1 1 0,0 0 0,0 0 0,0 0 0,0 0 0,-1 0 0,1 0 0,-1 0 0,1 0 0,-1 0 0,1 0 0,-1 0 0,0 0 0,0 2-4,6 28 95,-5-29-94,1 0 1,0 0-1,0 0 0,0 0 0,1-1 1,-1 1-1,0-1 0,1 1 0,1 0-1,17 18 22,-15-4 27,-6-16-44,0 0 1,1 0-1,-1 0 1,0 0-1,1 0 1,-1 0-1,1 0 1,-1 0-1,1 0 0,-1 0 1,1 0-1,-1-1 1,1 1-1,0 0 1,-1 0-1,1-1 1,0 1-1,0 0 1,0-1-1,0 1 1,-1-1-1,1 1 1,0-1-1,0 1 1,0-1-1,0 0 1,0 1-1,0-1 1,0 0-1,1 0-5,7 2 19,-1 3-24,-2 6 33,5 10 48,-7-13-44,2-3 31,4-3-41,19-2-89,-27-1 49,4 1-78,-6 0-22,0 0-69,0 0-159,0 0-4,0 0 60,0 0 22,0 0 33,1 0-144,-1 0 106,1 0 87,0 0 70,0 0 50,4 0-19,-2 0 6,0 0-100,-2 0 37,1 0-43,-1 0-100,1 0-82,0 0-90,0 0-102,30 0-1105</inkml:trace>
  <inkml:trace contextRef="#ctx0" brushRef="#br0" timeOffset="515.603">846 58 2560,'0'0'489,"0"1"-117,0-1-101,0 1-86,0 0-76,0 0-50,0 0-36,0 3-58,0-2 43,0-1 48,0 1 67,0 0 0,0-1 42,0 0 47,0 1 52,0-1 58,0 1 64,0-1 69,0 0 75,0 12-434,0-1 45,1 17 248,1-19-278,0-2-46,0-1-37,2 0-43,1-2-53,-2 2 13,3 5 24,4-1 70,-8-10-25,-1 1 0,1-1 0,0 1 0,-1 0 0,1 0 0,-1 0 0,1 0 0,-1 0 1,0 0-1,0 0 0,0 0 0,0 0 0,0 1 0,0-1 0,-1 0 0,1 1 0,-1-1 0,0 0 0,0 1 0,0 2-14,0 76 384,1-73-275,1-2-42,0-1-26,3 0-25,1 2 29,-3 22 104,-3-23 64,0-6-63,0 0-22,0 0 21,0 0 64,0 0-42,0-6 42,0-12 52,0-1-36,0-19 140,0-16 1,0-34 101,0 51-233,5 12-130,12 4-87,-7 10-1,-10 10-14,1-1 1,0 0-1,0 1 1,0-1 0,0 1-1,0-1 1,0 1-1,1 0 1,-1 0-1,0-1 1,1 1-1,-1 0 1,1 0-1,-1 0 1,1 0-1,-1 1 1,1-1-1,0 0 1,-1 1-1,1-1 1,0 1-1,0-1 1,-1 1-1,1 0 1,0 0-1,0 0 1,0 0-1,-1 0 1,1 0-1,0 0 1,0 1-1,0-1 1,0 1-7,6 0 20,4-1-41,1 0-39,14-2-159,-1 1-91,0 1-70,-17-1 164,1 1 1,-1 1-1,0 0 1,1 0-1,-1 1 1,0 0 215,13 14-1429</inkml:trace>
  <inkml:trace contextRef="#ctx0" brushRef="#br0" timeOffset="998.602">1410 77 3328,'0'5'189,"1"0"104,-1 1 87,0-1 71,1 1 221,2 13 1407,-2-11-1239,1-1-191,-2-4-373,1 0-41,0 0-42,0 0-54,0 1-60,0-1-64,-1 0-71,1 0-77,0-1-83,0 1-88,3 29 145,-3-20 102,3 0 60,10 7 86,-12-18-67,-1 1 0,1 0 0,-1 0 0,1 0 0,-1 1-1,0-1 1,0 0 0,0 0 0,0 1 0,0-1 0,0 1 0,-1-1-1,1 0 1,-1 2-22,2 25 74,-3-17-42,1-8-21,-1 0 0,1 1-1,0-1 1,0 0 0,1 1-1,-1-1 1,1 0-1,0 0 1,1 2-11,-1-2 12,1-1 0,-1 1 0,1-1-1,0 0 1,-1 0 0,2 0 0,-1 0 0,0 0 0,1 0-12,7 7 75,6 6-81,-12-9 39,-1 2 97,-2-4-12,-1 1 44,0-32-43,0 5 18,0 21-135,0 0 0,0 0 1,0-1-1,0 1 1,0 0-1,0 0 0,0 0 1,0 0-1,0-1 0,0 1 1,0 0-1,0 0 0,0 0 1,0 0-1,0 0 1,0-1-1,0 1 0,-1 0 1,1 0-1,0 0 0,0 0 1,0 0-1,0 0 1,0 0-1,0-1 0,-1 1 1,1 0-1,0 0 0,0 0 1,0 0-1,0 0 1,-1 0-1,1 0 0,0 0 1,0 0-1,0 0 0,0 0 1,0 0-1,-1 0 0,1 0 1,0 0-1,0 0 1,0 0-1,0 0 0,-1 0 1,1 0-1,0 0 0,0 0 1,0 0-1,0 0 1,0 1-1,-1-1 0,1 0 1,0 0-3,-1 0 6,0 0 0,-1 0 0,1 0 0,0 0 0,0 0 1,0-1-1,-1 1 0,1 0 0,0-1 0,0 1 0,0 0 0,0-1 0,0 0 1,-1 1-1,1-1 0,0 0 0,1 1 0,-1-1 0,0 0 0,0 0 1,0 0-1,0 0 0,1 0 0,-1 0 0,0 0 0,1 0 0,-1 0 1,1 0-1,-1 0 0,1 0 0,-1-1 0,1 1 0,0-1-6,-3-24 149,4-7 74,0-3 99,-1-5-88,0 40-226,0 0 0,-1 0 0,2 0 0,-1 0 0,0 0-1,0 0 1,0 0 0,0 0 0,1 0 0,-1 0 0,0 0 0,1 0-1,-1 0 1,1 1 0,-1-1 0,1 0 0,-1 0 0,1 0 0,0 0-8,-1 1 0,23-42 124,-15 3 8,-8 36-122,0 0 1,0-1 0,1 1 0,-1 0-1,1 0 1,0 0 0,-1 0 0,1 1-1,0-1 1,1 0 0,-1 0-11,1 0 6,0 1 0,0 0 1,0 0-1,0-1 0,0 1 1,0 1-1,0-1 0,1 0 1,-1 0-1,1 1 1,-1 0-1,2-1-6,18-13 83,-21 15-79,0-1 1,0 0-1,0 1 1,0-1-1,0 1 1,0-1-1,1 1 1,-1 0-1,0-1 0,0 1 1,0 0-1,1 0 1,-1 0-1,0 0 1,0 0-1,0 0 1,2 0-5,10 1-30,0 0-66,2-1-89,-11 0 93,-1 0 45,5 0 22,-4 0-14,-1 0-17,1 0-36,2 0-55,0 0-60,2 0-72,2 0-81,5 0-137,11 0-392,-1 0-647</inkml:trace>
  <inkml:trace contextRef="#ctx0" brushRef="#br0" timeOffset="1590.769">2088 134 2432,'0'-12'551,"-1"2"-75,0-3 126,-2 4-88,-9-2 441,6 10-604,-3 0 40,6 1-181,0 0-50,0-1-44,2 0-38,-1 0-26,1 0-33,-1-4-57,1 2 36,0 1 61,0 0 32,-1 1 56,0 0 25,0 1 52,-1-1 59,-1 1 66,1 1-346,0-1 1,0 0-1,0 1 1,0 0-1,0 0 1,0 0-1,0 0 1,0 0 0,0 1-1,1-1 1,-1 1-1,-2 1-3,-18 16 106,12-10-1,0-2 47,-4 4 137,4-2-110,3-1-67,-1 3-54,2-3-7,1-1 28,-4 4 117,3-2-63,3-1-37,3 2-28,-1 1-13,-2-1 16,-7 6 53,-2-4-34,11-10-72,-1 0-1,1 0 0,0 1 0,0-1 0,0 1 0,0-1 0,0 1 0,0 0 0,0 1-17,-3 27 144,4-25-120,6 46 183,2-37-166,3-3-36,-7-11 4,-1 0 0,0 0 0,1 0 0,-1-1-1,0 1 1,1-1 0,-1 1 0,1-1 0,-1 0 0,1 0 0,-1 0 0,1 0-9,54 0 319,-33 0-233,7-3-43,7-14 72,-22 4-54,0 0 1,-1-1-1,5-8-61,14-12 21,-6 3-21,-27 29 0,0 1 0,-1-1 0,1 1 0,0-1 0,-1 1 0,1-1 0,-1 1 0,1-1 0,-1 0 0,0 1 0,0-1 0,0 0 0,0 1 0,0-1 0,0 0 0,1-3 0,-1 2 0,1 1 0,-1 0 0,0-1 0,0 1 0,0-1 0,0 1 0,0-1 0,0 1 0,0-1 0,-1 1 0,1 0 0,-1-1 0,0 1 0,0-1 0,0 1 0,0 0 0,-1-2 0,-23 1 21,19 3 86,6 0 21,6 10-22,19 27-63,-24-36-37,-1 0-1,1 0 1,-1-1-1,1 1 1,-1 0 0,1 0-1,-1 0 1,1 0-1,-1 0 1,0 0 0,1 0-1,-1 0 1,0 0 0,0 0-1,0 0 1,0 0-1,0 0 1,0 0 0,0 0-6,0 29 95,0-12-36,0-6-8,0-3-22,2-3-23,-1 1 0,1-1 1,1 0-1,-1 0 0,1 0 0,0 0 0,0 0 0,1-1 0,0 1 0,0-1 0,0 0 0,1 0 1,-1-1-1,2 2-6,-1-1-53,-3-4-86,-2-1-38,0 0-9,4 0-359,1 0 96,0 0 85,-1 0 71,0 0 73,0 0 42,2 0-58,6 0-246,-9 0 283,0 0-56,3 0-1281</inkml:trace>
  <inkml:trace contextRef="#ctx0" brushRef="#br0" timeOffset="2289.227">2332 58 3456,'-1'0'-208,"-1"0"93,0 0 89,0 0 112,1 0 99,-1 0 87,1 1 151,0-1 85,-1 0 182,0 2 434,1 0-8,1 0-439,-1 0-186,1 0-89,0 1-151,0-1-91,0 1-102,0 0-115,0 7 207,0 0-39,0 9 13,0-1-90,0 28-48,0-32 47,0 1 46,0 3 96,0 2 114,0-17-257,0 0-1,0 0 0,1 1 1,0-1-1,-1 0 1,1 0-1,0 0 0,1 0 1,-1 0-1,1 0-31,11 17 178,-1-5-66,0-3-44,-8-9-57,2 2 164,-1-2-80,0-2-49,1-3-35,0 2 46,13 0 70,34 0 235,-37 0-275,-8 1-58,-7 0-27,15-14 38,21-11 60,10-4 28,-18-13-22,-10 29-86,-18 12-20,0 0 0,-1 0 1,1 0-1,-1 0 0,1-1 0,-1 1 0,1 0 0,-1 0 0,1-1 0,-1 1 0,1 0 1,-1-1-1,1 1 0,-1 0 0,1-1 0,-1 1 0,0-1 0,1 1 0,-1-1 0,0 1 0,1-1 1,-1 1-1,0-1 0,0 1 0,1-1 0,-1 0 0,3-46-23,-3-3-105,1 47 34,2 2 40,7 4 14,-8-2 15,-1 0 24,-1 0-1,1 1 1,0-1-1,-1 0 1,1 1-1,-1-1 1,1 1-1,-1-1 1,0 1 0,0-1-1,1 0 1,-1 1-1,0-1 1,0 1-1,-1-1 1,1 2 1,0-2 0,0 1 0,0-1 0,0 0 0,0 1 1,0-1-1,0 0 0,0 1 0,0-1 0,1 0 0,-1 0 0,0 1 0,1-1 0,-1 0 0,1 0 1,-1 1-1,1-1 0,13 5 0,-13-6 0,0 0 0,-1 0 0,1 0 0,0 0 0,0 0 0,-1 0 0,1 1 0,0-1 0,0 0 0,-1 1 0,1-1 0,0 0 0,-1 1 0,1-1 0,0 1 0,-1-1 0,1 1 0,-1-1 0,1 1 0,-1 0 0,1-1 0,-1 1 0,1 0 0,-1-1 0,0 1 0,1 0 0,-1 0 0,0-1 0,1 1 0,-1 0 0,0 0 0,0-1 0,0 1 0,0 0 0,0 0 0,0 0 0,0-1 0,0 1 0,0 0 0,0 0 0,1 6 0,0-1 0,1 1 0,-1-1 0,2 0 0,-1 1 0,1-1 0,0 0 0,0 0 0,0-1 0,1 1 0,2 1 0,12 25 0,-3 12 0,33 9 0,-41-46 0,1 1 0,-1 0 0,0 1 0,0-1 0,4 8 0,7 35 21,3-32 29,-18-18-47,-1 0 0,0 1-1,0 0 1,0-1 0,0 1 0,-1 0 0,1 0 0,0 0-1,-1 0 1,1 1 0,-1-1 0,0 0 0,0 0 0,0 1-1,0-1 1,0 1 0,0-1 0,-1 1 0,1-1 0,0 3-3,3 9 0,0 0 0,2-1 0,0 0 0,0 0 0,4 4 0,1 3 21,-4 0 45,-6 2-27,0 2-16,12 23 62,-13-45-83,1 1-1,-1-1 0,1 1 1,-1-1-1,0 1 0,0-1 1,0 1-1,0-1 0,-1 1 1,1-1-1,0 1 0,-1-1 1,0 1-1,0-1 1,0 0-1,0 1 0,0-1 1,0 0-1,-1 1-1,-3 7 17,-4 15 90,-20 7 21,1-14 9,19-16-83,1 0 1,0-1-1,-1 0 1,0-1-1,1 1 1,-1-1-1,1-1 1,-2 0-55,-18 0 88,-2 0 111,1-1 0,0-1 0,-28-7-199,33 1 121,3-3-47,0-6-29,-6-11-20,4 3 9,21 24-26,0 0-1,0 0 1,0-1 0,1 1-1,-1-1 1,1 1 0,-1-1 0,1 1-1,0-1 1,0 0 0,0 0-1,0 0 1,0 0-8,-7-17 28,-20-9 57,25 25-82,0-1 0,1 0-1,-1 0 1,1 0 0,1 0-1,-1 0 1,1 0 0,-1-3-3,0-2 106,1-1-83,1 1-73,0-1-62,1-1-88,2 1-55,-2 9 191,-1 0 0,1 0 0,0 0-1,0 0 1,0 0 0,0 1 0,0-1-1,0 0 1,1 1 0,-1-1 0,0 1-1,1-1 1,-1 1 0,2-1 64,7-2-459,0 2-95,1-1-97,11-13-1162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09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57 115 1664,'0'0'239,"0"0"-32,1 0 117,-1 0-105,1 0-87,0-1-68,0 1-50,4 0-100,-3 0 90,0 0 95,-1 0 2,0 1 42,0-1 53,-1 0 57,1 0 64,0 1 69,-1-1 78,0 1 83,1-1 89,-1 1 97,0 10-593,-1 2 36,0 26 348,1-23-328,3 0-38,2-4-94,9 6 32,-13-17-83,1 1 0,0 0 0,-1 1 0,0-1 0,1 0 0,-1 0 0,0 0 0,0 1 0,0-1 0,0 1 0,0 0-13,1 33 167,-2 255 459,0-97-244,0-33-97,0 1-41,0-27-79,0 2-39,0 0-44,0 1-51,0-130-22,-1 0 0,0 0 0,-1-1-1,0 1 1,0 0 0,-1-1 0,1 1 0,-4 4-9,3-6 4,0 1 1,0 0-1,1 0 1,0 0-1,0 0 1,1 0-1,0 1 1,0 3-5,1 842 128,0-842-128,1 0 0,0 0 0,1 0 0,0-1 0,1 1 0,0 0 0,3 4 0,-2-3 0,0-1 0,-1 1 0,0 0 0,-1 0 0,0 1 0,-1-1 0,-1 7 0,0 1370 0,0-1157 0,0 1280 0,2-1470 37,6 41-37,-3-41 69,-1 42-69,-6-7 22,0-29-22,2 0 0,1-1 0,8 46 0,17-11 21,-22-44 3,0 1 0,-3-1 0,-1 1 0,-2 2-24,1 18 11,1 308-11,-1-308 0,1 27 0,4 20 0,0-74-1,2 26 23,0 52-22,-6 147 81,0-75-55,1-160-26,1-1 0,0 0 0,2 0 0,1 0 0,1-1 0,5 14 0,-7-16 11,-1-1 1,-1 1 0,-1 0-1,0 0 1,-1 0 0,-3 16-12,1 10 36,2 265 3,0-6 36,0 675 281,0-542-229,0 113-62,0-547-62,1 1 0,-2-1 0,1 0 1,0 1-1,0-1 0,-1 1 0,1-1 0,-1 0 1,0 0-1,0 1 0,0-1 0,0 0 0,0 0 1,0 0-1,0 0 0,-1 0 0,1 0 1,-1 0-1,1 0 0,-1-1 0,0 1 0,0-1 1,0 1-1,0-1-3,-4 4 8,5-4-10,1-1-1,-1 0 1,1 1-1,-1-1 1,1 1-1,0-1 1,-1 1-1,1-1 1,-1 1-1,1-1 1,0 1-1,0 0 1,-1-1 0,1 1-1,0-1 1,0 1-1,0 0 1,-1-1-1,1 1 1,0 0-1,0-1 1,0 1-1,0 0 1,0-1-1,0 1 1,1 0 2,-1 46-21,0 88 21,0-117 37,0 37 155,0-40-165,0-5-54,0-1-50,0-1-44,0 0-40,0 1-78,0 0-40,0 1-98,0 8-241,0 17-811</inkml:trace>
  <inkml:trace contextRef="#ctx0" brushRef="#br0" timeOffset="3238.794">170 11404 2048,'0'0'633,"0"0"-157,0 0 70,0 0 338,1 0-47,1 0-373,14 0 231,2 0-36,10 0 125,-4 0-245,-11 0-318,-1 0-38,8 0 31,-10 0-154,-1 0-35,0 0-37,-1 0-38,0 0-41,-1 0-43,36 0 627,-6 0-92,-2 0-95,4 0-98,11-6 98,-5-8-78,-33 10-175,0 1 1,0-1-1,0 2 0,1 0 0,-1 0 0,5 1-53,132 1 553,193 0 900,-238 0-1052,1 0-59,-31 0-147,1 0-49,0 0-58,1 0-66,59 0 0,-125 0-23,5 0 16,44 0 99,-19 0-64,-2 0 31,57 0 44,-71 0-107,-9 0-44,-11 0 20,0 0 43,1 0 41,6 0 55,-5 1-121,1-7 26,-5-5 62,-2 8 28,0-3-22,0-2-83,0-27-24,0 25 1,0-1-5,0-66 31,0 16 50,0 9-41,0-78-48,0 72 22,0 50-9,-1 0 0,1 0 0,-2 0 0,1 0 0,-1 0 0,-1 0 0,1-1 0,-1-1 0,2 1 0,-1 0 0,1-1 0,1 1 0,-1-1 0,1-103 0,4 63 0,1 20 0,-1 14 0,-2-1 0,0 1 0,0-1 0,-2-7 0,1-7 0,0-6 0,-2 1 0,-3-23 0,-3 19 0,3-2 0,1 1 0,1-11 0,2 17 7,0-59 111,0 63-115,0 27-3,0 0 0,0-1 0,0 1 0,-1 0 0,0 0 0,0 0 0,0 0 0,0 0 0,-1 1 0,1-1 0,-1 0 0,0 1 0,0-1 0,-2-1 0,1 1 0,1 1 0,0-1 0,0 0 0,0 0 0,0 0 0,1 1 0,0-2 0,0 1 0,0 0 0,0 0 0,0 0 0,1 0 0,0-1 0,0-2 0,-19-243 0,20 215 0,0 25 0,-1 0 0,0 0 0,-1 0 0,0 0 0,0 0 0,-1 0 0,-1-5 0,-9-14 0,9 21 0,-1-1 0,1 1 0,1 0 0,0-1 0,0 0 0,0 0 0,1 1 0,0-7 0,-17-286 0,18 274 0,1 16 3,-1 0 0,0 1 0,0-1 0,-2 0 0,1 0 0,-1 1 0,-1-1-3,-8-19 43,-5-17 15,12 4-52,4-7 16,0-29-44,-1-16-101,-6-5 123,-1 36-5,4 18 5,2 1 0,1 0 0,3-11 0,0-10 0,-1 28 0,-1 24 0,1 0 0,-2 0 0,0 0 0,0 0 0,-4-12 0,-9-12 0,11 30 0,0 0 0,0 0 0,1-1 0,0 1 0,0 0 0,1-1 0,0 1 0,0-4 0,-7-70 0,4 60 0,1 0 0,1-1 0,1-4 0,1-194-34,0-302 156,0 360-132,0-2-68,0 149 78,-1 0 0,0 1 0,0-1 0,-3-3 0,-10-26 0,10 38 0,1-1 0,1 0 0,0 0 0,0 0 0,0-1 0,1 1 0,0 0 0,1-2 0,-2-48 0,-3 0 0,-4-11 0,5 22 0,1 0 0,3 1 0,2-11 0,0-38-22,-2 32-72,0-3 78,0-137 148,0 186-132,-2 0 0,0 0 0,-1 0 0,0 1 0,-6-17 0,4 18 0,1 0 0,1 0 0,0 0 0,1-1 0,1-14 0,-2-76 0,-10-51 0,5 38-6,10-56 117,0 114-92,-1 2-37,-7 10-54,-8 8 42,11 32 29,-1 0 1,2 0-1,-1-1 0,1 1 1,0-1-1,1 0 1,0-7 0,-1-107 0,-12-65 0,9 121 0,2 0 0,6-49 0,-1 6 0,-2-151 39,0 0-42,0-593-117,0 488 108,0 149 41,0 0 38,1 212-67,-1 1 0,0 0 0,-1-1 0,1 1 0,-1 0 0,0-1 0,-1 1 0,0-3 0,-23-29 0,23 31 0,0 0 0,1 0 0,0-1 0,0 1 0,1 0 0,-1 0 0,1-1 0,1 1 0,-1 0 0,1-39 0,-20-118 0,19-268-40,0 144-48,8 231 88,-5 42 0,0 0 0,-1 1 0,0-1 0,-1-10 0,-1-202 0,0 176 0,0-6 0,0-1 0,0-34 0,0 89-2,0 1 1,1 1 1,-1-1 0,0 1-1,0-1 1,0 0-1,0 1 1,0-1 0,1 1-1,-1-1 1,0 0-1,0 1 1,-1-1 0,1 1-1,0-1 1,0 0 0,0 1-1,0-1 1,0 1-1,-1-1 1,1 1 0,0-1-1,0 1 1,-1-1-1,1 1 1,0-1 0,-1 1-1,1-1 1,-1 1 0,1-1-1,-1 1 1,1 0-1,-1-1 1,1 1 0,-1 0-1,1-1 1,-1 1 0,1 0-1,-1 0 1,1-1-1,-1 1 1,0 0 0,1 0-1,-1 0 1,1 0-1,-1 0 1,0 0 0,1 0-1,-1 0 1,1 0 0,-1 0-1,0 0 1,1 0-1,0 0-1,0 0 0,-1 0 1,1 0-1,0 0 1,0 0-1,0 0 1,0 0-1,-1 0 0,1 0 1,0 0-1,0 0 1,0 0-1,0 0 0,0 0 1,-1 0-1,1 0 1,0 0-1,0-1 1,0 1-1,0 0 0,0 0 1,0 0-1,-1 0 1,1 0-1,0 0 1,0-1-1,0 1 0,0 0 1,0 0-1,0 0 1,0 0-1,0-1 0,0 1 1,0 0-1,0 0 1,0 0-1,0 0 1,0-1-1,0 1 0,0 0 1,0 0-1,0 0 1,0 0-1,0 0 1,0-1-1,0 1 0,0 0 1,0 0-1,0 0 1,0 0-1,1 0 0,-1-1 1,0 1 1,0-2-2,0 0 0,0-1 1,0 1-1,-1 0 0,1 0 0,-1 0 0,1-1 1,-1 1-1,0 0 0,1 0 0,-1 0 1,0 0 1,-1 0 0,0 0 0,1 0 0,-1 1 0,0-1 0,0 1 0,0-1 0,0 1 0,0 0 0,0 0 0,-1 0 0,1 0 0,-3-1 0,-20-1-22,-31 3-84,-1 0 106,51 0-7,-53 0 12,37 0-41,-7 0-33,-134 0 48,130 0 16,-12 0 10,9 0-41,-19 0-35,13-1 49,9 0 22,0 2 1,-28 3-1,20 3 0,0-2 0,0-2 0,-12-2 0,-166-1 0,210 0 0,0 1 0,0 1 0,0 0 0,1 0 0,-1 0 0,1 1 0,-1 0 0,0 2 0,2-2 0,0 0 0,-1 0 0,1-1 0,0 0 0,-1-1 0,1 1 0,-8-1 0,-13-1 0,11-1 0,-1 1 0,1 1 0,-1 0 0,1 1 0,-1 1 0,1 1 0,-5 2 0,-9-1-13,4-8-35,-1 1-64,1 11-78,13 7-93,9-6 11,2-6-121,-3-2-323,3-2 589,-6 0-285,2 1 97,1 0 14,-1 1-44,2 1 16,1 1-43,0 1-47,2 1-54,-1 28-1447</inkml:trace>
  <inkml:trace contextRef="#ctx0" brushRef="#br0" timeOffset="6429.235">866 10519 2816,'0'0'287,"0"0"-34,0 0 156,-1-1-112,1 0-96,0 0-67,-1 0-74,3-5-68,0 4 59,0 0 37,0 1 60,4-1 135,9 1 482,-11 1-533,-4 0-232,3 0 176,-1 0-49,-1 0-22,0 0-1,-1 0 173,0 0-107,1 0-37,2 0 42,1 0-83,4 0-69,-4 0 0,-2 0 22,13-2-33,9-14-58,-16 9 56,1 0 36,7 0 109,12-2 193,0 1-12,-12 1-194,9-18 199,-7 16-151,35-6 402,-39 14-456,-14 1-132,0 0 0,0 0 0,0 0 0,1 0 0,-1 0 0,0 0 1,0 0-1,0 0 0,1 0 0,-1 0 0,0 0 0,0 0 0,0 0 0,1 0 0,-1 0 1,0 0-1,0 0 0,0 0 0,0 0 0,1 0 0,-1 0 0,0 0 0,0 0 1,0 0-1,1-1 0,-1 1 0,0 0 0,0 0 0,0 0 0,0 0 0,0 0 0,1-1 1,-1 1-1,0 0 0,0 0 0,0 0 0,0 0 0,0-1 0,0 1 0,0 0 1,0 0-1,0 0 0,0-1 0,0 1 0,0 0 0,0 0 0,0 0 0,0-1 0,0 1 1,0 0-1,0 0 0,0 0 0,0-1 0,0 1 0,0 0 0,0 0 0,0-1-4,4-17 113,-2 16-85,-1 0-1,1 0 0,0 0 0,0 1 1,0-1-1,0 0 0,0 1 1,0-1-1,0 1 0,1 0 1,-1 0-1,1 0 0,-1 0 0,1 0-27,11-6 60,-8 4 153,-6 3-63,6 3-20,-1-3-49,1 3 3,-4 13 5,-2-9-73,0 1 40,0 47 460,-1-45-462,-1-2-56,-5 10 80,6-14-70,-1 0 0,1 0 0,0 0 0,-1 0 0,2 1-1,-1-1 1,1 0 0,-1 1 0,1 2-8,0 63 96,0 48-85,0-79 8,0 74 206,0-68-192,0-40-153,0-3-144,1-2-64,-1 1 97,0 0 80,0 0 66,0 1 51,0 2 101,-1-2-71,1-1-46,0 1-62,0-1-78,0 0-97,0 0-113,0 0 152,0-1-35,0 0-37,0 0-40,0 1-41,0-1-43,0 0-1092</inkml:trace>
  <inkml:trace contextRef="#ctx0" brushRef="#br0" timeOffset="6693.454">960 10915 2688,'0'0'745,"0"0"-317,0 0 116,0 0-328,0 0 48,0 0 129,0 0 629,0 0-709,0 0-65,0 0-57,0 0-17,0 0 24,1 0 118,1 0-78,2 0-83,6 0 265,1 0-107,-2-1-89,1 1-74,-1 0-60,0-1-41,20-3 14,-16 2 11,1-2 92,-7 2-35,0 0 40,2 0 25,-1 0-1,1 1 1,0-1 0,0 2 0,0 0 0,2 0-196,13 0 348,2 2-41,2-1-31,-1 0-78,-26-1-190,3 0 26,2 0-89,1 0-91,0 0-92,0 0-94,1 0-96,0 0-96,1 0-99,25 0-913</inkml:trace>
  <inkml:trace contextRef="#ctx0" brushRef="#br0" timeOffset="7646.95">132 9786 2176,'4'0'130,"14"-1"355,-12 0-236,-2-1 17,-1-1 73,-1-1 95,-1-1 116,-1 4-210,0 1-46,1-1-43,-1 1-40,1 0-36,0-1-34,1 1 54,0 0-104,0-1-59,8 2-148,-8-1 157,-1 0 75,18 3 52,-14 0-55,-1-1-16,0 1 33,1-1 41,2 1 46,5-2 25,5-1-62,21 0 19,1 8-95,-19 0 15,12 5 190,-25-10-206,0-1 0,1-1 0,-1 1 0,1-1 0,-1 0-1,7-1-102,40 0 462,0 0-52,-1 0-46,1 0-43,-1 0-39,1 0-35,53 0 156,21 0-43,232 0 376,-282 0-551,0 0 35,-29 0-72,149 0 237,-170 0-278,-18 0-1,9 0-84,-1 0-36,-8 0-36,-5 0-52,-4 0-95,-1-4-121,1-1 74,-1 1 64,1 0 53,1-3-9,5-8 8,-4 12 24,1 0-82,-2 1 25,0 0-46,1 1-51,0 0-57,0-1-94,0 1-81,0 1-88,1-1-96,0 0-103,-1 1-112,1 0-117,1 0-127,-5-1 608,0-4 48,3-21-334,-3 26 781,1-1 1,-1 1-1,0-1 1,1 1-1,-1 0 1,1-1-1,-1 1 1,1-1-1,-1 1 1,1 0-1,0-1 0,-1 1 1,1 0-1,-1 0 1,1-1-1,0 1 1,-1 0-1,1 0 1,0 0-1,-1 0 1,1 0-1,-1 0 1,1 0-1,0 0 0,-1 0 1,1 0 29</inkml:trace>
  <inkml:trace contextRef="#ctx0" brushRef="#br0" timeOffset="8926.273">791 8920 2560,'0'0'473,"0"0"-123,0 0-18,0 0 49,0-2 1187,0 0-1273,0 0-46,0 1-93,-1-2-33,1-5 50,-1 0-90,2-11 53,3 11 25,0 4-102,-3 6-30,0 0-7,3-3 28,10-11 92,-3 2-25,4-5 40,-13 13-143,1 0 0,-1 0 1,1 0-1,-1 0 0,1 1 0,0-1 1,0 1-1,0-1 0,0 1 1,0 0-1,2 0-14,13-8 184,-2-16 157,-8 22-301,3 1 89,2 0 55,21 2 312,-15 0-265,-11 1-165,-1-1-60,-2 1 24,0 0-1,0 0 1,-1 1-1,1 0 0,-1 0 1,1 0-1,-1 1 0,0-1 1,0 1-1,0 0 1,0 0-1,0 0 0,-1 1 1,4 3-30,20 23 167,-11-8-84,-8-2 15,-9 7-64,0-18-17,-3 15 66,-12-3-58,2-3-5,-11 35 87,-7-10 15,18-27-24,0 3 66,-8 3-71,5-7 33,8-6-7,1 2 55,-17 17 82,20-22-51,2-2-68,2-1-43,2 1-34,-1-1-12,-2-1 26,-3 4 60,3-2-48,4 3 37,2-2-46,-2 0 16,0 1 23,-2 2 45,7-8 95,3 0-120,38 0 406,-34 1-443,-5 1-108,-3 1 47,7 3 48,-3-2-37,29-1 25,-22-3-44,-15 0-24,1 0 1,-1 0-1,0 0 1,1 0-1,-1 1 1,0 0-1,1-1 1,-1 1-1,0 0 1,0 0-1,0 0 1,0 0-1,1 0-6,15 22 44,-14-17-1,1-6-43,-4 0 106,2 1-70,1-1-86,1 0-74,1 0-62,1 0-104,0 0-56,8-7-827,-13-3 590,-1-5-455,-1 15 1038,0-6-1792</inkml:trace>
  <inkml:trace contextRef="#ctx0" brushRef="#br0" timeOffset="9538.998">226 8525 2176,'0'0'517,"1"0"-118,-1 0-101,1 0-85,0 0-69,1 0-50,3 0 61,-3 0-63,1 0 83,-2 0-43,1 0 37,0 0 89,0 0 70,0 0 81,-1 0 90,2 0-449,1 0 33,5 0 164,2 0 70,16 0 503,-18 0-599,-2 0-37,1 0-32,-1 0-92,6-1 18,-3-2-35,10-10-21,-10 4 6,0 4 35,11-1 149,2 3 34,55 4 564,-34 0-371,25-1 74,0 0-103,-1 0-90,0 0-73,-2 0-65,0 0-44,241 0 315,-212 0-239,0 0 104,74-18 66,-157 18-524,0 0 112,4 0 105,10 0 166,-4 0-31,-7 0-109,-3 0-62,1 0-56,-3 0-51,0 0-58,1 0-67,-2 0-74,0 0-20,-2 0-62,1 0-67,-1 0-74,1 0-76,-2 0-83,1 0-88,-1 0-91,-6 0-859</inkml:trace>
  <inkml:trace contextRef="#ctx0" brushRef="#br0" timeOffset="10577.917">791 7453 3072,'-10'0'359,"4"0"-44,0 0 234,8-2-72,6-3 160,-2-1-124,-2-2 9,-3 3-219,0-1 32,-1 1-99,2 1-43,0 0-36,1 1-33,5-1 42,0 1-78,15 1 29,-19 2 15,-4 0-86,81 0 554,35 0 208,-108 0-764,-7 0-36,0 0 1,0-1-1,0 1 0,0 0 1,0 0-1,0 0 1,0 0-1,0 1 0,0-1 1,0 0-1,0 0 1,0 1-1,0-1 0,0 0 1,0 1-1,0-1 1,0 1-1,0-1 0,0 1 1,0 0-1,0-1 0,0 1 1,-1 0-1,1 0 1,0-1-1,-1 1 0,1 0 1,0 0-1,-1 0 1,1 0-1,-1 0 0,0 0 1,1 0-1,-1 0 1,0 0-1,1 0 0,-1 0 1,0 1-9,1 0 9,0 0-1,-1 0 1,1 0 0,0 0 0,0-1 0,1 1 0,-1 0 0,0 0 0,1-1-1,-1 1 1,0-1 0,1 0 0,0 1 0,-1-1 0,1 0 0,0 0 0,0 0-1,0 0 1,0 0 0,-1 0 0,1-1 0,1 1-9,10 5 61,-12-6-55,0 1 0,-1 0 0,1 0 0,0-1 0,-1 1 1,1 0-1,-1 0 0,1 0 0,-1 0 0,1 0 0,-1 0 1,0-1-1,1 1 0,-1 0 0,0 0 0,0 0 0,0 0 0,0 0 1,0 0-1,0 0 0,0 0 0,0 0 0,0 0 0,0 0 0,0 0 1,-1 1-7,-6 20 96,-10-15-16,16-7-73,-1 0 0,1 0 0,-1 0 0,1 1 0,0-1 0,-1 0 0,1 1 0,-1 0 0,1-1 0,0 1 0,0 0 0,-1 0 0,1-1 0,0 1 0,0 0 0,0 0 0,0 0 0,0 1 0,0-1 0,0 0 1,0 0-1,0 0 0,1 1 0,-1-1 0,0 1-7,0 0 6,1 0 2,0-1 0,0 1-1,-1 0 1,1-1 0,-1 1 0,1-1 0,-1 1 0,1-1 0,-1 1-1,0-1 1,0 0 0,0 1 0,0-1 0,0 0 0,0 1 0,0-1-1,0 0 1,-1 0 0,1 0 0,0 0 0,-1 0 0,1-1 0,0 1-1,-1 0 1,1 0 0,-1-1 0,0 1 0,1-1 0,-1 0 0,1 1 0,-3-1-8,2 1 6,-11 8 68,5 12-24,1-4-25,-6-14 67,-13 0 199,23-3-151,12 0-20,13 0-45,17 0-46,-29 1-29,-1 0 0,0 0 0,0 1 0,0 1 0,0 0 0,0 0 0,-1 0 0,8 5 0,-8 2 0,-1-2 0,35 9 0,-41-17 0,0 1 0,1-1 0,-1 1 0,0 0 0,0 0 0,1 0 0,-1 0 0,0 0 0,0 0 0,0 0 0,0 0 0,0 0 0,0 0 0,-1 1 0,1-1 0,0 0 0,-1 1 0,1-1 0,-1 0 0,1 1 0,-1-1 0,1 1 0,-1-1 0,0 0 0,0 2 0,7 14 0,6-14 12,-12-3-11,-1 0 0,1 0 1,-1 0-1,1 0 0,-1-1 1,0 1-1,1 0 0,-1 0 0,1 1 1,-1-1-1,1 0 0,-1 0 1,1 0-1,-1 0 0,0 0 1,1 0-1,-1 0 0,1 1 0,-1-1 1,0 0-1,1 0 0,-1 1 1,0-1-1,1 0 0,-1 1 0,0-1 1,1 0-1,-1 1 0,0-1 1,0 0-1,1 1 0,-1-1 0,0 1-1,2 4 11,-1 0-1,0 0 1,0 1-1,-1-1 1,1 1-1,-1-1 1,-1 5-11,1-8 18,0 1 1,0-1 0,0 1 0,0-1 0,-1 1-1,1-1 1,-1 0 0,0 1 0,0-1 0,1 0-1,-2 0 1,1 0 0,0 0 0,0 0 0,-1 0-1,1 0 1,-1 0 0,1 0 0,-1 0 0,0-1-1,0 1 1,0-1 0,0 1 0,0-1 0,0 0-1,0 0 1,0 0 0,0 0 0,-1 0 0,1 0-1,-1 0-18,-38 5 258,-1-6-39,2 2-20,18 3-83,-2 0-29,1-2-87,11-2-45,1-1-36,-1 0-41,0-2-46,-6-1-14,5 0 32,-2 0-106,8 1 84,-1 1-38,1-1-43,-1 2-50,1-1-55,-1 1-62,-14 0-1265</inkml:trace>
  <inkml:trace contextRef="#ctx0" brushRef="#br0" timeOffset="11112.292">170 7227 2560,'7'0'435,"1"0"36,27 0 1889,-25 0-1696,0 0-81,-4 0-307,-1 0-39,0 0-47,0 0-51,-1 0-57,0 0-62,0 0-67,-1 0-73,6 0 379,-1 1-42,-2-1-38,-1 2-35,2 1 57,-1 0-93,0 0-60,19 3 0,-9-5 7,45-1 385,0 0-36,64 0 301,2 0-123,1 0-107,28 0-26,0 0-104,30 0-32,87 0 49,-182-9-214,-32 1-43,-17 6 4,-27 2-93,34 0 184,-37 0-197,-4 0-72,-2 0-27,-5 0-22,-1 0-69,3 0-159,-1 0 120,0 0 56,1 0 48,-1 0 41,2 0 6,4 0 86,-5 0-33,1 0-84,0 0-98,-3 0 51,1 0-40,1 0-62,-1 0-56,0 0-61,1 0-67,-1 0-72,1 0-77,0 0-83,0 0-89,13 0-925</inkml:trace>
  <inkml:trace contextRef="#ctx0" brushRef="#br0" timeOffset="11908.473">847 6380 2304,'0'5'-28,"0"-2"72,0-1 62,0-1 57,0 0 193,0-2 91,0 0 6,0-2 661,0 2-740,0 1-33,0 1-48,0 1-60,0 0-119,0 1-36,0 1-41,0 0-45,0 1 67,0-2-34,0 3-41,0 1 97,0-2 11,0 3 44,0 2 51,0 3 60,0 18 20,0-7-56,0-3 11,0 0 63,0-3 13,0-1 68,0-1 77,0-1 89,0-12-276,3-3-22,13 0-50,0-1 0,0-1 0,14-2-184,-16 0 76,-2-1-42,-5 1 62,-4 2-40,1 2-16,11 2 10,15-1 92,-23-1-141,-5 0 42,1 0-3,5 0-55,5 0-45,8 0-56,-16 0-108,-1-6-213,2-7 39,1 1-79,-4 7-3,3 3-341,25 2-587</inkml:trace>
  <inkml:trace contextRef="#ctx0" brushRef="#br0" timeOffset="12206.36">1092 6380 2560,'0'0'754,"0"0"-292,0 0 186,0 0-396,0 0 43,0 0 66,0 0 545,0 0-659,0 0-34,0 0 5,0 0-66,0 1-32,0 1-12,0 17 258,0 2-62,-1 2-51,1 1-43,-2 19 91,1-27-153,-1 1 0,0-1 0,-1 0 0,-2 3-148,1-4 245,2-4-97,1-1-60,3 1-44,0-4-6,-2-2 18,0 17 6,0 18 278,0-29-293,0 1-76,0-6-29,0 0-38,0 1-41,0 0-46,0 0-51,0 0-56,0 1-60,0 0-66,0 4-12,-6 4-317,4-15 653,0 0 1,0 0-1,0 0 1,0 0 0,0-1-1,0 1 1,0-1-1,0 1 1,0-1 0,0 0-1,0 0 1,0 0-1,0 0 1,-2 0 91</inkml:trace>
  <inkml:trace contextRef="#ctx0" brushRef="#br0" timeOffset="12839.281">189 6060 1664,'0'0'484,"0"0"-93,0 0-100,0 0 36,0 0 420,1 0 213,1 0-681,1 0-46,1 0-57,2 0-49,0 0-22,3 0-1,-3 0 194,-6 0 172,1 0-181,1 0-152,7 0-58,13 1 144,-6 5 73,0 19 216,-5-21-348,4-1 59,53-2 671,-38-2-558,-10 0-154,-4 1-83,11 1 103,-15-1-108,0 1 1,0-2-1,0 1 1,0-2-1,0 0 0,5-1-94,-11 1 26,56-15 198,-45 13-153,0 1 0,0 0 0,0 2 0,7-1-71,29 3 209,0-1-36,19 1 19,-2-1-47,-9-2 7,0-2 1,27-7-153,-11 3 163,39 10-32,-24 1-20,-86-3-104,101 0 168,53 0 176,-155 0-436,-4 0-107,0 0 11,-1 0 34,3 0-63,2 0 61,3 0 9,-5 0 53,-1 0-44,1 0-18,-1 0 60,0 0 43,1 0 51,1 0 17,-1 0-73,-1 0-72,1 0-106,0 0-61,1 0-109,-2 0 154,0 0-34,0 0-35,1 0-38,13 0-1333</inkml:trace>
  <inkml:trace contextRef="#ctx0" brushRef="#br0" timeOffset="13991.13">979 4913 1536,'0'4'-32,"0"-1"65,0-1 59,0 0 50,0-2 176,0 0 85,0-1 9,0-3 612,0 4-354,0 0-389,0 2-51,0 2-26,0-1-153,0 0-39,-1-3 228,-1 0-99,-1 1-72,-5 3-4,6-2-4,-12 21 95,1-13-63,-5-11 40,13 0-46,-4 1 141,1 1-33,-7 0 110,1 2-50,-5 2 14,1-1 21,3-1 4,1-2 57,6 0-129,-1-1 36,-38 0 275,44 0-320,-3 0-63,-12 0-63,12 0-25,-1 0 45,4 6-1,2-4-108,-3 4 23,1 3 36,-7 27 240,10-17-195,5 6-65,-4-20-31,1-1-1,-1 0 0,1 1 1,0-1-1,1 0 0,-1 0 1,1 0-1,0 0-5,15 5 49,-18-9-47,1 0 0,0 0 0,0 0 0,0 0 0,-1 1 0,1-1 0,0 0 0,-1 1 0,1-1 0,0 0 0,0 1 0,-1-1 0,1 1 0,-1-1 0,1 1 0,0-1 0,-1 1 0,1-1 0,-1 1 0,1 0 1,-1-1-1,0 1 0,1 0 0,-1-1 0,1 1 0,-1 0 0,0 0 0,0-1 0,0 1 0,1 0 0,-1 0 0,0 0 0,0-1 0,0 1 0,0 0 0,0 0 0,0 0 0,0-1 0,-1 1-2,5 20 41,-3-19-29,1 0 0,-1-1 0,1 1 0,-1 0 0,1-1 0,0 1 0,0-1 0,-1 1 0,1-1 0,0 0 0,0 0 0,0 0 0,0 0 0,1 0 0,-1 0 0,1 0-12,11 6 23,-4-4 62,29-5-36,-4-7 68,-6 3-28,0 4-66,17 3-23,-45-1 0,-1 0 0,0 0 0,0 0 0,0 0 0,0 0 0,1 0 0,-1 0 0,0 0 0,0 0 0,0 0 0,1 0 0,-1 0 0,0 0 0,0 0 0,0 0 0,0 0 0,1 0 0,-1 0 0,0 0 0,0 0 0,0 0 0,0 0 0,1 0 0,-1 1 0,0-1 0,0 0 0,0 0 0,0 0 0,0 0 0,0 0 0,1 0 0,-1 1 0,0-1 0,0 0 0,0 0 0,0 0 0,0 0 0,0 1 0,0-1 0,0 0 0,0 0 0,0 0 0,0 0 0,0 1 0,0-1 0,0 0 0,0 0 0,0 0 0,0 0 0,0 1 0,0-1 0,0 0 0,0 1 0,0-1 0,0 0 0,0 1 0,0-1 0,0 0 0,0 1 0,0-1 0,0 0 0,0 1 0,0-1 0,1 0 0,-1 1 0,0-1 0,0 0 0,0 1 0,0-1 0,1 0 0,-1 1 0,0-1 0,0 0 0,0 0 0,1 1 0,-1-1 0,0 0 0,1 0 0,-1 0 0,0 1 0,0-1 0,1 0 0,-1 0 0,0 0 0,1 0 0,-1 0 0,0 0 0,1 0 0,-1 1 0,8-1 0,0 3 0,11 28 0,-18-30 0,0 1 0,0-1 0,0 0 0,1 1 0,-1-1 0,1 0 0,-1 0 0,1 0 0,-1 0 0,1 0 0,0-1 0,-1 1 0,1 0 0,0-1 0,1 1 0,19 11 0,-21-10 0,0 1 0,0-1 0,0 0 0,-1 1 0,1-1 0,-1 1 0,1-1 0,-1 0 0,0 1 0,0-1 0,0 1 0,0 0 0,0-3 0,-1 8 18,1-6 7,17 44 38,-17-44-58,1 0-1,0 0 0,-1-1 0,0 1 1,1 0-1,-1 0 0,0 0 1,0 0-1,0 0 0,0 0 0,0 0 1,0 0-1,-1 0 0,1 0 1,-1 0-1,1 0 0,-1-1 1,0 1-1,0 0 0,0 0 0,0-1 1,0 2-5,-6 12 64,3 8 55,4-22-111,0 1 0,0-1 0,0 1 0,0 0 0,0-1 0,-1 1 0,1 0 0,0-1 0,-1 1 0,1-1 0,-1 1 0,0-1 0,1 1 0,-2 0-8,-13 6 157,-2 0 3,-5 8 51,15-7-127,-5 4-11,1-6 5,-1-3 37,-5-2 68,1-3-52,6 0-67,1 1-1,0 0 1,-1 0-1,1 1 0,-1 0 1,-2 2-64,-2 2 109,-5 1-14,15-5-90,0 0 0,0-1 1,0 1-1,0-1 0,0 0 0,0 0 0,0 0 1,0 0-1,0-1 0,-1 0-5,-26-5 36,16 2-53,0 1-48,0 1-70,0 2-89,2-1-170,2-2 100,9 1 221,-1 1 0,0 0 0,1-1 0,-1 0 0,1 1 1,-1-1-1,1 0 0,0 0 0,0-1 0,0 1 73,-4-4-196,1-1-43,1 2-7,-1-1-49,-1 0-55,0 0-65,-6-6-233,-7-7-389,-3-3-648</inkml:trace>
  <inkml:trace contextRef="#ctx0" brushRef="#br0" timeOffset="14532.941">113 4574 2048,'4'-6'1003,"-3"4"-827,0 0-80,0-1-50,1-2-5,-1 3 16,0 0 40,1 0 59,-1-1 92,0 0 103,1-1 119,-1 2-184,0 0 36,-1 2-156,1 0-45,0 0-20,3 0 2,12 0 64,-6 0-14,-5 0 56,-2 0-32,2-2 89,-4 0-95,-1 0-70,0 2-98,0-1 0,0 1 1,0 0-1,0-1 0,-1 1 0,1 0 0,0 0 0,1-1 1,-1 1-1,0 0 0,0 0 0,0-1 0,0 1 0,0 0 1,0-1-1,0 1 0,0 0 0,0 0 0,0 0 0,1-1 1,-1 1-1,0 0 0,0 0 0,0-1 0,1 1 0,-1 0 1,0 0-1,0 0 0,0 0 0,1-1 0,-1 1 0,0 0 1,0 0-1,1 0 0,-1 0 0,0 0 0,0 0 0,1 0 1,-1 0-4,16-3 115,-3 2-6,4 1 48,19 0 148,1 0 43,85 0 888,-68 0-763,0 0-94,-26 0-245,-1 0-44,-27 0-90,18 0 93,0-1-1,0 0 1,16-4-93,47-20 234,-63 22-174,0 1 0,0 1 0,18 1-60,44-3 204,51-10 22,-37 10-153,-68 1-36,0-1 1,-1-1-1,1-1 1,20-8-38,37-7 135,-64 16-74,-1 2 1,1 0-1,10 1-61,-11 1 17,2 0-2,-8 0 27,4 0 34,22 0 52,-38 0-126,0 0 1,1 0 0,-1 0 0,0 0 0,1 0-1,-1 0 1,1 0 0,-1 0 0,0 0 0,1 0-1,-1 0 1,1 0 0,-1 0 0,0 0 0,1 0 0,-1 0-1,1 0 1,-1-1 0,0 1 0,1 0 0,-1 0-1,0 0 1,1-1 0,-1 1 0,0 0 0,1 0-1,-1-1 1,0 1 0,0 0 0,1-1 0,-1 1-1,0 0 1,0-1 0,0 1 0,1 0 0,-1-1-1,0 1 1,0-1-3,1-1 5,0 0-1,1 0 0,-1 0 1,0 0-1,1 0 0,-1 0 1,1 0-1,0 1 0,0-1 1,-1 1-1,1-1 0,0 1 1,0 0-1,1-1 0,1 0-4,14-1-43,-13 3-112,-4 0-181,-1 0-33,0 0 209,0 0-36,0 0-43,0 0-36,0 0-662,0 0-620</inkml:trace>
  <inkml:trace contextRef="#ctx0" brushRef="#br0" timeOffset="15535.526">960 3502 1920,'0'-2'-122,"0"0"36,0-3 11,0 1 121,0-1 105,0 1 47,0 0 56,0 0 48,0 0 40,0-5 409,0-10 1110,0 14-1355,0 0-68,0 0-88,0 3-219,0 0-33,0 0-37,0 0-39,0 0-43,0 1-45,0-4 100,-6 3-68,0 2 30,-8 0 11,4 0 72,1 0 72,1 0 107,5 0 232,-7 0-84,8 0-380,-1 0-1,1 1 1,0-1 0,-1 0 0,1 1 0,-1-1-1,1 1 1,0 0 0,-1 0 0,1 0 0,0 0 0,0 0-1,-1 1-25,-22 23 375,2 0-83,8-11-144,-19 22 162,1 8-85,2 0-12,19-31-109,5-3-42,6-9-57,1 1 0,-1-1 0,0 1 0,1-1 0,0 1 0,-1-1-1,1 1 1,0-1 0,0 1 0,0-1 0,0 1 0,0 0 0,0-1 0,0 2-5,1 10 43,-5 13 78,-12-8-49,2-1 1,10 6 45,4 62 138,6-69-128,20 21 0,-21-30-25,-1-4-43,8-1-17,-5-1-15,54 32 124,-43-21-126,-16-10-33,23 7 130,-22-9-116,-1 0 0,1 0 0,0 0 0,-1 0 0,1-1 0,0 1-1,-1-1 1,1 0 0,-1 0 0,1 0 0,-1 0 0,1 0 0,1-1-7,21-23 43,13 3 85,-37 21-119,0 0 0,1 1-1,-1-1 1,0 0 0,1 1 0,-1-1 0,1 1-1,-1 0 1,0-1 0,1 1 0,-1 0 0,1 0-1,-1 0 1,1 0 0,-1 0 0,2 1-9,-2-1 6,0 0 0,1 0-1,-1 0 1,0 0 0,1 0 0,-1 0 0,0 0 0,1-1 0,-1 1-1,0 0 1,1-1 0,-1 1 0,0-1 0,0 1 0,0-1 0,1 0-6,-1-5 46,3-10-3,-2 5 49,-1 4 11,-2 2 44,-2 1 54,-1 3 63,2 1-221,-27 1 175,28-1-206,0 0-1,0 0 0,0 0 1,0 0-1,1 0 1,-1-1-1,0 1 1,0 0-1,0 0 1,1-1-1,-1 1 1,0-1-1,0 1 1,1-1-1,-1 1 0,0-1 1,1 1-1,-1-1 1,0 1-1,1-1-11,-5-8 50,5 8-38,0-1 0,-1 1 0,1 0 0,-1 0 0,0 0-1,1 0 1,-1 0 0,0-1 0,1 1 0,-1 0 0,0 1 0,0-1-1,0 0 1,0 0 0,0 0 0,0 0 0,-1 0-12,-42-2 282,27 2-215,-23 1-8,36 0-62,-1 0 1,0 0-1,1 1 1,-1 0-1,0-1 1,1 1 0,-1 1-1,-1 0 3,-10 15-64,5-5 1,-6-10-44,13-2 26,0 0-43,-4 0-226,0 0-89,-8 0-698,12 0 824,1 0 45,-1 0 30,1 0 116,-3 0-1670</inkml:trace>
  <inkml:trace contextRef="#ctx0" brushRef="#br0" timeOffset="16131.875">1 3069 2432,'0'0'287,"0"0"-33,0 0 165,1 0-106,0 0-89,0 0-75,0 0-52,6 0 127,-4 0-65,-1 0-35,-1-1 36,1 1 87,0-1 71,0 1 80,0-1 90,10-5-265,26-2 305,-18 7-268,-2 0 28,3 1 77,51 0 112,0 0-41,0 0-40,0 0-38,1 0-37,0 0-33,73 0 194,0 0-114,1 0-96,0 0-82,0 0-66,-99 2-60,-1 2 0,27 6-64,-43-7 34,2-2 64,1-1 49,2-1 35,18 1 125,-34-2-201,-15-1-130,-2 1-42,0 0-52,0-1-61,1-1-73,2 1-185,3 2 39,19 2-707,-24-1 741,2 0-1172</inkml:trace>
  <inkml:trace contextRef="#ctx0" brushRef="#br0" timeOffset="16942.889">678 2147 3072,'0'-2'889,"0"-2"-391,0-15 175,0 12-323,0 5-9,0-1-33,2-1 215,0 0-113,1 1-99,1 1-87,0 0-74,0 0-61,1 1-49,1 0-39,6 0-75,-8 1 78,-2 0 52,0 0 75,-2 0-42,5 0 97,2 0 88,-1 0-68,-1 0-59,-1 0-51,0 0-37,0 0-48,11 0-125,-3 0 61,-2 0 52,-2 0 26,2 0 50,46 0 485,-43 0-470,-9 0-86,-1 0-33,11 0 184,-3 0-40,4 0 18,-8 0-94,17 0-8,-6 0 7,5 0 40,9 0 58,-30 0-133,-1 0 0,0 0 0,1 0 0,-1 0 0,0 0 0,1 0 0,-1 0 0,0 0-1,1 0 1,-1 1 0,0-1 0,1 1 0,-1-1 0,0 1 0,0-1 0,0 1 0,1-1 0,-1 1 0,0 0-1,0 0 1,0 0 0,0 0 0,0 0 0,0 0-3,0 3 17,0 0 0,0-1 0,0 1 0,-1 0-1,0 0 1,1 0 0,-1 0 0,-1 0 0,1 0-17,0 6 34,0-8-33,0 0 1,0 0-1,-1 0 0,1 0 0,-1 0 0,1 0 0,-1 0 0,1 0 0,-1 0 0,0 0 0,0-1 1,0 1-1,0 0 0,-1 0 0,1-1 0,0 1 0,-1-1 0,1 1 0,-1-1-1,-1 2 3,1 0-1,-1 1 1,0-1-1,1 1 0,0-1 1,0 1-1,0 0 1,0 0-1,-1 3-2,-6 30 59,-4 11-11,-12-20-27,21-20 16,0 0 0,1 0 0,0 0 0,0 0 0,1 1 0,-1 5-37,0 11 34,-4 1 50,6-23-80,-1-1 0,0 0-1,0 0 1,0 0 0,-1 0-1,1 0 1,0 0 0,-1-1 0,1 1-1,-1 0-3,-17 14 86,15 1 70,5-14-165,1 2 39,0 4 31,-1-2-82,-1-1-76,0-1-102,-1-5-11,-3 0-28,-4 0-140,-7 0-353,10 0-571,6 0-63,0 0 64</inkml:trace>
  <inkml:trace contextRef="#ctx0" brushRef="#br0" timeOffset="17195.618">734 2448 2432,'0'-3'30,"0"0"59,0-1 154,0 1 122,1 1 109,1 1 101,1-1 88,1 2 80,3-1 69,1 1 58,-5 0-816,1 0 52,0 0 42,0 0 36,6 0 248,6 0 350,-9 0-471,0 0-39,0 0-66,-1 0-87,-1 0-114,-3 0-52,-1 0-37,1 0-40,-1 0-43,15 0 235,-2 0 46,3 0 97,-3 0 51,35 0 725,-21 0-614,-10 0-218,3 0-33,3 0-40,4 0-45,-20 0-300,-1 0 94,0 0 53,1 1 30,-1-1-10,-3 0-34,-1 0-44,1 0-80,-1 0-32,0 0-78,1-1-90,0 1-98,-4 0-984</inkml:trace>
  <inkml:trace contextRef="#ctx0" brushRef="#br0" timeOffset="17783.178">113 1827 2432,'10'0'1131,"36"0"-412,1 0-44,0 0-46,0 0-44,0 0-42,0 0-42,1 0-42,-1 0-39,1 0-40,-1 0-38,1 0-37,0 0-36,0 0-36,0 0-34,48 0 100,1 0-127,-1 0-119,1 0-110,1 0-105,-1 0-95,0 0-89,1 0-81,-1 0-73,-62 0-801</inkml:trace>
  <inkml:trace contextRef="#ctx0" brushRef="#br0" timeOffset="18567.918">791 679 1536,'0'0'493,"0"0"-69,0 0-24,0 0 651,0 0-697,0 0-33,0 0-45,0 0-54,0 0-87,0 0-34,0 0 90,0-6 86,0 5-260,0 0 0,0 0 0,1 0 0,-1 0 0,0 0 0,0 0 0,0 0 0,-1 0 0,1-1 0,0 1 0,0 0 0,0 0 0,-1 0 0,1 0 0,-1 0 0,1 0 0,-1 0-1,1 1 1,-1-1 0,1 0 0,-1 0 0,0 0 0,1 0 0,-1 1 0,0-1 0,0 0 0,0 1 0,0-1-17,-18-3 280,-17 4 96,-2 0-14,38 0-350,-1-1-1,0 1 1,1 0-1,-1 0 1,0 0-1,1 0 1,-1 0-1,0 1 1,1-1-1,-1 0 1,1 0-1,-1 0 1,0 0-1,1 1 1,-1-1-1,1 0 1,-1 1-1,0-1 1,1 0-1,-1 1 1,1-1-1,-1 1 1,1-1-1,0 1 1,-1-1-1,1 1-11,-2 1 17,-12 12 159,10-10-83,-1 1 1,1 0-1,1 1 1,-1-1-1,1 0 0,-2 4-93,0 5 102,3 2-82,2 93 513,2-99-316,4-4-65,1-1-49,2-2-37,13-1 47,-18-3-40,-3 1-50,12 0 159,-2 0-63,-2 0-38,0 0-28,1 0-9,-1 0 22,1 0 30,3 0 52,-4 0-39,-1-1 0,0-1 0,0 1 0,0-1 0,0-1 0,0 1 0,0-2 0,-1 1 0,6-4-109,-3-14 247,-5 7-74,2 2 47,-4 9 58,-3-4-65,0 2-103,0 0-50,-1-7 1,-1 7 7,-17-20 166,13 19-91,-2 0-73,0 0-72,-2-1-69,0 1-66,-1 1-63,-1-1-60,0 2-59,0 0-55,0 2-53,1 0-50,-1 2-47,1 1-46,1 2-41,0 2-40,2 2-37,5-4-976</inkml:trace>
  <inkml:trace contextRef="#ctx0" brushRef="#br0" timeOffset="19011.833">753 980 2432,'0'0'673,"0"0"-279,0 0-101,0 0-34,0-1 168,0 0-105,1-1-86,-1-1 12,-1-4 140,1 5-172,-1 1-58,1 0 40,-1 1 46,0 0 52,-11 3-17,8 9 82,3-9-145,-4-3-112,-8 2-54,11-2-49,0 1 1,0 0-1,0 0 0,0 0 1,0 0-1,1 0 1,-1 0-1,0 0 0,0 1 1,1-1-1,-1 1 1,1-1-1,-1 1 0,1 0-1,-7 10 37,4-6 57,-1-3 47,-10 5 53,13-6-164,-1 0 0,0 0-1,1 0 1,-1 0 0,1 1 0,0-1 0,-1 1-1,1 0 1,1-1 0,-1 1 0,0 0 0,0 1-30,-3 12 170,3 2 68,2 12 35,0-6-33,0-4 39,0 0 102,0-17-362,0-1-1,1 0 0,-1 0 1,0 0-1,1 0 0,-1 0 1,1 0-1,-1 0 0,1 0 1,0 0-1,0 0 0,0 0 1,0 0-1,1 0-18,0 1 23,0-1-1,0 0 1,1 0 0,-1-1-1,0 1 1,1 0 0,-1-1 0,1 1-1,0-1 1,0 0 0,-1 0-1,1 0 1,0 0 0,0-1 0,1 1-23,55 3 384,-18-6-48,-20 0-107,-2 2 38,-3-1 15,26-7 158,-29 1-227,-3-5 94,-6 5-105,-1-1 39,-1-1 44,-1-2 49,-1-15 124,0 15-266,0 1 54,-7-3 95,1 4-276,-12-13 28,7 12-5,-7-2 71,4-2-76,-9-8 5,4 11-109,8 9-112,-10-5-246,14 1 234,1-1-64,-3-2-169,4 5 142,0 1-33,0 2-35,-1 0-34,0 3-37,-1 2-38,4-2 219,1 0 0,-1 1 0,1 0-1,0-1 1,0 1 0,0 0 0,0 0 0,1 0 0,-1 1 0,1-1 194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5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56 2944,'0'0'831,"0"0"-318,0 0 193,0 0-175,0 0 580,0 0-707,0 0-202,0 0-50,0 0-16,0 0 14,0 0 89,0 0-52,0 0 411,0 0-242,0 0-200,0 0-107,0 0-98,0 0-10,0 0 75,0 1 104,0 5 80,0 18 336,0 1-103,0-1-89,0 0-77,0 6-30,0 1-68,0 71 149,0-49-211,0-11 81,0-15-101,0-11-68,0-2-41,0-13 45,0 1 34,0 2 49,0 3 62,0 3 73,0 5 86,0-9-499,0-1 33,0 4-393,0-11 247,0 0 44,0-1-64,0-1-75,0-1-89,0 0-100,0-1-112,0 2 293,0 1-31,0-1-36,0 0-35,0 1-1195</inkml:trace>
  <inkml:trace contextRef="#ctx0" brushRef="#br0" timeOffset="467.269">1 56 3072,'0'0'880,"0"0"-630,0 0-36,0 0 380,0 0-421,0 0 41,0 0 285,0 0-64,0 0-60,0-1-56,0 1-51,0-1-47,0 0-43,-1 0-39,1 0 37,0-1-102,0-1-72,1-2-91,-1 4 108,1 0 39,-1 0 51,1 1 63,0 0 73,31 0 294,0 0-89,0 0-76,1 0-61,-2 0-53,2 0-34,74 0 432,-58 0-334,1 0 83,-24 0-162,1 0 34,-16-2-94,-1-3-59,11-15 92,-16 15-129,1-1 189,-6 6-44,0 0-63,0 0 42,0 0-63,0 0-97,0 0-85,0 0-88,0 0-144,0 0-23,0 0-2,0 0 91,0 0-33,0 0-577,0 0-51,0 0 246,0 0-54,3 0-394,13 0-731</inkml:trace>
  <inkml:trace contextRef="#ctx0" brushRef="#br0" timeOffset="1139.685">791 151 2432,'0'-2'673,"0"-3"-279,0 4-238,0-1-42,0-1 15,0 0-92,0-6-40,0 6 46,0 0 50,0-1 107,0 3-56,0-1 34,0-1 56,0 1 47,0 0 52,0 0 57,0-1 61,0 1 66,0-1 69,0 1 74,0 2-592,-6 0-93,4 0-63,-1 0 47,0 0 42,-1 0 37,-3 0 95,-1 0 69,-20 0 647,16 0-536,7 0-196,0 0-41,1 0-47,0 0-58,4 0 37,-1 0 0,0-1-1,1 1 1,-1 0 0,0 0 0,1 0 0,-1 0 0,0 0-1,1 0 1,-1 0 0,0 0 0,0 0 0,1 0-1,-1 0 1,0 1 0,1-1 0,-1 0 0,1 0-1,-1 1 1,0-1 0,1 0 0,-1 1 0,1-1 0,-1 1-1,1-1 1,-1 0 0,1 1 0,-1-1 0,1 1-1,-1 0 1,1-1 0,-1 1-8,-10 14 155,-27 13-5,23-12-22,7-7-88,-7 9 11,9-6 3,0 5 35,0 0-81,-6 27 12,14-36-5,-2 7 25,0 7 15,0 35 63,4-10-75,2-23 26,5 0-23,5-11 2,-2-11 24,9-2 79,-11-1-101,6 7 6,-12-2-10,0 3 35,8-3 34,15-4-15,-21-1-59,13-1 97,-2-5-25,-10 2-37,1 2 49,0 2 1,2 0 42,7 0 72,-13-1-182,-1 1 0,0 0 1,1-1-1,-1 0 1,0 0-1,0-1 0,1 0-58,8-7 216,-6 4-62,0 0 34,-1-1 40,1 0 45,-4 2-62,1 1-51,-1 1-44,0 0-36,3-3-1,5-9-22,-10 8 21,0-3 95,-2 4-40,1-1 39,-1-4-90,-4-43 445,-5 32-316,1 13-151,-3 2-44,11 6-12,-1 1 0,0 0 0,1 0 0,-1-1 0,1 1 0,-1 0 0,1-1 0,-1 1 0,1-1 1,0 1-1,-1-1 0,1 1 0,-1 0 0,1-1 0,0 1 0,-1-1 0,1 0 0,0 1 0,0-1 1,-1 1-1,1-1 0,0 1 0,0-1 0,0 0 0,0 1 0,0-1-4,-5-8 18,-3-10-8,5-6 90,3 23-97,0 1-1,0 0 1,0 0 0,0-1-1,0 1 1,0 0 0,0 0-1,-1-1 1,1 1 0,-1 0-1,1 0 1,-1-1-1,1 1 1,-1 0 0,1 0-1,-1 0 1,0 0 0,0 0-1,0 0 1,0 0 0,1 0-1,-1 0 1,0 1 0,0-1-1,-1 0 1,1 1-1,0-1 1,0 0 0,0 1-1,0-1 1,-1 1 0,1 0-1,0-1 1,0 1 0,-1 0-1,1 0 1,0 0-1,-1 0-2,-2-2 7,-9-1-237,3 2 66,0 2 27,1 2-22,3-1 39,0-1-51,1 0-189,1 5-283,-4 9-28,3-5 126,4-7 219,0-1-33,3-1-833,14-1-856</inkml:trace>
  <inkml:trace contextRef="#ctx0" brushRef="#br0" timeOffset="1896.733">1186 546 3200,'0'0'898,"0"0"-367,0 0 273,0 0-392,0 0-66,1-3 521,1-1-416,4-9-57,-1-1-44,-2 0-41,-1-2-34,0-2 13,-1-2-36,-1-4 13,-1-14 85,-1-21 154,0 33-338,-5-5 14,4 22-121,1 0 0,0 0-1,1 0 1,0 0 0,0-8-59,1 3 96,0-29-64,0 34-8,0-32 101,1 41-120,0-1 1,0 1-1,0-1 0,-1 1 1,1-1-1,0 1 0,0 0 1,0 0-1,0-1 1,0 1-1,0 0 0,0 0 1,0 0-1,0 0 0,0 0 1,0 0-1,0 0 0,0 1 1,0-1-6,2 0 5,167 0 123,-163 0-119,1 0 0,-1 0 0,1 1 0,0 0 0,-1 0 0,1 1 1,0 1-10,-6-3 2,0 1 0,0 0 0,-1 0 0,1 0 1,0 0-1,-1 0 0,1 0 0,-1 0 1,1 1-1,-1-1 0,0 1 0,0-1 0,1 1 1,-1-1-1,0 1 0,0 0 0,-1-1 0,1 1 1,0 0-1,0 0 0,-1 0 0,1 0 0,-1-1 1,0 1-1,1 0 0,-1 0 0,0 0 0,0 0 1,0 0-3,3 23 21,-2-21-9,0-1 0,1 1 0,-1-1-1,1 0 1,0 0 0,0 0 0,0 0 0,1 0 0,-1 0-12,9 6 70,-9-7-66,1 0 0,-1 0 0,0 0 0,1 0 0,-1 0 0,0 1 0,0-1 0,-1 1 0,1-1 0,0 1 0,-1 0 0,0 0 0,1 2-4,-2 11 84,-9 4 94,-12 4-85,14-19-46,-2-1 45,-1-2 60,9-2 8,0 1-48,-1 2-15,1 1-56,-2 2-9,1-4 38,-9 3 40,8-4-83,1 0-1,-1 0 1,1 0-1,0 0 0,-1 1 1,1-1-1,0 1 1,0-1-1,0 1 0,0 0 1,0 0-1,0 0 1,1 0-1,-1 0 1,1 0-1,-2 2-26,3-4 8,0 1 1,0-1-1,0 0 1,0 1-1,0-1 0,0 0 1,-1 0-1,1 1 1,0-1-1,0 0 1,0 1-1,0-1 0,-1 0 1,1 0-1,0 1 1,0-1-1,-1 0 0,1 0 1,0 0-1,0 1 1,-1-1-1,1 0 1,0 0-1,-1 0 0,1 0 1,0 0-1,0 0 1,-1 0-1,1 1 1,0-1-1,-1 0 0,1 0 1,0 0-1,-1 0 1,1 0-1,0-1 0,-1 1 1,1 0-9,-104 0 725,102 0-759,1 0-81,0 0-23,-1 0 54,-1 0-35,1 0-104,-1 0 89,0 0 65,-5 0-15,3 0 11,3 0-11,-1 0-39,0 0-51,0 0-59,1 0 25,0 0-39,0 0-42,0 0-45,0 0-50,0 0-52,1 0-56,-1 0-60,18 0-1261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27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57 1280,'0'0'640,"0"0"-228,0 0-56,0 0 432,0 0-509,0 0-150,0 0-40,0 0-22,0 0-11,0-6 93,0-19 107,-1 19-59,-4 6-95,-20 0 5,21-1 78,2-1-90,1 0-63,1-4-24,1 2 41,-2 1 98,0 2 33,-1 1 83,-2 0-257,0 1 65,-3 6 307,7 1-299,0-8-77,0 0 1,0 0-1,0 0 0,0 0 1,0 1-1,0-1 0,0 0 1,0 0-1,0 0 1,0 0-1,-1 0 0,1 1 1,0-1-1,0 0 0,0 0 1,0 0-1,0 0 0,0 0 1,0 1-1,0-1 1,0 0-1,-1 0 0,1 0 1,0 0-1,0 0 0,0 0 1,0 0-1,0 0 1,-1 0-1,1 0 0,0 1 1,0-1-1,0 0 0,0 0 1,-1 0-1,1 0 1,0 0-1,0 0 0,0 0 1,0 0-1,-1 0 0,1 0 1,0 0-1,0 0 0,0-1 1,0 1-1,0 0 1,-1 0-1,1 0 0,0 0 1,0 0-1,0 0 0,0 0 1,-1 0-3,-22 5 123,21-3-105,0-1 0,0 1 1,0-1-1,0 1 1,0 0-1,0-1 1,1 1-1,-1 0 1,1 0-1,-1 0 1,1 1-1,0-1 0,-1 0-18,-1 4 150,-7-4-36,0 3-37,-13 21 28,7-9-17,-3-10-12,17-7-70,1 0 0,-1 0 0,1 0 0,-1 1 0,1-1 0,0 1 0,-1-1 1,1 1-1,-1-1 0,1 1 0,0 0 0,0 0 0,-1-1 0,1 1 0,0 0 0,0 0 1,0 0-1,0 0 0,0 1 0,0-1 0,0 0 0,0 0 0,0 1 0,1-1 0,-1 0 0,1 1-6,-1 0 3,1-1-2,0 1-1,-1 0 1,1-1-1,-1 1 1,1-1 0,-1 1-1,1-1 1,-1 1-1,0-1 1,0 1 0,1-1-1,-1 0 1,0 1-1,0-1 1,-1 0-1,1 0 1,0 0 0,0 1-1,0-1 1,-1-1-1,1 1 1,-1 0 0,1 0-1,-1 0 1,1-1-1,-1 1 1,1-1 0,-1 1-1,1-1 1,-1 0-1,-1 1 0,1-1 1,-15 11 7,16-9-4,1-1 0,-1 1 0,1-1 0,-1 1 0,1 0 0,0-1 0,-1 1 0,1-1 0,0 1 0,0 0 0,0-1 1,0 1-1,0-1 0,1 1-4,-1 1 5,0-1 1,0 1-1,0-1 1,0 1 0,0 0-1,0-1 1,-1 1 0,1-1-1,-1 1 1,1-1 0,-1 1-1,0-1 1,0 0-1,-1 1 1,1 0-6,-25 36 78,11-18-45,11-12-33,2 3 17,-2 2 113,2-4-62,3 13-36,0-13-7,0 2 61,-2-10-80,1 0 0,1 1 0,-1-1 0,0 0 0,0 0 0,1 0 0,0 0 0,-1 0 0,1 0 0,0 0 0,0 0 0,0 0 0,0 0 0,0 0 0,0-1 0,0 1 0,1 0 0,-1-1 0,2 2-6,18 11 105,1 1 60,28 20-122,-29-28 33,5-7-39,-16-1-22,17 1 66,-12 0-32,1 0 22,5 0 41,13 0 66,-33 0-170,1 0 1,0 0-1,-1 0 1,1 0-1,-1 0 1,1-1-1,0 1 1,-1 0 0,1-1-1,-1 0 1,1 1-1,-1-1 1,1 0-1,-1 1 1,1-1-9,29-28 128,-7 12-30,4 12-50,-27 5-45,0 0 0,-1 1 0,0-1-1,1 0 1,-1 0 0,0 0 0,1 0 0,-1 0-1,0 0 1,1 0 0,-1 0 0,0-1 0,1 1 0,-1 0-1,0 0 1,0 0 0,1 0 0,-1 0 0,0 0-1,1-1 1,-1 1 0,0 0 0,0 0 0,1 0-1,-1-1 1,0 1 0,0 0 0,0 0 0,1-1-1,-1 1 1,0 0 0,0 0 0,0-1 0,0 1-1,0 0 1,1-1 0,-1 1 0,0 0 0,0-1-3,47-52 234,-38 21-191,10 7 64,-10 18-56,4-5-34,-6 1 28,-3-1 50,-2-5 81,-2 6-138,0-4 43,0-41 303,0 34-247,0 22-135,0 0 0,0 0 1,0 0-1,0 0 1,0-1-1,-1 1 0,1 0 1,0 0-1,0 0 0,0 0 1,0-1-1,0 1 0,0 0 1,0 0-1,0 0 1,0 0-1,0 0 0,0-1 1,0 1-1,-1 0 0,1 0 1,0 0-1,0 0 1,0 0-1,0 0 0,0 0 1,-1 0-1,1-1 0,0 1 1,0 0-1,0 0 1,0 0-1,0 0 0,-1 0 1,1 0-1,0 0 0,0 0 1,0 0-1,0 0 0,-1 0 1,1 0-1,0 0 1,0 0-1,0 0 0,0 0 1,-1 0-1,1 0 0,0 1 1,0-1-1,0 0 1,0 0-1,0 0 0,-1 0 1,1 0-3,-2 0 10,0 0 1,0 0 0,-1 0-1,1 0 1,0-1 0,0 1-1,-1-1 1,1 1 0,0-1-1,0 0 1,0 0 0,0 0-11,0-1 10,0 1 1,1-1 0,-1 0-1,0 0 1,1 0 0,-1 0-1,1 0 1,0 0 0,0 0-1,0 0 1,0-1 0,-1-1-11,-8-14 103,9 17-101,0 1-1,0-1 0,0 0 0,0 1 1,0 0-1,0-1 0,0 1 1,0 0-1,-1-1 0,1 1 1,0 0-1,0 0 0,0 0 1,0 0-1,0 0 0,-1 0 1,1 1-2,-6-1 2,6 0-4,0 0 0,0 0 1,0 0-1,1 0 1,-1 0-1,0 0 0,0 0 1,0 0-1,1 0 1,-1 0-1,0 0 0,0-1 1,1 1-1,-1 0 1,0-1-1,0 1 0,1 0 1,-1-1-1,0 1 1,1-1-1,-1 1 0,1-1 1,-1 1-1,1-1 1,-1 0-1,1 1 0,-1-1 1,1 0-1,-1 1 1,1-1-1,0 0 0,-1 1 1,1-1-1,0 0 1,0 0-1,-1 1 1,1-1-1,0 0 0,0 0 1,0 0 1,-6-13-64,-10 4-71,12 8 38,-1-1-66,0 0-87,1-1-108,3 4 171,0-1 103,-3 0 58,3 0-18,0 1-44,0 0-60,-1 0-73,1 0-86,0 0-101,-1 0 45,1 0-65,1 0-1001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6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2 100 2432,'-1'0'481,"1"0"-115,0-1-101,0 1-84,0-1-61,0 0-66,0-4-72,0 2 51,0 2 35,0-1 51,0 1 14,1 0 43,-1-1 48,0 1 55,1-1 59,-1 1 65,1 0 70,0-1 77,5-7-416,2 1-37,10-4 15,6-6-50,-4 14 205,3 5-34,-19-1-157,-4 0-68,1 0 0,-1 0 0,0 0 0,1 0 0,-1 0 0,0 0-1,1 0 1,-1 0 0,0 0 0,1 0 0,-1 0 0,0 0 0,1 0-1,-1 0 1,0 0 0,0 0 0,1-1 0,-1 1 0,0 0 0,1 0-1,-1 0 1,0-1 0,0 1 0,1 0 0,-1 0 0,0 0 0,0-1 0,0 1-1,1 0 1,-1-1 0,0 1 0,0 0 0,0 0 0,0-1 0,0 1-1,0 0 1,0-1 0,1 1-8,7-14 152,-1 10-49,7 11 30,8 6 21,2-9 29,-4-1-96,-19-3-77,-1 0 1,1 1-1,0-1 0,0 1 1,0 0-1,-1-1 1,1 1-1,0 0 1,-1-1-1,1 1 1,0 0-1,-1 0 1,1 0-1,-1-1 0,1 1 1,-1 0-1,0 0 1,1 0-1,-1 0 1,0 0-1,0 0 1,0 0-1,1 0 0,-1 0 1,0 0-1,0 0 1,0 0-1,-1 1-10,3 10 49,1 2-50,1-4 39,14 37 52,-14-42-78,-3-4-7,0-1 0,0 1 0,0 0 0,-1 0 0,1 0 0,0 0 0,0 0 0,-1 0 0,1 0 0,0 0 0,-1 0 0,1 0 0,-1 0 0,0 0 0,1 0 0,-1 1 0,0-1 0,0 0 0,1 0 0,-1 0 0,0 1 0,0-1 0,0 0 1,-1 0-1,1 0 0,0 1 0,0-1 0,-1 0 0,1 0 0,0 0 0,-1 0 0,1 0 0,-1 0 0,0 1 0,1-1 0,-1 0 0,0-1 0,0 1 0,1 0 0,-1 0 0,-1 1-5,-3 4 17,3-3-9,1 0 0,-1 0 0,0 0 0,1 0 0,-1 0 0,1 0 0,0 0 0,0 1 0,0-1 0,1 0 0,-1 1 0,1-1-8,-1 0 2,1 1 1,-1-1 0,0 0-1,0 1 1,0-1 0,0 0-1,0 0 1,-1 0 0,1 0-1,-1 0 1,0 0 0,0 0-3,-12 11 19,10-11-11,1 0 1,-1 0 0,1 0 0,0 1 0,0-1-1,1 1 1,-1 0 0,1 0 0,0-1-1,-2 5-8,0 10 20,-5 1-20,-41 32 23,33-34 37,-2 1 70,5 0 43,11-11 83,4 10 277,-2-5-223,0 1-17,1-6-192,1 0-37,0-7 108,2 0-77,2 0-50,3 0-40,-3 0 41,4 0-46,3 0 52,5 0 53,37 0 293,-32 0-253,-5 0-65,-4 0-71,4 0 69,64 0 222,-3 0-81,-51 3-152,-11 6-46,-12-5-23,1-2-49,-4-1-69,-1-1-4,0 0-29,0 0-104,0 0-233,0 0-23,0 0 87,0 0-122,0 0-418,0 0-698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7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93 2176,'-4'0'92,"1"0"72,0 1 62,1-1 54,1 1 111,0-1 46,2 1 978,1-1-754,-1 0-366,0 0-35,2-1 23,-1 0-90,1 0-112,-1-1-84,0 0-93,1 0-103,15-17 426,-8 5-97,-3 4-61,-5 2-34,-2 7 2,2 1 43,3 1 119,0 0-44,2-1 43,-5 0-185,-1 0 0,0 0-1,0 0 1,0 0-1,0 0 1,0 0-1,0 0 1,1-1 0,-1 1-1,0 0 1,0-1-1,0 1 1,0 0-1,0-1 1,0 0 0,0 1-1,0-1 1,0 1-1,0-1 1,-1 0-1,1 0 1,0 0 0,0 1-1,-1-1 1,1 0-1,0 0 1,-1 0-1,1 0 1,-1 0 0,1 0-1,-1 0 1,0 0-1,1 0 1,-1-1-13,5-9 84,-5 11-80,0 0 0,1-1 0,-1 1 0,0 0 0,1-1 0,-1 1 0,1 0 0,-1-1 0,0 1 0,1 0 0,-1 0 0,1-1 0,-1 1 0,1 0 0,-1 0 0,1 0 0,-1 0 0,1 0 0,-1-1 0,1 1 0,-1 0 0,1 0 0,-1 0 0,1 1 0,-1-1 0,1 0 0,-1 0 0,1 0 0,-1 0-1,1 0 1,-1 0 0,0 1 0,1-1 0,-1 0 0,1 0 0,-1 1 0,1-1 0,-1 0 0,0 1 0,1-1 0,-1 0 0,0 1 0,1-1-4,32 21 164,-12-12-87,-2-7-76,-14-1-19,1 7 50,1 12 16,-2-3 22,5-4 47,-5 3-15,-6 12-69,0-25-19,0 1 79,-1-2-39,-10 2 34,7 7 0,5 3-55,0-13-31,0 0 0,0 1-1,0-1 1,0 0 0,0 1 0,0-1-1,0 0 1,-1 1 0,1-1 0,0 0-1,-1 1 1,1-1 0,-1 0 0,1 0-1,-1 0 1,0 1-2,0-1 5,0-1 0,0 1 0,0-1-1,-1 1 1,1-1 0,0 1 0,0-1 0,-1 1 0,1-1 0,0 0 0,-1 0-1,1 0 1,0 0 0,-1 0 0,0 0-5,-18 3 124,19-2-117,1-1 0,-1 1-1,0-1 1,1 1-1,-1-1 1,1 1 0,-1 0-1,1-1 1,-1 1-1,1 0 1,-1 0 0,1 0-1,-1-1 1,1 1 0,0 0-1,0 0 1,-1 0-1,1 0 1,0-1 0,0 1-1,0 0 1,0 0-1,0 0 1,0 0 0,0 0-7,-1 12 104,1-12-103,0 0 1,0 0 0,0 0 0,0 0-1,-1 0 1,1-1 0,0 1-1,0 0 1,-1 0 0,1 0-1,-1-1 1,1 1 0,-1 0-1,1 0 1,-1-1 0,0 1-1,1 0 1,-1-1 0,0 1-1,1-1 1,-2 1-2,-5 2 60,-2-2 86,3-1-29,0 0 35,-1 1 40,0-1 44,4 0-126,3-7-4,3-18-84,-3 25-22,1-1 0,-1 0 0,1 1 0,0-1 0,-1 1 0,1-1 0,-1 1 0,1 0 0,0-1 0,-1 1 0,1 0 0,0-1 0,0 1 0,-1 0 0,1 0 0,0 0 0,0-1 0,-1 1 0,1 0 0,0 0 0,0 0 0,-1 0 0,1 0 0,0 1 0,0-1 0,0 0 0,-1 0 0,70 3-4,-69-3 4,-1 0 0,1 0 0,-1 0 0,1 0 0,0 0 0,-1 0 0,1 0 0,-1 0 0,1 1 0,-1-1 0,1 0 0,-1 0 0,1 1 0,-1-1 0,1 0 0,-1 1 0,1-1 0,-1 0 0,1 1 0,-1-1 0,0 1 0,1-1 0,-1 1 0,0-1 1,1 1-1,-1-1 0,0 1 0,0-1 0,1 1 0,-1-1 0,0 2 1,1-1 1,0 1 0,-1-1-1,1 0 1,0 1-1,0-1 1,0 0 0,0 0-1,0 0 1,0 0 0,0 0-1,0 0 1,1 0-1,-1 0 1,1 0-2,39 9 85,-39-10-83,0 1 0,1 0 0,-1 0-1,0 0 1,0 1 0,0-1 0,0 0 0,0 1-1,0-1 1,0 1 0,0 0 0,1 1-2,28 29 0,-28-30 0,-1 1 0,0-1 0,0 1 0,-1-1 0,1 1 0,0 0 0,-1 0 0,0-1 0,0 1 0,0 0 0,1 3 0,7 12 0,5-11-5,-13-7 6,0 0-1,0 0 1,-1 0 0,1 0 0,0 0-1,-1 0 1,1 0 0,0 1 0,-1-1-1,1 0 1,-1 0 0,1 1 0,0-1-1,-1 1 1,1-1 0,-1 0 0,1 1-1,-1-1 1,1 1 0,-1-1 0,1 1-1,-1-1 1,0 1 0,1 0 0,-1-1-1,0 1 1,1-1 0,-1 1 0,0 0-1,0-1 1,1 1 0,-1 0-1,0-1 1,0 1 0,0 0-1,-6 8 107,2-5-125,-2 1 58,-1 1 36,3-2-8,0-1-1,1 1 1,-1 0 0,1 0-1,0 0 1,0 0 0,1 0 0,-2 4-68,-7 17 222,-4-21 39,1-2-78,-9 4 47,-34 22 192,40-18-306,3-1-36,-2-2 31,6-6-102,1 0-45,-4-1-96,1-1-116,4 0-38,1 1-92,5 0 124,1 0-40,1 0-715,0 0-676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9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1 2176,'0'0'1003,"0"0"-418,0 0-125,0 0 492,0 0-624,0 0-177,0 0-49,0 0-24,0 0-4,-6 0 182,0 0-163,0 0-28,-1 0 25,1 0-5,-2 0 34,-2 0 38,-4 0 45,7 0-129,-7 0-49,5 0 39,-3 0 89,4 0-29,-1 0 39,-12 0 137,-1 0 44,-56 0 876,45 0-752,1 0-94,18 0-240,0 0-44,11 0 39,3 0 21,-6 0 64,-19 0-63,21 1-34,2 3-56,1 10-25,2-11-12,-2 14-2,2 37 107,5-31-106,6-4 13,-10-16-29,0-1 0,0 1 0,0 0-1,0 0 1,-1 0 0,1 0 0,-1 1 0,0-1-1,0 0 1,0 1 0,0-1 0,0 1 0,-1-1-1,0 0 1,0 1 0,0 1-6,0 35 81,-1-20-52,3-6-40,0-7 19,11 6-8,-12-12 0,0 1 0,-1-1 0,1 0 0,-1 1 0,1-1 0,-1 0 0,1 1 0,-1-1 0,0 1 0,1-1 0,-1 1 0,0-1 0,0 1 0,0-1 0,0 0 0,-1 2 0,1-2 0,0 1 0,0-1 0,0 0 0,0 1 0,0-1 0,0 0 0,0 1 0,0-1 0,1 0 0,-1 1 0,0-1 0,1 0 0,-1 0 0,1 0 0,0 1 0,-1-1 0,4 2 18,7 0-51,-6-3 64,2 0 45,1 0 66,11-6-99,18-21 48,-31 20-70,-5 7-26,42-13 5,-40 12 0,-1 0 0,1 0 0,-1 0 0,0 1 0,1-1 0,-1 1 0,1-1 0,-1 1 0,1 0 0,-1 0 0,1 0 0,0 0 0,-1 1 0,1-1 0,-1 1 0,0-1 0,1 1 0,-1 0 0,1 0 0,-1 0 0,0 0 0,0 1 0,0-1 0,1 0 0,-1 1 0,-1 0 0,3 0 0,10 9 0,17 17 0,23 25 21,-48-47 38,-3-2-11,-3 2-44,-3 38-94,3-42 97,0 1-1,0-1 0,-1 0 1,1 1-1,-1-1 1,1 0-1,-1 0 0,0 0 1,0 0-1,0 1 1,0-1-1,0 0-6,-20 19 155,12-17-72,1 1 1,-1-1 0,1-1 0,-1 0-1,-2 1-83,3-2 76,-7 6 104,9 4-7,-4 3 7,7-14-149,-1 0 0,1 0 0,0 0 0,0 0 1,0 0-1,-1-1 0,1 0 0,0 0 0,-4 0-31,-23 0 216,14 0-72,6 1 32,2 2-44,-2 4 32,2-1-94,-12-7-15,0-8-27,-2 3 30,-18 5-80,38 1-9,0 0-1,-1 0 0,1 0 1,0-1-1,0 1 0,0-1 1,-1 1-1,1-1 0,0 0 1,0 0-1,0 1 0,0-2 1,0 1-1,0 0 0,0 0 1,0-1 31,-12-17-432,11 14 71,-3 0-302,1 3 403,-8-5-317,5 4 134,4 0-224,2 3-437,2 0-709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40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2560,'0'0'283,"0"0"-32,0 1 159,0 0-106,0 0-91,0 0-60,0 1-69,0 2-6,0-2 9,0-2 19,0 1 58,0-2 9,0 1-43,2-5 165,-2 3-143,-1 1-30,1 0 33,-1 0 57,-1 0 58,0 0 68,0 1 76,-23 0 56,18 1-186,4 1-163,-47 48 263,41-39-197,4-2-46,2 0-16,3 4 16,-2 8 90,-7-2 32,0-6-187,4-6-39,0-1-1,0 1 1,1 1-1,0-1 1,1 0 0,-1 1-1,2 0 1,-1 0-1,0 4-36,-7 38 150,-4-28-60,11-19-76,1 0-1,0 0 1,0 0 0,0 1 0,1-1 0,-1 0 0,1 1-1,-1-1 1,1 1 0,0-1 0,1 1 0,-1 0-14,-1 5 34,-5 26 30,4-17-49,1 0 0,0 1-1,1-1 1,2 1-15,2 14 77,10 11-34,-13-43-40,0-1 1,0 1-1,0-1 0,0 1 0,1 0 1,-1-1-1,0 1 0,0-1 1,1 1-1,-1-1 0,0 1 0,1-1 1,-1 1-1,0-1 0,1 1 1,-1-1-1,1 1 0,-1-1 0,0 0 1,1 1-1,-1-1 0,1 0 1,0 1-1,-1-1 0,1 0 0,-1 1-3,8 1 19,-2 3-23,0 5 32,5 11 47,-7-12-43,10-2 87,16-8-16,-24 1-69,6 0 79,-3 0-54,0 0 0,-1 0 1,1 0-1,-1-1 0,1-1 0,-1 0 0,3 0-59,2-6 170,-2-3 83,-4-5 109,-6 6-131,0-1 39,-1 5-228,0-2 57,0 1 38,-4-10 382,-3 10-233,1 4-151,-2 1-74,-1 2-60,-5 1 161,6 0-57,6-1-95,1 0 0,-1 0 0,1 0 0,-1 0-1,1 0 1,-1-1 0,1 1 0,-1 0 0,1-1 0,0 1 0,-1-1 0,1 0 0,0 1 0,-1-1 0,1 0 0,0 0 0,0 0 0,-1 0 0,1 0 0,0 0 0,0 0 0,0-1-10,-28-17 133,26 17-122,0 1 1,0 0 0,0 0 0,-1 0-1,1 1 1,0-1 0,0 1-1,-1 0 1,1 0 0,0 0 0,-4 0-12,-1 0 20,5 2 23,3 3-43,0-2-144,-1 0 44,1 0 40,0-1 33,-1 2 35,0-1 41,-5 4 214,2-5-194,1-1-74,-1 0-87,-1 0-109,2-1 51,1 0-37,-1 1-40,0-1-44,0 0-45,0 0-50,-1 0-52,1 0-56,-1 0-59,0 0-61,4 0-1198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12.6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114 660 2304,'0'0'663,"0"0"-302,0 0 120,0 0-194,0 0 26,0 0 514,0 0-581,0 0-59,0-1-54,0 0-24,0-4-4,0 2-18,0 0-53,0 0-100,0 1 74,0-1 30,0 0 39,0-3 61,0-1 70,0-3 80,0-3 94,0 6-378,0-1 40,1-16 167,-1 20-143,0 0 0,0-1 0,0 1 0,0 0 0,-1-1 0,0 1 0,0 0 0,0 0 0,0 0 0,-2-3-68,-22-18 320,22 20-237,0 0 0,1 0-1,-1-1 1,1 1 0,0-1 0,1 1-1,-1-4-82,-3-26 337,3 5-120,2 1-82,0 25-123,-1-10 112,-1 4-43,-3 2-25,-3-2-14,-2 0 2,4 1 14,2-1 20,-1-4 36,0 2-56,-3-8 1,6-7 80,1 15-136,1-19 74,16-33 99,-15 62-175,-1 1 1,0-1-1,0 0 0,1 1 0,-1-1 0,1 1 0,0-1 1,-1 1-1,1-1 0,0 1 0,0-1 0,0 1 0,0 0 0,0-1 1,0 1-1,0 0 0,0 0 0,1 0 0,-1 0 0,0 0 0,1 0 1,-1 0-1,1 0 0,-1 1 0,2-1-1,6-4 14,-9 5-10,1 0 0,-1 0 0,1-1 0,-1 1 1,1-1-1,-1 1 0,0 0 0,1-1 0,-1 1 0,0-1 0,1 1 0,-1-1 0,0 1 0,0-1 1,0 1-1,1-1 0,-1 1 0,0-1 0,0 1 0,0-1 0,0 1 0,0-1 0,0 1 0,0-1 1,0 1-1,0-1-4,7-3 84,5 5-44,-9-1-36,-2 0-4,0 0 0,1 0 0,-1 0 0,0 1 0,0-1 0,0 0 0,0-1 0,1 1 0,-1 0 0,0 0 1,0 0-1,0-1 0,0 1 0,0-1 0,0 1 0,0-1 0,0 1 0,0-1 0,0 0 0,0 1 0,0-1 0,0 0 0,0 0 1,0 1-1,0-1 0,-1 0 0,1 0 0,0 0 0,-1 0 0,1 0 0,-1 0 0,1 0 0,-1-1 0,0 1 0,1-1 0,4-9 19,-5 7 13,15 2 31,26 2-51,6 0-12,-45 0-3,0 0 0,0 0 0,0 0 1,0 0-1,0 0 0,0 0 0,0 1 1,0-1-1,0 0 0,0 1 0,0 0 1,0 0-1,0-1 0,-1 1 0,1 0 1,0 0-1,-1 1 0,1-1 0,-1 0 1,1 0-1,-1 1 0,1-1 0,-1 1 1,1 1 2,-1-2-3,0 0 0,0 1 1,0-1-1,1 0 1,-1 1-1,0-1 0,1 0 1,-1 0-1,1 0 1,-1 0-1,1 0 1,0 0-1,-1-1 0,1 1 1,0-1-1,-1 1 1,1-1-1,0 1 1,0-1-1,-1 0 0,1 0 1,0 0-1,0 0 1,1 0 2,1 0 2,-1 0 0,1 1 0,0-1 0,0 1 0,-1 0 0,1 0 0,-1 0 0,1 0 1,-1 1-1,1 0 0,-1-1 0,0 2-2,2 0 6,-1 0 0,0 0-1,0 1 1,-1 0 0,1 0 0,-1 0 0,0 0-1,0 0 1,0 1 0,0-1 0,-1 1 0,0 0 0,0 0-1,1 2-5,-2-5 1,-1 0 0,1 0 1,0 0-1,0 0 0,0-1 0,0 1 0,1 0 0,-1 0 0,0-1 0,1 1 0,-1-1 0,1 0 0,0 1 0,-1-1 0,1 0 0,0 0 1,0 0-1,0 0 0,-1 0 0,1 0 0,0-1 0,1 1-1,10 5-2,-12-4 7,0 0-1,1 0 1,-1 1 0,-1-1 0,1 0 0,0 1 0,-1-1 0,1 0 0,-1 1 0,0-1 0,1 1-1,-1-1 1,0 1 0,-1-1 0,1 1 0,0-1 0,-1 2-5,0 2 23,2-1-10,-1 0 0,0 0 0,0 1 0,-1-1 0,1 0 0,-1 0 0,0 0 0,-1 0-13,1-3 4,0-1 0,-1 0 0,1 1 0,0-1 0,-1 0 0,1 0 1,-1 0-1,0 0 0,1 0 0,-1 0 0,0-1 0,1 1 0,-1-1 0,0 1 1,0-1-1,-1 1-4,1 0 1,0-1 3,1 1 0,0 0 0,0-1 0,-1 1 0,1 0 1,0 0-1,0 0 0,0 0 0,0 0 0,0 0 0,0 0 0,0 0 0,0 0 0,0 1 0,0-1 0,1 0 0,-1 1 1,1-1-1,-1 0 0,1 1 0,-1-1 0,1 1 0,0-1 0,-1 1 0,1 0-4,-6 15 26,5-17-22,0 1-1,0 0 1,0-1-1,0 1 1,0-1 0,0 1-1,0-1 1,0 1-1,0-1 1,0 0 0,-1 0-1,1 1 1,0-1-1,0 0 1,0 0 0,0 0-1,0 0 1,0 0-1,-1-1-3,-30 5 60,19 1-37,1 1-17,3-3-97,1-2-84,4 0 44,0-1-34,1 1-252,3 4 44,0 5-123,0 5-373,0-9-560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41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2304,'0'5'326,"0"-2"-96,0 1 261,0-4-328,0-1 47,0 0 66,0-1 80,0 1-66,0-1 48,0 0 53,0-1 58,0 3-304,0 0-37,0 0 87,0 0 82,4 0 107,46 0 64,4 0 353,-8 0-85,14 0-108,-19 0-351,12 0-36,-29 3-79,-16 3-88,-14 6-33,5-11-4,-5 8-7,-22 37 27,15-7 66,-1 18-7,12-51-91,-1 1 0,0 0 1,0-1-1,0 0 0,-1 0 1,-2 3-6,4-6 2,0-1 1,-1 1-1,1 0 1,1 0-1,-1 1 1,0-1-1,1 0 1,0 1 0,-1-1-1,1 0 1,1 1-1,-1-1 1,0 1-1,1 0 1,0-1-1,0 1 1,0-1-1,1 5-2,-1-4 7,0 1-1,0 0 0,0 0 0,0 0 0,-1-1 0,0 1 0,0 0 0,0-1 0,0 1 0,-2 3-6,-9 11 20,-3 8 1,11 2 66,2-9-35,-5 7 92,-1 9 22,6-6-122,2-11-63,0-10-48,0-4-69,0-3-133,0-2-18,0 0-2,0 0 91,0 0-33,0 0-577,0 0-600</inkml:trace>
  <inkml:trace contextRef="#ctx0" brushRef="#br0" timeOffset="278.435">31 301 2304,'-6'7'1131,"5"-6"-979,0 0-49,-1 1-32,-1 1-29,-1 1-10,1-1 43,1-1 57,-1 0 93,2 0 51,-1 0 98,0-1 112,2 0-197,-1 0 35,5-5-161,0-1-53,2-1-32,-1 1 35,1 0 68,0-2 112,-5 8-7,2 5 47,2 2-44,1-1-110,2 0-71,8-1-72,3-4-20,-5-1 59,0-1 64,1 0 98,-5 0-9,2 0 65,-6 0-212,6 0-17,-3 0 13,2 0 81,-3 0-35,2 0 35,0 0-133,2 0 56,39 0 337,-25 0-290,-11 0-100,0 0-50,-2 0-43,-1 0-50,-1 0-55,0 0-64,-1 0-69,-1 0-76,-1 0-83,-1 0-89,0 0-750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8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2432,'0'0'700,"0"0"-205,0 0 174,0 0 48,0 0 134,0 0-614,0 0-45,0 0-52,0 0-43,0 0 50,0 0-32,0 0 47,0 0 60,0 0 47,0 0 67,0 3-181,0 52 380,0-1-98,0 119 639,0-136-730,0-27-287,0-4 176,0-6 21,0 0-22,0 0-63,3 0 42,8 0-105,2 0-46,13 0 46,-3-4-11,-5-11-64,-1 1-10,7 10 58,-8 4-49,35-3 92,-48 3-114,-1-1 1,0 1-1,0-1 0,0 0 0,0 0 0,0 0 0,0 0 0,0 0 0,0-1 0,0 1 1,0 0-1,0-1-10,18-3 142,3 7-79,-19-2-55,1 0-26,-4 0-49,4 4-185,-1-4-59,4-14-793,-7 3 476,0 4 292,-1 4 134,0 2 91,0-5-1425</inkml:trace>
  <inkml:trace contextRef="#ctx0" brushRef="#br0" timeOffset="340.543">189 1 2816,'0'0'822,"0"0"-343,0 2 236,0 2-342,0 0-53,0 10 491,0-7-385,0-4-213,0-1-55,2-1-18,2-1 11,11 7 255,-5 10-86,-3 7-73,-4 6-61,-3 20 19,-10 7-12,-3-29 79,0 3-36,8 7-104,3-2 22,-5 18 134,-1 6 6,6-18-155,2-36-249,0 0 38,0 7 25,0 2 127,0-3 50,0 0 36,-1 18 267,1-19-324,0-1-38,0-2-49,0 1-41,0-1-49,0 1-55,0-2-27,0-1-47,0 1-52,0 0-54,1 0-61,-1 0-62,0 0-68,0 0-71,0-7-843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0 208 1792,'0'3'51,"0"-1"70,0 0 61,0 0 51,0 0 102,0-1 45,0 1 869,0-2-663,0-2-98,0 1-244,0-1-83,0 0-103,0 0-78,0 0-88,0-1-97,0 3 362,0 0 48,0 0 59,0 0-144,1 0-74,-1 0-41,6 0-110,-3 0 84,1 0 85,-1 0 31,0 0 53,0 0 62,-1 0 73,2 0-211,5 0-16,-4 0 18,1 0 76,-2 0-33,0 0 33,-1-6 42,17-21 18,7 7-36,-18 10 39,11-17-61,-17 25-141,-1 0 1,1-1 0,0 1-1,-1 0 1,1 0-1,0 1 1,0-1 0,1 0-1,0 0-11,15-4 40,2-7-6,-14 6 10,0-1 19,2-1 34,10-4 31,-1 10-64,-9 3 21,-1 0 22,-5-6-1,9-20-63,-12 26-40,0 0 0,0 0-1,0-1 1,1 1 0,-1 0 0,0-1 0,0 1-1,0 0 1,0-1 0,0 1 0,1 0 0,-1 0 0,0-1-1,0 1 1,0 0 0,1 0 0,-1 0 0,0-1-1,0 1 1,1 0 0,-1 0 0,0 0 0,1 0-1,-1-1 1,0 1 0,1 0 0,-1 0 0,0 0-1,0 0 1,1 0 0,-1 0 0,0 0 0,1 0-1,-1 0 1,0 0 0,1 0 0,-1 0 0,1 0-3,0 0 4,0 0 0,0 0 0,0 0 1,1 0-1,-1 0 0,0 1 0,0-1 1,0 0-1,1 1 0,-1-1 0,0 1 0,0-1 1,0 1-1,0-1 0,0 1 0,0 0 1,0-1-1,0 1 0,0 0 0,0 0 0,0 0 1,-1 0-1,1 0 0,0 0 0,-1 0 1,1 0-1,0 0 0,-1 0 0,1 0 0,-1 0 1,0 0-1,1 1 0,-1-1-4,2 57 128,-3-23-33,1-24-70,0 69-28,0-12-2,0-32 31,0-35-21,0 0-1,0 0 1,0 0-1,0 0 0,0 0 1,0 0-1,0 0 1,-1 0-1,1 0 1,0 0-1,-1-1 1,1 1-1,-1 0 1,1 0-1,-1 0 1,1 0-1,-1 0 1,1-1-1,-1 1-4,-4 6 4,1 0-1,1 0 0,-1 1 0,1-1 1,0 1-1,1-1 0,0 1 1,0 0-1,1 0 0,-1 0 0,2 0 1,-1 0-1,1 0-3,0 8 45,0 17-25,0-8 16,0 9 48,0 18 72,0-7-77,0-34-94,0-6-71,0-3-126,0-2-37,0 0 28,0 0-70,0 0-228,0 0-37,0 0 130,0 0-68,-3 0-313,-12 0-494</inkml:trace>
  <inkml:trace contextRef="#ctx0" brushRef="#br0" timeOffset="326.263">76 622 2048,'-4'0'720,"1"0"-64,1 0-60,0 0-58,1 0-55,0 0-52,1 0-49,0 0-46,1 0-43,0 0-40,0 0-38,1 0-34,2 0 90,1 0-103,-1 0-89,1 0-41,9 0-37,-10 0 28,-2 0 75,-1 0-11,-1 0 34,12 0-52,1 0 38,13-2 201,31 1 533,-35 2-536,-10 0-179,-2 1-39,-1 0-47,-1 1-57,24 22 289,-4-17-132,63-8 117,-44-1-32,-39 1-353,0 0 94,2-1 89,5 1 153,7 0 114,-7-1-204,-8 1-117,-1 0-36,1 0-41,-1 0-48,0 0-19,-1 0-41,0 1-44,1-1-46,-1 0-51,1 0-53,-1 0-57,0 1-61,-5-1-918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43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4347 998 2304,'0'0'1131,"0"0"-469,0 0-151,0 0 531,0 0-676,0 0-190,0 0-48,0 0-19,0 0 11,0 0 73,0 0-43,2 0 43,0 0-101,6 0 16,-5 0-36,0 0 49,0 0 111,-1 0-72,0 0 34,26 0 98,-9 0-92,-6 0-49,1 0 111,-10 0-128,0 0 5,2 0 44,3 0 54,4 0 63,6 0-66,1 0-42,18 0 90,-12 0-149,0 0-37,66 0 128,-50 0-83,12 0-13,6 0-15,-38 0-90,-9 0-27,-7 0 36,9 0 38,-5 0-43,4 0 14,12 0 41,17-4 6,-41 3-86,-1 1 0,0-1 0,0 0 1,0 0-1,0 0 0,0 0 0,0 1 1,-1-1-1,1-1 0,0 1 0,0 0 1,-1 0-1,1 0 0,0 0 0,-1 0 1,1-1-1,-1 0-2,4-7 2,-3 5 6,16 2 57,16 2-32,-11-1 0,-10-5-51,4-2 40,7 5 59,16 2 79,-23 0-85,-4-4-37,9-14-20,-16 13 0,5-2 78,0 7-87,-2 1-7,-5-2-2,1 1 0,-1-1 0,0 1 0,1-1 0,-1 0 0,0 0 0,0 0 0,-1-1 0,1 1 0,22-27 0,13 8 21,-26 12 43,-3 5-34,8-6-21,2-30 16,-18 36-9,1 0-1,0 0 1,0 1 0,1-1-1,-1 1 1,1-1-1,0 1 1,0 0 0,0 0-1,0 0 1,0 1 0,1-1-1,0 1 1,-1 0 0,3-1-16,-6 3 2,0 0 1,1-1 0,-1 1 0,0 0 0,0 0-1,1 0 1,-1 0 0,0 0 0,1 0 0,-1-1-1,0 1 1,0 0 0,1 0 0,-1 0 0,0-1 0,0 1-1,1 0 1,-1 0 0,0-1 0,0 1 0,0 0-1,0 0 1,1-1 0,-1 1 0,0 0 0,0-1-1,0 1 1,0 0 0,0-1 0,0 1 0,0 0-1,0-1 1,0 1 0,0 0 0,0-1 0,0 1-1,0 0 1,0-1-3,3-27 43,16 3 64,-11 18-71,-6 5-31,0 1 1,0-1-1,0 1 0,0-1 0,0 0 0,-1 0 0,1 0 0,-1 0 0,1 0 0,-1 0 1,0 0-1,0 0 0,0-1 0,0 1 0,0 0 0,-1-1 0,1 1 0,-1 0 1,1-1-1,-1 1 0,0-1 0,0-1-5,0-14 46,-1 13-32,0-1 0,1 0 0,0 1 0,0-1 0,1 0 0,-1 1 0,1-1 0,0 0 0,1 1 0,-1-1 0,1 1 0,0 0 0,0 0 0,1-1 0,0 1-14,0-5 85,-3-21-63</inkml:trace>
  <inkml:trace contextRef="#ctx0" brushRef="#br0" timeOffset="664.256">5589 38 7040,'0'0'1218,"0"-1"-482,0-1-209,0-1-107,0 0-227,0 0-36,0-7 252,0 5-210,0 1 123,0 2-68,0 0 39,0 0 777,0 2-638,0 0-6,0 0-266,0 0-34,0 0 38,0 0-86,0 0-94,0 0-112,3 0 21,16 6 86,9 22 21,-27-25 0,1-1 0,-1 1 0,0-1 0,0 1 1,-1 0-1,1 0 0,0-1 0,-1 1 0,0 0 1,1 0-1,-1 0 0,0 0 0,-1-1 0,1 1 1,0 0-1,-1 1 0,0 1 18,3 6 75,6-1-79,-2-2-14,3 23 0,16-6 0,-24-23 0,0 0 0,0 1 0,0-1 0,0 0 0,-1 1 0,1-1 0,-1 1 0,1-1 0,-1 1 0,0-1 0,0 1 0,0-1 0,0 55 0,-3-50 0,4 2-2,16 28 25,-17-37-21,0 1 0,0-1 1,1 0-1,-1 1 0,0-1 0,0 0 1,0 1-1,0-1 0,0 0 0,1 0 1,-1 1-1,0-1 0,0 0 0,0 0 1,1 1-1,-1-1 0,0 0 0,0 0 1,1 0-1,-1 1 0,0-1 0,0 0 1,1 0-1,-1 0 0,0 0 0,1 0 1,-1 0-1,0 1 0,1-1 0,-1 0 1,0 0-1,1 0 0,-1 0 0,0 0 0,1 0 1,-1 0-1,0 0 0,1-1-2,24 1 43,-25 1-42,0-1 1,0 0-1,1 0 1,-1 0-1,0 0 1,0 0-1,0 0 1,1 0-1,-1 0 1,0 0-1,0 0 1,0 0-1,1 0 1,-1 0-1,0 0 1,0 0-1,0 0 1,1 0-1,-1 0 1,0 0-1,0 0 1,0-1-1,0 1 1,1 0-1,-1 0 1,0 0-1,0 0 1,0 0-1,0 0 1,0-1-1,1 1 1,-1 0-1,0 0 1,0 0-1,0 0 1,0-1-1,0 1 1,0 0-1,0 0 1,0 0-1,1-1 1,-1 1-1,0 0 1,0 0-1,0 0 1,0-1-1,0 1 1,0 0-1,0 0 1,0 0-1,0-1 1,0 1-1,-1 0 1,1 0-1,0 0 1,0-1-1,0 1-1,0-18 27,0 2 74,-6-3-79,-19-13-22,24 31 0,0 0 0,0-1 0,1 1 0,-1-1 0,0 1 0,1-1 0,-1 1 0,1-1 0,0 0 0,-1 1 0,1-1 0,0 0 0,0 1 0,0-1 0,0 0 0,1-7 0,-3 3 0,-12-35 0,11 10 0,3 30 0,0 0 0,0 0 0,0 1 0,0-1 0,0 0 0,0 0 0,0 0 0,0 1 0,0-1 0,0 0 0,0 0 0,0 1 0,-1-1 0,1 0 0,0 1 0,-1-1 0,1 0 0,0 0 0,-1 1 0,1-1 0,-1 1 0,1-1 0,-1 0 0,1 1 0,-1-1 0,0 1 0,-7-4 0,-24-13-2,28 11-5,1-2-6,3 8 12,0 1-1,0-1 1,0 0-1,0 0 0,0 0 1,0 1-1,0-1 1,0 0-1,0 0 1,0 0-1,0 1 1,0-1-1,-1 0 1,1 0-1,0 0 0,0 0 1,0 1-1,0-1 1,0 0-1,-1 0 1,1 0-1,0 0 1,0 0-1,0 0 1,-1 0-1,1 1 0,0-1 1,0 0-1,0 0 1,-1 0-1,1 0 1,0 0-1,0 0 1,0 0-1,-1 0 1,1 0-1,0 0 0,0 0 1,0 0-1,-1 0 1,1 0-1,0 0 1,0-1-1,0 1 1,-1 0-1,1 0 1,0 0-1,0 0 0,0 0 1,0 0-1,-1 0 1,1-1-1,0 1 1,0 0-1,0 0 1,0 0-1,0 0 1,0 0-1,-1-1 0,1 1 1,0 0-1,0 0 1,0 0-1,0-1 1,0 1-1,0 0 1,0 0-1,0 0 1,0-1 1,-29 32-92,14-12 51,10-2 45,5-16-4,0-1 0,0 1 0,0 0 0,0-1 0,0 1 0,0 0 0,0-1 0,-1 1 0,1 0 0,0-1 0,0 1 0,0-1 0,-1 1 0,1-1 0,0 1 0,-1 0 0,1-1 0,-1 1 0,1-1 0,0 1 0,-1-1 0,1 0 1,-1 1-1,0-1 0,0 1 0,-15 6 0,14-7 0,1 0 0,-1 0 0,1 0 0,-1 1 0,1-1 0,-1 0 0,1 1 0,0 0 0,-1-1 0,1 1 0,0 0 0,0 0 0,-1-1 0,1 1 0,0 0 0,0 0 0,0 0 0,0 1 0,0-1 0,0 0 0,0 0 0,1 0 0,-1 1 0,0-1 0,0 1 0,-2 12 9,3-13-10,0-1 0,0 1 0,0 0 1,0 0-1,0-1 0,-1 1 0,1 0 0,0 0 0,0-1 0,-1 1 1,1 0-1,-1 0 0,1-1 0,0 1 0,-1 0 0,1-1 0,-1 1 1,0-1-1,1 1 0,-1-1 0,1 1 0,-1-1 0,0 1 1,-14 2 34,-14-1 71,10 2-366,7 4-39,8-5 93,-1 1-363,4 2 94,1 3-122,0 7-425,0-10-662</inkml:trace>
  <inkml:trace contextRef="#ctx0" brushRef="#br0" timeOffset="1558.176">5608 113 1664,'0'0'493,"0"0"-69,0 0-92,0 0-40,0 0-39,0 0-34,0-1 122,0-1-110,0 1-91,0-1-66,0 1-47,0-4-29,0 4 30,0-1 95,0 1-9,0 1 45,0 0 99,0 0 85,0 0 99,0 1 109,0 11-343,0 0-45,0 0-40,0 0-32,0 14 30,0 0-37,0 0 63,0-13-95,0 8 5,0-9-10,0 4 34,-5 9 56,1-20-48,-3 3 47,2 10 50,6 6-82,0-16-95,-1 2-178,0-4 111,0-1 34,0 3 5,0-3-23,0-1-37,0 0-60,0 1-37,0-1-64,0 1-76,0 1-86,0 10-515</inkml:trace>
  <inkml:trace contextRef="#ctx0" brushRef="#br0" timeOffset="7263.869">3387 772 3200,'0'0'889,"0"0"-391,0 0 212,0 0-518,0 0 36,0 0 220,0 0 719,0 0-819,0 0-84,0 0-74,0 0-32,0 0-2,0 3 249,1 8-145,1-3-40,1-1-42,0-1-41,1 2-31,-1 1-54,-1 2-54,-1 4-53,-1 1-20,0-3 65,1-8 84,4-1 65,6 2-62,4 12 253,-12-9-270,-1 1-85,-2-4-30,1 0-34,-1 1-39,0 0-42,0-4-185,0-3 49,0 0-106,3-3-328,13-13-540</inkml:trace>
  <inkml:trace contextRef="#ctx0" brushRef="#br0" timeOffset="7547.221">3387 659 3328,'0'-13'589,"0"5"-226,0 2-93,0 2-41,0-2 371,0 5-439,0 1 37,0 0 230,0 0-53,0 0-50,0 0-45,0 0-44,0-1-39,0 1-37,0-1-33,0 0 31,0 0-86,0 0-62,0 0-33,0-3-140,1 2 128,0 0 71,1 1 107,0 0-116,1 0 1,0 0-1,0 1 0,0-1 1,0 1-1,0 0 1,0 0-1,0 0 1,0 0-1,0 0 0,0 1 1,0-1-1,0 1 1,3 1-28,0 2 104,-4 0-65,0-1-50,1-1-36,12 0-145,-12-2 101,0 0 54,3 0 77,-3 0-52,0 0-32,0 0-41,1 0-61,1 0-70,1 0-81,2 0-95,39 0-525</inkml:trace>
  <inkml:trace contextRef="#ctx0" brushRef="#br0" timeOffset="7797.353">3688 659 3712,'-6'0'634,"2"0"-244,1 0-101,1 0-45,-1 0 407,3 0-466,0 0 46,0 0 248,-4 2 804,1-1-912,-1 2-179,-1 0-42,-1 3 48,1 0-103,-4 12 21,4-7 29,-1-1 48,2-3-52,1-1-31,1-1-41,1 26 31,1-18-73,0 4-64,0 8 106,0 6 113,0 3 116,0 29 205,0-23-259,0-39-238,0-1 0,1 1 0,-1-1 0,0 1 0,0-1 0,1 1 0,-1-1 0,0 0 0,0 1 0,1-1 0,-1 1 0,1-1 0,-1 0 0,0 1 0,1-1 0,-1 0 0,1 0 0,-1 1 0,0-1 0,1 0 0,-1 0 0,1 0 0,-1 1 0,1-1 0,-1 0 0,1 0 0,-1 0-6,6 1 51,6 9-63,-5-6-45,0-3-52,1 0-76,-4-2-177,-1 1 64,-1-1 59,0 0 50,1 0 20,-1 0 50,0-1 24,1-1 9,-1 0 5,0 2-5,0 0-21,0 0-46,10-2-393,4 3-337,-16 0 883,6 0-1429</inkml:trace>
  <inkml:trace contextRef="#ctx0" brushRef="#br0" timeOffset="8062.902">3783 885 2304,'0'0'677,"0"0"-266,0 0 156,0 0-347,0 0 38,0 0 61,0 0 486,0 0-393,0 0-215,0 0-57,0 0-28,0 0-6,0 0 185,2 1-107,0-1-63,6-3 61,-5-1-64,2-7 133,-1 2-66,1 3-80,3 2-80,5 2-79,-9 1 53,-2-3 42,1-6 175,3 6-13,3 3-62,4 1-27,2 1 13,-11-1-51,-4 1-70,0-1-1,1 0 1,-1 0 0,0 0-1,0 0 1,0 0-1,1 0 1,-1 0 0,0 0-1,0 0 1,0 0-1,1 0 1,-1 0 0,0 0-1,0 0 1,0 0 0,1 0-1,-1 0 1,0 0-1,0 0 1,0 0 0,1-1-1,-1 1 1,0 0-1,0 0 1,0 0 0,0 0-1,1 0 1,-1 0-1,0-1 1,0 1 0,0 0-1,0 0 1,0 0 0,0 0-1,1-1 1,-1 1-1,0 0 1,0 0 0,0 0-1,0-1 1,0 1-1,0 0 1,0 0 0,0 0-1,0-1 1,0 1 0,0 0-1,0 0 1,0 0-1,0-1 1,0 1 0,0 0-1,0 0 1,0 0-1,0-1 1,-1 1-6,1-5 51,0 2-28,0-1-9,0-4 37,0-6 47,0-8 70,1 14-176,-1-6 54,-4-5 94,3 19-135,1-1 0,0 0 0,-1 1 0,1-1 0,0 1 0,-1-1 0,1 1 1,-1-1-1,1 1 0,-1-1 0,0 1 0,1-1 0,-1 1 0,1 0 0,-1-1 0,0 1 0,1 0 0,-1 0 1,0-1-1,1 1 0,-1 0 0,0 0 0,0 0-5,-16 3 4,3 4 73,-16 21 233,23-21-244,1-2-50,-4 2 83,3 0-42,6-6-53,0 1 0,1-1 0,-1 0 0,0 0 0,1 1 0,-1-1 0,1 0 0,-1 1 0,1-1-1,-1 1 1,1-1 0,0 0 0,0 1 0,0-1 0,0 1 0,0 1-4,1 11 51,0 0 38,0 3 64,-2 2-114,0-1 47,2 9 87,8-5-8,4-14-94,-11-7-62,0 0-1,0 0 1,0 0 0,0 0 0,0 0 0,0 0 0,-1 0 0,1 0-1,-1 1 1,1-1 0,-1 1 0,1-1 0,-1 1 0,0 0 0,0-1 0,1 1-1,-1 0 1,-1 0 0,1 0 0,0 0 0,0 0 0,-1 1-9,6 9 61,-5-11-59,-1 0 0,1 0 0,0-1 1,0 1-1,-1 0 0,1-1 0,0 1 0,0-1 1,0 1-1,0-1 0,0 0 0,0 1 1,0-1-1,0 0 0,0 0 0,0 1 0,0-1 1,0 0-1,0 0 0,0 0 0,0 0 1,0-1-3,9 1-52,1 0-100,-3-1-68,-1 1-109,-2-1-49,1 0 55,-2 0 48,0-1 40,1-1 0,-2 0 38,8-10-271,-6 6 215,0 2 53,-2 1 3,2 1-37,-1 0 6,0 0-36,1 1-40,1-1-44,28 0-1081</inkml:trace>
  <inkml:trace contextRef="#ctx0" brushRef="#br0" timeOffset="8345.349">4140 659 3584,'-6'0'477,"2"1"-102,1 1-27,0 2 45,-1 1 28,-1-1-67,0-3 51,-10 1 1005,12-2-1137,1 0-36,2 0-237,-3 0 296,1 0-106,1 2-65,1 2-53,0-2-56,-4 20 92,4-21-102,0-1 0,-1 1 1,1-1-1,0 1 0,-1-1 0,1 1 0,0-1 0,-1 0 0,1 1 0,-1-1 0,1 0 1,-1 1-1,1-1 0,-1 0 0,1 1 0,-1-1 0,1 0 0,-1 0 0,1 0 0,-1 0 1,1 0-1,-1 0 0,0 1 0,1-1 0,-1 0-6,0 1 68,0 3-35,-1 18-60,3-2-15,-1-17 117,0 6 31,-1-7-105,1 0 0,0 0 0,0 0 0,0 0 0,0 0 0,0 0 0,0-1 0,0 1 0,1 0-1,-1 0 1,1 0 0,-1 0 0,1 0 0,0-1 0,0 1 0,0 0 0,0-1 0,0 1 0,0 0-1,0-1 1,0 1 0,1-1 0,-1 0 0,1 0 0,-1 1 0,1-1 0,-1 0 0,1 0 0,0 0 0,-1 0-1,1-1 1,0 1 0,0 0 0,0-1 0,-1 1 0,1-1 0,0 0 0,0 1 0,0-1 0,0 0-1,0 0 1,2-1-1,-3 1 5,6 1 87,-2 2-38,6 9-4,-6-6-11,23 23 89,-21-23 21,-7-4 25,1 0-51,1 1-28,3 2-23,0 1-8,-3-2 27,1 6-25,-4-2 44,-6 2 212,1-2-31,2 12 200,2-3-281,2-16-196,-1 0 0,1 0 0,-1 0 1,1 0-1,-1 0 0,1-1 0,-1 1 1,1 0-1,-1 0 0,0-1 0,1 1 1,-1 0-1,0-1 0,0 1 0,1-1 1,-1 1-1,0-1 0,0 1 0,0-1 1,0 0-1,0 1 0,0-1 0,0 0 1,0 1-15,-8 2 144,-1 2 56,-1 2 74,-2 5 92,8-6-331,-6 6 80,6-8-107,0-1-35,-1 0-31,0-1-39,-1-1-46,-1-1-53,4 0 40,2 0 89,0 0 60,-3 0 67,1 0-86,2 0-52,0 0-68,-2 0-103,1 0-117,1 0 133,-1 0-36,1 0-40,-1 0-42,-13 0-1313</inkml:trace>
  <inkml:trace contextRef="#ctx0" brushRef="#br0" timeOffset="3087.548">170 659 2304,'0'-21'668,"0"11"-291,0 4 151,0 5-245,0 1-33,0 0 390,0 0-314,0 0-171,0 0-38,1-2 20,-1-1-91,0-5-55,0 6 33,-2 1 37,0-1 83,-1 2 98,-2 0-302,-2 0 84,0 0 46,-1 0 35,-20 0 334,16 0-276,2 0-59,2 0-96,7-1-1,1 1-1,-1 0 0,0 0 0,1 0 0,-1 0 0,0 0 0,0 0 1,1 0-1,-1 0 0,0 0 0,1 0 0,-1 0 0,0 1 0,0-1 0,1 0 1,-1 0-1,0 1 0,1-1 0,-1 0 0,1 1 0,-1-1 0,0 1 1,1-1-1,-1 1 0,1-1 0,-1 1 0,1-1 0,-1 1 0,1 0-6,-9 7 100,-5 0-27,12-7-54,0 0 1,0 1-1,0-1 0,1 1 1,-1 0-1,1-1 0,-1 1 1,1 0-1,-1 0 0,1 0 1,0 0-1,0 0 0,0 0-19,-11 29 81,9 7 4,3 48-59,0-81-57,0 17-49,0-2 57,0 7 46,1-19 53,3-3-44,11 3-25,-13-7 6,29 8 94,-6 16 21,-23-24-122,-1 0 0,1-1 0,-1 1 0,1-1 0,0 1 0,-1-1 0,1 0 1,0 1-1,0-1 0,-1 0 0,1 0 0,0 0 0,-1 0 0,1-1 0,0 1 0,0 0 0,-1-1 0,1 1 1,-1-1-1,1 0 0,1 0-6,44-27 128,-24 12-40,-7 8-53,-14 8-34,-1-1 0,1 0 1,0 1-1,-1-1 0,0 0 0,1 0 0,-1 0 0,1 0 0,-1 0 0,0-1 0,0 1 0,0 0 0,0-1 0,0 1 0,0-1 0,0 1 1,0-1-1,0 1 0,-1-1 0,1 1 0,-1-1 0,1 0 0,-1 1 0,1-3-1,4-7 80,21-27 311,-16 25-266,-6 9-96,-2 1-35,4-8 197,-3 2-88,-3 1-58,-2-2-37,1 4 50,1-25 82,0 13 205,0 25-140,0 4-99,0 3-48,0 3-37,0-7-21,0-9 0,0 1 0,0-1 0,0 0 0,0 0 0,0 1 0,0-1 0,1 0 0,-1 0 0,0 0 0,1 1 0,-1-1 0,1 0 0,-1 0 0,1 0 0,0 0 0,0 0 0,-1 0 0,1 0 0,0 0 0,1 1 0,13 20 0,-3-10 45,-8-8-22,1 0 1,-1 1 0,0-1 0,0 1-1,0 0 1,-1 0 0,0 0-1,1 2-23,-1 2 21,-3-8-19,0 1 0,0-1 0,1 0-1,-1 0 1,1 1 0,-1-1 0,0 0 0,1 0 0,0 0-1,-1 0 1,1 0 0,0 0 0,-1 0 0,1 0 0,0 0 0,0 0-1,0 0 1,0 0 0,0 0 0,1 0-2,15 1 97,-4-1 1,5-1 44,-17 0-131,3 0 35,0 0-96,2 0-82,1 0-68,0 0-49,0 0-38,17 0-763,-15 0 630,-1 0 63,-3 0 112,2 0-1163</inkml:trace>
  <inkml:trace contextRef="#ctx0" brushRef="#br0" timeOffset="3517.514">528 678 2816,'0'0'808,"0"0"-379,0 0 101,0 0-228,0 0 30,3 3 536,0 0-617,1 2-69,2 0-62,0 2-35,3 1-24,-3-1 67,-6-4 4,0 0-51,0 1-29,0 7 3,0 2-55,3 6-43,10 11 55,8 2 83,-8-13-74,-12-16-12,0-1 0,0 0 0,0 0 0,0 1 0,-1-1-1,1 1 1,-1-1 0,1 1 0,-1-1 0,0 0 0,0 1 0,0 0-9,0-3 0,0 37 294,0-27-212,0-4-53,0 0 206,0-6 21,0 0 21,0-6 64,0-15 62,0-2-86,0-1-67,0-1-45,0-48 298,0 41-239,3 7-158,-2 22-103,0 0-1,1-1 0,0 1 1,-1 0-1,1 0 1,0 0-1,1 0 0,-1 0 1,1 0-3,-1 1 0,1-1 0,0 1 0,0 0 0,0 0 0,0 0 0,0 0 0,1 1 0,-1 0 0,1-1 0,4-2 14,-6 4 11,51 1 64,-44-1-151,1 0 126,-3 0 43,-2 0-71,0 0-58,1 0-70,0 0-53,1 0-75,2 0-86,2 0-100,1 0-38,7 0-349,3 0-508</inkml:trace>
  <inkml:trace contextRef="#ctx0" brushRef="#br0" timeOffset="3950.026">960 828 3200,'0'-10'414,"0"2"-63,0 4-48,0 3-34,0 10 419,0-1-367,0-7 64,1 0-49,-1 0-44,0-1-42,1 1-39,-1 0-36,2 0 79,-1 0-118,1-1-76,1 1-83,1 0-140,-3-1 126,0 1 64,-1-1 97,3 18-39,-3-15-81,0-1 0,0 1-1,0-1 1,0 1-1,1-1 1,-1 1-1,1-1 1,-1 0-1,1 1 1,0-1 0,0 0-1,0 1-3,24 16 107,-24-19-104,-1 0 0,0 0 1,1 0-1,-1 0 1,0 0-1,1 0 0,-1 0 1,0 0-1,1 1 0,-1-1 1,0 0-1,0 0 1,1 0-1,-1 1 0,0-1 1,0 0-1,0 0 0,1 1 1,-1-1-1,0 0 0,0 0 1,0 1-1,0-1 1,1 0-1,-1 1 0,0-1 1,0 0-1,0 1 0,0-1 1,0 0-1,0 0 1,0 1-1,0-1 0,0 0 1,0 1-1,0-1 0,0 0 1,0 1-4,0 4-32,0 2 89,0 0 44,0 1 36,0 20 403,0-17-342,0-2-68,0-3-109,0 1 235,0-14 0,0 4-240,0-3 39,1-9 149,-2-15 230,0 18-275,-1 2-52,-2 2-80,-21-11 144,25 19-165,0 0-1,-1 0 1,1-1-1,-1 1 1,1 0 0,0 0-1,-1 0 1,1-1 0,0 1-1,-1 0 1,1 0-1,0-1 1,0 1 0,-1 0-1,1-1 1,0 1-1,0 0 1,0-1 0,-1 1-1,1 0 1,0-1 0,0 1-1,0 0 1,0-1-1,0 1 1,-1-1 0,1 1-1,0 0 1,0-1-1,0 1 1,0-1 0,0 1-1,1 0 1,-1-1-1,0 1 1,0-1 0,0 1-1,0-1-5,0-80 256,0 79-252,0 0-1,0 1 0,0-1 0,0 0 0,0 0 0,0 0 1,1 1-1,-1-1 0,1 0 0,-1 0 0,1 1 1,0-1-1,-1 0 0,1 1 0,0-1 0,0 1 1,0-1-1,0 1 0,1 0 0,-1-1 0,0 1 1,0 0-1,1 0 0,0-1-3,14-16 67,-12-9 45,-4 25-111,0 1 0,0-1 0,1 0 0,-1 0 0,1 0 0,-1 0 0,1 1 0,0-1 0,0 0 0,0 1 0,0-1 0,0 0 0,0 1 0,0-1 0,0 1 0,0 0 0,1-1 0,-1 1 0,1 0 0,-1 0 0,2-1-1,28-10 16,-5 9 33,-21 3 18,1 0-44,0 0-42,1 0-39,0 0-36,1 0-34,9 0-213,-2 0-49,0 0-60,-1 0-9,27 0-1468,-34 0 519</inkml:trace>
  <inkml:trace contextRef="#ctx0" brushRef="#br0" timeOffset="4457.338">1487 716 3072,'-3'0'217,"1"0"90,-1 0 77,0 0 61,-2 0 206,-6 0 1328,6 0-1189,1 0-180,2 0-351,0 0-38,0 0-40,0 0-49,0 0-55,0 0-60,1 0-65,-1 0-71,1 0-76,0 0-81,-4 0 436,0 2-42,-4 3 15,-1 4-111,-3 7-124,4-4 42,3-6 109,-11 9 138,11 4-53,1 0-29,-10-9-3,14-10-96,0 1-1,0-1 1,0 0 0,0 1-1,0-1 1,0 1 0,0-1 0,0 1-1,0 0 1,0-1 0,1 1-1,-1 0 1,0-1 0,0 1 0,1 0-1,-1 0 1,1 0 0,-1 0 0,0 0-1,1-1 1,-1 1 0,1 0-1,0 0 1,-1 0 0,1 1 0,0-1-1,0 0-5,-5 13 31,2-9-17,2 0 0,-1 1 0,0-1-1,1 0 1,0 1 0,0-1 0,1 2-14,0-5 5,0-1 0,0 1 0,0 0 0,1 0 0,-1-1 0,1 1 0,-1 0-1,1-1 1,0 1 0,-1-1 0,1 1 0,0-1 0,0 1 0,0-1 0,0 0 0,0 1 0,1-1 0,-1 0 0,0 0 0,1 0 0,-1 0 0,0 0 0,1 0-1,-1 0 1,1 0 0,0-1-5,2 3 11,-3-3-11,0 1 1,-1-1-1,1 1 0,0-1 1,0 1-1,-1-1 0,1 1 0,0-1 1,0 0-1,0 0 0,-1 1 1,1-1-1,0 0 0,0 0 0,0 0 1,0 0-1,0 0 0,0 0 1,0 0-1,-1 0 0,1 0 0,0 0 1,0 0-1,0-1 0,0 1 1,0 0-1,-1-1 0,1 1 0,0-1 1,0 1-1,-1-1 0,1 1 1,0-1-1,-1 1 0,1-1 0,0 1 1,0-2-1,9-3 32,15 6 90,2 0-20,5-5-9,-31 3-91,0 0 0,0 1 0,0-1 0,0 1 0,0-1 0,0 0 0,-1 0 1,1 1-1,0-1 0,0 0 0,-1 0 0,1 0 0,0 0 0,-1 0 0,1 0 0,-1 0 0,1 0 0,-1 0 0,0 0 0,1-1 1,-1 1-1,0 0 0,0 0 0,0 0 0,0 0 0,0 0 0,0-1-2,0 1 9,0 0 1,0 0-1,0 0 1,1 1-1,-1-1 0,0 0 1,0 0-1,1 0 1,-1 0-1,0 1 0,1-1 1,-1 0-1,1 0 1,-1 1-1,1-1 0,-1 0 1,1 1-1,-1-1 1,2 0-10,14-6 108,10 5 59,-26 2-152,1 0-12,-1 0 0,0 0-1,0 0 1,0 0-1,1 0 1,-1 0 0,0 0-1,0 0 1,0 0 0,1 0-1,-1 0 1,0 0-1,0 0 1,0 0 0,1 0-1,-1 0 1,0 0-1,0 0 1,0 0 0,1 0-1,-1 0 1,0 0 0,0 0-1,0 0 1,0 0-1,1-1 1,-1 1 0,0 0-1,0 0 1,0 0 0,0 0-1,0 0 1,1-1-1,-1 1 1,0 0 0,0 0-1,0 0 1,0-1 0,0 1-1,0 0 1,0 0-1,0 0 1,0 0 0,0-1-1,0 1 1,0 0-1,0 0 1,0-1 0,0 1-1,0 0 1,0 0 0,0 0-1,0 0 1,0-1-1,0 1 1,0 0 0,0 0-3,0-4-68,0-1 60,0-1 50,0 0 41,0-4 72,0-17 395,0 16-345,0 4-79,0 1-81,0 0 126,0 6 42,0 0-63,0 6-44,0-4-98,-1-1-7,1 0 0,0 0 0,0 0 0,0 0-1,0 0 1,0 0 0,0 0 0,0 0 0,0 0 0,0 0 0,0 0 0,0 0 0,0 0 0,1 0 0,-1 0 0,0 0 0,1 0 0,-1-1 0,1 1 0,-1 0 0,1 0 0,-1 0 0,1-1 0,0 1 0,-1 0 0,1-1 0,0 1 0,0 0 0,-1-1 0,1 1 0,0-1 0,0 1 0,0-1 0,0 1 0,0-1 0,0 0-1,1 3 51,2 6-64,0 1-25,21 19 38,-17-20 131,-8-2-74,1-1-10,6 1 3,-2-1-93,-2 1-89,-2 7-127,0-8-76,4-6 30,5 0-107,5 0-328,-9 0-42,-5 0 220,-1 0-54,3-6-368,12-25-680</inkml:trace>
  <inkml:trace contextRef="#ctx0" brushRef="#br0" timeOffset="5003.992">1694 734 3328,'0'-3'172,"0"0"34,0-1 299,0 2 99,0 2 74,0 6 1389,0-1-1209,0 1-82,0-2-433,0-1-37,0 1-44,0-1-49,0 1-54,0-1-60,0 2-70,0-3-63,0 0-34,0-1-35,0 1-39,0 0-39,0-1-40,0 7 173,0 0 34,1 9 66,8 36 400,-6-43-394,0 1-46,-3-3 31,2 2 11,0-5 7,3 0 37,23 20 30,-14-18-32,14-6-1,-16-2 2,3 0 84,-13 2-177,0-1 0,0 0 0,0 0 0,0 0 0,0 0 0,0 0 0,-1 0 0,1-1 0,0 1 0,0-1 0,0 1 0,-1-1 0,1 0 0,0 1 0,0-1 0,-1 0 0,1 0 0,-1 0 1,1-1-1,-1 1 0,2-1-4,8-20 86,-11 21-81,0 0 0,0 0 0,0 0 0,0 1 0,1-1 1,-1 0-1,0 0 0,1 1 0,-1-1 0,1 0 0,-1 0 0,1 1 1,-1-1-1,1 0 0,-1 1 0,1-1 0,0 1 0,-1-1 1,1 1-1,0-1 0,-1 1 0,1-1 0,0 1 0,0 0 0,0 0 1,-1-1-1,1 1 0,0 0 0,0 0 0,0 0 0,0 0 1,-1-1-1,1 1 0,0 1-5,16-7 100,-14 4-92,-1-1 0,0 1 0,-1-1 0,1 0 0,0 1 0,-1-1-1,1 0 1,-1 0 0,0 0 0,0 0 0,0-1-8,12-14 43,-10 8 42,-3 8-82,-1 1 0,1-1 0,1 1 0,-1-1 0,0 0-1,0 1 1,1-1 0,-1 0 0,1 1 0,-1-1 0,1 1-1,-1-1 1,1 1 0,0-1 0,0 1-3,0 1 3,-1-1-1,1 1 1,0-1 0,-1 1 0,1-1-1,0 1 1,0 0 0,-1-1 0,1 1-1,0 0 1,0 0 0,0 0 0,-1-1 0,1 1-1,0 0 1,0 0 0,0 0 0,0 0-1,-1 1 1,1-1 0,0 0 0,0 0-1,0 0 1,-1 1 0,1-1 0,0 0-1,0 1 1,-1-1 0,1 1 0,0-1-1,0 1-2,0 1 2,0-1-1,0 1 1,-1 0-1,1-1 0,0 1 1,-1 0-1,1 0 1,-1-1-1,0 1 1,0 0-1,1 0 0,-1 0 1,0 0-1,0-1 1,-1 1-2,1 7 0,0 0 0,0 0 0,1-1 0,0 1 0,0 0 0,1-1 0,0 1 0,1-1 0,0 1 0,0-1 0,1 0 0,1 2 0,9 7 0,-12-16 0,-1 1 0,1-1 0,-1 1 0,1 0 0,-1 0 0,0-1 0,0 1 0,0 0 0,0 0 0,0 0 0,0 0 0,0 0 0,-1 0 0,1 0 0,-1 1 0,0-1 0,1 0 0,-1 0 0,0 2 0,0-1-1,0 1 1,0 0 0,1 0 0,-1 0 0,1 0 0,0-1 0,0 1 0,1 0-1,-1-1 1,2 4 0,2 5 23,7 11 57,-1-9-53,-9-12-27,0-1 0,-1 1 0,1 0 0,-1 0 0,1 0 0,-1-1 0,0 1 0,0 1 0,0-1 0,0 0 0,0 0 0,-1 0 0,1 0 0,-1 1 0,1-1 0,-1 0 0,0 1 0,0-1 0,0 0 0,0 2 0,-1 7 0,1 13 32,4-3 42,1-10-58,-2 5 15,-11-5 50,8-10-79,-1 0-1,0 0 1,0 1-1,1-1 1,-1 1-1,1-1 0,0 0 1,-1 1-1,1-1 1,0 1-1,0-1 1,0 1-1,0-1 1,0 1-1,0-1 1,0 2-2,0-2 1,0 0 0,1 1 0,-1-1 0,0 0 1,0 1-1,-1-1 0,1 0 0,0 1 0,0-1 1,-1 0-1,1 0 0,-1 1 0,1-1 1,-1 0-1,1 0 0,-1 1-1,0-2 5,0 1 0,-1 0 0,1-1 0,0 1 0,0-1 0,-1 0 0,1 1 0,0-1 0,0 0 0,-1 0 0,1 0 0,0 0 0,-1 0-1,1 0 1,0 0 0,-1 0-5,-12 0 96,3 5 70,-1 3-24,-29 0 288,24-7-319,-1-1-60,0 0-83,1-1-107,2 1-116,9 0 77,-1 0-37,2 0-29,1 0-44,-5-3-716,5-13-681</inkml:trace>
  <inkml:trace contextRef="#ctx0" brushRef="#br0" timeOffset="5704.366">2390 716 2688,'0'0'759,"0"0"-281,0 1 310,0 1-424,1 3 122,0 1-120,1-1-105,1 0-87,0 0-59,1 0-76,8 6-86,-9-8 63,0-1 46,1 4 31,-1-1-39,-3 6-4,-1-5-12,4 30 71,10 13-69,-9-38 131,-2-1-82,-2-2-62,-1-1-45,0-6 12,1 0-1,0-1 1,0 1-1,0 0 1,-1 0-1,1 0 1,0-1-1,0 1 1,0 0-1,0 0 1,1 0-1,-1-1 1,0 1-1,0 0 1,0 0-1,1 0 1,-1-1-1,0 1 1,1 0-1,-1-1 1,1 1-1,-1 0 1,0-1-1,1 1 1,0 0 6,14 5-177,-5-6-9,-5 0-89,-4 0-239,-1 0-382</inkml:trace>
  <inkml:trace contextRef="#ctx0" brushRef="#br0" timeOffset="5893.725">2371 621 2816,'0'0'149,"0"0"-34,0-1 19,-1 0-69,0 0-46,0-4-31,2 3 57,0 0 33,0 1 53,1-1 67,0 1 80,2 0 93,0 0 105,1 1 120,-3 0-250,1 0 35,2 0-190,1 0-75,0 0-67,1 0-57,4 0-82,0 0-67,20 0-522,-23 0 468,-2 0-450</inkml:trace>
  <inkml:trace contextRef="#ctx0" brushRef="#br0" timeOffset="10210.291">2654 716 2944,'0'0'817,"0"0"-354,0 0 205,0 0-291,0 0-37,0 0 539,0 0-639,0 0-35,0 0-2,0 0-70,0 0-41,0 0-29,0 0 23,0 0-2,0 0 37,0 0 100,0 0-9,0 0-126,0 0-70,0 3-74,-1 14 26,0 4 103,0 2 57,0 32 227,2-38-266,1-2-47,2-3-77,8-3 57,-11-6-2,0 3 33,0 17 217,-1-19-90,0-21-85,0 16-94,0 0 0,0 0-1,0 1 1,0-1 0,0 0-1,0 0 1,0 0-1,0 1 1,0-1 0,0 0-1,1 0 1,-1 1 0,0-1-1,0 0 1,1 0 0,-1 1-1,1-1 1,-1 0 0,0 1-1,1-1 1,-1 0-1,1 1 1,0-1 0,-1 1-1,1-1 1,-1 1 0,1-1-1,0 1 1,-1-1 0,1 1-1,0 0 1,0-1-1,-1 1 1,1 0 0,0 0-1,0 0 1,-1-1 0,1 1-1,0 0 1,0 0-1,13-5-4,-9-5 4,-6 8 0,0 0 0,1 0 0,-1 0 0,1 0 0,0 0 0,-1-1 0,1 1 0,0 0 0,1 0 0,-1 0 0,0 0 0,0 0 0,1 0 0,0 0 0,-1 0 0,1 0 0,0 0 0,0 0 0,0 0 0,0-1 0,16-35 58,-16 37-54,0 0 1,0-1-1,0 1 0,0 0 0,0 0 0,0 0 0,0 0 0,0 1 0,1-1 1,-1 0-1,0 0 0,1 1 0,-1-1 0,1 1 0,-1-1 0,1 1 0,-1 0 1,1-1-1,-1 1 0,1 0 0,-1 0 0,1 0-4,-2 0 2,1 0-1,-1 0 1,0 0-1,0 0 1,0 0-1,1 0 1,-1 0-1,0 1 1,0-1-1,0 0 1,1 0-1,-1 0 1,0 0-1,0-1 0,0 1 1,1 0-1,-1 0 1,0 0-1,0 0 1,0 0-1,1 0 1,-1 0-1,0 0 1,0 0-1,0 0 1,0 0-1,1-1 1,-1 1-1,0 0 1,0 0-1,0 0 1,0 0-1,0-1 1,0 1-1,1 0 1,-1 0-1,0 0 1,0 0-1,0-1 1,0 1-1,0 0 1,0 0-1,0 0 1,0-1-1,0 1 1,0 0-1,0 0 1,0 0-1,0-1 1,0 1-1,0 0 1,0 0-1,0 0 1,0-1-1,0 1 1,0 0-1,0 0-1,4-18 29,-3 15-20,1 1 1,0 1-1,-1-1 0,1 0 1,0 0-1,0 1 1,1-1-1,-1 1 0,0-1 1,0 1-1,1 0 1,-1 0-1,1 0 0,0 0-9,11-5 11,-14 6-9,0 0 1,1 0-1,-1 0 1,0 0-1,1 0 0,-1 0 1,0 0-1,1 0 1,-1 0-1,0 0 0,1 1 1,-1-1-1,0 0 1,0 0-1,1 0 0,-1 1 1,0-1-1,0 0 1,1 0-1,-1 0 0,0 1 1,0-1-1,1 0 0,-1 1 1,0-1-1,0 0 1,0 0-1,0 1 0,0-1 1,0 0-1,1 1 1,-1-1-1,0 0 0,0 1-2,1 4 26,0-4-27,1 0 1,-1-1 0,0 1-1,1 0 1,-1-1 0,0 1-1,1-1 1,-1 0 0,1 1-1,-1-1 1,1 0 0,-1 0-1,1 0 1,-1 0 0,1 0-1,0-1 1,0 1 2,-1 0 0,0 0-1,0 0 1,1 0 0,-1 0-1,0 0 1,1 0 0,-1 1-1,0-1 1,1 0 0,-1 1-1,0-1 1,0 1 0,1-1-1,-1 1 1,0 0-2,9 15 67,2 2-27,10 12-45,-9-13 31,-6-6 76,-7 1-94,-1-7 10,1 2 14,0-3-34,0 0 1,0 4 53,0 5 51,0 8 76,0 7-51,0-22 21,0-6-34,0 0-81,0 0-68,0 0-81,0 0-19,0 0-52,0 0-141,0 0-327,1 1 149,0-1 96,1 0 82,-1 1 74,1-1 31,-1 0 71,1-1 38,2 1 17,-1 0 8,-2-1-10,1 1-25,0 0-52,32 0-1233</inkml:trace>
  <inkml:trace contextRef="#ctx0" brushRef="#br0" timeOffset="10964.245">3218 772 2944,'0'0'496,"0"-1"-198,0-1-86,0-1-45,0-15 193,0 14-250,0 1 39,0 0 121,-3-2 673,0 3-599,1 1-198,0-1-49,-16-9 149,12 10-143,-1 1 52,-3-1-25,1 1-35,-7-1 15,-11 1-31,20 5 19,-3 3 9,1-4-40,-9 6-7,16-9-58,0 1 0,0 0 0,1-1 0,-1 1-1,1 0 1,-1 0 0,1 0 0,0 0-1,-1 1 1,1-1 0,0 0 0,0 3-2,0 4 0,0-9 0,-32 47 0,28-40 0,3 2 0,3 32 0,-1-41 1,0 1 0,0 0 1,0 0-1,0 0 0,0-1 1,0 1-1,0 0 1,0 0-1,0 0 0,0-1 1,0 1-1,1 0 0,-1 0 1,0-1-1,0 1 0,1 0 1,-1 0-1,1-1 0,-1 1 1,1-1-1,-1 1 0,1 0 1,-1-1-1,1 1 0,-1-1 1,1 1-1,0-1 0,-1 1 1,1-1-1,0 0 1,-1 1-1,1-1 0,0 0 1,0 1-1,-1-1 0,1 0 1,0 0-1,0 0 0,0 0 1,0 0-2,12 6 74,-12-5-66,0 1 1,0-1-1,0 1 1,-1-1-1,1 1 1,-1-1-1,1 1 1,-1-1 0,0 1-1,1 0 1,-1-1-1,0 1 1,0 0-1,0-1 1,0 1-9,0-2 0,1 4 116,3-2-55,10-1-15,-11-2-13,4 1-4,1 0 37,40 0 407,-35 0-393,-5 0-88,-7 0 10,-1 0 0,0 1 0,0-1 1,0 0-1,0 0 0,1 0 0,-1 0 1,0 0-1,0 0 0,0 0 0,1 0 1,-1 0-1,0 0 0,0 0 0,0 0 1,1 0-1,-1 0 0,0 0 0,0 0 1,0-1-1,1 1 0,-1 0 0,0 0 1,0 0-1,0 0 0,0 0 0,1 0 1,-1 0-1,0-1 0,0 1 0,0 0 1,0 0-1,0 0 0,1 0 0,-1-1 1,0 1-1,0 0 0,0 0 0,0 0 1,0 0-1,0-1 0,0 1 0,0 0 1,0 0-1,0 0 0,0-1 0,0 1 0,0 0 1,0 0-1,0 0 0,0-1 0,0 1 1,0 0-1,0 0 0,0 0 0,0-1 1,0 1-3,2-17 88,3 4 8,2 3 23,4 3 47,-4 5-138,11-9-13,-17 8-13,1-1 0,-1 0 0,0 0 0,-1 0 0,1 0 1,-1 0-1,0 0 0,1 0 0,-2 0 0,1 0-2,0-203 875,0 204-863,0 1 1,0 0-1,0 0 0,0-1 1,-1 1-1,1 0 1,-1 0-1,0 0 1,1 0-1,-1-1 1,0 1-1,0 0-12,-24-48 213,22 35-187,1-14 104,1-1 33,-3 16-98,-8 5-22,9 1 13,3 19-97,0 30 26,0-31 34,1 1 1,1-1-1,0 0 0,0 0 1,3 6-20,33 77 10,-37-90-10,1-1 0,-1 1 0,0 0 0,0 0 0,0 0 0,-1 0 0,1 0 0,-1 0 0,1 1 0,-1-1 0,0 0 0,0 0 0,-1 0 0,2 21 0,12 23 0,-13-45 3,0 0 0,0 0 0,1 0 0,-1 0 0,1 0 0,-1 0 0,1 0 1,0 0-1,0 0 0,0 0 0,0 0 0,0 0 0,0 0 0,1-1 0,-1 1 0,1 1-3,8 11 53,10 51-27,-8-39-1,5-13 36,-15-12-54,-1 0-1,1 1 1,0-1-1,-1 0 1,1 0-1,-1 1 1,0-1-1,1 1 1,-1-1-1,0 1 1,0-1-1,0 1 1,0 0-1,0 0 1,0-1-1,0 1 1,-1 0 0,1 0-1,-1 0 1,1 0-1,-1 0 1,0 0-1,0 0 1,0 0-1,0 0 1,0 0-7,0 1-69,-1 2 104,0 6 116,0-6-123,1 2-70,0-4-20,0 1-33,1 1-152,0-2 77,-1 0-35,1 0-37,0-1-41,0 1-43,0 0-46,15 28-1057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2T20:12:06.3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2T20:12:12.071"/>
    </inkml:context>
  </inkml:definitions>
  <inkml:trace contextRef="#ctx0" brushRef="#br0">18300 14591 533 0,'0'-2'118'0,"0"2"6"16,0 0-94-16,5 0 3 0,-5 11-4 15,0 6 2-15,0 7-2 0,0 9 2 16,0 1-4-16,0 9-4 0,0 14-4 0,6-2-2 16,-6 15-6-16,0 0-3 0,0 2-4 15,5-3-2-15,-5 3-1 0,5-7 0 16,-5 0-4-16,0-9-2 0,0-5-6 16,0-10-9-16,0-11-7 0,5-9-8 15,-5-12-7-15,13-9-1 0,-8-7-106 16,10-1-97-16,-2-18-244 0</inkml:trace>
  <inkml:trace contextRef="#ctx0" brushRef="#br0" timeOffset="843.552">18282 14598 479 0,'0'7'114'0,"-7"-1"5"16,7 2-74-16,0-4-4 0,0 4-5 15,10-8 0-15,1 0-1 0,14-11 2 0,6 10-1 16,10-13-2-16,1 7 0 0,12 0-3 15,4 7-6-15,2 0-4 0,4 0-7 16,13 0-3-16,-5 9-3 0,8-9-3 16,-1 5-2-16,9-5 0 0,7 4 1 15,8-4-1-15,7 0 1 0,7 0-2 16,-1 0 0-16,-4-6 1 0,-1 6-1 0,-6 0-3 16,-7 0 3-16,-7 4-2 0,-5-4 2 15,-10 7-1-15,-5-7-1 16,-11 5 0-16,-4-5 2 0,-9 12-2 0,-6-10 1 15,-6 6-3-15,-8-2 3 0,-4-3-2 16,-11-3 2-16,1 0-1 0,-3 0-1 16,-4 0 1-16,4 0 1 0,-3 0 0 0,-2 0 0 15,-1-3-1-15,5 3-1 16,-5-6 2-16,5 6-1 0,-3 0-1 0,2-6 2 16,1 6-1-16,-3 0-1 0,2 0 3 15,2 8 0-15,2-4-1 0,-3 9 2 16,1 3-3-16,0-7 3 0,-3 9-2 15,1 3 0-15,-8 3-1 0,0-1 1 16,0 14 0-16,0 7 0 0,0-3-1 16,0 18 1-16,-10 8 0 0,3-3-2 15,2-1 0-15,5 9-2 0,0-9 2 0,0-5-4 16,10-8 1-16,8-2-2 0,-1-11 2 16,6-9-1-16,-5-9 3 0,-2-1-2 15,0-9 2-15,-4-1 0 0,-2-3 2 16,1-5 0-16,-8 0 0 0,2 0-2 15,-5-7 2-15,5 7 0 0,-5-6 1 16,0 0-1-16,-5 6 2 0,0 0-3 16,-1 0 3-16,-2-3-2 0,-2 3 1 0,-2 0 0 15,-6 0-1-15,-3 3-1 0,-5-3 2 16,-4 12-3-16,-7-6 2 0,-1 3 1 16,-13-1-2-16,-7 3 1 0,-14-2-1 15,-20 7 3-15,-14-2 1 0,-9 7-1 16,-14 3 1-16,-15 2-1 0,-13-2 1 15,-7 9 0-15,-11-4-1 0,-2 1-1 16,1 0-1-16,11 9-1 0,9-7 1 0,14-8-2 16,13-3-3-16,29-7-8 0,21-14-10 15,20 0-14-15,27 0-15 0,22-4-6 16,10-11-110-16,10-7-117 0,21-5-265 16</inkml:trace>
  <inkml:trace contextRef="#ctx0" brushRef="#br0" timeOffset="1280.95">18501 15175 522 0,'15'-15'126'15,"-4"-3"6"-15,14-8-86 0,4-7-2 16,4-1-4-16,14 4-2 0,2-3-4 16,-6 3-6-16,4 10-6 0,-7 11-2 15,-8 1-6-15,-6 8-3 0,-1 0-1 16,-14 0-1-16,-2 9 1 0,-9 7 0 0,0 8 0 16,0 15-1-16,-7 4-2 0,1 13-2 15,-9-2 0-15,-3 9-5 0,-2 0 0 16,2 2-3-16,-3-4-1 0,13-2-4 15,0-9-3-15,8-11-10 0,0-9-12 16,0-8-13-16,0-12-32 0,0 1-82 16,-7-11-111-16,-1 7-246 0</inkml:trace>
  <inkml:trace contextRef="#ctx0" brushRef="#br0" timeOffset="1468.434">18488 15655 576 0,'0'0'142'16,"5"0"10"-16,11 0-89 0,10-15 0 0,15-6-9 16,10-1-6-16,8-6-10 0,11 1-6 15,2 6-9-15,-3-4-11 0,-7 7-15 16,-6-2-13-16,-15 2-22 0,-7-2-18 16,-3 2-119-16,-3-9-130 0,1 3-305 15</inkml:trace>
  <inkml:trace contextRef="#ctx0" brushRef="#br0" timeOffset="1723.599">19836 14557 610 0,'0'0'151'0,"0"5"4"0,0 23-101 16,-5 18-3-16,-16 23-8 0,-12 13-7 15,-11 24-7-15,-18 9-12 0,-14 12-3 16,-7 4-7-16,-2 0-8 0,-3-15-13 16,16-9-19-16,11-18-17 15,15-18-118-15,23-16-129 0,23-11-307 0</inkml:trace>
  <inkml:trace contextRef="#ctx0" brushRef="#br0" timeOffset="3135.473">19626 15679 546 0,'0'-4'138'0,"17"-10"11"16,12-11-86-16,7-15 1 0,20-14-3 16,13-17-3-16,14-11-6 0,14-10-11 15,20 6-10-15,8-12-10 0,6 7-22 16,-12 2-21-16,-16 13-25 0,-23 4-16 15,-21 15-115-15,-25 18-133 0,-16 12-291 16</inkml:trace>
  <inkml:trace contextRef="#ctx0" brushRef="#br0" timeOffset="3494.825">19784 14822 556 0,'8'-11'136'0,"-3"-3"5"0,0 14-89 16,-5 0-6-16,0 0-6 0,0 17-2 16,0 18-5-16,-9 22-4 0,-5 13-4 15,2 21 0-15,-4 18-6 0,3 10-3 16,0 1-5-16,0 0-4 0,-9-10-2 16,11-21-8-16,-2-11-12 0,6-24-20 15,7-12-29-15,-3-28-105 0,3-14-128 16,0 0-299-16</inkml:trace>
  <inkml:trace contextRef="#ctx1" brushRef="#br0">28091 17903 0,'-304'-106'16,"14"73"0,130 33-16</inkml:trace>
  <inkml:trace contextRef="#ctx0" brushRef="#br0" timeOffset="6415.957">18321 12653 403 0,'8'-13'102'0,"2"-2"4"0,-2 0-58 15,5 2-6-15,-1 0-7 0,-2 7-5 16,1-2-2-16,-4 8-2 0,-7-6 0 16,0 6 2-16,3 0-2 0,-3 0-3 15,0 0 1-15,0 0-4 0,0 14 0 0,6-1-2 16,-6 8-5-16,9 9 0 0,-5 13-4 16,3 12-3-16,-4 10-2 0,5 0 0 15,2 15-4-15,-2-7-2 0,-8-4-6 16,0 4-6-16,0-15-6 0,0-2-6 15,-11-13-9-15,3-6-4 0,1-14 44 16,7-3-147-16,0-8-106 0,0-1-277 16</inkml:trace>
  <inkml:trace contextRef="#ctx0" brushRef="#br0" timeOffset="7197.025">18265 12534 511 0,'0'0'124'0,"0"0"5"0,0 0-79 0,0 0-5 16,9 0-3-16,-9 5-3 0,9-5-1 16,-4 0-3-16,10 0-2 0,6 0 0 15,10 6-5-15,9-6 1 0,10-7-3 16,1-1-2-16,11-2-4 0,15-2-2 16,10-5-3-16,16 1 0 0,8-7-3 15,15 4-3-15,0-4-2 0,8-1 0 16,0 0-2-16,7 6-1 0,-2-7-3 0,-3 7-1 15,-2 4 1-15,0 3-1 16,-6 3 1-16,-6 5 1 0,0-5-1 0,2-3 0 16,-6 2 0-16,1-5 1 0,-8 2-2 15,-3 7 1-15,-16-6-2 0,-10 8 1 16,-17-7-1-16,-9 6 1 0,-14-3-1 16,-6 7 3-16,-11 0-3 0,-9 0 1 0,-3 0-1 15,-6 0 1-15,-7 0 1 0,6 0 0 16,-6 7-2-16,7-7 0 0,-7 6 0 15,0 4 1-15,0 2-1 0,0 7-1 16,0 9 0-16,0 16 1 0,0 5 1 16,0 10-1-16,0 11-1 0,-7 6 2 15,-1-3-1-15,0 2-3 0,3 2 1 16,5-3-2-16,0-1 2 0,0 2 0 16,12-8-1-16,-6-1 1 0,6-1 0 0,-1 0 0 15,-3-10-1-15,2 2-1 0,1-5-2 16,-4-15 0-16,3 4 0 0,1-11-1 15,-4 0 0-15,4-1 0 0,1-8 2 16,-7 1 0-16,1-8 2 0,-6-1-1 16,0-7 4-16,0-6 1 0,0 0 2 15,-10 0-2-15,-8 0 3 0,-5-11-2 16,-19 3 2-16,-6 0-3 0,-14 2 0 0,-6-4 1 16,-17 7 1-16,-7 3-2 0,-19-11 1 15,-12 6-1-15,-16 5 0 0,-13 0 1 16,-23 0-1-16,-17 0-1 0,-12 16 1 15,-19 3-2-15,-4 12 1 0,4 5 3 16,17 7-2-16,10 6 2 0,27-7-2 16,34-13 1-16,22-11-5 0,24-8-12 15,27-10-20-15,23-12-15 0,16-10-11 0,23-6-110 16,0-6-123-16,30-7-272 0</inkml:trace>
  <inkml:trace contextRef="#ctx0" brushRef="#br0" timeOffset="7681.296">18558 12929 536 0,'23'-30'132'0,"10"0"7"15,14-5-84-15,11 2-2 0,4 2-6 16,0 6-6-16,2-1-7 0,-9 12-6 0,-4 14-7 15,-8 0-6-15,-11 22-6 16,-12 2-3-16,-12 17-2 0,-8 7-1 0,-8 3-2 16,-15-1 0-16,-8 4 1 0,-3 1-1 15,-1 1 0-15,-4-4 0 0,1-11 1 16,4-1 0-16,3-14-2 0,1-9 0 16,14-3 1-16,3-1 0 0,13-13 0 15,0 5 0-15,0 1 1 0,23-6 2 16,0 0 0-16,6 0 2 0,6 0-3 0,1 0 2 15,4 0-2-15,1 0 0 0,-1-11-2 16,1 11-4-16,-2-9-10 0,-5 9-9 16,-6-10-16-16,-2 10-13 0,2-11-117 15,-12-3-124-15,1-4-290 0</inkml:trace>
  <inkml:trace contextRef="#ctx0" brushRef="#br0" timeOffset="7884.364">19636 12319 583 0,'20'0'147'0,"-2"0"7"0,-3 0-89 16,4 35-6-16,-6 6-5 0,2 23-8 16,-5 4-11-16,-5 18-8 0,-5 4-6 0,0 11-5 15,-5 1-4-15,-8 1-12 0,-2-6-12 16,0-1-25-16,-3-13-17 0,18-13-120 15,0-6-137-15,0-16-320 0</inkml:trace>
  <inkml:trace contextRef="#ctx0" brushRef="#br0" timeOffset="9761.754">20431 12690 500 0,'10'-12'120'15,"-5"5"5"-15,0 7-76 0,0-2-8 16,-5 2-4-16,0 2-5 0,0 12-4 16,0 8-5-16,-8 6-6 0,3 13-2 0,-2 16-6 15,1-6-5-15,6 8-2 0,-8 12 0 16,8-3-4-16,-7-4 1 0,7-1-3 15,-10-6 0-15,2-3-1 0,3-14 1 16,5-5-1-16,-6-3-1 0,6-4-1 16,0-5-1-16,0 2 1 0,0-9 2 15,0 3-1-15,-9-10 1 0,4-2 0 16,-3-7 4-16,-2 0 0 0,-6 0 2 16,0 0 2-16,-7 0 1 0,-5 0-1 0,-1-5 4 15,-2 5-1-15,-7 0 2 0,4 0 0 16,-4 8-1-16,2-8-2 0,-7 8 0 15,-2 1-1-15,-6 0 0 0,0 0-1 16,-3 5-2-16,3 2 1 0,-4 0-1 16,-4-2 3-16,-5-4-2 0,2-2 2 15,1 3 0-15,6-3 1 0,6 0-1 0,8-1 2 16,3 1-3-16,7 2 3 0,3-6 0 16,12 2-1-16,3-6 1 0,5 6 1 15,8-6-1-15,-4 0 0 0,4 3 0 16,0-3 0-16,4 0 2 0,2 7-1 15,4 0 0-15,1 0 0 0,-1 8 0 16,3 2-1-16,-1 8-2 0,-4-1-2 16,0 3 0-16,-8 3 1 0,0 5-1 15,0 0 0-15,0 3-1 0,-11-1 0 0,3-2 0 16,-1-5-2-16,0-6 0 0,2-2 1 16,2-5 0-16,-1 1 0 0,6-5 0 15,-9 1 1-15,9 3-1 0,-8-4 1 16,3-1 0-16,5 1-1 0,-3-5 0 15,3-1 0-15,0-4 0 0,0-3-1 16,0 5 1-16,0-5-1 0,0 0 1 16,0 0 2-16,-6 0-1 0,6 0 0 0,-7 0 2 15,7 0 0-15,0 0 0 0,0 0 1 16,0 0-1-16,0-5 0 0,11 2 1 16,-6-5-3-16,0 3 0 0,5 5 1 15,-3-9-2-15,1 9 2 0,2-6 0 16,1 6 0-16,-4-7 1 0,2 0 1 15,6-2 0-15,-3 2 2 0,7-7-2 0,1-1 1 16,-2-7 3-16,3 4-1 0,-3 2 0 16,-2-2-1-16,2 4-1 0,-3 1 0 15,0-1 0-15,-7 9-5 0,0 5 2 16,-8 0-1-16,0 0-1 0,0 0 0 16,0 10-1-16,-5-1-1 0,-1 7 0 15,-6 4 0-15,-1 0 0 0,0 3-2 16,0 5 2-16,2 0-1 0,-2-3 0 0,1-2 1 15,4 0 1-15,-5-6 1 0,0-2 2 16,-5 0-3-16,3 6 2 0,-5-2 1 16,1-3-2-16,2-7 0 0,-2 2 0 15,-3-2-2-15,6-9 1 0,-3 0 5 16,5 0 0-16,0 0 2 0,1-13 2 16,-2-1 4-16,0-1 1 0,0-5 1 15,2-1-3-15,0 3-2 0,2-1-3 0,-4-4-4 16,5 8-19-16,0-5-25 0,10 5-126 15,0 5-22-15,0 3-129 0,0-5-265 16</inkml:trace>
  <inkml:trace contextRef="#ctx0" brushRef="#br0" timeOffset="10667.823">18535 10396 508 0,'-8'-8'122'16,"-2"8"3"-16,2 0-82 16,-3-5-4-16,1 5-5 0,2 0-5 0,-1 0-4 15,1 5-5-15,3-5-4 0,-1 11-3 16,6-1 0-16,-10 12-4 0,10 15-2 16,0 10-4-16,0 13 2 0,0 25-2 0,15-1-1 15,-10 15-2-15,3-6-1 0,-8-6 0 16,0-16-2-16,0-8-6 0,0-18-3 15,0-4-6-15,-5-11-6 0,5-9-6 16,0-21-7-16,10 0-104 0,-5-5-102 16,4-11-254-16</inkml:trace>
  <inkml:trace contextRef="#ctx0" brushRef="#br0" timeOffset="11299.641">18259 10261 545 0,'-5'-5'128'16,"5"5"4"-16,0-8-93 0,5 8-2 15,8-9-4-15,7 9-3 0,12 0-4 16,12 0-2-16,12 0-2 0,8 0-2 0,5 9-2 16,17 4-3-16,19 0-2 0,1-2-3 15,25 0-2-15,8 3-3 0,5-4-1 16,3-10-2-16,6 0 1 0,-5 0-2 15,-2-12-1-15,-13 9 1 0,1-9 0 16,-3-1 0-16,-4 7 0 0,-6-4 0 16,7 2-1-16,-10 2 0 0,-7 0 0 0,-8-6 0 15,-8 3 0-15,-12 4-1 0,-11 1 2 16,-13-3 0-16,-13 7-1 0,-8 0 0 16,-9 0 1-16,-8-5-1 0,-3 5 1 15,-5 0-1-15,-1 0 1 0,-2 0-1 16,-4 0 1-16,4 5 0 0,-5 2-2 15,-5-3 0-15,0 10-1 0,0 2 1 16,-13 8 1-16,-2 7 0 0,-4 8-1 16,-6 14 2-16,2 4-1 0,-1 6 1 15,-3 6-2-15,8 7-1 0,-4-3-2 0,10-3 1 16,6-1-4-16,7-7-1 0,-6-4-2 16,6-9-1-16,0 2-3 0,8-13 0 15,-8 5 2-15,0-1-2 0,5-9 3 16,-5-2 0-16,6-1 3 0,2-9 3 15,2-5 2-15,2 2 1 0,-2-9 1 16,1-2 0-16,-4-4 1 0,-3-3 1 0,-4 8-1 16,0-8 2-16,-4 3 1 0,-8-3 1 15,-9 0 3-15,-12 0 2 0,-9 0-1 16,-12 11 1-16,-10-11 0 0,-13 5 0 16,-20 2 2-16,-7 2-3 0,-24-1-1 15,-8 6-1-15,-21 0-1 0,-15 4 1 16,-17 0-2-16,-16 16-2 0,-16 3-1 15,7-3 2-15,11 8 0 0,10-15-1 0,25-9 2 0,29-18-5 16,19-6-8-16,27-12-21 0,32-14-80 16,32-13-48-16,22-2-114 0,7 3-251 15</inkml:trace>
  <inkml:trace contextRef="#ctx0" brushRef="#br0" timeOffset="11815.093">18840 10740 609 0,'19'-31'150'0,"7"0"4"15,7 0-102-15,5-2-1 0,12-6-7 16,-7 0-7-16,6 4-9 0,-5 6-6 0,9 10-6 16,-3 8-5-16,1 11-2 0,-12 0-2 15,-8 17-4-15,-11 10 0 0,-20 2-3 16,0 8 1-16,-20 0 1 0,-9 7-1 16,-12-2-1-16,-8-3 1 0,-3 4-1 15,7-1 0-15,3-8 1 0,8-5 0 16,7-2-2-16,9-11 2 0,5-8 0 15,10-3 1-15,3-1-2 0,0 4 0 16,10-8-2-16,5-10 3 0,1 6-2 16,7-5-1-16,6 0 2 0,6-6-1 0,12 3 2 15,5 12-1-15,11-9-1 0,-5 9 0 16,-5 9 1-16,-1-3 0 0,-8 14 0 16,-8 1 0-16,-11 4 2 0,-9-3-1 15,-16 8 0-15,0-2 1 0,-19 4-1 16,-12 0 2-16,-10 3-3 0,-8-1 1 15,-5 2 0-15,-5-1-4 0,-5-8-7 0,11-2-8 16,6-10-14-16,16-7-12 0,15-8-12 16,16-9 76-16,0-14-190 0,0-12-122 15,16 2-315-15</inkml:trace>
  <inkml:trace contextRef="#ctx0" brushRef="#br0" timeOffset="11986.946">19762 10395 628 0,'0'6'156'0,"0"22"4"0,-6 7-95 15,1 13-5-15,-2 10-10 0,-3 6-8 16,-3 0-12-16,5 14-6 0,-2 6-7 16,-6-10-13-16,5 3-21 0,-4-7-26 15,-2-8-136-15,1-5-141 0,13-12-357 0</inkml:trace>
  <inkml:trace contextRef="#ctx0" brushRef="#br0" timeOffset="14252.039">20374 10934 454 0,'0'0'111'0,"0"-6"4"0,0 6-70 15,-6 0-7-15,6 0-5 0,0 0-1 16,0 6-2-16,0 8-2 0,-5 1-3 0,0 9-6 16,5 2-1-16,-7 9-7 0,7 4 0 15,-13 14-7-15,5 6-5 0,3 0-4 16,-3-1 0-16,0 1-1 0,8-13-2 16,0-12-1-16,0-2 1 0,6-9 1 15,-1-1 2-15,-5-3 1 0,0-7 1 16,0-1 0-16,0 0 0 0,7-7 3 0,-7-4-1 15,-7 8 1-15,7-8 1 0,-6 0-1 16,-3 0 3-16,0-8 3 0,-3 2 1 16,-1 0 3-16,0 1-1 0,-3 0 2 15,-1 5 0-15,-4-7 2 0,-2 7-2 16,-1 0-1-16,-4 0-1 0,-5 7-1 16,-1-7 0-16,-12 11-1 0,-7 0-3 15,-2 9-2-15,-2-1 1 0,-1 1-2 16,8 2-1-16,-4-4 2 0,0-9-1 15,8-1 3-15,3-8 4 0,1 7 1 16,9-7 3-16,7 0 1 0,1 0 0 0,-1 0 2 16,-3 0-1-16,1 0-2 0,-2 8-2 15,6-2 2-15,-1 2-2 0,14-3 0 16,-1 1-3-16,6-6 0 0,6 0-1 16,0 5 1-16,0-5-4 0,0-5 2 0,8-4-1 15,0 6 0-15,-3-4 1 0,0 7 0 16,0 0 1-16,-5 0-2 0,8 0 2 15,-8 8-2-15,8 11 0 0,-8 5 0 16,4 3-3-16,-4 10-1 0,0-2 1 16,0 6-2-16,-7 0 1 0,1-6-1 15,6 3-1-15,-7 2 1 0,7-9-3 16,0-8 2-16,0 2-2 0,0-9-1 0,0-4 2 16,0-6-1-16,-7 4 3 0,7-9 1 15,0 10-1-15,-6-8 0 16,1-3 1-16,0 0-1 0,-1 5 3 0,-1-5-2 15,2 0-1-15,2-6 1 0,3 6 0 16,-7-10 0-16,7 10 1 0,0-4-2 16,0-4 2-16,0 2-1 0,0 1 3 15,12-5-2-15,-2 0 2 0,6-4-1 16,5-5 1-16,2-2 0 0,2-3 3 0,4-3-2 16,5-1 0-16,-4 3 0 0,3-1 0 15,3 2-1-15,-2 5-2 0,-1 4 0 16,-1 7-3-16,-5 8 3 0,-9-6-2 15,-7 6 1-15,-3 0 0 0,-8 0-1 16,0 14 1-16,0-7 1 0,-8 6-2 16,1 7 2-16,-4-1-1 0,-4-1 1 0,2 1 0 15,-2 1-1-15,1-5-1 0,-4 1 1 16,-2 3-1-16,7 4-1 0,-10-2 1 16,7 2-1-16,-1-6 1 0,1-1-1 15,3-3 0-15,2-10 1 0,-3 8 0 16,5-11-1-16,-9 3 2 0,1-3-1 15,-4 0 3-15,-8 0 1 0,-4 0-2 16,-3-8 4-16,-3 2-1 0,6 3 4 16,0-9 1-16,2-3-1 0,5 0 1 0,-4-8 1 15,1 2-2-15,8 3-1 0,4 7-2 16,1 2-3-16,6 9-7 0,-1 0-7 16,-1 0-10-16,4 9-15 0,8 1-22 15,-5-4-10-15,5 7-123 0,20 1-129 16,-4-9-307-16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6:46.26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57 169 896,'0'0'405,"0"0"-159,0 0 63,0 0 212,0 0-338,0 0-30,0 0-29,0 1 67,0 2-86,0 0-59,0 4-4,0-4 53,0-3 26,0-1 69,0-2-172,6-3-36,-4 6 20,-1 0 0,0 0 0,0 0 0,0 0 0,0 1 0,0-1 1,0 0-1,0 1 0,0-1 0,0 1 0,0-1 0,0 1 1,0-1-1,0 1 0,-1 0 0,1-1 0,0 1 0,0 0 0,-1 0 1,1 0-1,0-1 0,-1 1 0,1 0 0,0 0-2,8 33 122,-8 53 136,-2-58-220,1 309-63,0 170-57,9-425 56,-5-61 27,-1 0 1,-1 0 0,-1 2-2,-1 42 25,0 28 57,0-83-79,1 1 0,0-1 0,1 1 1,0-1-1,1 0 0,0 0 1,3 6-4,7 28 19,-9-16 25,-1 0 0,-2 0 1,0 1-1,-3 7-44,1 3 37,1 60 50,0-4-36,0 207 21,0-171-5,19 169-67,-19-109-18,0-64-71,2-83 76,3 0 0,8 38 13,-6-42 2,-2 1 1,1 34-3,-4 26 0,0-60 0,-2 0 0,-2 0 0,-7 37 0,-1-21 0,2-21 0,3 0 0,0 1 0,2 18 0,5 69 27,0-6 74,-9 63-101,-3-68 0,4 86 0,6 23-21,-1-186-2,-3-1 0,-1 1 0,-3 9 23,1-9-13,1 0 0,2 1 1,2 10 12,-8 118 0,4-84 0,3 12 0,3 59 24,0 215 101,-4-298-61,-11 26-15,8-61-15,1 1-1,3 0 1,0 14-34,3 85 60,0 175 264,-1-266-313,-2-1 0,-2 3-11,1-15 5,1-1 0,2 1 0,1 0 0,2 8-5,8 133 98,-5 104-89,-7-186-11,1 34 24,2-88 21,1 0 0,4 14-43,5 8 22,-3-20-22,-2 0 0,-2 1 0,-1 7 0,-3 149-25,0 99-57,4-196 59,6-10 40,-8-70-11,-1 86 79,-1-17-60,8-8-50,3-32-24,3 14 0,-8 7 41,-6 349 8,9-299 5,-2-48-24,-4-1-74,-3-41 71,0 0-49,0-1-50,0-4-49,1-4-42,2-5 57,3-1 21,4 1-19,-3-4 15,-3-1 13,-2-5 45,-1 0 0,0 0 0,0 0 0,0 1 0,-1-1 0,1 0 0,-1 1 0,0 2 80</inkml:trace>
  <inkml:trace contextRef="#ctx0" brushRef="#br0" timeOffset="3622.895">1 75 1152,'0'2'326,"0"3"-55,0 7 177,0 1 128,0-7 220,0-6-557,0 0-36,0 0-48,0 0-41,1 0-16,4 0 4,10 0 284,0 0-77,0 0-67,-1 0-57,3 0-33,-1 0-42,40 0 128,-31 0-102,-10 0-20,1 0 36,-5-1-104,0 0-1,0 0 1,0-1-1,-1-1 1,1 0-1,8-3-47,39-10 207,-9 11-37,13 7-33,-37 0-102,1-2 0,0-1 0,0 0 0,10-4-35,-7 0 45,-12 1-24,1 1-1,1 1 1,-1 1 0,3 1-21,199 0 101,320 0 318,-356 0-363,-172-1-65,-1 1 0,1-2 0,-1 0 0,0 0 0,1-1 1,-1 0-1,5-3 9,29-7-23,-16 9 23,-1 1 0,1 2 0,0 1 0,6 1 0,22 0 0,-46-1-5,1 0 1,-1 1 0,0 0 0,0 1-1,2 0 5,53 23-106,-48-21 102,0-1 0,0-1 0,10-1 4,117-2 102,-58-1-64,-37 2 8,83 0 173,-91 0-207,6-7-20,7-16 112,-51 21-93,-2 1-2,0 0 0,1 0-1,-1 0 1,0 1 0,1-1 0,-1 1 0,1-1 0,-1 1 0,1 0 0,-1 0 0,0 0-1,1 0-8,27 0 25,53 0-28,-57 0 37,1 0 38,-7-2-48,8-4-30,8-3 28,-7 7 66,56 2-45,-80 2 51,-3 12-70,-3-5 71,1 30-70,0-38-23,0 50-7,0-42 5,-2 1 0,1-1 0,-1 0 0,0 0 0,-1 0 0,0 0 0,-1-1 0,1 1 0,-2 0 0,-1 4 0,0 0 0,2 0 0,-1 1 0,2 0 0,-1 2 0,2 9 2,1 0 1,2 22-3,0-24-6,0-1 1,-2 1 0,-1-1 0,0 1-1,-2 2 6,-9 11-44,9-28 37,1 0 0,0 1 0,1-1 0,0 1 0,0-1 0,1 1 1,0 0-1,0-1 0,1 2 7,-19 238 0,20-194-3,0-31 9,-1-1 0,-2 1 0,0-1 0,-2 6-6,-21 57 85,20-50-79,2 1 1,1-1-1,2 1 0,2 12-6,0 25-3,-2 127 28,0 102 56,1-279-74,1 1-1,0-1 0,2 0 1,6 16-7,2 20-4,-6-2 19,-3-1 0,-2 1 0,-3 16-15,0-8 61,6 54-61,6-3 43,-5 56-43,-5-87 69,0-1-35,0 315-9,0 149 167,0-306-149,0 59-43,0-283 0,1 0 0,0 0 0,3 16 0,22 47 0,-22-45 0,0-1 0,-3 1 0,0-1 0,-4 13 0,2 26 0,1 98 20,0 104 61,0 166 52,0-404-86,3 0-1,4 22-46,-3-25 28,-1 0 1,-1 20-29,-3-11 0,0-11 0,1 0 0,1 1 0,6 26 0,1-16 0,1-4 0,-3 0 0,-1 1 0,-2 10 0,-5 99-14,1 34-8,7-57 36,4-11 12,-4 69-30,-6-167 4,0 0 0,2 0 0,2 16 0,21 50 21,-20-53 10,-1 0 0,-2 0 0,-2 2-31,-2 109-1,0-36-91,1-42 71,0 26 21,6 25 0,3-41 0,-2 0 0,-4 35 0,-4-55 11,0-24 13,2 1 0,1 0 0,1 0-1,5 18-23,3-8 22,-4-22-22,-1 1 0,-2 0 0,0-1 0,0 1 0,-2 10 0,-1 403-128,9-327 128,-4-72 0,-2 1 0,-1 13 0,-1-37 0,0 1 0,0-1 0,1 0 0,1 1 0,0-1 0,4 9 0,6 27 0,-7-4 0,-2 0 0,-2 1 0,-2-1 0,-3 12 0,1 37 0,9 42-5,1-52 31,-5-66-10,0 0 0,1-1-1,0 1 1,4 5-16,-4-11 6,-1 1 1,1 0-1,-2-1 0,0 2 0,0-1 0,-1 0 1,0 8-7,-3 56-40,0-27-25,2 0 0,2 0 0,3 12 65,6 29-26,-6 48 31,-5-127-5,1 0 0,1 0 0,0 0 0,0 0 0,1 0 0,0 0 0,3 5 0,-2-6 0,-1 1 0,0-1 0,0 1 0,-1 0 0,-1 0 0,0 0 0,1 6 0,-2 269-128,8-236 128,-5-38 0,-1-1 0,0 0 0,0 1 0,-1-1 0,-1 2 0,0 101 0,0-60 0,-3-3 0,-6-25 35,8-20-27,-1-1 1,1 1-1,0 0 1,0 0-1,0 0 1,1 0-1,-1 0 0,1 0 1,0 0-1,1 0 1,0 1-9,-1 22 21,0-27-19,0-1-1,0 0 1,0 0-1,0 0 1,0 0-1,0 1 1,0-1-1,0 0 1,0 0-1,0 0 0,0 1 1,0-1-1,0 0 1,0 0-1,0 0 1,0 1-1,0-1 1,0 0-1,0 0 1,0 0-1,0 1 1,0-1-1,-1 0 1,1 0-1,0 0 1,0 0-1,0 1 1,0-1-1,0 0 1,0 0-1,-1 0 1,1 0-1,0 0 1,0 1-1,0-1 1,0 0-1,-1 0 1,1 0-1,0 0 1,0 0-1,0 0 1,-1 0-1,1 0 1,0 0-1,0 0 1,0 0-1,-1 0 1,1 0-1,0 0 1,0 0-1,0 0 1,-1 0-1,1 0 1,0 0-1,0 0 1,0 0-1,-1 0-1,-14 1 26,-4 13-30,0-11 4,16-3 0,1 0 0,0 0 0,-1 0 0,1 1 0,-1-1 0,1 1 0,-1-1 0,1 1 0,0 0 0,-1-1 0,1 1 0,0 1 0,-24 23 21,21-21 1,-13-1 48,-18-4-55,-62 3 23,93-1-29,-1-1 0,1 0 0,-1 0 0,0 0 0,1-1 0,-1 0 0,1 0 0,-1 0 0,1-1 0,-5-1-9,-20-10 0,25 10 0,0 0 0,-1 1 0,1 0 0,-1 0 0,0 0 0,1 1 0,-1-1 0,0 2 0,-5-2 0,-2 2 0,1-1 0,-1-1 0,1 0 0,-9-2 0,10 1 0,-1 1 0,1 0 0,0 1 0,-8 0 0,-432 1 0,281 18 0,-266-18 128,357-9-123,-8 0-32,-54 9 13,-195 0 50,323 0-36,0 2 0,1 0 0,-1 0 0,0 1 0,-7 3 0,16-4-9,0-1 1,1 0 0,-1 0 0,0 0-1,0-1 1,0 1 0,0-1 0,0 0-1,0 0 1,0 0 0,-3-1 8,-28-2-37,28 3 37,1 1 0,-1-1 0,0 1 0,0 0 0,1 0 0,-4 2 0,-37 22 21,46-25-16,0 1-1,1 0 0,-1-1 1,0 1-1,0-1 1,0 1-1,0-1 1,0 1-1,0-1 1,0 0-1,0 1 1,1-1-1,-1 0 1,0 0-1,0 0 1,0 0-1,0 0 1,0 0-1,-1 0-4,-45 0 22,-44 0-18,66 0-30,16 0-5,2 1-18,-33 14 23,26-14 22,12-2 6,0 1-1,0 0 1,0 0-1,0 0 0,-1 0 1,1 0-1,0 1 1,0-1-1,0 1 1,0-1-1,0 1 1,0 0-1,0 0 1,0 0-1,0 0 1,0 0-1,0 0-1,-2 10 27,3-10-24,1 0-1,0 0 0,-1 1 0,1-1 1,-1 0-1,1 0 0,-1 0 1,1 0-1,-1 0 0,0 0 0,0-1 1,1 1-1,-1 0 0,0 0 0,0 0 1,0-1-1,0 1 0,0 0 0,0-1 1,0 1-1,0-1 0,0 1 1,0-1-1,0 0 0,-1 1 0,1-1 1,0 0-1,0 0 0,0 0 0,0 0 1,-1 0-1,1 0 0,0 0 0,0 0 1,-1 0-3,1-1-2,-1 1 0,1 0 0,0 0 0,0-1 0,0 1 0,-1 0 0,1-1 0,0 1 0,0-1 0,0 1 0,0-1 0,0 0 0,0 0 0,0 1 0,0-1 0,0 0 0,1 0 0,-1 0 0,0 0 0,0 0 0,1 0 0,-1 0 0,0 0 0,1 0 0,0 0 0,-1 0 0,1-1 0,-1 0 2,1 2-1,0-1-1,0 0 1,0 0 0,0 1-1,-1-1 1,1 0 0,0 1-1,-1-1 1,1 0 0,0 1-1,-1-1 1,1 0 0,0 1-1,-1-1 1,1 1 0,-1-1-1,0 1 1,1-1 0,-1 1-1,1-1 1,-1 1 0,0-1-1,1 1 1,-1 0 0,0-1-1,1 1 1,-1 0 0,0 0-1,1 0 1,-1-1 0,0 1-1,0 0 1,1 0-1,-1 0 1,0 0 0,0 0-1,1 0 1,-1 1 0,0-1-1,0 0 1,1 0 0,-1 0-1,0 1 1,1-1 0,-1 0-1,0 1 1,1-1 0,-1 1-1,0-1 1,1 0 0,-1 1-1,1-1 1,-1 1 0,0 0 1,-4 3 0,5-3 0,-1 0 0,0-1 0,0 1 0,0 0 0,0 0 0,0 0 0,0-1 0,0 1 0,0 0 0,0-1 0,0 1 0,0-1 0,0 1 0,0-1 0,0 0 0,0 1 0,-1-1 0,1 0 0,0 0 0,0 0 0,0 0 0,-1 0 0,1 0 0,0 0 0,0 0 0,0 0 0,-1-1 0,1 1 0,0 0 0,0-1 0,0 1 0,0-1 0,0 1 0,0-1 0,0 0 0,0 1 0,0-1 0,0 0 0,0 0 0,0 0 0,0 0 0,-6-4 0,5 4-2,1 0 1,-1 1-1,0-1 1,1 0 0,-1 0-1,0 1 1,0 0-1,1-1 1,-1 1-1,0 0 1,0 0 0,0 0-1,0 0 1,1 0-1,-1 0 2,2 0 0,-37 0-68,14 0 35,-3 0 33,18 0-28,-11 0-56,11 0 67,-4 0 5,-22 0-87,24 0 84,7 0 25,-9 0-32,-10 0-29,-15 0-42,27-3 8,-2-16 42,9 12 20,2-5-41,2-26 45,-1 27-7,0-34-55,0 34 55,0-38 31,-1 5-5,0 14 0,0-1 0,2 1 0,2 0 0,0 0 0,8-29 0,-9 55 0,-1 0 0,0 0 0,0-1 0,0 1 0,0 0 0,-1-1 0,0 1 0,0-1 0,0 1 0,0-1 0,-2-2 0,1-13 0,1-93 0,-1 111 0,1 0 0,0-1 0,0 1 0,1 0 0,-1-1 0,0 1 0,1 0 0,-1-1 0,1 1 0,0 0 0,0 0 0,0 0 0,0 0 0,0 0 0,0 0 0,1 0 0,-1 0 0,0 0 0,3-1 0,11-19 0,-12 10 0,0-1 0,-1 1 0,-1-1 0,0 0 0,0 0 0,-1 1 0,-1-1 0,-1-6 0,0-24 0,2-414 0,0 371-5,0 68 31,0-26 61,0 1-57,0-74-62,-3 99-34,-10 11 20,5 4 5,1-3-40,3-1-62,1-15-127,2 5 43,1 4-14,1-1-96,-1 5 81,0 0-50,0 0-54,1-1-60,-1-40-732</inkml:trace>
  <inkml:trace contextRef="#ctx0" brushRef="#br0" timeOffset="12516.444">1506 10612 1536,'0'0'768,"0"0"-280,0 0-80,0 0 462,0 0-567,0 0-163,0 0-43,0 0 50,0 0 109,0 0 128,0 0-120,0 0-144,0 0-86,0 0-25,0 0 65,3 0 65,8-2 96,-1-3-94,-2 0-68,6-10 31,-10 10-17,1 0 134,-2 1-86,-2 0-58,-2 1-63,1 0-18,2 0 52,11-8 64,-1 4-54,10-12 28,-15 6-15,-7 12-69,0 0 0,1 1 0,-1-1 0,0 1 0,1-1 1,-1 1-1,0-1 0,1 0 0,-1 1 0,1 0 1,-1-1-1,1 1 0,-1-1 0,1 1 0,0 0 0,-1-1 1,1 1-1,-1 0 0,1-1 0,0 1 0,-1 0 1,1 0-1,0 0 0,-1 0 0,1-1 0,0 1 0,-1 0 1,1 0-1,0 0 0,-1 1 0,1-1 0,0 0 1,-1 0-1,1 0 0,0 0 0,0 1-2,1-1 5,0 0 1,1 0-1,-1-1 0,0 1 0,0 0 1,1-1-1,-1 0 0,0 1 0,0-1 1,0 0-1,0 0 0,0 0 0,0-1 1,0 1-1,0 0 0,0-1 0,0 1 0,-1-1 1,1 1-1,-1-1 0,1 0 0,0-1-5,8-8 13,-7 9-1,0-1 0,0 1 0,0 0 0,0 0-1,0 0 1,0 1 0,0-1 0,1 1 0,0-1-12,5 1 47,-9 1-39,47-33 86,-46 32-87,1 0 0,-1 0 0,1 1 1,-1-1-1,1 1 0,-1-1 0,1 1 0,0-1 0,-1 1 0,1 0 0,-1 0 0,1-1 1,0 1-1,-1 1 0,1-1-7,26 0 128,-21 0 0,-7 0 0,0 6-22,0 38 20,0-3-102,0 24 14,0 101 252,0-90-213,-1-68-68,0 0 0,0 0 0,-1-1-1,1 1 1,-2 0 0,1-1 0,-1 1 0,-3 4-9,3-5 4,0-1 1,0 1-1,1 0 1,0 0-1,0 0 1,1 0-1,0 1 1,0 3-5,1 32 33,0 86 168,0-125-370,0 1 91,1 0 72,-1 3 93,1 1 2,-1-5-102,1-1-36,-1-1-25,0 1-37,0-1-41,0 0-47,-1 0-5,1 0-40,0 0-41,0-1-44,-1 1-49,1-1-50,0 1-53,-1-1-57,1-1-614</inkml:trace>
  <inkml:trace contextRef="#ctx0" brushRef="#br0" timeOffset="12896.14">1506 11176 2048,'0'0'438,"0"0"-115,1 0-97,0 0-80,0 0-64,0 0-46,4 0-29,-2 0 42,0 0 95,-2 0-22,1 0 42,-1 0 93,1 0 76,0 0 87,0 0 97,7-1-286,-2-1-85,-1-1-61,2-10 41,-7 1 11,-1 11-130,0 1-1,0 0 1,0 0-1,0-1 1,0 1-1,0 0 0,0 0 1,0-1-1,0 1 1,0 0-1,0 0 1,0-1-1,0 1 1,1 0-1,-1 0 1,0-1-1,0 1 1,0 0-1,0 0 1,0 0-1,0-1 1,1 1-1,-1 0 1,0 0-1,0 0 1,0-1-1,1 1 0,-1 0 1,0 0-1,0 0 1,0 0-1,1 0 1,-1 0-1,0-1 1,0 1-1,1 0 1,-1 0-1,0 0 1,0 0-1,1 0 1,-1 0-1,0 0 1,1 0-1,-1 0 1,0 0-1,0 0 1,1 0-1,-1 0 0,0 0 1,0 1-1,0-1 1,1 0-1,-1 0 1,0 0-1,0 0 1,1 0-7,7 0 113,1-2-33,12-3-1,4-1-81,18 1-76,-23 5 143,0 0 40,56 0 342,-42 0-292,-15 0-97,1 0-35,19-8 63,-2-11 78,-30 15-119,1 0 1,-1 0-1,0 1 0,1 0 0,0 0 0,0 1 0,-1 0 0,1 0 0,1 1 1,-1 0-1,0 0-45,9 1 83,31 0 234,-29 5-193,-12 6-94,-7-10-190,0 0 42,2 0-18,0-1 96,5 1 41,-5-1-42,0 0-49,-1-1-70,1 1-86,-2 0-103,1 0-123,-1 0 470,0 0-1043</inkml:trace>
  <inkml:trace contextRef="#ctx0" brushRef="#br0" timeOffset="14027.349">1393 9276 2048,'0'0'442,"0"-1"-118,0 0-98,0 0-82,0 0-66,-1-1-46,1-3-44,0 3 53,1 0 96,-1 1-17,0 0 41,1 0 94,0 0 78,-1 1 88,1 0 98,2 0-484,19-1 247,-6-2-110,-6-8-107,-7-9-107,-4 20 45,1-1 0,0 0 0,0 0 0,0 0 0,0 0 0,0 0 0,0 0 0,0 0 0,1 0 0,-1 0 0,0 0 0,1 0 0,-1 0 0,0 0 0,1 0 0,-1 0 0,1 1 0,-1-1 0,1 0 0,0 0 0,0 0-3,16 0 163,2 2 26,4-9 36,15-17-12,-29 19-63,-8 5-69,2 2-39,15 5-16,27 22 68,-18-16-74,-15-1-11,-11-9-4,0 1 2,0-1 0,0 0 0,0 1 1,0-1-1,-1 0 0,1 1 0,-1-1 0,0 1 0,0-1 0,1 1 0,-2-1 0,1 1-7,0 113 43,1-109-29,-2 1 1,1 0-1,-1-1 0,0 1 0,0-1 0,-2 4-14,-5 9-5,-3 0 37,0 2 38,1 1 40,3 1 42,4 2 44,3 2 17,0-27-208,0-1-1,0 0 1,0 1-1,0-1 1,0 0-1,0 1 1,0-1-1,0 0 1,0 1-1,0-1 1,0 0-1,0 1 1,0-1-1,0 0 1,-1 0-1,1 1 1,0-1-1,0 0 1,0 1-1,0-1 1,-1 0-1,1 0 1,0 1-1,0-1 1,0 0-1,-1 0 1,1 0-1,0 1 1,0-1-1,-1 0 1,1 0-1,0 0 1,-1 0-1,1 0 1,0 1-1,-1-1 1,1 0-1,0 0-4,-19 14 173,17-13-153,1 1-1,0 0 1,0 0 0,0-1 0,0 1 0,0 0 0,0 0 0,0 0 0,0 0-1,1 0 1,-1 0 0,1 0 0,0 0 0,-1 0 0,1 0 0,0 1-20,0 0 166,-2 0-70,-1-3-47,-3 0-38,2 0 13,2 0 31,1 1 30,0 1 47,2 5 196,2-2-94,1-2-76,2-1-57,23-2 99,-20-1-94,-1 1 69,7 0-246,-1 0 42,12 0 73,-3 0 94,27 0 294,-34 0-332,0 0-45,5 0-69,2 0-111,-9 0 2,0 0-44,1 0-48,1 0-52,1 0-57,1 0-61,2 0-65,1 0-69,-6 0-889</inkml:trace>
  <inkml:trace contextRef="#ctx0" brushRef="#br0" timeOffset="15206.788">1280 7846 1792,'0'-23'556,"0"13"-284,0 5-84,0 0 37,0-1 45,0 2 54,0 2 116,1 2-119,0-1-100,0 1-83,1-1-71,-1 1-40,9 0-67,-5 0 130,-3 0 11,0 0 48,-1 1-131,1-1 1,-1 0-1,0 0 0,0 0 0,0 0 0,0-1 1,1 1-1,-1 0 0,0 0 0,0-1 1,0 1-1,0 0 0,0-1 0,0 0 0,0 1 1,0-1-1,0 1 0,0-1 0,0 0 1,0 0-1,0 1 0,0-1 0,0 0 0,-1 0 1,1 0-1,0 0 0,-1 0 0,1-1-18,2-14 151,1 10-231,9 3 51,-8 3 32,2-3-22,-2-1 57,1 1 81,5 0 50,47 0 206,-55 3-368,-1 0 0,1-1 0,-1 2 0,1-1-1,-1 0 1,1 0 0,-1 1 0,1-1 0,-1 1-1,1 0 1,-1 0 0,0 0 0,1 0 0,-1 0-1,0 0 1,0 1 0,0-1 0,0 1-1,0 0 1,0-1 0,0 1 0,1 2-7,6 27 106,6 10-25,-14-34-54,-1 2-7,0-9-17,0 1-1,0 0 0,0 0 0,0-1 0,1 1 0,-1 0 0,0-1 0,0 1 0,-1 0 1,1 0-1,0-1 0,0 1 0,0 0 0,0-1 0,-1 1 0,1 0 0,0-1 1,-1 1-1,1 0 0,0-1 0,-1 1 0,1-1 0,-1 1 0,1 0 0,-1-1 0,1 1 1,-1-1-1,0 0 0,1 1-2,-9 8 66,-8 24-4,8-22-24,1-2-10,1 8-5,2-3 17,-5-10 47,7-4 41,3 0 0,0 0 0,-7 0 21,-18 0 86,19 0-1,12 0-84,34 0 46,-19 0-136,3 0-59,1 0-109,40 3 169,-64-3-59,0 1 0,0-1 0,-1 0 0,1 0 0,0 1 0,0-1 0,0 0 0,0 1-1,-1-1 1,1 1 0,0-1 0,-1 1 0,1 0 0,0-1 0,-1 1 0,1 0 0,0-1 0,-1 1 0,1 0 0,-1 0 0,0-1 0,1 2-2,3 4 3,-3-4-1,0 0-1,-1 0 1,1 0 0,0 0 0,-1 0-1,1 0 1,-1 1 0,1-1 0,-1 0 0,0 0-1,0 1 1,0-1-2,0-2 0,0 1 4,0 0 0,0 0 0,0 0 0,0 0 0,0 0 0,1 0 0,-1 0 0,0 0 0,1 0 1,-1 0-1,0 0 0,1 0 0,-1 0 0,1 0 0,0 0 0,-1-1 0,1 1 0,0 0 0,-1 0 0,1-1 0,0 1-4,6 7 22,-7-6-22,0-1 0,0 1 0,1 0 0,-1-1 0,1 1 0,-1-1 0,1 1 0,-1-1 0,1 1 0,0-1 0,0 1 0,0-1 0,0 0 0,0 1 0,0-1 0,0 0 0,1 0 0,-1 0 0,0 0 0,0 0 0,1 0 0,-1 0 0,1 0 0,-1-1 0,2 1 0,6 4 0,-8-5 0,-1 1 0,1-1 0,-1 1 0,1-1 0,-1 1 0,1 0 0,-1-1 0,1 1 0,-1 0 0,0-1 0,1 1 0,-1 0 0,0-1 0,0 1 0,1 0 0,-1 0 0,0 0 0,0-1 0,0 1 0,0 0 0,0 0 0,0-1 0,0 1 0,0 0 0,0 0 0,-1 0 0,1 62-38,0-42 76,0-14 90,0-4 21,-3 11-55,-5 0 56,-5-2 44,-3-1 35,10-8-122,-1 0-1,1 0 0,-1-1 0,0 1 0,0-1 0,0-1 0,0 1 0,0-1 0,0-1 0,-1 1-106,-68-1 515,57 0-434,-2 0-37,1 0-254,4 0 62,3 0 50,2 0 37,-10 0-76,19 0 18,-1 0-99,0 0-92,1 0 105,-1 0-37,0 0-40,-1 0-45,-2 0-48,0 0-50,-25 0-983</inkml:trace>
  <inkml:trace contextRef="#ctx0" brushRef="#br0" timeOffset="16140.162">1299 6322 2304,'0'0'668,"0"0"-291,0 0 151,0 0-245,0 0-33,0 0 390,0 0-314,0 0-175,0 0-49,0 0-24,0 0-4,0 0 182,0 0 107,0 1-151,0 1-126,0 6-91,2 23-101,2-20 111,11 2 89,-14-12-85,1-1 0,-1 1-1,0-1 1,0 1-1,0 0 1,0 0-1,0 0 1,0 0 0,0 0-1,0 0 1,0 0-1,-1 0 1,1 0 0,0 0-1,0 0 1,-1 0-1,1 1 1,-1-1-1,1 0 1,-1 0 0,0 1-1,0-1 1,1 0-1,-1 1-8,-7 26 161,-20 18 60,26-43-219,0-1 0,-1 1-1,1-1 1,1 1 0,-1 0-1,0-1 1,0 1 0,1 0-1,0 0 1,0 0 0,-1 0-1,2-1 1,-1 1-1,0 0 1,0 0 0,1 0-2,0 6 16,-1 8 45,0 48 6,0-37 61,0-21 107,0-7 21,0 0-22,6 0-63,19 0 64,-18 0 21,-4 0-22,12 0-117,22 1 104,-14-9-132,15-17-4,15 16-42,5-1 43,-26 4-55,-29 5-41,11 2 31,-8-1 86,-4 1 3,1 0-85,1-1-70,0 0-58,5 0-141,10-1-448,-14 1 499,-2-1 72,-2 1 105,-1 0 36,6 0-519,-6 0 123,0 0-69,0 0-304,0 0-531</inkml:trace>
  <inkml:trace contextRef="#ctx0" brushRef="#br0" timeOffset="16528.878">1525 6209 2048,'0'5'113,"-1"0"40,1 5 251,-1 0 75,1 14 731,1-16-823,2 1-45,1-2-102,10 17-134,-10-17-60,-1 0 0,0 0-1,-1 0 1,0 0 0,0 1 0,0-1-1,-1 0 1,0 1 0,0 1-46,-3 17 88,-6 1-54,0-9-11,1 1 47,4-10-11,0-1 0,0 1 0,1 0 0,0 0 0,0 7-59,1 22 102,-2-8 2,-3 4 57,-4 46 236,10-59-449,0 1 80,0 4 87,-1 13 166,1 10 113,-1-15-185,1-7-114,0 1-105,1-5-100,-1 1-113,0-13 64,0 1-35,1-1-38,-1 1-38,0-12-754</inkml:trace>
  <inkml:trace contextRef="#ctx0" brushRef="#br0" timeOffset="17690.301">1506 4798 1280,'0'10'393,"0"-4"-103,0-3 542,-1-3-375,-4 0-232,0 0-216,-1-1 41,-9 1 134,-26 1 408,31 1-449,2 2-54,-1 2-57,-16 11 63,11-9-38,4-6 9,-1-4 4,-1 3 124,3 0-73,2 2-45,-1 2-23,0 0 35,0-3 50,-1 0 56,-2-2 94,-13 6-87,22-5-185,0 1-1,0-1 1,0 1 0,0-1 0,0 1-1,1 0 1,-1 0 0,0 0-1,1 0 1,0 0 0,-1 0-1,1 0 1,0 0-16,-2 5 213,3-7-42,0 0 42,-6-1-114,2 0-38,0 2-22,-1 0-22,-4 0 29,5-1 9,-2-1 34,6 2 16,0 2-43,0 9-14,0-6-7,0-5-34,0 1 0,0 0 0,0-1 0,0 1 0,0 0 0,-1-1 0,1 1 0,-1-1 1,1 1-1,-1-1 0,1 1 0,-1-1 0,0 1 0,0 0-7,-9 18 50,4 50 32,6-62-77,0 0 0,1 0 0,0 1 0,0-1 0,2 6-5,4 4 9,1 15 91,-7 38 30,-1-52-113,0-19-15,0 0-1,0 1 1,0-1 0,0 0 0,0 0 0,0 0 0,0 1 0,0-1 0,0 0-1,0 0 1,0 0 0,0 1 0,0-1 0,0 0 0,0 0 0,0 0 0,0 1-1,0-1 1,0 0 0,0 0 0,0 0 0,0 1 0,0-1 0,0 0 0,0 0-1,1 0 1,-1 0 0,0 1 0,0-1 0,0 0 0,0 0 0,0 0-1,1 0 1,-1 0 0,0 0 0,0 1 0,0-1 0,0 0 0,1 0 0,-1 0-1,0 0 1,0 0 0,0 0 0,1 0 0,-1 0 0,0 0 0,0 0 0,0 0-1,1 0 1,-1 0 0,0 0 0,0 0 0,0 0 0,1 0 0,-1 0 0,0 0-1,0-1-1,25 1 43,-18 0 64,-7 0 21,3 0-22,16 0-84,-17 1-24,1-1 0,-1 0 0,1-1 1,-1 1-1,0 0 0,1-1 0,-1 1 1,1-1-1,-1 0 0,0 0 0,1 0 0,-1 0 2,10-21-64,-11 21 61,-1-1 0,1 0 0,-1 0 0,1 1 1,0-1-1,0 0 0,0 1 0,0-1 0,0 1 1,0-1-1,0 1 0,0 0 0,0-1 1,1 1-1,0-1 3,26-1 0,29 3 0,-32 3 21,-22-2-11,1 1-1,-1-1 1,0 1-1,1 0 0,-1 0 1,0 0-1,0 0 1,-1 0-1,1 1-9,22 25 22,-22-27-22,-1 0 0,0 0 0,1 0 0,-1 0 0,0-1 0,1 1 0,-1-1 0,1 0 0,-1 1 0,1-1 0,-1 0 0,1-1 0,-1 1 0,1 0 0,-1 0 0,1 0 0,-1 0 0,1 0 0,-1 1 0,1-1 0,-1 1 0,1 0 0,-1-1 0,0 1 0,1 0 0,-1 0 0,0 1 0,0-1 0,1 0 0,-1 1 0,0-1 0,-1 1 0,1 0 0,0 0 0,1 1 0,-2 0 0,0-1 0,0 0 0,0 0 0,0 1 0,-1-1 0,1 1 0,-1-1 0,0 1 0,1-1 0,-1 0 0,0 1 0,-1 0 0,1 30 42,0 72 150,1-104-189,-1 1 0,0 0 0,0-1 0,0 1 0,-1-1 0,1 1 0,0 0 0,-1-1 0,1 1-1,-1-1 1,1 1 0,-1-1 0,0 1 0,1-1 0,-1 0 0,-1 2-3,1-2 5,-1 0 0,1 0 0,0-1 0,-1 1 0,1 0 0,-1-1 1,1 1-1,-1-1 0,1 1 0,-1-1 0,0 0 0,1 0 0,-1 0 0,0 0 0,1 0 0,-2 0-5,2 0 3,1 0-1,-1 0 0,0 0 0,0-1 0,1 1 0,-1 0 0,0 0 0,0 0 0,1 1 1,-1-1-1,0 0 0,1 0 0,-1 0 0,0 0 0,1 1 0,-1-1 0,0 0 0,1 1 1,-1-1-1,0 0 0,1 1 0,-1-1 0,1 1 0,-1-1 0,1 1 0,-1-1 0,1 1 1,-1-1-1,1 1-2,-9 8 66,-20 0-23,11 5 13,17-12-50,-1-1-1,0 1 0,0-1 1,-1 1-1,1-1 0,0 0 1,0 0-1,-1 0 0,1 0 1,-1 0-1,0 0-5,-33 2 98,20-3-100,-46 0 178,35 0-153,5 0-97,13 0-11,1 0-38,-6-2-104,3-1 35,-10-14-303,10 7 129,1 3-105,4 1-51,0 1-45,0 1-49,-25 1-557</inkml:trace>
  <inkml:trace contextRef="#ctx0" brushRef="#br0" timeOffset="18691.234">1280 3443 1280,'0'0'324,"1"0"-85,0 0-74,0 0-60,0 0-51,0 0-35,6 0-68,-5 0 107,-1 0 91,0 0-27,-1 0 38,1 0 41,-1 0 46,0 0 50,0 0 54,-1 0 60,1 0 64,-10 1-36,1 0-111,2 2-95,2 0-79,0 0-69,2 1-39,-9 18-2,9-15 24,0-1 71,-9 10 95,8-4-187,3-7-29,-1-1-1,1 1 1,-1 0-1,0-1 0,0 0 1,-1 1-1,0-1 1,1 0-1,-1 0 1,0 0-1,-1-1 0,-2 3-17,4-3 6,-1 0-1,1 1 0,0-1 0,0 0 0,1 1 0,-1 0 0,1-1 0,-1 1 0,1 0 0,0 0 0,1 0 1,-1 0-1,1 0 0,-1 0-5,-6 26 56,-14-6-34,19-22-22,0 0 0,-1 0 0,1 1 0,0-1 0,0 0 0,0 1 0,1-1 0,-1 1 0,1-1 0,-1 1 0,1 0 0,0 0 0,0-1 0,0 1 0,0 2 0,-4 62 65,6-16 39,0-22-14,-1-1 35,3-8-49,-1-13-62,0-1 1,1 0 0,-1 1 0,2-1-1,-1-1 1,1 1 0,3 4-15,6 7 77,3 0 51,2 0-25,7 8-70,-21-20-20,6 2 83,1-5-80,-3-2 0,2 5 14,-8-4-25,0 1 0,0-1 0,0 0 1,0 0-1,0 0 0,0-1 0,1 1 0,-1 0 0,0-1 1,1 0-1,-1 1 0,0-1 0,1 0 0,-1 0 0,0 0 1,1 0-1,-1-1 0,0 1 0,2-1-5,9-5 34,-10 5-24,1-1-1,-1 1 0,1-1 1,0 1-1,-1 0 1,1 1-1,0-1 0,0 0 1,0 1-1,3 0-9,-5 0 9,1 0 0,-1 0 0,0 0 0,1 0 0,-1-1-1,1 1 1,-1-1 0,1 1 0,-1-1 0,0 0 0,0 0 0,1 0-9,22-24 106,-17 21-111,6-3 61,-11 6-37,-1 0-1,1 0 1,-1-1 0,1 1-1,-1-1 1,0 1 0,0-1-1,0 0 1,0 0 0,0 0-1,1-2-18,0-9 11,-3 11 0,-1-1 0,1 1-1,-1 0 1,1 0-1,-1-1 1,0 1 0,0 0-1,0 0 1,0 0 0,0 0-1,0 0 1,-1 0 0,1 0-1,0 0 1,-1 0-11,-1-1 107,-4 3 21,5 0-118,0 0 0,0 0 0,-1-1 1,1 1-1,0-1 0,0 1 0,0-1 1,0 0-1,-1 0 0,1 0 0,0 0 1,1 0-1,-1 0 0,0-1 0,0 1 1,0-1-1,1 1 0,-1-1 0,1 0 1,-1 1-1,1-1 0,0 0 0,0 0 0,0 0 1,-1-1-11,2 2 3,0 1 0,0 0 1,0-1-1,0 1 1,-1 0-1,1-1 0,0 1 1,0 0-1,-1-1 0,1 1 1,0 0-1,0-1 1,-1 1-1,1 0 0,0 0 1,-1-1-1,1 1 0,0 0 1,-1 0-1,1 0 0,0-1 1,-1 1-1,1 0 1,-1 0-1,1 0 0,0 0 1,-1 0-1,1 0 0,-1 0 1,1 0-1,0 0 0,-1 0 1,1 0-1,-1 0 1,1 0-1,0 0 0,-1 0 1,1 1-4,-38-1 128,37-1-124,1 1 0,-1 0 0,0 0 0,1 0 0,-1 0 0,1 0 0,-1 0 1,0 0-1,1 1 0,-1-1 0,0 0 0,1 0 0,-1 0 0,1 1 0,-1-1 0,0 0 0,1 0 1,-1 1-1,1-1 0,-1 1 0,1-1 0,-1 1 0,1-1 0,-1 0 0,1 1 0,-1 0-4,-4 5 17,-16 13 3,-6-13 71,-18-6-42,25 0-129,9 0-30,0 0-63,1 0-74,0 0-88,8 0-58,1 0-323,1 0-457</inkml:trace>
  <inkml:trace contextRef="#ctx0" brushRef="#br0" timeOffset="19850.522">1073 2032 1664,'-1'0'120,"-1"0"-44,1 0-31,-4 0 33,4 0 0,-1 0 60,1 0 52,-1 0 77,0 0 92,0 0 103,2 0 173,0 0-310,1 0-141,0 0-73,2 0-39,5 0-68,-4 0 32,0 0 65,0 0 95,9-1-55,-5-3-43,-3-3-48,-1-2-51,1-1-52,-5 9 50,1 1 0,-1-1 0,0 1 1,1-1-1,-1 1 0,0-1 0,1 1 0,-1-1 1,1 1-1,-1-1 0,1 1 0,-1 0 0,1-1 1,-1 1-1,1 0 0,-1 0 0,1-1 0,0 1 1,-1 0-1,1 0 0,-1 0 0,1 0 0,0 0 1,-1-1-1,1 1 0,0 0 0,-1 1 0,1-1 1,-1 0-1,1 0 0,0 0 3,8 2-12,-1 0 32,0-2 36,-1-1 45,0-4 55,14-7 1,20 9-37,-27 3-98,36 0 117,-30 0-93,-6 0-18,-12 0-24,0 0 0,0 0 0,0 0 0,0 0 0,0 0 0,0 0 0,0-1-1,0 1 1,0-1 0,0 1 0,0-1 0,0 0 0,0 0 0,-1 0-1,1 0 1,0 0 0,-1 0 0,1 0 0,0 0 0,-1-1 0,0 1 0,1-1-1,-1 1 1,1-2-4,-1 2 3,0-1-1,0 1 0,1 0 1,-1-1-1,0 1 0,0 0 1,1 0-1,-1 0 0,1 0 1,-1 0-1,1 0 1,0 0-1,-1 1 0,1-1 1,0 0-1,-1 1 0,1-1 1,0 1-1,0 0 0,0 0 1,-1 0-1,1 0 0,0 0 1,1 0-3,-2 0 0,0 0 0,0-1 0,1 1 0,-1 0 0,0 0 0,0 0 0,0 0 0,1 0 1,-1 1-1,0-1 0,0 0 0,0 1 0,0-1 0,0 0 0,0 1 0,0-1 0,0 1 0,0 0 0,0-1 0,0 1 0,0 0 1,0 0-1,0-1 0,0 1 0,-1 0 0,1 0 0,0 0 0,-1 0 0,1 0 0,0 0 0,-1 0 0,1 0 0,-1 0 0,0 0 1,1 1-1,4 9 18,-5-10-15,1 0 1,-1-1-1,1 1 0,-1-1 1,1 1-1,0-1 0,-1 1 0,1-1 1,0 0-1,-1 1 0,1-1 1,0 0-1,-1 0 0,1 1 0,0-1 1,0 0-1,-1 0 0,1 0 1,0 0-1,0 0 0,-1 0 0,1 0 1,0 0-1,0 0 0,0 0 0,-1 0-3,0 0 0,29 0 43,-29 0-40,1 0 0,-1 1 0,1-1 0,-1 0 0,1 1 0,-1-1 0,1 1 0,-1-1 0,1 1 0,-1-1 0,0 1 0,1-1 0,-1 1 0,0-1 0,0 1 0,1-1 0,-1 1 0,0-1 0,0 1 0,0 0 0,1-1 0,-1 1 0,0 0 0,0-1 0,0 1 0,0-1 0,0 1 0,0 0 0,-1-1 0,1 1 0,0-1 0,0 1 0,0 0 0,-1 0-3,1 2 5,1 37-5,-3-30 0,-3-4 0,-2 3-4,2-1-8,-1 0-1,1 1 0,0-1 0,1 1 0,0 0 0,0 0 0,1 1 0,-1 5 13,-7 31-26,9-39 27,-1 1 0,1-1-1,-1 0 1,-1 0-1,1-1 1,-1 1 0,-2 2-1,4-7 0,0 1 0,0 0 0,0 0 0,0 0 0,1 0 0,-1 0 0,1 0 0,0 0 0,-1 1 0,2-1 0,-1 0 0,0 1 0,1-1 0,-1 1 0,1-1 0,0 0 0,0 1 0,1-1 0,-1 1 0,1 0 0,-1-1 0,0 1 0,0-1 0,0 1 0,0 0 0,-1-1 0,1 1 0,-1-1 0,0 1 0,0-1 0,-1 1 0,1-1 0,0 0 0,-1 1 0,-1 1 0,-35 48 0,22 4 0,4-32 19,6-15-1,1 0 0,0 1 1,0-1-1,1 1 0,0 0 0,-2 10-18,2 0-14,4-13-16,0 0-73,0-4 13,1 1-33,-1-2-20,0 1-34,0-1-38,0 1-42,0-4-511</inkml:trace>
  <inkml:trace contextRef="#ctx0" brushRef="#br0" timeOffset="20209.857">1167 2333 1792,'0'0'524,"0"0"-216,0 0 91,0 0-73,1-1 441,1-1-488,9-5 48,4 2-54,2 1-49,2 3-41,13 0 41,12 2 6,-22 0-92,5-5 22,-9-11-37,-1 0-10,6 12 25,82 3 262,-84 0-370,-6 0-55,-10 0-95,-4 0-144,0-2 21,0 1 47,0-1 43,0 0 34,4-1-52,6-2-66,-9 4 76,33-2-628</inkml:trace>
  <inkml:trace contextRef="#ctx0" brushRef="#br0" timeOffset="21061.897">1355 452 896,'0'0'253,"0"0"-15,0 0 173,0 0-96,-1 0-84,0 0-70,0 0-58,0 0-43,-6 0 39,4 0 0,0 0 98,1 0-19,0 0 56,0 0 62,0 0 72,-6 0-348,-21 0-71,19 0 82,9 0 117,0 2-47,0 1-29,-1 3-27,0 1-17,0-3 26,1-3-46,0 1 5,-1 0 0,1 1 0,-1-1 0,0 0 0,0 0 1,0 0-1,0 0 0,0 0 0,0-1 0,0 1 0,-1 0 0,-1 0-13,-7 3 77,-3 0 43,11-4-113,1 0-1,-1 1 1,1-1-1,0 0 1,-1 1-1,1 0 1,0-1-1,0 1 1,0 0-1,1 0 1,-1 0-1,0 0 1,1 1-1,-1-1 1,1 0-1,0 1 1,-1 0-7,-14 20 81,13-22-46,2 4 11,2 39-20,-2-22-26,1-21 0,-1 0 0,1 0 0,0 1 0,0-1 0,-1 0 0,1 1 0,0-1 0,0 0 0,0 1 0,0-1 0,0 0 0,1 0 0,-1 1 0,0-1 0,1 0 0,-1 0 0,0 1 0,1-1 0,0 0 0,-1 0 0,1 0 0,0 0 0,-1 0 0,1 0 0,0 0 0,0 0 0,0 0 0,0 0 0,0 0 0,0 0 0,0-1 0,0 1 0,0 0 0,1-1 0,-1 1 0,0-1 0,0 1 0,0-1 0,1 0 0,-1 1 0,3 0 0,-1 0 0,0 1 0,1-1 0,-1 1 0,0 0 0,0 0 0,0 0 0,0 1 0,0-1 0,5 7 0,19 12 0,19-16 0,-39-6 5,0 0 1,0 0-1,0-1 1,0 0-1,-1 0 0,1 0 1,-1-1-1,1 0 1,-1 0-1,4-3-5,-3 1 9,0 1 0,0 1-1,1-1 1,-1 1-1,1 0 1,0 1 0,0 0-1,0 0 1,0 1 0,0 0-1,0 0-8,-5 1 6,-1 0-1,0 0 1,0 0-1,0 0 1,0-1-1,1 1 1,-1-1-1,0 0 1,0 0-1,0 1 1,0-1-1,-1 0 1,1-1-1,0 1 1,0 0-1,0-1 1,-1 1-1,1 0 1,0-2-6,15-11 23,0 8 24,-16 6-44,-1 0-1,1 0 0,0 0 1,-1 0-1,1 0 0,0-1 0,-1 1 1,1 0-1,0 0 0,0 0 1,-1-1-1,1 1 0,-1 0 1,1-1-1,0 1 0,-1-1 1,1 1-1,-1-1 0,1 1 1,-1-1-1,1 1 0,-1-1 0,1 1 1,-1-1-1,0 1 0,1-1 1,-1 0-1,0 1 0,0-1 1,1 0-1,-1 1 0,0-1 1,0 0-1,0 0 0,0 0-2,0-2 107,0-3 21,0-1-99,0-11 15,-4 4-62,3 13 12,1 0 0,-1 0 0,0 0 1,0 0-1,0 1 0,0-1 0,-1 0 0,1 0 0,0 1 0,0-1 1,0 0-1,-1 1 0,1 0 0,0-1 0,0 1 0,-1 0 0,1-1 1,0 1-1,-1 0 0,1 0 0,0 0 0,-1 0 0,1 0 0,-1 1 6,-6-1-153,-1 0-9,1 0 41,-10 0-157,10 0 125,-2 0-83,4 0 74,-1 0-35,-1 0-47,-26 0-524</inkml:trace>
  <inkml:trace contextRef="#ctx0" brushRef="#br0" timeOffset="21606.959">1280 809 1280,'0'0'274,"0"0"-69,1-1-59,-1 0-50,0 0-36,0-1-38,1-3-51,-1 3 50,-1 1 23,1-1 34,-1 1 122,0 0-56,0 0 34,0 1 37,0 0 42,0-1 44,0 1 47,-21 5-94,17-1-102,-3 3 82,4-4-76,-3-1-60,0-2-47,0 0-37,-18 4-79,24-3 61,0 0 0,0 0 0,0-1 0,0 1 1,1 0-1,-1 0 0,0 0 0,0 0 0,1 0 0,-1 0 1,0 0-1,1 0 0,-1 0 0,1 1 0,0-1 0,-1 0 0,1 0 1,0 0-1,-1 1 4,-3 12 28,-2-5 35,-2 1 47,-25 13 72,-14 12 22,44-33-192,1 0 0,0 1-1,0 0 1,0-1-1,0 1 1,0 0-1,0 0 1,1 0 0,-1 2-12,0-1 7,1-1 0,0 1 0,-1-1 1,1 0-1,-1 0 0,0 0 1,0 0-1,0 0 0,0 0 0,-1-1 1,1 1-1,-1-1 0,-2 2-7,3-2 6,-1 1 0,1-1 0,-1 0 0,1 1-1,0-1 1,0 1 0,0-1 0,1 1 0,-1 0 0,0 0-1,1 0 1,0 0 0,-1 2-6,0 5 31,0 0-1,1 0 1,1 0-1,-1 0 1,1 1-1,2 6-30,-1 18 52,2-4-31,10-15 58,9-9-52,32-7-26,-30-1 20,-10 0 10,1-1-1,-1 0 1,0-1-1,0 0 1,-1-2 0,1 1-1,7-5-30,17-15 42,-21 10 30,6 5-31,-21 9-39,-1-1 0,0 1 1,1 0-1,-1-1 0,1 0 1,-1 1-1,0-1 1,1 0-1,-1 0 0,0 1 1,0-1-1,0 0 1,1 0-1,-1 0 0,0-1-2,4-20 87,-5 21-74,0-1 0,0 1-1,0-1 1,0 1 0,0-1 0,1 0 0,-1 1 0,1-1 0,-1 1 0,1-1-1,-1 1 1,1 0 0,0-1 0,0 1 0,0 0 0,0-1 0,0 1 0,0-1-13,0 2 6,0-1 0,0 0 0,-1 0 0,1 1 0,-1-1 0,1 0 0,-1 0-1,1 0 1,-1 0 0,1 0 0,-1 0 0,0 0 0,1 0 0,-1 0 0,0 0 0,0 0 0,0 0 0,0 0 0,0 0 0,0 0 0,0 0 0,0 0 0,0 0 0,-1 0 0,1 0 0,0 0 0,-1 0 0,1 0 0,-1 0-6,-5-18 151,4 16-122,0-1 0,1 0 0,0 0 0,0 0 1,0 0-1,0 0 0,1 0 0,0-2-29,-4-10 161,-9 9-33,-5-2-33,-10-35 118,14 30-114,0 2-95,1 3-72,-1 0-93,2 3-62,0 1-94,-1 2-109,1 2-124,9 1-474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12.6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114 660 2304,'0'0'663,"0"0"-302,0 0 120,0 0-194,0 0 26,0 0 514,0 0-581,0 0-59,0-1-54,0 0-24,0-4-4,0 2-18,0 0-53,0 0-100,0 1 74,0-1 30,0 0 39,0-3 61,0-1 70,0-3 80,0-3 94,0 6-378,0-1 40,1-16 167,-1 20-143,0 0 0,0-1 0,0 1 0,0 0 0,-1-1 0,0 1 0,0 0 0,0 0 0,0 0 0,-2-3-68,-22-18 320,22 20-237,0 0 0,1 0-1,-1-1 1,1 1 0,0-1 0,1 1-1,-1-4-82,-3-26 337,3 5-120,2 1-82,0 25-123,-1-10 112,-1 4-43,-3 2-25,-3-2-14,-2 0 2,4 1 14,2-1 20,-1-4 36,0 2-56,-3-8 1,6-7 80,1 15-136,1-19 74,16-33 99,-15 62-175,-1 1 1,0-1-1,0 0 0,1 1 0,-1-1 0,1 1 0,0-1 1,-1 1-1,1-1 0,0 1 0,0-1 0,0 1 0,0 0 0,0-1 1,0 1-1,0 0 0,0 0 0,1 0 0,-1 0 0,0 0 0,1 0 1,-1 0-1,1 0 0,-1 1 0,2-1-1,6-4 14,-9 5-10,1 0 0,-1 0 0,1-1 0,-1 1 1,1-1-1,-1 1 0,0 0 0,1-1 0,-1 1 0,0-1 0,1 1 0,-1-1 0,0 1 0,0-1 1,0 1-1,1-1 0,-1 1 0,0-1 0,0 1 0,0-1 0,0 1 0,0-1 0,0 1 0,0-1 1,0 1-1,0-1-4,7-3 84,5 5-44,-9-1-36,-2 0-4,0 0 0,1 0 0,-1 0 0,0 1 0,0-1 0,0 0 0,0-1 0,1 1 0,-1 0 0,0 0 1,0 0-1,0-1 0,0 1 0,0-1 0,0 1 0,0-1 0,0 1 0,0-1 0,0 0 0,0 1 0,0-1 0,0 0 0,0 0 1,0 1-1,0-1 0,-1 0 0,1 0 0,0 0 0,-1 0 0,1 0 0,-1 0 0,1 0 0,-1-1 0,0 1 0,1-1 0,4-9 19,-5 7 13,15 2 31,26 2-51,6 0-12,-45 0-3,0 0 0,0 0 0,0 0 1,0 0-1,0 0 0,0 0 0,0 1 1,0-1-1,0 0 0,0 1 0,0 0 1,0 0-1,0-1 0,-1 1 0,1 0 1,0 0-1,-1 1 0,1-1 0,-1 0 1,1 0-1,-1 1 0,1-1 0,-1 1 1,1 1 2,-1-2-3,0 0 0,0 1 1,0-1-1,1 0 1,-1 1-1,0-1 0,1 0 1,-1 0-1,1 0 1,-1 0-1,1 0 1,0 0-1,-1-1 0,1 1 1,0-1-1,-1 1 1,1-1-1,0 1 1,0-1-1,-1 0 0,1 0 1,0 0-1,0 0 1,1 0 2,1 0 2,-1 0 0,1 1 0,0-1 0,0 1 0,-1 0 0,1 0 0,-1 0 0,1 0 1,-1 1-1,1 0 0,-1-1 0,0 2-2,2 0 6,-1 0 0,0 0-1,0 1 1,-1 0 0,1 0 0,-1 0 0,0 0-1,0 0 1,0 1 0,0-1 0,-1 1 0,0 0 0,0 0-1,1 2-5,-2-5 1,-1 0 0,1 0 1,0 0-1,0 0 0,0-1 0,0 1 0,1 0 0,-1 0 0,0-1 0,1 1 0,-1-1 0,1 0 0,0 1 0,-1-1 0,1 0 0,0 0 1,0 0-1,0 0 0,-1 0 0,1 0 0,0-1 0,1 1-1,10 5-2,-12-4 7,0 0-1,1 0 1,-1 1 0,-1-1 0,1 0 0,0 1 0,-1-1 0,1 0 0,-1 1 0,0-1 0,1 1-1,-1-1 1,0 1 0,-1-1 0,1 1 0,0-1 0,-1 2-5,0 2 23,2-1-10,-1 0 0,0 0 0,0 1 0,-1-1 0,1 0 0,-1 0 0,0 0 0,-1 0-13,1-3 4,0-1 0,-1 0 0,1 1 0,0-1 0,-1 0 0,1 0 1,-1 0-1,0 0 0,1 0 0,-1 0 0,0-1 0,1 1 0,-1-1 0,0 1 1,0-1-1,-1 1-4,1 0 1,0-1 3,1 1 0,0 0 0,0-1 0,-1 1 0,1 0 1,0 0-1,0 0 0,0 0 0,0 0 0,0 0 0,0 0 0,0 0 0,0 0 0,0 1 0,0-1 0,1 0 0,-1 1 1,1-1-1,-1 0 0,1 1 0,-1-1 0,1 1 0,0-1 0,-1 1 0,1 0-4,-6 15 26,5-17-22,0 1-1,0 0 1,0-1-1,0 1 1,0-1 0,0 1-1,0-1 1,0 1-1,0-1 1,0 0 0,-1 0-1,1 1 1,0-1-1,0 0 1,0 0 0,0 0-1,0 0 1,0 0-1,-1-1-3,-30 5 60,19 1-37,1 1-17,3-3-97,1-2-84,4 0 44,0-1-34,1 1-252,3 4 44,0 5-123,0 5-373,0-9-560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10.90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283 170 2176,'5'-1'313,"0"0"-50,-2-1-42,-1-1-33,2-18 700,-4 17-649,2-2 898,0 6-921,0 0-33,1 0-27,-1 0-74,6 0-17,-3 0 29,-2 0 4,0 0 48,0 0 55,1 0 66,-4 1-3,0 4-144,0 2-86,4 21-25,-1-9 66,0 2 47,4 53 415,-5-40-331,-2-13-115,0 1-34,0 80 93,0-54-114,0 5-58,0-5-100,0-43-15,0-4-152,0-1-41,0 0 41,0 0-87,0 0-272,0 0-397</inkml:trace>
  <inkml:trace contextRef="#ctx0" brushRef="#br0" timeOffset="413.35">1 132 2688,'0'0'740,"0"0"-328,0 0 173,0 0-231,0 0 26,0 0 612,0 0-701,0 0-73,0 0-64,0 0-31,0 0 1,0-1 55,3-1 47,10-7 205,4 4-92,-3 3-134,1 1-33,17 2 104,14-1 89,-23-6-62,-2-9-83,-19 13-197,0 0 0,-1 1 1,1-1-1,0 1 0,0 0 0,0 0 1,0 0-1,0 0 0,0 0 0,1 0 0,-1 0 1,0 1-1,0-1 0,1 1 0,-1-1 1,0 1-1,1 0 0,-1 0 0,3 0-23,74-9 396,-36 3-241,1 3-44,-18 3-51,-18 1-49,1 0 0,-1-1 0,1-1 0,0 1 0,-1-1 1,1-1-1,-1 1 0,4-3-11,11-11 69,-20 13-55,0 0 0,0 0-1,0 0 1,0 0 0,0 0 0,1 1 0,-1 0-1,1-1 1,-1 1 0,1 0 0,-1 1 0,1-1-14,7-2-31,1-1 118,-6 1-30,-1 1-53,0 1-34,1 0-41,0 0-27,1 1-40,1-1-46,2 1-52,1 1 57,-2 1-100,-3 2-79,-2 1-55,0 16-846,-4-10 766,0-5 274,0 1-1189</inkml:trace>
  <inkml:trace contextRef="#ctx0" brushRef="#br0" timeOffset="920.026">960 170 2560,'0'0'731,"0"0"-353,0 0 70,0 0-170,0 0 41,-3 0 540,0 0-608,0 0-156,-16 0 364,-3 2-105,11 1-223,0 1-35,1 1-36,1 2-39,9-6-21,-26 22 65,-4-9 126,29-13-178,-1-1 0,1 1 1,0-1-1,0 1 1,-1 0-1,1 0 0,0 0 1,0 0-1,0 0 0,0 0 1,0 0-1,0 0 0,1 0 1,-1 0-1,0 0 1,0 0-1,1 1 0,-1-1 1,1 0-1,-1 1 0,1-1 1,-1 0-1,1 1 0,0-1 1,0 1-14,-10 20 199,-9-9-39,17-12-148,1 0 0,-1 0 1,0 0-1,0 0 0,1 0 0,-1 0 0,0 1 0,1-1 0,0 1 1,-1-1-1,1 1 0,0-1 0,0 1 0,-1 0 0,1 0 0,1 0 0,-1-1 1,0 1-1,0 0 0,1 0 0,-1 0 0,1 0 0,0 0 0,-1 0 1,1 0-1,0 0 0,0 1 0,0-1 0,1 0-12,-1 12 65,0-4-31,0 0 20,0 1 34,0 7 55,0 29 70,-1-44-202,1 0 0,0 0-1,0 0 1,0 0 0,0 0-1,1 0 1,-1 0 0,1 0-1,0 0 1,0 0 0,0 0-1,0 0 1,0 0 0,2 2-11,-1-4 7,0 0 1,0 0-1,-1 1 0,1-2 1,1 1-1,-1 0 1,0 0-1,0-1 1,0 1-1,0-1 1,0 1-1,1-1-7,8 2 39,7 11 89,-8-12-103,-1 1 1,1-2 0,-1 1-1,1-1 1,0-1 0,-1 0-1,1 0-25,64-13 226,-63 10-45,-2 1-39,4-4 45,-3-2-88,-1-3-71,-4 3 8,1 3 38,13-5 155,-3 10-54,-15 2-164,-1-1 0,1 0-1,0 0 1,0 0 0,0 0-1,0 0 1,0 0 0,0 0-1,-1 0 1,1 0 0,0-1 0,0 1-1,0 0 1,0 0 0,0-1-1,-1 1 1,1-1 0,0 1 0,0-1-1,0 0-10,8-13 191,6-41 404,-14 40-442,-1 0 57,0 2-84,0-16 50,-4 11 33,-8 14-34,12 4-172,0 0 1,0 0 0,0 0-1,0 0 1,-1 0-1,1 0 1,0 0-1,0 0 1,0 0-1,0 0 1,-1 0 0,1 0-1,0 0 1,0 0-1,0 0 1,0 0-1,0 0 1,-1 0-1,1-1 1,0 1 0,0 0-1,0 0 1,0 0-1,0 0 1,0 0-1,0 0 1,0-1-1,-1 1 1,1 0 0,0 0-1,0 0 1,0 0-1,0-1 1,0 1-1,0 0 1,0 0-1,0 0 1,0 0 0,0-1-1,0 1 1,0 0-1,0 0 1,0 0-1,0 0 1,0 0-1,0-1 1,0 1 0,1 0-1,-1 0 1,0 0-1,0 0 1,0 0-1,0-1 1,0 1-4,0-1 3,0-1 0,0 1 0,0 0 0,-1-1 0,1 1 0,-1 0 0,1 0 0,-1-1 0,1 1 0,-1 0 0,1 0 0,-1 0 0,0-1 0,0 1 0,0 0 0,0 0-3,-21-15-26,-6 6-86,-1 7-97,25 3 60,-1 1-66,2 1-58,0 0-48,0 1-115,1 1-43,-2 9-1049,4-6 806,0 0 97,0-3 289,1-1 82,-1 0 115,1-1 77,-1-1 86,0 0 94,16 21-1675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14.26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39 135 1792,'0'-12'51,"0"4"91,0 4 79,0 3 65,0 5 274,0 12 416,0 1-263,0-4-271,0-2-110,0 0-46,0-3-92,0 1-46,0-1-54,0-1-59,0 108 186,0 79 39,0-114-123,-1-73-128,1 1-1,-1-1 0,0 1 0,-1-1 0,1 0 0,-1 0 0,-1 0 0,0 0 1,-2 6-9,1-6 10,1 0 1,1 0 0,-1 0 0,1 0 0,1 0 0,-1 1-1,1-1 1,0 1 0,1 5-11,0-2 34,0 12-12,0 3-39,0-2-37,0-4-38,0-15-45,0-4-152,0-1-32,0 0 66,0 0-52,0 0-197,0 0-285</inkml:trace>
  <inkml:trace contextRef="#ctx0" brushRef="#br0" timeOffset="675.945">39 192 896,'0'-2'258,"0"-2"-4,0-6 106,0-6 304,0 12-207,2 0-68,0-1-62,2 1-57,0-1-49,0 0-44,6-4 70,-3 2-125,8-5 93,-13 11-80,3-4 58,0 0-46,0 2-41,-1 0-35,1 0-26,-1 2-34,8-3-100,-6 3 21,-1-1 51,-1 0 33,0 0 38,11-15 116,-2 0 5,-1 8 13,1 4 39,3 3 80,-7 2-233,7 0-4,-6 0 2,4 0 67,6 0 103,8 0-178,-24 1 29,-2 2-38,1 9-6,-2-7-11,0-2-30,0-1-1,0 1 0,0-1 1,-1 1-1,1 0 1,0-1-1,-1 1 1,0 0-1,0-1 1,0 1-1,0 0 0,0 0 1,0-1-1,-1 1 1,1 0-1,-1-1 1,1 1-1,-1-1 1,0 1-1,-1 1-7,-1 27 107,-2-5-5,-15-5-74,17-20-27,1 1 1,0 0-1,-1-1 0,1 1 0,0 0 1,0 0-1,1 1 0,-1-1 0,0 0 1,1 1-1,-1-1 0,1 1 1,0-1-1,-1 1 0,1 0-1,-2 25 107,3-28-105,0 0 0,1 1-1,-1-1 1,0 0 0,0 0 0,0 0 0,0 1 0,0-1 0,0 0-1,0 0 1,0 0 0,0 1 0,0-1 0,0 0 0,0 0 0,0 0 0,0 1-1,0-1 1,0 0 0,-1 0 0,1 0 0,0 0 0,0 1 0,0-1 0,0 0-1,0 0 1,0 0 0,0 0 0,-1 1 0,1-1 0,0 0 0,0 0 0,0 0-1,0 0 1,-1 0 0,1 0 0,0 0 0,0 1 0,0-1 0,0 0-1,-1 0 1,1 0 0,0 0 0,0 0 0,0 0 0,-1 0 0,1 0 0,0 0-1,0 0 1,0 0 0,-1 0 0,1 0 0,0 0 0,0 0 0,0 0 0,-1-1-1,1 1-1,-1 0 3,-1 0 0,1 0 0,-1 1 0,1-1 0,-1 0 0,1 0 0,-1 1 0,1-1 0,-1 1 0,1-1 0,0 1 0,-1 0 0,1 0 0,0-1 0,-1 1-3,0 2 20,0-1 0,0 0-1,0 1 1,0 0 0,1-1 0,-1 1 0,1 0 0,-1 0 0,0 2-20,-4 9 54,3-7 74,3-7 0,6 0-51,5 0-35,-6 0-33,23 0 12,-22 3 34,-3 9-110,0-8 29,45 27 31,-47-30-5,1 0 0,0 0 0,-1 0 0,1 0 0,0-1 0,0 1 0,0 0 0,0-1 0,0 0 0,-1 1 0,1-1 0,2 0 0,-3 0 0,0 0 0,0 0 0,0 0 0,0 0 0,0 0 0,-1 1 0,1-1 0,0 0 0,0 0 0,0 1 0,0-1 0,-1 0 0,1 1 0,0-1 0,0 1 0,-1-1 0,1 1 0,0-1 0,-1 1 0,1 0 0,19 43 0,-14-27 10,-4-11 5,0 0 1,0 0-1,-1 0 1,1 0-1,-2 1 1,1-1-1,-1 0 1,0 0-1,0 4-15,-3 26 86,-10 13-44,4-30 138,1-3-79,-4 0-54,4-8 9,-6 11 97,8-2-42,-3 1 9,6-16-84,-1 0-1,-1 1 1,1-1-1,0-1 1,-1 1-1,1-1 1,0 1-1,-1-1 1,0-1-36,-36 15 256,22 10-192,19-25-62,0 1 1,0-1-1,0 0 0,0 1 0,0-1 0,-1 0 1,1 0-1,0 1 0,0-1 0,0 0 1,0 1-1,-1-1 0,1 0 0,0 0 1,0 1-1,-1-1 0,1 0 0,0 0 1,0 0-1,-1 1 0,1-1 0,0 0 1,0 0-1,-1 0 0,1 0 0,0 0 1,-1 0-1,1 0 0,0 1 0,-1-1 1,1 0-1,0 0 0,-1 0 0,1 0 1,0 0-1,-1-1 0,1 1 0,0 0-2,-17 0-31,1-1 18,4 1-25,3 0-29,0 1-45,-1 1-109,2 1-110,5-1 117,1 0-37,0 1-38,2 1-42,0-1-949</inkml:trace>
  <inkml:trace contextRef="#ctx0" brushRef="#br0" timeOffset="1410.741">791 211 1664,'-4'-4'709,"0"1"-59,0 0-58,0 0-54,0 1-53,-1 0-50,1 0-47,-1 1-46,-2-1 93,0 1-88,0 1-80,0 0-71,0 1-63,0 0-55,-1 1-46,1 0-39,-4 2-69,-15 10-213,19-8 226,0-1 37,0 2 58,0 0 82,2 0 102,2-3-63,1-1 32,-17 41 114,7-25 21,6-13-290,1 0 0,0 0-1,0 0 1,1 0 0,0 1 0,0 0 0,0 0-30,2-3 24,0 1 1,1-1-1,-1 1 1,1 0 0,0 0-1,1-1 1,-1 1-1,1 4-24,-4 15 129,-7-5-51,10-19-74,0 1 0,0 0-1,0 0 1,0 0 0,1 0 0,-1 1-1,0-1 1,1 0 0,-1 0-1,0 0 1,1 0 0,0 1-1,-1-1 1,1 0 0,0 0 0,0 1-1,-1-1 1,1 0 0,0 1-4,7 20 77,21 21 134,-24-38-172,1 1 0,0-2-1,0 1 1,0 0 0,0-1 0,6 3-39,18 2 119,-3-8 6,51-1 126,-55-2-215,-6-3-43,9-16 91,-23 18-74,0 1 0,0 0 0,0 0 0,0 0 0,0 0 0,1 0 0,-1 0 0,1 1 0,0-1 0,-1 1 0,1 0 0,0 0 1,0 0-1,0 0 0,1 0-10,0 0 11,-1 1 1,1-1 0,0 0 0,-1 0 0,1 0-1,-1-1 1,1 1 0,-1-1 0,0 0 0,2-1-12,-4 1 12,1 0 0,0 0 0,-1 0 0,0 0 0,1-1 1,-1 1-1,0-1 0,0 1 0,0-1 0,-1 1 1,1-2-13,1-3 25,10-4 127,-5 7-91,-2 1 1,11-10-45,-9 4 27,-5 3 20,1-1 41,-2-2 50,0-1 60,-1 8-172,0 0-23,1-1 0,-1 1 0,1-1 0,-1 1 0,0-1 0,0 0 0,-1 1 0,1-1 0,0 1 0,-1-1 0,0 1 0,1-1 0,-1 1 0,0-1 1,0 1-1,0 0 0,-1-1-20,1 3 6,-19-13 92,8-7-74,11 19-24,-3-4 6,-1 4-75,-2 4-88,-5 5-164,2 2-5,5-5 157,2-1 86,2-3 71,-5 5-424,6-6 61,0 0-121,0 0-373,0 0-560</inkml:trace>
  <inkml:trace contextRef="#ctx0" brushRef="#br0" timeOffset="1729.68">1280 211 2560,'-31'-16'1259,"25"13"-507,6 3-463,0 0 35,0 0 992,0 0-1062,0 0-32,0 0 11,0 0-62,0 0-24,0 0 6,0 0 252,0 13-13,0 0-117,0-1-98,0 1-80,0 4-61,0 29-148,0-25 132,0-12 31,0 0 35,0 1 41,0-1 47,0 107 9,0-69-68,0-44-114,0-1 0,0 0 0,0 1-1,0-1 1,1 0 0,-1 1 0,1-1-1,0 0 1,-1 0 0,1 0-1,0 1 1,0-1 0,1 0 0,-1 0-1,0-1 1,1 1 0,-1 0 0,1 0-1,0 0 0,12 18-56,-13-17-135,0 1 72,0-1 63,0-1 51,1 4 104,-1 2 185,-1-5-189,0 0-56,0 1-89,0-2-33,0 1-48,0-1-54,0 0-61,0 1-8,0-1-49,0 0-53,-1 1-57,1-1-59,0 1-64,0 0-67,0 0-71,0-16-478</inkml:trace>
  <inkml:trace contextRef="#ctx0" brushRef="#br0" timeOffset="2001.396">998 192 2304,'0'0'668,"0"0"-291,0 0 104,0 0-272,0 0 61,0 0 148,0 0 677,0 0-773,0 0-83,0 0-73,0 0-36,0 0-4,0 0 55,3 0 65,35 0 462,-2 0-83,0 0-83,1 0-84,0 0-84,1 0-83,1 0-84,1 0-84,7 0-300,-26 0 68,-7 0-25,1 0-70,2 0-128,-8 0 116,0 0-37,0 0-41,0 0-44,1 0-48,0 0-51,24 0-843</inkml:trace>
  <inkml:trace contextRef="#ctx0" brushRef="#br0" timeOffset="2271.806">1732 98 2176,'0'0'1067,"0"0"-446,0 0-261,0 0 45,0 2 856,0 0-1031,0 0-36,0 21 252,0 2-84,0 1-72,0 1-60,0 5-32,0 1-48,0 72 199,0-62-172,0-19-37,0-1 36,0-11-304,1-2 100,0-3 65,4 5 186,-2-8-172,-1-2-64,-1 1-54,1 0-68,-1 0-80,0 2-96,0 0-107,-1 2-122,1-3 220,-1 0-35,0-1-72,6-3-255,25 0-470</inkml:trace>
  <inkml:trace contextRef="#ctx0" brushRef="#br0" timeOffset="2513.612">1468 79 2560,'0'0'736,"0"0"-341,0 0 58,0 0-255,0 0 68,1 0 158,2 0 703,0 0-801,1 0-294,-1 0 34,1 0 152,0 0 64,32 0 670,4 0-582,-20 0-281,0 0 45,14 0 165,48 0 475,-56 0-595,0 0-61,-3 0-80,0 0-79,0 0-93,1 0-106,-10 1 0,-5 1 31,-2 1-17,1 0-65,0 0-84,2 1-97,25-1-808</inkml:trace>
  <inkml:trace contextRef="#ctx0" brushRef="#br0" timeOffset="2990.236">2183 154 2048,'0'-2'767,"0"0"-66,0-1-64,-1 2-60,0-1-58,1 0-56,-1 1-52,0-1-51,-1 1 93,0-1-99,0 1-88,-1 0-80,1 1-70,-1 0-63,1 0-52,-1 0-44,-2 1-130,-7 5-374,8-3 420,1 0 91,1 0 88,0 1 108,1-2-33,0-1 36,-1 9-80,-5 9 154,-22-4 125,4 26-84,4-19-95,18-20-162,1 0-1,0 0 1,-1 0-1,1 0 1,0 0-1,0 1 1,1-1-1,-1 1 1,0-1-1,1 1 1,-1 0 0,1 0-1,0-1 1,0 1-1,0 0 1,0 2-21,-1 14 150,0 1 0,2 0 0,0 14-150,1 5 83,2-8 24,-1-29-100,-1 0 1,0 0-1,1-1 0,0 1 1,-1 0-1,1-1 1,0 1-1,0-1 0,0 0 1,0 0-1,0 1 1,0-1-1,0-1 1,0 1-1,0 0 0,1 0 1,-1-1-1,0 1 1,1-1-1,-1 0 1,0 0-1,1 0 0,1 0-7,34-1 116,-22-3 3,-1-9 116,23 4 21,-19-16 0,3 16-99,-12 6-42,1-1 55,1-3 74,2-5 94,14-25 24,-22 26-103,-3 2-109,-2 0-68,-3 0-40,0 3 44,2-24 135,-5 9-73,5 19-138,-1 0 0,0 1 1,0-1-1,0 1 0,0-1 1,0 1-1,-1 0 1,1-1-1,0 1 0,-1 0 1,1 0-1,0 0 0,-1 0 1,1 0-1,-1 0 0,0 0 1,1 1-1,-1-1 1,0 0-1,-1 0-10,-8-3 116,4-2-47,6 5-66,1 0 0,-1 0 1,1 0-1,-1 0 1,1 0-1,-1 0 1,1 0-1,0 0 0,0 0 1,-1 0-1,1-1 1,0 1-1,0 0 1,0 0-1,0 0 0,0 0 1,1-1-4,-1-5 13,-1 0-47,0 1 33,-9-3 77,3 8-71,-2 0-78,3 2-40,0-1-67,2 0 27,0 1-34,0-1-39,-1 0-40,5 0-175,0 0 50,0 0 141,0 0-32,0 0-679,0 0-703</inkml:trace>
  <inkml:trace contextRef="#ctx0" brushRef="#br0" timeOffset="3806.787">2484 587 1536,'0'-2'-233,"0"1"77,0-1 71,0 0 67,0 0 60,0 0 55,0 0 50,0 0 42,0-1 115,0 0 52,0-2 325,0-7 1004,0 9-1229,0 0-66,0 0-117,0 1-85,0 0-101,0 0-117,0-1 286,0-4 128,3-8-137,3 2-87,4 2-75,3 3-65,-8 5 31,-4-3 47,-1-8 59,1-2 47,4-42 595,-2 32-494,0 0-83,-1 14-160,0 1-40,5-22 174,2 7-34,9-6-29,-17 30-125,0 1 1,0-1-1,0 0 1,-1 1-1,1-1 1,-1 0-1,1 0 1,-1 0 0,1 1-1,-1-1 1,0 0-1,0 0 1,0 0-1,0 0 1,0 1-9,0 1 0,-1-16 33,0 7 24,1-1 0,0 1 0,1-1 0,0 1 1,2-10-58,9-3 86,-2 19-1,18 6-63,-27-2-22,1-1 0,-1 1 0,0 0 0,0 0 0,1-1 0,-1 1 0,0 0 0,0 0 0,0 0 0,0 0 0,0 1 0,0-1 0,0 0 0,0 0 0,-1 1 0,1-1 0,0 0 0,-1 1 0,1-1 0,-1 1 0,1-1 0,-1 0 0,0 1 0,1-1 0,-1 1 0,0-1 0,6 18 0,8-3 0,-13-14 0,1-1 0,-1 1 0,1 0 0,-1 0 0,1 0 0,-1 0 0,0 0 0,0 0 0,0 0 0,0 0 0,0 0 0,0 0 0,-1 1 0,1-1 0,-1 0 0,0 1 0,1-1 0,-1 0 0,0 1 0,0-1 0,-1 1 0,11 50 58,-1 1 33,-9-53-88,0 1 0,0 0 0,0 0 0,0 0-1,0 0 1,1 0 0,-1 0 0,1-1 0,-1 1 0,1 0 0,-1 0 0,1-1 0,0 1-1,0 0 1,0-1 0,0 1 0,0-1 0,0 1 0,1-1 0,-1 0 0,0 1 0,1-1-1,-1 0 1,1 0-3,0 0 2,-1 1-1,1-1 1,-1 0 0,0 0-1,0 1 1,1-1-1,-1 1 1,0-1-1,0 1 1,0-1-1,0 1 1,0 0 0,-1 0-1,1-1 1,-1 1-1,1 0 1,-1 0-1,1 0 1,-1 0-1,0-1 1,0 1 0,0 0-1,0 0 1,0 0-2,0 0 0,0 0 0,0 0 0,0 0 0,1-1 0,-1 1 0,0 0 0,1 0 0,-1 0 1,1-1-1,0 1 0,0 0 0,0-1 0,0 1 0,0-1 0,0 1 0,0-1 0,0 1 0,0-1 0,1 0 1,-1 1-1,1-1 0,-1 0 0,1 0 0,-1 0 0,1 0 0,0-1 0,-1 1 0,1 0 0,0-1 1,0 1-1,-1-1 0,1 1 0,13 5 18,-10-3 51,1-1-37,-6-2-31,0 0-1,1 0 0,-1 0 0,1 0 0,-1 0 0,1 0 0,-1 0 0,0 0 0,1 0 0,-1 0 0,1 0 0,-1 0 0,0 0 0,1 0 0,-1 0 0,1 0 0,-1 0 0,0-1 0,1 1 0,-1 0 0,1 0 0,-1 0 0,0-1 1,1 1-1,-1 0 0,0 0 0,0-1 0,1 1 0,-1 0 0,0-1 0,0 1 0,1 0 0,-1-1 0,0 1 0,0-1 0,1 1 0,0-11 25,5 1 60,1 5-67,-5 4-17,0 0-1,-1-1 0,1 0 0,0 1 0,0-1 0,-1 0 0,1 0 0,-1 0 1,0 0-1,1 0 0,-1 0 0,0 0 0,0 0 0,0 0 0,-1-1 1,1 1-1,0 0 0,-1-1 0,1 1 0,-1 0 0,0-1 0,0 1 1,0-1-1,0 1 0,-1-14 0,0 6 0,1 1 0,0 0 0,0-1 0,1 1 0,1 0 0,0-4 0,1 3 6,1 0-1,-2-1 1,0 1 0,0-1 0,-1 0 0,0-1-6,0-22-11,-1 30 8,-1 2 1,1 0 0,1 0 1,-1-1-1,0 1 0,0 0 0,1 0 1,0 0-1,-1-1 0,1 1 0,0 0 0,0 0 1,0 0 1,24-45-22,-24 43 10,1-1 1,-1 0-1,0 1 0,0-1 0,-1 0 0,1 0 0,-1 1 0,0-1 0,-1 0 12,1-4-21,3 6-64,16-4 64,-15 3 21,-4 3 0,1 1 0,-1-1 0,0 0 0,1 1 0,-1-1 0,1 0 0,-1 1 0,1-1 0,-1 1 0,1-1 0,-1 1 0,1-1 0,-1 1 0,1-1 0,0 1 0,-1-1 0,1 1 0,0 0 0,-1-1 0,1 1 0,0 0 0,-1 0 0,1 0 0,0-1 0,0 1 0,-1 0 0,1 0 0,0 0 0,0 0 0,-1 0 0,1 1 0,0-1 0,0 0 0,-1 0 0,1 0 0,0 1 0,0-1 0,-1 0 0,1 0 0,0 1 0,-1-1 0,1 1 0,-1-1 0,1 1 0,0-1 0,-1 1 0,1-1 0,-1 1 0,1-1 0,-1 1 0,0 0 0,1-1 0,-1 1 0,0 0 0,1-1 0,-1 1 0,0 0 0,0 0 0,1-1 0,-1 1 0,0 0 0,19 15 21,-13-10 5,12 13 10,-12-6 25,1 5 51,12 23 16,-4-23-61,-12-15-55,-1-1 0,0 1 0,0 0 0,0 0 0,0-1 0,-1 1-1,1 0 1,-1 1 0,0-1 0,0 0 0,0 0 0,0 0 0,0 1 0,0 2-12,-1-2 5,1 0-1,0 0 0,0 0 0,1 0 1,-1-1-1,1 1 0,0 0 0,0-1 1,0 1-1,2 2-4,25 13 85,-25-2-65,2 5 4,12-11 60,-16-11-81,0 1 0,0 0 0,0 0 0,-1 0 0,1 0 0,0 0 0,0 0 0,-1 0 0,1 0 0,-1 1 0,1-1 0,-1 1 0,1-1 0,-1 1-1,0 0 1,0-1 0,0 1 0,0 0 0,0 0 0,0 0 0,0 0 0,-1 0 0,1 0 0,-1 0 0,1 0 0,-1 0 0,0 0 0,0 0 0,0 1-3,1 4-145,2-2 60,9 6-25,-6-6-20,7 7-162,3 4-290,-11-10-47,-4-5 170,-1-1-54,0 3-318,0 12-577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5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1 678 1408,'0'2'186,"0"-1"-52,0 0-46,0 0-41,0 1-34,0-1-36,0 2-72,0 2-211,0-3 245,0-1 40,0 1 46,0-1 53,0 0 63,0 0 73,0 0 45,0 0 74,0 0 79,0 0 87,0 0 94,0 0 100,0 0 109,0 0 115,0-12-685,3 3 70,1 1 90,4-2 111,-6 6-426,0-6-5,-2 6 51,6-4 181,0 2-133,8-8 60,-9 5-104,0-5 75,-4-4 91,-1 11-255,0-1 40,0-10 128,0-30 364,1 33-444,1 1-56,2-6 23,-2 4 11,2 1 0,-1-1 0,6-13-104,16-3 171,-17 1-30,-8 26-125,0 0 0,1 0-1,0 0 1,-1 0 0,2 1 0,-1-1 0,0 0 0,1 1-1,0-1 1,-1 0 0,1 1 0,1 0 0,-1 0 0,1-1-16,21-24 98,-23 25-93,1 0-1,-1 0 0,1 0 0,-1-1 0,0 1 1,0-1-1,-1 1 0,1-1 0,-1 1 1,0-1-1,0 1 0,0-4-4,1 1 22,-1-1 0,2 1 0,-1 0 1,1-1-1,0 1 0,0 0 0,0 0 0,1 0 0,0 1 1,0-1-1,1 1 0,-1 0 0,2-1-22,12-24 53,-11 8-31,-6 20-18,0 1 0,0-1 0,0 1 0,1-1 0,-1 0 0,0 1-1,1 0 1,-1-1 0,1 1 0,-1-1 0,1 1 0,0 0 0,0-1 0,0 1 0,0 0 0,0 0 0,0-1 0,0 1 0,0 0 0,0 0 0,0 0 0,0 0 0,1 1-1,-1-1 1,0 0 0,1 0 0,-1 1-4,31-10 43,-16-4 10,-15 13-50,0 0 1,0-1 0,0 1 0,0 0 0,1 0-1,-1 0 1,0 0 0,1 0 0,-1 0-1,1 0 1,-1 1 0,1-1 0,0 1 0,-1-1-4,32-2 107,-31 3-102,0-1 0,0 1 0,0 0 0,0 1 0,0-1 0,0 0 0,0 0 0,0 1 0,0-1 0,0 1 0,0 0 0,-1 0 0,1-1 0,0 1 0,0 0 0,-1 1 0,1-1 0,0 0-1,-1 0 1,1 1 0,-1-1 0,0 1 0,1-1 0,-1 1 0,0-1 0,0 1-5,22 23 21,-21-23-21,16 16 0,0 0 0,-2 1 0,0 1 0,-2 0 0,-12-18 0,-1 1 0,-1-1 0,1 0 0,0 1 0,0-1 0,-1 0 0,0 1 0,1-1 0,-1 1 0,0-1 0,0 1 0,0-1 0,10 83-5,5-25 31,-4-30 18,-7-20-20,0 0-1,-1 0 1,0 1-1,-1-1 1,0 1-1,-1 0 1,0 0-1,-1-1 1,0 4-24,0 20 62,0 0 60,0 48 221,0-59-269,0-2-35,0-15 4,0-6-43,0 0-53,0 0-86,-1 1-33,-4 2 2,3-2 31,0 0 86,-6 5 14,5-4-25,-1 0-64,1-1-43,0 0-73,0 0-87,0-1-100,2 0-117,-2-3-418,-12-13-698</inkml:trace>
  <inkml:trace contextRef="#ctx0" brushRef="#br0" timeOffset="263.015">189 452 3200,'21'-10'908,"-11"5"-344,-4 2 247,-6 3-495,1 0 50,-1 0 81,0 0 668,0 0-809,0 0-41,0 0 10,0 0-77,0 0-33,0 0 8,0 0 339,0 0 128,0 0-382,1 0-67,0 0-57,0 0-50,3-1-28,0 0-80,3-2-87,-5 2 108,-1 0 37,10-8-68,0-2-14,-1 5 84,1 2 75,3 3 101,23-2 206,0-4-111,-1 1-116,-2 3-104,-21 3-99,-1 0-105,0 0-91,-1 0-78,2 0-141,1 0-68,30 0-1160,10 0 119</inkml:trace>
  <inkml:trace contextRef="#ctx0" brushRef="#br0" timeOffset="850.944">1073 321 3712,'0'0'1034,"0"0"-733,0 0-36,0 0 509,0 0-564,0 0 43,0 0 251,-3 0 807,0 0-929,-39 0 1015,31 0-1136,0 0-45,0 0-47,0 0-91,2 0-113,4 0-30,1 0-36,-4 0 296,2 2-70,-1 1-41,-1 2-30,3-1-12,2-3 13,-13 5 74,4 0-45,-7 10 49,12-9-74,-2-1 91,-3-3-44,8 16-84,8 9-22,-2-21 0,-1-9 0,3 2 0,1 1 0,-1 1 0,0-1 0,1 0 0,-1 1 0,0 0 0,0 0 0,0 0 0,0 1 0,0-1 0,3 4 0,40 22 21,-14-15 39,-31-13-56,0 1-1,0 0 1,1-1-1,-1 1 1,0 0 0,-1 0-1,1 0 1,0 1-1,0-1 1,0 0-1,-1 1 1,1-1 0,0 1-4,23 26 0,-10-22 0,-14-6 0,0 0 0,0 0 0,0 0 0,-1 0 0,1 0 0,0 0 0,0 0 0,-1 1 0,1-1 0,0 0 0,0 1 0,-1-1 0,1 1 0,0-1 0,-1 1 0,1-1 0,0 1 0,-1-1 0,1 1 0,-1-1 0,1 1 0,-1 0 0,1-1 0,-1 1 0,1 0 0,-1 0 0,0-1 0,1 1 0,-1 0 0,0 0 0,0-1 0,0 1 0,1 0 0,-1 0 0,0 0 0,0-1 0,0 1 0,0 0 0,-1 0 0,1 0 0,0 1 0,0 0 0,0-1 0,0 1 0,0 0 0,0 0 0,0-1 0,0 1 0,1 0 0,-1-1 0,1 1 0,-1-1 0,1 1 0,0-1 0,-1 1 0,1-1 0,0 1 0,0-1 0,0 1 0,0-1 0,0 0 0,0 0 0,1 0 0,-1 1 0,1-1 0,-2 1 0,1 1 1,-1-1-1,0 1 1,0-1-1,0 1 1,-1-1-1,1 0 1,0 1-1,-1-1 1,0 0 0,1 1-1,-1-1 1,0 0-1,0 0 1,0 0-1,0 1 1,-1-1-1,1 0 1,-1-1-1,1 1 11,-2 4 117,-3-2 85,-23 18-23,4-1 24,23-19-193,0-1 1,0 0-1,-1 0 1,1 0-1,0 0 1,0 0-1,-1-1 1,1 1-1,-1-1 1,1 0-1,0 1 1,-2-1-22,4 0 10,-1-1 1,0 1 0,0 0 0,1 0-1,-1 0 1,0 0 0,1 0 0,-1 0-1,0 0 1,0 0 0,1 0 0,-1 1-1,0-1 1,1 0 0,-1 0 0,0 1 0,1-1-1,-1 0 1,0 1 0,1-1 0,-1 0-1,1 1 1,-1-1 0,0 1 0,1-1-1,-1 1 1,1 0 0,0-1 0,-1 1-11,-8 8 200,-1-6-141,-3-1-81,-2-2-98,-1-1-113,9 0 70,-1-1-35,1 1-35,0-1-39,1-1-40,0 1-42,1-1-43,2 0-46,-1 0-1221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10.90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283 170 2176,'5'-1'313,"0"0"-50,-2-1-42,-1-1-33,2-18 700,-4 17-649,2-2 898,0 6-921,0 0-33,1 0-27,-1 0-74,6 0-17,-3 0 29,-2 0 4,0 0 48,0 0 55,1 0 66,-4 1-3,0 4-144,0 2-86,4 21-25,-1-9 66,0 2 47,4 53 415,-5-40-331,-2-13-115,0 1-34,0 80 93,0-54-114,0 5-58,0-5-100,0-43-15,0-4-152,0-1-41,0 0 41,0 0-87,0 0-272,0 0-397</inkml:trace>
  <inkml:trace contextRef="#ctx0" brushRef="#br0" timeOffset="413.35">1 132 2688,'0'0'740,"0"0"-328,0 0 173,0 0-231,0 0 26,0 0 612,0 0-701,0 0-73,0 0-64,0 0-31,0 0 1,0-1 55,3-1 47,10-7 205,4 4-92,-3 3-134,1 1-33,17 2 104,14-1 89,-23-6-62,-2-9-83,-19 13-197,0 0 0,-1 1 1,1-1-1,0 1 0,0 0 0,0 0 1,0 0-1,0 0 0,0 0 0,1 0 0,-1 0 1,0 1-1,0-1 0,1 1 0,-1-1 1,0 1-1,1 0 0,-1 0 0,3 0-23,74-9 396,-36 3-241,1 3-44,-18 3-51,-18 1-49,1 0 0,-1-1 0,1-1 0,0 1 0,-1-1 1,1-1-1,-1 1 0,4-3-11,11-11 69,-20 13-55,0 0 0,0 0-1,0 0 1,0 0 0,0 0 0,1 1 0,-1 0-1,1-1 1,-1 1 0,1 0 0,-1 1 0,1-1-14,7-2-31,1-1 118,-6 1-30,-1 1-53,0 1-34,1 0-41,0 0-27,1 1-40,1-1-46,2 1-52,1 1 57,-2 1-100,-3 2-79,-2 1-55,0 16-846,-4-10 766,0-5 274,0 1-1189</inkml:trace>
  <inkml:trace contextRef="#ctx0" brushRef="#br0" timeOffset="920.026">960 170 2560,'0'0'731,"0"0"-353,0 0 70,0 0-170,0 0 41,-3 0 540,0 0-608,0 0-156,-16 0 364,-3 2-105,11 1-223,0 1-35,1 1-36,1 2-39,9-6-21,-26 22 65,-4-9 126,29-13-178,-1-1 0,1 1 1,0-1-1,0 1 1,-1 0-1,1 0 0,0 0 1,0 0-1,0 0 0,0 0 1,0 0-1,0 0 0,1 0 1,-1 0-1,0 0 1,0 0-1,1 1 0,-1-1 1,1 0-1,-1 1 0,1-1 1,-1 0-1,1 1 0,0-1 1,0 1-14,-10 20 199,-9-9-39,17-12-148,1 0 0,-1 0 1,0 0-1,0 0 0,1 0 0,-1 0 0,0 1 0,1-1 0,0 1 1,-1-1-1,1 1 0,0-1 0,0 1 0,-1 0 0,1 0 0,1 0 0,-1-1 1,0 1-1,0 0 0,1 0 0,-1 0 0,1 0 0,0 0 0,-1 0 1,1 0-1,0 0 0,0 1 0,0-1 0,1 0-12,-1 12 65,0-4-31,0 0 20,0 1 34,0 7 55,0 29 70,-1-44-202,1 0 0,0 0-1,0 0 1,0 0 0,0 0-1,1 0 1,-1 0 0,1 0-1,0 0 1,0 0 0,0 0-1,0 0 1,0 0 0,2 2-11,-1-4 7,0 0 1,0 0-1,-1 1 0,1-2 1,1 1-1,-1 0 1,0 0-1,0-1 1,0 1-1,0-1 1,0 1-1,1-1-7,8 2 39,7 11 89,-8-12-103,-1 1 1,1-2 0,-1 1-1,1-1 1,0-1 0,-1 0-1,1 0-25,64-13 226,-63 10-45,-2 1-39,4-4 45,-3-2-88,-1-3-71,-4 3 8,1 3 38,13-5 155,-3 10-54,-15 2-164,-1-1 0,1 0-1,0 0 1,0 0 0,0 0-1,0 0 1,0 0 0,0 0-1,-1 0 1,1 0 0,0-1 0,0 1-1,0 0 1,0 0 0,0-1-1,-1 1 1,1-1 0,0 1 0,0-1-1,0 0-10,8-13 191,6-41 404,-14 40-442,-1 0 57,0 2-84,0-16 50,-4 11 33,-8 14-34,12 4-172,0 0 1,0 0 0,0 0-1,0 0 1,-1 0-1,1 0 1,0 0-1,0 0 1,0 0-1,0 0 1,-1 0 0,1 0-1,0 0 1,0 0-1,0 0 1,0 0-1,0 0 1,-1 0-1,1-1 1,0 1 0,0 0-1,0 0 1,0 0-1,0 0 1,0 0-1,0 0 1,0-1-1,-1 1 1,1 0 0,0 0-1,0 0 1,0 0-1,0-1 1,0 1-1,0 0 1,0 0-1,0 0 1,0 0 0,0-1-1,0 1 1,0 0-1,0 0 1,0 0-1,0 0 1,0 0-1,0-1 1,0 1 0,1 0-1,-1 0 1,0 0-1,0 0 1,0 0-1,0-1 1,0 1-4,0-1 3,0-1 0,0 1 0,0 0 0,-1-1 0,1 1 0,-1 0 0,1 0 0,-1-1 0,1 1 0,-1 0 0,1 0 0,-1 0 0,0-1 0,0 1 0,0 0 0,0 0-3,-21-15-26,-6 6-86,-1 7-97,25 3 60,-1 1-66,2 1-58,0 0-48,0 1-115,1 1-43,-2 9-1049,4-6 806,0 0 97,0-3 289,1-1 82,-1 0 115,1-1 77,-1-1 86,0 0 94,16 21-1675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56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60 1664,'0'0'479,"0"0"-105,0 0 202,0 0 128,0-2 236,0 0-662,0-1-45,-1-6-1,-1 2-69,2 6-147,-1 0 0,1 0 0,-1 1 0,1-1 0,-1 0 1,0 0-1,1 0 0,-1 1 0,0-1 0,1 0 0,-1 1 1,0-1-1,0 1 0,1-1 0,-1 1 0,0-1 0,0 1 0,0-1 1,0 1-1,0 0 0,-1-1-16,-10 0 204,3-2 394,-13-10 20,12 11-483,-1 0 41,5 2-53,0-1 1,1 1 0,-1 0-1,0 0 1,0 1 0,0 0-1,1 0 1,-6 1-124,-6 6 231,2 3-98,-16 17 145,16-17-127,4-3-58,2 1-36,0 1-26,-4 6 42,-4 12 108,10 9-42,8 40 117,0-47-85,-1-27-158,0-1-1,0 1 1,1-1 0,-1 1 0,1 0 0,-1-1 0,1 1 0,0-1-1,0 1 1,0-1 0,0 0 0,0 1 0,0-1 0,1 0 0,-1 0-1,1 0 1,-1 0 0,1 0 0,0 0 0,0-1 0,0 1 0,0 0-1,0-1 1,0 1 0,1-1 0,-1 0 0,0 0 0,1 0 0,-1 0-1,1 0 1,-1-1 0,1 1 0,0-1-13,12 3 89,1-2 0,-1 0-1,0-1 1,1 0 0,8-2-89,15 0 156,-11 2-28,-27 0-124,-1 0 1,1 0-1,0 0 0,0 0 1,-1-1-1,1 1 1,0 0-1,-1 0 1,1-1-1,0 1 1,0 0-1,-1-1 0,1 1 1,-1 0-1,1-1 1,0 1-1,-1-1 1,1 1-1,-1-1 1,1 1-1,-1-1 0,1 0 1,-1 1-1,1-2-4,36-35 43,-19 16 51,-12 2-66,-3 4 7,5 1 43,1 3-28,8-10 25,-12-4 56,-5 16-117,0-9 105,0 1 44,0-23 272,0 18-249,0 19 27,0 6-42,0 16 42,3 18-85,10 10-85,-2-15 46,0-18-69,-9-11-20,1 0-1,-1 0 1,1 0 0,-1 0 0,-1 0-1,1 1 1,0-1 0,-1 1 0,1-1 0,0 4 0,-2-5 0,1 1 0,0-1 0,0 0 0,0 0 0,1 0 0,-1 0 0,0 0 0,1 0 0,-1 0 0,1 0 0,0 0 0,1 1 0,0-2 1,-1 0 1,0 0 0,1 0 0,-1 0-1,0-1 1,1 1 0,-1-1 0,1 0 0,-1 1-1,1-1 1,-1 0 0,1-1-2,19 5 79,-6 3-52,-14-6-27,-1 1 0,1-2 0,0 1 0,-1 0 0,1 0 0,0-1 0,0 1 0,0 0 0,0-1 0,0 0 0,0 0 0,0 1 0,0-1 0,0 0 0,-1 0 0,1-1 0,0 1 0,0 0 1,0-1-1,0 1 0,0-1 0,0 0 0,8-3-16,-5 2 37,0 0-1,-1 0 1,1 1-1,0 0 1,0-1 0,0 2-1,0-1 1,3 0-21,-7 2 5,1-1 0,0 0 0,-1 0 0,1 0 0,-1-1 0,1 1 1,0 0-1,-1-1 0,1 1 0,-1-1 0,1 1 0,-1-1 0,1 0 0,-1 1 0,1-1 0,0-1-5,-1 1 3,0-1 0,0 1 0,-1 0 0,1-1 0,0 1 0,-1-1 0,1 1 0,-1-1 0,1 1-1,-1-1 1,0 0 0,0 1 0,1-1 0,-1 0 0,0 1 0,-1-2-3,1 2 3,0 0 1,0 1-1,0-1 0,0 0 1,0 0-1,0 1 0,0-1 0,0 0 1,0 0-1,0 1 0,0-1 1,0 0-1,1 0 0,-1 1 1,0-1-1,1 0 0,-1 1 1,0-1-1,1 0 0,-1 1 1,1-1-1,-1 1 0,1-1 1,-1 1-1,1-1 0,-1 1 1,1-1-4,8-11 38,0-26 47,16 19-63,-23 15-22,-1 0 0,0 1 0,0-1 0,0 0 0,0 0 0,-1 0 0,0 0 0,0-1 0,0 1 0,0 0 0,0 4 0,0-28-15,0-57-120,0 82 29,0 9 29,0 5 34,0-6 35,-1 24 8,0-8 0,0 1 0,2-1 0,0 0 0,3 9 0,-3-25-1,1 0 1,-1 0-1,1-1 1,0 1-1,0 0 0,1-1 1,-1 0-1,1 0 1,2 3 0,19 8 26,-23-14-22,-1-1 0,1 1 0,-1-1 0,1 1 1,-1 0-1,1 0 0,-1-1 0,1 1 0,-1 0 0,1 0 0,-1-1 0,0 1 1,0 0-1,1 0 0,-1 0 0,0-1 0,0 1 0,0 0 0,0 0 1,0 0-5,-1 28 36,1-27-27,0-2-7,0 0 0,0 1 0,0-1 0,0 0 0,0 0 0,0 0 0,-1 0 0,1 0 0,0 1 0,0-1 0,0 0 0,0 0 0,0 0 0,0 0 0,0 0-1,0 1 1,0-1 0,0 0 0,0 0 0,0 0 0,0 0 0,0 1 0,0-1 0,0 0 0,0 0 0,0 0 0,1 0 0,-1 1 0,0-1 0,0 0 0,0 0 0,0 0 0,0 0 0,0 0 0,0 0 0,0 1 0,1-1 0,-1 0 0,0 0 0,0 0 0,0 0 0,0 0 0,0 0 0,1 0 0,-1 0 0,0 0 0,0 0 0,0 0 0,0 0 0,1 0 0,-1 0 0,0 0 0,0 0 0,0 0-2,1 0 4,-1 1 0,1-1 0,0 0 0,-1-1 0,1 1 0,-1 0 0,1 0 0,-1 0 0,1 0 1,-1 0-1,1 0 0,-1-1 0,1 1 0,-1 0 0,1 0 0,-1-1 0,1 1 0,-1 0 1,0-1-1,1 1 0,-1-1 0,1 1 0,-1 0 0,0-1 0,1 1 0,-1-1-4,1-14 19,-1 13-17,-1-1-1,1 1 1,0 0-1,0-1 1,1 1-1,-1 0 1,0-1-1,1 1 1,-1 0-1,1 0 1,0-1-1,0 1 0,0 0 1,0 0-1,0 0 1,0 0-2,9-9 30,-8 10-26,0-1 0,-1 1 0,1-1 0,0 0-1,-1 0 1,1 0 0,-1 0 0,0 0 0,0 0 0,0 0-1,0 0 1,0 0 0,0-1 0,0 1 0,-1 0-1,1-1 1,-1 1 0,0 0 0,1-1 0,-1-2-4,-1-2 1,1 3 1,-1 1-1,1 0 1,0 0 0,0-1-1,0 1 1,0 0 0,0 0-1,1-1 1,0 1 0,-1 0-1,1 0 1,1-1-2,6-4 55,34-34-110,-17 26 34,3-9-1,-17 18-79,1 7 92,-7 1-9,-3-1 13,0 0-1,0 0 0,0 0 0,0 0 1,-1 0-1,1 0 0,0 1 1,0-1-1,0 1 0,-1-1 1,1 1-1,0 0 0,-1-1 1,1 1-1,0 0 6,6 13-20,12 13 19,11 20 1,-23-32 0,1 0 0,0-1 0,1 0 0,1 0 0,0-1 0,0 0 0,2-1 0,-3-2 2,8 9-69,-13-8-12,-4 2-33,0-7-186,0-1 88,2 0 42,2 0 10,-1-1 3,-2-1-8,3 12-216,0-6-121,1-4-115,3 0-111,0-1 151,-8-4 505,0 1 1,-1-1-1,0 1 0,1-1 0,-1 1 1,1-1-1,-1 1 0,1-1 0,-1 1 1,0-1-1,1 1 0,-1-1 0,0 1 1,0 0-1,1-1 0,-1 1 0,0-1 1,0 1-1,0 0 0,0-1 0,0 1 1,0 0-1,0-1 0,0 1 0,0 0 1,0 0 69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00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77 2176,'-4'5'186,"0"-1"-39,-3 2 54,-2 3 129,10-9-198,0-2 62,2 0 85,0-2 106,1 1-59,-1-1 63,2 0 70,-1-1 75,-4 5-347,0 0-54,0 0-24,0 0-4,0 0 76,0 0-51,0-1-44,0 1-36,0-2-27,0-4-67,0 3 90,0 1 64,0-1 92,0 1 112,0 0-107,0 1 36,0-1 39,0 1 42,-1-8-110,-15-14 190,9 17-253,-2 1 36,-5 0 171,7 3-128,-1 2 40,-11 0-183,6 0-25,-9 0 45,15-1-59,-17 0 12,5 6-40,7 14-20,-35 12 0,40-27 4,0 0 0,0 0 0,1 0-1,-1 1 1,1 0 0,1 0 0,-1 1 0,1-1 0,-4 6-4,-17 18-14,24-28 12,1 1 0,-1-1-1,1 1 1,0 0 0,0 0 0,0 0-1,0 0 1,0-1 0,0 1 0,0 0 0,1 1-1,-1 0 3,-14 28 6,-15 19-2,13-12-30,17-36 23,-1 1 0,1-1 0,0 0 0,0 1 0,0-1 0,0 1 0,0-1 0,0 1 0,0-1-1,1 0 1,-1 1 0,1-1 0,0 0 0,0 1 0,0-1 0,0 0 0,0 0 0,0 0 0,1 0 0,-1 0-1,0 0 1,1 0 0,0 0 0,-1-1 0,1 1 0,0-1 0,0 1 0,0-1 0,0 0 0,1 1 3,15 15-14,12 24 14,-19-33 0,2 0 0,-4 10 23,-9-17-21,0-1 0,0 1 0,0 0 0,0 0 1,0-1-1,1 1 0,-1 0 0,0 0 0,1-1 0,-1 1 0,0 0 1,1-1-1,-1 1 0,1 0 0,-1-1 0,1 1 0,0-1 0,-1 1 1,1-1-1,-1 1 0,1-1 0,0 1 0,-1-1 0,1 0 0,0 1 1,0-1-1,-1 0 0,1 0 0,0 1 0,0-1 0,0 0 0,-1 0 0,1 0 1,0 0-1,0 0 0,0 0 0,-1 0 0,1 0 0,0-1-2,9 2-8,4-1 38,13 2 70,40-4 211,-52 0-243,-4-3-35,-3-5 11,-2 0-8,10-2 26,17-9 52,-20 14-68,11-9 15,-22 14-59,1-1 0,-1 0 0,0 0 0,0 0 0,0 0 0,-1 0 0,1 0 1,-1 0-1,0-1 0,1 0-2,-1 0 3,1 0 0,0 1 0,0-1 1,1 0-1,-1 1 0,1-1 0,0 1 1,0 0-1,2-2-3,-3 3 4,1 0 1,-1 0-1,0-1 0,0 1 0,0 0 1,0-1-1,-1 1 0,1-1 1,-1 0-1,1 1 0,-1-1 1,0 0-1,0 0 0,0 0 0,-1 0 1,1 0-1,0 0 0,-1 0-4,0-1 3,0 0-1,0 0 1,1 0-1,-1 0 1,1 0-1,0 1 0,0-1 1,1 0-1,-1 1 1,2-3-3,3-7-3,-6 10 2,0 0 1,1 0 0,0 0 0,0 0 0,0 0 0,0 0 0,1 0-1,-1 0 1,1 0 0,-1 1 0,1-1 0,0 0 0,0 1-1,0 0 1,1-1 0,0 0 0,6-5 24,-8 6-18,0 1-1,0-1 1,-1 1 0,1-1-1,-1 1 1,1-1 0,-1 1-1,1-1 1,-1 1 0,0-1 0,0 0-1,0 1 1,0-1 0,0 0-1,0 1-5,0 1 0,0-29 43,0 37 35,0 38 100,3-9-71,-2-31-91,1-1 0,-1 0 0,1 0 0,0 0 0,0 0 0,1 0 0,-1 0 0,2 1-16,13 13 69,-16-17-65,1-1 0,-1 1 0,1-1 0,-1 1 0,0 0 0,1-1 0,-1 1 0,0 0 0,0 0 0,0 0 0,0 0 0,-1 0 0,1 0 0,-1 0 0,1 0 0,-1 0 0,1 0 0,-1 0 0,0 0 0,0 2-4,6 28 95,-5-29-94,1 0 1,0 0-1,0 0 0,0 0 0,1-1 1,-1 1-1,0-1 0,1 1 0,1 0-1,17 18 22,-15-4 27,-6-16-44,0 0 1,1 0-1,-1 0 1,0 0-1,1 0 1,-1 0-1,1 0 1,-1 0-1,1 0 0,-1 0 1,1 0-1,-1-1 1,1 1-1,0 0 1,-1 0-1,1-1 1,0 1-1,0 0 1,0-1-1,0 1 1,-1-1-1,1 1 1,0-1-1,0 1 1,0-1-1,0 0 1,0 1-1,0-1 1,0 0-1,1 0-5,7 2 19,-1 3-24,-2 6 33,5 10 48,-7-13-44,2-3 31,4-3-41,19-2-89,-27-1 49,4 1-78,-6 0-22,0 0-69,0 0-159,0 0-4,0 0 60,0 0 22,0 0 33,1 0-144,-1 0 106,1 0 87,0 0 70,0 0 50,4 0-19,-2 0 6,0 0-100,-2 0 37,1 0-43,-1 0-100,1 0-82,0 0-90,0 0-102,30 0-1105</inkml:trace>
  <inkml:trace contextRef="#ctx0" brushRef="#br0" timeOffset="515.603">846 58 2560,'0'0'489,"0"1"-117,0-1-101,0 1-86,0 0-76,0 0-50,0 0-36,0 3-58,0-2 43,0-1 48,0 1 67,0 0 0,0-1 42,0 0 47,0 1 52,0-1 58,0 1 64,0-1 69,0 0 75,0 12-434,0-1 45,1 17 248,1-19-278,0-2-46,0-1-37,2 0-43,1-2-53,-2 2 13,3 5 24,4-1 70,-8-10-25,-1 1 0,1-1 0,0 1 0,-1 0 0,1 0 0,-1 0 0,1 0 0,-1 0 1,0 0-1,0 0 0,0 0 0,0 0 0,0 1 0,0-1 0,-1 0 0,1 1 0,-1-1 0,0 0 0,0 1 0,0 2-14,0 76 384,1-73-275,1-2-42,0-1-26,3 0-25,1 2 29,-3 22 104,-3-23 64,0-6-63,0 0-22,0 0 21,0 0 64,0 0-42,0-6 42,0-12 52,0-1-36,0-19 140,0-16 1,0-34 101,0 51-233,5 12-130,12 4-87,-7 10-1,-10 10-14,1-1 1,0 0-1,0 1 1,0-1 0,0 1-1,0-1 1,0 1-1,1 0 1,-1 0-1,0-1 1,1 1-1,-1 0 1,1 0-1,-1 0 1,1 0-1,-1 1 1,1-1-1,0 0 1,-1 1-1,1-1 1,0 1-1,0-1 1,-1 1-1,1 0 1,0 0-1,0 0 1,0 0-1,-1 0 1,1 0-1,0 0 1,0 1-1,0-1 1,0 1-7,6 0 20,4-1-41,1 0-39,14-2-159,-1 1-91,0 1-70,-17-1 164,1 1 1,-1 1-1,0 0 1,1 0-1,-1 1 1,0 0 215,13 14-1429</inkml:trace>
  <inkml:trace contextRef="#ctx0" brushRef="#br0" timeOffset="998.602">1410 77 3328,'0'5'189,"1"0"104,-1 1 87,0-1 71,1 1 221,2 13 1407,-2-11-1239,1-1-191,-2-4-373,1 0-41,0 0-42,0 0-54,0 1-60,0-1-64,-1 0-71,1 0-77,0-1-83,0 1-88,3 29 145,-3-20 102,3 0 60,10 7 86,-12-18-67,-1 1 0,1 0 0,-1 0 0,1 0 0,-1 1-1,0-1 1,0 0 0,0 0 0,0 1 0,0-1 0,0 1 0,-1-1-1,1 0 1,-1 2-22,2 25 74,-3-17-42,1-8-21,-1 0 0,1 1-1,0-1 1,0 0 0,1 1-1,-1-1 1,1 0-1,0 0 1,1 2-11,-1-2 12,1-1 0,-1 1 0,1-1-1,0 0 1,-1 0 0,2 0 0,-1 0 0,0 0 0,1 0-12,7 7 75,6 6-81,-12-9 39,-1 2 97,-2-4-12,-1 1 44,0-32-43,0 5 18,0 21-135,0 0 0,0 0 1,0-1-1,0 1 1,0 0-1,0 0 0,0 0 1,0 0-1,0-1 0,0 1 1,0 0-1,0 0 0,0 0 1,0 0-1,0 0 1,0-1-1,0 1 0,-1 0 1,1 0-1,0 0 0,0 0 1,0 0-1,0 0 1,0 0-1,0-1 0,-1 1 1,1 0-1,0 0 0,0 0 1,0 0-1,0 0 1,-1 0-1,1 0 0,0 0 1,0 0-1,0 0 0,0 0 1,0 0-1,-1 0 0,1 0 1,0 0-1,0 0 1,0 0-1,0 0 0,-1 0 1,1 0-1,0 0 0,0 0 1,0 0-1,0 0 1,0 1-1,-1-1 0,1 0 1,0 0-3,-1 0 6,0 0 0,-1 0 0,1 0 0,0 0 0,0 0 1,0-1-1,-1 1 0,1 0 0,0-1 0,0 1 0,0 0 0,0-1 0,0 0 1,-1 1-1,1-1 0,0 0 0,1 1 0,-1-1 0,0 0 0,0 0 1,0 0-1,0 0 0,1 0 0,-1 0 0,0 0 0,1 0 0,-1 0 1,1 0-1,-1 0 0,1 0 0,-1-1 0,1 1 0,0-1-6,-3-24 149,4-7 74,0-3 99,-1-5-88,0 40-226,0 0 0,-1 0 0,2 0 0,-1 0 0,0 0-1,0 0 1,0 0 0,0 0 0,1 0 0,-1 0 0,0 0 0,1 0-1,-1 0 1,1 1 0,-1-1 0,1 0 0,-1 0 0,1 0 0,0 0-8,-1 1 0,23-42 124,-15 3 8,-8 36-122,0 0 1,0-1 0,1 1 0,-1 0-1,1 0 1,0 0 0,-1 0 0,1 1-1,0-1 1,1 0 0,-1 0-11,1 0 6,0 1 0,0 0 1,0 0-1,0-1 0,0 1 1,0 1-1,0-1 0,1 0 1,-1 0-1,1 1 1,-1 0-1,2-1-6,18-13 83,-21 15-79,0-1 1,0 0-1,0 1 1,0-1-1,0 1 1,0-1-1,1 1 1,-1 0-1,0-1 0,0 1 1,0 0-1,1 0 1,-1 0-1,0 0 1,0 0-1,0 0 1,2 0-5,10 1-30,0 0-66,2-1-89,-11 0 93,-1 0 45,5 0 22,-4 0-14,-1 0-17,1 0-36,2 0-55,0 0-60,2 0-72,2 0-81,5 0-137,11 0-392,-1 0-647</inkml:trace>
  <inkml:trace contextRef="#ctx0" brushRef="#br0" timeOffset="1590.769">2088 134 2432,'0'-12'551,"-1"2"-75,0-3 126,-2 4-88,-9-2 441,6 10-604,-3 0 40,6 1-181,0 0-50,0-1-44,2 0-38,-1 0-26,1 0-33,-1-4-57,1 2 36,0 1 61,0 0 32,-1 1 56,0 0 25,0 1 52,-1-1 59,-1 1 66,1 1-346,0-1 1,0 0-1,0 1 1,0 0-1,0 0 1,0 0-1,0 0 1,0 0 0,0 1-1,1-1 1,-1 1-1,-2 1-3,-18 16 106,12-10-1,0-2 47,-4 4 137,4-2-110,3-1-67,-1 3-54,2-3-7,1-1 28,-4 4 117,3-2-63,3-1-37,3 2-28,-1 1-13,-2-1 16,-7 6 53,-2-4-34,11-10-72,-1 0-1,1 0 0,0 1 0,0-1 0,0 1 0,0-1 0,0 1 0,0 0 0,0 1-17,-3 27 144,4-25-120,6 46 183,2-37-166,3-3-36,-7-11 4,-1 0 0,0 0 0,1 0 0,-1-1-1,0 1 1,1-1 0,-1 1 0,1-1 0,-1 0 0,1 0 0,-1 0 0,1 0-9,54 0 319,-33 0-233,7-3-43,7-14 72,-22 4-54,0 0 1,-1-1-1,5-8-61,14-12 21,-6 3-21,-27 29 0,0 1 0,-1-1 0,1 1 0,0-1 0,-1 1 0,1-1 0,-1 1 0,1-1 0,-1 0 0,0 1 0,0-1 0,0 0 0,0 1 0,0-1 0,0 0 0,1-3 0,-1 2 0,1 1 0,-1 0 0,0-1 0,0 1 0,0-1 0,0 1 0,0-1 0,0 1 0,0-1 0,-1 1 0,1 0 0,-1-1 0,0 1 0,0-1 0,0 1 0,0 0 0,-1-2 0,-23 1 21,19 3 86,6 0 21,6 10-22,19 27-63,-24-36-37,-1 0-1,1 0 1,-1-1-1,1 1 1,-1 0 0,1 0-1,-1 0 1,1 0-1,-1 0 1,0 0 0,1 0-1,-1 0 1,0 0 0,0 0-1,0 0 1,0 0-1,0 0 1,0 0 0,0 0-6,0 29 95,0-12-36,0-6-8,0-3-22,2-3-23,-1 1 0,1-1 1,1 0-1,-1 0 0,1 0 0,0 0 0,0 0 0,1-1 0,0 1 0,0-1 0,0 0 0,1 0 1,-1-1-1,2 2-6,-1-1-53,-3-4-86,-2-1-38,0 0-9,4 0-359,1 0 96,0 0 85,-1 0 71,0 0 73,0 0 42,2 0-58,6 0-246,-9 0 283,0 0-56,3 0-1281</inkml:trace>
  <inkml:trace contextRef="#ctx0" brushRef="#br0" timeOffset="2289.227">2332 58 3456,'-1'0'-208,"-1"0"93,0 0 89,0 0 112,1 0 99,-1 0 87,1 1 151,0-1 85,-1 0 182,0 2 434,1 0-8,1 0-439,-1 0-186,1 0-89,0 1-151,0-1-91,0 1-102,0 0-115,0 7 207,0 0-39,0 9 13,0-1-90,0 28-48,0-32 47,0 1 46,0 3 96,0 2 114,0-17-257,0 0-1,0 0 0,1 1 1,0-1-1,-1 0 1,1 0-1,0 0 0,1 0 1,-1 0-1,1 0-31,11 17 178,-1-5-66,0-3-44,-8-9-57,2 2 164,-1-2-80,0-2-49,1-3-35,0 2 46,13 0 70,34 0 235,-37 0-275,-8 1-58,-7 0-27,15-14 38,21-11 60,10-4 28,-18-13-22,-10 29-86,-18 12-20,0 0 0,-1 0 1,1 0-1,-1 0 0,1-1 0,-1 1 0,1 0 0,-1 0 0,1-1 0,-1 1 0,1 0 1,-1-1-1,1 1 0,-1 0 0,1-1 0,-1 1 0,0-1 0,1 1 0,-1-1 0,0 1 0,1-1 1,-1 1-1,0-1 0,0 1 0,1-1 0,-1 0 0,3-46-23,-3-3-105,1 47 34,2 2 40,7 4 14,-8-2 15,-1 0 24,-1 0-1,1 1 1,0-1-1,-1 0 1,1 1-1,-1-1 1,1 1-1,-1-1 1,0 1 0,0-1-1,1 0 1,-1 1-1,0-1 1,0 1-1,-1-1 1,1 2 1,0-2 0,0 1 0,0-1 0,0 0 0,0 1 1,0-1-1,0 0 0,0 1 0,0-1 0,1 0 0,-1 0 0,0 1 0,1-1 0,-1 0 0,1 0 1,-1 1-1,1-1 0,13 5 0,-13-6 0,0 0 0,-1 0 0,1 0 0,0 0 0,0 0 0,-1 0 0,1 1 0,0-1 0,0 0 0,-1 1 0,1-1 0,0 0 0,-1 1 0,1-1 0,0 1 0,-1-1 0,1 1 0,-1-1 0,1 1 0,-1 0 0,1-1 0,-1 1 0,1 0 0,-1-1 0,0 1 0,1 0 0,-1 0 0,0-1 0,1 1 0,-1 0 0,0 0 0,0-1 0,0 1 0,0 0 0,0 0 0,0 0 0,0-1 0,0 1 0,0 0 0,0 0 0,1 6 0,0-1 0,1 1 0,-1-1 0,2 0 0,-1 1 0,1-1 0,0 0 0,0 0 0,0-1 0,1 1 0,2 1 0,12 25 0,-3 12 0,33 9 0,-41-46 0,1 1 0,-1 0 0,0 1 0,0-1 0,4 8 0,7 35 21,3-32 29,-18-18-47,-1 0 0,0 1-1,0 0 1,0-1 0,0 1 0,-1 0 0,1 0 0,0 0-1,-1 0 1,1 1 0,-1-1 0,0 0 0,0 0 0,0 1-1,0-1 1,0 1 0,0-1 0,-1 1 0,1-1 0,0 3-3,3 9 0,0 0 0,2-1 0,0 0 0,0 0 0,4 4 0,1 3 21,-4 0 45,-6 2-27,0 2-16,12 23 62,-13-45-83,1 1-1,-1-1 0,1 1 1,-1-1-1,0 1 0,0-1 1,0 1-1,0-1 0,-1 1 1,1-1-1,0 1 0,-1-1 1,0 1-1,0-1 1,0 0-1,0 1 0,0-1 1,0 0-1,-1 1-1,-3 7 17,-4 15 90,-20 7 21,1-14 9,19-16-83,1 0 1,0-1-1,-1 0 1,0-1-1,1 1 1,-1-1-1,1-1 1,-2 0-55,-18 0 88,-2 0 111,1-1 0,0-1 0,-28-7-199,33 1 121,3-3-47,0-6-29,-6-11-20,4 3 9,21 24-26,0 0-1,0 0 1,0-1 0,1 1-1,-1-1 1,1 1 0,-1-1 0,1 1-1,0-1 1,0 0 0,0 0-1,0 0 1,0 0-8,-7-17 28,-20-9 57,25 25-82,0-1 0,1 0-1,-1 0 1,1 0 0,1 0-1,-1 0 1,1 0 0,-1-3-3,0-2 106,1-1-83,1 1-73,0-1-62,1-1-88,2 1-55,-2 9 191,-1 0 0,1 0 0,0 0-1,0 0 1,0 0 0,0 1 0,0-1-1,0 0 1,1 1 0,-1-1 0,0 1-1,1-1 1,-1 1 0,2-1 64,7-2-459,0 2-95,1-1-97,11-13-1162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09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57 115 1664,'0'0'239,"0"0"-32,1 0 117,-1 0-105,1 0-87,0-1-68,0 1-50,4 0-100,-3 0 90,0 0 95,-1 0 2,0 1 42,0-1 53,-1 0 57,1 0 64,0 1 69,-1-1 78,0 1 83,1-1 89,-1 1 97,0 10-593,-1 2 36,0 26 348,1-23-328,3 0-38,2-4-94,9 6 32,-13-17-83,1 1 0,0 0 0,-1 1 0,0-1 0,1 0 0,-1 0 0,0 0 0,0 1 0,0-1 0,0 1 0,0 0-13,1 33 167,-2 255 459,0-97-244,0-33-97,0 1-41,0-27-79,0 2-39,0 0-44,0 1-51,0-130-22,-1 0 0,0 0 0,-1-1-1,0 1 1,0 0 0,-1-1 0,1 1 0,-4 4-9,3-6 4,0 1 1,0 0-1,1 0 1,0 0-1,0 0 1,1 0-1,0 1 1,0 3-5,1 842 128,0-842-128,1 0 0,0 0 0,1 0 0,0-1 0,1 1 0,0 0 0,3 4 0,-2-3 0,0-1 0,-1 1 0,0 0 0,-1 0 0,0 1 0,-1-1 0,-1 7 0,0 1370 0,0-1157 0,0 1280 0,2-1470 37,6 41-37,-3-41 69,-1 42-69,-6-7 22,0-29-22,2 0 0,1-1 0,8 46 0,17-11 21,-22-44 3,0 1 0,-3-1 0,-1 1 0,-2 2-24,1 18 11,1 308-11,-1-308 0,1 27 0,4 20 0,0-74-1,2 26 23,0 52-22,-6 147 81,0-75-55,1-160-26,1-1 0,0 0 0,2 0 0,1 0 0,1-1 0,5 14 0,-7-16 11,-1-1 1,-1 1 0,-1 0-1,0 0 1,-1 0 0,-3 16-12,1 10 36,2 265 3,0-6 36,0 675 281,0-542-229,0 113-62,0-547-62,1 1 0,-2-1 0,1 0 1,0 1-1,0-1 0,-1 1 0,1-1 0,-1 0 1,0 0-1,0 1 0,0-1 0,0 0 0,0 0 1,0 0-1,0 0 0,-1 0 0,1 0 1,-1 0-1,1 0 0,-1-1 0,0 1 0,0-1 1,0 1-1,0-1-3,-4 4 8,5-4-10,1-1-1,-1 0 1,1 1-1,-1-1 1,1 1-1,0-1 1,-1 1-1,1-1 1,-1 1-1,1-1 1,0 1-1,0 0 1,-1-1 0,1 1-1,0-1 1,0 1-1,0 0 1,-1-1-1,1 1 1,0 0-1,0-1 1,0 1-1,0 0 1,0-1-1,0 1 1,1 0 2,-1 46-21,0 88 21,0-117 37,0 37 155,0-40-165,0-5-54,0-1-50,0-1-44,0 0-40,0 1-78,0 0-40,0 1-98,0 8-241,0 17-811</inkml:trace>
  <inkml:trace contextRef="#ctx0" brushRef="#br0" timeOffset="3238.794">170 11404 2048,'0'0'633,"0"0"-157,0 0 70,0 0 338,1 0-47,1 0-373,14 0 231,2 0-36,10 0 125,-4 0-245,-11 0-318,-1 0-38,8 0 31,-10 0-154,-1 0-35,0 0-37,-1 0-38,0 0-41,-1 0-43,36 0 627,-6 0-92,-2 0-95,4 0-98,11-6 98,-5-8-78,-33 10-175,0 1 1,0-1-1,0 2 0,1 0 0,-1 0 0,5 1-53,132 1 553,193 0 900,-238 0-1052,1 0-59,-31 0-147,1 0-49,0 0-58,1 0-66,59 0 0,-125 0-23,5 0 16,44 0 99,-19 0-64,-2 0 31,57 0 44,-71 0-107,-9 0-44,-11 0 20,0 0 43,1 0 41,6 0 55,-5 1-121,1-7 26,-5-5 62,-2 8 28,0-3-22,0-2-83,0-27-24,0 25 1,0-1-5,0-66 31,0 16 50,0 9-41,0-78-48,0 72 22,0 50-9,-1 0 0,1 0 0,-2 0 0,1 0 0,-1 0 0,-1 0 0,1-1 0,-1-1 0,2 1 0,-1 0 0,1-1 0,1 1 0,-1-1 0,1-103 0,4 63 0,1 20 0,-1 14 0,-2-1 0,0 1 0,0-1 0,-2-7 0,1-7 0,0-6 0,-2 1 0,-3-23 0,-3 19 0,3-2 0,1 1 0,1-11 0,2 17 7,0-59 111,0 63-115,0 27-3,0 0 0,0-1 0,0 1 0,-1 0 0,0 0 0,0 0 0,0 0 0,0 0 0,-1 1 0,1-1 0,-1 0 0,0 1 0,0-1 0,-2-1 0,1 1 0,1 1 0,0-1 0,0 0 0,0 0 0,0 0 0,1 1 0,0-2 0,0 1 0,0 0 0,0 0 0,0 0 0,1 0 0,0-1 0,0-2 0,-19-243 0,20 215 0,0 25 0,-1 0 0,0 0 0,-1 0 0,0 0 0,0 0 0,-1 0 0,-1-5 0,-9-14 0,9 21 0,-1-1 0,1 1 0,1 0 0,0-1 0,0 0 0,0 0 0,1 1 0,0-7 0,-17-286 0,18 274 0,1 16 3,-1 0 0,0 1 0,0-1 0,-2 0 0,1 0 0,-1 1 0,-1-1-3,-8-19 43,-5-17 15,12 4-52,4-7 16,0-29-44,-1-16-101,-6-5 123,-1 36-5,4 18 5,2 1 0,1 0 0,3-11 0,0-10 0,-1 28 0,-1 24 0,1 0 0,-2 0 0,0 0 0,0 0 0,-4-12 0,-9-12 0,11 30 0,0 0 0,0 0 0,1-1 0,0 1 0,0 0 0,1-1 0,0 1 0,0-4 0,-7-70 0,4 60 0,1 0 0,1-1 0,1-4 0,1-194-34,0-302 156,0 360-132,0-2-68,0 149 78,-1 0 0,0 1 0,0-1 0,-3-3 0,-10-26 0,10 38 0,1-1 0,1 0 0,0 0 0,0 0 0,0-1 0,1 1 0,0 0 0,1-2 0,-2-48 0,-3 0 0,-4-11 0,5 22 0,1 0 0,3 1 0,2-11 0,0-38-22,-2 32-72,0-3 78,0-137 148,0 186-132,-2 0 0,0 0 0,-1 0 0,0 1 0,-6-17 0,4 18 0,1 0 0,1 0 0,0 0 0,1-1 0,1-14 0,-2-76 0,-10-51 0,5 38-6,10-56 117,0 114-92,-1 2-37,-7 10-54,-8 8 42,11 32 29,-1 0 1,2 0-1,-1-1 0,1 1 1,0-1-1,1 0 1,0-7 0,-1-107 0,-12-65 0,9 121 0,2 0 0,6-49 0,-1 6 0,-2-151 39,0 0-42,0-593-117,0 488 108,0 149 41,0 0 38,1 212-67,-1 1 0,0 0 0,-1-1 0,1 1 0,-1 0 0,0-1 0,-1 1 0,0-3 0,-23-29 0,23 31 0,0 0 0,1 0 0,0-1 0,0 1 0,1 0 0,-1 0 0,1-1 0,1 1 0,-1 0 0,1-39 0,-20-118 0,19-268-40,0 144-48,8 231 88,-5 42 0,0 0 0,-1 1 0,0-1 0,-1-10 0,-1-202 0,0 176 0,0-6 0,0-1 0,0-34 0,0 89-2,0 1 1,1 1 1,-1-1 0,0 1-1,0-1 1,0 0-1,0 1 1,0-1 0,1 1-1,-1-1 1,0 0-1,0 1 1,-1-1 0,1 1-1,0-1 1,0 0 0,0 1-1,0-1 1,0 1-1,-1-1 1,1 1 0,0-1-1,0 1 1,-1-1-1,1 1 1,0-1 0,-1 1-1,1-1 1,-1 1 0,1-1-1,-1 1 1,1 0-1,-1-1 1,1 1 0,-1 0-1,1-1 1,-1 1 0,1 0-1,-1 0 1,1-1-1,-1 1 1,0 0 0,1 0-1,-1 0 1,1 0-1,-1 0 1,0 0 0,1 0-1,-1 0 1,1 0 0,-1 0-1,0 0 1,1 0-1,0 0-1,0 0 0,-1 0 1,1 0-1,0 0 1,0 0-1,0 0 1,0 0-1,-1 0 0,1 0 1,0 0-1,0 0 1,0 0-1,0 0 0,0 0 1,-1 0-1,1 0 1,0 0-1,0-1 1,0 1-1,0 0 0,0 0 1,0 0-1,-1 0 1,1 0-1,0 0 1,0-1-1,0 1 0,0 0 1,0 0-1,0 0 1,0 0-1,0-1 0,0 1 1,0 0-1,0 0 1,0 0-1,0 0 1,0-1-1,0 1 0,0 0 1,0 0-1,0 0 1,0 0-1,0 0 1,0-1-1,0 1 0,0 0 1,0 0-1,0 0 1,0 0-1,1 0 0,-1-1 1,0 1 1,0-2-2,0 0 0,0-1 1,0 1-1,-1 0 0,1 0 0,-1 0 0,1-1 1,-1 1-1,0 0 0,1 0 0,-1 0 1,0 0 1,-1 0 0,0 0 0,1 0 0,-1 1 0,0-1 0,0 1 0,0-1 0,0 1 0,0 0 0,0 0 0,-1 0 0,1 0 0,-3-1 0,-20-1-22,-31 3-84,-1 0 106,51 0-7,-53 0 12,37 0-41,-7 0-33,-134 0 48,130 0 16,-12 0 10,9 0-41,-19 0-35,13-1 49,9 0 22,0 2 1,-28 3-1,20 3 0,0-2 0,0-2 0,-12-2 0,-166-1 0,210 0 0,0 1 0,0 1 0,0 0 0,1 0 0,-1 0 0,1 1 0,-1 0 0,0 2 0,2-2 0,0 0 0,-1 0 0,1-1 0,0 0 0,-1-1 0,1 1 0,-8-1 0,-13-1 0,11-1 0,-1 1 0,1 1 0,-1 0 0,1 1 0,-1 1 0,1 1 0,-5 2 0,-9-1-13,4-8-35,-1 1-64,1 11-78,13 7-93,9-6 11,2-6-121,-3-2-323,3-2 589,-6 0-285,2 1 97,1 0 14,-1 1-44,2 1 16,1 1-43,0 1-47,2 1-54,-1 28-1447</inkml:trace>
  <inkml:trace contextRef="#ctx0" brushRef="#br0" timeOffset="6429.235">866 10519 2816,'0'0'287,"0"0"-34,0 0 156,-1-1-112,1 0-96,0 0-67,-1 0-74,3-5-68,0 4 59,0 0 37,0 1 60,4-1 135,9 1 482,-11 1-533,-4 0-232,3 0 176,-1 0-49,-1 0-22,0 0-1,-1 0 173,0 0-107,1 0-37,2 0 42,1 0-83,4 0-69,-4 0 0,-2 0 22,13-2-33,9-14-58,-16 9 56,1 0 36,7 0 109,12-2 193,0 1-12,-12 1-194,9-18 199,-7 16-151,35-6 402,-39 14-456,-14 1-132,0 0 0,0 0 0,0 0 0,1 0 0,-1 0 0,0 0 1,0 0-1,0 0 0,1 0 0,-1 0 0,0 0 0,0 0 0,0 0 0,1 0 0,-1 0 1,0 0-1,0 0 0,0 0 0,0 0 0,1 0 0,-1 0 0,0 0 0,0 0 1,0 0-1,1-1 0,-1 1 0,0 0 0,0 0 0,0 0 0,0 0 0,0 0 0,1-1 1,-1 1-1,0 0 0,0 0 0,0 0 0,0 0 0,0-1 0,0 1 0,0 0 1,0 0-1,0 0 0,0-1 0,0 1 0,0 0 0,0 0 0,0 0 0,0-1 0,0 1 1,0 0-1,0 0 0,0 0 0,0-1 0,0 1 0,0 0 0,0 0 0,0-1-4,4-17 113,-2 16-85,-1 0-1,1 0 0,0 0 0,0 1 1,0-1-1,0 0 0,0 1 1,0-1-1,0 1 0,1 0 1,-1 0-1,1 0 0,-1 0 0,1 0-27,11-6 60,-8 4 153,-6 3-63,6 3-20,-1-3-49,1 3 3,-4 13 5,-2-9-73,0 1 40,0 47 460,-1-45-462,-1-2-56,-5 10 80,6-14-70,-1 0 0,1 0 0,0 0 0,-1 0 0,2 1-1,-1-1 1,1 0 0,-1 1 0,1 2-8,0 63 96,0 48-85,0-79 8,0 74 206,0-68-192,0-40-153,0-3-144,1-2-64,-1 1 97,0 0 80,0 0 66,0 1 51,0 2 101,-1-2-71,1-1-46,0 1-62,0-1-78,0 0-97,0 0-113,0 0 152,0-1-35,0 0-37,0 0-40,0 1-41,0-1-43,0 0-1092</inkml:trace>
  <inkml:trace contextRef="#ctx0" brushRef="#br0" timeOffset="6693.454">960 10915 2688,'0'0'745,"0"0"-317,0 0 116,0 0-328,0 0 48,0 0 129,0 0 629,0 0-709,0 0-65,0 0-57,0 0-17,0 0 24,1 0 118,1 0-78,2 0-83,6 0 265,1 0-107,-2-1-89,1 1-74,-1 0-60,0-1-41,20-3 14,-16 2 11,1-2 92,-7 2-35,0 0 40,2 0 25,-1 0-1,1 1 1,0-1 0,0 2 0,0 0 0,2 0-196,13 0 348,2 2-41,2-1-31,-1 0-78,-26-1-190,3 0 26,2 0-89,1 0-91,0 0-92,0 0-94,1 0-96,0 0-96,1 0-99,25 0-913</inkml:trace>
  <inkml:trace contextRef="#ctx0" brushRef="#br0" timeOffset="7646.95">132 9786 2176,'4'0'130,"14"-1"355,-12 0-236,-2-1 17,-1-1 73,-1-1 95,-1-1 116,-1 4-210,0 1-46,1-1-43,-1 1-40,1 0-36,0-1-34,1 1 54,0 0-104,0-1-59,8 2-148,-8-1 157,-1 0 75,18 3 52,-14 0-55,-1-1-16,0 1 33,1-1 41,2 1 46,5-2 25,5-1-62,21 0 19,1 8-95,-19 0 15,12 5 190,-25-10-206,0-1 0,1-1 0,-1 1 0,1-1 0,-1 0-1,7-1-102,40 0 462,0 0-52,-1 0-46,1 0-43,-1 0-39,1 0-35,53 0 156,21 0-43,232 0 376,-282 0-551,0 0 35,-29 0-72,149 0 237,-170 0-278,-18 0-1,9 0-84,-1 0-36,-8 0-36,-5 0-52,-4 0-95,-1-4-121,1-1 74,-1 1 64,1 0 53,1-3-9,5-8 8,-4 12 24,1 0-82,-2 1 25,0 0-46,1 1-51,0 0-57,0-1-94,0 1-81,0 1-88,1-1-96,0 0-103,-1 1-112,1 0-117,1 0-127,-5-1 608,0-4 48,3-21-334,-3 26 781,1-1 1,-1 1-1,0-1 1,1 1-1,-1 0 1,1-1-1,-1 1 1,1-1-1,-1 1 1,1 0-1,0-1 0,-1 1 1,1 0-1,-1 0 1,1-1-1,0 1 1,-1 0-1,1 0 1,0 0-1,-1 0 1,1 0-1,-1 0 1,1 0-1,0 0 0,-1 0 1,1 0 29</inkml:trace>
  <inkml:trace contextRef="#ctx0" brushRef="#br0" timeOffset="8926.273">791 8920 2560,'0'0'473,"0"0"-123,0 0-18,0 0 49,0-2 1187,0 0-1273,0 0-46,0 1-93,-1-2-33,1-5 50,-1 0-90,2-11 53,3 11 25,0 4-102,-3 6-30,0 0-7,3-3 28,10-11 92,-3 2-25,4-5 40,-13 13-143,1 0 0,-1 0 1,1 0-1,-1 0 0,1 1 0,0-1 1,0 1-1,0-1 0,0 1 1,0 0-1,2 0-14,13-8 184,-2-16 157,-8 22-301,3 1 89,2 0 55,21 2 312,-15 0-265,-11 1-165,-1-1-60,-2 1 24,0 0-1,0 0 1,-1 1-1,1 0 0,-1 0 1,1 0-1,-1 1 0,0-1 1,0 1-1,0 0 1,0 0-1,0 0 0,-1 1 1,4 3-30,20 23 167,-11-8-84,-8-2 15,-9 7-64,0-18-17,-3 15 66,-12-3-58,2-3-5,-11 35 87,-7-10 15,18-27-24,0 3 66,-8 3-71,5-7 33,8-6-7,1 2 55,-17 17 82,20-22-51,2-2-68,2-1-43,2 1-34,-1-1-12,-2-1 26,-3 4 60,3-2-48,4 3 37,2-2-46,-2 0 16,0 1 23,-2 2 45,7-8 95,3 0-120,38 0 406,-34 1-443,-5 1-108,-3 1 47,7 3 48,-3-2-37,29-1 25,-22-3-44,-15 0-24,1 0 1,-1 0-1,0 0 1,1 0-1,-1 1 1,0 0-1,1-1 1,-1 1-1,0 0 1,0 0-1,0 0 1,0 0-1,1 0-6,15 22 44,-14-17-1,1-6-43,-4 0 106,2 1-70,1-1-86,1 0-74,1 0-62,1 0-104,0 0-56,8-7-827,-13-3 590,-1-5-455,-1 15 1038,0-6-1792</inkml:trace>
  <inkml:trace contextRef="#ctx0" brushRef="#br0" timeOffset="9538.998">226 8525 2176,'0'0'517,"1"0"-118,-1 0-101,1 0-85,0 0-69,1 0-50,3 0 61,-3 0-63,1 0 83,-2 0-43,1 0 37,0 0 89,0 0 70,0 0 81,-1 0 90,2 0-449,1 0 33,5 0 164,2 0 70,16 0 503,-18 0-599,-2 0-37,1 0-32,-1 0-92,6-1 18,-3-2-35,10-10-21,-10 4 6,0 4 35,11-1 149,2 3 34,55 4 564,-34 0-371,25-1 74,0 0-103,-1 0-90,0 0-73,-2 0-65,0 0-44,241 0 315,-212 0-239,0 0 104,74-18 66,-157 18-524,0 0 112,4 0 105,10 0 166,-4 0-31,-7 0-109,-3 0-62,1 0-56,-3 0-51,0 0-58,1 0-67,-2 0-74,0 0-20,-2 0-62,1 0-67,-1 0-74,1 0-76,-2 0-83,1 0-88,-1 0-91,-6 0-859</inkml:trace>
  <inkml:trace contextRef="#ctx0" brushRef="#br0" timeOffset="10577.917">791 7453 3072,'-10'0'359,"4"0"-44,0 0 234,8-2-72,6-3 160,-2-1-124,-2-2 9,-3 3-219,0-1 32,-1 1-99,2 1-43,0 0-36,1 1-33,5-1 42,0 1-78,15 1 29,-19 2 15,-4 0-86,81 0 554,35 0 208,-108 0-764,-7 0-36,0 0 1,0-1-1,0 1 0,0 0 1,0 0-1,0 0 1,0 0-1,0 1 0,0-1 1,0 0-1,0 0 1,0 1-1,0-1 0,0 0 1,0 1-1,0-1 1,0 1-1,0-1 0,0 1 1,0 0-1,0-1 0,0 1 1,-1 0-1,1 0 1,0-1-1,-1 1 0,1 0 1,0 0-1,-1 0 1,1 0-1,-1 0 0,0 0 1,1 0-1,-1 0 1,0 0-1,1 0 0,-1 0 1,0 1-9,1 0 9,0 0-1,-1 0 1,1 0 0,0 0 0,0-1 0,1 1 0,-1 0 0,0 0 0,1-1-1,-1 1 1,0-1 0,1 0 0,0 1 0,-1-1 0,1 0 0,0 0 0,0 0-1,0 0 1,0 0 0,-1 0 0,1-1 0,1 1-9,10 5 61,-12-6-55,0 1 0,-1 0 0,1 0 0,0-1 0,-1 1 1,1 0-1,-1 0 0,1 0 0,-1 0 0,1 0 0,-1 0 1,0-1-1,1 1 0,-1 0 0,0 0 0,0 0 0,0 0 0,0 0 1,0 0-1,0 0 0,0 0 0,0 0 0,0 0 0,0 0 0,0 0 1,-1 1-7,-6 20 96,-10-15-16,16-7-73,-1 0 0,1 0 0,-1 0 0,1 1 0,0-1 0,-1 0 0,1 1 0,-1 0 0,1-1 0,0 1 0,0 0 0,-1 0 0,1-1 0,0 1 0,0 0 0,0 0 0,0 0 0,0 1 0,0-1 0,0 0 1,0 0-1,0 0 0,1 1 0,-1-1 0,0 1-7,0 0 6,1 0 2,0-1 0,0 1-1,-1 0 1,1-1 0,-1 1 0,1-1 0,-1 1 0,1-1 0,-1 1-1,0-1 1,0 0 0,0 1 0,0-1 0,0 0 0,0 1 0,0-1-1,0 0 1,-1 0 0,1 0 0,0 0 0,-1 0 0,1-1 0,0 1-1,-1 0 1,1 0 0,-1-1 0,0 1 0,1-1 0,-1 0 0,1 1 0,-3-1-8,2 1 6,-11 8 68,5 12-24,1-4-25,-6-14 67,-13 0 199,23-3-151,12 0-20,13 0-45,17 0-46,-29 1-29,-1 0 0,0 0 0,0 1 0,0 1 0,0 0 0,0 0 0,-1 0 0,8 5 0,-8 2 0,-1-2 0,35 9 0,-41-17 0,0 1 0,1-1 0,-1 1 0,0 0 0,0 0 0,1 0 0,-1 0 0,0 0 0,0 0 0,0 0 0,0 0 0,0 0 0,0 0 0,-1 1 0,1-1 0,0 0 0,-1 1 0,1-1 0,-1 0 0,1 1 0,-1-1 0,1 1 0,-1-1 0,0 0 0,0 2 0,7 14 0,6-14 12,-12-3-11,-1 0 0,1 0 1,-1 0-1,1 0 0,-1-1 1,0 1-1,1 0 0,-1 0 0,1 1 1,-1-1-1,1 0 0,-1 0 1,1 0-1,-1 0 0,0 0 1,1 0-1,-1 0 0,1 1 0,-1-1 1,0 0-1,1 0 0,-1 1 1,0-1-1,1 0 0,-1 1 0,0-1 1,1 0-1,-1 1 0,0-1 1,0 0-1,1 1 0,-1-1 0,0 1-1,2 4 11,-1 0-1,0 0 1,0 1-1,-1-1 1,1 1-1,-1-1 1,-1 5-11,1-8 18,0 1 1,0-1 0,0 1 0,0-1 0,-1 1-1,1-1 1,-1 0 0,0 1 0,0-1 0,1 0-1,-2 0 1,1 0 0,0 0 0,0 0 0,-1 0-1,1 0 1,-1 0 0,1 0 0,-1 0 0,0-1-1,0 1 1,0-1 0,0 1 0,0-1 0,0 0-1,0 0 1,0 0 0,0 0 0,-1 0 0,1 0-1,-1 0-18,-38 5 258,-1-6-39,2 2-20,18 3-83,-2 0-29,1-2-87,11-2-45,1-1-36,-1 0-41,0-2-46,-6-1-14,5 0 32,-2 0-106,8 1 84,-1 1-38,1-1-43,-1 2-50,1-1-55,-1 1-62,-14 0-1265</inkml:trace>
  <inkml:trace contextRef="#ctx0" brushRef="#br0" timeOffset="11112.292">170 7227 2560,'7'0'435,"1"0"36,27 0 1889,-25 0-1696,0 0-81,-4 0-307,-1 0-39,0 0-47,0 0-51,-1 0-57,0 0-62,0 0-67,-1 0-73,6 0 379,-1 1-42,-2-1-38,-1 2-35,2 1 57,-1 0-93,0 0-60,19 3 0,-9-5 7,45-1 385,0 0-36,64 0 301,2 0-123,1 0-107,28 0-26,0 0-104,30 0-32,87 0 49,-182-9-214,-32 1-43,-17 6 4,-27 2-93,34 0 184,-37 0-197,-4 0-72,-2 0-27,-5 0-22,-1 0-69,3 0-159,-1 0 120,0 0 56,1 0 48,-1 0 41,2 0 6,4 0 86,-5 0-33,1 0-84,0 0-98,-3 0 51,1 0-40,1 0-62,-1 0-56,0 0-61,1 0-67,-1 0-72,1 0-77,0 0-83,0 0-89,13 0-925</inkml:trace>
  <inkml:trace contextRef="#ctx0" brushRef="#br0" timeOffset="11908.473">847 6380 2304,'0'5'-28,"0"-2"72,0-1 62,0-1 57,0 0 193,0-2 91,0 0 6,0-2 661,0 2-740,0 1-33,0 1-48,0 1-60,0 0-119,0 1-36,0 1-41,0 0-45,0 1 67,0-2-34,0 3-41,0 1 97,0-2 11,0 3 44,0 2 51,0 3 60,0 18 20,0-7-56,0-3 11,0 0 63,0-3 13,0-1 68,0-1 77,0-1 89,0-12-276,3-3-22,13 0-50,0-1 0,0-1 0,14-2-184,-16 0 76,-2-1-42,-5 1 62,-4 2-40,1 2-16,11 2 10,15-1 92,-23-1-141,-5 0 42,1 0-3,5 0-55,5 0-45,8 0-56,-16 0-108,-1-6-213,2-7 39,1 1-79,-4 7-3,3 3-341,25 2-587</inkml:trace>
  <inkml:trace contextRef="#ctx0" brushRef="#br0" timeOffset="12206.36">1092 6380 2560,'0'0'754,"0"0"-292,0 0 186,0 0-396,0 0 43,0 0 66,0 0 545,0 0-659,0 0-34,0 0 5,0 0-66,0 1-32,0 1-12,0 17 258,0 2-62,-1 2-51,1 1-43,-2 19 91,1-27-153,-1 1 0,0-1 0,-1 0 0,-2 3-148,1-4 245,2-4-97,1-1-60,3 1-44,0-4-6,-2-2 18,0 17 6,0 18 278,0-29-293,0 1-76,0-6-29,0 0-38,0 1-41,0 0-46,0 0-51,0 0-56,0 1-60,0 0-66,0 4-12,-6 4-317,4-15 653,0 0 1,0 0-1,0 0 1,0 0 0,0-1-1,0 1 1,0-1-1,0 1 1,0-1 0,0 0-1,0 0 1,0 0-1,0 0 1,-2 0 91</inkml:trace>
  <inkml:trace contextRef="#ctx0" brushRef="#br0" timeOffset="12839.281">189 6060 1664,'0'0'484,"0"0"-93,0 0-100,0 0 36,0 0 420,1 0 213,1 0-681,1 0-46,1 0-57,2 0-49,0 0-22,3 0-1,-3 0 194,-6 0 172,1 0-181,1 0-152,7 0-58,13 1 144,-6 5 73,0 19 216,-5-21-348,4-1 59,53-2 671,-38-2-558,-10 0-154,-4 1-83,11 1 103,-15-1-108,0 1 1,0-2-1,0 1 1,0-2-1,0 0 0,5-1-94,-11 1 26,56-15 198,-45 13-153,0 1 0,0 0 0,0 2 0,7-1-71,29 3 209,0-1-36,19 1 19,-2-1-47,-9-2 7,0-2 1,27-7-153,-11 3 163,39 10-32,-24 1-20,-86-3-104,101 0 168,53 0 176,-155 0-436,-4 0-107,0 0 11,-1 0 34,3 0-63,2 0 61,3 0 9,-5 0 53,-1 0-44,1 0-18,-1 0 60,0 0 43,1 0 51,1 0 17,-1 0-73,-1 0-72,1 0-106,0 0-61,1 0-109,-2 0 154,0 0-34,0 0-35,1 0-38,13 0-1333</inkml:trace>
  <inkml:trace contextRef="#ctx0" brushRef="#br0" timeOffset="13991.13">979 4913 1536,'0'4'-32,"0"-1"65,0-1 59,0 0 50,0-2 176,0 0 85,0-1 9,0-3 612,0 4-354,0 0-389,0 2-51,0 2-26,0-1-153,0 0-39,-1-3 228,-1 0-99,-1 1-72,-5 3-4,6-2-4,-12 21 95,1-13-63,-5-11 40,13 0-46,-4 1 141,1 1-33,-7 0 110,1 2-50,-5 2 14,1-1 21,3-1 4,1-2 57,6 0-129,-1-1 36,-38 0 275,44 0-320,-3 0-63,-12 0-63,12 0-25,-1 0 45,4 6-1,2-4-108,-3 4 23,1 3 36,-7 27 240,10-17-195,5 6-65,-4-20-31,1-1-1,-1 0 0,1 1 1,0-1-1,1 0 0,-1 0 1,1 0-1,0 0-5,15 5 49,-18-9-47,1 0 0,0 0 0,0 0 0,0 0 0,-1 1 0,1-1 0,0 0 0,-1 1 0,1-1 0,0 0 0,0 1 0,-1-1 0,1 1 0,-1-1 0,1 1 0,0-1 0,-1 1 0,1-1 0,-1 1 0,1 0 1,-1-1-1,0 1 0,1 0 0,-1-1 0,1 1 0,-1 0 0,0 0 0,0-1 0,0 1 0,1 0 0,-1 0 0,0 0 0,0-1 0,0 1 0,0 0 0,0 0 0,0 0 0,0-1 0,-1 1-2,5 20 41,-3-19-29,1 0 0,-1-1 0,1 1 0,-1 0 0,1-1 0,0 1 0,0-1 0,-1 1 0,1-1 0,0 0 0,0 0 0,0 0 0,0 0 0,1 0 0,-1 0 0,1 0-12,11 6 23,-4-4 62,29-5-36,-4-7 68,-6 3-28,0 4-66,17 3-23,-45-1 0,-1 0 0,0 0 0,0 0 0,0 0 0,0 0 0,1 0 0,-1 0 0,0 0 0,0 0 0,0 0 0,1 0 0,-1 0 0,0 0 0,0 0 0,0 0 0,0 0 0,1 0 0,-1 0 0,0 0 0,0 0 0,0 0 0,0 0 0,1 0 0,-1 1 0,0-1 0,0 0 0,0 0 0,0 0 0,0 0 0,0 0 0,1 0 0,-1 1 0,0-1 0,0 0 0,0 0 0,0 0 0,0 0 0,0 1 0,0-1 0,0 0 0,0 0 0,0 0 0,0 0 0,0 1 0,0-1 0,0 0 0,0 0 0,0 0 0,0 0 0,0 1 0,0-1 0,0 0 0,0 1 0,0-1 0,0 0 0,0 1 0,0-1 0,0 0 0,0 1 0,0-1 0,0 0 0,0 1 0,0-1 0,1 0 0,-1 1 0,0-1 0,0 0 0,0 1 0,0-1 0,1 0 0,-1 1 0,0-1 0,0 0 0,0 0 0,1 1 0,-1-1 0,0 0 0,1 0 0,-1 0 0,0 1 0,0-1 0,1 0 0,-1 0 0,0 0 0,1 0 0,-1 0 0,0 0 0,1 0 0,-1 1 0,8-1 0,0 3 0,11 28 0,-18-30 0,0 1 0,0-1 0,0 0 0,1 1 0,-1-1 0,1 0 0,-1 0 0,1 0 0,-1 0 0,1 0 0,0-1 0,-1 1 0,1 0 0,0-1 0,1 1 0,19 11 0,-21-10 0,0 1 0,0-1 0,0 0 0,-1 1 0,1-1 0,-1 1 0,1-1 0,-1 0 0,0 1 0,0-1 0,0 1 0,0 0 0,0-3 0,-1 8 18,1-6 7,17 44 38,-17-44-58,1 0-1,0 0 0,-1-1 0,0 1 1,1 0-1,-1 0 0,0 0 1,0 0-1,0 0 0,0 0 0,0 0 1,0 0-1,-1 0 0,1 0 1,-1 0-1,1 0 0,-1-1 1,0 1-1,0 0 0,0 0 0,0-1 1,0 2-5,-6 12 64,3 8 55,4-22-111,0 1 0,0-1 0,0 1 0,0 0 0,0-1 0,-1 1 0,1 0 0,0-1 0,-1 1 0,1-1 0,-1 1 0,0-1 0,1 1 0,-2 0-8,-13 6 157,-2 0 3,-5 8 51,15-7-127,-5 4-11,1-6 5,-1-3 37,-5-2 68,1-3-52,6 0-67,1 1-1,0 0 1,-1 0-1,1 1 0,-1 0 1,-2 2-64,-2 2 109,-5 1-14,15-5-90,0 0 0,0-1 1,0 1-1,0-1 0,0 0 0,0 0 0,0 0 1,0 0-1,0-1 0,-1 0-5,-26-5 36,16 2-53,0 1-48,0 1-70,0 2-89,2-1-170,2-2 100,9 1 221,-1 1 0,0 0 0,1-1 0,-1 0 0,1 1 1,-1-1-1,1 0 0,0 0 0,0-1 0,0 1 73,-4-4-196,1-1-43,1 2-7,-1-1-49,-1 0-55,0 0-65,-6-6-233,-7-7-389,-3-3-648</inkml:trace>
  <inkml:trace contextRef="#ctx0" brushRef="#br0" timeOffset="14532.941">113 4574 2048,'4'-6'1003,"-3"4"-827,0 0-80,0-1-50,1-2-5,-1 3 16,0 0 40,1 0 59,-1-1 92,0 0 103,1-1 119,-1 2-184,0 0 36,-1 2-156,1 0-45,0 0-20,3 0 2,12 0 64,-6 0-14,-5 0 56,-2 0-32,2-2 89,-4 0-95,-1 0-70,0 2-98,0-1 0,0 1 1,0 0-1,0-1 0,-1 1 0,1 0 0,0 0 0,1-1 1,-1 1-1,0 0 0,0 0 0,0-1 0,0 1 0,0 0 1,0-1-1,0 1 0,0 0 0,0 0 0,0 0 0,1-1 1,-1 1-1,0 0 0,0 0 0,0-1 0,1 1 0,-1 0 1,0 0-1,0 0 0,0 0 0,1-1 0,-1 1 0,0 0 1,0 0-1,1 0 0,-1 0 0,0 0 0,0 0 0,1 0 1,-1 0-4,16-3 115,-3 2-6,4 1 48,19 0 148,1 0 43,85 0 888,-68 0-763,0 0-94,-26 0-245,-1 0-44,-27 0-90,18 0 93,0-1-1,0 0 1,16-4-93,47-20 234,-63 22-174,0 1 0,0 1 0,18 1-60,44-3 204,51-10 22,-37 10-153,-68 1-36,0-1 1,-1-1-1,1-1 1,20-8-38,37-7 135,-64 16-74,-1 2 1,1 0-1,10 1-61,-11 1 17,2 0-2,-8 0 27,4 0 34,22 0 52,-38 0-126,0 0 1,1 0 0,-1 0 0,0 0 0,1 0-1,-1 0 1,1 0 0,-1 0 0,0 0 0,1 0-1,-1 0 1,1 0 0,-1 0 0,0 0 0,1 0 0,-1 0-1,1 0 1,-1-1 0,0 1 0,1 0 0,-1 0-1,0 0 1,1-1 0,-1 1 0,0 0 0,1 0-1,-1-1 1,0 1 0,0 0 0,1-1 0,-1 1-1,0 0 1,0-1 0,0 1 0,1 0 0,-1-1-1,0 1 1,0-1-3,1-1 5,0 0-1,1 0 0,-1 0 1,0 0-1,1 0 0,-1 0 1,1 0-1,0 1 0,0-1 1,-1 1-1,1-1 0,0 1 1,0 0-1,1-1 0,1 0-4,14-1-43,-13 3-112,-4 0-181,-1 0-33,0 0 209,0 0-36,0 0-43,0 0-36,0 0-662,0 0-620</inkml:trace>
  <inkml:trace contextRef="#ctx0" brushRef="#br0" timeOffset="15535.526">960 3502 1920,'0'-2'-122,"0"0"36,0-3 11,0 1 121,0-1 105,0 1 47,0 0 56,0 0 48,0 0 40,0-5 409,0-10 1110,0 14-1355,0 0-68,0 0-88,0 3-219,0 0-33,0 0-37,0 0-39,0 0-43,0 1-45,0-4 100,-6 3-68,0 2 30,-8 0 11,4 0 72,1 0 72,1 0 107,5 0 232,-7 0-84,8 0-380,-1 0-1,1 1 1,0-1 0,-1 0 0,1 1 0,-1-1-1,1 1 1,0 0 0,-1 0 0,1 0 0,0 0 0,0 0-1,-1 1-25,-22 23 375,2 0-83,8-11-144,-19 22 162,1 8-85,2 0-12,19-31-109,5-3-42,6-9-57,1 1 0,-1-1 0,0 1 0,1-1 0,0 1 0,-1-1-1,1 1 1,0-1 0,0 1 0,0-1 0,0 1 0,0 0 0,0-1 0,0 2-5,1 10 43,-5 13 78,-12-8-49,2-1 1,10 6 45,4 62 138,6-69-128,20 21 0,-21-30-25,-1-4-43,8-1-17,-5-1-15,54 32 124,-43-21-126,-16-10-33,23 7 130,-22-9-116,-1 0 0,1 0 0,0 0 0,-1 0 0,1-1 0,0 1-1,-1-1 1,1 0 0,-1 0 0,1 0 0,-1 0 0,1 0 0,1-1-7,21-23 43,13 3 85,-37 21-119,0 0 0,1 1-1,-1-1 1,0 0 0,1 1 0,-1-1 0,1 1-1,-1 0 1,0-1 0,1 1 0,-1 0 0,1 0-1,-1 0 1,1 0 0,-1 0 0,2 1-9,-2-1 6,0 0 0,1 0-1,-1 0 1,0 0 0,1 0 0,-1 0 0,0 0 0,1-1 0,-1 1-1,0 0 1,1-1 0,-1 1 0,0-1 0,0 1 0,0-1 0,1 0-6,-1-5 46,3-10-3,-2 5 49,-1 4 11,-2 2 44,-2 1 54,-1 3 63,2 1-221,-27 1 175,28-1-206,0 0-1,0 0 0,0 0 1,0 0-1,1 0 1,-1-1-1,0 1 1,0 0-1,0 0 1,1-1-1,-1 1 1,0-1-1,0 1 1,1-1-1,-1 1 0,0-1 1,1 1-1,-1-1 1,0 1-1,1-1-11,-5-8 50,5 8-38,0-1 0,-1 1 0,1 0 0,-1 0 0,0 0-1,1 0 1,-1 0 0,0-1 0,1 1 0,-1 0 0,0 1 0,0-1-1,0 0 1,0 0 0,0 0 0,0 0 0,-1 0-12,-42-2 282,27 2-215,-23 1-8,36 0-62,-1 0 1,0 0-1,1 1 1,-1 0-1,0-1 1,1 1 0,-1 1-1,-1 0 3,-10 15-64,5-5 1,-6-10-44,13-2 26,0 0-43,-4 0-226,0 0-89,-8 0-698,12 0 824,1 0 45,-1 0 30,1 0 116,-3 0-1670</inkml:trace>
  <inkml:trace contextRef="#ctx0" brushRef="#br0" timeOffset="16131.875">1 3069 2432,'0'0'287,"0"0"-33,0 0 165,1 0-106,0 0-89,0 0-75,0 0-52,6 0 127,-4 0-65,-1 0-35,-1-1 36,1 1 87,0-1 71,0 1 80,0-1 90,10-5-265,26-2 305,-18 7-268,-2 0 28,3 1 77,51 0 112,0 0-41,0 0-40,0 0-38,1 0-37,0 0-33,73 0 194,0 0-114,1 0-96,0 0-82,0 0-66,-99 2-60,-1 2 0,27 6-64,-43-7 34,2-2 64,1-1 49,2-1 35,18 1 125,-34-2-201,-15-1-130,-2 1-42,0 0-52,0-1-61,1-1-73,2 1-185,3 2 39,19 2-707,-24-1 741,2 0-1172</inkml:trace>
  <inkml:trace contextRef="#ctx0" brushRef="#br0" timeOffset="16942.889">678 2147 3072,'0'-2'889,"0"-2"-391,0-15 175,0 12-323,0 5-9,0-1-33,2-1 215,0 0-113,1 1-99,1 1-87,0 0-74,0 0-61,1 1-49,1 0-39,6 0-75,-8 1 78,-2 0 52,0 0 75,-2 0-42,5 0 97,2 0 88,-1 0-68,-1 0-59,-1 0-51,0 0-37,0 0-48,11 0-125,-3 0 61,-2 0 52,-2 0 26,2 0 50,46 0 485,-43 0-470,-9 0-86,-1 0-33,11 0 184,-3 0-40,4 0 18,-8 0-94,17 0-8,-6 0 7,5 0 40,9 0 58,-30 0-133,-1 0 0,0 0 0,1 0 0,-1 0 0,0 0 0,1 0 0,-1 0 0,0 0-1,1 0 1,-1 1 0,0-1 0,1 1 0,-1-1 0,0 1 0,0-1 0,0 1 0,1-1 0,-1 1 0,0 0-1,0 0 1,0 0 0,0 0 0,0 0 0,0 0-3,0 3 17,0 0 0,0-1 0,0 1 0,-1 0-1,0 0 1,1 0 0,-1 0 0,-1 0 0,1 0-17,0 6 34,0-8-33,0 0 1,0 0-1,-1 0 0,1 0 0,-1 0 0,1 0 0,-1 0 0,1 0 0,-1 0 0,0 0 0,0-1 1,0 1-1,0 0 0,-1 0 0,1-1 0,0 1 0,-1-1 0,1 1 0,-1-1-1,-1 2 3,1 0-1,-1 1 1,0-1-1,1 1 0,0-1 1,0 1-1,0 0 1,0 0-1,-1 3-2,-6 30 59,-4 11-11,-12-20-27,21-20 16,0 0 0,1 0 0,0 0 0,0 0 0,1 1 0,-1 5-37,0 11 34,-4 1 50,6-23-80,-1-1 0,0 0-1,0 0 1,0 0 0,-1 0-1,1 0 1,0 0 0,-1-1 0,1 1-1,-1 0-3,-17 14 86,15 1 70,5-14-165,1 2 39,0 4 31,-1-2-82,-1-1-76,0-1-102,-1-5-11,-3 0-28,-4 0-140,-7 0-353,10 0-571,6 0-63,0 0 64</inkml:trace>
  <inkml:trace contextRef="#ctx0" brushRef="#br0" timeOffset="17195.618">734 2448 2432,'0'-3'30,"0"0"59,0-1 154,0 1 122,1 1 109,1 1 101,1-1 88,1 2 80,3-1 69,1 1 58,-5 0-816,1 0 52,0 0 42,0 0 36,6 0 248,6 0 350,-9 0-471,0 0-39,0 0-66,-1 0-87,-1 0-114,-3 0-52,-1 0-37,1 0-40,-1 0-43,15 0 235,-2 0 46,3 0 97,-3 0 51,35 0 725,-21 0-614,-10 0-218,3 0-33,3 0-40,4 0-45,-20 0-300,-1 0 94,0 0 53,1 1 30,-1-1-10,-3 0-34,-1 0-44,1 0-80,-1 0-32,0 0-78,1-1-90,0 1-98,-4 0-984</inkml:trace>
  <inkml:trace contextRef="#ctx0" brushRef="#br0" timeOffset="17783.178">113 1827 2432,'10'0'1131,"36"0"-412,1 0-44,0 0-46,0 0-44,0 0-42,0 0-42,1 0-42,-1 0-39,1 0-40,-1 0-38,1 0-37,0 0-36,0 0-36,0 0-34,48 0 100,1 0-127,-1 0-119,1 0-110,1 0-105,-1 0-95,0 0-89,1 0-81,-1 0-73,-62 0-801</inkml:trace>
  <inkml:trace contextRef="#ctx0" brushRef="#br0" timeOffset="18567.918">791 679 1536,'0'0'493,"0"0"-69,0 0-24,0 0 651,0 0-697,0 0-33,0 0-45,0 0-54,0 0-87,0 0-34,0 0 90,0-6 86,0 5-260,0 0 0,0 0 0,1 0 0,-1 0 0,0 0 0,0 0 0,0 0 0,-1 0 0,1-1 0,0 1 0,0 0 0,0 0 0,-1 0 0,1 0 0,-1 0 0,1 0 0,-1 0-1,1 1 1,-1-1 0,1 0 0,-1 0 0,0 0 0,1 0 0,-1 1 0,0-1 0,0 0 0,0 1 0,0-1-17,-18-3 280,-17 4 96,-2 0-14,38 0-350,-1-1-1,0 1 1,1 0-1,-1 0 1,0 0-1,1 0 1,-1 0-1,0 1 1,1-1-1,-1 0 1,1 0-1,-1 0 1,0 0-1,1 1 1,-1-1-1,1 0 1,-1 1-1,0-1 1,1 0-1,-1 1 1,1-1-1,-1 1 1,1-1-1,0 1 1,-1-1-1,1 1-11,-2 1 17,-12 12 159,10-10-83,-1 1 1,1 0-1,1 1 1,-1-1-1,1 0 0,-2 4-93,0 5 102,3 2-82,2 93 513,2-99-316,4-4-65,1-1-49,2-2-37,13-1 47,-18-3-40,-3 1-50,12 0 159,-2 0-63,-2 0-38,0 0-28,1 0-9,-1 0 22,1 0 30,3 0 52,-4 0-39,-1-1 0,0-1 0,0 1 0,0-1 0,0-1 0,0 1 0,0-2 0,-1 1 0,6-4-109,-3-14 247,-5 7-74,2 2 47,-4 9 58,-3-4-65,0 2-103,0 0-50,-1-7 1,-1 7 7,-17-20 166,13 19-91,-2 0-73,0 0-72,-2-1-69,0 1-66,-1 1-63,-1-1-60,0 2-59,0 0-55,0 2-53,1 0-50,-1 2-47,1 1-46,1 2-41,0 2-40,2 2-37,5-4-976</inkml:trace>
  <inkml:trace contextRef="#ctx0" brushRef="#br0" timeOffset="19011.833">753 980 2432,'0'0'673,"0"0"-279,0 0-101,0 0-34,0-1 168,0 0-105,1-1-86,-1-1 12,-1-4 140,1 5-172,-1 1-58,1 0 40,-1 1 46,0 0 52,-11 3-17,8 9 82,3-9-145,-4-3-112,-8 2-54,11-2-49,0 1 1,0 0-1,0 0 0,0 0 1,0 0-1,1 0 1,-1 0-1,0 0 0,0 1 1,1-1-1,-1 1 1,1-1-1,-1 1 0,1 0-1,-7 10 37,4-6 57,-1-3 47,-10 5 53,13-6-164,-1 0 0,0 0-1,1 0 1,-1 0 0,1 1 0,0-1 0,-1 1-1,1 0 1,1-1 0,-1 1 0,0 0 0,0 1-30,-3 12 170,3 2 68,2 12 35,0-6-33,0-4 39,0 0 102,0-17-362,0-1-1,1 0 0,-1 0 1,0 0-1,1 0 0,-1 0 1,1 0-1,-1 0 0,1 0 1,0 0-1,0 0 0,0 0 1,0 0-1,1 0-18,0 1 23,0-1-1,0 0 1,1 0 0,-1-1-1,0 1 1,1 0 0,-1-1 0,1 1-1,0-1 1,0 0 0,-1 0-1,1 0 1,0 0 0,0-1 0,1 1-23,55 3 384,-18-6-48,-20 0-107,-2 2 38,-3-1 15,26-7 158,-29 1-227,-3-5 94,-6 5-105,-1-1 39,-1-1 44,-1-2 49,-1-15 124,0 15-266,0 1 54,-7-3 95,1 4-276,-12-13 28,7 12-5,-7-2 71,4-2-76,-9-8 5,4 11-109,8 9-112,-10-5-246,14 1 234,1-1-64,-3-2-169,4 5 142,0 1-33,0 2-35,-1 0-34,0 3-37,-1 2-38,4-2 219,1 0 0,-1 1 0,1 0-1,0-1 1,0 1 0,0 0 0,0 0 0,1 0 0,-1 1 0,1-1 194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5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56 2944,'0'0'831,"0"0"-318,0 0 193,0 0-175,0 0 580,0 0-707,0 0-202,0 0-50,0 0-16,0 0 14,0 0 89,0 0-52,0 0 411,0 0-242,0 0-200,0 0-107,0 0-98,0 0-10,0 0 75,0 1 104,0 5 80,0 18 336,0 1-103,0-1-89,0 0-77,0 6-30,0 1-68,0 71 149,0-49-211,0-11 81,0-15-101,0-11-68,0-2-41,0-13 45,0 1 34,0 2 49,0 3 62,0 3 73,0 5 86,0-9-499,0-1 33,0 4-393,0-11 247,0 0 44,0-1-64,0-1-75,0-1-89,0 0-100,0-1-112,0 2 293,0 1-31,0-1-36,0 0-35,0 1-1195</inkml:trace>
  <inkml:trace contextRef="#ctx0" brushRef="#br0" timeOffset="467.269">1 56 3072,'0'0'880,"0"0"-630,0 0-36,0 0 380,0 0-421,0 0 41,0 0 285,0 0-64,0 0-60,0-1-56,0 1-51,0-1-47,0 0-43,-1 0-39,1 0 37,0-1-102,0-1-72,1-2-91,-1 4 108,1 0 39,-1 0 51,1 1 63,0 0 73,31 0 294,0 0-89,0 0-76,1 0-61,-2 0-53,2 0-34,74 0 432,-58 0-334,1 0 83,-24 0-162,1 0 34,-16-2-94,-1-3-59,11-15 92,-16 15-129,1-1 189,-6 6-44,0 0-63,0 0 42,0 0-63,0 0-97,0 0-85,0 0-88,0 0-144,0 0-23,0 0-2,0 0 91,0 0-33,0 0-577,0 0-51,0 0 246,0 0-54,3 0-394,13 0-731</inkml:trace>
  <inkml:trace contextRef="#ctx0" brushRef="#br0" timeOffset="1139.685">791 151 2432,'0'-2'673,"0"-3"-279,0 4-238,0-1-42,0-1 15,0 0-92,0-6-40,0 6 46,0 0 50,0-1 107,0 3-56,0-1 34,0-1 56,0 1 47,0 0 52,0 0 57,0-1 61,0 1 66,0-1 69,0 1 74,0 2-592,-6 0-93,4 0-63,-1 0 47,0 0 42,-1 0 37,-3 0 95,-1 0 69,-20 0 647,16 0-536,7 0-196,0 0-41,1 0-47,0 0-58,4 0 37,-1 0 0,0-1-1,1 1 1,-1 0 0,0 0 0,1 0 0,-1 0 0,0 0-1,1 0 1,-1 0 0,0 0 0,0 0 0,1 0-1,-1 0 1,0 1 0,1-1 0,-1 0 0,1 0-1,-1 1 1,0-1 0,1 0 0,-1 1 0,1-1 0,-1 1-1,1-1 1,-1 0 0,1 1 0,-1-1 0,1 1-1,-1 0 1,1-1 0,-1 1-8,-10 14 155,-27 13-5,23-12-22,7-7-88,-7 9 11,9-6 3,0 5 35,0 0-81,-6 27 12,14-36-5,-2 7 25,0 7 15,0 35 63,4-10-75,2-23 26,5 0-23,5-11 2,-2-11 24,9-2 79,-11-1-101,6 7 6,-12-2-10,0 3 35,8-3 34,15-4-15,-21-1-59,13-1 97,-2-5-25,-10 2-37,1 2 49,0 2 1,2 0 42,7 0 72,-13-1-182,-1 1 0,0 0 1,1-1-1,-1 0 1,0 0-1,0-1 0,1 0-58,8-7 216,-6 4-62,0 0 34,-1-1 40,1 0 45,-4 2-62,1 1-51,-1 1-44,0 0-36,3-3-1,5-9-22,-10 8 21,0-3 95,-2 4-40,1-1 39,-1-4-90,-4-43 445,-5 32-316,1 13-151,-3 2-44,11 6-12,-1 1 0,0 0 0,1 0 0,-1-1 0,1 1 0,-1 0 0,1-1 0,-1 1 0,1-1 1,0 1-1,-1-1 0,1 1 0,-1 0 0,1-1 0,0 1 0,-1-1 0,1 0 0,0 1 0,0-1 1,-1 1-1,1-1 0,0 1 0,0-1 0,0 0 0,0 1 0,0-1-4,-5-8 18,-3-10-8,5-6 90,3 23-97,0 1-1,0 0 1,0 0 0,0-1-1,0 1 1,0 0 0,0 0-1,-1-1 1,1 1 0,-1 0-1,1 0 1,-1-1-1,1 1 1,-1 0 0,1 0-1,-1 0 1,0 0 0,0 0-1,0 0 1,0 0 0,1 0-1,-1 0 1,0 1 0,0-1-1,-1 0 1,1 1-1,0-1 1,0 0 0,0 1-1,0-1 1,-1 1 0,1 0-1,0-1 1,0 1 0,-1 0-1,1 0 1,0 0-1,-1 0-2,-2-2 7,-9-1-237,3 2 66,0 2 27,1 2-22,3-1 39,0-1-51,1 0-189,1 5-283,-4 9-28,3-5 126,4-7 219,0-1-33,3-1-833,14-1-856</inkml:trace>
  <inkml:trace contextRef="#ctx0" brushRef="#br0" timeOffset="1896.733">1186 546 3200,'0'0'898,"0"0"-367,0 0 273,0 0-392,0 0-66,1-3 521,1-1-416,4-9-57,-1-1-44,-2 0-41,-1-2-34,0-2 13,-1-2-36,-1-4 13,-1-14 85,-1-21 154,0 33-338,-5-5 14,4 22-121,1 0 0,0 0-1,1 0 1,0 0 0,0-8-59,1 3 96,0-29-64,0 34-8,0-32 101,1 41-120,0-1 1,0 1-1,0-1 0,-1 1 1,1-1-1,0 1 0,0 0 1,0 0-1,0-1 1,0 1-1,0 0 0,0 0 1,0 0-1,0 0 0,0 0 1,0 0-1,0 0 0,0 1 1,0-1-6,2 0 5,167 0 123,-163 0-119,1 0 0,-1 0 0,1 1 0,0 0 0,-1 0 0,1 1 1,0 1-10,-6-3 2,0 1 0,0 0 0,-1 0 0,1 0 1,0 0-1,-1 0 0,1 0 0,-1 0 1,1 1-1,-1-1 0,0 1 0,0-1 0,1 1 1,-1-1-1,0 1 0,0 0 0,-1-1 0,1 1 1,0 0-1,0 0 0,-1 0 0,1 0 0,-1-1 1,0 1-1,1 0 0,-1 0 0,0 0 0,0 0 1,0 0-3,3 23 21,-2-21-9,0-1 0,1 1 0,-1-1-1,1 0 1,0 0 0,0 0 0,0 0 0,1 0 0,-1 0-12,9 6 70,-9-7-66,1 0 0,-1 0 0,0 0 0,1 0 0,-1 0 0,0 1 0,0-1 0,-1 1 0,1-1 0,0 1 0,-1 0 0,0 0 0,1 2-4,-2 11 84,-9 4 94,-12 4-85,14-19-46,-2-1 45,-1-2 60,9-2 8,0 1-48,-1 2-15,1 1-56,-2 2-9,1-4 38,-9 3 40,8-4-83,1 0-1,-1 0 1,1 0-1,0 0 0,-1 1 1,1-1-1,0 1 1,0-1-1,0 1 0,0 0 1,0 0-1,0 0 1,1 0-1,-1 0 1,1 0-1,-2 2-26,3-4 8,0 1 1,0-1-1,0 0 1,0 1-1,0-1 0,0 0 1,-1 0-1,1 1 1,0-1-1,0 0 1,0 1-1,0-1 0,-1 0 1,1 0-1,0 1 1,0-1-1,-1 0 0,1 0 1,0 0-1,0 1 1,-1-1-1,1 0 1,0 0-1,-1 0 0,1 0 1,0 0-1,0 0 1,-1 0-1,1 1 1,0-1-1,-1 0 0,1 0 1,0 0-1,-1 0 1,1 0-1,0-1 0,-1 1 1,1 0-9,-104 0 725,102 0-759,1 0-81,0 0-23,-1 0 54,-1 0-35,1 0-104,-1 0 89,0 0 65,-5 0-15,3 0 11,3 0-11,-1 0-39,0 0-51,0 0-59,1 0 25,0 0-39,0 0-42,0 0-45,0 0-50,0 0-52,1 0-56,-1 0-60,18 0-1261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10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58 1536,'0'0'479,"0"0"-105,0 0 194,0 0 80,0-2 136,0 1-561,0-3-35,0 2-84,0-1-36,0-10 121,0 8-55,0-3 96,-6 5 133,0 0-344,0 1 37,-8-2 144,5 2-24,-37-2 612,32 3-625,-1 1-51,7 0-57,-20-1 52,14 5 9,-9 12-2,0 0-1,12 3-84,8 6-29,3 31 0,3-25 21,11-8 56,12 2-41,-19-19-21,-6-6-12,-1 1 1,1-1-1,-1 1 0,0-1 0,1 1 1,-1-1-1,1 1 0,-1-1 1,1 0-1,0 1 0,-1-1 0,1 0 1,-1 0-1,1 1 0,0-1 1,-1 0-1,1 0 0,-1 0 0,1 0 1,0 0-1,-1 0 0,1 0 1,0 0-1,-1 0 0,1 0 0,0 0-3,26 0 27,2 0 74,-26 0-98,-1 0 0,0 0 0,0 0 0,0 0 0,0 0 0,0 0 0,0-1 0,0 1 0,0-1 0,0 1 0,0-1 0,0 0 0,0 0 0,0 0 0,0 0 0,0-1-3,14-20 102,-2 11 23,15 1-29,-25 9-61,2-2 93,-2-13 30,14-3-50,1 5-46,-10 9 15,-3 2 158,-6-3-70,0-1-61,0-15 69,0 12-46,0 4-1,0 1 53,0 5-101,0 0-49,-6 0-93,5 0 56,-20 1-16,14 6-12,11 7-45,30 44 18,-33-42 22,0-9 23,16 12 12,15 19 6,-31-37 3,1 0 0,0 1 0,-1-1 0,1 0 0,0 0 0,0 0 0,0 0-1,0 0 1,0-1 0,0 1 0,0-1 0,0 1 0,0-1 0,0 0 0,1 0 0,-1 0 0,0 0 0,0 0 0,0 0 0,1 0-3,11 0 69,8 8-41,22 11 129,-28-11-176,1-1-101,-8-3 11,0-1-38,1 1-44,1 0-48,2 2-36,-4 2-53,-3 1-60,-2 2-65,2 2-151,-6-13 555,1 1-1,-1-1 1,0 1 0,1-1 0,-1 1-1,1-1 1,-1 0 0,1 1 0,-1-1-1,1 0 1,0 1 0,-1-1 0,1 0 0,-1 1-1,1-1 1,0 0 0,-1 0 0,1 0-1,0 0 1,-1 0 0,1 0 0,-1 0-1,1 0 1,0 0 0,-1 0 0,1 0 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08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19 567 2560,'0'0'450,"0"0"-183,0 0-80,0 0-46,0 0 152,0 0-186,0 0 48,0 0 135,0 0 755,0 0-652,0 0-155,0 0-73,0 0-38,0 0-17,0 0 53,0 0-28,0 0 87,0 0 47,0 0 67,0 0-181,0 0-107,0 0-11,0 0 50,0 0 125,0 0 150,0 0-63,0-6 21,0 1-268,0-2-15,0 0 9,0-6 50,0-9 78,0-2-67,0-39 42,0 61-148,0 0 0,0 0 1,0 0-1,0 1 0,0-1 0,0 0 0,1 0 0,-1 0 0,1 1 0,-1-1 0,1 0 0,-1 1 0,1-1 0,0 0 0,0 1 0,0-1 0,0 1 0,0 0 1,0-1-1,1 1 0,-1 0 0,0-1 0,1 1 0,0 0-1,12-14-25,-8-15-61,-7 14 65,0 6 21,1 1 0,0 0 0,0-1 0,1 1 0,0 0 0,2-4 0,1 2-10,1 0 0,0 0 0,0 1-1,6-9 11,15-32-66,-24 47 58,0 0-1,0 0 1,1 0-1,-1 1 1,1-1-1,0 1 1,0-1-1,0 1 1,0 0 0,4-3 8,7-8-44,-7 1 21,-6 12 23,-1 1 0,0-1 0,1 0 0,-1 1 0,0-1 0,1 1 0,-1-1 0,1 1 0,-1-1 1,1 1-1,-1-1 0,1 1 0,-1-1 0,1 1 0,-1 0 0,1-1 0,-1 1 0,1 0 0,0 0 0,-1-1 0,1 1 0,0 0 0,-1 0 0,1 0 0,0 0 0,-1 0 0,1 0 0,0 0 0,-1 0 0,1 0 0,0 0 1,-1 0-1,1 0 0,0 0 0,-1 1 0,1-1 0,1 0 0,-1 0 0,0 1 0,0-1 0,1 0 0,-1 0 0,0 0 0,0 0 0,1-1 0,-1 1 0,0 0 0,0-1 0,1 1 0,-1 0 0,0-1 0,0 1 0,0-1 0,0 0 0,0 1 0,0-1 0,0 0 0,0 0 0,0 1 0,0-1 0,0 0 0,0 0 0,-1 0 0,1 0 0,0 0 0,-1 0 0,1-1 0,-1 1 0,1 0 0,-1 0 0,1 0 0,-1-1 0,0 1 0,0 0 0,1 0 0,-1-1 0,2-6 0,-1 7 2,0-1 1,1 0-1,-1 0 1,1 1 0,-1-1-1,1 1 1,-1-1-1,1 1 1,0 0-1,0 0 1,-1 0-1,1 0 1,0 0 0,0 0-1,0 0 1,0 0-1,0 1 1,0-1-1,1 1 1,-1 0-1,0-1 1,0 1 0,0 0-1,0 0 1,1 1-3,5-2 10,-1 1 1,0 1 0,1-1-1,-1 1 1,0 1 0,1 0-11,-6-2 2,0 1 1,-1 0 0,1 0 0,0 0-1,-1 0 1,0 0 0,1 0 0,-1 0 0,1 1-1,-1-1 1,0 0 0,0 1 0,0-1-1,0 1 1,0-1 0,0 1 0,0 0-1,-1-1 1,1 1 0,0 0 0,-1-1-1,1 1-2,7 15 25,17-2-89,-10 32 46,-8-17 51,2 0 37,38 77-27,-35-79 70,-1-7-33,-9-17-66,1 1-1,-1-1 1,0 1-1,0-1 0,0 1 1,-1 0-1,0-1 1,0 1-1,0 0 1,0 0-1,-1 4-13,0 48 150,1-51-57,0-1-33,7 4-2,-2-1-13,-4 0-18,0 15 159,-2-15-157,0 0-40,0-2-31,0 0-33,0 0-41,-1 0-45,1-1-53,0 1-57,0-2-64,0 1-69,0-5-80,-1 0 101,1 0 87,-1 0 73,0 0 46,-1 0 57,-3 0-97,2 0 90,2 0 11,-1 0-45,-1 0-1140</inkml:trace>
  <inkml:trace contextRef="#ctx0" brushRef="#br0" timeOffset="314.989">0 341 2432,'0'0'261,"0"0"-35,1 0 133,-1 0-109,1 0-90,0 0-72,0 0-50,4 0-40,-2 0 53,-2 0 12,1 0 34,-1 0 39,1 0 47,0 0 105,0 0 87,-1 0 97,1 0 109,7 0-297,-1-2-94,-3-2-65,3-9 92,-6 1-9,-2 10 104,1 0-75,1 0-65,0 2-54,2-1-9,6 1-51,-7 1 46,11-2-89,19-7-54,-19 4 65,2 1 71,0 1 98,-6 1-51,-1 1 36,2-1-99,-10 2-36,6 1 1,12 2 48,3 0 9,9 1 40,-23-3-190,-1-1 53,8 0 163,-9-1-134,-2 0-55,1 0-42,1 0-71,1 0-78,3 0-94,1 0-108,1 0 37,7 0-272,3 0-397</inkml:trace>
  <inkml:trace contextRef="#ctx0" brushRef="#br0" timeOffset="885.637">960 172 2304,'0'0'677,"0"0"-266,0 0 146,0 0-111,-2 0 539,-3 0-648,-2 0-211,-29 0 388,18 0-340,5 0-105,7 0-77,2 0-35,-11 2 28,10 3 48,-3 4 56,-4-4-33,9-4-51,1 0 1,0 0 0,-1 0 0,1 0 0,0 1 0,-1-1-1,1 1 1,0-1 0,0 1 0,0 0 0,0 0 0,1 0 0,-1 0-1,0 0 1,1 0 0,-1 2-6,2-4 2,-1 1 1,1-1-1,0 0 0,0 1 0,0-1 1,0 0-1,0 0 0,0 1 0,-1-1 1,1 0-1,0 1 0,0-1 0,0 0 1,0 0-1,-1 1 0,1-1 0,0 0 1,0 0-1,-1 0 0,1 1 0,0-1 1,-1 0-1,1 0 0,0 0 0,0 0 1,-1 0-1,1 0 0,0 0 0,-1 1 0,1-1 1,0 0-1,-1 0 0,1 0 0,0 0 1,-1 0-1,1-1 0,0 1 0,-1 0-2,-3 0 12,1-1-11,0 1 0,-1 0 0,1-1 0,-1 1 0,1 1-1,-1-1 1,1 0 0,-1 1 0,1 0 0,0 0 0,-3 0-1,3 12-22,3-4-63,0-7 84,-1 0-1,1 0 1,0 0 0,0 0-1,1 0 1,-1 0-1,0-1 1,0 1 0,1 0-1,-1 0 1,1 0 0,0 0-1,-1-1 1,1 1-1,0 0 1,0-1 0,0 1 1,11-2 4,-9-1-6,28 4 2,-27-3 0,-1 1 0,0 0 0,0-1 0,1 2 0,-1-1 0,0 0 0,0 0 0,0 1 0,0 0 0,0-1 0,-1 1 0,1 0 0,0 1 0,-1-1 0,0 0 0,1 1 0,-1-1 0,0 1 0,0 0 0,0-1 0,-1 1 0,1 0 0,0 2 0,0-4 0,0 0 0,0 0 1,0 0-1,0 0 0,0 0 0,0 0 1,0-1-1,0 1 0,0-1 0,0 1 1,1-1-1,-1 0 0,0 0 0,0 0 1,0 0-1,2 0 0,6 0 17,-8 2-5,-1-1 0,1 1 0,-1 0 0,1 0 0,-1 0 0,0-1 0,1 1 0,-1 0-1,0 1 1,0-1 0,-1 0 0,1 0 0,0 1-12,10 19 80,-4-15 19,-1-1-58,-1-1-44,4 5-68,-5-2 84,-2 0 92,-2-3-6,1 0 36,-1 2 42,1 0 47,-1 1 53,0 1 56,0 16 8,0-18-42,-7-4 42,-6 2-182,-44 7 419,30-11-371,4-2-95,2-4-101,16 3-75,0 1 36,-3-2 51,-10-3 225,12 5-248,3 0-40,-1 1-33,-2-1-137,2 1 56,0 0-35,-1 0-39,0 0-42,0 0-45,-1 0-49,-4 0-64,-5 0-317,8 0-535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11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1 111 2176,'0'0'596,"0"0"-253,0 0 157,0 0-232,0 0-34,0 0 367,0 0-284,0 0-162,0 0-41,0 0-16,0 0 4,0 0 61,0 0-28,0 0 37,0 0 126,0 0-5,0 0-138,0 3 79,0 44 569,0-22-450,0 2-47,0 9 10,0-19-206,0 0-35,0 49 27,0-13-91,0 73-44,0-86 59,0 2 39,0-2 36,0 1 51,0 3 60,0 3 69,0-41-131,0-6-22,0 0-20,1 0-54,7 0-43,-3 0 24,0 0 89,-2 0-12,0 0 41,22 0-89,-21 1 29,-1 1-39,-4 8 34,1-10-179,0-1 67,0 0 88,-1-2 144,1 1-152,1 0-60,-1 1-89,0 0-90,1 0-115,0 1 100,-1-1-37,1 1-39,-1 0-41,2 0 150,-1 0 61,1 0 39,2 0 7,-2 0 5,0 0-52,-1 0-81,0 0-70,-1 0-103,1 0-122,-1 0 189,0 0-37,0 0-1079</inkml:trace>
  <inkml:trace contextRef="#ctx0" brushRef="#br0" timeOffset="311.543">302 450 3328,'0'-5'294,"0"1"-62,0 1-54,0 0-45,0-2 22,0 0 34,0 6-87,0 0 65,0 2 94,0-1-86,0 0 34,0 1 131,0 1 76,0 0 85,0 1 93,0-5-344,0 0-78,0 0-38,0 0-7,0 3 236,0 9-67,0 2-73,0-1-69,0-2-59,0-9-103,0 0-1,-1 0 1,2-1 0,-1 1 0,0 0 0,0 0-1,1 0 1,-1 0 0,1-1 0,-1 1 0,1 0-1,0 0 1,0-1 0,0 1 0,0 0 0,0-1-1,0 1 1,0-1 0,0 0 0,1 1 0,-1-1-1,0 0 1,1 0 0,0 1 8,5 4-11,-1 1 34,-2 4 43,-3 5 53,-1-5-175,0-1 92,0 1 57,0 25 376,0-19-309,0-8-109,0 1-48,0-2-43,0 0-48,0 0-52,0-1-61,0 1-65,0-1-72,0 0-80,0 0-85,0-5 60,0-1-287,0-1-443</inkml:trace>
  <inkml:trace contextRef="#ctx0" brushRef="#br0" timeOffset="571.482">189 356 2816,'0'-1'167,"-1"-1"26,1-6 87,1 6-151,-1-1 60,1 2-5,1 0 50,-1 0 58,1 1 67,4 0 15,9 0 641,-11 0-719,11 0-117,-4 0-33,-4 0-67,-2 0-35,-1 0-45,-1 0-51,1 0-60,0 0-65,1 0-74,1 0-81,-2 0 69,2 0-39,0 0-40,2 0-45,23 0-402</inkml:trace>
  <inkml:trace contextRef="#ctx0" brushRef="#br0" timeOffset="991.982">452 393 2688,'1'1'731,"1"1"-353,1 1-280,-1-1 44,2 3 250,-2 0 70,2 10 1015,-3-8-908,-1-1-270,0 0-70,0 0-85,0 1-102,0 0-98,0 0-94,2 6 248,2-2-33,9 8-6,-11-16-55,0-1 0,0 0-1,-1 1 1,1-1 0,-1 1-1,1-1 1,-1 1 0,0 0-1,0 0 1,0-1 0,0 1-1,-1 0 1,1 0 0,-1 0-1,1 1-3,-1 24 250,0 26 460,0-49-630,0 6-128,0-9 67,0 1 37,0 0 35,0 0 48,0 0 55,0 1 65,1-3-178,1-1-39,10-7-16,-10-8 26,-3 13-48,1-1-1,0 1 0,0 0 1,0-1-1,0 1 1,0 0-1,1-1 0,-1 1 1,1 0-1,0 0 1,-1-1-1,1 1 0,0 0 1,0 0-1,0 0 1,1 0-4,8-9 0,-9 10 0,1-1 0,0 1 0,0-1 0,-1 0 0,1 0 0,-1 0 0,1 0 0,-1 0 0,0 0 0,0 0 0,0 0 0,0 0 0,0-1 0,-1 1 0,1 0 0,-1-1 0,1 1 0,-1 0 0,0-1 0,0-2 0,3-26 0,16 6 0,9-3 21,-20 18 59,-5 0-27,0 6-23,12 3 42,13 1 56,-20 1-36,-2 3-53,1 11-36,-6-13 12,8 26 70,16-13-63,-24-13-23,0-1 1,-1 0 0,1 0 0,-1 0-1,1 0 1,-1 0 0,1 1-1,-1-1 1,0 0 0,0 0 0,1 1-1,-1-1 1,0 0 0,0 0 0,0 1-1,0-1 1,-1 0 0,1 0-1,0 1 1,-1 1 3,1 1-1,0 0 1,0 0-1,0 0 0,0-1 1,1 1-1,-1 0 1,1-1-1,0 1 1,0 0-1,1-1-2,-1 1 9,0-1 1,1 1-1,-1-1 1,1 0-1,0 0 1,0 0-1,0 0 1,1 0-1,-1 0-9,10 8 29,7 13 124,-16-2-76,-2 2-58,-1-20-59,0-1-72,0 0-60,0-1-50,0 3-265,0 6-405,0-4 534,0-7-943</inkml:trace>
  <inkml:trace contextRef="#ctx0" brushRef="#br0" timeOffset="1286.618">866 73 2560,'0'0'478,"0"0"-104,0-1-91,0 0-78,-1 0-46,1-1-73,0 0-49,0-1-42,0 0 42,0 2 73,1 0 65,0 0 99,0 1 45,0 0 97,1 0 108,-1 1 121,16 12-521,-5 15 158,-9 8-14,-3-9-169,0-3-104,0 19 64,0-1 81,0 9 108,0 67 430,0-83-503,0 1-43,0 3-54,0 1-91,0-1-114,0-19 15,0 0-37,0-15-193,0-4-297,0-1-428,0 0-63,0 0-22</inkml:trace>
  <inkml:trace contextRef="#ctx0" brushRef="#br0" timeOffset="1772.484">904 450 2560,'0'-2'726,"0"0"-526,0-1-38,0-15 246,0 14-280,0 1 40,0-1 397,1 1-86,1 0-79,0 0-72,0 0-66,1 1-58,1 0-52,-1 0-44,1 0-28,1 1-42,13-4-73,-14 5 91,-3-1 14,0 1 39,6-17 116,-2 0-96,11 4-78,-1 12-6,-3 2-3,1-3 41,-5-2 6,1-3 36,19-30 216,-22 28-149,-3 5-76,-2 4-57,0 1-37,1 3-13,3-5 25,0-2 19,3-3 36,3-3 45,3-5 54,-7 5-60,-7-1-106,0 26-22,0-15 0,0 0 0,0 1 0,0-1 0,0 0 0,0 0 0,0 1 0,0-1 0,0 0 0,0 0 0,-1 0 0,1 1 0,0-1 0,-1 0 0,1 0 0,-1 0 0,1 0 0,-1 1 0,0-1 0,1 0 0,-1 0 0,0 0 0,0-1 0,0 1 0,0 0 0,0 0 0,0 0 0,0-1 0,0 1 0,0 0 0,0-1 0,0 1 0,0-1 0,0 1 0,-1-1 0,1 0 0,0 1 0,0-1 0,-1 0 0,0 0 0,-5 2 0,6-1 2,-1 0 0,1-1 0,0 1 1,0 0-1,-1 0 0,1 0 0,0 0 0,0 0 1,0 0-1,0 0 0,0 0 0,0 0 0,0 0 1,0 0-1,1 1 0,-1-1 0,0 0 0,1 1 0,-1-1 1,1 1-1,0-1 0,-1 0 0,1 1 0,0-1 1,0 2-3,-7 13 51,-11-7-29,15-8-24,0 0 0,0 0 0,0 0 0,0 0 0,0 1 0,0-1 0,1 1 0,-1 0 0,0 0 0,1 0 0,-2 2 2,2-2-6,-38 44-91,38-43 98,1-1 1,-1 1 0,1 0-1,0 0 1,0 0 0,0 0-1,0 0 1,1 0 0,-1 0-1,1 0 1,-1 1-2,1-3 2,0-1 1,1 0-1,-1 1 0,0-1 0,0 0 1,0 1-1,0-1 0,0 0 0,-1 1 1,1-1-1,0 0 0,0 1 0,0-1 0,0 0 1,0 0-1,0 1 0,0-1 0,-1 0 1,1 1-1,0-1 0,0 0 0,0 0 1,0 1-1,-1-1 0,1 0 0,0 0 1,0 0-1,-1 1 0,1-1 0,0 0 1,-1 0-1,1 0 0,0 0 0,0 0 1,-1 1-1,1-1 0,0 0 0,-1 0-2,-1 1 6,-1 0 0,1 1 0,0 0 0,0-1 0,0 1-1,0 0 1,1 0 0,-1 0 0,0 0 0,1 0 0,-1 0 0,1 1-1,0-1 1,0 0 0,0 1 0,-1 1-6,-3 8 56,3-9-49,0-1 39,-1 0 76,0 0 44,-3 2 284,6 1-325,1 0-114,1 0-42,11 23 287,-13-27-250,0-1 1,0 0 0,0 1 0,0-1-1,0 0 1,0 0 0,0 1 0,0-1-1,1 0 1,-1 1 0,0-1 0,0 0-1,0 0 1,1 1 0,-1-1-1,0 0 1,0 0 0,1 0 0,-1 1-1,0-1 1,0 0 0,1 0 0,-1 0-1,0 0 1,1 0 0,-1 1 0,0-1-1,1 0 1,-1 0 0,0 0 0,0 0-1,1 0 1,-1 0 0,0 0-1,1 0 1,-1 0 0,0 0 0,1 0-7,19 6 222,-12-2-107,5 1 38,-7-3-101,10 0-18,-7-3 32,-1 1 26,3 0 48,0 2-37,-1 3-41,11 15 13,-16-15-37,1-1 53,14 1 306,-10-5-279,-2-1-97,-4 1-52,0-1-33,0 1-48,-1-1-50,1 1-54,-1 0-61,-1 0 153,0 0-36,3 0-243,0 0-70,10 0-727,-11 0 860,0 0 36,-1 0 46,0 0 66,-1 0 80,0 0 94,4 0-1539</inkml:trace>
  <inkml:trace contextRef="#ctx0" brushRef="#br0" timeOffset="2144.37">1243 563 2688,'0'0'290,"0"0"-33,0 0 166,1 0-108,0 1-91,0-1-59,0 0-70,5-1 33,-4-2-13,0 2 11,-1-2 61,0 2-97,3-8 469,0 3-51,-1 2-69,1 0-89,-1 2-174,1 0-53,0-1-57,2 1-64,-4 1-11,-1-1 71,2-4-42,-1 2 19,-1 2 62,0 1 18,0 0 52,-1 1-171,9-1 197,1-4-95,21-23 4,-28 25-55,1 0-1,-1 0 0,1 1 1,-1-1-1,1 1 0,0 0 1,0 0-1,2-1-50,8-4 214,-8 1-100,-2-3-47,-3-3-33,-1-8 126,0 2-49,0 8-77,0 2-40,0 7 9,0 0-1,0 0 1,0 0 0,1 0-1,-1 0 1,0 0 0,-1 0-1,1 1 1,0-1 0,0 0-1,0 0 1,0 0-1,-1 0 1,1 0 0,0 0-1,-1 1 1,1-1 0,-1 0-1,1 0 1,-1 1 0,1-1-1,-1 0-2,-30-2 44,7 4-39,20-1-4,-1-1 8,0 1 0,0 0 1,0 0-1,0 0 0,0 1 0,0 0 1,0 0-1,0 0 0,1 0 0,-1 1 1,0 0-1,1 0 0,-1 0 1,1 0-1,0 1 0,-4 2-9,-17 32 107,14-22-64,-4 5 11,10-8 7,-1 4 37,1-7-57,-3 10 8,6-7 12,1 4 44,0-8-68,1-6-32,0 0 1,0 0-1,-1 0 1,1 0 0,0 0-1,1 0 1,-1 0-1,0 0 1,0 0 0,1 0-1,0 0 1,-1-1 0,1 2-6,6 5 55,6-1 36,9 6-5,-20-11-82,-1 0 0,0-1 0,0 1 0,0 0 0,0 0 0,0 0 0,0 0 0,0-1-1,-1 1 1,1 0 0,0 1 0,-1-1 0,0 0 0,0 0 0,1 0 0,-1 1-4,1 5 106,3-2-52,11 1-1,-14-6-31,10 1 19,0 1-22,-1 1-37,-2 2-92,2 2 31,-1-1 22,-3-4-19,-1 0-38,2-1-68,0-1-35,1 0-72,2-1-83,1 0-94,-8 0 368,-1 0 0,0 0 0,0 0 0,0 0 0,0-1 0,0 1 0,0-1 0,1 0 0,-1 0 0,0 1 0,-1-1 0,1 0 0,0-1 0,0 1 0,0 0 0,-1-1 0,1 1 0,0 0 0,0-2 98,15-11-826,-15 13 708,1 0 1,-1 0 0,1 0-1,-1 0 1,1 1 0,0-1 0,-1 1-1,1 0 1,0-1 0,0 1-1,-1 1 1,1-1 117</inkml:trace>
  <inkml:trace contextRef="#ctx0" brushRef="#br0" timeOffset="2734.892">1713 393 2816,'0'-7'277,"-1"1"-36,-5-21 742,2 20-607,-1 1 94,3 4 21,1 1 812,1 1-922,0 0-100,0 0-91,-2 0-49,-2 0-27,-23 0 138,17 0-94,0 0 93,9 0-34,0 1-79,-1 2-47,1 1-94,-2 1-85,1-3 96,-12 5-50,4-3 7,3 1 59,3 1 24,-2 1 33,-1 2 39,-1 4 46,-20 24-16,11-18-20,16-17-124,0-1 1,0 1-1,0-1 0,0 1 0,1 0 1,-1 0-1,0-1 0,1 1 0,0 0 1,-1 0-1,1 0 0,0 0 0,0 0 1,0-1-1,0 1 0,0 0 0,0 0 1,1 2-7,0 10 61,0 5 40,-1-12-74,0 20 85,1-12-42,-1-15-69,0 0 1,0 0 0,0 1 0,0-1-1,0 0 1,0 0 0,0 0-1,0 1 1,0-1 0,0 0 0,0 0-1,0 1 1,0-1 0,0 0-1,0 0 1,0 0 0,1 1 0,-1-1-1,0 0 1,0 0 0,0 0 0,0 0-1,0 1 1,1-1 0,-1 0-1,0 0 1,0 0 0,0 0 0,1 0-1,-1 0 1,0 1 0,0-1 0,1 0-1,-1 0 1,0 0 0,0 0-1,0 0 1,1 0 0,-1 0 0,0 0-1,0 0 1,1 0 0,-1 0-2,15 5 80,19 18 64,-22-13-90,-11-9-40,8-4 30,-8 3-39,0 0 0,0 1 0,0-1 0,0 0 0,1 0 1,-1 0-1,0 0 0,0 0 0,0-1 0,0 1 0,0 0 0,0 0 1,0-1-1,0 1 0,0 0 0,0-1 0,0 1 0,0-1 1,0 0-1,0 1 0,0-1 0,-1 0 0,1 1 0,0-1 0,0 0 1,-1 0-1,1 0 0,0 0 0,-1 0 0,1 1 0,-1-1 0,1-1-5,13-18 70,-10 18-64,0-1-1,-1 1 0,2-1 1,-1 1-1,0 0 0,0 1 1,1-1-1,0 1-5,-5 1 3,1 0 1,-1-1-1,1 1 0,0 0 0,-1 0 1,1 0-1,-1 0 0,1-1 1,0 1-1,-1 0 0,1-1 0,-1 1 1,1 0-1,-1-1 0,0 1 1,1 0-1,-1-1 0,1 1 0,-1-1 1,0 1-1,1-1 0,-1 1 0,0-1 1,1 1-1,-1-1 0,0 0-3,24-31 57,-4 3 20,-18 24-61,0 0-1,0 0 0,-1 0 0,0 0 1,0-1-1,-1 1 0,1 0 0,-1-6-15,6-39 52,3 16 24,-7 30-73,-1 0-1,0 0 0,0 0 0,-1 0 1,1 0-1,-1 0 0,1 0 1,-1 0-1,-1 0 0,1-2-2,0 4 0,-1 0 0,1-1 0,0 1 0,0 0 0,0-1-1,1 1 1,-1 0 0,1-1 0,-1 1 0,1 0 0,1-3 0,11-14 0,-11 17 0,0 0 0,-1 1 0,1-1 0,-1 0 0,1 0 0,-1 0 0,0 0 0,0-1 0,0 1 0,0 0 0,0 0 0,-1-1 0,1 1 0,-1 0 0,1-1 0,-1 1 0,0-1 0,0 1 0,0 0 0,0-1 0,0-40 10,0-68-170,0 110 157,0 1 0,0-1-1,0 0 1,0 1 0,0-1 0,0 0-1,0 1 1,0-1 0,0 0 0,0 1-1,0-1 1,-1 1 0,1-1-1,0 0 1,0 1 0,-1-1 0,1 1-1,0-1 1,-1 1 0,1-1-1,-1 1 1,1-1 0,0 1 0,-1-1-1,1 1 1,-1-1 3,-24-24-43,21 21-24,2-1 35,0-6 28,2 9-25,-2 2-73,-11 25 17,11-18 48,1 0 0,0 1 1,0-1-1,1 0 0,0 0 1,1 3 36,6 47-225,0-25 132,-4-17 76,-1-5 17,0 0 0,1 0 0,0-1 0,1 1 0,0-1 0,1 1 0,16 41 0,-17-40 4,1 0-1,0 0 1,1-1 0,0 0 0,1 0 0,0 0 0,1-1 0,2 3-4,17 17-25,4 1-48,-15-13 12,-3-5-146,11 4-226,-17-14 323,-1-1 0,0 0 1,0 0-1,1 0 0,-1-1 0,1 0 1,2 0 109</inkml:trace>
  <inkml:trace contextRef="#ctx0" brushRef="#br0" timeOffset="3302.04">1 1183 2560,'0'5'751,"0"0"-71,0-1-69,0 1-64,-1-1-65,1 1-58,0-1-52,0 1-50,0-1-47,0 1-43,1-1-40,-1 0-35,0 4 49,1 0-91,0-1-74,0 0-36,6 15-79,-3-12 81,1-1 78,-2-4-1,0 0 34,17 29-186,-13-11 114,-5-12 18,-1 2 35,0 2 41,-1 2 48,0 0-89,0 5-20,3 21 42,10-25 7,-9-4-86,-4-12-38,1 0 0,-1 0 1,1 0-1,-1 0 1,1 0-1,0-1 1,0 1-1,0 0 1,0 0-1,0-1 1,0 1-1,0-1 1,1 1-1,-1-1 1,1 0-1,-1 1 1,1-1-1,-1 0 1,1 0-1,-1 0 1,1 0-1,0 0 1,0 0-1,0 0-4,3 2-22,-2 12 51,-5-7-47,0 0-63,2 0-94,0-5 42,1 1-34,1 0-40,1-1-43,2 2-127,2 3-291,-4-5-484</inkml:trace>
  <inkml:trace contextRef="#ctx0" brushRef="#br0" timeOffset="3551.709">396 1466 3328,'-13'6'588,"5"-2"-228,2-1-97,1-1-45,-1 4 329,6-5-393,0 2 41,2 9 651,0-5-320,1-3-135,1-1-60,0-1-113,1 0-61,0-1-71,2-1-81,-5 0 184,0 1-45,0 3 34,-1 0-104,-2 6 5,1-7 25,0 7 25,-1 1-45,0 6-25,3 8-74,8-5-16,5-9 61,-2-4-209,-6-4 66,-2 0-43,0-1-221,-4-1-334,-1-1-462</inkml:trace>
  <inkml:trace contextRef="#ctx0" brushRef="#br0" timeOffset="3801.715">339 1353 3584,'0'0'634,"0"0"-244,0 0-101,0 0-45,0 0 400,0 0-466,0 0 45,0 0 238,2 0 770,0 0-875,9 0 16,1 0-113,-5 0-179,-1 0-36,1 0-40,0 0-42,0 0-44,1 0-49,-1 0-49,1 0-54,0 0-56,0 0-58,0 0-63,0 0-63,8 0-571</inkml:trace>
  <inkml:trace contextRef="#ctx0" brushRef="#br0" timeOffset="4212.515">847 1296 3712,'0'0'635,"0"0"-241,0 0-99,0 0-40,0 0 238,0 0-252,0 0-26,0 0 51,0 0 281,-1 1 484,-1 0-615,-1 0 1,1 0-127,-5 2-88,-4 1-47,-12 7 135,19-8-139,-1 10-46,-4 1-52,-21-9-62,24-7 52,6 2-39,0 0 0,0 0 0,0 0 0,0 0 0,-1 0 1,1-1-1,0 1 0,0 0 0,0 0 0,0 0 0,-1 0 1,1 0-1,0 0 0,0 0 0,0 0 0,-1 0 0,1 0 1,0 0-1,0 0 0,0 0 0,-1 0 0,1 0 0,0 0 1,0 0-1,0 0 0,-1 1 0,1-1 0,0 0 1,0 0-1,0 0 0,0 0 0,-1 0 0,1 0 0,0 0 1,0 1-1,0-1 0,0 0 0,0 0 0,0 0 0,-1 0 1,1 1-1,0-1 0,0 0 0,0 0 0,0 0 0,0 0 1,0 1-1,0-1 0,0 0 0,0 0 0,0 0 0,0 1 1,0-1-1,0 0 0,0 0-4,-2 22 131,2 7-86,-1-28-44,1 0 0,0 0-1,0 0 1,1 0-1,-1 0 1,0 0-1,0 0 1,0 0 0,1 0-1,-1-1 1,0 1-1,1 0 1,-1 0 0,1 0-1,-1 0 1,1-1-1,-1 1 1,1 0 0,0 0-1,-1-1 1,1 1-1,0 0 1,0-1-1,-1 1 1,1-1 0,0 1-1,0-1 1,0 0-1,0 1 1,0-1 0,0 0-1,-1 1 1,1-1-1,0 0 1,0 0-1,0 0 1,0 0 0,0 0-1,0 0 1,0 0-1,0 0 1,0 0 0,0-1-1,0 1 0,0 0 0,1 0 0,-1 0-1,0 0 1,1 0 0,-1 0-1,1 0 1,-1 1 0,0-1-1,0 0 1,1 1 0,-1-1 0,0 1-1,0-1 1,1 1 0,0 0 0,3 13 0,-5-13 0,0 0 0,0-1 0,1 1 0,-1 0 0,0 0 0,0-1 0,0 1 0,1 0 0,-1 0 0,0-1 0,1 1 0,-1 0 0,1-1 0,-1 1 0,1 0 0,-1-1 0,1 1 0,-1-1 0,1 1 0,-1-1 0,1 1 0,0-1 0,-1 1 0,1-1 0,0 0 0,0 1 0,-1-1 0,1 0 0,0 1 0,0-1 0,-1 0 0,1 0 0,0 0 0,0 0 0,0 0 0,-1 0 0,1 0 0,0 0 0,0 0 0,0 0 0,32 1 0,0 2 0,-1 1 0,11 3 0,-31-6-4,-11 0 3,46 32 27,-43-30-16,10 7 145,-16-5 52,-3 0-124,0 3-47,0 3 15,5-10-45,0 0-1,-1 0 1,1 1 0,-1-1 0,1 0 0,-1 0 0,1 0 0,-1 0-1,0 0 1,1 0 0,-1-1 0,0 1 0,0 0 0,0 0 0,0 0-1,0-1 1,0 1 0,0 0 0,0-1 0,0 1 0,0-1 0,0 1-1,0-1 1,0 0 0,0 1 0,0-1 0,0 0 0,-1 0 0,1 0-1,0 0 1,0 0 0,0 0 0,0 0 0,-1 0 0,0 0-6,-30 2 156,12 7-73,8-3-27,-5-5 33,-24-1 50,12 0-113,10 0-70,7 0-77,5 0-70,2 0 35,-5-3-70,3 0 60,0-3-3,5 4 76,0 1-37,-4-2-378,5 3 99,1 0-104,0 0-361,0 0-555</inkml:trace>
  <inkml:trace contextRef="#ctx0" brushRef="#br0" timeOffset="4503.307">1148 901 3840,'1'0'679,"0"0"-261,1 0-110,1 0-49,15 0 427,-14 0-489,-1 0 50,-2 0 360,0 1-83,0-1-77,0 1-72,0-1-67,-1 1-60,1 0-55,-1 0-49,1 1 7,-1 0-109,0 0-73,0 4-188,-1-4 172,1 0 92,0-1 25,0-1 39,0 39-30,0 1 53,0 102 457,0-78-367,0-27-129,0 1-39,0-7-47,0 0-41,0-1-47,0 0-51,0-1-58,0-1-64,0 0-68,0-2-76,0-20-250,0-6 187,0 0-51,3 3-299,13 13-490</inkml:trace>
  <inkml:trace contextRef="#ctx0" brushRef="#br0" timeOffset="4771.509">960 1146 3200,'2'-1'885,"1"0"-629,2 0-32,-2 0-24,0-1-70,0 1-37,1-1-79,2-1-48,-1 1 95,-2 1 11,0 0 38,0 1 44,0-1 50,0 1 10,0-1 43,1 1 49,0-1 51,0 1 55,0 0 60,1 0 64,1 0 66,28 0-52,5 0-99,2 0-104,1 0-108,0 0-111,-2 0-116,-3 0-120,-5 0-124,-27 0-151,-1 1 76,-1 0 64,0 0 56,0 1 21,0 1 48,3 5-123,-4-5 94,0 0-88,33 31-1066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19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494 1581 1536,'0'0'475,"0"0"-118,0 0 54,0 0 266,0 0-23,0 0-474,0 0-33,0 0 38,0 0-71,0 0 35,0 0 107,0-2-64,0-3-106,0-20-65,0 16 350,0 1-62,-1 1-57,1 1-52,-1-3 16,0 3-85,-1 0-66,0 2-48,-9-2-65,4 5 59,-3 1 79,4 0-1,0 0 37,-1 0 29,4 0-27,-3 0 0,5 0-122,0-1 0,0 1 0,0 0 0,-1 0 0,1 0 0,0 1 0,0-1 0,0 0 0,0 0 1,0 1-1,0-1 0,0 0 0,0 1 0,0-1 0,0 1 0,0 0 0,0-1 0,0 1 0,0 0 0,0-1 0,0 1 0,0 0 0,1 0 1,-1 0-1,0 0 0,1 0 0,-1 0 0,1 0 0,-1 0 0,1 0 0,-1 0 0,1 0 0,0 0 0,-1 1-6,-3 8 50,0-5-30,0-3 55,-3 5 124,6 7-131,1-13-65,0 1 0,0-1 0,1 0-1,-1 0 1,0 0 0,0 0 0,0 1 0,-1-1-1,1 0 1,0 0 0,0 0 0,-1 0-1,1 0 1,-1 0 0,1 1 0,-1-1-1,1 0 1,-1 0 0,1 0 0,-1 0-1,0-1 1,0 1 0,1 0 0,-1 0 0,0 0-1,0-1 1,0 1 0,0 0 0,0-1-1,0 1 1,0-1 0,0 1 0,0-1-1,-1 1 1,0-1-3,-9 5 53,7-4-18,2 2-11,2 10 23,0 20 81,0-27-123,0 0 0,0 0 0,0 0 0,1 0 0,0-1 0,0 1 0,1 1-5,7 2 37,9-6 41,-15-2 29,-1 1-46,2 10 27,10-7 27,14-6-8,-20 0-52,27 3 205,7-1 18,-6-7-48,-16-1-73,-3 1-31,-1 4-46,-9 2 48,-4-7 0,-1 5-81,0 0-41,3-4-27,-1-2 71,-2-4 89,-2 4-23,0-1 37,0 2-56,-2 1-35,-5-3-4,0 0-17,5-4 85,-1 5-114,-7 1 52,-6 6-52,4 1-94,5 1-8,1-1-39,3 0-72,3 0-3,0 0-106,-6 0-276,1 0 366,-7 0-260,7 1 276,2 1-48,0 1-6,1 1-52,1 1-62,1 2-71,0 27-986</inkml:trace>
  <inkml:trace contextRef="#ctx0" brushRef="#br0" timeOffset="582.194">456 1863 2304,'0'0'673,"0"0"-279,0 0 120,0 0-312,0 0 42,0 0 64,0 0 479,0 0-389,0 0-216,0 0-61,0 0-32,0 0-12,0-6 179,-3-19 128,2 24-366,1 0 0,-1 1 0,1-1 0,-1 1 0,1-1 0,-1 1 0,0-1 1,1 1-1,-1 0 0,0-1 0,1 1 0,-1 0 0,0-1 0,1 1 0,-1 0 0,0 0 0,0 0 0,0 0 0,1 0 0,-1 0 0,0 0 0,0 0 0,1 0 0,-1 0 0,0 0 0,0 0-18,1 0 0,-28 0 406,28 0-397,-1 0 1,1 0-1,0 0 1,-1 0-1,1 0 1,0 0 0,-1 0-1,1 0 1,0 0-1,-1 0 1,1 0-1,0 0 1,-1 0-1,1 1 1,0-1-1,0 0 1,-1 0 0,1 0-1,0 0 1,-1 1-1,1-1 1,0 0-1,0 0 1,0 0-1,-1 1 1,1-1-1,0 0 1,0 0 0,0 1-1,-1-1 1,1 0-1,0 1 1,0-1-1,0 0 1,0 0-1,0 1 1,0-1-1,0 1-9,-13 24 278,13-25-272,0 0 0,0 1 0,0-1 0,0 0 1,0 1-1,-1-1 0,1 0 0,0 0 0,0 1 0,0-1 1,0 0-1,-1 1 0,1-1 0,0 0 0,0 0 1,-1 0-1,1 1 0,0-1 0,0 0 0,-1 0 0,1 0 1,0 1-1,0-1 0,-1 0 0,1 0 0,0 0 0,-1 0 1,1 0-1,0 0 0,-1 0 0,1 0 0,0 0 1,-1 0-1,1 0 0,0 0 0,-1 0 0,1 0 0,0 0-6,-8-1 36,-5 0 55,-1 3 35,13-2-118,0 0 1,0 1 0,0-1 0,1 0-1,-1 1 1,0-1 0,0 1 0,1-1 0,-1 1-1,0-1 1,0 1 0,1-1 0,-1 1 0,1 0-1,-1-1 1,1 1 0,-1 0 0,1 0-1,-1 0 1,1-1 0,0 1 0,-1 0 0,1 0-1,0 0 1,0 0 0,-1-1 0,1 1 0,0 0-1,0 0 1,0 0 0,0 0 0,0 0-9,0 16 67,0 4 51,0 38 223,0-40-248,2-3-39,0-7-66,0-8 18,0 0 0,0 1 0,0-1 0,1-1 0,-1 1 0,0 0 0,1-1 0,-1 1 0,1-1 0,-1 0 0,1 1 0,-1-1 0,1 0 0,-1-1 0,1 1 0,-1 0 0,2-1-6,2 0 5,64 1 62,37 0 172,-62 0-161,-44 0-75,-1 0 0,0 1 1,1-1-1,-1 0 1,0 0-1,1 0 0,-1 0 1,0 0-1,1-1 0,-1 1 1,0 0-1,1 0 0,-1 0 1,0 0-1,0 0 1,1 0-1,-1 0 0,0-1 1,1 1-1,-1 0 0,0 0 1,0 0-1,1 0 1,-1-1-1,0 1 0,0 0 1,0 0-1,1-1 0,-1 1 1,0 0-1,0-1 0,0 1 1,0 0-1,0 0 1,1-1-1,-1 1 0,0 0 1,0-1-4,0 1 4,4-7 56,14-19-2,-9 18-2,3 1 60,1 5 80,-2-3-47,-7-7-64,-3-14 34,-1 22-66,0-6 224,0 4 43,0 5-306,0-1-1,0 1 1,0-1 0,0 1 0,0-1-1,0 1 1,-1-1 0,1 1 0,0 0-1,-1-1 1,0 1 0,1-1-1,-1 1 1,0 0 0,1-1 0,-1 1-14,-9-9 185,10 9-140,-2-7-20,0 4 19,0 2 52,-1 1 78,1 1-142,-27 1 88,28-1-114,0 0 0,0 0 1,0 0-1,0 0 0,1-1 1,-1 1-1,0 0 0,0 0 0,0-1 1,1 1-1,-1 0 0,0-1 1,0 1-1,1-1 0,-1 1 0,0-1 1,1 1-1,-1-1 0,0 0 1,1 1-7,-4-9 43,4 8-35,0-1 0,-1 1-1,1-1 1,-1 1 0,0 0 0,1-1 0,-1 1 0,0 0-1,0-1 1,0 1 0,0 0 0,0 0 0,0 0 0,0 0 0,0 0-1,0 0-7,0 1 1,0-1-1,0 1 0,0 0 0,0 0 0,0 0 0,0 0 0,0 0 0,0 0 0,0 0 0,0 0 0,0 1 0,1-1 1,-1 0-1,0 0 0,0 1 0,0-1 0,0 1 0,0-1 0,1 1 0,-1-1 0,0 1 0,0 0 0,-9 8-85,1 7-107,9-16 192,-4 6-197,-1-6 10,3 0 61,-1 0 58,-2 0 17,2 0-8,0 0-19,1 0-46,-1 0-71,-1 0-79,0 0-93,-2 0-104,2 0-95,-1 0-404,18 0-694</inkml:trace>
  <inkml:trace contextRef="#ctx0" brushRef="#br0" timeOffset="3926.939">155 2258 1536,'0'0'479,"0"0"-105,0 0 71,0 0 305,0-1-24,0-1-526,0-1-38,0-10 60,0-23 267,2 12-209,3 7-113,4 3-88,-6 5 262,-4 3-252,0-20 122,9 5 23,2 10-135,7-10 52,-14 9-53,-1-4 44,-1-2-64,2-37 63,-14 15 46,9 36-176,-2-4 13,-1-1 1,2 1-1,-1-1 1,1 0-1,0 0 1,1 0-1,0 0 1,1 0-1,0-1 1,0-3-25,-9-64 203,1 3 84,9 70-274,0 1-1,0-1 1,0 0-1,-1 1 1,1-1-1,-1 1 1,0-1-1,0 1 1,0-1-1,-1 1 1,1-1-1,-1 1 0,0 0 1,0 0-1,-1-2-12,-11-20 91,-8-59 143,21 81-231,0 1-1,0-1 1,0 1-1,0-1 0,1 0 1,-1 1-1,1-1 0,0 0 1,0 0-1,0 1 0,0-1 1,0-1-3,2-13-31,-1-12-52,-1 20 61,0-15 27,0 12-39,0-2-43,3-11 56,9 17 21,-5 6 0,21-10 21,-17 7 113,-2 3-67,16 3-38,-15 1 5,1-1 65,-7-1-25,16 0-23,6 0-48,-17 0-8,38 0 31,58 0 55,-34 0-55,-24-1 7,-6 0 97,1 2-1,17 3-129,-4 8 70,-17-9-27,30-3 97,-48 0-97,-10 0-23,24 0 33,31 0 36,94 0 266,-101 0-308,-54 0-43,0 1 1,0-1 0,-1 1-1,1 0 1,0 0 0,0 0-1,-1 0 1,1 0 0,-1 1 0,1 0-1,-1 0 1,0 0 0,2 1-5,-1 0 5,0-1 0,0 0 0,-1 0 0,1 0 0,0 0 1,1-1-1,-1 1 0,0-1 0,0 0 0,1 0 0,-1-1 1,0 1-1,4-1-5,46 0-5,-17 0 31,19 0 81,1 0 21,25 0-31,-63 0 19,15 0-73,44 0-30,163 0 80,-78 0-50,-106 0 64,-49 0-89,-8 0-39,1 0 9,8 0 48,8 0 42,11 0 57,-28 0-134,1 0 0,-1 0 0,1 0 0,-1 0-1,1 0 1,-1 0 0,1 0 0,0 0 0,-1-1 0,1 1-1,-1 0 1,1 0 0,-1 0 0,1-1 0,-1 1-1,0 0 1,1-1 0,-1 1 0,1 0 0,-1-1 0,1 1-1,-1 0 1,0-1 0,1 1 0,-1-1 0,0 1-1,10-25 0,-9 24 1,0 0 0,1 0 1,-1 0-1,1 1 1,-1-1-1,1 1 1,0-1-1,-1 1 0,1 0 1,-1-1-1,1 1 1,0 0-1,-1 0 1,1 0-1,0 0-1,-2 0 0,0 0 1,0 0 1,0 0-1,0 0 1,1 0-1,-1 0 1,0 0-1,0 0 1,0 0-1,1 0 1,-1 0-1,0 0 1,0 0-1,0 0 1,1 0-1,-1 0 1,0 0-1,0 0 1,0 0-1,1 0 1,-1 0-1,0 0 1,0 0-1,0 0 1,0 1-1,1-1 1,-1 0-1,0 0 1,0 0-1,0 0 1,0 0-1,1 0 1,-1 1-1,0-1 1,0 0-1,0 0 1,0 0-1,0 1 1,0-1-1,0 0 1,0 0-1,0 0 1,0 0-1,0 1 1,1-1-1,-1 0 1,0 0-1,0 0 1,0 1-1,0-1 1,-1 0-1,1 0 1,0 0-1,0 1 1,0-1-1,0 0 1,0 0-1,0 1-1,0 24 0,0-6-32,1-17 28,-1 0-1,0 0 1,0 1-1,1-1 1,-1 0 0,-1 0-1,1 0 1,0 0 0,0 0-1,-1 0 1,1 0-1,-1 0 1,0 0 0,0-1-1,0 1 1,1 0 0,-2 1 4,-23 13 0,22-7 0,1 1 0,0-1 0,1 1 0,0-1 0,0 1 0,1-1 0,1 1 0,0 5 0,-3 47 0,-6-36 0,6-22 0,1 0 0,0 0 0,0 0 0,0 0 0,0 0 0,1 0 0,0 1 0,0 2 0,0 0 0,0 99-5,0-31 31,0 16 81,0-9-105,0-62 10,0 13 80,0 44-66,0-59 7,0 0 36,0 26-49,0-44-22,0 8 24,0 28 66,0 7 74,0-33-153,0-3 98,-7-7-1,-21 0-84,-480 0-150,495 0 145,0 1 0,0 1 0,0 0 1,-8 3-18,-38 3 59,-14-8-35,10 0-34,-153 0-121,79 0 98,126 0-48,-56 0 56,-43 0 25,79 0 4,-54 0-30,29 0-59,-1 0 64,1 0 21,-60 0 0,56 0 0,-13 0-2,61 0 37,-16 0 38,16 0-62,-1 0-64,8 0-49,4 0-95,1 0-13,0 0-28,0 0-139,0-3-334,0-12-462</inkml:trace>
  <inkml:trace contextRef="#ctx0" brushRef="#br0" timeOffset="4741.609">1058 1430 2432,'0'-3'99,"0"1"72,1 0 61,-1 0 52,1-1 380,0-1 548,1 3-716,-1 0-45,0 1-85,0 0-221,0 0-34,0 0-37,0-1-41,0 1-45,0 0-49,0 0-53,0 0-57,0 0 52,2 8 347,-3 4-105,0-10-111,0 27 9,0-29-18,0 0 1,0 1-1,0-1 1,0 0-1,0 0 0,0 1 1,0-1-1,0 0 0,0 1 1,0-1-1,0 0 1,0 1-1,0-1 0,0 0 1,0 1-1,0-1 0,1 0 1,-1 0-1,0 1 0,0-1 1,0 0-1,1 1 1,-1-1-1,0 0 0,0 0 1,1 0-1,-1 1 0,0-1 1,0 0-1,1 0 1,-1 0-1,0 0 0,0 1 1,1-1-1,-1 0 0,0 0 1,1 0-1,-1 0-3,2 1 17,0 0 1,0 1-1,0-1 0,-1 1 0,1-1 1,0 1-1,-1-1 0,1 1 0,-1 0 1,0 0-1,0 0 0,1 0 0,-1 0 1,0 0-1,0 1-17,9 43 184,-8 11-66,-4 1-55,0-2-47,2 6 68,0 37-40,0-57-1,0 5 65,0 3 95,0-4 64,0 3 109,0-22-141,0 1 35,0 2 36,0 1 41,0-6-219,0-19 0,0-6-70,0 0-74,0 0-70,0 0-126,0 0-51,0 0-8,0 0-124,0 0-340,0 0-545</inkml:trace>
  <inkml:trace contextRef="#ctx0" brushRef="#br0" timeOffset="6951.76">1641 1863 1664,'0'0'479,"0"0"-105,0 0 70,0 0 286,0 0-52,0 0-332,0 0-126,0 0-14,0 0 178,0 0 107,0 0-207,0 0-163,0 0-88,0 0-87,0 0-5,0 0 75,0 0 71,0-6 125,0 4-147,0-1-37,-1 1-1,1-1 1,0 1-1,-1-1 1,1 0-1,0 1 1,1-1-1,-1 1 1,0-1-1,1 0 1,0 1-1,-1-1 1,1 1 0,0 0-1,0-1 1,0 1-1,1 0-27,23-1 213,-25 3-210,0 0-1,0 0 0,1 0 0,-1 0 1,0 0-1,0 0 0,0 0 0,1 0 1,-1 0-1,0 0 0,0 0 0,0 0 1,1 0-1,-1 0 0,0 0 0,0 0 1,0 0-1,1 0 0,-1 0 0,0 0 1,0 0-1,0 0 0,0-1 0,1 1 1,-1 0-1,0 0 0,0 0 0,0 0 1,0 0-1,0 0 0,1-1 0,-1 1 1,0 0-1,0 0 0,0 0 0,0 0 1,0-1-1,0 1 0,0 0 0,0 0 1,1 0-1,-1-1 0,0 1 0,0 0 0,0 0 1,0 0-1,0-1 0,0 1 0,0 0 1,0 0-1,0 0 0,0-1 0,-1 1 1,1 0-1,0 0 0,0 0 0,0-1-2,0-24 43,2 16 53,-1 8-94,-1 0 0,1 0-1,-1 0 1,1 0 0,0 0 0,0 0-1,-1 0 1,1 0 0,0 1-1,0-1 1,0 0 0,0 0-1,0 1 1,0-1 0,0 1-1,0-1 1,1 0-2,5 0 88,-5 1-86,-1-1-1,1 1 0,-1 0 0,1 0 0,0 0 0,-1 0 1,1 0-1,-1 0 0,1 1 0,-1-1 0,1 0 1,-1 1-1,1-1 0,-1 1 0,1 0 0,-1-1 0,1 1 1,-1 0-1,0 0 0,0 0 0,1 0 0,-1 0-1,-3 6 17,2 9 84,0 2-74,0-11 80,0-4-1,0-3-105,0 1 0,0-1 0,0 1 0,0-1 0,0 1-1,-1-1 1,1 1 0,0 0 0,0-1 0,0 1-1,0-1 1,-1 1 0,1-1 0,0 1 0,0-1 0,-1 0-1,1 1 1,0-1 0,-1 1 0,1-1 0,0 1-1,-1-1 1,1 0 0,-1 1 0,1-1 0,-1 0-1,-24 3 21,25-3-19,0 0 1,-1 0-1,1 0 0,0 0 0,-1 0 1,1 0-1,0 0 0,-1 0 0,1 0 1,0 0-1,-1 0 0,1 0 0,0 0 1,-1 1-1,1-1 0,0 0 0,0 0 0,-1 0 1,1 0-1,0 1 0,-1-1 0,1 0 1,0 0-1,0 0 0,0 1 0,-1-1 1,1 0-1,0 0 0,0 1 0,0-1 1,-1 0-1,1 1 0,0-1 0,0 0 1,0 0-1,0 1 0,0-1 0,0 1-2,-3 2 20,-7 12-15,8-9 37,1 1 41,0-7-39,-24 0 155,12-1-89,2-1 88,8 0-55,3 1 37,19-28-158,9 11-1,-28 18-20,0 0 1,0 0-1,0 0 0,0 0 0,0 0 1,0 1-1,0-1 0,0 0 1,0 0-1,0 0 0,0 0 0,0 0 1,1 0-1,-1 1 0,0-1 0,0 0 1,0 0-1,0 0 0,0 0 1,0 0-1,0 0 0,0 0 0,1 0 1,-1 0-1,0 0 0,0 0 0,0 0 1,0 0-1,0 0 0,1 1 1,-1-1-1,0 0 0,0 0 0,0 0 1,0 0-1,0 0 0,0-1 0,1 1 1,-1 0-1,0 0 0,0 0 1,0 0-1,0 0 0,0 0 0,1 0 1,-1 0-1,0 0 0,0 0 0,0 0 1,0 0-1,0 0 0,0 0 1,0-1-1,0 1 0,1 0 0,-1 0 1,0 0-1,0 0 0,0 0 0,0 0 1,0-1-1,0 1 0,0 0 1,0 0-1,0 0 0,0 0 0,0 0-1,2 15 22,4-16-25,1 2-3,-3 31 36,-10-28 46,-16-1 152,2-4-12,18 1-160,-3 0-74,3-6-49,2 4 58,0 0 1,0 1-1,0-1 1,0 0-1,1 1 1,-1-1-1,0 1 0,1-1 1,-1 0-1,1 1 1,-1-1-1,1 1 1,0-1-1,0 1 1,0 0 8,24-9-107,-15 3 88,-17 9 13,7-2 6,0 0 0,0 0 0,0 1 0,0-1 1,0 0-1,0 0 0,0 0 0,0 0 0,0 1 0,0-1 0,0 0 0,0 0 0,0 0 0,0 0 1,0 1-1,0-1 0,0 0 0,0 0 0,0 0 0,0 1 0,0-1 0,0 0 0,0 0 1,1 0-1,-1 0 0,0 0 0,0 1 0,0-1 0,0 0 0,0 0 0,0 0 0,1 0 1,-1 0-1,0 0 0,0 0 0,0 1 0,0-1 0,1 0 0,-1 0 0,0 0 0,0 0 1,0 0-1,0 0 0,1 0 0,-1 0 0,0 0 0,0 0 0,0 0 0,0 0 0,1 0 0,-1 0 1,0 0-1,0 0 0,0 0 0,1 0 0,-1-1 0,0 1 0,0 0 0,47 3 19,-40-3 88,-7 7-1,0 18-63,0-19 64,0-6-40,0 0-49,0 0-36,0 0-49,0 0-33,0 0-35,0 0-87,0 0-196,0 0-243</inkml:trace>
  <inkml:trace contextRef="#ctx0" brushRef="#br0" timeOffset="8935.118">1679 1863 2432,'0'0'1152,"0"0"21,0 0-466,0 0-509,0 0-36,0 0-20,1 0-39,0 0 10,1 0-86,6 0-41,-5 0 52,0 0 47,0 0 100,1 0 117,14 2-317,-8 7 71,-7 9 91,-2 14 112,-1-27-215,-2 16 55,1 53 234,7-44-253,-2-15-37,-1 0 0,0 0 1,-1 0-1,0 1 1,-1 10-44,-1 23 39,0-45-37,0 0 0,0 0 0,0 0 0,1 0 0,-1 0 1,1 0-1,0 0 0,0 0 0,0 0 0,1 0-2,23 14 107,-19-1-11,-3 20-19,-4 43 32,-1-53-27,2-3 44,0 5-83,0 4 56,0-21-87,0-4 5,0-2 90,0-6 21,0 0 0,0 0 21,0 0 64,0 0-63,-6 0-44,-22 0 111,8 0-89,9 0-74,4 0-35,-5 0-39,6 0 52,-4 0 79,1 0-14,-1 0 33,-18 3-87,9 10 64,9-10-1,-40-3-6,-1 0 36,-17 0 34,18 0-42,-7 0-22,-13 0-43,48 0-25,5 0-11,-134 0 16,126 5 21,4 12-101,11-8 10,8-8 27,1 0 0,-1 0 0,1 0 0,-1-1 0,1 1 0,-1-1 0,1 1 0,-1-1 0,1 0 0,-1 1 0,0-1 0,1 0 0,-1 0 0,0 0 0,1 0 0,-56 0 107,35 0-102,9 0 29,-8 0 33,-105 0 58,26 0-100,69 0-25,-3 2 2,31 3 1,3-5-3,0 1 0,0-1-1,0 0 1,0 0 0,0 1 0,0-1 0,0 0 0,0 1 0,0-1 0,0 0 0,0 1 0,0-1 0,0 0 0,-1 0 0,1 1 0,0-1 0,0 0-1,0 0 1,0 1 0,-1-1 0,1 0 0,0 0 0,0 1 0,0-1 0,-1 0 0,1 0 0,0 0 0,0 1 0,-1-1 0,1 0 0,0 0 0,0 0-1,-1 0 1,1 0 0,0 0 0,0 0 0,-1 0 0,1 0 0,0 1 0,-1-1 0,1 0 0,0 0 0,-1 0 0,1-1 0,0 1 0,0 0 0,-1 0-1,1 0 1,0 0 0,-1 0 0,1 0 0,-85 4-23,75-4-62,-18 0 64,9 0-1,16 0-42,3 6 128,0 78-21,0-66-55,3 12 13,10-15 95,-10 4-74,-3-17-22,0 0 0,0 0 0,0-1 0,0 1 0,0 0 0,0 0 0,1 0 0,-1-1 0,1 1 0,-1 0 0,1 0 0,0-1 0,0 1 0,-1 0 0,1-1 0,1 0 1,-1 0 0,1 0 1,-1-1-1,1 1 1,-1 0-1,1-1 1,-1 1-1,1-1 0,0 0 1,-1 0-1,1 1 1,-1-1-1,1 0 1,0 0-1,-1 0-1,0-1 2,-1 1-1,0 0 1,0 0-1,0 0 1,0 0-1,0 0 1,1 0 0,-1 0-1,0 0 1,0 0-1,0 0 1,0 0 0,0 0-1,1 0 1,-1 0-1,0-1 1,0 2-1,0-1 1,0 0 0,1 0-1,-1 0 1,0 0-1,0 0 1,0 0-1,0 0 1,1 0 0,-1 0-1,0 0 1,0 0-1,0 0 1,0 0 0,0 0-1,1 0 1,-1 1-1,0-1 1,0 0-1,0 0 1,0 0 0,0 0-1,0 0 1,0 0-1,0 1 1,0-1-1,1 0 1,-1 0 0,0 0-1,0 0 1,0 1-1,0-1 1,0 0 0,0 0-1,0 0 1,0 0-1,0 1-1,0 11 43,0-9 0,0-6-1,0 3-41,-1-1-1,1 0 1,0 1-1,0-1 1,0 1-1,0-1 0,0 0 1,0 1-1,0-1 1,1 1-1,-1-1 1,0 0-1,0 1 0,0-1 1,0 1-1,1-1 1,-1 1-1,0-1 1,1 1-1,-1-1 1,0 1-1,1-1 0,-1 1 1,1-1-1,-1 1 1,0 0-1,1-1 1,-1 1-1,1 0 1,-1-1-1,1 1 0,0 0 1,-1 0-1,1-1 1,-1 1-1,1 0 1,-1 0-1,1 0 1,0 0-1,-1 0 0,1 0 1,-1 0-1,1 0 1,0 0-1,-1 0 1,1 0-1,-1 0 0,1 0 1,0 0-1,-1 1 1,1-1-1,2 1-1,-2-1 0,1 0 1,-1 0 0,0 0 0,1 0 0,-1 0-1,1 0 1,-1-1 0,0 1 0,1 0 0,-1-1-1,0 1 1,1-1 0,-1 1 0,0-1-1,1 0 1,-1 1 0,0-1 0,0 0 0,0 0-1,0 0 1,0 0 0,1 0 0,2-20 26,-4 20-23,0 0 1,1 0-1,-1 0 0,0 0 1,0 0-1,1 0 1,-1 0-1,0 1 0,1-1 1,-1 0-1,1 0 0,-1 0 1,1 0-1,0 1 1,-1-1-1,1 0 0,0 0 1,0 1-1,-1-1 1,1 1-1,0-1 0,0 0 1,0 1-1,0 0 0,0-1 1,-1 1-1,1 0 1,0-1-1,0 1 0,0 0 1,0 0-4,1-1 2,29-8 19,-5-16 64,-24 24-81,0 0-1,0 0 1,0 0 0,0 0-1,0 1 1,0-1-1,1 1 1,-1 0-1,0-1 1,0 1-1,1 0 1,-1 0-4,-2 0 0,0 0 1,0 0 1,0 0-1,1 0 1,-1 0-1,0 0 1,0 0-1,0 0 1,1 0-1,-1 0 1,0 0-1,0 0 1,0 0-1,1 0 1,-1 0-1,0 0 1,0 0-1,0 0 1,1 0-1,-1 0 1,0 0-1,0 0 1,0 0-1,0 1 1,1-1-1,-1 0 1,0 0-1,0 0 1,0 0-1,0 0 1,0 0-1,1 1 1,-1-1-1,0 0 1,0 0-1,0 0 1,0 0-1,0 1 1,0-1-1,0 0 1,0 0-1,1 0 1,-1 1-1,0-1 1,0 0-1,0 0 1,0 0-1,0 1 1,0-1-1,0 0 1,0 0-1,0 0 1,0 1-1,-1-1 1,1 0-1,0 0 1,0 0-1,0 1-1,1 35 23,-3-25-16,-3-5 6,-23 22 72,18-24-69,-9 20 11,-9 5 58,9-23-42,6-6 17,0 0-36,-8 0-38,-22 0-98,32 0 112,-1 0 42,12 0-40,0 0-1,0 0 1,0 0-1,0 0 1,-1 0-1,1 0 1,0 0 0,0 0-1,0 0 1,0 0-1,0 0 1,-1 0-1,1 0 1,0-1 0,0 1-1,0 0 1,0 0-1,0 0 1,-1 0 0,1 0-1,0 0 1,0 0-1,0-1 1,0 1-1,0 0 1,0 0 0,0 0-1,0 0 1,0 0-1,-1-1 1,1 1-1,0 0 1,0 0 0,0 0-1,0 0 1,0 0-1,0-1 1,0 1 0,0 0-1,0 0 1,0 0-1,0 0 1,0-1-1,0 1 1,0 0 0,1 0-1,-1 0 1,0 0-1,0-1 1,0 1 0,0 0-1,0 0 1,0 0-1,0 0-1,0-2 2,0 1 0,0 0 0,0 0 0,0-1 0,0 1 0,0 0 0,0 0 0,-1 0 0,1-1 0,-1 1 0,1 0 0,-1 0 0,1 0 0,-1 0 0,1 0 0,-1 0 0,0-1-2,-16-7 67,14 9-49,0-1 0,0-1-1,0 1 1,0 0-1,1-1 1,-1 1 0,1-1-1,-1 0 1,1 0 0,-1 0-18,-6-1 128,8 3-122,-1 0-1,1 0 1,0 0 0,0 0 0,0 0 0,0 0 0,0 0 0,0-1 0,0 1 0,0 0 0,0-1 0,0 1 0,0 0 0,0-1 0,0 1 0,0-1 0,0 1 0,0-1 0,0 0 0,1 0 0,-1 1 0,0-1 0,0 0-1,1 0 1,-1 0-6,-4-9 23,0-1-66,4 9-115,-1 0 42,0 1-18,-1 2 89,-1 7 4,3-4-21,0 1-61,1-1-81,-1 1-105,1-2 35,0-1-62,-1 1-70,1-1-74,0-2-1184</inkml:trace>
  <inkml:trace contextRef="#ctx0" brushRef="#br0" timeOffset="10173.024">324 3124 2432,'0'-4'259,"0"2"-61,0-1 6,0-1 198,0 5-262,0-1 36,0 1 44,0 0 56,0 1 65,0 0 76,0 1 85,0 0 96,0-3-458,0 0-43,0 0 50,0 0 109,0 0 107,1 0-151,2 0-126,16 0-41,-3 0 89,25 0 540,-27 0-463,-6 0-160,0 0-78,16 2 154,-13 10-55,-10-11-70,-1 0 1,1 0-1,-1 0 0,1 0 0,0 0 1,-1 0-1,1 0 0,0 0 0,0-1 1,-1 1-1,1 0 0,0 0 0,0-1 1,0 1-1,0-1 0,0 1 1,0-1-1,0 1 0,1 0-2,22 4 56,19-3 52,4-2-2,-18 0-63,-1 0 64,-20-1-2,-3 1-79,-4 0-26,-1 0-1,1 0 1,-1 0 0,0 0 0,1 0-1,-1 0 1,0 0 0,1 0 0,-1 0-1,1 0 1,-1 0 0,0 0 0,1 0 0,-1 0-1,0 1 1,1-1 0,-1 0 0,0 0-1,1 0 1,-1 1 0,0-1 0,0 0 0,1 1-1,-1-1 1,0 0 0,0 0 0,1 1-1,-1-1 1,0 0 0,0 1 0,0-1-1,0 0 1,1 1 0,-1-1 0,1 11 26,-1-8 81,0 3 21,-3 13-32,-10-3-64,12-15-33,1 1 1,-1-1 0,0 1-1,1-1 1,-1 1-1,1 0 1,-1-1 0,1 1-1,0 0 1,0-1 0,-1 1-1,1 0 1,0-1-1,1 3 1,-5 20 27,-14-5 35,15-17-58,1 0 0,-1 0 0,1 0 0,0 0 1,0 1-1,0-1 0,0 1 0,0-1 0,1 1 0,-1 0 0,1 0 0,0 0 1,-1-1-1,1 1 0,1 0 0,-1 1-4,0-2 3,1 3 5,-1-1-1,0 1 0,0-1 1,0 1-1,0-1 0,-1 0 1,0 1-1,0-1 0,0 0 1,0 0-1,-1 0 0,0 0 1,1-1-1,-1 1 0,-1-1 1,1 0-1,-1 1-7,2-2 7,0 0-1,0 0 1,0 1 0,0-1 0,1 1-1,-1-1 1,1 1 0,-1 0 0,1-1-1,0 1 1,0 0 0,0 0 0,1 0-1,-1 0 1,1 0 0,-1 0 0,1 0-1,0 0 1,0 2-7,-3 15 54,-11-10-16,-1 0 12,6 7 21,8-13-44,-3 0-33,-1 3-15,2 1 53,1 3 53,2 5 76,0-13-103,0-3-74,0 0-69,0 0-107,0 0-9,0 0-3,0 0-104,0 0-259,0 0-9,0 0 149,0 0-67,0-3-313,0-13-494</inkml:trace>
  <inkml:trace contextRef="#ctx0" brushRef="#br0" timeOffset="10555.438">343 3349 3328,'1'0'586,"0"0"-234,0 0-101,2 0-53,9 0 692,0 0-101,0 0-95,-1 0-89,1 0-83,0 0-77,0 0-71,0 0-65,-1 0-74,0 0-46,1 0-41,-1 0-36,9 0 7,-1 0-65,47 0-45,-36 0 61,-15 0 12,0 0 44,0 0 51,1 0 60,18 0-95,-14 0-76,2 0-27,-15 0 2,4 0 34,-3 2 14,-3 3-74,-2 5-100,-3 0-82,0-5 80,1 1-200,4-6-2,5 0-139,5 0-360,-9 0-513</inkml:trace>
  <inkml:trace contextRef="#ctx0" brushRef="#br0" timeOffset="25232.627">155 3669 1152,'0'0'326,"0"0"-55,0 0 71,0 0 234,0 0-42,0 0-258,0 0-90,0 0-9,0 0 100,0 0 107,0 0-120,0 0-144,0 0-56,0 0 23,0 0 125,0 0 150,0-6-63,0-19 21,0 19-128,0 5-29,0 0-76,0-1-54,0-5-31,0 3 31,0 2 20,0-1 34,0 0 43,0 0 50,0-86 662,0 26-350,0 11-155,0 2-88,-1 37-138,-2 3-42,-3 1-26,-4-1-29,-4-6 11,10-1 76,5 16-97,-1 1 1,0-1 0,0 0 0,0 1-1,0-1 1,0 0 0,0 0-1,0 1 1,0-1 0,0 0 0,0 0-1,0 1 1,-1-1 0,1 0-1,0 1 1,0-1 0,-1 0 0,1 0-1,0 1 1,-1-1 0,1 1-1,-1-1 1,1 0 0,-1 1 0,1-1-1,-1 1 1,1-1 0,-1 1 0,0-1-5,-7-8 83,5-25-47,3-22-36,0-32-128,0 69 149,0 11 47,3 0-33,6-6-28,-6 10 11,-3 4-16,0-1 1,0 1-1,1 0 0,-1-1 0,0 1 1,0 0-1,0-1 0,0 1 0,0 0 0,1 0 1,-1-1-1,0 1 0,0 0 0,0 0 1,1-1-1,-1 1 0,0 0 0,0 0 1,1 0-1,-1-1 0,0 1 0,0 0 1,1 0-1,-1 0 0,0 0 0,1 0 1,-1 0-1,0 0 0,1-1 0,-1 1 1,0 0-1,1 0 0,-1 0 0,0 0 1,1 0-1,-1 0 0,0 1 0,1-1-2,1 0 8,-1 0-7,0 0 0,0 0 0,0 1 0,0-1 0,0 0 0,0 0 0,0 0 0,0 0 0,0 0-1,0 0 1,0-1 0,0 1 0,0 0 0,-1 0 0,1-1 0,0 1 0,0 0 0,0-1 0,0 1 0,0-1 0,0 1 0,-1-1 0,1 0 0,0 1 0,-1-1 0,1 0 0,0 1 0,-1-1 0,1 0 0,-1 0 0,1 0 0,-1 0 0,1 1 0,-1-1 0,1 0 0,-1-1-1,0-1 107,0 3 21,3 0-22,44 0-63,-47 0-41,0 0 0,1 0 0,-1-1 0,0 1 0,0 0 0,0 0 0,0 0 0,0 0 0,1 0 0,-1 0 0,0 0 0,0 0 0,0 0 0,0 0 0,1 0 0,-1 0 0,0 0 0,0 0 0,0 0 0,0 0 0,1 0-1,-1 0 1,0 0 0,0 0 0,0 0 0,0 0 0,0 0 0,1 0 0,-1 0 0,0 0 0,0 1 0,0-1 0,0 0 0,0 0 0,1 0 0,-1 0 0,0 0 0,0 0 0,0 1 0,0-1 0,0 0 0,0 0 0,0 0 0,0 0 0,0 0 0,0 1 0,0-1 0,0 0 0,1 0 0,-1 0 0,0 0 0,0 1 0,0-1 0,0 0-2,3 13 128,15-10 0,-8-3-70,9 8-5,-14-1 10,-3 3 60,-3 2 92,2-12-115,0 0-43,8 0-14,-1 0 13,-2 0 50,25 0-84</inkml:trace>
  <inkml:trace contextRef="#ctx0" brushRef="#br0" timeOffset="27480.393">625 2992 6784,'1'0'1172,"0"0"-467,1 0-204,1 0-106,-1 0-536,0 0 56,-1 0 51,1 0 49,-1 0 43,0 0 40,1 0 201,-1 0-42,1 0 38,1 0 262,10 0 824,-7 0-998,1 0-46,1 0-88,2 0-61,1 0-70,1 0-82,5 0 40,23 0-131,-23 0 40,-3 0 48,11 0 34,26 0-31,-39 0 2,7 0 38,69 0 52,-87 0-127,1 0 1,0 0-1,0 0 1,0 0-1,0 0 1,0-1-1,0 1 1,-1-1 0,1 1-1,0-1 1,0 1-1,-1-1 1,1 0-1,0 0 1,-1 0-1,1 0 1,-1 0 0,1 0-1,-1-1 1,0 1-1,1 0 1,-1-1-1,0 1 1,0-1-2,0 0 3,1 1 0,-1 0 0,0-1-1,0 1 1,1 0 0,-1-1 0,1 1 0,-1 0 0,1 0 0,-1 0 0,1 0 0,0 1-1,0-1 1,-1 0 0,1 1 0,0-1 0,0 1 0,0-1 0,0 1 0,-1 0 0,1 0-1,0 0 1,0 0 0,0 0-3,92 0 22,-75 0-32,37 0 148,-21 0-140,-13 0 44,16 0 46,15 0 18,9 0-81,-31 0-27,-25 0 36,11 0 37,-6 0-57,-9 1-14,0-1 0,0 0 1,0 0-1,0 0 0,0 0 1,0 0-1,0 0 0,0 0 1,0-1-1,0 1 0,0-1 1,0 0-1,0 1 0,0-1 1,-1 0-1,1 0 0,0 0 1,0 0-1,-1 0 0,1-1 1,-1 1-1,1 0 0,-1-1 1,0 1-1,2-1 0,0 1 1,1 1-1,-1-1 1,0 0 0,0 1-1,0 0 1,1-1-1,-1 1 1,0 1-1,1-1 1,-1 0 0,1 1-1,3-1 14,2 0 35,39 0 9,90 0-58,-50 0 0,-32 0 0,113 0 128,-143 0-128,5 0 0,-6 0 0,3 0 21,-18 4 64,2 14-63,-9 20-22,-2-27 0,-1-9 0,0 1 0,0-1 0,0 0 0,0 0 0,0 0 0,0 0 0,0 0 0,-1 0 0,1 0 0,-1 0 0,0 0 0,1 0 0,-1 0 0,0 0 0,0 0 0,0 0 0,0-1 0,-1 1 0,1 0 0,0-1 0,-1 1 0,0 0 0,1 1 0,0 0 0,0 0 0,0 0 0,0 0 0,1 0 0,0 0 0,-1 0 0,1 0 0,0 0 0,0 0 0,1 0 0,-1 0 0,1 0 0,0 12 0,-1 258 21,-4-248 40,-10-4-82,0-1-19,7 14 44,7 26 74,1-23-53,-1-35-25,0 1 0,0-1 0,0 0 0,1 0 0,-1 0 0,1 0 0,-1 0 0,1 0 0,0 0 0,0 0 0,0 0 0,0 0 0,0 0 0,0 0 0,0 0 0,1-1 0,-1 1 0,1 0 0,0 0 0,12 15 0,-13-15 0,0 0 0,0 0 0,0 1 0,0-1 0,-1 1 0,1-1 0,-1 0 0,1 1 0,-1-1 0,0 1 0,0-1 0,0 1 0,0 53 0,0-31 71,0-3 72,0 41-80,0-63-62,0 1 1,0-1-1,0 0 1,0 0-1,0 0 1,0 1-1,0-1 1,0 0-1,0 0 1,0 0-1,0 1 1,0-1-1,0 0 1,0 0-1,0 0 1,0 1-1,0-1 1,0 0-1,0 0 1,0 0-1,0 1 1,0-1-1,-1 0 1,1 0-1,0 0 1,0 0-1,0 1 1,0-1-1,0 0 1,0 0-1,-1 0 1,1 0-1,0 0 1,0 0-1,0 1 1,0-1-1,-1 0 1,1 0-1,0 0 1,0 0-1,0 0 1,-1 0-1,1 0 1,0 0-1,0 0 1,0 0-1,-1 0 1,1 0-1,0 0 1,0 0-1,0 0 1,-1 0-1,1 0 1,0 0-1,0 0 1,0 0-1,-1 0-1,-1 0 12,0 0-11,-1 1-1,1-1 1,-1 0-1,1 1 1,-1-1 0,0-1-1,1 1 1,-1 0-1,1 0 1,-1-1-1,1 0 1,-1 1-1,1-1 1,-1 0-1,1 0 1,0 0 0,-1-1-1,-2-9 5,5 10-3,0 0 0,-1 0 1,1 0-1,-1 0 0,1 0 0,0 0 0,-1 0 1,0 1-1,1-1 0,-1 0 0,1 0 1,-1 0-1,0 1 0,0-1 0,1 0 1,-1 1-1,0-1 0,0 1 0,0-1 1,0 1-1,0-1-2,-49-2 33,-13 3-107,48 0 57,7 0 50,-19 0 46,13-1-64,3 1-18,0-1 1,0 1-1,1 1 1,-1 0 0,0 1-1,-10 2 3,1 10-51,19-12 48,-1-1 1,0 1-1,0-1 0,0 1 0,0-1 1,0 0-1,0 1 0,0-1 0,0 0 0,0-1 1,-1 1-1,1 0 0,0 0 0,-1-1 0,1 0 1,-1 1-1,1-1 0,0 0 0,-1 0 1,0 0 2,-495 0 128,444 5-128,48-4 0,1 0 0,-1 0 0,0-1 0,0 0 0,0 0 0,0 0 0,1-1 0,-1 0 0,0 0 0,-5-1 0,-6-1 0,0 1 0,0 1 0,0 1 0,-15 1 0,-9 1 0,34-2 0,0 0 0,1 1 0,-1 0 0,0 1 0,1 0 0,-1 0 0,-1 1 0,5-2 0,0 0 0,-1 0 0,1 1 0,0-2 0,-1 1 0,1 0 0,-1-1 0,0 0 0,1 0 0,-1 0 0,1 0 0,-1 0 0,1-1 0,-1 1 0,-2-2 0,-11-2-1,0 0 0,0 0 0,0 2 0,-1 0 0,1 2 0,-1-1 0,-3 2 1,-6 0-15,-3 2-68,5 5 54,22-7 31,0 0 0,-1 0 0,1 1-1,-1-2 1,1 1 0,-1 0 0,1-1-1,-1 0 1,1 0 0,-1 0 0,1 0 0,-1 0-1,1-1 1,-1 1 0,-2-2-2,-9-2 3,-1 0 1,0 1-1,1 1 1,-8 0-4,-117 0-28,83 4 21,0-2 7,23 2-15,32 3-19,2-5 33,0 0 0,0 0 0,0 1 0,0-1 0,0 0 0,0 1 0,0-1 1,0 0-1,0 0 0,0 1 0,0-1 0,0 0 0,0 1 0,0-1 0,0 0 0,0 0 0,0 1 0,0-1 0,-1 0 0,1 0 0,0 1 0,0-1 0,0 0 1,0 0-1,-1 1 0,1-1 0,0 0 0,0 0 0,0 0 0,-1 0 0,1 1 0,0-1 0,0 0 0,-1 0 0,1 0 0,0 0 0,0 0 0,-1 0 1,1 0-1,0 0 0,-1 1 0,1-1 0,0 0 0,0 0 0,-1 0 0,1 0 0,0 0 0,-1-1 0,1 1 0,0 0 0,0 0 0,-1 0 0,1 0 0,0 0 1,0 0-1,-1 0 0,1-1 1,-92 5-26,64-7 26,28 3 0,-1 0 1,1-1 0,-1 1 0,1 0 0,0-1-1,-1 1 1,1-1 0,-1 1 0,1 0 0,0-1 0,0 1-1,-1-1 1,1 1 0,0-1 0,0 1 0,-1-1-1,1 1 1,0-1 0,0 1 0,0-1 0,0 1 0,0-1-1,0 0 1,0 1 0,0-1 0,0 1-1,0 0 0,0-9 89,0-2-12,6-7-30,19-10-25,-23 23-22,-1 0 0,0-1 0,0 1 0,0 0 0,0 0 0,-1-1 0,0 1 0,0-3 0,0-168 0,0 73 0,0 81 0,0-2 4,0-46 98,3 16-80,9 17-22,-11 33 0,0 1 1,0 0-1,0-1 1,0 1 0,1 0-1,-1 0 1,1 0-1,0 0 1,0 0 0,0 0-1,0 1 1,1-1-1,-1 1 1,1-1 0,0 1-2,7-12-24,-8-10-65,-2 12 44,0 4 44,0-31 121,0 6-129,0-16-72,-1 33 40,2-14-84,-1 29 124,1 0 0,-1 1 0,0-1-1,1 0 1,-1 0 0,1 1 0,-1-1 0,1 0 0,-1 1-1,1-1 1,0 0 0,-1 1 0,1-1 0,0 1 0,-1-1-1,1 1 1,0-1 0,0 1 0,-1 0 0,1-1 0,0 1-1,0 0 1,0 0 0,-1-1 0,1 1 0,0 0 0,0 0-1,0 0 1,0 0 0,0 0 0,0 0 2,74 0-160,-34 0 171,160 0-11,-198 0 0,1 0 0,0 0 0,0 0 0,-1 1 0,1-1 0,0 1 0,-1 0 0,1 0 0,-1 0 0,1 1 0,-1-1 0,1 1 0,-1 0 0,0-1 0,0 2 0,0-1 0,1 1 0,11 8 0,-9-8-49,1-1 43,20 1 113,-13-4-86,1 1-89,-2-1-107,-7 1 35,0 0-41,3 0-165,8 0-420,-5 1 124,-3 1-36,-8-2 608,-1 1 0,1-1 1,-1 1-1,1-1 0,-1 1 1,0-1-1,1 1 0,-1-1 0,1 1 1,-1-1-1,0 1 0,1-1 0,-1 1 1,0 0-1,0-1 0,0 1 0,0-1 1,1 1-1,-1 0 0,0-1 0,0 1 1,0 0-1,0-1 0,0 1 0,0 0 1,-1 0 69</inkml:trace>
  <inkml:trace contextRef="#ctx0" brushRef="#br0" timeOffset="28118.771">1171 3011 2304,'0'-4'129,"0"1"47,0 1 43,0 0 39,0 0 359,0 1 105,0 3 237,0 5 682,0-3-961,0 2 212,0-3-496,0 0-44,0 0-50,0 0-58,0-1-65,0 1-72,0-2-79,0 0-37,0 1-40,0-2-41,0 1-44,0 0-46,0-1-48,0 0-50,0 49 601,0 1-62,0-2-53,0 0-43,0 27 33,0 95 171,0-111-198,0 4 77,0-1 92,0-56-212,0 0-41,0-1-97,0 2-96,0-3 3,0-1-43,0-1 6,0-1 42,0 1 8,0 0 99,0 2 138,0-3-134,0 1-42,0 0-85,0 0-111,0 0 49,0-1-45,0 1-48,0 0-53,0 0-56,0 1-62,0-1-65,0 1-70,0 12-854</inkml:trace>
  <inkml:trace contextRef="#ctx0" brushRef="#br0" timeOffset="29361.526">1679 3406 2176,'0'0'270,"0"0"-34,0-1 139,0 1-111,0-1-94,0 0-77,0 0-54,0-3-91,0 2 62,0 0 81,0 1 4,0 0 39,0-1 52,0 1 56,0 0 62,0-1 68,0 1 76,0 0 82,0-1 89,0 1 96,0-3-541,-1-2-77,-1-14 67,3 11-75,1 0 52,1 0 69,4-5-54,-6 11-101,0 0 1,0 0 0,1 0 0,-1 1 0,1-1-1,0 0 1,0 1 0,0-1 0,2-1-56,5-1 133,4 3-50,-13 2-80,1 0 0,-1 0-1,0 0 1,0 0-1,0 1 1,1-1 0,-1 0-1,0 0 1,0 0 0,0 0-1,1 0 1,-1 0-1,0 0 1,0 0 0,0 0-1,1 0 1,-1-1 0,0 1-1,0 0 1,0 0-1,1 0 1,-1 0 0,0 0-1,0 0 1,0 0 0,0 0-1,1-1 1,-1 1-1,0 0 1,0 0 0,0 0-1,0 0 1,0 0-1,0-1 1,1 1 0,-1 0-1,0 0 1,0 0 0,0 0-1,0-1 1,0 1-1,0 0 1,0 0 0,0 0-1,0-1 1,0 1 0,0 0-1,0 0 1,0 0-1,0-1 1,0 1 0,0 0-1,0 0 1,0 0-1,0-1 1,0 1 0,0 0-3,0 0 11,1-27 83,7 11-11,-8 15-74,1 1 0,-1-1 0,1 0 0,0 1 1,-1-1-1,1 1 0,0-1 0,0 1 0,-1 0 1,1-1-1,0 1 0,0 0 0,0-1 0,-1 1 1,1 0-1,0 0 0,0 0 0,0 0 0,1 0-9,23 0 43,-19 0 64,-4-1-1,12 2-75,-12 0 1,-1 1 33,-1 48-22,0-32 22,0-16-61,1 0 1,-1 0-1,0 0 1,0 0-1,0 1 1,0-1-1,-1 0 1,1 0-1,-1 0 1,1 0-1,-1 0 1,0 0-1,1 0 1,-2 2-5,-9 8 85,10-11-81,1 0 1,-1 0-1,0 1 0,1-1 0,-1 1 0,1-1 0,-1 0 0,1 1 0,0-1 0,0 1 0,-1-1 0,1 1 0,0-1 1,0 1-1,0-1 0,1 2-4,-1-2 4,0 0-1,0 1 1,0-1 0,0 0 0,0 1 0,0-1 0,0 0 0,0 1 0,-1-1 0,1 0 0,0 0 0,-1 1 0,1-1 0,-1 0-1,1 0 1,-1 1-4,-1-1 3,1-1 0,-1 1 0,1 0 0,-1 0 0,1-1-1,-1 1 1,1-1 0,-1 0 0,1 1 0,-1-1 0,0 0-1,1 0 1,-1 0 0,0 0 0,1 0-3,0 0 3,0 0 1,0 0-1,0 1 1,0-1-1,0 0 0,0 0 1,0 1-1,0-1 0,0 1 1,0-1-1,0 1 1,1-1-1,-1 1 0,0-1 1,0 1-1,1 0 0,-1 0 1,0-1-1,1 1 1,-1 0-1,0 0 0,1 0 1,-1-1-1,1 1 0,0 0 1,-1 0-1,1 0 1,0 0-1,-1 0 0,1 0 1,0 0-4,0 1 2,-8 18 26,-1-10 40,5-9-51,1 0 1,-1 0 0,0 0 0,1-1 0,-1 1-1,0-1 1,0 0 0,1 0 0,-4-1-18,7 1 2,0 0 0,0 0 1,0 0-1,-1 0 1,1 0-1,0 0 0,0 0 1,0 0-1,0 0 0,-1 0 1,1 0-1,0 0 0,0 0 1,0 0-1,0 0 1,0 0-1,-1 0 0,1 0 1,0-1-1,0 1 0,0 0 1,0 0-1,0 0 1,0 0-1,0 0 0,0 0 1,-1-1-1,1 1 0,0 0 1,0 0-1,0 0 1,0 0-1,0-1 0,0 1 1,0 0-1,0 0 0,0 0 1,0 0-1,0-1 0,0 1 1,0 0-1,0 0 1,0 0-1,0 0 0,0 0 1,0-1-1,0 1 0,0 0 1,1 0-1,-1 0 1,0 0-1,0 0 0,0-1 1,0 1-3,0-1 6,0 0 0,0 0 0,0-1 0,0 1 0,0 0 0,0 0 0,0 0 0,0 0 1,0-1-1,-1 1 0,1 0 0,-1 0 0,1 0 0,-1 0 0,1 0 0,-1 0 0,0 0 0,1 0 0,-1 0 1,0 0-1,0 0 0,1 0 0,-1 1 0,0-1 0,0 0 0,0 1 0,0-1 0,0 0 0,0 1 1,0-1-1,0 1 0,-1 0 0,1-1 0,0 1 0,0 0 0,0 0 0,0-1 0,-1 1 0,1 0 0,0 0 1,0 0-1,-1 1-6,-15-8 205,10-9-53,5-1-56,3 5-58,-1 10-39,3-19 26,4 17-25,-2 1-3,5-25 3,-9 26 0,1 0 0,0 1 0,0-1 0,-1 0 0,1 1 0,0-1 0,0 1 0,1 0 0,-1 0 0,0 0 0,0 0 0,3-1 0,20-1 0,3 6 0,-20 10 0,-6-7 0,1 0 18,-2-4-7,1 1 0,-1-1 1,0 0-1,1 0 0,-1 0 1,-1 1-1,1-1 0,0 1 1,0-1-1,-1 1 0,1-1 1,-1 1-1,0-1 0,0 1 1,0-1-1,0 1 0,0-1 1,-1 1-1,1-1 0,-1 1 1,0 0-12,-11 22 128,9-19-31,3 3-63,-1-1-26,-5-6 87,-22-5-52,9-10 21,16 4-128,3-9 37,0 1-74,3 5 58,16 9-42,9 3 85,-24 0 1,-1 7 130,-3-4-114,-1 0-65,1 0-83,1-1-108,0-2 71,1 0-35,8 5-427,-9-4 531,0 1 0,-1-1 0,1 1 0,0-1 0,-1 1 0,1-1 0,-1 1 0,0 0 0,0-1 0,1 1 0,-1 0 0,0-1 0,0 1 0,-1 0 99,1 1-160,0 3-1269</inkml:trace>
  <inkml:trace contextRef="#ctx0" brushRef="#br0" timeOffset="13647.442">381 5871 1920,'0'0'234,"0"0"-88,1 0-73,0 0-59,1 0-54,3 0-200,-4 0 180,0 0 78,0 0 94,-1 0-11,0 0 34,0 0 37,0 0 42,-1 0 45,0 0 48,0 0 52,0 0 55,-1 0 60,1 0 62,-2 0 66,1 0 69,-4 3-308,-5 1-248,0 0 38,-1-2 47,0 0 54,-2 0 61,-1-1 70,0-1 77,-2 0 86,17 7-314,0-6-227,0 0 0,0 0-1,0 0 1,0 1-1,0-1 1,0 0 0,0 0-1,0 0 1,-1 0-1,1 0 1,0 1 0,-1-1-1,1 0 1,-1 0-1,1 0 1,-1 0 0,0 0-1,1 0 1,-1 0-1,0 0 1,0-1 0,0 1-1,1 0 1,-1 0-1,0 0 1,0-1 0,0 1-1,0-1 1,0 1-1,-1-1 1,1 1 0,0-1-1,0 0 1,0 1-1,0-1 1,0 0 0,-1 0-1,1 0 1,0 0 0,0 0-1,0 0 1,-1 0-7,-5 0 128,4 0 0,-6 1-11,3 3-56,5 10-27,2-11-12,-1 38 4,0-43-25,0 9-3,0 88-1,0-21-2,0-35 31,0-33 81,5-4 23,-2 4-72,2 3-15,0-8 13,2 0 41,18-1 31,-19 0 0,-6-21-34,1-3 16,-1 23-108,1 0 0,-1 0 0,1 1 0,-1-1-1,1 0 1,-1 1 0,1-1 0,-1 0-1,1 1 1,0-1 0,-1 1 0,1-1-1,0 1 1,-1 0 0,1-1 0,0 1-1,0-1 1,0 1 0,-1 0 0,1 0 0,0 0-1,0-1 1,0 1 0,-1 0 0,1 0-1,0 0 1,0 0 0,0 0 0,0 1-2,6-1 0,-5 1 0,-1-1 0,0 0 0,0 0 0,1-1 0,-1 1 0,0 0 0,1 0 0,-1-1 0,0 1 0,0 0 0,1-1 0,-1 1 0,0-1 0,0 0 0,0 1 0,0-1 0,0 0 0,0 0 0,0 0 0,0 1 0,0-1 0,0 0 0,0 0 0,-1 0 0,1-1 0,0 1 0,0 0 0,-1 0 0,1 1 0,0 0 0,0-1 0,-1 1 0,1 0 0,0 0 0,0 0 0,0 0 0,-1-1 0,1 1 0,0 0 0,0 0 0,0 0 0,0 1 0,-1-1 0,1 0 0,0 0 0,0 0 0,0 1 0,-1-1 0,1 0 0,0 1 0,3 0 0,-1 0 0,0 1 0,1 0 0,-1-1 0,0 1 0,0 0 0,0 1 0,0-1 0,0 1 0,22 25 0,-9-22 0,-15-6 0,0 0 0,0 1 0,0-1 0,0 0 0,0 1 0,0-1 0,0 1 0,0-1 0,0 1 0,0-1 0,0 1 0,0-1 0,-1 1 0,1 0 0,0-1 0,0 1 0,-1 0 0,1 0 0,0 0 0,-1 0 0,1-1 0,-1 1 0,1 0 0,-1 0 0,0 0 0,1 0 0,-1 0 0,0 0 0,0 0 0,0 1 0,1 0 0,0 0 0,0 0 0,0-1 0,0 1 0,0 0 0,0-1 0,0 1 0,0-1 0,1 1 0,-1-1 0,0 0 0,1 1 0,0-1 0,-1 0 0,1 0 0,0 0 0,-1 0 0,1 0 0,1 0 0,-1 0 0,0-1 0,0 1 0,0 0 0,-1 0 0,1 0 0,0 0 0,-1 1 0,1-1 0,-1 0 0,1 1 0,-1-1 0,0 1 0,1-1 0,-1 1 0,0 0 0,0 0 0,0-1 0,0 1 0,0 2 0,11 24 21,-2-19 64,15 10-63,-24-18-21,-1 0-1,1 0 1,-1 0 0,1 1 0,-1-1 0,1 0 0,-1 0-1,0 0 1,0 1 0,0-1 0,1 0 0,-1 0 0,0 1 0,0-1-1,-1 0 1,1 0 0,0 0 0,0 1 0,-1-1 0,1 0 0,0 0-1,-1 0 1,1 0 0,-1 1 0,0-1-1,-24 24 107,19-8-38,0-2 22,-4-12 26,9-2 43,0 0-51,0 2-31,-1 3-28,-1 1-9,1-3 33,-8 8 18,-2-3 63,-2-3 49,-2-2 36,-54 0 816,51-5-819,16 1-383,0 0 57,0 0 49,0 0 41,-2 0 89,-6 0 271,7 0-298,1 0-61,1 0-40,0 0-33,0 0-40,0 0-44,0 0-64,0 0-61,0 0-68,0 0-72,0 0-79,0 0-84,0 0-91,0 0-95,2 0-1023</inkml:trace>
  <inkml:trace contextRef="#ctx0" brushRef="#br0" timeOffset="34580.846">61 6661 1792,'0'-2'551,"0"-3"-142,0 3-347,0-1 66,0 0 56,0-1 49,0-1 74,0-1 36,0-13 887,0 10-728,0 0 8,0 2-215,0 1-113,0 4-140,0-1-38,0 1-41,0 1-44,0-4 131,6 1-79,8-3 19,-3 1 63,-5 2 85,-5-1 65,-1 2-131,0-2 25,0-8 60,0 7-71,0 0 19,0-2 39,0-1 51,0-1 58,0-57 293,0 3-106,0 0-97,0 0-86,0 15-116,0-1-39,0-54-1,0-10-110,0-12-77,3 107 43,-2 18 38,1 0 0,-1 0 0,0-1 0,1 1 0,-1 0-1,0-1 1,0 1 0,0-1 0,0 1 0,0-1 0,0 1 0,-1-1-1,1 1 1,0-1 0,-1 0 0,1-1 5,4-6-24,-4 8 24,1 0 0,0 1 0,-1-1 0,1 0 0,0 1 0,-1-1 0,1 1 0,0-1 0,0 1 0,0 0 0,0 0 0,-1 0 0,1 0 0,0 0 0,0 0 0,31 0 32,-13 0 64,-13 0 32,-6-1-21,1 2-46,16 5 27,11 19 61,-23-20 0,-1-2-74,0-2-50,1-2-42,0 0 41,28 1 74,-10 0-34,-2 0-8,-11 0-8,11 0 49,185 0 521,-196-1-602,1 0 0,-1-1-1,0 0 1,0-1 0,0 0 0,8-3-16,27-8 109,10 8 71,35 6-137,-60 0-33,199 0 65,-74 0-53,104 0 106,-125 0 0,-87-8-128,-39 5 0,1 1 0,0 0 0,0 0 0,0 1 0,6 0 0,72 1 0,-32 0 0,-47 0-1,2 0 7,32 0 95,-30 3-18,-11 4-67,-1 5-72,-1-10 55,0-1 0,0 1 0,0 0 0,0 0 1,0-1-1,0 1 0,-1 0 0,1-1 0,0 1 0,-1-1 0,1 1 0,-1 0 0,0-1 1,0 1-1,1-1 0,-1 1 0,0-1 0,0 0 0,0 1 0,0-1 0,-1 0 0,1 0 1,0 0-1,-1 1 1,1 1 0,0 0 0,0 0 0,0 0 0,1 0 0,-1 1 0,1-1 0,0 0 0,0 0 0,0 1 0,0-1 0,1 0 0,-1 1 0,1 4 0,-1 102 0,0-108 3,0 1 0,0-1 0,0 0 1,0 1-1,-1-1 0,1 0 0,-1 1 1,1-1-1,-1 0 0,0 1 0,0-1 1,0 0-1,0 0 0,0 0 0,-1 0 0,1 0 1,0 0-1,-1 0 0,0 0 0,0 0-3,-12 18 42,12-11-30,0 0 0,0 0 1,1 0-1,0 1 0,1-1 0,0 1 0,0-1 0,1 6-12,0-1 40,0 0 0,-1 0-1,-1 1 1,-2 8-40,-9 57 82,8 9 92,4-27-155,0-15 36,0-7 33,0-1 49,0-24-100,0 58 33,0-48-72,0-18-7,0 8 31,0 9 28,0 15 38,0-39-87,0 0 1,1 0-1,-1 1 1,0-1-1,0 0 1,0 0-1,0 0 1,0 1-1,0-1 1,0 0-1,0 0 1,0 0-1,0 1 1,0-1-1,0 0 1,0 0-1,0 0 1,0 1-1,0-1 1,-1 0-1,1 0 1,0 0-1,0 1 1,0-1-1,0 0 1,0 0-1,0 0 1,0 0-1,-1 0 1,1 1-1,0-1 1,0 0-1,0 0 1,0 0-1,-1 0 1,1 0-1,0 0 1,0 0-1,0 1 1,0-1-1,-1 0 1,1 0-1,0 0 1,0 0-1,0 0 1,-1 0-1,1 0 1,0 0-1,0 0 1,0 0-1,-1 0 1,1 0-1,0 0 1,0 0-1,0-1 1,-1 1-1,1 0-1,-8 0 16,-7 0 3,-47 0 96,-16 0-82,-38 0-66,113 0 33,0 0 0,0-1 0,0 1 0,0-1 0,1 0 0,-1 0 0,0 0 0,0 0 0,1 0 0,-1-1 0,1 1 0,-1-1 0,1 0 0,-1 0 0,0-1 0,1 1 0,0 0 0,-1 1 0,1-1 0,-1 0 0,1 1 0,-1 0 0,1-1 0,-1 1 0,0 0 0,0 0 0,0 0 0,0 1 0,1-1 0,-1 1 0,-2 0 0,-352 0-128,354-1 128,1 1 0,0 0 0,-1 0 0,1 1 0,0-1 0,-1 0 0,1 1 0,0-1 0,0 1 0,-1 0 0,1 0 0,0 0 0,0 0 0,0 0 0,0 0 0,0 1 0,0-1 0,0 0 0,-1 3 0,-18 11 0,16-13 0,1-1 0,-1 1 0,1-1 0,-1 0 0,1 0 0,-1-1 0,0 1 0,0-1 0,1 0 0,-1 0 0,0-1 0,0 1 0,1-1 0,-1 0 0,0-1 0,-5 0 0,1-1 0,0-1 0,0 0 0,1 0 0,-1 0 0,-3-4 0,10 7 0,1 0 0,-1 0 0,0 0 0,0 1 0,1-1 0,-1 1 0,0-1 0,0 1 0,1 0 0,-1-1 0,0 1 0,0 0 0,0 0 0,0 0 0,0 1 0,-89-10-65,24 1 18,25 6 52,-18 2 81,9 0-55,-252 0-148,236 0 259,46 0-105,14 0-122,0 0-7,-7 0-38,7 0 70,0 0 1,1 1-30,0-1-58,1-1-31,0 1-60,0 0-69,1-1-78,1 0-87,0 0-97,1-1-106,2 0-114,0-29-896</inkml:trace>
  <inkml:trace contextRef="#ctx0" brushRef="#br0" timeOffset="35114.726">908 5814 2304,'0'-12'353,"2"5"-40,5 2 226,12 20 427,-16-12-833,3 3 902,-6-6-684,0 0-190,0 0-53,0 0-30,0 0-19,0 0 69,0 0 21,0 0-29,0 0-69,0 4-108,0 9 61,0-8 6,0 108 651,0 2-77,0 263 1148,0-299-1328,0-2 34,0-72-594,0-4-200,0 1 38,0-1 54,0 1 47,0-1 43,1 0 16,-1 1 40,0-1-19,1 3-106,0-3 123,-1 0-51,16 2-1109</inkml:trace>
  <inkml:trace contextRef="#ctx0" brushRef="#br0" timeOffset="48333.566">1416 6284 2560,'0'6'243,"0"0"-40,0 1 108,0-3-105,0-4 220,0-3-224,0-2 61,0 0 82,0-2 105,0 2-82,0 0 63,0 0 69,0-1 74,6-1-104,0 2-350,6-5 74,-5-1-113,-2-2-78,-4-4-81,0 10 97,0 0 44,-1 5-35,1 0-1,-1 0 0,1 0 0,0 0 0,-1 0 0,1 0 0,0 0 0,0 1 0,1-1 0,-1 0 0,0 1 0,0-1 1,1 1-1,-1-1 0,1 1 0,-1 0 0,1 0 0,0 0 0,0-1-27,27-1 192,-4 3-128,3 3 21,-23 1-60,-2 21-37,-4-13 33,0 3 95,1 1-20,0 15-43,0-24 54,0-7 21,-6 0 0,-3 0-136,-3 0 103,-2 0 65,-21 0 291,14 0-253,12-2-102,3-8-24,5-20 16,1 9 18,-1-19-80,2 35-28,2 3 0,16-1 2,13 6 0,-7 16 0,3 9 21,-20-12 106,-7 3-45,-3-4-41,1-9-35,1-5-4,0-1 0,0 0 0,1 0-1,-1 0 1,0 0 0,0 1 0,0-1 0,0 0 0,0 0 0,0 0 0,0 1-1,0-1 1,0 0 0,0 0 0,0 0 0,0 1 0,0-1 0,0 0 0,-1 0-1,1 0 1,0 1 0,0-1 0,0 0 0,0 0 0,0 0 0,0 0 0,0 1-1,-1-1 1,1 0 0,0 0 0,0 0 0,0 0 0,0 0 0,0 1-1,-1-1 1,1 0 0,0 0 0,0 0 0,0 0 0,-1 0 0,1 0 0,0 0-1,0 0 1,0 0 0,-1 0 0,1 0 0,0 0 0,0 0 0,0 0 0,-1 0-1,1 0 1,0 0 0,0 0 0,0 0 0,-1 0 0,1 0 0,0 0-2,-2 0 18,-29 0 80,21 0-45,-4 0 34,12 0-78,0 0-1,0 0 1,-1-1 0,1 1 0,0 0 0,0-1 0,0 1 0,0-1 0,-1 0 0,1 0-1,0 0 1,0 0-9,-9-10-7,3-14 59,5-18 67,3 38-112,3-14 78,16 9-63,9-15-44,-18 19-84,12 6 56,-5 0-7,-10 5 36,-6-4 21,0 1 0,0 0 0,0-1 0,-1 1 0,1 0 0,0-1 0,-1 1 0,1 0 0,-1 0 0,0 0 0,0-1 0,1 1 0,-1 0 0,0 0 0,-1 0 0,1 0 0,0 6 25,0 65 56,0-71-78,1 0 0,-1 0 0,0-1 0,-1 1 0,1 0-1,0 0 1,0 0 0,-1 0 0,1-1 0,-1 1 0,0 0-1,1-1 1,-1 1 0,0 0 0,0-1-3,-5 3-10,-3-2 70,-2-1 40,-22-1 263,20 0-239,6 0-72,1 0-37,5 0-12,1 0-1,-1 0 1,0 0 0,0 0 0,0 0-1,1 0 1,-1 0 0,0 0 0,0 0-1,0-1 1,1 1 0,-1 0 0,0 0-1,0-1 1,1 1 0,-1 0 0,0-1-1,0 1 1,1-1 0,-1 1-1,0-1 1,1 1 0,-1-1 0,1 0-1,-1 1 1,1-1 0,-1 1 0,1-1-1,-1 0 1,1 0 0,0 1 0,-1-1-1,1 0 1,0 0 0,0 1 0,0-1-1,-1 0 1,1 0 0,0 0 0,0 0-3,-5-15 61,-20-3 88,16 10 43,4-1-142,1-1-45,1-2-38,1 1 1,1-1 0,0 0 0,0 0-1,2-6 33,0 17-72,3 1 39,10 1 39,-11 0-13,28 0 7,-4 0-2,1 2 6,-27-1-6,-1 0 1,1 0 0,-1 0 0,1 1-1,-1-1 1,1 0 0,-1 0-1,1 0 1,-1 0 0,0 1-1,0-1 1,0 0 0,0 0 0,0 1-1,0-1 1,0 0 0,0 0-1,0 1 2,0 1 74,0 0-114,0 2-102,0 0-92,0 1-151,0 2-95,0-2 68,0 0-34,0 6-518,0 22-593</inkml:trace>
  <inkml:trace contextRef="#ctx0" brushRef="#br0" timeOffset="12163.497">494 4535 1536,'0'0'479,"0"-1"-119,0 0-102,0 1-85,1-2-71,-1 1-49,0-4-31,0 4 6,0-1 86,0 1-11,-1 0 37,1 0 48,-1 0 51,1 1 58,-1-1 64,0 1 69,0-1 77,0 1 82,-1 0 88,-1 0-686,-1 0 34,-7-1 116,1 0 18,0 0 37,-27 0 545,22 2-447,-1 2-28,9-1-113,0 1-49,-5 5-9,-7 10-14,13-9-22,2 0 46,2 1 66,1 2-52,-4-3-34,-18 10 49,2-1-20,15 0 53,6-2-104,1-10-39,-1 1 0,0 0 0,0-1 0,-1 1 0,1 0 0,-1-1 1,-1 1-1,-1 5-24,-22 7 128,20-2-77,3 49 153,2-49-182,4 7 58,11-7-53,0 1-1,-11 5 54,-4 5-37,2-17 51,6-1-76,-2-3-2,-6-4-7,1-1-4,-1-1 0,1 1 0,-1 0 0,1 0 0,-1 0 0,1-1 0,0 1 0,0 0 0,0-1 0,0 1 0,0-1 0,0 1 0,0-1 0,1 0 0,-1 1 0,1 0-5,19 2 55,4-4 36,-20 0-67,-1 1 0,0-1 0,1 1 0,-1 0 1,0 0-1,0 1 0,0-1 0,2 2-24,14 4 75,2-8-66,-3-12 98,-11 12-93,4 0 43,7 0 51,11 1 97,-28 0-198,-1 0 0,1 0 0,0 0 0,0 0 0,0 0 0,0 0 0,-1-1 1,1 1-1,0-1 0,0 1 0,-1-1 0,1 0 0,0 0 0,-1 1 0,1-1-7,-1-1 2,0 0-1,0 1 1,-1-1-1,1 0 0,0 1 1,-1-1-1,1 0 1,-1 0-1,0 0 1,0 1-1,1-1 0,-1 0 1,0 0-1,-1 0 1,1 0-2,0-16 21,0 14 86,0-2 21,0-1-63,-1-1-32,-9-11-1,-1 11 27,-4 3 88,2 3 22,-3 1 72,13 1-224,-1 0 0,1 0 0,-1 0 1,1-1-1,0 1 0,-1-1 0,1 0 0,0 0 0,-1 0 0,1 0-17,-9-15 145,11 15-140,1 0-1,0 1 1,0-1 0,-1 0 0,1 0-1,0 1 1,-1-1 0,1 0 0,0 1 0,-1-1-1,1 0 1,-1 1 0,0-1 0,1 0-1,-1 1 1,1-1 0,-1 1 0,0 0 0,1-1-1,-1 1 1,0-1 0,1 1 0,-1 0 0,0-1-1,0 1 1,1 0 0,-1 0 0,0 0-1,0 0 1,0 0 0,1 0 0,-1 0 0,0 0-1,0 0 1,0 0 0,1 0 0,-1 0 0,0 0-1,0 1 1,1-1 0,-1 0 0,0 1-1,0-1 1,1 0 0,-1 1 0,0-1 0,1 1-1,-1-1 1,1 1 0,-1 0-5,-16 12 123,1 0-29,-8-8-55,-1-2 46,-3 10-42,22-9-9,6 1-68,0 5-87,0 5-163,0-9-56,0-6 18,0 0-124,0 0-366,0 0-47,0 0 246,0 1-53,6 2-375,25 12-644</inkml:trace>
  <inkml:trace contextRef="#ctx0" brushRef="#br0" timeOffset="31858.663">61 5250 2176,'6'0'1024,"-4"0"-853,0 0-70,1 0-43,2 0 19,-3 0-12,0 0 33,0 0 51,1 0 82,0 0 89,1 0 105,0 0 120,-4 0-400,0-1-37,0-5 87,0 3-91,0 1-55,0 0-44,0 1-63,0 0-22,0-1 81,0-1 67,0-2 86,0-1 55,0-2 89,0-3 102,0-1 114,1-2-326,6-10 168,1-5 35,-6 11-196,-1 5-51,2 3-40,2 2-20,5-1-10,5-9 36,-11-8 57,-3 7-75,-2-34 93,-5 21-99,-7 3-12,10 24-67,0 0 1,1-1-1,0 1 1,0-1-1,0 1 1,1-1 0,-1 0-1,2 0 1,-1 0-1,0 0-7,1-5 10,0 1 1,1-1-1,0 0 0,1 1 0,0-1 1,1 1-1,0 0 0,0 0 0,1 0 0,1-2-10,3-7 5,-5 9-6,-1-1 1,0 0 0,0 0 0,-1 0-1,0 0 1,-1 0 0,0 0-1,-1 0 1,-1-1 0,0-53 24,0 51-10,2-2-32,18-42 1,-16 52 17,5-7 0,5 7-1,9-6-3,-20 0 7,-3-14 20,5 23 62,44 3-42,-47 0-41,0 0-1,0 0 1,0 0-1,1 0 1,-1 0-1,0 0 1,0 0-1,0 0 0,1 0 1,-1 0-1,0 0 1,0 0-1,0 0 1,1 0-1,-1 0 1,0 0-1,0 0 1,0 0-1,1 0 1,-1 0-1,0 0 1,0 0-1,0-1 1,0 1-1,1 0 1,-1 0-1,0 0 1,0 0-1,0 0 1,0 0-1,1-1 1,-1 1-1,0 0 1,0 0-1,0 0 1,0 0-1,0-1 1,0 1-1,0 0 1,0 0-1,0 0 1,0-1-1,0 1 1,1 0-1,-1 0 1,0 0-1,0-1 1,0 1-1,0 0 1,-1 0-1,1 0 1,0-1-1,0 1 1,0 0-1,0 0 1,0 0-1,0-1-1,0-2 29,0-7-58,0 5 53,0-1 60,0-1 86,1 7-64,14 0-75,-11 0 1,1 0 33,20-3-43,-16-6-22,-9 9 0,1-1 0,-1 1 0,1-1 0,-1 0 0,1 1 0,-1-1 0,1 1 0,-1 0 0,1-1 0,0 1 0,-1-1 0,1 1 0,0 0 0,-1-1 0,1 1 0,0 0 0,-1 0 0,1 0 0,0-1 0,-1 1 0,1 0 0,0 0 0,0 0 0,-1 0 0,1 0 0,0 0 0,0 1 0,-1-1 0,1 0 0,25-1 50,-16 0 0,1 0 1,0 1 0,0 0 0,-1 1-1,1 0 1,0 1 0,1 0-51,30 8 226,2-5-33,-1-4-38,-2-1-40,-13 0-57,10 6 89,-14 7-83,-21-11-59,1 1 0,-1-1-1,1 0 1,0-1 0,-1 1-1,1-1 1,0 1 0,0-1-1,0 0 1,0-1 0,0 1 0,0-1-1,0 1 1,3-1-5,22 0 35,4 0 46,81 0 302,-67 0-263,-9-6-22,-13-9 64,-10 4-60,12 2 27,22 10-22,-12 1-44,50-2 42,126 0 45,-143 0-42,-66 0-108,0 0 0,0-1 0,0 1 0,0-1 1,-1 0-1,1 0 0,0 0 0,0 0 0,1-1 0,18-6 20,30 5 87,20 3-1,-51 0-75,69 0-50,-29 0 29,-52 0-11,-1 0 6,28 0 62,-9 0-10,114 0 71,-142 0-128,1 0 0,1 0 0,0 0 0,0 0 0,0 0 0,0 0 0,-1 0 0,1-1 0,0 1 0,0-1 0,0 1 0,-1-1 0,1 0 0,0 1 0,-1-1 0,1 0 0,7-24 0,-8 24 0,-1 1 0,0 0 0,0-1 0,1 1 0,-1 0 0,1-1 0,-1 1 0,0 0 0,1-1 0,-1 1 0,1 0 0,-1 0 0,1-1 0,-1 1 0,1 0 0,-1 0 0,1 0 0,-1 0 0,1 0 0,-1 0 0,1 0 0,-1 0 0,1 0 0,-1 0 0,1 0 0,-1 0 0,0 0 0,1 0 0,-1 0 0,1 1 0,-1-1 0,1 0 0,-1 0 0,1 1 0,-1-1 0,0 0 0,1 0 0,-1 1 0,1-1 0,-1 0 0,0 1 0,1-1 0,-1 1 0,28 24 21,-21-19 43,-7 16-149,0 51 87,0-58-26,-4 7-56,-10-2 55,0 1 24,12-14 1,1 0 0,-1 1 0,1 0 0,1-1 0,-1 1 0,1 0 0,1 0 0,-4 31 0,-10-20 21,6 32 70,9 49-76,0-35 7,-2 2 70,0 39-77,0-5-17,0-91 37,0 13 38,0-19-46,0 5-52,0-4 48,0 2 53,0 3 79,0-10-153,0 1 0,0 0-1,0-1 1,0 1-1,0-1 1,0 1 0,0-1-1,0 1 1,0-1 0,-1 1-1,1-1 1,0 1 0,0-1-1,0 1 1,-1-1-1,1 1 1,0-1 0,-1 1-1,1-1 1,0 0 0,-1 1-1,1-1 1,-1 0 0,1 1-1,-1-1 1,1 0-2,-2 1 4,-20 14 85,12 2-74,9-15-16,-1-1 1,0 0 0,0 0 0,-1 0 0,1 0 0,0 0 0,-1 0 0,1-1 0,0 1 0,-1-1 0,1 0 0,-1 0 0,1 0 0,-1 0 0,1 0 0,-1 0 0,1 0 0,-2-1 0,-2 0 0,-422 1-38,-555 0-154,588 0 166,355 0 21,35 0-32,-7 0-47,-6 0-4,15 0-101,3 0-176,0 0-52,0 0 44,0 0-123,0 0-373,0 0-14,0 0 251,0 0-67,3-6-415,12-25-699</inkml:trace>
  <inkml:trace contextRef="#ctx0" brushRef="#br0" timeOffset="32284.137">1002 4403 2304,'0'-1'673,"0"-4"-279,0 4-487,0-1 95,0-1 83,0-1 76,0 0 65,0-2 58,0 1 46,0 0 39,0-2 278,0 0 380,0 9-46,0 5-414,0 19 10,0-1-118,0 0-103,0 0-90,0 9-17,0-1-108,0-1-71,0 44 39,0-53-38,0 1 42,2 12 20,2-1 1,4 12-134,-3 5 138,-6-27-49,-1-6-66,1-3-43,0 0-45,1 1-58,0 0-67,1-1-79,1 0-89,1 0-101,2-2-110,26 39-711</inkml:trace>
  <inkml:trace contextRef="#ctx0" brushRef="#br0" timeOffset="46999.082">1566 4648 2304,'0'0'282,"0"-1"-35,0 1 147,0 0-117,0-1-96,0 0-82,0 0-57,0-5-106,0 4 141,0 1 8,0-1 41,0 1 50,0 0 55,0-1 62,0 1 69,0 0 75,0-1 82,0 1 90,0-1 95,-1-9-547,0-5 113,2 8-80,2 2 51,6 0 179,-3 4-160,2 1 37,15 3-160,-13 4-81,-10 6-37,-1-10 3,1 72 140,0-63-153,0-11-7,0 0-1,0 0 1,0 1-1,0-1 1,0 0-1,0 0 1,0 0-1,0 1 1,0-1-1,0 0 1,0 0-1,0 0 1,0 1-1,0-1 0,0 0 1,0 0-1,0 0 1,0 1-1,0-1 1,0 0-1,0 0 1,0 0-1,0 1 1,-1-1-1,1 0 1,0 0-1,0 0 1,0 0-1,0 0 1,0 1-1,-1-1 1,1 0-1,0 0 1,0 0-1,0 0 1,0 0-1,-1 0 1,1 0-1,0 1 1,0-1-1,0 0 1,-1 0-1,1 0 1,0 0-1,0 0 1,0 0-1,-1 0 1,1 0-1,0 0 1,0 0-1,0 0 1,-1 0-1,1 0 1,0 0-1,0-1 1,0 1-1,-1 0-1,0 0 4,0 0 0,-1 0 0,1 0 0,-1 0 0,1 1-1,-1-1 1,1 0 0,0 1 0,-1-1 0,1 1 0,0-1-1,-1 1 1,1 0 0,0-1 0,0 1 0,0 0 0,0 0-1,0 0 1,0 0 0,0 0 0,0 0 0,0 0-4,-5 17 115,9 8 91,-5-29-76,-3 6-80,0 0-59,2-5 31,2-2 24,-1-3 34,1-3 43,1-5 53,0-4-133,0 10 42,0-19-63,0 9-44,0 19 20,0 0 1,0 0-1,0 0 0,0 0 0,0 0 0,1 0 0,-1 0 0,0 0 1,0 0-1,0 0 0,0 1 0,0-1 0,0 0 0,0 0 1,0 0-1,0 0 0,0 0 0,0 0 0,0 0 0,1 0 0,-1 0 1,0 0-1,0 0 0,0 0 0,0 0 0,0 0 0,0 0 0,0 0 1,0 0-1,0 0 0,0 0 0,0 0 0,1 0 0,-1 0 0,0-1 1,0 1-1,0 0 0,0 0 0,0 0 0,0 0 0,0 0 0,0 0 1,0 0-1,0 0 0,0 0 0,0 0 2,13 19-21,-10 9 42,-3-28-19,0 1 0,0-1 1,0 0-1,0 1 0,0-1 0,0 0 1,0 0-1,0 1 0,0-1 0,0 0 1,0 1-1,0-1 0,0 0 0,0 1 1,0-1-1,0 0 0,1 1 0,-1-1 1,0 0-1,0 0 0,0 1 0,1-1 1,-1 0-1,0 0 0,0 1 0,1-1 1,-1 0-1,0 0 0,0 0 0,1 0 1,-1 1-1,0-1 0,0 0 0,1 0 1,-1 0-1,0 0 0,1 0 0,-1 0-2,25 13 43,-24-13-41,-1 0 0,0 0 1,1 0-1,-1 0 0,0 0 0,1 0 1,-1 1-1,0-1 0,0 0 0,1 0 1,-1 0-1,0 0 0,0 1 0,1-1 1,-1 0-1,0 0 0,0 1 0,1-1 1,-1 0-1,0 0 0,0 1 0,0-1 1,0 0-1,0 1 0,1-1 0,-1 0 1,0 1-1,0-1 0,0 0 0,0 0 1,0 1-1,0-1 0,0 0 0,0 1 1,0-1-1,0 0 0,0 1 0,0-1-2,0 2 3,0-1 0,0 0-1,0 0 1,0 1 0,0-1 0,-1 0-1,1 0 1,0 1 0,-1-1-1,1 0 1,0 0 0,-1 0 0,1 0-1,-1 1 1,0-1 0,1 0-1,-1 0 1,0 0 0,0 0-1,0 0 1,0-1 0,0 2-3,-20 3 90,21-5-88,0-1 0,0 1 1,0 0-1,0 0 1,-1 0-1,1 0 0,0 0 1,0 0-1,0 0 0,0 0 1,0 0-1,-1 0 0,1 0 1,0 0-1,0 0 1,0 0-1,0 0 0,-1 0 1,1 0-1,0 0 0,0 0 1,0 0-1,0 0 1,-1 0-1,1 0 0,0 0 1,0 0-1,0 0 0,0 0 1,0 0-1,-1 0 1,1 0-1,0 1 0,0-1 1,0 0-1,0 0 0,0 0 1,0 0-1,0 0 0,0 0 1,-1 1-1,1-1 1,0 0-1,0 0 0,0 0 1,0 0-1,0 0 0,0 1 1,0-1-1,0 0 1,0 0-1,0 0 0,0 0 1,0 1-3,0 11 128,-1 11 61,-1-15-63,-2-12-56,-1-6-46,1 3-28,1-3 89,3-9-63,0-12-44,0 12-84,0 16-22,0 3 0,3 0 21,-2 0 106,0 0 1,-1 0-1,1 0 1,0 0-1,-1 0 1,1-1-1,0 2 0,-1-1 1,1 0-1,0 0 1,-1 0-1,1 0 0,-1 0 1,1 0-1,0 1 1,-1-1-1,1 0 1,-1 1-1,1-1 0,0 0 1,-1 1-1,1-1 1,-1 1-1,1-1 1,-1 0-1,0 1 0,1-1 1,-1 1-1,1 0 1,-1-1-1,0 1 1,1-1-1,-1 1 0,0 0 1,0-1-1,1 1 1,1 4 0,23 4 0,-24-7 0,0-1 0,0 1 0,0 0 0,-1-1 0,1 1 0,0 0 0,-1 0 0,0 0 0,1-1 0,-1 1 0,0 0 0,0 0 0,0 0 0,0 0 0,0-1 0,-1 25 93,-3-3-41,-8-13-12,-3-9 31,9-1 57,5 1-47,-2-1-39,-9-7-16,12-3 10,0 8-30,0 0-1,0-1 1,0 1 0,0 0 0,0 0-1,0 0 1,-1-1 0,1 1 0,-1 0-1,1 0 1,-1 0 0,0 0 0,0 0-1,0 0 1,0 0 0,-1-1-6,-45 0 128,47 3-126,0 0-1,-1 0 1,1 0-1,0 0 1,0 0-1,0 0 1,0 0 0,-1 0-1,1-1 1,0 1-1,0 0 1,0 0 0,0 0-1,0 0 1,-1 0-1,1 0 1,0 0-1,0 0 1,0 0 0,0 0-1,0-1 1,0 1-1,-1 0 1,1 0-1,0 0 1,0 0 0,0 0-1,0-1 1,0 1-1,0 0 1,0 0 0,0 0-1,0 0 1,0 0-1,0-1 1,0 1-1,0 0 1,0 0 0,0 0-1,0 0 1,0-1-1,0 1 1,0 0-1,0 0 1,0 0 0,0 0-1,0-1 1,0 1-1,0 0 1,0 0 0,0 0-1,0 0 1,1 0-1,-1-1-1,0-9 16,0-27-32,3 34-69,16 3 64,-1 0 7,-8 0-36,-5 0-52,-4 0-95,-1 0-23,0 0 105,0 0-41,0 0-47,1 0-39,8 3-614,38 13-573</inkml:trace>
  <inkml:trace contextRef="#ctx0" brushRef="#br0" timeOffset="18120.798">155 10405 2560,'0'0'322,"0"0"-41,0-1-38,0 1-36,0-1 111,0 0-109,0 0-86,-1-1-60,1-3-13,0 3 32,1 1 4,-1 0 39,0 0 48,0 0 56,1 0 127,0 1 103,-1-1 117,1 1-240,-1 0 34,1 0-356,0 0 0,-1 0 0,1 0 1,0 0-1,-1-1 0,1 1 0,0 0 0,-1 0 0,1-1 1,0 1-1,-1 0 0,1-1 0,-1 1 0,1-1 1,0 1-1,-1-1 0,1 1 0,-1-1 0,1 1 1,-1-1-1,0 1 0,1-1 0,-1 0 0,0 1 1,1-1-1,-1 0 0,0 1 0,0-1 0,1 0 0,-1 1 1,0-1-1,0 0 0,0 1 0,0-1 0,0-1-14,6-14 293,10 2 43,-7 9-181,-9 5-155,4-2 48,2-6-11,-3 1 28,2-2 39,-1 0 47,6 0 297,-5 6-346,4 0 40,25-7 389,-16 9-293,-4 6-81,-9 2-120,-3 4-71,-1-6 36,0 0 0,0 0 0,1-1-1,0 1 1,-1 0 0,1-1 0,1 0-1,-1 1 1,1-1 0,-1 0-1,1 0 1,1 0 0,-1-1 0,0 1-2,15 19-3,-17-21 3,0 1 0,0 0 0,0-1 0,0 1 0,0 0 0,0-1 0,-1 1 0,1 0 0,-1 0 0,0 0 1,0-1-1,0 1 0,0 0 0,0 0 0,-1 0 0,1 0 0,-1 6 20,-3 14 79,-10-3-29,0 0-26,3 18-17,1-1-32,7-1 52,4-32-40,-1-1 0,0 1-1,0 0 1,0-1 0,0 1-1,-1 0 1,1-1 0,-1 1 0,0-1-1,0 1 1,0-1 0,-2 3-7,-12 1 14,4-3 31,6 7 45,4-2 114,-1-2-88,-2 0-54,-2 1-28,3-5 41,0 4 202,3-7 86,1 0-183,-1 1-39,-1 1 43,0 2-89,-3 3-15,3-6 8,-24 3 253,18-4-149,7 6 21,0 19-42,0-25-167,0 0-1,0 0 1,0 1 0,0-1 0,0 0-1,0 0 1,0 0 0,0 1 0,0-1-1,0 0 1,0 0 0,0 0 0,0 1-1,0-1 1,0 0 0,0 0 0,0 0-1,0 1 1,0-1 0,0 0 0,0 0-1,0 0 1,0 1 0,1-1-1,-1 0 1,0 0 0,0 0 0,0 0-1,0 0 1,0 1 0,0-1 0,1 0-1,-1 0 1,0 0 0,0 0 0,0 0-1,1 0 1,-1 0 0,0 1 0,0-1-1,0 0 1,0 0 0,1 0 0,-1 0-1,0 0 1,0 0 0,0 0 0,1 0-1,-1 0 1,0 0 0,0 0 0,0 0-1,1 0 1,-1 0 0,0-1 0,0 1-1,1 0-3,24 0 150,-19 0-22,-6 0 0,0 0 0,1 0-23,2 1-44,10-2-20,-8 1-14,66 0 112,27 0 128,-79 2-280,-13 1-25,0 1-74,1 3-109,-6-6 179,1 0-48,0 0-41,1-1-36,0 1-73,0-1-32,8 1-640,-5-1 420,-2 1 201,-1-1 82,-1 0 41,0 1 65,0 0 37,0-1 44,-1 1 48,4 9-709,-4 5-426,-1-8-704</inkml:trace>
  <inkml:trace contextRef="#ctx0" brushRef="#br0" timeOffset="40893.21">155 11139 2432,'0'0'282,"0"0"-36,0-1 146,0 1-116,0-1-95,0 0-76,0-1-54,0-3-20,0 3 35,0 0 7,0 1 34,0 0 43,0-1 48,0 0 112,0 0 90,0 0 103,0 1 115,0-6-542,0-2 47,0-29 406,0 22-346,0 8-116,0 1-42,1-14 1,0 3 44,0 11-22,0 1-1,-1-1 1,0 0-1,0 1 1,0-1-1,-1 1 0,0-1 1,-1 1-1,1-1 1,-1 1-1,-1-2-47,-9-23 163,-12-51 304,18 55-357,1 1-39,-1-25 126,4-2-45,4-55 46,1 22-105,-3 12 62,0 32-55,0 3-5,0-9 18,0-19 43,3 54-28,6 4-44,-4 2-43,-3-6-36,-3 8 14,1 5-17,0 0 0,0-1 0,0 1-1,0 0 1,0 0 0,0 0 0,0-1 0,0 1 0,0 0 0,0 0 0,0 0-1,0-1 1,0 1 0,0 0 0,0 0 0,0 0 0,0-1 0,0 1 0,0 0-1,0 0 1,0 0 0,0-1 0,1 1 0,-1 0 0,0 0 0,0 0 0,0 0-1,0 0 1,0-1 0,0 1 0,1 0 0,-1 0 0,0 0 0,0 0 0,0 0-1,0 0 1,1-1 0,-1 1 0,0 0 0,0 0 0,0 0 0,1 0-1,-1 0 1,0 0 0,0 0 0,0 0 0,1 0 0,-1 0 0,0 0 0,0 0-1,0 0 1,1 0 0,-1 0 0,0 0 0,0 0 0,0 0 0,1 1-2,1-1 14,-1 0-10,0 0 0,0 0-1,0 1 1,0-1 0,0 0 0,0 0-1,0 0 1,0 0 0,0 0 0,0 0-1,0-1 1,0 1 0,0 0 0,-1 0-1,1-1 1,0 1 0,0 0 0,0-1-1,0 1 1,0-1 0,0 1 0,-1-1-1,1 0 1,0 1 0,-1-1 0,1 0-1,0 1 1,-1-1 0,1 0 0,-1 0-1,1 0 1,-1 0 0,1 1 0,-1-1-1,1 0 1,-1-1-4,1 0 72,3 1-38,10 1-28,-11 0 10,22 4 80,-19 1-33,1 2 34,-2-4 13,1-2-50,21-1 6,-18-1-23,0 1 41,15-1 102,20 1 70,-8 7-58,-11 8-18,-22-13-158,0 0 0,0 0 0,0-1 1,0 1-1,1-1 0,-1 1 0,1-1 0,-1 0 0,1 0 0,-1-1 0,1 1 0,-1-1 0,1 0 1,0 1-1,1-2-22,58 1 255,18 0 23,-51-1-115,-3-4-39,18-8 47,-33 9-126,0 0-1,0 1 1,0 1-1,0 0 1,0 0-1,12 1-44,86 1 267,-7 0-60,446 0 514,-546 0-715,1 0 0,-1 0 0,0 0 0,1-1-1,-1 1 1,0-1 0,1 0 0,-1 0 0,0 0 0,0 0 0,0 0 0,3-2-6,-4 1 3,1 1 0,0 0 0,0 0 0,-1 0 0,1 0 0,0 0 0,0 1 0,0-1 0,0 1 0,0 0 0,0 0 0,3 0-3,7 0 42,30 0 150,-43 0-192,2 0 2,0 0-1,0 0 0,-1 0 1,1 0-1,0 0 1,0 0-1,0-1 1,-1 1-1,1-1 0,0 1 1,0-1-1,-1 0 1,1 0-1,0 1 1,-1-1-2,9-25 0,-10 26 0,1-1 0,-1 1 0,1-1 0,-1 1 0,1-1 0,0 1 0,-1-1 0,1 1 0,0 0 0,-1-1 0,1 1 0,0 0 0,-1-1 0,1 1 0,0 0 0,0 0 0,-1 0 0,1 0 0,0 0 0,0 0 0,-1 0 0,1 0 0,0 0 0,0 0 0,0 0 0,-1 0 0,29 0 21,-23 0 43,-6 6-128,0 198 43,1-181 21,-1-12 0,1 0 0,-2 0 0,1 1 0,-1-1 0,-1 0 0,-2 9 0,-8 10 0,9-22 0,-1 0 0,1 0 0,1 1 0,0 0 0,0-1 0,0 1 0,1 0 0,0 6 0,-17 154 0,18 248 0,0-385 0,0-7 0,0-25 0,0 2 0,0-1 0,0 1 0,0 0 0,0 0 0,0 0 0,-1 0 0,1-1 0,-1 1 0,1 0 0,-1 0 0,1-1 0,-1 1 0,0 0 0,0-1 0,0 1 0,-5 0 11,0 0 1,-1-1-1,1 0 1,-1 0-1,1 0 1,-1-1-1,1 0 1,-1 0 0,1 0-1,-1-1-11,-6 0 13,-862 1 115,837-2-128,1-2 0,0-2 0,-32-9 0,52 11 0,-52-4-25,-1 8-41,-14-1-78,60-3-11,4 1-37,7 4-34,0 1-70,5-1 99,-1 2-38,7-3 296,0 0-34,-2 1-66,-1-1-113,-1 1-97,1-1 27,0 0-35,-5 0-337,-21 1-1612,26-1 1780,0 0 51,3 0 220,-4 0-1658</inkml:trace>
  <inkml:trace contextRef="#ctx0" brushRef="#br0" timeOffset="43932.949">889 10123 2944,'0'0'272,"0"-1"-33,0 1 148,0-1-108,0 0-93,0 0-66,0-1-72,0 1-52,0-4-66,0 4 84,0 0 40,0 0 53,0 0 19,0 0 44,0 1 52,0 0 55,0 0 64,0 0 68,0 0 74,0 1 81,0 11-237,0 1-80,1-1-69,-1 1-59,1-1-53,0-1-36,0 9-35,5 23-90,-3-31 100,0 0 40,3 26 123,-7 5 12,-1-2-16,2 11-3,0 0-85,0 7-59,0 82-49,0-90 66,0-43-25,1 0-1,0 0 1,1 0 0,-1 0-1,2-1 1,-1 1-1,1 0 1,2 3-9,-1-3 5,-1-1-1,0 1 1,-1 0 0,0 0 0,0 0-1,-1 0 1,0 0 0,0 5-5,-1-1-45,0 1-80,0 1-70,0 1-57,0 14-362,0 19-530,0-29 680,0 0 54,0-3 96,0-32-859</inkml:trace>
  <inkml:trace contextRef="#ctx0" brushRef="#br0" timeOffset="51736.382">1303 10574 3456,'0'0'347,"0"0"-42,0 0-38,0 0-38,0-1 131,0 1-116,0-1-82,0 0-91,0-1-64,0-2-65,0 2 86,0 1 49,0-1 67,0 1 22,0-1 56,0 1 64,0 0 71,0-1 79,0 1 86,0 0 93,0-1 102,0-13-505,0 5-126,0 5-70,6 4-74,9 1-5,-5 0 62,-6-1 146,-2-1-54,-1-1-33,-1-2-24,0-1 46,1 4-13,1 2 34,13 0 11,-5 2-57,6 6-12,-11-4 10,2 1 68,-7 1-15,0 19-63,0-15 42,0 16-20,0-13-20,0-5-5,0-2 88,0-6 0,-14 0 92,-6 0-15,8 0-11,4-2 26,5-2 71,3-1-264,0-4 31,0-2 37,0-4 50,0-2 64,2-5-315,5 10 82,3 15 9,-4 3-75,20 19 90,-20-15 85,-6-6-80,0 0-1,0 0 0,0 0 0,0 1 0,-1-1 1,1 0-1,-1 0 0,0 0 0,-1 0 1,0 1-5,2-4 3,-1 0 1,0-1-1,1 1 1,-1 0 0,0-1-1,1 1 1,-1-1-1,0 0 1,0 1-1,0-1 1,0 0 0,1 1-1,-1-1 1,0 0-1,0 0 1,0 0-1,0 0 1,0 0 0,0 0-1,0 0 1,1 0-1,-1 0 1,0 0 0,0 0-4,-4 0 21,-1 0 107,5 1-30,-1-1-63,-5 0-67,4 0 51,0-1 45,-1 1 60,-1 0 80,5 0-204,-2 0 7,1 0 0,-1 0 0,1 0 0,-1 0 0,0 0 0,1-1 0,-1 1 0,0 0 1,1-1-1,-1 0 0,1 1 0,-1-1 0,1 0 0,-1 1 0,1-1-7,-9-15 27,-2-3-32,12 19 3,0 0 1,-1 0 0,1 0 0,0-1 0,0 1-1,-1 0 1,1 0 0,0 0 0,0-1 0,0 1-1,-1 0 1,1 0 0,0 0 0,0-1 0,0 1-1,0 0 1,0 0 0,-1-1 0,1 1 0,0 0 0,0-1-1,0 1 1,0 0 0,0 0 0,0-1 0,0 1-1,0 0 1,0-1 0,0 1 0,0 0 0,0 0-1,0-1 1,0 1 0,0 0 0,1-1 0,-1 1-1,0 0 1,0 0 0,0-1 0,0 1 0,0 0-1,1 0 1,-1 0 0,0-1 0,0 1 0,0 0-1,1 0 1,-1-1 1,18-3-129,7 4-31,-20 0 101,7 1-3,-2 0 58,-1 2 46,8 4 113,-12-5-127,-1 0-37,-4-2 12,0 0 0,1 0 1,-1 0-1,0 0 0,0 1 1,1-1-1,-1 0 1,0 0-1,1 0 0,-1 0 1,0 1-1,0-1 0,1 0 1,-1 0-1,0 0 0,0 1 1,1-1-1,-1 0 1,0 0-1,0 1 0,0-1 1,0 0-1,1 1 0,-1-1 1,0 0-1,0 0 1,0 1-1,0-1 0,0 0 1,0 1-1,0-1 0,0 0 1,0 1-1,0-1 0,0 0 1,0 1-1,0-1 1,0 0-4,0 26 128,0-21-88,0-4-65,0-1-33,-2-1-210,-1 0 41,-3 1-123,-1 1 65,-2 2-5,4 0 112,3-1 28,1-1-8,0 1-37,1 0-3,1-1-37,0 0-43,1 1-46,30 1-1233</inkml:trace>
  <inkml:trace contextRef="#ctx0" brushRef="#br0" timeOffset="16676.813">230 8994 2432,'0'0'288,"0"0"-35,0 0 155,-1 0-113,0 0-94,-1 0-77,1 0-53,-4 1 15,2-2-5,1 1 104,1 0-36,0-1 45,1 1 106,-1-1 86,1 1 97,0-1 109,0-2-436,0 0 58,0 0 238,3-1 378,-2 3-499,0 0-44,1 1-75,0-1-105,0 1-97,0 0-113,-1 0 3,0 0-35,2-1 255,-3-4 80,6-16 153,9 12-128,-4 4-163,-9 3-15,-2-1-23,1-2-8,1 3 23,6-1 77,-2 3-19,3 0 33,53-2-103,-43 5-32,-15-1 5,8 17 21,-4 5 45,-6-20-25,2 7 106,-3-1-57,-6 28 67,5-38-146,-8 19 156,1 3 34,6-13-95,1 4 39,-1-8-48,0 0-41,-2 4-31,-11 10-69,8-15 69,0 0 48,0-1 46,-1-1 62,1 0 75,-1-2 86,7 1-129,0 0-97,0 1-69,0 5-30,0-4 30,0-2 23,0 0 44,0-1 54,0 0 64,-1-7-136,1 6-93,0 1 1,0 0 0,-1 0-1,1 0 1,0 0-1,0-1 1,0 1 0,0 0-1,0 0 1,0 0-1,0-1 1,0 1 0,0 0-1,0 0 1,0 0-1,0 0 1,0-1 0,0 1-1,0 0 1,0 0 0,0 0-1,0-1 1,0 1-1,0 0 1,0 0 0,0 0-1,1 0 1,-1-1-1,0 1 1,0 0 0,0 0-1,0 0 1,0 0 0,0-1-1,1 1 1,-1 0-1,0 0 1,0 0 0,0 0-1,0 0 1,1 0-1,-1 0 1,0 0 0,0 0-1,0 0 1,0-1-1,1 1 1,-1 0 0,0 0-1,0 0 1,0 0 0,1 0-1,-1 0 1,0 0-1,0 0 1,0 1 0,1-1-4,15-1 74,18 0-44,23 1 5,-33 0-49,8 3-7,-7 16 21,6 13 0,-29-31 0,0 1 1,0 0 0,0 0 0,-1 0 0,1 1 0,-1-1 0,1 0-1,-1 0 1,0 1 0,0-1 0,0 1 0,0-1 0,0 1 0,0 0-1,-1-1 1,1 1 0,-1 0 0,0-1 0,0 1 0,0 1-1,0-2 4,0 4 103,-3-3 21,1 0-110,0-1 1,1 1-1,-1 0 1,1-1-1,-1 1 1,1 0-1,0 0 0,0 0 1,0 0-1,1 0 1,-1 0-1,1 0 1,-1 0-1,1 0 1,0 1-19,0-3 5,0-1 1,0 0-1,0 1 1,0-1-1,0 0 1,0 1-1,0-1 1,0 1-1,0-1 0,0 0 1,0 1-1,0-1 1,0 0-1,-1 0 1,1 1-1,0-1 1,0 0-1,0 1 1,-1-1-1,1 0 0,0 0 1,0 1-1,-1-1 1,1 0-1,0 0 1,0 1-1,-1-1 1,1 0-1,0 0 1,-1 0-1,1 0 1,0 1-1,-1-1 0,1 0 1,0 0-1,-1 0 1,1 0-1,0 0 1,-1 0-1,1 0 1,0 0-1,-1 0 1,1 0-6,0 0 0,-5 1 32,1 1 0,0-1 0,-1 1 0,1 0 0,0 0 0,0 1 0,0-1 0,0 2-32,-12 15 184,3-7 34,-2-10-72,-10-1 52,-30 6 47,38-3-200,1 1-36,-2-2 98,-6-1-201,9 4-46,5 4-49,2 3-50,6-8-105,1-3-314,1-2-66,0 0 146,0 0-122,0 0-477,0 0-764</inkml:trace>
  <inkml:trace contextRef="#ctx0" brushRef="#br0" timeOffset="39247.356">42 9615 1664,'-1'0'158,"0"0"-41,-2 0 10,0 0-115,1 0-72,-4 0-147,3 0 164,2 0 74,-1 0 43,1 0 50,0 0 59,0 0 36,0 0 58,0 0 65,0 0 69,0 0 76,0 0 82,1 0 86,-1 0 93,6 0-647,7 0-53,-7-2 4,-1-1 42,-1-2 69,-1-3 87,-2-3 108,0-46 372,0-1-104,0-1-103,0-1-101,0-1-99,0-1-98,0 0-98,0-1-95,0 58-26,1 0-1,-2 0 0,1 0 1,-1 0-1,1 0 0,-1 0 1,-1 0-1,0-3-5,-23-23 85,22 18-66,0 0 1,1 0-1,1 0 0,0-1 0,0 1 0,2 0 0,0-1 0,0 0-19,1-32 18,-2 15 67,0 31-85,-1-2 2,1 0-1,0 1 1,0-1-1,1 0 0,-1 1 1,0-1-1,0 1 1,1-1-1,-1 0 1,1 1-1,0-1 0,-1 1 1,1-1-1,0 1 1,0-1-2,9-8 10,4-7 32,-7-9 34,8 26 119,11 0-61,-17 0-79,6 0 90,-5 0-60,-2 0-36,9 0 13,-8 0-10,1 0 40,6 0 63,66 0 179,-1 0-35,82 0 201,0 0-111,0 0-89,32 0-28,356 0 283,-312 0-260,-199 0-247,-38 0-46,-4 0-2,5 0 19,14 0 24,14 0 23,19 0 33,-44 0-35,-6 10-128,0 179 40,0-137 27,0-44-3,-1 0 0,-1 0 0,1 0 0,-1 0 0,-1 0 0,1 0 0,-3 2 0,-10 37 0,12-6 0,4-33 0,-1 0 0,0 0 0,0 0 0,-1 1 0,0-1 0,-1 0 0,-1 7 0,-11 58 31,10-17 58,2-1 1,4 18-90,0 62 46,-2-107-25,0-28-20,0 0 1,0 1-1,0-1 1,0 0-1,0 0 1,0 0-1,0 1 1,0-1-1,0 0 1,0 0-1,0 0 1,0 1-1,0-1 1,0 0-1,0 0 1,0 0-1,0 1 1,0-1-1,0 0 1,0 0-1,0 0 1,0 0-1,0 1 1,0-1-1,0 0 1,-1 0-1,1 0 1,0 0-1,0 1 1,0-1-1,0 0 1,0 0-1,-1 0 1,1 0-1,0 0 1,0 0-1,0 0 1,-1 1-1,1-1 1,0 0-1,0 0 1,0 0-1,0 0 1,-1 0-1,1 0 1,0 0-1,0 0 1,-1 0-1,1 0 1,0 0-1,0 0 1,0 0-1,0 0 1,-1 0-1,1 0 1,0-1-1,0 1-1,-8 0 13,4 1-9,-38 14 22,2-8 73,-35-9-94,18 0 19,19 2 57,-2 0-52,-19 0-49,-80 0-91,122 1 124,0 0 1,0 1-1,0 1 1,1 0-1,-17 7-13,-16 2 13,-8-6-72,-162-6 38,201-1 21,0 0 0,0-1 0,0 0 0,0-2 0,1 0 0,-6-3 0,9 3 0,0 0 0,0 1 0,0 1 0,0 0 0,-1 1 0,-2 0 0,-14 0-1,21 1-14,-1-1 0,1 1-1,-1 1 1,1 0 0,0 0 0,-1 1 0,-1 1 15,-18 9-23,22-9 23,0 1 1,-1-1-1,1-1 0,-1 0 0,0 0 0,1 0 0,-1-1 1,-6 0-1,-4-1-19,1 0-33,-20 0-138,8 0-40,-1 0-46,-70 0-734,59 0 632,39 0-284,3 0 151,-1 0-106,-5 0-430,-25 0-745</inkml:trace>
  <inkml:trace contextRef="#ctx0" brushRef="#br0" timeOffset="44717.393">889 8749 2048,'0'0'596,"0"0"-253,0 0 104,0 0-258,0 0 49,0 0 75,0 0 510,0 0-595,0 0-34,0 0-2,0 0-66,0 1-37,0 1-27,9 50 354,-6-38-321,1 1-34,-2 0-49,-1 2-63,-1 64 280,0 1-76,0-5-59,0 142 79,0-126-68,0-35-6,0 0 34,0-1 42,0-1 51,0-56-224,-1 0 0,1 1 1,0-1-1,0 0 0,0 0 0,0 0 0,0 1 1,0-1-1,0 0 0,0 0 0,0 0 1,0 1-1,0-1 0,0 0 0,0 0 1,0 0-1,0 1 0,0-1 0,0 0 1,0 0-1,1 0 0,-1 0 0,0 1 1,0-1-1,0 0 0,0 0 0,0 0 1,0 0-1,1 1 0,-1-1 0,0 0 1,0 0-1,0 0 0,0 0 0,0 0 1,1 0-1,-1 0 0,0 1 0,0-1 1,0 0-1,1 0 0,-1 0 0,0 0 1,0 0-1,0 0 0,1 0 0,-1 0 1,0 0-1,0 0 0,0 0 0,1 0 1,-1 0-1,0 0 0,0 0 0,0 0 1,1-1-1,-1 1-2,25 0 128,-19 0-65,-6 0-62,0 0-53,0 0-88,0 0-37,0 0-9,0 0-89,0 0-239,0 0-382</inkml:trace>
  <inkml:trace contextRef="#ctx0" brushRef="#br0" timeOffset="50712.488">1340 9201 2688,'0'0'745,"0"0"-317,1 0 24,-1 0-90,1 0-79,0 1-66,0-1-66,0 0-39,1 0 13,4-3 78,-5 1-101,1-1 46,1-2-5,0-1-38,-1-1-19,2 1-34,9-11 20,-3 11-18,-4 3 95,-3 3 43,13-4-152,10-18-31,-21 17 6,1-1 113,-5 6-13,1 0-34,1 0 5,8 1-30,-9 1-9,-2 1 37,0-2-81,0 0 0,0 1 0,0-1-1,0 0 1,0 1 0,0-1-1,1 0 1,-1 0 0,0 0 0,1 1-1,-1-1 1,1 0 0,-1 0-1,1 0 1,0 0 0,-1 0-1,1 0 1,0 0 0,0 0 0,-1 0-1,1 0 1,1 0-3,18 4 90,-13-5 59,-7 3 64,0 4-154,0 4 29,-1-1-38,1-9-47,0 0 0,0 0 1,0 0-1,0 0 0,0 0 1,-1 0-1,1 0 0,0 0 1,-1 0-1,1 0 0,-1 0 0,1 0 1,-1 0-1,1 0 0,-1 0 1,0 0-1,0 0-3,-8 4 65,-6-3 88,1-1 22,-3-1 75,-15 0-83,17 0-35,12 0 81,-3 0-63,-17 1-43,13-2-38,1 0 35,3-1 48,3-2 56,7-24-102,-4 27-105,0 0 0,1 0 0,-1 0 0,1 0 0,0 0 0,-1-1 0,1 1 0,0 1 0,0-1 1,-1 0-1,1 0 0,0 0 0,0 0 0,0 0 0,0 1 0,0-1 0,0 1 0,0-1 0,1 0 0,-1 1 0,0-1-1,31-2 0,-7 6 0,-23-2 0,0 0 0,1 0 0,-1 0 0,0 0 0,0 0 0,0 1 0,0-1 0,0 1 0,0-1 0,0 1 0,0 0 0,1 1 0,4 24 28,-7 21 65,-1-38-65,1-10-26,0 0-1,1 0 1,-1 1-1,0-1 0,0 0 1,0 0-1,0 0 1,0 1-1,0-1 1,0 0-1,0 0 1,0 0-1,0 1 1,0-1-1,0 0 1,0 0-1,0 0 1,0 1-1,0-1 1,-1 0-1,1 0 1,0 0-1,0 1 1,0-1-1,0 0 1,0 0-1,0 0 1,0 0-1,-1 0 1,1 1-1,0-1 1,0 0-1,0 0 1,0 0-1,-1 0 1,1 0-1,0 0 1,0 0-1,0 1 1,0-1-1,-1 0 1,1 0-1,0 0 1,0 0-1,0 0 1,-1 0-1,1 0 1,0 0-1,0 0 1,0 0-1,-1 0 1,1 0-1,0 0 1,0 0-1,0-1 1,-1 1-1,1 0-1,-8 0 100,-7 0 38,-47 0-98,62 0-40,-1 1 1,0-1 0,0 0 0,1 0 0,-1 0 0,0 0-1,0 0 1,0 0 0,1 0 0,-1-1 0,0 1 0,0 0-1,1 0 1,-1 0 0,0-1 0,1 1 0,-1 0-1,0-1 1,1 1 0,-1-1 0,0 1 0,1-1 0,-1 1-1,1-1 1,-1 1 0,1-1-1,-4-27 85,8 9-85,14 16-85,11 3 42,-14 0-100,-3 0 93,-4 0 61,-2 0 35,2 0 118,-12 0 238,-3 0-313,-3 0-53,9 0-24,0-1 1,0 1-1,0 0 1,0 0-1,0 0 0,0 0 1,0 0-1,0 1 0,0-1 1,0 0-1,0 0 1,0 1-1,0-1 0,0 0 1,0 1-1,1-1 0,-1 1 1,0-1-1,0 1 1,0 0-13,-1 9 115,2-9-113,0-1 0,0 0 1,0 0-1,0 0 0,0 0 1,0 1-1,0-1 1,0 0-1,0 0 0,0 0 1,0 0-1,0 0 0,-1 1 1,1-1-1,0 0 1,0 0-1,0 0 0,0 0 1,0 0-1,0 1 0,0-1 1,-1 0-1,1 0 1,0 0-1,0 0 0,0 0 1,0 0-1,0 0 0,0 0 1,-1 0-1,1 0 0,0 0 1,0 1-1,0-1 1,0 0-1,-1 0 0,1 0 1,0 0-1,0 0 0,0 0 1,0 0-1,-1 0 1,1-1-1,0 1 0,0 0 1,0 0-1,0 0 0,0 0 1,-1 0-1,1 0 1,0 0-1,0 0 0,0 0 1,0 0-3,0 0-105,0 0 49,-1 0 40,-1 0 35,-1 0 54,-10 0 247,7 0-217,0 0-72,0 0-85,3 0-22,1 0-40,-1 0-43,1 0-48,1 0-53,-1 0-57,2 0-61,-1 0-67,1 0-984</inkml:trace>
  <inkml:trace contextRef="#ctx0" brushRef="#br0" timeOffset="14821.152">268 7282 1920,'0'0'556,"0"0"-131,0 0 72,0 0 329,0 0-329,0 0-195,0 0-84,0 0-40,0 0-49,0 0-40,0 0-22,0 0-11,0 0 93,0 0 11,0 1-43,0 3 18,0 16-35,0-19-158,0 1 32,1 4 43,-1 0 56,-2 21 307,-3-16-275,-5-1-58,8-8-42,0 0 1,1-1-1,-1 1 0,0 0 0,1 0 0,-1 0 0,1 0 0,0 0 0,0 0 0,0 0 0,0 0 0,0 0 1,0 1-1,0-1 0,1 0 0,-1 1 0,1-1 0,0 0 0,-1 1 0,1 1-5,0 76 151,0-24 22,0-10 57,0-2 112,-4-19-128,-1-19-93,-1 1 56,2 7 175,4-1-160,0-2-73,0-4-49,1-5-56,1 1 300,4-1-61,3 0-56,1-2-50,0 0-43,-2 0-37,-3-1-19,1 1 123,-6 0 42,0 0-63,9 0 89,10 0-85,-1 0-68,-11 0-53,51 0 286,-34 0-233,-23 0-81,0 1 1,0-1-1,0 0 0,1 0 0,-1 0 1,0 0-1,0 0 0,0 0 0,0 0 1,1-1-1,-1 1 0,0 0 1,0-1-1,0 1 0,0-1 0,0 1 1,0-1-1,0 1 0,0-1 0,0 0 1,0 0-1,0 1 0,0-1 1,-1 0-1,1 0 0,0 0 0,0 0 1,-1 0-1,1 0 0,-1 0 0,1 0 1,-1 0-1,1 0 0,-1 0 1,1-1-7,3-9 52,-3 10-44,0 0 0,-1 1 0,1-1 0,0 0 0,0 1 0,0-1 0,-1 1 0,1-1 0,0 1 0,0-1 0,0 1 0,0 0 0,0-1 0,0 1 0,0 0 0,0 0 0,0 0 0,0 0 0,0 0 0,0 0 0,0 0 0,0 0-7,20 1 56,-6 0-53,-12-1 17,0-1-65,-1 1-54,0-1-45,1-1-195,0-10-547,-3 9 320,0 3 108,0 0-106,0 0-387,0 0-606</inkml:trace>
  <inkml:trace contextRef="#ctx0" brushRef="#br0" timeOffset="15380.492">494 7282 2688,'-2'0'749,"-3"0"-303,3 0-244,0 0-100,0 0-66,-3 0-36,3 0 52,0 0 52,-1 0 73,1 0 114,0 0-99,1 0 34,-1 0 37,0 0 41,0 0 42,0 0 46,2 0-199,0 1-47,0 0-42,0 1-33,0 2-8,0 4-92,0-4 35,0-2 59,0 26 178,0 19 28,0-8-115,-6 51 146,2-65-177,-2 0 37,2-5-1,2-3-57,3 26 46,1-24-77,-2 4 57,0-7-199,0 1 74,0-2 52,0 1 40,0 56 530,0-50-497,0 0-88,0-10-69,0 0-44,0-1-50,0 1-54,0 0-61,0-1-68,0 1-71,0-1-79,0-5-826</inkml:trace>
  <inkml:trace contextRef="#ctx0" brushRef="#br0" timeOffset="37286.56">99 8072 1792,'0'0'917,"0"-1"-415,0-4 63,0-11 174,0 11-524,0 0-38,0 2-48,0 2-39,0-1 53,0 2 50,0-2-89,0 0-59,0-6-5,0 3 60,0 1 28,0 0 73,-1-7-217,1-3 82,0-3 55,4-26 390,2 26-321,0 2-37,-3-15 16,-3-25-81,0 0 67,0-131 538,0 105-450,0 33-153,0-1-57,0 42-30,1 1 1,-1-1-1,1 0 1,0 0 0,0 1-1,2-4-3,22-43 107,-24 48-93,1 1 0,-1-1 0,0 0 1,0 1-1,-1-1 0,1 0 0,-1 0 1,0 1-1,-1-2-14,1-3 21,2 8 63,4-3-54,2 0-16,-7 2-10,-1 0 2,1 0 0,0 0 0,0 1 0,0-1 0,0 0-1,0 0 1,0 0 0,0 1 0,1-1 0,-1 1-1,1-1 1,-1 1 0,1-1 0,0 1 0,-1 0 0,1 0-1,0 0 1,0 0 0,0 0 0,0 0 0,1 0-6,-2 0 1,0 1 3,-1 0 0,1 0 0,-1-1 0,0 1 1,1-1-1,-1 1 0,1 0 0,-1-1 0,0 1 0,1-1 0,-1 1 0,0-1 0,0 1 0,1-1 1,-1 1-1,0-1 0,0 1 0,0-1 0,0 1 0,1-1 0,-1 1 0,0-1 0,0 1 1,0-1-1,0 1 0,0-1-4,0-2 128,0 3 0,27 0 140,-9 0-187,-13 0-46,-5 0-33,0 0 0,0 0 0,0 0 1,1 0-1,-1 0 0,0 0 0,0 0 1,0 0-1,1 0 0,-1 0 0,0 0 1,0 0-1,0 0 0,1 0 0,-1 0 1,0 0-1,0 0 0,0 0 0,1 0 1,-1 0-1,0 0 0,0 0 0,0 0 1,0 0-1,1-1 0,-1 1 0,0 0 1,0 0-1,0 0 0,0 0 0,1 0 1,-1-1-1,0 1 0,0 0 0,0 0 1,0 0-1,0 0 0,0-1 0,0 1 1,0 0-1,0 0 0,0 0 0,0-1 1,1 1-1,-1 0 0,0 0 0,0 0 1,0-1-1,0 1 0,-1 0 0,1 0 0,0 0 1,0-1-1,0 1 0,0 0 0,0 0 1,0-1-3,-1-11 65,0 7-33,1 9 5,3 3 17,3 1 64,2-5 12,2-1 52,43-2 309,1 0-36,-1 0-35,1 0-34,54 0 289,0 0-122,0 0-113,1 0-103,1 0-94,0 0-86,17 0-68,-95 2-85,17 6 53,-20-3-12,27-1-23,36-4-20,-71 0 32,1 0 36,16-4-48,15-8-22,-3 9 0,-39 3 20,38 0 66,-41 0-72,6 0 1,8 0 28,15 0 35,-8 3-78,-29-3 0,1 1 0,-1-1 0,1 1 0,-1 0 0,1-1 0,-1 1 0,1-1 0,-1 1 0,1 0 0,-1-1 0,0 1 0,0 0 0,1 0 0,-1-1 0,0 1 0,0 0 0,0 0 0,0-1 0,0 1 0,1 0 0,-2 0 0,1-1 0,0 1 0,0 0 0,0 0 0,0 0 0,0-1 0,0 11 0,0 0 0,-1-1 0,0 1 0,-1 0 0,-2 8 0,-12 7 0,15-24 0,-1-1 0,1 1 0,0 0 0,0-1 0,0 1 0,-1 0 0,2 0 0,-1 0 0,0 0 0,0 0 0,1 0 0,-1 0 0,1 0 0,-1 0 0,1 0 0,0 0 0,0 0 0,0 0 0,0 0 0,0 2 0,0 38 59,-1-7-47,-13 67-83,8-33 68,7-20-27,0-1-44,-1-42 72,0 0-1,-1 0 1,0 0 0,-1 0-1,1 0 1,-1-1 0,0 1 0,-1 0-1,1-1 1,-3 4 2,2-4 0,1 0 0,-1 0 0,1 0 1,0 0-1,1 1 0,-1-1 0,1 1 0,0-1 0,0 1 1,1 2-1,0 3-2,0 0 18,0 0 0,0 0 0,-1 0 1,0 0-1,-1 0 0,0 0 0,-1 0 1,-4 9-17,4-4 16,1 1 1,1-1 0,0 0 0,1 0 0,0 1 0,2 3-17,0 32 27,-2-21-27,0-6 0,0 3 21,0-27-20,0-1 1,0 0-1,0 0 1,0 0-1,0 1 1,0-1-1,0 0 1,1 0-1,-1 0 1,0 1-1,0-1 1,0 0-1,0 0 1,-1 0-1,1 1 1,0-1-1,0 0 1,0 0-1,0 0 1,0 1-1,0-1 1,0 0-1,0 0 1,0 0-1,0 0 1,0 1-1,-1-1 1,1 0-1,0 0 1,0 0-1,0 0 1,0 0-1,-1 1 1,1-1-1,0 0 1,0 0-1,0 0 1,0 0-1,-1 0 1,1 0-1,0 0 1,0 0-1,0 0 1,-1 0-1,1 0 1,0 0-1,0 0 1,0 0-1,-1 0 1,1 0-1,0 0 1,0 0-1,0 0 1,-1 0-1,1 0 1,0 0-1,0 0-1,-54 0 22,-2 0-44,47 1-9,6-1 26,0 1 1,0-1-1,0 0 0,1 0 0,-1 0 1,0 0-1,0 0 0,0-1 1,1 1-1,-1-1 0,0 0 0,0 1 1,1-1-1,-1-1 0,1 1 1,-2-1 4,-6-7 12,9 7-8,-1 0 1,0 0-1,1 1 0,-1-1 0,0 0 1,0 1-1,0 0 0,0-1 1,0 1-1,0 0 0,0 0 0,-1 0 1,1 0-1,0 1 0,-1-1 1,1 1-1,0-1 0,-1 1 0,1 0 1,-1 0-1,1 0 0,-1 0-4,-13 1 16,6-1-15,1 1 0,0-1 0,-1-1 0,1 1 0,0-2 0,-4 0-1,1-2-1,0 1 0,0 1 0,0 0 0,-1 0 0,-5 1 1,-13 1 51,1 2 1,-27 4-52,4 0 33,-1-3-36,8-4 3,28-1 0,-1 2 0,1 0 0,0 1 0,0 1 0,-1 1 0,-1 0 0,-14 8 0,20-6 0,0-1 0,0-1 0,-1 0 0,1 0 0,-1-2 0,-12 1 0,-17-1 0,26 1 0,0-1 0,0-1 0,0-1 0,0 0 0,1-1 0,-17-5 0,4-4 0,22 7 0,0 1 0,0 0 0,-1 1 0,1-1 0,-1 2 0,0-1 0,0 1 0,-6 0 0,-28 0 0,-1-2 0,-38-9 0,57 10 3,-14 2-51,-14 0-32,19-7 77,10-6 3,-2-2-3,-2 12-37,19 2-56,-19-5-68,15 2 67,-1 0-77,7 2 47,0 1-33,0-1-37,0 1-44,0 0-47,0 0-53,-2 1-204,0 1-115,4 0 283,1 1-32,0-1-35,0 1-36,-1 3-254,4 9-452,1-14 1186,0 34-1941</inkml:trace>
  <inkml:trace contextRef="#ctx0" brushRef="#br0" timeOffset="45550.022">945 7188 2304,'0'1'677,"0"4"-266,0 10 146,0-5-111,0-4 547,0-6-643,0 0-189,0 0-53,0 0-30,0 0-19,0 3 69,0 2-90,0-5-20,0 6 19,0 10 52,0 14 70,-1 33-45,0 64 220,6-76-249,6 30-7,-6 45 100,-5-84-157,0 1 61,0 0 51,0 2 37,0-15-64,0 8 92,0-8 0,0 1 36,0 28 310,0-57-635,0 0 65,0 1 57,0 0 92,0 1 26,0-1-113,0-1-79,0 1-95,0 0-66,0 0-96,0 0-110,0-2 159,0 1-33,0-2-868</inkml:trace>
  <inkml:trace contextRef="#ctx0" brushRef="#br0" timeOffset="49469.541">1453 7733 2048,'-3'0'149,"0"0"-52,1 0-33,-5 0 7,4 0-16,0 0 44,0 0 70,0 0 59,0 0 90,0 0 106,-1 0 121,3-1 218,0-1-541,0-1-34,-4-7 46,-2-7 96,4 6-33,2 2 79,1 6-39,0 3-183,0 0-106,0-7-11,0-2 50,0-7 125,0 10 150,0 6-208,0-1-46,0-2 4,0-8-38,1 8 31,0 3-14,0-1 33,0 1-121,-1 0-1,1 0 0,0 0 0,-1 0 1,1 0-1,0-1 0,-1 1 0,1 0 0,0 0 1,-1-1-1,1 1 0,-1 0 0,1-1 1,0 1-1,-1-1 0,1 1 0,-1-1 1,1 1-1,-1-1 0,0 1 0,1-1 0,-1 1 1,0-1-1,1 0 0,-1 1 0,0-1 1,1 1-1,-1-1 0,0 0 0,0 1 1,0-1-1,0 0 0,0 0 0,0 1 0,0-1-2,7-14 50,-5 14-37,0 0 0,0 0 0,0 0 0,0 0-1,0 1 1,0-1 0,0 0 0,0 1 0,0 0-1,1 0 1,-1-1 0,0 1 0,0 1 0,0-1-1,1 0-12,16 7 43,13 21-86,-7-3 129,-23-23-72,1 1 0,-1-1 0,0 0 1,0 1-1,1 0 0,-2-1 0,1 1 0,0 0 1,1 2-15,-4-4 5,1 0 0,-1-1-1,1 1 1,-1-1 0,0 1 0,1-1 0,-1 1 0,0-1 0,1 0 0,-1 1 0,0-1 0,1 0 0,-1 1 0,0-1 0,0 0-1,1 0 1,-1 0 0,0 0 0,0 0 0,1 0 0,-1 0 0,0 0 0,0 0 0,1 0 0,-1 0 0,0 0-5,1 0 0,-3 1 132,0 1-50,-1 10 66,-3-8-15,-27-3 304,21-2-332,5 1-74,1 0-54,6-2 141,-2-4-54,-2-2-11,-5 7 1,-16-1 41,15-5 12,8-21-1,3 27-105,0 1 0,0-1 0,0 0 0,0 0-1,1 1 1,-2-1 0,1 0 0,0 0 0,0 1 0,0-1-1,0 0 1,0 0 0,0 1 0,-1-1 0,1 0-1,0 0 1,-1 1 0,1-1 0,-1 0 0,1 1 0,-1-1-1,1 1 1,-1-1 0,1 1 0,-1-1 0,1 0-1,-8-1 0,7 2 0,1 0 0,-1 0 0,1 0 0,-1 0 0,1 0 0,-1 0 0,1-1 0,-1 1 0,1 0 0,0 0 0,-1 0 0,1-1 0,-1 1 0,1 0 0,-1 0 0,1-1 0,0 1 0,-1 0 0,1-1 0,0 1 0,-1 0 0,1-1 0,0 1 0,-1-1 0,1 1 0,0-1 0,19-27-22,-17 24 0,6-8-41,-3 6 38,0 4 25,3 4-18,23 1-67,-30-3 84,0 0 0,0 0 1,-1 0-1,1 1 0,0-1 0,0 0 0,-1 1 1,1-1-1,0 0 0,0 1 0,-1-1 0,1 1 1,0-1-1,-1 1 0,1-1 0,-1 1 0,1-1 1,-1 1-1,1 0 0,-1-1 0,1 1 0,-1 0 1,1-1-1,-1 1 0,0 0 0,1 0 0,-1-1 1,0 1-1,0 0 0,0 0 0,0 0 0,1-1 1,-1 1 0,0 1 0,0 0 0,1 0 0,-1 0 0,1 0 1,0 0-1,0 0 0,0 0 0,0-1 0,0 1 1,0 0-1,0-1 0,0 1 0,1-1 0,-1 1 1,1-1-1,-1 0 0,1 1 0,0-1 0,-1 0 0,1 0 1,0 0-1,0 0 0,-1-1 0,1 1 0,0 0 1,1-1-1,2 1 27,-3 14 120,-2 26-87,-4-30-20,-5-6 36,-19-5 140,-6-11 33,21 6-168,4 1 31,2 1-36,1 1-21,3-1-37,2-17-31,2-14 21,2 9-115,6 19 69,1 6-31,-10 0 69,17 2-180,-8 3-36,-2 8-165,-3-2 70,1-6-135,3-4-366,-8-1 812,3 0-1408</inkml:trace>
  <inkml:trace contextRef="#ctx0" brushRef="#br0" timeOffset="19413.912">99 11872 2048,'0'0'624,"0"0"-181,0 0 170,3-3 96,3-2-36,1 1-67,1 1-91,0 1-115,-3 2-209,0-1-69,-1 1-75,0 0-84,1 0 323,-4 0 47,-1 0 76,0 0-221,8 2-221,1-1 54,3-2 59,4-1 108,-11 2-38,2-2 148,-4-3-127,9-20 149,-12 25-312,0 0 1,0-1-1,0 1 1,1 0-1,-1-1 1,0 1-1,0 0 0,0 0 1,0-1-1,0 1 1,1 0-1,-1-1 1,0 1-1,0 0 0,0 0 1,1 0-1,-1-1 1,0 1-1,0 0 0,1 0 1,-1 0-1,0-1 1,1 1-1,-1 0 1,0 0-1,1 0 0,-1 0 1,0 0-1,0 0 1,1 0-1,-1 0 1,0 0-1,1 0 0,-1 0 1,0 0-1,1 0 1,-1 0-1,1 0-8,0 0 14,1 0-1,-1 0 1,1 0 0,-1 0 0,0 0-1,1 0 1,-1-1 0,1 1 0,-1 0-1,1-1 1,-1 1 0,0-1 0,1 0-1,-1 1 1,0-1 0,1 0-14,8-9 185,15 5 102,-12 4-192,-4-2-71,-8 2-16,0-1 1,0 1-1,-1-1 1,1 1-1,0-1 1,-1 1-1,0-1 1,1 0-1,-1 1 1,0-1 0,1 0-1,-1 1 1,0-1-1,0 1 1,-1-1-9,1-3 64,0 10 0,0 20 64,0-8 24,0 0-33,0 15 37,0 5-76,0 19-61,0-36-12,0 23 15,0 150 223,0-108-171,0-24-74,0-1-64,0-55-125,0-4-176,0-1-52,0 0 44,0 0-123,0 0-373,0 0-560</inkml:trace>
  <inkml:trace contextRef="#ctx0" brushRef="#br0" timeOffset="19745.973">155 12380 2816,'1'17'614,"0"-11"-224,1-5-37,4-8 328,0-3-180,-5 7-139,3 0 557,0 2-430,1 1-241,0 0-57,2 0-17,1 0 24,-1 0 356,-7 0-204,3 0 47,1 0-113,2 0-80,-1 0-68,0 0-56,5 0-43,7 0-138,-6-2 128,-2-5 131,-1 1 41,2 3 173,0 1-63,1 1-58,0 0-47,3 0-14,1 1-45,29 2 150,-11 0-53,-12-1 11,4 3-94,-19 0-70,1 3 47,-5-3-86,3-4-6,8 0 17,14-1 62,-22 1-228,-4 0-174,-1 0-56,0 0 30,0 0-107,0 0-328,0 2-42,0 3 220,0 4-54,0 7-368,0-10-680</inkml:trace>
  <inkml:trace contextRef="#ctx0" brushRef="#br0" timeOffset="42552.86">42 12757 1664,'0'0'484,"0"0"-93,0 0-100,0 0 34,0 0 403,0 0 179,0 0-646,0 0-43,0 0-52,0 0-45,0 0-20,0 0 2,0 0 174,0-7 107,0-9-120,0 4-144,0 8-101,-1 0 0,1 0-1,0-1 1,0 1 0,1 0 0,-1 0 0,1-1-1,0 1 1,0 0 0,0 0 0,0 0-1,1 0 1,1-1-19,3-11 140,-2-11 203,-3 0-56,-1 1-46,-1-1-34,0-23 102,-2 5-109,-3-2-47,-4-43 91,10-110 6,0 118-201,0 80-49,1-1-1,-1 1 1,-1 0 0,1-1 0,0 1 0,0 0-1,-1 0 1,0-1 0,1 1 0,-1 0 0,0 0-1,0 0 1,0-1 0,0 1 0,0 0 0,-1 1-1,1-1 1,-1 0 0,-1-1 0,-12-19 25,13 17-14,1 0-1,0 0 1,0 0 0,0-1-1,0 1 1,1 0 0,0-1-1,1-2-10,-1-81 25,0 52-34,0 7 68,0 10-6,0 20-53,-1-2 4,1 0-1,1 0 1,-1-1 0,0 1-1,0 0 1,1 0-1,0 0 1,-1 0-1,1-1 1,0 1-1,0 0 1,0 0-4,24-17 107,-9 14 17,13 5-57,-19 2-5,1-2 69,12-1-33,31 1 52,-28 4-14,-20-1-94,7 4 44,15-1 12,-7-6-21,-4 0 4,43 0 103,84 0 144,-132 1-291,0 0 1,-1 0 0,1 1-1,0 1 1,0 0 0,-1 0 0,3 3-38,-3-2 35,0-1 0,0 0 1,0 0-1,1-1 1,-1-1-1,0 0 1,3 0-36,15-1 70,114 0 311,196 0 576,-315 2-877,12 5-34,-5-1-23,19 4 62,-29 5-57,-19-13-23,0-1 0,0 1 1,0-1-1,-1 1 0,1-1 0,0 0 1,1 0-1,-1 0 0,0 0 1,0 0-1,0-1 0,0 1 1,1 0-1,-1-1 0,0 0 0,1 0 1,-1 1-1,0-2 0,3 1-5,9 0 18,6 0-7,9 0 88,96 0 51,-94 0-151,51 0 130,-13 0-138,-52 0 21,30 0 76,-17 0-30,-27 0 49,-3 3 21,0 25 1,-2-6-47,-2 6-27,-1-5-52,-1 13-33,4-6 47,3-4-17,0-15 0,-1 0 0,0-1 0,-1 1 0,0 0 0,0 0 0,-1-1 0,-1 1 0,0-2 0,-11 35 0,1 0 0,-4 29 0,15-26 0,2-38 0,0-1 0,0 1 0,-1 0 0,0 0 0,-1-1 0,-1 6 0,-8 15 0,7-19 0,0 1 0,1-1 0,0 1 0,1-1 0,0 1 0,1 0 0,0 0 0,0 9 0,3-9 0,-7 14 0,-7 24 0,8-39 0,4-4-2,1 38 25,-1-43-17,0 1-1,0 0 1,0-1 0,-1 1-1,1 0 1,0-1 0,0 1-1,-1-1 1,1 1 0,-1-1-1,0 1 1,1-1 0,-1 1 0,0-1-1,0 1-5,-27 26 43,27-27-37,-1 0-1,1 0 1,-1-1 0,1 1-1,-1-1 1,1 1 0,-1-1-1,0 1 1,1-1 0,-1 0-1,1 0 1,-1 0 0,0 1 0,1-2-1,-1 1-5,-93 0 115,-4 0-34,-99 0 1,182 0-82,0-1 0,1-1 0,-1-1 0,1 0 0,-1 0 0,-2-3 0,2 1 0,0 1 0,-1 0 0,1 2 0,-1 0 0,0 0 0,-4 2 0,-51-3-6,23 1-101,-46 4 107,29 7-15,21 3 15,29-7 0,-1-1 0,0-1 0,0 0 0,0-1 0,0 0 0,-7-2 0,-15-2 0,22 0 0,0 1 0,0 1 0,0 0 0,0 2 0,0 0 0,-11 2 0,5 2-3,-3-1-38,-1-1-43,6-3-44,11 0-44,4 4 2,5-3 41,0-1 38,-2 2 2,1 0 84,-6 5 70,5-5-81,-1 0-62,0 0-89,1-2 27,1 0-39,-1 0-45,0 0-48,0 0-53,0-1-57,-1 1-62,1-1-66,3-7-1197,0-21-170,0 6-43</inkml:trace>
  <inkml:trace contextRef="#ctx0" brushRef="#br0" timeOffset="43116.465">832 11760 2560,'3'-3'-37,"-1"1"43,-1 0 38,1 0 35,-1-1 173,0 0 102,-1 2-16,-1-1 35,0 1 819,1 0-668,0 1-78,1 1-236,1-1-47,0 0-56,1 0-62,-2 0 117,0 1-35,0 3 40,0 0-83,-2 6 46,1-7-11,1 9 73,2-4-41,2-3-41,0-2-41,4 3-40,0 4-68,-6-4-13,-1 3 57,0 1 48,-1 2 38,0 4 57,-3 53 555,1-47-545,1-12-118,0-1-34,1 33 203,1 4-40,4 22 27,1-8-45,-5-17-31,-4 24 100,0 21 84,13-38-158,3-30-83,0 0 11,-11 2 45,-3 32 33,0-23-112,0-26-91,-6-4-69,-9-1-4,5 0-29,5 0-105,4 0-252,1 0-46,0 0 130,0 0-70,0 0-330,0 0-582</inkml:trace>
  <inkml:trace contextRef="#ctx0" brushRef="#br0" timeOffset="59531.184">1002 12644 1536,'-3'0'-22,"0"0"38,1 0 38,0 0 33,-3 0 181,2 0 108,-1 0 191,2 0 96,0 0-12,1 0 930,1 0-1039,0 0-34,1 0-49,1 0-61,-1 0-174,0 0-38,0 0-42,1 0-46,-1 0-54,0 0-38,1 0-39,-1 0-43,1 0-43,0 0-47,0 0-50,-1 0-51,0 0 273,-1 0-1,0 0 1,0 0 0,0 0-1,1 0 1,-1 0-1,0 0 1,0 0 0,0 0-1,1 0 1,-1 0-1,0 0 1,0 0 0,0 0-1,1 0 1,-1 0 0,0 0-1,0 0 1,0 0-1,1 0 1,-1 0 0,0 0-1,0 0 1,0 0-1,0 0 1,1-1 0,-1 1-1,0 0 1,0 0 0,0 0-1,0 0 1,0 0-1,1-1 1,-1 1 0,0 0-1,0 0 1,0 0-1,0-1 1,0 1 0,0 0-1,0 0 1,0 0-1,0 0 1,0-1 0,0 1-1,0 0 1,0 0 0,0 0-1,0-1 1,0 1-1,0 0 1,0 0 0,0 0-1,0-1 1,0 1-1,0 0 1,0 0-6,0-2-15,-1-3 84,1-2 74,1-20 531,2 21-436,3 0-92,0 1-35,1 0-15,3-1 0,8-7 95,-12 6 21,-3 2-62,-2 1-47,0 0-35,1 0 37,3 3-39,5 1 41,-8 0-89,-1 0 0,1 0 0,-1 0 0,1 0 0,-1 0 0,1 0 0,0-1 0,-1 1 0,1 0 0,-1-1 0,0 1 0,1-1 0,-1 0 0,1 1 0,-1-1 0,0 0-18,9-20 193,-7 13-162,10-7 132,4 9-48,0-1-9,-9-11 46,-7 15-133,0 0 1,0 0-1,0 0 0,1 0 0,-1 1 0,1-1 0,-1 0 0,1 0 0,0 1 1,0-1-1,2-1-19,5-5 45,2-6-8,-3-1 63,2-4 80,15-11-120,-3 15 30,-13 7 38,15-19-20,-1 3-67,-17 6 11,2-3-3,6 12-43,-12 10-6,0 0 1,0-1-1,-1 1 1,1 0-1,-1-1 1,1 1 0,0-1-1,-1 1 1,1-1-1,-1 0 1,0 0 0,1 0-1,-1 1 1,0-1-1,1-1 1,-1 1-1,0 0 1,0 0 0,0 0-1,0-1 1,0 1-1,0 0 1,0-1 0,0 1-1,-1-1 1,1 1-1,-1-1 1,1 1 0,-1-1-1,1 1 1,-1-1-1,0-1 0,1 1 3,0 0 1,-1 1 0,1 0 0,0 0 0,-1-1 0,1 1 0,0 0 0,0 0 0,0 0 0,0 0 0,0 0 1,0 0-1,1 0 0,-1 0 0,0 0 0,0 0 0,1 1 0,-1-1 0,0 1 0,1-1 0,-1 1 0,1-1 0,-1 1 0,0 0 0,1-1 0,0 1-4,15-6 6,-10-11-7,-7 15 2,0 1 0,0-1 0,0 1 0,1-1 0,-1 1-1,1 0 1,-1-1 0,1 1 0,-1 0 0,1-1 0,0 1 0,0 0 0,0 0-1,0-1 1,0 1 0,0 0 0,0 0 0,0 0 0,0 0 0,0 0-1,0 1 1,1-1 0,-1 0 0,0 0 0,1 1-1,25-10 101,-14 3-53,-9-3-23,-1 1 37,10 1 65,12-11-21,-16-13-84,-8 31-22,-1 0 0,1 0 0,-1 0 0,1 0 0,-1 0 0,1 0 0,0 0 0,0 0 0,-1 0 0,1 0 0,0 0 0,0 0 0,0 0 0,0 1 0,0-1 0,0 0 0,0 1 0,0-1 0,0 1 0,0-1 0,1 1 0,5-3 0,-5 3 0,-1 0 0,0 0 0,0 0 0,1-1 0,-1 1 0,0 0 0,0-1 0,0 1 0,0-1 0,1 1 0,-1-1 0,0 0 0,0 1 0,0-1 0,0 0 0,0 0 0,-1 0 0,1 0 0,0 0 0,0 0 0,0 0 0,-1 0 0,1 0 0,-1 0 0,1 0 0,-1 0 0,1 0 0,-1-1 0,1 1 0,-1 0 0,0 0 0,0 0 0,0-1 0,0 1 0,0 0 0,0 0 0,0-1 0,0 1 0,0-1 0,3-23 0,-2 16 0,4 1 0,28-9 0,-25 13 0,1-4 19,-9 7-15,1 1 0,-1-1-1,0 1 1,1-1 0,-1 0 0,1 1-1,0 0 1,-1-1 0,1 1 0,-1-1-1,1 1 1,0 0 0,-1-1-1,1 1 1,0 0 0,-1 0 0,1-1-1,0 1 1,-1 0 0,1 0 0,0 0-1,0 0 1,-1 0 0,1 0 0,0 0-1,-1 0 1,1 0 0,0 0 0,0 1-4,27-1 128,-28 0-126,1 0 0,-1 0 0,0 0 1,0 0-1,0 0 0,1 0 0,-1 0 1,0 0-1,0 0 0,0 0 0,1 0 1,-1 0-1,0 0 0,0 0 0,0 0 1,1 0-1,-1 0 0,0 0 0,0 0 0,0 0 1,1 0-1,-1 0 0,0 0 0,0-1 1,0 1-1,0 0 0,1 0 0,-1 0 1,0 0-1,0 0 0,0-1 0,0 1 1,0 0-1,0 0 0,1 0 0,-1 0 1,0-1-1,0 1 0,0 0 0,0 0 1,0 0-1,0-1 0,0 1 0,0 0 1,0 0-1,0 0 0,0-1 0,0 1 1,0 0-1,0 0 0,0 0 0,0-1 1,0 1-1,0 0 0,0 0 0,0 0 1,0-1-3,3-24 128,7 13-24,2 2-80,13 7-3,-19 3 86,-6 0-54,0 0-85,0 0-88,0 0-144,0 0-37,0 0 153,0 0-43,0 0-53,0 0-44,0 0-716,0 0-681</inkml:trace>
  <inkml:trace contextRef="#ctx0" brushRef="#br0" timeOffset="62354.146">1679 3331 1664,'0'-2'493,"0"-3"-69,0-7-68,0 4 62,0 4 48,0 4 33,0 13 947,0-3-862,0 1-141,0 0-55,0 1-70,0 0-84,0-1-99,0 0-114,0-6-58,0 0-34,0-1-35,0 0-39,0 90 167,0 38-22,0-19 0,0-82 21,0-9 72,0-9-38,0 5 53,0-11 105,0-7-42,0 0 42,0 0-63,0 0-22,0 3-22,0 15-84,0-16-21,0 0 1,0 0-1,0 0 0,0 0 1,0-1-1,0 1 1,-1 0-1,1 0 1,-1 0-1,1-1 0,-1 1 1,0 0-1,1-1 1,-1 1-1,0 0-1,-1-1 7,1-1 0,0 1 0,-1 0 1,1 0-1,-1-1 0,0 1 0,1-1 0,-1 0 0,1 1 0,-1-1 0,0 0 0,1 0 1,-1 0-1,0 0 0,1 0-7,-7 0 93,0 0 62,-14 0 619,14 0-502,4 1-178,1-1-57,-1 1-69,1 0-81,-16 12 241,10-10-22,-10-3-79,-15 0 74,23-1-85,-9 0-10,0 0-1,0 2 0,0 0 1,0 1-1,-14 3-5,9 20 85,22-23-77,-1-1 0,1 1 1,-1-1-1,0 0 0,1 0 0,-1 0 0,0 0 0,0-1 0,0 0 0,0 0 0,1 0 0,-1 0 0,0 0 0,0-1 0,0 0-8,-52-1 29,41 2-19,-11-2 20,0 1-1,1 1 0,-1 1 1,-22 5-30,36-1 13,8-3-5,1-1 1,-1 1-1,0-1 1,1 0-1,-1 0 1,0 0-1,0 0 1,1-1-1,-1 0 1,0 0-1,-3 0-8,5 0 2,0 0 0,0 1-1,0-1 1,-1 1 0,1-1 0,0 1-1,0 0 1,0-1 0,0 1-1,0 0 1,0 0 0,0 1 0,0-1-1,0 0 1,0 1 0,1-1-1,-1 1 1,1-1 0,-1 1-1,1 0 1,-1 0 0,1 0 0,0-1-1,0 1 1,-1 2-2,2-4 2,0 0 0,0 1 1,0-1-1,0 0 0,0 0 0,0 1 1,0-1-1,0 0 0,-1 1 0,1-1 1,0 0-1,0 0 0,0 1 0,-1-1 1,1 0-1,0 0 0,0 1 0,-1-1 1,1 0-1,0 0 0,0 0 0,-1 0 1,1 1-1,0-1 0,-1 0 0,1 0 1,0 0-1,-1 0 0,1 0 0,0 0 1,0 0-1,-1 0 0,1 0 0,0 0 1,-1 0-1,1 0 0,0 0 0,-1 0-2,-8 0 26,-35 0-30,-13 0 4,47 0 25,-68 0 56,60 0-38,15 0 64,3 0 21,0 3-22,0 18-111,0 5 97,0 34-8,0-51-34,0 38 7,0 9-57,0-46 17,0-11 52,0 12 61,0 45-112,0-53-124,4-1 20,0-2 49,1-4 39,1-4 50,0 2-5,1 3-44,0-1 0,1 1-1,-1-2 1,-1 1 0,1-1 0,-1 0-1,1 0 1,0-3-3,12-6 21,-9 4 64,8-18-63,11 3-22,-20-6 0,-9 30 0,0 0 0,1 0 0,-1 0 0,1 0 0,-1 0 0,0 0 0,1 0 0,-1 1 0,1-1 0,0 0 0,-1 0 0,1 1 0,0-1 0,-1 0 0,1 1 0,0-1 0,0 1 0,0-1 0,-1 1 0,2-1 0,1 17 21,-6 12 64,-6-19-59,8-9-26,1 1 0,-1-1 0,1 1-1,-1-1 1,1 1 0,-1-1 0,1 1 0,-1-1 0,1 1 0,-1-1-1,1 1 1,0 0 0,-1-1 0,1 1 0,0 0 0,0-1-1,0 1 1,-1 0 0,1 0 0,0-1 0,0 1 0,0 0 0,0-1-1,0 1 1,0 0 0,0 0 0,0-1 0,1 1 0,-1 0 0,0 27 21,0-27-20,0-1 1,0 0-1,0 0 1,0 0-1,0 0 1,0 1-1,0-1 1,0 0-1,0 0 1,0 0-1,0 1 1,0-1-1,0 0 1,0 0-1,0 0 1,0 1-1,0-1 1,0 0-1,0 0 1,0 0-1,0 1 1,0-1-1,0 0 1,0 0-1,0 0 1,-1 0-1,1 1 1,0-1-1,0 0 1,0 0-1,0 0 1,0 0-1,-1 0 1,1 1-1,0-1 1,0 0-1,0 0 1,-1 0-1,1 0 1,0 0-1,0 0 1,0 0-1,0 0 1,-1 0-1,1 0 1,0 0-1,0 0 1,0 0-1,-1 0 1,1 0-1,0 0 1,0 0-1,0 0 1,-1 0-1,1 0 1,0 0-1,0 0-1,-3 0 1,1 0 0,0 0 0,0 0 0,-1 0 0,1 1 0,0-1 0,0 1 0,0 0 0,0-1 0,-1 1-1,1 0 1,0 0 0,0 0 0,1 1 0,-1-1 0,0 0 0,0 1 0,1-1 0,-1 1 0,1 0 0,-1-1 0,1 1 0,-1 2-1,-8 15 11,10-18-11,0-1-1,0 1 1,0 0 0,0-1 0,0 1-1,0 0 1,0-1 0,0 1-1,-1-1 1,1 1 0,0 0 0,0-1-1,-1 1 1,1-1 0,-1 1 0,1-1-1,0 1 1,-1-1 0,1 1 0,-1-1-1,1 1 1,-1-1 0,1 0-1,-1 1 1,1-1 0,-1 0 0,0 1-1,1-1 1,-1 0 0,0 0 0,1 1-1,-1-1 1,1 0 0,-1 0 0,0 0-1,1 0 1,-1 0 0,0 0-1,1 0 1,-1 0 0,0 0 0,1 0-1,-1-1 1,0 1 0,0 0 0,-13-2 42,-7 1 45,18 1-76,1 0 0,0 0 0,0-1 0,0 1 0,-1-1 0,1 1 0,0-1 0,0 0 0,0 0 1,0 0-1,0 0 0,0 0 0,0-1 0,0 1 0,1 0 0,-1-1 0,0 1 0,1-1 0,-1 0 0,1 0 1,0 1-1,-1-1 0,1 0 0,0 0 0,0-1-11,1 2 6,0 1-1,-1 0 1,1-1-1,0 1 1,0 0 0,0 0-1,0-1 1,0 1-1,0 0 1,-1-1 0,1 1-1,0 0 1,0 0 0,0-1-1,-1 1 1,1 0-1,0 0 1,0 0 0,-1-1-1,1 1 1,0 0-1,0 0 1,-1 0 0,1 0-1,0 0 1,-1-1 0,1 1-1,0 0 1,-1 0-1,1 0 1,0 0 0,-1 0-1,1 0 1,0 0-1,-1 0 1,1 0 0,0 0-1,-1 0-5,-6 0 70,-13-3 5,13 0 4,-1-2 84,0-2 112,2 7-62,3 1-185,2-1-28,1 0 0,0 1 0,-1-1 1,1 0-1,-1 0 0,1 0 0,0 1 0,-1-1 1,1 0-1,-1 0 0,1 0 0,-1 0 0,1 0 1,0 0-1,-1 0 0,1 0 0,-1 0 1,1 0-1,-1 0 0,1 0 0,-1 0 0,1 0 1,0-1-1,-1 1 0,1 0 0,-1 0 0,1 0 1,-1-1-1,-7-10 35,-3-14 67,11 24-272,0 1 66,-1-1 57,1 0 49,-1 0 47,0 0 37,-2-3 307,1 2-248,1 1-58,-1-1-116,1 1-112,1 0 21,-1 1-37,1-1-41,-1 1-43,1 0-21,0-1-41,-1 1-44,1 0-47,0 0-49,0-1-51,0 1-54,0 0-56,0 16-1188</inkml:trace>
  <inkml:trace contextRef="#ctx0" brushRef="#br0" timeOffset="64358.932">1623 4648 1920,'-32'0'939,"26"0"170,6 0-455,0 0-327,0 0-140,0 0-54,0 0 102,0 0 42,0 6 64,0 6-181,0 35 418,2-30-452,2-2-94,3 1 24,13 44 91,-17-35-67,-1 5 43,-2 104 66,0 92 13,0-103-81,0-101-14,0-9-46,0 6 27,0-13 61,0-6 86,0 0 21,0 0-22,0 0-63,0 1 8,0 1-94,1 8-61,-2-8 7,0 0 35,-1-1 73,-2 0 84,-21-1-95,19 0 0,3 0 0,-6-1-32,5-1-40,1-7-13,3 3 15,-6 5 73,-128 1 238,38 0-169,14 0-110,-1 0-109,-2 0 24,77 0 29,-12 0 33,-8 0-45,26 0-22,0 0 0,1 0 0,-1 0 0,0 0 0,1 0 0,-1-1 0,1 1 0,-1 0 0,0-1 0,1 1 0,-1-1 0,1 0 0,-1 0 0,1 1 0,0-1 0,-31-24 0,31 24-2,-1 0 1,1 0-1,0 0 1,-1 1 0,0-1-1,1 1 1,-1-1-1,1 1 1,-1 0-1,0-1 1,1 1 0,-1 0-1,1 0 1,-1 0-1,0 0 2,-29 0-85,28 1 83,0-1 0,-1 0 0,1 0 0,0 0 0,0 0 0,0 0-1,0-1 1,0 1 0,0-1 0,0 0 0,0 0 0,0 0 0,0 0 0,0-1 0,1 1 0,-1-1 2,-8-4 24,-12 4 70,15 2-70,-37 0-26,35 0 4,-30 0-26,37 0-82,-4 0-1,-18 3 86,25-3 21,-1 1 0,0-1 0,1 1 0,-1-1 0,1 1 0,-1 0 0,1-1 0,0 1 0,-1 0 0,1-1 0,0 1 0,-1 0 0,1-1 0,0 1 0,0 0 0,0 0 0,-1-1 0,1 1 0,0 0 0,0 0 0,0-1 0,0 1 0,0 0 0,1 0 0,-1 0 0,0-1 0,0 4-1,-3 20-2,2-23 4,1-1 0,0 0 0,-1 1 0,1-1 0,0 1 0,-1-1 0,1 1 0,-1-1 0,1 0 0,0 1 0,-1-1 0,1 0 0,-1 1 0,1-1 0,-1 0 0,1 0 0,-1 0 0,1 1 0,-1-1 0,0 0 0,1 0 0,-1 0 0,1 0 0,-1 0 0,0 0-1,-1 1 72,1 3-39,1 10-39,0-11 14,0 138 13,0-102 85,0-10 0,0 16 66,0-51-182,0 5 9,0 0 1,-1 0 0,1 0-1,0 0 1,0 0 0,1 0 0,-1 0-1,0 0 1,0 0 0,0 0-1,1 0 1,-1 0 0,0 0 0,1 0-1,-1 0 1,1 0 0,-1 0-1,1 0 1,0 1 0,-1-1 0,1 0-1,0 0 1,0 0 0,-1 1-1,1-1 1,0 1 0,0-1 0,0 0-1,0 1 1,0-1 0,0 1-1,0 0 1,0-1 0,0 1 0,0 0-1,0 0 1,0 0 0,0-1 0,37-17 0,-26 10-10,-9 7 12,-1 0-1,1 0 1,-1-1-1,0 0 1,1 1-1,-1-1 1,0 0-1,0 0 1,0 0-1,0-1-1,7-10-34,1-7-44,-9 18 76,0 1 0,-1 0 0,1-1 0,0 1 0,0-1 0,0 1 0,1 0 0,-1 0 0,0-1 1,0 1-1,1 0 0,-1 0 0,0 0 0,1 1 0,-1-1 0,2 0 2,12-8 20,6-9 76,-3 15-74,4 6-1,-41 16 64,13-2-66,6-17-18,0 1 0,0 0-1,0 0 1,0-1 0,0 1-1,0 0 1,0-1 0,-1 1-1,1 0 1,0-1 0,0 1-1,-1 0 1,1-1 0,0 1 0,-1-1-1,1 1 1,-1 0 0,1-1-1,-1 1 1,1-1 0,-1 1-1,1-1 1,-1 0 0,1 1-1,-1-1 1,0 1 0,1-1-1,-1 0 1,0 0 0,1 1-1,-1-1 1,0 0 0,1 0-1,-1 0 1,0 0-1,-3 3 85,4-2-84,1 0 0,-1-1 0,0 1 0,-1-1-1,1 1 1,0-1 0,0 1 0,0-1 0,0 1 0,0-1-1,0 1 1,-1-1 0,1 1 0,0-1 0,0 1-1,-1-1 1,1 1 0,0-1 0,-1 1 0,1-1 0,-1 0-1,1 1 1,0-1 0,-1 0 0,1 1 0,-1-1-1,0 1 0,-1-1 0,0 1 0,0 0 0,0 0 0,0 0 0,0 0 0,0 0 0,1 0 0,-1 1 0,0-1 0,1 0 0,-1 1 0,1 0 0,0-1 0,-1 1 0,1 0 0,0-1 0,0 1 0,0 0 0,0 0 0,0 0 0,0 1 0,1-2 0,-1 0 0,1 0 0,-1-1 0,1 1 0,-1-1 0,0 1 0,1-1 0,-1 1 0,0-1 0,1 0 0,-1 1 0,0-1 0,1 0 0,-1 1 0,0-1 0,0 0 0,1 0 0,-1 0 0,0 0 0,0 0 0,1 0 0,-1 0 0,0 0 0,0 0 0,1 0 0,-1 0 0,0 0 0,-87 0 128,86 0-128,1 0 0,-1 0 0,0 0 0,1 0 0,-1-1 0,1 1 0,-1 0 0,0-1 0,1 1 0,-1-1 0,1 1 0,-1-1 0,1 0 0,-1 0 0,1 0 0,-30-27 0,-8-12 0,29 32 0,2 3 0,-11-4 0,10-4 0,-19 10 21,24 3-21,0 0-45,1 0-41,1 0-39,0 1-37,1-1-33,-1 1-282,3 1 23,0 0-51,2 1-152,4 5-390,2 0 171,22 23-660</inkml:trace>
  <inkml:trace contextRef="#ctx0" brushRef="#br0" timeOffset="66406.402">1566 6096 2432,'0'0'659,"0"0"-315,0 0 68,0 0-163,0 0 68,0 1-43,0-1-39,0 0-36,0 1 100,0 0-111,0 1-90,0 0-63,0 5-105,0-3 89,0-2 30,0-1 38,0 1 45,0 0 54,0 186 512,0-56-334,0-75-258,0 0-34,0 0-40,0 1-46,0-7 67,0-11-31,0-35 34,0 5 80,0 13 109,0 2-74,0-19 42,0-5-67,1 1-69,-1 8-5,-2-6 17,0-3 21,-1 0 58,-9 0-45,0 5-58,8 1-17,2 0 18,1 1 20,1 1 38,-4-9 42,-19 0 295,7 0-262,9 0-157,6 0-64,1 0-35,-15 0 231,3 0-72,0 0-46,-20 0 17,16 0-9,16 0-64,-3 0 4,1 0-1,0 0 1,0-1 0,-1 1-1,1 0 1,0-1-1,0 1 1,0-1-1,0 0 1,-1 0-1,1 0 1,0 0-4,-23-24 85,23 24-83,0 0 0,0 0-1,0 0 1,0 0 0,0 1 0,-1-1-1,1 0 1,0 1 0,-1 0-1,1-1 1,0 1 0,-1 0 0,1 0-1,0 1 1,-3-1-2,-19 1 102,-44 0-75,63-1-29,-4-4-1,-19-2 39,0-1 34,25 6-61,1 0 1,-1 0-1,0 0 0,1 1 0,-1-1 0,0 1 0,1 0 0,-1-1 1,0 1-1,0 0 0,1 0 0,-2 1-9,-42 1 40,32-2-45,-60 0 31,49 0 59,19 0-81,0 0-1,0 0 0,-1 0 0,1-1 1,0 0-1,0 0 0,-2-1-3,8 2 0,0 0 0,-1-1 0,1 1 0,0 0 0,-1 0 0,1-1 0,0 1 0,-1 0 0,1 0-1,0-1 1,-1 1 0,1 0 0,0-1 0,0 1 0,-1 0 0,1-1 0,0 1 0,0-1 0,0 1 0,0 0 0,-1-1 0,1 1 0,0-1 0,0 1 0,0 0 0,0-1 0,0 1 0,0-1-1,0 1 1,0 0 0,0-1 0,0 1 0,1-1 0,-1 1 0,0-1 0,-3-12 1,1 12-1,0 0 0,1 0 0,-1 0 0,0 1 0,1-1 0,-1 1 0,0-1 0,0 1 0,0-1 0,1 1 0,-1 0 0,0 0 0,0 0 0,0 0 0,0 0 0,-30-2 0,24-5 0,-1 1 0,-23 3 0,22 3-21,-2 0 64,0 0-62,-9 0-58,-12 0-84,30-1 145,-9 1 6,12 0 10,-1 1 0,0 0 0,1 0 1,-1 0-1,0 0 0,1-1 0,-1 1 0,1 0 1,-1 0-1,1 0 0,0 0 0,-1 0 1,1 0-1,0 1 0,0-1 0,0 0 1,0 0-1,0 0 0,0 0 0,0 0 0,0 0 1,0 1-1,0 139 0,0 0 128,-1-137-106,0 22 190,1-26-207,0 1-1,0-1 1,0 1-1,1-1 1,-1 1 0,0-1-1,0 0 1,1 1-1,-1-1 1,0 1 0,0-1-1,1 1 1,-1-1 0,1 0-1,-1 1 1,0-1-1,1 0 1,-1 1 0,1-1-1,-1 0 1,1 0 0,-1 1-1,1-1 1,-1 0-1,1 0 1,-1 0-5,15-2 30,-13 2-30,0 0 0,-1-1 0,1 1 0,0 0 0,-1-1 0,1 1 0,-1-1 0,1 1 0,-1-1 0,1 0 0,-1 0 0,0 0 0,1 1 0,-1-1 0,0-1 0,1 1 0,-1 0 0,0 0 0,0 0 0,0-1 0,0 1 0,0 0 0,-1-1 0,1 1 0,0-1 0,0 1 0,-1-1 0,1 1 0,-1-1 0,0 1 0,1-1 0,-1-1 0,1 1 0,-1 1-1,0-1 0,1 1 0,-1 0 0,1 0 0,0 0 0,-1 0 0,1 0 0,0 0 0,0 0-1,0 0 1,-1 0 0,1 1 0,0-1 0,0 0 0,0 0 0,0 1 0,0-1 0,0 1 0,1-1 0,-1 1 0,0-1 1,42-16-48,-35 7 5,-2-1 28,-3 8 18,-2 2 3,0-1-1,1 1 1,-1-1 0,1 1 0,-1-1-1,1 1 1,0 0 0,0 0 0,-1 0-1,1 0 1,0 0 0,0 0 0,0 1-1,0-1 1,0 1 0,0-1 0,0 1-1,2-1-5,14-5 22,11-13-22,-29 20 0,1-1 1,-1 1 0,1-1 0,-1 1 0,1 0 0,-1-1-1,1 1 1,-1 0 0,1-1 0,-1 1 0,0 0-1,0-1 1,1 1 0,-1 0 0,0 0 0,0-1 0,0 1-1,0 0 1,0 0 0,1-1 0,-2 1 0,1 0 0,0 0-1,0-1 1,0 1 0,0 0-1,0-1 1,0 0 1,0 1-1,0-1 1,0 0-1,0 0 1,0 0-1,0 1 1,0-1-1,0 0 1,0 0-1,0 0 1,0 1-1,0-1 1,0 0-1,0 0 1,0 0-1,0 1 1,0-1-1,0 0 1,0 0-1,0 0 1,0 1-1,0-1 1,0 0-1,0 0 1,-1 0-1,1 0 1,0 1-1,0-1 1,0 0-1,0 0 1,0 0-1,-1 0 1,1 0-1,0 0 1,0 1-1,0-1 1,-1 0-1,1 0 1,0 0-1,0 0 1,0 0-1,0 0 1,-1 0-1,1 0 1,0 0-1,0 0 1,0 0-1,-1 0 1,1 0-1,0 0 1,0 0-1,0 0 1,-1 0-1,1 0 1,0 0-1,0-1-1,-26 5 22,5 17-22,20-19 0,1 0 0,-1 0 0,0 0 0,0 0 0,1 0 0,-1 0 0,0-1 0,-1 1 0,1 0 0,0-1 0,0 1 0,-1-1 0,1 1 0,-1-1 0,1 0 0,-1 0 0,1 1 0,-1-1 0,0 0 0,0-1 0,0 1 0,1 0 0,-1 0 0,0-1 0,0 1 0,-1-1 0,2 0 0,0 0 0,0 1 0,0-1 0,0 0 0,1 0 0,-1 0 0,0 1 0,0-1 0,1 0 0,-1 1 0,0-1 0,1 0 0,-1 1 0,0-1 0,1 1 0,-1-1 0,0 1 0,1 0 0,-1-1 0,1 1 0,-1 0 0,1-1 0,-1 1 0,1 0 0,0-1 0,-1 1 0,1 0 0,0 0 0,0-1 0,-1 1 0,1 0 0,0 0 0,0 0 0,-9 27 0,7-27 0,1 0 0,-1 0 0,0-1 0,0 1 0,1 0 0,-1-1 0,0 1 0,0-1 0,1 0 0,-1 0 0,0 1 0,0-1 0,0 0 0,0 0 0,0-1 0,-17 4 0,19 2 0,-2-6 0,-5-3 0,2 2 1,-4 0-9,-33 3 15,40-1 3,-1 0 1,1 0 0,0 0-1,0 0 1,-1-1 0,1 1-1,0-1 1,0 1 0,0-1-1,0 0 1,0 0 0,0 0-11,0 0 9,0-1 0,0 1 1,1-1-1,-1 0 1,1 1-1,0-1 0,-1 0 1,1 0-1,0 0 1,0 0-1,0 0 0,0-2-9,-3-18 144,4 22-142,0 0 0,0 0 0,0-1 0,0 1 0,0 0-1,0 0 1,0 0 0,0 0 0,-1-1 0,1 1 0,0 0 0,0 0 0,0 0 0,0 0 0,0 0 0,0-1 0,0 1 0,0 0 0,0 0 0,0 0 0,-1 0 0,1 0 0,0 0 0,0-1 0,0 1 0,0 0 0,0 0 0,-1 0 0,1 0 0,0 0 0,0 0 0,0 0 0,0 0 0,0 0 0,-1 0 0,1 0 0,0 0 0,0 0 0,0 0 0,0 0 0,-1 0 0,1 0 0,0 0 0,0 0 0,0 0 0,0 0-1,-1 0 1,1 0 0,0 0 0,0 0 0,0 0 0,0 1 0,0-1 0,-1 0-2,-1 0 4,0 0 0,0-1 0,-1 1 0,1 0 0,0-1 0,0 1 0,0-1 1,0 0-1,0 0 0,0 0 0,0 0 0,-1 0-4,1-1 5,0 1 1,1-1-1,-1 1 1,1-1-1,-1 1 1,1-1 0,-1 0-1,1 0 1,0 0-1,0 0 1,0 0-1,0 0 1,0 0-1,0 0 1,1 0 0,-1 0-1,1 0 1,0-1-1,-1 1 1,1 0-1,0 0 1,0-1-6,0 0 43,0 2-43,0 1-51,0 0-69,0 0-4,0 0-29,0 0-104,0 0-233,0 0-18,0 0 99,0 0-105,0 0-380,0 0-642</inkml:trace>
  <inkml:trace contextRef="#ctx0" brushRef="#br0" timeOffset="68547.539">1472 7620 1920,'0'0'896,"0"0"-349,0 0-155,0 0 227,0 0-278,0 0-121,0 0-14,6 0 178,19 0 128,-19 0-175,-5 0-183,-1 0-105,0 0-98,0 1-10,0 1 75,0 27 421,0-14-266,0 0-33,0-1-34,0-2-37,0-3-36,0-2-40,0 12 137,0 26-43,0-20-44,0 3-44,0-1 29,0-12 56,0 61-57,0-10 17,0 91 150,0-154-184,0 0-1,0 0 0,0 0 0,0 0 0,1 0 0,0 0 0,-1 0 0,1 0 0,0 0 1,1 0-1,-1 0 0,1 1-7,0-1 7,-1 0 0,0 0 0,0 0 0,0 0 0,0 0 0,0 0 1,0 0-1,-1 0 0,0 0 0,1 0 0,-1 0 0,0 2-7,0 3 35,0-2-43,0 1 45,0 6 67,0 10 91,0-19-142,0 7-77,0-5 77,0 0 100,0-3-25,0 1 42,-18-4 435,9 0-427,-1 0-34,4 0-65,1 0-35,2 0-43,3 0-49,-9 0 176,-15 0-14,7 0-34,-20 0 61,-17 0 14,39 0-167,-7 0 61,-75 0 269,62 0-246,25 0-28,-40 0 19,41 0-48,-21 0 83,-69 0 223,68 0-265,-82 0 69,60 0-100,53 0-25,-3 0 0,1 0 0,-1 0 0,1 0 0,0 0 0,-1-1 0,1 1 0,-1-1 0,1 1 0,0-1 0,-1 0 0,1 0 0,-1 0 0,-22-24 0,24 24 0,0 0 1,0 1 0,0-1 0,0 1 0,0-1 0,0 1 0,-1 0-1,1 0 1,0-1 0,0 1 0,-1 0 0,1 0 0,0 0 0,0 0-1,-1 0 1,1 0 0,0 1 0,0-1 0,0 0 0,-1 1 0,1-1-1,0 0 1,0 1 0,0 0 0,-1 0-1,-23 24 85,19-21-92,0-1 48,-3-3-54,-5-1-61,-11 1-86,0 0 117,19 0-63,4 2 10,1-1 25,1 1 41,3 46-8,-3-39 66,0 2-2,0 26-80,0-13 32,0-10 20,0 24 79,0-4-2,0-24-45,0 5 9,0 44 20,0-31 5,-2-33-74,4-4-36,29-11 17,-21 7 29,4-8 0,-13 18 0,0 1 0,0 0 0,1 0 0,-1-1 0,0 1 0,1 0 0,-1 0 0,1 0 0,0 0 0,0 1 0,0-1 0,0 0 0,0 1 0,0 0 0,0-1 0,0 1 0,0 0 0,1 0 0,-1 0 0,1 0 0,-1 0 0,0 1 0,1-1 0,-1 1 0,1 0 0,0 0 0,-1 0 0,1 0 0,0 0 0,-2 0 1,0 0 1,0 0 0,0 0 0,0 1-1,1-2 1,-1 1 0,0 0-1,0 0 1,0 0 0,0 0 0,0-1-1,0 1 1,0 0 0,0-1 0,0 1-1,0-1 1,0 1 0,0-1-1,0 0 1,0 1 0,0-1 0,-1 0-1,1 1 1,0-1 0,0 0 0,-1 0-1,1 0 1,-1 0 0,1 0-1,0 0-1,14-17 55,5 11-35,-18 7-20,0 0 0,0 0 0,0-1 0,0 0 0,0 1 1,0-1-1,0 0 0,-1 0 0,1 0 0,0 0 0,0 0 0,-1 0 0,1 0 1,-1-1-1,2 0 0,16-2 0,-9 4 1,2 0 9,-9 0 32,0 0 33,-8 0-43,-11 2 40,15-1-71,0 0 1,-1 0-1,1 0 1,0 0-1,0 0 1,1 0-1,-1 1 1,0-1-1,0 0 1,1 0-1,-1 1 1,0-1-1,1 0 1,-1 1-1,1-1 1,0 0-2,-2 3 0,1-1 0,0 0 0,-1 1 0,0-1 0,0 0 0,0 0 0,0 0 0,0 0 0,-1 0 0,-7 6 19,-37 38 68,19-28-44,19-10 42,-10 16-63,14-21-22,4-4 0,1 1 0,-1-1 0,0 1 0,0-1 0,0 1 0,0-1 0,0 0 0,0 0 0,1 1 0,-1-1 0,0 0 0,0 0 0,0 0 0,0 0 0,0 0 0,0 0 0,0 0 0,0 0 0,0 0 0,0-1 0,-32 1 0,31 0 0,0 0 0,-1 0 0,1 0 0,-1-1 0,1 1 0,-1 0 0,1-1 0,0 0 0,-1 1 0,1-1 0,0 0 0,-1-1 0,-22-26 0,-4 9 22,27 18-19,1 1-1,0-1 1,-1 1 0,1-1-1,0 0 1,0 1 0,-1-1-1,1 0 1,0 0-1,0 0 1,0 0 0,0 0-1,0 0 1,0 0 0,0 0-1,1 0 1,-1-1-1,0 1 1,0 0 0,1-1-1,-1 1 1,1 0 0,-1-1-1,1 1 1,0 0 0,0-1-1,-1 1 1,1-1-1,0 1 1,0-1 0,0 1-1,1-1-2,-1 1 1,0 0-1,0 0 1,0 0-1,0 0 1,0 0-1,0 1 1,0-1-1,-1 0 1,1 0-1,0 0 1,0 0-1,-1 0 0,1 1 1,-1-1-1,1 0 1,-1 0-1,1 0 1,-1 1-1,1-1 1,-1 0-1,0 1 1,1-1-1,-1 1 1,0-1-1,1 1 1,-1-1-1,0 1 1,0-1-1,0 1 1,1 0-1,-1-1 1,0 1-1,0 0 0,0 0 1,0-1-1,0 1 1,1 0-1,-1 0 1,0 0-1,0 0 1,0 0-1,0 0 1,0 1-1,0-1 1,0 0-1,1 0 1,-1 1-1,-6-1-1,6 0 2,0 0 1,1 0 0,-1 0 0,0 0 0,0 0 0,0 0 0,0 0 0,0-1-1,0 1 1,0 0 0,1 0 0,-1-1 0,0 1 0,0-1 0,0 1-1,1 0 1,-1-1 0,0 0 0,1 1 0,-1-1 0,0 1 0,1-1-1,-1 0 1,1 1 0,-1-1 0,1 0 0,-1 0 0,1 0 0,-1 1-1,1-1 1,0 0 0,-1 0 0,1 0 0,0 0 0,0 0 0,0 1-1,0-1 1,0 0 0,0 0 0,0 0 0,0 0 0,0 0 0,0 0-1,0 0 1,0 0 0,1 1 0,-1-1-2,0-6 19,0 4-135,0-1 44,-1 1 39,-1 1 32,-2-3 100,-4 0 168,3 4-153,0 1-57,1 0-67,1 0-51,0 0-36,0 0-47,0 1-53,0-1-60,1 0-79,-1 0-77,1 0-83,0 0-90,18 0-950</inkml:trace>
  <inkml:trace contextRef="#ctx0" brushRef="#br0" timeOffset="70477.496">1453 9163 1920,'0'9'1021,"0"0"-122,0 2-114,0 2-108,0 0-99,0 1-94,0 1-85,0 1-79,0 0-86,0 0-57,0 0-50,0 1-44,0 12-29,0 1-83,0-1-51,0 38-165,0-28 166,0-20 91,0-1 48,0 0 58,0-2 68,0 65-104,0-24-57,1-56-25,-1 0 0,0 0 0,0 0 0,0 0 0,0 1 0,0-1 0,0 0 0,0 0 0,0 0 1,-1 0-1,1 1 0,0-1 0,-1 0 0,1 0 0,-1 0 0,1 0 0,-1 0 0,1 0 0,-1 0 0,0 0 0,1 0 0,-1 0 1,0 0-1,0-1 0,0 1 0,0 0 0,0 0 0,0-1 0,0 1 0,0-1 0,0 1 0,0-1 0,0 1 0,0-1 1,-1 1-1,-9 3 18,6 2 52,2 20 5,4-11 42,0-8 5,-2-7 14,1 0-49,-3 0-23,-5-1-92,5 2 88,1-1 24,1 1 48,0 0 57,1 0 68,0 0-242,0 6 101,-5-1-24,-10-4 35,-5-2 50,-3-1 64,12 1-228,-10 0 64,-80 0 348,65 0-300,-21 0-82,-14 0 38,33 0-55,-19 0-26,1 0 0,-1 0 0,-31 0 0,63 0 0,-6 0 0,12 0 21,19 0-19,0 0-1,0 0 1,0 0-1,-1 0 1,1 0-1,0 0 1,0 1 0,0-1-1,0 0 1,-1 0-1,1 0 1,0 0 0,0 0-1,0 0 1,0 0-1,0 0 1,-1 0-1,1 0 1,0 0 0,0 1-1,0-1 1,0 0-1,0 0 1,0 0 0,0 0-1,0 0 1,-1 0-1,1 1 1,0-1-1,0 0 1,0 0 0,0 0-1,0 0 1,0 1-1,0-1 1,0 0-1,0 0 1,0 0 0,0 0-1,0 1 1,0-1-1,0 0 1,0 0 0,0 0-1,0 0 1,0 0-1,0 1 1,0-1-1,1 0 1,-1 0 0,0 0-1,0 0 1,0 0-1,0 1-1,0 10-4,0 62-98,0-61 97,0 33 31,0-28 35,0 19 6,3-29 25,2-8-75,3-5-41,1-22-61,-7 26 85,-1 0 0,1 0 0,0 1 0,0-1 0,0 1 0,0-1 0,0 1 0,0 0 0,0 0 0,0 0 0,1 0 0,1-1 0,28-2 66,-31 5-64,0-1 1,0 0-1,0 0 0,0 0 0,1 0 0,-1 0 0,0 0 0,0-1 0,0 1 1,0 0-1,0-1 0,0 1 0,0 0 0,0-1 0,0 1 0,0-1 0,0 1 1,0-1-1,1 0-2,7-17 4,-8 16-5,0 0-1,-1 0 1,1 0-1,0 0 1,0 0-1,0 1 1,0-1-1,0 0 1,1 0-1,-1 1 1,0-1-1,1 1 0,-1 0 1,1-1-1,-1 1 1,1 0-1,0 0 2,23-2-64,-25 2 66,0 1-1,1 0 0,-1 0 0,0 0 0,0 0 0,0 0 1,0 0-1,0 0 0,1 0 0,-1 0 0,0 0 1,0 0-1,0 0 0,0 0 0,0 0 0,1-1 0,-1 2 1,0-1-1,0 0 0,0 0 0,0 0 0,1 0 1,-1 0-1,0 0 0,0 0 0,0 0 0,0 0 1,1 0-1,-1 0 0,0 0 0,0 0 0,0 0 0,0 0 1,0 1-1,0-1 0,1 0 0,-1 0 0,0 0 1,0 0-1,0 0 0,0 0 0,0 1 0,0-1 0,0 0 1,0 0-1,0 0 0,0 0 0,0 1 0,0-1 1,0 0-1,0 0 0,0 0 0,0 0 0,0 1-1,3 25 47,-4-14 15,-21 0-24,11-6-35,2 1 22,-4 8 56,4 10-59,-20-15-22,-11 4 0,33-12 0,-2-3 0,8 1-1,0 1 1,0-1 0,0 0 0,0 0 0,0 0-1,0 0 1,0 0 0,0-1 0,0 1-1,0 0 1,0 0 0,0-1 0,1 1-1,-1 0 1,0-1 0,0 1 0,0-1 0,0 1-1,0-1 1,0 0 0,-1-9 26,2 9-24,0 1 0,0 0 0,0 0 0,0 0 0,0 0 0,0-1 0,0 1 0,0 0 0,0 0 0,0 0 0,0 0 0,0-1 0,0 1 0,0 0 0,-1 0 0,1 0 0,0 0 0,0 0 0,0 0-1,0-1 1,0 1 0,0 0 0,0 0 0,-1 0 0,1 0 0,0 0 0,0 0 0,0 0 0,0 0 0,0 0 0,-1 0 0,1-1 0,0 1 0,0 0 0,0 0 0,0 0 0,-1 0 0,1 0 0,0 0 0,0 0 0,0 0 0,0 0 0,-1 0 0,1 1 0,0-1 0,0 0 0,0 0 0,0 0 0,0 0 0,-1 0 0,1 0 0,0 0 0,0 0 0,0 0-2,-25 0 128,24 0-126,1 1 1,0-1 0,-1 0 0,1 0 0,0 0-1,-1 0 1,1 0 0,0 0 0,0 0 0,-1 0 0,1-1-1,0 1 1,-1 0 0,1 0 0,0 0 0,-1 0-1,1 0 1,0 0 0,0-1 0,-1 1 0,1 0-1,0 0 1,0 0 0,-1-1 0,1 1 0,0 0-1,0 0 1,-1-1 0,1 1 0,0 0 0,0 0-1,0-1 1,0 1 0,0 0 0,0-1 0,-1 1-1,1 0 1,0-1-3,-1-3 16,-9-25 12,-1 15 78,-17 5 22,26 7-119,0 0-1,1 1 1,-1-1 0,0 0 0,1 0 0,0 0 0,-1 0 0,1 0 0,0 0 0,0-1-1,0 1 1,-1-3-9,2 0 7,-3-7 1,0 9-41,0 2-34,-23 1 55,9 0 88,17 0-96,-1 0-76,-5 0-108,5 0-3,1 0 34,0 3-91,1 0 57,1 3 0,-1-3 30,-1-3 4,5 4-285,1-3 64,1 0 50,0-2 36,-6 1 242,1 0 0,-1 0 0,0 0 0,1 0 0,-1 0 0,0 0 0,1 0 0,-1 1 0,0-1 0,0 0 0,1 1 0,-1-1 0,0 1 0,0-1 0,1 1 0,-1 0 66,0 0-102,0 1 0,0 0 0,0 0 0,-1 0 0,1 0 0,-1 0-1,1 0 1,-1 0 0,0 0 0,1 0 0,-1 0 0,0 0 0,0 0 0,-1 2 102</inkml:trace>
  <inkml:trace contextRef="#ctx0" brushRef="#br0" timeOffset="72477.014">1397 10518 2048,'0'0'407,"0"-1"-93,0 0-83,0 0-69,0 0-63,0 0-41,0-1-23,0-4-26,0 5 43,0 0 53,0 0-3,0 1 33,0-1 37,0 1 42,0 0 46,0 0 50,0 1 56,0-1 59,0 39-124,0 2-38,0 41 165,0 18-51,0 46 24,0-114-387,0 1 43,0 121 406,0-150-450,-1 0 1,1-1-1,-1 1 1,0 0-1,0-1 1,0 1-1,0-1 1,0 1-1,-1-1 1,0 1-1,0-1 1,0 0-1,0 0 1,0 0-1,-1 1-13,-7 9 54,5 1 37,2 29 45,3-29-67,1-1 35,0-1 57,-1-1 67,0-1-54,0-4-78,0 0-52,0 3-18,0-6 18,0 4 169,0-7-63,0 0-38,-1 0-59,-7 0-49,3 0 34,0 0 100,2 0-13,0 0 45,-25 0-42,-68 0 89,79 0-178,-43 0-14,-18 0 56,76 0-79,0 0 0,-1 0-1,1-1 1,0 1-1,0 0 1,0-1-1,-1 1 1,1-1 0,0 0-1,0 0 1,0 0-1,0 0 1,0 0-1,0 0 1,1 0 0,-1-1-1,0 1 1,1-1-1,-1 1 1,0-1 0,1 0-1,0 1 1,-1-1-1,1 0 1,0 0-1,0 0 1,0-1-2,1 3 2,0 0 0,0-1 1,0 1-1,0 0 0,-1-1 0,1 1 1,0 0-1,0 0 0,0-1 0,0 1 1,-1 0-1,1-1 0,0 1 0,0 0 1,0 0-1,-1 0 0,1-1 0,0 1 1,0 0-1,-1 0 0,1 0 0,0-1 1,-1 1-1,1 0 0,0 0 0,0 0 1,-1 0-1,1 0 0,0 0 0,-1 0 1,1 0-1,0 0 0,-1 0 0,1 0 1,0 0-1,-1 0 0,1 0 0,-1 0-2,-17 0 27,-17 0 74,24 0-75,-34 0-30,36 0 1,2-1 1,-34-14 28,16 10 39,-7 6 47,-27 0 52,31-1-142,9 3-22,16 16 0,3 12 0,0 15 26,0 33 166,0-9-154,0 15 90,0-29-107,0-50 86,0-6 21,0-6-22,0-2-107,0 0-1,0 0 1,1 0-1,0 0 0,0 1 1,1-1-1,2-6 2,-3 13-4,-1-1-1,1 0 1,0 1-1,1-1 0,-1 0 1,0 1-1,0-1 1,1 1-1,-1 0 1,1-1-1,-1 1 0,1 0 1,-1 0-1,2-1 5,18-17-31,-14 0 31,-7 18 0,0-1 0,0 1 0,0-1 0,1 1 0,-1 0 0,0-1 0,1 1 0,-1-1 0,1 1 0,0 0 0,0-1 0,-1 1 0,1 0 0,0 0 0,0 0 0,0-1 0,0 1 0,0 0 0,0 0 0,1 0 0,-1 1 0,0-1 0,0 0 0,1 0 0,-1 1 0,0-1 0,4 0 0,0-1 0,-1 0 0,0 0 0,1 0 0,-1 0 0,0-1 0,0 1 0,0-1 0,-1 0 0,1-1 0,-1 1 0,1 0 0,-1-2 0,-2 4 0,2-1 0,-1 0 0,1-1 0,0 1 0,0 0 0,1 1 0,-1-1 0,0 0 0,0 1 0,1 0 0,21 0 0,-9-1 0,-13-1 0,0 0 0,-1 1 0,0-1 0,1 0 0,-1 0 0,0-1 0,-1 1 0,1 0 0,0-2 0,-2 5 0,0 0 0,0-1 1,0 1-1,1 0 1,-1 0-1,0-1 0,0 1 1,0 0-1,0 0 0,1-1 1,-1 1-1,0 0 0,0 0 1,0 0-1,1 0 1,-1-1-1,0 1 0,0 0 1,1 0-1,-1 0 0,0 0 1,0 0-1,1 0 1,-1 0-1,0 0 0,1-1 1,-1 1-1,0 0 0,0 0 1,1 0-1,-1 0 1,0 1-1,1-1 0,-1 0 1,0 0-1,0 0 0,1 0 1,-1 0-1,0 0 1,0 0-1,1 0 0,-1 1 1,0-1-1,0 0 0,1 0 1,-1 0-1,0 0 1,0 1-1,0-1 0,1 0 1,-1 0-1,0 1 0,0-1 1,0 0-1,0 0 1,0 1-1,1-1 0,0 3 10,1 7 26,-18 12 25,13-4-61,3-18 0,0 3 1,0-1 1,0 1 0,0-1 0,0 1 0,-1-1-1,1 1 1,-1-1 0,0 0 0,1 1-1,-1-1 1,0 0 0,0 1-2,-25 22 85,17 3-63,-3-20-22,5-6 0,6-2 1,-1 0 1,1 1 0,0-1 0,-1 1-1,1-1 1,-1 1 0,1 0 0,0 0 0,0 0-1,-1 0 1,1 0 0,0 0 0,0 0-1,0 0 1,0 0 0,0 0 0,0 0-1,1 1 1,-1-1 0,0 0 0,1 1 0,-1 0-2,-24 32 89,18-25-9,-2-3-36,-27-5-42,25-1 0,8 0-1,0 0 0,0 0 1,0 0-1,0-1 0,0 1 1,0-1-1,0 0 0,0 0 1,0 0-1,0 0 0,0 0 1,1 0-1,-1-1 0,0 1 1,1-1-1,-2-1-1,-5 0 107,-6 1-25,13 1-79,1 0-1,0 0 1,-1 0 0,1 0 0,0 0 0,0 0-1,-1 0 1,1-1 0,0 1 0,0 0-1,0-1 1,1 1 0,-1 0 0,0-1-1,0 1 1,1-1 0,-1-1-3,-8-14 80,-5-6 95,11 17-146,2 4-24,0-1 1,0 1 0,0-1-1,-1 1 1,1-1 0,-1 1 0,0 0-1,1 0 1,-1-1 0,0 1 0,0 1-1,-1-1 1,1 0 0,0 0 0,0 1-1,-1 0 1,1-1 0,-1 1-1,0 0 1,1 0 0,-2 0-6,-5-5 85,-19-23-63,3 11-22,6 15-14,6 3-36,13 0 50,-3 0 54,0 0-90,1 0-79,-1 0-69,1 0-114,0 0-68,1 0-137,0 0-323,2 0 8,0 0 327,1 0 141,0 0 71,1 0 115,-1 0 72,1 0 82,0 0 93,32 0-1640</inkml:trace>
  <inkml:trace contextRef="#ctx0" brushRef="#br0" timeOffset="89879.555">494 113 2560,'0'0'754,"0"0"-292,0 0 181,0 0-397,0 0 38,0 0 62,0 0 521,0 0-416,0 0-228,0 0-58,0 0-22,0 0 9,0 0 274,0 0-203,0 0 152,0 0-19,0 0-200,0 0-107,0 0-98,0 0-10,0 0 75,0 0 104,0 0 80,0 0 269,0 0-63,0 0-253,0 0-36,2 0 27,1-1-86,5 3-53,-6 0 51,3 12 137,-6 15-57,1-22-81,0 27 110,0-7-55,0 8-20,0 102 57,0-99-38,0-13-39,0-3-14,0-16-59,0 15 27,-1-16-83,1-1-63,-1-1-66,-1-1-65,0-1-69,-1 0-68,-2-1-70,0 0-71,5 0 69,0 0-335,0 0-504,0-3 21,0-13 0</inkml:trace>
  <inkml:trace contextRef="#ctx0" brushRef="#br0" timeOffset="90707.611">287 188 2176,'0'0'439,"0"0"-118,0-1-100,0 0-84,0 0-69,0 0-50,1-5-140,-2 4 177,1 1 15,0 0 36,0 0 46,0 0 49,-1 0 55,1 1 62,-1-1 67,1 1 74,-1 0 79,1 0 85,-13 0-154,10 0-42,3 0 42,0 0-42,0 0 21,15 0-42,-1 0-50,1 0-48,0 0-43,-1 0-41,0 0-35,15 0 94,-4 0-116,-1 0-60,55 0 78,-47 0-51,-6-4-53,-6-10-54,0 0-7,-1 11 27,-1 0-1,2 1 1,-1 1 0,0 1 0,18 2-47,-12-1 22,-11-3 72,-5-6-82,-1 2-11,1 3 19,5 1-63,9 4 96,-3-2 26,8 0 46,-27 0-124,-1 0-1,1 0 0,-1 0 1,1 0-1,-1-1 1,1 1-1,-1 0 0,1 0 1,-1 1-1,1-1 0,-1 0 1,1 0-1,-1 0 0,1 0 1,0 0-1,-1 0 1,1 1-1,-1-1 0,0 0 1,1 0-1,-1 1 0,1-1 1,-1 0-1,1 1 0,-1-1 1,0 1-1,1-1 1,-1 0-1,0 1 0,1-1 1,-1 1-1,0-1 0,1 1 1,-1-1-1,0 1 1,0-1-1,0 1 0,0-1 1,0 1-1,1-1 0,-1 1 1,0-1-1,0 1 0,0 0 1,0-1-1,0 1 1,-1-1-1,1 1 0,0-1 1,0 1-1,0-1 0,0 1 1,-1-1-1,1 1 0,0-1 1,0 1-1,-1-1 1,1 1-1,0-1 0,-1 1 0,1 0 0,-13 37-22,4 9-63,-17-19 64,5 28 21,17-24 0,2-1 0,2-27 0,-1 0 0,1 0 0,0 0 0,0 0 0,0 0 0,1 0 0,-1 1 0,1-1 0,0 0 0,0 0 0,2 1 0,-3-2 0,1-1 0,0 0 0,0 1 0,0-1 0,0 0 0,1 0 0,-1 0 0,1 0 0,-1 0 0,1 0 0,0-1 0,1 3 0,9 0 0,-10-4 0,-1 1 0,1-1 0,0 1 0,-1 0 0,1-1 0,-1 1 0,1 0 0,0 0 0,-1 0 0,0 0 0,1 0 0,-1 0 0,0 1 0,1-1 0,-1 0 0,0 1 0,0 0 0,2-2 0,0 1 0,0 0 0,0 0 0,0-1 0,0 0 0,0 1 0,0-1 0,0 0 0,0-1 0,0 1 0,0 0 0,0-1 0,0 0 0,2 0 0,4-8 19,-9 8-15,1 1 0,-1-1-1,1 1 1,-1-1 0,1 1 0,-1-1-1,1 1 1,-1-1 0,1 1 0,0-1-1,-1 1 1,1 0 0,-1-1 0,1 1-1,0 0 1,0 0 0,-1 0-1,1-1 1,0 1 0,-1 0 0,1 0-1,0 0 1,0 0 0,-1 0 0,1 0-1,0 0 1,-1 0 0,1 1 0,0-1-4,3-1 15,-1 1 0,1-1 1,-1 0-1,1 0 1,-1 0-1,1-1 0,-1 1 1,0-1-1,0 0 0,0 0 1,0 0-1,0 0 1,0 0-1,0-1 0,-1 1 1,3-4-16,24-16 138,-20 12 11,12-17 60,5 7-34,-19 17 38,-7-3-42,-1-5-65,0 9-93,1 0 0,-1-1 0,1 1 0,-1 0-1,0 0 1,0 0 0,0 0 0,0 0 0,0 0 0,-1 0-1,1 0 1,0 0 0,-1 0 0,0 0-13,1 1 11,0 0 1,-1 0-1,1 1 1,0-1-1,-1 0 1,1 0-1,0 1 1,-1-1-1,1 1 0,-1-1 1,1 1-1,-1 0 1,1 0-1,-1 0 1,0 0-1,1 0-11,-9-1-20,3-2 34,-8-10 109,7 4-94,3 5-53,-2 0-36,-4 1-92,-5 2-99,1 1-108,5 0 35,5 0-122,4 0-366,1 0-639,6 6-170,26 26-43</inkml:trace>
  <inkml:trace contextRef="#ctx0" brushRef="#br0" timeOffset="91376.037">1284 452 2304,'0'0'673,"0"0"-279,0 0 116,0 0-315,0 0 38,0 0 60,0 0 455,0 0-360,0 0-201,0-1-52,0 0-23,0-3 9,0-1-52,0 0 34,0-7 188,0-1 71,0-20 571,0 24-678,0 0-37,0-1-27,0 2-96,0-26 326,0 5-93,0 8-108,0 0-37,0-53 325,0 32-252,0-11 82,0 21-127,0-4 34,13 36-74,10 0-88,-9 0-60,-13 0-19,0 0 0,0 0 0,0 0 0,0 1 0,0-1 0,0 0 0,0 0 0,0 1 0,0-1 0,0 0 1,0 1-1,0-1 0,0 1 0,0 0 0,0-1 0,0 1 0,-1-1 0,1 1 0,0 0 0,0 0 0,0 0-4,6 5 22,29-4-22,-32-2 0,-1-1 0,1 1 0,0 0 0,-1 0 0,1 1 0,0-1 0,-1 1 0,1 0 0,-1 0 0,1 0 0,-1 0 0,3 1 0,10 23 0,-13-23 2,1-1 0,-1 0 0,1 0 0,0 0 0,-1-1 0,1 1 1,0-1-1,0 0 0,-1 0 0,1 0-2,0 0 7,0 0 1,-1 0-1,1 0 1,0 0-1,-1 1 0,1 0 1,-1 0-1,1 0 1,-1 0-1,0 0 0,1 1-7,10 12 26,-13-12-26,0 0 0,0 0 0,0 1 0,-1-1 0,1 1 0,0-1 0,-1 0 0,0 1 0,0-1 0,0 1 0,0-1 0,0 1 0,0-3 0,0 2 3,0 0 0,-1 0-1,1 0 1,0 0 0,0 0 0,1 0 0,-1 0 0,0 0 0,1 0 0,-1 0 0,1 0 0,0 0 0,0 0 0,-1 0 0,1 0 0,0 0 0,1-1-3,5 17 52,-3 42-26,-4-59-25,0-1 0,1 1 1,-1 0-1,0-1 0,0 1 1,0 0-1,0 0 0,0-1 1,0 1-1,0 0 1,-1 0-1,1-1 0,0 1 1,0 0-1,0-1 0,-1 1 1,1 0-1,0-1 0,-1 1 1,1 0-1,-1-1 0,1 1 1,-1-1-1,1 1 0,-1-1 1,1 1-1,-1-1 0,1 1 1,-1-1-2,-8 9 89,6 16 60,3-24-144,0-1 0,0 0 0,0 1 0,0-1 0,0 0 0,0 1 0,0-1 0,0 0 0,0 1 0,0-1 0,0 0-1,0 1 1,0-1 0,-1 0 0,1 1 0,0-1 0,0 0 0,0 1 0,-1-1 0,1 0 0,0 0 0,0 1 0,-1-1 0,1 0 0,0 0 0,0 0 0,-1 1 0,1-1 0,0 0 0,-1 0 0,1 0 0,0 0 0,-1 0 0,1 1 0,0-1 0,-1 0 0,1 0-1,0 0 1,-1 0 0,1 0 0,0 0 0,-1 0 0,1 0-5,-38 12 171,22-2 64,-12 15 21,27-24-242,-1-1 0,1 1 0,0 0 0,-1 0 1,0-1-1,1 1 0,-1-1 0,1 0 1,-1 1-1,0-1 0,1 0 0,-1 0 0,1 0 1,-1 0-1,0 0-14,2 0 0,-3 0 2,-14 0 9,12 0-48,-1 0-44,1 0-28,0 0-47,0 0-55,1 0-61,1 0-298,3 0 94,0 0-122,0 0-425,0 0-662</inkml:trace>
  <inkml:trace contextRef="#ctx0" brushRef="#br0" timeOffset="97713.529">625 696 2048,'7'0'1024,"8"0"-382,-5 0-132,-4 0 532,-6 0-676,0 0-190,0 0-49,0 0-22,0 0-1,0 0 194,0 0 172,0 0 42,0 0 0,0 0-214,0 0-127,0 7 149,0 18 21,0-19-63,0 3-65,0 65-36,0-53-162,0-3 70,0 29-63,0 20-27,0-24 31,0-31 55,0 33-55,0-44-25,0 0 0,-1 0 0,1 0 0,0 0 0,0 0 0,0 0 0,0 0 0,0 0 1,1 0-1,-1-1 0,0 1 0,0 0 0,1 0 0,-1 0 0,0 0 0,1 0 0,-1 0 0,1 0 1,-1 0-1,1 0 0,0-1 0,-1 1 0,1 0 0,0 0-1,9-5 56,-8 3-32,-2 1-23,0-1 0,0 1 0,0-1 0,0 1-1,0-1 1,0 1 0,0-1 0,0 1 0,0-1 0,1 1-1,-1-1 1,0 0 0,0 1 0,0 0 0,1-1-1,-1 1 1,0-1 0,1 1 0,-1-1 0,0 1 0,1 0-1,-1-1 1,1 1 0,-1 0 0,1-1 0,-1 1-1,30-20 13,-25 10 18,-5 9-29,0 0 0,1 1 0,-1-1 0,0 0-1,0 0 1,1 1 0,-1-1 0,0 1 0,1-1 0,-1 0 0,1 1 0,-1-1 0,1 1-1,-1-1 1,1 1 0,-1-1 0,1 1 0,0-1 0,-1 1 0,1 0 0,0-1 0,-1 1-1,1 0 1,0 0 0,-1-1 0,1 1 0,0 0 0,-1 0 0,1 0 0,0 0 0,0 0-1,-1 0 1,1 0-2,28-13 43,-29 13-41,0 0 1,1 0-1,-1 0 0,0 0 0,1 0 0,-1 0 1,0 0-1,0 0 0,1-1 0,-1 1 1,0 0-1,1 0 0,-1 0 0,0-1 1,0 1-1,0 0 0,1 0 0,-1-1 1,0 1-1,0 0 0,0 0 0,1-1 1,-1 1-1,0 0 0,0-1 0,0 1 1,0 0-1,0-1 0,0 1 0,0 0 1,0 0-1,0-1 0,0 1 0,0 0 1,0-1-1,0 1 0,0 0 0,0-1-2,0-1 5,0 0-1,0 0 0,0 0 0,0 0 1,0 0-1,0 0 0,1 0 0,-1 0 1,1 1-1,0-1 0,-1 0 1,1 0-1,0 0 0,0 1 0,0-1 1,0 0-1,0 1 0,0-1 0,1 1 1,-1-1-1,1 1 0,-1 0 0,1 0 1,-1-1-1,1 1 0,0 0 1,-1 0-1,1 1 0,0-1 0,0 0 1,0 0-1,0 1 0,-1-1 0,1 1 1,0 0-1,0 0 0,0 0 0,0 0 1,0 0-1,1 0-4,-3 0 2,0 0-1,1 0 1,-1 0-1,0 0 0,0 0 1,0 0-1,1 0 1,-1 0-1,0 0 1,0 0-1,0 0 1,1 0-1,-1 0 1,0 0-1,0 0 1,0 0-1,1 0 1,-1 0-1,0 0 1,0 0-1,0 0 1,1 0-1,-1 0 1,0 0-1,0 0 1,0-1-1,0 1 1,1 0-1,-1 0 1,0 0-1,0 0 1,0 0-1,0-1 1,0 1-1,0 0 1,1 0-1,-1 0 1,0-1-1,0 1 1,0 0-1,0 0 1,0 0-1,0 0 1,0-1-1,0 1 1,0 0-1,0 0 1,0-1-1,0 1 1,0 0-1,0 0 1,0 0-1,0 0 1,0-1-1,0 1 1,0 0-1,-1 0-1,1-6 36,2-6 52,12-5-62,-26 26-26,-15 36 0,19-36 0,-23 47 0,2-28 0,1-6 0,0-18 0,27-5 0,0 1 0,0 0 0,1 0 0,-1 0 0,0 0 1,0 1-1,0-1 0,0 0 0,0 0 0,0 0 0,1 1 1,-1-1-1,0 0 0,0 1 0,0-1 0,1 1 0,-1-1 1,0 1-1,1-1 0,-1 1 0,0-1 0,1 1 0,-1 0 1,1 0-1,-1-1 0,1 1 0,-1 0 0,1 0 0,-1-1 1,1 1-1,0 0 0,0 0 0,-1 0 0,1 0 0,0-1 1,0 1-1,0 0 0,0 0 0,0 0 0,0 0 0,0 0 0,0 0 1,0-1-1,0 1 0,0 0 0,1 0 0,-1 4 14,0-5-12,0 0 0,0 0 0,0 1-1,0-1 1,1 0 0,-1 0 0,0 0 0,0 1 0,0-1 0,0 0 0,0 0-1,0 0 1,0 1 0,0-1 0,0 0 0,0 0 0,-1 0 0,1 1 0,0-1-1,0 0 1,0 0 0,0 0 0,0 1 0,0-1 0,0 0 0,0 0 0,-1 0-1,1 0 1,0 0 0,0 1 0,0-1 0,0 0 0,0 0 0,-1 0-1,1 0 1,0 0 0,0 0 0,0 0 0,0 1 0,-1-1 0,1 0 0,0 0-1,0 0 1,0 0 0,-1 0 0,1 0 0,0 0 0,0 0 0,0 0 0,-1 0-1,1 0 1,0 0 0,0 0 0,0 0 0,-1-1 0,1 1 0,0 0-2,-1 0-4,-11 1 70,10-1-47,0 1 0,0-1 0,1 0 0,-1 0 0,0 0 0,0 0 0,0 0 0,0-1-1,0 1 1,0-1 0,0 1 0,1-1 0,-1 0 0,0 1 0,0-1 0,1 0 0,-2-1-19,0-23 149,3 25-143,0-1 0,0 1 1,0 0-1,0-1 0,0 1 0,0 0 0,0-1 0,0 1 1,0 0-1,0-1 0,0 1 0,0 0 0,0-1 0,-1 1 1,1 0-1,0-1 0,0 1 0,0 0 0,0 0 0,-1-1 1,1 1-1,0 0 0,0 0 0,0-1 0,-1 1 1,1 0-1,0 0 0,0 0 0,-1-1 0,1 1 0,0 0 1,-1 0-1,1 0 0,0 0 0,0 0 0,-1 0 0,1 0 1,-1-1-7,-2 0 44,-10-6 70,2 3-7,1 2 34,0 1 71,1-6 66,-3-1-170,-13-12 68,12 1 52,13 19-226,0 0 0,0 0 1,0 0-1,0 0 0,0-1 1,0 1-1,0 0 1,0 0-1,0 0 0,0 0 1,-1 0-1,1-1 0,0 1 1,0 0-1,0 0 1,0 0-1,0 0 0,0 0 1,0-1-1,0 1 0,0 0 1,-1 0-1,1 0 0,0 0 1,0 0-1,0 0 1,0 0-1,0 0 0,-1 0 1,1-1-1,0 1 0,0 0 1,0 0-1,0 0 1,-1 0-1,1 0 0,0 0 1,0 0-1,0 0 0,0 0 1,-1 0-1,1 0 1,0 0-1,0 0 0,0 0 1,0 1-1,0-1 0,-1 0 1,1 0-1,0 0 0,0 0 1,0 0-1,0 0 1,-1 0-3,1 0 50,-4 1-14,-2-1-41,0 0-38,-2 0-35,-6-2-177,5-3-112,9 3 220,-1 0 64,0-5 0,1 4 4,-1 1-16,1 0-52,0 0-80,0 0-89,0 0-103,0 1-118,0 11-45,0 5-393,0-9-689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27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57 1280,'0'0'640,"0"0"-228,0 0-56,0 0 432,0 0-509,0 0-150,0 0-40,0 0-22,0 0-11,0-6 93,0-19 107,-1 19-59,-4 6-95,-20 0 5,21-1 78,2-1-90,1 0-63,1-4-24,1 2 41,-2 1 98,0 2 33,-1 1 83,-2 0-257,0 1 65,-3 6 307,7 1-299,0-8-77,0 0 1,0 0-1,0 0 0,0 0 1,0 1-1,0-1 0,0 0 1,0 0-1,0 0 1,0 0-1,-1 0 0,1 1 1,0-1-1,0 0 0,0 0 1,0 0-1,0 0 0,0 0 1,0 1-1,0-1 1,0 0-1,-1 0 0,1 0 1,0 0-1,0 0 0,0 0 1,0 0-1,0 0 1,-1 0-1,1 0 0,0 1 1,0-1-1,0 0 0,0 0 1,-1 0-1,1 0 1,0 0-1,0 0 0,0 0 1,0 0-1,-1 0 0,1 0 1,0 0-1,0 0 0,0-1 1,0 1-1,0 0 1,-1 0-1,1 0 0,0 0 1,0 0-1,0 0 0,0 0 1,-1 0-3,-22 5 123,21-3-105,0-1 0,0 1 1,0-1-1,0 1 1,0 0-1,0-1 1,1 1-1,-1 0 1,1 0-1,-1 0 1,1 1-1,0-1 0,-1 0-18,-1 4 150,-7-4-36,0 3-37,-13 21 28,7-9-17,-3-10-12,17-7-70,1 0 0,-1 0 0,1 0 0,-1 1 0,1-1 0,0 1 0,-1-1 1,1 1-1,-1-1 0,1 1 0,0 0 0,0 0 0,-1-1 0,1 1 0,0 0 0,0 0 1,0 0-1,0 0 0,0 1 0,0-1 0,0 0 0,0 0 0,0 1 0,1-1 0,-1 0 0,1 1-6,-1 0 3,1-1-2,0 1-1,-1 0 1,1-1-1,-1 1 1,1-1 0,-1 1-1,1-1 1,-1 1-1,0-1 1,0 1 0,1-1-1,-1 0 1,0 1-1,0-1 1,-1 0-1,1 0 1,0 0 0,0 1-1,0-1 1,-1-1-1,1 1 1,-1 0 0,1 0-1,-1 0 1,1-1-1,-1 1 1,1-1 0,-1 1-1,1-1 1,-1 0-1,-1 1 0,1-1 1,-15 11 7,16-9-4,1-1 0,-1 1 0,1-1 0,-1 1 0,1 0 0,0-1 0,-1 1 0,1-1 0,0 1 0,0 0 0,0-1 1,0 1-1,0-1 0,1 1-4,-1 1 5,0-1 1,0 1-1,0-1 1,0 1 0,0 0-1,0-1 1,-1 1 0,1-1-1,-1 1 1,1-1 0,-1 1-1,0-1 1,0 0-1,-1 1 1,1 0-6,-25 36 78,11-18-45,11-12-33,2 3 17,-2 2 113,2-4-62,3 13-36,0-13-7,0 2 61,-2-10-80,1 0 0,1 1 0,-1-1 0,0 0 0,0 0 0,1 0 0,0 0 0,-1 0 0,1 0 0,0 0 0,0 0 0,0 0 0,0 0 0,0 0 0,0-1 0,0 1 0,1 0 0,-1-1 0,2 2-6,18 11 105,1 1 60,28 20-122,-29-28 33,5-7-39,-16-1-22,17 1 66,-12 0-32,1 0 22,5 0 41,13 0 66,-33 0-170,1 0 1,0 0-1,-1 0 1,1 0-1,-1 0 1,1-1-1,0 1 1,-1 0 0,1-1-1,-1 0 1,1 1-1,-1-1 1,1 0-1,-1 1 1,1-1-9,29-28 128,-7 12-30,4 12-50,-27 5-45,0 0 0,-1 1 0,0-1-1,1 0 1,-1 0 0,0 0 0,1 0 0,-1 0-1,0 0 1,1 0 0,-1 0 0,0-1 0,1 1 0,-1 0-1,0 0 1,0 0 0,1 0 0,-1 0 0,0 0-1,1-1 1,-1 1 0,0 0 0,0 0 0,1 0-1,-1-1 1,0 1 0,0 0 0,0 0 0,1-1-1,-1 1 1,0 0 0,0 0 0,0-1 0,0 1-1,0 0 1,1-1 0,-1 1 0,0 0 0,0-1-3,47-52 234,-38 21-191,10 7 64,-10 18-56,4-5-34,-6 1 28,-3-1 50,-2-5 81,-2 6-138,0-4 43,0-41 303,0 34-247,0 22-135,0 0 0,0 0 1,0 0-1,0 0 1,0-1-1,-1 1 0,1 0 1,0 0-1,0 0 0,0 0 1,0-1-1,0 1 0,0 0 1,0 0-1,0 0 1,0 0-1,0 0 0,0-1 1,0 1-1,-1 0 0,1 0 1,0 0-1,0 0 1,0 0-1,0 0 0,0 0 1,-1 0-1,1-1 0,0 1 1,0 0-1,0 0 1,0 0-1,0 0 0,-1 0 1,1 0-1,0 0 0,0 0 1,0 0-1,0 0 0,-1 0 1,1 0-1,0 0 1,0 0-1,0 0 0,0 0 1,-1 0-1,1 0 0,0 1 1,0-1-1,0 0 1,0 0-1,0 0 0,-1 0 1,1 0-3,-2 0 10,0 0 1,0 0 0,-1 0-1,1 0 1,0-1 0,0 1-1,-1-1 1,1 1 0,0-1-1,0 0 1,0 0 0,0 0-11,0-1 10,0 1 1,1-1 0,-1 0-1,0 0 1,1 0 0,-1 0-1,1 0 1,0 0 0,0 0-1,0 0 1,0-1 0,-1-1-11,-8-14 103,9 17-101,0 1-1,0-1 0,0 0 0,0 1 1,0 0-1,0-1 0,0 1 1,0 0-1,-1-1 0,1 1 1,0 0-1,0 0 0,0 0 1,0 0-1,0 0 0,-1 0 1,1 1-2,-6-1 2,6 0-4,0 0 0,0 0 1,0 0-1,1 0 1,-1 0-1,0 0 0,0 0 1,0 0-1,1 0 1,-1 0-1,0 0 0,0-1 1,1 1-1,-1 0 1,0-1-1,0 1 0,1 0 1,-1-1-1,0 1 1,1-1-1,-1 1 0,1-1 1,-1 1-1,1-1 1,-1 0-1,1 1 0,-1-1 1,1 0-1,-1 1 1,1-1-1,0 0 0,-1 1 1,1-1-1,0 0 1,0 0-1,-1 1 1,1-1-1,0 0 0,0 0 1,0 0 1,-6-13-64,-10 4-71,12 8 38,-1-1-66,0 0-87,1-1-108,3 4 171,0-1 103,-3 0 58,3 0-18,0 1-44,0 0-60,-1 0-73,1 0-86,0 0-101,-1 0 45,1 0-65,1 0-1001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6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2 100 2432,'-1'0'481,"1"0"-115,0-1-101,0 1-84,0-1-61,0 0-66,0-4-72,0 2 51,0 2 35,0-1 51,0 1 14,1 0 43,-1-1 48,0 1 55,1-1 59,-1 1 65,1 0 70,0-1 77,5-7-416,2 1-37,10-4 15,6-6-50,-4 14 205,3 5-34,-19-1-157,-4 0-68,1 0 0,-1 0 0,0 0 0,1 0 0,-1 0 0,0 0-1,1 0 1,-1 0 0,0 0 0,1 0 0,-1 0 0,0 0 0,1 0-1,-1 0 1,0 0 0,0 0 0,1-1 0,-1 1 0,0 0 0,1 0-1,-1 0 1,0-1 0,0 1 0,1 0 0,-1 0 0,0 0 0,0-1 0,0 1-1,1 0 1,-1-1 0,0 1 0,0 0 0,0 0 0,0-1 0,0 1-1,0 0 1,0-1 0,1 1-8,7-14 152,-1 10-49,7 11 30,8 6 21,2-9 29,-4-1-96,-19-3-77,-1 0 1,1 1-1,0-1 0,0 1 1,0 0-1,-1-1 1,1 1-1,0 0 1,-1-1-1,1 1 1,0 0-1,-1 0 1,1 0-1,-1-1 0,1 1 1,-1 0-1,0 0 1,1 0-1,-1 0 1,0 0-1,0 0 1,0 0-1,1 0 0,-1 0 1,0 0-1,0 0 1,0 0-1,-1 1-10,3 10 49,1 2-50,1-4 39,14 37 52,-14-42-78,-3-4-7,0-1 0,0 1 0,0 0 0,-1 0 0,1 0 0,0 0 0,0 0 0,-1 0 0,1 0 0,0 0 0,-1 0 0,1 0 0,-1 0 0,0 0 0,1 0 0,-1 1 0,0-1 0,0 0 0,1 0 0,-1 0 0,0 1 0,0-1 0,0 0 1,-1 0-1,1 0 0,0 1 0,0-1 0,-1 0 0,1 0 0,0 0 0,-1 0 0,1 0 0,-1 0 0,0 1 0,1-1 0,-1 0 0,0-1 0,0 1 0,1 0 0,-1 0 0,-1 1-5,-3 4 17,3-3-9,1 0 0,-1 0 0,0 0 0,1 0 0,-1 0 0,1 0 0,0 0 0,0 1 0,0-1 0,1 0 0,-1 1 0,1-1-8,-1 0 2,1 1 1,-1-1 0,0 0-1,0 1 1,0-1 0,0 0-1,0 0 1,-1 0 0,1 0-1,-1 0 1,0 0 0,0 0-3,-12 11 19,10-11-11,1 0 1,-1 0 0,1 0 0,0 1 0,0-1-1,1 1 1,-1 0 0,1 0 0,0-1-1,-2 5-8,0 10 20,-5 1-20,-41 32 23,33-34 37,-2 1 70,5 0 43,11-11 83,4 10 277,-2-5-223,0 1-17,1-6-192,1 0-37,0-7 108,2 0-77,2 0-50,3 0-40,-3 0 41,4 0-46,3 0 52,5 0 53,37 0 293,-32 0-253,-5 0-65,-4 0-71,4 0 69,64 0 222,-3 0-81,-51 3-152,-11 6-46,-12-5-23,1-2-49,-4-1-69,-1-1-4,0 0-29,0 0-104,0 0-233,0 0-23,0 0 87,0 0-122,0 0-418,0 0-698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14.26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39 135 1792,'0'-12'51,"0"4"91,0 4 79,0 3 65,0 5 274,0 12 416,0 1-263,0-4-271,0-2-110,0 0-46,0-3-92,0 1-46,0-1-54,0-1-59,0 108 186,0 79 39,0-114-123,-1-73-128,1 1-1,-1-1 0,0 1 0,-1-1 0,1 0 0,-1 0 0,-1 0 0,0 0 1,-2 6-9,1-6 10,1 0 1,1 0 0,-1 0 0,1 0 0,1 0 0,-1 1-1,1-1 1,0 1 0,1 5-11,0-2 34,0 12-12,0 3-39,0-2-37,0-4-38,0-15-45,0-4-152,0-1-32,0 0 66,0 0-52,0 0-197,0 0-285</inkml:trace>
  <inkml:trace contextRef="#ctx0" brushRef="#br0" timeOffset="675.945">39 192 896,'0'-2'258,"0"-2"-4,0-6 106,0-6 304,0 12-207,2 0-68,0-1-62,2 1-57,0-1-49,0 0-44,6-4 70,-3 2-125,8-5 93,-13 11-80,3-4 58,0 0-46,0 2-41,-1 0-35,1 0-26,-1 2-34,8-3-100,-6 3 21,-1-1 51,-1 0 33,0 0 38,11-15 116,-2 0 5,-1 8 13,1 4 39,3 3 80,-7 2-233,7 0-4,-6 0 2,4 0 67,6 0 103,8 0-178,-24 1 29,-2 2-38,1 9-6,-2-7-11,0-2-30,0-1-1,0 1 0,0-1 1,-1 1-1,1 0 1,0-1-1,-1 1 1,0 0-1,0-1 1,0 1-1,0 0 0,0 0 1,0-1-1,-1 1 1,1 0-1,-1-1 1,1 1-1,-1-1 1,0 1-1,-1 1-7,-1 27 107,-2-5-5,-15-5-74,17-20-27,1 1 1,0 0-1,-1-1 0,1 1 0,0 0 1,0 0-1,1 1 0,-1-1 0,0 0 1,1 1-1,-1-1 0,1 1 1,0-1-1,-1 1 0,1 0-1,-2 25 107,3-28-105,0 0 0,1 1-1,-1-1 1,0 0 0,0 0 0,0 0 0,0 1 0,0-1 0,0 0-1,0 0 1,0 0 0,0 1 0,0-1 0,0 0 0,0 0 0,0 0 0,0 1-1,0-1 1,0 0 0,-1 0 0,1 0 0,0 0 0,0 1 0,0-1 0,0 0-1,0 0 1,0 0 0,0 0 0,-1 1 0,1-1 0,0 0 0,0 0 0,0 0-1,0 0 1,-1 0 0,1 0 0,0 0 0,0 1 0,0-1 0,0 0-1,-1 0 1,1 0 0,0 0 0,0 0 0,0 0 0,-1 0 0,1 0 0,0 0-1,0 0 1,0 0 0,-1 0 0,1 0 0,0 0 0,0 0 0,0 0 0,-1-1-1,1 1-1,-1 0 3,-1 0 0,1 0 0,-1 1 0,1-1 0,-1 0 0,1 0 0,-1 1 0,1-1 0,-1 1 0,1-1 0,0 1 0,-1 0 0,1 0 0,0-1 0,-1 1-3,0 2 20,0-1 0,0 0-1,0 1 1,0 0 0,1-1 0,-1 1 0,1 0 0,-1 0 0,0 2-20,-4 9 54,3-7 74,3-7 0,6 0-51,5 0-35,-6 0-33,23 0 12,-22 3 34,-3 9-110,0-8 29,45 27 31,-47-30-5,1 0 0,0 0 0,-1 0 0,1 0 0,0-1 0,0 1 0,0 0 0,0-1 0,0 0 0,-1 1 0,1-1 0,2 0 0,-3 0 0,0 0 0,0 0 0,0 0 0,0 0 0,0 0 0,-1 1 0,1-1 0,0 0 0,0 0 0,0 1 0,0-1 0,-1 0 0,1 1 0,0-1 0,0 1 0,-1-1 0,1 1 0,0-1 0,-1 1 0,1 0 0,19 43 0,-14-27 10,-4-11 5,0 0 1,0 0-1,-1 0 1,1 0-1,-2 1 1,1-1-1,-1 0 1,0 0-1,0 4-15,-3 26 86,-10 13-44,4-30 138,1-3-79,-4 0-54,4-8 9,-6 11 97,8-2-42,-3 1 9,6-16-84,-1 0-1,-1 1 1,1-1-1,0-1 1,-1 1-1,1-1 1,0 1-1,-1-1 1,0-1-36,-36 15 256,22 10-192,19-25-62,0 1 1,0-1-1,0 0 0,0 1 0,0-1 0,-1 0 1,1 0-1,0 1 0,0-1 0,0 0 1,0 1-1,-1-1 0,1 0 0,0 0 1,0 1-1,-1-1 0,1 0 0,0 0 1,0 0-1,-1 1 0,1-1 0,0 0 1,0 0-1,-1 0 0,1 0 0,0 0 1,-1 0-1,1 0 0,0 1 0,-1-1 1,1 0-1,0 0 0,-1 0 0,1 0 1,0 0-1,-1-1 0,1 1 0,0 0-2,-17 0-31,1-1 18,4 1-25,3 0-29,0 1-45,-1 1-109,2 1-110,5-1 117,1 0-37,0 1-38,2 1-42,0-1-949</inkml:trace>
  <inkml:trace contextRef="#ctx0" brushRef="#br0" timeOffset="1410.741">791 211 1664,'-4'-4'709,"0"1"-59,0 0-58,0 0-54,0 1-53,-1 0-50,1 0-47,-1 1-46,-2-1 93,0 1-88,0 1-80,0 0-71,0 1-63,0 0-55,-1 1-46,1 0-39,-4 2-69,-15 10-213,19-8 226,0-1 37,0 2 58,0 0 82,2 0 102,2-3-63,1-1 32,-17 41 114,7-25 21,6-13-290,1 0 0,0 0-1,0 0 1,1 0 0,0 1 0,0 0 0,0 0-30,2-3 24,0 1 1,1-1-1,-1 1 1,1 0 0,0 0-1,1-1 1,-1 1-1,1 4-24,-4 15 129,-7-5-51,10-19-74,0 1 0,0 0-1,0 0 1,0 0 0,1 0 0,-1 1-1,0-1 1,1 0 0,-1 0-1,0 0 1,1 0 0,0 1-1,-1-1 1,1 0 0,0 0 0,0 1-1,-1-1 1,1 0 0,0 1-4,7 20 77,21 21 134,-24-38-172,1 1 0,0-2-1,0 1 1,0 0 0,0-1 0,6 3-39,18 2 119,-3-8 6,51-1 126,-55-2-215,-6-3-43,9-16 91,-23 18-74,0 1 0,0 0 0,0 0 0,0 0 0,0 0 0,1 0 0,-1 0 0,1 1 0,0-1 0,-1 1 0,1 0 0,0 0 1,0 0-1,0 0 0,1 0-10,0 0 11,-1 1 1,1-1 0,0 0 0,-1 0 0,1 0-1,-1-1 1,1 1 0,-1-1 0,0 0 0,2-1-12,-4 1 12,1 0 0,0 0 0,-1 0 0,0 0 0,1-1 1,-1 1-1,0-1 0,0 1 0,0-1 0,-1 1 1,1-2-13,1-3 25,10-4 127,-5 7-91,-2 1 1,11-10-45,-9 4 27,-5 3 20,1-1 41,-2-2 50,0-1 60,-1 8-172,0 0-23,1-1 0,-1 1 0,1-1 0,-1 1 0,0-1 0,0 0 0,-1 1 0,1-1 0,0 1 0,-1-1 0,0 1 0,1-1 0,-1 1 0,0-1 1,0 1-1,0 0 0,-1-1-20,1 3 6,-19-13 92,8-7-74,11 19-24,-3-4 6,-1 4-75,-2 4-88,-5 5-164,2 2-5,5-5 157,2-1 86,2-3 71,-5 5-424,6-6 61,0 0-121,0 0-373,0 0-560</inkml:trace>
  <inkml:trace contextRef="#ctx0" brushRef="#br0" timeOffset="1729.68">1280 211 2560,'-31'-16'1259,"25"13"-507,6 3-463,0 0 35,0 0 992,0 0-1062,0 0-32,0 0 11,0 0-62,0 0-24,0 0 6,0 0 252,0 13-13,0 0-117,0-1-98,0 1-80,0 4-61,0 29-148,0-25 132,0-12 31,0 0 35,0 1 41,0-1 47,0 107 9,0-69-68,0-44-114,0-1 0,0 0 0,0 1-1,0-1 1,1 0 0,-1 1 0,1-1-1,0 0 1,-1 0 0,1 0-1,0 1 1,0-1 0,1 0 0,-1 0-1,0-1 1,1 1 0,-1 0 0,1 0-1,0 0 0,12 18-56,-13-17-135,0 1 72,0-1 63,0-1 51,1 4 104,-1 2 185,-1-5-189,0 0-56,0 1-89,0-2-33,0 1-48,0-1-54,0 0-61,0 1-8,0-1-49,0 0-53,-1 1-57,1-1-59,0 1-64,0 0-67,0 0-71,0-16-478</inkml:trace>
  <inkml:trace contextRef="#ctx0" brushRef="#br0" timeOffset="2001.396">998 192 2304,'0'0'668,"0"0"-291,0 0 104,0 0-272,0 0 61,0 0 148,0 0 677,0 0-773,0 0-83,0 0-73,0 0-36,0 0-4,0 0 55,3 0 65,35 0 462,-2 0-83,0 0-83,1 0-84,0 0-84,1 0-83,1 0-84,1 0-84,7 0-300,-26 0 68,-7 0-25,1 0-70,2 0-128,-8 0 116,0 0-37,0 0-41,0 0-44,1 0-48,0 0-51,24 0-843</inkml:trace>
  <inkml:trace contextRef="#ctx0" brushRef="#br0" timeOffset="2271.806">1732 98 2176,'0'0'1067,"0"0"-446,0 0-261,0 0 45,0 2 856,0 0-1031,0 0-36,0 21 252,0 2-84,0 1-72,0 1-60,0 5-32,0 1-48,0 72 199,0-62-172,0-19-37,0-1 36,0-11-304,1-2 100,0-3 65,4 5 186,-2-8-172,-1-2-64,-1 1-54,1 0-68,-1 0-80,0 2-96,0 0-107,-1 2-122,1-3 220,-1 0-35,0-1-72,6-3-255,25 0-470</inkml:trace>
  <inkml:trace contextRef="#ctx0" brushRef="#br0" timeOffset="2513.612">1468 79 2560,'0'0'736,"0"0"-341,0 0 58,0 0-255,0 0 68,1 0 158,2 0 703,0 0-801,1 0-294,-1 0 34,1 0 152,0 0 64,32 0 670,4 0-582,-20 0-281,0 0 45,14 0 165,48 0 475,-56 0-595,0 0-61,-3 0-80,0 0-79,0 0-93,1 0-106,-10 1 0,-5 1 31,-2 1-17,1 0-65,0 0-84,2 1-97,25-1-808</inkml:trace>
  <inkml:trace contextRef="#ctx0" brushRef="#br0" timeOffset="2990.236">2183 154 2048,'0'-2'767,"0"0"-66,0-1-64,-1 2-60,0-1-58,1 0-56,-1 1-52,0-1-51,-1 1 93,0-1-99,0 1-88,-1 0-80,1 1-70,-1 0-63,1 0-52,-1 0-44,-2 1-130,-7 5-374,8-3 420,1 0 91,1 0 88,0 1 108,1-2-33,0-1 36,-1 9-80,-5 9 154,-22-4 125,4 26-84,4-19-95,18-20-162,1 0-1,0 0 1,-1 0-1,1 0 1,0 0-1,0 1 1,1-1-1,-1 1 1,0-1-1,1 1 1,-1 0 0,1 0-1,0-1 1,0 1-1,0 0 1,0 2-21,-1 14 150,0 1 0,2 0 0,0 14-150,1 5 83,2-8 24,-1-29-100,-1 0 1,0 0-1,1-1 0,0 1 1,-1 0-1,1-1 1,0 1-1,0-1 0,0 0 1,0 0-1,0 1 1,0-1-1,0-1 1,0 1-1,0 0 0,1 0 1,-1-1-1,0 1 1,1-1-1,-1 0 1,0 0-1,1 0 0,1 0-7,34-1 116,-22-3 3,-1-9 116,23 4 21,-19-16 0,3 16-99,-12 6-42,1-1 55,1-3 74,2-5 94,14-25 24,-22 26-103,-3 2-109,-2 0-68,-3 0-40,0 3 44,2-24 135,-5 9-73,5 19-138,-1 0 0,0 1 1,0-1-1,0 1 0,0-1 1,0 1-1,-1 0 1,1-1-1,0 1 0,-1 0 1,1 0-1,0 0 0,-1 0 1,1 0-1,-1 0 0,0 0 1,1 1-1,-1-1 1,0 0-1,-1 0-10,-8-3 116,4-2-47,6 5-66,1 0 0,-1 0 1,1 0-1,-1 0 1,1 0-1,-1 0 1,1 0-1,0 0 0,0 0 1,-1 0-1,1-1 1,0 1-1,0 0 1,0 0-1,0 0 0,0 0 1,1-1-4,-1-5 13,-1 0-47,0 1 33,-9-3 77,3 8-71,-2 0-78,3 2-40,0-1-67,2 0 27,0 1-34,0-1-39,-1 0-40,5 0-175,0 0 50,0 0 141,0 0-32,0 0-679,0 0-703</inkml:trace>
  <inkml:trace contextRef="#ctx0" brushRef="#br0" timeOffset="3806.787">2484 587 1536,'0'-2'-233,"0"1"77,0-1 71,0 0 67,0 0 60,0 0 55,0 0 50,0 0 42,0-1 115,0 0 52,0-2 325,0-7 1004,0 9-1229,0 0-66,0 0-117,0 1-85,0 0-101,0 0-117,0-1 286,0-4 128,3-8-137,3 2-87,4 2-75,3 3-65,-8 5 31,-4-3 47,-1-8 59,1-2 47,4-42 595,-2 32-494,0 0-83,-1 14-160,0 1-40,5-22 174,2 7-34,9-6-29,-17 30-125,0 1 1,0-1-1,0 0 1,-1 1-1,1-1 1,-1 0-1,1 0 1,-1 0 0,1 1-1,-1-1 1,0 0-1,0 0 1,0 0-1,0 0 1,0 1-9,0 1 0,-1-16 33,0 7 24,1-1 0,0 1 0,1-1 0,0 1 1,2-10-58,9-3 86,-2 19-1,18 6-63,-27-2-22,1-1 0,-1 1 0,0 0 0,0 0 0,1-1 0,-1 1 0,0 0 0,0 0 0,0 0 0,0 0 0,0 1 0,0-1 0,0 0 0,0 0 0,-1 1 0,1-1 0,0 0 0,-1 1 0,1-1 0,-1 1 0,1-1 0,-1 0 0,0 1 0,1-1 0,-1 1 0,0-1 0,6 18 0,8-3 0,-13-14 0,1-1 0,-1 1 0,1 0 0,-1 0 0,1 0 0,-1 0 0,0 0 0,0 0 0,0 0 0,0 0 0,0 0 0,0 0 0,-1 1 0,1-1 0,-1 0 0,0 1 0,1-1 0,-1 0 0,0 1 0,0-1 0,-1 1 0,11 50 58,-1 1 33,-9-53-88,0 1 0,0 0 0,0 0 0,0 0-1,0 0 1,1 0 0,-1 0 0,1-1 0,-1 1 0,1 0 0,-1 0 0,1-1 0,0 1-1,0 0 1,0-1 0,0 1 0,0-1 0,0 1 0,1-1 0,-1 0 0,0 1 0,1-1-1,-1 0 1,1 0-3,0 0 2,-1 1-1,1-1 1,-1 0 0,0 0-1,0 1 1,1-1-1,-1 1 1,0-1-1,0 1 1,0-1-1,0 1 1,0 0 0,-1 0-1,1-1 1,-1 1-1,1 0 1,-1 0-1,1 0 1,-1 0-1,0-1 1,0 1 0,0 0-1,0 0 1,0 0-2,0 0 0,0 0 0,0 0 0,0 0 0,1-1 0,-1 1 0,0 0 0,1 0 0,-1 0 1,1-1-1,0 1 0,0 0 0,0-1 0,0 1 0,0-1 0,0 1 0,0-1 0,0 1 0,0-1 0,1 0 1,-1 1-1,1-1 0,-1 0 0,1 0 0,-1 0 0,1 0 0,0-1 0,-1 1 0,1 0 0,0-1 1,0 1-1,-1-1 0,1 1 0,13 5 18,-10-3 51,1-1-37,-6-2-31,0 0-1,1 0 0,-1 0 0,1 0 0,-1 0 0,1 0 0,-1 0 0,0 0 0,1 0 0,-1 0 0,1 0 0,-1 0 0,0 0 0,1 0 0,-1 0 0,1 0 0,-1 0 0,0-1 0,1 1 0,-1 0 0,1 0 0,-1 0 0,0-1 1,1 1-1,-1 0 0,0 0 0,0-1 0,1 1 0,-1 0 0,0-1 0,0 1 0,1 0 0,-1-1 0,0 1 0,0-1 0,1 1 0,0-11 25,5 1 60,1 5-67,-5 4-17,0 0-1,-1-1 0,1 0 0,0 1 0,0-1 0,-1 0 0,1 0 0,-1 0 1,0 0-1,1 0 0,-1 0 0,0 0 0,0 0 0,0 0 0,-1-1 1,1 1-1,0 0 0,-1-1 0,1 1 0,-1 0 0,0-1 0,0 1 1,0-1-1,0 1 0,-1-14 0,0 6 0,1 1 0,0 0 0,0-1 0,1 1 0,1 0 0,0-4 0,1 3 6,1 0-1,-2-1 1,0 1 0,0-1 0,-1 0 0,0-1-6,0-22-11,-1 30 8,-1 2 1,1 0 0,1 0 1,-1-1-1,0 1 0,0 0 0,1 0 1,0 0-1,-1-1 0,1 1 0,0 0 0,0 0 1,0 0 1,24-45-22,-24 43 10,1-1 1,-1 0-1,0 1 0,0-1 0,-1 0 0,1 0 0,-1 1 0,0-1 0,-1 0 12,1-4-21,3 6-64,16-4 64,-15 3 21,-4 3 0,1 1 0,-1-1 0,0 0 0,1 1 0,-1-1 0,1 0 0,-1 1 0,1-1 0,-1 1 0,1-1 0,-1 1 0,1-1 0,-1 1 0,1-1 0,0 1 0,-1-1 0,1 1 0,0 0 0,-1-1 0,1 1 0,0 0 0,-1 0 0,1 0 0,0-1 0,0 1 0,-1 0 0,1 0 0,0 0 0,0 0 0,-1 0 0,1 1 0,0-1 0,0 0 0,-1 0 0,1 0 0,0 1 0,0-1 0,-1 0 0,1 0 0,0 1 0,-1-1 0,1 1 0,-1-1 0,1 1 0,0-1 0,-1 1 0,1-1 0,-1 1 0,1-1 0,-1 1 0,0 0 0,1-1 0,-1 1 0,0 0 0,1-1 0,-1 1 0,0 0 0,0 0 0,1-1 0,-1 1 0,0 0 0,19 15 21,-13-10 5,12 13 10,-12-6 25,1 5 51,12 23 16,-4-23-61,-12-15-55,-1-1 0,0 1 0,0 0 0,0 0 0,0-1 0,-1 1-1,1 0 1,-1 1 0,0-1 0,0 0 0,0 0 0,0 0 0,0 1 0,0 2-12,-1-2 5,1 0-1,0 0 0,0 0 0,1 0 1,-1-1-1,1 1 0,0 0 0,0-1 1,0 1-1,2 2-4,25 13 85,-25-2-65,2 5 4,12-11 60,-16-11-81,0 1 0,0 0 0,0 0 0,-1 0 0,1 0 0,0 0 0,0 0 0,-1 0 0,1 0 0,-1 1 0,1-1 0,-1 1 0,1-1 0,-1 1-1,0 0 1,0-1 0,0 1 0,0 0 0,0 0 0,0 0 0,0 0 0,-1 0 0,1 0 0,-1 0 0,1 0 0,-1 0 0,0 0 0,0 0 0,0 1-3,1 4-145,2-2 60,9 6-25,-6-6-20,7 7-162,3 4-290,-11-10-47,-4-5 170,-1-1-54,0 3-318,0 12-577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7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93 2176,'-4'0'92,"1"0"72,0 1 62,1-1 54,1 1 111,0-1 46,2 1 978,1-1-754,-1 0-366,0 0-35,2-1 23,-1 0-90,1 0-112,-1-1-84,0 0-93,1 0-103,15-17 426,-8 5-97,-3 4-61,-5 2-34,-2 7 2,2 1 43,3 1 119,0 0-44,2-1 43,-5 0-185,-1 0 0,0 0-1,0 0 1,0 0-1,0 0 1,0 0-1,0 0 1,1-1 0,-1 1-1,0 0 1,0-1-1,0 1 1,0 0-1,0-1 1,0 0 0,0 1-1,0-1 1,0 1-1,0-1 1,-1 0-1,1 0 1,0 0 0,0 1-1,-1-1 1,1 0-1,0 0 1,-1 0-1,1 0 1,-1 0 0,1 0-1,-1 0 1,0 0-1,1 0 1,-1-1-13,5-9 84,-5 11-80,0 0 0,1-1 0,-1 1 0,0 0 0,1-1 0,-1 1 0,1 0 0,-1-1 0,0 1 0,1 0 0,-1 0 0,1-1 0,-1 1 0,1 0 0,-1 0 0,1 0 0,-1 0 0,1 0 0,-1-1 0,1 1 0,-1 0 0,1 0 0,-1 0 0,1 1 0,-1-1 0,1 0 0,-1 0 0,1 0 0,-1 0-1,1 0 1,-1 0 0,0 1 0,1-1 0,-1 0 0,1 0 0,-1 1 0,1-1 0,-1 0 0,0 1 0,1-1 0,-1 0 0,0 1 0,1-1-4,32 21 164,-12-12-87,-2-7-76,-14-1-19,1 7 50,1 12 16,-2-3 22,5-4 47,-5 3-15,-6 12-69,0-25-19,0 1 79,-1-2-39,-10 2 34,7 7 0,5 3-55,0-13-31,0 0 0,0 1-1,0-1 1,0 0 0,0 1 0,0-1-1,0 0 1,-1 1 0,1-1 0,0 0-1,-1 1 1,1-1 0,-1 0 0,1 0-1,-1 0 1,0 1-2,0-1 5,0-1 0,0 1 0,0-1-1,-1 1 1,1-1 0,0 1 0,0-1 0,-1 1 0,1-1 0,0 0 0,-1 0-1,1 0 1,0 0 0,-1 0 0,0 0-5,-18 3 124,19-2-117,1-1 0,-1 1-1,0-1 1,1 1-1,-1-1 1,1 1 0,-1 0-1,1-1 1,-1 1-1,1 0 1,-1 0 0,1 0-1,-1-1 1,1 1 0,0 0-1,0 0 1,-1 0-1,1 0 1,0-1 0,0 1-1,0 0 1,0 0-1,0 0 1,0 0 0,0 0-7,-1 12 104,1-12-103,0 0 1,0 0 0,0 0 0,0 0-1,-1 0 1,1-1 0,0 1-1,0 0 1,-1 0 0,1 0-1,-1-1 1,1 1 0,-1 0-1,1 0 1,-1-1 0,0 1-1,1 0 1,-1-1 0,0 1-1,1-1 1,-2 1-2,-5 2 60,-2-2 86,3-1-29,0 0 35,-1 1 40,0-1 44,4 0-126,3-7-4,3-18-84,-3 25-22,1-1 0,-1 0 0,1 1 0,0-1 0,-1 1 0,1-1 0,-1 1 0,1 0 0,0-1 0,-1 1 0,1 0 0,0-1 0,0 1 0,-1 0 0,1 0 0,0 0 0,0-1 0,-1 1 0,1 0 0,0 0 0,0 0 0,-1 0 0,1 0 0,0 1 0,0-1 0,0 0 0,-1 0 0,70 3-4,-69-3 4,-1 0 0,1 0 0,-1 0 0,1 0 0,0 0 0,-1 0 0,1 0 0,-1 0 0,1 1 0,-1-1 0,1 0 0,-1 0 0,1 1 0,-1-1 0,1 0 0,-1 1 0,1-1 0,-1 0 0,1 1 0,-1-1 0,0 1 0,1-1 0,-1 1 0,0-1 1,1 1-1,-1-1 0,0 1 0,0-1 0,1 1 0,-1-1 0,0 2 1,1-1 1,0 1 0,-1-1-1,1 0 1,0 1-1,0-1 1,0 0 0,0 0-1,0 0 1,0 0 0,0 0-1,0 0 1,1 0-1,-1 0 1,1 0-2,39 9 85,-39-10-83,0 1 0,1 0 0,-1 0-1,0 0 1,0 1 0,0-1 0,0 0 0,0 1-1,0-1 1,0 1 0,0 0 0,1 1-2,28 29 0,-28-30 0,-1 1 0,0-1 0,0 1 0,-1-1 0,1 1 0,0 0 0,-1 0 0,0-1 0,0 1 0,0 0 0,1 3 0,7 12 0,5-11-5,-13-7 6,0 0-1,0 0 1,-1 0 0,1 0 0,0 0-1,-1 0 1,1 0 0,0 1 0,-1-1-1,1 0 1,-1 0 0,1 1 0,0-1-1,-1 1 1,1-1 0,-1 0 0,1 1-1,-1-1 1,1 1 0,-1-1 0,1 1-1,-1-1 1,0 1 0,1 0 0,-1-1-1,0 1 1,1-1 0,-1 1 0,0 0-1,0-1 1,1 1 0,-1 0-1,0-1 1,0 1 0,0 0-1,-6 8 107,2-5-125,-2 1 58,-1 1 36,3-2-8,0-1-1,1 1 1,-1 0 0,1 0-1,0 0 1,0 0 0,1 0 0,-2 4-68,-7 17 222,-4-21 39,1-2-78,-9 4 47,-34 22 192,40-18-306,3-1-36,-2-2 31,6-6-102,1 0-45,-4-1-96,1-1-116,4 0-38,1 1-92,5 0 124,1 0-40,1 0-715,0 0-676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9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1 2176,'0'0'1003,"0"0"-418,0 0-125,0 0 492,0 0-624,0 0-177,0 0-49,0 0-24,0 0-4,-6 0 182,0 0-163,0 0-28,-1 0 25,1 0-5,-2 0 34,-2 0 38,-4 0 45,7 0-129,-7 0-49,5 0 39,-3 0 89,4 0-29,-1 0 39,-12 0 137,-1 0 44,-56 0 876,45 0-752,1 0-94,18 0-240,0 0-44,11 0 39,3 0 21,-6 0 64,-19 0-63,21 1-34,2 3-56,1 10-25,2-11-12,-2 14-2,2 37 107,5-31-106,6-4 13,-10-16-29,0-1 0,0 1 0,0 0-1,0 0 1,-1 0 0,1 0 0,-1 1 0,0-1-1,0 0 1,0 1 0,0-1 0,0 1 0,-1-1-1,0 0 1,0 1 0,0 1-6,0 35 81,-1-20-52,3-6-40,0-7 19,11 6-8,-12-12 0,0 1 0,-1-1 0,1 0 0,-1 1 0,1-1 0,-1 0 0,1 1 0,-1-1 0,0 1 0,1-1 0,-1 1 0,0-1 0,0 1 0,0-1 0,0 0 0,-1 2 0,1-2 0,0 1 0,0-1 0,0 0 0,0 1 0,0-1 0,0 0 0,0 1 0,0-1 0,1 0 0,-1 1 0,0-1 0,1 0 0,-1 0 0,1 0 0,0 1 0,-1-1 0,4 2 18,7 0-51,-6-3 64,2 0 45,1 0 66,11-6-99,18-21 48,-31 20-70,-5 7-26,42-13 5,-40 12 0,-1 0 0,1 0 0,-1 0 0,0 1 0,1-1 0,-1 1 0,1-1 0,-1 1 0,1 0 0,-1 0 0,1 0 0,0 0 0,-1 1 0,1-1 0,-1 1 0,0-1 0,1 1 0,-1 0 0,1 0 0,-1 0 0,0 0 0,0 1 0,0-1 0,1 0 0,-1 1 0,-1 0 0,3 0 0,10 9 0,17 17 0,23 25 21,-48-47 38,-3-2-11,-3 2-44,-3 38-94,3-42 97,0 1-1,0-1 0,-1 0 1,1 1-1,-1-1 1,1 0-1,-1 0 0,0 0 1,0 0-1,0 1 1,0-1-1,0 0-6,-20 19 155,12-17-72,1 1 1,-1-1 0,1-1 0,-1 0-1,-2 1-83,3-2 76,-7 6 104,9 4-7,-4 3 7,7-14-149,-1 0 0,1 0 0,0 0 0,0 0 1,0 0-1,-1-1 0,1 0 0,0 0 0,-4 0-31,-23 0 216,14 0-72,6 1 32,2 2-44,-2 4 32,2-1-94,-12-7-15,0-8-27,-2 3 30,-18 5-80,38 1-9,0 0-1,-1 0 0,1 0 1,0-1-1,0 1 0,0-1 1,-1 1-1,1-1 0,0 0 1,0 0-1,0 1 0,0-2 1,0 1-1,0 0 0,0 0 1,0-1 31,-12-17-432,11 14 71,-3 0-302,1 3 403,-8-5-317,5 4 134,4 0-224,2 3-437,2 0-709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40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2560,'0'0'283,"0"0"-32,0 1 159,0 0-106,0 0-91,0 0-60,0 1-69,0 2-6,0-2 9,0-2 19,0 1 58,0-2 9,0 1-43,2-5 165,-2 3-143,-1 1-30,1 0 33,-1 0 57,-1 0 58,0 0 68,0 1 76,-23 0 56,18 1-186,4 1-163,-47 48 263,41-39-197,4-2-46,2 0-16,3 4 16,-2 8 90,-7-2 32,0-6-187,4-6-39,0-1-1,0 1 1,1 1-1,0-1 1,1 0 0,-1 1-1,2 0 1,-1 0-1,0 4-36,-7 38 150,-4-28-60,11-19-76,1 0-1,0 0 1,0 0 0,0 1 0,1-1 0,-1 0 0,1 1-1,-1-1 1,1 1 0,0-1 0,1 1 0,-1 0-14,-1 5 34,-5 26 30,4-17-49,1 0 0,0 1-1,1-1 1,2 1-15,2 14 77,10 11-34,-13-43-40,0-1 1,0 1-1,0-1 0,0 1 0,1 0 1,-1-1-1,0 1 0,0-1 1,1 1-1,-1-1 0,0 1 0,1-1 1,-1 1-1,0-1 0,1 1 1,-1-1-1,1 1 0,-1-1 0,0 0 1,1 1-1,-1-1 0,1 0 1,0 1-1,-1-1 0,1 0 0,-1 1-3,8 1 19,-2 3-23,0 5 32,5 11 47,-7-12-43,10-2 87,16-8-16,-24 1-69,6 0 79,-3 0-54,0 0 0,-1 0 1,1 0-1,-1-1 0,1-1 0,-1 0 0,3 0-59,2-6 170,-2-3 83,-4-5 109,-6 6-131,0-1 39,-1 5-228,0-2 57,0 1 38,-4-10 382,-3 10-233,1 4-151,-2 1-74,-1 2-60,-5 1 161,6 0-57,6-1-95,1 0 0,-1 0 0,1 0 0,-1 0-1,1 0 1,-1-1 0,1 1 0,-1 0 0,1-1 0,0 1 0,-1-1 0,1 0 0,0 1 0,-1-1 0,1 0 0,0 0 0,0 0 0,-1 0 0,1 0 0,0 0 0,0 0 0,0-1-10,-28-17 133,26 17-122,0 1 1,0 0 0,0 0 0,-1 0-1,1 1 1,0-1 0,0 1-1,-1 0 1,1 0 0,0 0 0,-4 0-12,-1 0 20,5 2 23,3 3-43,0-2-144,-1 0 44,1 0 40,0-1 33,-1 2 35,0-1 41,-5 4 214,2-5-194,1-1-74,-1 0-87,-1 0-109,2-1 51,1 0-37,-1 1-40,0-1-44,0 0-45,0 0-50,-1 0-52,1 0-56,-1 0-59,0 0-61,4 0-1198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41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2304,'0'5'326,"0"-2"-96,0 1 261,0-4-328,0-1 47,0 0 66,0-1 80,0 1-66,0-1 48,0 0 53,0-1 58,0 3-304,0 0-37,0 0 87,0 0 82,4 0 107,46 0 64,4 0 353,-8 0-85,14 0-108,-19 0-351,12 0-36,-29 3-79,-16 3-88,-14 6-33,5-11-4,-5 8-7,-22 37 27,15-7 66,-1 18-7,12-51-91,-1 1 0,0 0 1,0-1-1,0 0 0,-1 0 1,-2 3-6,4-6 2,0-1 1,-1 1-1,1 0 1,1 0-1,-1 1 1,0-1-1,1 0 1,0 1 0,-1-1-1,1 0 1,1 1-1,-1-1 1,0 1-1,1 0 1,0-1-1,0 1 1,0-1-1,1 5-2,-1-4 7,0 1-1,0 0 0,0 0 0,0 0 0,-1-1 0,0 1 0,0 0 0,0-1 0,0 1 0,-2 3-6,-9 11 20,-3 8 1,11 2 66,2-9-35,-5 7 92,-1 9 22,6-6-122,2-11-63,0-10-48,0-4-69,0-3-133,0-2-18,0 0-2,0 0 91,0 0-33,0 0-577,0 0-600</inkml:trace>
  <inkml:trace contextRef="#ctx0" brushRef="#br0" timeOffset="278.435">31 301 2304,'-6'7'1131,"5"-6"-979,0 0-49,-1 1-32,-1 1-29,-1 1-10,1-1 43,1-1 57,-1 0 93,2 0 51,-1 0 98,0-1 112,2 0-197,-1 0 35,5-5-161,0-1-53,2-1-32,-1 1 35,1 0 68,0-2 112,-5 8-7,2 5 47,2 2-44,1-1-110,2 0-71,8-1-72,3-4-20,-5-1 59,0-1 64,1 0 98,-5 0-9,2 0 65,-6 0-212,6 0-17,-3 0 13,2 0 81,-3 0-35,2 0 35,0 0-133,2 0 56,39 0 337,-25 0-290,-11 0-100,0 0-50,-2 0-43,-1 0-50,-1 0-55,0 0-64,-1 0-69,-1 0-76,-1 0-83,-1 0-89,0 0-750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8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2432,'0'0'700,"0"0"-205,0 0 174,0 0 48,0 0 134,0 0-614,0 0-45,0 0-52,0 0-43,0 0 50,0 0-32,0 0 47,0 0 60,0 0 47,0 0 67,0 3-181,0 52 380,0-1-98,0 119 639,0-136-730,0-27-287,0-4 176,0-6 21,0 0-22,0 0-63,3 0 42,8 0-105,2 0-46,13 0 46,-3-4-11,-5-11-64,-1 1-10,7 10 58,-8 4-49,35-3 92,-48 3-114,-1-1 1,0 1-1,0-1 0,0 0 0,0 0 0,0 0 0,0 0 0,0 0 0,0-1 0,0 1 1,0 0-1,0-1-10,18-3 142,3 7-79,-19-2-55,1 0-26,-4 0-49,4 4-185,-1-4-59,4-14-793,-7 3 476,0 4 292,-1 4 134,0 2 91,0-5-1425</inkml:trace>
  <inkml:trace contextRef="#ctx0" brushRef="#br0" timeOffset="340.543">189 1 2816,'0'0'822,"0"0"-343,0 2 236,0 2-342,0 0-53,0 10 491,0-7-385,0-4-213,0-1-55,2-1-18,2-1 11,11 7 255,-5 10-86,-3 7-73,-4 6-61,-3 20 19,-10 7-12,-3-29 79,0 3-36,8 7-104,3-2 22,-5 18 134,-1 6 6,6-18-155,2-36-249,0 0 38,0 7 25,0 2 127,0-3 50,0 0 36,-1 18 267,1-19-324,0-1-38,0-2-49,0 1-41,0-1-49,0 1-55,0-2-27,0-1-47,0 1-52,0 0-54,1 0-61,-1 0-62,0 0-68,0 0-71,0-7-843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3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0 208 1792,'0'3'51,"0"-1"70,0 0 61,0 0 51,0 0 102,0-1 45,0 1 869,0-2-663,0-2-98,0 1-244,0-1-83,0 0-103,0 0-78,0 0-88,0-1-97,0 3 362,0 0 48,0 0 59,0 0-144,1 0-74,-1 0-41,6 0-110,-3 0 84,1 0 85,-1 0 31,0 0 53,0 0 62,-1 0 73,2 0-211,5 0-16,-4 0 18,1 0 76,-2 0-33,0 0 33,-1-6 42,17-21 18,7 7-36,-18 10 39,11-17-61,-17 25-141,-1 0 1,1-1 0,0 1-1,-1 0 1,1 0-1,0 1 1,0-1 0,1 0-1,0 0-11,15-4 40,2-7-6,-14 6 10,0-1 19,2-1 34,10-4 31,-1 10-64,-9 3 21,-1 0 22,-5-6-1,9-20-63,-12 26-40,0 0 0,0 0-1,0-1 1,1 1 0,-1 0 0,0-1 0,0 1-1,0 0 1,0-1 0,0 1 0,1 0 0,-1 0 0,0-1-1,0 1 1,0 0 0,1 0 0,-1 0 0,0-1-1,0 1 1,1 0 0,-1 0 0,0 0 0,1 0-1,-1-1 1,0 1 0,1 0 0,-1 0 0,0 0-1,0 0 1,1 0 0,-1 0 0,0 0 0,1 0-1,-1 0 1,0 0 0,1 0 0,-1 0 0,1 0-3,0 0 4,0 0 0,0 0 0,0 0 1,1 0-1,-1 0 0,0 1 0,0-1 1,0 0-1,1 1 0,-1-1 0,0 1 0,0-1 1,0 1-1,0-1 0,0 1 0,0 0 1,0-1-1,0 1 0,0 0 0,0 0 0,0 0 1,-1 0-1,1 0 0,0 0 0,-1 0 1,1 0-1,0 0 0,-1 0 0,1 0 0,-1 0 1,0 0-1,1 1 0,-1-1-4,2 57 128,-3-23-33,1-24-70,0 69-28,0-12-2,0-32 31,0-35-21,0 0-1,0 0 1,0 0-1,0 0 0,0 0 1,0 0-1,0 0 1,-1 0-1,1 0 1,0 0-1,-1-1 1,1 1-1,-1 0 1,1 0-1,-1 0 1,1 0-1,-1 0 1,1-1-1,-1 1-4,-4 6 4,1 0-1,1 0 0,-1 1 0,1-1 1,0 1-1,1-1 0,0 1 1,0 0-1,1 0 0,-1 0 0,2 0 1,-1 0-1,1 0-3,0 8 45,0 17-25,0-8 16,0 9 48,0 18 72,0-7-77,0-34-94,0-6-71,0-3-126,0-2-37,0 0 28,0 0-70,0 0-228,0 0-37,0 0 130,0 0-68,-3 0-313,-12 0-494</inkml:trace>
  <inkml:trace contextRef="#ctx0" brushRef="#br0" timeOffset="326.263">76 622 2048,'-4'0'720,"1"0"-64,1 0-60,0 0-58,1 0-55,0 0-52,1 0-49,0 0-46,1 0-43,0 0-40,0 0-38,1 0-34,2 0 90,1 0-103,-1 0-89,1 0-41,9 0-37,-10 0 28,-2 0 75,-1 0-11,-1 0 34,12 0-52,1 0 38,13-2 201,31 1 533,-35 2-536,-10 0-179,-2 1-39,-1 0-47,-1 1-57,24 22 289,-4-17-132,63-8 117,-44-1-32,-39 1-353,0 0 94,2-1 89,5 1 153,7 0 114,-7-1-204,-8 1-117,-1 0-36,1 0-41,-1 0-48,0 0-19,-1 0-41,0 1-44,1-1-46,-1 0-51,1 0-53,-1 0-57,0 1-61,-5-1-918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2:43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4347 998 2304,'0'0'1131,"0"0"-469,0 0-151,0 0 531,0 0-676,0 0-190,0 0-48,0 0-19,0 0 11,0 0 73,0 0-43,2 0 43,0 0-101,6 0 16,-5 0-36,0 0 49,0 0 111,-1 0-72,0 0 34,26 0 98,-9 0-92,-6 0-49,1 0 111,-10 0-128,0 0 5,2 0 44,3 0 54,4 0 63,6 0-66,1 0-42,18 0 90,-12 0-149,0 0-37,66 0 128,-50 0-83,12 0-13,6 0-15,-38 0-90,-9 0-27,-7 0 36,9 0 38,-5 0-43,4 0 14,12 0 41,17-4 6,-41 3-86,-1 1 0,0-1 0,0 0 1,0 0-1,0 0 0,0 0 0,0 1 1,-1-1-1,1-1 0,0 1 0,0 0 1,-1 0-1,1 0 0,0 0 0,-1 0 1,1-1-1,-1 0-2,4-7 2,-3 5 6,16 2 57,16 2-32,-11-1 0,-10-5-51,4-2 40,7 5 59,16 2 79,-23 0-85,-4-4-37,9-14-20,-16 13 0,5-2 78,0 7-87,-2 1-7,-5-2-2,1 1 0,-1-1 0,0 1 0,1-1 0,-1 0 0,0 0 0,0 0 0,-1-1 0,1 1 0,22-27 0,13 8 21,-26 12 43,-3 5-34,8-6-21,2-30 16,-18 36-9,1 0-1,0 0 1,0 1 0,1-1-1,-1 1 1,1-1-1,0 1 1,0 0 0,0 0-1,0 0 1,0 1 0,1-1-1,0 1 1,-1 0 0,3-1-16,-6 3 2,0 0 1,1-1 0,-1 1 0,0 0 0,0 0-1,1 0 1,-1 0 0,0 0 0,1 0 0,-1-1-1,0 1 1,0 0 0,1 0 0,-1 0 0,0-1 0,0 1-1,1 0 1,-1 0 0,0-1 0,0 1 0,0 0-1,0 0 1,1-1 0,-1 1 0,0 0 0,0-1-1,0 1 1,0 0 0,0-1 0,0 1 0,0 0-1,0-1 1,0 1 0,0 0 0,0-1 0,0 1-1,0 0 1,0-1-3,3-27 43,16 3 64,-11 18-71,-6 5-31,0 1 1,0-1-1,0 1 0,0-1 0,0 0 0,-1 0 0,1 0 0,-1 0 0,1 0 0,-1 0 1,0 0-1,0 0 0,0-1 0,0 1 0,0 0 0,-1-1 0,1 1 0,-1 0 1,1-1-1,-1 1 0,0-1 0,0-1-5,0-14 46,-1 13-32,0-1 0,1 0 0,0 1 0,0-1 0,1 0 0,-1 1 0,1-1 0,0 0 0,1 1 0,-1-1 0,1 1 0,0 0 0,0 0 0,1-1 0,0 1-14,0-5 85,-3-21-63</inkml:trace>
  <inkml:trace contextRef="#ctx0" brushRef="#br0" timeOffset="664.256">5589 38 7040,'0'0'1218,"0"-1"-482,0-1-209,0-1-107,0 0-227,0 0-36,0-7 252,0 5-210,0 1 123,0 2-68,0 0 39,0 0 777,0 2-638,0 0-6,0 0-266,0 0-34,0 0 38,0 0-86,0 0-94,0 0-112,3 0 21,16 6 86,9 22 21,-27-25 0,1-1 0,-1 1 0,0-1 0,0 1 1,-1 0-1,1 0 0,0-1 0,-1 1 0,0 0 1,1 0-1,-1 0 0,0 0 0,-1-1 0,1 1 1,0 0-1,-1 1 0,0 1 18,3 6 75,6-1-79,-2-2-14,3 23 0,16-6 0,-24-23 0,0 0 0,0 1 0,0-1 0,0 0 0,-1 1 0,1-1 0,-1 1 0,1-1 0,-1 1 0,0-1 0,0 1 0,0-1 0,0 55 0,-3-50 0,4 2-2,16 28 25,-17-37-21,0 1 0,0-1 1,1 0-1,-1 1 0,0-1 0,0 0 1,0 1-1,0-1 0,0 0 0,1 0 1,-1 1-1,0-1 0,0 0 0,0 0 1,1 1-1,-1-1 0,0 0 0,0 0 1,1 0-1,-1 1 0,0-1 0,0 0 1,1 0-1,-1 0 0,0 0 0,1 0 1,-1 0-1,0 1 0,1-1 0,-1 0 1,0 0-1,1 0 0,-1 0 0,0 0 0,1 0 1,-1 0-1,0 0 0,1-1-2,24 1 43,-25 1-42,0-1 1,0 0-1,1 0 1,-1 0-1,0 0 1,0 0-1,0 0 1,1 0-1,-1 0 1,0 0-1,0 0 1,0 0-1,1 0 1,-1 0-1,0 0 1,0 0-1,0 0 1,1 0-1,-1 0 1,0 0-1,0 0 1,0-1-1,0 1 1,1 0-1,-1 0 1,0 0-1,0 0 1,0 0-1,0 0 1,0-1-1,1 1 1,-1 0-1,0 0 1,0 0-1,0 0 1,0-1-1,0 1 1,0 0-1,0 0 1,0 0-1,1-1 1,-1 1-1,0 0 1,0 0-1,0 0 1,0-1-1,0 1 1,0 0-1,0 0 1,0 0-1,0-1 1,0 1-1,-1 0 1,1 0-1,0 0 1,0-1-1,0 1-1,0-18 27,0 2 74,-6-3-79,-19-13-22,24 31 0,0 0 0,0-1 0,1 1 0,-1-1 0,0 1 0,1-1 0,-1 1 0,1-1 0,0 0 0,-1 1 0,1-1 0,0 0 0,0 1 0,0-1 0,0 0 0,1-7 0,-3 3 0,-12-35 0,11 10 0,3 30 0,0 0 0,0 0 0,0 1 0,0-1 0,0 0 0,0 0 0,0 0 0,0 1 0,0-1 0,0 0 0,0 0 0,0 1 0,-1-1 0,1 0 0,0 1 0,-1-1 0,1 0 0,0 0 0,-1 1 0,1-1 0,-1 1 0,1-1 0,-1 0 0,1 1 0,-1-1 0,0 1 0,-7-4 0,-24-13-2,28 11-5,1-2-6,3 8 12,0 1-1,0-1 1,0 0-1,0 0 0,0 0 1,0 1-1,0-1 1,0 0-1,0 0 1,0 0-1,0 1 1,0-1-1,-1 0 1,1 0-1,0 0 0,0 0 1,0 1-1,0-1 1,0 0-1,-1 0 1,1 0-1,0 0 1,0 0-1,0 0 1,-1 0-1,1 1 0,0-1 1,0 0-1,0 0 1,-1 0-1,1 0 1,0 0-1,0 0 1,0 0-1,-1 0 1,1 0-1,0 0 0,0 0 1,0 0-1,-1 0 1,1 0-1,0 0 1,0-1-1,0 1 1,-1 0-1,1 0 1,0 0-1,0 0 0,0 0 1,0 0-1,-1 0 1,1-1-1,0 1 1,0 0-1,0 0 1,0 0-1,0 0 1,0 0-1,-1-1 0,1 1 1,0 0-1,0 0 1,0 0-1,0-1 1,0 1-1,0 0 1,0 0-1,0 0 1,0-1 1,-29 32-92,14-12 51,10-2 45,5-16-4,0-1 0,0 1 0,0 0 0,0-1 0,0 1 0,0 0 0,0-1 0,-1 1 0,1 0 0,0-1 0,0 1 0,0-1 0,-1 1 0,1-1 0,0 1 0,-1 0 0,1-1 0,-1 1 0,1-1 0,0 1 0,-1-1 0,1 0 1,-1 1-1,0-1 0,0 1 0,-15 6 0,14-7 0,1 0 0,-1 0 0,1 0 0,-1 1 0,1-1 0,-1 0 0,1 1 0,0 0 0,-1-1 0,1 1 0,0 0 0,0 0 0,-1-1 0,1 1 0,0 0 0,0 0 0,0 0 0,0 1 0,0-1 0,0 0 0,0 0 0,1 0 0,-1 1 0,0-1 0,0 1 0,-2 12 9,3-13-10,0-1 0,0 1 0,0 0 1,0 0-1,0-1 0,-1 1 0,1 0 0,0 0 0,0-1 0,-1 1 1,1 0-1,-1 0 0,1-1 0,0 1 0,-1 0 0,1-1 0,-1 1 1,0-1-1,1 1 0,-1-1 0,1 1 0,-1-1 0,0 1 1,-14 2 34,-14-1 71,10 2-366,7 4-39,8-5 93,-1 1-363,4 2 94,1 3-122,0 7-425,0-10-662</inkml:trace>
  <inkml:trace contextRef="#ctx0" brushRef="#br0" timeOffset="1558.176">5608 113 1664,'0'0'493,"0"0"-69,0 0-92,0 0-40,0 0-39,0 0-34,0-1 122,0-1-110,0 1-91,0-1-66,0 1-47,0-4-29,0 4 30,0-1 95,0 1-9,0 1 45,0 0 99,0 0 85,0 0 99,0 1 109,0 11-343,0 0-45,0 0-40,0 0-32,0 14 30,0 0-37,0 0 63,0-13-95,0 8 5,0-9-10,0 4 34,-5 9 56,1-20-48,-3 3 47,2 10 50,6 6-82,0-16-95,-1 2-178,0-4 111,0-1 34,0 3 5,0-3-23,0-1-37,0 0-60,0 1-37,0-1-64,0 1-76,0 1-86,0 10-515</inkml:trace>
  <inkml:trace contextRef="#ctx0" brushRef="#br0" timeOffset="7263.869">3387 772 3200,'0'0'889,"0"0"-391,0 0 212,0 0-518,0 0 36,0 0 220,0 0 719,0 0-819,0 0-84,0 0-74,0 0-32,0 0-2,0 3 249,1 8-145,1-3-40,1-1-42,0-1-41,1 2-31,-1 1-54,-1 2-54,-1 4-53,-1 1-20,0-3 65,1-8 84,4-1 65,6 2-62,4 12 253,-12-9-270,-1 1-85,-2-4-30,1 0-34,-1 1-39,0 0-42,0-4-185,0-3 49,0 0-106,3-3-328,13-13-540</inkml:trace>
  <inkml:trace contextRef="#ctx0" brushRef="#br0" timeOffset="7547.221">3387 659 3328,'0'-13'589,"0"5"-226,0 2-93,0 2-41,0-2 371,0 5-439,0 1 37,0 0 230,0 0-53,0 0-50,0 0-45,0 0-44,0-1-39,0 1-37,0-1-33,0 0 31,0 0-86,0 0-62,0 0-33,0-3-140,1 2 128,0 0 71,1 1 107,0 0-116,1 0 1,0 0-1,0 1 0,0-1 1,0 1-1,0 0 1,0 0-1,0 0 1,0 0-1,0 0 0,0 1 1,0-1-1,0 1 1,3 1-28,0 2 104,-4 0-65,0-1-50,1-1-36,12 0-145,-12-2 101,0 0 54,3 0 77,-3 0-52,0 0-32,0 0-41,1 0-61,1 0-70,1 0-81,2 0-95,39 0-525</inkml:trace>
  <inkml:trace contextRef="#ctx0" brushRef="#br0" timeOffset="7797.353">3688 659 3712,'-6'0'634,"2"0"-244,1 0-101,1 0-45,-1 0 407,3 0-466,0 0 46,0 0 248,-4 2 804,1-1-912,-1 2-179,-1 0-42,-1 3 48,1 0-103,-4 12 21,4-7 29,-1-1 48,2-3-52,1-1-31,1-1-41,1 26 31,1-18-73,0 4-64,0 8 106,0 6 113,0 3 116,0 29 205,0-23-259,0-39-238,0-1 0,1 1 0,-1-1 0,0 1 0,0-1 0,1 1 0,-1-1 0,0 0 0,0 1 0,1-1 0,-1 1 0,1-1 0,-1 0 0,0 1 0,1-1 0,-1 0 0,1 0 0,-1 1 0,0-1 0,1 0 0,-1 0 0,1 0 0,-1 1 0,1-1 0,-1 0 0,1 0 0,-1 0-6,6 1 51,6 9-63,-5-6-45,0-3-52,1 0-76,-4-2-177,-1 1 64,-1-1 59,0 0 50,1 0 20,-1 0 50,0-1 24,1-1 9,-1 0 5,0 2-5,0 0-21,0 0-46,10-2-393,4 3-337,-16 0 883,6 0-1429</inkml:trace>
  <inkml:trace contextRef="#ctx0" brushRef="#br0" timeOffset="8062.902">3783 885 2304,'0'0'677,"0"0"-266,0 0 156,0 0-347,0 0 38,0 0 61,0 0 486,0 0-393,0 0-215,0 0-57,0 0-28,0 0-6,0 0 185,2 1-107,0-1-63,6-3 61,-5-1-64,2-7 133,-1 2-66,1 3-80,3 2-80,5 2-79,-9 1 53,-2-3 42,1-6 175,3 6-13,3 3-62,4 1-27,2 1 13,-11-1-51,-4 1-70,0-1-1,1 0 1,-1 0 0,0 0-1,0 0 1,0 0-1,1 0 1,-1 0 0,0 0-1,0 0 1,0 0-1,1 0 1,-1 0 0,0 0-1,0 0 1,0 0 0,1 0-1,-1 0 1,0 0-1,0 0 1,0 0 0,1-1-1,-1 1 1,0 0-1,0 0 1,0 0 0,0 0-1,1 0 1,-1 0-1,0-1 1,0 1 0,0 0-1,0 0 1,0 0 0,0 0-1,1-1 1,-1 1-1,0 0 1,0 0 0,0 0-1,0-1 1,0 1-1,0 0 1,0 0 0,0 0-1,0-1 1,0 1 0,0 0-1,0 0 1,0 0-1,0-1 1,0 1 0,0 0-1,0 0 1,0 0-1,0-1 1,-1 1-6,1-5 51,0 2-28,0-1-9,0-4 37,0-6 47,0-8 70,1 14-176,-1-6 54,-4-5 94,3 19-135,1-1 0,0 0 0,-1 1 0,1-1 0,0 1 0,-1-1 0,1 1 1,-1-1-1,1 1 0,-1-1 0,0 1 0,1-1 0,-1 1 0,1 0 0,-1-1 0,0 1 0,1 0 0,-1 0 1,0-1-1,1 1 0,-1 0 0,0 0 0,0 0-5,-16 3 4,3 4 73,-16 21 233,23-21-244,1-2-50,-4 2 83,3 0-42,6-6-53,0 1 0,1-1 0,-1 0 0,0 0 0,1 1 0,-1-1 0,1 0 0,-1 1 0,1-1-1,-1 1 1,1-1 0,0 0 0,0 1 0,0-1 0,0 1 0,0 1-4,1 11 51,0 0 38,0 3 64,-2 2-114,0-1 47,2 9 87,8-5-8,4-14-94,-11-7-62,0 0-1,0 0 1,0 0 0,0 0 0,0 0 0,0 0 0,-1 0 0,1 0-1,-1 1 1,1-1 0,-1 1 0,1-1 0,-1 1 0,0 0 0,0-1 0,1 1-1,-1 0 1,-1 0 0,1 0 0,0 0 0,0 0 0,-1 1-9,6 9 61,-5-11-59,-1 0 0,1 0 0,0-1 1,0 1-1,-1 0 0,1-1 0,0 1 0,0-1 1,0 1-1,0-1 0,0 0 0,0 1 1,0-1-1,0 0 0,0 0 0,0 1 0,0-1 1,0 0-1,0 0 0,0 0 0,0 0 1,0-1-3,9 1-52,1 0-100,-3-1-68,-1 1-109,-2-1-49,1 0 55,-2 0 48,0-1 40,1-1 0,-2 0 38,8-10-271,-6 6 215,0 2 53,-2 1 3,2 1-37,-1 0 6,0 0-36,1 1-40,1-1-44,28 0-1081</inkml:trace>
  <inkml:trace contextRef="#ctx0" brushRef="#br0" timeOffset="8345.349">4140 659 3584,'-6'0'477,"2"1"-102,1 1-27,0 2 45,-1 1 28,-1-1-67,0-3 51,-10 1 1005,12-2-1137,1 0-36,2 0-237,-3 0 296,1 0-106,1 2-65,1 2-53,0-2-56,-4 20 92,4-21-102,0-1 0,-1 1 1,1-1-1,0 1 0,-1-1 0,1 1 0,0-1 0,-1 0 0,1 1 0,-1-1 0,1 0 1,-1 1-1,1-1 0,-1 0 0,1 1 0,-1-1 0,1 0 0,-1 0 0,1 0 0,-1 0 1,1 0-1,-1 0 0,0 1 0,1-1 0,-1 0-6,0 1 68,0 3-35,-1 18-60,3-2-15,-1-17 117,0 6 31,-1-7-105,1 0 0,0 0 0,0 0 0,0 0 0,0 0 0,0 0 0,0-1 0,0 1 0,1 0-1,-1 0 1,1 0 0,-1 0 0,1 0 0,0-1 0,0 1 0,0 0 0,0-1 0,0 1 0,0 0-1,0-1 1,0 1 0,1-1 0,-1 0 0,1 0 0,-1 1 0,1-1 0,-1 0 0,1 0 0,0 0 0,-1 0-1,1-1 1,0 1 0,0 0 0,0-1 0,-1 1 0,1-1 0,0 0 0,0 1 0,0-1 0,0 0-1,0 0 1,2-1-1,-3 1 5,6 1 87,-2 2-38,6 9-4,-6-6-11,23 23 89,-21-23 21,-7-4 25,1 0-51,1 1-28,3 2-23,0 1-8,-3-2 27,1 6-25,-4-2 44,-6 2 212,1-2-31,2 12 200,2-3-281,2-16-196,-1 0 0,1 0 0,-1 0 1,1 0-1,-1 0 0,1-1 0,-1 1 1,1 0-1,-1 0 0,0-1 0,1 1 1,-1 0-1,0-1 0,0 1 0,1-1 1,-1 1-1,0-1 0,0 1 0,0-1 1,0 0-1,0 1 0,0-1 0,0 0 1,0 1-15,-8 2 144,-1 2 56,-1 2 74,-2 5 92,8-6-331,-6 6 80,6-8-107,0-1-35,-1 0-31,0-1-39,-1-1-46,-1-1-53,4 0 40,2 0 89,0 0 60,-3 0 67,1 0-86,2 0-52,0 0-68,-2 0-103,1 0-117,1 0 133,-1 0-36,1 0-40,-1 0-42,-13 0-1313</inkml:trace>
  <inkml:trace contextRef="#ctx0" brushRef="#br0" timeOffset="3087.548">170 659 2304,'0'-21'668,"0"11"-291,0 4 151,0 5-245,0 1-33,0 0 390,0 0-314,0 0-171,0 0-38,1-2 20,-1-1-91,0-5-55,0 6 33,-2 1 37,0-1 83,-1 2 98,-2 0-302,-2 0 84,0 0 46,-1 0 35,-20 0 334,16 0-276,2 0-59,2 0-96,7-1-1,1 1-1,-1 0 0,0 0 0,1 0 0,-1 0 0,0 0 0,0 0 1,1 0-1,-1 0 0,0 0 0,1 0 0,-1 0 0,0 1 0,0-1 0,1 0 1,-1 0-1,0 1 0,1-1 0,-1 0 0,1 1 0,-1-1 0,0 1 1,1-1-1,-1 1 0,1-1 0,-1 1 0,1-1 0,-1 1 0,1 0-6,-9 7 100,-5 0-27,12-7-54,0 0 1,0 1-1,0-1 0,1 1 1,-1 0-1,1-1 0,-1 1 1,1 0-1,-1 0 0,1 0 1,0 0-1,0 0 0,0 0-19,-11 29 81,9 7 4,3 48-59,0-81-57,0 17-49,0-2 57,0 7 46,1-19 53,3-3-44,11 3-25,-13-7 6,29 8 94,-6 16 21,-23-24-122,-1 0 0,1-1 0,-1 1 0,1-1 0,0 1 0,-1-1 0,1 0 1,0 1-1,0-1 0,-1 0 0,1 0 0,0 0 0,-1 0 0,1-1 0,0 1 0,0 0 0,-1-1 0,1 1 1,-1-1-1,1 0 0,1 0-6,44-27 128,-24 12-40,-7 8-53,-14 8-34,-1-1 0,1 0 1,0 1-1,-1-1 0,0 0 0,1 0 0,-1 0 0,1 0 0,-1 0 0,0-1 0,0 1 0,0 0 0,0-1 0,0 1 0,0-1 0,0 1 1,0-1-1,0 1 0,-1-1 0,1 1 0,-1-1 0,1 0 0,-1 1 0,1-3-1,4-7 80,21-27 311,-16 25-266,-6 9-96,-2 1-35,4-8 197,-3 2-88,-3 1-58,-2-2-37,1 4 50,1-25 82,0 13 205,0 25-140,0 4-99,0 3-48,0 3-37,0-7-21,0-9 0,0 1 0,0-1 0,0 0 0,0 0 0,0 1 0,0-1 0,1 0 0,-1 0 0,0 0 0,1 1 0,-1-1 0,1 0 0,-1 0 0,1 0 0,0 0 0,0 0 0,-1 0 0,1 0 0,0 0 0,1 1 0,13 20 0,-3-10 45,-8-8-22,1 0 1,-1 1 0,0-1 0,0 1-1,0 0 1,-1 0 0,0 0-1,1 2-23,-1 2 21,-3-8-19,0 1 0,0-1 0,1 0-1,-1 0 1,1 1 0,-1-1 0,0 0 0,1 0 0,0 0-1,-1 0 1,1 0 0,0 0 0,-1 0 0,1 0 0,0 0 0,0 0-1,0 0 1,0 0 0,0 0 0,1 0-2,15 1 97,-4-1 1,5-1 44,-17 0-131,3 0 35,0 0-96,2 0-82,1 0-68,0 0-49,0 0-38,17 0-763,-15 0 630,-1 0 63,-3 0 112,2 0-1163</inkml:trace>
  <inkml:trace contextRef="#ctx0" brushRef="#br0" timeOffset="3517.514">528 678 2816,'0'0'808,"0"0"-379,0 0 101,0 0-228,0 0 30,3 3 536,0 0-617,1 2-69,2 0-62,0 2-35,3 1-24,-3-1 67,-6-4 4,0 0-51,0 1-29,0 7 3,0 2-55,3 6-43,10 11 55,8 2 83,-8-13-74,-12-16-12,0-1 0,0 0 0,0 0 0,0 1 0,-1-1-1,1 1 1,-1-1 0,1 1 0,-1-1 0,0 0 0,0 1 0,0 0-9,0-3 0,0 37 294,0-27-212,0-4-53,0 0 206,0-6 21,0 0 21,0-6 64,0-15 62,0-2-86,0-1-67,0-1-45,0-48 298,0 41-239,3 7-158,-2 22-103,0 0-1,1-1 0,0 1 1,-1 0-1,1 0 1,0 0-1,1 0 0,-1 0 1,1 0-3,-1 1 0,1-1 0,0 1 0,0 0 0,0 0 0,0 0 0,0 0 0,1 1 0,-1 0 0,1-1 0,4-2 14,-6 4 11,51 1 64,-44-1-151,1 0 126,-3 0 43,-2 0-71,0 0-58,1 0-70,0 0-53,1 0-75,2 0-86,2 0-100,1 0-38,7 0-349,3 0-508</inkml:trace>
  <inkml:trace contextRef="#ctx0" brushRef="#br0" timeOffset="3950.026">960 828 3200,'0'-10'414,"0"2"-63,0 4-48,0 3-34,0 10 419,0-1-367,0-7 64,1 0-49,-1 0-44,0-1-42,1 1-39,-1 0-36,2 0 79,-1 0-118,1-1-76,1 1-83,1 0-140,-3-1 126,0 1 64,-1-1 97,3 18-39,-3-15-81,0-1 0,0 1-1,0-1 1,0 1-1,1-1 1,-1 1-1,1-1 1,-1 0-1,1 1 1,0-1 0,0 0-1,0 1-3,24 16 107,-24-19-104,-1 0 0,0 0 1,1 0-1,-1 0 1,0 0-1,1 0 0,-1 0 1,0 0-1,1 1 0,-1-1 1,0 0-1,0 0 1,1 0-1,-1 1 0,0-1 1,0 0-1,0 0 0,1 1 1,-1-1-1,0 0 0,0 0 1,0 1-1,0-1 1,1 0-1,-1 1 0,0-1 1,0 0-1,0 1 0,0-1 1,0 0-1,0 0 1,0 1-1,0-1 0,0 0 1,0 1-1,0-1 0,0 0 1,0 1-4,0 4-32,0 2 89,0 0 44,0 1 36,0 20 403,0-17-342,0-2-68,0-3-109,0 1 235,0-14 0,0 4-240,0-3 39,1-9 149,-2-15 230,0 18-275,-1 2-52,-2 2-80,-21-11 144,25 19-165,0 0-1,-1 0 1,1-1-1,-1 1 1,1 0 0,0 0-1,-1 0 1,1-1 0,0 1-1,-1 0 1,1 0-1,0-1 1,0 1 0,-1 0-1,1-1 1,0 1-1,0 0 1,0-1 0,-1 1-1,1 0 1,0-1 0,0 1-1,0 0 1,0-1-1,0 1 1,-1-1 0,1 1-1,0 0 1,0-1-1,0 1 1,0-1 0,0 1-1,1 0 1,-1-1-1,0 1 1,0-1 0,0 1-1,0-1-5,0-80 256,0 79-252,0 0-1,0 1 0,0-1 0,0 0 0,0 0 0,0 0 1,1 1-1,-1-1 0,1 0 0,-1 0 0,1 1 1,0-1-1,-1 0 0,1 1 0,0-1 0,0 1 1,0-1-1,0 1 0,1 0 0,-1-1 0,0 1 1,0 0-1,1 0 0,0-1-3,14-16 67,-12-9 45,-4 25-111,0 1 0,0-1 0,1 0 0,-1 0 0,1 0 0,-1 0 0,1 1 0,0-1 0,0 0 0,0 1 0,0-1 0,0 0 0,0 1 0,0-1 0,0 1 0,0 0 0,1-1 0,-1 1 0,1 0 0,-1 0 0,2-1-1,28-10 16,-5 9 33,-21 3 18,1 0-44,0 0-42,1 0-39,0 0-36,1 0-34,9 0-213,-2 0-49,0 0-60,-1 0-9,27 0-1468,-34 0 519</inkml:trace>
  <inkml:trace contextRef="#ctx0" brushRef="#br0" timeOffset="4457.338">1487 716 3072,'-3'0'217,"1"0"90,-1 0 77,0 0 61,-2 0 206,-6 0 1328,6 0-1189,1 0-180,2 0-351,0 0-38,0 0-40,0 0-49,0 0-55,0 0-60,1 0-65,-1 0-71,1 0-76,0 0-81,-4 0 436,0 2-42,-4 3 15,-1 4-111,-3 7-124,4-4 42,3-6 109,-11 9 138,11 4-53,1 0-29,-10-9-3,14-10-96,0 1-1,0-1 1,0 0 0,0 1-1,0-1 1,0 1 0,0-1 0,0 1-1,0 0 1,0-1 0,1 1-1,-1 0 1,0-1 0,0 1 0,1 0-1,-1 0 1,1 0 0,-1 0 0,0 0-1,1-1 1,-1 1 0,1 0-1,0 0 1,-1 0 0,1 1 0,0-1-1,0 0-5,-5 13 31,2-9-17,2 0 0,-1 1 0,0-1-1,1 0 1,0 1 0,0-1 0,1 2-14,0-5 5,0-1 0,0 1 0,0 0 0,1 0 0,-1-1 0,1 1 0,-1 0-1,1-1 1,0 1 0,-1-1 0,1 1 0,0-1 0,0 1 0,0-1 0,0 0 0,0 1 0,1-1 0,-1 0 0,0 0 0,1 0 0,-1 0 0,0 0 0,1 0-1,-1 0 1,1 0 0,0-1-5,2 3 11,-3-3-11,0 1 1,-1-1-1,1 1 0,0-1 1,0 1-1,-1-1 0,1 1 0,0-1 1,0 0-1,0 0 0,-1 1 1,1-1-1,0 0 0,0 0 0,0 0 1,0 0-1,0 0 0,0 0 1,0 0-1,-1 0 0,1 0 0,0 0 1,0 0-1,0-1 0,0 1 1,0 0-1,-1-1 0,1 1 0,0-1 1,0 1-1,-1-1 0,1 1 1,0-1-1,-1 1 0,1-1 0,0 1 1,0-2-1,9-3 32,15 6 90,2 0-20,5-5-9,-31 3-91,0 0 0,0 1 0,0-1 0,0 1 0,0-1 0,0 0 0,-1 0 1,1 1-1,0-1 0,0 0 0,-1 0 0,1 0 0,0 0 0,-1 0 0,1 0 0,-1 0 0,1 0 0,-1 0 0,0 0 0,1-1 1,-1 1-1,0 0 0,0 0 0,0 0 0,0 0 0,0 0 0,0-1-2,0 1 9,0 0 1,0 0-1,0 0 1,1 1-1,-1-1 0,0 0 1,0 0-1,1 0 1,-1 0-1,0 1 0,1-1 1,-1 0-1,1 0 1,-1 1-1,1-1 0,-1 0 1,1 1-1,-1-1 1,2 0-10,14-6 108,10 5 59,-26 2-152,1 0-12,-1 0 0,0 0-1,0 0 1,0 0-1,1 0 1,-1 0 0,0 0-1,0 0 1,0 0 0,1 0-1,-1 0 1,0 0-1,0 0 1,0 0 0,1 0-1,-1 0 1,0 0-1,0 0 1,0 0 0,1 0-1,-1 0 1,0 0 0,0 0-1,0 0 1,0 0-1,1-1 1,-1 1 0,0 0-1,0 0 1,0 0 0,0 0-1,0 0 1,1-1-1,-1 1 1,0 0 0,0 0-1,0 0 1,0-1 0,0 1-1,0 0 1,0 0-1,0 0 1,0 0 0,0-1-1,0 1 1,0 0-1,0 0 1,0-1 0,0 1-1,0 0 1,0 0 0,0 0-1,0 0 1,0-1-1,0 1 1,0 0 0,0 0-3,0-4-68,0-1 60,0-1 50,0 0 41,0-4 72,0-17 395,0 16-345,0 4-79,0 1-81,0 0 126,0 6 42,0 0-63,0 6-44,0-4-98,-1-1-7,1 0 0,0 0 0,0 0 0,0 0-1,0 0 1,0 0 0,0 0 0,0 0 0,0 0 0,0 0 0,0 0 0,0 0 0,0 0 0,1 0 0,-1 0 0,0 0 0,1 0 0,-1-1 0,1 1 0,-1 0 0,1 0 0,-1 0 0,1-1 0,0 1 0,-1 0 0,1-1 0,0 1 0,0 0 0,-1-1 0,1 1 0,0-1 0,0 1 0,0-1 0,0 1 0,0-1 0,0 0-1,1 3 51,2 6-64,0 1-25,21 19 38,-17-20 131,-8-2-74,1-1-10,6 1 3,-2-1-93,-2 1-89,-2 7-127,0-8-76,4-6 30,5 0-107,5 0-328,-9 0-42,-5 0 220,-1 0-54,3-6-368,12-25-680</inkml:trace>
  <inkml:trace contextRef="#ctx0" brushRef="#br0" timeOffset="5003.992">1694 734 3328,'0'-3'172,"0"0"34,0-1 299,0 2 99,0 2 74,0 6 1389,0-1-1209,0 1-82,0-2-433,0-1-37,0 1-44,0-1-49,0 1-54,0-1-60,0 2-70,0-3-63,0 0-34,0-1-35,0 1-39,0 0-39,0-1-40,0 7 173,0 0 34,1 9 66,8 36 400,-6-43-394,0 1-46,-3-3 31,2 2 11,0-5 7,3 0 37,23 20 30,-14-18-32,14-6-1,-16-2 2,3 0 84,-13 2-177,0-1 0,0 0 0,0 0 0,0 0 0,0 0 0,0 0 0,-1 0 0,1-1 0,0 1 0,0-1 0,0 1 0,-1-1 0,1 0 0,0 1 0,0-1 0,-1 0 0,1 0 0,-1 0 1,1-1-1,-1 1 0,2-1-4,8-20 86,-11 21-81,0 0 0,0 0 0,0 0 0,0 1 0,1-1 1,-1 0-1,0 0 0,1 1 0,-1-1 0,1 0 0,-1 0 0,1 1 1,-1-1-1,1 0 0,-1 1 0,1-1 0,0 1 0,-1-1 1,1 1-1,0-1 0,-1 1 0,1-1 0,0 1 0,0 0 0,0 0 1,-1-1-1,1 1 0,0 0 0,0 0 0,0 0 0,0 0 1,-1-1-1,1 1 0,0 1-5,16-7 100,-14 4-92,-1-1 0,0 1 0,-1-1 0,1 0 0,0 1 0,-1-1-1,1 0 1,-1 0 0,0 0 0,0 0 0,0-1-8,12-14 43,-10 8 42,-3 8-82,-1 1 0,1-1 0,1 1 0,-1-1 0,0 0-1,0 1 1,1-1 0,-1 0 0,1 1 0,-1-1 0,1 1-1,-1-1 1,1 1 0,0-1 0,0 1-3,0 1 3,-1-1-1,1 1 1,0-1 0,-1 1 0,1-1-1,0 1 1,0 0 0,-1-1 0,1 1-1,0 0 1,0 0 0,0 0 0,-1-1 0,1 1-1,0 0 1,0 0 0,0 0 0,0 0-1,-1 1 1,1-1 0,0 0 0,0 0-1,0 0 1,-1 1 0,1-1 0,0 0-1,0 1 1,-1-1 0,1 1 0,0-1-1,0 1-2,0 1 2,0-1-1,0 1 1,-1 0-1,1-1 0,0 1 1,-1 0-1,1 0 1,-1-1-1,0 1 1,0 0-1,1 0 0,-1 0 1,0 0-1,0-1 1,-1 1-2,1 7 0,0 0 0,0 0 0,1-1 0,0 1 0,0 0 0,1-1 0,0 1 0,1-1 0,0 1 0,0-1 0,1 0 0,1 2 0,9 7 0,-12-16 0,-1 1 0,1-1 0,-1 1 0,1 0 0,-1 0 0,0-1 0,0 1 0,0 0 0,0 0 0,0 0 0,0 0 0,0 0 0,-1 0 0,1 0 0,-1 1 0,0-1 0,1 0 0,-1 0 0,0 2 0,0-1-1,0 1 1,0 0 0,1 0 0,-1 0 0,1 0 0,0-1 0,0 1 0,1 0-1,-1-1 1,2 4 0,2 5 23,7 11 57,-1-9-53,-9-12-27,0-1 0,-1 1 0,1 0 0,-1 0 0,1 0 0,-1-1 0,0 1 0,0 1 0,0-1 0,0 0 0,0 0 0,-1 0 0,1 0 0,-1 1 0,1-1 0,-1 0 0,0 1 0,0-1 0,0 0 0,0 2 0,-1 7 0,1 13 32,4-3 42,1-10-58,-2 5 15,-11-5 50,8-10-79,-1 0-1,0 0 1,0 1-1,1-1 1,-1 1-1,1-1 0,0 0 1,-1 1-1,1-1 1,0 1-1,0-1 1,0 1-1,0-1 1,0 1-1,0-1 1,0 2-2,0-2 1,0 0 0,1 1 0,-1-1 0,0 0 1,0 1-1,-1-1 0,1 0 0,0 1 0,0-1 1,-1 0-1,1 0 0,-1 1 0,1-1 1,-1 0-1,1 0 0,-1 1-1,0-2 5,0 1 0,-1 0 0,1-1 0,0 1 0,0-1 0,-1 0 0,1 1 0,0-1 0,0 0 0,-1 0 0,1 0 0,0 0 0,-1 0-1,1 0 1,0 0 0,-1 0-5,-12 0 96,3 5 70,-1 3-24,-29 0 288,24-7-319,-1-1-60,0 0-83,1-1-107,2 1-116,9 0 77,-1 0-37,2 0-29,1 0-44,-5-3-716,5-13-681</inkml:trace>
  <inkml:trace contextRef="#ctx0" brushRef="#br0" timeOffset="5704.366">2390 716 2688,'0'0'759,"0"0"-281,0 1 310,0 1-424,1 3 122,0 1-120,1-1-105,1 0-87,0 0-59,1 0-76,8 6-86,-9-8 63,0-1 46,1 4 31,-1-1-39,-3 6-4,-1-5-12,4 30 71,10 13-69,-9-38 131,-2-1-82,-2-2-62,-1-1-45,0-6 12,1 0-1,0-1 1,0 1-1,0 0 1,-1 0-1,1 0 1,0-1-1,0 1 1,0 0-1,0 0 1,1 0-1,-1-1 1,0 1-1,0 0 1,0 0-1,1 0 1,-1-1-1,0 1 1,1 0-1,-1-1 1,1 1-1,-1 0 1,0-1-1,1 1 1,0 0 6,14 5-177,-5-6-9,-5 0-89,-4 0-239,-1 0-382</inkml:trace>
  <inkml:trace contextRef="#ctx0" brushRef="#br0" timeOffset="5893.725">2371 621 2816,'0'0'149,"0"0"-34,0-1 19,-1 0-69,0 0-46,0-4-31,2 3 57,0 0 33,0 1 53,1-1 67,0 1 80,2 0 93,0 0 105,1 1 120,-3 0-250,1 0 35,2 0-190,1 0-75,0 0-67,1 0-57,4 0-82,0 0-67,20 0-522,-23 0 468,-2 0-450</inkml:trace>
  <inkml:trace contextRef="#ctx0" brushRef="#br0" timeOffset="10210.291">2654 716 2944,'0'0'817,"0"0"-354,0 0 205,0 0-291,0 0-37,0 0 539,0 0-639,0 0-35,0 0-2,0 0-70,0 0-41,0 0-29,0 0 23,0 0-2,0 0 37,0 0 100,0 0-9,0 0-126,0 0-70,0 3-74,-1 14 26,0 4 103,0 2 57,0 32 227,2-38-266,1-2-47,2-3-77,8-3 57,-11-6-2,0 3 33,0 17 217,-1-19-90,0-21-85,0 16-94,0 0 0,0 0-1,0 1 1,0-1 0,0 0-1,0 0 1,0 0-1,0 1 1,0-1 0,0 0-1,1 0 1,-1 1 0,0-1-1,0 0 1,1 0 0,-1 1-1,1-1 1,-1 0 0,0 1-1,1-1 1,-1 0-1,1 1 1,0-1 0,-1 1-1,1-1 1,-1 1 0,1-1-1,0 1 1,-1-1 0,1 1-1,0 0 1,0-1-1,-1 1 1,1 0 0,0 0-1,0 0 1,-1-1 0,1 1-1,0 0 1,0 0-1,13-5-4,-9-5 4,-6 8 0,0 0 0,1 0 0,-1 0 0,1 0 0,0 0 0,-1-1 0,1 1 0,0 0 0,1 0 0,-1 0 0,0 0 0,0 0 0,1 0 0,0 0 0,-1 0 0,1 0 0,0 0 0,0 0 0,0 0 0,0-1 0,16-35 58,-16 37-54,0 0 1,0-1-1,0 1 0,0 0 0,0 0 0,0 0 0,0 0 0,0 1 0,1-1 1,-1 0-1,0 0 0,1 1 0,-1-1 0,1 1 0,-1-1 0,1 1 0,-1 0 1,1-1-1,-1 1 0,1 0 0,-1 0 0,1 0-4,-2 0 2,1 0-1,-1 0 1,0 0-1,0 0 1,0 0-1,1 0 1,-1 0-1,0 1 1,0-1-1,0 0 1,1 0-1,-1 0 1,0 0-1,0-1 0,0 1 1,1 0-1,-1 0 1,0 0-1,0 0 1,0 0-1,1 0 1,-1 0-1,0 0 1,0 0-1,0 0 1,0 0-1,1-1 1,-1 1-1,0 0 1,0 0-1,0 0 1,0 0-1,0-1 1,0 1-1,1 0 1,-1 0-1,0 0 1,0 0-1,0-1 1,0 1-1,0 0 1,0 0-1,0 0 1,0-1-1,0 1 1,0 0-1,0 0 1,0 0-1,0-1 1,0 1-1,0 0 1,0 0-1,0 0 1,0-1-1,0 1 1,0 0-1,0 0-1,4-18 29,-3 15-20,1 1 1,0 1-1,-1-1 0,1 0 1,0 0-1,0 1 1,1-1-1,-1 1 0,0-1 1,0 1-1,1 0 1,-1 0-1,1 0 0,0 0-9,11-5 11,-14 6-9,0 0 1,1 0-1,-1 0 1,0 0-1,1 0 0,-1 0 1,0 0-1,1 0 1,-1 0-1,0 0 0,1 1 1,-1-1-1,0 0 1,0 0-1,1 0 0,-1 1 1,0-1-1,0 0 1,1 0-1,-1 0 0,0 1 1,0-1-1,1 0 0,-1 1 1,0-1-1,0 0 1,0 0-1,0 1 0,0-1 1,0 0-1,1 1 1,-1-1-1,0 0 0,0 1-2,1 4 26,0-4-27,1 0 1,-1-1 0,0 1-1,1 0 1,-1-1 0,0 1-1,1-1 1,-1 0 0,1 1-1,-1-1 1,1 0 0,-1 0-1,1 0 1,-1 0 0,1 0-1,0-1 1,0 1 2,-1 0 0,0 0-1,0 0 1,1 0 0,-1 0-1,0 0 1,1 0 0,-1 1-1,0-1 1,1 0 0,-1 1-1,0-1 1,0 1 0,1-1-1,-1 1 1,0 0-2,9 15 67,2 2-27,10 12-45,-9-13 31,-6-6 76,-7 1-94,-1-7 10,1 2 14,0-3-34,0 0 1,0 4 53,0 5 51,0 8 76,0 7-51,0-22 21,0-6-34,0 0-81,0 0-68,0 0-81,0 0-19,0 0-52,0 0-141,0 0-327,1 1 149,0-1 96,1 0 82,-1 1 74,1-1 31,-1 0 71,1-1 38,2 1 17,-1 0 8,-2-1-10,1 1-25,0 0-52,32 0-1233</inkml:trace>
  <inkml:trace contextRef="#ctx0" brushRef="#br0" timeOffset="10964.245">3218 772 2944,'0'0'496,"0"-1"-198,0-1-86,0-1-45,0-15 193,0 14-250,0 1 39,0 0 121,-3-2 673,0 3-599,1 1-198,0-1-49,-16-9 149,12 10-143,-1 1 52,-3-1-25,1 1-35,-7-1 15,-11 1-31,20 5 19,-3 3 9,1-4-40,-9 6-7,16-9-58,0 1 0,0 0 0,1-1 0,-1 1-1,1 0 1,-1 0 0,1 0 0,0 0-1,-1 1 1,1-1 0,0 0 0,0 3-2,0 4 0,0-9 0,-32 47 0,28-40 0,3 2 0,3 32 0,-1-41 1,0 1 0,0 0 1,0 0-1,0 0 0,0-1 1,0 1-1,0 0 1,0 0-1,0 0 0,0-1 1,0 1-1,1 0 0,-1 0 1,0-1-1,0 1 0,1 0 1,-1 0-1,1-1 0,-1 1 1,1-1-1,-1 1 0,1 0 1,-1-1-1,1 1 0,-1-1 1,1 1-1,0-1 0,-1 1 1,1-1-1,0 0 1,-1 1-1,1-1 0,0 0 1,0 1-1,-1-1 0,1 0 1,0 0-1,0 0 0,0 0 1,0 0-2,12 6 74,-12-5-66,0 1 1,0-1-1,0 1 1,-1-1-1,1 1 1,-1-1-1,1 1 1,-1-1 0,0 1-1,1 0 1,-1-1-1,0 1 1,0 0-1,0-1 1,0 1-9,0-2 0,1 4 116,3-2-55,10-1-15,-11-2-13,4 1-4,1 0 37,40 0 407,-35 0-393,-5 0-88,-7 0 10,-1 0 0,0 1 0,0-1 1,0 0-1,0 0 0,1 0 0,-1 0 1,0 0-1,0 0 0,0 0 0,1 0 1,-1 0-1,0 0 0,0 0 0,0 0 1,1 0-1,-1 0 0,0 0 0,0 0 1,0-1-1,1 1 0,-1 0 0,0 0 1,0 0-1,0 0 0,0 0 0,1 0 1,-1 0-1,0-1 0,0 1 0,0 0 1,0 0-1,0 0 0,1 0 0,-1-1 1,0 1-1,0 0 0,0 0 0,0 0 1,0 0-1,0-1 0,0 1 0,0 0 1,0 0-1,0 0 0,0-1 0,0 1 0,0 0 1,0 0-1,0 0 0,0-1 0,0 1 1,0 0-1,0 0 0,0 0 0,0-1 1,0 1-3,2-17 88,3 4 8,2 3 23,4 3 47,-4 5-138,11-9-13,-17 8-13,1-1 0,-1 0 0,0 0 0,-1 0 0,1 0 1,-1 0-1,0 0 0,1 0 0,-2 0 0,1 0-2,0-203 875,0 204-863,0 1 1,0 0-1,0 0 0,0-1 1,-1 1-1,1 0 1,-1 0-1,0 0 1,1 0-1,-1-1 1,0 1-1,0 0-12,-24-48 213,22 35-187,1-14 104,1-1 33,-3 16-98,-8 5-22,9 1 13,3 19-97,0 30 26,0-31 34,1 1 1,1-1-1,0 0 0,0 0 1,3 6-20,33 77 10,-37-90-10,1-1 0,-1 1 0,0 0 0,0 0 0,0 0 0,-1 0 0,1 0 0,-1 0 0,1 1 0,-1-1 0,0 0 0,0 0 0,-1 0 0,2 21 0,12 23 0,-13-45 3,0 0 0,0 0 0,1 0 0,-1 0 0,1 0 0,-1 0 0,1 0 1,0 0-1,0 0 0,0 0 0,0 0 0,0 0 0,0 0 0,1-1 0,-1 1 0,1 1-3,8 11 53,10 51-27,-8-39-1,5-13 36,-15-12-54,-1 0-1,1 1 1,0-1-1,-1 0 1,1 0-1,-1 1 1,0-1-1,1 1 1,-1-1-1,0 1 1,0-1-1,0 1 1,0 0-1,0 0 1,0-1-1,0 1 1,-1 0 0,1 0-1,-1 0 1,1 0-1,-1 0 1,0 0-1,0 0 1,0 0-1,0 0 1,0 0-7,0 1-69,-1 2 104,0 6 116,0-6-123,1 2-70,0-4-20,0 1-33,1 1-152,0-2 77,-1 0-35,1 0-37,0-1-41,0 1-43,0 0-46,15 28-1057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5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1 678 1408,'0'2'186,"0"-1"-52,0 0-46,0 0-41,0 1-34,0-1-36,0 2-72,0 2-211,0-3 245,0-1 40,0 1 46,0-1 53,0 0 63,0 0 73,0 0 45,0 0 74,0 0 79,0 0 87,0 0 94,0 0 100,0 0 109,0 0 115,0-12-685,3 3 70,1 1 90,4-2 111,-6 6-426,0-6-5,-2 6 51,6-4 181,0 2-133,8-8 60,-9 5-104,0-5 75,-4-4 91,-1 11-255,0-1 40,0-10 128,0-30 364,1 33-444,1 1-56,2-6 23,-2 4 11,2 1 0,-1-1 0,6-13-104,16-3 171,-17 1-30,-8 26-125,0 0 0,1 0-1,0 0 1,-1 0 0,2 1 0,-1-1 0,0 0 0,1 1-1,0-1 1,-1 0 0,1 1 0,1 0 0,-1 0 0,1-1-16,21-24 98,-23 25-93,1 0-1,-1 0 0,1 0 0,-1-1 0,0 1 1,0-1-1,-1 1 0,1-1 0,-1 1 1,0-1-1,0 1 0,0-4-4,1 1 22,-1-1 0,2 1 0,-1 0 1,1-1-1,0 1 0,0 0 0,0 0 0,1 0 0,0 1 1,0-1-1,1 1 0,-1 0 0,2-1-22,12-24 53,-11 8-31,-6 20-18,0 1 0,0-1 0,0 1 0,1-1 0,-1 0 0,0 1-1,1 0 1,-1-1 0,1 1 0,-1-1 0,1 1 0,0 0 0,0-1 0,0 1 0,0 0 0,0 0 0,0-1 0,0 1 0,0 0 0,0 0 0,0 0 0,0 0 0,1 1-1,-1-1 1,0 0 0,1 0 0,-1 1-4,31-10 43,-16-4 10,-15 13-50,0 0 1,0-1 0,0 1 0,0 0 0,1 0-1,-1 0 1,0 0 0,1 0 0,-1 0-1,1 0 1,-1 1 0,1-1 0,0 1 0,-1-1-4,32-2 107,-31 3-102,0-1 0,0 1 0,0 0 0,0 1 0,0-1 0,0 0 0,0 0 0,0 1 0,0-1 0,0 1 0,0 0 0,-1 0 0,1-1 0,0 1 0,0 0 0,-1 1 0,1-1 0,0 0-1,-1 0 1,1 1 0,-1-1 0,0 1 0,1-1 0,-1 1 0,0-1 0,0 1-5,22 23 21,-21-23-21,16 16 0,0 0 0,-2 1 0,0 1 0,-2 0 0,-12-18 0,-1 1 0,-1-1 0,1 0 0,0 1 0,0-1 0,-1 0 0,0 1 0,1-1 0,-1 1 0,0-1 0,0 1 0,0-1 0,10 83-5,5-25 31,-4-30 18,-7-20-20,0 0-1,-1 0 1,0 1-1,-1-1 1,0 1-1,-1 0 1,0 0-1,-1-1 1,0 4-24,0 20 62,0 0 60,0 48 221,0-59-269,0-2-35,0-15 4,0-6-43,0 0-53,0 0-86,-1 1-33,-4 2 2,3-2 31,0 0 86,-6 5 14,5-4-25,-1 0-64,1-1-43,0 0-73,0 0-87,0-1-100,2 0-117,-2-3-418,-12-13-698</inkml:trace>
  <inkml:trace contextRef="#ctx0" brushRef="#br0" timeOffset="263.015">189 452 3200,'21'-10'908,"-11"5"-344,-4 2 247,-6 3-495,1 0 50,-1 0 81,0 0 668,0 0-809,0 0-41,0 0 10,0 0-77,0 0-33,0 0 8,0 0 339,0 0 128,0 0-382,1 0-67,0 0-57,0 0-50,3-1-28,0 0-80,3-2-87,-5 2 108,-1 0 37,10-8-68,0-2-14,-1 5 84,1 2 75,3 3 101,23-2 206,0-4-111,-1 1-116,-2 3-104,-21 3-99,-1 0-105,0 0-91,-1 0-78,2 0-141,1 0-68,30 0-1160,10 0 119</inkml:trace>
  <inkml:trace contextRef="#ctx0" brushRef="#br0" timeOffset="850.944">1073 321 3712,'0'0'1034,"0"0"-733,0 0-36,0 0 509,0 0-564,0 0 43,0 0 251,-3 0 807,0 0-929,-39 0 1015,31 0-1136,0 0-45,0 0-47,0 0-91,2 0-113,4 0-30,1 0-36,-4 0 296,2 2-70,-1 1-41,-1 2-30,3-1-12,2-3 13,-13 5 74,4 0-45,-7 10 49,12-9-74,-2-1 91,-3-3-44,8 16-84,8 9-22,-2-21 0,-1-9 0,3 2 0,1 1 0,-1 1 0,0-1 0,1 0 0,-1 1 0,0 0 0,0 0 0,0 0 0,0 1 0,0-1 0,3 4 0,40 22 21,-14-15 39,-31-13-56,0 1-1,0 0 1,1-1-1,-1 1 1,0 0 0,-1 0-1,1 0 1,0 1-1,0-1 1,0 0-1,-1 1 1,1-1 0,0 1-4,23 26 0,-10-22 0,-14-6 0,0 0 0,0 0 0,0 0 0,-1 0 0,1 0 0,0 0 0,0 0 0,-1 1 0,1-1 0,0 0 0,0 1 0,-1-1 0,1 1 0,0-1 0,-1 1 0,1-1 0,0 1 0,-1-1 0,1 1 0,-1-1 0,1 1 0,-1 0 0,1-1 0,-1 1 0,1 0 0,-1 0 0,0-1 0,1 1 0,-1 0 0,0 0 0,0-1 0,0 1 0,1 0 0,-1 0 0,0 0 0,0-1 0,0 1 0,0 0 0,-1 0 0,1 0 0,0 1 0,0 0 0,0-1 0,0 1 0,0 0 0,0 0 0,0-1 0,0 1 0,1 0 0,-1-1 0,1 1 0,-1-1 0,1 1 0,0-1 0,-1 1 0,1-1 0,0 1 0,0-1 0,0 1 0,0-1 0,0 0 0,0 0 0,1 0 0,-1 1 0,1-1 0,-2 1 0,1 1 1,-1-1-1,0 1 1,0-1-1,0 1 1,-1-1-1,1 0 1,0 1-1,-1-1 1,0 0 0,1 1-1,-1-1 1,0 0-1,0 0 1,0 0-1,0 1 1,-1-1-1,1 0 1,-1-1-1,1 1 11,-2 4 117,-3-2 85,-23 18-23,4-1 24,23-19-193,0-1 1,0 0-1,-1 0 1,1 0-1,0 0 1,0 0-1,-1-1 1,1 1-1,-1-1 1,1 0-1,0 1 1,-2-1-22,4 0 10,-1-1 1,0 1 0,0 0 0,1 0-1,-1 0 1,0 0 0,1 0 0,-1 0-1,0 0 1,0 0 0,1 0 0,-1 1-1,0-1 1,1 0 0,-1 0 0,0 1 0,1-1-1,-1 0 1,0 1 0,1-1 0,-1 0-1,1 1 1,-1-1 0,0 1 0,1-1-1,-1 1 1,1 0 0,0-1 0,-1 1-11,-8 8 200,-1-6-141,-3-1-81,-2-2-98,-1-1-113,9 0 70,-1-1-35,1 1-35,0-1-39,1-1-40,0 1-42,1-1-43,2 0-46,-1 0-1221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56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60 1664,'0'0'479,"0"0"-105,0 0 202,0 0 128,0-2 236,0 0-662,0-1-45,-1-6-1,-1 2-69,2 6-147,-1 0 0,1 0 0,-1 1 0,1-1 0,-1 0 1,0 0-1,1 0 0,-1 1 0,0-1 0,1 0 0,-1 1 1,0-1-1,0 1 0,1-1 0,-1 1 0,0-1 0,0 1 0,0-1 1,0 1-1,0 0 0,-1-1-16,-10 0 204,3-2 394,-13-10 20,12 11-483,-1 0 41,5 2-53,0-1 1,1 1 0,-1 0-1,0 0 1,0 1 0,0 0-1,1 0 1,-6 1-124,-6 6 231,2 3-98,-16 17 145,16-17-127,4-3-58,2 1-36,0 1-26,-4 6 42,-4 12 108,10 9-42,8 40 117,0-47-85,-1-27-158,0-1-1,0 1 1,1-1 0,-1 1 0,1 0 0,-1-1 0,1 1 0,0-1-1,0 1 1,0-1 0,0 0 0,0 1 0,0-1 0,1 0 0,-1 0-1,1 0 1,-1 0 0,1 0 0,0 0 0,0-1 0,0 1 0,0 0-1,0-1 1,0 1 0,1-1 0,-1 0 0,0 0 0,1 0 0,-1 0-1,1 0 1,-1-1 0,1 1 0,0-1-13,12 3 89,1-2 0,-1 0-1,0-1 1,1 0 0,8-2-89,15 0 156,-11 2-28,-27 0-124,-1 0 1,1 0-1,0 0 0,0 0 1,-1-1-1,1 1 1,0 0-1,-1 0 1,1-1-1,0 1 1,0 0-1,-1-1 0,1 1 1,-1 0-1,1-1 1,0 1-1,-1-1 1,1 1-1,-1-1 1,1 1-1,-1-1 0,1 0 1,-1 1-1,1-2-4,36-35 43,-19 16 51,-12 2-66,-3 4 7,5 1 43,1 3-28,8-10 25,-12-4 56,-5 16-117,0-9 105,0 1 44,0-23 272,0 18-249,0 19 27,0 6-42,0 16 42,3 18-85,10 10-85,-2-15 46,0-18-69,-9-11-20,1 0-1,-1 0 1,1 0 0,-1 0 0,-1 0-1,1 1 1,0-1 0,-1 1 0,1-1 0,0 4 0,-2-5 0,1 1 0,0-1 0,0 0 0,0 0 0,1 0 0,-1 0 0,0 0 0,1 0 0,-1 0 0,1 0 0,0 0 0,1 1 0,0-2 1,-1 0 1,0 0 0,1 0 0,-1 0-1,0-1 1,1 1 0,-1-1 0,1 0 0,-1 1-1,1-1 1,-1 0 0,1-1-2,19 5 79,-6 3-52,-14-6-27,-1 1 0,1-2 0,0 1 0,-1 0 0,1 0 0,0-1 0,0 1 0,0 0 0,0-1 0,0 0 0,0 0 0,0 1 0,0-1 0,0 0 0,-1 0 0,1-1 0,0 1 0,0 0 1,0-1-1,0 1 0,0-1 0,0 0 0,8-3-16,-5 2 37,0 0-1,-1 0 1,1 1-1,0 0 1,0-1 0,0 2-1,0-1 1,3 0-21,-7 2 5,1-1 0,0 0 0,-1 0 0,1 0 0,-1-1 0,1 1 1,0 0-1,-1-1 0,1 1 0,-1-1 0,1 1 0,-1-1 0,1 0 0,-1 1 0,1-1 0,0-1-5,-1 1 3,0-1 0,0 1 0,-1 0 0,1-1 0,0 1 0,-1-1 0,1 1 0,-1-1 0,1 1-1,-1-1 1,0 0 0,0 1 0,1-1 0,-1 0 0,0 1 0,-1-2-3,1 2 3,0 0 1,0 1-1,0-1 0,0 0 1,0 0-1,0 1 0,0-1 0,0 0 1,0 0-1,0 1 0,0-1 1,0 0-1,1 0 0,-1 1 1,0-1-1,1 0 0,-1 1 1,0-1-1,1 0 0,-1 1 1,1-1-1,-1 1 0,1-1 1,-1 1-1,1-1 0,-1 1 1,1-1-4,8-11 38,0-26 47,16 19-63,-23 15-22,-1 0 0,0 1 0,0-1 0,0 0 0,0 0 0,-1 0 0,0 0 0,0-1 0,0 1 0,0 0 0,0 4 0,0-28-15,0-57-120,0 82 29,0 9 29,0 5 34,0-6 35,-1 24 8,0-8 0,0 1 0,2-1 0,0 0 0,3 9 0,-3-25-1,1 0 1,-1 0-1,1-1 1,0 1-1,0 0 0,1-1 1,-1 0-1,1 0 1,2 3 0,19 8 26,-23-14-22,-1-1 0,1 1 0,-1-1 0,1 1 1,-1 0-1,1 0 0,-1-1 0,1 1 0,-1 0 0,1 0 0,-1-1 0,0 1 1,0 0-1,1 0 0,-1 0 0,0-1 0,0 1 0,0 0 0,0 0 1,0 0-5,-1 28 36,1-27-27,0-2-7,0 0 0,0 1 0,0-1 0,0 0 0,0 0 0,0 0 0,-1 0 0,1 0 0,0 1 0,0-1 0,0 0 0,0 0 0,0 0 0,0 0 0,0 0-1,0 1 1,0-1 0,0 0 0,0 0 0,0 0 0,0 0 0,0 1 0,0-1 0,0 0 0,0 0 0,0 0 0,1 0 0,-1 1 0,0-1 0,0 0 0,0 0 0,0 0 0,0 0 0,0 0 0,0 0 0,0 1 0,1-1 0,-1 0 0,0 0 0,0 0 0,0 0 0,0 0 0,0 0 0,1 0 0,-1 0 0,0 0 0,0 0 0,0 0 0,0 0 0,1 0 0,-1 0 0,0 0 0,0 0 0,0 0-2,1 0 4,-1 1 0,1-1 0,0 0 0,-1-1 0,1 1 0,-1 0 0,1 0 0,-1 0 0,1 0 1,-1 0-1,1 0 0,-1-1 0,1 1 0,-1 0 0,1 0 0,-1-1 0,1 1 0,-1 0 1,0-1-1,1 1 0,-1-1 0,1 1 0,-1 0 0,0-1 0,1 1 0,-1-1-4,1-14 19,-1 13-17,-1-1-1,1 1 1,0 0-1,0-1 1,1 1-1,-1 0 1,0-1-1,1 1 1,-1 0-1,1 0 1,0-1-1,0 1 0,0 0 1,0 0-1,0 0 1,0 0-2,9-9 30,-8 10-26,0-1 0,-1 1 0,1-1 0,0 0-1,-1 0 1,1 0 0,-1 0 0,0 0 0,0 0 0,0 0-1,0 0 1,0 0 0,0-1 0,0 1 0,-1 0-1,1-1 1,-1 1 0,0 0 0,1-1 0,-1-2-4,-1-2 1,1 3 1,-1 1-1,1 0 1,0 0 0,0-1-1,0 1 1,0 0 0,0 0-1,1-1 1,0 1 0,-1 0-1,1 0 1,1-1-2,6-4 55,34-34-110,-17 26 34,3-9-1,-17 18-79,1 7 92,-7 1-9,-3-1 13,0 0-1,0 0 0,0 0 0,0 0 1,-1 0-1,1 0 0,0 1 1,0-1-1,0 1 0,-1-1 1,1 1-1,0 0 0,-1-1 1,1 1-1,0 0 6,6 13-20,12 13 19,11 20 1,-23-32 0,1 0 0,0-1 0,1 0 0,1 0 0,0-1 0,0 0 0,2-1 0,-3-2 2,8 9-69,-13-8-12,-4 2-33,0-7-186,0-1 88,2 0 42,2 0 10,-1-1 3,-2-1-8,3 12-216,0-6-121,1-4-115,3 0-111,0-1 151,-8-4 505,0 1 1,-1-1-1,0 1 0,1-1 0,-1 1 1,1-1-1,-1 1 0,1-1 0,-1 1 1,0-1-1,1 1 0,-1-1 0,0 1 1,0 0-1,1-1 0,-1 1 0,0-1 1,0 1-1,0 0 0,0-1 0,0 1 1,0 0-1,0-1 0,0 1 0,0 0 1,0 0 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00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77 2176,'-4'5'186,"0"-1"-39,-3 2 54,-2 3 129,10-9-198,0-2 62,2 0 85,0-2 106,1 1-59,-1-1 63,2 0 70,-1-1 75,-4 5-347,0 0-54,0 0-24,0 0-4,0 0 76,0 0-51,0-1-44,0 1-36,0-2-27,0-4-67,0 3 90,0 1 64,0-1 92,0 1 112,0 0-107,0 1 36,0-1 39,0 1 42,-1-8-110,-15-14 190,9 17-253,-2 1 36,-5 0 171,7 3-128,-1 2 40,-11 0-183,6 0-25,-9 0 45,15-1-59,-17 0 12,5 6-40,7 14-20,-35 12 0,40-27 4,0 0 0,0 0 0,1 0-1,-1 1 1,1 0 0,1 0 0,-1 1 0,1-1 0,-4 6-4,-17 18-14,24-28 12,1 1 0,-1-1-1,1 1 1,0 0 0,0 0 0,0 0-1,0 0 1,0-1 0,0 1 0,0 0 0,1 1-1,-1 0 3,-14 28 6,-15 19-2,13-12-30,17-36 23,-1 1 0,1-1 0,0 0 0,0 1 0,0-1 0,0 1 0,0-1 0,0 1 0,0-1-1,1 0 1,-1 1 0,1-1 0,0 0 0,0 1 0,0-1 0,0 0 0,0 0 0,0 0 0,1 0 0,-1 0-1,0 0 1,1 0 0,0 0 0,-1-1 0,1 1 0,0-1 0,0 1 0,0-1 0,0 0 0,1 1 3,15 15-14,12 24 14,-19-33 0,2 0 0,-4 10 23,-9-17-21,0-1 0,0 1 0,0 0 0,0 0 1,0-1-1,1 1 0,-1 0 0,0 0 0,1-1 0,-1 1 0,0 0 1,1-1-1,-1 1 0,1 0 0,-1-1 0,1 1 0,0-1 0,-1 1 1,1-1-1,-1 1 0,1-1 0,0 1 0,-1-1 0,1 0 0,0 1 1,0-1-1,-1 0 0,1 0 0,0 1 0,0-1 0,0 0 0,-1 0 0,1 0 1,0 0-1,0 0 0,0 0 0,-1 0 0,1 0 0,0-1-2,9 2-8,4-1 38,13 2 70,40-4 211,-52 0-243,-4-3-35,-3-5 11,-2 0-8,10-2 26,17-9 52,-20 14-68,11-9 15,-22 14-59,1-1 0,-1 0 0,0 0 0,0 0 0,0 0 0,-1 0 0,1 0 1,-1 0-1,0-1 0,1 0-2,-1 0 3,1 0 0,0 1 0,0-1 1,1 0-1,-1 1 0,1-1 0,0 1 1,0 0-1,2-2-3,-3 3 4,1 0 1,-1 0-1,0-1 0,0 1 0,0 0 1,0-1-1,-1 1 0,1-1 1,-1 0-1,1 1 0,-1-1 1,0 0-1,0 0 0,0 0 0,-1 0 1,1 0-1,0 0 0,-1 0-4,0-1 3,0 0-1,0 0 1,1 0-1,-1 0 1,1 0-1,0 1 0,0-1 1,1 0-1,-1 1 1,2-3-3,3-7-3,-6 10 2,0 0 1,1 0 0,0 0 0,0 0 0,0 0 0,0 0 0,1 0-1,-1 0 1,1 0 0,-1 1 0,1-1 0,0 0 0,0 1-1,0 0 1,1-1 0,0 0 0,6-5 24,-8 6-18,0 1-1,0-1 1,-1 1 0,1-1-1,-1 1 1,1-1 0,-1 1-1,1-1 1,-1 1 0,0-1 0,0 0-1,0 1 1,0-1 0,0 0-1,0 1-5,0 1 0,0-29 43,0 37 35,0 38 100,3-9-71,-2-31-91,1-1 0,-1 0 0,1 0 0,0 0 0,0 0 0,1 0 0,-1 0 0,2 1-16,13 13 69,-16-17-65,1-1 0,-1 1 0,1-1 0,-1 1 0,0 0 0,1-1 0,-1 1 0,0 0 0,0 0 0,0 0 0,0 0 0,-1 0 0,1 0 0,-1 0 0,1 0 0,-1 0 0,1 0 0,-1 0 0,0 0 0,0 2-4,6 28 95,-5-29-94,1 0 1,0 0-1,0 0 0,0 0 0,1-1 1,-1 1-1,0-1 0,1 1 0,1 0-1,17 18 22,-15-4 27,-6-16-44,0 0 1,1 0-1,-1 0 1,0 0-1,1 0 1,-1 0-1,1 0 1,-1 0-1,1 0 0,-1 0 1,1 0-1,-1-1 1,1 1-1,0 0 1,-1 0-1,1-1 1,0 1-1,0 0 1,0-1-1,0 1 1,-1-1-1,1 1 1,0-1-1,0 1 1,0-1-1,0 0 1,0 1-1,0-1 1,0 0-1,1 0-5,7 2 19,-1 3-24,-2 6 33,5 10 48,-7-13-44,2-3 31,4-3-41,19-2-89,-27-1 49,4 1-78,-6 0-22,0 0-69,0 0-159,0 0-4,0 0 60,0 0 22,0 0 33,1 0-144,-1 0 106,1 0 87,0 0 70,0 0 50,4 0-19,-2 0 6,0 0-100,-2 0 37,1 0-43,-1 0-100,1 0-82,0 0-90,0 0-102,30 0-1105</inkml:trace>
  <inkml:trace contextRef="#ctx0" brushRef="#br0" timeOffset="515.603">846 58 2560,'0'0'489,"0"1"-117,0-1-101,0 1-86,0 0-76,0 0-50,0 0-36,0 3-58,0-2 43,0-1 48,0 1 67,0 0 0,0-1 42,0 0 47,0 1 52,0-1 58,0 1 64,0-1 69,0 0 75,0 12-434,0-1 45,1 17 248,1-19-278,0-2-46,0-1-37,2 0-43,1-2-53,-2 2 13,3 5 24,4-1 70,-8-10-25,-1 1 0,1-1 0,0 1 0,-1 0 0,1 0 0,-1 0 0,1 0 0,-1 0 1,0 0-1,0 0 0,0 0 0,0 0 0,0 1 0,0-1 0,-1 0 0,1 1 0,-1-1 0,0 0 0,0 1 0,0 2-14,0 76 384,1-73-275,1-2-42,0-1-26,3 0-25,1 2 29,-3 22 104,-3-23 64,0-6-63,0 0-22,0 0 21,0 0 64,0 0-42,0-6 42,0-12 52,0-1-36,0-19 140,0-16 1,0-34 101,0 51-233,5 12-130,12 4-87,-7 10-1,-10 10-14,1-1 1,0 0-1,0 1 1,0-1 0,0 1-1,0-1 1,0 1-1,1 0 1,-1 0-1,0-1 1,1 1-1,-1 0 1,1 0-1,-1 0 1,1 0-1,-1 1 1,1-1-1,0 0 1,-1 1-1,1-1 1,0 1-1,0-1 1,-1 1-1,1 0 1,0 0-1,0 0 1,0 0-1,-1 0 1,1 0-1,0 0 1,0 1-1,0-1 1,0 1-7,6 0 20,4-1-41,1 0-39,14-2-159,-1 1-91,0 1-70,-17-1 164,1 1 1,-1 1-1,0 0 1,1 0-1,-1 1 1,0 0 215,13 14-1429</inkml:trace>
  <inkml:trace contextRef="#ctx0" brushRef="#br0" timeOffset="998.602">1410 77 3328,'0'5'189,"1"0"104,-1 1 87,0-1 71,1 1 221,2 13 1407,-2-11-1239,1-1-191,-2-4-373,1 0-41,0 0-42,0 0-54,0 1-60,0-1-64,-1 0-71,1 0-77,0-1-83,0 1-88,3 29 145,-3-20 102,3 0 60,10 7 86,-12-18-67,-1 1 0,1 0 0,-1 0 0,1 0 0,-1 1-1,0-1 1,0 0 0,0 0 0,0 1 0,0-1 0,0 1 0,-1-1-1,1 0 1,-1 2-22,2 25 74,-3-17-42,1-8-21,-1 0 0,1 1-1,0-1 1,0 0 0,1 1-1,-1-1 1,1 0-1,0 0 1,1 2-11,-1-2 12,1-1 0,-1 1 0,1-1-1,0 0 1,-1 0 0,2 0 0,-1 0 0,0 0 0,1 0-12,7 7 75,6 6-81,-12-9 39,-1 2 97,-2-4-12,-1 1 44,0-32-43,0 5 18,0 21-135,0 0 0,0 0 1,0-1-1,0 1 1,0 0-1,0 0 0,0 0 1,0 0-1,0-1 0,0 1 1,0 0-1,0 0 0,0 0 1,0 0-1,0 0 1,0-1-1,0 1 0,-1 0 1,1 0-1,0 0 0,0 0 1,0 0-1,0 0 1,0 0-1,0-1 0,-1 1 1,1 0-1,0 0 0,0 0 1,0 0-1,0 0 1,-1 0-1,1 0 0,0 0 1,0 0-1,0 0 0,0 0 1,0 0-1,-1 0 0,1 0 1,0 0-1,0 0 1,0 0-1,0 0 0,-1 0 1,1 0-1,0 0 0,0 0 1,0 0-1,0 0 1,0 1-1,-1-1 0,1 0 1,0 0-3,-1 0 6,0 0 0,-1 0 0,1 0 0,0 0 0,0 0 1,0-1-1,-1 1 0,1 0 0,0-1 0,0 1 0,0 0 0,0-1 0,0 0 1,-1 1-1,1-1 0,0 0 0,1 1 0,-1-1 0,0 0 0,0 0 1,0 0-1,0 0 0,1 0 0,-1 0 0,0 0 0,1 0 0,-1 0 1,1 0-1,-1 0 0,1 0 0,-1-1 0,1 1 0,0-1-6,-3-24 149,4-7 74,0-3 99,-1-5-88,0 40-226,0 0 0,-1 0 0,2 0 0,-1 0 0,0 0-1,0 0 1,0 0 0,0 0 0,1 0 0,-1 0 0,0 0 0,1 0-1,-1 0 1,1 1 0,-1-1 0,1 0 0,-1 0 0,1 0 0,0 0-8,-1 1 0,23-42 124,-15 3 8,-8 36-122,0 0 1,0-1 0,1 1 0,-1 0-1,1 0 1,0 0 0,-1 0 0,1 1-1,0-1 1,1 0 0,-1 0-11,1 0 6,0 1 0,0 0 1,0 0-1,0-1 0,0 1 1,0 1-1,0-1 0,1 0 1,-1 0-1,1 1 1,-1 0-1,2-1-6,18-13 83,-21 15-79,0-1 1,0 0-1,0 1 1,0-1-1,0 1 1,0-1-1,1 1 1,-1 0-1,0-1 0,0 1 1,0 0-1,1 0 1,-1 0-1,0 0 1,0 0-1,0 0 1,2 0-5,10 1-30,0 0-66,2-1-89,-11 0 93,-1 0 45,5 0 22,-4 0-14,-1 0-17,1 0-36,2 0-55,0 0-60,2 0-72,2 0-81,5 0-137,11 0-392,-1 0-647</inkml:trace>
  <inkml:trace contextRef="#ctx0" brushRef="#br0" timeOffset="1590.769">2088 134 2432,'0'-12'551,"-1"2"-75,0-3 126,-2 4-88,-9-2 441,6 10-604,-3 0 40,6 1-181,0 0-50,0-1-44,2 0-38,-1 0-26,1 0-33,-1-4-57,1 2 36,0 1 61,0 0 32,-1 1 56,0 0 25,0 1 52,-1-1 59,-1 1 66,1 1-346,0-1 1,0 0-1,0 1 1,0 0-1,0 0 1,0 0-1,0 0 1,0 0 0,0 1-1,1-1 1,-1 1-1,-2 1-3,-18 16 106,12-10-1,0-2 47,-4 4 137,4-2-110,3-1-67,-1 3-54,2-3-7,1-1 28,-4 4 117,3-2-63,3-1-37,3 2-28,-1 1-13,-2-1 16,-7 6 53,-2-4-34,11-10-72,-1 0-1,1 0 0,0 1 0,0-1 0,0 1 0,0-1 0,0 1 0,0 0 0,0 1-17,-3 27 144,4-25-120,6 46 183,2-37-166,3-3-36,-7-11 4,-1 0 0,0 0 0,1 0 0,-1-1-1,0 1 1,1-1 0,-1 1 0,1-1 0,-1 0 0,1 0 0,-1 0 0,1 0-9,54 0 319,-33 0-233,7-3-43,7-14 72,-22 4-54,0 0 1,-1-1-1,5-8-61,14-12 21,-6 3-21,-27 29 0,0 1 0,-1-1 0,1 1 0,0-1 0,-1 1 0,1-1 0,-1 1 0,1-1 0,-1 0 0,0 1 0,0-1 0,0 0 0,0 1 0,0-1 0,0 0 0,1-3 0,-1 2 0,1 1 0,-1 0 0,0-1 0,0 1 0,0-1 0,0 1 0,0-1 0,0 1 0,0-1 0,-1 1 0,1 0 0,-1-1 0,0 1 0,0-1 0,0 1 0,0 0 0,-1-2 0,-23 1 21,19 3 86,6 0 21,6 10-22,19 27-63,-24-36-37,-1 0-1,1 0 1,-1-1-1,1 1 1,-1 0 0,1 0-1,-1 0 1,1 0-1,-1 0 1,0 0 0,1 0-1,-1 0 1,0 0 0,0 0-1,0 0 1,0 0-1,0 0 1,0 0 0,0 0-6,0 29 95,0-12-36,0-6-8,0-3-22,2-3-23,-1 1 0,1-1 1,1 0-1,-1 0 0,1 0 0,0 0 0,0 0 0,1-1 0,0 1 0,0-1 0,0 0 0,1 0 1,-1-1-1,2 2-6,-1-1-53,-3-4-86,-2-1-38,0 0-9,4 0-359,1 0 96,0 0 85,-1 0 71,0 0 73,0 0 42,2 0-58,6 0-246,-9 0 283,0 0-56,3 0-1281</inkml:trace>
  <inkml:trace contextRef="#ctx0" brushRef="#br0" timeOffset="2289.227">2332 58 3456,'-1'0'-208,"-1"0"93,0 0 89,0 0 112,1 0 99,-1 0 87,1 1 151,0-1 85,-1 0 182,0 2 434,1 0-8,1 0-439,-1 0-186,1 0-89,0 1-151,0-1-91,0 1-102,0 0-115,0 7 207,0 0-39,0 9 13,0-1-90,0 28-48,0-32 47,0 1 46,0 3 96,0 2 114,0-17-257,0 0-1,0 0 0,1 1 1,0-1-1,-1 0 1,1 0-1,0 0 0,1 0 1,-1 0-1,1 0-31,11 17 178,-1-5-66,0-3-44,-8-9-57,2 2 164,-1-2-80,0-2-49,1-3-35,0 2 46,13 0 70,34 0 235,-37 0-275,-8 1-58,-7 0-27,15-14 38,21-11 60,10-4 28,-18-13-22,-10 29-86,-18 12-20,0 0 0,-1 0 1,1 0-1,-1 0 0,1-1 0,-1 1 0,1 0 0,-1 0 0,1-1 0,-1 1 0,1 0 1,-1-1-1,1 1 0,-1 0 0,1-1 0,-1 1 0,0-1 0,1 1 0,-1-1 0,0 1 0,1-1 1,-1 1-1,0-1 0,0 1 0,1-1 0,-1 0 0,3-46-23,-3-3-105,1 47 34,2 2 40,7 4 14,-8-2 15,-1 0 24,-1 0-1,1 1 1,0-1-1,-1 0 1,1 1-1,-1-1 1,1 1-1,-1-1 1,0 1 0,0-1-1,1 0 1,-1 1-1,0-1 1,0 1-1,-1-1 1,1 2 1,0-2 0,0 1 0,0-1 0,0 0 0,0 1 1,0-1-1,0 0 0,0 1 0,0-1 0,1 0 0,-1 0 0,0 1 0,1-1 0,-1 0 0,1 0 1,-1 1-1,1-1 0,13 5 0,-13-6 0,0 0 0,-1 0 0,1 0 0,0 0 0,0 0 0,-1 0 0,1 1 0,0-1 0,0 0 0,-1 1 0,1-1 0,0 0 0,-1 1 0,1-1 0,0 1 0,-1-1 0,1 1 0,-1-1 0,1 1 0,-1 0 0,1-1 0,-1 1 0,1 0 0,-1-1 0,0 1 0,1 0 0,-1 0 0,0-1 0,1 1 0,-1 0 0,0 0 0,0-1 0,0 1 0,0 0 0,0 0 0,0 0 0,0-1 0,0 1 0,0 0 0,0 0 0,1 6 0,0-1 0,1 1 0,-1-1 0,2 0 0,-1 1 0,1-1 0,0 0 0,0 0 0,0-1 0,1 1 0,2 1 0,12 25 0,-3 12 0,33 9 0,-41-46 0,1 1 0,-1 0 0,0 1 0,0-1 0,4 8 0,7 35 21,3-32 29,-18-18-47,-1 0 0,0 1-1,0 0 1,0-1 0,0 1 0,-1 0 0,1 0 0,0 0-1,-1 0 1,1 1 0,-1-1 0,0 0 0,0 0 0,0 1-1,0-1 1,0 1 0,0-1 0,-1 1 0,1-1 0,0 3-3,3 9 0,0 0 0,2-1 0,0 0 0,0 0 0,4 4 0,1 3 21,-4 0 45,-6 2-27,0 2-16,12 23 62,-13-45-83,1 1-1,-1-1 0,1 1 1,-1-1-1,0 1 0,0-1 1,0 1-1,0-1 0,-1 1 1,1-1-1,0 1 0,-1-1 1,0 1-1,0-1 1,0 0-1,0 1 0,0-1 1,0 0-1,-1 1-1,-3 7 17,-4 15 90,-20 7 21,1-14 9,19-16-83,1 0 1,0-1-1,-1 0 1,0-1-1,1 1 1,-1-1-1,1-1 1,-2 0-55,-18 0 88,-2 0 111,1-1 0,0-1 0,-28-7-199,33 1 121,3-3-47,0-6-29,-6-11-20,4 3 9,21 24-26,0 0-1,0 0 1,0-1 0,1 1-1,-1-1 1,1 1 0,-1-1 0,1 1-1,0-1 1,0 0 0,0 0-1,0 0 1,0 0-8,-7-17 28,-20-9 57,25 25-82,0-1 0,1 0-1,-1 0 1,1 0 0,1 0-1,-1 0 1,1 0 0,-1-3-3,0-2 106,1-1-83,1 1-73,0-1-62,1-1-88,2 1-55,-2 9 191,-1 0 0,1 0 0,0 0-1,0 0 1,0 0 0,0 1 0,0-1-1,0 0 1,1 1 0,-1-1 0,0 1-1,1-1 1,-1 1 0,2-1 64,7-2-459,0 2-95,1-1-97,11-13-1162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2T20:11:29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8451 4401 428 0,'0'0'103'0,"0"0"4"16,0 0-67-16,0 6-6 0,0 1-10 15,0 3-3-15,0 4-1 0,0 4-3 0,0 3-4 16,0 0 0-16,0 1-3 0,0 1 1 15,5-1-2-15,-5-1-3 0,0 1 0 16,0 0 0-16,5 2-1 0,-5 9 0 16,7-1-2-16,-7 9 1 0,0 1-1 15,0-6-1-15,0 6 0 0,0-4 1 16,0 3-2-16,0 2 2 0,-9 5 1 16,4 7 0-16,5 3 1 0,-6 2-2 15,6 2 2-15,-5-3-2 0,5 0 1 0,0 1 0 16,0-6-2-16,0-2 0 0,0 9 0 15,7 2-1-15,-7-3 0 0,0-1 1 16,0 10-3-16,0 6 2 0,0 2-1 16,0 4-1-16,0-1 2 0,0-1 1 15,0-13-1-15,3 3 1 0,-3-3 0 16,0 7 2-16,0 4-1 0,0 14 2 16,-5-3-3-16,5 7 2 0,0-4 0 0,-5-7-2 15,5-6 0-15,0 0 1 0,0 3-1 16,0 9 1-16,-11 4-2 0,11 0 2 15,0 4-1-15,0-2 0 0,0-9 0 16,0 0 0-16,0 4-3 0,0 4 3 16,0 6-2-16,0 2 2 0,0 2-1 15,-5 1-1-15,5-7 2 0,0-10 0 16,0 11-1-16,-7 3 1 0,7 2-1 0,0 6 2 16,0 5 0-16,0-16-2 0,0-4 2 15,0 7-2-15,5 2 1 0,-5 8 0 16,0 7-1-16,5-1-2 0,-5-5 1 15,0-6-1-15,0 3 2 0,0 1-1 16,0 3 2-16,0 3-1 0,0-1 2 16,0-7-1-16,0 0 1 0,0-3-2 15,-7 1 1-15,7 9-1 0,0 3 0 16,0-5 1-16,-3-4 0 0,3 2 0 0,0-2 1 16,-8 7 1-16,0-3 0 0,3 8 0 15,0-7 1-15,-3 4-2 0,-5-9 2 16,3 9-1-16,3-10-1 0,-6 9-1 15,8-7 0-15,0-4-1 0,-6-2 1 16,3-6-1-16,1-6-1 0,2 5 0 16,5 3 2-16,-5 2-2 0,-6 1 1 15,-1-2-1-15,-7 1 1 0,6-7 1 0,-5-7-1 16,10-4 0-16,8 0 0 0,-7-7 0 16,-4 1 1-16,4-4-2 0,4-1 0 15,-2-11 2-15,5-5-2 0,-7-4 2 16,7-12-1-16,0-8 0 0,0 6 2 15,0-7-1-15,0 0-1 0,0 3 1 16,0 4 0-16,0-6-1 0,0 7 0 16,-10-4 0-16,6 2-1 0,0-5 1 0,-1-1-1 15,5-9 0-15,-8-2 0 0,8-2 2 16,-8-8-1-16,8 1 0 0,-5 2 0 16,5-4 1-16,-5 1 0 0,5 5 1 15,-10 1-1-15,10-6 1 0,-9 1 2 16,9 0 0-16,-5-3 1 0,5-4 1 15,0 0 0-15,-4-7 0 0,4 4-1 16,0-4 0-16,0 0-2 0,0 7 0 0,5-7-2 16,-5 0-1-16,0 0-1 0,5 5 3 15,-5-5-3-15,8 10 1 0,-1-4 0 16,-2 7-1-16,0 1 3 0,0-1-2 16,1-5 0-16,4 0 0 0,-2-2 3 15,9 1-3-15,-8-5 2 0,9 4-3 16,0 2 3-16,7-8-1 0,1 2 1 15,2-2-1-15,11 12 3 0,-4-11-3 16,5 6 2-16,5-1-1 0,9-6 1 0,1 0-1 16,9 0-1-16,5 0-2 0,-2 0 2 15,6 0 1-15,-2 0 0 0,4 0-2 16,0 0 2-16,-1 0-1 0,4 0 1 16,7 0-1-16,-3 0-1 0,3-8-1 0,2 8 1 15,-10-5 0-15,0-3 1 0,5 1-2 16,-12 2 1-16,5 5 0 0,7 0 0 15,0 0 1-15,-4 0-2 0,9 0 2 16,-5-4-2-16,-7 4 0 0,-6 0 2 16,-2 0-1-16,0 0-1 0,-5 0 2 15,-1 4-2-15,-1 3 1 0,1 0 0 16,-2-1-1-16,3 1-1 0,-2-7 1 0,3 9 1 16,-6-9-2-16,-7 6 2 15,3-6-2-15,-7 8 1 0,-1-3 0 0,-5 4 1 16,-4-3-1-16,-4 3-2 0,-10-1 3 15,-1 3-2-15,-8-1 2 0,-3-4 0 16,-5 5-2-16,-5-6 2 0,6 5-1 16,-1-8-1-16,-5 4 2 0,12-6 1 15,-12 0-3-15,0 7 0 0,0-7 1 16,0 0 2-16,0-7-2 0,0 7 0 0,0-8-1 16,0 1 1-16,0-4 0 0,0-3-2 15,0-5 3-15,0-2-2 0,5-4 0 16,-5 2-1-16,0-7 2 0,4 0 0 15,-4-4 1-15,7 0-2 0,-7 3 3 16,11-2-1-16,-6 2 1 0,-1-6-1 16,-4-3-1-16,6-7 1 0,-6-10-1 0,0-7 0 15,0-2-1-15,-5-5 0 0,2-1 2 16,-2 6-2-16,5 0 1 0,-6 4-2 16,6 2 1-16,0 4 1 0,0 4 1 15,0-11-3-15,0-9 1 0,-9-11 1 16,3-6 0-16,-1-4-1 0,-1 3 2 15,8 6-2-15,0 5 1 0,0-6 0 16,0 3 0-16,0-10 1 0,-6-13-1 16,6-8 1-16,0 7-1 0,0 7 2 15,-5 4-2-15,5-6 0 0,0 0-1 0,-7-6 2 16,1-8-2-16,-4-1 2 0,3 15-2 16,2 3 0-16,5-1 2 0,-6-11 0 15,-2 5-2-15,1-15 1 0,7-1 0 16,-6 6 0-16,6 9 1 0,0-15-2 15,0 4 1-15,0-13-1 0,0-2 2 0,0 4-2 16,0 12 2-16,0-6-1 0,0 5 1 16,0-1-1-16,0-10 0 0,0 6 0 15,-4 14 0-15,4-3-1 0,-11 3 0 16,1-5 0-16,5-8 1 0,2-9 1 16,3 9-1-16,-7 10 1 0,7-13-1 15,0 3 0-15,0-3 0 0,5-9 0 0,-2-1-1 16,-3 16 3-16,12-1-2 0,-12 10-1 15,10-7 2-15,-10-2 0 0,6-3-1 16,-6 2 2-16,0 10-3 0,0 1 1 16,0 6 0-16,0-3-1 0,-5-5 2 15,5-12-1-15,0 6-2 0,12 0 3 16,-2-5-1-16,3 3 0 0,3 4 0 16,-6-7-1-16,-4-1 1 0,4 12 0 15,3 2 0-15,-8 9 2 0,-5-1-2 16,5 2 0-16,-5-7 0 0,0-6 0 15,0 3 2-15,0 6-2 0,5 7-1 0,-5 9 1 16,0 6 0-16,0 3 2 0,0-4-3 16,0-7 1-16,0-11-1 0,7 10 2 15,-1 0 0-15,-1 0 1 0,-5 11-3 16,8 5 2-16,-8-6-2 0,0 7 1 16,0 3-1-16,0 5 1 0,8 5 0 15,-8 7-1-15,0 4 1 0,9 2 0 0,-9 3-1 16,4 7 2-16,-4 5-3 0,0 4 2 15,0-1 1-15,0-1-2 0,0 5 1 16,0 2 2-16,0-3-3 0,0 12 2 16,0-2 0-16,0 8-3 0,0-1 1 15,-3 5 3-15,-3 3-4 0,6 0 2 16,-12 0-1-16,12 3 0 0,-6 5 1 0,6-1 0 16,0 0-1-16,0-7 0 0,0 0 3 15,-4 0-3-15,4 0 2 0,-8-8 1 16,0 5-1-16,1-4 0 0,-4 7 1 15,-10-7-3-15,-7 7 1 0,-5 0 1 16,-19 0-1-16,-5-5 2 0,-6 5-2 16,-2 5 1-16,-17-5 1 0,-1 14 0 15,1-5 2-15,-15-1-2 0,-15-8 0 16,-1 5 2-16,-8 5-2 0,-25 2 1 0,2-1 0 16,-6 4-3-16,-12 6 1 0,-12 9 0 15,7 2-2-15,-8 4 3 0,0 5-4 16,8-1-1-16,18-15-3 0,10-10-16 15,22-15-19-15,38 0-27 0,30-12-121 16,38-10-140-16,11-14-331 0</inkml:trace>
  <inkml:trace contextRef="#ctx0" brushRef="#br0" timeOffset="827.977">8131 14179 508 0,'-5'0'115'16,"5"0"4"-16,0 0-89 0,8 0 5 15,10-6 5-15,10 4-1 0,11-8 1 16,18 5-2-16,10-3 0 0,20 3-5 15,14 5-3-15,20-4-8 0,14 4-5 16,18 0-5-16,14 0-4 0,10 4-1 16,6 1-2-16,2 3-1 0,3 2 0 15,-1-4 0-15,6 0-1 0,-4 1-1 0,-7-3 2 16,-7-4-2-16,-5 0-6 0,-8-7-10 16,-28-2-14-16,-9 0-16 0,-27-5-10 15,-29 7-113-15,-27 7-121 0,-26 0-272 16</inkml:trace>
  <inkml:trace contextRef="#ctx0" brushRef="#br0" timeOffset="1218.456">8500 12984 526 0,'18'0'121'0,"10"0"5"0,10 0-91 0,6 4 2 16,8-4 0-16,9 0-2 0,9 0-2 16,18 0-2-16,20 10-4 0,17-10-3 15,15 0-5-15,19 0-5 0,21 0-4 16,8 0-2-16,20 0-4 0,14-12 0 16,12 12-3-16,-8 0-5 0,-2-3-7 15,-3 3-8-15,-21-11-12 0,-22 11-10 16,-21 0-7-16,-24-6-108 0,-30-1-108 15,-18 0-254-15</inkml:trace>
  <inkml:trace contextRef="#ctx0" brushRef="#br0" timeOffset="1562.284">8157 11821 423 0,'-5'-11'116'0,"-2"-1"3"0,7 7-17 0,10-3-67 15,11 2 2-15,17-2-4 0,14 1 0 16,14-3-3-16,11 6 3 0,11 4-2 15,18 0-4-15,28 0-4 0,20 9-2 16,23-2-7-16,21 6-3 0,23-1-3 16,6 1-3-16,14 4 0 0,12-3-3 15,7-1-4-15,-9 1-5 0,-8 0-10 16,-14-6-11-16,-27 4-8 0,-24-7-8 0,-31 1-7 16,-29-6-105-16,-28 0-104 0,-26 6-247 15</inkml:trace>
  <inkml:trace contextRef="#ctx0" brushRef="#br0" timeOffset="1905.832">8492 10396 524 0,'39'-8'122'0,"5"8"4"0,15 0-89 16,22 0-2-16,20 0 2 0,22 0 0 16,9 7-2-16,22-3-4 0,6 6-3 15,19-1-5-15,7 4-5 0,9 1-3 16,14 2-7-16,14-5-2 0,-4 7-1 15,-2-4-7-15,3-1-4 0,-16-7-9 16,-14 2-11-16,-20-8-10 0,-23 0-8 0,-26-13 0 16,-24-1-110-16,-27-2-102 0,-34-3-248 15</inkml:trace>
  <inkml:trace contextRef="#ctx0" brushRef="#br0" timeOffset="2202.62">8543 8998 550 0,'47'0'124'0,"10"-9"5"15,17 5-102-15,21-11 2 0,23 9 0 16,13 6-2-16,13-9-4 0,9-5-4 16,21 7-2-16,4 14-1 0,17-7-3 15,13-7-3-15,22 7-3 0,-2-8-2 16,7 8-7-16,6-4-9 0,-12-8-9 16,-25 12-8-16,-6-11-10 0,-33 5-6 15,-22-8-93-15,-16 2-5 0,-32-3-79 16,-44-2-161-16</inkml:trace>
  <inkml:trace contextRef="#ctx0" brushRef="#br0" timeOffset="2515.043">8273 7752 513 0,'82'-6'120'0,"8"6"6"0,3-7-90 16,20 7 4-16,5-5-4 0,29 5-2 16,11-7-7-16,14 7-4 0,18-7-5 15,3 7-3-15,2 0-5 0,6 5-3 16,21-5-3-16,-4 6-2 0,-7 2 0 15,-5-1-2-15,4-7-6 0,-22 6-7 16,-16-2-12-16,-17-4-7 0,-19 0-7 16,-35-4 59-16,-22-7-164 0,-24 4-105 15,-37-9-276-15</inkml:trace>
  <inkml:trace contextRef="#ctx0" brushRef="#br0" timeOffset="2796.214">8463 6753 538 0,'37'-25'123'15,"6"7"5"-15,14 4-97 0,18-2 3 16,7-4-1-16,16 5-3 0,17 0-3 15,7-3-5-15,6 13-3 0,16 5 0 16,18 0-4-16,-2 0-3 0,20 11-4 16,10 5-2-16,13-2-2 0,3 9-7 0,3 4-11 15,7-3-11-15,5-5-10 0,-16 5-8 16,-17-7-6-16,-20-14-52 0,-24-3-42 16,-34 0-84-16,-23 0-182 0</inkml:trace>
  <inkml:trace contextRef="#ctx0" brushRef="#br0" timeOffset="3093.019">7924 5460 516 0,'28'-11'122'0,"5"3"6"15,21-4-89-15,18-3-1 0,33-1-4 16,14-8-3-16,25 7-6 0,23-9-3 16,24 4-5-16,17-2-2 0,31 2 2 0,19 6-2 15,7 2-2-15,10 2-8 0,15 1-17 16,-4-2-19-16,15 13-117 0,13 0-124 15,-5-7-302-15</inkml:trace>
  <inkml:trace contextRef="#ctx0" brushRef="#br0" timeOffset="7098.808">9202 14989 495 0,'-16'0'121'0,"8"0"6"16,1 0-74-16,7 0-9 0,0 0-5 16,0 0-4-16,0-8-6 0,8 5-5 15,4-4-3-15,4 0-5 0,-1-9-2 16,1-2 0-16,9-5-2 0,4 1-1 16,4-7 0-16,4 6-2 0,12 3 0 0,-3 1 0 15,-5-2-2-15,-5 4 0 0,-5 5 1 16,-5 8-3-16,-6 4 1 0,-5 0-1 15,0 0-1-15,-9 11 1 0,-6 6-2 16,8-3 0-16,-8 4 0 0,0 4 0 16,-5-1 0-16,0 9-1 0,-1 2-1 15,-7 8 0-15,5 8-2 0,-1 8 3 16,-2-4-2-16,3 7 0 0,3-8 1 16,5-5-1-16,-8-1-2 0,8-8-5 15,0-2-6-15,-7-4-8 0,7 1-11 16,0-11-11-16,0-3-10 0,0-6 24 0,-5-4-130 15,-1 3-108-15,-1 0-268 0</inkml:trace>
  <inkml:trace contextRef="#ctx0" brushRef="#br0" timeOffset="7333.084">9146 15570 527 0,'0'0'131'0,"0"0"7"0,0-9-79 15,0 9-3-15,7-7-3 0,13-5 0 16,4-2-2-16,12-1-4 0,13-4-5 16,12-7-6-16,7 4-5 0,11-1-6 15,19 2-6-15,8 4-7 0,-2 7-3 0,4 8-3 16,-12 2-9-16,-11 0-13 16,-11 7-14-16,-9-7-21 0,-16 0-18 0,-6-5-118 15,-4-4-132-15,-3-5-301 0</inkml:trace>
  <inkml:trace contextRef="#ctx0" brushRef="#br0" timeOffset="7958.977">9483 13652 573 0,'0'-14'136'15,"12"-5"7"-15,-2-3-95 0,11 0-2 16,4-6-5-16,-1-2-4 0,10 3-5 15,-1 6-4-15,1-2-4 0,11 7-1 16,-1 5-5-16,5 6 0 0,-5 5-3 0,5 0-5 16,-14 16-2-16,-6 5-2 0,-8 6 0 15,-13 12-5-15,-8 1-1 0,0 6-2 16,-9 0 0-16,-14 2 1 0,-5-5-2 16,-8 6-2-16,-16-6 2 0,1 12-1 15,5-7 2-15,-5-4 0 0,4-15 1 16,14 1 0-16,5-17 1 0,9-5 0 15,7 0 2-15,12-8 3 0,0 0-1 0,0 0 2 0,7-10 0 16,9 4 3-16,9-5 2 0,4-1 1 16,4 4-1-16,13-4 1 0,4 3-3 15,8 3 0-15,1 6-1 0,3 0-4 0,-8 0-1 16,0 7-3-16,0 0-6 0,-7-7-11 16,-4 0-14-16,-11 6-22 0,-4-6-17 15,-5 0-116-15,-11 0-132 0,1 0-299 16</inkml:trace>
  <inkml:trace contextRef="#ctx0" brushRef="#br0" timeOffset="8661.882">9436 12101 543 0,'-11'-9'135'0,"6"4"7"0,5-5-83 16,0-4-6-16,9 0-6 0,6-4-3 15,11-6-7-15,7 2-6 0,6-5-5 16,7 2-4-16,2 4-3 0,1 2-1 15,0 4-4-15,8 8-1 0,0 7-2 0,-3 0-1 16,-11 13-3-16,-9 2 0 0,-11 12-1 16,-16 2-4-16,-7 3 0 0,0 1 0 15,-20 7-3-15,-14 1 1 0,-19-8-2 16,-6-2-1-16,-9 2 1 0,4-6-3 16,7-6 1-16,19 1 0 0,5-9-2 15,5-9 1-15,9-4 0 0,12 0 1 16,2 0-2-16,5-4-2 0,0-9 2 0,17 2 2 15,6-2-1-15,1 1 1 0,7 2 1 16,4-3 3-16,-1 10 1 0,8-8 0 16,1 11-2-16,4 0 3 0,1 0 0 15,1 6 2-15,-5 8 1 0,-6 10-2 16,-2 2 2-16,-7 1 0 0,-4 7 1 16,-1-1-4-16,-12 0 0 0,-12 0 0 15,0-4 5-15,-12-2-2 0,-12 0 2 0,-4-5 2 16,-8 2-1-16,-7 4 2 0,-17 0-4 15,-4-8-3-15,-8-2 3 0,-10-4-6 16,5-6-9-16,9-8-10 0,4 0-18 16,5-14-16-16,7-3-14 0,9-11-116 15,17-3-128-15,8-11-283 0</inkml:trace>
  <inkml:trace contextRef="#ctx0" brushRef="#br0" timeOffset="9161.84">9596 10874 544 0,'0'-12'131'16,"0"4"6"-16,0-3-87 0,0 2 0 15,0 2-4-15,0-1-4 0,0 3-5 16,0 5-2-16,0 0-5 0,0 0-3 15,0 0-6-15,0 12-3 0,-6 2-3 16,-1 3-2-16,-4 5-5 0,3 7 1 0,-1 4-4 16,-7 2 2-16,11-3-6 0,-5 6 2 15,-4-6-3-15,5-5 0 0,1-4-1 16,8 0 2-16,0-9-4 0,0 2 3 16,7-2-1-16,1-9-1 0,3 5 1 15,6-5 1-15,4-5-2 0,2 0 2 16,2-12 0-16,9 6-1 0,-8-6 0 15,8-6 1-15,7 1-2 0,7 2 2 0,-2-5-3 16,4 4-6-16,1 0-7 0,-18-2-8 16,-2 7-14-16,-12-6-11 0,-7 10-12 15,-4-7-110-15,2 3-115 0,-10-3-273 16</inkml:trace>
  <inkml:trace contextRef="#ctx0" brushRef="#br0" timeOffset="9396.092">10022 10461 576 0,'-8'41'141'0,"-1"9"3"16,-4 4-89-16,-3 18-11 0,1 4-11 15,-3 1-10-15,2 8-6 0,-2-6-3 16,-3-9-2-16,-12-8 0 0,-2-10-4 0,6-1 0 15,4-3-2-15,9-8-8 0,6-7-13 16,5-11-13-16,5-15-13 0,0-7-53 16,0 0-63-16,17-16-108 0,2-12-226 15</inkml:trace>
  <inkml:trace contextRef="#ctx0" brushRef="#br0" timeOffset="10067.869">10342 9120 536 0,'0'0'134'0,"0"8"7"0,-13-8-80 0,5 0-9 15,-2 7-6-15,-13-7-6 16,-1 0-7-16,-2 0-7 0,-9-6-7 0,-4 6-6 16,-8 0-3-16,9-8-3 0,-6 8-1 15,5 0-1-15,-9 0 1 0,4 0 2 16,-10 8 1-16,8-8 2 0,10 0 0 15,10 0 2-15,13 0-3 0,1 0-1 16,6 0-3-16,6 0 1 0,0 0-3 0,0 6-1 16,0-6 0-16,0 8 0 0,0-1 0 15,0 8-2-15,5 10 0 0,5 7 0 16,-2 6 0-16,2 11-3 16,4-1 3-16,-7 1-5 0,-7-6 3 0,5-7-2 15,-5-5 3-15,-5-9-2 0,5-5 1 16,0-5-1-16,0-6 2 0,5-6 0 15,6 0-3-15,2-12 2 0,9 0-1 16,-1-6 0-16,3 1-1 0,1-7 1 0,3-1 0 16,3 4 1-16,-3-6-2 0,-5 3 1 15,3 8 0-15,-5 12 2 0,-3-4-2 16,5 8 1-16,0 6 0 0,-4 3 3 16,3 4-2-16,1 8 1 0,-4 1-2 15,-2 7 2-15,2 9 0 0,-6-4 0 16,-6 3 1-16,-7-1-1 0,0 1 4 15,0 0-1-15,-15-2 2 0,-9 1-1 16,-3 1 1-16,-5-5-2 0,-9-3 2 0,5-1-3 16,-5-4-1-16,-5-8-1 0,-11-5-2 15,-2-3-4-15,-10-8-9 0,5 0-12 16,9 0-18-16,9-16-13 0,7-5-7 16,4-27-112-16,9-13-120 0,10-6-269 15</inkml:trace>
  <inkml:trace contextRef="#ctx0" brushRef="#br0" timeOffset="10489.762">10007 7971 554 0,'0'-8'134'0,"0"8"3"0,0 0-90 16,-11 0-3-16,-1 8-7 0,-3 11-3 15,-11-5-6-15,-3 1-2 0,-4 7-3 16,-5 7-2-16,-7-1-4 0,12 18-4 16,3 8-4-16,4 6-3 0,11-1-2 15,4 11-3-15,11-10 0 0,0-4 0 0,0-7-1 16,21-3-1-16,9-12 0 0,2-6 1 15,18-12-1-15,0-16 2 0,1 0-2 16,0-3 2-16,3-11 2 0,-5 0 3 16,-7-6 2-16,-1-3 5 0,-2-1 3 15,-16 0 4-15,-8-3 5 0,-15 5 2 16,0 0 4-16,-3 4-3 0,-20 2-3 16,-10-2-4-16,-13 2-2 0,4 2-7 0,-15 7-6 15,-1 7-11-15,-1 0-12 0,4 0-14 16,-1 9-20-16,15-9-28 0,15 6-116 15,26-6-4-15,0 0-110 0,18-3-200 16</inkml:trace>
  <inkml:trace contextRef="#ctx0" brushRef="#br0" timeOffset="11270.646">9452 6774 547 0,'0'0'131'0,"13"0"4"0,2 0-86 15,5 0-6-15,4 0-3 0,7 0-7 0,5-14-5 16,7-2-1-16,1 5-2 0,12-3-1 15,-6 3-4-15,0 11-4 0,-1 0-2 16,-2 2-3-16,-14 12-3 0,-10 2-1 16,-10 2-5-16,-8 5 0 0,-5-1-1 15,0 6-1-15,-7-1 0 0,-8 3 0 16,-3 7-3-16,-8 3 0 0,-5 7-2 16,2 9 0-16,-9 2-1 0,-1-3-1 0,0-5 1 15,4 0 2-15,-4-9 0 0,19-1 3 16,1-9-1-16,14-1-4 0,5-14-4 15,0 3-13-15,0-13-11 0,5-6-10 16,4-6-115-16,6-9-121 0,-2-2-281 16</inkml:trace>
  <inkml:trace contextRef="#ctx0" brushRef="#br0" timeOffset="11450.12">9384 7084 503 0,'0'0'141'0,"9"8"10"0,9-8-42 16,7 0-41-16,8 0-8 0,4 0-7 15,14 0-11-15,3 0-10 0,8-8-9 16,4-3-7-16,6 6-8 0,-4-6-13 16,-12 5-15-16,0-4-18 0,-15-3-17 15,-10 2-120-15,-10-3-130 0,-2-10-303 16</inkml:trace>
  <inkml:trace contextRef="#ctx0" brushRef="#br0" timeOffset="11856.308">9853 5221 538 0,'-6'0'128'0,"-11"0"3"16,-4 0-89-16,-7 8-2 0,-1 6-3 15,-1 12-4-15,1 5-4 0,4-2-6 16,1 14-2-16,-4 0-4 0,0-3-6 15,7-1-2-15,11 6-1 0,10-8-1 16,0-12 2-16,8-7 3 0,20-10 2 16,6-8 2-16,19-8 4 0,7 0-1 15,4-11 2-15,11-4-2 0,-9-7 0 16,-9 6-3-16,-6-11 0 0,-17 6-3 0,-9 6 2 16,-16 0-5-16,-9-2 1 0,0 2-3 15,-11-6-4-15,-14 1-5 0,-7-3-10 16,-7 9-14-16,-4 9-15 0,5 13-20 15,-7 0-14-15,7 0-113 0,8 18-128 16,17-1-288-16</inkml:trace>
  <inkml:trace contextRef="#ctx0" brushRef="#br0" timeOffset="12168.709">9649 5733 539 0,'-23'13'127'0,"3"1"4"0,-6 5-88 16,-2 4-9-16,2 2-7 0,-5 5-7 0,0 3-1 16,5 1-2-16,3 1 1 0,8-6 0 15,15-2 1-15,0 1 1 0,18-2 3 16,8-6 0-16,12-5-2 0,9-1 0 16,1-14 2-16,7 0 4 0,12 0 0 15,0-5 2-15,14-8 2 0,-11-4 1 16,2-8 2-16,-13 7-1 0,-17-9-4 15,-14 4-3-15,-8-5-4 0,-20-2-7 16,0 1-1-16,-20-3-11 0,-6 2-6 0,-7 8-18 16,-19-1-15-16,-12 3-25 0,-11 14-18 15,-9 6-133-15,-2 0-145 0,-7 0-339 16</inkml:trace>
  <inkml:trace contextRef="#ctx0" brushRef="#br0" timeOffset="13371.502">7627 3695 562 0,'0'0'137'15,"0"0"7"-15,0 0-90 0,0 0 1 16,6 15-6-16,2 0-6 0,9 15-5 16,-1 6-5-16,2 7-4 0,12 12-6 15,4 3-5-15,12 1-6 0,-1 1-1 16,9-6-5-16,-1-4-1 0,-2-9-3 0,-9-4 0 15,2-3-2-15,-6-10 2 0,-5-3-3 16,-4-8 2-16,-3-6-3 0,-5-7 0 16,-6 0-1-16,-2 0 2 0,-8 0-3 15,-5-14 2-15,0-3 0 0,0-7 2 16,0-10-1-16,0-5 0 0,-15 2 0 16,6-6-1-16,0 2 1 0,-2 15-2 15,1 1 2-15,4 4-1 0,-1 8 2 0,1 6-1 16,6 7-1-16,0 0 0 0,0 8-1 15,0 0 0-15,0 6-1 0,0 8 1 16,0 2-2-16,0 6 3 0,0 5 0 31,-7 0 1-31,4-5-1 0,3 8 2 0,0-12-1 0,-5 4 1 0,5-6 2 16,0-4-3-16,0-6 1 0,0 1 1 0,0-1-1 16,-10 2 0-16,10-3-3 0,-8 1-6 15,1-6-6-15,1-2-9 0,-9-6-14 16,0 0-9-16,-9 0-9 0,-2 0-107 15,-5 0-112-15,1-6-263 0</inkml:trace>
  <inkml:trace contextRef="#ctx0" brushRef="#br0" timeOffset="13683.947">6666 3524 475 0,'20'-9'119'15,"-5"2"8"-15,3 7-69 0,-7 0-2 16,-1 8-6-16,3 14-3 0,3 7-4 15,7 17-5-15,3 7-7 0,6 6-7 0,-1 10-5 16,-5 3-6-16,-2-3-4 0,-6 0-5 16,-3-7-4-16,-5-16-8 0,3-3-11 15,-8-11-10-15,0-10-11 0,-5-6-8 16,0-11 136-16,5-5-244 0,-5 0-124 16,-5 0-341-16</inkml:trace>
  <inkml:trace contextRef="#ctx0" brushRef="#br0" timeOffset="13887.005">6378 3561 497 0,'0'0'122'0,"0"-8"6"0,5 1-71 16,23 0-9-16,2-4 0 0,10-4-3 15,3-5-2-15,11-2-5 0,3 1-5 0,12 1-7 16,6 4-7-16,-4 7-9 0,-11-2-9 15,-3 11-15-15,-6 0-18 0,-12 0-14 16,-1 11-115-16,-10 11-123 0,-4 8-294 16</inkml:trace>
  <inkml:trace contextRef="#ctx0" brushRef="#br0" timeOffset="14230.674">7236 3947 541 0,'-25'0'140'15,"4"21"5"-15,-4 2-48 0,-1 8-59 16,5 2-7-16,4 2-6 0,1 2-7 16,11-9-4-16,5-4-3 0,5-3-1 0,11 0 0 15,6-12 0-15,7-3 1 0,7-6 4 16,0 0 3-16,2-17 3 0,4 1 4 15,-6-10 2-15,-1-3 5 0,7 0 2 16,-4-6 2-16,-9-2-2 0,-4-1-1 16,-15 4-1-16,-10-1 0 0,0 7-8 15,-20 5-4-15,-5 3-5 0,-7 6-3 16,-1 5-7-16,-3 7-9 0,5 2-9 0,2 0-8 16,1 0-16-16,3 8-18 0,10 0-24 15,1 6-16-15,14 1-114 0,0-1-140 16,14-2-305-16</inkml:trace>
  <inkml:trace contextRef="#ctx0" brushRef="#br0" timeOffset="14630.01">7867 3846 620 0,'-3'0'158'0,"-2"0"6"0,5 9-91 16,0 10-18-16,0 10-14 0,0 14-10 15,13 6-10-15,5 10-9 0,-3 1-6 16,9 3-3-16,1-4-2 0,-7-8-2 16,1-2-1-1,3-7-1-15,-3-11-2 16,-6-4-1-16,4-4 1 0,-9-10 2 0,-8-6-3 0,0-2 1 0,0-5-2 16,-5-5 1-16,-1-7 0 0,-6-9-1 15,6-10-1-15,-1-6 1 0,-4-6 2 16,1-10 2-16,2-6 1 0,-9-14 1 15,7-9 2-15,-3-9 4 0,5 1 0 16,8-11 4-16,0 19 2 0,0 15 3 16,8 20 1-16,9 16 5 0,-4 18 1 15,6 13 3-15,4 0 2 0,-11 0 1 0,4 0 0 16,-1 15 1-16,1-2-7 16,-8 12 0-16,-8 7-6 0,0 3-4 0,0 9-5 15,-6 1 1-15,-19 1-3 0,-7-1 1 16,-3 7-6-16,-11-5-6 0,5-9-12 15,-3-1-17-15,10-8-38 0,3-6-130 16,6-13-154-16,7-10-363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10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58 1536,'0'0'479,"0"0"-105,0 0 194,0 0 80,0-2 136,0 1-561,0-3-35,0 2-84,0-1-36,0-10 121,0 8-55,0-3 96,-6 5 133,0 0-344,0 1 37,-8-2 144,5 2-24,-37-2 612,32 3-625,-1 1-51,7 0-57,-20-1 52,14 5 9,-9 12-2,0 0-1,12 3-84,8 6-29,3 31 0,3-25 21,11-8 56,12 2-41,-19-19-21,-6-6-12,-1 1 1,1-1-1,-1 1 0,0-1 0,1 1 1,-1-1-1,1 1 0,-1-1 1,1 0-1,0 1 0,-1-1 0,1 0 1,-1 0-1,1 1 0,0-1 1,-1 0-1,1 0 0,-1 0 0,1 0 1,0 0-1,-1 0 0,1 0 1,0 0-1,-1 0 0,1 0 0,0 0-3,26 0 27,2 0 74,-26 0-98,-1 0 0,0 0 0,0 0 0,0 0 0,0 0 0,0 0 0,0-1 0,0 1 0,0-1 0,0 1 0,0-1 0,0 0 0,0 0 0,0 0 0,0 0 0,0-1-3,14-20 102,-2 11 23,15 1-29,-25 9-61,2-2 93,-2-13 30,14-3-50,1 5-46,-10 9 15,-3 2 158,-6-3-70,0-1-61,0-15 69,0 12-46,0 4-1,0 1 53,0 5-101,0 0-49,-6 0-93,5 0 56,-20 1-16,14 6-12,11 7-45,30 44 18,-33-42 22,0-9 23,16 12 12,15 19 6,-31-37 3,1 0 0,0 1 0,-1-1 0,1 0 0,0 0 0,0 0 0,0 0-1,0 0 1,0-1 0,0 1 0,0-1 0,0 1 0,0-1 0,0 0 0,1 0 0,-1 0 0,0 0 0,0 0 0,0 0 0,1 0-3,11 0 69,8 8-41,22 11 129,-28-11-176,1-1-101,-8-3 11,0-1-38,1 1-44,1 0-48,2 2-36,-4 2-53,-3 1-60,-2 2-65,2 2-151,-6-13 555,1 1-1,-1-1 1,0 1 0,1-1 0,-1 1-1,1-1 1,-1 0 0,1 1 0,-1-1-1,1 0 1,0 1 0,-1-1 0,1 0 0,-1 1-1,1-1 1,0 0 0,-1 0 0,1 0-1,0 0 1,-1 0 0,1 0 0,-1 0-1,1 0 1,0 0 0,-1 0 0,1 0 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08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19 567 2560,'0'0'450,"0"0"-183,0 0-80,0 0-46,0 0 152,0 0-186,0 0 48,0 0 135,0 0 755,0 0-652,0 0-155,0 0-73,0 0-38,0 0-17,0 0 53,0 0-28,0 0 87,0 0 47,0 0 67,0 0-181,0 0-107,0 0-11,0 0 50,0 0 125,0 0 150,0 0-63,0-6 21,0 1-268,0-2-15,0 0 9,0-6 50,0-9 78,0-2-67,0-39 42,0 61-148,0 0 0,0 0 1,0 0-1,0 1 0,0-1 0,0 0 0,1 0 0,-1 0 0,1 1 0,-1-1 0,1 0 0,-1 1 0,1-1 0,0 0 0,0 1 0,0-1 0,0 1 0,0 0 1,0-1-1,1 1 0,-1 0 0,0-1 0,1 1 0,0 0-1,12-14-25,-8-15-61,-7 14 65,0 6 21,1 1 0,0 0 0,0-1 0,1 1 0,0 0 0,2-4 0,1 2-10,1 0 0,0 0 0,0 1-1,6-9 11,15-32-66,-24 47 58,0 0-1,0 0 1,1 0-1,-1 1 1,1-1-1,0 1 1,0-1-1,0 1 1,0 0 0,4-3 8,7-8-44,-7 1 21,-6 12 23,-1 1 0,0-1 0,1 0 0,-1 1 0,0-1 0,1 1 0,-1-1 0,1 1 0,-1-1 1,1 1-1,-1-1 0,1 1 0,-1-1 0,1 1 0,-1 0 0,1-1 0,-1 1 0,1 0 0,0 0 0,-1-1 0,1 1 0,0 0 0,-1 0 0,1 0 0,0 0 0,-1 0 0,1 0 0,0 0 0,-1 0 0,1 0 0,0 0 1,-1 0-1,1 0 0,0 0 0,-1 1 0,1-1 0,1 0 0,-1 0 0,0 1 0,0-1 0,1 0 0,-1 0 0,0 0 0,0 0 0,1-1 0,-1 1 0,0 0 0,0-1 0,1 1 0,-1 0 0,0-1 0,0 1 0,0-1 0,0 0 0,0 1 0,0-1 0,0 0 0,0 0 0,0 1 0,0-1 0,0 0 0,0 0 0,-1 0 0,1 0 0,0 0 0,-1 0 0,1-1 0,-1 1 0,1 0 0,-1 0 0,1 0 0,-1-1 0,0 1 0,0 0 0,1 0 0,-1-1 0,2-6 0,-1 7 2,0-1 1,1 0-1,-1 0 1,1 1 0,-1-1-1,1 1 1,-1-1-1,1 1 1,0 0-1,0 0 1,-1 0-1,1 0 1,0 0 0,0 0-1,0 0 1,0 0-1,0 1 1,0-1-1,1 1 1,-1 0-1,0-1 1,0 1 0,0 0-1,0 0 1,1 1-3,5-2 10,-1 1 1,0 1 0,1-1-1,-1 1 1,0 1 0,1 0-11,-6-2 2,0 1 1,-1 0 0,1 0 0,0 0-1,-1 0 1,0 0 0,1 0 0,-1 0 0,1 1-1,-1-1 1,0 0 0,0 1 0,0-1-1,0 1 1,0-1 0,0 1 0,0 0-1,-1-1 1,1 1 0,0 0 0,-1-1-1,1 1-2,7 15 25,17-2-89,-10 32 46,-8-17 51,2 0 37,38 77-27,-35-79 70,-1-7-33,-9-17-66,1 1-1,-1-1 1,0 1-1,0-1 0,0 1 1,-1 0-1,0-1 1,0 1-1,0 0 1,0 0-1,-1 4-13,0 48 150,1-51-57,0-1-33,7 4-2,-2-1-13,-4 0-18,0 15 159,-2-15-157,0 0-40,0-2-31,0 0-33,0 0-41,-1 0-45,1-1-53,0 1-57,0-2-64,0 1-69,0-5-80,-1 0 101,1 0 87,-1 0 73,0 0 46,-1 0 57,-3 0-97,2 0 90,2 0 11,-1 0-45,-1 0-1140</inkml:trace>
  <inkml:trace contextRef="#ctx0" brushRef="#br0" timeOffset="314.989">0 341 2432,'0'0'261,"0"0"-35,1 0 133,-1 0-109,1 0-90,0 0-72,0 0-50,4 0-40,-2 0 53,-2 0 12,1 0 34,-1 0 39,1 0 47,0 0 105,0 0 87,-1 0 97,1 0 109,7 0-297,-1-2-94,-3-2-65,3-9 92,-6 1-9,-2 10 104,1 0-75,1 0-65,0 2-54,2-1-9,6 1-51,-7 1 46,11-2-89,19-7-54,-19 4 65,2 1 71,0 1 98,-6 1-51,-1 1 36,2-1-99,-10 2-36,6 1 1,12 2 48,3 0 9,9 1 40,-23-3-190,-1-1 53,8 0 163,-9-1-134,-2 0-55,1 0-42,1 0-71,1 0-78,3 0-94,1 0-108,1 0 37,7 0-272,3 0-397</inkml:trace>
  <inkml:trace contextRef="#ctx0" brushRef="#br0" timeOffset="885.637">960 172 2304,'0'0'677,"0"0"-266,0 0 146,0 0-111,-2 0 539,-3 0-648,-2 0-211,-29 0 388,18 0-340,5 0-105,7 0-77,2 0-35,-11 2 28,10 3 48,-3 4 56,-4-4-33,9-4-51,1 0 1,0 0 0,-1 0 0,1 0 0,0 1 0,-1-1-1,1 1 1,0-1 0,0 1 0,0 0 0,0 0 0,1 0 0,-1 0-1,0 0 1,1 0 0,-1 2-6,2-4 2,-1 1 1,1-1-1,0 0 0,0 1 0,0-1 1,0 0-1,0 0 0,0 1 0,-1-1 1,1 0-1,0 1 0,0-1 0,0 0 1,0 0-1,-1 1 0,1-1 0,0 0 1,0 0-1,-1 0 0,1 1 0,0-1 1,-1 0-1,1 0 0,0 0 0,0 0 1,-1 0-1,1 0 0,0 0 0,-1 1 0,1-1 1,0 0-1,-1 0 0,1 0 0,0 0 1,-1 0-1,1-1 0,0 1 0,-1 0-2,-3 0 12,1-1-11,0 1 0,-1 0 0,1-1 0,-1 1 0,1 1-1,-1-1 1,1 0 0,-1 1 0,1 0 0,0 0 0,-3 0-1,3 12-22,3-4-63,0-7 84,-1 0-1,1 0 1,0 0 0,0 0-1,1 0 1,-1 0-1,0-1 1,0 1 0,1 0-1,-1 0 1,1 0 0,0 0-1,-1-1 1,1 1-1,0 0 1,0-1 0,0 1 1,11-2 4,-9-1-6,28 4 2,-27-3 0,-1 1 0,0 0 0,0-1 0,1 2 0,-1-1 0,0 0 0,0 0 0,0 1 0,0 0 0,0-1 0,-1 1 0,1 0 0,0 1 0,-1-1 0,0 0 0,1 1 0,-1-1 0,0 1 0,0 0 0,0-1 0,-1 1 0,1 0 0,0 2 0,0-4 0,0 0 0,0 0 1,0 0-1,0 0 0,0 0 0,0 0 1,0-1-1,0 1 0,0-1 0,0 1 1,1-1-1,-1 0 0,0 0 0,0 0 1,0 0-1,2 0 0,6 0 17,-8 2-5,-1-1 0,1 1 0,-1 0 0,1 0 0,-1 0 0,0-1 0,1 1 0,-1 0-1,0 1 1,0-1 0,-1 0 0,1 0 0,0 1-12,10 19 80,-4-15 19,-1-1-58,-1-1-44,4 5-68,-5-2 84,-2 0 92,-2-3-6,1 0 36,-1 2 42,1 0 47,-1 1 53,0 1 56,0 16 8,0-18-42,-7-4 42,-6 2-182,-44 7 419,30-11-371,4-2-95,2-4-101,16 3-75,0 1 36,-3-2 51,-10-3 225,12 5-248,3 0-40,-1 1-33,-2-1-137,2 1 56,0 0-35,-1 0-39,0 0-42,0 0-45,-1 0-49,-4 0-64,-5 0-317,8 0-535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11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1 111 2176,'0'0'596,"0"0"-253,0 0 157,0 0-232,0 0-34,0 0 367,0 0-284,0 0-162,0 0-41,0 0-16,0 0 4,0 0 61,0 0-28,0 0 37,0 0 126,0 0-5,0 0-138,0 3 79,0 44 569,0-22-450,0 2-47,0 9 10,0-19-206,0 0-35,0 49 27,0-13-91,0 73-44,0-86 59,0 2 39,0-2 36,0 1 51,0 3 60,0 3 69,0-41-131,0-6-22,0 0-20,1 0-54,7 0-43,-3 0 24,0 0 89,-2 0-12,0 0 41,22 0-89,-21 1 29,-1 1-39,-4 8 34,1-10-179,0-1 67,0 0 88,-1-2 144,1 1-152,1 0-60,-1 1-89,0 0-90,1 0-115,0 1 100,-1-1-37,1 1-39,-1 0-41,2 0 150,-1 0 61,1 0 39,2 0 7,-2 0 5,0 0-52,-1 0-81,0 0-70,-1 0-103,1 0-122,-1 0 189,0 0-37,0 0-1079</inkml:trace>
  <inkml:trace contextRef="#ctx0" brushRef="#br0" timeOffset="311.543">302 450 3328,'0'-5'294,"0"1"-62,0 1-54,0 0-45,0-2 22,0 0 34,0 6-87,0 0 65,0 2 94,0-1-86,0 0 34,0 1 131,0 1 76,0 0 85,0 1 93,0-5-344,0 0-78,0 0-38,0 0-7,0 3 236,0 9-67,0 2-73,0-1-69,0-2-59,0-9-103,0 0-1,-1 0 1,2-1 0,-1 1 0,0 0 0,0 0-1,1 0 1,-1 0 0,1-1 0,-1 1 0,1 0-1,0 0 1,0-1 0,0 1 0,0 0 0,0-1-1,0 1 1,0-1 0,0 0 0,1 1 0,-1-1-1,0 0 1,1 0 0,0 1 8,5 4-11,-1 1 34,-2 4 43,-3 5 53,-1-5-175,0-1 92,0 1 57,0 25 376,0-19-309,0-8-109,0 1-48,0-2-43,0 0-48,0 0-52,0-1-61,0 1-65,0-1-72,0 0-80,0 0-85,0-5 60,0-1-287,0-1-443</inkml:trace>
  <inkml:trace contextRef="#ctx0" brushRef="#br0" timeOffset="571.482">189 356 2816,'0'-1'167,"-1"-1"26,1-6 87,1 6-151,-1-1 60,1 2-5,1 0 50,-1 0 58,1 1 67,4 0 15,9 0 641,-11 0-719,11 0-117,-4 0-33,-4 0-67,-2 0-35,-1 0-45,-1 0-51,1 0-60,0 0-65,1 0-74,1 0-81,-2 0 69,2 0-39,0 0-40,2 0-45,23 0-402</inkml:trace>
  <inkml:trace contextRef="#ctx0" brushRef="#br0" timeOffset="991.982">452 393 2688,'1'1'731,"1"1"-353,1 1-280,-1-1 44,2 3 250,-2 0 70,2 10 1015,-3-8-908,-1-1-270,0 0-70,0 0-85,0 1-102,0 0-98,0 0-94,2 6 248,2-2-33,9 8-6,-11-16-55,0-1 0,0 0-1,-1 1 1,1-1 0,-1 1-1,1-1 1,-1 1 0,0 0-1,0 0 1,0-1 0,0 1-1,-1 0 1,1 0 0,-1 0-1,1 1-3,-1 24 250,0 26 460,0-49-630,0 6-128,0-9 67,0 1 37,0 0 35,0 0 48,0 0 55,0 1 65,1-3-178,1-1-39,10-7-16,-10-8 26,-3 13-48,1-1-1,0 1 0,0 0 1,0-1-1,0 1 1,0 0-1,1-1 0,-1 1 1,1 0-1,0 0 1,-1-1-1,1 1 0,0 0 1,0 0-1,0 0 1,1 0-4,8-9 0,-9 10 0,1-1 0,0 1 0,0-1 0,-1 0 0,1 0 0,-1 0 0,1 0 0,-1 0 0,0 0 0,0 0 0,0 0 0,0 0 0,0-1 0,-1 1 0,1 0 0,-1-1 0,1 1 0,-1 0 0,0-1 0,0-2 0,3-26 0,16 6 0,9-3 21,-20 18 59,-5 0-27,0 6-23,12 3 42,13 1 56,-20 1-36,-2 3-53,1 11-36,-6-13 12,8 26 70,16-13-63,-24-13-23,0-1 1,-1 0 0,1 0 0,-1 0-1,1 0 1,-1 0 0,1 1-1,-1-1 1,0 0 0,0 0 0,1 1-1,-1-1 1,0 0 0,0 0 0,0 1-1,0-1 1,-1 0 0,1 0-1,0 1 1,-1 1 3,1 1-1,0 0 1,0 0-1,0 0 0,0-1 1,1 1-1,-1 0 1,1-1-1,0 1 1,0 0-1,1-1-2,-1 1 9,0-1 1,1 1-1,-1-1 1,1 0-1,0 0 1,0 0-1,0 0 1,1 0-1,-1 0-9,10 8 29,7 13 124,-16-2-76,-2 2-58,-1-20-59,0-1-72,0 0-60,0-1-50,0 3-265,0 6-405,0-4 534,0-7-943</inkml:trace>
  <inkml:trace contextRef="#ctx0" brushRef="#br0" timeOffset="1286.618">866 73 2560,'0'0'478,"0"0"-104,0-1-91,0 0-78,-1 0-46,1-1-73,0 0-49,0-1-42,0 0 42,0 2 73,1 0 65,0 0 99,0 1 45,0 0 97,1 0 108,-1 1 121,16 12-521,-5 15 158,-9 8-14,-3-9-169,0-3-104,0 19 64,0-1 81,0 9 108,0 67 430,0-83-503,0 1-43,0 3-54,0 1-91,0-1-114,0-19 15,0 0-37,0-15-193,0-4-297,0-1-428,0 0-63,0 0-22</inkml:trace>
  <inkml:trace contextRef="#ctx0" brushRef="#br0" timeOffset="1772.484">904 450 2560,'0'-2'726,"0"0"-526,0-1-38,0-15 246,0 14-280,0 1 40,0-1 397,1 1-86,1 0-79,0 0-72,0 0-66,1 1-58,1 0-52,-1 0-44,1 0-28,1 1-42,13-4-73,-14 5 91,-3-1 14,0 1 39,6-17 116,-2 0-96,11 4-78,-1 12-6,-3 2-3,1-3 41,-5-2 6,1-3 36,19-30 216,-22 28-149,-3 5-76,-2 4-57,0 1-37,1 3-13,3-5 25,0-2 19,3-3 36,3-3 45,3-5 54,-7 5-60,-7-1-106,0 26-22,0-15 0,0 0 0,0 1 0,0-1 0,0 0 0,0 0 0,0 1 0,0-1 0,0 0 0,0 0 0,-1 0 0,1 1 0,0-1 0,-1 0 0,1 0 0,-1 0 0,1 0 0,-1 1 0,0-1 0,1 0 0,-1 0 0,0 0 0,0-1 0,0 1 0,0 0 0,0 0 0,0 0 0,0-1 0,0 1 0,0 0 0,0-1 0,0 1 0,0-1 0,0 1 0,-1-1 0,1 0 0,0 1 0,0-1 0,-1 0 0,0 0 0,-5 2 0,6-1 2,-1 0 0,1-1 0,0 1 1,0 0-1,-1 0 0,1 0 0,0 0 0,0 0 1,0 0-1,0 0 0,0 0 0,0 0 0,0 0 1,0 0-1,1 1 0,-1-1 0,0 0 0,1 1 0,-1-1 1,1 1-1,0-1 0,-1 0 0,1 1 0,0-1 1,0 2-3,-7 13 51,-11-7-29,15-8-24,0 0 0,0 0 0,0 0 0,0 0 0,0 1 0,0-1 0,1 1 0,-1 0 0,0 0 0,1 0 0,-2 2 2,2-2-6,-38 44-91,38-43 98,1-1 1,-1 1 0,1 0-1,0 0 1,0 0 0,0 0-1,0 0 1,1 0 0,-1 0-1,1 0 1,-1 1-2,1-3 2,0-1 1,1 0-1,-1 1 0,0-1 0,0 0 1,0 1-1,0-1 0,0 0 0,-1 1 1,1-1-1,0 0 0,0 1 0,0-1 0,0 0 1,0 0-1,0 1 0,0-1 0,-1 0 1,1 1-1,0-1 0,0 0 0,0 0 1,0 1-1,-1-1 0,1 0 0,0 0 1,0 0-1,-1 1 0,1-1 0,0 0 1,-1 0-1,1 0 0,0 0 0,0 0 1,-1 1-1,1-1 0,0 0 0,-1 0-2,-1 1 6,-1 0 0,1 1 0,0 0 0,0-1 0,0 1-1,0 0 1,1 0 0,-1 0 0,0 0 0,1 0 0,-1 0 0,1 1-1,0-1 1,0 0 0,0 1 0,-1 1-6,-3 8 56,3-9-49,0-1 39,-1 0 76,0 0 44,-3 2 284,6 1-325,1 0-114,1 0-42,11 23 287,-13-27-250,0-1 1,0 0 0,0 1 0,0-1-1,0 0 1,0 0 0,0 1 0,0-1-1,1 0 1,-1 1 0,0-1 0,0 0-1,0 0 1,1 1 0,-1-1-1,0 0 1,0 0 0,1 0 0,-1 1-1,0-1 1,0 0 0,1 0 0,-1 0-1,0 0 1,1 0 0,-1 1 0,0-1-1,1 0 1,-1 0 0,0 0 0,0 0-1,1 0 1,-1 0 0,0 0-1,1 0 1,-1 0 0,0 0 0,1 0-7,19 6 222,-12-2-107,5 1 38,-7-3-101,10 0-18,-7-3 32,-1 1 26,3 0 48,0 2-37,-1 3-41,11 15 13,-16-15-37,1-1 53,14 1 306,-10-5-279,-2-1-97,-4 1-52,0-1-33,0 1-48,-1-1-50,1 1-54,-1 0-61,-1 0 153,0 0-36,3 0-243,0 0-70,10 0-727,-11 0 860,0 0 36,-1 0 46,0 0 66,-1 0 80,0 0 94,4 0-1539</inkml:trace>
  <inkml:trace contextRef="#ctx0" brushRef="#br0" timeOffset="2144.37">1243 563 2688,'0'0'290,"0"0"-33,0 0 166,1 0-108,0 1-91,0-1-59,0 0-70,5-1 33,-4-2-13,0 2 11,-1-2 61,0 2-97,3-8 469,0 3-51,-1 2-69,1 0-89,-1 2-174,1 0-53,0-1-57,2 1-64,-4 1-11,-1-1 71,2-4-42,-1 2 19,-1 2 62,0 1 18,0 0 52,-1 1-171,9-1 197,1-4-95,21-23 4,-28 25-55,1 0-1,-1 0 0,1 1 1,-1-1-1,1 1 0,0 0 1,0 0-1,2-1-50,8-4 214,-8 1-100,-2-3-47,-3-3-33,-1-8 126,0 2-49,0 8-77,0 2-40,0 7 9,0 0-1,0 0 1,0 0 0,1 0-1,-1 0 1,0 0 0,-1 0-1,1 1 1,0-1 0,0 0-1,0 0 1,0 0-1,-1 0 1,1 0 0,0 0-1,-1 1 1,1-1 0,-1 0-1,1 0 1,-1 1 0,1-1-1,-1 0-2,-30-2 44,7 4-39,20-1-4,-1-1 8,0 1 0,0 0 1,0 0-1,0 0 0,0 1 0,0 0 1,0 0-1,0 0 0,1 0 0,-1 1 1,0 0-1,1 0 0,-1 0 1,1 0-1,0 1 0,-4 2-9,-17 32 107,14-22-64,-4 5 11,10-8 7,-1 4 37,1-7-57,-3 10 8,6-7 12,1 4 44,0-8-68,1-6-32,0 0 1,0 0-1,-1 0 1,1 0 0,0 0-1,1 0 1,-1 0-1,0 0 1,0 0 0,1 0-1,0 0 1,-1-1 0,1 2-6,6 5 55,6-1 36,9 6-5,-20-11-82,-1 0 0,0-1 0,0 1 0,0 0 0,0 0 0,0 0 0,0 0 0,0-1-1,-1 1 1,1 0 0,0 1 0,-1-1 0,0 0 0,0 0 0,1 0 0,-1 1-4,1 5 106,3-2-52,11 1-1,-14-6-31,10 1 19,0 1-22,-1 1-37,-2 2-92,2 2 31,-1-1 22,-3-4-19,-1 0-38,2-1-68,0-1-35,1 0-72,2-1-83,1 0-94,-8 0 368,-1 0 0,0 0 0,0 0 0,0 0 0,0-1 0,0 1 0,0-1 0,1 0 0,-1 0 0,0 1 0,-1-1 0,1 0 0,0-1 0,0 1 0,0 0 0,-1-1 0,1 1 0,0 0 0,0-2 98,15-11-826,-15 13 708,1 0 1,-1 0 0,1 0-1,-1 0 1,1 1 0,0-1 0,-1 1-1,1 0 1,0-1 0,0 1-1,-1 1 1,1-1 117</inkml:trace>
  <inkml:trace contextRef="#ctx0" brushRef="#br0" timeOffset="2734.892">1713 393 2816,'0'-7'277,"-1"1"-36,-5-21 742,2 20-607,-1 1 94,3 4 21,1 1 812,1 1-922,0 0-100,0 0-91,-2 0-49,-2 0-27,-23 0 138,17 0-94,0 0 93,9 0-34,0 1-79,-1 2-47,1 1-94,-2 1-85,1-3 96,-12 5-50,4-3 7,3 1 59,3 1 24,-2 1 33,-1 2 39,-1 4 46,-20 24-16,11-18-20,16-17-124,0-1 1,0 1-1,0-1 0,0 1 0,1 0 1,-1 0-1,0-1 0,1 1 0,0 0 1,-1 0-1,1 0 0,0 0 0,0 0 1,0-1-1,0 1 0,0 0 0,0 0 1,1 2-7,0 10 61,0 5 40,-1-12-74,0 20 85,1-12-42,-1-15-69,0 0 1,0 0 0,0 1 0,0-1-1,0 0 1,0 0 0,0 0-1,0 1 1,0-1 0,0 0 0,0 0-1,0 1 1,0-1 0,0 0-1,0 0 1,0 0 0,1 1 0,-1-1-1,0 0 1,0 0 0,0 0 0,0 0-1,0 1 1,1-1 0,-1 0-1,0 0 1,0 0 0,0 0 0,1 0-1,-1 0 1,0 1 0,0-1 0,1 0-1,-1 0 1,0 0 0,0 0-1,0 0 1,1 0 0,-1 0 0,0 0-1,0 0 1,1 0 0,-1 0-2,15 5 80,19 18 64,-22-13-90,-11-9-40,8-4 30,-8 3-39,0 0 0,0 1 0,0-1 0,0 0 0,1 0 1,-1 0-1,0 0 0,0 0 0,0-1 0,0 1 0,0 0 0,0 0 1,0-1-1,0 1 0,0 0 0,0-1 0,0 1 0,0-1 1,0 0-1,0 1 0,0-1 0,-1 0 0,1 1 0,0-1 0,0 0 1,-1 0-1,1 0 0,0 0 0,-1 0 0,1 1 0,-1-1 0,1-1-5,13-18 70,-10 18-64,0-1-1,-1 1 0,2-1 1,-1 1-1,0 0 0,0 1 1,1-1-1,0 1-5,-5 1 3,1 0 1,-1-1-1,1 1 0,0 0 0,-1 0 1,1 0-1,-1 0 0,1-1 1,0 1-1,-1 0 0,1-1 0,-1 1 1,1 0-1,-1-1 0,0 1 1,1 0-1,-1-1 0,1 1 0,-1-1 1,0 1-1,1-1 0,-1 1 0,0-1 1,1 1-1,-1-1 0,0 0-3,24-31 57,-4 3 20,-18 24-61,0 0-1,0 0 0,-1 0 0,0 0 1,0-1-1,-1 1 0,1 0 0,-1-6-15,6-39 52,3 16 24,-7 30-73,-1 0-1,0 0 0,0 0 0,-1 0 1,1 0-1,-1 0 0,1 0 1,-1 0-1,-1 0 0,1-2-2,0 4 0,-1 0 0,1-1 0,0 1 0,0 0 0,0-1-1,1 1 1,-1 0 0,1-1 0,-1 1 0,1 0 0,1-3 0,11-14 0,-11 17 0,0 0 0,-1 1 0,1-1 0,-1 0 0,1 0 0,-1 0 0,0 0 0,0-1 0,0 1 0,0 0 0,0 0 0,-1-1 0,1 1 0,-1 0 0,1-1 0,-1 1 0,0-1 0,0 1 0,0 0 0,0-1 0,0-40 10,0-68-170,0 110 157,0 1 0,0-1-1,0 0 1,0 1 0,0-1 0,0 0-1,0 1 1,0-1 0,0 0 0,0 1-1,0-1 1,-1 1 0,1-1-1,0 0 1,0 1 0,-1-1 0,1 1-1,0-1 1,-1 1 0,1-1-1,-1 1 1,1-1 0,0 1 0,-1-1-1,1 1 1,-1-1 3,-24-24-43,21 21-24,2-1 35,0-6 28,2 9-25,-2 2-73,-11 25 17,11-18 48,1 0 0,0 1 1,0-1-1,1 0 0,0 0 1,1 3 36,6 47-225,0-25 132,-4-17 76,-1-5 17,0 0 0,1 0 0,0-1 0,1 1 0,0-1 0,1 1 0,16 41 0,-17-40 4,1 0-1,0 0 1,1-1 0,0 0 0,1 0 0,0 0 0,1-1 0,2 3-4,17 17-25,4 1-48,-15-13 12,-3-5-146,11 4-226,-17-14 323,-1-1 0,0 0 1,0 0-1,1 0 0,-1-1 0,1 0 1,2 0 109</inkml:trace>
  <inkml:trace contextRef="#ctx0" brushRef="#br0" timeOffset="3302.04">1 1183 2560,'0'5'751,"0"0"-71,0-1-69,0 1-64,-1-1-65,1 1-58,0-1-52,0 1-50,0-1-47,0 1-43,1-1-40,-1 0-35,0 4 49,1 0-91,0-1-74,0 0-36,6 15-79,-3-12 81,1-1 78,-2-4-1,0 0 34,17 29-186,-13-11 114,-5-12 18,-1 2 35,0 2 41,-1 2 48,0 0-89,0 5-20,3 21 42,10-25 7,-9-4-86,-4-12-38,1 0 0,-1 0 1,1 0-1,-1 0 1,1 0-1,0-1 1,0 1-1,0 0 1,0 0-1,0-1 1,0 1-1,0-1 1,1 1-1,-1-1 1,1 0-1,-1 1 1,1-1-1,-1 0 1,1 0-1,-1 0 1,1 0-1,0 0 1,0 0-1,0 0-4,3 2-22,-2 12 51,-5-7-47,0 0-63,2 0-94,0-5 42,1 1-34,1 0-40,1-1-43,2 2-127,2 3-291,-4-5-484</inkml:trace>
  <inkml:trace contextRef="#ctx0" brushRef="#br0" timeOffset="3551.709">396 1466 3328,'-13'6'588,"5"-2"-228,2-1-97,1-1-45,-1 4 329,6-5-393,0 2 41,2 9 651,0-5-320,1-3-135,1-1-60,0-1-113,1 0-61,0-1-71,2-1-81,-5 0 184,0 1-45,0 3 34,-1 0-104,-2 6 5,1-7 25,0 7 25,-1 1-45,0 6-25,3 8-74,8-5-16,5-9 61,-2-4-209,-6-4 66,-2 0-43,0-1-221,-4-1-334,-1-1-462</inkml:trace>
  <inkml:trace contextRef="#ctx0" brushRef="#br0" timeOffset="3801.715">339 1353 3584,'0'0'634,"0"0"-244,0 0-101,0 0-45,0 0 400,0 0-466,0 0 45,0 0 238,2 0 770,0 0-875,9 0 16,1 0-113,-5 0-179,-1 0-36,1 0-40,0 0-42,0 0-44,1 0-49,-1 0-49,1 0-54,0 0-56,0 0-58,0 0-63,0 0-63,8 0-571</inkml:trace>
  <inkml:trace contextRef="#ctx0" brushRef="#br0" timeOffset="4212.515">847 1296 3712,'0'0'635,"0"0"-241,0 0-99,0 0-40,0 0 238,0 0-252,0 0-26,0 0 51,0 0 281,-1 1 484,-1 0-615,-1 0 1,1 0-127,-5 2-88,-4 1-47,-12 7 135,19-8-139,-1 10-46,-4 1-52,-21-9-62,24-7 52,6 2-39,0 0 0,0 0 0,0 0 0,0 0 0,-1 0 1,1-1-1,0 1 0,0 0 0,0 0 0,0 0 0,-1 0 1,1 0-1,0 0 0,0 0 0,0 0 0,-1 0 0,1 0 1,0 0-1,0 0 0,0 0 0,-1 0 0,1 0 0,0 0 1,0 0-1,0 0 0,-1 1 0,1-1 0,0 0 1,0 0-1,0 0 0,0 0 0,-1 0 0,1 0 0,0 0 1,0 1-1,0-1 0,0 0 0,0 0 0,0 0 0,-1 0 1,1 1-1,0-1 0,0 0 0,0 0 0,0 0 0,0 0 1,0 1-1,0-1 0,0 0 0,0 0 0,0 0 0,0 1 1,0-1-1,0 0 0,0 0-4,-2 22 131,2 7-86,-1-28-44,1 0 0,0 0-1,0 0 1,1 0-1,-1 0 1,0 0-1,0 0 1,0 0 0,1 0-1,-1-1 1,0 1-1,1 0 1,-1 0 0,1 0-1,-1 0 1,1-1-1,-1 1 1,1 0 0,0 0-1,-1-1 1,1 1-1,0 0 1,0-1-1,-1 1 1,1-1 0,0 1-1,0-1 1,0 0-1,0 1 1,0-1 0,0 0-1,-1 1 1,1-1-1,0 0 1,0 0-1,0 0 1,0 0 0,0 0-1,0 0 1,0 0-1,0 0 1,0 0 0,0-1-1,0 1 0,0 0 0,1 0 0,-1 0-1,0 0 1,1 0 0,-1 0-1,1 0 1,-1 1 0,0-1-1,0 0 1,1 1 0,-1-1 0,0 1-1,0-1 1,1 1 0,0 0 0,3 13 0,-5-13 0,0 0 0,0-1 0,1 1 0,-1 0 0,0 0 0,0-1 0,0 1 0,1 0 0,-1 0 0,0-1 0,1 1 0,-1 0 0,1-1 0,-1 1 0,1 0 0,-1-1 0,1 1 0,-1-1 0,1 1 0,-1-1 0,1 1 0,0-1 0,-1 1 0,1-1 0,0 0 0,0 1 0,-1-1 0,1 0 0,0 1 0,0-1 0,-1 0 0,1 0 0,0 0 0,0 0 0,0 0 0,-1 0 0,1 0 0,0 0 0,0 0 0,0 0 0,32 1 0,0 2 0,-1 1 0,11 3 0,-31-6-4,-11 0 3,46 32 27,-43-30-16,10 7 145,-16-5 52,-3 0-124,0 3-47,0 3 15,5-10-45,0 0-1,-1 0 1,1 1 0,-1-1 0,1 0 0,-1 0 0,1 0 0,-1 0-1,0 0 1,1 0 0,-1-1 0,0 1 0,0 0 0,0 0 0,0 0-1,0-1 1,0 1 0,0 0 0,0-1 0,0 1 0,0-1 0,0 1-1,0-1 1,0 0 0,0 1 0,0-1 0,0 0 0,-1 0 0,1 0-1,0 0 1,0 0 0,0 0 0,0 0 0,-1 0 0,0 0-6,-30 2 156,12 7-73,8-3-27,-5-5 33,-24-1 50,12 0-113,10 0-70,7 0-77,5 0-70,2 0 35,-5-3-70,3 0 60,0-3-3,5 4 76,0 1-37,-4-2-378,5 3 99,1 0-104,0 0-361,0 0-555</inkml:trace>
  <inkml:trace contextRef="#ctx0" brushRef="#br0" timeOffset="4503.307">1148 901 3840,'1'0'679,"0"0"-261,1 0-110,1 0-49,15 0 427,-14 0-489,-1 0 50,-2 0 360,0 1-83,0-1-77,0 1-72,0-1-67,-1 1-60,1 0-55,-1 0-49,1 1 7,-1 0-109,0 0-73,0 4-188,-1-4 172,1 0 92,0-1 25,0-1 39,0 39-30,0 1 53,0 102 457,0-78-367,0-27-129,0 1-39,0-7-47,0 0-41,0-1-47,0 0-51,0-1-58,0-1-64,0 0-68,0-2-76,0-20-250,0-6 187,0 0-51,3 3-299,13 13-490</inkml:trace>
  <inkml:trace contextRef="#ctx0" brushRef="#br0" timeOffset="4771.509">960 1146 3200,'2'-1'885,"1"0"-629,2 0-32,-2 0-24,0-1-70,0 1-37,1-1-79,2-1-48,-1 1 95,-2 1 11,0 0 38,0 1 44,0-1 50,0 1 10,0-1 43,1 1 49,0-1 51,0 1 55,0 0 60,1 0 64,1 0 66,28 0-52,5 0-99,2 0-104,1 0-108,0 0-111,-2 0-116,-3 0-120,-5 0-124,-27 0-151,-1 1 76,-1 0 64,0 0 56,0 1 21,0 1 48,3 5-123,-4-5 94,0 0-88,33 31-1066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19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494 1581 1536,'0'0'475,"0"0"-118,0 0 54,0 0 266,0 0-23,0 0-474,0 0-33,0 0 38,0 0-71,0 0 35,0 0 107,0-2-64,0-3-106,0-20-65,0 16 350,0 1-62,-1 1-57,1 1-52,-1-3 16,0 3-85,-1 0-66,0 2-48,-9-2-65,4 5 59,-3 1 79,4 0-1,0 0 37,-1 0 29,4 0-27,-3 0 0,5 0-122,0-1 0,0 1 0,0 0 0,-1 0 0,1 0 0,0 1 0,0-1 0,0 0 0,0 0 1,0 1-1,0-1 0,0 0 0,0 1 0,0-1 0,0 1 0,0 0 0,0-1 0,0 1 0,0 0 0,0-1 0,0 1 0,0 0 0,1 0 1,-1 0-1,0 0 0,1 0 0,-1 0 0,1 0 0,-1 0 0,1 0 0,-1 0 0,1 0 0,0 0 0,-1 1-6,-3 8 50,0-5-30,0-3 55,-3 5 124,6 7-131,1-13-65,0 1 0,0-1 0,1 0-1,-1 0 1,0 0 0,0 0 0,0 1 0,-1-1-1,1 0 1,0 0 0,0 0 0,-1 0-1,1 0 1,-1 0 0,1 1 0,-1-1-1,1 0 1,-1 0 0,1 0 0,-1 0-1,0-1 1,0 1 0,1 0 0,-1 0 0,0 0-1,0-1 1,0 1 0,0 0 0,0-1-1,0 1 1,0-1 0,0 1 0,0-1-1,-1 1 1,0-1-3,-9 5 53,7-4-18,2 2-11,2 10 23,0 20 81,0-27-123,0 0 0,0 0 0,0 0 0,1 0 0,0-1 0,0 1 0,1 1-5,7 2 37,9-6 41,-15-2 29,-1 1-46,2 10 27,10-7 27,14-6-8,-20 0-52,27 3 205,7-1 18,-6-7-48,-16-1-73,-3 1-31,-1 4-46,-9 2 48,-4-7 0,-1 5-81,0 0-41,3-4-27,-1-2 71,-2-4 89,-2 4-23,0-1 37,0 2-56,-2 1-35,-5-3-4,0 0-17,5-4 85,-1 5-114,-7 1 52,-6 6-52,4 1-94,5 1-8,1-1-39,3 0-72,3 0-3,0 0-106,-6 0-276,1 0 366,-7 0-260,7 1 276,2 1-48,0 1-6,1 1-52,1 1-62,1 2-71,0 27-986</inkml:trace>
  <inkml:trace contextRef="#ctx0" brushRef="#br0" timeOffset="582.194">456 1863 2304,'0'0'673,"0"0"-279,0 0 120,0 0-312,0 0 42,0 0 64,0 0 479,0 0-389,0 0-216,0 0-61,0 0-32,0 0-12,0-6 179,-3-19 128,2 24-366,1 0 0,-1 1 0,1-1 0,-1 1 0,1-1 0,-1 1 0,0-1 1,1 1-1,-1 0 0,0-1 0,1 1 0,-1 0 0,0-1 0,1 1 0,-1 0 0,0 0 0,0 0 0,0 0 0,1 0 0,-1 0 0,0 0 0,0 0 0,1 0 0,-1 0 0,0 0 0,0 0-18,1 0 0,-28 0 406,28 0-397,-1 0 1,1 0-1,0 0 1,-1 0-1,1 0 1,0 0 0,-1 0-1,1 0 1,0 0-1,-1 0 1,1 0-1,0 0 1,-1 0-1,1 1 1,0-1-1,0 0 1,-1 0 0,1 0-1,0 0 1,-1 1-1,1-1 1,0 0-1,0 0 1,0 0-1,-1 1 1,1-1-1,0 0 1,0 0 0,0 1-1,-1-1 1,1 0-1,0 1 1,0-1-1,0 0 1,0 0-1,0 1 1,0-1-1,0 1-9,-13 24 278,13-25-272,0 0 0,0 1 0,0-1 0,0 0 1,0 1-1,-1-1 0,1 0 0,0 0 0,0 1 0,0-1 1,0 0-1,-1 1 0,1-1 0,0 0 0,0 0 1,-1 0-1,1 1 0,0-1 0,0 0 0,-1 0 0,1 0 1,0 1-1,0-1 0,-1 0 0,1 0 0,0 0 0,-1 0 1,1 0-1,0 0 0,-1 0 0,1 0 0,0 0 1,-1 0-1,1 0 0,0 0 0,-1 0 0,1 0 0,0 0-6,-8-1 36,-5 0 55,-1 3 35,13-2-118,0 0 1,0 1 0,0-1 0,1 0-1,-1 1 1,0-1 0,0 1 0,1-1 0,-1 1-1,0-1 1,0 1 0,1-1 0,-1 1 0,1 0-1,-1-1 1,1 1 0,-1 0 0,1 0-1,-1 0 1,1-1 0,0 1 0,-1 0 0,1 0-1,0 0 1,0 0 0,-1-1 0,1 1 0,0 0-1,0 0 1,0 0 0,0 0 0,0 0-9,0 16 67,0 4 51,0 38 223,0-40-248,2-3-39,0-7-66,0-8 18,0 0 0,0 1 0,0-1 0,1-1 0,-1 1 0,0 0 0,1-1 0,-1 1 0,1-1 0,-1 0 0,1 1 0,-1-1 0,1 0 0,-1-1 0,1 1 0,-1 0 0,2-1-6,2 0 5,64 1 62,37 0 172,-62 0-161,-44 0-75,-1 0 0,0 1 1,1-1-1,-1 0 1,0 0-1,1 0 0,-1 0 1,0 0-1,1-1 0,-1 1 1,0 0-1,1 0 0,-1 0 1,0 0-1,0 0 1,1 0-1,-1 0 0,0-1 1,1 1-1,-1 0 0,0 0 1,0 0-1,1 0 1,-1-1-1,0 1 0,0 0 1,0 0-1,1-1 0,-1 1 1,0 0-1,0-1 0,0 1 1,0 0-1,0 0 1,1-1-1,-1 1 0,0 0 1,0-1-4,0 1 4,4-7 56,14-19-2,-9 18-2,3 1 60,1 5 80,-2-3-47,-7-7-64,-3-14 34,-1 22-66,0-6 224,0 4 43,0 5-306,0-1-1,0 1 1,0-1 0,0 1 0,0-1-1,0 1 1,-1-1 0,1 1 0,0 0-1,-1-1 1,0 1 0,1-1-1,-1 1 1,0 0 0,1-1 0,-1 1-14,-9-9 185,10 9-140,-2-7-20,0 4 19,0 2 52,-1 1 78,1 1-142,-27 1 88,28-1-114,0 0 0,0 0 1,0 0-1,0 0 0,1-1 1,-1 1-1,0 0 0,0 0 0,0-1 1,1 1-1,-1 0 0,0-1 1,0 1-1,1-1 0,-1 1 0,0-1 1,1 1-1,-1-1 0,0 0 1,1 1-7,-4-9 43,4 8-35,0-1 0,-1 1-1,1-1 1,-1 1 0,0 0 0,1-1 0,-1 1 0,0 0-1,0-1 1,0 1 0,0 0 0,0 0 0,0 0 0,0 0 0,0 0-1,0 0-7,0 1 1,0-1-1,0 1 0,0 0 0,0 0 0,0 0 0,0 0 0,0 0 0,0 0 0,0 0 0,0 0 0,0 1 0,1-1 1,-1 0-1,0 0 0,0 1 0,0-1 0,0 1 0,0-1 0,1 1 0,-1-1 0,0 1 0,0 0 0,-9 8-85,1 7-107,9-16 192,-4 6-197,-1-6 10,3 0 61,-1 0 58,-2 0 17,2 0-8,0 0-19,1 0-46,-1 0-71,-1 0-79,0 0-93,-2 0-104,2 0-95,-1 0-404,18 0-694</inkml:trace>
  <inkml:trace contextRef="#ctx0" brushRef="#br0" timeOffset="3926.939">155 2258 1536,'0'0'479,"0"0"-105,0 0 71,0 0 305,0-1-24,0-1-526,0-1-38,0-10 60,0-23 267,2 12-209,3 7-113,4 3-88,-6 5 262,-4 3-252,0-20 122,9 5 23,2 10-135,7-10 52,-14 9-53,-1-4 44,-1-2-64,2-37 63,-14 15 46,9 36-176,-2-4 13,-1-1 1,2 1-1,-1-1 1,1 0-1,0 0 1,1 0-1,0 0 1,1 0-1,0-1 1,0-3-25,-9-64 203,1 3 84,9 70-274,0 1-1,0-1 1,0 0-1,-1 1 1,1-1-1,-1 1 1,0-1-1,0 1 1,0-1-1,-1 1 1,1-1-1,-1 1 0,0 0 1,0 0-1,-1-2-12,-11-20 91,-8-59 143,21 81-231,0 1-1,0-1 1,0 1-1,0-1 0,1 0 1,-1 1-1,1-1 0,0 0 1,0 0-1,0 1 0,0-1 1,0-1-3,2-13-31,-1-12-52,-1 20 61,0-15 27,0 12-39,0-2-43,3-11 56,9 17 21,-5 6 0,21-10 21,-17 7 113,-2 3-67,16 3-38,-15 1 5,1-1 65,-7-1-25,16 0-23,6 0-48,-17 0-8,38 0 31,58 0 55,-34 0-55,-24-1 7,-6 0 97,1 2-1,17 3-129,-4 8 70,-17-9-27,30-3 97,-48 0-97,-10 0-23,24 0 33,31 0 36,94 0 266,-101 0-308,-54 0-43,0 1 1,0-1 0,-1 1-1,1 0 1,0 0 0,0 0-1,-1 0 1,1 0 0,-1 1 0,1 0-1,-1 0 1,0 0 0,2 1-5,-1 0 5,0-1 0,0 0 0,-1 0 0,1 0 0,0 0 1,1-1-1,-1 1 0,0-1 0,0 0 0,1 0 0,-1-1 1,0 1-1,4-1-5,46 0-5,-17 0 31,19 0 81,1 0 21,25 0-31,-63 0 19,15 0-73,44 0-30,163 0 80,-78 0-50,-106 0 64,-49 0-89,-8 0-39,1 0 9,8 0 48,8 0 42,11 0 57,-28 0-134,1 0 0,-1 0 0,1 0 0,-1 0-1,1 0 1,-1 0 0,1 0 0,0 0 0,-1-1 0,1 1-1,-1 0 1,1 0 0,-1 0 0,1-1 0,-1 1-1,0 0 1,1-1 0,-1 1 0,1 0 0,-1-1 0,1 1-1,-1 0 1,0-1 0,1 1 0,-1-1 0,0 1-1,10-25 0,-9 24 1,0 0 0,1 0 1,-1 0-1,1 1 1,-1-1-1,1 1 1,0-1-1,-1 1 0,1 0 1,-1-1-1,1 1 1,0 0-1,-1 0 1,1 0-1,0 0-1,-2 0 0,0 0 1,0 0 1,0 0-1,0 0 1,1 0-1,-1 0 1,0 0-1,0 0 1,0 0-1,1 0 1,-1 0-1,0 0 1,0 0-1,0 0 1,1 0-1,-1 0 1,0 0-1,0 0 1,0 0-1,1 0 1,-1 0-1,0 0 1,0 0-1,0 0 1,0 1-1,1-1 1,-1 0-1,0 0 1,0 0-1,0 0 1,0 0-1,1 0 1,-1 1-1,0-1 1,0 0-1,0 0 1,0 0-1,0 1 1,0-1-1,0 0 1,0 0-1,0 0 1,0 0-1,0 1 1,1-1-1,-1 0 1,0 0-1,0 0 1,0 1-1,0-1 1,-1 0-1,1 0 1,0 0-1,0 1 1,0-1-1,0 0 1,0 0-1,0 1-1,0 24 0,0-6-32,1-17 28,-1 0-1,0 0 1,0 1-1,1-1 1,-1 0 0,-1 0-1,1 0 1,0 0 0,0 0-1,-1 0 1,1 0-1,-1 0 1,0 0 0,0-1-1,0 1 1,1 0 0,-2 1 4,-23 13 0,22-7 0,1 1 0,0-1 0,1 1 0,0-1 0,0 1 0,1-1 0,1 1 0,0 5 0,-3 47 0,-6-36 0,6-22 0,1 0 0,0 0 0,0 0 0,0 0 0,0 0 0,1 0 0,0 1 0,0 2 0,0 0 0,0 99-5,0-31 31,0 16 81,0-9-105,0-62 10,0 13 80,0 44-66,0-59 7,0 0 36,0 26-49,0-44-22,0 8 24,0 28 66,0 7 74,0-33-153,0-3 98,-7-7-1,-21 0-84,-480 0-150,495 0 145,0 1 0,0 1 0,0 0 1,-8 3-18,-38 3 59,-14-8-35,10 0-34,-153 0-121,79 0 98,126 0-48,-56 0 56,-43 0 25,79 0 4,-54 0-30,29 0-59,-1 0 64,1 0 21,-60 0 0,56 0 0,-13 0-2,61 0 37,-16 0 38,16 0-62,-1 0-64,8 0-49,4 0-95,1 0-13,0 0-28,0 0-139,0-3-334,0-12-462</inkml:trace>
  <inkml:trace contextRef="#ctx0" brushRef="#br0" timeOffset="4741.609">1058 1430 2432,'0'-3'99,"0"1"72,1 0 61,-1 0 52,1-1 380,0-1 548,1 3-716,-1 0-45,0 1-85,0 0-221,0 0-34,0 0-37,0-1-41,0 1-45,0 0-49,0 0-53,0 0-57,0 0 52,2 8 347,-3 4-105,0-10-111,0 27 9,0-29-18,0 0 1,0 1-1,0-1 1,0 0-1,0 0 0,0 1 1,0-1-1,0 0 0,0 1 1,0-1-1,0 0 1,0 1-1,0-1 0,0 0 1,0 1-1,0-1 0,1 0 1,-1 0-1,0 1 0,0-1 1,0 0-1,1 1 1,-1-1-1,0 0 0,0 0 1,1 0-1,-1 1 0,0-1 1,0 0-1,1 0 1,-1 0-1,0 0 0,0 1 1,1-1-1,-1 0 0,0 0 1,1 0-1,-1 0-3,2 1 17,0 0 1,0 1-1,0-1 0,-1 1 0,1-1 1,0 1-1,-1-1 0,1 1 0,-1 0 1,0 0-1,0 0 0,1 0 0,-1 0 1,0 0-1,0 1-17,9 43 184,-8 11-66,-4 1-55,0-2-47,2 6 68,0 37-40,0-57-1,0 5 65,0 3 95,0-4 64,0 3 109,0-22-141,0 1 35,0 2 36,0 1 41,0-6-219,0-19 0,0-6-70,0 0-74,0 0-70,0 0-126,0 0-51,0 0-8,0 0-124,0 0-340,0 0-545</inkml:trace>
  <inkml:trace contextRef="#ctx0" brushRef="#br0" timeOffset="6951.76">1641 1863 1664,'0'0'479,"0"0"-105,0 0 70,0 0 286,0 0-52,0 0-332,0 0-126,0 0-14,0 0 178,0 0 107,0 0-207,0 0-163,0 0-88,0 0-87,0 0-5,0 0 75,0 0 71,0-6 125,0 4-147,0-1-37,-1 1-1,1-1 1,0 1-1,-1-1 1,1 0-1,0 1 1,1-1-1,-1 1 1,0-1-1,1 0 1,0 1-1,-1-1 1,1 1 0,0 0-1,0-1 1,0 1-1,1 0-27,23-1 213,-25 3-210,0 0-1,0 0 0,1 0 0,-1 0 1,0 0-1,0 0 0,0 0 0,1 0 1,-1 0-1,0 0 0,0 0 0,0 0 1,1 0-1,-1 0 0,0 0 0,0 0 1,0 0-1,1 0 0,-1 0 0,0 0 1,0 0-1,0 0 0,0-1 0,1 1 1,-1 0-1,0 0 0,0 0 0,0 0 1,0 0-1,0 0 0,1-1 0,-1 1 1,0 0-1,0 0 0,0 0 0,0 0 1,0-1-1,0 1 0,0 0 0,0 0 1,1 0-1,-1-1 0,0 1 0,0 0 0,0 0 1,0 0-1,0-1 0,0 1 0,0 0 1,0 0-1,0 0 0,0-1 0,-1 1 1,1 0-1,0 0 0,0 0 0,0-1-2,0-24 43,2 16 53,-1 8-94,-1 0 0,1 0-1,-1 0 1,1 0 0,0 0 0,0 0-1,-1 0 1,1 0 0,0 1-1,0-1 1,0 0 0,0 0-1,0 1 1,0-1 0,0 1-1,0-1 1,1 0-2,5 0 88,-5 1-86,-1-1-1,1 1 0,-1 0 0,1 0 0,0 0 0,-1 0 1,1 0-1,-1 0 0,1 1 0,-1-1 0,1 0 1,-1 1-1,1-1 0,-1 1 0,1 0 0,-1-1 0,1 1 1,-1 0-1,0 0 0,0 0 0,1 0 0,-1 0-1,-3 6 17,2 9 84,0 2-74,0-11 80,0-4-1,0-3-105,0 1 0,0-1 0,0 1 0,0-1 0,0 1-1,-1-1 1,1 1 0,0 0 0,0-1 0,0 1-1,0-1 1,-1 1 0,1-1 0,0 1 0,0-1 0,-1 0-1,1 1 1,0-1 0,-1 1 0,1-1 0,0 1-1,-1-1 1,1 0 0,-1 1 0,1-1 0,-1 0-1,-24 3 21,25-3-19,0 0 1,-1 0-1,1 0 0,0 0 0,-1 0 1,1 0-1,0 0 0,-1 0 0,1 0 1,0 0-1,-1 0 0,1 0 0,0 0 1,-1 1-1,1-1 0,0 0 0,0 0 0,-1 0 1,1 0-1,0 1 0,-1-1 0,1 0 1,0 0-1,0 0 0,0 1 0,-1-1 1,1 0-1,0 0 0,0 1 0,0-1 1,-1 0-1,1 1 0,0-1 0,0 0 1,0 0-1,0 1 0,0-1 0,0 1-2,-3 2 20,-7 12-15,8-9 37,1 1 41,0-7-39,-24 0 155,12-1-89,2-1 88,8 0-55,3 1 37,19-28-158,9 11-1,-28 18-20,0 0 1,0 0-1,0 0 0,0 0 0,0 0 1,0 1-1,0-1 0,0 0 1,0 0-1,0 0 0,0 0 0,0 0 1,1 0-1,-1 1 0,0-1 0,0 0 1,0 0-1,0 0 0,0 0 1,0 0-1,0 0 0,0 0 0,1 0 1,-1 0-1,0 0 0,0 0 0,0 0 1,0 0-1,0 0 0,1 1 1,-1-1-1,0 0 0,0 0 0,0 0 1,0 0-1,0 0 0,0-1 0,1 1 1,-1 0-1,0 0 0,0 0 1,0 0-1,0 0 0,0 0 0,1 0 1,-1 0-1,0 0 0,0 0 0,0 0 1,0 0-1,0 0 0,0 0 1,0-1-1,0 1 0,1 0 0,-1 0 1,0 0-1,0 0 0,0 0 0,0 0 1,0-1-1,0 1 0,0 0 1,0 0-1,0 0 0,0 0 0,0 0-1,2 15 22,4-16-25,1 2-3,-3 31 36,-10-28 46,-16-1 152,2-4-12,18 1-160,-3 0-74,3-6-49,2 4 58,0 0 1,0 1-1,0-1 1,0 0-1,1 1 1,-1-1-1,0 1 0,1-1 1,-1 0-1,1 1 1,-1-1-1,1 1 1,0-1-1,0 1 1,0 0 8,24-9-107,-15 3 88,-17 9 13,7-2 6,0 0 0,0 0 0,0 1 0,0-1 1,0 0-1,0 0 0,0 0 0,0 0 0,0 1 0,0-1 0,0 0 0,0 0 0,0 0 0,0 0 1,0 1-1,0-1 0,0 0 0,0 0 0,0 0 0,0 1 0,0-1 0,0 0 0,0 0 1,1 0-1,-1 0 0,0 0 0,0 1 0,0-1 0,0 0 0,0 0 0,0 0 0,1 0 1,-1 0-1,0 0 0,0 0 0,0 1 0,0-1 0,1 0 0,-1 0 0,0 0 0,0 0 1,0 0-1,0 0 0,1 0 0,-1 0 0,0 0 0,0 0 0,0 0 0,0 0 0,1 0 0,-1 0 1,0 0-1,0 0 0,0 0 0,1 0 0,-1-1 0,0 1 0,0 0 0,47 3 19,-40-3 88,-7 7-1,0 18-63,0-19 64,0-6-40,0 0-49,0 0-36,0 0-49,0 0-33,0 0-35,0 0-87,0 0-196,0 0-243</inkml:trace>
  <inkml:trace contextRef="#ctx0" brushRef="#br0" timeOffset="8935.118">1679 1863 2432,'0'0'1152,"0"0"21,0 0-466,0 0-509,0 0-36,0 0-20,1 0-39,0 0 10,1 0-86,6 0-41,-5 0 52,0 0 47,0 0 100,1 0 117,14 2-317,-8 7 71,-7 9 91,-2 14 112,-1-27-215,-2 16 55,1 53 234,7-44-253,-2-15-37,-1 0 0,0 0 1,-1 0-1,0 1 1,-1 10-44,-1 23 39,0-45-37,0 0 0,0 0 0,0 0 0,1 0 0,-1 0 1,1 0-1,0 0 0,0 0 0,0 0 0,1 0-2,23 14 107,-19-1-11,-3 20-19,-4 43 32,-1-53-27,2-3 44,0 5-83,0 4 56,0-21-87,0-4 5,0-2 90,0-6 21,0 0 0,0 0 21,0 0 64,0 0-63,-6 0-44,-22 0 111,8 0-89,9 0-74,4 0-35,-5 0-39,6 0 52,-4 0 79,1 0-14,-1 0 33,-18 3-87,9 10 64,9-10-1,-40-3-6,-1 0 36,-17 0 34,18 0-42,-7 0-22,-13 0-43,48 0-25,5 0-11,-134 0 16,126 5 21,4 12-101,11-8 10,8-8 27,1 0 0,-1 0 0,1 0 0,-1-1 0,1 1 0,-1-1 0,1 1 0,-1-1 0,1 0 0,-1 1 0,0-1 0,1 0 0,-1 0 0,0 0 0,1 0 0,-56 0 107,35 0-102,9 0 29,-8 0 33,-105 0 58,26 0-100,69 0-25,-3 2 2,31 3 1,3-5-3,0 1 0,0-1-1,0 0 1,0 0 0,0 1 0,0-1 0,0 0 0,0 1 0,0-1 0,0 0 0,0 1 0,0-1 0,0 0 0,-1 0 0,1 1 0,0-1 0,0 0-1,0 0 1,0 1 0,-1-1 0,1 0 0,0 0 0,0 1 0,0-1 0,-1 0 0,1 0 0,0 0 0,0 1 0,-1-1 0,1 0 0,0 0 0,0 0-1,-1 0 1,1 0 0,0 0 0,0 0 0,-1 0 0,1 0 0,0 1 0,-1-1 0,1 0 0,0 0 0,-1 0 0,1-1 0,0 1 0,0 0 0,-1 0-1,1 0 1,0 0 0,-1 0 0,1 0 0,-85 4-23,75-4-62,-18 0 64,9 0-1,16 0-42,3 6 128,0 78-21,0-66-55,3 12 13,10-15 95,-10 4-74,-3-17-22,0 0 0,0 0 0,0-1 0,0 1 0,0 0 0,0 0 0,1 0 0,-1-1 0,1 1 0,-1 0 0,1 0 0,0-1 0,0 1 0,-1 0 0,1-1 0,1 0 1,-1 0 0,1 0 1,-1-1-1,1 1 1,-1 0-1,1-1 1,-1 1-1,1-1 0,0 0 1,-1 0-1,1 1 1,-1-1-1,1 0 1,0 0-1,-1 0-1,0-1 2,-1 1-1,0 0 1,0 0-1,0 0 1,0 0-1,0 0 1,1 0 0,-1 0-1,0 0 1,0 0-1,0 0 1,0 0 0,0 0-1,1 0 1,-1 0-1,0-1 1,0 2-1,0-1 1,0 0 0,1 0-1,-1 0 1,0 0-1,0 0 1,0 0-1,0 0 1,1 0 0,-1 0-1,0 0 1,0 0-1,0 0 1,0 0 0,0 0-1,1 0 1,-1 1-1,0-1 1,0 0-1,0 0 1,0 0 0,0 0-1,0 0 1,0 0-1,0 1 1,0-1-1,1 0 1,-1 0 0,0 0-1,0 0 1,0 1-1,0-1 1,0 0 0,0 0-1,0 0 1,0 0-1,0 1-1,0 11 43,0-9 0,0-6-1,0 3-41,-1-1-1,1 0 1,0 1-1,0-1 1,0 1-1,0-1 0,0 0 1,0 1-1,0-1 1,1 1-1,-1-1 1,0 0-1,0 1 0,0-1 1,0 1-1,1-1 1,-1 1-1,0-1 1,1 1-1,-1-1 1,0 1-1,1-1 0,-1 1 1,1-1-1,-1 1 1,0 0-1,1-1 1,-1 1-1,1 0 1,-1-1-1,1 1 0,0 0 1,-1 0-1,1-1 1,-1 1-1,1 0 1,-1 0-1,1 0 1,0 0-1,-1 0 0,1 0 1,-1 0-1,1 0 1,0 0-1,-1 0 1,1 0-1,-1 0 0,1 0 1,0 0-1,-1 1 1,1-1-1,2 1-1,-2-1 0,1 0 1,-1 0 0,0 0 0,1 0 0,-1 0-1,1 0 1,-1-1 0,0 1 0,1 0 0,-1-1-1,0 1 1,1-1 0,-1 1 0,0-1-1,1 0 1,-1 1 0,0-1 0,0 0 0,0 0-1,0 0 1,0 0 0,1 0 0,2-20 26,-4 20-23,0 0 1,1 0-1,-1 0 0,0 0 1,0 0-1,1 0 1,-1 0-1,0 1 0,1-1 1,-1 0-1,1 0 0,-1 0 1,1 0-1,0 1 1,-1-1-1,1 0 0,0 0 1,0 1-1,-1-1 1,1 1-1,0-1 0,0 0 1,0 1-1,0 0 0,0-1 1,-1 1-1,1 0 1,0-1-1,0 1 0,0 0 1,0 0-4,1-1 2,29-8 19,-5-16 64,-24 24-81,0 0-1,0 0 1,0 0 0,0 0-1,0 1 1,0-1-1,1 1 1,-1 0-1,0-1 1,0 1-1,1 0 1,-1 0-4,-2 0 0,0 0 1,0 0 1,0 0-1,1 0 1,-1 0-1,0 0 1,0 0-1,0 0 1,1 0-1,-1 0 1,0 0-1,0 0 1,0 0-1,1 0 1,-1 0-1,0 0 1,0 0-1,0 0 1,1 0-1,-1 0 1,0 0-1,0 0 1,0 0-1,0 1 1,1-1-1,-1 0 1,0 0-1,0 0 1,0 0-1,0 0 1,0 0-1,1 1 1,-1-1-1,0 0 1,0 0-1,0 0 1,0 0-1,0 1 1,0-1-1,0 0 1,0 0-1,1 0 1,-1 1-1,0-1 1,0 0-1,0 0 1,0 0-1,0 1 1,0-1-1,0 0 1,0 0-1,0 0 1,0 1-1,-1-1 1,1 0-1,0 0 1,0 0-1,0 1-1,1 35 23,-3-25-16,-3-5 6,-23 22 72,18-24-69,-9 20 11,-9 5 58,9-23-42,6-6 17,0 0-36,-8 0-38,-22 0-98,32 0 112,-1 0 42,12 0-40,0 0-1,0 0 1,0 0-1,0 0 1,-1 0-1,1 0 1,0 0 0,0 0-1,0 0 1,0 0-1,0 0 1,-1 0-1,1 0 1,0-1 0,0 1-1,0 0 1,0 0-1,0 0 1,-1 0 0,1 0-1,0 0 1,0 0-1,0-1 1,0 1-1,0 0 1,0 0 0,0 0-1,0 0 1,0 0-1,-1-1 1,1 1-1,0 0 1,0 0 0,0 0-1,0 0 1,0 0-1,0-1 1,0 1 0,0 0-1,0 0 1,0 0-1,0 0 1,0-1-1,0 1 1,0 0 0,1 0-1,-1 0 1,0 0-1,0-1 1,0 1 0,0 0-1,0 0 1,0 0-1,0 0-1,0-2 2,0 1 0,0 0 0,0 0 0,0-1 0,0 1 0,0 0 0,0 0 0,-1 0 0,1-1 0,-1 1 0,1 0 0,-1 0 0,1 0 0,-1 0 0,1 0 0,-1 0 0,0-1-2,-16-7 67,14 9-49,0-1 0,0-1-1,0 1 1,0 0-1,1-1 1,-1 1 0,1-1-1,-1 0 1,1 0 0,-1 0-18,-6-1 128,8 3-122,-1 0-1,1 0 1,0 0 0,0 0 0,0 0 0,0 0 0,0 0 0,0-1 0,0 1 0,0 0 0,0-1 0,0 1 0,0 0 0,0-1 0,0 1 0,0-1 0,0 1 0,0-1 0,0 0 0,1 0 0,-1 1 0,0-1 0,0 0-1,1 0 1,-1 0-6,-4-9 23,0-1-66,4 9-115,-1 0 42,0 1-18,-1 2 89,-1 7 4,3-4-21,0 1-61,1-1-81,-1 1-105,1-2 35,0-1-62,-1 1-70,1-1-74,0-2-1184</inkml:trace>
  <inkml:trace contextRef="#ctx0" brushRef="#br0" timeOffset="10173.024">324 3124 2432,'0'-4'259,"0"2"-61,0-1 6,0-1 198,0 5-262,0-1 36,0 1 44,0 0 56,0 1 65,0 0 76,0 1 85,0 0 96,0-3-458,0 0-43,0 0 50,0 0 109,0 0 107,1 0-151,2 0-126,16 0-41,-3 0 89,25 0 540,-27 0-463,-6 0-160,0 0-78,16 2 154,-13 10-55,-10-11-70,-1 0 1,1 0-1,-1 0 0,1 0 0,0 0 1,-1 0-1,1 0 0,0 0 0,0-1 1,-1 1-1,1 0 0,0 0 0,0-1 1,0 1-1,0-1 0,0 1 1,0-1-1,0 1 0,1 0-2,22 4 56,19-3 52,4-2-2,-18 0-63,-1 0 64,-20-1-2,-3 1-79,-4 0-26,-1 0-1,1 0 1,-1 0 0,0 0 0,1 0-1,-1 0 1,0 0 0,1 0 0,-1 0-1,1 0 1,-1 0 0,0 0 0,1 0 0,-1 0-1,0 1 1,1-1 0,-1 0 0,0 0-1,1 0 1,-1 1 0,0-1 0,0 0 0,1 1-1,-1-1 1,0 0 0,0 0 0,1 1-1,-1-1 1,0 0 0,0 1 0,0-1-1,0 0 1,1 1 0,-1-1 0,1 11 26,-1-8 81,0 3 21,-3 13-32,-10-3-64,12-15-33,1 1 1,-1-1 0,0 1-1,1-1 1,-1 1-1,1 0 1,-1-1 0,1 1-1,0 0 1,0-1 0,-1 1-1,1 0 1,0-1-1,1 3 1,-5 20 27,-14-5 35,15-17-58,1 0 0,-1 0 0,1 0 0,0 0 1,0 1-1,0-1 0,0 1 0,0-1 0,1 1 0,-1 0 0,1 0 0,0 0 1,-1-1-1,1 1 0,1 0 0,-1 1-4,0-2 3,1 3 5,-1-1-1,0 1 0,0-1 1,0 1-1,0-1 0,-1 0 1,0 1-1,0-1 0,0 0 1,0 0-1,-1 0 0,0 0 1,1-1-1,-1 1 0,-1-1 1,1 0-1,-1 1-7,2-2 7,0 0-1,0 0 1,0 1 0,0-1 0,1 1-1,-1-1 1,1 1 0,-1 0 0,1-1-1,0 1 1,0 0 0,0 0 0,1 0-1,-1 0 1,1 0 0,-1 0 0,1 0-1,0 0 1,0 2-7,-3 15 54,-11-10-16,-1 0 12,6 7 21,8-13-44,-3 0-33,-1 3-15,2 1 53,1 3 53,2 5 76,0-13-103,0-3-74,0 0-69,0 0-107,0 0-9,0 0-3,0 0-104,0 0-259,0 0-9,0 0 149,0 0-67,0-3-313,0-13-494</inkml:trace>
  <inkml:trace contextRef="#ctx0" brushRef="#br0" timeOffset="10555.438">343 3349 3328,'1'0'586,"0"0"-234,0 0-101,2 0-53,9 0 692,0 0-101,0 0-95,-1 0-89,1 0-83,0 0-77,0 0-71,0 0-65,-1 0-74,0 0-46,1 0-41,-1 0-36,9 0 7,-1 0-65,47 0-45,-36 0 61,-15 0 12,0 0 44,0 0 51,1 0 60,18 0-95,-14 0-76,2 0-27,-15 0 2,4 0 34,-3 2 14,-3 3-74,-2 5-100,-3 0-82,0-5 80,1 1-200,4-6-2,5 0-139,5 0-360,-9 0-513</inkml:trace>
  <inkml:trace contextRef="#ctx0" brushRef="#br0" timeOffset="25232.627">155 3669 1152,'0'0'326,"0"0"-55,0 0 71,0 0 234,0 0-42,0 0-258,0 0-90,0 0-9,0 0 100,0 0 107,0 0-120,0 0-144,0 0-56,0 0 23,0 0 125,0 0 150,0-6-63,0-19 21,0 19-128,0 5-29,0 0-76,0-1-54,0-5-31,0 3 31,0 2 20,0-1 34,0 0 43,0 0 50,0-86 662,0 26-350,0 11-155,0 2-88,-1 37-138,-2 3-42,-3 1-26,-4-1-29,-4-6 11,10-1 76,5 16-97,-1 1 1,0-1 0,0 0 0,0 1-1,0-1 1,0 0 0,0 0-1,0 1 1,0-1 0,0 0 0,0 0-1,0 1 1,-1-1 0,1 0-1,0 1 1,0-1 0,-1 0 0,1 0-1,0 1 1,-1-1 0,1 1-1,-1-1 1,1 0 0,-1 1 0,1-1-1,-1 1 1,1-1 0,-1 1 0,0-1-5,-7-8 83,5-25-47,3-22-36,0-32-128,0 69 149,0 11 47,3 0-33,6-6-28,-6 10 11,-3 4-16,0-1 1,0 1-1,1 0 0,-1-1 0,0 1 1,0 0-1,0-1 0,0 1 0,0 0 0,1 0 1,-1-1-1,0 1 0,0 0 0,0 0 1,1-1-1,-1 1 0,0 0 0,0 0 1,1 0-1,-1-1 0,0 1 0,0 0 1,1 0-1,-1 0 0,0 0 0,1 0 1,-1 0-1,0 0 0,1-1 0,-1 1 1,0 0-1,1 0 0,-1 0 0,0 0 1,1 0-1,-1 0 0,0 1 0,1-1-2,1 0 8,-1 0-7,0 0 0,0 0 0,0 1 0,0-1 0,0 0 0,0 0 0,0 0 0,0 0 0,0 0-1,0 0 1,0-1 0,0 1 0,0 0 0,-1 0 0,1-1 0,0 1 0,0 0 0,0-1 0,0 1 0,0-1 0,0 1 0,-1-1 0,1 0 0,0 1 0,-1-1 0,1 0 0,0 1 0,-1-1 0,1 0 0,-1 0 0,1 0 0,-1 0 0,1 1 0,-1-1 0,1 0 0,-1-1-1,0-1 107,0 3 21,3 0-22,44 0-63,-47 0-41,0 0 0,1 0 0,-1-1 0,0 1 0,0 0 0,0 0 0,0 0 0,0 0 0,1 0 0,-1 0 0,0 0 0,0 0 0,0 0 0,0 0 0,1 0 0,-1 0 0,0 0 0,0 0 0,0 0 0,0 0 0,1 0-1,-1 0 1,0 0 0,0 0 0,0 0 0,0 0 0,0 0 0,1 0 0,-1 0 0,0 0 0,0 1 0,0-1 0,0 0 0,0 0 0,1 0 0,-1 0 0,0 0 0,0 0 0,0 1 0,0-1 0,0 0 0,0 0 0,0 0 0,0 0 0,0 0 0,0 1 0,0-1 0,0 0 0,1 0 0,-1 0 0,0 0 0,0 1 0,0-1 0,0 0-2,3 13 128,15-10 0,-8-3-70,9 8-5,-14-1 10,-3 3 60,-3 2 92,2-12-115,0 0-43,8 0-14,-1 0 13,-2 0 50,25 0-84</inkml:trace>
  <inkml:trace contextRef="#ctx0" brushRef="#br0" timeOffset="27480.393">625 2992 6784,'1'0'1172,"0"0"-467,1 0-204,1 0-106,-1 0-536,0 0 56,-1 0 51,1 0 49,-1 0 43,0 0 40,1 0 201,-1 0-42,1 0 38,1 0 262,10 0 824,-7 0-998,1 0-46,1 0-88,2 0-61,1 0-70,1 0-82,5 0 40,23 0-131,-23 0 40,-3 0 48,11 0 34,26 0-31,-39 0 2,7 0 38,69 0 52,-87 0-127,1 0 1,0 0-1,0 0 1,0 0-1,0 0 1,0-1-1,0 1 1,-1-1 0,1 1-1,0-1 1,0 1-1,-1-1 1,1 0-1,0 0 1,-1 0-1,1 0 1,-1 0 0,1 0-1,-1-1 1,0 1-1,1 0 1,-1-1-1,0 1 1,0-1-2,0 0 3,1 1 0,-1 0 0,0-1-1,0 1 1,1 0 0,-1-1 0,1 1 0,-1 0 0,1 0 0,-1 0 0,1 0 0,0 1-1,0-1 1,-1 0 0,1 1 0,0-1 0,0 1 0,0-1 0,0 1 0,-1 0 0,1 0-1,0 0 1,0 0 0,0 0-3,92 0 22,-75 0-32,37 0 148,-21 0-140,-13 0 44,16 0 46,15 0 18,9 0-81,-31 0-27,-25 0 36,11 0 37,-6 0-57,-9 1-14,0-1 0,0 0 1,0 0-1,0 0 0,0 0 1,0 0-1,0 0 0,0 0 1,0-1-1,0 1 0,0-1 1,0 0-1,0 1 0,0-1 1,-1 0-1,1 0 0,0 0 1,0 0-1,-1 0 0,1-1 1,-1 1-1,1 0 0,-1-1 1,0 1-1,2-1 0,0 1 1,1 1-1,-1-1 1,0 0 0,0 1-1,0 0 1,1-1-1,-1 1 1,0 1-1,1-1 1,-1 0 0,1 1-1,3-1 14,2 0 35,39 0 9,90 0-58,-50 0 0,-32 0 0,113 0 128,-143 0-128,5 0 0,-6 0 0,3 0 21,-18 4 64,2 14-63,-9 20-22,-2-27 0,-1-9 0,0 1 0,0-1 0,0 0 0,0 0 0,0 0 0,0 0 0,0 0 0,-1 0 0,1 0 0,-1 0 0,0 0 0,1 0 0,-1 0 0,0 0 0,0 0 0,0 0 0,0-1 0,-1 1 0,1 0 0,0-1 0,-1 1 0,0 0 0,1 1 0,0 0 0,0 0 0,0 0 0,0 0 0,1 0 0,0 0 0,-1 0 0,1 0 0,0 0 0,0 0 0,1 0 0,-1 0 0,1 0 0,0 12 0,-1 258 21,-4-248 40,-10-4-82,0-1-19,7 14 44,7 26 74,1-23-53,-1-35-25,0 1 0,0-1 0,0 0 0,1 0 0,-1 0 0,1 0 0,-1 0 0,1 0 0,0 0 0,0 0 0,0 0 0,0 0 0,0 0 0,0 0 0,0 0 0,1-1 0,-1 1 0,1 0 0,0 0 0,12 15 0,-13-15 0,0 0 0,0 0 0,0 1 0,0-1 0,-1 1 0,1-1 0,-1 0 0,1 1 0,-1-1 0,0 1 0,0-1 0,0 1 0,0 53 0,0-31 71,0-3 72,0 41-80,0-63-62,0 1 1,0-1-1,0 0 1,0 0-1,0 0 1,0 1-1,0-1 1,0 0-1,0 0 1,0 0-1,0 1 1,0-1-1,0 0 1,0 0-1,0 0 1,0 1-1,0-1 1,0 0-1,0 0 1,0 0-1,0 1 1,0-1-1,-1 0 1,1 0-1,0 0 1,0 0-1,0 1 1,0-1-1,0 0 1,0 0-1,-1 0 1,1 0-1,0 0 1,0 0-1,0 1 1,0-1-1,-1 0 1,1 0-1,0 0 1,0 0-1,0 0 1,-1 0-1,1 0 1,0 0-1,0 0 1,0 0-1,-1 0 1,1 0-1,0 0 1,0 0-1,0 0 1,-1 0-1,1 0 1,0 0-1,0 0 1,0 0-1,-1 0-1,-1 0 12,0 0-11,-1 1-1,1-1 1,-1 0-1,1 1 1,-1-1 0,0-1-1,1 1 1,-1 0-1,1 0 1,-1-1-1,1 0 1,-1 1-1,1-1 1,-1 0-1,1 0 1,0 0 0,-1-1-1,-2-9 5,5 10-3,0 0 0,-1 0 1,1 0-1,-1 0 0,1 0 0,0 0 0,-1 0 1,0 1-1,1-1 0,-1 0 0,1 0 1,-1 0-1,0 1 0,0-1 0,1 0 1,-1 1-1,0-1 0,0 1 0,0-1 1,0 1-1,0-1-2,-49-2 33,-13 3-107,48 0 57,7 0 50,-19 0 46,13-1-64,3 1-18,0-1 1,0 1-1,1 1 1,-1 0 0,0 1-1,-10 2 3,1 10-51,19-12 48,-1-1 1,0 1-1,0-1 0,0 1 0,0-1 1,0 0-1,0 1 0,0-1 0,0 0 0,0-1 1,-1 1-1,1 0 0,0 0 0,-1-1 0,1 0 1,-1 1-1,1-1 0,0 0 0,-1 0 1,0 0 2,-495 0 128,444 5-128,48-4 0,1 0 0,-1 0 0,0-1 0,0 0 0,0 0 0,0 0 0,1-1 0,-1 0 0,0 0 0,-5-1 0,-6-1 0,0 1 0,0 1 0,0 1 0,-15 1 0,-9 1 0,34-2 0,0 0 0,1 1 0,-1 0 0,0 1 0,1 0 0,-1 0 0,-1 1 0,5-2 0,0 0 0,-1 0 0,1 1 0,0-2 0,-1 1 0,1 0 0,-1-1 0,0 0 0,1 0 0,-1 0 0,1 0 0,-1 0 0,1-1 0,-1 1 0,-2-2 0,-11-2-1,0 0 0,0 0 0,0 2 0,-1 0 0,1 2 0,-1-1 0,-3 2 1,-6 0-15,-3 2-68,5 5 54,22-7 31,0 0 0,-1 0 0,1 1-1,-1-2 1,1 1 0,-1 0 0,1-1-1,-1 0 1,1 0 0,-1 0 0,1 0 0,-1 0-1,1-1 1,-1 1 0,-2-2-2,-9-2 3,-1 0 1,0 1-1,1 1 1,-8 0-4,-117 0-28,83 4 21,0-2 7,23 2-15,32 3-19,2-5 33,0 0 0,0 0 0,0 1 0,0-1 0,0 0 0,0 1 0,0-1 1,0 0-1,0 0 0,0 1 0,0-1 0,0 0 0,0 1 0,0-1 0,0 0 0,0 0 0,0 1 0,0-1 0,-1 0 0,1 0 0,0 1 0,0-1 0,0 0 1,0 0-1,-1 1 0,1-1 0,0 0 0,0 0 0,0 0 0,-1 0 0,1 1 0,0-1 0,0 0 0,-1 0 0,1 0 0,0 0 0,0 0 0,-1 0 1,1 0-1,0 0 0,-1 1 0,1-1 0,0 0 0,0 0 0,-1 0 0,1 0 0,0 0 0,-1-1 0,1 1 0,0 0 0,0 0 0,-1 0 0,1 0 0,0 0 1,0 0-1,-1 0 0,1-1 1,-92 5-26,64-7 26,28 3 0,-1 0 1,1-1 0,-1 1 0,1 0 0,0-1-1,-1 1 1,1-1 0,-1 1 0,1 0 0,0-1 0,0 1-1,-1-1 1,1 1 0,0-1 0,0 1 0,-1-1-1,1 1 1,0-1 0,0 1 0,0-1 0,0 1 0,0-1-1,0 0 1,0 1 0,0-1 0,0 1-1,0 0 0,0-9 89,0-2-12,6-7-30,19-10-25,-23 23-22,-1 0 0,0-1 0,0 1 0,0 0 0,0 0 0,-1-1 0,0 1 0,0-3 0,0-168 0,0 73 0,0 81 0,0-2 4,0-46 98,3 16-80,9 17-22,-11 33 0,0 1 1,0 0-1,0-1 1,0 1 0,1 0-1,-1 0 1,1 0-1,0 0 1,0 0 0,0 0-1,0 1 1,1-1-1,-1 1 1,1-1 0,0 1-2,7-12-24,-8-10-65,-2 12 44,0 4 44,0-31 121,0 6-129,0-16-72,-1 33 40,2-14-84,-1 29 124,1 0 0,-1 1 0,0-1-1,1 0 1,-1 0 0,1 1 0,-1-1 0,1 0 0,-1 1-1,1-1 1,0 0 0,-1 1 0,1-1 0,0 1 0,-1-1-1,1 1 1,0-1 0,0 1 0,-1 0 0,1-1 0,0 1-1,0 0 1,0 0 0,-1-1 0,1 1 0,0 0 0,0 0-1,0 0 1,0 0 0,0 0 0,0 0 2,74 0-160,-34 0 171,160 0-11,-198 0 0,1 0 0,0 0 0,0 0 0,-1 1 0,1-1 0,0 1 0,-1 0 0,1 0 0,-1 0 0,1 1 0,-1-1 0,1 1 0,-1 0 0,0-1 0,0 2 0,0-1 0,1 1 0,11 8 0,-9-8-49,1-1 43,20 1 113,-13-4-86,1 1-89,-2-1-107,-7 1 35,0 0-41,3 0-165,8 0-420,-5 1 124,-3 1-36,-8-2 608,-1 1 0,1-1 1,-1 1-1,1-1 0,-1 1 1,0-1-1,1 1 0,-1-1 0,1 1 1,-1-1-1,0 1 0,1-1 0,-1 1 1,0 0-1,0-1 0,0 1 0,0-1 1,1 1-1,-1 0 0,0-1 0,0 1 1,0 0-1,0-1 0,0 1 0,0 0 1,-1 0 69</inkml:trace>
  <inkml:trace contextRef="#ctx0" brushRef="#br0" timeOffset="28118.771">1171 3011 2304,'0'-4'129,"0"1"47,0 1 43,0 0 39,0 0 359,0 1 105,0 3 237,0 5 682,0-3-961,0 2 212,0-3-496,0 0-44,0 0-50,0 0-58,0-1-65,0 1-72,0-2-79,0 0-37,0 1-40,0-2-41,0 1-44,0 0-46,0-1-48,0 0-50,0 49 601,0 1-62,0-2-53,0 0-43,0 27 33,0 95 171,0-111-198,0 4 77,0-1 92,0-56-212,0 0-41,0-1-97,0 2-96,0-3 3,0-1-43,0-1 6,0-1 42,0 1 8,0 0 99,0 2 138,0-3-134,0 1-42,0 0-85,0 0-111,0 0 49,0-1-45,0 1-48,0 0-53,0 0-56,0 1-62,0-1-65,0 1-70,0 12-854</inkml:trace>
  <inkml:trace contextRef="#ctx0" brushRef="#br0" timeOffset="29361.526">1679 3406 2176,'0'0'270,"0"0"-34,0-1 139,0 1-111,0-1-94,0 0-77,0 0-54,0-3-91,0 2 62,0 0 81,0 1 4,0 0 39,0-1 52,0 1 56,0 0 62,0-1 68,0 1 76,0 0 82,0-1 89,0 1 96,0-3-541,-1-2-77,-1-14 67,3 11-75,1 0 52,1 0 69,4-5-54,-6 11-101,0 0 1,0 0 0,1 0 0,-1 1 0,1-1-1,0 0 1,0 1 0,0-1 0,2-1-56,5-1 133,4 3-50,-13 2-80,1 0 0,-1 0-1,0 0 1,0 0-1,0 1 1,1-1 0,-1 0-1,0 0 1,0 0 0,0 0-1,1 0 1,-1 0-1,0 0 1,0 0 0,0 0-1,1 0 1,-1-1 0,0 1-1,0 0 1,0 0-1,1 0 1,-1 0 0,0 0-1,0 0 1,0 0 0,0 0-1,1-1 1,-1 1-1,0 0 1,0 0 0,0 0-1,0 0 1,0 0-1,0-1 1,1 1 0,-1 0-1,0 0 1,0 0 0,0 0-1,0-1 1,0 1-1,0 0 1,0 0 0,0 0-1,0-1 1,0 1 0,0 0-1,0 0 1,0 0-1,0-1 1,0 1 0,0 0-1,0 0 1,0 0-1,0-1 1,0 1 0,0 0-3,0 0 11,1-27 83,7 11-11,-8 15-74,1 1 0,-1-1 0,1 0 0,0 1 1,-1-1-1,1 1 0,0-1 0,0 1 0,-1 0 1,1-1-1,0 1 0,0 0 0,0-1 0,-1 1 1,1 0-1,0 0 0,0 0 0,0 0 0,1 0-9,23 0 43,-19 0 64,-4-1-1,12 2-75,-12 0 1,-1 1 33,-1 48-22,0-32 22,0-16-61,1 0 1,-1 0-1,0 0 1,0 0-1,0 1 1,0-1-1,-1 0 1,1 0-1,-1 0 1,1 0-1,-1 0 1,0 0-1,1 0 1,-2 2-5,-9 8 85,10-11-81,1 0 1,-1 0-1,0 1 0,1-1 0,-1 1 0,1-1 0,-1 0 0,1 1 0,0-1 0,0 1 0,-1-1 0,1 1 0,0-1 1,0 1-1,0-1 0,1 2-4,-1-2 4,0 0-1,0 1 1,0-1 0,0 0 0,0 1 0,0-1 0,0 0 0,0 1 0,-1-1 0,1 0 0,0 0 0,-1 1 0,1-1 0,-1 0-1,1 0 1,-1 1-4,-1-1 3,1-1 0,-1 1 0,1 0 0,-1 0 0,1-1-1,-1 1 1,1-1 0,-1 0 0,1 1 0,-1-1 0,0 0-1,1 0 1,-1 0 0,0 0 0,1 0-3,0 0 3,0 0 1,0 0-1,0 1 1,0-1-1,0 0 0,0 0 1,0 1-1,0-1 0,0 1 1,0-1-1,0 1 1,1-1-1,-1 1 0,0-1 1,0 1-1,1 0 0,-1 0 1,0-1-1,1 1 1,-1 0-1,0 0 0,1 0 1,-1-1-1,1 1 0,0 0 1,-1 0-1,1 0 1,0 0-1,-1 0 0,1 0 1,0 0-4,0 1 2,-8 18 26,-1-10 40,5-9-51,1 0 1,-1 0 0,0 0 0,1-1 0,-1 1-1,0-1 1,0 0 0,1 0 0,-4-1-18,7 1 2,0 0 0,0 0 1,0 0-1,-1 0 1,1 0-1,0 0 0,0 0 1,0 0-1,0 0 0,-1 0 1,1 0-1,0 0 0,0 0 1,0 0-1,0 0 1,0 0-1,-1 0 0,1 0 1,0-1-1,0 1 0,0 0 1,0 0-1,0 0 1,0 0-1,0 0 0,0 0 1,-1-1-1,1 1 0,0 0 1,0 0-1,0 0 1,0 0-1,0-1 0,0 1 1,0 0-1,0 0 0,0 0 1,0 0-1,0-1 0,0 1 1,0 0-1,0 0 1,0 0-1,0 0 0,0 0 1,0-1-1,0 1 0,0 0 1,1 0-1,-1 0 1,0 0-1,0 0 0,0-1 1,0 1-3,0-1 6,0 0 0,0 0 0,0-1 0,0 1 0,0 0 0,0 0 0,0 0 0,0 0 1,0-1-1,-1 1 0,1 0 0,-1 0 0,1 0 0,-1 0 0,1 0 0,-1 0 0,0 0 0,1 0 0,-1 0 1,0 0-1,0 0 0,1 0 0,-1 1 0,0-1 0,0 0 0,0 1 0,0-1 0,0 0 0,0 1 1,0-1-1,0 1 0,-1 0 0,1-1 0,0 1 0,0 0 0,0 0 0,0-1 0,-1 1 0,1 0 0,0 0 1,0 0-1,-1 1-6,-15-8 205,10-9-53,5-1-56,3 5-58,-1 10-39,3-19 26,4 17-25,-2 1-3,5-25 3,-9 26 0,1 0 0,0 1 0,0-1 0,-1 0 0,1 1 0,0-1 0,0 1 0,1 0 0,-1 0 0,0 0 0,0 0 0,3-1 0,20-1 0,3 6 0,-20 10 0,-6-7 0,1 0 18,-2-4-7,1 1 0,-1-1 1,0 0-1,1 0 0,-1 0 1,-1 1-1,1-1 0,0 1 1,0-1-1,-1 1 0,1-1 1,-1 1-1,0-1 0,0 1 1,0-1-1,0 1 0,0-1 1,-1 1-1,1-1 0,-1 1 1,0 0-12,-11 22 128,9-19-31,3 3-63,-1-1-26,-5-6 87,-22-5-52,9-10 21,16 4-128,3-9 37,0 1-74,3 5 58,16 9-42,9 3 85,-24 0 1,-1 7 130,-3-4-114,-1 0-65,1 0-83,1-1-108,0-2 71,1 0-35,8 5-427,-9-4 531,0 1 0,-1-1 0,1 1 0,0-1 0,-1 1 0,1-1 0,-1 1 0,0 0 0,0-1 0,1 1 0,-1 0 0,0-1 0,0 1 0,-1 0 99,1 1-160,0 3-1269</inkml:trace>
  <inkml:trace contextRef="#ctx0" brushRef="#br0" timeOffset="13647.442">381 5871 1920,'0'0'234,"0"0"-88,1 0-73,0 0-59,1 0-54,3 0-200,-4 0 180,0 0 78,0 0 94,-1 0-11,0 0 34,0 0 37,0 0 42,-1 0 45,0 0 48,0 0 52,0 0 55,-1 0 60,1 0 62,-2 0 66,1 0 69,-4 3-308,-5 1-248,0 0 38,-1-2 47,0 0 54,-2 0 61,-1-1 70,0-1 77,-2 0 86,17 7-314,0-6-227,0 0 0,0 0-1,0 0 1,0 1-1,0-1 1,0 0 0,0 0-1,0 0 1,-1 0-1,1 0 1,0 1 0,-1-1-1,1 0 1,-1 0-1,1 0 1,-1 0 0,0 0-1,1 0 1,-1 0-1,0 0 1,0-1 0,0 1-1,1 0 1,-1 0-1,0 0 1,0-1 0,0 1-1,0-1 1,0 1-1,-1-1 1,1 1 0,0-1-1,0 0 1,0 1-1,0-1 1,0 0 0,-1 0-1,1 0 1,0 0 0,0 0-1,0 0 1,-1 0-7,-5 0 128,4 0 0,-6 1-11,3 3-56,5 10-27,2-11-12,-1 38 4,0-43-25,0 9-3,0 88-1,0-21-2,0-35 31,0-33 81,5-4 23,-2 4-72,2 3-15,0-8 13,2 0 41,18-1 31,-19 0 0,-6-21-34,1-3 16,-1 23-108,1 0 0,-1 0 0,1 1 0,-1-1-1,1 0 1,-1 1 0,1-1 0,-1 0-1,1 1 1,0-1 0,-1 1 0,1-1-1,0 1 1,-1 0 0,1-1 0,0 1-1,0-1 1,0 1 0,-1 0 0,1 0 0,0 0-1,0-1 1,0 1 0,-1 0 0,1 0-1,0 0 1,0 0 0,0 0 0,0 1-2,6-1 0,-5 1 0,-1-1 0,0 0 0,0 0 0,1-1 0,-1 1 0,0 0 0,1 0 0,-1-1 0,0 1 0,0 0 0,1-1 0,-1 1 0,0-1 0,0 0 0,0 1 0,0-1 0,0 0 0,0 0 0,0 0 0,0 1 0,0-1 0,0 0 0,0 0 0,-1 0 0,1-1 0,0 1 0,0 0 0,-1 0 0,1 1 0,0 0 0,0-1 0,-1 1 0,1 0 0,0 0 0,0 0 0,0 0 0,-1-1 0,1 1 0,0 0 0,0 0 0,0 0 0,0 1 0,-1-1 0,1 0 0,0 0 0,0 0 0,0 1 0,-1-1 0,1 0 0,0 1 0,3 0 0,-1 0 0,0 1 0,1 0 0,-1-1 0,0 1 0,0 0 0,0 1 0,0-1 0,0 1 0,22 25 0,-9-22 0,-15-6 0,0 0 0,0 1 0,0-1 0,0 0 0,0 1 0,0-1 0,0 1 0,0-1 0,0 1 0,0-1 0,0 1 0,0-1 0,-1 1 0,1 0 0,0-1 0,0 1 0,-1 0 0,1 0 0,0 0 0,-1 0 0,1-1 0,-1 1 0,1 0 0,-1 0 0,0 0 0,1 0 0,-1 0 0,0 0 0,0 0 0,0 1 0,1 0 0,0 0 0,0 0 0,0-1 0,0 1 0,0 0 0,0-1 0,0 1 0,0-1 0,1 1 0,-1-1 0,0 0 0,1 1 0,0-1 0,-1 0 0,1 0 0,0 0 0,-1 0 0,1 0 0,1 0 0,-1 0 0,0-1 0,0 1 0,0 0 0,-1 0 0,1 0 0,0 0 0,-1 1 0,1-1 0,-1 0 0,1 1 0,-1-1 0,0 1 0,1-1 0,-1 1 0,0 0 0,0 0 0,0-1 0,0 1 0,0 2 0,11 24 21,-2-19 64,15 10-63,-24-18-21,-1 0-1,1 0 1,-1 0 0,1 1 0,-1-1 0,1 0 0,-1 0-1,0 0 1,0 1 0,0-1 0,1 0 0,-1 0 0,0 1 0,0-1-1,-1 0 1,1 0 0,0 0 0,0 1 0,-1-1 0,1 0 0,0 0-1,-1 0 1,1 0 0,-1 1 0,0-1-1,-24 24 107,19-8-38,0-2 22,-4-12 26,9-2 43,0 0-51,0 2-31,-1 3-28,-1 1-9,1-3 33,-8 8 18,-2-3 63,-2-3 49,-2-2 36,-54 0 816,51-5-819,16 1-383,0 0 57,0 0 49,0 0 41,-2 0 89,-6 0 271,7 0-298,1 0-61,1 0-40,0 0-33,0 0-40,0 0-44,0 0-64,0 0-61,0 0-68,0 0-72,0 0-79,0 0-84,0 0-91,0 0-95,2 0-1023</inkml:trace>
  <inkml:trace contextRef="#ctx0" brushRef="#br0" timeOffset="34580.846">61 6661 1792,'0'-2'551,"0"-3"-142,0 3-347,0-1 66,0 0 56,0-1 49,0-1 74,0-1 36,0-13 887,0 10-728,0 0 8,0 2-215,0 1-113,0 4-140,0-1-38,0 1-41,0 1-44,0-4 131,6 1-79,8-3 19,-3 1 63,-5 2 85,-5-1 65,-1 2-131,0-2 25,0-8 60,0 7-71,0 0 19,0-2 39,0-1 51,0-1 58,0-57 293,0 3-106,0 0-97,0 0-86,0 15-116,0-1-39,0-54-1,0-10-110,0-12-77,3 107 43,-2 18 38,1 0 0,-1 0 0,0-1 0,1 1 0,-1 0-1,0-1 1,0 1 0,0-1 0,0 1 0,0-1 0,0 1 0,-1-1-1,1 1 1,0-1 0,-1 0 0,1-1 5,4-6-24,-4 8 24,1 0 0,0 1 0,-1-1 0,1 0 0,0 1 0,-1-1 0,1 1 0,0-1 0,0 1 0,0 0 0,0 0 0,-1 0 0,1 0 0,0 0 0,0 0 0,31 0 32,-13 0 64,-13 0 32,-6-1-21,1 2-46,16 5 27,11 19 61,-23-20 0,-1-2-74,0-2-50,1-2-42,0 0 41,28 1 74,-10 0-34,-2 0-8,-11 0-8,11 0 49,185 0 521,-196-1-602,1 0 0,-1-1-1,0 0 1,0-1 0,0 0 0,8-3-16,27-8 109,10 8 71,35 6-137,-60 0-33,199 0 65,-74 0-53,104 0 106,-125 0 0,-87-8-128,-39 5 0,1 1 0,0 0 0,0 0 0,0 1 0,6 0 0,72 1 0,-32 0 0,-47 0-1,2 0 7,32 0 95,-30 3-18,-11 4-67,-1 5-72,-1-10 55,0-1 0,0 1 0,0 0 0,0 0 1,0-1-1,0 1 0,-1 0 0,1-1 0,0 1 0,-1-1 0,1 1 0,-1 0 0,0-1 1,0 1-1,1-1 0,-1 1 0,0-1 0,0 0 0,0 1 0,0-1 0,-1 0 0,1 0 1,0 0-1,-1 1 1,1 1 0,0 0 0,0 0 0,0 0 0,1 0 0,-1 1 0,1-1 0,0 0 0,0 0 0,0 1 0,0-1 0,1 0 0,-1 1 0,1 4 0,-1 102 0,0-108 3,0 1 0,0-1 0,0 0 1,0 1-1,-1-1 0,1 0 0,-1 1 1,1-1-1,-1 0 0,0 1 0,0-1 1,0 0-1,0 0 0,0 0 0,-1 0 0,1 0 1,0 0-1,-1 0 0,0 0 0,0 0-3,-12 18 42,12-11-30,0 0 0,0 0 1,1 0-1,0 1 0,1-1 0,0 1 0,0-1 0,1 6-12,0-1 40,0 0 0,-1 0-1,-1 1 1,-2 8-40,-9 57 82,8 9 92,4-27-155,0-15 36,0-7 33,0-1 49,0-24-100,0 58 33,0-48-72,0-18-7,0 8 31,0 9 28,0 15 38,0-39-87,0 0 1,1 0-1,-1 1 1,0-1-1,0 0 1,0 0-1,0 0 1,0 1-1,0-1 1,0 0-1,0 0 1,0 0-1,0 1 1,0-1-1,0 0 1,0 0-1,0 0 1,0 1-1,0-1 1,-1 0-1,1 0 1,0 0-1,0 1 1,0-1-1,0 0 1,0 0-1,0 0 1,0 0-1,-1 0 1,1 1-1,0-1 1,0 0-1,0 0 1,0 0-1,-1 0 1,1 0-1,0 0 1,0 0-1,0 1 1,0-1-1,-1 0 1,1 0-1,0 0 1,0 0-1,0 0 1,-1 0-1,1 0 1,0 0-1,0 0 1,0 0-1,-1 0 1,1 0-1,0 0 1,0 0-1,0-1 1,-1 1-1,1 0-1,-8 0 16,-7 0 3,-47 0 96,-16 0-82,-38 0-66,113 0 33,0 0 0,0-1 0,0 1 0,0-1 0,1 0 0,-1 0 0,0 0 0,0 0 0,1 0 0,-1-1 0,1 1 0,-1-1 0,1 0 0,-1 0 0,0-1 0,1 1 0,0 0 0,-1 1 0,1-1 0,-1 0 0,1 1 0,-1 0 0,1-1 0,-1 1 0,0 0 0,0 0 0,0 0 0,0 1 0,1-1 0,-1 1 0,-2 0 0,-352 0-128,354-1 128,1 1 0,0 0 0,-1 0 0,1 1 0,0-1 0,-1 0 0,1 1 0,0-1 0,0 1 0,-1 0 0,1 0 0,0 0 0,0 0 0,0 0 0,0 0 0,0 1 0,0-1 0,0 0 0,-1 3 0,-18 11 0,16-13 0,1-1 0,-1 1 0,1-1 0,-1 0 0,1 0 0,-1-1 0,0 1 0,0-1 0,1 0 0,-1 0 0,0-1 0,0 1 0,1-1 0,-1 0 0,0-1 0,-5 0 0,1-1 0,0-1 0,0 0 0,1 0 0,-1 0 0,-3-4 0,10 7 0,1 0 0,-1 0 0,0 0 0,0 1 0,1-1 0,-1 1 0,0-1 0,0 1 0,1 0 0,-1-1 0,0 1 0,0 0 0,0 0 0,0 0 0,0 1 0,-89-10-65,24 1 18,25 6 52,-18 2 81,9 0-55,-252 0-148,236 0 259,46 0-105,14 0-122,0 0-7,-7 0-38,7 0 70,0 0 1,1 1-30,0-1-58,1-1-31,0 1-60,0 0-69,1-1-78,1 0-87,0 0-97,1-1-106,2 0-114,0-29-896</inkml:trace>
  <inkml:trace contextRef="#ctx0" brushRef="#br0" timeOffset="35114.726">908 5814 2304,'0'-12'353,"2"5"-40,5 2 226,12 20 427,-16-12-833,3 3 902,-6-6-684,0 0-190,0 0-53,0 0-30,0 0-19,0 0 69,0 0 21,0 0-29,0 0-69,0 4-108,0 9 61,0-8 6,0 108 651,0 2-77,0 263 1148,0-299-1328,0-2 34,0-72-594,0-4-200,0 1 38,0-1 54,0 1 47,0-1 43,1 0 16,-1 1 40,0-1-19,1 3-106,0-3 123,-1 0-51,16 2-1109</inkml:trace>
  <inkml:trace contextRef="#ctx0" brushRef="#br0" timeOffset="48333.566">1416 6284 2560,'0'6'243,"0"0"-40,0 1 108,0-3-105,0-4 220,0-3-224,0-2 61,0 0 82,0-2 105,0 2-82,0 0 63,0 0 69,0-1 74,6-1-104,0 2-350,6-5 74,-5-1-113,-2-2-78,-4-4-81,0 10 97,0 0 44,-1 5-35,1 0-1,-1 0 0,1 0 0,0 0 0,-1 0 0,1 0 0,0 0 0,0 1 0,1-1 0,-1 0 0,0 1 0,0-1 1,1 1-1,-1-1 0,1 1 0,-1 0 0,1 0 0,0 0 0,0-1-27,27-1 192,-4 3-128,3 3 21,-23 1-60,-2 21-37,-4-13 33,0 3 95,1 1-20,0 15-43,0-24 54,0-7 21,-6 0 0,-3 0-136,-3 0 103,-2 0 65,-21 0 291,14 0-253,12-2-102,3-8-24,5-20 16,1 9 18,-1-19-80,2 35-28,2 3 0,16-1 2,13 6 0,-7 16 0,3 9 21,-20-12 106,-7 3-45,-3-4-41,1-9-35,1-5-4,0-1 0,0 0 0,1 0-1,-1 0 1,0 0 0,0 1 0,0-1 0,0 0 0,0 0 0,0 0 0,0 1-1,0-1 1,0 0 0,0 0 0,0 0 0,0 1 0,0-1 0,0 0 0,-1 0-1,1 0 1,0 1 0,0-1 0,0 0 0,0 0 0,0 0 0,0 0 0,0 1-1,-1-1 1,1 0 0,0 0 0,0 0 0,0 0 0,0 0 0,0 1-1,-1-1 1,1 0 0,0 0 0,0 0 0,0 0 0,-1 0 0,1 0 0,0 0-1,0 0 1,0 0 0,-1 0 0,1 0 0,0 0 0,0 0 0,0 0 0,-1 0-1,1 0 1,0 0 0,0 0 0,0 0 0,-1 0 0,1 0 0,0 0-2,-2 0 18,-29 0 80,21 0-45,-4 0 34,12 0-78,0 0-1,0 0 1,-1-1 0,1 1 0,0 0 0,0-1 0,0 1 0,0-1 0,-1 0 0,1 0-1,0 0 1,0 0-9,-9-10-7,3-14 59,5-18 67,3 38-112,3-14 78,16 9-63,9-15-44,-18 19-84,12 6 56,-5 0-7,-10 5 36,-6-4 21,0 1 0,0 0 0,0-1 0,-1 1 0,1 0 0,0-1 0,-1 1 0,1 0 0,-1 0 0,0 0 0,0-1 0,1 1 0,-1 0 0,0 0 0,-1 0 0,1 0 0,0 6 25,0 65 56,0-71-78,1 0 0,-1 0 0,0-1 0,-1 1 0,1 0-1,0 0 1,0 0 0,-1 0 0,1-1 0,-1 1 0,0 0-1,1-1 1,-1 1 0,0 0 0,0-1-3,-5 3-10,-3-2 70,-2-1 40,-22-1 263,20 0-239,6 0-72,1 0-37,5 0-12,1 0-1,-1 0 1,0 0 0,0 0 0,0 0-1,1 0 1,-1 0 0,0 0 0,0 0-1,0-1 1,1 1 0,-1 0 0,0 0-1,0-1 1,1 1 0,-1 0 0,0-1-1,0 1 1,1-1 0,-1 1-1,0-1 1,1 1 0,-1-1 0,1 0-1,-1 1 1,1-1 0,-1 1 0,1-1-1,-1 0 1,1 0 0,0 1 0,-1-1-1,1 0 1,0 0 0,0 1 0,0-1-1,-1 0 1,1 0 0,0 0 0,0 0-3,-5-15 61,-20-3 88,16 10 43,4-1-142,1-1-45,1-2-38,1 1 1,1-1 0,0 0 0,0 0-1,2-6 33,0 17-72,3 1 39,10 1 39,-11 0-13,28 0 7,-4 0-2,1 2 6,-27-1-6,-1 0 1,1 0 0,-1 0 0,1 1-1,-1-1 1,1 0 0,-1 0-1,1 0 1,-1 0 0,0 1-1,0-1 1,0 0 0,0 0 0,0 1-1,0-1 1,0 0 0,0 0-1,0 1 2,0 1 74,0 0-114,0 2-102,0 0-92,0 1-151,0 2-95,0-2 68,0 0-34,0 6-518,0 22-593</inkml:trace>
  <inkml:trace contextRef="#ctx0" brushRef="#br0" timeOffset="12163.497">494 4535 1536,'0'0'479,"0"-1"-119,0 0-102,0 1-85,1-2-71,-1 1-49,0-4-31,0 4 6,0-1 86,0 1-11,-1 0 37,1 0 48,-1 0 51,1 1 58,-1-1 64,0 1 69,0-1 77,0 1 82,-1 0 88,-1 0-686,-1 0 34,-7-1 116,1 0 18,0 0 37,-27 0 545,22 2-447,-1 2-28,9-1-113,0 1-49,-5 5-9,-7 10-14,13-9-22,2 0 46,2 1 66,1 2-52,-4-3-34,-18 10 49,2-1-20,15 0 53,6-2-104,1-10-39,-1 1 0,0 0 0,0-1 0,-1 1 0,1 0 0,-1-1 1,-1 1-1,-1 5-24,-22 7 128,20-2-77,3 49 153,2-49-182,4 7 58,11-7-53,0 1-1,-11 5 54,-4 5-37,2-17 51,6-1-76,-2-3-2,-6-4-7,1-1-4,-1-1 0,1 1 0,-1 0 0,1 0 0,-1 0 0,1-1 0,0 1 0,0 0 0,0-1 0,0 1 0,0-1 0,0 1 0,0-1 0,1 0 0,-1 1 0,1 0-5,19 2 55,4-4 36,-20 0-67,-1 1 0,0-1 0,1 1 0,-1 0 1,0 0-1,0 1 0,0-1 0,2 2-24,14 4 75,2-8-66,-3-12 98,-11 12-93,4 0 43,7 0 51,11 1 97,-28 0-198,-1 0 0,1 0 0,0 0 0,0 0 0,0 0 0,0 0 0,-1-1 1,1 1-1,0-1 0,0 1 0,-1-1 0,1 0 0,0 0 0,-1 1 0,1-1-7,-1-1 2,0 0-1,0 1 1,-1-1-1,1 0 0,0 1 1,-1-1-1,1 0 1,-1 0-1,0 0 1,0 1-1,1-1 0,-1 0 1,0 0-1,-1 0 1,1 0-2,0-16 21,0 14 86,0-2 21,0-1-63,-1-1-32,-9-11-1,-1 11 27,-4 3 88,2 3 22,-3 1 72,13 1-224,-1 0 0,1 0 0,-1 0 1,1-1-1,0 1 0,-1-1 0,1 0 0,0 0 0,-1 0 0,1 0-17,-9-15 145,11 15-140,1 0-1,0 1 1,0-1 0,-1 0 0,1 0-1,0 1 1,-1-1 0,1 0 0,0 1 0,-1-1-1,1 0 1,-1 1 0,0-1 0,1 0-1,-1 1 1,1-1 0,-1 1 0,0 0 0,1-1-1,-1 1 1,0-1 0,1 1 0,-1 0 0,0-1-1,0 1 1,1 0 0,-1 0 0,0 0-1,0 0 1,0 0 0,1 0 0,-1 0 0,0 0-1,0 0 1,0 0 0,1 0 0,-1 0 0,0 0-1,0 1 1,1-1 0,-1 0 0,0 1-1,0-1 1,1 0 0,-1 1 0,0-1 0,1 1-1,-1-1 1,1 1 0,-1 0-5,-16 12 123,1 0-29,-8-8-55,-1-2 46,-3 10-42,22-9-9,6 1-68,0 5-87,0 5-163,0-9-56,0-6 18,0 0-124,0 0-366,0 0-47,0 0 246,0 1-53,6 2-375,25 12-644</inkml:trace>
  <inkml:trace contextRef="#ctx0" brushRef="#br0" timeOffset="31858.663">61 5250 2176,'6'0'1024,"-4"0"-853,0 0-70,1 0-43,2 0 19,-3 0-12,0 0 33,0 0 51,1 0 82,0 0 89,1 0 105,0 0 120,-4 0-400,0-1-37,0-5 87,0 3-91,0 1-55,0 0-44,0 1-63,0 0-22,0-1 81,0-1 67,0-2 86,0-1 55,0-2 89,0-3 102,0-1 114,1-2-326,6-10 168,1-5 35,-6 11-196,-1 5-51,2 3-40,2 2-20,5-1-10,5-9 36,-11-8 57,-3 7-75,-2-34 93,-5 21-99,-7 3-12,10 24-67,0 0 1,1-1-1,0 1 1,0-1-1,0 1 1,1-1 0,-1 0-1,2 0 1,-1 0-1,0 0-7,1-5 10,0 1 1,1-1-1,0 0 0,1 1 0,0-1 1,1 1-1,0 0 0,0 0 0,1 0 0,1-2-10,3-7 5,-5 9-6,-1-1 1,0 0 0,0 0 0,-1 0-1,0 0 1,-1 0 0,0 0-1,-1 0 1,-1-1 0,0-53 24,0 51-10,2-2-32,18-42 1,-16 52 17,5-7 0,5 7-1,9-6-3,-20 0 7,-3-14 20,5 23 62,44 3-42,-47 0-41,0 0-1,0 0 1,0 0-1,1 0 1,-1 0-1,0 0 1,0 0-1,0 0 0,1 0 1,-1 0-1,0 0 1,0 0-1,0 0 1,1 0-1,-1 0 1,0 0-1,0 0 1,0 0-1,1 0 1,-1 0-1,0 0 1,0 0-1,0-1 1,0 1-1,1 0 1,-1 0-1,0 0 1,0 0-1,0 0 1,0 0-1,1-1 1,-1 1-1,0 0 1,0 0-1,0 0 1,0 0-1,0-1 1,0 1-1,0 0 1,0 0-1,0 0 1,0-1-1,0 1 1,1 0-1,-1 0 1,0 0-1,0-1 1,0 1-1,0 0 1,-1 0-1,1 0 1,0-1-1,0 1 1,0 0-1,0 0 1,0 0-1,0-1-1,0-2 29,0-7-58,0 5 53,0-1 60,0-1 86,1 7-64,14 0-75,-11 0 1,1 0 33,20-3-43,-16-6-22,-9 9 0,1-1 0,-1 1 0,1-1 0,-1 0 0,1 1 0,-1-1 0,1 1 0,-1 0 0,1-1 0,0 1 0,-1-1 0,1 1 0,0 0 0,-1-1 0,1 1 0,0 0 0,-1 0 0,1 0 0,0-1 0,-1 1 0,1 0 0,0 0 0,0 0 0,-1 0 0,1 0 0,0 0 0,0 1 0,-1-1 0,1 0 0,25-1 50,-16 0 0,1 0 1,0 1 0,0 0 0,-1 1-1,1 0 1,0 1 0,1 0-51,30 8 226,2-5-33,-1-4-38,-2-1-40,-13 0-57,10 6 89,-14 7-83,-21-11-59,1 1 0,-1-1-1,1 0 1,0-1 0,-1 1-1,1-1 1,0 1 0,0-1-1,0 0 1,0-1 0,0 1 0,0-1-1,0 1 1,3-1-5,22 0 35,4 0 46,81 0 302,-67 0-263,-9-6-22,-13-9 64,-10 4-60,12 2 27,22 10-22,-12 1-44,50-2 42,126 0 45,-143 0-42,-66 0-108,0 0 0,0-1 0,0 1 0,0-1 1,-1 0-1,1 0 0,0 0 0,0 0 0,1-1 0,18-6 20,30 5 87,20 3-1,-51 0-75,69 0-50,-29 0 29,-52 0-11,-1 0 6,28 0 62,-9 0-10,114 0 71,-142 0-128,1 0 0,1 0 0,0 0 0,0 0 0,0 0 0,0 0 0,-1 0 0,1-1 0,0 1 0,0-1 0,0 1 0,-1-1 0,1 0 0,0 1 0,-1-1 0,1 0 0,7-24 0,-8 24 0,-1 1 0,0 0 0,0-1 0,1 1 0,-1 0 0,1-1 0,-1 1 0,0 0 0,1-1 0,-1 1 0,1 0 0,-1 0 0,1-1 0,-1 1 0,1 0 0,-1 0 0,1 0 0,-1 0 0,1 0 0,-1 0 0,1 0 0,-1 0 0,1 0 0,-1 0 0,1 0 0,-1 0 0,0 0 0,1 0 0,-1 0 0,1 1 0,-1-1 0,1 0 0,-1 0 0,1 1 0,-1-1 0,0 0 0,1 0 0,-1 1 0,1-1 0,-1 0 0,0 1 0,1-1 0,-1 1 0,28 24 21,-21-19 43,-7 16-149,0 51 87,0-58-26,-4 7-56,-10-2 55,0 1 24,12-14 1,1 0 0,-1 1 0,1 0 0,1-1 0,-1 1 0,1 0 0,1 0 0,-4 31 0,-10-20 21,6 32 70,9 49-76,0-35 7,-2 2 70,0 39-77,0-5-17,0-91 37,0 13 38,0-19-46,0 5-52,0-4 48,0 2 53,0 3 79,0-10-153,0 1 0,0 0-1,0-1 1,0 1-1,0-1 1,0 1 0,0-1-1,0 1 1,0-1 0,-1 1-1,1-1 1,0 1 0,0-1-1,0 1 1,-1-1-1,1 1 1,0-1 0,-1 1-1,1-1 1,0 0 0,-1 1-1,1-1 1,-1 0 0,1 1-1,-1-1 1,1 0-2,-2 1 4,-20 14 85,12 2-74,9-15-16,-1-1 1,0 0 0,0 0 0,-1 0 0,1 0 0,0 0 0,-1 0 0,1-1 0,0 1 0,-1-1 0,1 0 0,-1 0 0,1 0 0,-1 0 0,1 0 0,-1 0 0,1 0 0,-2-1 0,-2 0 0,-422 1-38,-555 0-154,588 0 166,355 0 21,35 0-32,-7 0-47,-6 0-4,15 0-101,3 0-176,0 0-52,0 0 44,0 0-123,0 0-373,0 0-14,0 0 251,0 0-67,3-6-415,12-25-699</inkml:trace>
  <inkml:trace contextRef="#ctx0" brushRef="#br0" timeOffset="32284.137">1002 4403 2304,'0'-1'673,"0"-4"-279,0 4-487,0-1 95,0-1 83,0-1 76,0 0 65,0-2 58,0 1 46,0 0 39,0-2 278,0 0 380,0 9-46,0 5-414,0 19 10,0-1-118,0 0-103,0 0-90,0 9-17,0-1-108,0-1-71,0 44 39,0-53-38,0 1 42,2 12 20,2-1 1,4 12-134,-3 5 138,-6-27-49,-1-6-66,1-3-43,0 0-45,1 1-58,0 0-67,1-1-79,1 0-89,1 0-101,2-2-110,26 39-711</inkml:trace>
  <inkml:trace contextRef="#ctx0" brushRef="#br0" timeOffset="46999.082">1566 4648 2304,'0'0'282,"0"-1"-35,0 1 147,0 0-117,0-1-96,0 0-82,0 0-57,0-5-106,0 4 141,0 1 8,0-1 41,0 1 50,0 0 55,0-1 62,0 1 69,0 0 75,0-1 82,0 1 90,0-1 95,-1-9-547,0-5 113,2 8-80,2 2 51,6 0 179,-3 4-160,2 1 37,15 3-160,-13 4-81,-10 6-37,-1-10 3,1 72 140,0-63-153,0-11-7,0 0-1,0 0 1,0 1-1,0-1 1,0 0-1,0 0 1,0 0-1,0 1 1,0-1-1,0 0 1,0 0-1,0 0 1,0 1-1,0-1 0,0 0 1,0 0-1,0 0 1,0 1-1,0-1 1,0 0-1,0 0 1,0 0-1,0 1 1,-1-1-1,1 0 1,0 0-1,0 0 1,0 0-1,0 0 1,0 1-1,-1-1 1,1 0-1,0 0 1,0 0-1,0 0 1,0 0-1,-1 0 1,1 0-1,0 1 1,0-1-1,0 0 1,-1 0-1,1 0 1,0 0-1,0 0 1,0 0-1,-1 0 1,1 0-1,0 0 1,0 0-1,0 0 1,-1 0-1,1 0 1,0 0-1,0-1 1,0 1-1,-1 0-1,0 0 4,0 0 0,-1 0 0,1 0 0,-1 0 0,1 1-1,-1-1 1,1 0 0,0 1 0,-1-1 0,1 1 0,0-1-1,-1 1 1,1 0 0,0-1 0,0 1 0,0 0 0,0 0-1,0 0 1,0 0 0,0 0 0,0 0 0,0 0-4,-5 17 115,9 8 91,-5-29-76,-3 6-80,0 0-59,2-5 31,2-2 24,-1-3 34,1-3 43,1-5 53,0-4-133,0 10 42,0-19-63,0 9-44,0 19 20,0 0 1,0 0-1,0 0 0,0 0 0,0 0 0,1 0 0,-1 0 0,0 0 1,0 0-1,0 0 0,0 1 0,0-1 0,0 0 0,0 0 1,0 0-1,0 0 0,0 0 0,0 0 0,0 0 0,1 0 0,-1 0 1,0 0-1,0 0 0,0 0 0,0 0 0,0 0 0,0 0 0,0 0 1,0 0-1,0 0 0,0 0 0,0 0 0,1 0 0,-1 0 0,0-1 1,0 1-1,0 0 0,0 0 0,0 0 0,0 0 0,0 0 0,0 0 1,0 0-1,0 0 0,0 0 0,0 0 2,13 19-21,-10 9 42,-3-28-19,0 1 0,0-1 1,0 0-1,0 1 0,0-1 0,0 0 1,0 0-1,0 1 0,0-1 0,0 0 1,0 1-1,0-1 0,0 0 0,0 1 1,0-1-1,0 0 0,1 1 0,-1-1 1,0 0-1,0 0 0,0 1 0,1-1 1,-1 0-1,0 0 0,0 1 0,1-1 1,-1 0-1,0 0 0,0 0 0,1 0 1,-1 1-1,0-1 0,0 0 0,1 0 1,-1 0-1,0 0 0,1 0 0,-1 0-2,25 13 43,-24-13-41,-1 0 0,0 0 1,1 0-1,-1 0 0,0 0 0,1 0 1,-1 1-1,0-1 0,0 0 0,1 0 1,-1 0-1,0 0 0,0 1 0,1-1 1,-1 0-1,0 0 0,0 1 0,1-1 1,-1 0-1,0 0 0,0 1 0,0-1 1,0 0-1,0 1 0,1-1 0,-1 0 1,0 1-1,0-1 0,0 0 0,0 0 1,0 1-1,0-1 0,0 0 0,0 1 1,0-1-1,0 0 0,0 1 0,0-1-2,0 2 3,0-1 0,0 0-1,0 0 1,0 1 0,0-1 0,-1 0-1,1 0 1,0 1 0,-1-1-1,1 0 1,0 0 0,-1 0 0,1 0-1,-1 1 1,0-1 0,1 0-1,-1 0 1,0 0 0,0 0-1,0 0 1,0-1 0,0 2-3,-20 3 90,21-5-88,0-1 0,0 1 1,0 0-1,0 0 1,-1 0-1,1 0 0,0 0 1,0 0-1,0 0 0,0 0 1,0 0-1,-1 0 0,1 0 1,0 0-1,0 0 1,0 0-1,0 0 0,-1 0 1,1 0-1,0 0 0,0 0 1,0 0-1,0 0 1,-1 0-1,1 0 0,0 0 1,0 0-1,0 0 0,0 0 1,0 0-1,-1 0 1,1 0-1,0 1 0,0-1 1,0 0-1,0 0 0,0 0 1,0 0-1,0 0 0,0 0 1,-1 1-1,1-1 1,0 0-1,0 0 0,0 0 1,0 0-1,0 0 0,0 1 1,0-1-1,0 0 1,0 0-1,0 0 0,0 0 1,0 1-3,0 11 128,-1 11 61,-1-15-63,-2-12-56,-1-6-46,1 3-28,1-3 89,3-9-63,0-12-44,0 12-84,0 16-22,0 3 0,3 0 21,-2 0 106,0 0 1,-1 0-1,1 0 1,0 0-1,-1 0 1,1-1-1,0 2 0,-1-1 1,1 0-1,0 0 1,-1 0-1,1 0 0,-1 0 1,1 0-1,0 1 1,-1-1-1,1 0 1,-1 1-1,1-1 0,0 0 1,-1 1-1,1-1 1,-1 1-1,1-1 1,-1 0-1,0 1 0,1-1 1,-1 1-1,1 0 1,-1-1-1,0 1 1,1-1-1,-1 1 0,0 0 1,0-1-1,1 1 1,1 4 0,23 4 0,-24-7 0,0-1 0,0 1 0,0 0 0,-1-1 0,1 1 0,0 0 0,-1 0 0,0 0 0,1-1 0,-1 1 0,0 0 0,0 0 0,0 0 0,0 0 0,0-1 0,-1 25 93,-3-3-41,-8-13-12,-3-9 31,9-1 57,5 1-47,-2-1-39,-9-7-16,12-3 10,0 8-30,0 0-1,0-1 1,0 1 0,0 0 0,0 0-1,0 0 1,-1-1 0,1 1 0,-1 0-1,1 0 1,-1 0 0,0 0 0,0 0-1,0 0 1,0 0 0,-1-1-6,-45 0 128,47 3-126,0 0-1,-1 0 1,1 0-1,0 0 1,0 0-1,0 0 1,0 0 0,-1 0-1,1-1 1,0 1-1,0 0 1,0 0 0,0 0-1,0 0 1,-1 0-1,1 0 1,0 0-1,0 0 1,0 0 0,0 0-1,0-1 1,0 1-1,-1 0 1,1 0-1,0 0 1,0 0 0,0 0-1,0-1 1,0 1-1,0 0 1,0 0 0,0 0-1,0 0 1,0 0-1,0-1 1,0 1-1,0 0 1,0 0 0,0 0-1,0 0 1,0-1-1,0 1 1,0 0-1,0 0 1,0 0 0,0 0-1,0-1 1,0 1-1,0 0 1,0 0 0,0 0-1,0 0 1,1 0-1,-1-1-1,0-9 16,0-27-32,3 34-69,16 3 64,-1 0 7,-8 0-36,-5 0-52,-4 0-95,-1 0-23,0 0 105,0 0-41,0 0-47,1 0-39,8 3-614,38 13-573</inkml:trace>
  <inkml:trace contextRef="#ctx0" brushRef="#br0" timeOffset="18120.798">155 10405 2560,'0'0'322,"0"0"-41,0-1-38,0 1-36,0-1 111,0 0-109,0 0-86,-1-1-60,1-3-13,0 3 32,1 1 4,-1 0 39,0 0 48,0 0 56,1 0 127,0 1 103,-1-1 117,1 1-240,-1 0 34,1 0-356,0 0 0,-1 0 0,1 0 1,0 0-1,-1-1 0,1 1 0,0 0 0,-1 0 0,1-1 1,0 1-1,-1 0 0,1-1 0,-1 1 0,1-1 1,0 1-1,-1-1 0,1 1 0,-1-1 0,1 1 1,-1-1-1,0 1 0,1-1 0,-1 0 0,0 1 1,1-1-1,-1 0 0,0 1 0,0-1 0,1 0 0,-1 1 1,0-1-1,0 0 0,0 1 0,0-1 0,0-1-14,6-14 293,10 2 43,-7 9-181,-9 5-155,4-2 48,2-6-11,-3 1 28,2-2 39,-1 0 47,6 0 297,-5 6-346,4 0 40,25-7 389,-16 9-293,-4 6-81,-9 2-120,-3 4-71,-1-6 36,0 0 0,0 0 0,1-1-1,0 1 1,-1 0 0,1-1 0,1 0-1,-1 1 1,1-1 0,-1 0-1,1 0 1,1 0 0,-1-1 0,0 1-2,15 19-3,-17-21 3,0 1 0,0 0 0,0-1 0,0 1 0,0 0 0,0-1 0,-1 1 0,1 0 0,-1 0 0,0 0 1,0-1-1,0 1 0,0 0 0,0 0 0,-1 0 0,1 0 0,-1 6 20,-3 14 79,-10-3-29,0 0-26,3 18-17,1-1-32,7-1 52,4-32-40,-1-1 0,0 1-1,0 0 1,0-1 0,0 1-1,-1 0 1,1-1 0,-1 1 0,0-1-1,0 1 1,0-1 0,-2 3-7,-12 1 14,4-3 31,6 7 45,4-2 114,-1-2-88,-2 0-54,-2 1-28,3-5 41,0 4 202,3-7 86,1 0-183,-1 1-39,-1 1 43,0 2-89,-3 3-15,3-6 8,-24 3 253,18-4-149,7 6 21,0 19-42,0-25-167,0 0-1,0 0 1,0 1 0,0-1 0,0 0-1,0 0 1,0 0 0,0 1 0,0-1-1,0 0 1,0 0 0,0 0 0,0 1-1,0-1 1,0 0 0,0 0 0,0 0-1,0 1 1,0-1 0,0 0 0,0 0-1,0 0 1,0 1 0,1-1-1,-1 0 1,0 0 0,0 0 0,0 0-1,0 0 1,0 1 0,0-1 0,1 0-1,-1 0 1,0 0 0,0 0 0,0 0-1,1 0 1,-1 0 0,0 1 0,0-1-1,0 0 1,0 0 0,1 0 0,-1 0-1,0 0 1,0 0 0,0 0 0,1 0-1,-1 0 1,0 0 0,0 0 0,0 0-1,1 0 1,-1 0 0,0-1 0,0 1-1,1 0-3,24 0 150,-19 0-22,-6 0 0,0 0 0,1 0-23,2 1-44,10-2-20,-8 1-14,66 0 112,27 0 128,-79 2-280,-13 1-25,0 1-74,1 3-109,-6-6 179,1 0-48,0 0-41,1-1-36,0 1-73,0-1-32,8 1-640,-5-1 420,-2 1 201,-1-1 82,-1 0 41,0 1 65,0 0 37,0-1 44,-1 1 48,4 9-709,-4 5-426,-1-8-704</inkml:trace>
  <inkml:trace contextRef="#ctx0" brushRef="#br0" timeOffset="40893.21">155 11139 2432,'0'0'282,"0"0"-36,0-1 146,0 1-116,0-1-95,0 0-76,0-1-54,0-3-20,0 3 35,0 0 7,0 1 34,0 0 43,0-1 48,0 0 112,0 0 90,0 0 103,0 1 115,0-6-542,0-2 47,0-29 406,0 22-346,0 8-116,0 1-42,1-14 1,0 3 44,0 11-22,0 1-1,-1-1 1,0 0-1,0 1 1,0-1-1,-1 1 0,0-1 1,-1 1-1,1-1 1,-1 1-1,-1-2-47,-9-23 163,-12-51 304,18 55-357,1 1-39,-1-25 126,4-2-45,4-55 46,1 22-105,-3 12 62,0 32-55,0 3-5,0-9 18,0-19 43,3 54-28,6 4-44,-4 2-43,-3-6-36,-3 8 14,1 5-17,0 0 0,0-1 0,0 1-1,0 0 1,0 0 0,0 0 0,0-1 0,0 1 0,0 0 0,0 0 0,0 0-1,0-1 1,0 1 0,0 0 0,0 0 0,0 0 0,0-1 0,0 1 0,0 0-1,0 0 1,0 0 0,0-1 0,1 1 0,-1 0 0,0 0 0,0 0 0,0 0-1,0 0 1,0-1 0,0 1 0,1 0 0,-1 0 0,0 0 0,0 0 0,0 0-1,0 0 1,1-1 0,-1 1 0,0 0 0,0 0 0,0 0 0,1 0-1,-1 0 1,0 0 0,0 0 0,0 0 0,1 0 0,-1 0 0,0 0 0,0 0-1,0 0 1,1 0 0,-1 0 0,0 0 0,0 0 0,0 0 0,1 1-2,1-1 14,-1 0-10,0 0 0,0 0-1,0 1 1,0-1 0,0 0 0,0 0-1,0 0 1,0 0 0,0 0 0,0 0-1,0-1 1,0 1 0,0 0 0,-1 0-1,1-1 1,0 1 0,0 0 0,0-1-1,0 1 1,0-1 0,0 1 0,-1-1-1,1 0 1,0 1 0,-1-1 0,1 0-1,0 1 1,-1-1 0,1 0 0,-1 0-1,1 0 1,-1 0 0,1 1 0,-1-1-1,1 0 1,-1-1-4,1 0 72,3 1-38,10 1-28,-11 0 10,22 4 80,-19 1-33,1 2 34,-2-4 13,1-2-50,21-1 6,-18-1-23,0 1 41,15-1 102,20 1 70,-8 7-58,-11 8-18,-22-13-158,0 0 0,0 0 0,0-1 1,0 1-1,1-1 0,-1 1 0,1-1 0,-1 0 0,1 0 0,-1-1 0,1 1 0,-1-1 0,1 0 1,0 1-1,1-2-22,58 1 255,18 0 23,-51-1-115,-3-4-39,18-8 47,-33 9-126,0 0-1,0 1 1,0 1-1,0 0 1,0 0-1,12 1-44,86 1 267,-7 0-60,446 0 514,-546 0-715,1 0 0,-1 0 0,0 0 0,1-1-1,-1 1 1,0-1 0,1 0 0,-1 0 0,0 0 0,0 0 0,0 0 0,3-2-6,-4 1 3,1 1 0,0 0 0,0 0 0,-1 0 0,1 0 0,0 0 0,0 1 0,0-1 0,0 1 0,0 0 0,0 0 0,3 0-3,7 0 42,30 0 150,-43 0-192,2 0 2,0 0-1,0 0 0,-1 0 1,1 0-1,0 0 1,0 0-1,0-1 1,-1 1-1,1-1 0,0 1 1,0-1-1,-1 0 1,1 0-1,0 1 1,-1-1-2,9-25 0,-10 26 0,1-1 0,-1 1 0,1-1 0,-1 1 0,1-1 0,0 1 0,-1-1 0,1 1 0,0 0 0,-1-1 0,1 1 0,0 0 0,-1-1 0,1 1 0,0 0 0,0 0 0,-1 0 0,1 0 0,0 0 0,0 0 0,-1 0 0,1 0 0,0 0 0,0 0 0,0 0 0,-1 0 0,29 0 21,-23 0 43,-6 6-128,0 198 43,1-181 21,-1-12 0,1 0 0,-2 0 0,1 1 0,-1-1 0,-1 0 0,-2 9 0,-8 10 0,9-22 0,-1 0 0,1 0 0,1 1 0,0 0 0,0-1 0,0 1 0,1 0 0,0 6 0,-17 154 0,18 248 0,0-385 0,0-7 0,0-25 0,0 2 0,0-1 0,0 1 0,0 0 0,0 0 0,0 0 0,-1 0 0,1-1 0,-1 1 0,1 0 0,-1 0 0,1-1 0,-1 1 0,0 0 0,0-1 0,0 1 0,-5 0 11,0 0 1,-1-1-1,1 0 1,-1 0-1,1 0 1,-1-1-1,1 0 1,-1 0 0,1 0-1,-1-1-11,-6 0 13,-862 1 115,837-2-128,1-2 0,0-2 0,-32-9 0,52 11 0,-52-4-25,-1 8-41,-14-1-78,60-3-11,4 1-37,7 4-34,0 1-70,5-1 99,-1 2-38,7-3 296,0 0-34,-2 1-66,-1-1-113,-1 1-97,1-1 27,0 0-35,-5 0-337,-21 1-1612,26-1 1780,0 0 51,3 0 220,-4 0-1658</inkml:trace>
  <inkml:trace contextRef="#ctx0" brushRef="#br0" timeOffset="43932.949">889 10123 2944,'0'0'272,"0"-1"-33,0 1 148,0-1-108,0 0-93,0 0-66,0-1-72,0 1-52,0-4-66,0 4 84,0 0 40,0 0 53,0 0 19,0 0 44,0 1 52,0 0 55,0 0 64,0 0 68,0 0 74,0 1 81,0 11-237,0 1-80,1-1-69,-1 1-59,1-1-53,0-1-36,0 9-35,5 23-90,-3-31 100,0 0 40,3 26 123,-7 5 12,-1-2-16,2 11-3,0 0-85,0 7-59,0 82-49,0-90 66,0-43-25,1 0-1,0 0 1,1 0 0,-1 0-1,2-1 1,-1 1-1,1 0 1,2 3-9,-1-3 5,-1-1-1,0 1 1,-1 0 0,0 0 0,0 0-1,-1 0 1,0 0 0,0 5-5,-1-1-45,0 1-80,0 1-70,0 1-57,0 14-362,0 19-530,0-29 680,0 0 54,0-3 96,0-32-859</inkml:trace>
  <inkml:trace contextRef="#ctx0" brushRef="#br0" timeOffset="51736.382">1303 10574 3456,'0'0'347,"0"0"-42,0 0-38,0 0-38,0-1 131,0 1-116,0-1-82,0 0-91,0-1-64,0-2-65,0 2 86,0 1 49,0-1 67,0 1 22,0-1 56,0 1 64,0 0 71,0-1 79,0 1 86,0 0 93,0-1 102,0-13-505,0 5-126,0 5-70,6 4-74,9 1-5,-5 0 62,-6-1 146,-2-1-54,-1-1-33,-1-2-24,0-1 46,1 4-13,1 2 34,13 0 11,-5 2-57,6 6-12,-11-4 10,2 1 68,-7 1-15,0 19-63,0-15 42,0 16-20,0-13-20,0-5-5,0-2 88,0-6 0,-14 0 92,-6 0-15,8 0-11,4-2 26,5-2 71,3-1-264,0-4 31,0-2 37,0-4 50,0-2 64,2-5-315,5 10 82,3 15 9,-4 3-75,20 19 90,-20-15 85,-6-6-80,0 0-1,0 0 0,0 0 0,0 1 0,-1-1 1,1 0-1,-1 0 0,0 0 0,-1 0 1,0 1-5,2-4 3,-1 0 1,0-1-1,1 1 1,-1 0 0,0-1-1,1 1 1,-1-1-1,0 0 1,0 1-1,0-1 1,0 0 0,1 1-1,-1-1 1,0 0-1,0 0 1,0 0-1,0 0 1,0 0 0,0 0-1,0 0 1,1 0-1,-1 0 1,0 0 0,0 0-4,-4 0 21,-1 0 107,5 1-30,-1-1-63,-5 0-67,4 0 51,0-1 45,-1 1 60,-1 0 80,5 0-204,-2 0 7,1 0 0,-1 0 0,1 0 0,-1 0 0,0 0 0,1-1 0,-1 1 0,0 0 1,1-1-1,-1 0 0,1 1 0,-1-1 0,1 0 0,-1 1 0,1-1-7,-9-15 27,-2-3-32,12 19 3,0 0 1,-1 0 0,1 0 0,0-1 0,0 1-1,-1 0 1,1 0 0,0 0 0,0-1 0,0 1-1,-1 0 1,1 0 0,0 0 0,0-1 0,0 1-1,0 0 1,0 0 0,-1-1 0,1 1 0,0 0 0,0-1-1,0 1 1,0 0 0,0 0 0,0-1 0,0 1-1,0 0 1,0-1 0,0 1 0,0 0 0,0 0-1,0-1 1,0 1 0,0 0 0,1-1 0,-1 1-1,0 0 1,0 0 0,0-1 0,0 1 0,0 0-1,1 0 1,-1 0 0,0-1 0,0 1 0,0 0-1,1 0 1,-1-1 1,18-3-129,7 4-31,-20 0 101,7 1-3,-2 0 58,-1 2 46,8 4 113,-12-5-127,-1 0-37,-4-2 12,0 0 0,1 0 1,-1 0-1,0 0 0,0 1 1,1-1-1,-1 0 1,0 0-1,1 0 0,-1 0 1,0 1-1,0-1 0,1 0 1,-1 0-1,0 0 0,0 1 1,1-1-1,-1 0 1,0 0-1,0 1 0,0-1 1,0 0-1,1 1 0,-1-1 1,0 0-1,0 0 1,0 1-1,0-1 0,0 0 1,0 1-1,0-1 0,0 0 1,0 1-1,0-1 0,0 0 1,0 1-1,0-1 1,0 0-4,0 26 128,0-21-88,0-4-65,0-1-33,-2-1-210,-1 0 41,-3 1-123,-1 1 65,-2 2-5,4 0 112,3-1 28,1-1-8,0 1-37,1 0-3,1-1-37,0 0-43,1 1-46,30 1-1233</inkml:trace>
  <inkml:trace contextRef="#ctx0" brushRef="#br0" timeOffset="16676.813">230 8994 2432,'0'0'288,"0"0"-35,0 0 155,-1 0-113,0 0-94,-1 0-77,1 0-53,-4 1 15,2-2-5,1 1 104,1 0-36,0-1 45,1 1 106,-1-1 86,1 1 97,0-1 109,0-2-436,0 0 58,0 0 238,3-1 378,-2 3-499,0 0-44,1 1-75,0-1-105,0 1-97,0 0-113,-1 0 3,0 0-35,2-1 255,-3-4 80,6-16 153,9 12-128,-4 4-163,-9 3-15,-2-1-23,1-2-8,1 3 23,6-1 77,-2 3-19,3 0 33,53-2-103,-43 5-32,-15-1 5,8 17 21,-4 5 45,-6-20-25,2 7 106,-3-1-57,-6 28 67,5-38-146,-8 19 156,1 3 34,6-13-95,1 4 39,-1-8-48,0 0-41,-2 4-31,-11 10-69,8-15 69,0 0 48,0-1 46,-1-1 62,1 0 75,-1-2 86,7 1-129,0 0-97,0 1-69,0 5-30,0-4 30,0-2 23,0 0 44,0-1 54,0 0 64,-1-7-136,1 6-93,0 1 1,0 0 0,-1 0-1,1 0 1,0 0-1,0-1 1,0 1 0,0 0-1,0 0 1,0 0-1,0-1 1,0 1 0,0 0-1,0 0 1,0 0-1,0 0 1,0-1 0,0 1-1,0 0 1,0 0 0,0 0-1,0-1 1,0 1-1,0 0 1,0 0 0,0 0-1,1 0 1,-1-1-1,0 1 1,0 0 0,0 0-1,0 0 1,0 0 0,0-1-1,1 1 1,-1 0-1,0 0 1,0 0 0,0 0-1,0 0 1,1 0-1,-1 0 1,0 0 0,0 0-1,0 0 1,0-1-1,1 1 1,-1 0 0,0 0-1,0 0 1,0 0 0,1 0-1,-1 0 1,0 0-1,0 0 1,0 1 0,1-1-4,15-1 74,18 0-44,23 1 5,-33 0-49,8 3-7,-7 16 21,6 13 0,-29-31 0,0 1 1,0 0 0,0 0 0,-1 0 0,1 1 0,-1-1 0,1 0-1,-1 0 1,0 1 0,0-1 0,0 1 0,0-1 0,0 1 0,0 0-1,-1-1 1,1 1 0,-1 0 0,0-1 0,0 1 0,0 1-1,0-2 4,0 4 103,-3-3 21,1 0-110,0-1 1,1 1-1,-1 0 1,1-1-1,-1 1 1,1 0-1,0 0 0,0 0 1,0 0-1,1 0 1,-1 0-1,1 0 1,-1 0-1,1 0 1,0 1-19,0-3 5,0-1 1,0 0-1,0 1 1,0-1-1,0 0 1,0 1-1,0-1 1,0 1-1,0-1 0,0 0 1,0 1-1,0-1 1,0 0-1,-1 0 1,1 1-1,0-1 1,0 0-1,0 1 1,-1-1-1,1 0 0,0 0 1,0 1-1,-1-1 1,1 0-1,0 0 1,0 1-1,-1-1 1,1 0-1,0 0 1,-1 0-1,1 0 1,0 1-1,-1-1 0,1 0 1,0 0-1,-1 0 1,1 0-1,0 0 1,-1 0-1,1 0 1,0 0-1,-1 0 1,1 0-6,0 0 0,-5 1 32,1 1 0,0-1 0,-1 1 0,1 0 0,0 0 0,0 1 0,0-1 0,0 2-32,-12 15 184,3-7 34,-2-10-72,-10-1 52,-30 6 47,38-3-200,1 1-36,-2-2 98,-6-1-201,9 4-46,5 4-49,2 3-50,6-8-105,1-3-314,1-2-66,0 0 146,0 0-122,0 0-477,0 0-764</inkml:trace>
  <inkml:trace contextRef="#ctx0" brushRef="#br0" timeOffset="39247.356">42 9615 1664,'-1'0'158,"0"0"-41,-2 0 10,0 0-115,1 0-72,-4 0-147,3 0 164,2 0 74,-1 0 43,1 0 50,0 0 59,0 0 36,0 0 58,0 0 65,0 0 69,0 0 76,0 0 82,1 0 86,-1 0 93,6 0-647,7 0-53,-7-2 4,-1-1 42,-1-2 69,-1-3 87,-2-3 108,0-46 372,0-1-104,0-1-103,0-1-101,0-1-99,0-1-98,0 0-98,0-1-95,0 58-26,1 0-1,-2 0 0,1 0 1,-1 0-1,1 0 0,-1 0 1,-1 0-1,0-3-5,-23-23 85,22 18-66,0 0 1,1 0-1,1 0 0,0-1 0,0 1 0,2 0 0,0-1 0,0 0-19,1-32 18,-2 15 67,0 31-85,-1-2 2,1 0-1,0 1 1,0-1-1,1 0 0,-1 1 1,0-1-1,0 1 1,1-1-1,-1 0 1,1 1-1,0-1 0,-1 1 1,1-1-1,0 1 1,0-1-2,9-8 10,4-7 32,-7-9 34,8 26 119,11 0-61,-17 0-79,6 0 90,-5 0-60,-2 0-36,9 0 13,-8 0-10,1 0 40,6 0 63,66 0 179,-1 0-35,82 0 201,0 0-111,0 0-89,32 0-28,356 0 283,-312 0-260,-199 0-247,-38 0-46,-4 0-2,5 0 19,14 0 24,14 0 23,19 0 33,-44 0-35,-6 10-128,0 179 40,0-137 27,0-44-3,-1 0 0,-1 0 0,1 0 0,-1 0 0,-1 0 0,1 0 0,-3 2 0,-10 37 0,12-6 0,4-33 0,-1 0 0,0 0 0,0 0 0,-1 1 0,0-1 0,-1 0 0,-1 7 0,-11 58 31,10-17 58,2-1 1,4 18-90,0 62 46,-2-107-25,0-28-20,0 0 1,0 1-1,0-1 1,0 0-1,0 0 1,0 0-1,0 1 1,0-1-1,0 0 1,0 0-1,0 0 1,0 1-1,0-1 1,0 0-1,0 0 1,0 0-1,0 1 1,0-1-1,0 0 1,0 0-1,0 0 1,0 0-1,0 1 1,0-1-1,0 0 1,-1 0-1,1 0 1,0 0-1,0 1 1,0-1-1,0 0 1,0 0-1,-1 0 1,1 0-1,0 0 1,0 0-1,0 0 1,-1 1-1,1-1 1,0 0-1,0 0 1,0 0-1,0 0 1,-1 0-1,1 0 1,0 0-1,0 0 1,-1 0-1,1 0 1,0 0-1,0 0 1,0 0-1,0 0 1,-1 0-1,1 0 1,0-1-1,0 1-1,-8 0 13,4 1-9,-38 14 22,2-8 73,-35-9-94,18 0 19,19 2 57,-2 0-52,-19 0-49,-80 0-91,122 1 124,0 0 1,0 1-1,0 1 1,1 0-1,-17 7-13,-16 2 13,-8-6-72,-162-6 38,201-1 21,0 0 0,0-1 0,0 0 0,0-2 0,1 0 0,-6-3 0,9 3 0,0 0 0,0 1 0,0 1 0,0 0 0,-1 1 0,-2 0 0,-14 0-1,21 1-14,-1-1 0,1 1-1,-1 1 1,1 0 0,0 0 0,-1 1 0,-1 1 15,-18 9-23,22-9 23,0 1 1,-1-1-1,1-1 0,-1 0 0,0 0 0,1 0 0,-1-1 1,-6 0-1,-4-1-19,1 0-33,-20 0-138,8 0-40,-1 0-46,-70 0-734,59 0 632,39 0-284,3 0 151,-1 0-106,-5 0-430,-25 0-745</inkml:trace>
  <inkml:trace contextRef="#ctx0" brushRef="#br0" timeOffset="44717.393">889 8749 2048,'0'0'596,"0"0"-253,0 0 104,0 0-258,0 0 49,0 0 75,0 0 510,0 0-595,0 0-34,0 0-2,0 0-66,0 1-37,0 1-27,9 50 354,-6-38-321,1 1-34,-2 0-49,-1 2-63,-1 64 280,0 1-76,0-5-59,0 142 79,0-126-68,0-35-6,0 0 34,0-1 42,0-1 51,0-56-224,-1 0 0,1 1 1,0-1-1,0 0 0,0 0 0,0 0 0,0 1 1,0-1-1,0 0 0,0 0 0,0 0 1,0 1-1,0-1 0,0 0 0,0 0 1,0 0-1,0 1 0,0-1 0,0 0 1,0 0-1,1 0 0,-1 0 0,0 1 1,0-1-1,0 0 0,0 0 0,0 0 1,0 0-1,1 1 0,-1-1 0,0 0 1,0 0-1,0 0 0,0 0 0,0 0 1,1 0-1,-1 0 0,0 1 0,0-1 1,0 0-1,1 0 0,-1 0 0,0 0 1,0 0-1,0 0 0,1 0 0,-1 0 1,0 0-1,0 0 0,0 0 0,1 0 1,-1 0-1,0 0 0,0 0 0,0 0 1,1-1-1,-1 1-2,25 0 128,-19 0-65,-6 0-62,0 0-53,0 0-88,0 0-37,0 0-9,0 0-89,0 0-239,0 0-382</inkml:trace>
  <inkml:trace contextRef="#ctx0" brushRef="#br0" timeOffset="50712.488">1340 9201 2688,'0'0'745,"0"0"-317,1 0 24,-1 0-90,1 0-79,0 1-66,0-1-66,0 0-39,1 0 13,4-3 78,-5 1-101,1-1 46,1-2-5,0-1-38,-1-1-19,2 1-34,9-11 20,-3 11-18,-4 3 95,-3 3 43,13-4-152,10-18-31,-21 17 6,1-1 113,-5 6-13,1 0-34,1 0 5,8 1-30,-9 1-9,-2 1 37,0-2-81,0 0 0,0 1 0,0-1-1,0 0 1,0 1 0,0-1-1,1 0 1,-1 0 0,0 0 0,1 1-1,-1-1 1,1 0 0,-1 0-1,1 0 1,0 0 0,-1 0-1,1 0 1,0 0 0,0 0 0,-1 0-1,1 0 1,1 0-3,18 4 90,-13-5 59,-7 3 64,0 4-154,0 4 29,-1-1-38,1-9-47,0 0 0,0 0 1,0 0-1,0 0 0,0 0 1,-1 0-1,1 0 0,0 0 1,-1 0-1,1 0 0,-1 0 0,1 0 1,-1 0-1,1 0 0,-1 0 1,0 0-1,0 0-3,-8 4 65,-6-3 88,1-1 22,-3-1 75,-15 0-83,17 0-35,12 0 81,-3 0-63,-17 1-43,13-2-38,1 0 35,3-1 48,3-2 56,7-24-102,-4 27-105,0 0 0,1 0 0,-1 0 0,1 0 0,0 0 0,-1-1 0,1 1 0,0 1 0,0-1 1,-1 0-1,1 0 0,0 0 0,0 0 0,0 0 0,0 1 0,0-1 0,0 1 0,0-1 0,1 0 0,-1 1 0,0-1-1,31-2 0,-7 6 0,-23-2 0,0 0 0,1 0 0,-1 0 0,0 0 0,0 0 0,0 1 0,0-1 0,0 1 0,0-1 0,0 1 0,0 0 0,1 1 0,4 24 28,-7 21 65,-1-38-65,1-10-26,0 0-1,1 0 1,-1 1-1,0-1 0,0 0 1,0 0-1,0 0 1,0 1-1,0-1 1,0 0-1,0 0 1,0 0-1,0 1 1,0-1-1,0 0 1,0 0-1,0 0 1,0 1-1,0-1 1,-1 0-1,1 0 1,0 0-1,0 1 1,0-1-1,0 0 1,0 0-1,0 0 1,0 0-1,-1 0 1,1 1-1,0-1 1,0 0-1,0 0 1,0 0-1,-1 0 1,1 0-1,0 0 1,0 0-1,0 1 1,0-1-1,-1 0 1,1 0-1,0 0 1,0 0-1,0 0 1,-1 0-1,1 0 1,0 0-1,0 0 1,0 0-1,-1 0 1,1 0-1,0 0 1,0 0-1,0-1 1,-1 1-1,1 0-1,-8 0 100,-7 0 38,-47 0-98,62 0-40,-1 1 1,0-1 0,0 0 0,1 0 0,-1 0 0,0 0-1,0 0 1,0 0 0,1 0 0,-1-1 0,0 1 0,0 0-1,1 0 1,-1 0 0,0-1 0,1 1 0,-1 0-1,0-1 1,1 1 0,-1-1 0,0 1 0,1-1 0,-1 1-1,1-1 1,-1 1 0,1-1-1,-4-27 85,8 9-85,14 16-85,11 3 42,-14 0-100,-3 0 93,-4 0 61,-2 0 35,2 0 118,-12 0 238,-3 0-313,-3 0-53,9 0-24,0-1 1,0 1-1,0 0 1,0 0-1,0 0 0,0 0 1,0 0-1,0 1 0,0-1 1,0 0-1,0 0 1,0 1-1,0-1 0,0 0 1,0 1-1,1-1 0,-1 1 1,0-1-1,0 1 1,0 0-13,-1 9 115,2-9-113,0-1 0,0 0 1,0 0-1,0 0 0,0 0 1,0 1-1,0-1 1,0 0-1,0 0 0,0 0 1,0 0-1,0 0 0,-1 1 1,1-1-1,0 0 1,0 0-1,0 0 0,0 0 1,0 0-1,0 1 0,0-1 1,-1 0-1,1 0 1,0 0-1,0 0 0,0 0 1,0 0-1,0 0 0,0 0 1,-1 0-1,1 0 0,0 0 1,0 1-1,0-1 1,0 0-1,-1 0 0,1 0 1,0 0-1,0 0 0,0 0 1,0 0-1,-1 0 1,1-1-1,0 1 0,0 0 1,0 0-1,0 0 0,0 0 1,-1 0-1,1 0 1,0 0-1,0 0 0,0 0 1,0 0-3,0 0-105,0 0 49,-1 0 40,-1 0 35,-1 0 54,-10 0 247,7 0-217,0 0-72,0 0-85,3 0-22,1 0-40,-1 0-43,1 0-48,1 0-53,-1 0-57,2 0-61,-1 0-67,1 0-984</inkml:trace>
  <inkml:trace contextRef="#ctx0" brushRef="#br0" timeOffset="14821.152">268 7282 1920,'0'0'556,"0"0"-131,0 0 72,0 0 329,0 0-329,0 0-195,0 0-84,0 0-40,0 0-49,0 0-40,0 0-22,0 0-11,0 0 93,0 0 11,0 1-43,0 3 18,0 16-35,0-19-158,0 1 32,1 4 43,-1 0 56,-2 21 307,-3-16-275,-5-1-58,8-8-42,0 0 1,1-1-1,-1 1 0,0 0 0,1 0 0,-1 0 0,1 0 0,0 0 0,0 0 0,0 0 0,0 0 0,0 0 1,0 1-1,0-1 0,1 0 0,-1 1 0,1-1 0,0 0 0,-1 1 0,1 1-5,0 76 151,0-24 22,0-10 57,0-2 112,-4-19-128,-1-19-93,-1 1 56,2 7 175,4-1-160,0-2-73,0-4-49,1-5-56,1 1 300,4-1-61,3 0-56,1-2-50,0 0-43,-2 0-37,-3-1-19,1 1 123,-6 0 42,0 0-63,9 0 89,10 0-85,-1 0-68,-11 0-53,51 0 286,-34 0-233,-23 0-81,0 1 1,0-1-1,0 0 0,1 0 0,-1 0 1,0 0-1,0 0 0,0 0 0,0 0 1,1-1-1,-1 1 0,0 0 1,0-1-1,0 1 0,0-1 0,0 1 1,0-1-1,0 1 0,0-1 0,0 0 1,0 0-1,0 1 0,0-1 1,-1 0-1,1 0 0,0 0 0,0 0 1,-1 0-1,1 0 0,-1 0 0,1 0 1,-1 0-1,1 0 0,-1 0 1,1-1-7,3-9 52,-3 10-44,0 0 0,-1 1 0,1-1 0,0 0 0,0 1 0,0-1 0,-1 1 0,1-1 0,0 1 0,0-1 0,0 1 0,0 0 0,0-1 0,0 1 0,0 0 0,0 0 0,0 0 0,0 0 0,0 0 0,0 0 0,0 0 0,0 0-7,20 1 56,-6 0-53,-12-1 17,0-1-65,-1 1-54,0-1-45,1-1-195,0-10-547,-3 9 320,0 3 108,0 0-106,0 0-387,0 0-606</inkml:trace>
  <inkml:trace contextRef="#ctx0" brushRef="#br0" timeOffset="15380.492">494 7282 2688,'-2'0'749,"-3"0"-303,3 0-244,0 0-100,0 0-66,-3 0-36,3 0 52,0 0 52,-1 0 73,1 0 114,0 0-99,1 0 34,-1 0 37,0 0 41,0 0 42,0 0 46,2 0-199,0 1-47,0 0-42,0 1-33,0 2-8,0 4-92,0-4 35,0-2 59,0 26 178,0 19 28,0-8-115,-6 51 146,2-65-177,-2 0 37,2-5-1,2-3-57,3 26 46,1-24-77,-2 4 57,0-7-199,0 1 74,0-2 52,0 1 40,0 56 530,0-50-497,0 0-88,0-10-69,0 0-44,0-1-50,0 1-54,0 0-61,0-1-68,0 1-71,0-1-79,0-5-826</inkml:trace>
  <inkml:trace contextRef="#ctx0" brushRef="#br0" timeOffset="37286.56">99 8072 1792,'0'0'917,"0"-1"-415,0-4 63,0-11 174,0 11-524,0 0-38,0 2-48,0 2-39,0-1 53,0 2 50,0-2-89,0 0-59,0-6-5,0 3 60,0 1 28,0 0 73,-1-7-217,1-3 82,0-3 55,4-26 390,2 26-321,0 2-37,-3-15 16,-3-25-81,0 0 67,0-131 538,0 105-450,0 33-153,0-1-57,0 42-30,1 1 1,-1-1-1,1 0 1,0 0 0,0 1-1,2-4-3,22-43 107,-24 48-93,1 1 0,-1-1 0,0 0 1,0 1-1,-1-1 0,1 0 0,-1 0 1,0 1-1,-1-2-14,1-3 21,2 8 63,4-3-54,2 0-16,-7 2-10,-1 0 2,1 0 0,0 0 0,0 1 0,0-1 0,0 0-1,0 0 1,0 0 0,0 1 0,1-1 0,-1 1-1,1-1 1,-1 1 0,1-1 0,0 1 0,-1 0 0,1 0-1,0 0 1,0 0 0,0 0 0,0 0 0,1 0-6,-2 0 1,0 1 3,-1 0 0,1 0 0,-1-1 0,0 1 1,1-1-1,-1 1 0,1 0 0,-1-1 0,0 1 0,1-1 0,-1 1 0,0-1 0,0 1 0,1-1 1,-1 1-1,0-1 0,0 1 0,0-1 0,0 1 0,1-1 0,-1 1 0,0-1 0,0 1 1,0-1-1,0 1 0,0-1-4,0-2 128,0 3 0,27 0 140,-9 0-187,-13 0-46,-5 0-33,0 0 0,0 0 0,0 0 1,1 0-1,-1 0 0,0 0 0,0 0 1,0 0-1,1 0 0,-1 0 0,0 0 1,0 0-1,0 0 0,1 0 0,-1 0 1,0 0-1,0 0 0,0 0 0,1 0 1,-1 0-1,0 0 0,0 0 0,0 0 1,0 0-1,1-1 0,-1 1 0,0 0 1,0 0-1,0 0 0,0 0 0,1 0 1,-1-1-1,0 1 0,0 0 0,0 0 1,0 0-1,0 0 0,0-1 0,0 1 1,0 0-1,0 0 0,0 0 0,0-1 1,1 1-1,-1 0 0,0 0 0,0 0 1,0-1-1,0 1 0,-1 0 0,1 0 0,0 0 1,0-1-1,0 1 0,0 0 0,0 0 1,0-1-3,-1-11 65,0 7-33,1 9 5,3 3 17,3 1 64,2-5 12,2-1 52,43-2 309,1 0-36,-1 0-35,1 0-34,54 0 289,0 0-122,0 0-113,1 0-103,1 0-94,0 0-86,17 0-68,-95 2-85,17 6 53,-20-3-12,27-1-23,36-4-20,-71 0 32,1 0 36,16-4-48,15-8-22,-3 9 0,-39 3 20,38 0 66,-41 0-72,6 0 1,8 0 28,15 0 35,-8 3-78,-29-3 0,1 1 0,-1-1 0,1 1 0,-1 0 0,1-1 0,-1 1 0,1-1 0,-1 1 0,1 0 0,-1-1 0,0 1 0,0 0 0,1 0 0,-1-1 0,0 1 0,0 0 0,0 0 0,0-1 0,0 1 0,1 0 0,-2 0 0,1-1 0,0 1 0,0 0 0,0 0 0,0 0 0,0-1 0,0 11 0,0 0 0,-1-1 0,0 1 0,-1 0 0,-2 8 0,-12 7 0,15-24 0,-1-1 0,1 1 0,0 0 0,0-1 0,0 1 0,-1 0 0,2 0 0,-1 0 0,0 0 0,0 0 0,1 0 0,-1 0 0,1 0 0,-1 0 0,1 0 0,0 0 0,0 0 0,0 0 0,0 0 0,0 2 0,0 38 59,-1-7-47,-13 67-83,8-33 68,7-20-27,0-1-44,-1-42 72,0 0-1,-1 0 1,0 0 0,-1 0-1,1 0 1,-1-1 0,0 1 0,-1 0-1,1-1 1,-3 4 2,2-4 0,1 0 0,-1 0 0,1 0 1,0 0-1,1 1 0,-1-1 0,1 1 0,0-1 0,0 1 1,1 2-1,0 3-2,0 0 18,0 0 0,0 0 0,-1 0 1,0 0-1,-1 0 0,0 0 0,-1 0 1,-4 9-17,4-4 16,1 1 1,1-1 0,0 0 0,1 0 0,0 1 0,2 3-17,0 32 27,-2-21-27,0-6 0,0 3 21,0-27-20,0-1 1,0 0-1,0 0 1,0 0-1,0 1 1,0-1-1,0 0 1,1 0-1,-1 0 1,0 1-1,0-1 1,0 0-1,0 0 1,-1 0-1,1 1 1,0-1-1,0 0 1,0 0-1,0 0 1,0 1-1,0-1 1,0 0-1,0 0 1,0 0-1,0 0 1,0 1-1,-1-1 1,1 0-1,0 0 1,0 0-1,0 0 1,0 0-1,-1 1 1,1-1-1,0 0 1,0 0-1,0 0 1,0 0-1,-1 0 1,1 0-1,0 0 1,0 0-1,0 0 1,-1 0-1,1 0 1,0 0-1,0 0 1,0 0-1,-1 0 1,1 0-1,0 0 1,0 0-1,0 0 1,-1 0-1,1 0 1,0 0-1,0 0-1,-54 0 22,-2 0-44,47 1-9,6-1 26,0 1 1,0-1-1,0 0 0,1 0 0,-1 0 1,0 0-1,0 0 0,0-1 1,1 1-1,-1-1 0,0 0 0,0 1 1,1-1-1,-1-1 0,1 1 1,-2-1 4,-6-7 12,9 7-8,-1 0 1,0 0-1,1 1 0,-1-1 0,0 0 1,0 1-1,0 0 0,0-1 1,0 1-1,0 0 0,0 0 0,-1 0 1,1 0-1,0 1 0,-1-1 1,1 1-1,0-1 0,-1 1 0,1 0 1,-1 0-1,1 0 0,-1 0-4,-13 1 16,6-1-15,1 1 0,0-1 0,-1-1 0,1 1 0,0-2 0,-4 0-1,1-2-1,0 1 0,0 1 0,0 0 0,-1 0 0,-5 1 1,-13 1 51,1 2 1,-27 4-52,4 0 33,-1-3-36,8-4 3,28-1 0,-1 2 0,1 0 0,0 1 0,0 1 0,-1 1 0,-1 0 0,-14 8 0,20-6 0,0-1 0,0-1 0,-1 0 0,1 0 0,-1-2 0,-12 1 0,-17-1 0,26 1 0,0-1 0,0-1 0,0-1 0,0 0 0,1-1 0,-17-5 0,4-4 0,22 7 0,0 1 0,0 0 0,-1 1 0,1-1 0,-1 2 0,0-1 0,0 1 0,-6 0 0,-28 0 0,-1-2 0,-38-9 0,57 10 3,-14 2-51,-14 0-32,19-7 77,10-6 3,-2-2-3,-2 12-37,19 2-56,-19-5-68,15 2 67,-1 0-77,7 2 47,0 1-33,0-1-37,0 1-44,0 0-47,0 0-53,-2 1-204,0 1-115,4 0 283,1 1-32,0-1-35,0 1-36,-1 3-254,4 9-452,1-14 1186,0 34-1941</inkml:trace>
  <inkml:trace contextRef="#ctx0" brushRef="#br0" timeOffset="45550.022">945 7188 2304,'0'1'677,"0"4"-266,0 10 146,0-5-111,0-4 547,0-6-643,0 0-189,0 0-53,0 0-30,0 0-19,0 3 69,0 2-90,0-5-20,0 6 19,0 10 52,0 14 70,-1 33-45,0 64 220,6-76-249,6 30-7,-6 45 100,-5-84-157,0 1 61,0 0 51,0 2 37,0-15-64,0 8 92,0-8 0,0 1 36,0 28 310,0-57-635,0 0 65,0 1 57,0 0 92,0 1 26,0-1-113,0-1-79,0 1-95,0 0-66,0 0-96,0 0-110,0-2 159,0 1-33,0-2-868</inkml:trace>
  <inkml:trace contextRef="#ctx0" brushRef="#br0" timeOffset="49469.541">1453 7733 2048,'-3'0'149,"0"0"-52,1 0-33,-5 0 7,4 0-16,0 0 44,0 0 70,0 0 59,0 0 90,0 0 106,-1 0 121,3-1 218,0-1-541,0-1-34,-4-7 46,-2-7 96,4 6-33,2 2 79,1 6-39,0 3-183,0 0-106,0-7-11,0-2 50,0-7 125,0 10 150,0 6-208,0-1-46,0-2 4,0-8-38,1 8 31,0 3-14,0-1 33,0 1-121,-1 0-1,1 0 0,0 0 0,-1 0 1,1 0-1,0-1 0,-1 1 0,1 0 0,0 0 1,-1-1-1,1 1 0,-1 0 0,1-1 1,0 1-1,-1-1 0,1 1 0,-1-1 1,1 1-1,-1-1 0,0 1 0,1-1 0,-1 1 1,0-1-1,1 0 0,-1 1 0,0-1 1,1 1-1,-1-1 0,0 0 0,0 1 1,0-1-1,0 0 0,0 0 0,0 1 0,0-1-2,7-14 50,-5 14-37,0 0 0,0 0 0,0 0 0,0 0-1,0 1 1,0-1 0,0 0 0,0 1 0,0 0-1,1 0 1,-1-1 0,0 1 0,0 1 0,0-1-1,1 0-12,16 7 43,13 21-86,-7-3 129,-23-23-72,1 1 0,-1-1 0,0 0 1,0 1-1,1 0 0,-2-1 0,1 1 0,0 0 1,1 2-15,-4-4 5,1 0 0,-1-1-1,1 1 1,-1-1 0,0 1 0,1-1 0,-1 1 0,0-1 0,1 0 0,-1 1 0,0-1 0,1 0 0,-1 1 0,0-1 0,0 0-1,1 0 1,-1 0 0,0 0 0,0 0 0,1 0 0,-1 0 0,0 0 0,0 0 0,1 0 0,-1 0 0,0 0-5,1 0 0,-3 1 132,0 1-50,-1 10 66,-3-8-15,-27-3 304,21-2-332,5 1-74,1 0-54,6-2 141,-2-4-54,-2-2-11,-5 7 1,-16-1 41,15-5 12,8-21-1,3 27-105,0 1 0,0-1 0,0 0 0,0 0-1,1 1 1,-2-1 0,1 0 0,0 0 0,0 1 0,0-1-1,0 0 1,0 0 0,0 1 0,-1-1 0,1 0-1,0 0 1,-1 1 0,1-1 0,-1 0 0,1 1 0,-1-1-1,1 1 1,-1-1 0,1 1 0,-1-1 0,1 0-1,-8-1 0,7 2 0,1 0 0,-1 0 0,1 0 0,-1 0 0,1 0 0,-1 0 0,1-1 0,-1 1 0,1 0 0,0 0 0,-1 0 0,1-1 0,-1 1 0,1 0 0,-1 0 0,1-1 0,0 1 0,-1 0 0,1-1 0,0 1 0,-1 0 0,1-1 0,0 1 0,-1-1 0,1 1 0,0-1 0,19-27-22,-17 24 0,6-8-41,-3 6 38,0 4 25,3 4-18,23 1-67,-30-3 84,0 0 0,0 0 1,-1 0-1,1 1 0,0-1 0,0 0 0,-1 1 1,1-1-1,0 0 0,0 1 0,-1-1 0,1 1 1,0-1-1,-1 1 0,1-1 0,-1 1 0,1-1 1,-1 1-1,1 0 0,-1-1 0,1 1 0,-1 0 1,1-1-1,-1 1 0,0 0 0,1 0 0,-1-1 1,0 1-1,0 0 0,0 0 0,0 0 0,1-1 1,-1 1 0,0 1 0,0 0 0,1 0 0,-1 0 0,1 0 1,0 0-1,0 0 0,0 0 0,0-1 0,0 1 1,0 0-1,0-1 0,0 1 0,1-1 0,-1 1 1,1-1-1,-1 0 0,1 1 0,0-1 0,-1 0 0,1 0 1,0 0-1,0 0 0,-1-1 0,1 1 0,0 0 1,1-1-1,2 1 27,-3 14 120,-2 26-87,-4-30-20,-5-6 36,-19-5 140,-6-11 33,21 6-168,4 1 31,2 1-36,1 1-21,3-1-37,2-17-31,2-14 21,2 9-115,6 19 69,1 6-31,-10 0 69,17 2-180,-8 3-36,-2 8-165,-3-2 70,1-6-135,3-4-366,-8-1 812,3 0-1408</inkml:trace>
  <inkml:trace contextRef="#ctx0" brushRef="#br0" timeOffset="19413.912">99 11872 2048,'0'0'624,"0"0"-181,0 0 170,3-3 96,3-2-36,1 1-67,1 1-91,0 1-115,-3 2-209,0-1-69,-1 1-75,0 0-84,1 0 323,-4 0 47,-1 0 76,0 0-221,8 2-221,1-1 54,3-2 59,4-1 108,-11 2-38,2-2 148,-4-3-127,9-20 149,-12 25-312,0 0 1,0-1-1,0 1 1,1 0-1,-1-1 1,0 1-1,0 0 0,0 0 1,0-1-1,0 1 1,1 0-1,-1-1 1,0 1-1,0 0 0,0 0 1,1 0-1,-1-1 1,0 1-1,0 0 0,1 0 1,-1 0-1,0-1 1,1 1-1,-1 0 1,0 0-1,1 0 0,-1 0 1,0 0-1,0 0 1,1 0-1,-1 0 1,0 0-1,1 0 0,-1 0 1,0 0-1,1 0 1,-1 0-1,1 0-8,0 0 14,1 0-1,-1 0 1,1 0 0,-1 0 0,0 0-1,1 0 1,-1-1 0,1 1 0,-1 0-1,1-1 1,-1 1 0,0-1 0,1 0-1,-1 1 1,0-1 0,1 0-14,8-9 185,15 5 102,-12 4-192,-4-2-71,-8 2-16,0-1 1,0 1-1,-1-1 1,1 1-1,0-1 1,-1 1-1,0-1 1,1 0-1,-1 1 1,0-1 0,1 0-1,-1 1 1,0-1-1,0 1 1,-1-1-9,1-3 64,0 10 0,0 20 64,0-8 24,0 0-33,0 15 37,0 5-76,0 19-61,0-36-12,0 23 15,0 150 223,0-108-171,0-24-74,0-1-64,0-55-125,0-4-176,0-1-52,0 0 44,0 0-123,0 0-373,0 0-560</inkml:trace>
  <inkml:trace contextRef="#ctx0" brushRef="#br0" timeOffset="19745.973">155 12380 2816,'1'17'614,"0"-11"-224,1-5-37,4-8 328,0-3-180,-5 7-139,3 0 557,0 2-430,1 1-241,0 0-57,2 0-17,1 0 24,-1 0 356,-7 0-204,3 0 47,1 0-113,2 0-80,-1 0-68,0 0-56,5 0-43,7 0-138,-6-2 128,-2-5 131,-1 1 41,2 3 173,0 1-63,1 1-58,0 0-47,3 0-14,1 1-45,29 2 150,-11 0-53,-12-1 11,4 3-94,-19 0-70,1 3 47,-5-3-86,3-4-6,8 0 17,14-1 62,-22 1-228,-4 0-174,-1 0-56,0 0 30,0 0-107,0 0-328,0 2-42,0 3 220,0 4-54,0 7-368,0-10-680</inkml:trace>
  <inkml:trace contextRef="#ctx0" brushRef="#br0" timeOffset="42552.86">42 12757 1664,'0'0'484,"0"0"-93,0 0-100,0 0 34,0 0 403,0 0 179,0 0-646,0 0-43,0 0-52,0 0-45,0 0-20,0 0 2,0 0 174,0-7 107,0-9-120,0 4-144,0 8-101,-1 0 0,1 0-1,0-1 1,0 1 0,1 0 0,-1 0 0,1-1-1,0 1 1,0 0 0,0 0 0,0 0-1,1 0 1,1-1-19,3-11 140,-2-11 203,-3 0-56,-1 1-46,-1-1-34,0-23 102,-2 5-109,-3-2-47,-4-43 91,10-110 6,0 118-201,0 80-49,1-1-1,-1 1 1,-1 0 0,1-1 0,0 1 0,0 0-1,-1 0 1,0-1 0,1 1 0,-1 0 0,0 0-1,0 0 1,0-1 0,0 1 0,0 0 0,-1 1-1,1-1 1,-1 0 0,-1-1 0,-12-19 25,13 17-14,1 0-1,0 0 1,0 0 0,0-1-1,0 1 1,1 0 0,0-1-1,1-2-10,-1-81 25,0 52-34,0 7 68,0 10-6,0 20-53,-1-2 4,1 0-1,1 0 1,-1-1 0,0 1-1,0 0 1,1 0-1,0 0 1,-1 0-1,1-1 1,0 1-1,0 0 1,0 0-4,24-17 107,-9 14 17,13 5-57,-19 2-5,1-2 69,12-1-33,31 1 52,-28 4-14,-20-1-94,7 4 44,15-1 12,-7-6-21,-4 0 4,43 0 103,84 0 144,-132 1-291,0 0 1,-1 0 0,1 1-1,0 1 1,0 0 0,-1 0 0,3 3-38,-3-2 35,0-1 0,0 0 1,0 0-1,1-1 1,-1-1-1,0 0 1,3 0-36,15-1 70,114 0 311,196 0 576,-315 2-877,12 5-34,-5-1-23,19 4 62,-29 5-57,-19-13-23,0-1 0,0 1 1,0-1-1,-1 1 0,1-1 0,0 0 1,1 0-1,-1 0 0,0 0 1,0 0-1,0-1 0,0 1 1,1 0-1,-1-1 0,0 0 0,1 0 1,-1 1-1,0-2 0,3 1-5,9 0 18,6 0-7,9 0 88,96 0 51,-94 0-151,51 0 130,-13 0-138,-52 0 21,30 0 76,-17 0-30,-27 0 49,-3 3 21,0 25 1,-2-6-47,-2 6-27,-1-5-52,-1 13-33,4-6 47,3-4-17,0-15 0,-1 0 0,0-1 0,-1 1 0,0 0 0,0 0 0,-1-1 0,-1 1 0,0-2 0,-11 35 0,1 0 0,-4 29 0,15-26 0,2-38 0,0-1 0,0 1 0,-1 0 0,0 0 0,-1-1 0,-1 6 0,-8 15 0,7-19 0,0 1 0,1-1 0,0 1 0,1-1 0,0 1 0,1 0 0,0 0 0,0 9 0,3-9 0,-7 14 0,-7 24 0,8-39 0,4-4-2,1 38 25,-1-43-17,0 1-1,0 0 1,0-1 0,-1 1-1,1 0 1,0-1 0,0 1-1,-1-1 1,1 1 0,-1-1-1,0 1 1,1-1 0,-1 1 0,0-1-1,0 1-5,-27 26 43,27-27-37,-1 0-1,1 0 1,-1-1 0,1 1-1,-1-1 1,1 1 0,-1-1-1,0 1 1,1-1 0,-1 0-1,1 0 1,-1 0 0,0 1 0,1-2-1,-1 1-5,-93 0 115,-4 0-34,-99 0 1,182 0-82,0-1 0,1-1 0,-1-1 0,1 0 0,-1 0 0,-2-3 0,2 1 0,0 1 0,-1 0 0,1 2 0,-1 0 0,0 0 0,-4 2 0,-51-3-6,23 1-101,-46 4 107,29 7-15,21 3 15,29-7 0,-1-1 0,0-1 0,0 0 0,0-1 0,0 0 0,-7-2 0,-15-2 0,22 0 0,0 1 0,0 1 0,0 0 0,0 2 0,0 0 0,-11 2 0,5 2-3,-3-1-38,-1-1-43,6-3-44,11 0-44,4 4 2,5-3 41,0-1 38,-2 2 2,1 0 84,-6 5 70,5-5-81,-1 0-62,0 0-89,1-2 27,1 0-39,-1 0-45,0 0-48,0 0-53,0-1-57,-1 1-62,1-1-66,3-7-1197,0-21-170,0 6-43</inkml:trace>
  <inkml:trace contextRef="#ctx0" brushRef="#br0" timeOffset="43116.465">832 11760 2560,'3'-3'-37,"-1"1"43,-1 0 38,1 0 35,-1-1 173,0 0 102,-1 2-16,-1-1 35,0 1 819,1 0-668,0 1-78,1 1-236,1-1-47,0 0-56,1 0-62,-2 0 117,0 1-35,0 3 40,0 0-83,-2 6 46,1-7-11,1 9 73,2-4-41,2-3-41,0-2-41,4 3-40,0 4-68,-6-4-13,-1 3 57,0 1 48,-1 2 38,0 4 57,-3 53 555,1-47-545,1-12-118,0-1-34,1 33 203,1 4-40,4 22 27,1-8-45,-5-17-31,-4 24 100,0 21 84,13-38-158,3-30-83,0 0 11,-11 2 45,-3 32 33,0-23-112,0-26-91,-6-4-69,-9-1-4,5 0-29,5 0-105,4 0-252,1 0-46,0 0 130,0 0-70,0 0-330,0 0-582</inkml:trace>
  <inkml:trace contextRef="#ctx0" brushRef="#br0" timeOffset="59531.184">1002 12644 1536,'-3'0'-22,"0"0"38,1 0 38,0 0 33,-3 0 181,2 0 108,-1 0 191,2 0 96,0 0-12,1 0 930,1 0-1039,0 0-34,1 0-49,1 0-61,-1 0-174,0 0-38,0 0-42,1 0-46,-1 0-54,0 0-38,1 0-39,-1 0-43,1 0-43,0 0-47,0 0-50,-1 0-51,0 0 273,-1 0-1,0 0 1,0 0 0,0 0-1,1 0 1,-1 0-1,0 0 1,0 0 0,0 0-1,1 0 1,-1 0-1,0 0 1,0 0 0,0 0-1,1 0 1,-1 0 0,0 0-1,0 0 1,0 0-1,1 0 1,-1 0 0,0 0-1,0 0 1,0 0-1,0 0 1,1-1 0,-1 1-1,0 0 1,0 0 0,0 0-1,0 0 1,0 0-1,1-1 1,-1 1 0,0 0-1,0 0 1,0 0-1,0-1 1,0 1 0,0 0-1,0 0 1,0 0-1,0 0 1,0-1 0,0 1-1,0 0 1,0 0 0,0 0-1,0-1 1,0 1-1,0 0 1,0 0 0,0 0-1,0-1 1,0 1-1,0 0 1,0 0-6,0-2-15,-1-3 84,1-2 74,1-20 531,2 21-436,3 0-92,0 1-35,1 0-15,3-1 0,8-7 95,-12 6 21,-3 2-62,-2 1-47,0 0-35,1 0 37,3 3-39,5 1 41,-8 0-89,-1 0 0,1 0 0,-1 0 0,1 0 0,-1 0 0,1 0 0,0-1 0,-1 1 0,1 0 0,-1-1 0,0 1 0,1-1 0,-1 0 0,1 1 0,-1-1 0,0 0-18,9-20 193,-7 13-162,10-7 132,4 9-48,0-1-9,-9-11 46,-7 15-133,0 0 1,0 0-1,0 0 0,1 0 0,-1 1 0,1-1 0,-1 0 0,1 0 0,0 1 1,0-1-1,2-1-19,5-5 45,2-6-8,-3-1 63,2-4 80,15-11-120,-3 15 30,-13 7 38,15-19-20,-1 3-67,-17 6 11,2-3-3,6 12-43,-12 10-6,0 0 1,0-1-1,-1 1 1,1 0-1,-1-1 1,1 1 0,0-1-1,-1 1 1,1-1-1,-1 0 1,0 0 0,1 0-1,-1 1 1,0-1-1,1-1 1,-1 1-1,0 0 1,0 0 0,0 0-1,0-1 1,0 1-1,0 0 1,0-1 0,0 1-1,-1-1 1,1 1-1,-1-1 1,1 1 0,-1-1-1,1 1 1,-1-1-1,0-1 0,1 1 3,0 0 1,-1 1 0,1 0 0,0 0 0,-1-1 0,1 1 0,0 0 0,0 0 0,0 0 0,0 0 0,0 0 1,0 0-1,1 0 0,-1 0 0,0 0 0,0 0 0,1 1 0,-1-1 0,0 1 0,1-1 0,-1 1 0,1-1 0,-1 1 0,0 0 0,1-1 0,0 1-4,15-6 6,-10-11-7,-7 15 2,0 1 0,0-1 0,0 1 0,1-1 0,-1 1-1,1 0 1,-1-1 0,1 1 0,-1 0 0,1-1 0,0 1 0,0 0 0,0 0-1,0-1 1,0 1 0,0 0 0,0 0 0,0 0 0,0 0 0,0 0-1,0 1 1,1-1 0,-1 0 0,0 0 0,1 1-1,25-10 101,-14 3-53,-9-3-23,-1 1 37,10 1 65,12-11-21,-16-13-84,-8 31-22,-1 0 0,1 0 0,-1 0 0,1 0 0,-1 0 0,1 0 0,0 0 0,0 0 0,-1 0 0,1 0 0,0 0 0,0 0 0,0 0 0,0 1 0,0-1 0,0 0 0,0 1 0,0-1 0,0 1 0,0-1 0,1 1 0,5-3 0,-5 3 0,-1 0 0,0 0 0,0 0 0,1-1 0,-1 1 0,0 0 0,0-1 0,0 1 0,0-1 0,1 1 0,-1-1 0,0 0 0,0 1 0,0-1 0,0 0 0,0 0 0,-1 0 0,1 0 0,0 0 0,0 0 0,0 0 0,-1 0 0,1 0 0,-1 0 0,1 0 0,-1 0 0,1 0 0,-1-1 0,1 1 0,-1 0 0,0 0 0,0 0 0,0-1 0,0 1 0,0 0 0,0 0 0,0-1 0,0 1 0,0-1 0,3-23 0,-2 16 0,4 1 0,28-9 0,-25 13 0,1-4 19,-9 7-15,1 1 0,-1-1-1,0 1 1,1-1 0,-1 0 0,1 1-1,0 0 1,-1-1 0,1 1 0,-1-1-1,1 1 1,0 0 0,-1-1-1,1 1 1,0 0 0,-1 0 0,1-1-1,0 1 1,-1 0 0,1 0 0,0 0-1,0 0 1,-1 0 0,1 0 0,0 0-1,-1 0 1,1 0 0,0 0 0,0 1-4,27-1 128,-28 0-126,1 0 0,-1 0 0,0 0 1,0 0-1,0 0 0,1 0 0,-1 0 1,0 0-1,0 0 0,0 0 0,1 0 1,-1 0-1,0 0 0,0 0 0,0 0 1,1 0-1,-1 0 0,0 0 0,0 0 0,0 0 1,1 0-1,-1 0 0,0 0 0,0-1 1,0 1-1,0 0 0,1 0 0,-1 0 1,0 0-1,0 0 0,0-1 0,0 1 1,0 0-1,0 0 0,1 0 0,-1 0 1,0-1-1,0 1 0,0 0 0,0 0 1,0 0-1,0-1 0,0 1 0,0 0 1,0 0-1,0 0 0,0-1 0,0 1 1,0 0-1,0 0 0,0 0 0,0-1 1,0 1-1,0 0 0,0 0 0,0 0 1,0-1-3,3-24 128,7 13-24,2 2-80,13 7-3,-19 3 86,-6 0-54,0 0-85,0 0-88,0 0-144,0 0-37,0 0 153,0 0-43,0 0-53,0 0-44,0 0-716,0 0-681</inkml:trace>
  <inkml:trace contextRef="#ctx0" brushRef="#br0" timeOffset="62354.146">1679 3331 1664,'0'-2'493,"0"-3"-69,0-7-68,0 4 62,0 4 48,0 4 33,0 13 947,0-3-862,0 1-141,0 0-55,0 1-70,0 0-84,0-1-99,0 0-114,0-6-58,0 0-34,0-1-35,0 0-39,0 90 167,0 38-22,0-19 0,0-82 21,0-9 72,0-9-38,0 5 53,0-11 105,0-7-42,0 0 42,0 0-63,0 0-22,0 3-22,0 15-84,0-16-21,0 0 1,0 0-1,0 0 0,0 0 1,0-1-1,0 1 1,-1 0-1,1 0 1,-1 0-1,1-1 0,-1 1 1,0 0-1,1-1 1,-1 1-1,0 0-1,-1-1 7,1-1 0,0 1 0,-1 0 1,1 0-1,-1-1 0,0 1 0,1-1 0,-1 0 0,1 1 0,-1-1 0,0 0 0,1 0 1,-1 0-1,0 0 0,1 0-7,-7 0 93,0 0 62,-14 0 619,14 0-502,4 1-178,1-1-57,-1 1-69,1 0-81,-16 12 241,10-10-22,-10-3-79,-15 0 74,23-1-85,-9 0-10,0 0-1,0 2 0,0 0 1,0 1-1,-14 3-5,9 20 85,22-23-77,-1-1 0,1 1 1,-1-1-1,0 0 0,1 0 0,-1 0 0,0 0 0,0-1 0,0 0 0,0 0 0,1 0 0,-1 0 0,0 0 0,0-1 0,0 0-8,-52-1 29,41 2-19,-11-2 20,0 1-1,1 1 0,-1 1 1,-22 5-30,36-1 13,8-3-5,1-1 1,-1 1-1,0-1 1,1 0-1,-1 0 1,0 0-1,0 0 1,1-1-1,-1 0 1,0 0-1,-3 0-8,5 0 2,0 0 0,0 1-1,0-1 1,-1 1 0,1-1 0,0 1-1,0 0 1,0-1 0,0 1-1,0 0 1,0 0 0,0 1 0,0-1-1,0 0 1,0 1 0,1-1-1,-1 1 1,1-1 0,-1 1-1,1 0 1,-1 0 0,1 0 0,0-1-1,0 1 1,-1 2-2,2-4 2,0 0 0,0 1 1,0-1-1,0 0 0,0 0 0,0 1 1,0-1-1,0 0 0,-1 1 0,1-1 1,0 0-1,0 0 0,0 1 0,-1-1 1,1 0-1,0 0 0,0 1 0,-1-1 1,1 0-1,0 0 0,0 0 0,-1 0 1,1 1-1,0-1 0,-1 0 0,1 0 1,0 0-1,-1 0 0,1 0 0,0 0 1,0 0-1,-1 0 0,1 0 0,0 0 1,-1 0-1,1 0 0,0 0 0,-1 0-2,-8 0 26,-35 0-30,-13 0 4,47 0 25,-68 0 56,60 0-38,15 0 64,3 0 21,0 3-22,0 18-111,0 5 97,0 34-8,0-51-34,0 38 7,0 9-57,0-46 17,0-11 52,0 12 61,0 45-112,0-53-124,4-1 20,0-2 49,1-4 39,1-4 50,0 2-5,1 3-44,0-1 0,1 1-1,-1-2 1,-1 1 0,1-1 0,-1 0-1,1 0 1,0-3-3,12-6 21,-9 4 64,8-18-63,11 3-22,-20-6 0,-9 30 0,0 0 0,1 0 0,-1 0 0,1 0 0,-1 0 0,0 0 0,1 0 0,-1 1 0,1-1 0,0 0 0,-1 0 0,1 1 0,0-1 0,-1 0 0,1 1 0,0-1 0,0 1 0,0-1 0,-1 1 0,2-1 0,1 17 21,-6 12 64,-6-19-59,8-9-26,1 1 0,-1-1 0,1 1-1,-1-1 1,1 1 0,-1-1 0,1 1 0,-1-1 0,1 1 0,-1-1-1,1 1 1,0 0 0,-1-1 0,1 1 0,0 0 0,0-1-1,0 1 1,-1 0 0,1 0 0,0-1 0,0 1 0,0 0 0,0-1-1,0 1 1,0 0 0,0 0 0,0-1 0,1 1 0,-1 0 0,0 27 21,0-27-20,0-1 1,0 0-1,0 0 1,0 0-1,0 0 1,0 1-1,0-1 1,0 0-1,0 0 1,0 0-1,0 1 1,0-1-1,0 0 1,0 0-1,0 0 1,0 1-1,0-1 1,0 0-1,0 0 1,0 0-1,0 1 1,0-1-1,0 0 1,0 0-1,0 0 1,-1 0-1,1 1 1,0-1-1,0 0 1,0 0-1,0 0 1,0 0-1,-1 0 1,1 1-1,0-1 1,0 0-1,0 0 1,-1 0-1,1 0 1,0 0-1,0 0 1,0 0-1,0 0 1,-1 0-1,1 0 1,0 0-1,0 0 1,0 0-1,-1 0 1,1 0-1,0 0 1,0 0-1,0 0 1,-1 0-1,1 0 1,0 0-1,0 0-1,-3 0 1,1 0 0,0 0 0,0 0 0,-1 0 0,1 1 0,0-1 0,0 1 0,0 0 0,0-1 0,-1 1-1,1 0 1,0 0 0,0 0 0,1 1 0,-1-1 0,0 0 0,0 1 0,1-1 0,-1 1 0,1 0 0,-1-1 0,1 1 0,-1 2-1,-8 15 11,10-18-11,0-1-1,0 1 1,0 0 0,0-1 0,0 1-1,0 0 1,0-1 0,0 1-1,-1-1 1,1 1 0,0 0 0,0-1-1,-1 1 1,1-1 0,-1 1 0,1-1-1,0 1 1,-1-1 0,1 1 0,-1-1-1,1 1 1,-1-1 0,1 0-1,-1 1 1,1-1 0,-1 0 0,0 1-1,1-1 1,-1 0 0,0 0 0,1 1-1,-1-1 1,1 0 0,-1 0 0,0 0-1,1 0 1,-1 0 0,0 0-1,1 0 1,-1 0 0,0 0 0,1 0-1,-1-1 1,0 1 0,0 0 0,-13-2 42,-7 1 45,18 1-76,1 0 0,0 0 0,0-1 0,0 1 0,-1-1 0,1 1 0,0-1 0,0 0 0,0 0 1,0 0-1,0 0 0,0 0 0,0-1 0,0 1 0,1 0 0,-1-1 0,0 1 0,1-1 0,-1 0 0,1 0 1,0 1-1,-1-1 0,1 0 0,0 0 0,0-1-11,1 2 6,0 1-1,-1 0 1,1-1-1,0 1 1,0 0 0,0 0-1,0-1 1,0 1-1,0 0 1,-1-1 0,1 1-1,0 0 1,0 0 0,0-1-1,-1 1 1,1 0-1,0 0 1,0 0 0,-1-1-1,1 1 1,0 0-1,0 0 1,-1 0 0,1 0-1,0 0 1,-1-1 0,1 1-1,0 0 1,-1 0-1,1 0 1,0 0 0,-1 0-1,1 0 1,0 0-1,-1 0 1,1 0 0,0 0-1,-1 0-5,-6 0 70,-13-3 5,13 0 4,-1-2 84,0-2 112,2 7-62,3 1-185,2-1-28,1 0 0,0 1 0,-1-1 1,1 0-1,-1 0 0,1 0 0,0 1 0,-1-1 1,1 0-1,-1 0 0,1 0 0,-1 0 0,1 0 1,0 0-1,-1 0 0,1 0 0,-1 0 1,1 0-1,-1 0 0,1 0 0,-1 0 0,1 0 1,0-1-1,-1 1 0,1 0 0,-1 0 0,1 0 1,-1-1-1,-7-10 35,-3-14 67,11 24-272,0 1 66,-1-1 57,1 0 49,-1 0 47,0 0 37,-2-3 307,1 2-248,1 1-58,-1-1-116,1 1-112,1 0 21,-1 1-37,1-1-41,-1 1-43,1 0-21,0-1-41,-1 1-44,1 0-47,0 0-49,0-1-51,0 1-54,0 0-56,0 16-1188</inkml:trace>
  <inkml:trace contextRef="#ctx0" brushRef="#br0" timeOffset="64358.932">1623 4648 1920,'-32'0'939,"26"0"170,6 0-455,0 0-327,0 0-140,0 0-54,0 0 102,0 0 42,0 6 64,0 6-181,0 35 418,2-30-452,2-2-94,3 1 24,13 44 91,-17-35-67,-1 5 43,-2 104 66,0 92 13,0-103-81,0-101-14,0-9-46,0 6 27,0-13 61,0-6 86,0 0 21,0 0-22,0 0-63,0 1 8,0 1-94,1 8-61,-2-8 7,0 0 35,-1-1 73,-2 0 84,-21-1-95,19 0 0,3 0 0,-6-1-32,5-1-40,1-7-13,3 3 15,-6 5 73,-128 1 238,38 0-169,14 0-110,-1 0-109,-2 0 24,77 0 29,-12 0 33,-8 0-45,26 0-22,0 0 0,1 0 0,-1 0 0,0 0 0,1 0 0,-1-1 0,1 1 0,-1 0 0,0-1 0,1 1 0,-1-1 0,1 0 0,-1 0 0,1 1 0,0-1 0,-31-24 0,31 24-2,-1 0 1,1 0-1,0 0 1,-1 1 0,0-1-1,1 1 1,-1-1-1,1 1 1,-1 0-1,0-1 1,1 1 0,-1 0-1,1 0 1,-1 0-1,0 0 2,-29 0-85,28 1 83,0-1 0,-1 0 0,1 0 0,0 0 0,0 0 0,0 0-1,0-1 1,0 1 0,0-1 0,0 0 0,0 0 0,0 0 0,0 0 0,0-1 0,1 1 0,-1-1 2,-8-4 24,-12 4 70,15 2-70,-37 0-26,35 0 4,-30 0-26,37 0-82,-4 0-1,-18 3 86,25-3 21,-1 1 0,0-1 0,1 1 0,-1-1 0,1 1 0,-1 0 0,1-1 0,0 1 0,-1 0 0,1-1 0,0 1 0,-1 0 0,1-1 0,0 1 0,0 0 0,0 0 0,-1-1 0,1 1 0,0 0 0,0 0 0,0-1 0,0 1 0,0 0 0,1 0 0,-1 0 0,0-1 0,0 4-1,-3 20-2,2-23 4,1-1 0,0 0 0,-1 1 0,1-1 0,0 1 0,-1-1 0,1 1 0,-1-1 0,1 0 0,0 1 0,-1-1 0,1 0 0,-1 1 0,1-1 0,-1 0 0,1 0 0,-1 0 0,1 1 0,-1-1 0,0 0 0,1 0 0,-1 0 0,1 0 0,-1 0 0,0 0-1,-1 1 72,1 3-39,1 10-39,0-11 14,0 138 13,0-102 85,0-10 0,0 16 66,0-51-182,0 5 9,0 0 1,-1 0 0,1 0-1,0 0 1,0 0 0,1 0 0,-1 0-1,0 0 1,0 0 0,0 0-1,1 0 1,-1 0 0,0 0 0,1 0-1,-1 0 1,1 0 0,-1 0-1,1 0 1,0 1 0,-1-1 0,1 0-1,0 0 1,0 0 0,-1 1-1,1-1 1,0 1 0,0-1 0,0 0-1,0 1 1,0-1 0,0 1-1,0 0 1,0-1 0,0 1 0,0 0-1,0 0 1,0 0 0,0-1 0,37-17 0,-26 10-10,-9 7 12,-1 0-1,1 0 1,-1-1-1,0 0 1,1 1-1,-1-1 1,0 0-1,0 0 1,0 0-1,0-1-1,7-10-34,1-7-44,-9 18 76,0 1 0,-1 0 0,1-1 0,0 1 0,0-1 0,0 1 0,1 0 0,-1 0 0,0-1 1,0 1-1,1 0 0,-1 0 0,0 0 0,1 1 0,-1-1 0,2 0 2,12-8 20,6-9 76,-3 15-74,4 6-1,-41 16 64,13-2-66,6-17-18,0 1 0,0 0-1,0 0 1,0-1 0,0 1-1,0 0 1,0-1 0,-1 1-1,1 0 1,0-1 0,0 1-1,-1 0 1,1-1 0,0 1 0,-1-1-1,1 1 1,-1 0 0,1-1-1,-1 1 1,1-1 0,-1 1-1,1-1 1,-1 0 0,1 1-1,-1-1 1,0 1 0,1-1-1,-1 0 1,0 0 0,1 1-1,-1-1 1,0 0 0,1 0-1,-1 0 1,0 0-1,-3 3 85,4-2-84,1 0 0,-1-1 0,0 1 0,-1-1-1,1 1 1,0-1 0,0 1 0,0-1 0,0 1 0,0-1-1,0 1 1,-1-1 0,1 1 0,0-1 0,0 1-1,-1-1 1,1 1 0,0-1 0,-1 1 0,1-1 0,-1 0-1,1 1 1,0-1 0,-1 0 0,1 1 0,-1-1-1,0 1 0,-1-1 0,0 1 0,0 0 0,0 0 0,0 0 0,0 0 0,0 0 0,1 0 0,-1 1 0,0-1 0,1 0 0,-1 1 0,1 0 0,0-1 0,-1 1 0,1 0 0,0-1 0,0 1 0,0 0 0,0 0 0,0 0 0,0 1 0,1-2 0,-1 0 0,1 0 0,-1-1 0,1 1 0,-1-1 0,0 1 0,1-1 0,-1 1 0,0-1 0,1 0 0,-1 1 0,0-1 0,1 0 0,-1 1 0,0-1 0,0 0 0,1 0 0,-1 0 0,0 0 0,0 0 0,1 0 0,-1 0 0,0 0 0,0 0 0,1 0 0,-1 0 0,0 0 0,-87 0 128,86 0-128,1 0 0,-1 0 0,0 0 0,1 0 0,-1-1 0,1 1 0,-1 0 0,0-1 0,1 1 0,-1-1 0,1 1 0,-1-1 0,1 0 0,-1 0 0,1 0 0,-30-27 0,-8-12 0,29 32 0,2 3 0,-11-4 0,10-4 0,-19 10 21,24 3-21,0 0-45,1 0-41,1 0-39,0 1-37,1-1-33,-1 1-282,3 1 23,0 0-51,2 1-152,4 5-390,2 0 171,22 23-660</inkml:trace>
  <inkml:trace contextRef="#ctx0" brushRef="#br0" timeOffset="66406.402">1566 6096 2432,'0'0'659,"0"0"-315,0 0 68,0 0-163,0 0 68,0 1-43,0-1-39,0 0-36,0 1 100,0 0-111,0 1-90,0 0-63,0 5-105,0-3 89,0-2 30,0-1 38,0 1 45,0 0 54,0 186 512,0-56-334,0-75-258,0 0-34,0 0-40,0 1-46,0-7 67,0-11-31,0-35 34,0 5 80,0 13 109,0 2-74,0-19 42,0-5-67,1 1-69,-1 8-5,-2-6 17,0-3 21,-1 0 58,-9 0-45,0 5-58,8 1-17,2 0 18,1 1 20,1 1 38,-4-9 42,-19 0 295,7 0-262,9 0-157,6 0-64,1 0-35,-15 0 231,3 0-72,0 0-46,-20 0 17,16 0-9,16 0-64,-3 0 4,1 0-1,0 0 1,0-1 0,-1 1-1,1 0 1,0-1-1,0 1 1,0-1-1,0 0 1,-1 0-1,1 0 1,0 0-4,-23-24 85,23 24-83,0 0 0,0 0-1,0 0 1,0 0 0,0 1 0,-1-1-1,1 0 1,0 1 0,-1 0-1,1-1 1,0 1 0,-1 0 0,1 0-1,0 1 1,-3-1-2,-19 1 102,-44 0-75,63-1-29,-4-4-1,-19-2 39,0-1 34,25 6-61,1 0 1,-1 0-1,0 0 0,1 1 0,-1-1 0,0 1 0,1 0 0,-1-1 1,0 1-1,0 0 0,1 0 0,-2 1-9,-42 1 40,32-2-45,-60 0 31,49 0 59,19 0-81,0 0-1,0 0 0,-1 0 0,1-1 1,0 0-1,0 0 0,-2-1-3,8 2 0,0 0 0,-1-1 0,1 1 0,0 0 0,-1 0 0,1-1 0,0 1 0,-1 0 0,1 0-1,0-1 1,-1 1 0,1 0 0,0-1 0,0 1 0,-1 0 0,1-1 0,0 1 0,0-1 0,0 1 0,0 0 0,-1-1 0,1 1 0,0-1 0,0 1 0,0 0 0,0-1 0,0 1 0,0-1-1,0 1 1,0 0 0,0-1 0,0 1 0,1-1 0,-1 1 0,0-1 0,-3-12 1,1 12-1,0 0 0,1 0 0,-1 0 0,0 1 0,1-1 0,-1 1 0,0-1 0,0 1 0,0-1 0,1 1 0,-1 0 0,0 0 0,0 0 0,0 0 0,0 0 0,-30-2 0,24-5 0,-1 1 0,-23 3 0,22 3-21,-2 0 64,0 0-62,-9 0-58,-12 0-84,30-1 145,-9 1 6,12 0 10,-1 1 0,0 0 0,1 0 1,-1 0-1,0 0 0,1-1 0,-1 1 0,1 0 1,-1 0-1,1 0 0,0 0 0,-1 0 1,1 0-1,0 1 0,0-1 0,0 0 1,0 0-1,0 0 0,0 0 0,0 0 0,0 0 1,0 1-1,0 139 0,0 0 128,-1-137-106,0 22 190,1-26-207,0 1-1,0-1 1,0 1-1,1-1 1,-1 1 0,0-1-1,0 0 1,1 1-1,-1-1 1,0 1 0,0-1-1,1 1 1,-1-1 0,1 0-1,-1 1 1,0-1-1,1 0 1,-1 1 0,1-1-1,-1 0 1,1 0 0,-1 1-1,1-1 1,-1 0-1,1 0 1,-1 0-5,15-2 30,-13 2-30,0 0 0,-1-1 0,1 1 0,0 0 0,-1-1 0,1 1 0,-1-1 0,1 1 0,-1-1 0,1 0 0,-1 0 0,0 0 0,1 1 0,-1-1 0,0-1 0,1 1 0,-1 0 0,0 0 0,0 0 0,0-1 0,0 1 0,0 0 0,-1-1 0,1 1 0,0-1 0,0 1 0,-1-1 0,1 1 0,-1-1 0,0 1 0,1-1 0,-1-1 0,1 1 0,-1 1-1,0-1 0,1 1 0,-1 0 0,1 0 0,0 0 0,-1 0 0,1 0 0,0 0 0,0 0-1,0 0 1,-1 0 0,1 1 0,0-1 0,0 0 0,0 0 0,0 1 0,0-1 0,0 1 0,1-1 0,-1 1 0,0-1 1,42-16-48,-35 7 5,-2-1 28,-3 8 18,-2 2 3,0-1-1,1 1 1,-1-1 0,1 1 0,-1-1-1,1 1 1,0 0 0,0 0 0,-1 0-1,1 0 1,0 0 0,0 0 0,0 1-1,0-1 1,0 1 0,0-1 0,0 1-1,2-1-5,14-5 22,11-13-22,-29 20 0,1-1 1,-1 1 0,1-1 0,-1 1 0,1 0 0,-1-1-1,1 1 1,-1 0 0,1-1 0,-1 1 0,0 0-1,0-1 1,1 1 0,-1 0 0,0 0 0,0-1 0,0 1-1,0 0 1,0 0 0,1-1 0,-2 1 0,1 0 0,0 0-1,0-1 1,0 1 0,0 0-1,0-1 1,0 0 1,0 1-1,0-1 1,0 0-1,0 0 1,0 0-1,0 1 1,0-1-1,0 0 1,0 0-1,0 0 1,0 1-1,0-1 1,0 0-1,0 0 1,0 0-1,0 1 1,0-1-1,0 0 1,0 0-1,0 0 1,0 1-1,0-1 1,0 0-1,0 0 1,-1 0-1,1 0 1,0 1-1,0-1 1,0 0-1,0 0 1,0 0-1,-1 0 1,1 0-1,0 0 1,0 1-1,0-1 1,-1 0-1,1 0 1,0 0-1,0 0 1,0 0-1,0 0 1,-1 0-1,1 0 1,0 0-1,0 0 1,0 0-1,-1 0 1,1 0-1,0 0 1,0 0-1,0 0 1,-1 0-1,1 0 1,0 0-1,0-1-1,-26 5 22,5 17-22,20-19 0,1 0 0,-1 0 0,0 0 0,0 0 0,1 0 0,-1 0 0,0-1 0,-1 1 0,1 0 0,0-1 0,0 1 0,-1-1 0,1 1 0,-1-1 0,1 0 0,-1 0 0,1 1 0,-1-1 0,0 0 0,0-1 0,0 1 0,1 0 0,-1 0 0,0-1 0,0 1 0,-1-1 0,2 0 0,0 0 0,0 1 0,0-1 0,0 0 0,1 0 0,-1 0 0,0 1 0,0-1 0,1 0 0,-1 1 0,0-1 0,1 0 0,-1 1 0,0-1 0,1 1 0,-1-1 0,0 1 0,1 0 0,-1-1 0,1 1 0,-1 0 0,1-1 0,-1 1 0,1 0 0,0-1 0,-1 1 0,1 0 0,0 0 0,0-1 0,-1 1 0,1 0 0,0 0 0,0 0 0,-9 27 0,7-27 0,1 0 0,-1 0 0,0-1 0,0 1 0,1 0 0,-1-1 0,0 1 0,0-1 0,1 0 0,-1 0 0,0 1 0,0-1 0,0 0 0,0 0 0,0-1 0,-17 4 0,19 2 0,-2-6 0,-5-3 0,2 2 1,-4 0-9,-33 3 15,40-1 3,-1 0 1,1 0 0,0 0-1,0 0 1,-1-1 0,1 1-1,0-1 1,0 1 0,0-1-1,0 0 1,0 0 0,0 0-11,0 0 9,0-1 0,0 1 1,1-1-1,-1 0 1,1 1-1,0-1 0,-1 0 1,1 0-1,0 0 1,0 0-1,0 0 0,0-2-9,-3-18 144,4 22-142,0 0 0,0 0 0,0-1 0,0 1 0,0 0-1,0 0 1,0 0 0,0 0 0,-1-1 0,1 1 0,0 0 0,0 0 0,0 0 0,0 0 0,0 0 0,0-1 0,0 1 0,0 0 0,0 0 0,0 0 0,-1 0 0,1 0 0,0 0 0,0-1 0,0 1 0,0 0 0,0 0 0,-1 0 0,1 0 0,0 0 0,0 0 0,0 0 0,0 0 0,0 0 0,-1 0 0,1 0 0,0 0 0,0 0 0,0 0 0,0 0 0,-1 0 0,1 0 0,0 0 0,0 0 0,0 0 0,0 0-1,-1 0 1,1 0 0,0 0 0,0 0 0,0 0 0,0 1 0,0-1 0,-1 0-2,-1 0 4,0 0 0,0-1 0,-1 1 0,1 0 0,0-1 0,0 1 0,0-1 1,0 0-1,0 0 0,0 0 0,0 0 0,-1 0-4,1-1 5,0 1 1,1-1-1,-1 1 1,1-1-1,-1 1 1,1-1 0,-1 0-1,1 0 1,0 0-1,0 0 1,0 0-1,0 0 1,0 0-1,0 0 1,1 0 0,-1 0-1,1 0 1,0-1-1,-1 1 1,1 0-1,0 0 1,0-1-6,0 0 43,0 2-43,0 1-51,0 0-69,0 0-4,0 0-29,0 0-104,0 0-233,0 0-18,0 0 99,0 0-105,0 0-380,0 0-642</inkml:trace>
  <inkml:trace contextRef="#ctx0" brushRef="#br0" timeOffset="68547.539">1472 7620 1920,'0'0'896,"0"0"-349,0 0-155,0 0 227,0 0-278,0 0-121,0 0-14,6 0 178,19 0 128,-19 0-175,-5 0-183,-1 0-105,0 0-98,0 1-10,0 1 75,0 27 421,0-14-266,0 0-33,0-1-34,0-2-37,0-3-36,0-2-40,0 12 137,0 26-43,0-20-44,0 3-44,0-1 29,0-12 56,0 61-57,0-10 17,0 91 150,0-154-184,0 0-1,0 0 0,0 0 0,0 0 0,1 0 0,0 0 0,-1 0 0,1 0 0,0 0 1,1 0-1,-1 0 0,1 1-7,0-1 7,-1 0 0,0 0 0,0 0 0,0 0 0,0 0 0,0 0 1,0 0-1,-1 0 0,0 0 0,1 0 0,-1 0 0,0 2-7,0 3 35,0-2-43,0 1 45,0 6 67,0 10 91,0-19-142,0 7-77,0-5 77,0 0 100,0-3-25,0 1 42,-18-4 435,9 0-427,-1 0-34,4 0-65,1 0-35,2 0-43,3 0-49,-9 0 176,-15 0-14,7 0-34,-20 0 61,-17 0 14,39 0-167,-7 0 61,-75 0 269,62 0-246,25 0-28,-40 0 19,41 0-48,-21 0 83,-69 0 223,68 0-265,-82 0 69,60 0-100,53 0-25,-3 0 0,1 0 0,-1 0 0,1 0 0,0 0 0,-1-1 0,1 1 0,-1-1 0,1 1 0,0-1 0,-1 0 0,1 0 0,-1 0 0,-22-24 0,24 24 0,0 0 1,0 1 0,0-1 0,0 1 0,0-1 0,0 1 0,-1 0-1,1 0 1,0-1 0,0 1 0,-1 0 0,1 0 0,0 0 0,0 0-1,-1 0 1,1 0 0,0 1 0,0-1 0,0 0 0,-1 1 0,1-1-1,0 0 1,0 1 0,0 0 0,-1 0-1,-23 24 85,19-21-92,0-1 48,-3-3-54,-5-1-61,-11 1-86,0 0 117,19 0-63,4 2 10,1-1 25,1 1 41,3 46-8,-3-39 66,0 2-2,0 26-80,0-13 32,0-10 20,0 24 79,0-4-2,0-24-45,0 5 9,0 44 20,0-31 5,-2-33-74,4-4-36,29-11 17,-21 7 29,4-8 0,-13 18 0,0 1 0,0 0 0,1 0 0,-1-1 0,0 1 0,1 0 0,-1 0 0,1 0 0,0 0 0,0 1 0,0-1 0,0 0 0,0 1 0,0 0 0,0-1 0,0 1 0,0 0 0,1 0 0,-1 0 0,1 0 0,-1 0 0,0 1 0,1-1 0,-1 1 0,1 0 0,0 0 0,-1 0 0,1 0 0,0 0 0,-2 0 1,0 0 1,0 0 0,0 0 0,0 1-1,1-2 1,-1 1 0,0 0-1,0 0 1,0 0 0,0 0 0,0-1-1,0 1 1,0 0 0,0-1 0,0 1-1,0-1 1,0 1 0,0-1-1,0 0 1,0 1 0,0-1 0,-1 0-1,1 1 1,0-1 0,0 0 0,-1 0-1,1 0 1,-1 0 0,1 0-1,0 0-1,14-17 55,5 11-35,-18 7-20,0 0 0,0 0 0,0-1 0,0 0 0,0 1 1,0-1-1,0 0 0,-1 0 0,1 0 0,0 0 0,0 0 0,-1 0 0,1 0 1,-1-1-1,2 0 0,16-2 0,-9 4 1,2 0 9,-9 0 32,0 0 33,-8 0-43,-11 2 40,15-1-71,0 0 1,-1 0-1,1 0 1,0 0-1,0 0 1,1 0-1,-1 1 1,0-1-1,0 0 1,1 0-1,-1 1 1,0-1-1,1 0 1,-1 1-1,1-1 1,0 0-2,-2 3 0,1-1 0,0 0 0,-1 1 0,0-1 0,0 0 0,0 0 0,0 0 0,0 0 0,-1 0 0,-7 6 19,-37 38 68,19-28-44,19-10 42,-10 16-63,14-21-22,4-4 0,1 1 0,-1-1 0,0 1 0,0-1 0,0 1 0,0-1 0,0 0 0,0 0 0,1 1 0,-1-1 0,0 0 0,0 0 0,0 0 0,0 0 0,0 0 0,0 0 0,0 0 0,0 0 0,0 0 0,0-1 0,-32 1 0,31 0 0,0 0 0,-1 0 0,1 0 0,-1-1 0,1 1 0,-1 0 0,1-1 0,0 0 0,-1 1 0,1-1 0,0 0 0,-1-1 0,-22-26 0,-4 9 22,27 18-19,1 1-1,0-1 1,-1 1 0,1-1-1,0 0 1,0 1 0,-1-1-1,1 0 1,0 0-1,0 0 1,0 0 0,0 0-1,0 0 1,0 0 0,0 0-1,1 0 1,-1-1-1,0 1 1,0 0 0,1-1-1,-1 1 1,1 0 0,-1-1-1,1 1 1,0 0 0,0-1-1,-1 1 1,1-1-1,0 1 1,0-1 0,0 1-1,1-1-2,-1 1 1,0 0-1,0 0 1,0 0-1,0 0 1,0 0-1,0 1 1,0-1-1,-1 0 1,1 0-1,0 0 1,0 0-1,-1 0 0,1 1 1,-1-1-1,1 0 1,-1 0-1,1 0 1,-1 1-1,1-1 1,-1 0-1,0 1 1,1-1-1,-1 1 1,0-1-1,1 1 1,-1-1-1,0 1 1,0-1-1,0 1 1,1 0-1,-1-1 1,0 1-1,0 0 0,0 0 1,0-1-1,0 1 1,1 0-1,-1 0 1,0 0-1,0 0 1,0 0-1,0 0 1,0 1-1,0-1 1,0 0-1,1 0 1,-1 1-1,-6-1-1,6 0 2,0 0 1,1 0 0,-1 0 0,0 0 0,0 0 0,0 0 0,0 0 0,0-1-1,0 1 1,0 0 0,1 0 0,-1-1 0,0 1 0,0-1 0,0 1-1,1 0 1,-1-1 0,0 0 0,1 1 0,-1-1 0,0 1 0,1-1-1,-1 0 1,1 1 0,-1-1 0,1 0 0,-1 0 0,1 0 0,-1 1-1,1-1 1,0 0 0,-1 0 0,1 0 0,0 0 0,0 0 0,0 1-1,0-1 1,0 0 0,0 0 0,0 0 0,0 0 0,0 0 0,0 0-1,0 0 1,0 0 0,1 1 0,-1-1-2,0-6 19,0 4-135,0-1 44,-1 1 39,-1 1 32,-2-3 100,-4 0 168,3 4-153,0 1-57,1 0-67,1 0-51,0 0-36,0 0-47,0 1-53,0-1-60,1 0-79,-1 0-77,1 0-83,0 0-90,18 0-950</inkml:trace>
  <inkml:trace contextRef="#ctx0" brushRef="#br0" timeOffset="70477.496">1453 9163 1920,'0'9'1021,"0"0"-122,0 2-114,0 2-108,0 0-99,0 1-94,0 1-85,0 1-79,0 0-86,0 0-57,0 0-50,0 1-44,0 12-29,0 1-83,0-1-51,0 38-165,0-28 166,0-20 91,0-1 48,0 0 58,0-2 68,0 65-104,0-24-57,1-56-25,-1 0 0,0 0 0,0 0 0,0 0 0,0 1 0,0-1 0,0 0 0,0 0 0,0 0 1,-1 0-1,1 1 0,0-1 0,-1 0 0,1 0 0,-1 0 0,1 0 0,-1 0 0,1 0 0,-1 0 0,0 0 0,1 0 0,-1 0 1,0 0-1,0-1 0,0 1 0,0 0 0,0 0 0,0-1 0,0 1 0,0-1 0,0 1 0,0-1 0,0 1 0,0-1 1,-1 1-1,-9 3 18,6 2 52,2 20 5,4-11 42,0-8 5,-2-7 14,1 0-49,-3 0-23,-5-1-92,5 2 88,1-1 24,1 1 48,0 0 57,1 0 68,0 0-242,0 6 101,-5-1-24,-10-4 35,-5-2 50,-3-1 64,12 1-228,-10 0 64,-80 0 348,65 0-300,-21 0-82,-14 0 38,33 0-55,-19 0-26,1 0 0,-1 0 0,-31 0 0,63 0 0,-6 0 0,12 0 21,19 0-19,0 0-1,0 0 1,0 0-1,-1 0 1,1 0-1,0 0 1,0 1 0,0-1-1,0 0 1,-1 0-1,1 0 1,0 0 0,0 0-1,0 0 1,0 0-1,0 0 1,-1 0-1,1 0 1,0 0 0,0 1-1,0-1 1,0 0-1,0 0 1,0 0 0,0 0-1,0 0 1,-1 0-1,1 1 1,0-1-1,0 0 1,0 0 0,0 0-1,0 0 1,0 1-1,0-1 1,0 0-1,0 0 1,0 0 0,0 0-1,0 1 1,0-1-1,0 0 1,0 0 0,0 0-1,0 0 1,0 0-1,0 1 1,0-1-1,1 0 1,-1 0 0,0 0-1,0 0 1,0 0-1,0 1-1,0 10-4,0 62-98,0-61 97,0 33 31,0-28 35,0 19 6,3-29 25,2-8-75,3-5-41,1-22-61,-7 26 85,-1 0 0,1 0 0,0 1 0,0-1 0,0 1 0,0-1 0,0 1 0,0 0 0,0 0 0,0 0 0,1 0 0,1-1 0,28-2 66,-31 5-64,0-1 1,0 0-1,0 0 0,0 0 0,1 0 0,-1 0 0,0 0 0,0-1 0,0 1 1,0 0-1,0-1 0,0 1 0,0 0 0,0-1 0,0 1 0,0-1 0,0 1 1,0-1-1,1 0-2,7-17 4,-8 16-5,0 0-1,-1 0 1,1 0-1,0 0 1,0 0-1,0 1 1,0-1-1,0 0 1,1 0-1,-1 1 1,0-1-1,1 1 0,-1 0 1,1-1-1,-1 1 1,1 0-1,0 0 2,23-2-64,-25 2 66,0 1-1,1 0 0,-1 0 0,0 0 0,0 0 0,0 0 1,0 0-1,0 0 0,1 0 0,-1 0 0,0 0 1,0 0-1,0 0 0,0 0 0,0 0 0,1-1 0,-1 2 1,0-1-1,0 0 0,0 0 0,0 0 0,1 0 1,-1 0-1,0 0 0,0 0 0,0 0 0,0 0 1,1 0-1,-1 0 0,0 0 0,0 0 0,0 0 0,0 0 1,0 1-1,0-1 0,1 0 0,-1 0 0,0 0 1,0 0-1,0 0 0,0 0 0,0 1 0,0-1 0,0 0 1,0 0-1,0 0 0,0 0 0,0 1 0,0-1 1,0 0-1,0 0 0,0 0 0,0 0 0,0 1-1,3 25 47,-4-14 15,-21 0-24,11-6-35,2 1 22,-4 8 56,4 10-59,-20-15-22,-11 4 0,33-12 0,-2-3 0,8 1-1,0 1 1,0-1 0,0 0 0,0 0 0,0 0-1,0 0 1,0 0 0,0-1 0,0 1-1,0 0 1,0 0 0,0-1 0,1 1-1,-1 0 1,0-1 0,0 1 0,0-1 0,0 1-1,0-1 1,0 0 0,-1-9 26,2 9-24,0 1 0,0 0 0,0 0 0,0 0 0,0 0 0,0-1 0,0 1 0,0 0 0,0 0 0,0 0 0,0 0 0,0-1 0,0 1 0,0 0 0,-1 0 0,1 0 0,0 0 0,0 0 0,0 0-1,0-1 1,0 1 0,0 0 0,0 0 0,-1 0 0,1 0 0,0 0 0,0 0 0,0 0 0,0 0 0,0 0 0,-1 0 0,1-1 0,0 1 0,0 0 0,0 0 0,0 0 0,-1 0 0,1 0 0,0 0 0,0 0 0,0 0 0,0 0 0,-1 0 0,1 1 0,0-1 0,0 0 0,0 0 0,0 0 0,0 0 0,-1 0 0,1 0 0,0 0 0,0 0 0,0 0-2,-25 0 128,24 0-126,1 1 1,0-1 0,-1 0 0,1 0 0,0 0-1,-1 0 1,1 0 0,0 0 0,0 0 0,-1 0 0,1-1-1,0 1 1,-1 0 0,1 0 0,0 0 0,-1 0-1,1 0 1,0 0 0,0-1 0,-1 1 0,1 0-1,0 0 1,0 0 0,-1-1 0,1 1 0,0 0-1,0 0 1,-1-1 0,1 1 0,0 0 0,0 0-1,0-1 1,0 1 0,0 0 0,0-1 0,-1 1-1,1 0 1,0-1-3,-1-3 16,-9-25 12,-1 15 78,-17 5 22,26 7-119,0 0-1,1 1 1,-1-1 0,0 0 0,1 0 0,0 0 0,-1 0 0,1 0 0,0 0 0,0-1-1,0 1 1,-1-3-9,2 0 7,-3-7 1,0 9-41,0 2-34,-23 1 55,9 0 88,17 0-96,-1 0-76,-5 0-108,5 0-3,1 0 34,0 3-91,1 0 57,1 3 0,-1-3 30,-1-3 4,5 4-285,1-3 64,1 0 50,0-2 36,-6 1 242,1 0 0,-1 0 0,0 0 0,1 0 0,-1 0 0,0 0 0,1 0 0,-1 1 0,0-1 0,0 0 0,1 1 0,-1-1 0,0 1 0,0-1 0,1 1 0,-1 0 66,0 0-102,0 1 0,0 0 0,0 0 0,-1 0 0,1 0 0,-1 0-1,1 0 1,-1 0 0,0 0 0,1 0 0,-1 0 0,0 0 0,0 0 0,-1 2 102</inkml:trace>
  <inkml:trace contextRef="#ctx0" brushRef="#br0" timeOffset="72477.014">1397 10518 2048,'0'0'407,"0"-1"-93,0 0-83,0 0-69,0 0-63,0 0-41,0-1-23,0-4-26,0 5 43,0 0 53,0 0-3,0 1 33,0-1 37,0 1 42,0 0 46,0 0 50,0 1 56,0-1 59,0 39-124,0 2-38,0 41 165,0 18-51,0 46 24,0-114-387,0 1 43,0 121 406,0-150-450,-1 0 1,1-1-1,-1 1 1,0 0-1,0-1 1,0 1-1,0-1 1,0 1-1,-1-1 1,0 1-1,0-1 1,0 0-1,0 0 1,0 0-1,-1 1-13,-7 9 54,5 1 37,2 29 45,3-29-67,1-1 35,0-1 57,-1-1 67,0-1-54,0-4-78,0 0-52,0 3-18,0-6 18,0 4 169,0-7-63,0 0-38,-1 0-59,-7 0-49,3 0 34,0 0 100,2 0-13,0 0 45,-25 0-42,-68 0 89,79 0-178,-43 0-14,-18 0 56,76 0-79,0 0 0,-1 0-1,1-1 1,0 1-1,0 0 1,0-1-1,-1 1 1,1-1 0,0 0-1,0 0 1,0 0-1,0 0 1,0 0-1,0 0 1,1 0 0,-1-1-1,0 1 1,1-1-1,-1 1 1,0-1 0,1 0-1,0 1 1,-1-1-1,1 0 1,0 0-1,0 0 1,0-1-2,1 3 2,0 0 0,0-1 1,0 1-1,0 0 0,-1-1 0,1 1 1,0 0-1,0 0 0,0-1 0,0 1 1,-1 0-1,1-1 0,0 1 0,0 0 1,0 0-1,-1 0 0,1-1 0,0 1 1,0 0-1,-1 0 0,1 0 0,0-1 1,-1 1-1,1 0 0,0 0 0,0 0 1,-1 0-1,1 0 0,0 0 0,-1 0 1,1 0-1,0 0 0,-1 0 0,1 0 1,0 0-1,-1 0 0,1 0 0,-1 0-2,-17 0 27,-17 0 74,24 0-75,-34 0-30,36 0 1,2-1 1,-34-14 28,16 10 39,-7 6 47,-27 0 52,31-1-142,9 3-22,16 16 0,3 12 0,0 15 26,0 33 166,0-9-154,0 15 90,0-29-107,0-50 86,0-6 21,0-6-22,0-2-107,0 0-1,0 0 1,1 0-1,0 0 0,0 1 1,1-1-1,2-6 2,-3 13-4,-1-1-1,1 0 1,0 1-1,1-1 0,-1 0 1,0 1-1,0-1 1,1 1-1,-1 0 1,1-1-1,-1 1 0,1 0 1,-1 0-1,2-1 5,18-17-31,-14 0 31,-7 18 0,0-1 0,0 1 0,0-1 0,1 1 0,-1 0 0,0-1 0,1 1 0,-1-1 0,1 1 0,0 0 0,0-1 0,-1 1 0,1 0 0,0 0 0,0 0 0,0-1 0,0 1 0,0 0 0,0 0 0,1 0 0,-1 1 0,0-1 0,0 0 0,1 0 0,-1 1 0,0-1 0,4 0 0,0-1 0,-1 0 0,0 0 0,1 0 0,-1 0 0,0-1 0,0 1 0,0-1 0,-1 0 0,1-1 0,-1 1 0,1 0 0,-1-2 0,-2 4 0,2-1 0,-1 0 0,1-1 0,0 1 0,0 0 0,1 1 0,-1-1 0,0 0 0,0 1 0,1 0 0,21 0 0,-9-1 0,-13-1 0,0 0 0,-1 1 0,0-1 0,1 0 0,-1 0 0,0-1 0,-1 1 0,1 0 0,0-2 0,-2 5 0,0 0 0,0-1 1,0 1-1,1 0 1,-1 0-1,0-1 0,0 1 1,0 0-1,0 0 0,1-1 1,-1 1-1,0 0 0,0 0 1,0 0-1,1 0 1,-1-1-1,0 1 0,0 0 1,1 0-1,-1 0 0,0 0 1,0 0-1,1 0 1,-1 0-1,0 0 0,1-1 1,-1 1-1,0 0 0,0 0 1,1 0-1,-1 0 1,0 1-1,1-1 0,-1 0 1,0 0-1,0 0 0,1 0 1,-1 0-1,0 0 1,0 0-1,1 0 0,-1 1 1,0-1-1,0 0 0,1 0 1,-1 0-1,0 0 1,0 1-1,0-1 0,1 0 1,-1 0-1,0 1 0,0-1 1,0 0-1,0 0 1,0 1-1,1-1 0,0 3 10,1 7 26,-18 12 25,13-4-61,3-18 0,0 3 1,0-1 1,0 1 0,0-1 0,0 1 0,-1-1-1,1 1 1,-1-1 0,0 0 0,1 1-1,-1-1 1,0 0 0,0 1-2,-25 22 85,17 3-63,-3-20-22,5-6 0,6-2 1,-1 0 1,1 1 0,0-1 0,-1 1-1,1-1 1,-1 1 0,1 0 0,0 0 0,0 0-1,-1 0 1,1 0 0,0 0 0,0 0-1,0 0 1,0 0 0,0 0 0,0 0-1,1 1 1,-1-1 0,0 0 0,1 1 0,-1 0-2,-24 32 89,18-25-9,-2-3-36,-27-5-42,25-1 0,8 0-1,0 0 0,0 0 1,0 0-1,0-1 0,0 1 1,0-1-1,0 0 0,0 0 1,0 0-1,0 0 0,0 0 1,1 0-1,-1-1 0,0 1 1,1-1-1,-2-1-1,-5 0 107,-6 1-25,13 1-79,1 0-1,0 0 1,-1 0 0,1 0 0,0 0 0,0 0-1,-1 0 1,1-1 0,0 1 0,0 0-1,0-1 1,1 1 0,-1 0 0,0-1-1,0 1 1,1-1 0,-1-1-3,-8-14 80,-5-6 95,11 17-146,2 4-24,0-1 1,0 1 0,0-1-1,-1 1 1,1-1 0,-1 1 0,0 0-1,1 0 1,-1-1 0,0 1 0,0 1-1,-1-1 1,1 0 0,0 0 0,0 1-1,-1 0 1,1-1 0,-1 1-1,0 0 1,1 0 0,-2 0-6,-5-5 85,-19-23-63,3 11-22,6 15-14,6 3-36,13 0 50,-3 0 54,0 0-90,1 0-79,-1 0-69,1 0-114,0 0-68,1 0-137,0 0-323,2 0 8,0 0 327,1 0 141,0 0 71,1 0 115,-1 0 72,1 0 82,0 0 93,32 0-1640</inkml:trace>
  <inkml:trace contextRef="#ctx0" brushRef="#br0" timeOffset="89879.555">494 113 2560,'0'0'754,"0"0"-292,0 0 181,0 0-397,0 0 38,0 0 62,0 0 521,0 0-416,0 0-228,0 0-58,0 0-22,0 0 9,0 0 274,0 0-203,0 0 152,0 0-19,0 0-200,0 0-107,0 0-98,0 0-10,0 0 75,0 0 104,0 0 80,0 0 269,0 0-63,0 0-253,0 0-36,2 0 27,1-1-86,5 3-53,-6 0 51,3 12 137,-6 15-57,1-22-81,0 27 110,0-7-55,0 8-20,0 102 57,0-99-38,0-13-39,0-3-14,0-16-59,0 15 27,-1-16-83,1-1-63,-1-1-66,-1-1-65,0-1-69,-1 0-68,-2-1-70,0 0-71,5 0 69,0 0-335,0 0-504,0-3 21,0-13 0</inkml:trace>
  <inkml:trace contextRef="#ctx0" brushRef="#br0" timeOffset="90707.611">287 188 2176,'0'0'439,"0"0"-118,0-1-100,0 0-84,0 0-69,0 0-50,1-5-140,-2 4 177,1 1 15,0 0 36,0 0 46,0 0 49,-1 0 55,1 1 62,-1-1 67,1 1 74,-1 0 79,1 0 85,-13 0-154,10 0-42,3 0 42,0 0-42,0 0 21,15 0-42,-1 0-50,1 0-48,0 0-43,-1 0-41,0 0-35,15 0 94,-4 0-116,-1 0-60,55 0 78,-47 0-51,-6-4-53,-6-10-54,0 0-7,-1 11 27,-1 0-1,2 1 1,-1 1 0,0 1 0,18 2-47,-12-1 22,-11-3 72,-5-6-82,-1 2-11,1 3 19,5 1-63,9 4 96,-3-2 26,8 0 46,-27 0-124,-1 0-1,1 0 0,-1 0 1,1 0-1,-1-1 1,1 1-1,-1 0 0,1 0 1,-1 1-1,1-1 0,-1 0 1,1 0-1,-1 0 0,1 0 1,0 0-1,-1 0 1,1 1-1,-1-1 0,0 0 1,1 0-1,-1 1 0,1-1 1,-1 0-1,1 1 0,-1-1 1,0 1-1,1-1 1,-1 0-1,0 1 0,1-1 1,-1 1-1,0-1 0,1 1 1,-1-1-1,0 1 1,0-1-1,0 1 0,0-1 1,0 1-1,1-1 0,-1 1 1,0-1-1,0 1 0,0 0 1,0-1-1,0 1 1,-1-1-1,1 1 0,0-1 1,0 1-1,0-1 0,0 1 1,-1-1-1,1 1 0,0-1 1,0 1-1,-1-1 1,1 1-1,0-1 0,-1 1 0,1 0 0,-13 37-22,4 9-63,-17-19 64,5 28 21,17-24 0,2-1 0,2-27 0,-1 0 0,1 0 0,0 0 0,0 0 0,0 0 0,1 0 0,-1 1 0,1-1 0,0 0 0,0 0 0,2 1 0,-3-2 0,1-1 0,0 0 0,0 1 0,0-1 0,0 0 0,1 0 0,-1 0 0,1 0 0,-1 0 0,1 0 0,0-1 0,1 3 0,9 0 0,-10-4 0,-1 1 0,1-1 0,0 1 0,-1 0 0,1-1 0,-1 1 0,1 0 0,0 0 0,-1 0 0,0 0 0,1 0 0,-1 0 0,0 1 0,1-1 0,-1 0 0,0 1 0,0 0 0,2-2 0,0 1 0,0 0 0,0 0 0,0-1 0,0 0 0,0 1 0,0-1 0,0 0 0,0-1 0,0 1 0,0 0 0,0-1 0,0 0 0,2 0 0,4-8 19,-9 8-15,1 1 0,-1-1-1,1 1 1,-1-1 0,1 1 0,-1-1-1,1 1 1,-1-1 0,1 1 0,0-1-1,-1 1 1,1 0 0,-1-1 0,1 1-1,0 0 1,0 0 0,-1 0-1,1-1 1,0 1 0,-1 0 0,1 0-1,0 0 1,0 0 0,-1 0 0,1 0-1,0 0 1,-1 0 0,1 1 0,0-1-4,3-1 15,-1 1 0,1-1 1,-1 0-1,1 0 1,-1 0-1,1-1 0,-1 1 1,0-1-1,0 0 0,0 0 1,0 0-1,0 0 1,0 0-1,0-1 0,-1 1 1,3-4-16,24-16 138,-20 12 11,12-17 60,5 7-34,-19 17 38,-7-3-42,-1-5-65,0 9-93,1 0 0,-1-1 0,1 1 0,-1 0-1,0 0 1,0 0 0,0 0 0,0 0 0,0 0 0,-1 0-1,1 0 1,0 0 0,-1 0 0,0 0-13,1 1 11,0 0 1,-1 0-1,1 1 1,0-1-1,-1 0 1,1 0-1,0 1 1,-1-1-1,1 1 0,-1-1 1,1 1-1,-1 0 1,1 0-1,-1 0 1,0 0-1,1 0-11,-9-1-20,3-2 34,-8-10 109,7 4-94,3 5-53,-2 0-36,-4 1-92,-5 2-99,1 1-108,5 0 35,5 0-122,4 0-366,1 0-639,6 6-170,26 26-43</inkml:trace>
  <inkml:trace contextRef="#ctx0" brushRef="#br0" timeOffset="91376.037">1284 452 2304,'0'0'673,"0"0"-279,0 0 116,0 0-315,0 0 38,0 0 60,0 0 455,0 0-360,0 0-201,0-1-52,0 0-23,0-3 9,0-1-52,0 0 34,0-7 188,0-1 71,0-20 571,0 24-678,0 0-37,0-1-27,0 2-96,0-26 326,0 5-93,0 8-108,0 0-37,0-53 325,0 32-252,0-11 82,0 21-127,0-4 34,13 36-74,10 0-88,-9 0-60,-13 0-19,0 0 0,0 0 0,0 0 0,0 1 0,0-1 0,0 0 0,0 0 0,0 1 0,0-1 0,0 0 1,0 1-1,0-1 0,0 1 0,0 0 0,0-1 0,0 1 0,-1-1 0,1 1 0,0 0 0,0 0 0,0 0-4,6 5 22,29-4-22,-32-2 0,-1-1 0,1 1 0,0 0 0,-1 0 0,1 1 0,0-1 0,-1 1 0,1 0 0,-1 0 0,1 0 0,-1 0 0,3 1 0,10 23 0,-13-23 2,1-1 0,-1 0 0,1 0 0,0 0 0,-1-1 0,1 1 1,0-1-1,0 0 0,-1 0 0,1 0-2,0 0 7,0 0 1,-1 0-1,1 0 1,0 0-1,-1 1 0,1 0 1,-1 0-1,1 0 1,-1 0-1,0 0 0,1 1-7,10 12 26,-13-12-26,0 0 0,0 0 0,0 1 0,-1-1 0,1 1 0,0-1 0,-1 0 0,0 1 0,0-1 0,0 1 0,0-1 0,0 1 0,0-3 0,0 2 3,0 0 0,-1 0-1,1 0 1,0 0 0,0 0 0,1 0 0,-1 0 0,0 0 0,1 0 0,-1 0 0,1 0 0,0 0 0,0 0 0,-1 0 0,1 0 0,0 0 0,1-1-3,5 17 52,-3 42-26,-4-59-25,0-1 0,1 1 1,-1 0-1,0-1 0,0 1 1,0 0-1,0 0 0,0-1 1,0 1-1,0 0 1,-1 0-1,1-1 0,0 1 1,0 0-1,0-1 0,-1 1 1,1 0-1,0-1 0,-1 1 1,1 0-1,-1-1 0,1 1 1,-1-1-1,1 1 0,-1-1 1,1 1-1,-1-1 0,1 1 1,-1-1-2,-8 9 89,6 16 60,3-24-144,0-1 0,0 0 0,0 1 0,0-1 0,0 0 0,0 1 0,0-1 0,0 0 0,0 1 0,0-1 0,0 0-1,0 1 1,0-1 0,-1 0 0,1 1 0,0-1 0,0 0 0,0 1 0,-1-1 0,1 0 0,0 0 0,0 1 0,-1-1 0,1 0 0,0 0 0,0 0 0,-1 1 0,1-1 0,0 0 0,-1 0 0,1 0 0,0 0 0,-1 0 0,1 1 0,0-1 0,-1 0 0,1 0-1,0 0 1,-1 0 0,1 0 0,0 0 0,-1 0 0,1 0-5,-38 12 171,22-2 64,-12 15 21,27-24-242,-1-1 0,1 1 0,0 0 0,-1 0 1,0-1-1,1 1 0,-1-1 0,1 0 1,-1 1-1,0-1 0,1 0 0,-1 0 0,1 0 1,-1 0-1,0 0-14,2 0 0,-3 0 2,-14 0 9,12 0-48,-1 0-44,1 0-28,0 0-47,0 0-55,1 0-61,1 0-298,3 0 94,0 0-122,0 0-425,0 0-662</inkml:trace>
  <inkml:trace contextRef="#ctx0" brushRef="#br0" timeOffset="97713.529">625 696 2048,'7'0'1024,"8"0"-382,-5 0-132,-4 0 532,-6 0-676,0 0-190,0 0-49,0 0-22,0 0-1,0 0 194,0 0 172,0 0 42,0 0 0,0 0-214,0 0-127,0 7 149,0 18 21,0-19-63,0 3-65,0 65-36,0-53-162,0-3 70,0 29-63,0 20-27,0-24 31,0-31 55,0 33-55,0-44-25,0 0 0,-1 0 0,1 0 0,0 0 0,0 0 0,0 0 0,0 0 0,0 0 1,1 0-1,-1-1 0,0 1 0,0 0 0,1 0 0,-1 0 0,0 0 0,1 0 0,-1 0 0,1 0 1,-1 0-1,1 0 0,0-1 0,-1 1 0,1 0 0,0 0-1,9-5 56,-8 3-32,-2 1-23,0-1 0,0 1 0,0-1 0,0 1-1,0-1 1,0 1 0,0-1 0,0 1 0,0-1 0,1 1-1,-1-1 1,0 0 0,0 1 0,0 0 0,1-1-1,-1 1 1,0-1 0,1 1 0,-1-1 0,0 1 0,1 0-1,-1-1 1,1 1 0,-1 0 0,1-1 0,-1 1-1,30-20 13,-25 10 18,-5 9-29,0 0 0,1 1 0,-1-1 0,0 0-1,0 0 1,1 1 0,-1-1 0,0 1 0,1-1 0,-1 0 0,1 1 0,-1-1 0,1 1-1,-1-1 1,1 1 0,-1-1 0,1 1 0,0-1 0,-1 1 0,1 0 0,0-1 0,-1 1-1,1 0 1,0 0 0,-1-1 0,1 1 0,0 0 0,-1 0 0,1 0 0,0 0 0,0 0-1,-1 0 1,1 0-2,28-13 43,-29 13-41,0 0 1,1 0-1,-1 0 0,0 0 0,1 0 0,-1 0 1,0 0-1,0 0 0,1-1 0,-1 1 1,0 0-1,1 0 0,-1 0 0,0-1 1,0 1-1,0 0 0,1 0 0,-1-1 1,0 1-1,0 0 0,0 0 0,1-1 1,-1 1-1,0 0 0,0-1 0,0 1 1,0 0-1,0-1 0,0 1 0,0 0 1,0 0-1,0-1 0,0 1 0,0 0 1,0-1-1,0 1 0,0 0 0,0-1-2,0-1 5,0 0-1,0 0 0,0 0 0,0 0 1,0 0-1,0 0 0,1 0 0,-1 0 1,1 1-1,0-1 0,-1 0 1,1 0-1,0 0 0,0 1 0,0-1 1,0 0-1,0 1 0,0-1 0,1 1 1,-1-1-1,1 1 0,-1 0 0,1 0 1,-1-1-1,1 1 0,0 0 1,-1 0-1,1 1 0,0-1 0,0 0 1,0 0-1,0 1 0,-1-1 0,1 1 1,0 0-1,0 0 0,0 0 0,0 0 1,0 0-1,1 0-4,-3 0 2,0 0-1,1 0 1,-1 0-1,0 0 0,0 0 1,0 0-1,1 0 1,-1 0-1,0 0 1,0 0-1,0 0 1,1 0-1,-1 0 1,0 0-1,0 0 1,0 0-1,1 0 1,-1 0-1,0 0 1,0 0-1,0 0 1,1 0-1,-1 0 1,0 0-1,0 0 1,0-1-1,0 1 1,1 0-1,-1 0 1,0 0-1,0 0 1,0 0-1,0-1 1,0 1-1,0 0 1,1 0-1,-1 0 1,0-1-1,0 1 1,0 0-1,0 0 1,0 0-1,0 0 1,0-1-1,0 1 1,0 0-1,0 0 1,0-1-1,0 1 1,0 0-1,0 0 1,0 0-1,0 0 1,0-1-1,0 1 1,0 0-1,-1 0-1,1-6 36,2-6 52,12-5-62,-26 26-26,-15 36 0,19-36 0,-23 47 0,2-28 0,1-6 0,0-18 0,27-5 0,0 1 0,0 0 0,1 0 0,-1 0 0,0 0 1,0 1-1,0-1 0,0 0 0,0 0 0,0 0 0,1 1 1,-1-1-1,0 0 0,0 1 0,0-1 0,1 1 0,-1-1 1,0 1-1,1-1 0,-1 1 0,0-1 0,1 1 0,-1 0 1,1 0-1,-1-1 0,1 1 0,-1 0 0,1 0 0,-1-1 1,1 1-1,0 0 0,0 0 0,-1 0 0,1 0 0,0-1 1,0 1-1,0 0 0,0 0 0,0 0 0,0 0 0,0 0 0,0 0 1,0-1-1,0 1 0,0 0 0,1 0 0,-1 4 14,0-5-12,0 0 0,0 0 0,0 1-1,0-1 1,1 0 0,-1 0 0,0 0 0,0 1 0,0-1 0,0 0 0,0 0-1,0 0 1,0 1 0,0-1 0,0 0 0,0 0 0,-1 0 0,1 1 0,0-1-1,0 0 1,0 0 0,0 0 0,0 1 0,0-1 0,0 0 0,0 0 0,-1 0-1,1 0 1,0 0 0,0 1 0,0-1 0,0 0 0,0 0 0,-1 0-1,1 0 1,0 0 0,0 0 0,0 0 0,0 1 0,-1-1 0,1 0 0,0 0-1,0 0 1,0 0 0,-1 0 0,1 0 0,0 0 0,0 0 0,0 0 0,-1 0-1,1 0 1,0 0 0,0 0 0,0 0 0,-1-1 0,1 1 0,0 0-2,-1 0-4,-11 1 70,10-1-47,0 1 0,0-1 0,1 0 0,-1 0 0,0 0 0,0 0 0,0 0 0,0-1-1,0 1 1,0-1 0,0 1 0,1-1 0,-1 0 0,0 1 0,0-1 0,1 0 0,-2-1-19,0-23 149,3 25-143,0-1 0,0 1 1,0 0-1,0-1 0,0 1 0,0 0 0,0-1 0,0 1 1,0 0-1,0-1 0,0 1 0,0 0 0,0-1 0,-1 1 1,1 0-1,0-1 0,0 1 0,0 0 0,0 0 0,-1-1 1,1 1-1,0 0 0,0 0 0,0-1 0,-1 1 1,1 0-1,0 0 0,0 0 0,-1-1 0,1 1 0,0 0 1,-1 0-1,1 0 0,0 0 0,0 0 0,-1 0 0,1 0 1,-1-1-7,-2 0 44,-10-6 70,2 3-7,1 2 34,0 1 71,1-6 66,-3-1-170,-13-12 68,12 1 52,13 19-226,0 0 0,0 0 1,0 0-1,0 0 0,0-1 1,0 1-1,0 0 1,0 0-1,0 0 0,0 0 1,-1 0-1,1-1 0,0 1 1,0 0-1,0 0 1,0 0-1,0 0 0,0 0 1,0-1-1,0 1 0,0 0 1,-1 0-1,1 0 0,0 0 1,0 0-1,0 0 1,0 0-1,0 0 0,-1 0 1,1-1-1,0 1 0,0 0 1,0 0-1,0 0 1,-1 0-1,1 0 0,0 0 1,0 0-1,0 0 0,0 0 1,-1 0-1,1 0 1,0 0-1,0 0 0,0 0 1,0 1-1,0-1 0,-1 0 1,1 0-1,0 0 0,0 0 1,0 0-1,0 0 1,-1 0-3,1 0 50,-4 1-14,-2-1-41,0 0-38,-2 0-35,-6-2-177,5-3-112,9 3 220,-1 0 64,0-5 0,1 4 4,-1 1-16,1 0-52,0 0-80,0 0-89,0 0-103,0 1-118,0 11-45,0 5-393,0-9-689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09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6379 828 1664,'0'0'239,"0"0"-32,1 0 117,-1 0-105,1 0-87,0-1-68,0 1-50,4 0-100,-3 0 90,0 0 95,-1 0 2,0 1 42,0-1 53,-1 0 57,1 0 64,0 1 69,-1-1 78,0 1 83,1-1 89,-1 1 97,0 10-593,-1 2 36,0 26 348,1-23-328,3 0-38,2-4-94,9 6 32,-13-17-83,1 1 0,0 0 0,-1 1 0,0-1 0,1 0 0,-1 0 0,0 0 0,0 1 0,0-1 0,0 1 0,0 0-13,1 33 167,-2 255 459,0-97-244,0-33-97,0 1-41,0-27-79,0 2-39,0 0-44,0 1-51,0-130-22,-1 0 0,0 0 0,-1-1-1,0 1 1,0 0 0,-1-1 0,1 1 0,-4 4-9,3-6 4,0 1 1,0 0-1,1 0 1,0 0-1,0 0 1,1 0-1,0 1 1,0 3-5,1 842 128,0-842-128,1 0 0,0 0 0,1 0 0,0-1 0,1 1 0,0 0 0,3 4 0,-2-3 0,0-1 0,-1 1 0,0 0 0,-1 0 0,0 1 0,-1-1 0,-1 7 0,0 1370 0,0-1157 0,0 1280 0,2-1470 37,6 41-37,-3-41 69,-1 42-69,-6-7 22,0-29-22,2 0 0,1-1 0,8 46 0,17-11 21,-22-44 3,0 1 0,-3-1 0,-1 1 0,-2 2-24,1 18 11,1 308-11,-1-308 0,1 27 0,4 20 0,0-74-1,2 26 23,0 52-22,-6 147 81,0-75-55,1-160-26,1-1 0,0 0 0,2 0 0,1 0 0,1-1 0,5 14 0,-7-16 11,-1-1 1,-1 1 0,-1 0-1,0 0 1,-1 0 0,-3 16-12,1 10 36,2 265 3,0-6 36,0 675 281,0-542-229,0 113-62,0-547-62,1 1 0,-2-1 0,1 0 1,0 1-1,0-1 0,-1 1 0,1-1 0,-1 0 1,0 0-1,0 1 0,0-1 0,0 0 0,0 0 1,0 0-1,0 0 0,-1 0 0,1 0 1,-1 0-1,1 0 0,-1-1 0,0 1 0,0-1 1,0 1-1,0-1-3,-4 4 8,5-4-10,1-1-1,-1 0 1,1 1-1,-1-1 1,1 1-1,0-1 1,-1 1-1,1-1 1,-1 1-1,1-1 1,0 1-1,0 0 1,-1-1 0,1 1-1,0-1 1,0 1-1,0 0 1,-1-1-1,1 1 1,0 0-1,0-1 1,0 1-1,0 0 1,0-1-1,0 1 1,1 0 2,-1 46-21,0 88 21,0-117 37,0 37 155,0-40-165,0-5-54,0-1-50,0-1-44,0 0-40,0 1-78,0 0-40,0 1-98,0 8-241,0 17-811</inkml:trace>
  <inkml:trace contextRef="#ctx0" brushRef="#br0" timeOffset="3238.794">6492 12117 2048,'0'0'633,"0"0"-157,0 0 70,0 0 338,1 0-47,1 0-373,14 0 231,2 0-36,10 0 125,-4 0-245,-11 0-318,-1 0-38,8 0 31,-10 0-154,-1 0-35,0 0-37,-1 0-38,0 0-41,-1 0-43,36 0 627,-6 0-92,-2 0-95,4 0-98,11-6 98,-5-8-78,-33 10-175,0 1 1,0-1-1,0 2 0,1 0 0,-1 0 0,5 1-53,132 1 553,193 0 900,-238 0-1052,1 0-59,-31 0-147,1 0-49,0 0-58,1 0-66,59 0 0,-125 0-23,5 0 16,44 0 99,-19 0-64,-2 0 31,57 0 44,-71 0-107,-9 0-44,-11 0 20,0 0 43,1 0 41,6 0 55,-5 1-121,1-7 26,-5-5 62,-2 8 28,0-3-22,0-2-83,0-27-24,0 25 1,0-1-5,0-66 31,0 16 50,0 9-41,0-78-48,0 72 22,0 50-9,-1 0 0,1 0 0,-2 0 0,1 0 0,-1 0 0,-1 0 0,1-1 0,-1-1 0,2 1 0,-1 0 0,1-1 0,1 1 0,-1-1 0,1-103 0,4 63 0,1 20 0,-1 14 0,-2-1 0,0 1 0,0-1 0,-2-7 0,1-7 0,0-6 0,-2 1 0,-3-23 0,-3 19 0,3-2 0,1 1 0,1-11 0,2 17 7,0-59 111,0 63-115,0 27-3,0 0 0,0-1 0,0 1 0,-1 0 0,0 0 0,0 0 0,0 0 0,0 0 0,-1 1 0,1-1 0,-1 0 0,0 1 0,0-1 0,-2-1 0,1 1 0,1 1 0,0-1 0,0 0 0,0 0 0,0 0 0,1 1 0,0-2 0,0 1 0,0 0 0,0 0 0,0 0 0,1 0 0,0-1 0,0-2 0,-19-243 0,20 215 0,0 25 0,-1 0 0,0 0 0,-1 0 0,0 0 0,0 0 0,-1 0 0,-1-5 0,-9-14 0,9 21 0,-1-1 0,1 1 0,1 0 0,0-1 0,0 0 0,0 0 0,1 1 0,0-7 0,-17-286 0,18 274 0,1 16 3,-1 0 0,0 1 0,0-1 0,-2 0 0,1 0 0,-1 1 0,-1-1-3,-8-19 43,-5-17 15,12 4-52,4-7 16,0-29-44,-1-16-101,-6-5 123,-1 36-5,4 18 5,2 1 0,1 0 0,3-11 0,0-10 0,-1 28 0,-1 24 0,1 0 0,-2 0 0,0 0 0,0 0 0,-4-12 0,-9-12 0,11 30 0,0 0 0,0 0 0,1-1 0,0 1 0,0 0 0,1-1 0,0 1 0,0-4 0,-7-70 0,4 60 0,1 0 0,1-1 0,1-4 0,1-194-34,0-302 156,0 360-132,0-2-68,0 149 78,-1 0 0,0 1 0,0-1 0,-3-3 0,-10-26 0,10 38 0,1-1 0,1 0 0,0 0 0,0 0 0,0-1 0,1 1 0,0 0 0,1-2 0,-2-48 0,-3 0 0,-4-11 0,5 22 0,1 0 0,3 1 0,2-11 0,0-38-22,-2 32-72,0-3 78,0-137 148,0 186-132,-2 0 0,0 0 0,-1 0 0,0 1 0,-6-17 0,4 18 0,1 0 0,1 0 0,0 0 0,1-1 0,1-14 0,-2-76 0,-10-51 0,5 38-6,10-56 117,0 114-92,-1 2-37,-7 10-54,-8 8 42,11 32 29,-1 0 1,2 0-1,-1-1 0,1 1 1,0-1-1,1 0 1,0-7 0,-1-107 0,-12-65 0,9 121 0,2 0 0,6-49 0,-1 6 0,-2-151 39,0 0-42,0-593-117,0 488 108,0 149 41,0 0 38,1 212-67,-1 1 0,0 0 0,-1-1 0,1 1 0,-1 0 0,0-1 0,-1 1 0,0-3 0,-23-29 0,23 31 0,0 0 0,1 0 0,0-1 0,0 1 0,1 0 0,-1 0 0,1-1 0,1 1 0,-1 0 0,1-39 0,-20-118 0,19-268-40,0 144-48,8 231 88,-5 42 0,0 0 0,-1 1 0,0-1 0,-1-10 0,-1-202 0,0 176 0,0-6 0,0-1 0,0-34 0,0 89-2,0 1 1,1 1 1,-1-1 0,0 1-1,0-1 1,0 0-1,0 1 1,0-1 0,1 1-1,-1-1 1,0 0-1,0 1 1,-1-1 0,1 1-1,0-1 1,0 0 0,0 1-1,0-1 1,0 1-1,-1-1 1,1 1 0,0-1-1,0 1 1,-1-1-1,1 1 1,0-1 0,-1 1-1,1-1 1,-1 1 0,1-1-1,-1 1 1,1 0-1,-1-1 1,1 1 0,-1 0-1,1-1 1,-1 1 0,1 0-1,-1 0 1,1-1-1,-1 1 1,0 0 0,1 0-1,-1 0 1,1 0-1,-1 0 1,0 0 0,1 0-1,-1 0 1,1 0 0,-1 0-1,0 0 1,1 0-1,0 0-1,0 0 0,-1 0 1,1 0-1,0 0 1,0 0-1,0 0 1,0 0-1,-1 0 0,1 0 1,0 0-1,0 0 1,0 0-1,0 0 0,0 0 1,-1 0-1,1 0 1,0 0-1,0-1 1,0 1-1,0 0 0,0 0 1,0 0-1,-1 0 1,1 0-1,0 0 1,0-1-1,0 1 0,0 0 1,0 0-1,0 0 1,0 0-1,0-1 0,0 1 1,0 0-1,0 0 1,0 0-1,0 0 1,0-1-1,0 1 0,0 0 1,0 0-1,0 0 1,0 0-1,0 0 1,0-1-1,0 1 0,0 0 1,0 0-1,0 0 1,0 0-1,1 0 0,-1-1 1,0 1 1,0-2-2,0 0 0,0-1 1,0 1-1,-1 0 0,1 0 0,-1 0 0,1-1 1,-1 1-1,0 0 0,1 0 0,-1 0 1,0 0 1,-1 0 0,0 0 0,1 0 0,-1 1 0,0-1 0,0 1 0,0-1 0,0 1 0,0 0 0,0 0 0,-1 0 0,1 0 0,-3-1 0,-20-1-22,-31 3-84,-1 0 106,51 0-7,-53 0 12,37 0-41,-7 0-33,-134 0 48,130 0 16,-12 0 10,9 0-41,-19 0-35,13-1 49,9 0 22,0 2 1,-28 3-1,20 3 0,0-2 0,0-2 0,-12-2 0,-166-1 0,210 0 0,0 1 0,0 1 0,0 0 0,1 0 0,-1 0 0,1 1 0,-1 0 0,0 2 0,2-2 0,0 0 0,-1 0 0,1-1 0,0 0 0,-1-1 0,1 1 0,-8-1 0,-13-1 0,11-1 0,-1 1 0,1 1 0,-1 0 0,1 1 0,-1 1 0,1 1 0,-5 2 0,-9-1-13,4-8-35,-1 1-64,1 11-78,13 7-93,9-6 11,2-6-121,-3-2-323,3-2 589,-6 0-285,2 1 97,1 0 14,-1 1-44,2 1 16,1 1-43,0 1-47,2 1-54,-1 28-1447</inkml:trace>
  <inkml:trace contextRef="#ctx0" brushRef="#br0" timeOffset="6429.235">7188 11232 2816,'0'0'287,"0"0"-34,0 0 156,-1-1-112,1 0-96,0 0-67,-1 0-74,3-5-68,0 4 59,0 0 37,0 1 60,4-1 135,9 1 482,-11 1-533,-4 0-232,3 0 176,-1 0-49,-1 0-22,0 0-1,-1 0 173,0 0-107,1 0-37,2 0 42,1 0-83,4 0-69,-4 0 0,-2 0 22,13-2-33,9-14-58,-16 9 56,1 0 36,7 0 109,12-2 193,0 1-12,-12 1-194,9-18 199,-7 16-151,35-6 402,-39 14-456,-14 1-132,0 0 0,0 0 0,0 0 0,1 0 0,-1 0 0,0 0 1,0 0-1,0 0 0,1 0 0,-1 0 0,0 0 0,0 0 0,0 0 0,1 0 0,-1 0 1,0 0-1,0 0 0,0 0 0,0 0 0,1 0 0,-1 0 0,0 0 0,0 0 1,0 0-1,1-1 0,-1 1 0,0 0 0,0 0 0,0 0 0,0 0 0,0 0 0,1-1 1,-1 1-1,0 0 0,0 0 0,0 0 0,0 0 0,0-1 0,0 1 0,0 0 1,0 0-1,0 0 0,0-1 0,0 1 0,0 0 0,0 0 0,0 0 0,0-1 0,0 1 1,0 0-1,0 0 0,0 0 0,0-1 0,0 1 0,0 0 0,0 0 0,0-1-4,4-17 113,-2 16-85,-1 0-1,1 0 0,0 0 0,0 1 1,0-1-1,0 0 0,0 1 1,0-1-1,0 1 0,1 0 1,-1 0-1,1 0 0,-1 0 0,1 0-27,11-6 60,-8 4 153,-6 3-63,6 3-20,-1-3-49,1 3 3,-4 13 5,-2-9-73,0 1 40,0 47 460,-1-45-462,-1-2-56,-5 10 80,6-14-70,-1 0 0,1 0 0,0 0 0,-1 0 0,2 1-1,-1-1 1,1 0 0,-1 1 0,1 2-8,0 63 96,0 48-85,0-79 8,0 74 206,0-68-192,0-40-153,0-3-144,1-2-64,-1 1 97,0 0 80,0 0 66,0 1 51,0 2 101,-1-2-71,1-1-46,0 1-62,0-1-78,0 0-97,0 0-113,0 0 152,0-1-35,0 0-37,0 0-40,0 1-41,0-1-43,0 0-1092</inkml:trace>
  <inkml:trace contextRef="#ctx0" brushRef="#br0" timeOffset="6693.454">7282 11628 2688,'0'0'745,"0"0"-317,0 0 116,0 0-328,0 0 48,0 0 129,0 0 629,0 0-709,0 0-65,0 0-57,0 0-17,0 0 24,1 0 118,1 0-78,2 0-83,6 0 265,1 0-107,-2-1-89,1 1-74,-1 0-60,0-1-41,20-3 14,-16 2 11,1-2 92,-7 2-35,0 0 40,2 0 25,-1 0-1,1 1 1,0-1 0,0 2 0,0 0 0,2 0-196,13 0 348,2 2-41,2-1-31,-1 0-78,-26-1-190,3 0 26,2 0-89,1 0-91,0 0-92,0 0-94,1 0-96,0 0-96,1 0-99,25 0-913</inkml:trace>
  <inkml:trace contextRef="#ctx0" brushRef="#br0" timeOffset="7646.95">6454 10499 2176,'4'0'130,"14"-1"355,-12 0-236,-2-1 17,-1-1 73,-1-1 95,-1-1 116,-1 4-210,0 1-46,1-1-43,-1 1-40,1 0-36,0-1-34,1 1 54,0 0-104,0-1-59,8 2-148,-8-1 157,-1 0 75,18 3 52,-14 0-55,-1-1-16,0 1 33,1-1 41,2 1 46,5-2 25,5-1-62,21 0 19,1 8-95,-19 0 15,12 5 190,-25-10-206,0-1 0,1-1 0,-1 1 0,1-1 0,-1 0-1,7-1-102,40 0 462,0 0-52,-1 0-46,1 0-43,-1 0-39,1 0-35,53 0 156,21 0-43,232 0 376,-282 0-551,0 0 35,-29 0-72,149 0 237,-170 0-278,-18 0-1,9 0-84,-1 0-36,-8 0-36,-5 0-52,-4 0-95,-1-4-121,1-1 74,-1 1 64,1 0 53,1-3-9,5-8 8,-4 12 24,1 0-82,-2 1 25,0 0-46,1 1-51,0 0-57,0-1-94,0 1-81,0 1-88,1-1-96,0 0-103,-1 1-112,1 0-117,1 0-127,-5-1 608,0-4 48,3-21-334,-3 26 781,1-1 1,-1 1-1,0-1 1,1 1-1,-1 0 1,1-1-1,-1 1 1,1-1-1,-1 1 1,1 0-1,0-1 0,-1 1 1,1 0-1,-1 0 1,1-1-1,0 1 1,-1 0-1,1 0 1,0 0-1,-1 0 1,1 0-1,-1 0 1,1 0-1,0 0 0,-1 0 1,1 0 29</inkml:trace>
  <inkml:trace contextRef="#ctx0" brushRef="#br0" timeOffset="8926.273">7113 9633 2560,'0'0'473,"0"0"-123,0 0-18,0 0 49,0-2 1187,0 0-1273,0 0-46,0 1-93,-1-2-33,1-5 50,-1 0-90,2-11 53,3 11 25,0 4-102,-3 6-30,0 0-7,3-3 28,10-11 92,-3 2-25,4-5 40,-13 13-143,1 0 0,-1 0 1,1 0-1,-1 0 0,1 1 0,0-1 1,0 1-1,0-1 0,0 1 1,0 0-1,2 0-14,13-8 184,-2-16 157,-8 22-301,3 1 89,2 0 55,21 2 312,-15 0-265,-11 1-165,-1-1-60,-2 1 24,0 0-1,0 0 1,-1 1-1,1 0 0,-1 0 1,1 0-1,-1 1 0,0-1 1,0 1-1,0 0 1,0 0-1,0 0 0,-1 1 1,4 3-30,20 23 167,-11-8-84,-8-2 15,-9 7-64,0-18-17,-3 15 66,-12-3-58,2-3-5,-11 35 87,-7-10 15,18-27-24,0 3 66,-8 3-71,5-7 33,8-6-7,1 2 55,-17 17 82,20-22-51,2-2-68,2-1-43,2 1-34,-1-1-12,-2-1 26,-3 4 60,3-2-48,4 3 37,2-2-46,-2 0 16,0 1 23,-2 2 45,7-8 95,3 0-120,38 0 406,-34 1-443,-5 1-108,-3 1 47,7 3 48,-3-2-37,29-1 25,-22-3-44,-15 0-24,1 0 1,-1 0-1,0 0 1,1 0-1,-1 1 1,0 0-1,1-1 1,-1 1-1,0 0 1,0 0-1,0 0 1,0 0-1,1 0-6,15 22 44,-14-17-1,1-6-43,-4 0 106,2 1-70,1-1-86,1 0-74,1 0-62,1 0-104,0 0-56,8-7-827,-13-3 590,-1-5-455,-1 15 1038,0-6-1792</inkml:trace>
  <inkml:trace contextRef="#ctx0" brushRef="#br0" timeOffset="9538.998">6548 9238 2176,'0'0'517,"1"0"-118,-1 0-101,1 0-85,0 0-69,1 0-50,3 0 61,-3 0-63,1 0 83,-2 0-43,1 0 37,0 0 89,0 0 70,0 0 81,-1 0 90,2 0-449,1 0 33,5 0 164,2 0 70,16 0 503,-18 0-599,-2 0-37,1 0-32,-1 0-92,6-1 18,-3-2-35,10-10-21,-10 4 6,0 4 35,11-1 149,2 3 34,55 4 564,-34 0-371,25-1 74,0 0-103,-1 0-90,0 0-73,-2 0-65,0 0-44,241 0 315,-212 0-239,0 0 104,74-18 66,-157 18-524,0 0 112,4 0 105,10 0 166,-4 0-31,-7 0-109,-3 0-62,1 0-56,-3 0-51,0 0-58,1 0-67,-2 0-74,0 0-20,-2 0-62,1 0-67,-1 0-74,1 0-76,-2 0-83,1 0-88,-1 0-91,-6 0-859</inkml:trace>
  <inkml:trace contextRef="#ctx0" brushRef="#br0" timeOffset="10577.917">7113 8166 3072,'-10'0'359,"4"0"-44,0 0 234,8-2-72,6-3 160,-2-1-124,-2-2 9,-3 3-219,0-1 32,-1 1-99,2 1-43,0 0-36,1 1-33,5-1 42,0 1-78,15 1 29,-19 2 15,-4 0-86,81 0 554,35 0 208,-108 0-764,-7 0-36,0 0 1,0-1-1,0 1 0,0 0 1,0 0-1,0 0 1,0 0-1,0 1 0,0-1 1,0 0-1,0 0 1,0 1-1,0-1 0,0 0 1,0 1-1,0-1 1,0 1-1,0-1 0,0 1 1,0 0-1,0-1 0,0 1 1,-1 0-1,1 0 1,0-1-1,-1 1 0,1 0 1,0 0-1,-1 0 1,1 0-1,-1 0 0,0 0 1,1 0-1,-1 0 1,0 0-1,1 0 0,-1 0 1,0 1-9,1 0 9,0 0-1,-1 0 1,1 0 0,0 0 0,0-1 0,1 1 0,-1 0 0,0 0 0,1-1-1,-1 1 1,0-1 0,1 0 0,0 1 0,-1-1 0,1 0 0,0 0 0,0 0-1,0 0 1,0 0 0,-1 0 0,1-1 0,1 1-9,10 5 61,-12-6-55,0 1 0,-1 0 0,1 0 0,0-1 0,-1 1 1,1 0-1,-1 0 0,1 0 0,-1 0 0,1 0 0,-1 0 1,0-1-1,1 1 0,-1 0 0,0 0 0,0 0 0,0 0 0,0 0 1,0 0-1,0 0 0,0 0 0,0 0 0,0 0 0,0 0 0,0 0 1,-1 1-7,-6 20 96,-10-15-16,16-7-73,-1 0 0,1 0 0,-1 0 0,1 1 0,0-1 0,-1 0 0,1 1 0,-1 0 0,1-1 0,0 1 0,0 0 0,-1 0 0,1-1 0,0 1 0,0 0 0,0 0 0,0 0 0,0 1 0,0-1 0,0 0 1,0 0-1,0 0 0,1 1 0,-1-1 0,0 1-7,0 0 6,1 0 2,0-1 0,0 1-1,-1 0 1,1-1 0,-1 1 0,1-1 0,-1 1 0,1-1 0,-1 1-1,0-1 1,0 0 0,0 1 0,0-1 0,0 0 0,0 1 0,0-1-1,0 0 1,-1 0 0,1 0 0,0 0 0,-1 0 0,1-1 0,0 1-1,-1 0 1,1 0 0,-1-1 0,0 1 0,1-1 0,-1 0 0,1 1 0,-3-1-8,2 1 6,-11 8 68,5 12-24,1-4-25,-6-14 67,-13 0 199,23-3-151,12 0-20,13 0-45,17 0-46,-29 1-29,-1 0 0,0 0 0,0 1 0,0 1 0,0 0 0,0 0 0,-1 0 0,8 5 0,-8 2 0,-1-2 0,35 9 0,-41-17 0,0 1 0,1-1 0,-1 1 0,0 0 0,0 0 0,1 0 0,-1 0 0,0 0 0,0 0 0,0 0 0,0 0 0,0 0 0,0 0 0,-1 1 0,1-1 0,0 0 0,-1 1 0,1-1 0,-1 0 0,1 1 0,-1-1 0,1 1 0,-1-1 0,0 0 0,0 2 0,7 14 0,6-14 12,-12-3-11,-1 0 0,1 0 1,-1 0-1,1 0 0,-1-1 1,0 1-1,1 0 0,-1 0 0,1 1 1,-1-1-1,1 0 0,-1 0 1,1 0-1,-1 0 0,0 0 1,1 0-1,-1 0 0,1 1 0,-1-1 1,0 0-1,1 0 0,-1 1 1,0-1-1,1 0 0,-1 1 0,0-1 1,1 0-1,-1 1 0,0-1 1,0 0-1,1 1 0,-1-1 0,0 1-1,2 4 11,-1 0-1,0 0 1,0 1-1,-1-1 1,1 1-1,-1-1 1,-1 5-11,1-8 18,0 1 1,0-1 0,0 1 0,0-1 0,-1 1-1,1-1 1,-1 0 0,0 1 0,0-1 0,1 0-1,-2 0 1,1 0 0,0 0 0,0 0 0,-1 0-1,1 0 1,-1 0 0,1 0 0,-1 0 0,0-1-1,0 1 1,0-1 0,0 1 0,0-1 0,0 0-1,0 0 1,0 0 0,0 0 0,-1 0 0,1 0-1,-1 0-18,-38 5 258,-1-6-39,2 2-20,18 3-83,-2 0-29,1-2-87,11-2-45,1-1-36,-1 0-41,0-2-46,-6-1-14,5 0 32,-2 0-106,8 1 84,-1 1-38,1-1-43,-1 2-50,1-1-55,-1 1-62,-14 0-1265</inkml:trace>
  <inkml:trace contextRef="#ctx0" brushRef="#br0" timeOffset="11112.292">6492 7940 2560,'7'0'435,"1"0"36,27 0 1889,-25 0-1696,0 0-81,-4 0-307,-1 0-39,0 0-47,0 0-51,-1 0-57,0 0-62,0 0-67,-1 0-73,6 0 379,-1 1-42,-2-1-38,-1 2-35,2 1 57,-1 0-93,0 0-60,19 3 0,-9-5 7,45-1 385,0 0-36,64 0 301,2 0-123,1 0-107,28 0-26,0 0-104,30 0-32,87 0 49,-182-9-214,-32 1-43,-17 6 4,-27 2-93,34 0 184,-37 0-197,-4 0-72,-2 0-27,-5 0-22,-1 0-69,3 0-159,-1 0 120,0 0 56,1 0 48,-1 0 41,2 0 6,4 0 86,-5 0-33,1 0-84,0 0-98,-3 0 51,1 0-40,1 0-62,-1 0-56,0 0-61,1 0-67,-1 0-72,1 0-77,0 0-83,0 0-89,13 0-925</inkml:trace>
  <inkml:trace contextRef="#ctx0" brushRef="#br0" timeOffset="11908.473">7169 7093 2304,'0'5'-28,"0"-2"72,0-1 62,0-1 57,0 0 193,0-2 91,0 0 6,0-2 661,0 2-740,0 1-33,0 1-48,0 1-60,0 0-119,0 1-36,0 1-41,0 0-45,0 1 67,0-2-34,0 3-41,0 1 97,0-2 11,0 3 44,0 2 51,0 3 60,0 18 20,0-7-56,0-3 11,0 0 63,0-3 13,0-1 68,0-1 77,0-1 89,0-12-276,3-3-22,13 0-50,0-1 0,0-1 0,14-2-184,-16 0 76,-2-1-42,-5 1 62,-4 2-40,1 2-16,11 2 10,15-1 92,-23-1-141,-5 0 42,1 0-3,5 0-55,5 0-45,8 0-56,-16 0-108,-1-6-213,2-7 39,1 1-79,-4 7-3,3 3-341,25 2-587</inkml:trace>
  <inkml:trace contextRef="#ctx0" brushRef="#br0" timeOffset="12206.36">7414 7093 2560,'0'0'754,"0"0"-292,0 0 186,0 0-396,0 0 43,0 0 66,0 0 545,0 0-659,0 0-34,0 0 5,0 0-66,0 1-32,0 1-12,0 17 258,0 2-62,-1 2-51,1 1-43,-2 19 91,1-27-153,-1 1 0,0-1 0,-1 0 0,-2 3-148,1-4 245,2-4-97,1-1-60,3 1-44,0-4-6,-2-2 18,0 17 6,0 18 278,0-29-293,0 1-76,0-6-29,0 0-38,0 1-41,0 0-46,0 0-51,0 0-56,0 1-60,0 0-66,0 4-12,-6 4-317,4-15 653,0 0 1,0 0-1,0 0 1,0 0 0,0-1-1,0 1 1,0-1-1,0 1 1,0-1 0,0 0-1,0 0 1,0 0-1,0 0 1,-2 0 91</inkml:trace>
  <inkml:trace contextRef="#ctx0" brushRef="#br0" timeOffset="12839.281">6511 6773 1664,'0'0'484,"0"0"-93,0 0-100,0 0 36,0 0 420,1 0 213,1 0-681,1 0-46,1 0-57,2 0-49,0 0-22,3 0-1,-3 0 194,-6 0 172,1 0-181,1 0-152,7 0-58,13 1 144,-6 5 73,0 19 216,-5-21-348,4-1 59,53-2 671,-38-2-558,-10 0-154,-4 1-83,11 1 103,-15-1-108,0 1 1,0-2-1,0 1 1,0-2-1,0 0 0,5-1-94,-11 1 26,56-15 198,-45 13-153,0 1 0,0 0 0,0 2 0,7-1-71,29 3 209,0-1-36,19 1 19,-2-1-47,-9-2 7,0-2 1,27-7-153,-11 3 163,39 10-32,-24 1-20,-86-3-104,101 0 168,53 0 176,-155 0-436,-4 0-107,0 0 11,-1 0 34,3 0-63,2 0 61,3 0 9,-5 0 53,-1 0-44,1 0-18,-1 0 60,0 0 43,1 0 51,1 0 17,-1 0-73,-1 0-72,1 0-106,0 0-61,1 0-109,-2 0 154,0 0-34,0 0-35,1 0-38,13 0-1333</inkml:trace>
  <inkml:trace contextRef="#ctx0" brushRef="#br0" timeOffset="13991.13">7301 5626 1536,'0'4'-32,"0"-1"65,0-1 59,0 0 50,0-2 176,0 0 85,0-1 9,0-3 612,0 4-354,0 0-389,0 2-51,0 2-26,0-1-153,0 0-39,-1-3 228,-1 0-99,-1 1-72,-5 3-4,6-2-4,-12 21 95,1-13-63,-5-11 40,13 0-46,-4 1 141,1 1-33,-7 0 110,1 2-50,-5 2 14,1-1 21,3-1 4,1-2 57,6 0-129,-1-1 36,-38 0 275,44 0-320,-3 0-63,-12 0-63,12 0-25,-1 0 45,4 6-1,2-4-108,-3 4 23,1 3 36,-7 27 240,10-17-195,5 6-65,-4-20-31,1-1-1,-1 0 0,1 1 1,0-1-1,1 0 0,-1 0 1,1 0-1,0 0-5,15 5 49,-18-9-47,1 0 0,0 0 0,0 0 0,0 0 0,-1 1 0,1-1 0,0 0 0,-1 1 0,1-1 0,0 0 0,0 1 0,-1-1 0,1 1 0,-1-1 0,1 1 0,0-1 0,-1 1 0,1-1 0,-1 1 0,1 0 1,-1-1-1,0 1 0,1 0 0,-1-1 0,1 1 0,-1 0 0,0 0 0,0-1 0,0 1 0,1 0 0,-1 0 0,0 0 0,0-1 0,0 1 0,0 0 0,0 0 0,0 0 0,0-1 0,-1 1-2,5 20 41,-3-19-29,1 0 0,-1-1 0,1 1 0,-1 0 0,1-1 0,0 1 0,0-1 0,-1 1 0,1-1 0,0 0 0,0 0 0,0 0 0,0 0 0,1 0 0,-1 0 0,1 0-12,11 6 23,-4-4 62,29-5-36,-4-7 68,-6 3-28,0 4-66,17 3-23,-45-1 0,-1 0 0,0 0 0,0 0 0,0 0 0,0 0 0,1 0 0,-1 0 0,0 0 0,0 0 0,0 0 0,1 0 0,-1 0 0,0 0 0,0 0 0,0 0 0,0 0 0,1 0 0,-1 0 0,0 0 0,0 0 0,0 0 0,0 0 0,1 0 0,-1 1 0,0-1 0,0 0 0,0 0 0,0 0 0,0 0 0,0 0 0,1 0 0,-1 1 0,0-1 0,0 0 0,0 0 0,0 0 0,0 0 0,0 1 0,0-1 0,0 0 0,0 0 0,0 0 0,0 0 0,0 1 0,0-1 0,0 0 0,0 0 0,0 0 0,0 0 0,0 1 0,0-1 0,0 0 0,0 1 0,0-1 0,0 0 0,0 1 0,0-1 0,0 0 0,0 1 0,0-1 0,0 0 0,0 1 0,0-1 0,1 0 0,-1 1 0,0-1 0,0 0 0,0 1 0,0-1 0,1 0 0,-1 1 0,0-1 0,0 0 0,0 0 0,1 1 0,-1-1 0,0 0 0,1 0 0,-1 0 0,0 1 0,0-1 0,1 0 0,-1 0 0,0 0 0,1 0 0,-1 0 0,0 0 0,1 0 0,-1 1 0,8-1 0,0 3 0,11 28 0,-18-30 0,0 1 0,0-1 0,0 0 0,1 1 0,-1-1 0,1 0 0,-1 0 0,1 0 0,-1 0 0,1 0 0,0-1 0,-1 1 0,1 0 0,0-1 0,1 1 0,19 11 0,-21-10 0,0 1 0,0-1 0,0 0 0,-1 1 0,1-1 0,-1 1 0,1-1 0,-1 0 0,0 1 0,0-1 0,0 1 0,0 0 0,0-3 0,-1 8 18,1-6 7,17 44 38,-17-44-58,1 0-1,0 0 0,-1-1 0,0 1 1,1 0-1,-1 0 0,0 0 1,0 0-1,0 0 0,0 0 0,0 0 1,0 0-1,-1 0 0,1 0 1,-1 0-1,1 0 0,-1-1 1,0 1-1,0 0 0,0 0 0,0-1 1,0 2-5,-6 12 64,3 8 55,4-22-111,0 1 0,0-1 0,0 1 0,0 0 0,0-1 0,-1 1 0,1 0 0,0-1 0,-1 1 0,1-1 0,-1 1 0,0-1 0,1 1 0,-2 0-8,-13 6 157,-2 0 3,-5 8 51,15-7-127,-5 4-11,1-6 5,-1-3 37,-5-2 68,1-3-52,6 0-67,1 1-1,0 0 1,-1 0-1,1 1 0,-1 0 1,-2 2-64,-2 2 109,-5 1-14,15-5-90,0 0 0,0-1 1,0 1-1,0-1 0,0 0 0,0 0 0,0 0 1,0 0-1,0-1 0,-1 0-5,-26-5 36,16 2-53,0 1-48,0 1-70,0 2-89,2-1-170,2-2 100,9 1 221,-1 1 0,0 0 0,1-1 0,-1 0 0,1 1 1,-1-1-1,1 0 0,0 0 0,0-1 0,0 1 73,-4-4-196,1-1-43,1 2-7,-1-1-49,-1 0-55,0 0-65,-6-6-233,-7-7-389,-3-3-648</inkml:trace>
  <inkml:trace contextRef="#ctx0" brushRef="#br0" timeOffset="14532.941">6435 5287 2048,'4'-6'1003,"-3"4"-827,0 0-80,0-1-50,1-2-5,-1 3 16,0 0 40,1 0 59,-1-1 92,0 0 103,1-1 119,-1 2-184,0 0 36,-1 2-156,1 0-45,0 0-20,3 0 2,12 0 64,-6 0-14,-5 0 56,-2 0-32,2-2 89,-4 0-95,-1 0-70,0 2-98,0-1 0,0 1 1,0 0-1,0-1 0,-1 1 0,1 0 0,0 0 0,1-1 1,-1 1-1,0 0 0,0 0 0,0-1 0,0 1 0,0 0 1,0-1-1,0 1 0,0 0 0,0 0 0,0 0 0,1-1 1,-1 1-1,0 0 0,0 0 0,0-1 0,1 1 0,-1 0 1,0 0-1,0 0 0,0 0 0,1-1 0,-1 1 0,0 0 1,0 0-1,1 0 0,-1 0 0,0 0 0,0 0 0,1 0 1,-1 0-4,16-3 115,-3 2-6,4 1 48,19 0 148,1 0 43,85 0 888,-68 0-763,0 0-94,-26 0-245,-1 0-44,-27 0-90,18 0 93,0-1-1,0 0 1,16-4-93,47-20 234,-63 22-174,0 1 0,0 1 0,18 1-60,44-3 204,51-10 22,-37 10-153,-68 1-36,0-1 1,-1-1-1,1-1 1,20-8-38,37-7 135,-64 16-74,-1 2 1,1 0-1,10 1-61,-11 1 17,2 0-2,-8 0 27,4 0 34,22 0 52,-38 0-126,0 0 1,1 0 0,-1 0 0,0 0 0,1 0-1,-1 0 1,1 0 0,-1 0 0,0 0 0,1 0-1,-1 0 1,1 0 0,-1 0 0,0 0 0,1 0 0,-1 0-1,1 0 1,-1-1 0,0 1 0,1 0 0,-1 0-1,0 0 1,1-1 0,-1 1 0,0 0 0,1 0-1,-1-1 1,0 1 0,0 0 0,1-1 0,-1 1-1,0 0 1,0-1 0,0 1 0,1 0 0,-1-1-1,0 1 1,0-1-3,1-1 5,0 0-1,1 0 0,-1 0 1,0 0-1,1 0 0,-1 0 1,1 0-1,0 1 0,0-1 1,-1 1-1,1-1 0,0 1 1,0 0-1,1-1 0,1 0-4,14-1-43,-13 3-112,-4 0-181,-1 0-33,0 0 209,0 0-36,0 0-43,0 0-36,0 0-662,0 0-620</inkml:trace>
  <inkml:trace contextRef="#ctx0" brushRef="#br0" timeOffset="15535.526">7282 4215 1920,'0'-2'-122,"0"0"36,0-3 11,0 1 121,0-1 105,0 1 47,0 0 56,0 0 48,0 0 40,0-5 409,0-10 1110,0 14-1355,0 0-68,0 0-88,0 3-219,0 0-33,0 0-37,0 0-39,0 0-43,0 1-45,0-4 100,-6 3-68,0 2 30,-8 0 11,4 0 72,1 0 72,1 0 107,5 0 232,-7 0-84,8 0-380,-1 0-1,1 1 1,0-1 0,-1 0 0,1 1 0,-1-1-1,1 1 1,0 0 0,-1 0 0,1 0 0,0 0 0,0 0-1,-1 1-25,-22 23 375,2 0-83,8-11-144,-19 22 162,1 8-85,2 0-12,19-31-109,5-3-42,6-9-57,1 1 0,-1-1 0,0 1 0,1-1 0,0 1 0,-1-1-1,1 1 1,0-1 0,0 1 0,0-1 0,0 1 0,0 0 0,0-1 0,0 2-5,1 10 43,-5 13 78,-12-8-49,2-1 1,10 6 45,4 62 138,6-69-128,20 21 0,-21-30-25,-1-4-43,8-1-17,-5-1-15,54 32 124,-43-21-126,-16-10-33,23 7 130,-22-9-116,-1 0 0,1 0 0,0 0 0,-1 0 0,1-1 0,0 1-1,-1-1 1,1 0 0,-1 0 0,1 0 0,-1 0 0,1 0 0,1-1-7,21-23 43,13 3 85,-37 21-119,0 0 0,1 1-1,-1-1 1,0 0 0,1 1 0,-1-1 0,1 1-1,-1 0 1,0-1 0,1 1 0,-1 0 0,1 0-1,-1 0 1,1 0 0,-1 0 0,2 1-9,-2-1 6,0 0 0,1 0-1,-1 0 1,0 0 0,1 0 0,-1 0 0,0 0 0,1-1 0,-1 1-1,0 0 1,1-1 0,-1 1 0,0-1 0,0 1 0,0-1 0,1 0-6,-1-5 46,3-10-3,-2 5 49,-1 4 11,-2 2 44,-2 1 54,-1 3 63,2 1-221,-27 1 175,28-1-206,0 0-1,0 0 0,0 0 1,0 0-1,1 0 1,-1-1-1,0 1 1,0 0-1,0 0 1,1-1-1,-1 1 1,0-1-1,0 1 1,1-1-1,-1 1 0,0-1 1,1 1-1,-1-1 1,0 1-1,1-1-11,-5-8 50,5 8-38,0-1 0,-1 1 0,1 0 0,-1 0 0,0 0-1,1 0 1,-1 0 0,0-1 0,1 1 0,-1 0 0,0 1 0,0-1-1,0 0 1,0 0 0,0 0 0,0 0 0,-1 0-12,-42-2 282,27 2-215,-23 1-8,36 0-62,-1 0 1,0 0-1,1 1 1,-1 0-1,0-1 1,1 1 0,-1 1-1,-1 0 3,-10 15-64,5-5 1,-6-10-44,13-2 26,0 0-43,-4 0-226,0 0-89,-8 0-698,12 0 824,1 0 45,-1 0 30,1 0 116,-3 0-1670</inkml:trace>
  <inkml:trace contextRef="#ctx0" brushRef="#br0" timeOffset="16131.875">6323 3782 2432,'0'0'287,"0"0"-33,0 0 165,1 0-106,0 0-89,0 0-75,0 0-52,6 0 127,-4 0-65,-1 0-35,-1-1 36,1 1 87,0-1 71,0 1 80,0-1 90,10-5-265,26-2 305,-18 7-268,-2 0 28,3 1 77,51 0 112,0 0-41,0 0-40,0 0-38,1 0-37,0 0-33,73 0 194,0 0-114,1 0-96,0 0-82,0 0-66,-99 2-60,-1 2 0,27 6-64,-43-7 34,2-2 64,1-1 49,2-1 35,18 1 125,-34-2-201,-15-1-130,-2 1-42,0 0-52,0-1-61,1-1-73,2 1-185,3 2 39,19 2-707,-24-1 741,2 0-1172</inkml:trace>
  <inkml:trace contextRef="#ctx0" brushRef="#br0" timeOffset="16942.889">7000 2860 3072,'0'-2'889,"0"-2"-391,0-15 175,0 12-323,0 5-9,0-1-33,2-1 215,0 0-113,1 1-99,1 1-87,0 0-74,0 0-61,1 1-49,1 0-39,6 0-75,-8 1 78,-2 0 52,0 0 75,-2 0-42,5 0 97,2 0 88,-1 0-68,-1 0-59,-1 0-51,0 0-37,0 0-48,11 0-125,-3 0 61,-2 0 52,-2 0 26,2 0 50,46 0 485,-43 0-470,-9 0-86,-1 0-33,11 0 184,-3 0-40,4 0 18,-8 0-94,17 0-8,-6 0 7,5 0 40,9 0 58,-30 0-133,-1 0 0,0 0 0,1 0 0,-1 0 0,0 0 0,1 0 0,-1 0 0,0 0-1,1 0 1,-1 1 0,0-1 0,1 1 0,-1-1 0,0 1 0,0-1 0,0 1 0,1-1 0,-1 1 0,0 0-1,0 0 1,0 0 0,0 0 0,0 0 0,0 0-3,0 3 17,0 0 0,0-1 0,0 1 0,-1 0-1,0 0 1,1 0 0,-1 0 0,-1 0 0,1 0-17,0 6 34,0-8-33,0 0 1,0 0-1,-1 0 0,1 0 0,-1 0 0,1 0 0,-1 0 0,1 0 0,-1 0 0,0 0 0,0-1 1,0 1-1,0 0 0,-1 0 0,1-1 0,0 1 0,-1-1 0,1 1 0,-1-1-1,-1 2 3,1 0-1,-1 1 1,0-1-1,1 1 0,0-1 1,0 1-1,0 0 1,0 0-1,-1 3-2,-6 30 59,-4 11-11,-12-20-27,21-20 16,0 0 0,1 0 0,0 0 0,0 0 0,1 1 0,-1 5-37,0 11 34,-4 1 50,6-23-80,-1-1 0,0 0-1,0 0 1,0 0 0,-1 0-1,1 0 1,0 0 0,-1-1 0,1 1-1,-1 0-3,-17 14 86,15 1 70,5-14-165,1 2 39,0 4 31,-1-2-82,-1-1-76,0-1-102,-1-5-11,-3 0-28,-4 0-140,-7 0-353,10 0-571,6 0-63,0 0 64</inkml:trace>
  <inkml:trace contextRef="#ctx0" brushRef="#br0" timeOffset="17195.618">7056 3161 2432,'0'-3'30,"0"0"59,0-1 154,0 1 122,1 1 109,1 1 101,1-1 88,1 2 80,3-1 69,1 1 58,-5 0-816,1 0 52,0 0 42,0 0 36,6 0 248,6 0 350,-9 0-471,0 0-39,0 0-66,-1 0-87,-1 0-114,-3 0-52,-1 0-37,1 0-40,-1 0-43,15 0 235,-2 0 46,3 0 97,-3 0 51,35 0 725,-21 0-614,-10 0-218,3 0-33,3 0-40,4 0-45,-20 0-300,-1 0 94,0 0 53,1 1 30,-1-1-10,-3 0-34,-1 0-44,1 0-80,-1 0-32,0 0-78,1-1-90,0 1-98,-4 0-984</inkml:trace>
  <inkml:trace contextRef="#ctx0" brushRef="#br0" timeOffset="17783.178">6435 2540 2432,'10'0'1131,"36"0"-412,1 0-44,0 0-46,0 0-44,0 0-42,0 0-42,1 0-42,-1 0-39,1 0-40,-1 0-38,1 0-37,0 0-36,0 0-36,0 0-34,48 0 100,1 0-127,-1 0-119,1 0-110,1 0-105,-1 0-95,0 0-89,1 0-81,-1 0-73,-62 0-801</inkml:trace>
  <inkml:trace contextRef="#ctx0" brushRef="#br0" timeOffset="18567.918">7113 1392 1536,'0'0'493,"0"0"-69,0 0-24,0 0 651,0 0-697,0 0-33,0 0-45,0 0-54,0 0-87,0 0-34,0 0 90,0-6 86,0 5-260,0 0 0,0 0 0,1 0 0,-1 0 0,0 0 0,0 0 0,0 0 0,-1 0 0,1-1 0,0 1 0,0 0 0,0 0 0,-1 0 0,1 0 0,-1 0 0,1 0 0,-1 0-1,1 1 1,-1-1 0,1 0 0,-1 0 0,0 0 0,1 0 0,-1 1 0,0-1 0,0 0 0,0 1 0,0-1-17,-18-3 280,-17 4 96,-2 0-14,38 0-350,-1-1-1,0 1 1,1 0-1,-1 0 1,0 0-1,1 0 1,-1 0-1,0 1 1,1-1-1,-1 0 1,1 0-1,-1 0 1,0 0-1,1 1 1,-1-1-1,1 0 1,-1 1-1,0-1 1,1 0-1,-1 1 1,1-1-1,-1 1 1,1-1-1,0 1 1,-1-1-1,1 1-11,-2 1 17,-12 12 159,10-10-83,-1 1 1,1 0-1,1 1 1,-1-1-1,1 0 0,-2 4-93,0 5 102,3 2-82,2 93 513,2-99-316,4-4-65,1-1-49,2-2-37,13-1 47,-18-3-40,-3 1-50,12 0 159,-2 0-63,-2 0-38,0 0-28,1 0-9,-1 0 22,1 0 30,3 0 52,-4 0-39,-1-1 0,0-1 0,0 1 0,0-1 0,0-1 0,0 1 0,0-2 0,-1 1 0,6-4-109,-3-14 247,-5 7-74,2 2 47,-4 9 58,-3-4-65,0 2-103,0 0-50,-1-7 1,-1 7 7,-17-20 166,13 19-91,-2 0-73,0 0-72,-2-1-69,0 1-66,-1 1-63,-1-1-60,0 2-59,0 0-55,0 2-53,1 0-50,-1 2-47,1 1-46,1 2-41,0 2-40,2 2-37,5-4-976</inkml:trace>
  <inkml:trace contextRef="#ctx0" brushRef="#br0" timeOffset="19011.833">7075 1693 2432,'0'0'673,"0"0"-279,0 0-101,0 0-34,0-1 168,0 0-105,1-1-86,-1-1 12,-1-4 140,1 5-172,-1 1-58,1 0 40,-1 1 46,0 0 52,-11 3-17,8 9 82,3-9-145,-4-3-112,-8 2-54,11-2-49,0 1 1,0 0-1,0 0 0,0 0 1,0 0-1,1 0 1,-1 0-1,0 0 0,0 1 1,1-1-1,-1 1 1,1-1-1,-1 1 0,1 0-1,-7 10 37,4-6 57,-1-3 47,-10 5 53,13-6-164,-1 0 0,0 0-1,1 0 1,-1 0 0,1 1 0,0-1 0,-1 1-1,1 0 1,1-1 0,-1 1 0,0 0 0,0 1-30,-3 12 170,3 2 68,2 12 35,0-6-33,0-4 39,0 0 102,0-17-362,0-1-1,1 0 0,-1 0 1,0 0-1,1 0 0,-1 0 1,1 0-1,-1 0 0,1 0 1,0 0-1,0 0 0,0 0 1,0 0-1,1 0-18,0 1 23,0-1-1,0 0 1,1 0 0,-1-1-1,0 1 1,1 0 0,-1-1 0,1 1-1,0-1 1,0 0 0,-1 0-1,1 0 1,0 0 0,0-1 0,1 1-23,55 3 384,-18-6-48,-20 0-107,-2 2 38,-3-1 15,26-7 158,-29 1-227,-3-5 94,-6 5-105,-1-1 39,-1-1 44,-1-2 49,-1-15 124,0 15-266,0 1 54,-7-3 95,1 4-276,-12-13 28,7 12-5,-7-2 71,4-2-76,-9-8 5,4 11-109,8 9-112,-10-5-246,14 1 234,1-1-64,-3-2-169,4 5 142,0 1-33,0 2-35,-1 0-34,0 3-37,-1 2-38,4-2 219,1 0 0,-1 1 0,1 0-1,0-1 1,0 1 0,0 0 0,0 0 0,1 0 0,-1 1 0,1-1 194</inkml:trace>
  <inkml:trace contextRef="#ctx0" brushRef="#br0" timeOffset="49950.894">6605 56 2944,'0'0'831,"0"0"-318,0 0 193,0 0-175,0 0 580,0 0-707,0 0-202,0 0-50,0 0-16,0 0 14,0 0 89,0 0-52,0 0 411,0 0-242,0 0-200,0 0-107,0 0-98,0 0-10,0 0 75,0 1 104,0 5 80,0 18 336,0 1-103,0-1-89,0 0-77,0 6-30,0 1-68,0 71 149,0-49-211,0-11 81,0-15-101,0-11-68,0-2-41,0-13 45,0 1 34,0 2 49,0 3 62,0 3 73,0 5 86,0-9-499,0-1 33,0 4-393,0-11 247,0 0 44,0-1-64,0-1-75,0-1-89,0 0-100,0-1-112,0 2 293,0 1-31,0-1-36,0 0-35,0 1-1195</inkml:trace>
  <inkml:trace contextRef="#ctx0" brushRef="#br0" timeOffset="50418.162">6379 56 3072,'0'0'880,"0"0"-630,0 0-36,0 0 380,0 0-421,0 0 41,0 0 285,0 0-64,0 0-60,0-1-56,0 1-51,0-1-47,0 0-43,-1 0-39,1 0 37,0-1-102,0-1-72,1-2-91,-1 4 108,1 0 39,-1 0 51,1 1 63,0 0 73,31 0 294,0 0-89,0 0-76,1 0-61,-2 0-53,2 0-34,74 0 432,-58 0-334,1 0 83,-24 0-162,1 0 34,-16-2-94,-1-3-59,11-15 92,-16 15-129,1-1 189,-6 6-44,0 0-63,0 0 42,0 0-63,0 0-97,0 0-85,0 0-88,0 0-144,0 0-23,0 0-2,0 0 91,0 0-33,0 0-577,0 0-51,0 0 246,0 0-54,3 0-394,13 0-731</inkml:trace>
  <inkml:trace contextRef="#ctx0" brushRef="#br0" timeOffset="51090.579">7169 151 2432,'0'-2'673,"0"-3"-279,0 4-238,0-1-42,0-1 15,0 0-92,0-6-40,0 6 46,0 0 50,0-1 107,0 3-56,0-1 34,0-1 56,0 1 47,0 0 52,0 0 57,0-1 61,0 1 66,0-1 69,0 1 74,0 2-592,-6 0-93,4 0-63,-1 0 47,0 0 42,-1 0 37,-3 0 95,-1 0 69,-20 0 647,16 0-536,7 0-196,0 0-41,1 0-47,0 0-58,4 0 37,-1 0 0,0-1-1,1 1 1,-1 0 0,0 0 0,1 0 0,-1 0 0,0 0-1,1 0 1,-1 0 0,0 0 0,0 0 0,1 0-1,-1 0 1,0 1 0,1-1 0,-1 0 0,1 0-1,-1 1 1,0-1 0,1 0 0,-1 1 0,1-1 0,-1 1-1,1-1 1,-1 0 0,1 1 0,-1-1 0,1 1-1,-1 0 1,1-1 0,-1 1-8,-10 14 155,-27 13-5,23-12-22,7-7-88,-7 9 11,9-6 3,0 5 35,0 0-81,-6 27 12,14-36-5,-2 7 25,0 7 15,0 35 63,4-10-75,2-23 26,5 0-23,5-11 2,-2-11 24,9-2 79,-11-1-101,6 7 6,-12-2-10,0 3 35,8-3 34,15-4-15,-21-1-59,13-1 97,-2-5-25,-10 2-37,1 2 49,0 2 1,2 0 42,7 0 72,-13-1-182,-1 1 0,0 0 1,1-1-1,-1 0 1,0 0-1,0-1 0,1 0-58,8-7 216,-6 4-62,0 0 34,-1-1 40,1 0 45,-4 2-62,1 1-51,-1 1-44,0 0-36,3-3-1,5-9-22,-10 8 21,0-3 95,-2 4-40,1-1 39,-1-4-90,-4-43 445,-5 32-316,1 13-151,-3 2-44,11 6-12,-1 1 0,0 0 0,1 0 0,-1-1 0,1 1 0,-1 0 0,1-1 0,-1 1 0,1-1 1,0 1-1,-1-1 0,1 1 0,-1 0 0,1-1 0,0 1 0,-1-1 0,1 0 0,0 1 0,0-1 1,-1 1-1,1-1 0,0 1 0,0-1 0,0 0 0,0 1 0,0-1-4,-5-8 18,-3-10-8,5-6 90,3 23-97,0 1-1,0 0 1,0 0 0,0-1-1,0 1 1,0 0 0,0 0-1,-1-1 1,1 1 0,-1 0-1,1 0 1,-1-1-1,1 1 1,-1 0 0,1 0-1,-1 0 1,0 0 0,0 0-1,0 0 1,0 0 0,1 0-1,-1 0 1,0 1 0,0-1-1,-1 0 1,1 1-1,0-1 1,0 0 0,0 1-1,0-1 1,-1 1 0,1 0-1,0-1 1,0 1 0,-1 0-1,1 0 1,0 0-1,-1 0-2,-2-2 7,-9-1-237,3 2 66,0 2 27,1 2-22,3-1 39,0-1-51,1 0-189,1 5-283,-4 9-28,3-5 126,4-7 219,0-1-33,3-1-833,14-1-856</inkml:trace>
  <inkml:trace contextRef="#ctx0" brushRef="#br0" timeOffset="51847.626">7564 546 3200,'0'0'898,"0"0"-367,0 0 273,0 0-392,0 0-66,1-3 521,1-1-416,4-9-57,-1-1-44,-2 0-41,-1-2-34,0-2 13,-1-2-36,-1-4 13,-1-14 85,-1-21 154,0 33-338,-5-5 14,4 22-121,1 0 0,0 0-1,1 0 1,0 0 0,0-8-59,1 3 96,0-29-64,0 34-8,0-32 101,1 41-120,0-1 1,0 1-1,0-1 0,-1 1 1,1-1-1,0 1 0,0 0 1,0 0-1,0-1 1,0 1-1,0 0 0,0 0 1,0 0-1,0 0 0,0 0 1,0 0-1,0 0 0,0 1 1,0-1-6,2 0 5,167 0 123,-163 0-119,1 0 0,-1 0 0,1 1 0,0 0 0,-1 0 0,1 1 1,0 1-10,-6-3 2,0 1 0,0 0 0,-1 0 0,1 0 1,0 0-1,-1 0 0,1 0 0,-1 0 1,1 1-1,-1-1 0,0 1 0,0-1 0,1 1 1,-1-1-1,0 1 0,0 0 0,-1-1 0,1 1 1,0 0-1,0 0 0,-1 0 0,1 0 0,-1-1 1,0 1-1,1 0 0,-1 0 0,0 0 0,0 0 1,0 0-3,3 23 21,-2-21-9,0-1 0,1 1 0,-1-1-1,1 0 1,0 0 0,0 0 0,0 0 0,1 0 0,-1 0-12,9 6 70,-9-7-66,1 0 0,-1 0 0,0 0 0,1 0 0,-1 0 0,0 1 0,0-1 0,-1 1 0,1-1 0,0 1 0,-1 0 0,0 0 0,1 2-4,-2 11 84,-9 4 94,-12 4-85,14-19-46,-2-1 45,-1-2 60,9-2 8,0 1-48,-1 2-15,1 1-56,-2 2-9,1-4 38,-9 3 40,8-4-83,1 0-1,-1 0 1,1 0-1,0 0 0,-1 1 1,1-1-1,0 1 1,0-1-1,0 1 0,0 0 1,0 0-1,0 0 1,1 0-1,-1 0 1,1 0-1,-2 2-26,3-4 8,0 1 1,0-1-1,0 0 1,0 1-1,0-1 0,0 0 1,-1 0-1,1 1 1,0-1-1,0 0 1,0 1-1,0-1 0,-1 0 1,1 0-1,0 1 1,0-1-1,-1 0 0,1 0 1,0 0-1,0 1 1,-1-1-1,1 0 1,0 0-1,-1 0 0,1 0 1,0 0-1,0 0 1,-1 0-1,1 1 1,0-1-1,-1 0 0,1 0 1,0 0-1,-1 0 1,1 0-1,0-1 0,-1 1 1,1 0-9,-104 0 725,102 0-759,1 0-81,0 0-23,-1 0 54,-1 0-35,1 0-104,-1 0 89,0 0 65,-5 0-15,3 0 11,3 0-11,-1 0-39,0 0-51,0 0-59,1 0 25,0 0-39,0 0-42,0 0-45,0 0-50,0 0-52,1 0-56,-1 0-60,18 0-1261</inkml:trace>
  <inkml:trace contextRef="#ctx0" brushRef="#br0" timeOffset="-172152.407">5645 11044 1280,'0'0'640,"0"0"-228,0 0-56,0 0 432,0 0-509,0 0-150,0 0-40,0 0-22,0 0-11,0-6 93,0-19 107,-1 19-59,-4 6-95,-20 0 5,21-1 78,2-1-90,1 0-63,1-4-24,1 2 41,-2 1 98,0 2 33,-1 1 83,-2 0-257,0 1 65,-3 6 307,7 1-299,0-8-77,0 0 1,0 0-1,0 0 0,0 0 1,0 1-1,0-1 0,0 0 1,0 0-1,0 0 1,0 0-1,-1 0 0,1 1 1,0-1-1,0 0 0,0 0 1,0 0-1,0 0 0,0 0 1,0 1-1,0-1 1,0 0-1,-1 0 0,1 0 1,0 0-1,0 0 0,0 0 1,0 0-1,0 0 1,-1 0-1,1 0 0,0 1 1,0-1-1,0 0 0,0 0 1,-1 0-1,1 0 1,0 0-1,0 0 0,0 0 1,0 0-1,-1 0 0,1 0 1,0 0-1,0 0 0,0-1 1,0 1-1,0 0 1,-1 0-1,1 0 0,0 0 1,0 0-1,0 0 0,0 0 1,-1 0-3,-22 5 123,21-3-105,0-1 0,0 1 1,0-1-1,0 1 1,0 0-1,0-1 1,1 1-1,-1 0 1,1 0-1,-1 0 1,1 1-1,0-1 0,-1 0-18,-1 4 150,-7-4-36,0 3-37,-13 21 28,7-9-17,-3-10-12,17-7-70,1 0 0,-1 0 0,1 0 0,-1 1 0,1-1 0,0 1 0,-1-1 1,1 1-1,-1-1 0,1 1 0,0 0 0,0 0 0,-1-1 0,1 1 0,0 0 0,0 0 1,0 0-1,0 0 0,0 1 0,0-1 0,0 0 0,0 0 0,0 1 0,1-1 0,-1 0 0,1 1-6,-1 0 3,1-1-2,0 1-1,-1 0 1,1-1-1,-1 1 1,1-1 0,-1 1-1,1-1 1,-1 1-1,0-1 1,0 1 0,1-1-1,-1 0 1,0 1-1,0-1 1,-1 0-1,1 0 1,0 0 0,0 1-1,0-1 1,-1-1-1,1 1 1,-1 0 0,1 0-1,-1 0 1,1-1-1,-1 1 1,1-1 0,-1 1-1,1-1 1,-1 0-1,-1 1 0,1-1 1,-15 11 7,16-9-4,1-1 0,-1 1 0,1-1 0,-1 1 0,1 0 0,0-1 0,-1 1 0,1-1 0,0 1 0,0 0 0,0-1 1,0 1-1,0-1 0,1 1-4,-1 1 5,0-1 1,0 1-1,0-1 1,0 1 0,0 0-1,0-1 1,-1 1 0,1-1-1,-1 1 1,1-1 0,-1 1-1,0-1 1,0 0-1,-1 1 1,1 0-6,-25 36 78,11-18-45,11-12-33,2 3 17,-2 2 113,2-4-62,3 13-36,0-13-7,0 2 61,-2-10-80,1 0 0,1 1 0,-1-1 0,0 0 0,0 0 0,1 0 0,0 0 0,-1 0 0,1 0 0,0 0 0,0 0 0,0 0 0,0 0 0,0 0 0,0-1 0,0 1 0,1 0 0,-1-1 0,2 2-6,18 11 105,1 1 60,28 20-122,-29-28 33,5-7-39,-16-1-22,17 1 66,-12 0-32,1 0 22,5 0 41,13 0 66,-33 0-170,1 0 1,0 0-1,-1 0 1,1 0-1,-1 0 1,1-1-1,0 1 1,-1 0 0,1-1-1,-1 0 1,1 1-1,-1-1 1,1 0-1,-1 1 1,1-1-9,29-28 128,-7 12-30,4 12-50,-27 5-45,0 0 0,-1 1 0,0-1-1,1 0 1,-1 0 0,0 0 0,1 0 0,-1 0-1,0 0 1,1 0 0,-1 0 0,0-1 0,1 1 0,-1 0-1,0 0 1,0 0 0,1 0 0,-1 0 0,0 0-1,1-1 1,-1 1 0,0 0 0,0 0 0,1 0-1,-1-1 1,0 1 0,0 0 0,0 0 0,1-1-1,-1 1 1,0 0 0,0 0 0,0-1 0,0 1-1,0 0 1,1-1 0,-1 1 0,0 0 0,0-1-3,47-52 234,-38 21-191,10 7 64,-10 18-56,4-5-34,-6 1 28,-3-1 50,-2-5 81,-2 6-138,0-4 43,0-41 303,0 34-247,0 22-135,0 0 0,0 0 1,0 0-1,0 0 1,0-1-1,-1 1 0,1 0 1,0 0-1,0 0 0,0 0 1,0-1-1,0 1 0,0 0 1,0 0-1,0 0 1,0 0-1,0 0 0,0-1 1,0 1-1,-1 0 0,1 0 1,0 0-1,0 0 1,0 0-1,0 0 0,0 0 1,-1 0-1,1-1 0,0 1 1,0 0-1,0 0 1,0 0-1,0 0 0,-1 0 1,1 0-1,0 0 0,0 0 1,0 0-1,0 0 0,-1 0 1,1 0-1,0 0 1,0 0-1,0 0 0,0 0 1,-1 0-1,1 0 0,0 1 1,0-1-1,0 0 1,0 0-1,0 0 0,-1 0 1,1 0-3,-2 0 10,0 0 1,0 0 0,-1 0-1,1 0 1,0-1 0,0 1-1,-1-1 1,1 1 0,0-1-1,0 0 1,0 0 0,0 0-11,0-1 10,0 1 1,1-1 0,-1 0-1,0 0 1,1 0 0,-1 0-1,1 0 1,0 0 0,0 0-1,0 0 1,0-1 0,-1-1-11,-8-14 103,9 17-101,0 1-1,0-1 0,0 0 0,0 1 1,0 0-1,0-1 0,0 1 1,0 0-1,-1-1 0,1 1 1,0 0-1,0 0 0,0 0 1,0 0-1,0 0 0,-1 0 1,1 1-2,-6-1 2,6 0-4,0 0 0,0 0 1,0 0-1,1 0 1,-1 0-1,0 0 0,0 0 1,0 0-1,1 0 1,-1 0-1,0 0 0,0-1 1,1 1-1,-1 0 1,0-1-1,0 1 0,1 0 1,-1-1-1,0 1 1,1-1-1,-1 1 0,1-1 1,-1 1-1,1-1 1,-1 0-1,1 1 0,-1-1 1,1 0-1,-1 1 1,1-1-1,0 0 0,-1 1 1,1-1-1,0 0 1,0 0-1,-1 1 1,1-1-1,0 0 0,0 0 1,0 0 1,-6-13-64,-10 4-71,12 8 38,-1-1-66,0 0-87,1-1-108,3 4 171,0-1 103,-3 0 58,3 0-18,0 1-44,0 0-60,-1 0-73,1 0-86,0 0-101,-1 0 45,1 0-65,1 0-1001</inkml:trace>
  <inkml:trace contextRef="#ctx0" brushRef="#br0" timeOffset="-163110.107">5307 8297 2432,'-1'0'481,"1"0"-115,0-1-101,0 1-84,0-1-61,0 0-66,0-4-72,0 2 51,0 2 35,0-1 51,0 1 14,1 0 43,-1-1 48,0 1 55,1-1 59,-1 1 65,1 0 70,0-1 77,5-7-416,2 1-37,10-4 15,6-6-50,-4 14 205,3 5-34,-19-1-157,-4 0-68,1 0 0,-1 0 0,0 0 0,1 0 0,-1 0 0,0 0-1,1 0 1,-1 0 0,0 0 0,1 0 0,-1 0 0,0 0 0,1 0-1,-1 0 1,0 0 0,0 0 0,1-1 0,-1 1 0,0 0 0,1 0-1,-1 0 1,0-1 0,0 1 0,1 0 0,-1 0 0,0 0 0,0-1 0,0 1-1,1 0 1,-1-1 0,0 1 0,0 0 0,0 0 0,0-1 0,0 1-1,0 0 1,0-1 0,1 1-8,7-14 152,-1 10-49,7 11 30,8 6 21,2-9 29,-4-1-96,-19-3-77,-1 0 1,1 1-1,0-1 0,0 1 1,0 0-1,-1-1 1,1 1-1,0 0 1,-1-1-1,1 1 1,0 0-1,-1 0 1,1 0-1,-1-1 0,1 1 1,-1 0-1,0 0 1,1 0-1,-1 0 1,0 0-1,0 0 1,0 0-1,1 0 0,-1 0 1,0 0-1,0 0 1,0 0-1,-1 1-10,3 10 49,1 2-50,1-4 39,14 37 52,-14-42-78,-3-4-7,0-1 0,0 1 0,0 0 0,-1 0 0,1 0 0,0 0 0,0 0 0,-1 0 0,1 0 0,0 0 0,-1 0 0,1 0 0,-1 0 0,0 0 0,1 0 0,-1 1 0,0-1 0,0 0 0,1 0 0,-1 0 0,0 1 0,0-1 0,0 0 1,-1 0-1,1 0 0,0 1 0,0-1 0,-1 0 0,1 0 0,0 0 0,-1 0 0,1 0 0,-1 0 0,0 1 0,1-1 0,-1 0 0,0-1 0,0 1 0,1 0 0,-1 0 0,-1 1-5,-3 4 17,3-3-9,1 0 0,-1 0 0,0 0 0,1 0 0,-1 0 0,1 0 0,0 0 0,0 1 0,0-1 0,1 0 0,-1 1 0,1-1-8,-1 0 2,1 1 1,-1-1 0,0 0-1,0 1 1,0-1 0,0 0-1,0 0 1,-1 0 0,1 0-1,-1 0 1,0 0 0,0 0-3,-12 11 19,10-11-11,1 0 1,-1 0 0,1 0 0,0 1 0,0-1-1,1 1 1,-1 0 0,1 0 0,0-1-1,-2 5-8,0 10 20,-5 1-20,-41 32 23,33-34 37,-2 1 70,5 0 43,11-11 83,4 10 277,-2-5-223,0 1-17,1-6-192,1 0-37,0-7 108,2 0-77,2 0-50,3 0-40,-3 0 41,4 0-46,3 0 52,5 0 53,37 0 293,-32 0-253,-5 0-65,-4 0-71,4 0 69,64 0 222,-3 0-81,-51 3-152,-11 6-46,-12-5-23,1-2-49,-4-1-69,-1-1-4,0 0-29,0 0-104,0 0-233,0 0-23,0 0 87,0 0-122,0 0-418,0 0-698</inkml:trace>
  <inkml:trace contextRef="#ctx0" brushRef="#br0" timeOffset="-162094.261">5495 7093 2176,'-4'0'92,"1"0"72,0 1 62,1-1 54,1 1 111,0-1 46,2 1 978,1-1-754,-1 0-366,0 0-35,2-1 23,-1 0-90,1 0-112,-1-1-84,0 0-93,1 0-103,15-17 426,-8 5-97,-3 4-61,-5 2-34,-2 7 2,2 1 43,3 1 119,0 0-44,2-1 43,-5 0-185,-1 0 0,0 0-1,0 0 1,0 0-1,0 0 1,0 0-1,0 0 1,1-1 0,-1 1-1,0 0 1,0-1-1,0 1 1,0 0-1,0-1 1,0 0 0,0 1-1,0-1 1,0 1-1,0-1 1,-1 0-1,1 0 1,0 0 0,0 1-1,-1-1 1,1 0-1,0 0 1,-1 0-1,1 0 1,-1 0 0,1 0-1,-1 0 1,0 0-1,1 0 1,-1-1-13,5-9 84,-5 11-80,0 0 0,1-1 0,-1 1 0,0 0 0,1-1 0,-1 1 0,1 0 0,-1-1 0,0 1 0,1 0 0,-1 0 0,1-1 0,-1 1 0,1 0 0,-1 0 0,1 0 0,-1 0 0,1 0 0,-1-1 0,1 1 0,-1 0 0,1 0 0,-1 0 0,1 1 0,-1-1 0,1 0 0,-1 0 0,1 0 0,-1 0-1,1 0 1,-1 0 0,0 1 0,1-1 0,-1 0 0,1 0 0,-1 1 0,1-1 0,-1 0 0,0 1 0,1-1 0,-1 0 0,0 1 0,1-1-4,32 21 164,-12-12-87,-2-7-76,-14-1-19,1 7 50,1 12 16,-2-3 22,5-4 47,-5 3-15,-6 12-69,0-25-19,0 1 79,-1-2-39,-10 2 34,7 7 0,5 3-55,0-13-31,0 0 0,0 1-1,0-1 1,0 0 0,0 1 0,0-1-1,0 0 1,-1 1 0,1-1 0,0 0-1,-1 1 1,1-1 0,-1 0 0,1 0-1,-1 0 1,0 1-2,0-1 5,0-1 0,0 1 0,0-1-1,-1 1 1,1-1 0,0 1 0,0-1 0,-1 1 0,1-1 0,0 0 0,-1 0-1,1 0 1,0 0 0,-1 0 0,0 0-5,-18 3 124,19-2-117,1-1 0,-1 1-1,0-1 1,1 1-1,-1-1 1,1 1 0,-1 0-1,1-1 1,-1 1-1,1 0 1,-1 0 0,1 0-1,-1-1 1,1 1 0,0 0-1,0 0 1,-1 0-1,1 0 1,0-1 0,0 1-1,0 0 1,0 0-1,0 0 1,0 0 0,0 0-7,-1 12 104,1-12-103,0 0 1,0 0 0,0 0 0,0 0-1,-1 0 1,1-1 0,0 1-1,0 0 1,-1 0 0,1 0-1,-1-1 1,1 1 0,-1 0-1,1 0 1,-1-1 0,0 1-1,1 0 1,-1-1 0,0 1-1,1-1 1,-2 1-2,-5 2 60,-2-2 86,3-1-29,0 0 35,-1 1 40,0-1 44,4 0-126,3-7-4,3-18-84,-3 25-22,1-1 0,-1 0 0,1 1 0,0-1 0,-1 1 0,1-1 0,-1 1 0,1 0 0,0-1 0,-1 1 0,1 0 0,0-1 0,0 1 0,-1 0 0,1 0 0,0 0 0,0-1 0,-1 1 0,1 0 0,0 0 0,0 0 0,-1 0 0,1 0 0,0 1 0,0-1 0,0 0 0,-1 0 0,70 3-4,-69-3 4,-1 0 0,1 0 0,-1 0 0,1 0 0,0 0 0,-1 0 0,1 0 0,-1 0 0,1 1 0,-1-1 0,1 0 0,-1 0 0,1 1 0,-1-1 0,1 0 0,-1 1 0,1-1 0,-1 0 0,1 1 0,-1-1 0,0 1 0,1-1 0,-1 1 0,0-1 1,1 1-1,-1-1 0,0 1 0,0-1 0,1 1 0,-1-1 0,0 2 1,1-1 1,0 1 0,-1-1-1,1 0 1,0 1-1,0-1 1,0 0 0,0 0-1,0 0 1,0 0 0,0 0-1,0 0 1,1 0-1,-1 0 1,1 0-2,39 9 85,-39-10-83,0 1 0,1 0 0,-1 0-1,0 0 1,0 1 0,0-1 0,0 0 0,0 1-1,0-1 1,0 1 0,0 0 0,1 1-2,28 29 0,-28-30 0,-1 1 0,0-1 0,0 1 0,-1-1 0,1 1 0,0 0 0,-1 0 0,0-1 0,0 1 0,0 0 0,1 3 0,7 12 0,5-11-5,-13-7 6,0 0-1,0 0 1,-1 0 0,1 0 0,0 0-1,-1 0 1,1 0 0,0 1 0,-1-1-1,1 0 1,-1 0 0,1 1 0,0-1-1,-1 1 1,1-1 0,-1 0 0,1 1-1,-1-1 1,1 1 0,-1-1 0,1 1-1,-1-1 1,0 1 0,1 0 0,-1-1-1,0 1 1,1-1 0,-1 1 0,0 0-1,0-1 1,1 1 0,-1 0-1,0-1 1,0 1 0,0 0-1,-6 8 107,2-5-125,-2 1 58,-1 1 36,3-2-8,0-1-1,1 1 1,-1 0 0,1 0-1,0 0 1,0 0 0,1 0 0,-2 4-68,-7 17 222,-4-21 39,1-2-78,-9 4 47,-34 22 192,40-18-306,3-1-36,-2-2 31,6-6-102,1 0-45,-4-1-96,1-1-116,4 0-38,1 1-92,5 0 124,1 0-40,1 0-715,0 0-676</inkml:trace>
  <inkml:trace contextRef="#ctx0" brushRef="#br0" timeOffset="-159901.147">5871 4102 2176,'0'0'1003,"0"0"-418,0 0-125,0 0 492,0 0-624,0 0-177,0 0-49,0 0-24,0 0-4,-6 0 182,0 0-163,0 0-28,-1 0 25,1 0-5,-2 0 34,-2 0 38,-4 0 45,7 0-129,-7 0-49,5 0 39,-3 0 89,4 0-29,-1 0 39,-12 0 137,-1 0 44,-56 0 876,45 0-752,1 0-94,18 0-240,0 0-44,11 0 39,3 0 21,-6 0 64,-19 0-63,21 1-34,2 3-56,1 10-25,2-11-12,-2 14-2,2 37 107,5-31-106,6-4 13,-10-16-29,0-1 0,0 1 0,0 0-1,0 0 1,-1 0 0,1 0 0,-1 1 0,0-1-1,0 0 1,0 1 0,0-1 0,0 1 0,-1-1-1,0 0 1,0 1 0,0 1-6,0 35 81,-1-20-52,3-6-40,0-7 19,11 6-8,-12-12 0,0 1 0,-1-1 0,1 0 0,-1 1 0,1-1 0,-1 0 0,1 1 0,-1-1 0,0 1 0,1-1 0,-1 1 0,0-1 0,0 1 0,0-1 0,0 0 0,-1 2 0,1-2 0,0 1 0,0-1 0,0 0 0,0 1 0,0-1 0,0 0 0,0 1 0,0-1 0,1 0 0,-1 1 0,0-1 0,1 0 0,-1 0 0,1 0 0,0 1 0,-1-1 0,4 2 18,7 0-51,-6-3 64,2 0 45,1 0 66,11-6-99,18-21 48,-31 20-70,-5 7-26,42-13 5,-40 12 0,-1 0 0,1 0 0,-1 0 0,0 1 0,1-1 0,-1 1 0,1-1 0,-1 1 0,1 0 0,-1 0 0,1 0 0,0 0 0,-1 1 0,1-1 0,-1 1 0,0-1 0,1 1 0,-1 0 0,1 0 0,-1 0 0,0 0 0,0 1 0,0-1 0,1 0 0,-1 1 0,-1 0 0,3 0 0,10 9 0,17 17 0,23 25 21,-48-47 38,-3-2-11,-3 2-44,-3 38-94,3-42 97,0 1-1,0-1 0,-1 0 1,1 1-1,-1-1 1,1 0-1,-1 0 0,0 0 1,0 0-1,0 1 1,0-1-1,0 0-6,-20 19 155,12-17-72,1 1 1,-1-1 0,1-1 0,-1 0-1,-2 1-83,3-2 76,-7 6 104,9 4-7,-4 3 7,7-14-149,-1 0 0,1 0 0,0 0 0,0 0 1,0 0-1,-1-1 0,1 0 0,0 0 0,-4 0-31,-23 0 216,14 0-72,6 1 32,2 2-44,-2 4 32,2-1-94,-12-7-15,0-8-27,-2 3 30,-18 5-80,38 1-9,0 0-1,-1 0 0,1 0 1,0-1-1,0 1 0,0-1 1,-1 1-1,1-1 0,0 0 1,0 0-1,0 1 0,0-2 1,0 1-1,0 0 0,0 0 1,0-1 31,-12-17-432,11 14 71,-3 0-302,1 3 403,-8-5-317,5 4 134,4 0-224,2 3-437,2 0-709</inkml:trace>
  <inkml:trace contextRef="#ctx0" brushRef="#br0" timeOffset="-159115.257">5758 2747 2560,'0'0'283,"0"0"-32,0 1 159,0 0-106,0 0-91,0 0-60,0 1-69,0 2-6,0-2 9,0-2 19,0 1 58,0-2 9,0 1-43,2-5 165,-2 3-143,-1 1-30,1 0 33,-1 0 57,-1 0 58,0 0 68,0 1 76,-23 0 56,18 1-186,4 1-163,-47 48 263,41-39-197,4-2-46,2 0-16,3 4 16,-2 8 90,-7-2 32,0-6-187,4-6-39,0-1-1,0 1 1,1 1-1,0-1 1,1 0 0,-1 1-1,2 0 1,-1 0-1,0 4-36,-7 38 150,-4-28-60,11-19-76,1 0-1,0 0 1,0 0 0,0 1 0,1-1 0,-1 0 0,1 1-1,-1-1 1,1 1 0,0-1 0,1 1 0,-1 0-14,-1 5 34,-5 26 30,4-17-49,1 0 0,0 1-1,1-1 1,2 1-15,2 14 77,10 11-34,-13-43-40,0-1 1,0 1-1,0-1 0,0 1 0,1 0 1,-1-1-1,0 1 0,0-1 1,1 1-1,-1-1 0,0 1 0,1-1 1,-1 1-1,0-1 0,1 1 1,-1-1-1,1 1 0,-1-1 0,0 0 1,1 1-1,-1-1 0,1 0 1,0 1-1,-1-1 0,1 0 0,-1 1-3,8 1 19,-2 3-23,0 5 32,5 11 47,-7-12-43,10-2 87,16-8-16,-24 1-69,6 0 79,-3 0-54,0 0 0,-1 0 1,1 0-1,-1-1 0,1-1 0,-1 0 0,3 0-59,2-6 170,-2-3 83,-4-5 109,-6 6-131,0-1 39,-1 5-228,0-2 57,0 1 38,-4-10 382,-3 10-233,1 4-151,-2 1-74,-1 2-60,-5 1 161,6 0-57,6-1-95,1 0 0,-1 0 0,1 0 0,-1 0-1,1 0 1,-1-1 0,1 1 0,-1 0 0,1-1 0,0 1 0,-1-1 0,1 0 0,0 1 0,-1-1 0,1 0 0,0 0 0,0 0 0,-1 0 0,1 0 0,0 0 0,0 0 0,0-1-10,-28-17 133,26 17-122,0 1 1,0 0 0,0 0 0,-1 0-1,1 1 1,0-1 0,0 1-1,-1 0 1,1 0 0,0 0 0,-4 0-12,-1 0 20,5 2 23,3 3-43,0-2-144,-1 0 44,1 0 40,0-1 33,-1 2 35,0-1 41,-5 4 214,2-5-194,1-1-74,-1 0-87,-1 0-109,2-1 51,1 0-37,-1 1-40,0-1-44,0 0-45,0 0-50,-1 0-52,1 0-56,-1 0-59,0 0-61,4 0-1198</inkml:trace>
  <inkml:trace contextRef="#ctx0" brushRef="#br0" timeOffset="-158311.297">5419 1392 2304,'0'5'326,"0"-2"-96,0 1 261,0-4-328,0-1 47,0 0 66,0-1 80,0 1-66,0-1 48,0 0 53,0-1 58,0 3-304,0 0-37,0 0 87,0 0 82,4 0 107,46 0 64,4 0 353,-8 0-85,14 0-108,-19 0-351,12 0-36,-29 3-79,-16 3-88,-14 6-33,5-11-4,-5 8-7,-22 37 27,15-7 66,-1 18-7,12-51-91,-1 1 0,0 0 1,0-1-1,0 0 0,-1 0 1,-2 3-6,4-6 2,0-1 1,-1 1-1,1 0 1,1 0-1,-1 1 1,0-1-1,1 0 1,0 1 0,-1-1-1,1 0 1,1 1-1,-1-1 1,0 1-1,1 0 1,0-1-1,0 1 1,0-1-1,1 5-2,-1-4 7,0 1-1,0 0 0,0 0 0,0 0 0,-1-1 0,0 1 0,0 0 0,0-1 0,0 1 0,-2 3-6,-9 11 20,-3 8 1,11 2 66,2-9-35,-5 7 92,-1 9 22,6-6-122,2-11-63,0-10-48,0-4-69,0-3-133,0-2-18,0 0-2,0 0 91,0 0-33,0 0-577,0 0-600</inkml:trace>
  <inkml:trace contextRef="#ctx0" brushRef="#br0" timeOffset="-158032.86">5419 1693 2304,'-6'7'1131,"5"-6"-979,0 0-49,-1 1-32,-1 1-29,-1 1-10,1-1 43,1-1 57,-1 0 93,2 0 51,-1 0 98,0-1 112,2 0-197,-1 0 35,5-5-161,0-1-53,2-1-32,-1 1 35,1 0 68,0-2 112,-5 8-7,2 5 47,2 2-44,1-1-110,2 0-71,8-1-72,3-4-20,-5-1 59,0-1 64,1 0 98,-5 0-9,2 0 65,-6 0-212,6 0-17,-3 0 13,2 0 81,-3 0-35,2 0 35,0 0-133,2 0 56,39 0 337,-25 0-290,-11 0-100,0 0-50,-2 0-43,-1 0-50,-1 0-55,0 0-64,-1 0-69,-1 0-76,-1 0-83,-1 0-89,0 0-750</inkml:trace>
  <inkml:trace contextRef="#ctx0" brushRef="#br0" timeOffset="-161364.52">5589 5626 2432,'0'0'700,"0"0"-205,0 0 174,0 0 48,0 0 134,0 0-614,0 0-45,0 0-52,0 0-43,0 0 50,0 0-32,0 0 47,0 0 60,0 0 47,0 0 67,0 3-181,0 52 380,0-1-98,0 119 639,0-136-730,0-27-287,0-4 176,0-6 21,0 0-22,0 0-63,3 0 42,8 0-105,2 0-46,13 0 46,-3-4-11,-5-11-64,-1 1-10,7 10 58,-8 4-49,35-3 92,-48 3-114,-1-1 1,0 1-1,0-1 0,0 0 0,0 0 0,0 0 0,0 0 0,0 0 0,0-1 0,0 1 1,0 0-1,0-1-10,18-3 142,3 7-79,-19-2-55,1 0-26,-4 0-49,4 4-185,-1-4-59,4-14-793,-7 3 476,0 4 292,-1 4 134,0 2 91,0-5-1425</inkml:trace>
  <inkml:trace contextRef="#ctx0" brushRef="#br0" timeOffset="-161023.977">5777 5532 2816,'0'0'822,"0"0"-343,0 2 236,0 2-342,0 0-53,0 10 491,0-7-385,0-4-213,0-1-55,2-1-18,2-1 11,11 7 255,-5 10-86,-3 7-73,-4 6-61,-3 20 19,-10 7-12,-3-29 79,0 3-36,8 7-104,3-2 22,-5 18 134,-1 6 6,6-18-155,2-36-249,0 0 38,0 7 25,0 2 127,0-3 50,0 0 36,-1 18 267,1-19-324,0-1-38,0-2-49,0 1-41,0-1-49,0 1-55,0-2-27,0-1-47,0 1-52,0 0-54,1 0-61,-1 0-62,0 0-68,0 0-71,0-7-843</inkml:trace>
  <inkml:trace contextRef="#ctx0" brushRef="#br0" timeOffset="-164500.825">5024 9633 1792,'0'3'51,"0"-1"70,0 0 61,0 0 51,0 0 102,0-1 45,0 1 869,0-2-663,0-2-98,0 1-244,0-1-83,0 0-103,0 0-78,0 0-88,0-1-97,0 3 362,0 0 48,0 0 59,0 0-144,1 0-74,-1 0-41,6 0-110,-3 0 84,1 0 85,-1 0 31,0 0 53,0 0 62,-1 0 73,2 0-211,5 0-16,-4 0 18,1 0 76,-2 0-33,0 0 33,-1-6 42,17-21 18,7 7-36,-18 10 39,11-17-61,-17 25-141,-1 0 1,1-1 0,0 1-1,-1 0 1,1 0-1,0 1 1,0-1 0,1 0-1,0 0-11,15-4 40,2-7-6,-14 6 10,0-1 19,2-1 34,10-4 31,-1 10-64,-9 3 21,-1 0 22,-5-6-1,9-20-63,-12 26-40,0 0 0,0 0-1,0-1 1,1 1 0,-1 0 0,0-1 0,0 1-1,0 0 1,0-1 0,0 1 0,1 0 0,-1 0 0,0-1-1,0 1 1,0 0 0,1 0 0,-1 0 0,0-1-1,0 1 1,1 0 0,-1 0 0,0 0 0,1 0-1,-1-1 1,0 1 0,1 0 0,-1 0 0,0 0-1,0 0 1,1 0 0,-1 0 0,0 0 0,1 0-1,-1 0 1,0 0 0,1 0 0,-1 0 0,1 0-3,0 0 4,0 0 0,0 0 0,0 0 1,1 0-1,-1 0 0,0 1 0,0-1 1,0 0-1,1 1 0,-1-1 0,0 1 0,0-1 1,0 1-1,0-1 0,0 1 0,0 0 1,0-1-1,0 1 0,0 0 0,0 0 0,0 0 1,-1 0-1,1 0 0,0 0 0,-1 0 1,1 0-1,0 0 0,-1 0 0,1 0 0,-1 0 1,0 0-1,1 1 0,-1-1-4,2 57 128,-3-23-33,1-24-70,0 69-28,0-12-2,0-32 31,0-35-21,0 0-1,0 0 1,0 0-1,0 0 0,0 0 1,0 0-1,0 0 1,-1 0-1,1 0 1,0 0-1,-1-1 1,1 1-1,-1 0 1,1 0-1,-1 0 1,1 0-1,-1 0 1,1-1-1,-1 1-4,-4 6 4,1 0-1,1 0 0,-1 1 0,1-1 1,0 1-1,1-1 0,0 1 1,0 0-1,1 0 0,-1 0 0,2 0 1,-1 0-1,1 0-3,0 8 45,0 17-25,0-8 16,0 9 48,0 18 72,0-7-77,0-34-94,0-6-71,0-3-126,0-2-37,0 0 28,0 0-70,0 0-228,0 0-37,0 0 130,0 0-68,-3 0-313,-12 0-494</inkml:trace>
  <inkml:trace contextRef="#ctx0" brushRef="#br0" timeOffset="-164174.563">5100 10047 2048,'-4'0'720,"1"0"-64,1 0-60,0 0-58,1 0-55,0 0-52,1 0-49,0 0-46,1 0-43,0 0-40,0 0-38,1 0-34,2 0 90,1 0-103,-1 0-89,1 0-41,9 0-37,-10 0 28,-2 0 75,-1 0-11,-1 0 34,12 0-52,1 0 38,13-2 201,31 1 533,-35 2-536,-10 0-179,-2 1-39,-1 0-47,-1 1-57,24 22 289,-4-17-132,63-8 117,-44-1-32,-39 1-353,0 0 94,2-1 89,5 1 153,7 0 114,-7-1-204,-8 1-117,-1 0-36,1 0-41,-1 0-48,0 0-19,-1 0-41,0 1-44,1-1-46,-1 0-51,1 0-53,-1 0-57,0 1-61,-5-1-918</inkml:trace>
  <inkml:trace contextRef="#ctx0" brushRef="#br0" timeOffset="-155700.375">4347 13133 2304,'0'0'1131,"0"0"-469,0 0-151,0 0 531,0 0-676,0 0-190,0 0-48,0 0-19,0 0 11,0 0 73,0 0-43,2 0 43,0 0-101,6 0 16,-5 0-36,0 0 49,0 0 111,-1 0-72,0 0 34,26 0 98,-9 0-92,-6 0-49,1 0 111,-10 0-128,0 0 5,2 0 44,3 0 54,4 0 63,6 0-66,1 0-42,18 0 90,-12 0-149,0 0-37,66 0 128,-50 0-83,12 0-13,6 0-15,-38 0-90,-9 0-27,-7 0 36,9 0 38,-5 0-43,4 0 14,12 0 41,17-4 6,-41 3-86,-1 1 0,0-1 0,0 0 1,0 0-1,0 0 0,0 0 0,0 1 1,-1-1-1,1-1 0,0 1 0,0 0 1,-1 0-1,1 0 0,0 0 0,-1 0 1,1-1-1,-1 0-2,4-7 2,-3 5 6,16 2 57,16 2-32,-11-1 0,-10-5-51,4-2 40,7 5 59,16 2 79,-23 0-85,-4-4-37,9-14-20,-16 13 0,5-2 78,0 7-87,-2 1-7,-5-2-2,1 1 0,-1-1 0,0 1 0,1-1 0,-1 0 0,0 0 0,0 0 0,-1-1 0,1 1 0,22-27 0,13 8 21,-26 12 43,-3 5-34,8-6-21,2-30 16,-18 36-9,1 0-1,0 0 1,0 1 0,1-1-1,-1 1 1,1-1-1,0 1 1,0 0 0,0 0-1,0 0 1,0 1 0,1-1-1,0 1 1,-1 0 0,3-1-16,-6 3 2,0 0 1,1-1 0,-1 1 0,0 0 0,0 0-1,1 0 1,-1 0 0,0 0 0,1 0 0,-1-1-1,0 1 1,0 0 0,1 0 0,-1 0 0,0-1 0,0 1-1,1 0 1,-1 0 0,0-1 0,0 1 0,0 0-1,0 0 1,1-1 0,-1 1 0,0 0 0,0-1-1,0 1 1,0 0 0,0-1 0,0 1 0,0 0-1,0-1 1,0 1 0,0 0 0,0-1 0,0 1-1,0 0 1,0-1-3,3-27 43,16 3 64,-11 18-71,-6 5-31,0 1 1,0-1-1,0 1 0,0-1 0,0 0 0,-1 0 0,1 0 0,-1 0 0,1 0 0,-1 0 1,0 0-1,0 0 0,0-1 0,0 1 0,0 0 0,-1-1 0,1 1 0,-1 0 1,1-1-1,-1 1 0,0-1 0,0-1-5,0-14 46,-1 13-32,0-1 0,1 0 0,0 1 0,0-1 0,1 0 0,-1 1 0,1-1 0,0 0 0,1 1 0,-1-1 0,1 1 0,0 0 0,0 0 0,1-1 0,0 1-14,0-5 85,-3-21-63</inkml:trace>
  <inkml:trace contextRef="#ctx0" brushRef="#br0" timeOffset="-155036.119">5589 12173 7040,'0'0'1218,"0"-1"-482,0-1-209,0-1-107,0 0-227,0 0-36,0-7 252,0 5-210,0 1 123,0 2-68,0 0 39,0 0 777,0 2-638,0 0-6,0 0-266,0 0-34,0 0 38,0 0-86,0 0-94,0 0-112,3 0 21,16 6 86,9 22 21,-27-25 0,1-1 0,-1 1 0,0-1 0,0 1 1,-1 0-1,1 0 0,0-1 0,-1 1 0,0 0 1,1 0-1,-1 0 0,0 0 0,-1-1 0,1 1 1,0 0-1,-1 1 0,0 1 18,3 6 75,6-1-79,-2-2-14,3 23 0,16-6 0,-24-23 0,0 0 0,0 1 0,0-1 0,0 0 0,-1 1 0,1-1 0,-1 1 0,1-1 0,-1 1 0,0-1 0,0 1 0,0-1 0,0 55 0,-3-50 0,4 2-2,16 28 25,-17-37-21,0 1 0,0-1 1,1 0-1,-1 1 0,0-1 0,0 0 1,0 1-1,0-1 0,0 0 0,1 0 1,-1 1-1,0-1 0,0 0 0,0 0 1,1 1-1,-1-1 0,0 0 0,0 0 1,1 0-1,-1 1 0,0-1 0,0 0 1,1 0-1,-1 0 0,0 0 0,1 0 1,-1 0-1,0 1 0,1-1 0,-1 0 1,0 0-1,1 0 0,-1 0 0,0 0 0,1 0 1,-1 0-1,0 0 0,1-1-2,24 1 43,-25 1-42,0-1 1,0 0-1,1 0 1,-1 0-1,0 0 1,0 0-1,0 0 1,1 0-1,-1 0 1,0 0-1,0 0 1,0 0-1,1 0 1,-1 0-1,0 0 1,0 0-1,0 0 1,1 0-1,-1 0 1,0 0-1,0 0 1,0-1-1,0 1 1,1 0-1,-1 0 1,0 0-1,0 0 1,0 0-1,0 0 1,0-1-1,1 1 1,-1 0-1,0 0 1,0 0-1,0 0 1,0-1-1,0 1 1,0 0-1,0 0 1,0 0-1,1-1 1,-1 1-1,0 0 1,0 0-1,0 0 1,0-1-1,0 1 1,0 0-1,0 0 1,0 0-1,0-1 1,0 1-1,-1 0 1,1 0-1,0 0 1,0-1-1,0 1-1,0-18 27,0 2 74,-6-3-79,-19-13-22,24 31 0,0 0 0,0-1 0,1 1 0,-1-1 0,0 1 0,1-1 0,-1 1 0,1-1 0,0 0 0,-1 1 0,1-1 0,0 0 0,0 1 0,0-1 0,0 0 0,1-7 0,-3 3 0,-12-35 0,11 10 0,3 30 0,0 0 0,0 0 0,0 1 0,0-1 0,0 0 0,0 0 0,0 0 0,0 1 0,0-1 0,0 0 0,0 0 0,0 1 0,-1-1 0,1 0 0,0 1 0,-1-1 0,1 0 0,0 0 0,-1 1 0,1-1 0,-1 1 0,1-1 0,-1 0 0,1 1 0,-1-1 0,0 1 0,-7-4 0,-24-13-2,28 11-5,1-2-6,3 8 12,0 1-1,0-1 1,0 0-1,0 0 0,0 0 1,0 1-1,0-1 1,0 0-1,0 0 1,0 0-1,0 1 1,0-1-1,-1 0 1,1 0-1,0 0 0,0 0 1,0 1-1,0-1 1,0 0-1,-1 0 1,1 0-1,0 0 1,0 0-1,0 0 1,-1 0-1,1 1 0,0-1 1,0 0-1,0 0 1,-1 0-1,1 0 1,0 0-1,0 0 1,0 0-1,-1 0 1,1 0-1,0 0 0,0 0 1,0 0-1,-1 0 1,1 0-1,0 0 1,0-1-1,0 1 1,-1 0-1,1 0 1,0 0-1,0 0 0,0 0 1,0 0-1,-1 0 1,1-1-1,0 1 1,0 0-1,0 0 1,0 0-1,0 0 1,0 0-1,-1-1 0,1 1 1,0 0-1,0 0 1,0 0-1,0-1 1,0 1-1,0 0 1,0 0-1,0 0 1,0-1 1,-29 32-92,14-12 51,10-2 45,5-16-4,0-1 0,0 1 0,0 0 0,0-1 0,0 1 0,0 0 0,0-1 0,-1 1 0,1 0 0,0-1 0,0 1 0,0-1 0,-1 1 0,1-1 0,0 1 0,-1 0 0,1-1 0,-1 1 0,1-1 0,0 1 0,-1-1 0,1 0 1,-1 1-1,0-1 0,0 1 0,-15 6 0,14-7 0,1 0 0,-1 0 0,1 0 0,-1 1 0,1-1 0,-1 0 0,1 1 0,0 0 0,-1-1 0,1 1 0,0 0 0,0 0 0,-1-1 0,1 1 0,0 0 0,0 0 0,0 0 0,0 1 0,0-1 0,0 0 0,0 0 0,1 0 0,-1 1 0,0-1 0,0 1 0,-2 12 9,3-13-10,0-1 0,0 1 0,0 0 1,0 0-1,0-1 0,-1 1 0,1 0 0,0 0 0,0-1 0,-1 1 1,1 0-1,-1 0 0,1-1 0,0 1 0,-1 0 0,1-1 0,-1 1 1,0-1-1,1 1 0,-1-1 0,1 1 0,-1-1 0,0 1 1,-14 2 34,-14-1 71,10 2-366,7 4-39,8-5 93,-1 1-363,4 2 94,1 3-122,0 7-425,0-10-662</inkml:trace>
  <inkml:trace contextRef="#ctx0" brushRef="#br0" timeOffset="-154142.199">5608 12248 1664,'0'0'493,"0"0"-69,0 0-92,0 0-40,0 0-39,0 0-34,0-1 122,0-1-110,0 1-91,0-1-66,0 1-47,0-4-29,0 4 30,0-1 95,0 1-9,0 1 45,0 0 99,0 0 85,0 0 99,0 1 109,0 11-343,0 0-45,0 0-40,0 0-32,0 14 30,0 0-37,0 0 63,0-13-95,0 8 5,0-9-10,0 4 34,-5 9 56,1-20-48,-3 3 47,2 10 50,6 6-82,0-16-95,-1 2-178,0-4 111,0-1 34,0 3 5,0-3-23,0-1-37,0 0-60,0 1-37,0-1-64,0 1-76,0 1-86,0 10-515</inkml:trace>
  <inkml:trace contextRef="#ctx0" brushRef="#br0" timeOffset="-148436.505">3387 12907 3200,'0'0'889,"0"0"-391,0 0 212,0 0-518,0 0 36,0 0 220,0 0 719,0 0-819,0 0-84,0 0-74,0 0-32,0 0-2,0 3 249,1 8-145,1-3-40,1-1-42,0-1-41,1 2-31,-1 1-54,-1 2-54,-1 4-53,-1 1-20,0-3 65,1-8 84,4-1 65,6 2-62,4 12 253,-12-9-270,-1 1-85,-2-4-30,1 0-34,-1 1-39,0 0-42,0-4-185,0-3 49,0 0-106,3-3-328,13-13-540</inkml:trace>
  <inkml:trace contextRef="#ctx0" brushRef="#br0" timeOffset="-148153.154">3387 12794 3328,'0'-13'589,"0"5"-226,0 2-93,0 2-41,0-2 371,0 5-439,0 1 37,0 0 230,0 0-53,0 0-50,0 0-45,0 0-44,0-1-39,0 1-37,0-1-33,0 0 31,0 0-86,0 0-62,0 0-33,0-3-140,1 2 128,0 0 71,1 1 107,0 0-116,1 0 1,0 0-1,0 1 0,0-1 1,0 1-1,0 0 1,0 0-1,0 0 1,0 0-1,0 0 0,0 1 1,0-1-1,0 1 1,3 1-28,0 2 104,-4 0-65,0-1-50,1-1-36,12 0-145,-12-2 101,0 0 54,3 0 77,-3 0-52,0 0-32,0 0-41,1 0-61,1 0-70,1 0-81,2 0-95,39 0-525</inkml:trace>
  <inkml:trace contextRef="#ctx0" brushRef="#br0" timeOffset="-147903.021">3688 12794 3712,'-6'0'634,"2"0"-244,1 0-101,1 0-45,-1 0 407,3 0-466,0 0 46,0 0 248,-4 2 804,1-1-912,-1 2-179,-1 0-42,-1 3 48,1 0-103,-4 12 21,4-7 29,-1-1 48,2-3-52,1-1-31,1-1-41,1 26 31,1-18-73,0 4-64,0 8 106,0 6 113,0 3 116,0 29 205,0-23-259,0-39-238,0-1 0,1 1 0,-1-1 0,0 1 0,0-1 0,1 1 0,-1-1 0,0 0 0,0 1 0,1-1 0,-1 1 0,1-1 0,-1 0 0,0 1 0,1-1 0,-1 0 0,1 0 0,-1 1 0,0-1 0,1 0 0,-1 0 0,1 0 0,-1 1 0,1-1 0,-1 0 0,1 0 0,-1 0-6,6 1 51,6 9-63,-5-6-45,0-3-52,1 0-76,-4-2-177,-1 1 64,-1-1 59,0 0 50,1 0 20,-1 0 50,0-1 24,1-1 9,-1 0 5,0 2-5,0 0-21,0 0-46,10-2-393,4 3-337,-16 0 883,6 0-1429</inkml:trace>
  <inkml:trace contextRef="#ctx0" brushRef="#br0" timeOffset="-147637.473">3783 13020 2304,'0'0'677,"0"0"-266,0 0 156,0 0-347,0 0 38,0 0 61,0 0 486,0 0-393,0 0-215,0 0-57,0 0-28,0 0-6,0 0 185,2 1-107,0-1-63,6-3 61,-5-1-64,2-7 133,-1 2-66,1 3-80,3 2-80,5 2-79,-9 1 53,-2-3 42,1-6 175,3 6-13,3 3-62,4 1-27,2 1 13,-11-1-51,-4 1-70,0-1-1,1 0 1,-1 0 0,0 0-1,0 0 1,0 0-1,1 0 1,-1 0 0,0 0-1,0 0 1,0 0-1,1 0 1,-1 0 0,0 0-1,0 0 1,0 0 0,1 0-1,-1 0 1,0 0-1,0 0 1,0 0 0,1-1-1,-1 1 1,0 0-1,0 0 1,0 0 0,0 0-1,1 0 1,-1 0-1,0-1 1,0 1 0,0 0-1,0 0 1,0 0 0,0 0-1,1-1 1,-1 1-1,0 0 1,0 0 0,0 0-1,0-1 1,0 1-1,0 0 1,0 0 0,0 0-1,0-1 1,0 1 0,0 0-1,0 0 1,0 0-1,0-1 1,0 1 0,0 0-1,0 0 1,0 0-1,0-1 1,-1 1-6,1-5 51,0 2-28,0-1-9,0-4 37,0-6 47,0-8 70,1 14-176,-1-6 54,-4-5 94,3 19-135,1-1 0,0 0 0,-1 1 0,1-1 0,0 1 0,-1-1 0,1 1 1,-1-1-1,1 1 0,-1-1 0,0 1 0,1-1 0,-1 1 0,1 0 0,-1-1 0,0 1 0,1 0 0,-1 0 1,0-1-1,1 1 0,-1 0 0,0 0 0,0 0-5,-16 3 4,3 4 73,-16 21 233,23-21-244,1-2-50,-4 2 83,3 0-42,6-6-53,0 1 0,1-1 0,-1 0 0,0 0 0,1 1 0,-1-1 0,1 0 0,-1 1 0,1-1-1,-1 1 1,1-1 0,0 0 0,0 1 0,0-1 0,0 1 0,0 1-4,1 11 51,0 0 38,0 3 64,-2 2-114,0-1 47,2 9 87,8-5-8,4-14-94,-11-7-62,0 0-1,0 0 1,0 0 0,0 0 0,0 0 0,0 0 0,-1 0 0,1 0-1,-1 1 1,1-1 0,-1 1 0,1-1 0,-1 1 0,0 0 0,0-1 0,1 1-1,-1 0 1,-1 0 0,1 0 0,0 0 0,0 0 0,-1 1-9,6 9 61,-5-11-59,-1 0 0,1 0 0,0-1 1,0 1-1,-1 0 0,1-1 0,0 1 0,0-1 1,0 1-1,0-1 0,0 0 0,0 1 1,0-1-1,0 0 0,0 0 0,0 1 0,0-1 1,0 0-1,0 0 0,0 0 0,0 0 1,0-1-3,9 1-52,1 0-100,-3-1-68,-1 1-109,-2-1-49,1 0 55,-2 0 48,0-1 40,1-1 0,-2 0 38,8-10-271,-6 6 215,0 2 53,-2 1 3,2 1-37,-1 0 6,0 0-36,1 1-40,1-1-44,28 0-1081</inkml:trace>
  <inkml:trace contextRef="#ctx0" brushRef="#br0" timeOffset="-147355.025">4140 12794 3584,'-6'0'477,"2"1"-102,1 1-27,0 2 45,-1 1 28,-1-1-67,0-3 51,-10 1 1005,12-2-1137,1 0-36,2 0-237,-3 0 296,1 0-106,1 2-65,1 2-53,0-2-56,-4 20 92,4-21-102,0-1 0,-1 1 1,1-1-1,0 1 0,-1-1 0,1 1 0,0-1 0,-1 0 0,1 1 0,-1-1 0,1 0 1,-1 1-1,1-1 0,-1 0 0,1 1 0,-1-1 0,1 0 0,-1 0 0,1 0 0,-1 0 1,1 0-1,-1 0 0,0 1 0,1-1 0,-1 0-6,0 1 68,0 3-35,-1 18-60,3-2-15,-1-17 117,0 6 31,-1-7-105,1 0 0,0 0 0,0 0 0,0 0 0,0 0 0,0 0 0,0-1 0,0 1 0,1 0-1,-1 0 1,1 0 0,-1 0 0,1 0 0,0-1 0,0 1 0,0 0 0,0-1 0,0 1 0,0 0-1,0-1 1,0 1 0,1-1 0,-1 0 0,1 0 0,-1 1 0,1-1 0,-1 0 0,1 0 0,0 0 0,-1 0-1,1-1 1,0 1 0,0 0 0,0-1 0,-1 1 0,1-1 0,0 0 0,0 1 0,0-1 0,0 0-1,0 0 1,2-1-1,-3 1 5,6 1 87,-2 2-38,6 9-4,-6-6-11,23 23 89,-21-23 21,-7-4 25,1 0-51,1 1-28,3 2-23,0 1-8,-3-2 27,1 6-25,-4-2 44,-6 2 212,1-2-31,2 12 200,2-3-281,2-16-196,-1 0 0,1 0 0,-1 0 1,1 0-1,-1 0 0,1-1 0,-1 1 1,1 0-1,-1 0 0,0-1 0,1 1 1,-1 0-1,0-1 0,0 1 0,1-1 1,-1 1-1,0-1 0,0 1 0,0-1 1,0 0-1,0 1 0,0-1 0,0 0 1,0 1-15,-8 2 144,-1 2 56,-1 2 74,-2 5 92,8-6-331,-6 6 80,6-8-107,0-1-35,-1 0-31,0-1-39,-1-1-46,-1-1-53,4 0 40,2 0 89,0 0 60,-3 0 67,1 0-86,2 0-52,0 0-68,-2 0-103,1 0-117,1 0 133,-1 0-36,1 0-40,-1 0-42,-13 0-1313</inkml:trace>
  <inkml:trace contextRef="#ctx0" brushRef="#br0" timeOffset="-152612.827">170 12794 2304,'0'-21'668,"0"11"-291,0 4 151,0 5-245,0 1-33,0 0 390,0 0-314,0 0-171,0 0-38,1-2 20,-1-1-91,0-5-55,0 6 33,-2 1 37,0-1 83,-1 2 98,-2 0-302,-2 0 84,0 0 46,-1 0 35,-20 0 334,16 0-276,2 0-59,2 0-96,7-1-1,1 1-1,-1 0 0,0 0 0,1 0 0,-1 0 0,0 0 0,0 0 1,1 0-1,-1 0 0,0 0 0,1 0 0,-1 0 0,0 1 0,0-1 0,1 0 1,-1 0-1,0 1 0,1-1 0,-1 0 0,1 1 0,-1-1 0,0 1 1,1-1-1,-1 1 0,1-1 0,-1 1 0,1-1 0,-1 1 0,1 0-6,-9 7 100,-5 0-27,12-7-54,0 0 1,0 1-1,0-1 0,1 1 1,-1 0-1,1-1 0,-1 1 1,1 0-1,-1 0 0,1 0 1,0 0-1,0 0 0,0 0-19,-11 29 81,9 7 4,3 48-59,0-81-57,0 17-49,0-2 57,0 7 46,1-19 53,3-3-44,11 3-25,-13-7 6,29 8 94,-6 16 21,-23-24-122,-1 0 0,1-1 0,-1 1 0,1-1 0,0 1 0,-1-1 0,1 0 1,0 1-1,0-1 0,-1 0 0,1 0 0,0 0 0,-1 0 0,1-1 0,0 1 0,0 0 0,-1-1 0,1 1 1,-1-1-1,1 0 0,1 0-6,44-27 128,-24 12-40,-7 8-53,-14 8-34,-1-1 0,1 0 1,0 1-1,-1-1 0,0 0 0,1 0 0,-1 0 0,1 0 0,-1 0 0,0-1 0,0 1 0,0 0 0,0-1 0,0 1 0,0-1 0,0 1 1,0-1-1,0 1 0,-1-1 0,1 1 0,-1-1 0,1 0 0,-1 1 0,1-3-1,4-7 80,21-27 311,-16 25-266,-6 9-96,-2 1-35,4-8 197,-3 2-88,-3 1-58,-2-2-37,1 4 50,1-25 82,0 13 205,0 25-140,0 4-99,0 3-48,0 3-37,0-7-21,0-9 0,0 1 0,0-1 0,0 0 0,0 0 0,0 1 0,0-1 0,1 0 0,-1 0 0,0 0 0,1 1 0,-1-1 0,1 0 0,-1 0 0,1 0 0,0 0 0,0 0 0,-1 0 0,1 0 0,0 0 0,1 1 0,13 20 0,-3-10 45,-8-8-22,1 0 1,-1 1 0,0-1 0,0 1-1,0 0 1,-1 0 0,0 0-1,1 2-23,-1 2 21,-3-8-19,0 1 0,0-1 0,1 0-1,-1 0 1,1 1 0,-1-1 0,0 0 0,1 0 0,0 0-1,-1 0 1,1 0 0,0 0 0,-1 0 0,1 0 0,0 0 0,0 0-1,0 0 1,0 0 0,0 0 0,1 0-2,15 1 97,-4-1 1,5-1 44,-17 0-131,3 0 35,0 0-96,2 0-82,1 0-68,0 0-49,0 0-38,17 0-763,-15 0 630,-1 0 63,-3 0 112,2 0-1163</inkml:trace>
  <inkml:trace contextRef="#ctx0" brushRef="#br0" timeOffset="-152182.86">528 12813 2816,'0'0'808,"0"0"-379,0 0 101,0 0-228,0 0 30,3 3 536,0 0-617,1 2-69,2 0-62,0 2-35,3 1-24,-3-1 67,-6-4 4,0 0-51,0 1-29,0 7 3,0 2-55,3 6-43,10 11 55,8 2 83,-8-13-74,-12-16-12,0-1 0,0 0 0,0 0 0,0 1 0,-1-1-1,1 1 1,-1-1 0,1 1 0,-1-1 0,0 0 0,0 1 0,0 0-9,0-3 0,0 37 294,0-27-212,0-4-53,0 0 206,0-6 21,0 0 21,0-6 64,0-15 62,0-2-86,0-1-67,0-1-45,0-48 298,0 41-239,3 7-158,-2 22-103,0 0-1,1-1 0,0 1 1,-1 0-1,1 0 1,0 0-1,1 0 0,-1 0 1,1 0-3,-1 1 0,1-1 0,0 1 0,0 0 0,0 0 0,0 0 0,0 0 0,1 1 0,-1 0 0,1-1 0,4-2 14,-6 4 11,51 1 64,-44-1-151,1 0 126,-3 0 43,-2 0-71,0 0-58,1 0-70,0 0-53,1 0-75,2 0-86,2 0-100,1 0-38,7 0-349,3 0-508</inkml:trace>
  <inkml:trace contextRef="#ctx0" brushRef="#br0" timeOffset="-151750.348">960 12963 3200,'0'-10'414,"0"2"-63,0 4-48,0 3-34,0 10 419,0-1-367,0-7 64,1 0-49,-1 0-44,0-1-42,1 1-39,-1 0-36,2 0 79,-1 0-118,1-1-76,1 1-83,1 0-140,-3-1 126,0 1 64,-1-1 97,3 18-39,-3-15-81,0-1 0,0 1-1,0-1 1,0 1-1,1-1 1,-1 1-1,1-1 1,-1 0-1,1 1 1,0-1 0,0 0-1,0 1-3,24 16 107,-24-19-104,-1 0 0,0 0 1,1 0-1,-1 0 1,0 0-1,1 0 0,-1 0 1,0 0-1,1 1 0,-1-1 1,0 0-1,0 0 1,1 0-1,-1 1 0,0-1 1,0 0-1,0 0 0,1 1 1,-1-1-1,0 0 0,0 0 1,0 1-1,0-1 1,1 0-1,-1 1 0,0-1 1,0 0-1,0 1 0,0-1 1,0 0-1,0 0 1,0 1-1,0-1 0,0 0 1,0 1-1,0-1 0,0 0 1,0 1-4,0 4-32,0 2 89,0 0 44,0 1 36,0 20 403,0-17-342,0-2-68,0-3-109,0 1 235,0-14 0,0 4-240,0-3 39,1-9 149,-2-15 230,0 18-275,-1 2-52,-2 2-80,-21-11 144,25 19-165,0 0-1,-1 0 1,1-1-1,-1 1 1,1 0 0,0 0-1,-1 0 1,1-1 0,0 1-1,-1 0 1,1 0-1,0-1 1,0 1 0,-1 0-1,1-1 1,0 1-1,0 0 1,0-1 0,-1 1-1,1 0 1,0-1 0,0 1-1,0 0 1,0-1-1,0 1 1,-1-1 0,1 1-1,0 0 1,0-1-1,0 1 1,0-1 0,0 1-1,1 0 1,-1-1-1,0 1 1,0-1 0,0 1-1,0-1-5,0-80 256,0 79-252,0 0-1,0 1 0,0-1 0,0 0 0,0 0 0,0 0 1,1 1-1,-1-1 0,1 0 0,-1 0 0,1 1 1,0-1-1,-1 0 0,1 1 0,0-1 0,0 1 1,0-1-1,0 1 0,1 0 0,-1-1 0,0 1 1,0 0-1,1 0 0,0-1-3,14-16 67,-12-9 45,-4 25-111,0 1 0,0-1 0,1 0 0,-1 0 0,1 0 0,-1 0 0,1 1 0,0-1 0,0 0 0,0 1 0,0-1 0,0 0 0,0 1 0,0-1 0,0 1 0,0 0 0,1-1 0,-1 1 0,1 0 0,-1 0 0,2-1-1,28-10 16,-5 9 33,-21 3 18,1 0-44,0 0-42,1 0-39,0 0-36,1 0-34,9 0-213,-2 0-49,0 0-60,-1 0-9,27 0-1468,-34 0 519</inkml:trace>
  <inkml:trace contextRef="#ctx0" brushRef="#br0" timeOffset="-151243.036">1487 12851 3072,'-3'0'217,"1"0"90,-1 0 77,0 0 61,-2 0 206,-6 0 1328,6 0-1189,1 0-180,2 0-351,0 0-38,0 0-40,0 0-49,0 0-55,0 0-60,1 0-65,-1 0-71,1 0-76,0 0-81,-4 0 436,0 2-42,-4 3 15,-1 4-111,-3 7-124,4-4 42,3-6 109,-11 9 138,11 4-53,1 0-29,-10-9-3,14-10-96,0 1-1,0-1 1,0 0 0,0 1-1,0-1 1,0 1 0,0-1 0,0 1-1,0 0 1,0-1 0,1 1-1,-1 0 1,0-1 0,0 1 0,1 0-1,-1 0 1,1 0 0,-1 0 0,0 0-1,1-1 1,-1 1 0,1 0-1,0 0 1,-1 0 0,1 1 0,0-1-1,0 0-5,-5 13 31,2-9-17,2 0 0,-1 1 0,0-1-1,1 0 1,0 1 0,0-1 0,1 2-14,0-5 5,0-1 0,0 1 0,0 0 0,1 0 0,-1-1 0,1 1 0,-1 0-1,1-1 1,0 1 0,-1-1 0,1 1 0,0-1 0,0 1 0,0-1 0,0 0 0,0 1 0,1-1 0,-1 0 0,0 0 0,1 0 0,-1 0 0,0 0 0,1 0-1,-1 0 1,1 0 0,0-1-5,2 3 11,-3-3-11,0 1 1,-1-1-1,1 1 0,0-1 1,0 1-1,-1-1 0,1 1 0,0-1 1,0 0-1,0 0 0,-1 1 1,1-1-1,0 0 0,0 0 0,0 0 1,0 0-1,0 0 0,0 0 1,0 0-1,-1 0 0,1 0 0,0 0 1,0 0-1,0-1 0,0 1 1,0 0-1,-1-1 0,1 1 0,0-1 1,0 1-1,-1-1 0,1 1 1,0-1-1,-1 1 0,1-1 0,0 1 1,0-2-1,9-3 32,15 6 90,2 0-20,5-5-9,-31 3-91,0 0 0,0 1 0,0-1 0,0 1 0,0-1 0,0 0 0,-1 0 1,1 1-1,0-1 0,0 0 0,-1 0 0,1 0 0,0 0 0,-1 0 0,1 0 0,-1 0 0,1 0 0,-1 0 0,0 0 0,1-1 1,-1 1-1,0 0 0,0 0 0,0 0 0,0 0 0,0 0 0,0-1-2,0 1 9,0 0 1,0 0-1,0 0 1,1 1-1,-1-1 0,0 0 1,0 0-1,1 0 1,-1 0-1,0 1 0,1-1 1,-1 0-1,1 0 1,-1 1-1,1-1 0,-1 0 1,1 1-1,-1-1 1,2 0-10,14-6 108,10 5 59,-26 2-152,1 0-12,-1 0 0,0 0-1,0 0 1,0 0-1,1 0 1,-1 0 0,0 0-1,0 0 1,0 0 0,1 0-1,-1 0 1,0 0-1,0 0 1,0 0 0,1 0-1,-1 0 1,0 0-1,0 0 1,0 0 0,1 0-1,-1 0 1,0 0 0,0 0-1,0 0 1,0 0-1,1-1 1,-1 1 0,0 0-1,0 0 1,0 0 0,0 0-1,0 0 1,1-1-1,-1 1 1,0 0 0,0 0-1,0 0 1,0-1 0,0 1-1,0 0 1,0 0-1,0 0 1,0 0 0,0-1-1,0 1 1,0 0-1,0 0 1,0-1 0,0 1-1,0 0 1,0 0 0,0 0-1,0 0 1,0-1-1,0 1 1,0 0 0,0 0-3,0-4-68,0-1 60,0-1 50,0 0 41,0-4 72,0-17 395,0 16-345,0 4-79,0 1-81,0 0 126,0 6 42,0 0-63,0 6-44,0-4-98,-1-1-7,1 0 0,0 0 0,0 0 0,0 0-1,0 0 1,0 0 0,0 0 0,0 0 0,0 0 0,0 0 0,0 0 0,0 0 0,0 0 0,1 0 0,-1 0 0,0 0 0,1 0 0,-1-1 0,1 1 0,-1 0 0,1 0 0,-1 0 0,1-1 0,0 1 0,-1 0 0,1-1 0,0 1 0,0 0 0,-1-1 0,1 1 0,0-1 0,0 1 0,0-1 0,0 1 0,0-1 0,0 0-1,1 3 51,2 6-64,0 1-25,21 19 38,-17-20 131,-8-2-74,1-1-10,6 1 3,-2-1-93,-2 1-89,-2 7-127,0-8-76,4-6 30,5 0-107,5 0-328,-9 0-42,-5 0 220,-1 0-54,3-6-368,12-25-680</inkml:trace>
  <inkml:trace contextRef="#ctx0" brushRef="#br0" timeOffset="-150696.381">1694 12869 3328,'0'-3'172,"0"0"34,0-1 299,0 2 99,0 2 74,0 6 1389,0-1-1209,0 1-82,0-2-433,0-1-37,0 1-44,0-1-49,0 1-54,0-1-60,0 2-70,0-3-63,0 0-34,0-1-35,0 1-39,0 0-39,0-1-40,0 7 173,0 0 34,1 9 66,8 36 400,-6-43-394,0 1-46,-3-3 31,2 2 11,0-5 7,3 0 37,23 20 30,-14-18-32,14-6-1,-16-2 2,3 0 84,-13 2-177,0-1 0,0 0 0,0 0 0,0 0 0,0 0 0,0 0 0,-1 0 0,1-1 0,0 1 0,0-1 0,0 1 0,-1-1 0,1 0 0,0 1 0,0-1 0,-1 0 0,1 0 0,-1 0 1,1-1-1,-1 1 0,2-1-4,8-20 86,-11 21-81,0 0 0,0 0 0,0 0 0,0 1 0,1-1 1,-1 0-1,0 0 0,1 1 0,-1-1 0,1 0 0,-1 0 0,1 1 1,-1-1-1,1 0 0,-1 1 0,1-1 0,0 1 0,-1-1 1,1 1-1,0-1 0,-1 1 0,1-1 0,0 1 0,0 0 0,0 0 1,-1-1-1,1 1 0,0 0 0,0 0 0,0 0 0,0 0 1,-1-1-1,1 1 0,0 1-5,16-7 100,-14 4-92,-1-1 0,0 1 0,-1-1 0,1 0 0,0 1 0,-1-1-1,1 0 1,-1 0 0,0 0 0,0 0 0,0-1-8,12-14 43,-10 8 42,-3 8-82,-1 1 0,1-1 0,1 1 0,-1-1 0,0 0-1,0 1 1,1-1 0,-1 0 0,1 1 0,-1-1 0,1 1-1,-1-1 1,1 1 0,0-1 0,0 1-3,0 1 3,-1-1-1,1 1 1,0-1 0,-1 1 0,1-1-1,0 1 1,0 0 0,-1-1 0,1 1-1,0 0 1,0 0 0,0 0 0,-1-1 0,1 1-1,0 0 1,0 0 0,0 0 0,0 0-1,-1 1 1,1-1 0,0 0 0,0 0-1,0 0 1,-1 1 0,1-1 0,0 0-1,0 1 1,-1-1 0,1 1 0,0-1-1,0 1-2,0 1 2,0-1-1,0 1 1,-1 0-1,1-1 0,0 1 1,-1 0-1,1 0 1,-1-1-1,0 1 1,0 0-1,1 0 0,-1 0 1,0 0-1,0-1 1,-1 1-2,1 7 0,0 0 0,0 0 0,1-1 0,0 1 0,0 0 0,1-1 0,0 1 0,1-1 0,0 1 0,0-1 0,1 0 0,1 2 0,9 7 0,-12-16 0,-1 1 0,1-1 0,-1 1 0,1 0 0,-1 0 0,0-1 0,0 1 0,0 0 0,0 0 0,0 0 0,0 0 0,0 0 0,-1 0 0,1 0 0,-1 1 0,0-1 0,1 0 0,-1 0 0,0 2 0,0-1-1,0 1 1,0 0 0,1 0 0,-1 0 0,1 0 0,0-1 0,0 1 0,1 0-1,-1-1 1,2 4 0,2 5 23,7 11 57,-1-9-53,-9-12-27,0-1 0,-1 1 0,1 0 0,-1 0 0,1 0 0,-1-1 0,0 1 0,0 1 0,0-1 0,0 0 0,0 0 0,-1 0 0,1 0 0,-1 1 0,1-1 0,-1 0 0,0 1 0,0-1 0,0 0 0,0 2 0,-1 7 0,1 13 32,4-3 42,1-10-58,-2 5 15,-11-5 50,8-10-79,-1 0-1,0 0 1,0 1-1,1-1 1,-1 1-1,1-1 0,0 0 1,-1 1-1,1-1 1,0 1-1,0-1 1,0 1-1,0-1 1,0 1-1,0-1 1,0 2-2,0-2 1,0 0 0,1 1 0,-1-1 0,0 0 1,0 1-1,-1-1 0,1 0 0,0 1 0,0-1 1,-1 0-1,1 0 0,-1 1 0,1-1 1,-1 0-1,1 0 0,-1 1-1,0-2 5,0 1 0,-1 0 0,1-1 0,0 1 0,0-1 0,-1 0 0,1 1 0,0-1 0,0 0 0,-1 0 0,1 0 0,0 0 0,-1 0-1,1 0 1,0 0 0,-1 0-5,-12 0 96,3 5 70,-1 3-24,-29 0 288,24-7-319,-1-1-60,0 0-83,1-1-107,2 1-116,9 0 77,-1 0-37,2 0-29,1 0-44,-5-3-716,5-13-681</inkml:trace>
  <inkml:trace contextRef="#ctx0" brushRef="#br0" timeOffset="-149996.008">2390 12851 2688,'0'0'759,"0"0"-281,0 1 310,0 1-424,1 3 122,0 1-120,1-1-105,1 0-87,0 0-59,1 0-76,8 6-86,-9-8 63,0-1 46,1 4 31,-1-1-39,-3 6-4,-1-5-12,4 30 71,10 13-69,-9-38 131,-2-1-82,-2-2-62,-1-1-45,0-6 12,1 0-1,0-1 1,0 1-1,0 0 1,-1 0-1,1 0 1,0-1-1,0 1 1,0 0-1,0 0 1,1 0-1,-1-1 1,0 1-1,0 0 1,0 0-1,1 0 1,-1-1-1,0 1 1,1 0-1,-1-1 1,1 1-1,-1 0 1,0-1-1,1 1 1,0 0 6,14 5-177,-5-6-9,-5 0-89,-4 0-239,-1 0-382</inkml:trace>
  <inkml:trace contextRef="#ctx0" brushRef="#br0" timeOffset="-149806.649">2371 12756 2816,'0'0'149,"0"0"-34,0-1 19,-1 0-69,0 0-46,0-4-31,2 3 57,0 0 33,0 1 53,1-1 67,0 1 80,2 0 93,0 0 105,1 1 120,-3 0-250,1 0 35,2 0-190,1 0-75,0 0-67,1 0-57,4 0-82,0 0-67,20 0-522,-23 0 468,-2 0-450</inkml:trace>
  <inkml:trace contextRef="#ctx0" brushRef="#br0" timeOffset="-145490.085">2654 12851 2944,'0'0'817,"0"0"-354,0 0 205,0 0-291,0 0-37,0 0 539,0 0-639,0 0-35,0 0-2,0 0-70,0 0-41,0 0-29,0 0 23,0 0-2,0 0 37,0 0 100,0 0-9,0 0-126,0 0-70,0 3-74,-1 14 26,0 4 103,0 2 57,0 32 227,2-38-266,1-2-47,2-3-77,8-3 57,-11-6-2,0 3 33,0 17 217,-1-19-90,0-21-85,0 16-94,0 0 0,0 0-1,0 1 1,0-1 0,0 0-1,0 0 1,0 0-1,0 1 1,0-1 0,0 0-1,1 0 1,-1 1 0,0-1-1,0 0 1,1 0 0,-1 1-1,1-1 1,-1 0 0,0 1-1,1-1 1,-1 0-1,1 1 1,0-1 0,-1 1-1,1-1 1,-1 1 0,1-1-1,0 1 1,-1-1 0,1 1-1,0 0 1,0-1-1,-1 1 1,1 0 0,0 0-1,0 0 1,-1-1 0,1 1-1,0 0 1,0 0-1,13-5-4,-9-5 4,-6 8 0,0 0 0,1 0 0,-1 0 0,1 0 0,0 0 0,-1-1 0,1 1 0,0 0 0,1 0 0,-1 0 0,0 0 0,0 0 0,1 0 0,0 0 0,-1 0 0,1 0 0,0 0 0,0 0 0,0 0 0,0-1 0,16-35 58,-16 37-54,0 0 1,0-1-1,0 1 0,0 0 0,0 0 0,0 0 0,0 0 0,0 1 0,1-1 1,-1 0-1,0 0 0,1 1 0,-1-1 0,1 1 0,-1-1 0,1 1 0,-1 0 1,1-1-1,-1 1 0,1 0 0,-1 0 0,1 0-4,-2 0 2,1 0-1,-1 0 1,0 0-1,0 0 1,0 0-1,1 0 1,-1 0-1,0 1 1,0-1-1,0 0 1,1 0-1,-1 0 1,0 0-1,0-1 0,0 1 1,1 0-1,-1 0 1,0 0-1,0 0 1,0 0-1,1 0 1,-1 0-1,0 0 1,0 0-1,0 0 1,0 0-1,1-1 1,-1 1-1,0 0 1,0 0-1,0 0 1,0 0-1,0-1 1,0 1-1,1 0 1,-1 0-1,0 0 1,0 0-1,0-1 1,0 1-1,0 0 1,0 0-1,0 0 1,0-1-1,0 1 1,0 0-1,0 0 1,0 0-1,0-1 1,0 1-1,0 0 1,0 0-1,0 0 1,0-1-1,0 1 1,0 0-1,0 0-1,4-18 29,-3 15-20,1 1 1,0 1-1,-1-1 0,1 0 1,0 0-1,0 1 1,1-1-1,-1 1 0,0-1 1,0 1-1,1 0 1,-1 0-1,1 0 0,0 0-9,11-5 11,-14 6-9,0 0 1,1 0-1,-1 0 1,0 0-1,1 0 0,-1 0 1,0 0-1,1 0 1,-1 0-1,0 0 0,1 1 1,-1-1-1,0 0 1,0 0-1,1 0 0,-1 1 1,0-1-1,0 0 1,1 0-1,-1 0 0,0 1 1,0-1-1,1 0 0,-1 1 1,0-1-1,0 0 1,0 0-1,0 1 0,0-1 1,0 0-1,1 1 1,-1-1-1,0 0 0,0 1-2,1 4 26,0-4-27,1 0 1,-1-1 0,0 1-1,1 0 1,-1-1 0,0 1-1,1-1 1,-1 0 0,1 1-1,-1-1 1,1 0 0,-1 0-1,1 0 1,-1 0 0,1 0-1,0-1 1,0 1 2,-1 0 0,0 0-1,0 0 1,1 0 0,-1 0-1,0 0 1,1 0 0,-1 1-1,0-1 1,1 0 0,-1 1-1,0-1 1,0 1 0,1-1-1,-1 1 1,0 0-2,9 15 67,2 2-27,10 12-45,-9-13 31,-6-6 76,-7 1-94,-1-7 10,1 2 14,0-3-34,0 0 1,0 4 53,0 5 51,0 8 76,0 7-51,0-22 21,0-6-34,0 0-81,0 0-68,0 0-81,0 0-19,0 0-52,0 0-141,0 0-327,1 1 149,0-1 96,1 0 82,-1 1 74,1-1 31,-1 0 71,1-1 38,2 1 17,-1 0 8,-2-1-10,1 1-25,0 0-52,32 0-1233</inkml:trace>
  <inkml:trace contextRef="#ctx0" brushRef="#br0" timeOffset="-144736.13">3218 12907 2944,'0'0'496,"0"-1"-198,0-1-86,0-1-45,0-15 193,0 14-250,0 1 39,0 0 121,-3-2 673,0 3-599,1 1-198,0-1-49,-16-9 149,12 10-143,-1 1 52,-3-1-25,1 1-35,-7-1 15,-11 1-31,20 5 19,-3 3 9,1-4-40,-9 6-7,16-9-58,0 1 0,0 0 0,1-1 0,-1 1-1,1 0 1,-1 0 0,1 0 0,0 0-1,-1 1 1,1-1 0,0 0 0,0 3-2,0 4 0,0-9 0,-32 47 0,28-40 0,3 2 0,3 32 0,-1-41 1,0 1 0,0 0 1,0 0-1,0 0 0,0-1 1,0 1-1,0 0 1,0 0-1,0 0 0,0-1 1,0 1-1,1 0 0,-1 0 1,0-1-1,0 1 0,1 0 1,-1 0-1,1-1 0,-1 1 1,1-1-1,-1 1 0,1 0 1,-1-1-1,1 1 0,-1-1 1,1 1-1,0-1 0,-1 1 1,1-1-1,0 0 1,-1 1-1,1-1 0,0 0 1,0 1-1,-1-1 0,1 0 1,0 0-1,0 0 0,0 0 1,0 0-2,12 6 74,-12-5-66,0 1 1,0-1-1,0 1 1,-1-1-1,1 1 1,-1-1-1,1 1 1,-1-1 0,0 1-1,1 0 1,-1-1-1,0 1 1,0 0-1,0-1 1,0 1-9,0-2 0,1 4 116,3-2-55,10-1-15,-11-2-13,4 1-4,1 0 37,40 0 407,-35 0-393,-5 0-88,-7 0 10,-1 0 0,0 1 0,0-1 1,0 0-1,0 0 0,1 0 0,-1 0 1,0 0-1,0 0 0,0 0 0,1 0 1,-1 0-1,0 0 0,0 0 0,0 0 1,1 0-1,-1 0 0,0 0 0,0 0 1,0-1-1,1 1 0,-1 0 0,0 0 1,0 0-1,0 0 0,0 0 0,1 0 1,-1 0-1,0-1 0,0 1 0,0 0 1,0 0-1,0 0 0,1 0 0,-1-1 1,0 1-1,0 0 0,0 0 0,0 0 1,0 0-1,0-1 0,0 1 0,0 0 1,0 0-1,0 0 0,0-1 0,0 1 0,0 0 1,0 0-1,0 0 0,0-1 0,0 1 1,0 0-1,0 0 0,0 0 0,0-1 1,0 1-3,2-17 88,3 4 8,2 3 23,4 3 47,-4 5-138,11-9-13,-17 8-13,1-1 0,-1 0 0,0 0 0,-1 0 0,1 0 1,-1 0-1,0 0 0,1 0 0,-2 0 0,1 0-2,0-203 875,0 204-863,0 1 1,0 0-1,0 0 0,0-1 1,-1 1-1,1 0 1,-1 0-1,0 0 1,1 0-1,-1-1 1,0 1-1,0 0-12,-24-48 213,22 35-187,1-14 104,1-1 33,-3 16-98,-8 5-22,9 1 13,3 19-97,0 30 26,0-31 34,1 1 1,1-1-1,0 0 0,0 0 1,3 6-20,33 77 10,-37-90-10,1-1 0,-1 1 0,0 0 0,0 0 0,0 0 0,-1 0 0,1 0 0,-1 0 0,1 1 0,-1-1 0,0 0 0,0 0 0,-1 0 0,2 21 0,12 23 0,-13-45 3,0 0 0,0 0 0,1 0 0,-1 0 0,1 0 0,-1 0 0,1 0 1,0 0-1,0 0 0,0 0 0,0 0 0,0 0 0,0 0 0,1-1 0,-1 1 0,1 1-3,8 11 53,10 51-27,-8-39-1,5-13 36,-15-12-54,-1 0-1,1 1 1,0-1-1,-1 0 1,1 0-1,-1 1 1,0-1-1,1 1 1,-1-1-1,0 1 1,0-1-1,0 1 1,0 0-1,0 0 1,0-1-1,0 1 1,-1 0 0,1 0-1,-1 0 1,1 0-1,-1 0 1,0 0-1,0 0 1,0 0-1,0 0 1,0 0-7,0 1-69,-1 2 104,0 6 116,0-6-123,1 2-70,0-4-20,0 1-33,1 1-152,0-2 77,-1 0-35,1 0-37,0-1-41,0 1-43,0 0-46,15 28-1057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5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1 678 1408,'0'2'186,"0"-1"-52,0 0-46,0 0-41,0 1-34,0-1-36,0 2-72,0 2-211,0-3 245,0-1 40,0 1 46,0-1 53,0 0 63,0 0 73,0 0 45,0 0 74,0 0 79,0 0 87,0 0 94,0 0 100,0 0 109,0 0 115,0-12-685,3 3 70,1 1 90,4-2 111,-6 6-426,0-6-5,-2 6 51,6-4 181,0 2-133,8-8 60,-9 5-104,0-5 75,-4-4 91,-1 11-255,0-1 40,0-10 128,0-30 364,1 33-444,1 1-56,2-6 23,-2 4 11,2 1 0,-1-1 0,6-13-104,16-3 171,-17 1-30,-8 26-125,0 0 0,1 0-1,0 0 1,-1 0 0,2 1 0,-1-1 0,0 0 0,1 1-1,0-1 1,-1 0 0,1 1 0,1 0 0,-1 0 0,1-1-16,21-24 98,-23 25-93,1 0-1,-1 0 0,1 0 0,-1-1 0,0 1 1,0-1-1,-1 1 0,1-1 0,-1 1 1,0-1-1,0 1 0,0-4-4,1 1 22,-1-1 0,2 1 0,-1 0 1,1-1-1,0 1 0,0 0 0,0 0 0,1 0 0,0 1 1,0-1-1,1 1 0,-1 0 0,2-1-22,12-24 53,-11 8-31,-6 20-18,0 1 0,0-1 0,0 1 0,1-1 0,-1 0 0,0 1-1,1 0 1,-1-1 0,1 1 0,-1-1 0,1 1 0,0 0 0,0-1 0,0 1 0,0 0 0,0 0 0,0-1 0,0 1 0,0 0 0,0 0 0,0 0 0,0 0 0,1 1-1,-1-1 1,0 0 0,1 0 0,-1 1-4,31-10 43,-16-4 10,-15 13-50,0 0 1,0-1 0,0 1 0,0 0 0,1 0-1,-1 0 1,0 0 0,1 0 0,-1 0-1,1 0 1,-1 1 0,1-1 0,0 1 0,-1-1-4,32-2 107,-31 3-102,0-1 0,0 1 0,0 0 0,0 1 0,0-1 0,0 0 0,0 0 0,0 1 0,0-1 0,0 1 0,0 0 0,-1 0 0,1-1 0,0 1 0,0 0 0,-1 1 0,1-1 0,0 0-1,-1 0 1,1 1 0,-1-1 0,0 1 0,1-1 0,-1 1 0,0-1 0,0 1-5,22 23 21,-21-23-21,16 16 0,0 0 0,-2 1 0,0 1 0,-2 0 0,-12-18 0,-1 1 0,-1-1 0,1 0 0,0 1 0,0-1 0,-1 0 0,0 1 0,1-1 0,-1 1 0,0-1 0,0 1 0,0-1 0,10 83-5,5-25 31,-4-30 18,-7-20-20,0 0-1,-1 0 1,0 1-1,-1-1 1,0 1-1,-1 0 1,0 0-1,-1-1 1,0 4-24,0 20 62,0 0 60,0 48 221,0-59-269,0-2-35,0-15 4,0-6-43,0 0-53,0 0-86,-1 1-33,-4 2 2,3-2 31,0 0 86,-6 5 14,5-4-25,-1 0-64,1-1-43,0 0-73,0 0-87,0-1-100,2 0-117,-2-3-418,-12-13-698</inkml:trace>
  <inkml:trace contextRef="#ctx0" brushRef="#br0" timeOffset="263.015">189 452 3200,'21'-10'908,"-11"5"-344,-4 2 247,-6 3-495,1 0 50,-1 0 81,0 0 668,0 0-809,0 0-41,0 0 10,0 0-77,0 0-33,0 0 8,0 0 339,0 0 128,0 0-382,1 0-67,0 0-57,0 0-50,3-1-28,0 0-80,3-2-87,-5 2 108,-1 0 37,10-8-68,0-2-14,-1 5 84,1 2 75,3 3 101,23-2 206,0-4-111,-1 1-116,-2 3-104,-21 3-99,-1 0-105,0 0-91,-1 0-78,2 0-141,1 0-68,30 0-1160,10 0 119</inkml:trace>
  <inkml:trace contextRef="#ctx0" brushRef="#br0" timeOffset="850.944">1073 321 3712,'0'0'1034,"0"0"-733,0 0-36,0 0 509,0 0-564,0 0 43,0 0 251,-3 0 807,0 0-929,-39 0 1015,31 0-1136,0 0-45,0 0-47,0 0-91,2 0-113,4 0-30,1 0-36,-4 0 296,2 2-70,-1 1-41,-1 2-30,3-1-12,2-3 13,-13 5 74,4 0-45,-7 10 49,12-9-74,-2-1 91,-3-3-44,8 16-84,8 9-22,-2-21 0,-1-9 0,3 2 0,1 1 0,-1 1 0,0-1 0,1 0 0,-1 1 0,0 0 0,0 0 0,0 0 0,0 1 0,0-1 0,3 4 0,40 22 21,-14-15 39,-31-13-56,0 1-1,0 0 1,1-1-1,-1 1 1,0 0 0,-1 0-1,1 0 1,0 1-1,0-1 1,0 0-1,-1 1 1,1-1 0,0 1-4,23 26 0,-10-22 0,-14-6 0,0 0 0,0 0 0,0 0 0,-1 0 0,1 0 0,0 0 0,0 0 0,-1 1 0,1-1 0,0 0 0,0 1 0,-1-1 0,1 1 0,0-1 0,-1 1 0,1-1 0,0 1 0,-1-1 0,1 1 0,-1-1 0,1 1 0,-1 0 0,1-1 0,-1 1 0,1 0 0,-1 0 0,0-1 0,1 1 0,-1 0 0,0 0 0,0-1 0,0 1 0,1 0 0,-1 0 0,0 0 0,0-1 0,0 1 0,0 0 0,-1 0 0,1 0 0,0 1 0,0 0 0,0-1 0,0 1 0,0 0 0,0 0 0,0-1 0,0 1 0,1 0 0,-1-1 0,1 1 0,-1-1 0,1 1 0,0-1 0,-1 1 0,1-1 0,0 1 0,0-1 0,0 1 0,0-1 0,0 0 0,0 0 0,1 0 0,-1 1 0,1-1 0,-2 1 0,1 1 1,-1-1-1,0 1 1,0-1-1,0 1 1,-1-1-1,1 0 1,0 1-1,-1-1 1,0 0 0,1 1-1,-1-1 1,0 0-1,0 0 1,0 0-1,0 1 1,-1-1-1,1 0 1,-1-1-1,1 1 11,-2 4 117,-3-2 85,-23 18-23,4-1 24,23-19-193,0-1 1,0 0-1,-1 0 1,1 0-1,0 0 1,0 0-1,-1-1 1,1 1-1,-1-1 1,1 0-1,0 1 1,-2-1-22,4 0 10,-1-1 1,0 1 0,0 0 0,1 0-1,-1 0 1,0 0 0,1 0 0,-1 0-1,0 0 1,0 0 0,1 0 0,-1 1-1,0-1 1,1 0 0,-1 0 0,0 1 0,1-1-1,-1 0 1,0 1 0,1-1 0,-1 0-1,1 1 1,-1-1 0,0 1 0,1-1-1,-1 1 1,1 0 0,0-1 0,-1 1-11,-8 8 200,-1-6-141,-3-1-81,-2-2-98,-1-1-113,9 0 70,-1-1-35,1 1-35,0-1-39,1-1-40,0 1-42,1-1-43,2 0-46,-1 0-1221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56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60 1664,'0'0'479,"0"0"-105,0 0 202,0 0 128,0-2 236,0 0-662,0-1-45,-1-6-1,-1 2-69,2 6-147,-1 0 0,1 0 0,-1 1 0,1-1 0,-1 0 1,0 0-1,1 0 0,-1 1 0,0-1 0,1 0 0,-1 1 1,0-1-1,0 1 0,1-1 0,-1 1 0,0-1 0,0 1 0,0-1 1,0 1-1,0 0 0,-1-1-16,-10 0 204,3-2 394,-13-10 20,12 11-483,-1 0 41,5 2-53,0-1 1,1 1 0,-1 0-1,0 0 1,0 1 0,0 0-1,1 0 1,-6 1-124,-6 6 231,2 3-98,-16 17 145,16-17-127,4-3-58,2 1-36,0 1-26,-4 6 42,-4 12 108,10 9-42,8 40 117,0-47-85,-1-27-158,0-1-1,0 1 1,1-1 0,-1 1 0,1 0 0,-1-1 0,1 1 0,0-1-1,0 1 1,0-1 0,0 0 0,0 1 0,0-1 0,1 0 0,-1 0-1,1 0 1,-1 0 0,1 0 0,0 0 0,0-1 0,0 1 0,0 0-1,0-1 1,0 1 0,1-1 0,-1 0 0,0 0 0,1 0 0,-1 0-1,1 0 1,-1-1 0,1 1 0,0-1-13,12 3 89,1-2 0,-1 0-1,0-1 1,1 0 0,8-2-89,15 0 156,-11 2-28,-27 0-124,-1 0 1,1 0-1,0 0 0,0 0 1,-1-1-1,1 1 1,0 0-1,-1 0 1,1-1-1,0 1 1,0 0-1,-1-1 0,1 1 1,-1 0-1,1-1 1,0 1-1,-1-1 1,1 1-1,-1-1 1,1 1-1,-1-1 0,1 0 1,-1 1-1,1-2-4,36-35 43,-19 16 51,-12 2-66,-3 4 7,5 1 43,1 3-28,8-10 25,-12-4 56,-5 16-117,0-9 105,0 1 44,0-23 272,0 18-249,0 19 27,0 6-42,0 16 42,3 18-85,10 10-85,-2-15 46,0-18-69,-9-11-20,1 0-1,-1 0 1,1 0 0,-1 0 0,-1 0-1,1 1 1,0-1 0,-1 1 0,1-1 0,0 4 0,-2-5 0,1 1 0,0-1 0,0 0 0,0 0 0,1 0 0,-1 0 0,0 0 0,1 0 0,-1 0 0,1 0 0,0 0 0,1 1 0,0-2 1,-1 0 1,0 0 0,1 0 0,-1 0-1,0-1 1,1 1 0,-1-1 0,1 0 0,-1 1-1,1-1 1,-1 0 0,1-1-2,19 5 79,-6 3-52,-14-6-27,-1 1 0,1-2 0,0 1 0,-1 0 0,1 0 0,0-1 0,0 1 0,0 0 0,0-1 0,0 0 0,0 0 0,0 1 0,0-1 0,0 0 0,-1 0 0,1-1 0,0 1 0,0 0 1,0-1-1,0 1 0,0-1 0,0 0 0,8-3-16,-5 2 37,0 0-1,-1 0 1,1 1-1,0 0 1,0-1 0,0 2-1,0-1 1,3 0-21,-7 2 5,1-1 0,0 0 0,-1 0 0,1 0 0,-1-1 0,1 1 1,0 0-1,-1-1 0,1 1 0,-1-1 0,1 1 0,-1-1 0,1 0 0,-1 1 0,1-1 0,0-1-5,-1 1 3,0-1 0,0 1 0,-1 0 0,1-1 0,0 1 0,-1-1 0,1 1 0,-1-1 0,1 1-1,-1-1 1,0 0 0,0 1 0,1-1 0,-1 0 0,0 1 0,-1-2-3,1 2 3,0 0 1,0 1-1,0-1 0,0 0 1,0 0-1,0 1 0,0-1 0,0 0 1,0 0-1,0 1 0,0-1 1,0 0-1,1 0 0,-1 1 1,0-1-1,1 0 0,-1 1 1,0-1-1,1 0 0,-1 1 1,1-1-1,-1 1 0,1-1 1,-1 1-1,1-1 0,-1 1 1,1-1-4,8-11 38,0-26 47,16 19-63,-23 15-22,-1 0 0,0 1 0,0-1 0,0 0 0,0 0 0,-1 0 0,0 0 0,0-1 0,0 1 0,0 0 0,0 4 0,0-28-15,0-57-120,0 82 29,0 9 29,0 5 34,0-6 35,-1 24 8,0-8 0,0 1 0,2-1 0,0 0 0,3 9 0,-3-25-1,1 0 1,-1 0-1,1-1 1,0 1-1,0 0 0,1-1 1,-1 0-1,1 0 1,2 3 0,19 8 26,-23-14-22,-1-1 0,1 1 0,-1-1 0,1 1 1,-1 0-1,1 0 0,-1-1 0,1 1 0,-1 0 0,1 0 0,-1-1 0,0 1 1,0 0-1,1 0 0,-1 0 0,0-1 0,0 1 0,0 0 0,0 0 1,0 0-5,-1 28 36,1-27-27,0-2-7,0 0 0,0 1 0,0-1 0,0 0 0,0 0 0,0 0 0,-1 0 0,1 0 0,0 1 0,0-1 0,0 0 0,0 0 0,0 0 0,0 0 0,0 0-1,0 1 1,0-1 0,0 0 0,0 0 0,0 0 0,0 0 0,0 1 0,0-1 0,0 0 0,0 0 0,0 0 0,1 0 0,-1 1 0,0-1 0,0 0 0,0 0 0,0 0 0,0 0 0,0 0 0,0 0 0,0 1 0,1-1 0,-1 0 0,0 0 0,0 0 0,0 0 0,0 0 0,0 0 0,1 0 0,-1 0 0,0 0 0,0 0 0,0 0 0,0 0 0,1 0 0,-1 0 0,0 0 0,0 0 0,0 0-2,1 0 4,-1 1 0,1-1 0,0 0 0,-1-1 0,1 1 0,-1 0 0,1 0 0,-1 0 0,1 0 1,-1 0-1,1 0 0,-1-1 0,1 1 0,-1 0 0,1 0 0,-1-1 0,1 1 0,-1 0 1,0-1-1,1 1 0,-1-1 0,1 1 0,-1 0 0,0-1 0,1 1 0,-1-1-4,1-14 19,-1 13-17,-1-1-1,1 1 1,0 0-1,0-1 1,1 1-1,-1 0 1,0-1-1,1 1 1,-1 0-1,1 0 1,0-1-1,0 1 0,0 0 1,0 0-1,0 0 1,0 0-2,9-9 30,-8 10-26,0-1 0,-1 1 0,1-1 0,0 0-1,-1 0 1,1 0 0,-1 0 0,0 0 0,0 0 0,0 0-1,0 0 1,0 0 0,0-1 0,0 1 0,-1 0-1,1-1 1,-1 1 0,0 0 0,1-1 0,-1-2-4,-1-2 1,1 3 1,-1 1-1,1 0 1,0 0 0,0-1-1,0 1 1,0 0 0,0 0-1,1-1 1,0 1 0,-1 0-1,1 0 1,1-1-2,6-4 55,34-34-110,-17 26 34,3-9-1,-17 18-79,1 7 92,-7 1-9,-3-1 13,0 0-1,0 0 0,0 0 0,0 0 1,-1 0-1,1 0 0,0 1 1,0-1-1,0 1 0,-1-1 1,1 1-1,0 0 0,-1-1 1,1 1-1,0 0 6,6 13-20,12 13 19,11 20 1,-23-32 0,1 0 0,0-1 0,1 0 0,1 0 0,0-1 0,0 0 0,2-1 0,-3-2 2,8 9-69,-13-8-12,-4 2-33,0-7-186,0-1 88,2 0 42,2 0 10,-1-1 3,-2-1-8,3 12-216,0-6-121,1-4-115,3 0-111,0-1 151,-8-4 505,0 1 1,-1-1-1,0 1 0,1-1 0,-1 1 1,1-1-1,-1 1 0,1-1 0,-1 1 1,0-1-1,1 1 0,-1-1 0,0 1 1,0 0-1,1-1 0,-1 1 0,0-1 1,0 1-1,0 0 0,0-1 0,0 1 1,0 0-1,0-1 0,0 1 0,0 0 1,0 0 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00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77 2176,'-4'5'186,"0"-1"-39,-3 2 54,-2 3 129,10-9-198,0-2 62,2 0 85,0-2 106,1 1-59,-1-1 63,2 0 70,-1-1 75,-4 5-347,0 0-54,0 0-24,0 0-4,0 0 76,0 0-51,0-1-44,0 1-36,0-2-27,0-4-67,0 3 90,0 1 64,0-1 92,0 1 112,0 0-107,0 1 36,0-1 39,0 1 42,-1-8-110,-15-14 190,9 17-253,-2 1 36,-5 0 171,7 3-128,-1 2 40,-11 0-183,6 0-25,-9 0 45,15-1-59,-17 0 12,5 6-40,7 14-20,-35 12 0,40-27 4,0 0 0,0 0 0,1 0-1,-1 1 1,1 0 0,1 0 0,-1 1 0,1-1 0,-4 6-4,-17 18-14,24-28 12,1 1 0,-1-1-1,1 1 1,0 0 0,0 0 0,0 0-1,0 0 1,0-1 0,0 1 0,0 0 0,1 1-1,-1 0 3,-14 28 6,-15 19-2,13-12-30,17-36 23,-1 1 0,1-1 0,0 0 0,0 1 0,0-1 0,0 1 0,0-1 0,0 1 0,0-1-1,1 0 1,-1 1 0,1-1 0,0 0 0,0 1 0,0-1 0,0 0 0,0 0 0,0 0 0,1 0 0,-1 0-1,0 0 1,1 0 0,0 0 0,-1-1 0,1 1 0,0-1 0,0 1 0,0-1 0,0 0 0,1 1 3,15 15-14,12 24 14,-19-33 0,2 0 0,-4 10 23,-9-17-21,0-1 0,0 1 0,0 0 0,0 0 1,0-1-1,1 1 0,-1 0 0,0 0 0,1-1 0,-1 1 0,0 0 1,1-1-1,-1 1 0,1 0 0,-1-1 0,1 1 0,0-1 0,-1 1 1,1-1-1,-1 1 0,1-1 0,0 1 0,-1-1 0,1 0 0,0 1 1,0-1-1,-1 0 0,1 0 0,0 1 0,0-1 0,0 0 0,-1 0 0,1 0 1,0 0-1,0 0 0,0 0 0,-1 0 0,1 0 0,0-1-2,9 2-8,4-1 38,13 2 70,40-4 211,-52 0-243,-4-3-35,-3-5 11,-2 0-8,10-2 26,17-9 52,-20 14-68,11-9 15,-22 14-59,1-1 0,-1 0 0,0 0 0,0 0 0,0 0 0,-1 0 0,1 0 1,-1 0-1,0-1 0,1 0-2,-1 0 3,1 0 0,0 1 0,0-1 1,1 0-1,-1 1 0,1-1 0,0 1 1,0 0-1,2-2-3,-3 3 4,1 0 1,-1 0-1,0-1 0,0 1 0,0 0 1,0-1-1,-1 1 0,1-1 1,-1 0-1,1 1 0,-1-1 1,0 0-1,0 0 0,0 0 0,-1 0 1,1 0-1,0 0 0,-1 0-4,0-1 3,0 0-1,0 0 1,1 0-1,-1 0 1,1 0-1,0 1 0,0-1 1,1 0-1,-1 1 1,2-3-3,3-7-3,-6 10 2,0 0 1,1 0 0,0 0 0,0 0 0,0 0 0,0 0 0,1 0-1,-1 0 1,1 0 0,-1 1 0,1-1 0,0 0 0,0 1-1,0 0 1,1-1 0,0 0 0,6-5 24,-8 6-18,0 1-1,0-1 1,-1 1 0,1-1-1,-1 1 1,1-1 0,-1 1-1,1-1 1,-1 1 0,0-1 0,0 0-1,0 1 1,0-1 0,0 0-1,0 1-5,0 1 0,0-29 43,0 37 35,0 38 100,3-9-71,-2-31-91,1-1 0,-1 0 0,1 0 0,0 0 0,0 0 0,1 0 0,-1 0 0,2 1-16,13 13 69,-16-17-65,1-1 0,-1 1 0,1-1 0,-1 1 0,0 0 0,1-1 0,-1 1 0,0 0 0,0 0 0,0 0 0,0 0 0,-1 0 0,1 0 0,-1 0 0,1 0 0,-1 0 0,1 0 0,-1 0 0,0 0 0,0 2-4,6 28 95,-5-29-94,1 0 1,0 0-1,0 0 0,0 0 0,1-1 1,-1 1-1,0-1 0,1 1 0,1 0-1,17 18 22,-15-4 27,-6-16-44,0 0 1,1 0-1,-1 0 1,0 0-1,1 0 1,-1 0-1,1 0 1,-1 0-1,1 0 0,-1 0 1,1 0-1,-1-1 1,1 1-1,0 0 1,-1 0-1,1-1 1,0 1-1,0 0 1,0-1-1,0 1 1,-1-1-1,1 1 1,0-1-1,0 1 1,0-1-1,0 0 1,0 1-1,0-1 1,0 0-1,1 0-5,7 2 19,-1 3-24,-2 6 33,5 10 48,-7-13-44,2-3 31,4-3-41,19-2-89,-27-1 49,4 1-78,-6 0-22,0 0-69,0 0-159,0 0-4,0 0 60,0 0 22,0 0 33,1 0-144,-1 0 106,1 0 87,0 0 70,0 0 50,4 0-19,-2 0 6,0 0-100,-2 0 37,1 0-43,-1 0-100,1 0-82,0 0-90,0 0-102,30 0-1105</inkml:trace>
  <inkml:trace contextRef="#ctx0" brushRef="#br0" timeOffset="515.603">846 58 2560,'0'0'489,"0"1"-117,0-1-101,0 1-86,0 0-76,0 0-50,0 0-36,0 3-58,0-2 43,0-1 48,0 1 67,0 0 0,0-1 42,0 0 47,0 1 52,0-1 58,0 1 64,0-1 69,0 0 75,0 12-434,0-1 45,1 17 248,1-19-278,0-2-46,0-1-37,2 0-43,1-2-53,-2 2 13,3 5 24,4-1 70,-8-10-25,-1 1 0,1-1 0,0 1 0,-1 0 0,1 0 0,-1 0 0,1 0 0,-1 0 1,0 0-1,0 0 0,0 0 0,0 0 0,0 1 0,0-1 0,-1 0 0,1 1 0,-1-1 0,0 0 0,0 1 0,0 2-14,0 76 384,1-73-275,1-2-42,0-1-26,3 0-25,1 2 29,-3 22 104,-3-23 64,0-6-63,0 0-22,0 0 21,0 0 64,0 0-42,0-6 42,0-12 52,0-1-36,0-19 140,0-16 1,0-34 101,0 51-233,5 12-130,12 4-87,-7 10-1,-10 10-14,1-1 1,0 0-1,0 1 1,0-1 0,0 1-1,0-1 1,0 1-1,1 0 1,-1 0-1,0-1 1,1 1-1,-1 0 1,1 0-1,-1 0 1,1 0-1,-1 1 1,1-1-1,0 0 1,-1 1-1,1-1 1,0 1-1,0-1 1,-1 1-1,1 0 1,0 0-1,0 0 1,0 0-1,-1 0 1,1 0-1,0 0 1,0 1-1,0-1 1,0 1-7,6 0 20,4-1-41,1 0-39,14-2-159,-1 1-91,0 1-70,-17-1 164,1 1 1,-1 1-1,0 0 1,1 0-1,-1 1 1,0 0 215,13 14-1429</inkml:trace>
  <inkml:trace contextRef="#ctx0" brushRef="#br0" timeOffset="998.602">1410 77 3328,'0'5'189,"1"0"104,-1 1 87,0-1 71,1 1 221,2 13 1407,-2-11-1239,1-1-191,-2-4-373,1 0-41,0 0-42,0 0-54,0 1-60,0-1-64,-1 0-71,1 0-77,0-1-83,0 1-88,3 29 145,-3-20 102,3 0 60,10 7 86,-12-18-67,-1 1 0,1 0 0,-1 0 0,1 0 0,-1 1-1,0-1 1,0 0 0,0 0 0,0 1 0,0-1 0,0 1 0,-1-1-1,1 0 1,-1 2-22,2 25 74,-3-17-42,1-8-21,-1 0 0,1 1-1,0-1 1,0 0 0,1 1-1,-1-1 1,1 0-1,0 0 1,1 2-11,-1-2 12,1-1 0,-1 1 0,1-1-1,0 0 1,-1 0 0,2 0 0,-1 0 0,0 0 0,1 0-12,7 7 75,6 6-81,-12-9 39,-1 2 97,-2-4-12,-1 1 44,0-32-43,0 5 18,0 21-135,0 0 0,0 0 1,0-1-1,0 1 1,0 0-1,0 0 0,0 0 1,0 0-1,0-1 0,0 1 1,0 0-1,0 0 0,0 0 1,0 0-1,0 0 1,0-1-1,0 1 0,-1 0 1,1 0-1,0 0 0,0 0 1,0 0-1,0 0 1,0 0-1,0-1 0,-1 1 1,1 0-1,0 0 0,0 0 1,0 0-1,0 0 1,-1 0-1,1 0 0,0 0 1,0 0-1,0 0 0,0 0 1,0 0-1,-1 0 0,1 0 1,0 0-1,0 0 1,0 0-1,0 0 0,-1 0 1,1 0-1,0 0 0,0 0 1,0 0-1,0 0 1,0 1-1,-1-1 0,1 0 1,0 0-3,-1 0 6,0 0 0,-1 0 0,1 0 0,0 0 0,0 0 1,0-1-1,-1 1 0,1 0 0,0-1 0,0 1 0,0 0 0,0-1 0,0 0 1,-1 1-1,1-1 0,0 0 0,1 1 0,-1-1 0,0 0 0,0 0 1,0 0-1,0 0 0,1 0 0,-1 0 0,0 0 0,1 0 0,-1 0 1,1 0-1,-1 0 0,1 0 0,-1-1 0,1 1 0,0-1-6,-3-24 149,4-7 74,0-3 99,-1-5-88,0 40-226,0 0 0,-1 0 0,2 0 0,-1 0 0,0 0-1,0 0 1,0 0 0,0 0 0,1 0 0,-1 0 0,0 0 0,1 0-1,-1 0 1,1 1 0,-1-1 0,1 0 0,-1 0 0,1 0 0,0 0-8,-1 1 0,23-42 124,-15 3 8,-8 36-122,0 0 1,0-1 0,1 1 0,-1 0-1,1 0 1,0 0 0,-1 0 0,1 1-1,0-1 1,1 0 0,-1 0-11,1 0 6,0 1 0,0 0 1,0 0-1,0-1 0,0 1 1,0 1-1,0-1 0,1 0 1,-1 0-1,1 1 1,-1 0-1,2-1-6,18-13 83,-21 15-79,0-1 1,0 0-1,0 1 1,0-1-1,0 1 1,0-1-1,1 1 1,-1 0-1,0-1 0,0 1 1,0 0-1,1 0 1,-1 0-1,0 0 1,0 0-1,0 0 1,2 0-5,10 1-30,0 0-66,2-1-89,-11 0 93,-1 0 45,5 0 22,-4 0-14,-1 0-17,1 0-36,2 0-55,0 0-60,2 0-72,2 0-81,5 0-137,11 0-392,-1 0-647</inkml:trace>
  <inkml:trace contextRef="#ctx0" brushRef="#br0" timeOffset="1590.769">2088 134 2432,'0'-12'551,"-1"2"-75,0-3 126,-2 4-88,-9-2 441,6 10-604,-3 0 40,6 1-181,0 0-50,0-1-44,2 0-38,-1 0-26,1 0-33,-1-4-57,1 2 36,0 1 61,0 0 32,-1 1 56,0 0 25,0 1 52,-1-1 59,-1 1 66,1 1-346,0-1 1,0 0-1,0 1 1,0 0-1,0 0 1,0 0-1,0 0 1,0 0 0,0 1-1,1-1 1,-1 1-1,-2 1-3,-18 16 106,12-10-1,0-2 47,-4 4 137,4-2-110,3-1-67,-1 3-54,2-3-7,1-1 28,-4 4 117,3-2-63,3-1-37,3 2-28,-1 1-13,-2-1 16,-7 6 53,-2-4-34,11-10-72,-1 0-1,1 0 0,0 1 0,0-1 0,0 1 0,0-1 0,0 1 0,0 0 0,0 1-17,-3 27 144,4-25-120,6 46 183,2-37-166,3-3-36,-7-11 4,-1 0 0,0 0 0,1 0 0,-1-1-1,0 1 1,1-1 0,-1 1 0,1-1 0,-1 0 0,1 0 0,-1 0 0,1 0-9,54 0 319,-33 0-233,7-3-43,7-14 72,-22 4-54,0 0 1,-1-1-1,5-8-61,14-12 21,-6 3-21,-27 29 0,0 1 0,-1-1 0,1 1 0,0-1 0,-1 1 0,1-1 0,-1 1 0,1-1 0,-1 0 0,0 1 0,0-1 0,0 0 0,0 1 0,0-1 0,0 0 0,1-3 0,-1 2 0,1 1 0,-1 0 0,0-1 0,0 1 0,0-1 0,0 1 0,0-1 0,0 1 0,0-1 0,-1 1 0,1 0 0,-1-1 0,0 1 0,0-1 0,0 1 0,0 0 0,-1-2 0,-23 1 21,19 3 86,6 0 21,6 10-22,19 27-63,-24-36-37,-1 0-1,1 0 1,-1-1-1,1 1 1,-1 0 0,1 0-1,-1 0 1,1 0-1,-1 0 1,0 0 0,1 0-1,-1 0 1,0 0 0,0 0-1,0 0 1,0 0-1,0 0 1,0 0 0,0 0-6,0 29 95,0-12-36,0-6-8,0-3-22,2-3-23,-1 1 0,1-1 1,1 0-1,-1 0 0,1 0 0,0 0 0,0 0 0,1-1 0,0 1 0,0-1 0,0 0 0,1 0 1,-1-1-1,2 2-6,-1-1-53,-3-4-86,-2-1-38,0 0-9,4 0-359,1 0 96,0 0 85,-1 0 71,0 0 73,0 0 42,2 0-58,6 0-246,-9 0 283,0 0-56,3 0-1281</inkml:trace>
  <inkml:trace contextRef="#ctx0" brushRef="#br0" timeOffset="2289.227">2332 58 3456,'-1'0'-208,"-1"0"93,0 0 89,0 0 112,1 0 99,-1 0 87,1 1 151,0-1 85,-1 0 182,0 2 434,1 0-8,1 0-439,-1 0-186,1 0-89,0 1-151,0-1-91,0 1-102,0 0-115,0 7 207,0 0-39,0 9 13,0-1-90,0 28-48,0-32 47,0 1 46,0 3 96,0 2 114,0-17-257,0 0-1,0 0 0,1 1 1,0-1-1,-1 0 1,1 0-1,0 0 0,1 0 1,-1 0-1,1 0-31,11 17 178,-1-5-66,0-3-44,-8-9-57,2 2 164,-1-2-80,0-2-49,1-3-35,0 2 46,13 0 70,34 0 235,-37 0-275,-8 1-58,-7 0-27,15-14 38,21-11 60,10-4 28,-18-13-22,-10 29-86,-18 12-20,0 0 0,-1 0 1,1 0-1,-1 0 0,1-1 0,-1 1 0,1 0 0,-1 0 0,1-1 0,-1 1 0,1 0 1,-1-1-1,1 1 0,-1 0 0,1-1 0,-1 1 0,0-1 0,1 1 0,-1-1 0,0 1 0,1-1 1,-1 1-1,0-1 0,0 1 0,1-1 0,-1 0 0,3-46-23,-3-3-105,1 47 34,2 2 40,7 4 14,-8-2 15,-1 0 24,-1 0-1,1 1 1,0-1-1,-1 0 1,1 1-1,-1-1 1,1 1-1,-1-1 1,0 1 0,0-1-1,1 0 1,-1 1-1,0-1 1,0 1-1,-1-1 1,1 2 1,0-2 0,0 1 0,0-1 0,0 0 0,0 1 1,0-1-1,0 0 0,0 1 0,0-1 0,1 0 0,-1 0 0,0 1 0,1-1 0,-1 0 0,1 0 1,-1 1-1,1-1 0,13 5 0,-13-6 0,0 0 0,-1 0 0,1 0 0,0 0 0,0 0 0,-1 0 0,1 1 0,0-1 0,0 0 0,-1 1 0,1-1 0,0 0 0,-1 1 0,1-1 0,0 1 0,-1-1 0,1 1 0,-1-1 0,1 1 0,-1 0 0,1-1 0,-1 1 0,1 0 0,-1-1 0,0 1 0,1 0 0,-1 0 0,0-1 0,1 1 0,-1 0 0,0 0 0,0-1 0,0 1 0,0 0 0,0 0 0,0 0 0,0-1 0,0 1 0,0 0 0,0 0 0,1 6 0,0-1 0,1 1 0,-1-1 0,2 0 0,-1 1 0,1-1 0,0 0 0,0 0 0,0-1 0,1 1 0,2 1 0,12 25 0,-3 12 0,33 9 0,-41-46 0,1 1 0,-1 0 0,0 1 0,0-1 0,4 8 0,7 35 21,3-32 29,-18-18-47,-1 0 0,0 1-1,0 0 1,0-1 0,0 1 0,-1 0 0,1 0 0,0 0-1,-1 0 1,1 1 0,-1-1 0,0 0 0,0 0 0,0 1-1,0-1 1,0 1 0,0-1 0,-1 1 0,1-1 0,0 3-3,3 9 0,0 0 0,2-1 0,0 0 0,0 0 0,4 4 0,1 3 21,-4 0 45,-6 2-27,0 2-16,12 23 62,-13-45-83,1 1-1,-1-1 0,1 1 1,-1-1-1,0 1 0,0-1 1,0 1-1,0-1 0,-1 1 1,1-1-1,0 1 0,-1-1 1,0 1-1,0-1 1,0 0-1,0 1 0,0-1 1,0 0-1,-1 1-1,-3 7 17,-4 15 90,-20 7 21,1-14 9,19-16-83,1 0 1,0-1-1,-1 0 1,0-1-1,1 1 1,-1-1-1,1-1 1,-2 0-55,-18 0 88,-2 0 111,1-1 0,0-1 0,-28-7-199,33 1 121,3-3-47,0-6-29,-6-11-20,4 3 9,21 24-26,0 0-1,0 0 1,0-1 0,1 1-1,-1-1 1,1 1 0,-1-1 0,1 1-1,0-1 1,0 0 0,0 0-1,0 0 1,0 0-8,-7-17 28,-20-9 57,25 25-82,0-1 0,1 0-1,-1 0 1,1 0 0,1 0-1,-1 0 1,1 0 0,-1-3-3,0-2 106,1-1-83,1 1-73,0-1-62,1-1-88,2 1-55,-2 9 191,-1 0 0,1 0 0,0 0-1,0 0 1,0 0 0,0 1 0,0-1-1,0 0 1,1 1 0,-1-1 0,0 1-1,1-1 1,-1 1 0,2-1 64,7-2-459,0 2-95,1-1-97,11-13-1162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10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58 1536,'0'0'479,"0"0"-105,0 0 194,0 0 80,0-2 136,0 1-561,0-3-35,0 2-84,0-1-36,0-10 121,0 8-55,0-3 96,-6 5 133,0 0-344,0 1 37,-8-2 144,5 2-24,-37-2 612,32 3-625,-1 1-51,7 0-57,-20-1 52,14 5 9,-9 12-2,0 0-1,12 3-84,8 6-29,3 31 0,3-25 21,11-8 56,12 2-41,-19-19-21,-6-6-12,-1 1 1,1-1-1,-1 1 0,0-1 0,1 1 1,-1-1-1,1 1 0,-1-1 1,1 0-1,0 1 0,-1-1 0,1 0 1,-1 0-1,1 1 0,0-1 1,-1 0-1,1 0 0,-1 0 0,1 0 1,0 0-1,-1 0 0,1 0 1,0 0-1,-1 0 0,1 0 0,0 0-3,26 0 27,2 0 74,-26 0-98,-1 0 0,0 0 0,0 0 0,0 0 0,0 0 0,0 0 0,0-1 0,0 1 0,0-1 0,0 1 0,0-1 0,0 0 0,0 0 0,0 0 0,0 0 0,0-1-3,14-20 102,-2 11 23,15 1-29,-25 9-61,2-2 93,-2-13 30,14-3-50,1 5-46,-10 9 15,-3 2 158,-6-3-70,0-1-61,0-15 69,0 12-46,0 4-1,0 1 53,0 5-101,0 0-49,-6 0-93,5 0 56,-20 1-16,14 6-12,11 7-45,30 44 18,-33-42 22,0-9 23,16 12 12,15 19 6,-31-37 3,1 0 0,0 1 0,-1-1 0,1 0 0,0 0 0,0 0 0,0 0-1,0 0 1,0-1 0,0 1 0,0-1 0,0 1 0,0-1 0,0 0 0,1 0 0,-1 0 0,0 0 0,0 0 0,0 0 0,1 0-3,11 0 69,8 8-41,22 11 129,-28-11-176,1-1-101,-8-3 11,0-1-38,1 1-44,1 0-48,2 2-36,-4 2-53,-3 1-60,-2 2-65,2 2-151,-6-13 555,1 1-1,-1-1 1,0 1 0,1-1 0,-1 1-1,1-1 1,-1 0 0,1 1 0,-1-1-1,1 0 1,0 1 0,-1-1 0,1 0 0,-1 1-1,1-1 1,0 0 0,-1 0 0,1 0-1,0 0 1,-1 0 0,1 0 0,-1 0-1,1 0 1,0 0 0,-1 0 0,1 0 49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08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19 567 2560,'0'0'450,"0"0"-183,0 0-80,0 0-46,0 0 152,0 0-186,0 0 48,0 0 135,0 0 755,0 0-652,0 0-155,0 0-73,0 0-38,0 0-17,0 0 53,0 0-28,0 0 87,0 0 47,0 0 67,0 0-181,0 0-107,0 0-11,0 0 50,0 0 125,0 0 150,0 0-63,0-6 21,0 1-268,0-2-15,0 0 9,0-6 50,0-9 78,0-2-67,0-39 42,0 61-148,0 0 0,0 0 1,0 0-1,0 1 0,0-1 0,0 0 0,1 0 0,-1 0 0,1 1 0,-1-1 0,1 0 0,-1 1 0,1-1 0,0 0 0,0 1 0,0-1 0,0 1 0,0 0 1,0-1-1,1 1 0,-1 0 0,0-1 0,1 1 0,0 0-1,12-14-25,-8-15-61,-7 14 65,0 6 21,1 1 0,0 0 0,0-1 0,1 1 0,0 0 0,2-4 0,1 2-10,1 0 0,0 0 0,0 1-1,6-9 11,15-32-66,-24 47 58,0 0-1,0 0 1,1 0-1,-1 1 1,1-1-1,0 1 1,0-1-1,0 1 1,0 0 0,4-3 8,7-8-44,-7 1 21,-6 12 23,-1 1 0,0-1 0,1 0 0,-1 1 0,0-1 0,1 1 0,-1-1 0,1 1 0,-1-1 1,1 1-1,-1-1 0,1 1 0,-1-1 0,1 1 0,-1 0 0,1-1 0,-1 1 0,1 0 0,0 0 0,-1-1 0,1 1 0,0 0 0,-1 0 0,1 0 0,0 0 0,-1 0 0,1 0 0,0 0 0,-1 0 0,1 0 0,0 0 1,-1 0-1,1 0 0,0 0 0,-1 1 0,1-1 0,1 0 0,-1 0 0,0 1 0,0-1 0,1 0 0,-1 0 0,0 0 0,0 0 0,1-1 0,-1 1 0,0 0 0,0-1 0,1 1 0,-1 0 0,0-1 0,0 1 0,0-1 0,0 0 0,0 1 0,0-1 0,0 0 0,0 0 0,0 1 0,0-1 0,0 0 0,0 0 0,-1 0 0,1 0 0,0 0 0,-1 0 0,1-1 0,-1 1 0,1 0 0,-1 0 0,1 0 0,-1-1 0,0 1 0,0 0 0,1 0 0,-1-1 0,2-6 0,-1 7 2,0-1 1,1 0-1,-1 0 1,1 1 0,-1-1-1,1 1 1,-1-1-1,1 1 1,0 0-1,0 0 1,-1 0-1,1 0 1,0 0 0,0 0-1,0 0 1,0 0-1,0 1 1,0-1-1,1 1 1,-1 0-1,0-1 1,0 1 0,0 0-1,0 0 1,1 1-3,5-2 10,-1 1 1,0 1 0,1-1-1,-1 1 1,0 1 0,1 0-11,-6-2 2,0 1 1,-1 0 0,1 0 0,0 0-1,-1 0 1,0 0 0,1 0 0,-1 0 0,1 1-1,-1-1 1,0 0 0,0 1 0,0-1-1,0 1 1,0-1 0,0 1 0,0 0-1,-1-1 1,1 1 0,0 0 0,-1-1-1,1 1-2,7 15 25,17-2-89,-10 32 46,-8-17 51,2 0 37,38 77-27,-35-79 70,-1-7-33,-9-17-66,1 1-1,-1-1 1,0 1-1,0-1 0,0 1 1,-1 0-1,0-1 1,0 1-1,0 0 1,0 0-1,-1 4-13,0 48 150,1-51-57,0-1-33,7 4-2,-2-1-13,-4 0-18,0 15 159,-2-15-157,0 0-40,0-2-31,0 0-33,0 0-41,-1 0-45,1-1-53,0 1-57,0-2-64,0 1-69,0-5-80,-1 0 101,1 0 87,-1 0 73,0 0 46,-1 0 57,-3 0-97,2 0 90,2 0 11,-1 0-45,-1 0-1140</inkml:trace>
  <inkml:trace contextRef="#ctx0" brushRef="#br0" timeOffset="314.989">0 341 2432,'0'0'261,"0"0"-35,1 0 133,-1 0-109,1 0-90,0 0-72,0 0-50,4 0-40,-2 0 53,-2 0 12,1 0 34,-1 0 39,1 0 47,0 0 105,0 0 87,-1 0 97,1 0 109,7 0-297,-1-2-94,-3-2-65,3-9 92,-6 1-9,-2 10 104,1 0-75,1 0-65,0 2-54,2-1-9,6 1-51,-7 1 46,11-2-89,19-7-54,-19 4 65,2 1 71,0 1 98,-6 1-51,-1 1 36,2-1-99,-10 2-36,6 1 1,12 2 48,3 0 9,9 1 40,-23-3-190,-1-1 53,8 0 163,-9-1-134,-2 0-55,1 0-42,1 0-71,1 0-78,3 0-94,1 0-108,1 0 37,7 0-272,3 0-397</inkml:trace>
  <inkml:trace contextRef="#ctx0" brushRef="#br0" timeOffset="885.637">960 172 2304,'0'0'677,"0"0"-266,0 0 146,0 0-111,-2 0 539,-3 0-648,-2 0-211,-29 0 388,18 0-340,5 0-105,7 0-77,2 0-35,-11 2 28,10 3 48,-3 4 56,-4-4-33,9-4-51,1 0 1,0 0 0,-1 0 0,1 0 0,0 1 0,-1-1-1,1 1 1,0-1 0,0 1 0,0 0 0,0 0 0,1 0 0,-1 0-1,0 0 1,1 0 0,-1 2-6,2-4 2,-1 1 1,1-1-1,0 0 0,0 1 0,0-1 1,0 0-1,0 0 0,0 1 0,-1-1 1,1 0-1,0 1 0,0-1 0,0 0 1,0 0-1,-1 1 0,1-1 0,0 0 1,0 0-1,-1 0 0,1 1 0,0-1 1,-1 0-1,1 0 0,0 0 0,0 0 1,-1 0-1,1 0 0,0 0 0,-1 1 0,1-1 1,0 0-1,-1 0 0,1 0 0,0 0 1,-1 0-1,1-1 0,0 1 0,-1 0-2,-3 0 12,1-1-11,0 1 0,-1 0 0,1-1 0,-1 1 0,1 1-1,-1-1 1,1 0 0,-1 1 0,1 0 0,0 0 0,-3 0-1,3 12-22,3-4-63,0-7 84,-1 0-1,1 0 1,0 0 0,0 0-1,1 0 1,-1 0-1,0-1 1,0 1 0,1 0-1,-1 0 1,1 0 0,0 0-1,-1-1 1,1 1-1,0 0 1,0-1 0,0 1 1,11-2 4,-9-1-6,28 4 2,-27-3 0,-1 1 0,0 0 0,0-1 0,1 2 0,-1-1 0,0 0 0,0 0 0,0 1 0,0 0 0,0-1 0,-1 1 0,1 0 0,0 1 0,-1-1 0,0 0 0,1 1 0,-1-1 0,0 1 0,0 0 0,0-1 0,-1 1 0,1 0 0,0 2 0,0-4 0,0 0 0,0 0 1,0 0-1,0 0 0,0 0 0,0 0 1,0-1-1,0 1 0,0-1 0,0 1 1,1-1-1,-1 0 0,0 0 0,0 0 1,0 0-1,2 0 0,6 0 17,-8 2-5,-1-1 0,1 1 0,-1 0 0,1 0 0,-1 0 0,0-1 0,1 1 0,-1 0-1,0 1 1,0-1 0,-1 0 0,1 0 0,0 1-12,10 19 80,-4-15 19,-1-1-58,-1-1-44,4 5-68,-5-2 84,-2 0 92,-2-3-6,1 0 36,-1 2 42,1 0 47,-1 1 53,0 1 56,0 16 8,0-18-42,-7-4 42,-6 2-182,-44 7 419,30-11-371,4-2-95,2-4-101,16 3-75,0 1 36,-3-2 51,-10-3 225,12 5-248,3 0-40,-1 1-33,-2-1-137,2 1 56,0 0-35,-1 0-39,0 0-42,0 0-45,-1 0-49,-4 0-64,-5 0-317,8 0-535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6:46.26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57 169 896,'0'0'405,"0"0"-159,0 0 63,0 0 212,0 0-338,0 0-30,0 0-29,0 1 67,0 2-86,0 0-59,0 4-4,0-4 53,0-3 26,0-1 69,0-2-172,6-3-36,-4 6 20,-1 0 0,0 0 0,0 0 0,0 0 0,0 1 0,0-1 1,0 0-1,0 1 0,0-1 0,0 1 0,0-1 0,0 1 1,0-1-1,0 1 0,-1 0 0,1-1 0,0 1 0,0 0 0,-1 0 1,1 0-1,0-1 0,-1 1 0,1 0 0,0 0-2,8 33 122,-8 53 136,-2-58-220,1 309-63,0 170-57,9-425 56,-5-61 27,-1 0 1,-1 0 0,-1 2-2,-1 42 25,0 28 57,0-83-79,1 1 0,0-1 0,1 1 1,0-1-1,1 0 0,0 0 1,3 6-4,7 28 19,-9-16 25,-1 0 0,-2 0 1,0 1-1,-3 7-44,1 3 37,1 60 50,0-4-36,0 207 21,0-171-5,19 169-67,-19-109-18,0-64-71,2-83 76,3 0 0,8 38 13,-6-42 2,-2 1 1,1 34-3,-4 26 0,0-60 0,-2 0 0,-2 0 0,-7 37 0,-1-21 0,2-21 0,3 0 0,0 1 0,2 18 0,5 69 27,0-6 74,-9 63-101,-3-68 0,4 86 0,6 23-21,-1-186-2,-3-1 0,-1 1 0,-3 9 23,1-9-13,1 0 0,2 1 1,2 10 12,-8 118 0,4-84 0,3 12 0,3 59 24,0 215 101,-4-298-61,-11 26-15,8-61-15,1 1-1,3 0 1,0 14-34,3 85 60,0 175 264,-1-266-313,-2-1 0,-2 3-11,1-15 5,1-1 0,2 1 0,1 0 0,2 8-5,8 133 98,-5 104-89,-7-186-11,1 34 24,2-88 21,1 0 0,4 14-43,5 8 22,-3-20-22,-2 0 0,-2 1 0,-1 7 0,-3 149-25,0 99-57,4-196 59,6-10 40,-8-70-11,-1 86 79,-1-17-60,8-8-50,3-32-24,3 14 0,-8 7 41,-6 349 8,9-299 5,-2-48-24,-4-1-74,-3-41 71,0 0-49,0-1-50,0-4-49,1-4-42,2-5 57,3-1 21,4 1-19,-3-4 15,-3-1 13,-2-5 45,-1 0 0,0 0 0,0 0 0,0 1 0,-1-1 0,1 0 0,-1 1 0,0 2 80</inkml:trace>
  <inkml:trace contextRef="#ctx0" brushRef="#br0" timeOffset="3622.895">1 75 1152,'0'2'326,"0"3"-55,0 7 177,0 1 128,0-7 220,0-6-557,0 0-36,0 0-48,0 0-41,1 0-16,4 0 4,10 0 284,0 0-77,0 0-67,-1 0-57,3 0-33,-1 0-42,40 0 128,-31 0-102,-10 0-20,1 0 36,-5-1-104,0 0-1,0 0 1,0-1-1,-1-1 1,1 0-1,8-3-47,39-10 207,-9 11-37,13 7-33,-37 0-102,1-2 0,0-1 0,0 0 0,10-4-35,-7 0 45,-12 1-24,1 1-1,1 1 1,-1 1 0,3 1-21,199 0 101,320 0 318,-356 0-363,-172-1-65,-1 1 0,1-2 0,-1 0 0,0 0 0,1-1 1,-1 0-1,5-3 9,29-7-23,-16 9 23,-1 1 0,1 2 0,0 1 0,6 1 0,22 0 0,-46-1-5,1 0 1,-1 1 0,0 0 0,0 1-1,2 0 5,53 23-106,-48-21 102,0-1 0,0-1 0,10-1 4,117-2 102,-58-1-64,-37 2 8,83 0 173,-91 0-207,6-7-20,7-16 112,-51 21-93,-2 1-2,0 0 0,1 0-1,-1 0 1,0 1 0,1-1 0,-1 1 0,1-1 0,-1 1 0,1 0 0,-1 0 0,0 0-1,1 0-8,27 0 25,53 0-28,-57 0 37,1 0 38,-7-2-48,8-4-30,8-3 28,-7 7 66,56 2-45,-80 2 51,-3 12-70,-3-5 71,1 30-70,0-38-23,0 50-7,0-42 5,-2 1 0,1-1 0,-1 0 0,0 0 0,-1 0 0,0 0 0,-1-1 0,1 1 0,-2 0 0,-1 4 0,0 0 0,2 0 0,-1 1 0,2 0 0,-1 2 0,2 9 2,1 0 1,2 22-3,0-24-6,0-1 1,-2 1 0,-1-1 0,0 1-1,-2 2 6,-9 11-44,9-28 37,1 0 0,0 1 0,1-1 0,0 1 0,0-1 0,1 1 1,0 0-1,0-1 0,1 2 7,-19 238 0,20-194-3,0-31 9,-1-1 0,-2 1 0,0-1 0,-2 6-6,-21 57 85,20-50-79,2 1 1,1-1-1,2 1 0,2 12-6,0 25-3,-2 127 28,0 102 56,1-279-74,1 1-1,0-1 0,2 0 1,6 16-7,2 20-4,-6-2 19,-3-1 0,-2 1 0,-3 16-15,0-8 61,6 54-61,6-3 43,-5 56-43,-5-87 69,0-1-35,0 315-9,0 149 167,0-306-149,0 59-43,0-283 0,1 0 0,0 0 0,3 16 0,22 47 0,-22-45 0,0-1 0,-3 1 0,0-1 0,-4 13 0,2 26 0,1 98 20,0 104 61,0 166 52,0-404-86,3 0-1,4 22-46,-3-25 28,-1 0 1,-1 20-29,-3-11 0,0-11 0,1 0 0,1 1 0,6 26 0,1-16 0,1-4 0,-3 0 0,-1 1 0,-2 10 0,-5 99-14,1 34-8,7-57 36,4-11 12,-4 69-30,-6-167 4,0 0 0,2 0 0,2 16 0,21 50 21,-20-53 10,-1 0 0,-2 0 0,-2 2-31,-2 109-1,0-36-91,1-42 71,0 26 21,6 25 0,3-41 0,-2 0 0,-4 35 0,-4-55 11,0-24 13,2 1 0,1 0 0,1 0-1,5 18-23,3-8 22,-4-22-22,-1 1 0,-2 0 0,0-1 0,0 1 0,-2 10 0,-1 403-128,9-327 128,-4-72 0,-2 1 0,-1 13 0,-1-37 0,0 1 0,0-1 0,1 0 0,1 1 0,0-1 0,4 9 0,6 27 0,-7-4 0,-2 0 0,-2 1 0,-2-1 0,-3 12 0,1 37 0,9 42-5,1-52 31,-5-66-10,0 0 0,1-1-1,0 1 1,4 5-16,-4-11 6,-1 1 1,1 0-1,-2-1 0,0 2 0,0-1 0,-1 0 1,0 8-7,-3 56-40,0-27-25,2 0 0,2 0 0,3 12 65,6 29-26,-6 48 31,-5-127-5,1 0 0,1 0 0,0 0 0,0 0 0,1 0 0,0 0 0,3 5 0,-2-6 0,-1 1 0,0-1 0,0 1 0,-1 0 0,-1 0 0,0 0 0,1 6 0,-2 269-128,8-236 128,-5-38 0,-1-1 0,0 0 0,0 1 0,-1-1 0,-1 2 0,0 101 0,0-60 0,-3-3 0,-6-25 35,8-20-27,-1-1 1,1 1-1,0 0 1,0 0-1,0 0 1,1 0-1,-1 0 0,1 0 1,0 0-1,1 0 1,0 1-9,-1 22 21,0-27-19,0-1-1,0 0 1,0 0-1,0 0 1,0 0-1,0 1 1,0-1-1,0 0 1,0 0-1,0 0 0,0 1 1,0-1-1,0 0 1,0 0-1,0 0 1,0 1-1,0-1 1,0 0-1,0 0 1,0 0-1,0 1 1,0-1-1,-1 0 1,1 0-1,0 0 1,0 0-1,0 1 1,0-1-1,0 0 1,0 0-1,-1 0 1,1 0-1,0 0 1,0 1-1,0-1 1,0 0-1,-1 0 1,1 0-1,0 0 1,0 0-1,0 0 1,-1 0-1,1 0 1,0 0-1,0 0 1,0 0-1,-1 0 1,1 0-1,0 0 1,0 0-1,0 0 1,-1 0-1,1 0 1,0 0-1,0 0 1,0 0-1,-1 0-1,-14 1 26,-4 13-30,0-11 4,16-3 0,1 0 0,0 0 0,-1 0 0,1 1 0,-1-1 0,1 1 0,-1-1 0,1 1 0,0 0 0,-1-1 0,1 1 0,0 1 0,-24 23 21,21-21 1,-13-1 48,-18-4-55,-62 3 23,93-1-29,-1-1 0,1 0 0,-1 0 0,0 0 0,1-1 0,-1 0 0,1 0 0,-1 0 0,1-1 0,-5-1-9,-20-10 0,25 10 0,0 0 0,-1 1 0,1 0 0,-1 0 0,0 0 0,1 1 0,-1-1 0,0 2 0,-5-2 0,-2 2 0,1-1 0,-1-1 0,1 0 0,-9-2 0,10 1 0,-1 1 0,1 0 0,0 1 0,-8 0 0,-432 1 0,281 18 0,-266-18 128,357-9-123,-8 0-32,-54 9 13,-195 0 50,323 0-36,0 2 0,1 0 0,-1 0 0,0 1 0,-7 3 0,16-4-9,0-1 1,1 0 0,-1 0 0,0 0-1,0-1 1,0 1 0,0-1 0,0 0-1,0 0 1,0 0 0,-3-1 8,-28-2-37,28 3 37,1 1 0,-1-1 0,0 1 0,0 0 0,1 0 0,-4 2 0,-37 22 21,46-25-16,0 1-1,1 0 0,-1-1 1,0 1-1,0-1 1,0 1-1,0-1 1,0 1-1,0-1 1,0 0-1,0 1 1,1-1-1,-1 0 1,0 0-1,0 0 1,0 0-1,0 0 1,0 0-1,-1 0-4,-45 0 22,-44 0-18,66 0-30,16 0-5,2 1-18,-33 14 23,26-14 22,12-2 6,0 1-1,0 0 1,0 0-1,0 0 0,-1 0 1,1 0-1,0 1 1,0-1-1,0 1 1,0-1-1,0 1 1,0 0-1,0 0 1,0 0-1,0 0 1,0 0-1,0 0-1,-2 10 27,3-10-24,1 0-1,0 0 0,-1 1 0,1-1 1,-1 0-1,1 0 0,-1 0 1,1 0-1,-1 0 0,0 0 0,0-1 1,1 1-1,-1 0 0,0 0 0,0 0 1,0-1-1,0 1 0,0 0 0,0-1 1,0 1-1,0-1 0,0 1 1,0-1-1,0 0 0,-1 1 0,1-1 1,0 0-1,0 0 0,0 0 0,0 0 1,-1 0-1,1 0 0,0 0 0,0 0 1,-1 0-3,1-1-2,-1 1 0,1 0 0,0 0 0,0-1 0,0 1 0,-1 0 0,1-1 0,0 1 0,0-1 0,0 1 0,0-1 0,0 0 0,0 0 0,0 1 0,0-1 0,0 0 0,1 0 0,-1 0 0,0 0 0,0 0 0,1 0 0,-1 0 0,0 0 0,1 0 0,0 0 0,-1 0 0,1-1 0,-1 0 2,1 2-1,0-1-1,0 0 1,0 0 0,0 1-1,-1-1 1,1 0 0,0 1-1,-1-1 1,1 0 0,0 1-1,-1-1 1,1 0 0,0 1-1,-1-1 1,1 1 0,-1-1-1,0 1 1,1-1 0,-1 1-1,1-1 1,-1 1 0,0-1-1,1 1 1,-1 0 0,0-1-1,1 1 1,-1 0 0,0 0-1,1 0 1,-1-1 0,0 1-1,0 0 1,1 0-1,-1 0 1,0 0 0,0 0-1,1 0 1,-1 1 0,0-1-1,0 0 1,1 0 0,-1 0-1,0 1 1,1-1 0,-1 0-1,0 1 1,1-1 0,-1 1-1,0-1 1,1 0 0,-1 1-1,1-1 1,-1 1 0,0 0 1,-4 3 0,5-3 0,-1 0 0,0-1 0,0 1 0,0 0 0,0 0 0,0 0 0,0-1 0,0 1 0,0 0 0,0-1 0,0 1 0,0-1 0,0 1 0,0-1 0,0 0 0,0 1 0,-1-1 0,1 0 0,0 0 0,0 0 0,0 0 0,-1 0 0,1 0 0,0 0 0,0 0 0,0 0 0,-1-1 0,1 1 0,0 0 0,0-1 0,0 1 0,0-1 0,0 1 0,0-1 0,0 0 0,0 1 0,0-1 0,0 0 0,0 0 0,0 0 0,0 0 0,-6-4 0,5 4-2,1 0 1,-1 1-1,0-1 1,1 0 0,-1 0-1,0 1 1,0 0-1,1-1 1,-1 1-1,0 0 1,0 0 0,0 0-1,0 0 1,1 0-1,-1 0 2,2 0 0,-37 0-68,14 0 35,-3 0 33,18 0-28,-11 0-56,11 0 67,-4 0 5,-22 0-87,24 0 84,7 0 25,-9 0-32,-10 0-29,-15 0-42,27-3 8,-2-16 42,9 12 20,2-5-41,2-26 45,-1 27-7,0-34-55,0 34 55,0-38 31,-1 5-5,0 14 0,0-1 0,2 1 0,2 0 0,0 0 0,8-29 0,-9 55 0,-1 0 0,0 0 0,0-1 0,0 1 0,0 0 0,-1-1 0,0 1 0,0-1 0,0 1 0,0-1 0,-2-2 0,1-13 0,1-93 0,-1 111 0,1 0 0,0-1 0,0 1 0,1 0 0,-1-1 0,0 1 0,1 0 0,-1-1 0,1 1 0,0 0 0,0 0 0,0 0 0,0 0 0,0 0 0,0 0 0,1 0 0,-1 0 0,0 0 0,3-1 0,11-19 0,-12 10 0,0-1 0,-1 1 0,-1-1 0,0 0 0,0 0 0,-1 1 0,-1-1 0,-1-6 0,0-24 0,2-414 0,0 371-5,0 68 31,0-26 61,0 1-57,0-74-62,-3 99-34,-10 11 20,5 4 5,1-3-40,3-1-62,1-15-127,2 5 43,1 4-14,1-1-96,-1 5 81,0 0-50,0 0-54,1-1-60,-1-40-732</inkml:trace>
  <inkml:trace contextRef="#ctx0" brushRef="#br0" timeOffset="12516.444">1506 10612 1536,'0'0'768,"0"0"-280,0 0-80,0 0 462,0 0-567,0 0-163,0 0-43,0 0 50,0 0 109,0 0 128,0 0-120,0 0-144,0 0-86,0 0-25,0 0 65,3 0 65,8-2 96,-1-3-94,-2 0-68,6-10 31,-10 10-17,1 0 134,-2 1-86,-2 0-58,-2 1-63,1 0-18,2 0 52,11-8 64,-1 4-54,10-12 28,-15 6-15,-7 12-69,0 0 0,1 1 0,-1-1 0,0 1 0,1-1 1,-1 1-1,0-1 0,1 0 0,-1 1 0,1 0 1,-1-1-1,1 1 0,-1-1 0,1 1 0,0 0 0,-1-1 1,1 1-1,-1 0 0,1-1 0,0 1 0,-1 0 1,1 0-1,0 0 0,-1 0 0,1-1 0,0 1 0,-1 0 1,1 0-1,0 0 0,-1 1 0,1-1 0,0 0 1,-1 0-1,1 0 0,0 0 0,0 1-2,1-1 5,0 0 1,1 0-1,-1-1 0,0 1 0,0 0 1,1-1-1,-1 0 0,0 1 0,0-1 1,0 0-1,0 0 0,0 0 0,0-1 1,0 1-1,0 0 0,0-1 0,0 1 0,-1-1 1,1 1-1,-1-1 0,1 0 0,0-1-5,8-8 13,-7 9-1,0-1 0,0 1 0,0 0 0,0 0-1,0 0 1,0 1 0,0-1 0,1 1 0,0-1-12,5 1 47,-9 1-39,47-33 86,-46 32-87,1 0 0,-1 0 0,1 1 1,-1-1-1,1 1 0,-1-1 0,1 1 0,0-1 0,-1 1 0,1 0 0,-1 0 0,1-1 1,0 1-1,-1 1 0,1-1-7,26 0 128,-21 0 0,-7 0 0,0 6-22,0 38 20,0-3-102,0 24 14,0 101 252,0-90-213,-1-68-68,0 0 0,0 0 0,-1-1-1,1 1 1,-2 0 0,1-1 0,-1 1 0,-3 4-9,3-5 4,0-1 1,0 1-1,1 0 1,0 0-1,0 0 1,1 0-1,0 1 1,0 3-5,1 32 33,0 86 168,0-125-370,0 1 91,1 0 72,-1 3 93,1 1 2,-1-5-102,1-1-36,-1-1-25,0 1-37,0-1-41,0 0-47,-1 0-5,1 0-40,0 0-41,0-1-44,-1 1-49,1-1-50,0 1-53,-1-1-57,1-1-614</inkml:trace>
  <inkml:trace contextRef="#ctx0" brushRef="#br0" timeOffset="12896.14">1506 11176 2048,'0'0'438,"0"0"-115,1 0-97,0 0-80,0 0-64,0 0-46,4 0-29,-2 0 42,0 0 95,-2 0-22,1 0 42,-1 0 93,1 0 76,0 0 87,0 0 97,7-1-286,-2-1-85,-1-1-61,2-10 41,-7 1 11,-1 11-130,0 1-1,0 0 1,0 0-1,0-1 1,0 1-1,0 0 0,0 0 1,0-1-1,0 1 1,0 0-1,0 0 1,0-1-1,0 1 1,1 0-1,-1 0 1,0-1-1,0 1 1,0 0-1,0 0 1,0 0-1,0-1 1,1 1-1,-1 0 1,0 0-1,0 0 1,0-1-1,1 1 0,-1 0 1,0 0-1,0 0 1,0 0-1,1 0 1,-1 0-1,0-1 1,0 1-1,1 0 1,-1 0-1,0 0 1,0 0-1,1 0 1,-1 0-1,0 0 1,1 0-1,-1 0 1,0 0-1,0 0 1,1 0-1,-1 0 0,0 0 1,0 1-1,0-1 1,1 0-1,-1 0 1,0 0-1,0 0 1,1 0-7,7 0 113,1-2-33,12-3-1,4-1-81,18 1-76,-23 5 143,0 0 40,56 0 342,-42 0-292,-15 0-97,1 0-35,19-8 63,-2-11 78,-30 15-119,1 0 1,-1 0-1,0 1 0,1 0 0,0 0 0,0 1 0,-1 0 0,1 0 0,1 1 1,-1 0-1,0 0-45,9 1 83,31 0 234,-29 5-193,-12 6-94,-7-10-190,0 0 42,2 0-18,0-1 96,5 1 41,-5-1-42,0 0-49,-1-1-70,1 1-86,-2 0-103,1 0-123,-1 0 470,0 0-1043</inkml:trace>
  <inkml:trace contextRef="#ctx0" brushRef="#br0" timeOffset="14027.349">1393 9276 2048,'0'0'442,"0"-1"-118,0 0-98,0 0-82,0 0-66,-1-1-46,1-3-44,0 3 53,1 0 96,-1 1-17,0 0 41,1 0 94,0 0 78,-1 1 88,1 0 98,2 0-484,19-1 247,-6-2-110,-6-8-107,-7-9-107,-4 20 45,1-1 0,0 0 0,0 0 0,0 0 0,0 0 0,0 0 0,0 0 0,0 0 0,1 0 0,-1 0 0,0 0 0,1 0 0,-1 0 0,0 0 0,1 0 0,-1 0 0,1 1 0,-1-1 0,1 0 0,0 0 0,0 0-3,16 0 163,2 2 26,4-9 36,15-17-12,-29 19-63,-8 5-69,2 2-39,15 5-16,27 22 68,-18-16-74,-15-1-11,-11-9-4,0 1 2,0-1 0,0 0 0,0 1 1,0-1-1,-1 0 0,1 1 0,-1-1 0,0 1 0,0-1 0,1 1 0,-2-1 0,1 1-7,0 113 43,1-109-29,-2 1 1,1 0-1,-1-1 0,0 1 0,0-1 0,-2 4-14,-5 9-5,-3 0 37,0 2 38,1 1 40,3 1 42,4 2 44,3 2 17,0-27-208,0-1-1,0 0 1,0 1-1,0-1 1,0 0-1,0 1 1,0-1-1,0 0 1,0 1-1,0-1 1,0 0-1,0 1 1,0-1-1,0 0 1,-1 0-1,1 1 1,0-1-1,0 0 1,0 1-1,0-1 1,-1 0-1,1 0 1,0 1-1,0-1 1,0 0-1,-1 0 1,1 0-1,0 1 1,0-1-1,-1 0 1,1 0-1,0 0 1,-1 0-1,1 0 1,0 1-1,-1-1 1,1 0-1,0 0-4,-19 14 173,17-13-153,1 1-1,0 0 1,0 0 0,0-1 0,0 1 0,0 0 0,0 0 0,0 0 0,0 0-1,1 0 1,-1 0 0,1 0 0,0 0 0,-1 0 0,1 0 0,0 1-20,0 0 166,-2 0-70,-1-3-47,-3 0-38,2 0 13,2 0 31,1 1 30,0 1 47,2 5 196,2-2-94,1-2-76,2-1-57,23-2 99,-20-1-94,-1 1 69,7 0-246,-1 0 42,12 0 73,-3 0 94,27 0 294,-34 0-332,0 0-45,5 0-69,2 0-111,-9 0 2,0 0-44,1 0-48,1 0-52,1 0-57,1 0-61,2 0-65,1 0-69,-6 0-889</inkml:trace>
  <inkml:trace contextRef="#ctx0" brushRef="#br0" timeOffset="15206.788">1280 7846 1792,'0'-23'556,"0"13"-284,0 5-84,0 0 37,0-1 45,0 2 54,0 2 116,1 2-119,0-1-100,0 1-83,1-1-71,-1 1-40,9 0-67,-5 0 130,-3 0 11,0 0 48,-1 1-131,1-1 1,-1 0-1,0 0 0,0 0 0,0 0 0,0-1 1,1 1-1,-1 0 0,0 0 0,0-1 1,0 1-1,0 0 0,0-1 0,0 0 0,0 1 1,0-1-1,0 1 0,0-1 0,0 0 1,0 0-1,0 1 0,0-1 0,0 0 0,-1 0 1,1 0-1,0 0 0,-1 0 0,1-1-18,2-14 151,1 10-231,9 3 51,-8 3 32,2-3-22,-2-1 57,1 1 81,5 0 50,47 0 206,-55 3-368,-1 0 0,1-1 0,-1 2 0,1-1-1,-1 0 1,1 0 0,-1 1 0,1-1 0,-1 1-1,1 0 1,-1 0 0,0 0 0,1 0 0,-1 0-1,0 0 1,0 1 0,0-1 0,0 1-1,0 0 1,0-1 0,0 1 0,1 2-7,6 27 106,6 10-25,-14-34-54,-1 2-7,0-9-17,0 1-1,0 0 0,0 0 0,0-1 0,1 1 0,-1 0 0,0-1 0,0 1 0,-1 0 1,1 0-1,0-1 0,0 1 0,0 0 0,0-1 0,-1 1 0,1 0 0,0-1 1,-1 1-1,1 0 0,0-1 0,-1 1 0,1-1 0,-1 1 0,1 0 0,-1-1 0,1 1 1,-1-1-1,0 0 0,1 1-2,-9 8 66,-8 24-4,8-22-24,1-2-10,1 8-5,2-3 17,-5-10 47,7-4 41,3 0 0,0 0 0,-7 0 21,-18 0 86,19 0-1,12 0-84,34 0 46,-19 0-136,3 0-59,1 0-109,40 3 169,-64-3-59,0 1 0,0-1 0,-1 0 0,1 0 0,0 1 0,0-1 0,0 0 0,0 1-1,-1-1 1,1 1 0,0-1 0,-1 1 0,1 0 0,0-1 0,-1 1 0,1 0 0,0-1 0,-1 1 0,1 0 0,-1 0 0,0-1 0,1 2-2,3 4 3,-3-4-1,0 0-1,-1 0 1,1 0 0,0 0 0,-1 0-1,1 0 1,-1 1 0,1-1 0,-1 0 0,0 0-1,0 1 1,0-1-2,0-2 0,0 1 4,0 0 0,0 0 0,0 0 0,0 0 0,0 0 0,1 0 0,-1 0 0,0 0 0,1 0 1,-1 0-1,0 0 0,1 0 0,-1 0 0,1 0 0,0 0 0,-1-1 0,1 1 0,0 0 0,-1 0 0,1-1 0,0 1-4,6 7 22,-7-6-22,0-1 0,0 1 0,1 0 0,-1-1 0,1 1 0,-1-1 0,1 1 0,-1-1 0,1 1 0,0-1 0,0 1 0,0-1 0,0 0 0,0 1 0,0-1 0,0 0 0,1 0 0,-1 0 0,0 0 0,0 0 0,1 0 0,-1 0 0,1 0 0,-1-1 0,2 1 0,6 4 0,-8-5 0,-1 1 0,1-1 0,-1 1 0,1-1 0,-1 1 0,1 0 0,-1-1 0,1 1 0,-1 0 0,0-1 0,1 1 0,-1 0 0,0-1 0,0 1 0,1 0 0,-1 0 0,0 0 0,0-1 0,0 1 0,0 0 0,0 0 0,0-1 0,0 1 0,0 0 0,0 0 0,-1 0 0,1 62-38,0-42 76,0-14 90,0-4 21,-3 11-55,-5 0 56,-5-2 44,-3-1 35,10-8-122,-1 0-1,1 0 0,-1-1 0,0 1 0,0-1 0,0-1 0,0 1 0,0-1 0,0-1 0,-1 1-106,-68-1 515,57 0-434,-2 0-37,1 0-254,4 0 62,3 0 50,2 0 37,-10 0-76,19 0 18,-1 0-99,0 0-92,1 0 105,-1 0-37,0 0-40,-1 0-45,-2 0-48,0 0-50,-25 0-983</inkml:trace>
  <inkml:trace contextRef="#ctx0" brushRef="#br0" timeOffset="16140.162">1299 6322 2304,'0'0'668,"0"0"-291,0 0 151,0 0-245,0 0-33,0 0 390,0 0-314,0 0-175,0 0-49,0 0-24,0 0-4,0 0 182,0 0 107,0 1-151,0 1-126,0 6-91,2 23-101,2-20 111,11 2 89,-14-12-85,1-1 0,-1 1-1,0-1 1,0 1-1,0 0 1,0 0-1,0 0 1,0 0 0,0 0-1,0 0 1,0 0-1,-1 0 1,1 0 0,0 0-1,0 0 1,-1 0-1,1 1 1,-1-1-1,1 0 1,-1 0 0,0 1-1,0-1 1,1 0-1,-1 1-8,-7 26 161,-20 18 60,26-43-219,0-1 0,-1 1-1,1-1 1,1 1 0,-1 0-1,0-1 1,0 1 0,1 0-1,0 0 1,0 0 0,-1 0-1,2-1 1,-1 1-1,0 0 1,0 0 0,1 0-2,0 6 16,-1 8 45,0 48 6,0-37 61,0-21 107,0-7 21,0 0-22,6 0-63,19 0 64,-18 0 21,-4 0-22,12 0-117,22 1 104,-14-9-132,15-17-4,15 16-42,5-1 43,-26 4-55,-29 5-41,11 2 31,-8-1 86,-4 1 3,1 0-85,1-1-70,0 0-58,5 0-141,10-1-448,-14 1 499,-2-1 72,-2 1 105,-1 0 36,6 0-519,-6 0 123,0 0-69,0 0-304,0 0-531</inkml:trace>
  <inkml:trace contextRef="#ctx0" brushRef="#br0" timeOffset="16528.878">1525 6209 2048,'0'5'113,"-1"0"40,1 5 251,-1 0 75,1 14 731,1-16-823,2 1-45,1-2-102,10 17-134,-10-17-60,-1 0 0,0 0-1,-1 0 1,0 0 0,0 1 0,0-1-1,-1 0 1,0 1 0,0 1-46,-3 17 88,-6 1-54,0-9-11,1 1 47,4-10-11,0-1 0,0 1 0,1 0 0,0 0 0,0 7-59,1 22 102,-2-8 2,-3 4 57,-4 46 236,10-59-449,0 1 80,0 4 87,-1 13 166,1 10 113,-1-15-185,1-7-114,0 1-105,1-5-100,-1 1-113,0-13 64,0 1-35,1-1-38,-1 1-38,0-12-754</inkml:trace>
  <inkml:trace contextRef="#ctx0" brushRef="#br0" timeOffset="17690.301">1506 4798 1280,'0'10'393,"0"-4"-103,0-3 542,-1-3-375,-4 0-232,0 0-216,-1-1 41,-9 1 134,-26 1 408,31 1-449,2 2-54,-1 2-57,-16 11 63,11-9-38,4-6 9,-1-4 4,-1 3 124,3 0-73,2 2-45,-1 2-23,0 0 35,0-3 50,-1 0 56,-2-2 94,-13 6-87,22-5-185,0 1-1,0-1 1,0 1 0,0-1 0,0 1-1,1 0 1,-1 0 0,0 0-1,1 0 1,0 0 0,-1 0-1,1 0 1,0 0-16,-2 5 213,3-7-42,0 0 42,-6-1-114,2 0-38,0 2-22,-1 0-22,-4 0 29,5-1 9,-2-1 34,6 2 16,0 2-43,0 9-14,0-6-7,0-5-34,0 1 0,0 0 0,0-1 0,0 1 0,0 0 0,-1-1 0,1 1 0,-1-1 1,1 1-1,-1-1 0,1 1 0,-1-1 0,0 1 0,0 0-7,-9 18 50,4 50 32,6-62-77,0 0 0,1 0 0,0 1 0,0-1 0,2 6-5,4 4 9,1 15 91,-7 38 30,-1-52-113,0-19-15,0 0-1,0 1 1,0-1 0,0 0 0,0 0 0,0 0 0,0 1 0,0-1 0,0 0-1,0 0 1,0 0 0,0 1 0,0-1 0,0 0 0,0 0 0,0 0 0,0 1-1,0-1 1,0 0 0,0 0 0,0 0 0,0 1 0,0-1 0,0 0 0,0 0-1,1 0 1,-1 0 0,0 1 0,0-1 0,0 0 0,0 0 0,0 0-1,1 0 1,-1 0 0,0 0 0,0 1 0,0-1 0,0 0 0,1 0 0,-1 0-1,0 0 1,0 0 0,0 0 0,1 0 0,-1 0 0,0 0 0,0 0 0,0 0-1,1 0 1,-1 0 0,0 0 0,0 0 0,0 0 0,1 0 0,-1 0 0,0 0-1,0-1-1,25 1 43,-18 0 64,-7 0 21,3 0-22,16 0-84,-17 1-24,1-1 0,-1 0 0,1-1 1,-1 1-1,0 0 0,1-1 0,-1 1 1,1-1-1,-1 0 0,0 0 0,1 0 0,-1 0 2,10-21-64,-11 21 61,-1-1 0,1 0 0,-1 0 0,1 1 1,0-1-1,0 0 0,0 1 0,0-1 0,0 1 1,0-1-1,0 1 0,0 0 0,0-1 1,1 1-1,0-1 3,26-1 0,29 3 0,-32 3 21,-22-2-11,1 1-1,-1-1 1,0 1-1,1 0 0,-1 0 1,0 0-1,0 0 1,-1 0-1,1 1-9,22 25 22,-22-27-22,-1 0 0,0 0 0,1 0 0,-1 0 0,0-1 0,1 1 0,-1-1 0,1 0 0,-1 1 0,1-1 0,-1 0 0,1-1 0,-1 1 0,1 0 0,-1 0 0,1 0 0,-1 0 0,1 0 0,-1 1 0,1-1 0,-1 1 0,1 0 0,-1-1 0,0 1 0,1 0 0,-1 0 0,0 1 0,0-1 0,1 0 0,-1 1 0,0-1 0,-1 1 0,1 0 0,0 0 0,1 1 0,-2 0 0,0-1 0,0 0 0,0 0 0,0 1 0,-1-1 0,1 1 0,-1-1 0,0 1 0,1-1 0,-1 0 0,0 1 0,-1 0 0,1 30 42,0 72 150,1-104-189,-1 1 0,0 0 0,0-1 0,0 1 0,-1-1 0,1 1 0,0 0 0,-1-1 0,1 1-1,-1-1 1,1 1 0,-1-1 0,0 1 0,1-1 0,-1 0 0,-1 2-3,1-2 5,-1 0 0,1 0 0,0-1 0,-1 1 0,1 0 0,-1-1 1,1 1-1,-1-1 0,1 1 0,-1-1 0,0 0 0,1 0 0,-1 0 0,0 0 0,1 0 0,-2 0-5,2 0 3,1 0-1,-1 0 0,0 0 0,0-1 0,1 1 0,-1 0 0,0 0 0,0 0 0,1 1 1,-1-1-1,0 0 0,1 0 0,-1 0 0,0 0 0,1 1 0,-1-1 0,0 0 0,1 1 1,-1-1-1,0 0 0,1 1 0,-1-1 0,1 1 0,-1-1 0,1 1 0,-1-1 0,1 1 1,-1-1-1,1 1-2,-9 8 66,-20 0-23,11 5 13,17-12-50,-1-1-1,0 1 0,0-1 1,-1 1-1,1-1 0,0 0 1,0 0-1,-1 0 0,1 0 1,-1 0-1,0 0-5,-33 2 98,20-3-100,-46 0 178,35 0-153,5 0-97,13 0-11,1 0-38,-6-2-104,3-1 35,-10-14-303,10 7 129,1 3-105,4 1-51,0 1-45,0 1-49,-25 1-557</inkml:trace>
  <inkml:trace contextRef="#ctx0" brushRef="#br0" timeOffset="18691.234">1280 3443 1280,'0'0'324,"1"0"-85,0 0-74,0 0-60,0 0-51,0 0-35,6 0-68,-5 0 107,-1 0 91,0 0-27,-1 0 38,1 0 41,-1 0 46,0 0 50,0 0 54,-1 0 60,1 0 64,-10 1-36,1 0-111,2 2-95,2 0-79,0 0-69,2 1-39,-9 18-2,9-15 24,0-1 71,-9 10 95,8-4-187,3-7-29,-1-1-1,1 1 1,-1 0-1,0-1 0,0 0 1,-1 1-1,0-1 1,1 0-1,-1 0 1,0 0-1,-1-1 0,-2 3-17,4-3 6,-1 0-1,1 1 0,0-1 0,0 0 0,1 1 0,-1 0 0,1-1 0,-1 1 0,1 0 0,0 0 0,1 0 1,-1 0-1,1 0 0,-1 0-5,-6 26 56,-14-6-34,19-22-22,0 0 0,-1 0 0,1 1 0,0-1 0,0 0 0,0 1 0,1-1 0,-1 1 0,1-1 0,-1 1 0,1 0 0,0 0 0,0-1 0,0 1 0,0 2 0,-4 62 65,6-16 39,0-22-14,-1-1 35,3-8-49,-1-13-62,0-1 1,1 0 0,-1 1 0,2-1-1,-1-1 1,1 1 0,3 4-15,6 7 77,3 0 51,2 0-25,7 8-70,-21-20-20,6 2 83,1-5-80,-3-2 0,2 5 14,-8-4-25,0 1 0,0-1 0,0 0 1,0 0-1,0 0 0,0-1 0,1 1 0,-1 0 0,0-1 1,1 0-1,-1 1 0,0-1 0,1 0 0,-1 0 0,0 0 1,1 0-1,-1-1 0,0 1 0,2-1-5,9-5 34,-10 5-24,1-1-1,-1 1 0,1-1 1,0 1-1,-1 0 1,1 1-1,0-1 0,0 0 1,0 1-1,3 0-9,-5 0 9,1 0 0,-1 0 0,0 0 0,1 0 0,-1-1-1,1 1 1,-1-1 0,1 1 0,-1-1 0,0 0 0,0 0 0,1 0-9,22-24 106,-17 21-111,6-3 61,-11 6-37,-1 0-1,1 0 1,-1-1 0,1 1-1,-1-1 1,0 1 0,0-1-1,0 0 1,0 0 0,0 0-1,1-2-18,0-9 11,-3 11 0,-1-1 0,1 1-1,-1 0 1,1 0-1,-1-1 1,0 1 0,0 0-1,0 0 1,0 0 0,0 0-1,0 0 1,-1 0 0,1 0-1,0 0 1,-1 0-11,-1-1 107,-4 3 21,5 0-118,0 0 0,0 0 0,-1-1 1,1 1-1,0-1 0,0 1 0,0-1 1,0 0-1,-1 0 0,1 0 0,0 0 1,1 0-1,-1 0 0,0-1 0,0 1 1,0-1-1,1 1 0,-1-1 0,1 0 1,-1 1-1,1-1 0,0 0 0,0 0 0,0 0 1,-1-1-11,2 2 3,0 1 0,0 0 1,0-1-1,0 1 1,-1 0-1,1-1 0,0 1 1,0 0-1,-1-1 0,1 1 1,0 0-1,0-1 1,-1 1-1,1 0 0,0 0 1,-1-1-1,1 1 0,0 0 1,-1 0-1,1 0 0,0-1 1,-1 1-1,1 0 1,-1 0-1,1 0 0,0 0 1,-1 0-1,1 0 0,-1 0 1,1 0-1,0 0 0,-1 0 1,1 0-1,-1 0 1,1 0-1,0 0 0,-1 0 1,1 1-4,-38-1 128,37-1-124,1 1 0,-1 0 0,0 0 0,1 0 0,-1 0 0,1 0 0,-1 0 1,0 0-1,1 1 0,-1-1 0,0 0 0,1 0 0,-1 0 0,1 1 0,-1-1 0,0 0 0,1 0 1,-1 1-1,1-1 0,-1 1 0,1-1 0,-1 1 0,1-1 0,-1 0 0,1 1 0,-1 0-4,-4 5 17,-16 13 3,-6-13 71,-18-6-42,25 0-129,9 0-30,0 0-63,1 0-74,0 0-88,8 0-58,1 0-323,1 0-457</inkml:trace>
  <inkml:trace contextRef="#ctx0" brushRef="#br0" timeOffset="19850.522">1073 2032 1664,'-1'0'120,"-1"0"-44,1 0-31,-4 0 33,4 0 0,-1 0 60,1 0 52,-1 0 77,0 0 92,0 0 103,2 0 173,0 0-310,1 0-141,0 0-73,2 0-39,5 0-68,-4 0 32,0 0 65,0 0 95,9-1-55,-5-3-43,-3-3-48,-1-2-51,1-1-52,-5 9 50,1 1 0,-1-1 0,0 1 1,1-1-1,-1 1 0,0-1 0,1 1 0,-1-1 1,1 1-1,-1-1 0,1 1 0,-1 0 0,1-1 1,-1 1-1,1 0 0,-1 0 0,1-1 0,0 1 1,-1 0-1,1 0 0,-1 0 0,1 0 0,0 0 1,-1-1-1,1 1 0,0 0 0,-1 1 0,1-1 1,-1 0-1,1 0 0,0 0 3,8 2-12,-1 0 32,0-2 36,-1-1 45,0-4 55,14-7 1,20 9-37,-27 3-98,36 0 117,-30 0-93,-6 0-18,-12 0-24,0 0 0,0 0 0,0 0 0,0 0 0,0 0 0,0 0 0,0-1-1,0 1 1,0-1 0,0 1 0,0-1 0,0 0 0,0 0 0,-1 0-1,1 0 1,0 0 0,-1 0 0,1 0 0,0 0 0,-1-1 0,0 1 0,1-1-1,-1 1 1,1-2-4,-1 2 3,0-1-1,0 1 0,1 0 1,-1-1-1,0 1 0,0 0 1,1 0-1,-1 0 0,1 0 1,-1 0-1,1 0 1,0 0-1,-1 1 0,1-1 1,0 0-1,-1 1 0,1-1 1,0 1-1,0 0 0,0 0 1,-1 0-1,1 0 0,0 0 1,1 0-3,-2 0 0,0 0 0,0-1 0,1 1 0,-1 0 0,0 0 0,0 0 0,0 0 0,1 0 1,-1 1-1,0-1 0,0 0 0,0 1 0,0-1 0,0 0 0,0 1 0,0-1 0,0 1 0,0 0 0,0-1 0,0 1 0,0 0 1,0 0-1,0-1 0,0 1 0,-1 0 0,1 0 0,0 0 0,-1 0 0,1 0 0,0 0 0,-1 0 0,1 0 0,-1 0 0,0 0 1,1 1-1,4 9 18,-5-10-15,1 0 1,-1-1-1,1 1 0,-1-1 1,1 1-1,0-1 0,-1 1 0,1-1 1,0 0-1,-1 1 0,1-1 1,0 0-1,-1 0 0,1 1 0,0-1 1,0 0-1,-1 0 0,1 0 1,0 0-1,0 0 0,-1 0 0,1 0 1,0 0-1,0 0 0,0 0 0,-1 0-3,0 0 0,29 0 43,-29 0-40,1 0 0,-1 1 0,1-1 0,-1 0 0,1 1 0,-1-1 0,1 1 0,-1-1 0,1 1 0,-1-1 0,0 1 0,1-1 0,-1 1 0,0-1 0,0 1 0,1-1 0,-1 1 0,0-1 0,0 1 0,0 0 0,1-1 0,-1 1 0,0 0 0,0-1 0,0 1 0,0-1 0,0 1 0,0 0 0,-1-1 0,1 1 0,0-1 0,0 1 0,0 0 0,-1 0-3,1 2 5,1 37-5,-3-30 0,-3-4 0,-2 3-4,2-1-8,-1 0-1,1 1 0,0-1 0,1 1 0,0 0 0,0 0 0,1 1 0,-1 5 13,-7 31-26,9-39 27,-1 1 0,1-1-1,-1 0 1,-1 0-1,1-1 1,-1 1 0,-2 2-1,4-7 0,0 1 0,0 0 0,0 0 0,0 0 0,1 0 0,-1 0 0,1 0 0,0 0 0,-1 1 0,2-1 0,-1 0 0,0 1 0,1-1 0,-1 1 0,1-1 0,0 0 0,0 1 0,1-1 0,-1 1 0,1 0 0,-1-1 0,0 1 0,0-1 0,0 1 0,0 0 0,-1-1 0,1 1 0,-1-1 0,0 1 0,0-1 0,-1 1 0,1-1 0,0 0 0,-1 1 0,-1 1 0,-35 48 0,22 4 0,4-32 19,6-15-1,1 0 0,0 1 1,0-1-1,1 1 0,0 0 0,-2 10-18,2 0-14,4-13-16,0 0-73,0-4 13,1 1-33,-1-2-20,0 1-34,0-1-38,0 1-42,0-4-511</inkml:trace>
  <inkml:trace contextRef="#ctx0" brushRef="#br0" timeOffset="20209.857">1167 2333 1792,'0'0'524,"0"0"-216,0 0 91,0 0-73,1-1 441,1-1-488,9-5 48,4 2-54,2 1-49,2 3-41,13 0 41,12 2 6,-22 0-92,5-5 22,-9-11-37,-1 0-10,6 12 25,82 3 262,-84 0-370,-6 0-55,-10 0-95,-4 0-144,0-2 21,0 1 47,0-1 43,0 0 34,4-1-52,6-2-66,-9 4 76,33-2-628</inkml:trace>
  <inkml:trace contextRef="#ctx0" brushRef="#br0" timeOffset="21061.897">1355 452 896,'0'0'253,"0"0"-15,0 0 173,0 0-96,-1 0-84,0 0-70,0 0-58,0 0-43,-6 0 39,4 0 0,0 0 98,1 0-19,0 0 56,0 0 62,0 0 72,-6 0-348,-21 0-71,19 0 82,9 0 117,0 2-47,0 1-29,-1 3-27,0 1-17,0-3 26,1-3-46,0 1 5,-1 0 0,1 1 0,-1-1 0,0 0 0,0 0 1,0 0-1,0 0 0,0 0 0,0-1 0,0 1 0,-1 0 0,-1 0-13,-7 3 77,-3 0 43,11-4-113,1 0-1,-1 1 1,1-1-1,0 0 1,-1 1-1,1 0 1,0-1-1,0 1 1,0 0-1,1 0 1,-1 0-1,0 0 1,1 1-1,-1-1 1,1 0-1,0 1 1,-1 0-7,-14 20 81,13-22-46,2 4 11,2 39-20,-2-22-26,1-21 0,-1 0 0,1 0 0,0 1 0,0-1 0,-1 0 0,1 1 0,0-1 0,0 0 0,0 1 0,0-1 0,0 0 0,1 0 0,-1 1 0,0-1 0,1 0 0,-1 0 0,0 1 0,1-1 0,0 0 0,-1 0 0,1 0 0,0 0 0,-1 0 0,1 0 0,0 0 0,0 0 0,0 0 0,0 0 0,0 0 0,0 0 0,0-1 0,0 1 0,0 0 0,1-1 0,-1 1 0,0-1 0,0 1 0,0-1 0,1 0 0,-1 1 0,3 0 0,-1 0 0,0 1 0,1-1 0,-1 1 0,0 0 0,0 0 0,0 0 0,0 1 0,0-1 0,5 7 0,19 12 0,19-16 0,-39-6 5,0 0 1,0 0-1,0-1 1,0 0-1,-1 0 0,1 0 1,-1-1-1,1 0 1,-1 0-1,4-3-5,-3 1 9,0 1 0,0 1-1,1-1 1,-1 1-1,1 0 1,0 1 0,0 0-1,0 0 1,0 1 0,0 0-1,0 0-8,-5 1 6,-1 0-1,0 0 1,0 0-1,0 0 1,0-1-1,1 1 1,-1-1-1,0 0 1,0 0-1,0 1 1,0-1-1,-1 0 1,1-1-1,0 1 1,0 0-1,0-1 1,-1 1-1,1 0 1,0-2-6,15-11 23,0 8 24,-16 6-44,-1 0-1,1 0 0,0 0 1,-1 0-1,1 0 0,0-1 0,-1 1 1,1 0-1,0 0 0,0 0 1,-1-1-1,1 1 0,-1 0 1,1-1-1,0 1 0,-1-1 1,1 1-1,-1-1 0,1 1 1,-1-1-1,1 1 0,-1-1 0,1 1 1,-1-1-1,0 1 0,1-1 1,-1 0-1,0 1 0,0-1 1,1 0-1,-1 1 0,0-1 1,0 0-1,0 0 0,0 0-2,0-2 107,0-3 21,0-1-99,0-11 15,-4 4-62,3 13 12,1 0 0,-1 0 0,0 0 1,0 0-1,0 1 0,0-1 0,-1 0 0,1 0 0,0 1 0,0-1 1,0 0-1,-1 1 0,1 0 0,0-1 0,0 1 0,-1 0 0,1-1 1,0 1-1,-1 0 0,1 0 0,0 0 0,-1 0 0,1 0 0,-1 1 6,-6-1-153,-1 0-9,1 0 41,-10 0-157,10 0 125,-2 0-83,4 0 74,-1 0-35,-1 0-47,-26 0-524</inkml:trace>
  <inkml:trace contextRef="#ctx0" brushRef="#br0" timeOffset="21606.959">1280 809 1280,'0'0'274,"0"0"-69,1-1-59,-1 0-50,0 0-36,0-1-38,1-3-51,-1 3 50,-1 1 23,1-1 34,-1 1 122,0 0-56,0 0 34,0 1 37,0 0 42,0-1 44,0 1 47,-21 5-94,17-1-102,-3 3 82,4-4-76,-3-1-60,0-2-47,0 0-37,-18 4-79,24-3 61,0 0 0,0 0 0,0-1 0,0 1 1,1 0-1,-1 0 0,0 0 0,0 0 0,1 0 0,-1 0 1,0 0-1,1 0 0,-1 0 0,1 1 0,0-1 0,-1 0 0,1 0 1,0 0-1,-1 1 4,-3 12 28,-2-5 35,-2 1 47,-25 13 72,-14 12 22,44-33-192,1 0 0,0 1-1,0 0 1,0-1-1,0 1 1,0 0-1,0 0 1,1 0 0,-1 2-12,0-1 7,1-1 0,0 1 0,-1-1 1,1 0-1,-1 0 0,0 0 1,0 0-1,0 0 0,0 0 0,-1-1 1,1 1-1,-1-1 0,-2 2-7,3-2 6,-1 1 0,1-1 0,-1 0 0,1 1-1,0-1 1,0 1 0,0-1 0,1 1 0,-1 0 0,0 0-1,1 0 1,0 0 0,-1 2-6,0 5 31,0 0-1,1 0 1,1 0-1,-1 0 1,1 1-1,2 6-30,-1 18 52,2-4-31,10-15 58,9-9-52,32-7-26,-30-1 20,-10 0 10,1-1-1,-1 0 1,0-1-1,0 0 1,-1-2 0,1 1-1,7-5-30,17-15 42,-21 10 30,6 5-31,-21 9-39,-1-1 0,0 1 1,1 0-1,-1-1 0,1 0 1,-1 1-1,0-1 1,1 0-1,-1 0 0,0 1 1,0-1-1,0 0 1,1 0-1,-1 0 0,0-1-2,4-20 87,-5 21-74,0-1 0,0 1-1,0-1 1,0 1 0,0-1 0,1 0 0,-1 1 0,1-1 0,-1 1 0,1-1-1,-1 1 1,1 0 0,0-1 0,0 1 0,0 0 0,0-1 0,0 1 0,0-1-13,0 2 6,0-1 0,0 0 0,-1 0 0,1 1 0,-1-1 0,1 0 0,-1 0-1,1 0 1,-1 0 0,1 0 0,-1 0 0,0 0 0,1 0 0,-1 0 0,0 0 0,0 0 0,0 0 0,0 0 0,0 0 0,0 0 0,0 0 0,0 0 0,0 0 0,-1 0 0,1 0 0,0 0 0,-1 0 0,1 0 0,-1 0-6,-5-18 151,4 16-122,0-1 0,1 0 0,0 0 0,0 0 1,0 0-1,0 0 0,1 0 0,0-2-29,-4-10 161,-9 9-33,-5-2-33,-10-35 118,14 30-114,0 2-95,1 3-72,-1 0-93,2 3-62,0 1-94,-1 2-109,1 2-124,9 1-474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11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1 111 2176,'0'0'596,"0"0"-253,0 0 157,0 0-232,0 0-34,0 0 367,0 0-284,0 0-162,0 0-41,0 0-16,0 0 4,0 0 61,0 0-28,0 0 37,0 0 126,0 0-5,0 0-138,0 3 79,0 44 569,0-22-450,0 2-47,0 9 10,0-19-206,0 0-35,0 49 27,0-13-91,0 73-44,0-86 59,0 2 39,0-2 36,0 1 51,0 3 60,0 3 69,0-41-131,0-6-22,0 0-20,1 0-54,7 0-43,-3 0 24,0 0 89,-2 0-12,0 0 41,22 0-89,-21 1 29,-1 1-39,-4 8 34,1-10-179,0-1 67,0 0 88,-1-2 144,1 1-152,1 0-60,-1 1-89,0 0-90,1 0-115,0 1 100,-1-1-37,1 1-39,-1 0-41,2 0 150,-1 0 61,1 0 39,2 0 7,-2 0 5,0 0-52,-1 0-81,0 0-70,-1 0-103,1 0-122,-1 0 189,0 0-37,0 0-1079</inkml:trace>
  <inkml:trace contextRef="#ctx0" brushRef="#br0" timeOffset="311.543">302 450 3328,'0'-5'294,"0"1"-62,0 1-54,0 0-45,0-2 22,0 0 34,0 6-87,0 0 65,0 2 94,0-1-86,0 0 34,0 1 131,0 1 76,0 0 85,0 1 93,0-5-344,0 0-78,0 0-38,0 0-7,0 3 236,0 9-67,0 2-73,0-1-69,0-2-59,0-9-103,0 0-1,-1 0 1,2-1 0,-1 1 0,0 0 0,0 0-1,1 0 1,-1 0 0,1-1 0,-1 1 0,1 0-1,0 0 1,0-1 0,0 1 0,0 0 0,0-1-1,0 1 1,0-1 0,0 0 0,1 1 0,-1-1-1,0 0 1,1 0 0,0 1 8,5 4-11,-1 1 34,-2 4 43,-3 5 53,-1-5-175,0-1 92,0 1 57,0 25 376,0-19-309,0-8-109,0 1-48,0-2-43,0 0-48,0 0-52,0-1-61,0 1-65,0-1-72,0 0-80,0 0-85,0-5 60,0-1-287,0-1-443</inkml:trace>
  <inkml:trace contextRef="#ctx0" brushRef="#br0" timeOffset="571.482">189 356 2816,'0'-1'167,"-1"-1"26,1-6 87,1 6-151,-1-1 60,1 2-5,1 0 50,-1 0 58,1 1 67,4 0 15,9 0 641,-11 0-719,11 0-117,-4 0-33,-4 0-67,-2 0-35,-1 0-45,-1 0-51,1 0-60,0 0-65,1 0-74,1 0-81,-2 0 69,2 0-39,0 0-40,2 0-45,23 0-402</inkml:trace>
  <inkml:trace contextRef="#ctx0" brushRef="#br0" timeOffset="991.982">452 393 2688,'1'1'731,"1"1"-353,1 1-280,-1-1 44,2 3 250,-2 0 70,2 10 1015,-3-8-908,-1-1-270,0 0-70,0 0-85,0 1-102,0 0-98,0 0-94,2 6 248,2-2-33,9 8-6,-11-16-55,0-1 0,0 0-1,-1 1 1,1-1 0,-1 1-1,1-1 1,-1 1 0,0 0-1,0 0 1,0-1 0,0 1-1,-1 0 1,1 0 0,-1 0-1,1 1-3,-1 24 250,0 26 460,0-49-630,0 6-128,0-9 67,0 1 37,0 0 35,0 0 48,0 0 55,0 1 65,1-3-178,1-1-39,10-7-16,-10-8 26,-3 13-48,1-1-1,0 1 0,0 0 1,0-1-1,0 1 1,0 0-1,1-1 0,-1 1 1,1 0-1,0 0 1,-1-1-1,1 1 0,0 0 1,0 0-1,0 0 1,1 0-4,8-9 0,-9 10 0,1-1 0,0 1 0,0-1 0,-1 0 0,1 0 0,-1 0 0,1 0 0,-1 0 0,0 0 0,0 0 0,0 0 0,0 0 0,0-1 0,-1 1 0,1 0 0,-1-1 0,1 1 0,-1 0 0,0-1 0,0-2 0,3-26 0,16 6 0,9-3 21,-20 18 59,-5 0-27,0 6-23,12 3 42,13 1 56,-20 1-36,-2 3-53,1 11-36,-6-13 12,8 26 70,16-13-63,-24-13-23,0-1 1,-1 0 0,1 0 0,-1 0-1,1 0 1,-1 0 0,1 1-1,-1-1 1,0 0 0,0 0 0,1 1-1,-1-1 1,0 0 0,0 0 0,0 1-1,0-1 1,-1 0 0,1 0-1,0 1 1,-1 1 3,1 1-1,0 0 1,0 0-1,0 0 0,0-1 1,1 1-1,-1 0 1,1-1-1,0 1 1,0 0-1,1-1-2,-1 1 9,0-1 1,1 1-1,-1-1 1,1 0-1,0 0 1,0 0-1,0 0 1,1 0-1,-1 0-9,10 8 29,7 13 124,-16-2-76,-2 2-58,-1-20-59,0-1-72,0 0-60,0-1-50,0 3-265,0 6-405,0-4 534,0-7-943</inkml:trace>
  <inkml:trace contextRef="#ctx0" brushRef="#br0" timeOffset="1286.618">866 73 2560,'0'0'478,"0"0"-104,0-1-91,0 0-78,-1 0-46,1-1-73,0 0-49,0-1-42,0 0 42,0 2 73,1 0 65,0 0 99,0 1 45,0 0 97,1 0 108,-1 1 121,16 12-521,-5 15 158,-9 8-14,-3-9-169,0-3-104,0 19 64,0-1 81,0 9 108,0 67 430,0-83-503,0 1-43,0 3-54,0 1-91,0-1-114,0-19 15,0 0-37,0-15-193,0-4-297,0-1-428,0 0-63,0 0-22</inkml:trace>
  <inkml:trace contextRef="#ctx0" brushRef="#br0" timeOffset="1772.484">904 450 2560,'0'-2'726,"0"0"-526,0-1-38,0-15 246,0 14-280,0 1 40,0-1 397,1 1-86,1 0-79,0 0-72,0 0-66,1 1-58,1 0-52,-1 0-44,1 0-28,1 1-42,13-4-73,-14 5 91,-3-1 14,0 1 39,6-17 116,-2 0-96,11 4-78,-1 12-6,-3 2-3,1-3 41,-5-2 6,1-3 36,19-30 216,-22 28-149,-3 5-76,-2 4-57,0 1-37,1 3-13,3-5 25,0-2 19,3-3 36,3-3 45,3-5 54,-7 5-60,-7-1-106,0 26-22,0-15 0,0 0 0,0 1 0,0-1 0,0 0 0,0 0 0,0 1 0,0-1 0,0 0 0,0 0 0,-1 0 0,1 1 0,0-1 0,-1 0 0,1 0 0,-1 0 0,1 0 0,-1 1 0,0-1 0,1 0 0,-1 0 0,0 0 0,0-1 0,0 1 0,0 0 0,0 0 0,0 0 0,0-1 0,0 1 0,0 0 0,0-1 0,0 1 0,0-1 0,0 1 0,-1-1 0,1 0 0,0 1 0,0-1 0,-1 0 0,0 0 0,-5 2 0,6-1 2,-1 0 0,1-1 0,0 1 1,0 0-1,-1 0 0,1 0 0,0 0 0,0 0 1,0 0-1,0 0 0,0 0 0,0 0 0,0 0 1,0 0-1,1 1 0,-1-1 0,0 0 0,1 1 0,-1-1 1,1 1-1,0-1 0,-1 0 0,1 1 0,0-1 1,0 2-3,-7 13 51,-11-7-29,15-8-24,0 0 0,0 0 0,0 0 0,0 0 0,0 1 0,0-1 0,1 1 0,-1 0 0,0 0 0,1 0 0,-2 2 2,2-2-6,-38 44-91,38-43 98,1-1 1,-1 1 0,1 0-1,0 0 1,0 0 0,0 0-1,0 0 1,1 0 0,-1 0-1,1 0 1,-1 1-2,1-3 2,0-1 1,1 0-1,-1 1 0,0-1 0,0 0 1,0 1-1,0-1 0,0 0 0,-1 1 1,1-1-1,0 0 0,0 1 0,0-1 0,0 0 1,0 0-1,0 1 0,0-1 0,-1 0 1,1 1-1,0-1 0,0 0 0,0 0 1,0 1-1,-1-1 0,1 0 0,0 0 1,0 0-1,-1 1 0,1-1 0,0 0 1,-1 0-1,1 0 0,0 0 0,0 0 1,-1 1-1,1-1 0,0 0 0,-1 0-2,-1 1 6,-1 0 0,1 1 0,0 0 0,0-1 0,0 1-1,0 0 1,1 0 0,-1 0 0,0 0 0,1 0 0,-1 0 0,1 1-1,0-1 1,0 0 0,0 1 0,-1 1-6,-3 8 56,3-9-49,0-1 39,-1 0 76,0 0 44,-3 2 284,6 1-325,1 0-114,1 0-42,11 23 287,-13-27-250,0-1 1,0 0 0,0 1 0,0-1-1,0 0 1,0 0 0,0 1 0,0-1-1,1 0 1,-1 1 0,0-1 0,0 0-1,0 0 1,1 1 0,-1-1-1,0 0 1,0 0 0,1 0 0,-1 1-1,0-1 1,0 0 0,1 0 0,-1 0-1,0 0 1,1 0 0,-1 1 0,0-1-1,1 0 1,-1 0 0,0 0 0,0 0-1,1 0 1,-1 0 0,0 0-1,1 0 1,-1 0 0,0 0 0,1 0-7,19 6 222,-12-2-107,5 1 38,-7-3-101,10 0-18,-7-3 32,-1 1 26,3 0 48,0 2-37,-1 3-41,11 15 13,-16-15-37,1-1 53,14 1 306,-10-5-279,-2-1-97,-4 1-52,0-1-33,0 1-48,-1-1-50,1 1-54,-1 0-61,-1 0 153,0 0-36,3 0-243,0 0-70,10 0-727,-11 0 860,0 0 36,-1 0 46,0 0 66,-1 0 80,0 0 94,4 0-1539</inkml:trace>
  <inkml:trace contextRef="#ctx0" brushRef="#br0" timeOffset="2144.37">1243 563 2688,'0'0'290,"0"0"-33,0 0 166,1 0-108,0 1-91,0-1-59,0 0-70,5-1 33,-4-2-13,0 2 11,-1-2 61,0 2-97,3-8 469,0 3-51,-1 2-69,1 0-89,-1 2-174,1 0-53,0-1-57,2 1-64,-4 1-11,-1-1 71,2-4-42,-1 2 19,-1 2 62,0 1 18,0 0 52,-1 1-171,9-1 197,1-4-95,21-23 4,-28 25-55,1 0-1,-1 0 0,1 1 1,-1-1-1,1 1 0,0 0 1,0 0-1,2-1-50,8-4 214,-8 1-100,-2-3-47,-3-3-33,-1-8 126,0 2-49,0 8-77,0 2-40,0 7 9,0 0-1,0 0 1,0 0 0,1 0-1,-1 0 1,0 0 0,-1 0-1,1 1 1,0-1 0,0 0-1,0 0 1,0 0-1,-1 0 1,1 0 0,0 0-1,-1 1 1,1-1 0,-1 0-1,1 0 1,-1 1 0,1-1-1,-1 0-2,-30-2 44,7 4-39,20-1-4,-1-1 8,0 1 0,0 0 1,0 0-1,0 0 0,0 1 0,0 0 1,0 0-1,0 0 0,1 0 0,-1 1 1,0 0-1,1 0 0,-1 0 1,1 0-1,0 1 0,-4 2-9,-17 32 107,14-22-64,-4 5 11,10-8 7,-1 4 37,1-7-57,-3 10 8,6-7 12,1 4 44,0-8-68,1-6-32,0 0 1,0 0-1,-1 0 1,1 0 0,0 0-1,1 0 1,-1 0-1,0 0 1,0 0 0,1 0-1,0 0 1,-1-1 0,1 2-6,6 5 55,6-1 36,9 6-5,-20-11-82,-1 0 0,0-1 0,0 1 0,0 0 0,0 0 0,0 0 0,0 0 0,0-1-1,-1 1 1,1 0 0,0 1 0,-1-1 0,0 0 0,0 0 0,1 0 0,-1 1-4,1 5 106,3-2-52,11 1-1,-14-6-31,10 1 19,0 1-22,-1 1-37,-2 2-92,2 2 31,-1-1 22,-3-4-19,-1 0-38,2-1-68,0-1-35,1 0-72,2-1-83,1 0-94,-8 0 368,-1 0 0,0 0 0,0 0 0,0 0 0,0-1 0,0 1 0,0-1 0,1 0 0,-1 0 0,0 1 0,-1-1 0,1 0 0,0-1 0,0 1 0,0 0 0,-1-1 0,1 1 0,0 0 0,0-2 98,15-11-826,-15 13 708,1 0 1,-1 0 0,1 0-1,-1 0 1,1 1 0,0-1 0,-1 1-1,1 0 1,0-1 0,0 1-1,-1 1 1,1-1 117</inkml:trace>
  <inkml:trace contextRef="#ctx0" brushRef="#br0" timeOffset="2734.892">1713 393 2816,'0'-7'277,"-1"1"-36,-5-21 742,2 20-607,-1 1 94,3 4 21,1 1 812,1 1-922,0 0-100,0 0-91,-2 0-49,-2 0-27,-23 0 138,17 0-94,0 0 93,9 0-34,0 1-79,-1 2-47,1 1-94,-2 1-85,1-3 96,-12 5-50,4-3 7,3 1 59,3 1 24,-2 1 33,-1 2 39,-1 4 46,-20 24-16,11-18-20,16-17-124,0-1 1,0 1-1,0-1 0,0 1 0,1 0 1,-1 0-1,0-1 0,1 1 0,0 0 1,-1 0-1,1 0 0,0 0 0,0 0 1,0-1-1,0 1 0,0 0 0,0 0 1,1 2-7,0 10 61,0 5 40,-1-12-74,0 20 85,1-12-42,-1-15-69,0 0 1,0 0 0,0 1 0,0-1-1,0 0 1,0 0 0,0 0-1,0 1 1,0-1 0,0 0 0,0 0-1,0 1 1,0-1 0,0 0-1,0 0 1,0 0 0,1 1 0,-1-1-1,0 0 1,0 0 0,0 0 0,0 0-1,0 1 1,1-1 0,-1 0-1,0 0 1,0 0 0,0 0 0,1 0-1,-1 0 1,0 1 0,0-1 0,1 0-1,-1 0 1,0 0 0,0 0-1,0 0 1,1 0 0,-1 0 0,0 0-1,0 0 1,1 0 0,-1 0-2,15 5 80,19 18 64,-22-13-90,-11-9-40,8-4 30,-8 3-39,0 0 0,0 1 0,0-1 0,0 0 0,1 0 1,-1 0-1,0 0 0,0 0 0,0-1 0,0 1 0,0 0 0,0 0 1,0-1-1,0 1 0,0 0 0,0-1 0,0 1 0,0-1 1,0 0-1,0 1 0,0-1 0,-1 0 0,1 1 0,0-1 0,0 0 1,-1 0-1,1 0 0,0 0 0,-1 0 0,1 1 0,-1-1 0,1-1-5,13-18 70,-10 18-64,0-1-1,-1 1 0,2-1 1,-1 1-1,0 0 0,0 1 1,1-1-1,0 1-5,-5 1 3,1 0 1,-1-1-1,1 1 0,0 0 0,-1 0 1,1 0-1,-1 0 0,1-1 1,0 1-1,-1 0 0,1-1 0,-1 1 1,1 0-1,-1-1 0,0 1 1,1 0-1,-1-1 0,1 1 0,-1-1 1,0 1-1,1-1 0,-1 1 0,0-1 1,1 1-1,-1-1 0,0 0-3,24-31 57,-4 3 20,-18 24-61,0 0-1,0 0 0,-1 0 0,0 0 1,0-1-1,-1 1 0,1 0 0,-1-6-15,6-39 52,3 16 24,-7 30-73,-1 0-1,0 0 0,0 0 0,-1 0 1,1 0-1,-1 0 0,1 0 1,-1 0-1,-1 0 0,1-2-2,0 4 0,-1 0 0,1-1 0,0 1 0,0 0 0,0-1-1,1 1 1,-1 0 0,1-1 0,-1 1 0,1 0 0,1-3 0,11-14 0,-11 17 0,0 0 0,-1 1 0,1-1 0,-1 0 0,1 0 0,-1 0 0,0 0 0,0-1 0,0 1 0,0 0 0,0 0 0,-1-1 0,1 1 0,-1 0 0,1-1 0,-1 1 0,0-1 0,0 1 0,0 0 0,0-1 0,0-40 10,0-68-170,0 110 157,0 1 0,0-1-1,0 0 1,0 1 0,0-1 0,0 0-1,0 1 1,0-1 0,0 0 0,0 1-1,0-1 1,-1 1 0,1-1-1,0 0 1,0 1 0,-1-1 0,1 1-1,0-1 1,-1 1 0,1-1-1,-1 1 1,1-1 0,0 1 0,-1-1-1,1 1 1,-1-1 3,-24-24-43,21 21-24,2-1 35,0-6 28,2 9-25,-2 2-73,-11 25 17,11-18 48,1 0 0,0 1 1,0-1-1,1 0 0,0 0 1,1 3 36,6 47-225,0-25 132,-4-17 76,-1-5 17,0 0 0,1 0 0,0-1 0,1 1 0,0-1 0,1 1 0,16 41 0,-17-40 4,1 0-1,0 0 1,1-1 0,0 0 0,1 0 0,0 0 0,1-1 0,2 3-4,17 17-25,4 1-48,-15-13 12,-3-5-146,11 4-226,-17-14 323,-1-1 0,0 0 1,0 0-1,1 0 0,-1-1 0,1 0 1,2 0 109</inkml:trace>
  <inkml:trace contextRef="#ctx0" brushRef="#br0" timeOffset="3302.04">1 1183 2560,'0'5'751,"0"0"-71,0-1-69,0 1-64,-1-1-65,1 1-58,0-1-52,0 1-50,0-1-47,0 1-43,1-1-40,-1 0-35,0 4 49,1 0-91,0-1-74,0 0-36,6 15-79,-3-12 81,1-1 78,-2-4-1,0 0 34,17 29-186,-13-11 114,-5-12 18,-1 2 35,0 2 41,-1 2 48,0 0-89,0 5-20,3 21 42,10-25 7,-9-4-86,-4-12-38,1 0 0,-1 0 1,1 0-1,-1 0 1,1 0-1,0-1 1,0 1-1,0 0 1,0 0-1,0-1 1,0 1-1,0-1 1,1 1-1,-1-1 1,1 0-1,-1 1 1,1-1-1,-1 0 1,1 0-1,-1 0 1,1 0-1,0 0 1,0 0-1,0 0-4,3 2-22,-2 12 51,-5-7-47,0 0-63,2 0-94,0-5 42,1 1-34,1 0-40,1-1-43,2 2-127,2 3-291,-4-5-484</inkml:trace>
  <inkml:trace contextRef="#ctx0" brushRef="#br0" timeOffset="3551.709">396 1466 3328,'-13'6'588,"5"-2"-228,2-1-97,1-1-45,-1 4 329,6-5-393,0 2 41,2 9 651,0-5-320,1-3-135,1-1-60,0-1-113,1 0-61,0-1-71,2-1-81,-5 0 184,0 1-45,0 3 34,-1 0-104,-2 6 5,1-7 25,0 7 25,-1 1-45,0 6-25,3 8-74,8-5-16,5-9 61,-2-4-209,-6-4 66,-2 0-43,0-1-221,-4-1-334,-1-1-462</inkml:trace>
  <inkml:trace contextRef="#ctx0" brushRef="#br0" timeOffset="3801.715">339 1353 3584,'0'0'634,"0"0"-244,0 0-101,0 0-45,0 0 400,0 0-466,0 0 45,0 0 238,2 0 770,0 0-875,9 0 16,1 0-113,-5 0-179,-1 0-36,1 0-40,0 0-42,0 0-44,1 0-49,-1 0-49,1 0-54,0 0-56,0 0-58,0 0-63,0 0-63,8 0-571</inkml:trace>
  <inkml:trace contextRef="#ctx0" brushRef="#br0" timeOffset="4212.515">847 1296 3712,'0'0'635,"0"0"-241,0 0-99,0 0-40,0 0 238,0 0-252,0 0-26,0 0 51,0 0 281,-1 1 484,-1 0-615,-1 0 1,1 0-127,-5 2-88,-4 1-47,-12 7 135,19-8-139,-1 10-46,-4 1-52,-21-9-62,24-7 52,6 2-39,0 0 0,0 0 0,0 0 0,0 0 0,-1 0 1,1-1-1,0 1 0,0 0 0,0 0 0,0 0 0,-1 0 1,1 0-1,0 0 0,0 0 0,0 0 0,-1 0 0,1 0 1,0 0-1,0 0 0,0 0 0,-1 0 0,1 0 0,0 0 1,0 0-1,0 0 0,-1 1 0,1-1 0,0 0 1,0 0-1,0 0 0,0 0 0,-1 0 0,1 0 0,0 0 1,0 1-1,0-1 0,0 0 0,0 0 0,0 0 0,-1 0 1,1 1-1,0-1 0,0 0 0,0 0 0,0 0 0,0 0 1,0 1-1,0-1 0,0 0 0,0 0 0,0 0 0,0 1 1,0-1-1,0 0 0,0 0-4,-2 22 131,2 7-86,-1-28-44,1 0 0,0 0-1,0 0 1,1 0-1,-1 0 1,0 0-1,0 0 1,0 0 0,1 0-1,-1-1 1,0 1-1,1 0 1,-1 0 0,1 0-1,-1 0 1,1-1-1,-1 1 1,1 0 0,0 0-1,-1-1 1,1 1-1,0 0 1,0-1-1,-1 1 1,1-1 0,0 1-1,0-1 1,0 0-1,0 1 1,0-1 0,0 0-1,-1 1 1,1-1-1,0 0 1,0 0-1,0 0 1,0 0 0,0 0-1,0 0 1,0 0-1,0 0 1,0 0 0,0-1-1,0 1 0,0 0 0,1 0 0,-1 0-1,0 0 1,1 0 0,-1 0-1,1 0 1,-1 1 0,0-1-1,0 0 1,1 1 0,-1-1 0,0 1-1,0-1 1,1 1 0,0 0 0,3 13 0,-5-13 0,0 0 0,0-1 0,1 1 0,-1 0 0,0 0 0,0-1 0,0 1 0,1 0 0,-1 0 0,0-1 0,1 1 0,-1 0 0,1-1 0,-1 1 0,1 0 0,-1-1 0,1 1 0,-1-1 0,1 1 0,-1-1 0,1 1 0,0-1 0,-1 1 0,1-1 0,0 0 0,0 1 0,-1-1 0,1 0 0,0 1 0,0-1 0,-1 0 0,1 0 0,0 0 0,0 0 0,0 0 0,-1 0 0,1 0 0,0 0 0,0 0 0,0 0 0,32 1 0,0 2 0,-1 1 0,11 3 0,-31-6-4,-11 0 3,46 32 27,-43-30-16,10 7 145,-16-5 52,-3 0-124,0 3-47,0 3 15,5-10-45,0 0-1,-1 0 1,1 1 0,-1-1 0,1 0 0,-1 0 0,1 0 0,-1 0-1,0 0 1,1 0 0,-1-1 0,0 1 0,0 0 0,0 0 0,0 0-1,0-1 1,0 1 0,0 0 0,0-1 0,0 1 0,0-1 0,0 1-1,0-1 1,0 0 0,0 1 0,0-1 0,0 0 0,-1 0 0,1 0-1,0 0 1,0 0 0,0 0 0,0 0 0,-1 0 0,0 0-6,-30 2 156,12 7-73,8-3-27,-5-5 33,-24-1 50,12 0-113,10 0-70,7 0-77,5 0-70,2 0 35,-5-3-70,3 0 60,0-3-3,5 4 76,0 1-37,-4-2-378,5 3 99,1 0-104,0 0-361,0 0-555</inkml:trace>
  <inkml:trace contextRef="#ctx0" brushRef="#br0" timeOffset="4503.307">1148 901 3840,'1'0'679,"0"0"-261,1 0-110,1 0-49,15 0 427,-14 0-489,-1 0 50,-2 0 360,0 1-83,0-1-77,0 1-72,0-1-67,-1 1-60,1 0-55,-1 0-49,1 1 7,-1 0-109,0 0-73,0 4-188,-1-4 172,1 0 92,0-1 25,0-1 39,0 39-30,0 1 53,0 102 457,0-78-367,0-27-129,0 1-39,0-7-47,0 0-41,0-1-47,0 0-51,0-1-58,0-1-64,0 0-68,0-2-76,0-20-250,0-6 187,0 0-51,3 3-299,13 13-490</inkml:trace>
  <inkml:trace contextRef="#ctx0" brushRef="#br0" timeOffset="4771.509">960 1146 3200,'2'-1'885,"1"0"-629,2 0-32,-2 0-24,0-1-70,0 1-37,1-1-79,2-1-48,-1 1 95,-2 1 11,0 0 38,0 1 44,0-1 50,0 1 10,0-1 43,1 1 49,0-1 51,0 1 55,0 0 60,1 0 64,1 0 66,28 0-52,5 0-99,2 0-104,1 0-108,0 0-111,-2 0-116,-3 0-120,-5 0-124,-27 0-151,-1 1 76,-1 0 64,0 0 56,0 1 21,0 1 48,3 5-123,-4-5 94,0 0-88,33 31-1066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10:19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494 1581 1536,'0'0'475,"0"0"-118,0 0 54,0 0 266,0 0-23,0 0-474,0 0-33,0 0 38,0 0-71,0 0 35,0 0 107,0-2-64,0-3-106,0-20-65,0 16 350,0 1-62,-1 1-57,1 1-52,-1-3 16,0 3-85,-1 0-66,0 2-48,-9-2-65,4 5 59,-3 1 79,4 0-1,0 0 37,-1 0 29,4 0-27,-3 0 0,5 0-122,0-1 0,0 1 0,0 0 0,-1 0 0,1 0 0,0 1 0,0-1 0,0 0 0,0 0 1,0 1-1,0-1 0,0 0 0,0 1 0,0-1 0,0 1 0,0 0 0,0-1 0,0 1 0,0 0 0,0-1 0,0 1 0,0 0 0,1 0 1,-1 0-1,0 0 0,1 0 0,-1 0 0,1 0 0,-1 0 0,1 0 0,-1 0 0,1 0 0,0 0 0,-1 1-6,-3 8 50,0-5-30,0-3 55,-3 5 124,6 7-131,1-13-65,0 1 0,0-1 0,1 0-1,-1 0 1,0 0 0,0 0 0,0 1 0,-1-1-1,1 0 1,0 0 0,0 0 0,-1 0-1,1 0 1,-1 0 0,1 1 0,-1-1-1,1 0 1,-1 0 0,1 0 0,-1 0-1,0-1 1,0 1 0,1 0 0,-1 0 0,0 0-1,0-1 1,0 1 0,0 0 0,0-1-1,0 1 1,0-1 0,0 1 0,0-1-1,-1 1 1,0-1-3,-9 5 53,7-4-18,2 2-11,2 10 23,0 20 81,0-27-123,0 0 0,0 0 0,0 0 0,1 0 0,0-1 0,0 1 0,1 1-5,7 2 37,9-6 41,-15-2 29,-1 1-46,2 10 27,10-7 27,14-6-8,-20 0-52,27 3 205,7-1 18,-6-7-48,-16-1-73,-3 1-31,-1 4-46,-9 2 48,-4-7 0,-1 5-81,0 0-41,3-4-27,-1-2 71,-2-4 89,-2 4-23,0-1 37,0 2-56,-2 1-35,-5-3-4,0 0-17,5-4 85,-1 5-114,-7 1 52,-6 6-52,4 1-94,5 1-8,1-1-39,3 0-72,3 0-3,0 0-106,-6 0-276,1 0 366,-7 0-260,7 1 276,2 1-48,0 1-6,1 1-52,1 1-62,1 2-71,0 27-986</inkml:trace>
  <inkml:trace contextRef="#ctx0" brushRef="#br0" timeOffset="582.194">456 1863 2304,'0'0'673,"0"0"-279,0 0 120,0 0-312,0 0 42,0 0 64,0 0 479,0 0-389,0 0-216,0 0-61,0 0-32,0 0-12,0-6 179,-3-19 128,2 24-366,1 0 0,-1 1 0,1-1 0,-1 1 0,1-1 0,-1 1 0,0-1 1,1 1-1,-1 0 0,0-1 0,1 1 0,-1 0 0,0-1 0,1 1 0,-1 0 0,0 0 0,0 0 0,0 0 0,1 0 0,-1 0 0,0 0 0,0 0 0,1 0 0,-1 0 0,0 0 0,0 0-18,1 0 0,-28 0 406,28 0-397,-1 0 1,1 0-1,0 0 1,-1 0-1,1 0 1,0 0 0,-1 0-1,1 0 1,0 0-1,-1 0 1,1 0-1,0 0 1,-1 0-1,1 1 1,0-1-1,0 0 1,-1 0 0,1 0-1,0 0 1,-1 1-1,1-1 1,0 0-1,0 0 1,0 0-1,-1 1 1,1-1-1,0 0 1,0 0 0,0 1-1,-1-1 1,1 0-1,0 1 1,0-1-1,0 0 1,0 0-1,0 1 1,0-1-1,0 1-9,-13 24 278,13-25-272,0 0 0,0 1 0,0-1 0,0 0 1,0 1-1,-1-1 0,1 0 0,0 0 0,0 1 0,0-1 1,0 0-1,-1 1 0,1-1 0,0 0 0,0 0 1,-1 0-1,1 1 0,0-1 0,0 0 0,-1 0 0,1 0 1,0 1-1,0-1 0,-1 0 0,1 0 0,0 0 0,-1 0 1,1 0-1,0 0 0,-1 0 0,1 0 0,0 0 1,-1 0-1,1 0 0,0 0 0,-1 0 0,1 0 0,0 0-6,-8-1 36,-5 0 55,-1 3 35,13-2-118,0 0 1,0 1 0,0-1 0,1 0-1,-1 1 1,0-1 0,0 1 0,1-1 0,-1 1-1,0-1 1,0 1 0,1-1 0,-1 1 0,1 0-1,-1-1 1,1 1 0,-1 0 0,1 0-1,-1 0 1,1-1 0,0 1 0,-1 0 0,1 0-1,0 0 1,0 0 0,-1-1 0,1 1 0,0 0-1,0 0 1,0 0 0,0 0 0,0 0-9,0 16 67,0 4 51,0 38 223,0-40-248,2-3-39,0-7-66,0-8 18,0 0 0,0 1 0,0-1 0,1-1 0,-1 1 0,0 0 0,1-1 0,-1 1 0,1-1 0,-1 0 0,1 1 0,-1-1 0,1 0 0,-1-1 0,1 1 0,-1 0 0,2-1-6,2 0 5,64 1 62,37 0 172,-62 0-161,-44 0-75,-1 0 0,0 1 1,1-1-1,-1 0 1,0 0-1,1 0 0,-1 0 1,0 0-1,1-1 0,-1 1 1,0 0-1,1 0 0,-1 0 1,0 0-1,0 0 1,1 0-1,-1 0 0,0-1 1,1 1-1,-1 0 0,0 0 1,0 0-1,1 0 1,-1-1-1,0 1 0,0 0 1,0 0-1,1-1 0,-1 1 1,0 0-1,0-1 0,0 1 1,0 0-1,0 0 1,1-1-1,-1 1 0,0 0 1,0-1-4,0 1 4,4-7 56,14-19-2,-9 18-2,3 1 60,1 5 80,-2-3-47,-7-7-64,-3-14 34,-1 22-66,0-6 224,0 4 43,0 5-306,0-1-1,0 1 1,0-1 0,0 1 0,0-1-1,0 1 1,-1-1 0,1 1 0,0 0-1,-1-1 1,0 1 0,1-1-1,-1 1 1,0 0 0,1-1 0,-1 1-14,-9-9 185,10 9-140,-2-7-20,0 4 19,0 2 52,-1 1 78,1 1-142,-27 1 88,28-1-114,0 0 0,0 0 1,0 0-1,0 0 0,1-1 1,-1 1-1,0 0 0,0 0 0,0-1 1,1 1-1,-1 0 0,0-1 1,0 1-1,1-1 0,-1 1 0,0-1 1,1 1-1,-1-1 0,0 0 1,1 1-7,-4-9 43,4 8-35,0-1 0,-1 1-1,1-1 1,-1 1 0,0 0 0,1-1 0,-1 1 0,0 0-1,0-1 1,0 1 0,0 0 0,0 0 0,0 0 0,0 0 0,0 0-1,0 0-7,0 1 1,0-1-1,0 1 0,0 0 0,0 0 0,0 0 0,0 0 0,0 0 0,0 0 0,0 0 0,0 0 0,0 1 0,1-1 1,-1 0-1,0 0 0,0 1 0,0-1 0,0 1 0,0-1 0,1 1 0,-1-1 0,0 1 0,0 0 0,-9 8-85,1 7-107,9-16 192,-4 6-197,-1-6 10,3 0 61,-1 0 58,-2 0 17,2 0-8,0 0-19,1 0-46,-1 0-71,-1 0-79,0 0-93,-2 0-104,2 0-95,-1 0-404,18 0-694</inkml:trace>
  <inkml:trace contextRef="#ctx0" brushRef="#br0" timeOffset="3926.939">155 2258 1536,'0'0'479,"0"0"-105,0 0 71,0 0 305,0-1-24,0-1-526,0-1-38,0-10 60,0-23 267,2 12-209,3 7-113,4 3-88,-6 5 262,-4 3-252,0-20 122,9 5 23,2 10-135,7-10 52,-14 9-53,-1-4 44,-1-2-64,2-37 63,-14 15 46,9 36-176,-2-4 13,-1-1 1,2 1-1,-1-1 1,1 0-1,0 0 1,1 0-1,0 0 1,1 0-1,0-1 1,0-3-25,-9-64 203,1 3 84,9 70-274,0 1-1,0-1 1,0 0-1,-1 1 1,1-1-1,-1 1 1,0-1-1,0 1 1,0-1-1,-1 1 1,1-1-1,-1 1 0,0 0 1,0 0-1,-1-2-12,-11-20 91,-8-59 143,21 81-231,0 1-1,0-1 1,0 1-1,0-1 0,1 0 1,-1 1-1,1-1 0,0 0 1,0 0-1,0 1 0,0-1 1,0-1-3,2-13-31,-1-12-52,-1 20 61,0-15 27,0 12-39,0-2-43,3-11 56,9 17 21,-5 6 0,21-10 21,-17 7 113,-2 3-67,16 3-38,-15 1 5,1-1 65,-7-1-25,16 0-23,6 0-48,-17 0-8,38 0 31,58 0 55,-34 0-55,-24-1 7,-6 0 97,1 2-1,17 3-129,-4 8 70,-17-9-27,30-3 97,-48 0-97,-10 0-23,24 0 33,31 0 36,94 0 266,-101 0-308,-54 0-43,0 1 1,0-1 0,-1 1-1,1 0 1,0 0 0,0 0-1,-1 0 1,1 0 0,-1 1 0,1 0-1,-1 0 1,0 0 0,2 1-5,-1 0 5,0-1 0,0 0 0,-1 0 0,1 0 0,0 0 1,1-1-1,-1 1 0,0-1 0,0 0 0,1 0 0,-1-1 1,0 1-1,4-1-5,46 0-5,-17 0 31,19 0 81,1 0 21,25 0-31,-63 0 19,15 0-73,44 0-30,163 0 80,-78 0-50,-106 0 64,-49 0-89,-8 0-39,1 0 9,8 0 48,8 0 42,11 0 57,-28 0-134,1 0 0,-1 0 0,1 0 0,-1 0-1,1 0 1,-1 0 0,1 0 0,0 0 0,-1-1 0,1 1-1,-1 0 1,1 0 0,-1 0 0,1-1 0,-1 1-1,0 0 1,1-1 0,-1 1 0,1 0 0,-1-1 0,1 1-1,-1 0 1,0-1 0,1 1 0,-1-1 0,0 1-1,10-25 0,-9 24 1,0 0 0,1 0 1,-1 0-1,1 1 1,-1-1-1,1 1 1,0-1-1,-1 1 0,1 0 1,-1-1-1,1 1 1,0 0-1,-1 0 1,1 0-1,0 0-1,-2 0 0,0 0 1,0 0 1,0 0-1,0 0 1,1 0-1,-1 0 1,0 0-1,0 0 1,0 0-1,1 0 1,-1 0-1,0 0 1,0 0-1,0 0 1,1 0-1,-1 0 1,0 0-1,0 0 1,0 0-1,1 0 1,-1 0-1,0 0 1,0 0-1,0 0 1,0 1-1,1-1 1,-1 0-1,0 0 1,0 0-1,0 0 1,0 0-1,1 0 1,-1 1-1,0-1 1,0 0-1,0 0 1,0 0-1,0 1 1,0-1-1,0 0 1,0 0-1,0 0 1,0 0-1,0 1 1,1-1-1,-1 0 1,0 0-1,0 0 1,0 1-1,0-1 1,-1 0-1,1 0 1,0 0-1,0 1 1,0-1-1,0 0 1,0 0-1,0 1-1,0 24 0,0-6-32,1-17 28,-1 0-1,0 0 1,0 1-1,1-1 1,-1 0 0,-1 0-1,1 0 1,0 0 0,0 0-1,-1 0 1,1 0-1,-1 0 1,0 0 0,0-1-1,0 1 1,1 0 0,-2 1 4,-23 13 0,22-7 0,1 1 0,0-1 0,1 1 0,0-1 0,0 1 0,1-1 0,1 1 0,0 5 0,-3 47 0,-6-36 0,6-22 0,1 0 0,0 0 0,0 0 0,0 0 0,0 0 0,1 0 0,0 1 0,0 2 0,0 0 0,0 99-5,0-31 31,0 16 81,0-9-105,0-62 10,0 13 80,0 44-66,0-59 7,0 0 36,0 26-49,0-44-22,0 8 24,0 28 66,0 7 74,0-33-153,0-3 98,-7-7-1,-21 0-84,-480 0-150,495 0 145,0 1 0,0 1 0,0 0 1,-8 3-18,-38 3 59,-14-8-35,10 0-34,-153 0-121,79 0 98,126 0-48,-56 0 56,-43 0 25,79 0 4,-54 0-30,29 0-59,-1 0 64,1 0 21,-60 0 0,56 0 0,-13 0-2,61 0 37,-16 0 38,16 0-62,-1 0-64,8 0-49,4 0-95,1 0-13,0 0-28,0 0-139,0-3-334,0-12-462</inkml:trace>
  <inkml:trace contextRef="#ctx0" brushRef="#br0" timeOffset="4741.609">1058 1430 2432,'0'-3'99,"0"1"72,1 0 61,-1 0 52,1-1 380,0-1 548,1 3-716,-1 0-45,0 1-85,0 0-221,0 0-34,0 0-37,0-1-41,0 1-45,0 0-49,0 0-53,0 0-57,0 0 52,2 8 347,-3 4-105,0-10-111,0 27 9,0-29-18,0 0 1,0 1-1,0-1 1,0 0-1,0 0 0,0 1 1,0-1-1,0 0 0,0 1 1,0-1-1,0 0 1,0 1-1,0-1 0,0 0 1,0 1-1,0-1 0,1 0 1,-1 0-1,0 1 0,0-1 1,0 0-1,1 1 1,-1-1-1,0 0 0,0 0 1,1 0-1,-1 1 0,0-1 1,0 0-1,1 0 1,-1 0-1,0 0 0,0 1 1,1-1-1,-1 0 0,0 0 1,1 0-1,-1 0-3,2 1 17,0 0 1,0 1-1,0-1 0,-1 1 0,1-1 1,0 1-1,-1-1 0,1 1 0,-1 0 1,0 0-1,0 0 0,1 0 0,-1 0 1,0 0-1,0 1-17,9 43 184,-8 11-66,-4 1-55,0-2-47,2 6 68,0 37-40,0-57-1,0 5 65,0 3 95,0-4 64,0 3 109,0-22-141,0 1 35,0 2 36,0 1 41,0-6-219,0-19 0,0-6-70,0 0-74,0 0-70,0 0-126,0 0-51,0 0-8,0 0-124,0 0-340,0 0-545</inkml:trace>
  <inkml:trace contextRef="#ctx0" brushRef="#br0" timeOffset="6951.76">1641 1863 1664,'0'0'479,"0"0"-105,0 0 70,0 0 286,0 0-52,0 0-332,0 0-126,0 0-14,0 0 178,0 0 107,0 0-207,0 0-163,0 0-88,0 0-87,0 0-5,0 0 75,0 0 71,0-6 125,0 4-147,0-1-37,-1 1-1,1-1 1,0 1-1,-1-1 1,1 0-1,0 1 1,1-1-1,-1 1 1,0-1-1,1 0 1,0 1-1,-1-1 1,1 1 0,0 0-1,0-1 1,0 1-1,1 0-27,23-1 213,-25 3-210,0 0-1,0 0 0,1 0 0,-1 0 1,0 0-1,0 0 0,0 0 0,1 0 1,-1 0-1,0 0 0,0 0 0,0 0 1,1 0-1,-1 0 0,0 0 0,0 0 1,0 0-1,1 0 0,-1 0 0,0 0 1,0 0-1,0 0 0,0-1 0,1 1 1,-1 0-1,0 0 0,0 0 0,0 0 1,0 0-1,0 0 0,1-1 0,-1 1 1,0 0-1,0 0 0,0 0 0,0 0 1,0-1-1,0 1 0,0 0 0,0 0 1,1 0-1,-1-1 0,0 1 0,0 0 0,0 0 1,0 0-1,0-1 0,0 1 0,0 0 1,0 0-1,0 0 0,0-1 0,-1 1 1,1 0-1,0 0 0,0 0 0,0-1-2,0-24 43,2 16 53,-1 8-94,-1 0 0,1 0-1,-1 0 1,1 0 0,0 0 0,0 0-1,-1 0 1,1 0 0,0 1-1,0-1 1,0 0 0,0 0-1,0 1 1,0-1 0,0 1-1,0-1 1,1 0-2,5 0 88,-5 1-86,-1-1-1,1 1 0,-1 0 0,1 0 0,0 0 0,-1 0 1,1 0-1,-1 0 0,1 1 0,-1-1 0,1 0 1,-1 1-1,1-1 0,-1 1 0,1 0 0,-1-1 0,1 1 1,-1 0-1,0 0 0,0 0 0,1 0 0,-1 0-1,-3 6 17,2 9 84,0 2-74,0-11 80,0-4-1,0-3-105,0 1 0,0-1 0,0 1 0,0-1 0,0 1-1,-1-1 1,1 1 0,0 0 0,0-1 0,0 1-1,0-1 1,-1 1 0,1-1 0,0 1 0,0-1 0,-1 0-1,1 1 1,0-1 0,-1 1 0,1-1 0,0 1-1,-1-1 1,1 0 0,-1 1 0,1-1 0,-1 0-1,-24 3 21,25-3-19,0 0 1,-1 0-1,1 0 0,0 0 0,-1 0 1,1 0-1,0 0 0,-1 0 0,1 0 1,0 0-1,-1 0 0,1 0 0,0 0 1,-1 1-1,1-1 0,0 0 0,0 0 0,-1 0 1,1 0-1,0 1 0,-1-1 0,1 0 1,0 0-1,0 0 0,0 1 0,-1-1 1,1 0-1,0 0 0,0 1 0,0-1 1,-1 0-1,1 1 0,0-1 0,0 0 1,0 0-1,0 1 0,0-1 0,0 1-2,-3 2 20,-7 12-15,8-9 37,1 1 41,0-7-39,-24 0 155,12-1-89,2-1 88,8 0-55,3 1 37,19-28-158,9 11-1,-28 18-20,0 0 1,0 0-1,0 0 0,0 0 0,0 0 1,0 1-1,0-1 0,0 0 1,0 0-1,0 0 0,0 0 0,0 0 1,1 0-1,-1 1 0,0-1 0,0 0 1,0 0-1,0 0 0,0 0 1,0 0-1,0 0 0,0 0 0,1 0 1,-1 0-1,0 0 0,0 0 0,0 0 1,0 0-1,0 0 0,1 1 1,-1-1-1,0 0 0,0 0 0,0 0 1,0 0-1,0 0 0,0-1 0,1 1 1,-1 0-1,0 0 0,0 0 1,0 0-1,0 0 0,0 0 0,1 0 1,-1 0-1,0 0 0,0 0 0,0 0 1,0 0-1,0 0 0,0 0 1,0-1-1,0 1 0,1 0 0,-1 0 1,0 0-1,0 0 0,0 0 0,0 0 1,0-1-1,0 1 0,0 0 1,0 0-1,0 0 0,0 0 0,0 0-1,2 15 22,4-16-25,1 2-3,-3 31 36,-10-28 46,-16-1 152,2-4-12,18 1-160,-3 0-74,3-6-49,2 4 58,0 0 1,0 1-1,0-1 1,0 0-1,1 1 1,-1-1-1,0 1 0,1-1 1,-1 0-1,1 1 1,-1-1-1,1 1 1,0-1-1,0 1 1,0 0 8,24-9-107,-15 3 88,-17 9 13,7-2 6,0 0 0,0 0 0,0 1 0,0-1 1,0 0-1,0 0 0,0 0 0,0 0 0,0 1 0,0-1 0,0 0 0,0 0 0,0 0 0,0 0 1,0 1-1,0-1 0,0 0 0,0 0 0,0 0 0,0 1 0,0-1 0,0 0 0,0 0 1,1 0-1,-1 0 0,0 0 0,0 1 0,0-1 0,0 0 0,0 0 0,0 0 0,1 0 1,-1 0-1,0 0 0,0 0 0,0 1 0,0-1 0,1 0 0,-1 0 0,0 0 0,0 0 1,0 0-1,0 0 0,1 0 0,-1 0 0,0 0 0,0 0 0,0 0 0,0 0 0,1 0 0,-1 0 1,0 0-1,0 0 0,0 0 0,1 0 0,-1-1 0,0 1 0,0 0 0,47 3 19,-40-3 88,-7 7-1,0 18-63,0-19 64,0-6-40,0 0-49,0 0-36,0 0-49,0 0-33,0 0-35,0 0-87,0 0-196,0 0-243</inkml:trace>
  <inkml:trace contextRef="#ctx0" brushRef="#br0" timeOffset="8935.118">1679 1863 2432,'0'0'1152,"0"0"21,0 0-466,0 0-509,0 0-36,0 0-20,1 0-39,0 0 10,1 0-86,6 0-41,-5 0 52,0 0 47,0 0 100,1 0 117,14 2-317,-8 7 71,-7 9 91,-2 14 112,-1-27-215,-2 16 55,1 53 234,7-44-253,-2-15-37,-1 0 0,0 0 1,-1 0-1,0 1 1,-1 10-44,-1 23 39,0-45-37,0 0 0,0 0 0,0 0 0,1 0 0,-1 0 1,1 0-1,0 0 0,0 0 0,0 0 0,1 0-2,23 14 107,-19-1-11,-3 20-19,-4 43 32,-1-53-27,2-3 44,0 5-83,0 4 56,0-21-87,0-4 5,0-2 90,0-6 21,0 0 0,0 0 21,0 0 64,0 0-63,-6 0-44,-22 0 111,8 0-89,9 0-74,4 0-35,-5 0-39,6 0 52,-4 0 79,1 0-14,-1 0 33,-18 3-87,9 10 64,9-10-1,-40-3-6,-1 0 36,-17 0 34,18 0-42,-7 0-22,-13 0-43,48 0-25,5 0-11,-134 0 16,126 5 21,4 12-101,11-8 10,8-8 27,1 0 0,-1 0 0,1 0 0,-1-1 0,1 1 0,-1-1 0,1 1 0,-1-1 0,1 0 0,-1 1 0,0-1 0,1 0 0,-1 0 0,0 0 0,1 0 0,-56 0 107,35 0-102,9 0 29,-8 0 33,-105 0 58,26 0-100,69 0-25,-3 2 2,31 3 1,3-5-3,0 1 0,0-1-1,0 0 1,0 0 0,0 1 0,0-1 0,0 0 0,0 1 0,0-1 0,0 0 0,0 1 0,0-1 0,0 0 0,-1 0 0,1 1 0,0-1 0,0 0-1,0 0 1,0 1 0,-1-1 0,1 0 0,0 0 0,0 1 0,0-1 0,-1 0 0,1 0 0,0 0 0,0 1 0,-1-1 0,1 0 0,0 0 0,0 0-1,-1 0 1,1 0 0,0 0 0,0 0 0,-1 0 0,1 0 0,0 1 0,-1-1 0,1 0 0,0 0 0,-1 0 0,1-1 0,0 1 0,0 0 0,-1 0-1,1 0 1,0 0 0,-1 0 0,1 0 0,-85 4-23,75-4-62,-18 0 64,9 0-1,16 0-42,3 6 128,0 78-21,0-66-55,3 12 13,10-15 95,-10 4-74,-3-17-22,0 0 0,0 0 0,0-1 0,0 1 0,0 0 0,0 0 0,1 0 0,-1-1 0,1 1 0,-1 0 0,1 0 0,0-1 0,0 1 0,-1 0 0,1-1 0,1 0 1,-1 0 0,1 0 1,-1-1-1,1 1 1,-1 0-1,1-1 1,-1 1-1,1-1 0,0 0 1,-1 0-1,1 1 1,-1-1-1,1 0 1,0 0-1,-1 0-1,0-1 2,-1 1-1,0 0 1,0 0-1,0 0 1,0 0-1,0 0 1,1 0 0,-1 0-1,0 0 1,0 0-1,0 0 1,0 0 0,0 0-1,1 0 1,-1 0-1,0-1 1,0 2-1,0-1 1,0 0 0,1 0-1,-1 0 1,0 0-1,0 0 1,0 0-1,0 0 1,1 0 0,-1 0-1,0 0 1,0 0-1,0 0 1,0 0 0,0 0-1,1 0 1,-1 1-1,0-1 1,0 0-1,0 0 1,0 0 0,0 0-1,0 0 1,0 0-1,0 1 1,0-1-1,1 0 1,-1 0 0,0 0-1,0 0 1,0 1-1,0-1 1,0 0 0,0 0-1,0 0 1,0 0-1,0 1-1,0 11 43,0-9 0,0-6-1,0 3-41,-1-1-1,1 0 1,0 1-1,0-1 1,0 1-1,0-1 0,0 0 1,0 1-1,0-1 1,1 1-1,-1-1 1,0 0-1,0 1 0,0-1 1,0 1-1,1-1 1,-1 1-1,0-1 1,1 1-1,-1-1 1,0 1-1,1-1 0,-1 1 1,1-1-1,-1 1 1,0 0-1,1-1 1,-1 1-1,1 0 1,-1-1-1,1 1 0,0 0 1,-1 0-1,1-1 1,-1 1-1,1 0 1,-1 0-1,1 0 1,0 0-1,-1 0 0,1 0 1,-1 0-1,1 0 1,0 0-1,-1 0 1,1 0-1,-1 0 0,1 0 1,0 0-1,-1 1 1,1-1-1,2 1-1,-2-1 0,1 0 1,-1 0 0,0 0 0,1 0 0,-1 0-1,1 0 1,-1-1 0,0 1 0,1 0 0,-1-1-1,0 1 1,1-1 0,-1 1 0,0-1-1,1 0 1,-1 1 0,0-1 0,0 0 0,0 0-1,0 0 1,0 0 0,1 0 0,2-20 26,-4 20-23,0 0 1,1 0-1,-1 0 0,0 0 1,0 0-1,1 0 1,-1 0-1,0 1 0,1-1 1,-1 0-1,1 0 0,-1 0 1,1 0-1,0 1 1,-1-1-1,1 0 0,0 0 1,0 1-1,-1-1 1,1 1-1,0-1 0,0 0 1,0 1-1,0 0 0,0-1 1,-1 1-1,1 0 1,0-1-1,0 1 0,0 0 1,0 0-4,1-1 2,29-8 19,-5-16 64,-24 24-81,0 0-1,0 0 1,0 0 0,0 0-1,0 1 1,0-1-1,1 1 1,-1 0-1,0-1 1,0 1-1,1 0 1,-1 0-4,-2 0 0,0 0 1,0 0 1,0 0-1,1 0 1,-1 0-1,0 0 1,0 0-1,0 0 1,1 0-1,-1 0 1,0 0-1,0 0 1,0 0-1,1 0 1,-1 0-1,0 0 1,0 0-1,0 0 1,1 0-1,-1 0 1,0 0-1,0 0 1,0 0-1,0 1 1,1-1-1,-1 0 1,0 0-1,0 0 1,0 0-1,0 0 1,0 0-1,1 1 1,-1-1-1,0 0 1,0 0-1,0 0 1,0 0-1,0 1 1,0-1-1,0 0 1,0 0-1,1 0 1,-1 1-1,0-1 1,0 0-1,0 0 1,0 0-1,0 1 1,0-1-1,0 0 1,0 0-1,0 0 1,0 1-1,-1-1 1,1 0-1,0 0 1,0 0-1,0 1-1,1 35 23,-3-25-16,-3-5 6,-23 22 72,18-24-69,-9 20 11,-9 5 58,9-23-42,6-6 17,0 0-36,-8 0-38,-22 0-98,32 0 112,-1 0 42,12 0-40,0 0-1,0 0 1,0 0-1,0 0 1,-1 0-1,1 0 1,0 0 0,0 0-1,0 0 1,0 0-1,0 0 1,-1 0-1,1 0 1,0-1 0,0 1-1,0 0 1,0 0-1,0 0 1,-1 0 0,1 0-1,0 0 1,0 0-1,0-1 1,0 1-1,0 0 1,0 0 0,0 0-1,0 0 1,0 0-1,-1-1 1,1 1-1,0 0 1,0 0 0,0 0-1,0 0 1,0 0-1,0-1 1,0 1 0,0 0-1,0 0 1,0 0-1,0 0 1,0-1-1,0 1 1,0 0 0,1 0-1,-1 0 1,0 0-1,0-1 1,0 1 0,0 0-1,0 0 1,0 0-1,0 0-1,0-2 2,0 1 0,0 0 0,0 0 0,0-1 0,0 1 0,0 0 0,0 0 0,-1 0 0,1-1 0,-1 1 0,1 0 0,-1 0 0,1 0 0,-1 0 0,1 0 0,-1 0 0,0-1-2,-16-7 67,14 9-49,0-1 0,0-1-1,0 1 1,0 0-1,1-1 1,-1 1 0,1-1-1,-1 0 1,1 0 0,-1 0-18,-6-1 128,8 3-122,-1 0-1,1 0 1,0 0 0,0 0 0,0 0 0,0 0 0,0 0 0,0-1 0,0 1 0,0 0 0,0-1 0,0 1 0,0 0 0,0-1 0,0 1 0,0-1 0,0 1 0,0-1 0,0 0 0,1 0 0,-1 1 0,0-1 0,0 0-1,1 0 1,-1 0-6,-4-9 23,0-1-66,4 9-115,-1 0 42,0 1-18,-1 2 89,-1 7 4,3-4-21,0 1-61,1-1-81,-1 1-105,1-2 35,0-1-62,-1 1-70,1-1-74,0-2-1184</inkml:trace>
  <inkml:trace contextRef="#ctx0" brushRef="#br0" timeOffset="10173.024">324 3124 2432,'0'-4'259,"0"2"-61,0-1 6,0-1 198,0 5-262,0-1 36,0 1 44,0 0 56,0 1 65,0 0 76,0 1 85,0 0 96,0-3-458,0 0-43,0 0 50,0 0 109,0 0 107,1 0-151,2 0-126,16 0-41,-3 0 89,25 0 540,-27 0-463,-6 0-160,0 0-78,16 2 154,-13 10-55,-10-11-70,-1 0 1,1 0-1,-1 0 0,1 0 0,0 0 1,-1 0-1,1 0 0,0 0 0,0-1 1,-1 1-1,1 0 0,0 0 0,0-1 1,0 1-1,0-1 0,0 1 1,0-1-1,0 1 0,1 0-2,22 4 56,19-3 52,4-2-2,-18 0-63,-1 0 64,-20-1-2,-3 1-79,-4 0-26,-1 0-1,1 0 1,-1 0 0,0 0 0,1 0-1,-1 0 1,0 0 0,1 0 0,-1 0-1,1 0 1,-1 0 0,0 0 0,1 0 0,-1 0-1,0 1 1,1-1 0,-1 0 0,0 0-1,1 0 1,-1 1 0,0-1 0,0 0 0,1 1-1,-1-1 1,0 0 0,0 0 0,1 1-1,-1-1 1,0 0 0,0 1 0,0-1-1,0 0 1,1 1 0,-1-1 0,1 11 26,-1-8 81,0 3 21,-3 13-32,-10-3-64,12-15-33,1 1 1,-1-1 0,0 1-1,1-1 1,-1 1-1,1 0 1,-1-1 0,1 1-1,0 0 1,0-1 0,-1 1-1,1 0 1,0-1-1,1 3 1,-5 20 27,-14-5 35,15-17-58,1 0 0,-1 0 0,1 0 0,0 0 1,0 1-1,0-1 0,0 1 0,0-1 0,1 1 0,-1 0 0,1 0 0,0 0 1,-1-1-1,1 1 0,1 0 0,-1 1-4,0-2 3,1 3 5,-1-1-1,0 1 0,0-1 1,0 1-1,0-1 0,-1 0 1,0 1-1,0-1 0,0 0 1,0 0-1,-1 0 0,0 0 1,1-1-1,-1 1 0,-1-1 1,1 0-1,-1 1-7,2-2 7,0 0-1,0 0 1,0 1 0,0-1 0,1 1-1,-1-1 1,1 1 0,-1 0 0,1-1-1,0 1 1,0 0 0,0 0 0,1 0-1,-1 0 1,1 0 0,-1 0 0,1 0-1,0 0 1,0 2-7,-3 15 54,-11-10-16,-1 0 12,6 7 21,8-13-44,-3 0-33,-1 3-15,2 1 53,1 3 53,2 5 76,0-13-103,0-3-74,0 0-69,0 0-107,0 0-9,0 0-3,0 0-104,0 0-259,0 0-9,0 0 149,0 0-67,0-3-313,0-13-494</inkml:trace>
  <inkml:trace contextRef="#ctx0" brushRef="#br0" timeOffset="10555.438">343 3349 3328,'1'0'586,"0"0"-234,0 0-101,2 0-53,9 0 692,0 0-101,0 0-95,-1 0-89,1 0-83,0 0-77,0 0-71,0 0-65,-1 0-74,0 0-46,1 0-41,-1 0-36,9 0 7,-1 0-65,47 0-45,-36 0 61,-15 0 12,0 0 44,0 0 51,1 0 60,18 0-95,-14 0-76,2 0-27,-15 0 2,4 0 34,-3 2 14,-3 3-74,-2 5-100,-3 0-82,0-5 80,1 1-200,4-6-2,5 0-139,5 0-360,-9 0-513</inkml:trace>
  <inkml:trace contextRef="#ctx0" brushRef="#br0" timeOffset="25232.627">155 3669 1152,'0'0'326,"0"0"-55,0 0 71,0 0 234,0 0-42,0 0-258,0 0-90,0 0-9,0 0 100,0 0 107,0 0-120,0 0-144,0 0-56,0 0 23,0 0 125,0 0 150,0-6-63,0-19 21,0 19-128,0 5-29,0 0-76,0-1-54,0-5-31,0 3 31,0 2 20,0-1 34,0 0 43,0 0 50,0-86 662,0 26-350,0 11-155,0 2-88,-1 37-138,-2 3-42,-3 1-26,-4-1-29,-4-6 11,10-1 76,5 16-97,-1 1 1,0-1 0,0 0 0,0 1-1,0-1 1,0 0 0,0 0-1,0 1 1,0-1 0,0 0 0,0 0-1,0 1 1,-1-1 0,1 0-1,0 1 1,0-1 0,-1 0 0,1 0-1,0 1 1,-1-1 0,1 1-1,-1-1 1,1 0 0,-1 1 0,1-1-1,-1 1 1,1-1 0,-1 1 0,0-1-5,-7-8 83,5-25-47,3-22-36,0-32-128,0 69 149,0 11 47,3 0-33,6-6-28,-6 10 11,-3 4-16,0-1 1,0 1-1,1 0 0,-1-1 0,0 1 1,0 0-1,0-1 0,0 1 0,0 0 0,1 0 1,-1-1-1,0 1 0,0 0 0,0 0 1,1-1-1,-1 1 0,0 0 0,0 0 1,1 0-1,-1-1 0,0 1 0,0 0 1,1 0-1,-1 0 0,0 0 0,1 0 1,-1 0-1,0 0 0,1-1 0,-1 1 1,0 0-1,1 0 0,-1 0 0,0 0 1,1 0-1,-1 0 0,0 1 0,1-1-2,1 0 8,-1 0-7,0 0 0,0 0 0,0 1 0,0-1 0,0 0 0,0 0 0,0 0 0,0 0 0,0 0-1,0 0 1,0-1 0,0 1 0,0 0 0,-1 0 0,1-1 0,0 1 0,0 0 0,0-1 0,0 1 0,0-1 0,0 1 0,-1-1 0,1 0 0,0 1 0,-1-1 0,1 0 0,0 1 0,-1-1 0,1 0 0,-1 0 0,1 0 0,-1 0 0,1 1 0,-1-1 0,1 0 0,-1-1-1,0-1 107,0 3 21,3 0-22,44 0-63,-47 0-41,0 0 0,1 0 0,-1-1 0,0 1 0,0 0 0,0 0 0,0 0 0,0 0 0,1 0 0,-1 0 0,0 0 0,0 0 0,0 0 0,0 0 0,1 0 0,-1 0 0,0 0 0,0 0 0,0 0 0,0 0 0,1 0-1,-1 0 1,0 0 0,0 0 0,0 0 0,0 0 0,0 0 0,1 0 0,-1 0 0,0 0 0,0 1 0,0-1 0,0 0 0,0 0 0,1 0 0,-1 0 0,0 0 0,0 0 0,0 1 0,0-1 0,0 0 0,0 0 0,0 0 0,0 0 0,0 0 0,0 1 0,0-1 0,0 0 0,1 0 0,-1 0 0,0 0 0,0 1 0,0-1 0,0 0-2,3 13 128,15-10 0,-8-3-70,9 8-5,-14-1 10,-3 3 60,-3 2 92,2-12-115,0 0-43,8 0-14,-1 0 13,-2 0 50,25 0-84</inkml:trace>
  <inkml:trace contextRef="#ctx0" brushRef="#br0" timeOffset="27480.393">625 2992 6784,'1'0'1172,"0"0"-467,1 0-204,1 0-106,-1 0-536,0 0 56,-1 0 51,1 0 49,-1 0 43,0 0 40,1 0 201,-1 0-42,1 0 38,1 0 262,10 0 824,-7 0-998,1 0-46,1 0-88,2 0-61,1 0-70,1 0-82,5 0 40,23 0-131,-23 0 40,-3 0 48,11 0 34,26 0-31,-39 0 2,7 0 38,69 0 52,-87 0-127,1 0 1,0 0-1,0 0 1,0 0-1,0 0 1,0-1-1,0 1 1,-1-1 0,1 1-1,0-1 1,0 1-1,-1-1 1,1 0-1,0 0 1,-1 0-1,1 0 1,-1 0 0,1 0-1,-1-1 1,0 1-1,1 0 1,-1-1-1,0 1 1,0-1-2,0 0 3,1 1 0,-1 0 0,0-1-1,0 1 1,1 0 0,-1-1 0,1 1 0,-1 0 0,1 0 0,-1 0 0,1 0 0,0 1-1,0-1 1,-1 0 0,1 1 0,0-1 0,0 1 0,0-1 0,0 1 0,-1 0 0,1 0-1,0 0 1,0 0 0,0 0-3,92 0 22,-75 0-32,37 0 148,-21 0-140,-13 0 44,16 0 46,15 0 18,9 0-81,-31 0-27,-25 0 36,11 0 37,-6 0-57,-9 1-14,0-1 0,0 0 1,0 0-1,0 0 0,0 0 1,0 0-1,0 0 0,0 0 1,0-1-1,0 1 0,0-1 1,0 0-1,0 1 0,0-1 1,-1 0-1,1 0 0,0 0 1,0 0-1,-1 0 0,1-1 1,-1 1-1,1 0 0,-1-1 1,0 1-1,2-1 0,0 1 1,1 1-1,-1-1 1,0 0 0,0 1-1,0 0 1,1-1-1,-1 1 1,0 1-1,1-1 1,-1 0 0,1 1-1,3-1 14,2 0 35,39 0 9,90 0-58,-50 0 0,-32 0 0,113 0 128,-143 0-128,5 0 0,-6 0 0,3 0 21,-18 4 64,2 14-63,-9 20-22,-2-27 0,-1-9 0,0 1 0,0-1 0,0 0 0,0 0 0,0 0 0,0 0 0,0 0 0,-1 0 0,1 0 0,-1 0 0,0 0 0,1 0 0,-1 0 0,0 0 0,0 0 0,0 0 0,0-1 0,-1 1 0,1 0 0,0-1 0,-1 1 0,0 0 0,1 1 0,0 0 0,0 0 0,0 0 0,0 0 0,1 0 0,0 0 0,-1 0 0,1 0 0,0 0 0,0 0 0,1 0 0,-1 0 0,1 0 0,0 12 0,-1 258 21,-4-248 40,-10-4-82,0-1-19,7 14 44,7 26 74,1-23-53,-1-35-25,0 1 0,0-1 0,0 0 0,1 0 0,-1 0 0,1 0 0,-1 0 0,1 0 0,0 0 0,0 0 0,0 0 0,0 0 0,0 0 0,0 0 0,0 0 0,1-1 0,-1 1 0,1 0 0,0 0 0,12 15 0,-13-15 0,0 0 0,0 0 0,0 1 0,0-1 0,-1 1 0,1-1 0,-1 0 0,1 1 0,-1-1 0,0 1 0,0-1 0,0 1 0,0 53 0,0-31 71,0-3 72,0 41-80,0-63-62,0 1 1,0-1-1,0 0 1,0 0-1,0 0 1,0 1-1,0-1 1,0 0-1,0 0 1,0 0-1,0 1 1,0-1-1,0 0 1,0 0-1,0 0 1,0 1-1,0-1 1,0 0-1,0 0 1,0 0-1,0 1 1,0-1-1,-1 0 1,1 0-1,0 0 1,0 0-1,0 1 1,0-1-1,0 0 1,0 0-1,-1 0 1,1 0-1,0 0 1,0 0-1,0 1 1,0-1-1,-1 0 1,1 0-1,0 0 1,0 0-1,0 0 1,-1 0-1,1 0 1,0 0-1,0 0 1,0 0-1,-1 0 1,1 0-1,0 0 1,0 0-1,0 0 1,-1 0-1,1 0 1,0 0-1,0 0 1,0 0-1,-1 0-1,-1 0 12,0 0-11,-1 1-1,1-1 1,-1 0-1,1 1 1,-1-1 0,0-1-1,1 1 1,-1 0-1,1 0 1,-1-1-1,1 0 1,-1 1-1,1-1 1,-1 0-1,1 0 1,0 0 0,-1-1-1,-2-9 5,5 10-3,0 0 0,-1 0 1,1 0-1,-1 0 0,1 0 0,0 0 0,-1 0 1,0 1-1,1-1 0,-1 0 0,1 0 1,-1 0-1,0 1 0,0-1 0,1 0 1,-1 1-1,0-1 0,0 1 0,0-1 1,0 1-1,0-1-2,-49-2 33,-13 3-107,48 0 57,7 0 50,-19 0 46,13-1-64,3 1-18,0-1 1,0 1-1,1 1 1,-1 0 0,0 1-1,-10 2 3,1 10-51,19-12 48,-1-1 1,0 1-1,0-1 0,0 1 0,0-1 1,0 0-1,0 1 0,0-1 0,0 0 0,0-1 1,-1 1-1,1 0 0,0 0 0,-1-1 0,1 0 1,-1 1-1,1-1 0,0 0 0,-1 0 1,0 0 2,-495 0 128,444 5-128,48-4 0,1 0 0,-1 0 0,0-1 0,0 0 0,0 0 0,0 0 0,1-1 0,-1 0 0,0 0 0,-5-1 0,-6-1 0,0 1 0,0 1 0,0 1 0,-15 1 0,-9 1 0,34-2 0,0 0 0,1 1 0,-1 0 0,0 1 0,1 0 0,-1 0 0,-1 1 0,5-2 0,0 0 0,-1 0 0,1 1 0,0-2 0,-1 1 0,1 0 0,-1-1 0,0 0 0,1 0 0,-1 0 0,1 0 0,-1 0 0,1-1 0,-1 1 0,-2-2 0,-11-2-1,0 0 0,0 0 0,0 2 0,-1 0 0,1 2 0,-1-1 0,-3 2 1,-6 0-15,-3 2-68,5 5 54,22-7 31,0 0 0,-1 0 0,1 1-1,-1-2 1,1 1 0,-1 0 0,1-1-1,-1 0 1,1 0 0,-1 0 0,1 0 0,-1 0-1,1-1 1,-1 1 0,-2-2-2,-9-2 3,-1 0 1,0 1-1,1 1 1,-8 0-4,-117 0-28,83 4 21,0-2 7,23 2-15,32 3-19,2-5 33,0 0 0,0 0 0,0 1 0,0-1 0,0 0 0,0 1 0,0-1 1,0 0-1,0 0 0,0 1 0,0-1 0,0 0 0,0 1 0,0-1 0,0 0 0,0 0 0,0 1 0,0-1 0,-1 0 0,1 0 0,0 1 0,0-1 0,0 0 1,0 0-1,-1 1 0,1-1 0,0 0 0,0 0 0,0 0 0,-1 0 0,1 1 0,0-1 0,0 0 0,-1 0 0,1 0 0,0 0 0,0 0 0,-1 0 1,1 0-1,0 0 0,-1 1 0,1-1 0,0 0 0,0 0 0,-1 0 0,1 0 0,0 0 0,-1-1 0,1 1 0,0 0 0,0 0 0,-1 0 0,1 0 0,0 0 1,0 0-1,-1 0 0,1-1 1,-92 5-26,64-7 26,28 3 0,-1 0 1,1-1 0,-1 1 0,1 0 0,0-1-1,-1 1 1,1-1 0,-1 1 0,1 0 0,0-1 0,0 1-1,-1-1 1,1 1 0,0-1 0,0 1 0,-1-1-1,1 1 1,0-1 0,0 1 0,0-1 0,0 1 0,0-1-1,0 0 1,0 1 0,0-1 0,0 1-1,0 0 0,0-9 89,0-2-12,6-7-30,19-10-25,-23 23-22,-1 0 0,0-1 0,0 1 0,0 0 0,0 0 0,-1-1 0,0 1 0,0-3 0,0-168 0,0 73 0,0 81 0,0-2 4,0-46 98,3 16-80,9 17-22,-11 33 0,0 1 1,0 0-1,0-1 1,0 1 0,1 0-1,-1 0 1,1 0-1,0 0 1,0 0 0,0 0-1,0 1 1,1-1-1,-1 1 1,1-1 0,0 1-2,7-12-24,-8-10-65,-2 12 44,0 4 44,0-31 121,0 6-129,0-16-72,-1 33 40,2-14-84,-1 29 124,1 0 0,-1 1 0,0-1-1,1 0 1,-1 0 0,1 1 0,-1-1 0,1 0 0,-1 1-1,1-1 1,0 0 0,-1 1 0,1-1 0,0 1 0,-1-1-1,1 1 1,0-1 0,0 1 0,-1 0 0,1-1 0,0 1-1,0 0 1,0 0 0,-1-1 0,1 1 0,0 0 0,0 0-1,0 0 1,0 0 0,0 0 0,0 0 2,74 0-160,-34 0 171,160 0-11,-198 0 0,1 0 0,0 0 0,0 0 0,-1 1 0,1-1 0,0 1 0,-1 0 0,1 0 0,-1 0 0,1 1 0,-1-1 0,1 1 0,-1 0 0,0-1 0,0 2 0,0-1 0,1 1 0,11 8 0,-9-8-49,1-1 43,20 1 113,-13-4-86,1 1-89,-2-1-107,-7 1 35,0 0-41,3 0-165,8 0-420,-5 1 124,-3 1-36,-8-2 608,-1 1 0,1-1 1,-1 1-1,1-1 0,-1 1 1,0-1-1,1 1 0,-1-1 0,1 1 1,-1-1-1,0 1 0,1-1 0,-1 1 1,0 0-1,0-1 0,0 1 0,0-1 1,1 1-1,-1 0 0,0-1 0,0 1 1,0 0-1,0-1 0,0 1 0,0 0 1,-1 0 69</inkml:trace>
  <inkml:trace contextRef="#ctx0" brushRef="#br0" timeOffset="28118.771">1171 3011 2304,'0'-4'129,"0"1"47,0 1 43,0 0 39,0 0 359,0 1 105,0 3 237,0 5 682,0-3-961,0 2 212,0-3-496,0 0-44,0 0-50,0 0-58,0-1-65,0 1-72,0-2-79,0 0-37,0 1-40,0-2-41,0 1-44,0 0-46,0-1-48,0 0-50,0 49 601,0 1-62,0-2-53,0 0-43,0 27 33,0 95 171,0-111-198,0 4 77,0-1 92,0-56-212,0 0-41,0-1-97,0 2-96,0-3 3,0-1-43,0-1 6,0-1 42,0 1 8,0 0 99,0 2 138,0-3-134,0 1-42,0 0-85,0 0-111,0 0 49,0-1-45,0 1-48,0 0-53,0 0-56,0 1-62,0-1-65,0 1-70,0 12-854</inkml:trace>
  <inkml:trace contextRef="#ctx0" brushRef="#br0" timeOffset="29361.526">1679 3406 2176,'0'0'270,"0"0"-34,0-1 139,0 1-111,0-1-94,0 0-77,0 0-54,0-3-91,0 2 62,0 0 81,0 1 4,0 0 39,0-1 52,0 1 56,0 0 62,0-1 68,0 1 76,0 0 82,0-1 89,0 1 96,0-3-541,-1-2-77,-1-14 67,3 11-75,1 0 52,1 0 69,4-5-54,-6 11-101,0 0 1,0 0 0,1 0 0,-1 1 0,1-1-1,0 0 1,0 1 0,0-1 0,2-1-56,5-1 133,4 3-50,-13 2-80,1 0 0,-1 0-1,0 0 1,0 0-1,0 1 1,1-1 0,-1 0-1,0 0 1,0 0 0,0 0-1,1 0 1,-1 0-1,0 0 1,0 0 0,0 0-1,1 0 1,-1-1 0,0 1-1,0 0 1,0 0-1,1 0 1,-1 0 0,0 0-1,0 0 1,0 0 0,0 0-1,1-1 1,-1 1-1,0 0 1,0 0 0,0 0-1,0 0 1,0 0-1,0-1 1,1 1 0,-1 0-1,0 0 1,0 0 0,0 0-1,0-1 1,0 1-1,0 0 1,0 0 0,0 0-1,0-1 1,0 1 0,0 0-1,0 0 1,0 0-1,0-1 1,0 1 0,0 0-1,0 0 1,0 0-1,0-1 1,0 1 0,0 0-3,0 0 11,1-27 83,7 11-11,-8 15-74,1 1 0,-1-1 0,1 0 0,0 1 1,-1-1-1,1 1 0,0-1 0,0 1 0,-1 0 1,1-1-1,0 1 0,0 0 0,0-1 0,-1 1 1,1 0-1,0 0 0,0 0 0,0 0 0,1 0-9,23 0 43,-19 0 64,-4-1-1,12 2-75,-12 0 1,-1 1 33,-1 48-22,0-32 22,0-16-61,1 0 1,-1 0-1,0 0 1,0 0-1,0 1 1,0-1-1,-1 0 1,1 0-1,-1 0 1,1 0-1,-1 0 1,0 0-1,1 0 1,-2 2-5,-9 8 85,10-11-81,1 0 1,-1 0-1,0 1 0,1-1 0,-1 1 0,1-1 0,-1 0 0,1 1 0,0-1 0,0 1 0,-1-1 0,1 1 0,0-1 1,0 1-1,0-1 0,1 2-4,-1-2 4,0 0-1,0 1 1,0-1 0,0 0 0,0 1 0,0-1 0,0 0 0,0 1 0,-1-1 0,1 0 0,0 0 0,-1 1 0,1-1 0,-1 0-1,1 0 1,-1 1-4,-1-1 3,1-1 0,-1 1 0,1 0 0,-1 0 0,1-1-1,-1 1 1,1-1 0,-1 0 0,1 1 0,-1-1 0,0 0-1,1 0 1,-1 0 0,0 0 0,1 0-3,0 0 3,0 0 1,0 0-1,0 1 1,0-1-1,0 0 0,0 0 1,0 1-1,0-1 0,0 1 1,0-1-1,0 1 1,1-1-1,-1 1 0,0-1 1,0 1-1,1 0 0,-1 0 1,0-1-1,1 1 1,-1 0-1,0 0 0,1 0 1,-1-1-1,1 1 0,0 0 1,-1 0-1,1 0 1,0 0-1,-1 0 0,1 0 1,0 0-4,0 1 2,-8 18 26,-1-10 40,5-9-51,1 0 1,-1 0 0,0 0 0,1-1 0,-1 1-1,0-1 1,0 0 0,1 0 0,-4-1-18,7 1 2,0 0 0,0 0 1,0 0-1,-1 0 1,1 0-1,0 0 0,0 0 1,0 0-1,0 0 0,-1 0 1,1 0-1,0 0 0,0 0 1,0 0-1,0 0 1,0 0-1,-1 0 0,1 0 1,0-1-1,0 1 0,0 0 1,0 0-1,0 0 1,0 0-1,0 0 0,0 0 1,-1-1-1,1 1 0,0 0 1,0 0-1,0 0 1,0 0-1,0-1 0,0 1 1,0 0-1,0 0 0,0 0 1,0 0-1,0-1 0,0 1 1,0 0-1,0 0 1,0 0-1,0 0 0,0 0 1,0-1-1,0 1 0,0 0 1,1 0-1,-1 0 1,0 0-1,0 0 0,0-1 1,0 1-3,0-1 6,0 0 0,0 0 0,0-1 0,0 1 0,0 0 0,0 0 0,0 0 0,0 0 1,0-1-1,-1 1 0,1 0 0,-1 0 0,1 0 0,-1 0 0,1 0 0,-1 0 0,0 0 0,1 0 0,-1 0 1,0 0-1,0 0 0,1 0 0,-1 1 0,0-1 0,0 0 0,0 1 0,0-1 0,0 0 0,0 1 1,0-1-1,0 1 0,-1 0 0,1-1 0,0 1 0,0 0 0,0 0 0,0-1 0,-1 1 0,1 0 0,0 0 1,0 0-1,-1 1-6,-15-8 205,10-9-53,5-1-56,3 5-58,-1 10-39,3-19 26,4 17-25,-2 1-3,5-25 3,-9 26 0,1 0 0,0 1 0,0-1 0,-1 0 0,1 1 0,0-1 0,0 1 0,1 0 0,-1 0 0,0 0 0,0 0 0,3-1 0,20-1 0,3 6 0,-20 10 0,-6-7 0,1 0 18,-2-4-7,1 1 0,-1-1 1,0 0-1,1 0 0,-1 0 1,-1 1-1,1-1 0,0 1 1,0-1-1,-1 1 0,1-1 1,-1 1-1,0-1 0,0 1 1,0-1-1,0 1 0,0-1 1,-1 1-1,1-1 0,-1 1 1,0 0-12,-11 22 128,9-19-31,3 3-63,-1-1-26,-5-6 87,-22-5-52,9-10 21,16 4-128,3-9 37,0 1-74,3 5 58,16 9-42,9 3 85,-24 0 1,-1 7 130,-3-4-114,-1 0-65,1 0-83,1-1-108,0-2 71,1 0-35,8 5-427,-9-4 531,0 1 0,-1-1 0,1 1 0,0-1 0,-1 1 0,1-1 0,-1 1 0,0 0 0,0-1 0,1 1 0,-1 0 0,0-1 0,0 1 0,-1 0 99,1 1-160,0 3-1269</inkml:trace>
  <inkml:trace contextRef="#ctx0" brushRef="#br0" timeOffset="13647.442">381 5871 1920,'0'0'234,"0"0"-88,1 0-73,0 0-59,1 0-54,3 0-200,-4 0 180,0 0 78,0 0 94,-1 0-11,0 0 34,0 0 37,0 0 42,-1 0 45,0 0 48,0 0 52,0 0 55,-1 0 60,1 0 62,-2 0 66,1 0 69,-4 3-308,-5 1-248,0 0 38,-1-2 47,0 0 54,-2 0 61,-1-1 70,0-1 77,-2 0 86,17 7-314,0-6-227,0 0 0,0 0-1,0 0 1,0 1-1,0-1 1,0 0 0,0 0-1,0 0 1,-1 0-1,1 0 1,0 1 0,-1-1-1,1 0 1,-1 0-1,1 0 1,-1 0 0,0 0-1,1 0 1,-1 0-1,0 0 1,0-1 0,0 1-1,1 0 1,-1 0-1,0 0 1,0-1 0,0 1-1,0-1 1,0 1-1,-1-1 1,1 1 0,0-1-1,0 0 1,0 1-1,0-1 1,0 0 0,-1 0-1,1 0 1,0 0 0,0 0-1,0 0 1,-1 0-7,-5 0 128,4 0 0,-6 1-11,3 3-56,5 10-27,2-11-12,-1 38 4,0-43-25,0 9-3,0 88-1,0-21-2,0-35 31,0-33 81,5-4 23,-2 4-72,2 3-15,0-8 13,2 0 41,18-1 31,-19 0 0,-6-21-34,1-3 16,-1 23-108,1 0 0,-1 0 0,1 1 0,-1-1-1,1 0 1,-1 1 0,1-1 0,-1 0-1,1 1 1,0-1 0,-1 1 0,1-1-1,0 1 1,-1 0 0,1-1 0,0 1-1,0-1 1,0 1 0,-1 0 0,1 0 0,0 0-1,0-1 1,0 1 0,-1 0 0,1 0-1,0 0 1,0 0 0,0 0 0,0 1-2,6-1 0,-5 1 0,-1-1 0,0 0 0,0 0 0,1-1 0,-1 1 0,0 0 0,1 0 0,-1-1 0,0 1 0,0 0 0,1-1 0,-1 1 0,0-1 0,0 0 0,0 1 0,0-1 0,0 0 0,0 0 0,0 0 0,0 1 0,0-1 0,0 0 0,0 0 0,-1 0 0,1-1 0,0 1 0,0 0 0,-1 0 0,1 1 0,0 0 0,0-1 0,-1 1 0,1 0 0,0 0 0,0 0 0,0 0 0,-1-1 0,1 1 0,0 0 0,0 0 0,0 0 0,0 1 0,-1-1 0,1 0 0,0 0 0,0 0 0,0 1 0,-1-1 0,1 0 0,0 1 0,3 0 0,-1 0 0,0 1 0,1 0 0,-1-1 0,0 1 0,0 0 0,0 1 0,0-1 0,0 1 0,22 25 0,-9-22 0,-15-6 0,0 0 0,0 1 0,0-1 0,0 0 0,0 1 0,0-1 0,0 1 0,0-1 0,0 1 0,0-1 0,0 1 0,0-1 0,-1 1 0,1 0 0,0-1 0,0 1 0,-1 0 0,1 0 0,0 0 0,-1 0 0,1-1 0,-1 1 0,1 0 0,-1 0 0,0 0 0,1 0 0,-1 0 0,0 0 0,0 0 0,0 1 0,1 0 0,0 0 0,0 0 0,0-1 0,0 1 0,0 0 0,0-1 0,0 1 0,0-1 0,1 1 0,-1-1 0,0 0 0,1 1 0,0-1 0,-1 0 0,1 0 0,0 0 0,-1 0 0,1 0 0,1 0 0,-1 0 0,0-1 0,0 1 0,0 0 0,-1 0 0,1 0 0,0 0 0,-1 1 0,1-1 0,-1 0 0,1 1 0,-1-1 0,0 1 0,1-1 0,-1 1 0,0 0 0,0 0 0,0-1 0,0 1 0,0 2 0,11 24 21,-2-19 64,15 10-63,-24-18-21,-1 0-1,1 0 1,-1 0 0,1 1 0,-1-1 0,1 0 0,-1 0-1,0 0 1,0 1 0,0-1 0,1 0 0,-1 0 0,0 1 0,0-1-1,-1 0 1,1 0 0,0 0 0,0 1 0,-1-1 0,1 0 0,0 0-1,-1 0 1,1 0 0,-1 1 0,0-1-1,-24 24 107,19-8-38,0-2 22,-4-12 26,9-2 43,0 0-51,0 2-31,-1 3-28,-1 1-9,1-3 33,-8 8 18,-2-3 63,-2-3 49,-2-2 36,-54 0 816,51-5-819,16 1-383,0 0 57,0 0 49,0 0 41,-2 0 89,-6 0 271,7 0-298,1 0-61,1 0-40,0 0-33,0 0-40,0 0-44,0 0-64,0 0-61,0 0-68,0 0-72,0 0-79,0 0-84,0 0-91,0 0-95,2 0-1023</inkml:trace>
  <inkml:trace contextRef="#ctx0" brushRef="#br0" timeOffset="34580.846">61 6661 1792,'0'-2'551,"0"-3"-142,0 3-347,0-1 66,0 0 56,0-1 49,0-1 74,0-1 36,0-13 887,0 10-728,0 0 8,0 2-215,0 1-113,0 4-140,0-1-38,0 1-41,0 1-44,0-4 131,6 1-79,8-3 19,-3 1 63,-5 2 85,-5-1 65,-1 2-131,0-2 25,0-8 60,0 7-71,0 0 19,0-2 39,0-1 51,0-1 58,0-57 293,0 3-106,0 0-97,0 0-86,0 15-116,0-1-39,0-54-1,0-10-110,0-12-77,3 107 43,-2 18 38,1 0 0,-1 0 0,0-1 0,1 1 0,-1 0-1,0-1 1,0 1 0,0-1 0,0 1 0,0-1 0,0 1 0,-1-1-1,1 1 1,0-1 0,-1 0 0,1-1 5,4-6-24,-4 8 24,1 0 0,0 1 0,-1-1 0,1 0 0,0 1 0,-1-1 0,1 1 0,0-1 0,0 1 0,0 0 0,0 0 0,-1 0 0,1 0 0,0 0 0,0 0 0,31 0 32,-13 0 64,-13 0 32,-6-1-21,1 2-46,16 5 27,11 19 61,-23-20 0,-1-2-74,0-2-50,1-2-42,0 0 41,28 1 74,-10 0-34,-2 0-8,-11 0-8,11 0 49,185 0 521,-196-1-602,1 0 0,-1-1-1,0 0 1,0-1 0,0 0 0,8-3-16,27-8 109,10 8 71,35 6-137,-60 0-33,199 0 65,-74 0-53,104 0 106,-125 0 0,-87-8-128,-39 5 0,1 1 0,0 0 0,0 0 0,0 1 0,6 0 0,72 1 0,-32 0 0,-47 0-1,2 0 7,32 0 95,-30 3-18,-11 4-67,-1 5-72,-1-10 55,0-1 0,0 1 0,0 0 0,0 0 1,0-1-1,0 1 0,-1 0 0,1-1 0,0 1 0,-1-1 0,1 1 0,-1 0 0,0-1 1,0 1-1,1-1 0,-1 1 0,0-1 0,0 0 0,0 1 0,0-1 0,-1 0 0,1 0 1,0 0-1,-1 1 1,1 1 0,0 0 0,0 0 0,0 0 0,1 0 0,-1 1 0,1-1 0,0 0 0,0 0 0,0 1 0,0-1 0,1 0 0,-1 1 0,1 4 0,-1 102 0,0-108 3,0 1 0,0-1 0,0 0 1,0 1-1,-1-1 0,1 0 0,-1 1 1,1-1-1,-1 0 0,0 1 0,0-1 1,0 0-1,0 0 0,0 0 0,-1 0 0,1 0 1,0 0-1,-1 0 0,0 0 0,0 0-3,-12 18 42,12-11-30,0 0 0,0 0 1,1 0-1,0 1 0,1-1 0,0 1 0,0-1 0,1 6-12,0-1 40,0 0 0,-1 0-1,-1 1 1,-2 8-40,-9 57 82,8 9 92,4-27-155,0-15 36,0-7 33,0-1 49,0-24-100,0 58 33,0-48-72,0-18-7,0 8 31,0 9 28,0 15 38,0-39-87,0 0 1,1 0-1,-1 1 1,0-1-1,0 0 1,0 0-1,0 0 1,0 1-1,0-1 1,0 0-1,0 0 1,0 0-1,0 1 1,0-1-1,0 0 1,0 0-1,0 0 1,0 1-1,0-1 1,-1 0-1,1 0 1,0 0-1,0 1 1,0-1-1,0 0 1,0 0-1,0 0 1,0 0-1,-1 0 1,1 1-1,0-1 1,0 0-1,0 0 1,0 0-1,-1 0 1,1 0-1,0 0 1,0 0-1,0 1 1,0-1-1,-1 0 1,1 0-1,0 0 1,0 0-1,0 0 1,-1 0-1,1 0 1,0 0-1,0 0 1,0 0-1,-1 0 1,1 0-1,0 0 1,0 0-1,0-1 1,-1 1-1,1 0-1,-8 0 16,-7 0 3,-47 0 96,-16 0-82,-38 0-66,113 0 33,0 0 0,0-1 0,0 1 0,0-1 0,1 0 0,-1 0 0,0 0 0,0 0 0,1 0 0,-1-1 0,1 1 0,-1-1 0,1 0 0,-1 0 0,0-1 0,1 1 0,0 0 0,-1 1 0,1-1 0,-1 0 0,1 1 0,-1 0 0,1-1 0,-1 1 0,0 0 0,0 0 0,0 0 0,0 1 0,1-1 0,-1 1 0,-2 0 0,-352 0-128,354-1 128,1 1 0,0 0 0,-1 0 0,1 1 0,0-1 0,-1 0 0,1 1 0,0-1 0,0 1 0,-1 0 0,1 0 0,0 0 0,0 0 0,0 0 0,0 0 0,0 1 0,0-1 0,0 0 0,-1 3 0,-18 11 0,16-13 0,1-1 0,-1 1 0,1-1 0,-1 0 0,1 0 0,-1-1 0,0 1 0,0-1 0,1 0 0,-1 0 0,0-1 0,0 1 0,1-1 0,-1 0 0,0-1 0,-5 0 0,1-1 0,0-1 0,0 0 0,1 0 0,-1 0 0,-3-4 0,10 7 0,1 0 0,-1 0 0,0 0 0,0 1 0,1-1 0,-1 1 0,0-1 0,0 1 0,1 0 0,-1-1 0,0 1 0,0 0 0,0 0 0,0 0 0,0 1 0,-89-10-65,24 1 18,25 6 52,-18 2 81,9 0-55,-252 0-148,236 0 259,46 0-105,14 0-122,0 0-7,-7 0-38,7 0 70,0 0 1,1 1-30,0-1-58,1-1-31,0 1-60,0 0-69,1-1-78,1 0-87,0 0-97,1-1-106,2 0-114,0-29-896</inkml:trace>
  <inkml:trace contextRef="#ctx0" brushRef="#br0" timeOffset="35114.726">908 5814 2304,'0'-12'353,"2"5"-40,5 2 226,12 20 427,-16-12-833,3 3 902,-6-6-684,0 0-190,0 0-53,0 0-30,0 0-19,0 0 69,0 0 21,0 0-29,0 0-69,0 4-108,0 9 61,0-8 6,0 108 651,0 2-77,0 263 1148,0-299-1328,0-2 34,0-72-594,0-4-200,0 1 38,0-1 54,0 1 47,0-1 43,1 0 16,-1 1 40,0-1-19,1 3-106,0-3 123,-1 0-51,16 2-1109</inkml:trace>
  <inkml:trace contextRef="#ctx0" brushRef="#br0" timeOffset="48333.566">1416 6284 2560,'0'6'243,"0"0"-40,0 1 108,0-3-105,0-4 220,0-3-224,0-2 61,0 0 82,0-2 105,0 2-82,0 0 63,0 0 69,0-1 74,6-1-104,0 2-350,6-5 74,-5-1-113,-2-2-78,-4-4-81,0 10 97,0 0 44,-1 5-35,1 0-1,-1 0 0,1 0 0,0 0 0,-1 0 0,1 0 0,0 0 0,0 1 0,1-1 0,-1 0 0,0 1 0,0-1 1,1 1-1,-1-1 0,1 1 0,-1 0 0,1 0 0,0 0 0,0-1-27,27-1 192,-4 3-128,3 3 21,-23 1-60,-2 21-37,-4-13 33,0 3 95,1 1-20,0 15-43,0-24 54,0-7 21,-6 0 0,-3 0-136,-3 0 103,-2 0 65,-21 0 291,14 0-253,12-2-102,3-8-24,5-20 16,1 9 18,-1-19-80,2 35-28,2 3 0,16-1 2,13 6 0,-7 16 0,3 9 21,-20-12 106,-7 3-45,-3-4-41,1-9-35,1-5-4,0-1 0,0 0 0,1 0-1,-1 0 1,0 0 0,0 1 0,0-1 0,0 0 0,0 0 0,0 0 0,0 1-1,0-1 1,0 0 0,0 0 0,0 0 0,0 1 0,0-1 0,0 0 0,-1 0-1,1 0 1,0 1 0,0-1 0,0 0 0,0 0 0,0 0 0,0 0 0,0 1-1,-1-1 1,1 0 0,0 0 0,0 0 0,0 0 0,0 0 0,0 1-1,-1-1 1,1 0 0,0 0 0,0 0 0,0 0 0,-1 0 0,1 0 0,0 0-1,0 0 1,0 0 0,-1 0 0,1 0 0,0 0 0,0 0 0,0 0 0,-1 0-1,1 0 1,0 0 0,0 0 0,0 0 0,-1 0 0,1 0 0,0 0-2,-2 0 18,-29 0 80,21 0-45,-4 0 34,12 0-78,0 0-1,0 0 1,-1-1 0,1 1 0,0 0 0,0-1 0,0 1 0,0-1 0,-1 0 0,1 0-1,0 0 1,0 0-9,-9-10-7,3-14 59,5-18 67,3 38-112,3-14 78,16 9-63,9-15-44,-18 19-84,12 6 56,-5 0-7,-10 5 36,-6-4 21,0 1 0,0 0 0,0-1 0,-1 1 0,1 0 0,0-1 0,-1 1 0,1 0 0,-1 0 0,0 0 0,0-1 0,1 1 0,-1 0 0,0 0 0,-1 0 0,1 0 0,0 6 25,0 65 56,0-71-78,1 0 0,-1 0 0,0-1 0,-1 1 0,1 0-1,0 0 1,0 0 0,-1 0 0,1-1 0,-1 1 0,0 0-1,1-1 1,-1 1 0,0 0 0,0-1-3,-5 3-10,-3-2 70,-2-1 40,-22-1 263,20 0-239,6 0-72,1 0-37,5 0-12,1 0-1,-1 0 1,0 0 0,0 0 0,0 0-1,1 0 1,-1 0 0,0 0 0,0 0-1,0-1 1,1 1 0,-1 0 0,0 0-1,0-1 1,1 1 0,-1 0 0,0-1-1,0 1 1,1-1 0,-1 1-1,0-1 1,1 1 0,-1-1 0,1 0-1,-1 1 1,1-1 0,-1 1 0,1-1-1,-1 0 1,1 0 0,0 1 0,-1-1-1,1 0 1,0 0 0,0 1 0,0-1-1,-1 0 1,1 0 0,0 0 0,0 0-3,-5-15 61,-20-3 88,16 10 43,4-1-142,1-1-45,1-2-38,1 1 1,1-1 0,0 0 0,0 0-1,2-6 33,0 17-72,3 1 39,10 1 39,-11 0-13,28 0 7,-4 0-2,1 2 6,-27-1-6,-1 0 1,1 0 0,-1 0 0,1 1-1,-1-1 1,1 0 0,-1 0-1,1 0 1,-1 0 0,0 1-1,0-1 1,0 0 0,0 0 0,0 1-1,0-1 1,0 0 0,0 0-1,0 1 2,0 1 74,0 0-114,0 2-102,0 0-92,0 1-151,0 2-95,0-2 68,0 0-34,0 6-518,0 22-593</inkml:trace>
  <inkml:trace contextRef="#ctx0" brushRef="#br0" timeOffset="12163.497">494 4535 1536,'0'0'479,"0"-1"-119,0 0-102,0 1-85,1-2-71,-1 1-49,0-4-31,0 4 6,0-1 86,0 1-11,-1 0 37,1 0 48,-1 0 51,1 1 58,-1-1 64,0 1 69,0-1 77,0 1 82,-1 0 88,-1 0-686,-1 0 34,-7-1 116,1 0 18,0 0 37,-27 0 545,22 2-447,-1 2-28,9-1-113,0 1-49,-5 5-9,-7 10-14,13-9-22,2 0 46,2 1 66,1 2-52,-4-3-34,-18 10 49,2-1-20,15 0 53,6-2-104,1-10-39,-1 1 0,0 0 0,0-1 0,-1 1 0,1 0 0,-1-1 1,-1 1-1,-1 5-24,-22 7 128,20-2-77,3 49 153,2-49-182,4 7 58,11-7-53,0 1-1,-11 5 54,-4 5-37,2-17 51,6-1-76,-2-3-2,-6-4-7,1-1-4,-1-1 0,1 1 0,-1 0 0,1 0 0,-1 0 0,1-1 0,0 1 0,0 0 0,0-1 0,0 1 0,0-1 0,0 1 0,0-1 0,1 0 0,-1 1 0,1 0-5,19 2 55,4-4 36,-20 0-67,-1 1 0,0-1 0,1 1 0,-1 0 1,0 0-1,0 1 0,0-1 0,2 2-24,14 4 75,2-8-66,-3-12 98,-11 12-93,4 0 43,7 0 51,11 1 97,-28 0-198,-1 0 0,1 0 0,0 0 0,0 0 0,0 0 0,0 0 0,-1-1 1,1 1-1,0-1 0,0 1 0,-1-1 0,1 0 0,0 0 0,-1 1 0,1-1-7,-1-1 2,0 0-1,0 1 1,-1-1-1,1 0 0,0 1 1,-1-1-1,1 0 1,-1 0-1,0 0 1,0 1-1,1-1 0,-1 0 1,0 0-1,-1 0 1,1 0-2,0-16 21,0 14 86,0-2 21,0-1-63,-1-1-32,-9-11-1,-1 11 27,-4 3 88,2 3 22,-3 1 72,13 1-224,-1 0 0,1 0 0,-1 0 1,1-1-1,0 1 0,-1-1 0,1 0 0,0 0 0,-1 0 0,1 0-17,-9-15 145,11 15-140,1 0-1,0 1 1,0-1 0,-1 0 0,1 0-1,0 1 1,-1-1 0,1 0 0,0 1 0,-1-1-1,1 0 1,-1 1 0,0-1 0,1 0-1,-1 1 1,1-1 0,-1 1 0,0 0 0,1-1-1,-1 1 1,0-1 0,1 1 0,-1 0 0,0-1-1,0 1 1,1 0 0,-1 0 0,0 0-1,0 0 1,0 0 0,1 0 0,-1 0 0,0 0-1,0 0 1,0 0 0,1 0 0,-1 0 0,0 0-1,0 1 1,1-1 0,-1 0 0,0 1-1,0-1 1,1 0 0,-1 1 0,0-1 0,1 1-1,-1-1 1,1 1 0,-1 0-5,-16 12 123,1 0-29,-8-8-55,-1-2 46,-3 10-42,22-9-9,6 1-68,0 5-87,0 5-163,0-9-56,0-6 18,0 0-124,0 0-366,0 0-47,0 0 246,0 1-53,6 2-375,25 12-644</inkml:trace>
  <inkml:trace contextRef="#ctx0" brushRef="#br0" timeOffset="31858.663">61 5250 2176,'6'0'1024,"-4"0"-853,0 0-70,1 0-43,2 0 19,-3 0-12,0 0 33,0 0 51,1 0 82,0 0 89,1 0 105,0 0 120,-4 0-400,0-1-37,0-5 87,0 3-91,0 1-55,0 0-44,0 1-63,0 0-22,0-1 81,0-1 67,0-2 86,0-1 55,0-2 89,0-3 102,0-1 114,1-2-326,6-10 168,1-5 35,-6 11-196,-1 5-51,2 3-40,2 2-20,5-1-10,5-9 36,-11-8 57,-3 7-75,-2-34 93,-5 21-99,-7 3-12,10 24-67,0 0 1,1-1-1,0 1 1,0-1-1,0 1 1,1-1 0,-1 0-1,2 0 1,-1 0-1,0 0-7,1-5 10,0 1 1,1-1-1,0 0 0,1 1 0,0-1 1,1 1-1,0 0 0,0 0 0,1 0 0,1-2-10,3-7 5,-5 9-6,-1-1 1,0 0 0,0 0 0,-1 0-1,0 0 1,-1 0 0,0 0-1,-1 0 1,-1-1 0,0-53 24,0 51-10,2-2-32,18-42 1,-16 52 17,5-7 0,5 7-1,9-6-3,-20 0 7,-3-14 20,5 23 62,44 3-42,-47 0-41,0 0-1,0 0 1,0 0-1,1 0 1,-1 0-1,0 0 1,0 0-1,0 0 0,1 0 1,-1 0-1,0 0 1,0 0-1,0 0 1,1 0-1,-1 0 1,0 0-1,0 0 1,0 0-1,1 0 1,-1 0-1,0 0 1,0 0-1,0-1 1,0 1-1,1 0 1,-1 0-1,0 0 1,0 0-1,0 0 1,0 0-1,1-1 1,-1 1-1,0 0 1,0 0-1,0 0 1,0 0-1,0-1 1,0 1-1,0 0 1,0 0-1,0 0 1,0-1-1,0 1 1,1 0-1,-1 0 1,0 0-1,0-1 1,0 1-1,0 0 1,-1 0-1,1 0 1,0-1-1,0 1 1,0 0-1,0 0 1,0 0-1,0-1-1,0-2 29,0-7-58,0 5 53,0-1 60,0-1 86,1 7-64,14 0-75,-11 0 1,1 0 33,20-3-43,-16-6-22,-9 9 0,1-1 0,-1 1 0,1-1 0,-1 0 0,1 1 0,-1-1 0,1 1 0,-1 0 0,1-1 0,0 1 0,-1-1 0,1 1 0,0 0 0,-1-1 0,1 1 0,0 0 0,-1 0 0,1 0 0,0-1 0,-1 1 0,1 0 0,0 0 0,0 0 0,-1 0 0,1 0 0,0 0 0,0 1 0,-1-1 0,1 0 0,25-1 50,-16 0 0,1 0 1,0 1 0,0 0 0,-1 1-1,1 0 1,0 1 0,1 0-51,30 8 226,2-5-33,-1-4-38,-2-1-40,-13 0-57,10 6 89,-14 7-83,-21-11-59,1 1 0,-1-1-1,1 0 1,0-1 0,-1 1-1,1-1 1,0 1 0,0-1-1,0 0 1,0-1 0,0 1 0,0-1-1,0 1 1,3-1-5,22 0 35,4 0 46,81 0 302,-67 0-263,-9-6-22,-13-9 64,-10 4-60,12 2 27,22 10-22,-12 1-44,50-2 42,126 0 45,-143 0-42,-66 0-108,0 0 0,0-1 0,0 1 0,0-1 1,-1 0-1,1 0 0,0 0 0,0 0 0,1-1 0,18-6 20,30 5 87,20 3-1,-51 0-75,69 0-50,-29 0 29,-52 0-11,-1 0 6,28 0 62,-9 0-10,114 0 71,-142 0-128,1 0 0,1 0 0,0 0 0,0 0 0,0 0 0,0 0 0,-1 0 0,1-1 0,0 1 0,0-1 0,0 1 0,-1-1 0,1 0 0,0 1 0,-1-1 0,1 0 0,7-24 0,-8 24 0,-1 1 0,0 0 0,0-1 0,1 1 0,-1 0 0,1-1 0,-1 1 0,0 0 0,1-1 0,-1 1 0,1 0 0,-1 0 0,1-1 0,-1 1 0,1 0 0,-1 0 0,1 0 0,-1 0 0,1 0 0,-1 0 0,1 0 0,-1 0 0,1 0 0,-1 0 0,1 0 0,-1 0 0,0 0 0,1 0 0,-1 0 0,1 1 0,-1-1 0,1 0 0,-1 0 0,1 1 0,-1-1 0,0 0 0,1 0 0,-1 1 0,1-1 0,-1 0 0,0 1 0,1-1 0,-1 1 0,28 24 21,-21-19 43,-7 16-149,0 51 87,0-58-26,-4 7-56,-10-2 55,0 1 24,12-14 1,1 0 0,-1 1 0,1 0 0,1-1 0,-1 1 0,1 0 0,1 0 0,-4 31 0,-10-20 21,6 32 70,9 49-76,0-35 7,-2 2 70,0 39-77,0-5-17,0-91 37,0 13 38,0-19-46,0 5-52,0-4 48,0 2 53,0 3 79,0-10-153,0 1 0,0 0-1,0-1 1,0 1-1,0-1 1,0 1 0,0-1-1,0 1 1,0-1 0,-1 1-1,1-1 1,0 1 0,0-1-1,0 1 1,-1-1-1,1 1 1,0-1 0,-1 1-1,1-1 1,0 0 0,-1 1-1,1-1 1,-1 0 0,1 1-1,-1-1 1,1 0-2,-2 1 4,-20 14 85,12 2-74,9-15-16,-1-1 1,0 0 0,0 0 0,-1 0 0,1 0 0,0 0 0,-1 0 0,1-1 0,0 1 0,-1-1 0,1 0 0,-1 0 0,1 0 0,-1 0 0,1 0 0,-1 0 0,1 0 0,-2-1 0,-2 0 0,-422 1-38,-555 0-154,588 0 166,355 0 21,35 0-32,-7 0-47,-6 0-4,15 0-101,3 0-176,0 0-52,0 0 44,0 0-123,0 0-373,0 0-14,0 0 251,0 0-67,3-6-415,12-25-699</inkml:trace>
  <inkml:trace contextRef="#ctx0" brushRef="#br0" timeOffset="32284.137">1002 4403 2304,'0'-1'673,"0"-4"-279,0 4-487,0-1 95,0-1 83,0-1 76,0 0 65,0-2 58,0 1 46,0 0 39,0-2 278,0 0 380,0 9-46,0 5-414,0 19 10,0-1-118,0 0-103,0 0-90,0 9-17,0-1-108,0-1-71,0 44 39,0-53-38,0 1 42,2 12 20,2-1 1,4 12-134,-3 5 138,-6-27-49,-1-6-66,1-3-43,0 0-45,1 1-58,0 0-67,1-1-79,1 0-89,1 0-101,2-2-110,26 39-711</inkml:trace>
  <inkml:trace contextRef="#ctx0" brushRef="#br0" timeOffset="46999.082">1566 4648 2304,'0'0'282,"0"-1"-35,0 1 147,0 0-117,0-1-96,0 0-82,0 0-57,0-5-106,0 4 141,0 1 8,0-1 41,0 1 50,0 0 55,0-1 62,0 1 69,0 0 75,0-1 82,0 1 90,0-1 95,-1-9-547,0-5 113,2 8-80,2 2 51,6 0 179,-3 4-160,2 1 37,15 3-160,-13 4-81,-10 6-37,-1-10 3,1 72 140,0-63-153,0-11-7,0 0-1,0 0 1,0 1-1,0-1 1,0 0-1,0 0 1,0 0-1,0 1 1,0-1-1,0 0 1,0 0-1,0 0 1,0 1-1,0-1 0,0 0 1,0 0-1,0 0 1,0 1-1,0-1 1,0 0-1,0 0 1,0 0-1,0 1 1,-1-1-1,1 0 1,0 0-1,0 0 1,0 0-1,0 0 1,0 1-1,-1-1 1,1 0-1,0 0 1,0 0-1,0 0 1,0 0-1,-1 0 1,1 0-1,0 1 1,0-1-1,0 0 1,-1 0-1,1 0 1,0 0-1,0 0 1,0 0-1,-1 0 1,1 0-1,0 0 1,0 0-1,0 0 1,-1 0-1,1 0 1,0 0-1,0-1 1,0 1-1,-1 0-1,0 0 4,0 0 0,-1 0 0,1 0 0,-1 0 0,1 1-1,-1-1 1,1 0 0,0 1 0,-1-1 0,1 1 0,0-1-1,-1 1 1,1 0 0,0-1 0,0 1 0,0 0 0,0 0-1,0 0 1,0 0 0,0 0 0,0 0 0,0 0-4,-5 17 115,9 8 91,-5-29-76,-3 6-80,0 0-59,2-5 31,2-2 24,-1-3 34,1-3 43,1-5 53,0-4-133,0 10 42,0-19-63,0 9-44,0 19 20,0 0 1,0 0-1,0 0 0,0 0 0,0 0 0,1 0 0,-1 0 0,0 0 1,0 0-1,0 0 0,0 1 0,0-1 0,0 0 0,0 0 1,0 0-1,0 0 0,0 0 0,0 0 0,0 0 0,1 0 0,-1 0 1,0 0-1,0 0 0,0 0 0,0 0 0,0 0 0,0 0 0,0 0 1,0 0-1,0 0 0,0 0 0,0 0 0,1 0 0,-1 0 0,0-1 1,0 1-1,0 0 0,0 0 0,0 0 0,0 0 0,0 0 0,0 0 1,0 0-1,0 0 0,0 0 0,0 0 2,13 19-21,-10 9 42,-3-28-19,0 1 0,0-1 1,0 0-1,0 1 0,0-1 0,0 0 1,0 0-1,0 1 0,0-1 0,0 0 1,0 1-1,0-1 0,0 0 0,0 1 1,0-1-1,0 0 0,1 1 0,-1-1 1,0 0-1,0 0 0,0 1 0,1-1 1,-1 0-1,0 0 0,0 1 0,1-1 1,-1 0-1,0 0 0,0 0 0,1 0 1,-1 1-1,0-1 0,0 0 0,1 0 1,-1 0-1,0 0 0,1 0 0,-1 0-2,25 13 43,-24-13-41,-1 0 0,0 0 1,1 0-1,-1 0 0,0 0 0,1 0 1,-1 1-1,0-1 0,0 0 0,1 0 1,-1 0-1,0 0 0,0 1 0,1-1 1,-1 0-1,0 0 0,0 1 0,1-1 1,-1 0-1,0 0 0,0 1 0,0-1 1,0 0-1,0 1 0,1-1 0,-1 0 1,0 1-1,0-1 0,0 0 0,0 0 1,0 1-1,0-1 0,0 0 0,0 1 1,0-1-1,0 0 0,0 1 0,0-1-2,0 2 3,0-1 0,0 0-1,0 0 1,0 1 0,0-1 0,-1 0-1,1 0 1,0 1 0,-1-1-1,1 0 1,0 0 0,-1 0 0,1 0-1,-1 1 1,0-1 0,1 0-1,-1 0 1,0 0 0,0 0-1,0 0 1,0-1 0,0 2-3,-20 3 90,21-5-88,0-1 0,0 1 1,0 0-1,0 0 1,-1 0-1,1 0 0,0 0 1,0 0-1,0 0 0,0 0 1,0 0-1,-1 0 0,1 0 1,0 0-1,0 0 1,0 0-1,0 0 0,-1 0 1,1 0-1,0 0 0,0 0 1,0 0-1,0 0 1,-1 0-1,1 0 0,0 0 1,0 0-1,0 0 0,0 0 1,0 0-1,-1 0 1,1 0-1,0 1 0,0-1 1,0 0-1,0 0 0,0 0 1,0 0-1,0 0 0,0 0 1,-1 1-1,1-1 1,0 0-1,0 0 0,0 0 1,0 0-1,0 0 0,0 1 1,0-1-1,0 0 1,0 0-1,0 0 0,0 0 1,0 1-3,0 11 128,-1 11 61,-1-15-63,-2-12-56,-1-6-46,1 3-28,1-3 89,3-9-63,0-12-44,0 12-84,0 16-22,0 3 0,3 0 21,-2 0 106,0 0 1,-1 0-1,1 0 1,0 0-1,-1 0 1,1-1-1,0 2 0,-1-1 1,1 0-1,0 0 1,-1 0-1,1 0 0,-1 0 1,1 0-1,0 1 1,-1-1-1,1 0 1,-1 1-1,1-1 0,0 0 1,-1 1-1,1-1 1,-1 1-1,1-1 1,-1 0-1,0 1 0,1-1 1,-1 1-1,1 0 1,-1-1-1,0 1 1,1-1-1,-1 1 0,0 0 1,0-1-1,1 1 1,1 4 0,23 4 0,-24-7 0,0-1 0,0 1 0,0 0 0,-1-1 0,1 1 0,0 0 0,-1 0 0,0 0 0,1-1 0,-1 1 0,0 0 0,0 0 0,0 0 0,0 0 0,0-1 0,-1 25 93,-3-3-41,-8-13-12,-3-9 31,9-1 57,5 1-47,-2-1-39,-9-7-16,12-3 10,0 8-30,0 0-1,0-1 1,0 1 0,0 0 0,0 0-1,0 0 1,-1-1 0,1 1 0,-1 0-1,1 0 1,-1 0 0,0 0 0,0 0-1,0 0 1,0 0 0,-1-1-6,-45 0 128,47 3-126,0 0-1,-1 0 1,1 0-1,0 0 1,0 0-1,0 0 1,0 0 0,-1 0-1,1-1 1,0 1-1,0 0 1,0 0 0,0 0-1,0 0 1,-1 0-1,1 0 1,0 0-1,0 0 1,0 0 0,0 0-1,0-1 1,0 1-1,-1 0 1,1 0-1,0 0 1,0 0 0,0 0-1,0-1 1,0 1-1,0 0 1,0 0 0,0 0-1,0 0 1,0 0-1,0-1 1,0 1-1,0 0 1,0 0 0,0 0-1,0 0 1,0-1-1,0 1 1,0 0-1,0 0 1,0 0 0,0 0-1,0-1 1,0 1-1,0 0 1,0 0 0,0 0-1,0 0 1,1 0-1,-1-1-1,0-9 16,0-27-32,3 34-69,16 3 64,-1 0 7,-8 0-36,-5 0-52,-4 0-95,-1 0-23,0 0 105,0 0-41,0 0-47,1 0-39,8 3-614,38 13-573</inkml:trace>
  <inkml:trace contextRef="#ctx0" brushRef="#br0" timeOffset="18120.798">155 10405 2560,'0'0'322,"0"0"-41,0-1-38,0 1-36,0-1 111,0 0-109,0 0-86,-1-1-60,1-3-13,0 3 32,1 1 4,-1 0 39,0 0 48,0 0 56,1 0 127,0 1 103,-1-1 117,1 1-240,-1 0 34,1 0-356,0 0 0,-1 0 0,1 0 1,0 0-1,-1-1 0,1 1 0,0 0 0,-1 0 0,1-1 1,0 1-1,-1 0 0,1-1 0,-1 1 0,1-1 1,0 1-1,-1-1 0,1 1 0,-1-1 0,1 1 1,-1-1-1,0 1 0,1-1 0,-1 0 0,0 1 1,1-1-1,-1 0 0,0 1 0,0-1 0,1 0 0,-1 1 1,0-1-1,0 0 0,0 1 0,0-1 0,0-1-14,6-14 293,10 2 43,-7 9-181,-9 5-155,4-2 48,2-6-11,-3 1 28,2-2 39,-1 0 47,6 0 297,-5 6-346,4 0 40,25-7 389,-16 9-293,-4 6-81,-9 2-120,-3 4-71,-1-6 36,0 0 0,0 0 0,1-1-1,0 1 1,-1 0 0,1-1 0,1 0-1,-1 1 1,1-1 0,-1 0-1,1 0 1,1 0 0,-1-1 0,0 1-2,15 19-3,-17-21 3,0 1 0,0 0 0,0-1 0,0 1 0,0 0 0,0-1 0,-1 1 0,1 0 0,-1 0 0,0 0 1,0-1-1,0 1 0,0 0 0,0 0 0,-1 0 0,1 0 0,-1 6 20,-3 14 79,-10-3-29,0 0-26,3 18-17,1-1-32,7-1 52,4-32-40,-1-1 0,0 1-1,0 0 1,0-1 0,0 1-1,-1 0 1,1-1 0,-1 1 0,0-1-1,0 1 1,0-1 0,-2 3-7,-12 1 14,4-3 31,6 7 45,4-2 114,-1-2-88,-2 0-54,-2 1-28,3-5 41,0 4 202,3-7 86,1 0-183,-1 1-39,-1 1 43,0 2-89,-3 3-15,3-6 8,-24 3 253,18-4-149,7 6 21,0 19-42,0-25-167,0 0-1,0 0 1,0 1 0,0-1 0,0 0-1,0 0 1,0 0 0,0 1 0,0-1-1,0 0 1,0 0 0,0 0 0,0 1-1,0-1 1,0 0 0,0 0 0,0 0-1,0 1 1,0-1 0,0 0 0,0 0-1,0 0 1,0 1 0,1-1-1,-1 0 1,0 0 0,0 0 0,0 0-1,0 0 1,0 1 0,0-1 0,1 0-1,-1 0 1,0 0 0,0 0 0,0 0-1,1 0 1,-1 0 0,0 1 0,0-1-1,0 0 1,0 0 0,1 0 0,-1 0-1,0 0 1,0 0 0,0 0 0,1 0-1,-1 0 1,0 0 0,0 0 0,0 0-1,1 0 1,-1 0 0,0-1 0,0 1-1,1 0-3,24 0 150,-19 0-22,-6 0 0,0 0 0,1 0-23,2 1-44,10-2-20,-8 1-14,66 0 112,27 0 128,-79 2-280,-13 1-25,0 1-74,1 3-109,-6-6 179,1 0-48,0 0-41,1-1-36,0 1-73,0-1-32,8 1-640,-5-1 420,-2 1 201,-1-1 82,-1 0 41,0 1 65,0 0 37,0-1 44,-1 1 48,4 9-709,-4 5-426,-1-8-704</inkml:trace>
  <inkml:trace contextRef="#ctx0" brushRef="#br0" timeOffset="40893.21">155 11139 2432,'0'0'282,"0"0"-36,0-1 146,0 1-116,0-1-95,0 0-76,0-1-54,0-3-20,0 3 35,0 0 7,0 1 34,0 0 43,0-1 48,0 0 112,0 0 90,0 0 103,0 1 115,0-6-542,0-2 47,0-29 406,0 22-346,0 8-116,0 1-42,1-14 1,0 3 44,0 11-22,0 1-1,-1-1 1,0 0-1,0 1 1,0-1-1,-1 1 0,0-1 1,-1 1-1,1-1 1,-1 1-1,-1-2-47,-9-23 163,-12-51 304,18 55-357,1 1-39,-1-25 126,4-2-45,4-55 46,1 22-105,-3 12 62,0 32-55,0 3-5,0-9 18,0-19 43,3 54-28,6 4-44,-4 2-43,-3-6-36,-3 8 14,1 5-17,0 0 0,0-1 0,0 1-1,0 0 1,0 0 0,0 0 0,0-1 0,0 1 0,0 0 0,0 0 0,0 0-1,0-1 1,0 1 0,0 0 0,0 0 0,0 0 0,0-1 0,0 1 0,0 0-1,0 0 1,0 0 0,0-1 0,1 1 0,-1 0 0,0 0 0,0 0 0,0 0-1,0 0 1,0-1 0,0 1 0,1 0 0,-1 0 0,0 0 0,0 0 0,0 0-1,0 0 1,1-1 0,-1 1 0,0 0 0,0 0 0,0 0 0,1 0-1,-1 0 1,0 0 0,0 0 0,0 0 0,1 0 0,-1 0 0,0 0 0,0 0-1,0 0 1,1 0 0,-1 0 0,0 0 0,0 0 0,0 0 0,1 1-2,1-1 14,-1 0-10,0 0 0,0 0-1,0 1 1,0-1 0,0 0 0,0 0-1,0 0 1,0 0 0,0 0 0,0 0-1,0-1 1,0 1 0,0 0 0,-1 0-1,1-1 1,0 1 0,0 0 0,0-1-1,0 1 1,0-1 0,0 1 0,-1-1-1,1 0 1,0 1 0,-1-1 0,1 0-1,0 1 1,-1-1 0,1 0 0,-1 0-1,1 0 1,-1 0 0,1 1 0,-1-1-1,1 0 1,-1-1-4,1 0 72,3 1-38,10 1-28,-11 0 10,22 4 80,-19 1-33,1 2 34,-2-4 13,1-2-50,21-1 6,-18-1-23,0 1 41,15-1 102,20 1 70,-8 7-58,-11 8-18,-22-13-158,0 0 0,0 0 0,0-1 1,0 1-1,1-1 0,-1 1 0,1-1 0,-1 0 0,1 0 0,-1-1 0,1 1 0,-1-1 0,1 0 1,0 1-1,1-2-22,58 1 255,18 0 23,-51-1-115,-3-4-39,18-8 47,-33 9-126,0 0-1,0 1 1,0 1-1,0 0 1,0 0-1,12 1-44,86 1 267,-7 0-60,446 0 514,-546 0-715,1 0 0,-1 0 0,0 0 0,1-1-1,-1 1 1,0-1 0,1 0 0,-1 0 0,0 0 0,0 0 0,0 0 0,3-2-6,-4 1 3,1 1 0,0 0 0,0 0 0,-1 0 0,1 0 0,0 0 0,0 1 0,0-1 0,0 1 0,0 0 0,0 0 0,3 0-3,7 0 42,30 0 150,-43 0-192,2 0 2,0 0-1,0 0 0,-1 0 1,1 0-1,0 0 1,0 0-1,0-1 1,-1 1-1,1-1 0,0 1 1,0-1-1,-1 0 1,1 0-1,0 1 1,-1-1-2,9-25 0,-10 26 0,1-1 0,-1 1 0,1-1 0,-1 1 0,1-1 0,0 1 0,-1-1 0,1 1 0,0 0 0,-1-1 0,1 1 0,0 0 0,-1-1 0,1 1 0,0 0 0,0 0 0,-1 0 0,1 0 0,0 0 0,0 0 0,-1 0 0,1 0 0,0 0 0,0 0 0,0 0 0,-1 0 0,29 0 21,-23 0 43,-6 6-128,0 198 43,1-181 21,-1-12 0,1 0 0,-2 0 0,1 1 0,-1-1 0,-1 0 0,-2 9 0,-8 10 0,9-22 0,-1 0 0,1 0 0,1 1 0,0 0 0,0-1 0,0 1 0,1 0 0,0 6 0,-17 154 0,18 248 0,0-385 0,0-7 0,0-25 0,0 2 0,0-1 0,0 1 0,0 0 0,0 0 0,0 0 0,-1 0 0,1-1 0,-1 1 0,1 0 0,-1 0 0,1-1 0,-1 1 0,0 0 0,0-1 0,0 1 0,-5 0 11,0 0 1,-1-1-1,1 0 1,-1 0-1,1 0 1,-1-1-1,1 0 1,-1 0 0,1 0-1,-1-1-11,-6 0 13,-862 1 115,837-2-128,1-2 0,0-2 0,-32-9 0,52 11 0,-52-4-25,-1 8-41,-14-1-78,60-3-11,4 1-37,7 4-34,0 1-70,5-1 99,-1 2-38,7-3 296,0 0-34,-2 1-66,-1-1-113,-1 1-97,1-1 27,0 0-35,-5 0-337,-21 1-1612,26-1 1780,0 0 51,3 0 220,-4 0-1658</inkml:trace>
  <inkml:trace contextRef="#ctx0" brushRef="#br0" timeOffset="43932.949">889 10123 2944,'0'0'272,"0"-1"-33,0 1 148,0-1-108,0 0-93,0 0-66,0-1-72,0 1-52,0-4-66,0 4 84,0 0 40,0 0 53,0 0 19,0 0 44,0 1 52,0 0 55,0 0 64,0 0 68,0 0 74,0 1 81,0 11-237,0 1-80,1-1-69,-1 1-59,1-1-53,0-1-36,0 9-35,5 23-90,-3-31 100,0 0 40,3 26 123,-7 5 12,-1-2-16,2 11-3,0 0-85,0 7-59,0 82-49,0-90 66,0-43-25,1 0-1,0 0 1,1 0 0,-1 0-1,2-1 1,-1 1-1,1 0 1,2 3-9,-1-3 5,-1-1-1,0 1 1,-1 0 0,0 0 0,0 0-1,-1 0 1,0 0 0,0 5-5,-1-1-45,0 1-80,0 1-70,0 1-57,0 14-362,0 19-530,0-29 680,0 0 54,0-3 96,0-32-859</inkml:trace>
  <inkml:trace contextRef="#ctx0" brushRef="#br0" timeOffset="51736.382">1303 10574 3456,'0'0'347,"0"0"-42,0 0-38,0 0-38,0-1 131,0 1-116,0-1-82,0 0-91,0-1-64,0-2-65,0 2 86,0 1 49,0-1 67,0 1 22,0-1 56,0 1 64,0 0 71,0-1 79,0 1 86,0 0 93,0-1 102,0-13-505,0 5-126,0 5-70,6 4-74,9 1-5,-5 0 62,-6-1 146,-2-1-54,-1-1-33,-1-2-24,0-1 46,1 4-13,1 2 34,13 0 11,-5 2-57,6 6-12,-11-4 10,2 1 68,-7 1-15,0 19-63,0-15 42,0 16-20,0-13-20,0-5-5,0-2 88,0-6 0,-14 0 92,-6 0-15,8 0-11,4-2 26,5-2 71,3-1-264,0-4 31,0-2 37,0-4 50,0-2 64,2-5-315,5 10 82,3 15 9,-4 3-75,20 19 90,-20-15 85,-6-6-80,0 0-1,0 0 0,0 0 0,0 1 0,-1-1 1,1 0-1,-1 0 0,0 0 0,-1 0 1,0 1-5,2-4 3,-1 0 1,0-1-1,1 1 1,-1 0 0,0-1-1,1 1 1,-1-1-1,0 0 1,0 1-1,0-1 1,0 0 0,1 1-1,-1-1 1,0 0-1,0 0 1,0 0-1,0 0 1,0 0 0,0 0-1,0 0 1,1 0-1,-1 0 1,0 0 0,0 0-4,-4 0 21,-1 0 107,5 1-30,-1-1-63,-5 0-67,4 0 51,0-1 45,-1 1 60,-1 0 80,5 0-204,-2 0 7,1 0 0,-1 0 0,1 0 0,-1 0 0,0 0 0,1-1 0,-1 1 0,0 0 1,1-1-1,-1 0 0,1 1 0,-1-1 0,1 0 0,-1 1 0,1-1-7,-9-15 27,-2-3-32,12 19 3,0 0 1,-1 0 0,1 0 0,0-1 0,0 1-1,-1 0 1,1 0 0,0 0 0,0-1 0,0 1-1,-1 0 1,1 0 0,0 0 0,0-1 0,0 1-1,0 0 1,0 0 0,-1-1 0,1 1 0,0 0 0,0-1-1,0 1 1,0 0 0,0 0 0,0-1 0,0 1-1,0 0 1,0-1 0,0 1 0,0 0 0,0 0-1,0-1 1,0 1 0,0 0 0,1-1 0,-1 1-1,0 0 1,0 0 0,0-1 0,0 1 0,0 0-1,1 0 1,-1 0 0,0-1 0,0 1 0,0 0-1,1 0 1,-1-1 1,18-3-129,7 4-31,-20 0 101,7 1-3,-2 0 58,-1 2 46,8 4 113,-12-5-127,-1 0-37,-4-2 12,0 0 0,1 0 1,-1 0-1,0 0 0,0 1 1,1-1-1,-1 0 1,0 0-1,1 0 0,-1 0 1,0 1-1,0-1 0,1 0 1,-1 0-1,0 0 0,0 1 1,1-1-1,-1 0 1,0 0-1,0 1 0,0-1 1,0 0-1,1 1 0,-1-1 1,0 0-1,0 0 1,0 1-1,0-1 0,0 0 1,0 1-1,0-1 0,0 0 1,0 1-1,0-1 0,0 0 1,0 1-1,0-1 1,0 0-4,0 26 128,0-21-88,0-4-65,0-1-33,-2-1-210,-1 0 41,-3 1-123,-1 1 65,-2 2-5,4 0 112,3-1 28,1-1-8,0 1-37,1 0-3,1-1-37,0 0-43,1 1-46,30 1-1233</inkml:trace>
  <inkml:trace contextRef="#ctx0" brushRef="#br0" timeOffset="16676.813">230 8994 2432,'0'0'288,"0"0"-35,0 0 155,-1 0-113,0 0-94,-1 0-77,1 0-53,-4 1 15,2-2-5,1 1 104,1 0-36,0-1 45,1 1 106,-1-1 86,1 1 97,0-1 109,0-2-436,0 0 58,0 0 238,3-1 378,-2 3-499,0 0-44,1 1-75,0-1-105,0 1-97,0 0-113,-1 0 3,0 0-35,2-1 255,-3-4 80,6-16 153,9 12-128,-4 4-163,-9 3-15,-2-1-23,1-2-8,1 3 23,6-1 77,-2 3-19,3 0 33,53-2-103,-43 5-32,-15-1 5,8 17 21,-4 5 45,-6-20-25,2 7 106,-3-1-57,-6 28 67,5-38-146,-8 19 156,1 3 34,6-13-95,1 4 39,-1-8-48,0 0-41,-2 4-31,-11 10-69,8-15 69,0 0 48,0-1 46,-1-1 62,1 0 75,-1-2 86,7 1-129,0 0-97,0 1-69,0 5-30,0-4 30,0-2 23,0 0 44,0-1 54,0 0 64,-1-7-136,1 6-93,0 1 1,0 0 0,-1 0-1,1 0 1,0 0-1,0-1 1,0 1 0,0 0-1,0 0 1,0 0-1,0-1 1,0 1 0,0 0-1,0 0 1,0 0-1,0 0 1,0-1 0,0 1-1,0 0 1,0 0 0,0 0-1,0-1 1,0 1-1,0 0 1,0 0 0,0 0-1,1 0 1,-1-1-1,0 1 1,0 0 0,0 0-1,0 0 1,0 0 0,0-1-1,1 1 1,-1 0-1,0 0 1,0 0 0,0 0-1,0 0 1,1 0-1,-1 0 1,0 0 0,0 0-1,0 0 1,0-1-1,1 1 1,-1 0 0,0 0-1,0 0 1,0 0 0,1 0-1,-1 0 1,0 0-1,0 0 1,0 1 0,1-1-4,15-1 74,18 0-44,23 1 5,-33 0-49,8 3-7,-7 16 21,6 13 0,-29-31 0,0 1 1,0 0 0,0 0 0,-1 0 0,1 1 0,-1-1 0,1 0-1,-1 0 1,0 1 0,0-1 0,0 1 0,0-1 0,0 1 0,0 0-1,-1-1 1,1 1 0,-1 0 0,0-1 0,0 1 0,0 1-1,0-2 4,0 4 103,-3-3 21,1 0-110,0-1 1,1 1-1,-1 0 1,1-1-1,-1 1 1,1 0-1,0 0 0,0 0 1,0 0-1,1 0 1,-1 0-1,1 0 1,-1 0-1,1 0 1,0 1-19,0-3 5,0-1 1,0 0-1,0 1 1,0-1-1,0 0 1,0 1-1,0-1 1,0 1-1,0-1 0,0 0 1,0 1-1,0-1 1,0 0-1,-1 0 1,1 1-1,0-1 1,0 0-1,0 1 1,-1-1-1,1 0 0,0 0 1,0 1-1,-1-1 1,1 0-1,0 0 1,0 1-1,-1-1 1,1 0-1,0 0 1,-1 0-1,1 0 1,0 1-1,-1-1 0,1 0 1,0 0-1,-1 0 1,1 0-1,0 0 1,-1 0-1,1 0 1,0 0-1,-1 0 1,1 0-6,0 0 0,-5 1 32,1 1 0,0-1 0,-1 1 0,1 0 0,0 0 0,0 1 0,0-1 0,0 2-32,-12 15 184,3-7 34,-2-10-72,-10-1 52,-30 6 47,38-3-200,1 1-36,-2-2 98,-6-1-201,9 4-46,5 4-49,2 3-50,6-8-105,1-3-314,1-2-66,0 0 146,0 0-122,0 0-477,0 0-764</inkml:trace>
  <inkml:trace contextRef="#ctx0" brushRef="#br0" timeOffset="39247.356">42 9615 1664,'-1'0'158,"0"0"-41,-2 0 10,0 0-115,1 0-72,-4 0-147,3 0 164,2 0 74,-1 0 43,1 0 50,0 0 59,0 0 36,0 0 58,0 0 65,0 0 69,0 0 76,0 0 82,1 0 86,-1 0 93,6 0-647,7 0-53,-7-2 4,-1-1 42,-1-2 69,-1-3 87,-2-3 108,0-46 372,0-1-104,0-1-103,0-1-101,0-1-99,0-1-98,0 0-98,0-1-95,0 58-26,1 0-1,-2 0 0,1 0 1,-1 0-1,1 0 0,-1 0 1,-1 0-1,0-3-5,-23-23 85,22 18-66,0 0 1,1 0-1,1 0 0,0-1 0,0 1 0,2 0 0,0-1 0,0 0-19,1-32 18,-2 15 67,0 31-85,-1-2 2,1 0-1,0 1 1,0-1-1,1 0 0,-1 1 1,0-1-1,0 1 1,1-1-1,-1 0 1,1 1-1,0-1 0,-1 1 1,1-1-1,0 1 1,0-1-2,9-8 10,4-7 32,-7-9 34,8 26 119,11 0-61,-17 0-79,6 0 90,-5 0-60,-2 0-36,9 0 13,-8 0-10,1 0 40,6 0 63,66 0 179,-1 0-35,82 0 201,0 0-111,0 0-89,32 0-28,356 0 283,-312 0-260,-199 0-247,-38 0-46,-4 0-2,5 0 19,14 0 24,14 0 23,19 0 33,-44 0-35,-6 10-128,0 179 40,0-137 27,0-44-3,-1 0 0,-1 0 0,1 0 0,-1 0 0,-1 0 0,1 0 0,-3 2 0,-10 37 0,12-6 0,4-33 0,-1 0 0,0 0 0,0 0 0,-1 1 0,0-1 0,-1 0 0,-1 7 0,-11 58 31,10-17 58,2-1 1,4 18-90,0 62 46,-2-107-25,0-28-20,0 0 1,0 1-1,0-1 1,0 0-1,0 0 1,0 0-1,0 1 1,0-1-1,0 0 1,0 0-1,0 0 1,0 1-1,0-1 1,0 0-1,0 0 1,0 0-1,0 1 1,0-1-1,0 0 1,0 0-1,0 0 1,0 0-1,0 1 1,0-1-1,0 0 1,-1 0-1,1 0 1,0 0-1,0 1 1,0-1-1,0 0 1,0 0-1,-1 0 1,1 0-1,0 0 1,0 0-1,0 0 1,-1 1-1,1-1 1,0 0-1,0 0 1,0 0-1,0 0 1,-1 0-1,1 0 1,0 0-1,0 0 1,-1 0-1,1 0 1,0 0-1,0 0 1,0 0-1,0 0 1,-1 0-1,1 0 1,0-1-1,0 1-1,-8 0 13,4 1-9,-38 14 22,2-8 73,-35-9-94,18 0 19,19 2 57,-2 0-52,-19 0-49,-80 0-91,122 1 124,0 0 1,0 1-1,0 1 1,1 0-1,-17 7-13,-16 2 13,-8-6-72,-162-6 38,201-1 21,0 0 0,0-1 0,0 0 0,0-2 0,1 0 0,-6-3 0,9 3 0,0 0 0,0 1 0,0 1 0,0 0 0,-1 1 0,-2 0 0,-14 0-1,21 1-14,-1-1 0,1 1-1,-1 1 1,1 0 0,0 0 0,-1 1 0,-1 1 15,-18 9-23,22-9 23,0 1 1,-1-1-1,1-1 0,-1 0 0,0 0 0,1 0 0,-1-1 1,-6 0-1,-4-1-19,1 0-33,-20 0-138,8 0-40,-1 0-46,-70 0-734,59 0 632,39 0-284,3 0 151,-1 0-106,-5 0-430,-25 0-745</inkml:trace>
  <inkml:trace contextRef="#ctx0" brushRef="#br0" timeOffset="44717.393">889 8749 2048,'0'0'596,"0"0"-253,0 0 104,0 0-258,0 0 49,0 0 75,0 0 510,0 0-595,0 0-34,0 0-2,0 0-66,0 1-37,0 1-27,9 50 354,-6-38-321,1 1-34,-2 0-49,-1 2-63,-1 64 280,0 1-76,0-5-59,0 142 79,0-126-68,0-35-6,0 0 34,0-1 42,0-1 51,0-56-224,-1 0 0,1 1 1,0-1-1,0 0 0,0 0 0,0 0 0,0 1 1,0-1-1,0 0 0,0 0 0,0 0 1,0 1-1,0-1 0,0 0 0,0 0 1,0 0-1,0 1 0,0-1 0,0 0 1,0 0-1,1 0 0,-1 0 0,0 1 1,0-1-1,0 0 0,0 0 0,0 0 1,0 0-1,1 1 0,-1-1 0,0 0 1,0 0-1,0 0 0,0 0 0,0 0 1,1 0-1,-1 0 0,0 1 0,0-1 1,0 0-1,1 0 0,-1 0 0,0 0 1,0 0-1,0 0 0,1 0 0,-1 0 1,0 0-1,0 0 0,0 0 0,1 0 1,-1 0-1,0 0 0,0 0 0,0 0 1,1-1-1,-1 1-2,25 0 128,-19 0-65,-6 0-62,0 0-53,0 0-88,0 0-37,0 0-9,0 0-89,0 0-239,0 0-382</inkml:trace>
  <inkml:trace contextRef="#ctx0" brushRef="#br0" timeOffset="50712.488">1340 9201 2688,'0'0'745,"0"0"-317,1 0 24,-1 0-90,1 0-79,0 1-66,0-1-66,0 0-39,1 0 13,4-3 78,-5 1-101,1-1 46,1-2-5,0-1-38,-1-1-19,2 1-34,9-11 20,-3 11-18,-4 3 95,-3 3 43,13-4-152,10-18-31,-21 17 6,1-1 113,-5 6-13,1 0-34,1 0 5,8 1-30,-9 1-9,-2 1 37,0-2-81,0 0 0,0 1 0,0-1-1,0 0 1,0 1 0,0-1-1,1 0 1,-1 0 0,0 0 0,1 1-1,-1-1 1,1 0 0,-1 0-1,1 0 1,0 0 0,-1 0-1,1 0 1,0 0 0,0 0 0,-1 0-1,1 0 1,1 0-3,18 4 90,-13-5 59,-7 3 64,0 4-154,0 4 29,-1-1-38,1-9-47,0 0 0,0 0 1,0 0-1,0 0 0,0 0 1,-1 0-1,1 0 0,0 0 1,-1 0-1,1 0 0,-1 0 0,1 0 1,-1 0-1,1 0 0,-1 0 1,0 0-1,0 0-3,-8 4 65,-6-3 88,1-1 22,-3-1 75,-15 0-83,17 0-35,12 0 81,-3 0-63,-17 1-43,13-2-38,1 0 35,3-1 48,3-2 56,7-24-102,-4 27-105,0 0 0,1 0 0,-1 0 0,1 0 0,0 0 0,-1-1 0,1 1 0,0 1 0,0-1 1,-1 0-1,1 0 0,0 0 0,0 0 0,0 0 0,0 1 0,0-1 0,0 1 0,0-1 0,1 0 0,-1 1 0,0-1-1,31-2 0,-7 6 0,-23-2 0,0 0 0,1 0 0,-1 0 0,0 0 0,0 0 0,0 1 0,0-1 0,0 1 0,0-1 0,0 1 0,0 0 0,1 1 0,4 24 28,-7 21 65,-1-38-65,1-10-26,0 0-1,1 0 1,-1 1-1,0-1 0,0 0 1,0 0-1,0 0 1,0 1-1,0-1 1,0 0-1,0 0 1,0 0-1,0 1 1,0-1-1,0 0 1,0 0-1,0 0 1,0 1-1,0-1 1,-1 0-1,1 0 1,0 0-1,0 1 1,0-1-1,0 0 1,0 0-1,0 0 1,0 0-1,-1 0 1,1 1-1,0-1 1,0 0-1,0 0 1,0 0-1,-1 0 1,1 0-1,0 0 1,0 0-1,0 1 1,0-1-1,-1 0 1,1 0-1,0 0 1,0 0-1,0 0 1,-1 0-1,1 0 1,0 0-1,0 0 1,0 0-1,-1 0 1,1 0-1,0 0 1,0 0-1,0-1 1,-1 1-1,1 0-1,-8 0 100,-7 0 38,-47 0-98,62 0-40,-1 1 1,0-1 0,0 0 0,1 0 0,-1 0 0,0 0-1,0 0 1,0 0 0,1 0 0,-1-1 0,0 1 0,0 0-1,1 0 1,-1 0 0,0-1 0,1 1 0,-1 0-1,0-1 1,1 1 0,-1-1 0,0 1 0,1-1 0,-1 1-1,1-1 1,-1 1 0,1-1-1,-4-27 85,8 9-85,14 16-85,11 3 42,-14 0-100,-3 0 93,-4 0 61,-2 0 35,2 0 118,-12 0 238,-3 0-313,-3 0-53,9 0-24,0-1 1,0 1-1,0 0 1,0 0-1,0 0 0,0 0 1,0 0-1,0 1 0,0-1 1,0 0-1,0 0 1,0 1-1,0-1 0,0 0 1,0 1-1,1-1 0,-1 1 1,0-1-1,0 1 1,0 0-13,-1 9 115,2-9-113,0-1 0,0 0 1,0 0-1,0 0 0,0 0 1,0 1-1,0-1 1,0 0-1,0 0 0,0 0 1,0 0-1,0 0 0,-1 1 1,1-1-1,0 0 1,0 0-1,0 0 0,0 0 1,0 0-1,0 1 0,0-1 1,-1 0-1,1 0 1,0 0-1,0 0 0,0 0 1,0 0-1,0 0 0,0 0 1,-1 0-1,1 0 0,0 0 1,0 1-1,0-1 1,0 0-1,-1 0 0,1 0 1,0 0-1,0 0 0,0 0 1,0 0-1,-1 0 1,1-1-1,0 1 0,0 0 1,0 0-1,0 0 0,0 0 1,-1 0-1,1 0 1,0 0-1,0 0 0,0 0 1,0 0-3,0 0-105,0 0 49,-1 0 40,-1 0 35,-1 0 54,-10 0 247,7 0-217,0 0-72,0 0-85,3 0-22,1 0-40,-1 0-43,1 0-48,1 0-53,-1 0-57,2 0-61,-1 0-67,1 0-984</inkml:trace>
  <inkml:trace contextRef="#ctx0" brushRef="#br0" timeOffset="14821.152">268 7282 1920,'0'0'556,"0"0"-131,0 0 72,0 0 329,0 0-329,0 0-195,0 0-84,0 0-40,0 0-49,0 0-40,0 0-22,0 0-11,0 0 93,0 0 11,0 1-43,0 3 18,0 16-35,0-19-158,0 1 32,1 4 43,-1 0 56,-2 21 307,-3-16-275,-5-1-58,8-8-42,0 0 1,1-1-1,-1 1 0,0 0 0,1 0 0,-1 0 0,1 0 0,0 0 0,0 0 0,0 0 0,0 0 0,0 0 1,0 1-1,0-1 0,1 0 0,-1 1 0,1-1 0,0 0 0,-1 1 0,1 1-5,0 76 151,0-24 22,0-10 57,0-2 112,-4-19-128,-1-19-93,-1 1 56,2 7 175,4-1-160,0-2-73,0-4-49,1-5-56,1 1 300,4-1-61,3 0-56,1-2-50,0 0-43,-2 0-37,-3-1-19,1 1 123,-6 0 42,0 0-63,9 0 89,10 0-85,-1 0-68,-11 0-53,51 0 286,-34 0-233,-23 0-81,0 1 1,0-1-1,0 0 0,1 0 0,-1 0 1,0 0-1,0 0 0,0 0 0,0 0 1,1-1-1,-1 1 0,0 0 1,0-1-1,0 1 0,0-1 0,0 1 1,0-1-1,0 1 0,0-1 0,0 0 1,0 0-1,0 1 0,0-1 1,-1 0-1,1 0 0,0 0 0,0 0 1,-1 0-1,1 0 0,-1 0 0,1 0 1,-1 0-1,1 0 0,-1 0 1,1-1-7,3-9 52,-3 10-44,0 0 0,-1 1 0,1-1 0,0 0 0,0 1 0,0-1 0,-1 1 0,1-1 0,0 1 0,0-1 0,0 1 0,0 0 0,0-1 0,0 1 0,0 0 0,0 0 0,0 0 0,0 0 0,0 0 0,0 0 0,0 0 0,0 0-7,20 1 56,-6 0-53,-12-1 17,0-1-65,-1 1-54,0-1-45,1-1-195,0-10-547,-3 9 320,0 3 108,0 0-106,0 0-387,0 0-606</inkml:trace>
  <inkml:trace contextRef="#ctx0" brushRef="#br0" timeOffset="15380.492">494 7282 2688,'-2'0'749,"-3"0"-303,3 0-244,0 0-100,0 0-66,-3 0-36,3 0 52,0 0 52,-1 0 73,1 0 114,0 0-99,1 0 34,-1 0 37,0 0 41,0 0 42,0 0 46,2 0-199,0 1-47,0 0-42,0 1-33,0 2-8,0 4-92,0-4 35,0-2 59,0 26 178,0 19 28,0-8-115,-6 51 146,2-65-177,-2 0 37,2-5-1,2-3-57,3 26 46,1-24-77,-2 4 57,0-7-199,0 1 74,0-2 52,0 1 40,0 56 530,0-50-497,0 0-88,0-10-69,0 0-44,0-1-50,0 1-54,0 0-61,0-1-68,0 1-71,0-1-79,0-5-826</inkml:trace>
  <inkml:trace contextRef="#ctx0" brushRef="#br0" timeOffset="37286.56">99 8072 1792,'0'0'917,"0"-1"-415,0-4 63,0-11 174,0 11-524,0 0-38,0 2-48,0 2-39,0-1 53,0 2 50,0-2-89,0 0-59,0-6-5,0 3 60,0 1 28,0 0 73,-1-7-217,1-3 82,0-3 55,4-26 390,2 26-321,0 2-37,-3-15 16,-3-25-81,0 0 67,0-131 538,0 105-450,0 33-153,0-1-57,0 42-30,1 1 1,-1-1-1,1 0 1,0 0 0,0 1-1,2-4-3,22-43 107,-24 48-93,1 1 0,-1-1 0,0 0 1,0 1-1,-1-1 0,1 0 0,-1 0 1,0 1-1,-1-2-14,1-3 21,2 8 63,4-3-54,2 0-16,-7 2-10,-1 0 2,1 0 0,0 0 0,0 1 0,0-1 0,0 0-1,0 0 1,0 0 0,0 1 0,1-1 0,-1 1-1,1-1 1,-1 1 0,1-1 0,0 1 0,-1 0 0,1 0-1,0 0 1,0 0 0,0 0 0,0 0 0,1 0-6,-2 0 1,0 1 3,-1 0 0,1 0 0,-1-1 0,0 1 1,1-1-1,-1 1 0,1 0 0,-1-1 0,0 1 0,1-1 0,-1 1 0,0-1 0,0 1 0,1-1 1,-1 1-1,0-1 0,0 1 0,0-1 0,0 1 0,1-1 0,-1 1 0,0-1 0,0 1 1,0-1-1,0 1 0,0-1-4,0-2 128,0 3 0,27 0 140,-9 0-187,-13 0-46,-5 0-33,0 0 0,0 0 0,0 0 1,1 0-1,-1 0 0,0 0 0,0 0 1,0 0-1,1 0 0,-1 0 0,0 0 1,0 0-1,0 0 0,1 0 0,-1 0 1,0 0-1,0 0 0,0 0 0,1 0 1,-1 0-1,0 0 0,0 0 0,0 0 1,0 0-1,1-1 0,-1 1 0,0 0 1,0 0-1,0 0 0,0 0 0,1 0 1,-1-1-1,0 1 0,0 0 0,0 0 1,0 0-1,0 0 0,0-1 0,0 1 1,0 0-1,0 0 0,0 0 0,0-1 1,1 1-1,-1 0 0,0 0 0,0 0 1,0-1-1,0 1 0,-1 0 0,1 0 0,0 0 1,0-1-1,0 1 0,0 0 0,0 0 1,0-1-3,-1-11 65,0 7-33,1 9 5,3 3 17,3 1 64,2-5 12,2-1 52,43-2 309,1 0-36,-1 0-35,1 0-34,54 0 289,0 0-122,0 0-113,1 0-103,1 0-94,0 0-86,17 0-68,-95 2-85,17 6 53,-20-3-12,27-1-23,36-4-20,-71 0 32,1 0 36,16-4-48,15-8-22,-3 9 0,-39 3 20,38 0 66,-41 0-72,6 0 1,8 0 28,15 0 35,-8 3-78,-29-3 0,1 1 0,-1-1 0,1 1 0,-1 0 0,1-1 0,-1 1 0,1-1 0,-1 1 0,1 0 0,-1-1 0,0 1 0,0 0 0,1 0 0,-1-1 0,0 1 0,0 0 0,0 0 0,0-1 0,0 1 0,1 0 0,-2 0 0,1-1 0,0 1 0,0 0 0,0 0 0,0 0 0,0-1 0,0 11 0,0 0 0,-1-1 0,0 1 0,-1 0 0,-2 8 0,-12 7 0,15-24 0,-1-1 0,1 1 0,0 0 0,0-1 0,0 1 0,-1 0 0,2 0 0,-1 0 0,0 0 0,0 0 0,1 0 0,-1 0 0,1 0 0,-1 0 0,1 0 0,0 0 0,0 0 0,0 0 0,0 0 0,0 2 0,0 38 59,-1-7-47,-13 67-83,8-33 68,7-20-27,0-1-44,-1-42 72,0 0-1,-1 0 1,0 0 0,-1 0-1,1 0 1,-1-1 0,0 1 0,-1 0-1,1-1 1,-3 4 2,2-4 0,1 0 0,-1 0 0,1 0 1,0 0-1,1 1 0,-1-1 0,1 1 0,0-1 0,0 1 1,1 2-1,0 3-2,0 0 18,0 0 0,0 0 0,-1 0 1,0 0-1,-1 0 0,0 0 0,-1 0 1,-4 9-17,4-4 16,1 1 1,1-1 0,0 0 0,1 0 0,0 1 0,2 3-17,0 32 27,-2-21-27,0-6 0,0 3 21,0-27-20,0-1 1,0 0-1,0 0 1,0 0-1,0 1 1,0-1-1,0 0 1,1 0-1,-1 0 1,0 1-1,0-1 1,0 0-1,0 0 1,-1 0-1,1 1 1,0-1-1,0 0 1,0 0-1,0 0 1,0 1-1,0-1 1,0 0-1,0 0 1,0 0-1,0 0 1,0 1-1,-1-1 1,1 0-1,0 0 1,0 0-1,0 0 1,0 0-1,-1 1 1,1-1-1,0 0 1,0 0-1,0 0 1,0 0-1,-1 0 1,1 0-1,0 0 1,0 0-1,0 0 1,-1 0-1,1 0 1,0 0-1,0 0 1,0 0-1,-1 0 1,1 0-1,0 0 1,0 0-1,0 0 1,-1 0-1,1 0 1,0 0-1,0 0-1,-54 0 22,-2 0-44,47 1-9,6-1 26,0 1 1,0-1-1,0 0 0,1 0 0,-1 0 1,0 0-1,0 0 0,0-1 1,1 1-1,-1-1 0,0 0 0,0 1 1,1-1-1,-1-1 0,1 1 1,-2-1 4,-6-7 12,9 7-8,-1 0 1,0 0-1,1 1 0,-1-1 0,0 0 1,0 1-1,0 0 0,0-1 1,0 1-1,0 0 0,0 0 0,-1 0 1,1 0-1,0 1 0,-1-1 1,1 1-1,0-1 0,-1 1 0,1 0 1,-1 0-1,1 0 0,-1 0-4,-13 1 16,6-1-15,1 1 0,0-1 0,-1-1 0,1 1 0,0-2 0,-4 0-1,1-2-1,0 1 0,0 1 0,0 0 0,-1 0 0,-5 1 1,-13 1 51,1 2 1,-27 4-52,4 0 33,-1-3-36,8-4 3,28-1 0,-1 2 0,1 0 0,0 1 0,0 1 0,-1 1 0,-1 0 0,-14 8 0,20-6 0,0-1 0,0-1 0,-1 0 0,1 0 0,-1-2 0,-12 1 0,-17-1 0,26 1 0,0-1 0,0-1 0,0-1 0,0 0 0,1-1 0,-17-5 0,4-4 0,22 7 0,0 1 0,0 0 0,-1 1 0,1-1 0,-1 2 0,0-1 0,0 1 0,-6 0 0,-28 0 0,-1-2 0,-38-9 0,57 10 3,-14 2-51,-14 0-32,19-7 77,10-6 3,-2-2-3,-2 12-37,19 2-56,-19-5-68,15 2 67,-1 0-77,7 2 47,0 1-33,0-1-37,0 1-44,0 0-47,0 0-53,-2 1-204,0 1-115,4 0 283,1 1-32,0-1-35,0 1-36,-1 3-254,4 9-452,1-14 1186,0 34-1941</inkml:trace>
  <inkml:trace contextRef="#ctx0" brushRef="#br0" timeOffset="45550.022">945 7188 2304,'0'1'677,"0"4"-266,0 10 146,0-5-111,0-4 547,0-6-643,0 0-189,0 0-53,0 0-30,0 0-19,0 3 69,0 2-90,0-5-20,0 6 19,0 10 52,0 14 70,-1 33-45,0 64 220,6-76-249,6 30-7,-6 45 100,-5-84-157,0 1 61,0 0 51,0 2 37,0-15-64,0 8 92,0-8 0,0 1 36,0 28 310,0-57-635,0 0 65,0 1 57,0 0 92,0 1 26,0-1-113,0-1-79,0 1-95,0 0-66,0 0-96,0 0-110,0-2 159,0 1-33,0-2-868</inkml:trace>
  <inkml:trace contextRef="#ctx0" brushRef="#br0" timeOffset="49469.541">1453 7733 2048,'-3'0'149,"0"0"-52,1 0-33,-5 0 7,4 0-16,0 0 44,0 0 70,0 0 59,0 0 90,0 0 106,-1 0 121,3-1 218,0-1-541,0-1-34,-4-7 46,-2-7 96,4 6-33,2 2 79,1 6-39,0 3-183,0 0-106,0-7-11,0-2 50,0-7 125,0 10 150,0 6-208,0-1-46,0-2 4,0-8-38,1 8 31,0 3-14,0-1 33,0 1-121,-1 0-1,1 0 0,0 0 0,-1 0 1,1 0-1,0-1 0,-1 1 0,1 0 0,0 0 1,-1-1-1,1 1 0,-1 0 0,1-1 1,0 1-1,-1-1 0,1 1 0,-1-1 1,1 1-1,-1-1 0,0 1 0,1-1 0,-1 1 1,0-1-1,1 0 0,-1 1 0,0-1 1,1 1-1,-1-1 0,0 0 0,0 1 1,0-1-1,0 0 0,0 0 0,0 1 0,0-1-2,7-14 50,-5 14-37,0 0 0,0 0 0,0 0 0,0 0-1,0 1 1,0-1 0,0 0 0,0 1 0,0 0-1,1 0 1,-1-1 0,0 1 0,0 1 0,0-1-1,1 0-12,16 7 43,13 21-86,-7-3 129,-23-23-72,1 1 0,-1-1 0,0 0 1,0 1-1,1 0 0,-2-1 0,1 1 0,0 0 1,1 2-15,-4-4 5,1 0 0,-1-1-1,1 1 1,-1-1 0,0 1 0,1-1 0,-1 1 0,0-1 0,1 0 0,-1 1 0,0-1 0,1 0 0,-1 1 0,0-1 0,0 0-1,1 0 1,-1 0 0,0 0 0,0 0 0,1 0 0,-1 0 0,0 0 0,0 0 0,1 0 0,-1 0 0,0 0-5,1 0 0,-3 1 132,0 1-50,-1 10 66,-3-8-15,-27-3 304,21-2-332,5 1-74,1 0-54,6-2 141,-2-4-54,-2-2-11,-5 7 1,-16-1 41,15-5 12,8-21-1,3 27-105,0 1 0,0-1 0,0 0 0,0 0-1,1 1 1,-2-1 0,1 0 0,0 0 0,0 1 0,0-1-1,0 0 1,0 0 0,0 1 0,-1-1 0,1 0-1,0 0 1,-1 1 0,1-1 0,-1 0 0,1 1 0,-1-1-1,1 1 1,-1-1 0,1 1 0,-1-1 0,1 0-1,-8-1 0,7 2 0,1 0 0,-1 0 0,1 0 0,-1 0 0,1 0 0,-1 0 0,1-1 0,-1 1 0,1 0 0,0 0 0,-1 0 0,1-1 0,-1 1 0,1 0 0,-1 0 0,1-1 0,0 1 0,-1 0 0,1-1 0,0 1 0,-1 0 0,1-1 0,0 1 0,-1-1 0,1 1 0,0-1 0,19-27-22,-17 24 0,6-8-41,-3 6 38,0 4 25,3 4-18,23 1-67,-30-3 84,0 0 0,0 0 1,-1 0-1,1 1 0,0-1 0,0 0 0,-1 1 1,1-1-1,0 0 0,0 1 0,-1-1 0,1 1 1,0-1-1,-1 1 0,1-1 0,-1 1 0,1-1 1,-1 1-1,1 0 0,-1-1 0,1 1 0,-1 0 1,1-1-1,-1 1 0,0 0 0,1 0 0,-1-1 1,0 1-1,0 0 0,0 0 0,0 0 0,1-1 1,-1 1 0,0 1 0,0 0 0,1 0 0,-1 0 0,1 0 1,0 0-1,0 0 0,0 0 0,0-1 0,0 1 1,0 0-1,0-1 0,0 1 0,1-1 0,-1 1 1,1-1-1,-1 0 0,1 1 0,0-1 0,-1 0 0,1 0 1,0 0-1,0 0 0,-1-1 0,1 1 0,0 0 1,1-1-1,2 1 27,-3 14 120,-2 26-87,-4-30-20,-5-6 36,-19-5 140,-6-11 33,21 6-168,4 1 31,2 1-36,1 1-21,3-1-37,2-17-31,2-14 21,2 9-115,6 19 69,1 6-31,-10 0 69,17 2-180,-8 3-36,-2 8-165,-3-2 70,1-6-135,3-4-366,-8-1 812,3 0-1408</inkml:trace>
  <inkml:trace contextRef="#ctx0" brushRef="#br0" timeOffset="19413.912">99 11872 2048,'0'0'624,"0"0"-181,0 0 170,3-3 96,3-2-36,1 1-67,1 1-91,0 1-115,-3 2-209,0-1-69,-1 1-75,0 0-84,1 0 323,-4 0 47,-1 0 76,0 0-221,8 2-221,1-1 54,3-2 59,4-1 108,-11 2-38,2-2 148,-4-3-127,9-20 149,-12 25-312,0 0 1,0-1-1,0 1 1,1 0-1,-1-1 1,0 1-1,0 0 0,0 0 1,0-1-1,0 1 1,1 0-1,-1-1 1,0 1-1,0 0 0,0 0 1,1 0-1,-1-1 1,0 1-1,0 0 0,1 0 1,-1 0-1,0-1 1,1 1-1,-1 0 1,0 0-1,1 0 0,-1 0 1,0 0-1,0 0 1,1 0-1,-1 0 1,0 0-1,1 0 0,-1 0 1,0 0-1,1 0 1,-1 0-1,1 0-8,0 0 14,1 0-1,-1 0 1,1 0 0,-1 0 0,0 0-1,1 0 1,-1-1 0,1 1 0,-1 0-1,1-1 1,-1 1 0,0-1 0,1 0-1,-1 1 1,0-1 0,1 0-14,8-9 185,15 5 102,-12 4-192,-4-2-71,-8 2-16,0-1 1,0 1-1,-1-1 1,1 1-1,0-1 1,-1 1-1,0-1 1,1 0-1,-1 1 1,0-1 0,1 0-1,-1 1 1,0-1-1,0 1 1,-1-1-9,1-3 64,0 10 0,0 20 64,0-8 24,0 0-33,0 15 37,0 5-76,0 19-61,0-36-12,0 23 15,0 150 223,0-108-171,0-24-74,0-1-64,0-55-125,0-4-176,0-1-52,0 0 44,0 0-123,0 0-373,0 0-560</inkml:trace>
  <inkml:trace contextRef="#ctx0" brushRef="#br0" timeOffset="19745.973">155 12380 2816,'1'17'614,"0"-11"-224,1-5-37,4-8 328,0-3-180,-5 7-139,3 0 557,0 2-430,1 1-241,0 0-57,2 0-17,1 0 24,-1 0 356,-7 0-204,3 0 47,1 0-113,2 0-80,-1 0-68,0 0-56,5 0-43,7 0-138,-6-2 128,-2-5 131,-1 1 41,2 3 173,0 1-63,1 1-58,0 0-47,3 0-14,1 1-45,29 2 150,-11 0-53,-12-1 11,4 3-94,-19 0-70,1 3 47,-5-3-86,3-4-6,8 0 17,14-1 62,-22 1-228,-4 0-174,-1 0-56,0 0 30,0 0-107,0 0-328,0 2-42,0 3 220,0 4-54,0 7-368,0-10-680</inkml:trace>
  <inkml:trace contextRef="#ctx0" brushRef="#br0" timeOffset="42552.86">42 12757 1664,'0'0'484,"0"0"-93,0 0-100,0 0 34,0 0 403,0 0 179,0 0-646,0 0-43,0 0-52,0 0-45,0 0-20,0 0 2,0 0 174,0-7 107,0-9-120,0 4-144,0 8-101,-1 0 0,1 0-1,0-1 1,0 1 0,1 0 0,-1 0 0,1-1-1,0 1 1,0 0 0,0 0 0,0 0-1,1 0 1,1-1-19,3-11 140,-2-11 203,-3 0-56,-1 1-46,-1-1-34,0-23 102,-2 5-109,-3-2-47,-4-43 91,10-110 6,0 118-201,0 80-49,1-1-1,-1 1 1,-1 0 0,1-1 0,0 1 0,0 0-1,-1 0 1,0-1 0,1 1 0,-1 0 0,0 0-1,0 0 1,0-1 0,0 1 0,0 0 0,-1 1-1,1-1 1,-1 0 0,-1-1 0,-12-19 25,13 17-14,1 0-1,0 0 1,0 0 0,0-1-1,0 1 1,1 0 0,0-1-1,1-2-10,-1-81 25,0 52-34,0 7 68,0 10-6,0 20-53,-1-2 4,1 0-1,1 0 1,-1-1 0,0 1-1,0 0 1,1 0-1,0 0 1,-1 0-1,1-1 1,0 1-1,0 0 1,0 0-4,24-17 107,-9 14 17,13 5-57,-19 2-5,1-2 69,12-1-33,31 1 52,-28 4-14,-20-1-94,7 4 44,15-1 12,-7-6-21,-4 0 4,43 0 103,84 0 144,-132 1-291,0 0 1,-1 0 0,1 1-1,0 1 1,0 0 0,-1 0 0,3 3-38,-3-2 35,0-1 0,0 0 1,0 0-1,1-1 1,-1-1-1,0 0 1,3 0-36,15-1 70,114 0 311,196 0 576,-315 2-877,12 5-34,-5-1-23,19 4 62,-29 5-57,-19-13-23,0-1 0,0 1 1,0-1-1,-1 1 0,1-1 0,0 0 1,1 0-1,-1 0 0,0 0 1,0 0-1,0-1 0,0 1 1,1 0-1,-1-1 0,0 0 0,1 0 1,-1 1-1,0-2 0,3 1-5,9 0 18,6 0-7,9 0 88,96 0 51,-94 0-151,51 0 130,-13 0-138,-52 0 21,30 0 76,-17 0-30,-27 0 49,-3 3 21,0 25 1,-2-6-47,-2 6-27,-1-5-52,-1 13-33,4-6 47,3-4-17,0-15 0,-1 0 0,0-1 0,-1 1 0,0 0 0,0 0 0,-1-1 0,-1 1 0,0-2 0,-11 35 0,1 0 0,-4 29 0,15-26 0,2-38 0,0-1 0,0 1 0,-1 0 0,0 0 0,-1-1 0,-1 6 0,-8 15 0,7-19 0,0 1 0,1-1 0,0 1 0,1-1 0,0 1 0,1 0 0,0 0 0,0 9 0,3-9 0,-7 14 0,-7 24 0,8-39 0,4-4-2,1 38 25,-1-43-17,0 1-1,0 0 1,0-1 0,-1 1-1,1 0 1,0-1 0,0 1-1,-1-1 1,1 1 0,-1-1-1,0 1 1,1-1 0,-1 1 0,0-1-1,0 1-5,-27 26 43,27-27-37,-1 0-1,1 0 1,-1-1 0,1 1-1,-1-1 1,1 1 0,-1-1-1,0 1 1,1-1 0,-1 0-1,1 0 1,-1 0 0,0 1 0,1-2-1,-1 1-5,-93 0 115,-4 0-34,-99 0 1,182 0-82,0-1 0,1-1 0,-1-1 0,1 0 0,-1 0 0,-2-3 0,2 1 0,0 1 0,-1 0 0,1 2 0,-1 0 0,0 0 0,-4 2 0,-51-3-6,23 1-101,-46 4 107,29 7-15,21 3 15,29-7 0,-1-1 0,0-1 0,0 0 0,0-1 0,0 0 0,-7-2 0,-15-2 0,22 0 0,0 1 0,0 1 0,0 0 0,0 2 0,0 0 0,-11 2 0,5 2-3,-3-1-38,-1-1-43,6-3-44,11 0-44,4 4 2,5-3 41,0-1 38,-2 2 2,1 0 84,-6 5 70,5-5-81,-1 0-62,0 0-89,1-2 27,1 0-39,-1 0-45,0 0-48,0 0-53,0-1-57,-1 1-62,1-1-66,3-7-1197,0-21-170,0 6-43</inkml:trace>
  <inkml:trace contextRef="#ctx0" brushRef="#br0" timeOffset="43116.465">832 11760 2560,'3'-3'-37,"-1"1"43,-1 0 38,1 0 35,-1-1 173,0 0 102,-1 2-16,-1-1 35,0 1 819,1 0-668,0 1-78,1 1-236,1-1-47,0 0-56,1 0-62,-2 0 117,0 1-35,0 3 40,0 0-83,-2 6 46,1-7-11,1 9 73,2-4-41,2-3-41,0-2-41,4 3-40,0 4-68,-6-4-13,-1 3 57,0 1 48,-1 2 38,0 4 57,-3 53 555,1-47-545,1-12-118,0-1-34,1 33 203,1 4-40,4 22 27,1-8-45,-5-17-31,-4 24 100,0 21 84,13-38-158,3-30-83,0 0 11,-11 2 45,-3 32 33,0-23-112,0-26-91,-6-4-69,-9-1-4,5 0-29,5 0-105,4 0-252,1 0-46,0 0 130,0 0-70,0 0-330,0 0-582</inkml:trace>
  <inkml:trace contextRef="#ctx0" brushRef="#br0" timeOffset="59531.184">1002 12644 1536,'-3'0'-22,"0"0"38,1 0 38,0 0 33,-3 0 181,2 0 108,-1 0 191,2 0 96,0 0-12,1 0 930,1 0-1039,0 0-34,1 0-49,1 0-61,-1 0-174,0 0-38,0 0-42,1 0-46,-1 0-54,0 0-38,1 0-39,-1 0-43,1 0-43,0 0-47,0 0-50,-1 0-51,0 0 273,-1 0-1,0 0 1,0 0 0,0 0-1,1 0 1,-1 0-1,0 0 1,0 0 0,0 0-1,1 0 1,-1 0-1,0 0 1,0 0 0,0 0-1,1 0 1,-1 0 0,0 0-1,0 0 1,0 0-1,1 0 1,-1 0 0,0 0-1,0 0 1,0 0-1,0 0 1,1-1 0,-1 1-1,0 0 1,0 0 0,0 0-1,0 0 1,0 0-1,1-1 1,-1 1 0,0 0-1,0 0 1,0 0-1,0-1 1,0 1 0,0 0-1,0 0 1,0 0-1,0 0 1,0-1 0,0 1-1,0 0 1,0 0 0,0 0-1,0-1 1,0 1-1,0 0 1,0 0 0,0 0-1,0-1 1,0 1-1,0 0 1,0 0-6,0-2-15,-1-3 84,1-2 74,1-20 531,2 21-436,3 0-92,0 1-35,1 0-15,3-1 0,8-7 95,-12 6 21,-3 2-62,-2 1-47,0 0-35,1 0 37,3 3-39,5 1 41,-8 0-89,-1 0 0,1 0 0,-1 0 0,1 0 0,-1 0 0,1 0 0,0-1 0,-1 1 0,1 0 0,-1-1 0,0 1 0,1-1 0,-1 0 0,1 1 0,-1-1 0,0 0-18,9-20 193,-7 13-162,10-7 132,4 9-48,0-1-9,-9-11 46,-7 15-133,0 0 1,0 0-1,0 0 0,1 0 0,-1 1 0,1-1 0,-1 0 0,1 0 0,0 1 1,0-1-1,2-1-19,5-5 45,2-6-8,-3-1 63,2-4 80,15-11-120,-3 15 30,-13 7 38,15-19-20,-1 3-67,-17 6 11,2-3-3,6 12-43,-12 10-6,0 0 1,0-1-1,-1 1 1,1 0-1,-1-1 1,1 1 0,0-1-1,-1 1 1,1-1-1,-1 0 1,0 0 0,1 0-1,-1 1 1,0-1-1,1-1 1,-1 1-1,0 0 1,0 0 0,0 0-1,0-1 1,0 1-1,0 0 1,0-1 0,0 1-1,-1-1 1,1 1-1,-1-1 1,1 1 0,-1-1-1,1 1 1,-1-1-1,0-1 0,1 1 3,0 0 1,-1 1 0,1 0 0,0 0 0,-1-1 0,1 1 0,0 0 0,0 0 0,0 0 0,0 0 0,0 0 1,0 0-1,1 0 0,-1 0 0,0 0 0,0 0 0,1 1 0,-1-1 0,0 1 0,1-1 0,-1 1 0,1-1 0,-1 1 0,0 0 0,1-1 0,0 1-4,15-6 6,-10-11-7,-7 15 2,0 1 0,0-1 0,0 1 0,1-1 0,-1 1-1,1 0 1,-1-1 0,1 1 0,-1 0 0,1-1 0,0 1 0,0 0 0,0 0-1,0-1 1,0 1 0,0 0 0,0 0 0,0 0 0,0 0 0,0 0-1,0 1 1,1-1 0,-1 0 0,0 0 0,1 1-1,25-10 101,-14 3-53,-9-3-23,-1 1 37,10 1 65,12-11-21,-16-13-84,-8 31-22,-1 0 0,1 0 0,-1 0 0,1 0 0,-1 0 0,1 0 0,0 0 0,0 0 0,-1 0 0,1 0 0,0 0 0,0 0 0,0 0 0,0 1 0,0-1 0,0 0 0,0 1 0,0-1 0,0 1 0,0-1 0,1 1 0,5-3 0,-5 3 0,-1 0 0,0 0 0,0 0 0,1-1 0,-1 1 0,0 0 0,0-1 0,0 1 0,0-1 0,1 1 0,-1-1 0,0 0 0,0 1 0,0-1 0,0 0 0,0 0 0,-1 0 0,1 0 0,0 0 0,0 0 0,0 0 0,-1 0 0,1 0 0,-1 0 0,1 0 0,-1 0 0,1 0 0,-1-1 0,1 1 0,-1 0 0,0 0 0,0 0 0,0-1 0,0 1 0,0 0 0,0 0 0,0-1 0,0 1 0,0-1 0,3-23 0,-2 16 0,4 1 0,28-9 0,-25 13 0,1-4 19,-9 7-15,1 1 0,-1-1-1,0 1 1,1-1 0,-1 0 0,1 1-1,0 0 1,-1-1 0,1 1 0,-1-1-1,1 1 1,0 0 0,-1-1-1,1 1 1,0 0 0,-1 0 0,1-1-1,0 1 1,-1 0 0,1 0 0,0 0-1,0 0 1,-1 0 0,1 0 0,0 0-1,-1 0 1,1 0 0,0 0 0,0 1-4,27-1 128,-28 0-126,1 0 0,-1 0 0,0 0 1,0 0-1,0 0 0,1 0 0,-1 0 1,0 0-1,0 0 0,0 0 0,1 0 1,-1 0-1,0 0 0,0 0 0,0 0 1,1 0-1,-1 0 0,0 0 0,0 0 0,0 0 1,1 0-1,-1 0 0,0 0 0,0-1 1,0 1-1,0 0 0,1 0 0,-1 0 1,0 0-1,0 0 0,0-1 0,0 1 1,0 0-1,0 0 0,1 0 0,-1 0 1,0-1-1,0 1 0,0 0 0,0 0 1,0 0-1,0-1 0,0 1 0,0 0 1,0 0-1,0 0 0,0-1 0,0 1 1,0 0-1,0 0 0,0 0 0,0-1 1,0 1-1,0 0 0,0 0 0,0 0 1,0-1-3,3-24 128,7 13-24,2 2-80,13 7-3,-19 3 86,-6 0-54,0 0-85,0 0-88,0 0-144,0 0-37,0 0 153,0 0-43,0 0-53,0 0-44,0 0-716,0 0-681</inkml:trace>
  <inkml:trace contextRef="#ctx0" brushRef="#br0" timeOffset="62354.146">1679 3331 1664,'0'-2'493,"0"-3"-69,0-7-68,0 4 62,0 4 48,0 4 33,0 13 947,0-3-862,0 1-141,0 0-55,0 1-70,0 0-84,0-1-99,0 0-114,0-6-58,0 0-34,0-1-35,0 0-39,0 90 167,0 38-22,0-19 0,0-82 21,0-9 72,0-9-38,0 5 53,0-11 105,0-7-42,0 0 42,0 0-63,0 0-22,0 3-22,0 15-84,0-16-21,0 0 1,0 0-1,0 0 0,0 0 1,0-1-1,0 1 1,-1 0-1,1 0 1,-1 0-1,1-1 0,-1 1 1,0 0-1,1-1 1,-1 1-1,0 0-1,-1-1 7,1-1 0,0 1 0,-1 0 1,1 0-1,-1-1 0,0 1 0,1-1 0,-1 0 0,1 1 0,-1-1 0,0 0 0,1 0 1,-1 0-1,0 0 0,1 0-7,-7 0 93,0 0 62,-14 0 619,14 0-502,4 1-178,1-1-57,-1 1-69,1 0-81,-16 12 241,10-10-22,-10-3-79,-15 0 74,23-1-85,-9 0-10,0 0-1,0 2 0,0 0 1,0 1-1,-14 3-5,9 20 85,22-23-77,-1-1 0,1 1 1,-1-1-1,0 0 0,1 0 0,-1 0 0,0 0 0,0-1 0,0 0 0,0 0 0,1 0 0,-1 0 0,0 0 0,0-1 0,0 0-8,-52-1 29,41 2-19,-11-2 20,0 1-1,1 1 0,-1 1 1,-22 5-30,36-1 13,8-3-5,1-1 1,-1 1-1,0-1 1,1 0-1,-1 0 1,0 0-1,0 0 1,1-1-1,-1 0 1,0 0-1,-3 0-8,5 0 2,0 0 0,0 1-1,0-1 1,-1 1 0,1-1 0,0 1-1,0 0 1,0-1 0,0 1-1,0 0 1,0 0 0,0 1 0,0-1-1,0 0 1,0 1 0,1-1-1,-1 1 1,1-1 0,-1 1-1,1 0 1,-1 0 0,1 0 0,0-1-1,0 1 1,-1 2-2,2-4 2,0 0 0,0 1 1,0-1-1,0 0 0,0 0 0,0 1 1,0-1-1,0 0 0,-1 1 0,1-1 1,0 0-1,0 0 0,0 1 0,-1-1 1,1 0-1,0 0 0,0 1 0,-1-1 1,1 0-1,0 0 0,0 0 0,-1 0 1,1 1-1,0-1 0,-1 0 0,1 0 1,0 0-1,-1 0 0,1 0 0,0 0 1,0 0-1,-1 0 0,1 0 0,0 0 1,-1 0-1,1 0 0,0 0 0,-1 0-2,-8 0 26,-35 0-30,-13 0 4,47 0 25,-68 0 56,60 0-38,15 0 64,3 0 21,0 3-22,0 18-111,0 5 97,0 34-8,0-51-34,0 38 7,0 9-57,0-46 17,0-11 52,0 12 61,0 45-112,0-53-124,4-1 20,0-2 49,1-4 39,1-4 50,0 2-5,1 3-44,0-1 0,1 1-1,-1-2 1,-1 1 0,1-1 0,-1 0-1,1 0 1,0-3-3,12-6 21,-9 4 64,8-18-63,11 3-22,-20-6 0,-9 30 0,0 0 0,1 0 0,-1 0 0,1 0 0,-1 0 0,0 0 0,1 0 0,-1 1 0,1-1 0,0 0 0,-1 0 0,1 1 0,0-1 0,-1 0 0,1 1 0,0-1 0,0 1 0,0-1 0,-1 1 0,2-1 0,1 17 21,-6 12 64,-6-19-59,8-9-26,1 1 0,-1-1 0,1 1-1,-1-1 1,1 1 0,-1-1 0,1 1 0,-1-1 0,1 1 0,-1-1-1,1 1 1,0 0 0,-1-1 0,1 1 0,0 0 0,0-1-1,0 1 1,-1 0 0,1 0 0,0-1 0,0 1 0,0 0 0,0-1-1,0 1 1,0 0 0,0 0 0,0-1 0,1 1 0,-1 0 0,0 27 21,0-27-20,0-1 1,0 0-1,0 0 1,0 0-1,0 0 1,0 1-1,0-1 1,0 0-1,0 0 1,0 0-1,0 1 1,0-1-1,0 0 1,0 0-1,0 0 1,0 1-1,0-1 1,0 0-1,0 0 1,0 0-1,0 1 1,0-1-1,0 0 1,0 0-1,0 0 1,-1 0-1,1 1 1,0-1-1,0 0 1,0 0-1,0 0 1,0 0-1,-1 0 1,1 1-1,0-1 1,0 0-1,0 0 1,-1 0-1,1 0 1,0 0-1,0 0 1,0 0-1,0 0 1,-1 0-1,1 0 1,0 0-1,0 0 1,0 0-1,-1 0 1,1 0-1,0 0 1,0 0-1,0 0 1,-1 0-1,1 0 1,0 0-1,0 0-1,-3 0 1,1 0 0,0 0 0,0 0 0,-1 0 0,1 1 0,0-1 0,0 1 0,0 0 0,0-1 0,-1 1-1,1 0 1,0 0 0,0 0 0,1 1 0,-1-1 0,0 0 0,0 1 0,1-1 0,-1 1 0,1 0 0,-1-1 0,1 1 0,-1 2-1,-8 15 11,10-18-11,0-1-1,0 1 1,0 0 0,0-1 0,0 1-1,0 0 1,0-1 0,0 1-1,-1-1 1,1 1 0,0 0 0,0-1-1,-1 1 1,1-1 0,-1 1 0,1-1-1,0 1 1,-1-1 0,1 1 0,-1-1-1,1 1 1,-1-1 0,1 0-1,-1 1 1,1-1 0,-1 0 0,0 1-1,1-1 1,-1 0 0,0 0 0,1 1-1,-1-1 1,1 0 0,-1 0 0,0 0-1,1 0 1,-1 0 0,0 0-1,1 0 1,-1 0 0,0 0 0,1 0-1,-1-1 1,0 1 0,0 0 0,-13-2 42,-7 1 45,18 1-76,1 0 0,0 0 0,0-1 0,0 1 0,-1-1 0,1 1 0,0-1 0,0 0 0,0 0 1,0 0-1,0 0 0,0 0 0,0-1 0,0 1 0,1 0 0,-1-1 0,0 1 0,1-1 0,-1 0 0,1 0 1,0 1-1,-1-1 0,1 0 0,0 0 0,0-1-11,1 2 6,0 1-1,-1 0 1,1-1-1,0 1 1,0 0 0,0 0-1,0-1 1,0 1-1,0 0 1,-1-1 0,1 1-1,0 0 1,0 0 0,0-1-1,-1 1 1,1 0-1,0 0 1,0 0 0,-1-1-1,1 1 1,0 0-1,0 0 1,-1 0 0,1 0-1,0 0 1,-1-1 0,1 1-1,0 0 1,-1 0-1,1 0 1,0 0 0,-1 0-1,1 0 1,0 0-1,-1 0 1,1 0 0,0 0-1,-1 0-5,-6 0 70,-13-3 5,13 0 4,-1-2 84,0-2 112,2 7-62,3 1-185,2-1-28,1 0 0,0 1 0,-1-1 1,1 0-1,-1 0 0,1 0 0,0 1 0,-1-1 1,1 0-1,-1 0 0,1 0 0,-1 0 0,1 0 1,0 0-1,-1 0 0,1 0 0,-1 0 1,1 0-1,-1 0 0,1 0 0,-1 0 0,1 0 1,0-1-1,-1 1 0,1 0 0,-1 0 0,1 0 1,-1-1-1,-7-10 35,-3-14 67,11 24-272,0 1 66,-1-1 57,1 0 49,-1 0 47,0 0 37,-2-3 307,1 2-248,1 1-58,-1-1-116,1 1-112,1 0 21,-1 1-37,1-1-41,-1 1-43,1 0-21,0-1-41,-1 1-44,1 0-47,0 0-49,0-1-51,0 1-54,0 0-56,0 16-1188</inkml:trace>
  <inkml:trace contextRef="#ctx0" brushRef="#br0" timeOffset="64358.932">1623 4648 1920,'-32'0'939,"26"0"170,6 0-455,0 0-327,0 0-140,0 0-54,0 0 102,0 0 42,0 6 64,0 6-181,0 35 418,2-30-452,2-2-94,3 1 24,13 44 91,-17-35-67,-1 5 43,-2 104 66,0 92 13,0-103-81,0-101-14,0-9-46,0 6 27,0-13 61,0-6 86,0 0 21,0 0-22,0 0-63,0 1 8,0 1-94,1 8-61,-2-8 7,0 0 35,-1-1 73,-2 0 84,-21-1-95,19 0 0,3 0 0,-6-1-32,5-1-40,1-7-13,3 3 15,-6 5 73,-128 1 238,38 0-169,14 0-110,-1 0-109,-2 0 24,77 0 29,-12 0 33,-8 0-45,26 0-22,0 0 0,1 0 0,-1 0 0,0 0 0,1 0 0,-1-1 0,1 1 0,-1 0 0,0-1 0,1 1 0,-1-1 0,1 0 0,-1 0 0,1 1 0,0-1 0,-31-24 0,31 24-2,-1 0 1,1 0-1,0 0 1,-1 1 0,0-1-1,1 1 1,-1-1-1,1 1 1,-1 0-1,0-1 1,1 1 0,-1 0-1,1 0 1,-1 0-1,0 0 2,-29 0-85,28 1 83,0-1 0,-1 0 0,1 0 0,0 0 0,0 0 0,0 0-1,0-1 1,0 1 0,0-1 0,0 0 0,0 0 0,0 0 0,0 0 0,0-1 0,1 1 0,-1-1 2,-8-4 24,-12 4 70,15 2-70,-37 0-26,35 0 4,-30 0-26,37 0-82,-4 0-1,-18 3 86,25-3 21,-1 1 0,0-1 0,1 1 0,-1-1 0,1 1 0,-1 0 0,1-1 0,0 1 0,-1 0 0,1-1 0,0 1 0,-1 0 0,1-1 0,0 1 0,0 0 0,0 0 0,-1-1 0,1 1 0,0 0 0,0 0 0,0-1 0,0 1 0,0 0 0,1 0 0,-1 0 0,0-1 0,0 4-1,-3 20-2,2-23 4,1-1 0,0 0 0,-1 1 0,1-1 0,0 1 0,-1-1 0,1 1 0,-1-1 0,1 0 0,0 1 0,-1-1 0,1 0 0,-1 1 0,1-1 0,-1 0 0,1 0 0,-1 0 0,1 1 0,-1-1 0,0 0 0,1 0 0,-1 0 0,1 0 0,-1 0 0,0 0-1,-1 1 72,1 3-39,1 10-39,0-11 14,0 138 13,0-102 85,0-10 0,0 16 66,0-51-182,0 5 9,0 0 1,-1 0 0,1 0-1,0 0 1,0 0 0,1 0 0,-1 0-1,0 0 1,0 0 0,0 0-1,1 0 1,-1 0 0,0 0 0,1 0-1,-1 0 1,1 0 0,-1 0-1,1 0 1,0 1 0,-1-1 0,1 0-1,0 0 1,0 0 0,-1 1-1,1-1 1,0 1 0,0-1 0,0 0-1,0 1 1,0-1 0,0 1-1,0 0 1,0-1 0,0 1 0,0 0-1,0 0 1,0 0 0,0-1 0,37-17 0,-26 10-10,-9 7 12,-1 0-1,1 0 1,-1-1-1,0 0 1,1 1-1,-1-1 1,0 0-1,0 0 1,0 0-1,0-1-1,7-10-34,1-7-44,-9 18 76,0 1 0,-1 0 0,1-1 0,0 1 0,0-1 0,0 1 0,1 0 0,-1 0 0,0-1 1,0 1-1,1 0 0,-1 0 0,0 0 0,1 1 0,-1-1 0,2 0 2,12-8 20,6-9 76,-3 15-74,4 6-1,-41 16 64,13-2-66,6-17-18,0 1 0,0 0-1,0 0 1,0-1 0,0 1-1,0 0 1,0-1 0,-1 1-1,1 0 1,0-1 0,0 1-1,-1 0 1,1-1 0,0 1 0,-1-1-1,1 1 1,-1 0 0,1-1-1,-1 1 1,1-1 0,-1 1-1,1-1 1,-1 0 0,1 1-1,-1-1 1,0 1 0,1-1-1,-1 0 1,0 0 0,1 1-1,-1-1 1,0 0 0,1 0-1,-1 0 1,0 0-1,-3 3 85,4-2-84,1 0 0,-1-1 0,0 1 0,-1-1-1,1 1 1,0-1 0,0 1 0,0-1 0,0 1 0,0-1-1,0 1 1,-1-1 0,1 1 0,0-1 0,0 1-1,-1-1 1,1 1 0,0-1 0,-1 1 0,1-1 0,-1 0-1,1 1 1,0-1 0,-1 0 0,1 1 0,-1-1-1,0 1 0,-1-1 0,0 1 0,0 0 0,0 0 0,0 0 0,0 0 0,0 0 0,1 0 0,-1 1 0,0-1 0,1 0 0,-1 1 0,1 0 0,0-1 0,-1 1 0,1 0 0,0-1 0,0 1 0,0 0 0,0 0 0,0 0 0,0 1 0,1-2 0,-1 0 0,1 0 0,-1-1 0,1 1 0,-1-1 0,0 1 0,1-1 0,-1 1 0,0-1 0,1 0 0,-1 1 0,0-1 0,1 0 0,-1 1 0,0-1 0,0 0 0,1 0 0,-1 0 0,0 0 0,0 0 0,1 0 0,-1 0 0,0 0 0,0 0 0,1 0 0,-1 0 0,0 0 0,-87 0 128,86 0-128,1 0 0,-1 0 0,0 0 0,1 0 0,-1-1 0,1 1 0,-1 0 0,0-1 0,1 1 0,-1-1 0,1 1 0,-1-1 0,1 0 0,-1 0 0,1 0 0,-30-27 0,-8-12 0,29 32 0,2 3 0,-11-4 0,10-4 0,-19 10 21,24 3-21,0 0-45,1 0-41,1 0-39,0 1-37,1-1-33,-1 1-282,3 1 23,0 0-51,2 1-152,4 5-390,2 0 171,22 23-660</inkml:trace>
  <inkml:trace contextRef="#ctx0" brushRef="#br0" timeOffset="66406.402">1566 6096 2432,'0'0'659,"0"0"-315,0 0 68,0 0-163,0 0 68,0 1-43,0-1-39,0 0-36,0 1 100,0 0-111,0 1-90,0 0-63,0 5-105,0-3 89,0-2 30,0-1 38,0 1 45,0 0 54,0 186 512,0-56-334,0-75-258,0 0-34,0 0-40,0 1-46,0-7 67,0-11-31,0-35 34,0 5 80,0 13 109,0 2-74,0-19 42,0-5-67,1 1-69,-1 8-5,-2-6 17,0-3 21,-1 0 58,-9 0-45,0 5-58,8 1-17,2 0 18,1 1 20,1 1 38,-4-9 42,-19 0 295,7 0-262,9 0-157,6 0-64,1 0-35,-15 0 231,3 0-72,0 0-46,-20 0 17,16 0-9,16 0-64,-3 0 4,1 0-1,0 0 1,0-1 0,-1 1-1,1 0 1,0-1-1,0 1 1,0-1-1,0 0 1,-1 0-1,1 0 1,0 0-4,-23-24 85,23 24-83,0 0 0,0 0-1,0 0 1,0 0 0,0 1 0,-1-1-1,1 0 1,0 1 0,-1 0-1,1-1 1,0 1 0,-1 0 0,1 0-1,0 1 1,-3-1-2,-19 1 102,-44 0-75,63-1-29,-4-4-1,-19-2 39,0-1 34,25 6-61,1 0 1,-1 0-1,0 0 0,1 1 0,-1-1 0,0 1 0,1 0 0,-1-1 1,0 1-1,0 0 0,1 0 0,-2 1-9,-42 1 40,32-2-45,-60 0 31,49 0 59,19 0-81,0 0-1,0 0 0,-1 0 0,1-1 1,0 0-1,0 0 0,-2-1-3,8 2 0,0 0 0,-1-1 0,1 1 0,0 0 0,-1 0 0,1-1 0,0 1 0,-1 0 0,1 0-1,0-1 1,-1 1 0,1 0 0,0-1 0,0 1 0,-1 0 0,1-1 0,0 1 0,0-1 0,0 1 0,0 0 0,-1-1 0,1 1 0,0-1 0,0 1 0,0 0 0,0-1 0,0 1 0,0-1-1,0 1 1,0 0 0,0-1 0,0 1 0,1-1 0,-1 1 0,0-1 0,-3-12 1,1 12-1,0 0 0,1 0 0,-1 0 0,0 1 0,1-1 0,-1 1 0,0-1 0,0 1 0,0-1 0,1 1 0,-1 0 0,0 0 0,0 0 0,0 0 0,0 0 0,-30-2 0,24-5 0,-1 1 0,-23 3 0,22 3-21,-2 0 64,0 0-62,-9 0-58,-12 0-84,30-1 145,-9 1 6,12 0 10,-1 1 0,0 0 0,1 0 1,-1 0-1,0 0 0,1-1 0,-1 1 0,1 0 1,-1 0-1,1 0 0,0 0 0,-1 0 1,1 0-1,0 1 0,0-1 0,0 0 1,0 0-1,0 0 0,0 0 0,0 0 0,0 0 1,0 1-1,0 139 0,0 0 128,-1-137-106,0 22 190,1-26-207,0 1-1,0-1 1,0 1-1,1-1 1,-1 1 0,0-1-1,0 0 1,1 1-1,-1-1 1,0 1 0,0-1-1,1 1 1,-1-1 0,1 0-1,-1 1 1,0-1-1,1 0 1,-1 1 0,1-1-1,-1 0 1,1 0 0,-1 1-1,1-1 1,-1 0-1,1 0 1,-1 0-5,15-2 30,-13 2-30,0 0 0,-1-1 0,1 1 0,0 0 0,-1-1 0,1 1 0,-1-1 0,1 1 0,-1-1 0,1 0 0,-1 0 0,0 0 0,1 1 0,-1-1 0,0-1 0,1 1 0,-1 0 0,0 0 0,0 0 0,0-1 0,0 1 0,0 0 0,-1-1 0,1 1 0,0-1 0,0 1 0,-1-1 0,1 1 0,-1-1 0,0 1 0,1-1 0,-1-1 0,1 1 0,-1 1-1,0-1 0,1 1 0,-1 0 0,1 0 0,0 0 0,-1 0 0,1 0 0,0 0 0,0 0-1,0 0 1,-1 0 0,1 1 0,0-1 0,0 0 0,0 0 0,0 1 0,0-1 0,0 1 0,1-1 0,-1 1 0,0-1 1,42-16-48,-35 7 5,-2-1 28,-3 8 18,-2 2 3,0-1-1,1 1 1,-1-1 0,1 1 0,-1-1-1,1 1 1,0 0 0,0 0 0,-1 0-1,1 0 1,0 0 0,0 0 0,0 1-1,0-1 1,0 1 0,0-1 0,0 1-1,2-1-5,14-5 22,11-13-22,-29 20 0,1-1 1,-1 1 0,1-1 0,-1 1 0,1 0 0,-1-1-1,1 1 1,-1 0 0,1-1 0,-1 1 0,0 0-1,0-1 1,1 1 0,-1 0 0,0 0 0,0-1 0,0 1-1,0 0 1,0 0 0,1-1 0,-2 1 0,1 0 0,0 0-1,0-1 1,0 1 0,0 0-1,0-1 1,0 0 1,0 1-1,0-1 1,0 0-1,0 0 1,0 0-1,0 1 1,0-1-1,0 0 1,0 0-1,0 0 1,0 1-1,0-1 1,0 0-1,0 0 1,0 0-1,0 1 1,0-1-1,0 0 1,0 0-1,0 0 1,0 1-1,0-1 1,0 0-1,0 0 1,-1 0-1,1 0 1,0 1-1,0-1 1,0 0-1,0 0 1,0 0-1,-1 0 1,1 0-1,0 0 1,0 1-1,0-1 1,-1 0-1,1 0 1,0 0-1,0 0 1,0 0-1,0 0 1,-1 0-1,1 0 1,0 0-1,0 0 1,0 0-1,-1 0 1,1 0-1,0 0 1,0 0-1,0 0 1,-1 0-1,1 0 1,0 0-1,0-1-1,-26 5 22,5 17-22,20-19 0,1 0 0,-1 0 0,0 0 0,0 0 0,1 0 0,-1 0 0,0-1 0,-1 1 0,1 0 0,0-1 0,0 1 0,-1-1 0,1 1 0,-1-1 0,1 0 0,-1 0 0,1 1 0,-1-1 0,0 0 0,0-1 0,0 1 0,1 0 0,-1 0 0,0-1 0,0 1 0,-1-1 0,2 0 0,0 0 0,0 1 0,0-1 0,0 0 0,1 0 0,-1 0 0,0 1 0,0-1 0,1 0 0,-1 1 0,0-1 0,1 0 0,-1 1 0,0-1 0,1 1 0,-1-1 0,0 1 0,1 0 0,-1-1 0,1 1 0,-1 0 0,1-1 0,-1 1 0,1 0 0,0-1 0,-1 1 0,1 0 0,0 0 0,0-1 0,-1 1 0,1 0 0,0 0 0,0 0 0,-9 27 0,7-27 0,1 0 0,-1 0 0,0-1 0,0 1 0,1 0 0,-1-1 0,0 1 0,0-1 0,1 0 0,-1 0 0,0 1 0,0-1 0,0 0 0,0 0 0,0-1 0,-17 4 0,19 2 0,-2-6 0,-5-3 0,2 2 1,-4 0-9,-33 3 15,40-1 3,-1 0 1,1 0 0,0 0-1,0 0 1,-1-1 0,1 1-1,0-1 1,0 1 0,0-1-1,0 0 1,0 0 0,0 0-11,0 0 9,0-1 0,0 1 1,1-1-1,-1 0 1,1 1-1,0-1 0,-1 0 1,1 0-1,0 0 1,0 0-1,0 0 0,0-2-9,-3-18 144,4 22-142,0 0 0,0 0 0,0-1 0,0 1 0,0 0-1,0 0 1,0 0 0,0 0 0,-1-1 0,1 1 0,0 0 0,0 0 0,0 0 0,0 0 0,0 0 0,0-1 0,0 1 0,0 0 0,0 0 0,0 0 0,-1 0 0,1 0 0,0 0 0,0-1 0,0 1 0,0 0 0,0 0 0,-1 0 0,1 0 0,0 0 0,0 0 0,0 0 0,0 0 0,0 0 0,-1 0 0,1 0 0,0 0 0,0 0 0,0 0 0,0 0 0,-1 0 0,1 0 0,0 0 0,0 0 0,0 0 0,0 0-1,-1 0 1,1 0 0,0 0 0,0 0 0,0 0 0,0 1 0,0-1 0,-1 0-2,-1 0 4,0 0 0,0-1 0,-1 1 0,1 0 0,0-1 0,0 1 0,0-1 1,0 0-1,0 0 0,0 0 0,0 0 0,-1 0-4,1-1 5,0 1 1,1-1-1,-1 1 1,1-1-1,-1 1 1,1-1 0,-1 0-1,1 0 1,0 0-1,0 0 1,0 0-1,0 0 1,0 0-1,0 0 1,1 0 0,-1 0-1,1 0 1,0-1-1,-1 1 1,1 0-1,0 0 1,0-1-6,0 0 43,0 2-43,0 1-51,0 0-69,0 0-4,0 0-29,0 0-104,0 0-233,0 0-18,0 0 99,0 0-105,0 0-380,0 0-642</inkml:trace>
  <inkml:trace contextRef="#ctx0" brushRef="#br0" timeOffset="68547.539">1472 7620 1920,'0'0'896,"0"0"-349,0 0-155,0 0 227,0 0-278,0 0-121,0 0-14,6 0 178,19 0 128,-19 0-175,-5 0-183,-1 0-105,0 0-98,0 1-10,0 1 75,0 27 421,0-14-266,0 0-33,0-1-34,0-2-37,0-3-36,0-2-40,0 12 137,0 26-43,0-20-44,0 3-44,0-1 29,0-12 56,0 61-57,0-10 17,0 91 150,0-154-184,0 0-1,0 0 0,0 0 0,0 0 0,1 0 0,0 0 0,-1 0 0,1 0 0,0 0 1,1 0-1,-1 0 0,1 1-7,0-1 7,-1 0 0,0 0 0,0 0 0,0 0 0,0 0 0,0 0 1,0 0-1,-1 0 0,0 0 0,1 0 0,-1 0 0,0 2-7,0 3 35,0-2-43,0 1 45,0 6 67,0 10 91,0-19-142,0 7-77,0-5 77,0 0 100,0-3-25,0 1 42,-18-4 435,9 0-427,-1 0-34,4 0-65,1 0-35,2 0-43,3 0-49,-9 0 176,-15 0-14,7 0-34,-20 0 61,-17 0 14,39 0-167,-7 0 61,-75 0 269,62 0-246,25 0-28,-40 0 19,41 0-48,-21 0 83,-69 0 223,68 0-265,-82 0 69,60 0-100,53 0-25,-3 0 0,1 0 0,-1 0 0,1 0 0,0 0 0,-1-1 0,1 1 0,-1-1 0,1 1 0,0-1 0,-1 0 0,1 0 0,-1 0 0,-22-24 0,24 24 0,0 0 1,0 1 0,0-1 0,0 1 0,0-1 0,0 1 0,-1 0-1,1 0 1,0-1 0,0 1 0,-1 0 0,1 0 0,0 0 0,0 0-1,-1 0 1,1 0 0,0 1 0,0-1 0,0 0 0,-1 1 0,1-1-1,0 0 1,0 1 0,0 0 0,-1 0-1,-23 24 85,19-21-92,0-1 48,-3-3-54,-5-1-61,-11 1-86,0 0 117,19 0-63,4 2 10,1-1 25,1 1 41,3 46-8,-3-39 66,0 2-2,0 26-80,0-13 32,0-10 20,0 24 79,0-4-2,0-24-45,0 5 9,0 44 20,0-31 5,-2-33-74,4-4-36,29-11 17,-21 7 29,4-8 0,-13 18 0,0 1 0,0 0 0,1 0 0,-1-1 0,0 1 0,1 0 0,-1 0 0,1 0 0,0 0 0,0 1 0,0-1 0,0 0 0,0 1 0,0 0 0,0-1 0,0 1 0,0 0 0,1 0 0,-1 0 0,1 0 0,-1 0 0,0 1 0,1-1 0,-1 1 0,1 0 0,0 0 0,-1 0 0,1 0 0,0 0 0,-2 0 1,0 0 1,0 0 0,0 0 0,0 1-1,1-2 1,-1 1 0,0 0-1,0 0 1,0 0 0,0 0 0,0-1-1,0 1 1,0 0 0,0-1 0,0 1-1,0-1 1,0 1 0,0-1-1,0 0 1,0 1 0,0-1 0,-1 0-1,1 1 1,0-1 0,0 0 0,-1 0-1,1 0 1,-1 0 0,1 0-1,0 0-1,14-17 55,5 11-35,-18 7-20,0 0 0,0 0 0,0-1 0,0 0 0,0 1 1,0-1-1,0 0 0,-1 0 0,1 0 0,0 0 0,0 0 0,-1 0 0,1 0 1,-1-1-1,2 0 0,16-2 0,-9 4 1,2 0 9,-9 0 32,0 0 33,-8 0-43,-11 2 40,15-1-71,0 0 1,-1 0-1,1 0 1,0 0-1,0 0 1,1 0-1,-1 1 1,0-1-1,0 0 1,1 0-1,-1 1 1,0-1-1,1 0 1,-1 1-1,1-1 1,0 0-2,-2 3 0,1-1 0,0 0 0,-1 1 0,0-1 0,0 0 0,0 0 0,0 0 0,0 0 0,-1 0 0,-7 6 19,-37 38 68,19-28-44,19-10 42,-10 16-63,14-21-22,4-4 0,1 1 0,-1-1 0,0 1 0,0-1 0,0 1 0,0-1 0,0 0 0,0 0 0,1 1 0,-1-1 0,0 0 0,0 0 0,0 0 0,0 0 0,0 0 0,0 0 0,0 0 0,0 0 0,0 0 0,0-1 0,-32 1 0,31 0 0,0 0 0,-1 0 0,1 0 0,-1-1 0,1 1 0,-1 0 0,1-1 0,0 0 0,-1 1 0,1-1 0,0 0 0,-1-1 0,-22-26 0,-4 9 22,27 18-19,1 1-1,0-1 1,-1 1 0,1-1-1,0 0 1,0 1 0,-1-1-1,1 0 1,0 0-1,0 0 1,0 0 0,0 0-1,0 0 1,0 0 0,0 0-1,1 0 1,-1-1-1,0 1 1,0 0 0,1-1-1,-1 1 1,1 0 0,-1-1-1,1 1 1,0 0 0,0-1-1,-1 1 1,1-1-1,0 1 1,0-1 0,0 1-1,1-1-2,-1 1 1,0 0-1,0 0 1,0 0-1,0 0 1,0 0-1,0 1 1,0-1-1,-1 0 1,1 0-1,0 0 1,0 0-1,-1 0 0,1 1 1,-1-1-1,1 0 1,-1 0-1,1 0 1,-1 1-1,1-1 1,-1 0-1,0 1 1,1-1-1,-1 1 1,0-1-1,1 1 1,-1-1-1,0 1 1,0-1-1,0 1 1,1 0-1,-1-1 1,0 1-1,0 0 0,0 0 1,0-1-1,0 1 1,1 0-1,-1 0 1,0 0-1,0 0 1,0 0-1,0 0 1,0 1-1,0-1 1,0 0-1,1 0 1,-1 1-1,-6-1-1,6 0 2,0 0 1,1 0 0,-1 0 0,0 0 0,0 0 0,0 0 0,0 0 0,0-1-1,0 1 1,0 0 0,1 0 0,-1-1 0,0 1 0,0-1 0,0 1-1,1 0 1,-1-1 0,0 0 0,1 1 0,-1-1 0,0 1 0,1-1-1,-1 0 1,1 1 0,-1-1 0,1 0 0,-1 0 0,1 0 0,-1 1-1,1-1 1,0 0 0,-1 0 0,1 0 0,0 0 0,0 0 0,0 1-1,0-1 1,0 0 0,0 0 0,0 0 0,0 0 0,0 0 0,0 0-1,0 0 1,0 0 0,1 1 0,-1-1-2,0-6 19,0 4-135,0-1 44,-1 1 39,-1 1 32,-2-3 100,-4 0 168,3 4-153,0 1-57,1 0-67,1 0-51,0 0-36,0 0-47,0 1-53,0-1-60,1 0-79,-1 0-77,1 0-83,0 0-90,18 0-950</inkml:trace>
  <inkml:trace contextRef="#ctx0" brushRef="#br0" timeOffset="70477.496">1453 9163 1920,'0'9'1021,"0"0"-122,0 2-114,0 2-108,0 0-99,0 1-94,0 1-85,0 1-79,0 0-86,0 0-57,0 0-50,0 1-44,0 12-29,0 1-83,0-1-51,0 38-165,0-28 166,0-20 91,0-1 48,0 0 58,0-2 68,0 65-104,0-24-57,1-56-25,-1 0 0,0 0 0,0 0 0,0 0 0,0 1 0,0-1 0,0 0 0,0 0 0,0 0 1,-1 0-1,1 1 0,0-1 0,-1 0 0,1 0 0,-1 0 0,1 0 0,-1 0 0,1 0 0,-1 0 0,0 0 0,1 0 0,-1 0 1,0 0-1,0-1 0,0 1 0,0 0 0,0 0 0,0-1 0,0 1 0,0-1 0,0 1 0,0-1 0,0 1 0,0-1 1,-1 1-1,-9 3 18,6 2 52,2 20 5,4-11 42,0-8 5,-2-7 14,1 0-49,-3 0-23,-5-1-92,5 2 88,1-1 24,1 1 48,0 0 57,1 0 68,0 0-242,0 6 101,-5-1-24,-10-4 35,-5-2 50,-3-1 64,12 1-228,-10 0 64,-80 0 348,65 0-300,-21 0-82,-14 0 38,33 0-55,-19 0-26,1 0 0,-1 0 0,-31 0 0,63 0 0,-6 0 0,12 0 21,19 0-19,0 0-1,0 0 1,0 0-1,-1 0 1,1 0-1,0 0 1,0 1 0,0-1-1,0 0 1,-1 0-1,1 0 1,0 0 0,0 0-1,0 0 1,0 0-1,0 0 1,-1 0-1,1 0 1,0 0 0,0 1-1,0-1 1,0 0-1,0 0 1,0 0 0,0 0-1,0 0 1,-1 0-1,1 1 1,0-1-1,0 0 1,0 0 0,0 0-1,0 0 1,0 1-1,0-1 1,0 0-1,0 0 1,0 0 0,0 0-1,0 1 1,0-1-1,0 0 1,0 0 0,0 0-1,0 0 1,0 0-1,0 1 1,0-1-1,1 0 1,-1 0 0,0 0-1,0 0 1,0 0-1,0 1-1,0 10-4,0 62-98,0-61 97,0 33 31,0-28 35,0 19 6,3-29 25,2-8-75,3-5-41,1-22-61,-7 26 85,-1 0 0,1 0 0,0 1 0,0-1 0,0 1 0,0-1 0,0 1 0,0 0 0,0 0 0,0 0 0,1 0 0,1-1 0,28-2 66,-31 5-64,0-1 1,0 0-1,0 0 0,0 0 0,1 0 0,-1 0 0,0 0 0,0-1 0,0 1 1,0 0-1,0-1 0,0 1 0,0 0 0,0-1 0,0 1 0,0-1 0,0 1 1,0-1-1,1 0-2,7-17 4,-8 16-5,0 0-1,-1 0 1,1 0-1,0 0 1,0 0-1,0 1 1,0-1-1,0 0 1,1 0-1,-1 1 1,0-1-1,1 1 0,-1 0 1,1-1-1,-1 1 1,1 0-1,0 0 2,23-2-64,-25 2 66,0 1-1,1 0 0,-1 0 0,0 0 0,0 0 0,0 0 1,0 0-1,0 0 0,1 0 0,-1 0 0,0 0 1,0 0-1,0 0 0,0 0 0,0 0 0,1-1 0,-1 2 1,0-1-1,0 0 0,0 0 0,0 0 0,1 0 1,-1 0-1,0 0 0,0 0 0,0 0 0,0 0 1,1 0-1,-1 0 0,0 0 0,0 0 0,0 0 0,0 0 1,0 1-1,0-1 0,1 0 0,-1 0 0,0 0 1,0 0-1,0 0 0,0 0 0,0 1 0,0-1 0,0 0 1,0 0-1,0 0 0,0 0 0,0 1 0,0-1 1,0 0-1,0 0 0,0 0 0,0 0 0,0 1-1,3 25 47,-4-14 15,-21 0-24,11-6-35,2 1 22,-4 8 56,4 10-59,-20-15-22,-11 4 0,33-12 0,-2-3 0,8 1-1,0 1 1,0-1 0,0 0 0,0 0 0,0 0-1,0 0 1,0 0 0,0-1 0,0 1-1,0 0 1,0 0 0,0-1 0,1 1-1,-1 0 1,0-1 0,0 1 0,0-1 0,0 1-1,0-1 1,0 0 0,-1-9 26,2 9-24,0 1 0,0 0 0,0 0 0,0 0 0,0 0 0,0-1 0,0 1 0,0 0 0,0 0 0,0 0 0,0 0 0,0-1 0,0 1 0,0 0 0,-1 0 0,1 0 0,0 0 0,0 0 0,0 0-1,0-1 1,0 1 0,0 0 0,0 0 0,-1 0 0,1 0 0,0 0 0,0 0 0,0 0 0,0 0 0,0 0 0,-1 0 0,1-1 0,0 1 0,0 0 0,0 0 0,0 0 0,-1 0 0,1 0 0,0 0 0,0 0 0,0 0 0,0 0 0,-1 0 0,1 1 0,0-1 0,0 0 0,0 0 0,0 0 0,0 0 0,-1 0 0,1 0 0,0 0 0,0 0 0,0 0-2,-25 0 128,24 0-126,1 1 1,0-1 0,-1 0 0,1 0 0,0 0-1,-1 0 1,1 0 0,0 0 0,0 0 0,-1 0 0,1-1-1,0 1 1,-1 0 0,1 0 0,0 0 0,-1 0-1,1 0 1,0 0 0,0-1 0,-1 1 0,1 0-1,0 0 1,0 0 0,-1-1 0,1 1 0,0 0-1,0 0 1,-1-1 0,1 1 0,0 0 0,0 0-1,0-1 1,0 1 0,0 0 0,0-1 0,-1 1-1,1 0 1,0-1-3,-1-3 16,-9-25 12,-1 15 78,-17 5 22,26 7-119,0 0-1,1 1 1,-1-1 0,0 0 0,1 0 0,0 0 0,-1 0 0,1 0 0,0 0 0,0-1-1,0 1 1,-1-3-9,2 0 7,-3-7 1,0 9-41,0 2-34,-23 1 55,9 0 88,17 0-96,-1 0-76,-5 0-108,5 0-3,1 0 34,0 3-91,1 0 57,1 3 0,-1-3 30,-1-3 4,5 4-285,1-3 64,1 0 50,0-2 36,-6 1 242,1 0 0,-1 0 0,0 0 0,1 0 0,-1 0 0,0 0 0,1 0 0,-1 1 0,0-1 0,0 0 0,1 1 0,-1-1 0,0 1 0,0-1 0,1 1 0,-1 0 66,0 0-102,0 1 0,0 0 0,0 0 0,-1 0 0,1 0 0,-1 0-1,1 0 1,-1 0 0,0 0 0,1 0 0,-1 0 0,0 0 0,0 0 0,-1 2 102</inkml:trace>
  <inkml:trace contextRef="#ctx0" brushRef="#br0" timeOffset="72477.014">1397 10518 2048,'0'0'407,"0"-1"-93,0 0-83,0 0-69,0 0-63,0 0-41,0-1-23,0-4-26,0 5 43,0 0 53,0 0-3,0 1 33,0-1 37,0 1 42,0 0 46,0 0 50,0 1 56,0-1 59,0 39-124,0 2-38,0 41 165,0 18-51,0 46 24,0-114-387,0 1 43,0 121 406,0-150-450,-1 0 1,1-1-1,-1 1 1,0 0-1,0-1 1,0 1-1,0-1 1,0 1-1,-1-1 1,0 1-1,0-1 1,0 0-1,0 0 1,0 0-1,-1 1-13,-7 9 54,5 1 37,2 29 45,3-29-67,1-1 35,0-1 57,-1-1 67,0-1-54,0-4-78,0 0-52,0 3-18,0-6 18,0 4 169,0-7-63,0 0-38,-1 0-59,-7 0-49,3 0 34,0 0 100,2 0-13,0 0 45,-25 0-42,-68 0 89,79 0-178,-43 0-14,-18 0 56,76 0-79,0 0 0,-1 0-1,1-1 1,0 1-1,0 0 1,0-1-1,-1 1 1,1-1 0,0 0-1,0 0 1,0 0-1,0 0 1,0 0-1,0 0 1,1 0 0,-1-1-1,0 1 1,1-1-1,-1 1 1,0-1 0,1 0-1,0 1 1,-1-1-1,1 0 1,0 0-1,0 0 1,0-1-2,1 3 2,0 0 0,0-1 1,0 1-1,0 0 0,-1-1 0,1 1 1,0 0-1,0 0 0,0-1 0,0 1 1,-1 0-1,1-1 0,0 1 0,0 0 1,0 0-1,-1 0 0,1-1 0,0 1 1,0 0-1,-1 0 0,1 0 0,0-1 1,-1 1-1,1 0 0,0 0 0,0 0 1,-1 0-1,1 0 0,0 0 0,-1 0 1,1 0-1,0 0 0,-1 0 0,1 0 1,0 0-1,-1 0 0,1 0 0,-1 0-2,-17 0 27,-17 0 74,24 0-75,-34 0-30,36 0 1,2-1 1,-34-14 28,16 10 39,-7 6 47,-27 0 52,31-1-142,9 3-22,16 16 0,3 12 0,0 15 26,0 33 166,0-9-154,0 15 90,0-29-107,0-50 86,0-6 21,0-6-22,0-2-107,0 0-1,0 0 1,1 0-1,0 0 0,0 1 1,1-1-1,2-6 2,-3 13-4,-1-1-1,1 0 1,0 1-1,1-1 0,-1 0 1,0 1-1,0-1 1,1 1-1,-1 0 1,1-1-1,-1 1 0,1 0 1,-1 0-1,2-1 5,18-17-31,-14 0 31,-7 18 0,0-1 0,0 1 0,0-1 0,1 1 0,-1 0 0,0-1 0,1 1 0,-1-1 0,1 1 0,0 0 0,0-1 0,-1 1 0,1 0 0,0 0 0,0 0 0,0-1 0,0 1 0,0 0 0,0 0 0,1 0 0,-1 1 0,0-1 0,0 0 0,1 0 0,-1 1 0,0-1 0,4 0 0,0-1 0,-1 0 0,0 0 0,1 0 0,-1 0 0,0-1 0,0 1 0,0-1 0,-1 0 0,1-1 0,-1 1 0,1 0 0,-1-2 0,-2 4 0,2-1 0,-1 0 0,1-1 0,0 1 0,0 0 0,1 1 0,-1-1 0,0 0 0,0 1 0,1 0 0,21 0 0,-9-1 0,-13-1 0,0 0 0,-1 1 0,0-1 0,1 0 0,-1 0 0,0-1 0,-1 1 0,1 0 0,0-2 0,-2 5 0,0 0 0,0-1 1,0 1-1,1 0 1,-1 0-1,0-1 0,0 1 1,0 0-1,0 0 0,1-1 1,-1 1-1,0 0 0,0 0 1,0 0-1,1 0 1,-1-1-1,0 1 0,0 0 1,1 0-1,-1 0 0,0 0 1,0 0-1,1 0 1,-1 0-1,0 0 0,1-1 1,-1 1-1,0 0 0,0 0 1,1 0-1,-1 0 1,0 1-1,1-1 0,-1 0 1,0 0-1,0 0 0,1 0 1,-1 0-1,0 0 1,0 0-1,1 0 0,-1 1 1,0-1-1,0 0 0,1 0 1,-1 0-1,0 0 1,0 1-1,0-1 0,1 0 1,-1 0-1,0 1 0,0-1 1,0 0-1,0 0 1,0 1-1,1-1 0,0 3 10,1 7 26,-18 12 25,13-4-61,3-18 0,0 3 1,0-1 1,0 1 0,0-1 0,0 1 0,-1-1-1,1 1 1,-1-1 0,0 0 0,1 1-1,-1-1 1,0 0 0,0 1-2,-25 22 85,17 3-63,-3-20-22,5-6 0,6-2 1,-1 0 1,1 1 0,0-1 0,-1 1-1,1-1 1,-1 1 0,1 0 0,0 0 0,0 0-1,-1 0 1,1 0 0,0 0 0,0 0-1,0 0 1,0 0 0,0 0 0,0 0-1,1 1 1,-1-1 0,0 0 0,1 1 0,-1 0-2,-24 32 89,18-25-9,-2-3-36,-27-5-42,25-1 0,8 0-1,0 0 0,0 0 1,0 0-1,0-1 0,0 1 1,0-1-1,0 0 0,0 0 1,0 0-1,0 0 0,0 0 1,1 0-1,-1-1 0,0 1 1,1-1-1,-2-1-1,-5 0 107,-6 1-25,13 1-79,1 0-1,0 0 1,-1 0 0,1 0 0,0 0 0,0 0-1,-1 0 1,1-1 0,0 1 0,0 0-1,0-1 1,1 1 0,-1 0 0,0-1-1,0 1 1,1-1 0,-1-1-3,-8-14 80,-5-6 95,11 17-146,2 4-24,0-1 1,0 1 0,0-1-1,-1 1 1,1-1 0,-1 1 0,0 0-1,1 0 1,-1-1 0,0 1 0,0 1-1,-1-1 1,1 0 0,0 0 0,0 1-1,-1 0 1,1-1 0,-1 1-1,0 0 1,1 0 0,-2 0-6,-5-5 85,-19-23-63,3 11-22,6 15-14,6 3-36,13 0 50,-3 0 54,0 0-90,1 0-79,-1 0-69,1 0-114,0 0-68,1 0-137,0 0-323,2 0 8,0 0 327,1 0 141,0 0 71,1 0 115,-1 0 72,1 0 82,0 0 93,32 0-1640</inkml:trace>
  <inkml:trace contextRef="#ctx0" brushRef="#br0" timeOffset="89879.555">494 113 2560,'0'0'754,"0"0"-292,0 0 181,0 0-397,0 0 38,0 0 62,0 0 521,0 0-416,0 0-228,0 0-58,0 0-22,0 0 9,0 0 274,0 0-203,0 0 152,0 0-19,0 0-200,0 0-107,0 0-98,0 0-10,0 0 75,0 0 104,0 0 80,0 0 269,0 0-63,0 0-253,0 0-36,2 0 27,1-1-86,5 3-53,-6 0 51,3 12 137,-6 15-57,1-22-81,0 27 110,0-7-55,0 8-20,0 102 57,0-99-38,0-13-39,0-3-14,0-16-59,0 15 27,-1-16-83,1-1-63,-1-1-66,-1-1-65,0-1-69,-1 0-68,-2-1-70,0 0-71,5 0 69,0 0-335,0 0-504,0-3 21,0-13 0</inkml:trace>
  <inkml:trace contextRef="#ctx0" brushRef="#br0" timeOffset="90707.611">287 188 2176,'0'0'439,"0"0"-118,0-1-100,0 0-84,0 0-69,0 0-50,1-5-140,-2 4 177,1 1 15,0 0 36,0 0 46,0 0 49,-1 0 55,1 1 62,-1-1 67,1 1 74,-1 0 79,1 0 85,-13 0-154,10 0-42,3 0 42,0 0-42,0 0 21,15 0-42,-1 0-50,1 0-48,0 0-43,-1 0-41,0 0-35,15 0 94,-4 0-116,-1 0-60,55 0 78,-47 0-51,-6-4-53,-6-10-54,0 0-7,-1 11 27,-1 0-1,2 1 1,-1 1 0,0 1 0,18 2-47,-12-1 22,-11-3 72,-5-6-82,-1 2-11,1 3 19,5 1-63,9 4 96,-3-2 26,8 0 46,-27 0-124,-1 0-1,1 0 0,-1 0 1,1 0-1,-1-1 1,1 1-1,-1 0 0,1 0 1,-1 1-1,1-1 0,-1 0 1,1 0-1,-1 0 0,1 0 1,0 0-1,-1 0 1,1 1-1,-1-1 0,0 0 1,1 0-1,-1 1 0,1-1 1,-1 0-1,1 1 0,-1-1 1,0 1-1,1-1 1,-1 0-1,0 1 0,1-1 1,-1 1-1,0-1 0,1 1 1,-1-1-1,0 1 1,0-1-1,0 1 0,0-1 1,0 1-1,1-1 0,-1 1 1,0-1-1,0 1 0,0 0 1,0-1-1,0 1 1,-1-1-1,1 1 0,0-1 1,0 1-1,0-1 0,0 1 1,-1-1-1,1 1 0,0-1 1,0 1-1,-1-1 1,1 1-1,0-1 0,-1 1 0,1 0 0,-13 37-22,4 9-63,-17-19 64,5 28 21,17-24 0,2-1 0,2-27 0,-1 0 0,1 0 0,0 0 0,0 0 0,0 0 0,1 0 0,-1 1 0,1-1 0,0 0 0,0 0 0,2 1 0,-3-2 0,1-1 0,0 0 0,0 1 0,0-1 0,0 0 0,1 0 0,-1 0 0,1 0 0,-1 0 0,1 0 0,0-1 0,1 3 0,9 0 0,-10-4 0,-1 1 0,1-1 0,0 1 0,-1 0 0,1-1 0,-1 1 0,1 0 0,0 0 0,-1 0 0,0 0 0,1 0 0,-1 0 0,0 1 0,1-1 0,-1 0 0,0 1 0,0 0 0,2-2 0,0 1 0,0 0 0,0 0 0,0-1 0,0 0 0,0 1 0,0-1 0,0 0 0,0-1 0,0 1 0,0 0 0,0-1 0,0 0 0,2 0 0,4-8 19,-9 8-15,1 1 0,-1-1-1,1 1 1,-1-1 0,1 1 0,-1-1-1,1 1 1,-1-1 0,1 1 0,0-1-1,-1 1 1,1 0 0,-1-1 0,1 1-1,0 0 1,0 0 0,-1 0-1,1-1 1,0 1 0,-1 0 0,1 0-1,0 0 1,0 0 0,-1 0 0,1 0-1,0 0 1,-1 0 0,1 1 0,0-1-4,3-1 15,-1 1 0,1-1 1,-1 0-1,1 0 1,-1 0-1,1-1 0,-1 1 1,0-1-1,0 0 0,0 0 1,0 0-1,0 0 1,0 0-1,0-1 0,-1 1 1,3-4-16,24-16 138,-20 12 11,12-17 60,5 7-34,-19 17 38,-7-3-42,-1-5-65,0 9-93,1 0 0,-1-1 0,1 1 0,-1 0-1,0 0 1,0 0 0,0 0 0,0 0 0,0 0 0,-1 0-1,1 0 1,0 0 0,-1 0 0,0 0-13,1 1 11,0 0 1,-1 0-1,1 1 1,0-1-1,-1 0 1,1 0-1,0 1 1,-1-1-1,1 1 0,-1-1 1,1 1-1,-1 0 1,1 0-1,-1 0 1,0 0-1,1 0-11,-9-1-20,3-2 34,-8-10 109,7 4-94,3 5-53,-2 0-36,-4 1-92,-5 2-99,1 1-108,5 0 35,5 0-122,4 0-366,1 0-639,6 6-170,26 26-43</inkml:trace>
  <inkml:trace contextRef="#ctx0" brushRef="#br0" timeOffset="91376.037">1284 452 2304,'0'0'673,"0"0"-279,0 0 116,0 0-315,0 0 38,0 0 60,0 0 455,0 0-360,0 0-201,0-1-52,0 0-23,0-3 9,0-1-52,0 0 34,0-7 188,0-1 71,0-20 571,0 24-678,0 0-37,0-1-27,0 2-96,0-26 326,0 5-93,0 8-108,0 0-37,0-53 325,0 32-252,0-11 82,0 21-127,0-4 34,13 36-74,10 0-88,-9 0-60,-13 0-19,0 0 0,0 0 0,0 0 0,0 1 0,0-1 0,0 0 0,0 0 0,0 1 0,0-1 0,0 0 1,0 1-1,0-1 0,0 1 0,0 0 0,0-1 0,0 1 0,-1-1 0,1 1 0,0 0 0,0 0 0,0 0-4,6 5 22,29-4-22,-32-2 0,-1-1 0,1 1 0,0 0 0,-1 0 0,1 1 0,0-1 0,-1 1 0,1 0 0,-1 0 0,1 0 0,-1 0 0,3 1 0,10 23 0,-13-23 2,1-1 0,-1 0 0,1 0 0,0 0 0,-1-1 0,1 1 1,0-1-1,0 0 0,-1 0 0,1 0-2,0 0 7,0 0 1,-1 0-1,1 0 1,0 0-1,-1 1 0,1 0 1,-1 0-1,1 0 1,-1 0-1,0 0 0,1 1-7,10 12 26,-13-12-26,0 0 0,0 0 0,0 1 0,-1-1 0,1 1 0,0-1 0,-1 0 0,0 1 0,0-1 0,0 1 0,0-1 0,0 1 0,0-3 0,0 2 3,0 0 0,-1 0-1,1 0 1,0 0 0,0 0 0,1 0 0,-1 0 0,0 0 0,1 0 0,-1 0 0,1 0 0,0 0 0,0 0 0,-1 0 0,1 0 0,0 0 0,1-1-3,5 17 52,-3 42-26,-4-59-25,0-1 0,1 1 1,-1 0-1,0-1 0,0 1 1,0 0-1,0 0 0,0-1 1,0 1-1,0 0 1,-1 0-1,1-1 0,0 1 1,0 0-1,0-1 0,-1 1 1,1 0-1,0-1 0,-1 1 1,1 0-1,-1-1 0,1 1 1,-1-1-1,1 1 0,-1-1 1,1 1-1,-1-1 0,1 1 1,-1-1-2,-8 9 89,6 16 60,3-24-144,0-1 0,0 0 0,0 1 0,0-1 0,0 0 0,0 1 0,0-1 0,0 0 0,0 1 0,0-1 0,0 0-1,0 1 1,0-1 0,-1 0 0,1 1 0,0-1 0,0 0 0,0 1 0,-1-1 0,1 0 0,0 0 0,0 1 0,-1-1 0,1 0 0,0 0 0,0 0 0,-1 1 0,1-1 0,0 0 0,-1 0 0,1 0 0,0 0 0,-1 0 0,1 1 0,0-1 0,-1 0 0,1 0-1,0 0 1,-1 0 0,1 0 0,0 0 0,-1 0 0,1 0-5,-38 12 171,22-2 64,-12 15 21,27-24-242,-1-1 0,1 1 0,0 0 0,-1 0 1,0-1-1,1 1 0,-1-1 0,1 0 1,-1 1-1,0-1 0,1 0 0,-1 0 0,1 0 1,-1 0-1,0 0-14,2 0 0,-3 0 2,-14 0 9,12 0-48,-1 0-44,1 0-28,0 0-47,0 0-55,1 0-61,1 0-298,3 0 94,0 0-122,0 0-425,0 0-662</inkml:trace>
  <inkml:trace contextRef="#ctx0" brushRef="#br0" timeOffset="97713.529">625 696 2048,'7'0'1024,"8"0"-382,-5 0-132,-4 0 532,-6 0-676,0 0-190,0 0-49,0 0-22,0 0-1,0 0 194,0 0 172,0 0 42,0 0 0,0 0-214,0 0-127,0 7 149,0 18 21,0-19-63,0 3-65,0 65-36,0-53-162,0-3 70,0 29-63,0 20-27,0-24 31,0-31 55,0 33-55,0-44-25,0 0 0,-1 0 0,1 0 0,0 0 0,0 0 0,0 0 0,0 0 0,0 0 1,1 0-1,-1-1 0,0 1 0,0 0 0,1 0 0,-1 0 0,0 0 0,1 0 0,-1 0 0,1 0 1,-1 0-1,1 0 0,0-1 0,-1 1 0,1 0 0,0 0-1,9-5 56,-8 3-32,-2 1-23,0-1 0,0 1 0,0-1 0,0 1-1,0-1 1,0 1 0,0-1 0,0 1 0,0-1 0,1 1-1,-1-1 1,0 0 0,0 1 0,0 0 0,1-1-1,-1 1 1,0-1 0,1 1 0,-1-1 0,0 1 0,1 0-1,-1-1 1,1 1 0,-1 0 0,1-1 0,-1 1-1,30-20 13,-25 10 18,-5 9-29,0 0 0,1 1 0,-1-1 0,0 0-1,0 0 1,1 1 0,-1-1 0,0 1 0,1-1 0,-1 0 0,1 1 0,-1-1 0,1 1-1,-1-1 1,1 1 0,-1-1 0,1 1 0,0-1 0,-1 1 0,1 0 0,0-1 0,-1 1-1,1 0 1,0 0 0,-1-1 0,1 1 0,0 0 0,-1 0 0,1 0 0,0 0 0,0 0-1,-1 0 1,1 0-2,28-13 43,-29 13-41,0 0 1,1 0-1,-1 0 0,0 0 0,1 0 0,-1 0 1,0 0-1,0 0 0,1-1 0,-1 1 1,0 0-1,1 0 0,-1 0 0,0-1 1,0 1-1,0 0 0,1 0 0,-1-1 1,0 1-1,0 0 0,0 0 0,1-1 1,-1 1-1,0 0 0,0-1 0,0 1 1,0 0-1,0-1 0,0 1 0,0 0 1,0 0-1,0-1 0,0 1 0,0 0 1,0-1-1,0 1 0,0 0 0,0-1-2,0-1 5,0 0-1,0 0 0,0 0 0,0 0 1,0 0-1,0 0 0,1 0 0,-1 0 1,1 1-1,0-1 0,-1 0 1,1 0-1,0 0 0,0 1 0,0-1 1,0 0-1,0 1 0,0-1 0,1 1 1,-1-1-1,1 1 0,-1 0 0,1 0 1,-1-1-1,1 1 0,0 0 1,-1 0-1,1 1 0,0-1 0,0 0 1,0 0-1,0 1 0,-1-1 0,1 1 1,0 0-1,0 0 0,0 0 0,0 0 1,0 0-1,1 0-4,-3 0 2,0 0-1,1 0 1,-1 0-1,0 0 0,0 0 1,0 0-1,1 0 1,-1 0-1,0 0 1,0 0-1,0 0 1,1 0-1,-1 0 1,0 0-1,0 0 1,0 0-1,1 0 1,-1 0-1,0 0 1,0 0-1,0 0 1,1 0-1,-1 0 1,0 0-1,0 0 1,0-1-1,0 1 1,1 0-1,-1 0 1,0 0-1,0 0 1,0 0-1,0-1 1,0 1-1,0 0 1,1 0-1,-1 0 1,0-1-1,0 1 1,0 0-1,0 0 1,0 0-1,0 0 1,0-1-1,0 1 1,0 0-1,0 0 1,0-1-1,0 1 1,0 0-1,0 0 1,0 0-1,0 0 1,0-1-1,0 1 1,0 0-1,-1 0-1,1-6 36,2-6 52,12-5-62,-26 26-26,-15 36 0,19-36 0,-23 47 0,2-28 0,1-6 0,0-18 0,27-5 0,0 1 0,0 0 0,1 0 0,-1 0 0,0 0 1,0 1-1,0-1 0,0 0 0,0 0 0,0 0 0,1 1 1,-1-1-1,0 0 0,0 1 0,0-1 0,1 1 0,-1-1 1,0 1-1,1-1 0,-1 1 0,0-1 0,1 1 0,-1 0 1,1 0-1,-1-1 0,1 1 0,-1 0 0,1 0 0,-1-1 1,1 1-1,0 0 0,0 0 0,-1 0 0,1 0 0,0-1 1,0 1-1,0 0 0,0 0 0,0 0 0,0 0 0,0 0 0,0 0 1,0-1-1,0 1 0,0 0 0,1 0 0,-1 4 14,0-5-12,0 0 0,0 0 0,0 1-1,0-1 1,1 0 0,-1 0 0,0 0 0,0 1 0,0-1 0,0 0 0,0 0-1,0 0 1,0 1 0,0-1 0,0 0 0,0 0 0,-1 0 0,1 1 0,0-1-1,0 0 1,0 0 0,0 0 0,0 1 0,0-1 0,0 0 0,0 0 0,-1 0-1,1 0 1,0 0 0,0 1 0,0-1 0,0 0 0,0 0 0,-1 0-1,1 0 1,0 0 0,0 0 0,0 0 0,0 1 0,-1-1 0,1 0 0,0 0-1,0 0 1,0 0 0,-1 0 0,1 0 0,0 0 0,0 0 0,0 0 0,-1 0-1,1 0 1,0 0 0,0 0 0,0 0 0,-1-1 0,1 1 0,0 0-2,-1 0-4,-11 1 70,10-1-47,0 1 0,0-1 0,1 0 0,-1 0 0,0 0 0,0 0 0,0 0 0,0-1-1,0 1 1,0-1 0,0 1 0,1-1 0,-1 0 0,0 1 0,0-1 0,1 0 0,-2-1-19,0-23 149,3 25-143,0-1 0,0 1 1,0 0-1,0-1 0,0 1 0,0 0 0,0-1 0,0 1 1,0 0-1,0-1 0,0 1 0,0 0 0,0-1 0,-1 1 1,1 0-1,0-1 0,0 1 0,0 0 0,0 0 0,-1-1 1,1 1-1,0 0 0,0 0 0,0-1 0,-1 1 1,1 0-1,0 0 0,0 0 0,-1-1 0,1 1 0,0 0 1,-1 0-1,1 0 0,0 0 0,0 0 0,-1 0 0,1 0 1,-1-1-7,-2 0 44,-10-6 70,2 3-7,1 2 34,0 1 71,1-6 66,-3-1-170,-13-12 68,12 1 52,13 19-226,0 0 0,0 0 1,0 0-1,0 0 0,0-1 1,0 1-1,0 0 1,0 0-1,0 0 0,0 0 1,-1 0-1,1-1 0,0 1 1,0 0-1,0 0 1,0 0-1,0 0 0,0 0 1,0-1-1,0 1 0,0 0 1,-1 0-1,1 0 0,0 0 1,0 0-1,0 0 1,0 0-1,0 0 0,-1 0 1,1-1-1,0 1 0,0 0 1,0 0-1,0 0 1,-1 0-1,1 0 0,0 0 1,0 0-1,0 0 0,0 0 1,-1 0-1,1 0 1,0 0-1,0 0 0,0 0 1,0 1-1,0-1 0,-1 0 1,1 0-1,0 0 0,0 0 1,0 0-1,0 0 1,-1 0-3,1 0 50,-4 1-14,-2-1-41,0 0-38,-2 0-35,-6-2-177,5-3-112,9 3 220,-1 0 64,0-5 0,1 4 4,-1 1-16,1 0-52,0 0-80,0 0-89,0 0-103,0 1-118,0 11-45,0 5-393,0-9-689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8:09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6379 828 1664,'0'0'239,"0"0"-32,1 0 117,-1 0-105,1 0-87,0-1-68,0 1-50,4 0-100,-3 0 90,0 0 95,-1 0 2,0 1 42,0-1 53,-1 0 57,1 0 64,0 1 69,-1-1 78,0 1 83,1-1 89,-1 1 97,0 10-593,-1 2 36,0 26 348,1-23-328,3 0-38,2-4-94,9 6 32,-13-17-83,1 1 0,0 0 0,-1 1 0,0-1 0,1 0 0,-1 0 0,0 0 0,0 1 0,0-1 0,0 1 0,0 0-13,1 33 167,-2 255 459,0-97-244,0-33-97,0 1-41,0-27-79,0 2-39,0 0-44,0 1-51,0-130-22,-1 0 0,0 0 0,-1-1-1,0 1 1,0 0 0,-1-1 0,1 1 0,-4 4-9,3-6 4,0 1 1,0 0-1,1 0 1,0 0-1,0 0 1,1 0-1,0 1 1,0 3-5,1 842 128,0-842-128,1 0 0,0 0 0,1 0 0,0-1 0,1 1 0,0 0 0,3 4 0,-2-3 0,0-1 0,-1 1 0,0 0 0,-1 0 0,0 1 0,-1-1 0,-1 7 0,0 1370 0,0-1157 0,0 1280 0,2-1470 37,6 41-37,-3-41 69,-1 42-69,-6-7 22,0-29-22,2 0 0,1-1 0,8 46 0,17-11 21,-22-44 3,0 1 0,-3-1 0,-1 1 0,-2 2-24,1 18 11,1 308-11,-1-308 0,1 27 0,4 20 0,0-74-1,2 26 23,0 52-22,-6 147 81,0-75-55,1-160-26,1-1 0,0 0 0,2 0 0,1 0 0,1-1 0,5 14 0,-7-16 11,-1-1 1,-1 1 0,-1 0-1,0 0 1,-1 0 0,-3 16-12,1 10 36,2 265 3,0-6 36,0 675 281,0-542-229,0 113-62,0-547-62,1 1 0,-2-1 0,1 0 1,0 1-1,0-1 0,-1 1 0,1-1 0,-1 0 1,0 0-1,0 1 0,0-1 0,0 0 0,0 0 1,0 0-1,0 0 0,-1 0 0,1 0 1,-1 0-1,1 0 0,-1-1 0,0 1 0,0-1 1,0 1-1,0-1-3,-4 4 8,5-4-10,1-1-1,-1 0 1,1 1-1,-1-1 1,1 1-1,0-1 1,-1 1-1,1-1 1,-1 1-1,1-1 1,0 1-1,0 0 1,-1-1 0,1 1-1,0-1 1,0 1-1,0 0 1,-1-1-1,1 1 1,0 0-1,0-1 1,0 1-1,0 0 1,0-1-1,0 1 1,1 0 2,-1 46-21,0 88 21,0-117 37,0 37 155,0-40-165,0-5-54,0-1-50,0-1-44,0 0-40,0 1-78,0 0-40,0 1-98,0 8-241,0 17-811</inkml:trace>
  <inkml:trace contextRef="#ctx0" brushRef="#br0" timeOffset="3238.794">6492 12117 2048,'0'0'633,"0"0"-157,0 0 70,0 0 338,1 0-47,1 0-373,14 0 231,2 0-36,10 0 125,-4 0-245,-11 0-318,-1 0-38,8 0 31,-10 0-154,-1 0-35,0 0-37,-1 0-38,0 0-41,-1 0-43,36 0 627,-6 0-92,-2 0-95,4 0-98,11-6 98,-5-8-78,-33 10-175,0 1 1,0-1-1,0 2 0,1 0 0,-1 0 0,5 1-53,132 1 553,193 0 900,-238 0-1052,1 0-59,-31 0-147,1 0-49,0 0-58,1 0-66,59 0 0,-125 0-23,5 0 16,44 0 99,-19 0-64,-2 0 31,57 0 44,-71 0-107,-9 0-44,-11 0 20,0 0 43,1 0 41,6 0 55,-5 1-121,1-7 26,-5-5 62,-2 8 28,0-3-22,0-2-83,0-27-24,0 25 1,0-1-5,0-66 31,0 16 50,0 9-41,0-78-48,0 72 22,0 50-9,-1 0 0,1 0 0,-2 0 0,1 0 0,-1 0 0,-1 0 0,1-1 0,-1-1 0,2 1 0,-1 0 0,1-1 0,1 1 0,-1-1 0,1-103 0,4 63 0,1 20 0,-1 14 0,-2-1 0,0 1 0,0-1 0,-2-7 0,1-7 0,0-6 0,-2 1 0,-3-23 0,-3 19 0,3-2 0,1 1 0,1-11 0,2 17 7,0-59 111,0 63-115,0 27-3,0 0 0,0-1 0,0 1 0,-1 0 0,0 0 0,0 0 0,0 0 0,0 0 0,-1 1 0,1-1 0,-1 0 0,0 1 0,0-1 0,-2-1 0,1 1 0,1 1 0,0-1 0,0 0 0,0 0 0,0 0 0,1 1 0,0-2 0,0 1 0,0 0 0,0 0 0,0 0 0,1 0 0,0-1 0,0-2 0,-19-243 0,20 215 0,0 25 0,-1 0 0,0 0 0,-1 0 0,0 0 0,0 0 0,-1 0 0,-1-5 0,-9-14 0,9 21 0,-1-1 0,1 1 0,1 0 0,0-1 0,0 0 0,0 0 0,1 1 0,0-7 0,-17-286 0,18 274 0,1 16 3,-1 0 0,0 1 0,0-1 0,-2 0 0,1 0 0,-1 1 0,-1-1-3,-8-19 43,-5-17 15,12 4-52,4-7 16,0-29-44,-1-16-101,-6-5 123,-1 36-5,4 18 5,2 1 0,1 0 0,3-11 0,0-10 0,-1 28 0,-1 24 0,1 0 0,-2 0 0,0 0 0,0 0 0,-4-12 0,-9-12 0,11 30 0,0 0 0,0 0 0,1-1 0,0 1 0,0 0 0,1-1 0,0 1 0,0-4 0,-7-70 0,4 60 0,1 0 0,1-1 0,1-4 0,1-194-34,0-302 156,0 360-132,0-2-68,0 149 78,-1 0 0,0 1 0,0-1 0,-3-3 0,-10-26 0,10 38 0,1-1 0,1 0 0,0 0 0,0 0 0,0-1 0,1 1 0,0 0 0,1-2 0,-2-48 0,-3 0 0,-4-11 0,5 22 0,1 0 0,3 1 0,2-11 0,0-38-22,-2 32-72,0-3 78,0-137 148,0 186-132,-2 0 0,0 0 0,-1 0 0,0 1 0,-6-17 0,4 18 0,1 0 0,1 0 0,0 0 0,1-1 0,1-14 0,-2-76 0,-10-51 0,5 38-6,10-56 117,0 114-92,-1 2-37,-7 10-54,-8 8 42,11 32 29,-1 0 1,2 0-1,-1-1 0,1 1 1,0-1-1,1 0 1,0-7 0,-1-107 0,-12-65 0,9 121 0,2 0 0,6-49 0,-1 6 0,-2-151 39,0 0-42,0-593-117,0 488 108,0 149 41,0 0 38,1 212-67,-1 1 0,0 0 0,-1-1 0,1 1 0,-1 0 0,0-1 0,-1 1 0,0-3 0,-23-29 0,23 31 0,0 0 0,1 0 0,0-1 0,0 1 0,1 0 0,-1 0 0,1-1 0,1 1 0,-1 0 0,1-39 0,-20-118 0,19-268-40,0 144-48,8 231 88,-5 42 0,0 0 0,-1 1 0,0-1 0,-1-10 0,-1-202 0,0 176 0,0-6 0,0-1 0,0-34 0,0 89-2,0 1 1,1 1 1,-1-1 0,0 1-1,0-1 1,0 0-1,0 1 1,0-1 0,1 1-1,-1-1 1,0 0-1,0 1 1,-1-1 0,1 1-1,0-1 1,0 0 0,0 1-1,0-1 1,0 1-1,-1-1 1,1 1 0,0-1-1,0 1 1,-1-1-1,1 1 1,0-1 0,-1 1-1,1-1 1,-1 1 0,1-1-1,-1 1 1,1 0-1,-1-1 1,1 1 0,-1 0-1,1-1 1,-1 1 0,1 0-1,-1 0 1,1-1-1,-1 1 1,0 0 0,1 0-1,-1 0 1,1 0-1,-1 0 1,0 0 0,1 0-1,-1 0 1,1 0 0,-1 0-1,0 0 1,1 0-1,0 0-1,0 0 0,-1 0 1,1 0-1,0 0 1,0 0-1,0 0 1,0 0-1,-1 0 0,1 0 1,0 0-1,0 0 1,0 0-1,0 0 0,0 0 1,-1 0-1,1 0 1,0 0-1,0-1 1,0 1-1,0 0 0,0 0 1,0 0-1,-1 0 1,1 0-1,0 0 1,0-1-1,0 1 0,0 0 1,0 0-1,0 0 1,0 0-1,0-1 0,0 1 1,0 0-1,0 0 1,0 0-1,0 0 1,0-1-1,0 1 0,0 0 1,0 0-1,0 0 1,0 0-1,0 0 1,0-1-1,0 1 0,0 0 1,0 0-1,0 0 1,0 0-1,1 0 0,-1-1 1,0 1 1,0-2-2,0 0 0,0-1 1,0 1-1,-1 0 0,1 0 0,-1 0 0,1-1 1,-1 1-1,0 0 0,1 0 0,-1 0 1,0 0 1,-1 0 0,0 0 0,1 0 0,-1 1 0,0-1 0,0 1 0,0-1 0,0 1 0,0 0 0,0 0 0,-1 0 0,1 0 0,-3-1 0,-20-1-22,-31 3-84,-1 0 106,51 0-7,-53 0 12,37 0-41,-7 0-33,-134 0 48,130 0 16,-12 0 10,9 0-41,-19 0-35,13-1 49,9 0 22,0 2 1,-28 3-1,20 3 0,0-2 0,0-2 0,-12-2 0,-166-1 0,210 0 0,0 1 0,0 1 0,0 0 0,1 0 0,-1 0 0,1 1 0,-1 0 0,0 2 0,2-2 0,0 0 0,-1 0 0,1-1 0,0 0 0,-1-1 0,1 1 0,-8-1 0,-13-1 0,11-1 0,-1 1 0,1 1 0,-1 0 0,1 1 0,-1 1 0,1 1 0,-5 2 0,-9-1-13,4-8-35,-1 1-64,1 11-78,13 7-93,9-6 11,2-6-121,-3-2-323,3-2 589,-6 0-285,2 1 97,1 0 14,-1 1-44,2 1 16,1 1-43,0 1-47,2 1-54,-1 28-1447</inkml:trace>
  <inkml:trace contextRef="#ctx0" brushRef="#br0" timeOffset="6429.235">7188 11232 2816,'0'0'287,"0"0"-34,0 0 156,-1-1-112,1 0-96,0 0-67,-1 0-74,3-5-68,0 4 59,0 0 37,0 1 60,4-1 135,9 1 482,-11 1-533,-4 0-232,3 0 176,-1 0-49,-1 0-22,0 0-1,-1 0 173,0 0-107,1 0-37,2 0 42,1 0-83,4 0-69,-4 0 0,-2 0 22,13-2-33,9-14-58,-16 9 56,1 0 36,7 0 109,12-2 193,0 1-12,-12 1-194,9-18 199,-7 16-151,35-6 402,-39 14-456,-14 1-132,0 0 0,0 0 0,0 0 0,1 0 0,-1 0 0,0 0 1,0 0-1,0 0 0,1 0 0,-1 0 0,0 0 0,0 0 0,0 0 0,1 0 0,-1 0 1,0 0-1,0 0 0,0 0 0,0 0 0,1 0 0,-1 0 0,0 0 0,0 0 1,0 0-1,1-1 0,-1 1 0,0 0 0,0 0 0,0 0 0,0 0 0,0 0 0,1-1 1,-1 1-1,0 0 0,0 0 0,0 0 0,0 0 0,0-1 0,0 1 0,0 0 1,0 0-1,0 0 0,0-1 0,0 1 0,0 0 0,0 0 0,0 0 0,0-1 0,0 1 1,0 0-1,0 0 0,0 0 0,0-1 0,0 1 0,0 0 0,0 0 0,0-1-4,4-17 113,-2 16-85,-1 0-1,1 0 0,0 0 0,0 1 1,0-1-1,0 0 0,0 1 1,0-1-1,0 1 0,1 0 1,-1 0-1,1 0 0,-1 0 0,1 0-27,11-6 60,-8 4 153,-6 3-63,6 3-20,-1-3-49,1 3 3,-4 13 5,-2-9-73,0 1 40,0 47 460,-1-45-462,-1-2-56,-5 10 80,6-14-70,-1 0 0,1 0 0,0 0 0,-1 0 0,2 1-1,-1-1 1,1 0 0,-1 1 0,1 2-8,0 63 96,0 48-85,0-79 8,0 74 206,0-68-192,0-40-153,0-3-144,1-2-64,-1 1 97,0 0 80,0 0 66,0 1 51,0 2 101,-1-2-71,1-1-46,0 1-62,0-1-78,0 0-97,0 0-113,0 0 152,0-1-35,0 0-37,0 0-40,0 1-41,0-1-43,0 0-1092</inkml:trace>
  <inkml:trace contextRef="#ctx0" brushRef="#br0" timeOffset="6693.454">7282 11628 2688,'0'0'745,"0"0"-317,0 0 116,0 0-328,0 0 48,0 0 129,0 0 629,0 0-709,0 0-65,0 0-57,0 0-17,0 0 24,1 0 118,1 0-78,2 0-83,6 0 265,1 0-107,-2-1-89,1 1-74,-1 0-60,0-1-41,20-3 14,-16 2 11,1-2 92,-7 2-35,0 0 40,2 0 25,-1 0-1,1 1 1,0-1 0,0 2 0,0 0 0,2 0-196,13 0 348,2 2-41,2-1-31,-1 0-78,-26-1-190,3 0 26,2 0-89,1 0-91,0 0-92,0 0-94,1 0-96,0 0-96,1 0-99,25 0-913</inkml:trace>
  <inkml:trace contextRef="#ctx0" brushRef="#br0" timeOffset="7646.95">6454 10499 2176,'4'0'130,"14"-1"355,-12 0-236,-2-1 17,-1-1 73,-1-1 95,-1-1 116,-1 4-210,0 1-46,1-1-43,-1 1-40,1 0-36,0-1-34,1 1 54,0 0-104,0-1-59,8 2-148,-8-1 157,-1 0 75,18 3 52,-14 0-55,-1-1-16,0 1 33,1-1 41,2 1 46,5-2 25,5-1-62,21 0 19,1 8-95,-19 0 15,12 5 190,-25-10-206,0-1 0,1-1 0,-1 1 0,1-1 0,-1 0-1,7-1-102,40 0 462,0 0-52,-1 0-46,1 0-43,-1 0-39,1 0-35,53 0 156,21 0-43,232 0 376,-282 0-551,0 0 35,-29 0-72,149 0 237,-170 0-278,-18 0-1,9 0-84,-1 0-36,-8 0-36,-5 0-52,-4 0-95,-1-4-121,1-1 74,-1 1 64,1 0 53,1-3-9,5-8 8,-4 12 24,1 0-82,-2 1 25,0 0-46,1 1-51,0 0-57,0-1-94,0 1-81,0 1-88,1-1-96,0 0-103,-1 1-112,1 0-117,1 0-127,-5-1 608,0-4 48,3-21-334,-3 26 781,1-1 1,-1 1-1,0-1 1,1 1-1,-1 0 1,1-1-1,-1 1 1,1-1-1,-1 1 1,1 0-1,0-1 0,-1 1 1,1 0-1,-1 0 1,1-1-1,0 1 1,-1 0-1,1 0 1,0 0-1,-1 0 1,1 0-1,-1 0 1,1 0-1,0 0 0,-1 0 1,1 0 29</inkml:trace>
  <inkml:trace contextRef="#ctx0" brushRef="#br0" timeOffset="8926.273">7113 9633 2560,'0'0'473,"0"0"-123,0 0-18,0 0 49,0-2 1187,0 0-1273,0 0-46,0 1-93,-1-2-33,1-5 50,-1 0-90,2-11 53,3 11 25,0 4-102,-3 6-30,0 0-7,3-3 28,10-11 92,-3 2-25,4-5 40,-13 13-143,1 0 0,-1 0 1,1 0-1,-1 0 0,1 1 0,0-1 1,0 1-1,0-1 0,0 1 1,0 0-1,2 0-14,13-8 184,-2-16 157,-8 22-301,3 1 89,2 0 55,21 2 312,-15 0-265,-11 1-165,-1-1-60,-2 1 24,0 0-1,0 0 1,-1 1-1,1 0 0,-1 0 1,1 0-1,-1 1 0,0-1 1,0 1-1,0 0 1,0 0-1,0 0 0,-1 1 1,4 3-30,20 23 167,-11-8-84,-8-2 15,-9 7-64,0-18-17,-3 15 66,-12-3-58,2-3-5,-11 35 87,-7-10 15,18-27-24,0 3 66,-8 3-71,5-7 33,8-6-7,1 2 55,-17 17 82,20-22-51,2-2-68,2-1-43,2 1-34,-1-1-12,-2-1 26,-3 4 60,3-2-48,4 3 37,2-2-46,-2 0 16,0 1 23,-2 2 45,7-8 95,3 0-120,38 0 406,-34 1-443,-5 1-108,-3 1 47,7 3 48,-3-2-37,29-1 25,-22-3-44,-15 0-24,1 0 1,-1 0-1,0 0 1,1 0-1,-1 1 1,0 0-1,1-1 1,-1 1-1,0 0 1,0 0-1,0 0 1,0 0-1,1 0-6,15 22 44,-14-17-1,1-6-43,-4 0 106,2 1-70,1-1-86,1 0-74,1 0-62,1 0-104,0 0-56,8-7-827,-13-3 590,-1-5-455,-1 15 1038,0-6-1792</inkml:trace>
  <inkml:trace contextRef="#ctx0" brushRef="#br0" timeOffset="9538.998">6548 9238 2176,'0'0'517,"1"0"-118,-1 0-101,1 0-85,0 0-69,1 0-50,3 0 61,-3 0-63,1 0 83,-2 0-43,1 0 37,0 0 89,0 0 70,0 0 81,-1 0 90,2 0-449,1 0 33,5 0 164,2 0 70,16 0 503,-18 0-599,-2 0-37,1 0-32,-1 0-92,6-1 18,-3-2-35,10-10-21,-10 4 6,0 4 35,11-1 149,2 3 34,55 4 564,-34 0-371,25-1 74,0 0-103,-1 0-90,0 0-73,-2 0-65,0 0-44,241 0 315,-212 0-239,0 0 104,74-18 66,-157 18-524,0 0 112,4 0 105,10 0 166,-4 0-31,-7 0-109,-3 0-62,1 0-56,-3 0-51,0 0-58,1 0-67,-2 0-74,0 0-20,-2 0-62,1 0-67,-1 0-74,1 0-76,-2 0-83,1 0-88,-1 0-91,-6 0-859</inkml:trace>
  <inkml:trace contextRef="#ctx0" brushRef="#br0" timeOffset="10577.917">7113 8166 3072,'-10'0'359,"4"0"-44,0 0 234,8-2-72,6-3 160,-2-1-124,-2-2 9,-3 3-219,0-1 32,-1 1-99,2 1-43,0 0-36,1 1-33,5-1 42,0 1-78,15 1 29,-19 2 15,-4 0-86,81 0 554,35 0 208,-108 0-764,-7 0-36,0 0 1,0-1-1,0 1 0,0 0 1,0 0-1,0 0 1,0 0-1,0 1 0,0-1 1,0 0-1,0 0 1,0 1-1,0-1 0,0 0 1,0 1-1,0-1 1,0 1-1,0-1 0,0 1 1,0 0-1,0-1 0,0 1 1,-1 0-1,1 0 1,0-1-1,-1 1 0,1 0 1,0 0-1,-1 0 1,1 0-1,-1 0 0,0 0 1,1 0-1,-1 0 1,0 0-1,1 0 0,-1 0 1,0 1-9,1 0 9,0 0-1,-1 0 1,1 0 0,0 0 0,0-1 0,1 1 0,-1 0 0,0 0 0,1-1-1,-1 1 1,0-1 0,1 0 0,0 1 0,-1-1 0,1 0 0,0 0 0,0 0-1,0 0 1,0 0 0,-1 0 0,1-1 0,1 1-9,10 5 61,-12-6-55,0 1 0,-1 0 0,1 0 0,0-1 0,-1 1 1,1 0-1,-1 0 0,1 0 0,-1 0 0,1 0 0,-1 0 1,0-1-1,1 1 0,-1 0 0,0 0 0,0 0 0,0 0 0,0 0 1,0 0-1,0 0 0,0 0 0,0 0 0,0 0 0,0 0 0,0 0 1,-1 1-7,-6 20 96,-10-15-16,16-7-73,-1 0 0,1 0 0,-1 0 0,1 1 0,0-1 0,-1 0 0,1 1 0,-1 0 0,1-1 0,0 1 0,0 0 0,-1 0 0,1-1 0,0 1 0,0 0 0,0 0 0,0 0 0,0 1 0,0-1 0,0 0 1,0 0-1,0 0 0,1 1 0,-1-1 0,0 1-7,0 0 6,1 0 2,0-1 0,0 1-1,-1 0 1,1-1 0,-1 1 0,1-1 0,-1 1 0,1-1 0,-1 1-1,0-1 1,0 0 0,0 1 0,0-1 0,0 0 0,0 1 0,0-1-1,0 0 1,-1 0 0,1 0 0,0 0 0,-1 0 0,1-1 0,0 1-1,-1 0 1,1 0 0,-1-1 0,0 1 0,1-1 0,-1 0 0,1 1 0,-3-1-8,2 1 6,-11 8 68,5 12-24,1-4-25,-6-14 67,-13 0 199,23-3-151,12 0-20,13 0-45,17 0-46,-29 1-29,-1 0 0,0 0 0,0 1 0,0 1 0,0 0 0,0 0 0,-1 0 0,8 5 0,-8 2 0,-1-2 0,35 9 0,-41-17 0,0 1 0,1-1 0,-1 1 0,0 0 0,0 0 0,1 0 0,-1 0 0,0 0 0,0 0 0,0 0 0,0 0 0,0 0 0,0 0 0,-1 1 0,1-1 0,0 0 0,-1 1 0,1-1 0,-1 0 0,1 1 0,-1-1 0,1 1 0,-1-1 0,0 0 0,0 2 0,7 14 0,6-14 12,-12-3-11,-1 0 0,1 0 1,-1 0-1,1 0 0,-1-1 1,0 1-1,1 0 0,-1 0 0,1 1 1,-1-1-1,1 0 0,-1 0 1,1 0-1,-1 0 0,0 0 1,1 0-1,-1 0 0,1 1 0,-1-1 1,0 0-1,1 0 0,-1 1 1,0-1-1,1 0 0,-1 1 0,0-1 1,1 0-1,-1 1 0,0-1 1,0 0-1,1 1 0,-1-1 0,0 1-1,2 4 11,-1 0-1,0 0 1,0 1-1,-1-1 1,1 1-1,-1-1 1,-1 5-11,1-8 18,0 1 1,0-1 0,0 1 0,0-1 0,-1 1-1,1-1 1,-1 0 0,0 1 0,0-1 0,1 0-1,-2 0 1,1 0 0,0 0 0,0 0 0,-1 0-1,1 0 1,-1 0 0,1 0 0,-1 0 0,0-1-1,0 1 1,0-1 0,0 1 0,0-1 0,0 0-1,0 0 1,0 0 0,0 0 0,-1 0 0,1 0-1,-1 0-18,-38 5 258,-1-6-39,2 2-20,18 3-83,-2 0-29,1-2-87,11-2-45,1-1-36,-1 0-41,0-2-46,-6-1-14,5 0 32,-2 0-106,8 1 84,-1 1-38,1-1-43,-1 2-50,1-1-55,-1 1-62,-14 0-1265</inkml:trace>
  <inkml:trace contextRef="#ctx0" brushRef="#br0" timeOffset="11112.292">6492 7940 2560,'7'0'435,"1"0"36,27 0 1889,-25 0-1696,0 0-81,-4 0-307,-1 0-39,0 0-47,0 0-51,-1 0-57,0 0-62,0 0-67,-1 0-73,6 0 379,-1 1-42,-2-1-38,-1 2-35,2 1 57,-1 0-93,0 0-60,19 3 0,-9-5 7,45-1 385,0 0-36,64 0 301,2 0-123,1 0-107,28 0-26,0 0-104,30 0-32,87 0 49,-182-9-214,-32 1-43,-17 6 4,-27 2-93,34 0 184,-37 0-197,-4 0-72,-2 0-27,-5 0-22,-1 0-69,3 0-159,-1 0 120,0 0 56,1 0 48,-1 0 41,2 0 6,4 0 86,-5 0-33,1 0-84,0 0-98,-3 0 51,1 0-40,1 0-62,-1 0-56,0 0-61,1 0-67,-1 0-72,1 0-77,0 0-83,0 0-89,13 0-925</inkml:trace>
  <inkml:trace contextRef="#ctx0" brushRef="#br0" timeOffset="11908.473">7169 7093 2304,'0'5'-28,"0"-2"72,0-1 62,0-1 57,0 0 193,0-2 91,0 0 6,0-2 661,0 2-740,0 1-33,0 1-48,0 1-60,0 0-119,0 1-36,0 1-41,0 0-45,0 1 67,0-2-34,0 3-41,0 1 97,0-2 11,0 3 44,0 2 51,0 3 60,0 18 20,0-7-56,0-3 11,0 0 63,0-3 13,0-1 68,0-1 77,0-1 89,0-12-276,3-3-22,13 0-50,0-1 0,0-1 0,14-2-184,-16 0 76,-2-1-42,-5 1 62,-4 2-40,1 2-16,11 2 10,15-1 92,-23-1-141,-5 0 42,1 0-3,5 0-55,5 0-45,8 0-56,-16 0-108,-1-6-213,2-7 39,1 1-79,-4 7-3,3 3-341,25 2-587</inkml:trace>
  <inkml:trace contextRef="#ctx0" brushRef="#br0" timeOffset="12206.36">7414 7093 2560,'0'0'754,"0"0"-292,0 0 186,0 0-396,0 0 43,0 0 66,0 0 545,0 0-659,0 0-34,0 0 5,0 0-66,0 1-32,0 1-12,0 17 258,0 2-62,-1 2-51,1 1-43,-2 19 91,1-27-153,-1 1 0,0-1 0,-1 0 0,-2 3-148,1-4 245,2-4-97,1-1-60,3 1-44,0-4-6,-2-2 18,0 17 6,0 18 278,0-29-293,0 1-76,0-6-29,0 0-38,0 1-41,0 0-46,0 0-51,0 0-56,0 1-60,0 0-66,0 4-12,-6 4-317,4-15 653,0 0 1,0 0-1,0 0 1,0 0 0,0-1-1,0 1 1,0-1-1,0 1 1,0-1 0,0 0-1,0 0 1,0 0-1,0 0 1,-2 0 91</inkml:trace>
  <inkml:trace contextRef="#ctx0" brushRef="#br0" timeOffset="12839.281">6511 6773 1664,'0'0'484,"0"0"-93,0 0-100,0 0 36,0 0 420,1 0 213,1 0-681,1 0-46,1 0-57,2 0-49,0 0-22,3 0-1,-3 0 194,-6 0 172,1 0-181,1 0-152,7 0-58,13 1 144,-6 5 73,0 19 216,-5-21-348,4-1 59,53-2 671,-38-2-558,-10 0-154,-4 1-83,11 1 103,-15-1-108,0 1 1,0-2-1,0 1 1,0-2-1,0 0 0,5-1-94,-11 1 26,56-15 198,-45 13-153,0 1 0,0 0 0,0 2 0,7-1-71,29 3 209,0-1-36,19 1 19,-2-1-47,-9-2 7,0-2 1,27-7-153,-11 3 163,39 10-32,-24 1-20,-86-3-104,101 0 168,53 0 176,-155 0-436,-4 0-107,0 0 11,-1 0 34,3 0-63,2 0 61,3 0 9,-5 0 53,-1 0-44,1 0-18,-1 0 60,0 0 43,1 0 51,1 0 17,-1 0-73,-1 0-72,1 0-106,0 0-61,1 0-109,-2 0 154,0 0-34,0 0-35,1 0-38,13 0-1333</inkml:trace>
  <inkml:trace contextRef="#ctx0" brushRef="#br0" timeOffset="13991.13">7301 5626 1536,'0'4'-32,"0"-1"65,0-1 59,0 0 50,0-2 176,0 0 85,0-1 9,0-3 612,0 4-354,0 0-389,0 2-51,0 2-26,0-1-153,0 0-39,-1-3 228,-1 0-99,-1 1-72,-5 3-4,6-2-4,-12 21 95,1-13-63,-5-11 40,13 0-46,-4 1 141,1 1-33,-7 0 110,1 2-50,-5 2 14,1-1 21,3-1 4,1-2 57,6 0-129,-1-1 36,-38 0 275,44 0-320,-3 0-63,-12 0-63,12 0-25,-1 0 45,4 6-1,2-4-108,-3 4 23,1 3 36,-7 27 240,10-17-195,5 6-65,-4-20-31,1-1-1,-1 0 0,1 1 1,0-1-1,1 0 0,-1 0 1,1 0-1,0 0-5,15 5 49,-18-9-47,1 0 0,0 0 0,0 0 0,0 0 0,-1 1 0,1-1 0,0 0 0,-1 1 0,1-1 0,0 0 0,0 1 0,-1-1 0,1 1 0,-1-1 0,1 1 0,0-1 0,-1 1 0,1-1 0,-1 1 0,1 0 1,-1-1-1,0 1 0,1 0 0,-1-1 0,1 1 0,-1 0 0,0 0 0,0-1 0,0 1 0,1 0 0,-1 0 0,0 0 0,0-1 0,0 1 0,0 0 0,0 0 0,0 0 0,0-1 0,-1 1-2,5 20 41,-3-19-29,1 0 0,-1-1 0,1 1 0,-1 0 0,1-1 0,0 1 0,0-1 0,-1 1 0,1-1 0,0 0 0,0 0 0,0 0 0,0 0 0,1 0 0,-1 0 0,1 0-12,11 6 23,-4-4 62,29-5-36,-4-7 68,-6 3-28,0 4-66,17 3-23,-45-1 0,-1 0 0,0 0 0,0 0 0,0 0 0,0 0 0,1 0 0,-1 0 0,0 0 0,0 0 0,0 0 0,1 0 0,-1 0 0,0 0 0,0 0 0,0 0 0,0 0 0,1 0 0,-1 0 0,0 0 0,0 0 0,0 0 0,0 0 0,1 0 0,-1 1 0,0-1 0,0 0 0,0 0 0,0 0 0,0 0 0,0 0 0,1 0 0,-1 1 0,0-1 0,0 0 0,0 0 0,0 0 0,0 0 0,0 1 0,0-1 0,0 0 0,0 0 0,0 0 0,0 0 0,0 1 0,0-1 0,0 0 0,0 0 0,0 0 0,0 0 0,0 1 0,0-1 0,0 0 0,0 1 0,0-1 0,0 0 0,0 1 0,0-1 0,0 0 0,0 1 0,0-1 0,0 0 0,0 1 0,0-1 0,1 0 0,-1 1 0,0-1 0,0 0 0,0 1 0,0-1 0,1 0 0,-1 1 0,0-1 0,0 0 0,0 0 0,1 1 0,-1-1 0,0 0 0,1 0 0,-1 0 0,0 1 0,0-1 0,1 0 0,-1 0 0,0 0 0,1 0 0,-1 0 0,0 0 0,1 0 0,-1 1 0,8-1 0,0 3 0,11 28 0,-18-30 0,0 1 0,0-1 0,0 0 0,1 1 0,-1-1 0,1 0 0,-1 0 0,1 0 0,-1 0 0,1 0 0,0-1 0,-1 1 0,1 0 0,0-1 0,1 1 0,19 11 0,-21-10 0,0 1 0,0-1 0,0 0 0,-1 1 0,1-1 0,-1 1 0,1-1 0,-1 0 0,0 1 0,0-1 0,0 1 0,0 0 0,0-3 0,-1 8 18,1-6 7,17 44 38,-17-44-58,1 0-1,0 0 0,-1-1 0,0 1 1,1 0-1,-1 0 0,0 0 1,0 0-1,0 0 0,0 0 0,0 0 1,0 0-1,-1 0 0,1 0 1,-1 0-1,1 0 0,-1-1 1,0 1-1,0 0 0,0 0 0,0-1 1,0 2-5,-6 12 64,3 8 55,4-22-111,0 1 0,0-1 0,0 1 0,0 0 0,0-1 0,-1 1 0,1 0 0,0-1 0,-1 1 0,1-1 0,-1 1 0,0-1 0,1 1 0,-2 0-8,-13 6 157,-2 0 3,-5 8 51,15-7-127,-5 4-11,1-6 5,-1-3 37,-5-2 68,1-3-52,6 0-67,1 1-1,0 0 1,-1 0-1,1 1 0,-1 0 1,-2 2-64,-2 2 109,-5 1-14,15-5-90,0 0 0,0-1 1,0 1-1,0-1 0,0 0 0,0 0 0,0 0 1,0 0-1,0-1 0,-1 0-5,-26-5 36,16 2-53,0 1-48,0 1-70,0 2-89,2-1-170,2-2 100,9 1 221,-1 1 0,0 0 0,1-1 0,-1 0 0,1 1 1,-1-1-1,1 0 0,0 0 0,0-1 0,0 1 73,-4-4-196,1-1-43,1 2-7,-1-1-49,-1 0-55,0 0-65,-6-6-233,-7-7-389,-3-3-648</inkml:trace>
  <inkml:trace contextRef="#ctx0" brushRef="#br0" timeOffset="14532.941">6435 5287 2048,'4'-6'1003,"-3"4"-827,0 0-80,0-1-50,1-2-5,-1 3 16,0 0 40,1 0 59,-1-1 92,0 0 103,1-1 119,-1 2-184,0 0 36,-1 2-156,1 0-45,0 0-20,3 0 2,12 0 64,-6 0-14,-5 0 56,-2 0-32,2-2 89,-4 0-95,-1 0-70,0 2-98,0-1 0,0 1 1,0 0-1,0-1 0,-1 1 0,1 0 0,0 0 0,1-1 1,-1 1-1,0 0 0,0 0 0,0-1 0,0 1 0,0 0 1,0-1-1,0 1 0,0 0 0,0 0 0,0 0 0,1-1 1,-1 1-1,0 0 0,0 0 0,0-1 0,1 1 0,-1 0 1,0 0-1,0 0 0,0 0 0,1-1 0,-1 1 0,0 0 1,0 0-1,1 0 0,-1 0 0,0 0 0,0 0 0,1 0 1,-1 0-4,16-3 115,-3 2-6,4 1 48,19 0 148,1 0 43,85 0 888,-68 0-763,0 0-94,-26 0-245,-1 0-44,-27 0-90,18 0 93,0-1-1,0 0 1,16-4-93,47-20 234,-63 22-174,0 1 0,0 1 0,18 1-60,44-3 204,51-10 22,-37 10-153,-68 1-36,0-1 1,-1-1-1,1-1 1,20-8-38,37-7 135,-64 16-74,-1 2 1,1 0-1,10 1-61,-11 1 17,2 0-2,-8 0 27,4 0 34,22 0 52,-38 0-126,0 0 1,1 0 0,-1 0 0,0 0 0,1 0-1,-1 0 1,1 0 0,-1 0 0,0 0 0,1 0-1,-1 0 1,1 0 0,-1 0 0,0 0 0,1 0 0,-1 0-1,1 0 1,-1-1 0,0 1 0,1 0 0,-1 0-1,0 0 1,1-1 0,-1 1 0,0 0 0,1 0-1,-1-1 1,0 1 0,0 0 0,1-1 0,-1 1-1,0 0 1,0-1 0,0 1 0,1 0 0,-1-1-1,0 1 1,0-1-3,1-1 5,0 0-1,1 0 0,-1 0 1,0 0-1,1 0 0,-1 0 1,1 0-1,0 1 0,0-1 1,-1 1-1,1-1 0,0 1 1,0 0-1,1-1 0,1 0-4,14-1-43,-13 3-112,-4 0-181,-1 0-33,0 0 209,0 0-36,0 0-43,0 0-36,0 0-662,0 0-620</inkml:trace>
  <inkml:trace contextRef="#ctx0" brushRef="#br0" timeOffset="15535.526">7282 4215 1920,'0'-2'-122,"0"0"36,0-3 11,0 1 121,0-1 105,0 1 47,0 0 56,0 0 48,0 0 40,0-5 409,0-10 1110,0 14-1355,0 0-68,0 0-88,0 3-219,0 0-33,0 0-37,0 0-39,0 0-43,0 1-45,0-4 100,-6 3-68,0 2 30,-8 0 11,4 0 72,1 0 72,1 0 107,5 0 232,-7 0-84,8 0-380,-1 0-1,1 1 1,0-1 0,-1 0 0,1 1 0,-1-1-1,1 1 1,0 0 0,-1 0 0,1 0 0,0 0 0,0 0-1,-1 1-25,-22 23 375,2 0-83,8-11-144,-19 22 162,1 8-85,2 0-12,19-31-109,5-3-42,6-9-57,1 1 0,-1-1 0,0 1 0,1-1 0,0 1 0,-1-1-1,1 1 1,0-1 0,0 1 0,0-1 0,0 1 0,0 0 0,0-1 0,0 2-5,1 10 43,-5 13 78,-12-8-49,2-1 1,10 6 45,4 62 138,6-69-128,20 21 0,-21-30-25,-1-4-43,8-1-17,-5-1-15,54 32 124,-43-21-126,-16-10-33,23 7 130,-22-9-116,-1 0 0,1 0 0,0 0 0,-1 0 0,1-1 0,0 1-1,-1-1 1,1 0 0,-1 0 0,1 0 0,-1 0 0,1 0 0,1-1-7,21-23 43,13 3 85,-37 21-119,0 0 0,1 1-1,-1-1 1,0 0 0,1 1 0,-1-1 0,1 1-1,-1 0 1,0-1 0,1 1 0,-1 0 0,1 0-1,-1 0 1,1 0 0,-1 0 0,2 1-9,-2-1 6,0 0 0,1 0-1,-1 0 1,0 0 0,1 0 0,-1 0 0,0 0 0,1-1 0,-1 1-1,0 0 1,1-1 0,-1 1 0,0-1 0,0 1 0,0-1 0,1 0-6,-1-5 46,3-10-3,-2 5 49,-1 4 11,-2 2 44,-2 1 54,-1 3 63,2 1-221,-27 1 175,28-1-206,0 0-1,0 0 0,0 0 1,0 0-1,1 0 1,-1-1-1,0 1 1,0 0-1,0 0 1,1-1-1,-1 1 1,0-1-1,0 1 1,1-1-1,-1 1 0,0-1 1,1 1-1,-1-1 1,0 1-1,1-1-11,-5-8 50,5 8-38,0-1 0,-1 1 0,1 0 0,-1 0 0,0 0-1,1 0 1,-1 0 0,0-1 0,1 1 0,-1 0 0,0 1 0,0-1-1,0 0 1,0 0 0,0 0 0,0 0 0,-1 0-12,-42-2 282,27 2-215,-23 1-8,36 0-62,-1 0 1,0 0-1,1 1 1,-1 0-1,0-1 1,1 1 0,-1 1-1,-1 0 3,-10 15-64,5-5 1,-6-10-44,13-2 26,0 0-43,-4 0-226,0 0-89,-8 0-698,12 0 824,1 0 45,-1 0 30,1 0 116,-3 0-1670</inkml:trace>
  <inkml:trace contextRef="#ctx0" brushRef="#br0" timeOffset="16131.875">6323 3782 2432,'0'0'287,"0"0"-33,0 0 165,1 0-106,0 0-89,0 0-75,0 0-52,6 0 127,-4 0-65,-1 0-35,-1-1 36,1 1 87,0-1 71,0 1 80,0-1 90,10-5-265,26-2 305,-18 7-268,-2 0 28,3 1 77,51 0 112,0 0-41,0 0-40,0 0-38,1 0-37,0 0-33,73 0 194,0 0-114,1 0-96,0 0-82,0 0-66,-99 2-60,-1 2 0,27 6-64,-43-7 34,2-2 64,1-1 49,2-1 35,18 1 125,-34-2-201,-15-1-130,-2 1-42,0 0-52,0-1-61,1-1-73,2 1-185,3 2 39,19 2-707,-24-1 741,2 0-1172</inkml:trace>
  <inkml:trace contextRef="#ctx0" brushRef="#br0" timeOffset="16942.889">7000 2860 3072,'0'-2'889,"0"-2"-391,0-15 175,0 12-323,0 5-9,0-1-33,2-1 215,0 0-113,1 1-99,1 1-87,0 0-74,0 0-61,1 1-49,1 0-39,6 0-75,-8 1 78,-2 0 52,0 0 75,-2 0-42,5 0 97,2 0 88,-1 0-68,-1 0-59,-1 0-51,0 0-37,0 0-48,11 0-125,-3 0 61,-2 0 52,-2 0 26,2 0 50,46 0 485,-43 0-470,-9 0-86,-1 0-33,11 0 184,-3 0-40,4 0 18,-8 0-94,17 0-8,-6 0 7,5 0 40,9 0 58,-30 0-133,-1 0 0,0 0 0,1 0 0,-1 0 0,0 0 0,1 0 0,-1 0 0,0 0-1,1 0 1,-1 1 0,0-1 0,1 1 0,-1-1 0,0 1 0,0-1 0,0 1 0,1-1 0,-1 1 0,0 0-1,0 0 1,0 0 0,0 0 0,0 0 0,0 0-3,0 3 17,0 0 0,0-1 0,0 1 0,-1 0-1,0 0 1,1 0 0,-1 0 0,-1 0 0,1 0-17,0 6 34,0-8-33,0 0 1,0 0-1,-1 0 0,1 0 0,-1 0 0,1 0 0,-1 0 0,1 0 0,-1 0 0,0 0 0,0-1 1,0 1-1,0 0 0,-1 0 0,1-1 0,0 1 0,-1-1 0,1 1 0,-1-1-1,-1 2 3,1 0-1,-1 1 1,0-1-1,1 1 0,0-1 1,0 1-1,0 0 1,0 0-1,-1 3-2,-6 30 59,-4 11-11,-12-20-27,21-20 16,0 0 0,1 0 0,0 0 0,0 0 0,1 1 0,-1 5-37,0 11 34,-4 1 50,6-23-80,-1-1 0,0 0-1,0 0 1,0 0 0,-1 0-1,1 0 1,0 0 0,-1-1 0,1 1-1,-1 0-3,-17 14 86,15 1 70,5-14-165,1 2 39,0 4 31,-1-2-82,-1-1-76,0-1-102,-1-5-11,-3 0-28,-4 0-140,-7 0-353,10 0-571,6 0-63,0 0 64</inkml:trace>
  <inkml:trace contextRef="#ctx0" brushRef="#br0" timeOffset="17195.618">7056 3161 2432,'0'-3'30,"0"0"59,0-1 154,0 1 122,1 1 109,1 1 101,1-1 88,1 2 80,3-1 69,1 1 58,-5 0-816,1 0 52,0 0 42,0 0 36,6 0 248,6 0 350,-9 0-471,0 0-39,0 0-66,-1 0-87,-1 0-114,-3 0-52,-1 0-37,1 0-40,-1 0-43,15 0 235,-2 0 46,3 0 97,-3 0 51,35 0 725,-21 0-614,-10 0-218,3 0-33,3 0-40,4 0-45,-20 0-300,-1 0 94,0 0 53,1 1 30,-1-1-10,-3 0-34,-1 0-44,1 0-80,-1 0-32,0 0-78,1-1-90,0 1-98,-4 0-984</inkml:trace>
  <inkml:trace contextRef="#ctx0" brushRef="#br0" timeOffset="17783.178">6435 2540 2432,'10'0'1131,"36"0"-412,1 0-44,0 0-46,0 0-44,0 0-42,0 0-42,1 0-42,-1 0-39,1 0-40,-1 0-38,1 0-37,0 0-36,0 0-36,0 0-34,48 0 100,1 0-127,-1 0-119,1 0-110,1 0-105,-1 0-95,0 0-89,1 0-81,-1 0-73,-62 0-801</inkml:trace>
  <inkml:trace contextRef="#ctx0" brushRef="#br0" timeOffset="18567.918">7113 1392 1536,'0'0'493,"0"0"-69,0 0-24,0 0 651,0 0-697,0 0-33,0 0-45,0 0-54,0 0-87,0 0-34,0 0 90,0-6 86,0 5-260,0 0 0,0 0 0,1 0 0,-1 0 0,0 0 0,0 0 0,0 0 0,-1 0 0,1-1 0,0 1 0,0 0 0,0 0 0,-1 0 0,1 0 0,-1 0 0,1 0 0,-1 0-1,1 1 1,-1-1 0,1 0 0,-1 0 0,0 0 0,1 0 0,-1 1 0,0-1 0,0 0 0,0 1 0,0-1-17,-18-3 280,-17 4 96,-2 0-14,38 0-350,-1-1-1,0 1 1,1 0-1,-1 0 1,0 0-1,1 0 1,-1 0-1,0 1 1,1-1-1,-1 0 1,1 0-1,-1 0 1,0 0-1,1 1 1,-1-1-1,1 0 1,-1 1-1,0-1 1,1 0-1,-1 1 1,1-1-1,-1 1 1,1-1-1,0 1 1,-1-1-1,1 1-11,-2 1 17,-12 12 159,10-10-83,-1 1 1,1 0-1,1 1 1,-1-1-1,1 0 0,-2 4-93,0 5 102,3 2-82,2 93 513,2-99-316,4-4-65,1-1-49,2-2-37,13-1 47,-18-3-40,-3 1-50,12 0 159,-2 0-63,-2 0-38,0 0-28,1 0-9,-1 0 22,1 0 30,3 0 52,-4 0-39,-1-1 0,0-1 0,0 1 0,0-1 0,0-1 0,0 1 0,0-2 0,-1 1 0,6-4-109,-3-14 247,-5 7-74,2 2 47,-4 9 58,-3-4-65,0 2-103,0 0-50,-1-7 1,-1 7 7,-17-20 166,13 19-91,-2 0-73,0 0-72,-2-1-69,0 1-66,-1 1-63,-1-1-60,0 2-59,0 0-55,0 2-53,1 0-50,-1 2-47,1 1-46,1 2-41,0 2-40,2 2-37,5-4-976</inkml:trace>
  <inkml:trace contextRef="#ctx0" brushRef="#br0" timeOffset="19011.833">7075 1693 2432,'0'0'673,"0"0"-279,0 0-101,0 0-34,0-1 168,0 0-105,1-1-86,-1-1 12,-1-4 140,1 5-172,-1 1-58,1 0 40,-1 1 46,0 0 52,-11 3-17,8 9 82,3-9-145,-4-3-112,-8 2-54,11-2-49,0 1 1,0 0-1,0 0 0,0 0 1,0 0-1,1 0 1,-1 0-1,0 0 0,0 1 1,1-1-1,-1 1 1,1-1-1,-1 1 0,1 0-1,-7 10 37,4-6 57,-1-3 47,-10 5 53,13-6-164,-1 0 0,0 0-1,1 0 1,-1 0 0,1 1 0,0-1 0,-1 1-1,1 0 1,1-1 0,-1 1 0,0 0 0,0 1-30,-3 12 170,3 2 68,2 12 35,0-6-33,0-4 39,0 0 102,0-17-362,0-1-1,1 0 0,-1 0 1,0 0-1,1 0 0,-1 0 1,1 0-1,-1 0 0,1 0 1,0 0-1,0 0 0,0 0 1,0 0-1,1 0-18,0 1 23,0-1-1,0 0 1,1 0 0,-1-1-1,0 1 1,1 0 0,-1-1 0,1 1-1,0-1 1,0 0 0,-1 0-1,1 0 1,0 0 0,0-1 0,1 1-23,55 3 384,-18-6-48,-20 0-107,-2 2 38,-3-1 15,26-7 158,-29 1-227,-3-5 94,-6 5-105,-1-1 39,-1-1 44,-1-2 49,-1-15 124,0 15-266,0 1 54,-7-3 95,1 4-276,-12-13 28,7 12-5,-7-2 71,4-2-76,-9-8 5,4 11-109,8 9-112,-10-5-246,14 1 234,1-1-64,-3-2-169,4 5 142,0 1-33,0 2-35,-1 0-34,0 3-37,-1 2-38,4-2 219,1 0 0,-1 1 0,1 0-1,0-1 1,0 1 0,0 0 0,0 0 0,1 0 0,-1 1 0,1-1 194</inkml:trace>
  <inkml:trace contextRef="#ctx0" brushRef="#br0" timeOffset="49950.894">6605 56 2944,'0'0'831,"0"0"-318,0 0 193,0 0-175,0 0 580,0 0-707,0 0-202,0 0-50,0 0-16,0 0 14,0 0 89,0 0-52,0 0 411,0 0-242,0 0-200,0 0-107,0 0-98,0 0-10,0 0 75,0 1 104,0 5 80,0 18 336,0 1-103,0-1-89,0 0-77,0 6-30,0 1-68,0 71 149,0-49-211,0-11 81,0-15-101,0-11-68,0-2-41,0-13 45,0 1 34,0 2 49,0 3 62,0 3 73,0 5 86,0-9-499,0-1 33,0 4-393,0-11 247,0 0 44,0-1-64,0-1-75,0-1-89,0 0-100,0-1-112,0 2 293,0 1-31,0-1-36,0 0-35,0 1-1195</inkml:trace>
  <inkml:trace contextRef="#ctx0" brushRef="#br0" timeOffset="50418.162">6379 56 3072,'0'0'880,"0"0"-630,0 0-36,0 0 380,0 0-421,0 0 41,0 0 285,0 0-64,0 0-60,0-1-56,0 1-51,0-1-47,0 0-43,-1 0-39,1 0 37,0-1-102,0-1-72,1-2-91,-1 4 108,1 0 39,-1 0 51,1 1 63,0 0 73,31 0 294,0 0-89,0 0-76,1 0-61,-2 0-53,2 0-34,74 0 432,-58 0-334,1 0 83,-24 0-162,1 0 34,-16-2-94,-1-3-59,11-15 92,-16 15-129,1-1 189,-6 6-44,0 0-63,0 0 42,0 0-63,0 0-97,0 0-85,0 0-88,0 0-144,0 0-23,0 0-2,0 0 91,0 0-33,0 0-577,0 0-51,0 0 246,0 0-54,3 0-394,13 0-731</inkml:trace>
  <inkml:trace contextRef="#ctx0" brushRef="#br0" timeOffset="51090.579">7169 151 2432,'0'-2'673,"0"-3"-279,0 4-238,0-1-42,0-1 15,0 0-92,0-6-40,0 6 46,0 0 50,0-1 107,0 3-56,0-1 34,0-1 56,0 1 47,0 0 52,0 0 57,0-1 61,0 1 66,0-1 69,0 1 74,0 2-592,-6 0-93,4 0-63,-1 0 47,0 0 42,-1 0 37,-3 0 95,-1 0 69,-20 0 647,16 0-536,7 0-196,0 0-41,1 0-47,0 0-58,4 0 37,-1 0 0,0-1-1,1 1 1,-1 0 0,0 0 0,1 0 0,-1 0 0,0 0-1,1 0 1,-1 0 0,0 0 0,0 0 0,1 0-1,-1 0 1,0 1 0,1-1 0,-1 0 0,1 0-1,-1 1 1,0-1 0,1 0 0,-1 1 0,1-1 0,-1 1-1,1-1 1,-1 0 0,1 1 0,-1-1 0,1 1-1,-1 0 1,1-1 0,-1 1-8,-10 14 155,-27 13-5,23-12-22,7-7-88,-7 9 11,9-6 3,0 5 35,0 0-81,-6 27 12,14-36-5,-2 7 25,0 7 15,0 35 63,4-10-75,2-23 26,5 0-23,5-11 2,-2-11 24,9-2 79,-11-1-101,6 7 6,-12-2-10,0 3 35,8-3 34,15-4-15,-21-1-59,13-1 97,-2-5-25,-10 2-37,1 2 49,0 2 1,2 0 42,7 0 72,-13-1-182,-1 1 0,0 0 1,1-1-1,-1 0 1,0 0-1,0-1 0,1 0-58,8-7 216,-6 4-62,0 0 34,-1-1 40,1 0 45,-4 2-62,1 1-51,-1 1-44,0 0-36,3-3-1,5-9-22,-10 8 21,0-3 95,-2 4-40,1-1 39,-1-4-90,-4-43 445,-5 32-316,1 13-151,-3 2-44,11 6-12,-1 1 0,0 0 0,1 0 0,-1-1 0,1 1 0,-1 0 0,1-1 0,-1 1 0,1-1 1,0 1-1,-1-1 0,1 1 0,-1 0 0,1-1 0,0 1 0,-1-1 0,1 0 0,0 1 0,0-1 1,-1 1-1,1-1 0,0 1 0,0-1 0,0 0 0,0 1 0,0-1-4,-5-8 18,-3-10-8,5-6 90,3 23-97,0 1-1,0 0 1,0 0 0,0-1-1,0 1 1,0 0 0,0 0-1,-1-1 1,1 1 0,-1 0-1,1 0 1,-1-1-1,1 1 1,-1 0 0,1 0-1,-1 0 1,0 0 0,0 0-1,0 0 1,0 0 0,1 0-1,-1 0 1,0 1 0,0-1-1,-1 0 1,1 1-1,0-1 1,0 0 0,0 1-1,0-1 1,-1 1 0,1 0-1,0-1 1,0 1 0,-1 0-1,1 0 1,0 0-1,-1 0-2,-2-2 7,-9-1-237,3 2 66,0 2 27,1 2-22,3-1 39,0-1-51,1 0-189,1 5-283,-4 9-28,3-5 126,4-7 219,0-1-33,3-1-833,14-1-856</inkml:trace>
  <inkml:trace contextRef="#ctx0" brushRef="#br0" timeOffset="51847.626">7564 546 3200,'0'0'898,"0"0"-367,0 0 273,0 0-392,0 0-66,1-3 521,1-1-416,4-9-57,-1-1-44,-2 0-41,-1-2-34,0-2 13,-1-2-36,-1-4 13,-1-14 85,-1-21 154,0 33-338,-5-5 14,4 22-121,1 0 0,0 0-1,1 0 1,0 0 0,0-8-59,1 3 96,0-29-64,0 34-8,0-32 101,1 41-120,0-1 1,0 1-1,0-1 0,-1 1 1,1-1-1,0 1 0,0 0 1,0 0-1,0-1 1,0 1-1,0 0 0,0 0 1,0 0-1,0 0 0,0 0 1,0 0-1,0 0 0,0 1 1,0-1-6,2 0 5,167 0 123,-163 0-119,1 0 0,-1 0 0,1 1 0,0 0 0,-1 0 0,1 1 1,0 1-10,-6-3 2,0 1 0,0 0 0,-1 0 0,1 0 1,0 0-1,-1 0 0,1 0 0,-1 0 1,1 1-1,-1-1 0,0 1 0,0-1 0,1 1 1,-1-1-1,0 1 0,0 0 0,-1-1 0,1 1 1,0 0-1,0 0 0,-1 0 0,1 0 0,-1-1 1,0 1-1,1 0 0,-1 0 0,0 0 0,0 0 1,0 0-3,3 23 21,-2-21-9,0-1 0,1 1 0,-1-1-1,1 0 1,0 0 0,0 0 0,0 0 0,1 0 0,-1 0-12,9 6 70,-9-7-66,1 0 0,-1 0 0,0 0 0,1 0 0,-1 0 0,0 1 0,0-1 0,-1 1 0,1-1 0,0 1 0,-1 0 0,0 0 0,1 2-4,-2 11 84,-9 4 94,-12 4-85,14-19-46,-2-1 45,-1-2 60,9-2 8,0 1-48,-1 2-15,1 1-56,-2 2-9,1-4 38,-9 3 40,8-4-83,1 0-1,-1 0 1,1 0-1,0 0 0,-1 1 1,1-1-1,0 1 1,0-1-1,0 1 0,0 0 1,0 0-1,0 0 1,1 0-1,-1 0 1,1 0-1,-2 2-26,3-4 8,0 1 1,0-1-1,0 0 1,0 1-1,0-1 0,0 0 1,-1 0-1,1 1 1,0-1-1,0 0 1,0 1-1,0-1 0,-1 0 1,1 0-1,0 1 1,0-1-1,-1 0 0,1 0 1,0 0-1,0 1 1,-1-1-1,1 0 1,0 0-1,-1 0 0,1 0 1,0 0-1,0 0 1,-1 0-1,1 1 1,0-1-1,-1 0 0,1 0 1,0 0-1,-1 0 1,1 0-1,0-1 0,-1 1 1,1 0-9,-104 0 725,102 0-759,1 0-81,0 0-23,-1 0 54,-1 0-35,1 0-104,-1 0 89,0 0 65,-5 0-15,3 0 11,3 0-11,-1 0-39,0 0-51,0 0-59,1 0 25,0 0-39,0 0-42,0 0-45,0 0-50,0 0-52,1 0-56,-1 0-60,18 0-1261</inkml:trace>
  <inkml:trace contextRef="#ctx0" brushRef="#br0" timeOffset="-172152.407">5645 11044 1280,'0'0'640,"0"0"-228,0 0-56,0 0 432,0 0-509,0 0-150,0 0-40,0 0-22,0 0-11,0-6 93,0-19 107,-1 19-59,-4 6-95,-20 0 5,21-1 78,2-1-90,1 0-63,1-4-24,1 2 41,-2 1 98,0 2 33,-1 1 83,-2 0-257,0 1 65,-3 6 307,7 1-299,0-8-77,0 0 1,0 0-1,0 0 0,0 0 1,0 1-1,0-1 0,0 0 1,0 0-1,0 0 1,0 0-1,-1 0 0,1 1 1,0-1-1,0 0 0,0 0 1,0 0-1,0 0 0,0 0 1,0 1-1,0-1 1,0 0-1,-1 0 0,1 0 1,0 0-1,0 0 0,0 0 1,0 0-1,0 0 1,-1 0-1,1 0 0,0 1 1,0-1-1,0 0 0,0 0 1,-1 0-1,1 0 1,0 0-1,0 0 0,0 0 1,0 0-1,-1 0 0,1 0 1,0 0-1,0 0 0,0-1 1,0 1-1,0 0 1,-1 0-1,1 0 0,0 0 1,0 0-1,0 0 0,0 0 1,-1 0-3,-22 5 123,21-3-105,0-1 0,0 1 1,0-1-1,0 1 1,0 0-1,0-1 1,1 1-1,-1 0 1,1 0-1,-1 0 1,1 1-1,0-1 0,-1 0-18,-1 4 150,-7-4-36,0 3-37,-13 21 28,7-9-17,-3-10-12,17-7-70,1 0 0,-1 0 0,1 0 0,-1 1 0,1-1 0,0 1 0,-1-1 1,1 1-1,-1-1 0,1 1 0,0 0 0,0 0 0,-1-1 0,1 1 0,0 0 0,0 0 1,0 0-1,0 0 0,0 1 0,0-1 0,0 0 0,0 0 0,0 1 0,1-1 0,-1 0 0,1 1-6,-1 0 3,1-1-2,0 1-1,-1 0 1,1-1-1,-1 1 1,1-1 0,-1 1-1,1-1 1,-1 1-1,0-1 1,0 1 0,1-1-1,-1 0 1,0 1-1,0-1 1,-1 0-1,1 0 1,0 0 0,0 1-1,0-1 1,-1-1-1,1 1 1,-1 0 0,1 0-1,-1 0 1,1-1-1,-1 1 1,1-1 0,-1 1-1,1-1 1,-1 0-1,-1 1 0,1-1 1,-15 11 7,16-9-4,1-1 0,-1 1 0,1-1 0,-1 1 0,1 0 0,0-1 0,-1 1 0,1-1 0,0 1 0,0 0 0,0-1 1,0 1-1,0-1 0,1 1-4,-1 1 5,0-1 1,0 1-1,0-1 1,0 1 0,0 0-1,0-1 1,-1 1 0,1-1-1,-1 1 1,1-1 0,-1 1-1,0-1 1,0 0-1,-1 1 1,1 0-6,-25 36 78,11-18-45,11-12-33,2 3 17,-2 2 113,2-4-62,3 13-36,0-13-7,0 2 61,-2-10-80,1 0 0,1 1 0,-1-1 0,0 0 0,0 0 0,1 0 0,0 0 0,-1 0 0,1 0 0,0 0 0,0 0 0,0 0 0,0 0 0,0 0 0,0-1 0,0 1 0,1 0 0,-1-1 0,2 2-6,18 11 105,1 1 60,28 20-122,-29-28 33,5-7-39,-16-1-22,17 1 66,-12 0-32,1 0 22,5 0 41,13 0 66,-33 0-170,1 0 1,0 0-1,-1 0 1,1 0-1,-1 0 1,1-1-1,0 1 1,-1 0 0,1-1-1,-1 0 1,1 1-1,-1-1 1,1 0-1,-1 1 1,1-1-9,29-28 128,-7 12-30,4 12-50,-27 5-45,0 0 0,-1 1 0,0-1-1,1 0 1,-1 0 0,0 0 0,1 0 0,-1 0-1,0 0 1,1 0 0,-1 0 0,0-1 0,1 1 0,-1 0-1,0 0 1,0 0 0,1 0 0,-1 0 0,0 0-1,1-1 1,-1 1 0,0 0 0,0 0 0,1 0-1,-1-1 1,0 1 0,0 0 0,0 0 0,1-1-1,-1 1 1,0 0 0,0 0 0,0-1 0,0 1-1,0 0 1,1-1 0,-1 1 0,0 0 0,0-1-3,47-52 234,-38 21-191,10 7 64,-10 18-56,4-5-34,-6 1 28,-3-1 50,-2-5 81,-2 6-138,0-4 43,0-41 303,0 34-247,0 22-135,0 0 0,0 0 1,0 0-1,0 0 1,0-1-1,-1 1 0,1 0 1,0 0-1,0 0 0,0 0 1,0-1-1,0 1 0,0 0 1,0 0-1,0 0 1,0 0-1,0 0 0,0-1 1,0 1-1,-1 0 0,1 0 1,0 0-1,0 0 1,0 0-1,0 0 0,0 0 1,-1 0-1,1-1 0,0 1 1,0 0-1,0 0 1,0 0-1,0 0 0,-1 0 1,1 0-1,0 0 0,0 0 1,0 0-1,0 0 0,-1 0 1,1 0-1,0 0 1,0 0-1,0 0 0,0 0 1,-1 0-1,1 0 0,0 1 1,0-1-1,0 0 1,0 0-1,0 0 0,-1 0 1,1 0-3,-2 0 10,0 0 1,0 0 0,-1 0-1,1 0 1,0-1 0,0 1-1,-1-1 1,1 1 0,0-1-1,0 0 1,0 0 0,0 0-11,0-1 10,0 1 1,1-1 0,-1 0-1,0 0 1,1 0 0,-1 0-1,1 0 1,0 0 0,0 0-1,0 0 1,0-1 0,-1-1-11,-8-14 103,9 17-101,0 1-1,0-1 0,0 0 0,0 1 1,0 0-1,0-1 0,0 1 1,0 0-1,-1-1 0,1 1 1,0 0-1,0 0 0,0 0 1,0 0-1,0 0 0,-1 0 1,1 1-2,-6-1 2,6 0-4,0 0 0,0 0 1,0 0-1,1 0 1,-1 0-1,0 0 0,0 0 1,0 0-1,1 0 1,-1 0-1,0 0 0,0-1 1,1 1-1,-1 0 1,0-1-1,0 1 0,1 0 1,-1-1-1,0 1 1,1-1-1,-1 1 0,1-1 1,-1 1-1,1-1 1,-1 0-1,1 1 0,-1-1 1,1 0-1,-1 1 1,1-1-1,0 0 0,-1 1 1,1-1-1,0 0 1,0 0-1,-1 1 1,1-1-1,0 0 0,0 0 1,0 0 1,-6-13-64,-10 4-71,12 8 38,-1-1-66,0 0-87,1-1-108,3 4 171,0-1 103,-3 0 58,3 0-18,0 1-44,0 0-60,-1 0-73,1 0-86,0 0-101,-1 0 45,1 0-65,1 0-1001</inkml:trace>
  <inkml:trace contextRef="#ctx0" brushRef="#br0" timeOffset="-163110.107">5307 8297 2432,'-1'0'481,"1"0"-115,0-1-101,0 1-84,0-1-61,0 0-66,0-4-72,0 2 51,0 2 35,0-1 51,0 1 14,1 0 43,-1-1 48,0 1 55,1-1 59,-1 1 65,1 0 70,0-1 77,5-7-416,2 1-37,10-4 15,6-6-50,-4 14 205,3 5-34,-19-1-157,-4 0-68,1 0 0,-1 0 0,0 0 0,1 0 0,-1 0 0,0 0-1,1 0 1,-1 0 0,0 0 0,1 0 0,-1 0 0,0 0 0,1 0-1,-1 0 1,0 0 0,0 0 0,1-1 0,-1 1 0,0 0 0,1 0-1,-1 0 1,0-1 0,0 1 0,1 0 0,-1 0 0,0 0 0,0-1 0,0 1-1,1 0 1,-1-1 0,0 1 0,0 0 0,0 0 0,0-1 0,0 1-1,0 0 1,0-1 0,1 1-8,7-14 152,-1 10-49,7 11 30,8 6 21,2-9 29,-4-1-96,-19-3-77,-1 0 1,1 1-1,0-1 0,0 1 1,0 0-1,-1-1 1,1 1-1,0 0 1,-1-1-1,1 1 1,0 0-1,-1 0 1,1 0-1,-1-1 0,1 1 1,-1 0-1,0 0 1,1 0-1,-1 0 1,0 0-1,0 0 1,0 0-1,1 0 0,-1 0 1,0 0-1,0 0 1,0 0-1,-1 1-10,3 10 49,1 2-50,1-4 39,14 37 52,-14-42-78,-3-4-7,0-1 0,0 1 0,0 0 0,-1 0 0,1 0 0,0 0 0,0 0 0,-1 0 0,1 0 0,0 0 0,-1 0 0,1 0 0,-1 0 0,0 0 0,1 0 0,-1 1 0,0-1 0,0 0 0,1 0 0,-1 0 0,0 1 0,0-1 0,0 0 1,-1 0-1,1 0 0,0 1 0,0-1 0,-1 0 0,1 0 0,0 0 0,-1 0 0,1 0 0,-1 0 0,0 1 0,1-1 0,-1 0 0,0-1 0,0 1 0,1 0 0,-1 0 0,-1 1-5,-3 4 17,3-3-9,1 0 0,-1 0 0,0 0 0,1 0 0,-1 0 0,1 0 0,0 0 0,0 1 0,0-1 0,1 0 0,-1 1 0,1-1-8,-1 0 2,1 1 1,-1-1 0,0 0-1,0 1 1,0-1 0,0 0-1,0 0 1,-1 0 0,1 0-1,-1 0 1,0 0 0,0 0-3,-12 11 19,10-11-11,1 0 1,-1 0 0,1 0 0,0 1 0,0-1-1,1 1 1,-1 0 0,1 0 0,0-1-1,-2 5-8,0 10 20,-5 1-20,-41 32 23,33-34 37,-2 1 70,5 0 43,11-11 83,4 10 277,-2-5-223,0 1-17,1-6-192,1 0-37,0-7 108,2 0-77,2 0-50,3 0-40,-3 0 41,4 0-46,3 0 52,5 0 53,37 0 293,-32 0-253,-5 0-65,-4 0-71,4 0 69,64 0 222,-3 0-81,-51 3-152,-11 6-46,-12-5-23,1-2-49,-4-1-69,-1-1-4,0 0-29,0 0-104,0 0-233,0 0-23,0 0 87,0 0-122,0 0-418,0 0-698</inkml:trace>
  <inkml:trace contextRef="#ctx0" brushRef="#br0" timeOffset="-162094.261">5495 7093 2176,'-4'0'92,"1"0"72,0 1 62,1-1 54,1 1 111,0-1 46,2 1 978,1-1-754,-1 0-366,0 0-35,2-1 23,-1 0-90,1 0-112,-1-1-84,0 0-93,1 0-103,15-17 426,-8 5-97,-3 4-61,-5 2-34,-2 7 2,2 1 43,3 1 119,0 0-44,2-1 43,-5 0-185,-1 0 0,0 0-1,0 0 1,0 0-1,0 0 1,0 0-1,0 0 1,1-1 0,-1 1-1,0 0 1,0-1-1,0 1 1,0 0-1,0-1 1,0 0 0,0 1-1,0-1 1,0 1-1,0-1 1,-1 0-1,1 0 1,0 0 0,0 1-1,-1-1 1,1 0-1,0 0 1,-1 0-1,1 0 1,-1 0 0,1 0-1,-1 0 1,0 0-1,1 0 1,-1-1-13,5-9 84,-5 11-80,0 0 0,1-1 0,-1 1 0,0 0 0,1-1 0,-1 1 0,1 0 0,-1-1 0,0 1 0,1 0 0,-1 0 0,1-1 0,-1 1 0,1 0 0,-1 0 0,1 0 0,-1 0 0,1 0 0,-1-1 0,1 1 0,-1 0 0,1 0 0,-1 0 0,1 1 0,-1-1 0,1 0 0,-1 0 0,1 0 0,-1 0-1,1 0 1,-1 0 0,0 1 0,1-1 0,-1 0 0,1 0 0,-1 1 0,1-1 0,-1 0 0,0 1 0,1-1 0,-1 0 0,0 1 0,1-1-4,32 21 164,-12-12-87,-2-7-76,-14-1-19,1 7 50,1 12 16,-2-3 22,5-4 47,-5 3-15,-6 12-69,0-25-19,0 1 79,-1-2-39,-10 2 34,7 7 0,5 3-55,0-13-31,0 0 0,0 1-1,0-1 1,0 0 0,0 1 0,0-1-1,0 0 1,-1 1 0,1-1 0,0 0-1,-1 1 1,1-1 0,-1 0 0,1 0-1,-1 0 1,0 1-2,0-1 5,0-1 0,0 1 0,0-1-1,-1 1 1,1-1 0,0 1 0,0-1 0,-1 1 0,1-1 0,0 0 0,-1 0-1,1 0 1,0 0 0,-1 0 0,0 0-5,-18 3 124,19-2-117,1-1 0,-1 1-1,0-1 1,1 1-1,-1-1 1,1 1 0,-1 0-1,1-1 1,-1 1-1,1 0 1,-1 0 0,1 0-1,-1-1 1,1 1 0,0 0-1,0 0 1,-1 0-1,1 0 1,0-1 0,0 1-1,0 0 1,0 0-1,0 0 1,0 0 0,0 0-7,-1 12 104,1-12-103,0 0 1,0 0 0,0 0 0,0 0-1,-1 0 1,1-1 0,0 1-1,0 0 1,-1 0 0,1 0-1,-1-1 1,1 1 0,-1 0-1,1 0 1,-1-1 0,0 1-1,1 0 1,-1-1 0,0 1-1,1-1 1,-2 1-2,-5 2 60,-2-2 86,3-1-29,0 0 35,-1 1 40,0-1 44,4 0-126,3-7-4,3-18-84,-3 25-22,1-1 0,-1 0 0,1 1 0,0-1 0,-1 1 0,1-1 0,-1 1 0,1 0 0,0-1 0,-1 1 0,1 0 0,0-1 0,0 1 0,-1 0 0,1 0 0,0 0 0,0-1 0,-1 1 0,1 0 0,0 0 0,0 0 0,-1 0 0,1 0 0,0 1 0,0-1 0,0 0 0,-1 0 0,70 3-4,-69-3 4,-1 0 0,1 0 0,-1 0 0,1 0 0,0 0 0,-1 0 0,1 0 0,-1 0 0,1 1 0,-1-1 0,1 0 0,-1 0 0,1 1 0,-1-1 0,1 0 0,-1 1 0,1-1 0,-1 0 0,1 1 0,-1-1 0,0 1 0,1-1 0,-1 1 0,0-1 1,1 1-1,-1-1 0,0 1 0,0-1 0,1 1 0,-1-1 0,0 2 1,1-1 1,0 1 0,-1-1-1,1 0 1,0 1-1,0-1 1,0 0 0,0 0-1,0 0 1,0 0 0,0 0-1,0 0 1,1 0-1,-1 0 1,1 0-2,39 9 85,-39-10-83,0 1 0,1 0 0,-1 0-1,0 0 1,0 1 0,0-1 0,0 0 0,0 1-1,0-1 1,0 1 0,0 0 0,1 1-2,28 29 0,-28-30 0,-1 1 0,0-1 0,0 1 0,-1-1 0,1 1 0,0 0 0,-1 0 0,0-1 0,0 1 0,0 0 0,1 3 0,7 12 0,5-11-5,-13-7 6,0 0-1,0 0 1,-1 0 0,1 0 0,0 0-1,-1 0 1,1 0 0,0 1 0,-1-1-1,1 0 1,-1 0 0,1 1 0,0-1-1,-1 1 1,1-1 0,-1 0 0,1 1-1,-1-1 1,1 1 0,-1-1 0,1 1-1,-1-1 1,0 1 0,1 0 0,-1-1-1,0 1 1,1-1 0,-1 1 0,0 0-1,0-1 1,1 1 0,-1 0-1,0-1 1,0 1 0,0 0-1,-6 8 107,2-5-125,-2 1 58,-1 1 36,3-2-8,0-1-1,1 1 1,-1 0 0,1 0-1,0 0 1,0 0 0,1 0 0,-2 4-68,-7 17 222,-4-21 39,1-2-78,-9 4 47,-34 22 192,40-18-306,3-1-36,-2-2 31,6-6-102,1 0-45,-4-1-96,1-1-116,4 0-38,1 1-92,5 0 124,1 0-40,1 0-715,0 0-676</inkml:trace>
  <inkml:trace contextRef="#ctx0" brushRef="#br0" timeOffset="-159901.147">5871 4102 2176,'0'0'1003,"0"0"-418,0 0-125,0 0 492,0 0-624,0 0-177,0 0-49,0 0-24,0 0-4,-6 0 182,0 0-163,0 0-28,-1 0 25,1 0-5,-2 0 34,-2 0 38,-4 0 45,7 0-129,-7 0-49,5 0 39,-3 0 89,4 0-29,-1 0 39,-12 0 137,-1 0 44,-56 0 876,45 0-752,1 0-94,18 0-240,0 0-44,11 0 39,3 0 21,-6 0 64,-19 0-63,21 1-34,2 3-56,1 10-25,2-11-12,-2 14-2,2 37 107,5-31-106,6-4 13,-10-16-29,0-1 0,0 1 0,0 0-1,0 0 1,-1 0 0,1 0 0,-1 1 0,0-1-1,0 0 1,0 1 0,0-1 0,0 1 0,-1-1-1,0 0 1,0 1 0,0 1-6,0 35 81,-1-20-52,3-6-40,0-7 19,11 6-8,-12-12 0,0 1 0,-1-1 0,1 0 0,-1 1 0,1-1 0,-1 0 0,1 1 0,-1-1 0,0 1 0,1-1 0,-1 1 0,0-1 0,0 1 0,0-1 0,0 0 0,-1 2 0,1-2 0,0 1 0,0-1 0,0 0 0,0 1 0,0-1 0,0 0 0,0 1 0,0-1 0,1 0 0,-1 1 0,0-1 0,1 0 0,-1 0 0,1 0 0,0 1 0,-1-1 0,4 2 18,7 0-51,-6-3 64,2 0 45,1 0 66,11-6-99,18-21 48,-31 20-70,-5 7-26,42-13 5,-40 12 0,-1 0 0,1 0 0,-1 0 0,0 1 0,1-1 0,-1 1 0,1-1 0,-1 1 0,1 0 0,-1 0 0,1 0 0,0 0 0,-1 1 0,1-1 0,-1 1 0,0-1 0,1 1 0,-1 0 0,1 0 0,-1 0 0,0 0 0,0 1 0,0-1 0,1 0 0,-1 1 0,-1 0 0,3 0 0,10 9 0,17 17 0,23 25 21,-48-47 38,-3-2-11,-3 2-44,-3 38-94,3-42 97,0 1-1,0-1 0,-1 0 1,1 1-1,-1-1 1,1 0-1,-1 0 0,0 0 1,0 0-1,0 1 1,0-1-1,0 0-6,-20 19 155,12-17-72,1 1 1,-1-1 0,1-1 0,-1 0-1,-2 1-83,3-2 76,-7 6 104,9 4-7,-4 3 7,7-14-149,-1 0 0,1 0 0,0 0 0,0 0 1,0 0-1,-1-1 0,1 0 0,0 0 0,-4 0-31,-23 0 216,14 0-72,6 1 32,2 2-44,-2 4 32,2-1-94,-12-7-15,0-8-27,-2 3 30,-18 5-80,38 1-9,0 0-1,-1 0 0,1 0 1,0-1-1,0 1 0,0-1 1,-1 1-1,1-1 0,0 0 1,0 0-1,0 1 0,0-2 1,0 1-1,0 0 0,0 0 1,0-1 31,-12-17-432,11 14 71,-3 0-302,1 3 403,-8-5-317,5 4 134,4 0-224,2 3-437,2 0-709</inkml:trace>
  <inkml:trace contextRef="#ctx0" brushRef="#br0" timeOffset="-159115.257">5758 2747 2560,'0'0'283,"0"0"-32,0 1 159,0 0-106,0 0-91,0 0-60,0 1-69,0 2-6,0-2 9,0-2 19,0 1 58,0-2 9,0 1-43,2-5 165,-2 3-143,-1 1-30,1 0 33,-1 0 57,-1 0 58,0 0 68,0 1 76,-23 0 56,18 1-186,4 1-163,-47 48 263,41-39-197,4-2-46,2 0-16,3 4 16,-2 8 90,-7-2 32,0-6-187,4-6-39,0-1-1,0 1 1,1 1-1,0-1 1,1 0 0,-1 1-1,2 0 1,-1 0-1,0 4-36,-7 38 150,-4-28-60,11-19-76,1 0-1,0 0 1,0 0 0,0 1 0,1-1 0,-1 0 0,1 1-1,-1-1 1,1 1 0,0-1 0,1 1 0,-1 0-14,-1 5 34,-5 26 30,4-17-49,1 0 0,0 1-1,1-1 1,2 1-15,2 14 77,10 11-34,-13-43-40,0-1 1,0 1-1,0-1 0,0 1 0,1 0 1,-1-1-1,0 1 0,0-1 1,1 1-1,-1-1 0,0 1 0,1-1 1,-1 1-1,0-1 0,1 1 1,-1-1-1,1 1 0,-1-1 0,0 0 1,1 1-1,-1-1 0,1 0 1,0 1-1,-1-1 0,1 0 0,-1 1-3,8 1 19,-2 3-23,0 5 32,5 11 47,-7-12-43,10-2 87,16-8-16,-24 1-69,6 0 79,-3 0-54,0 0 0,-1 0 1,1 0-1,-1-1 0,1-1 0,-1 0 0,3 0-59,2-6 170,-2-3 83,-4-5 109,-6 6-131,0-1 39,-1 5-228,0-2 57,0 1 38,-4-10 382,-3 10-233,1 4-151,-2 1-74,-1 2-60,-5 1 161,6 0-57,6-1-95,1 0 0,-1 0 0,1 0 0,-1 0-1,1 0 1,-1-1 0,1 1 0,-1 0 0,1-1 0,0 1 0,-1-1 0,1 0 0,0 1 0,-1-1 0,1 0 0,0 0 0,0 0 0,-1 0 0,1 0 0,0 0 0,0 0 0,0-1-10,-28-17 133,26 17-122,0 1 1,0 0 0,0 0 0,-1 0-1,1 1 1,0-1 0,0 1-1,-1 0 1,1 0 0,0 0 0,-4 0-12,-1 0 20,5 2 23,3 3-43,0-2-144,-1 0 44,1 0 40,0-1 33,-1 2 35,0-1 41,-5 4 214,2-5-194,1-1-74,-1 0-87,-1 0-109,2-1 51,1 0-37,-1 1-40,0-1-44,0 0-45,0 0-50,-1 0-52,1 0-56,-1 0-59,0 0-61,4 0-1198</inkml:trace>
  <inkml:trace contextRef="#ctx0" brushRef="#br0" timeOffset="-158311.297">5419 1392 2304,'0'5'326,"0"-2"-96,0 1 261,0-4-328,0-1 47,0 0 66,0-1 80,0 1-66,0-1 48,0 0 53,0-1 58,0 3-304,0 0-37,0 0 87,0 0 82,4 0 107,46 0 64,4 0 353,-8 0-85,14 0-108,-19 0-351,12 0-36,-29 3-79,-16 3-88,-14 6-33,5-11-4,-5 8-7,-22 37 27,15-7 66,-1 18-7,12-51-91,-1 1 0,0 0 1,0-1-1,0 0 0,-1 0 1,-2 3-6,4-6 2,0-1 1,-1 1-1,1 0 1,1 0-1,-1 1 1,0-1-1,1 0 1,0 1 0,-1-1-1,1 0 1,1 1-1,-1-1 1,0 1-1,1 0 1,0-1-1,0 1 1,0-1-1,1 5-2,-1-4 7,0 1-1,0 0 0,0 0 0,0 0 0,-1-1 0,0 1 0,0 0 0,0-1 0,0 1 0,-2 3-6,-9 11 20,-3 8 1,11 2 66,2-9-35,-5 7 92,-1 9 22,6-6-122,2-11-63,0-10-48,0-4-69,0-3-133,0-2-18,0 0-2,0 0 91,0 0-33,0 0-577,0 0-600</inkml:trace>
  <inkml:trace contextRef="#ctx0" brushRef="#br0" timeOffset="-158032.86">5419 1693 2304,'-6'7'1131,"5"-6"-979,0 0-49,-1 1-32,-1 1-29,-1 1-10,1-1 43,1-1 57,-1 0 93,2 0 51,-1 0 98,0-1 112,2 0-197,-1 0 35,5-5-161,0-1-53,2-1-32,-1 1 35,1 0 68,0-2 112,-5 8-7,2 5 47,2 2-44,1-1-110,2 0-71,8-1-72,3-4-20,-5-1 59,0-1 64,1 0 98,-5 0-9,2 0 65,-6 0-212,6 0-17,-3 0 13,2 0 81,-3 0-35,2 0 35,0 0-133,2 0 56,39 0 337,-25 0-290,-11 0-100,0 0-50,-2 0-43,-1 0-50,-1 0-55,0 0-64,-1 0-69,-1 0-76,-1 0-83,-1 0-89,0 0-750</inkml:trace>
  <inkml:trace contextRef="#ctx0" brushRef="#br0" timeOffset="-161364.52">5589 5626 2432,'0'0'700,"0"0"-205,0 0 174,0 0 48,0 0 134,0 0-614,0 0-45,0 0-52,0 0-43,0 0 50,0 0-32,0 0 47,0 0 60,0 0 47,0 0 67,0 3-181,0 52 380,0-1-98,0 119 639,0-136-730,0-27-287,0-4 176,0-6 21,0 0-22,0 0-63,3 0 42,8 0-105,2 0-46,13 0 46,-3-4-11,-5-11-64,-1 1-10,7 10 58,-8 4-49,35-3 92,-48 3-114,-1-1 1,0 1-1,0-1 0,0 0 0,0 0 0,0 0 0,0 0 0,0 0 0,0-1 0,0 1 1,0 0-1,0-1-10,18-3 142,3 7-79,-19-2-55,1 0-26,-4 0-49,4 4-185,-1-4-59,4-14-793,-7 3 476,0 4 292,-1 4 134,0 2 91,0-5-1425</inkml:trace>
  <inkml:trace contextRef="#ctx0" brushRef="#br0" timeOffset="-161023.977">5777 5532 2816,'0'0'822,"0"0"-343,0 2 236,0 2-342,0 0-53,0 10 491,0-7-385,0-4-213,0-1-55,2-1-18,2-1 11,11 7 255,-5 10-86,-3 7-73,-4 6-61,-3 20 19,-10 7-12,-3-29 79,0 3-36,8 7-104,3-2 22,-5 18 134,-1 6 6,6-18-155,2-36-249,0 0 38,0 7 25,0 2 127,0-3 50,0 0 36,-1 18 267,1-19-324,0-1-38,0-2-49,0 1-41,0-1-49,0 1-55,0-2-27,0-1-47,0 1-52,0 0-54,1 0-61,-1 0-62,0 0-68,0 0-71,0-7-843</inkml:trace>
  <inkml:trace contextRef="#ctx0" brushRef="#br0" timeOffset="-164500.825">5024 9633 1792,'0'3'51,"0"-1"70,0 0 61,0 0 51,0 0 102,0-1 45,0 1 869,0-2-663,0-2-98,0 1-244,0-1-83,0 0-103,0 0-78,0 0-88,0-1-97,0 3 362,0 0 48,0 0 59,0 0-144,1 0-74,-1 0-41,6 0-110,-3 0 84,1 0 85,-1 0 31,0 0 53,0 0 62,-1 0 73,2 0-211,5 0-16,-4 0 18,1 0 76,-2 0-33,0 0 33,-1-6 42,17-21 18,7 7-36,-18 10 39,11-17-61,-17 25-141,-1 0 1,1-1 0,0 1-1,-1 0 1,1 0-1,0 1 1,0-1 0,1 0-1,0 0-11,15-4 40,2-7-6,-14 6 10,0-1 19,2-1 34,10-4 31,-1 10-64,-9 3 21,-1 0 22,-5-6-1,9-20-63,-12 26-40,0 0 0,0 0-1,0-1 1,1 1 0,-1 0 0,0-1 0,0 1-1,0 0 1,0-1 0,0 1 0,1 0 0,-1 0 0,0-1-1,0 1 1,0 0 0,1 0 0,-1 0 0,0-1-1,0 1 1,1 0 0,-1 0 0,0 0 0,1 0-1,-1-1 1,0 1 0,1 0 0,-1 0 0,0 0-1,0 0 1,1 0 0,-1 0 0,0 0 0,1 0-1,-1 0 1,0 0 0,1 0 0,-1 0 0,1 0-3,0 0 4,0 0 0,0 0 0,0 0 1,1 0-1,-1 0 0,0 1 0,0-1 1,0 0-1,1 1 0,-1-1 0,0 1 0,0-1 1,0 1-1,0-1 0,0 1 0,0 0 1,0-1-1,0 1 0,0 0 0,0 0 0,0 0 1,-1 0-1,1 0 0,0 0 0,-1 0 1,1 0-1,0 0 0,-1 0 0,1 0 0,-1 0 1,0 0-1,1 1 0,-1-1-4,2 57 128,-3-23-33,1-24-70,0 69-28,0-12-2,0-32 31,0-35-21,0 0-1,0 0 1,0 0-1,0 0 0,0 0 1,0 0-1,0 0 1,-1 0-1,1 0 1,0 0-1,-1-1 1,1 1-1,-1 0 1,1 0-1,-1 0 1,1 0-1,-1 0 1,1-1-1,-1 1-4,-4 6 4,1 0-1,1 0 0,-1 1 0,1-1 1,0 1-1,1-1 0,0 1 1,0 0-1,1 0 0,-1 0 0,2 0 1,-1 0-1,1 0-3,0 8 45,0 17-25,0-8 16,0 9 48,0 18 72,0-7-77,0-34-94,0-6-71,0-3-126,0-2-37,0 0 28,0 0-70,0 0-228,0 0-37,0 0 130,0 0-68,-3 0-313,-12 0-494</inkml:trace>
  <inkml:trace contextRef="#ctx0" brushRef="#br0" timeOffset="-164174.563">5100 10047 2048,'-4'0'720,"1"0"-64,1 0-60,0 0-58,1 0-55,0 0-52,1 0-49,0 0-46,1 0-43,0 0-40,0 0-38,1 0-34,2 0 90,1 0-103,-1 0-89,1 0-41,9 0-37,-10 0 28,-2 0 75,-1 0-11,-1 0 34,12 0-52,1 0 38,13-2 201,31 1 533,-35 2-536,-10 0-179,-2 1-39,-1 0-47,-1 1-57,24 22 289,-4-17-132,63-8 117,-44-1-32,-39 1-353,0 0 94,2-1 89,5 1 153,7 0 114,-7-1-204,-8 1-117,-1 0-36,1 0-41,-1 0-48,0 0-19,-1 0-41,0 1-44,1-1-46,-1 0-51,1 0-53,-1 0-57,0 1-61,-5-1-918</inkml:trace>
  <inkml:trace contextRef="#ctx0" brushRef="#br0" timeOffset="-155700.375">4347 13133 2304,'0'0'1131,"0"0"-469,0 0-151,0 0 531,0 0-676,0 0-190,0 0-48,0 0-19,0 0 11,0 0 73,0 0-43,2 0 43,0 0-101,6 0 16,-5 0-36,0 0 49,0 0 111,-1 0-72,0 0 34,26 0 98,-9 0-92,-6 0-49,1 0 111,-10 0-128,0 0 5,2 0 44,3 0 54,4 0 63,6 0-66,1 0-42,18 0 90,-12 0-149,0 0-37,66 0 128,-50 0-83,12 0-13,6 0-15,-38 0-90,-9 0-27,-7 0 36,9 0 38,-5 0-43,4 0 14,12 0 41,17-4 6,-41 3-86,-1 1 0,0-1 0,0 0 1,0 0-1,0 0 0,0 0 0,0 1 1,-1-1-1,1-1 0,0 1 0,0 0 1,-1 0-1,1 0 0,0 0 0,-1 0 1,1-1-1,-1 0-2,4-7 2,-3 5 6,16 2 57,16 2-32,-11-1 0,-10-5-51,4-2 40,7 5 59,16 2 79,-23 0-85,-4-4-37,9-14-20,-16 13 0,5-2 78,0 7-87,-2 1-7,-5-2-2,1 1 0,-1-1 0,0 1 0,1-1 0,-1 0 0,0 0 0,0 0 0,-1-1 0,1 1 0,22-27 0,13 8 21,-26 12 43,-3 5-34,8-6-21,2-30 16,-18 36-9,1 0-1,0 0 1,0 1 0,1-1-1,-1 1 1,1-1-1,0 1 1,0 0 0,0 0-1,0 0 1,0 1 0,1-1-1,0 1 1,-1 0 0,3-1-16,-6 3 2,0 0 1,1-1 0,-1 1 0,0 0 0,0 0-1,1 0 1,-1 0 0,0 0 0,1 0 0,-1-1-1,0 1 1,0 0 0,1 0 0,-1 0 0,0-1 0,0 1-1,1 0 1,-1 0 0,0-1 0,0 1 0,0 0-1,0 0 1,1-1 0,-1 1 0,0 0 0,0-1-1,0 1 1,0 0 0,0-1 0,0 1 0,0 0-1,0-1 1,0 1 0,0 0 0,0-1 0,0 1-1,0 0 1,0-1-3,3-27 43,16 3 64,-11 18-71,-6 5-31,0 1 1,0-1-1,0 1 0,0-1 0,0 0 0,-1 0 0,1 0 0,-1 0 0,1 0 0,-1 0 1,0 0-1,0 0 0,0-1 0,0 1 0,0 0 0,-1-1 0,1 1 0,-1 0 1,1-1-1,-1 1 0,0-1 0,0-1-5,0-14 46,-1 13-32,0-1 0,1 0 0,0 1 0,0-1 0,1 0 0,-1 1 0,1-1 0,0 0 0,1 1 0,-1-1 0,1 1 0,0 0 0,0 0 0,1-1 0,0 1-14,0-5 85,-3-21-63</inkml:trace>
  <inkml:trace contextRef="#ctx0" brushRef="#br0" timeOffset="-155036.119">5589 12173 7040,'0'0'1218,"0"-1"-482,0-1-209,0-1-107,0 0-227,0 0-36,0-7 252,0 5-210,0 1 123,0 2-68,0 0 39,0 0 777,0 2-638,0 0-6,0 0-266,0 0-34,0 0 38,0 0-86,0 0-94,0 0-112,3 0 21,16 6 86,9 22 21,-27-25 0,1-1 0,-1 1 0,0-1 0,0 1 1,-1 0-1,1 0 0,0-1 0,-1 1 0,0 0 1,1 0-1,-1 0 0,0 0 0,-1-1 0,1 1 1,0 0-1,-1 1 0,0 1 18,3 6 75,6-1-79,-2-2-14,3 23 0,16-6 0,-24-23 0,0 0 0,0 1 0,0-1 0,0 0 0,-1 1 0,1-1 0,-1 1 0,1-1 0,-1 1 0,0-1 0,0 1 0,0-1 0,0 55 0,-3-50 0,4 2-2,16 28 25,-17-37-21,0 1 0,0-1 1,1 0-1,-1 1 0,0-1 0,0 0 1,0 1-1,0-1 0,0 0 0,1 0 1,-1 1-1,0-1 0,0 0 0,0 0 1,1 1-1,-1-1 0,0 0 0,0 0 1,1 0-1,-1 1 0,0-1 0,0 0 1,1 0-1,-1 0 0,0 0 0,1 0 1,-1 0-1,0 1 0,1-1 0,-1 0 1,0 0-1,1 0 0,-1 0 0,0 0 0,1 0 1,-1 0-1,0 0 0,1-1-2,24 1 43,-25 1-42,0-1 1,0 0-1,1 0 1,-1 0-1,0 0 1,0 0-1,0 0 1,1 0-1,-1 0 1,0 0-1,0 0 1,0 0-1,1 0 1,-1 0-1,0 0 1,0 0-1,0 0 1,1 0-1,-1 0 1,0 0-1,0 0 1,0-1-1,0 1 1,1 0-1,-1 0 1,0 0-1,0 0 1,0 0-1,0 0 1,0-1-1,1 1 1,-1 0-1,0 0 1,0 0-1,0 0 1,0-1-1,0 1 1,0 0-1,0 0 1,0 0-1,1-1 1,-1 1-1,0 0 1,0 0-1,0 0 1,0-1-1,0 1 1,0 0-1,0 0 1,0 0-1,0-1 1,0 1-1,-1 0 1,1 0-1,0 0 1,0-1-1,0 1-1,0-18 27,0 2 74,-6-3-79,-19-13-22,24 31 0,0 0 0,0-1 0,1 1 0,-1-1 0,0 1 0,1-1 0,-1 1 0,1-1 0,0 0 0,-1 1 0,1-1 0,0 0 0,0 1 0,0-1 0,0 0 0,1-7 0,-3 3 0,-12-35 0,11 10 0,3 30 0,0 0 0,0 0 0,0 1 0,0-1 0,0 0 0,0 0 0,0 0 0,0 1 0,0-1 0,0 0 0,0 0 0,0 1 0,-1-1 0,1 0 0,0 1 0,-1-1 0,1 0 0,0 0 0,-1 1 0,1-1 0,-1 1 0,1-1 0,-1 0 0,1 1 0,-1-1 0,0 1 0,-7-4 0,-24-13-2,28 11-5,1-2-6,3 8 12,0 1-1,0-1 1,0 0-1,0 0 0,0 0 1,0 1-1,0-1 1,0 0-1,0 0 1,0 0-1,0 1 1,0-1-1,-1 0 1,1 0-1,0 0 0,0 0 1,0 1-1,0-1 1,0 0-1,-1 0 1,1 0-1,0 0 1,0 0-1,0 0 1,-1 0-1,1 1 0,0-1 1,0 0-1,0 0 1,-1 0-1,1 0 1,0 0-1,0 0 1,0 0-1,-1 0 1,1 0-1,0 0 0,0 0 1,0 0-1,-1 0 1,1 0-1,0 0 1,0-1-1,0 1 1,-1 0-1,1 0 1,0 0-1,0 0 0,0 0 1,0 0-1,-1 0 1,1-1-1,0 1 1,0 0-1,0 0 1,0 0-1,0 0 1,0 0-1,-1-1 0,1 1 1,0 0-1,0 0 1,0 0-1,0-1 1,0 1-1,0 0 1,0 0-1,0 0 1,0-1 1,-29 32-92,14-12 51,10-2 45,5-16-4,0-1 0,0 1 0,0 0 0,0-1 0,0 1 0,0 0 0,0-1 0,-1 1 0,1 0 0,0-1 0,0 1 0,0-1 0,-1 1 0,1-1 0,0 1 0,-1 0 0,1-1 0,-1 1 0,1-1 0,0 1 0,-1-1 0,1 0 1,-1 1-1,0-1 0,0 1 0,-15 6 0,14-7 0,1 0 0,-1 0 0,1 0 0,-1 1 0,1-1 0,-1 0 0,1 1 0,0 0 0,-1-1 0,1 1 0,0 0 0,0 0 0,-1-1 0,1 1 0,0 0 0,0 0 0,0 0 0,0 1 0,0-1 0,0 0 0,0 0 0,1 0 0,-1 1 0,0-1 0,0 1 0,-2 12 9,3-13-10,0-1 0,0 1 0,0 0 1,0 0-1,0-1 0,-1 1 0,1 0 0,0 0 0,0-1 0,-1 1 1,1 0-1,-1 0 0,1-1 0,0 1 0,-1 0 0,1-1 0,-1 1 1,0-1-1,1 1 0,-1-1 0,1 1 0,-1-1 0,0 1 1,-14 2 34,-14-1 71,10 2-366,7 4-39,8-5 93,-1 1-363,4 2 94,1 3-122,0 7-425,0-10-662</inkml:trace>
  <inkml:trace contextRef="#ctx0" brushRef="#br0" timeOffset="-154142.199">5608 12248 1664,'0'0'493,"0"0"-69,0 0-92,0 0-40,0 0-39,0 0-34,0-1 122,0-1-110,0 1-91,0-1-66,0 1-47,0-4-29,0 4 30,0-1 95,0 1-9,0 1 45,0 0 99,0 0 85,0 0 99,0 1 109,0 11-343,0 0-45,0 0-40,0 0-32,0 14 30,0 0-37,0 0 63,0-13-95,0 8 5,0-9-10,0 4 34,-5 9 56,1-20-48,-3 3 47,2 10 50,6 6-82,0-16-95,-1 2-178,0-4 111,0-1 34,0 3 5,0-3-23,0-1-37,0 0-60,0 1-37,0-1-64,0 1-76,0 1-86,0 10-515</inkml:trace>
  <inkml:trace contextRef="#ctx0" brushRef="#br0" timeOffset="-148436.505">3387 12907 3200,'0'0'889,"0"0"-391,0 0 212,0 0-518,0 0 36,0 0 220,0 0 719,0 0-819,0 0-84,0 0-74,0 0-32,0 0-2,0 3 249,1 8-145,1-3-40,1-1-42,0-1-41,1 2-31,-1 1-54,-1 2-54,-1 4-53,-1 1-20,0-3 65,1-8 84,4-1 65,6 2-62,4 12 253,-12-9-270,-1 1-85,-2-4-30,1 0-34,-1 1-39,0 0-42,0-4-185,0-3 49,0 0-106,3-3-328,13-13-540</inkml:trace>
  <inkml:trace contextRef="#ctx0" brushRef="#br0" timeOffset="-148153.154">3387 12794 3328,'0'-13'589,"0"5"-226,0 2-93,0 2-41,0-2 371,0 5-439,0 1 37,0 0 230,0 0-53,0 0-50,0 0-45,0 0-44,0-1-39,0 1-37,0-1-33,0 0 31,0 0-86,0 0-62,0 0-33,0-3-140,1 2 128,0 0 71,1 1 107,0 0-116,1 0 1,0 0-1,0 1 0,0-1 1,0 1-1,0 0 1,0 0-1,0 0 1,0 0-1,0 0 0,0 1 1,0-1-1,0 1 1,3 1-28,0 2 104,-4 0-65,0-1-50,1-1-36,12 0-145,-12-2 101,0 0 54,3 0 77,-3 0-52,0 0-32,0 0-41,1 0-61,1 0-70,1 0-81,2 0-95,39 0-525</inkml:trace>
  <inkml:trace contextRef="#ctx0" brushRef="#br0" timeOffset="-147903.021">3688 12794 3712,'-6'0'634,"2"0"-244,1 0-101,1 0-45,-1 0 407,3 0-466,0 0 46,0 0 248,-4 2 804,1-1-912,-1 2-179,-1 0-42,-1 3 48,1 0-103,-4 12 21,4-7 29,-1-1 48,2-3-52,1-1-31,1-1-41,1 26 31,1-18-73,0 4-64,0 8 106,0 6 113,0 3 116,0 29 205,0-23-259,0-39-238,0-1 0,1 1 0,-1-1 0,0 1 0,0-1 0,1 1 0,-1-1 0,0 0 0,0 1 0,1-1 0,-1 1 0,1-1 0,-1 0 0,0 1 0,1-1 0,-1 0 0,1 0 0,-1 1 0,0-1 0,1 0 0,-1 0 0,1 0 0,-1 1 0,1-1 0,-1 0 0,1 0 0,-1 0-6,6 1 51,6 9-63,-5-6-45,0-3-52,1 0-76,-4-2-177,-1 1 64,-1-1 59,0 0 50,1 0 20,-1 0 50,0-1 24,1-1 9,-1 0 5,0 2-5,0 0-21,0 0-46,10-2-393,4 3-337,-16 0 883,6 0-1429</inkml:trace>
  <inkml:trace contextRef="#ctx0" brushRef="#br0" timeOffset="-147637.473">3783 13020 2304,'0'0'677,"0"0"-266,0 0 156,0 0-347,0 0 38,0 0 61,0 0 486,0 0-393,0 0-215,0 0-57,0 0-28,0 0-6,0 0 185,2 1-107,0-1-63,6-3 61,-5-1-64,2-7 133,-1 2-66,1 3-80,3 2-80,5 2-79,-9 1 53,-2-3 42,1-6 175,3 6-13,3 3-62,4 1-27,2 1 13,-11-1-51,-4 1-70,0-1-1,1 0 1,-1 0 0,0 0-1,0 0 1,0 0-1,1 0 1,-1 0 0,0 0-1,0 0 1,0 0-1,1 0 1,-1 0 0,0 0-1,0 0 1,0 0 0,1 0-1,-1 0 1,0 0-1,0 0 1,0 0 0,1-1-1,-1 1 1,0 0-1,0 0 1,0 0 0,0 0-1,1 0 1,-1 0-1,0-1 1,0 1 0,0 0-1,0 0 1,0 0 0,0 0-1,1-1 1,-1 1-1,0 0 1,0 0 0,0 0-1,0-1 1,0 1-1,0 0 1,0 0 0,0 0-1,0-1 1,0 1 0,0 0-1,0 0 1,0 0-1,0-1 1,0 1 0,0 0-1,0 0 1,0 0-1,0-1 1,-1 1-6,1-5 51,0 2-28,0-1-9,0-4 37,0-6 47,0-8 70,1 14-176,-1-6 54,-4-5 94,3 19-135,1-1 0,0 0 0,-1 1 0,1-1 0,0 1 0,-1-1 0,1 1 1,-1-1-1,1 1 0,-1-1 0,0 1 0,1-1 0,-1 1 0,1 0 0,-1-1 0,0 1 0,1 0 0,-1 0 1,0-1-1,1 1 0,-1 0 0,0 0 0,0 0-5,-16 3 4,3 4 73,-16 21 233,23-21-244,1-2-50,-4 2 83,3 0-42,6-6-53,0 1 0,1-1 0,-1 0 0,0 0 0,1 1 0,-1-1 0,1 0 0,-1 1 0,1-1-1,-1 1 1,1-1 0,0 0 0,0 1 0,0-1 0,0 1 0,0 1-4,1 11 51,0 0 38,0 3 64,-2 2-114,0-1 47,2 9 87,8-5-8,4-14-94,-11-7-62,0 0-1,0 0 1,0 0 0,0 0 0,0 0 0,0 0 0,-1 0 0,1 0-1,-1 1 1,1-1 0,-1 1 0,1-1 0,-1 1 0,0 0 0,0-1 0,1 1-1,-1 0 1,-1 0 0,1 0 0,0 0 0,0 0 0,-1 1-9,6 9 61,-5-11-59,-1 0 0,1 0 0,0-1 1,0 1-1,-1 0 0,1-1 0,0 1 0,0-1 1,0 1-1,0-1 0,0 0 0,0 1 1,0-1-1,0 0 0,0 0 0,0 1 0,0-1 1,0 0-1,0 0 0,0 0 0,0 0 1,0-1-3,9 1-52,1 0-100,-3-1-68,-1 1-109,-2-1-49,1 0 55,-2 0 48,0-1 40,1-1 0,-2 0 38,8-10-271,-6 6 215,0 2 53,-2 1 3,2 1-37,-1 0 6,0 0-36,1 1-40,1-1-44,28 0-1081</inkml:trace>
  <inkml:trace contextRef="#ctx0" brushRef="#br0" timeOffset="-147355.025">4140 12794 3584,'-6'0'477,"2"1"-102,1 1-27,0 2 45,-1 1 28,-1-1-67,0-3 51,-10 1 1005,12-2-1137,1 0-36,2 0-237,-3 0 296,1 0-106,1 2-65,1 2-53,0-2-56,-4 20 92,4-21-102,0-1 0,-1 1 1,1-1-1,0 1 0,-1-1 0,1 1 0,0-1 0,-1 0 0,1 1 0,-1-1 0,1 0 1,-1 1-1,1-1 0,-1 0 0,1 1 0,-1-1 0,1 0 0,-1 0 0,1 0 0,-1 0 1,1 0-1,-1 0 0,0 1 0,1-1 0,-1 0-6,0 1 68,0 3-35,-1 18-60,3-2-15,-1-17 117,0 6 31,-1-7-105,1 0 0,0 0 0,0 0 0,0 0 0,0 0 0,0 0 0,0-1 0,0 1 0,1 0-1,-1 0 1,1 0 0,-1 0 0,1 0 0,0-1 0,0 1 0,0 0 0,0-1 0,0 1 0,0 0-1,0-1 1,0 1 0,1-1 0,-1 0 0,1 0 0,-1 1 0,1-1 0,-1 0 0,1 0 0,0 0 0,-1 0-1,1-1 1,0 1 0,0 0 0,0-1 0,-1 1 0,1-1 0,0 0 0,0 1 0,0-1 0,0 0-1,0 0 1,2-1-1,-3 1 5,6 1 87,-2 2-38,6 9-4,-6-6-11,23 23 89,-21-23 21,-7-4 25,1 0-51,1 1-28,3 2-23,0 1-8,-3-2 27,1 6-25,-4-2 44,-6 2 212,1-2-31,2 12 200,2-3-281,2-16-196,-1 0 0,1 0 0,-1 0 1,1 0-1,-1 0 0,1-1 0,-1 1 1,1 0-1,-1 0 0,0-1 0,1 1 1,-1 0-1,0-1 0,0 1 0,1-1 1,-1 1-1,0-1 0,0 1 0,0-1 1,0 0-1,0 1 0,0-1 0,0 0 1,0 1-15,-8 2 144,-1 2 56,-1 2 74,-2 5 92,8-6-331,-6 6 80,6-8-107,0-1-35,-1 0-31,0-1-39,-1-1-46,-1-1-53,4 0 40,2 0 89,0 0 60,-3 0 67,1 0-86,2 0-52,0 0-68,-2 0-103,1 0-117,1 0 133,-1 0-36,1 0-40,-1 0-42,-13 0-1313</inkml:trace>
  <inkml:trace contextRef="#ctx0" brushRef="#br0" timeOffset="-152612.827">170 12794 2304,'0'-21'668,"0"11"-291,0 4 151,0 5-245,0 1-33,0 0 390,0 0-314,0 0-171,0 0-38,1-2 20,-1-1-91,0-5-55,0 6 33,-2 1 37,0-1 83,-1 2 98,-2 0-302,-2 0 84,0 0 46,-1 0 35,-20 0 334,16 0-276,2 0-59,2 0-96,7-1-1,1 1-1,-1 0 0,0 0 0,1 0 0,-1 0 0,0 0 0,0 0 1,1 0-1,-1 0 0,0 0 0,1 0 0,-1 0 0,0 1 0,0-1 0,1 0 1,-1 0-1,0 1 0,1-1 0,-1 0 0,1 1 0,-1-1 0,0 1 1,1-1-1,-1 1 0,1-1 0,-1 1 0,1-1 0,-1 1 0,1 0-6,-9 7 100,-5 0-27,12-7-54,0 0 1,0 1-1,0-1 0,1 1 1,-1 0-1,1-1 0,-1 1 1,1 0-1,-1 0 0,1 0 1,0 0-1,0 0 0,0 0-19,-11 29 81,9 7 4,3 48-59,0-81-57,0 17-49,0-2 57,0 7 46,1-19 53,3-3-44,11 3-25,-13-7 6,29 8 94,-6 16 21,-23-24-122,-1 0 0,1-1 0,-1 1 0,1-1 0,0 1 0,-1-1 0,1 0 1,0 1-1,0-1 0,-1 0 0,1 0 0,0 0 0,-1 0 0,1-1 0,0 1 0,0 0 0,-1-1 0,1 1 1,-1-1-1,1 0 0,1 0-6,44-27 128,-24 12-40,-7 8-53,-14 8-34,-1-1 0,1 0 1,0 1-1,-1-1 0,0 0 0,1 0 0,-1 0 0,1 0 0,-1 0 0,0-1 0,0 1 0,0 0 0,0-1 0,0 1 0,0-1 0,0 1 1,0-1-1,0 1 0,-1-1 0,1 1 0,-1-1 0,1 0 0,-1 1 0,1-3-1,4-7 80,21-27 311,-16 25-266,-6 9-96,-2 1-35,4-8 197,-3 2-88,-3 1-58,-2-2-37,1 4 50,1-25 82,0 13 205,0 25-140,0 4-99,0 3-48,0 3-37,0-7-21,0-9 0,0 1 0,0-1 0,0 0 0,0 0 0,0 1 0,0-1 0,1 0 0,-1 0 0,0 0 0,1 1 0,-1-1 0,1 0 0,-1 0 0,1 0 0,0 0 0,0 0 0,-1 0 0,1 0 0,0 0 0,1 1 0,13 20 0,-3-10 45,-8-8-22,1 0 1,-1 1 0,0-1 0,0 1-1,0 0 1,-1 0 0,0 0-1,1 2-23,-1 2 21,-3-8-19,0 1 0,0-1 0,1 0-1,-1 0 1,1 1 0,-1-1 0,0 0 0,1 0 0,0 0-1,-1 0 1,1 0 0,0 0 0,-1 0 0,1 0 0,0 0 0,0 0-1,0 0 1,0 0 0,0 0 0,1 0-2,15 1 97,-4-1 1,5-1 44,-17 0-131,3 0 35,0 0-96,2 0-82,1 0-68,0 0-49,0 0-38,17 0-763,-15 0 630,-1 0 63,-3 0 112,2 0-1163</inkml:trace>
  <inkml:trace contextRef="#ctx0" brushRef="#br0" timeOffset="-152182.86">528 12813 2816,'0'0'808,"0"0"-379,0 0 101,0 0-228,0 0 30,3 3 536,0 0-617,1 2-69,2 0-62,0 2-35,3 1-24,-3-1 67,-6-4 4,0 0-51,0 1-29,0 7 3,0 2-55,3 6-43,10 11 55,8 2 83,-8-13-74,-12-16-12,0-1 0,0 0 0,0 0 0,0 1 0,-1-1-1,1 1 1,-1-1 0,1 1 0,-1-1 0,0 0 0,0 1 0,0 0-9,0-3 0,0 37 294,0-27-212,0-4-53,0 0 206,0-6 21,0 0 21,0-6 64,0-15 62,0-2-86,0-1-67,0-1-45,0-48 298,0 41-239,3 7-158,-2 22-103,0 0-1,1-1 0,0 1 1,-1 0-1,1 0 1,0 0-1,1 0 0,-1 0 1,1 0-3,-1 1 0,1-1 0,0 1 0,0 0 0,0 0 0,0 0 0,0 0 0,1 1 0,-1 0 0,1-1 0,4-2 14,-6 4 11,51 1 64,-44-1-151,1 0 126,-3 0 43,-2 0-71,0 0-58,1 0-70,0 0-53,1 0-75,2 0-86,2 0-100,1 0-38,7 0-349,3 0-508</inkml:trace>
  <inkml:trace contextRef="#ctx0" brushRef="#br0" timeOffset="-151750.348">960 12963 3200,'0'-10'414,"0"2"-63,0 4-48,0 3-34,0 10 419,0-1-367,0-7 64,1 0-49,-1 0-44,0-1-42,1 1-39,-1 0-36,2 0 79,-1 0-118,1-1-76,1 1-83,1 0-140,-3-1 126,0 1 64,-1-1 97,3 18-39,-3-15-81,0-1 0,0 1-1,0-1 1,0 1-1,1-1 1,-1 1-1,1-1 1,-1 0-1,1 1 1,0-1 0,0 0-1,0 1-3,24 16 107,-24-19-104,-1 0 0,0 0 1,1 0-1,-1 0 1,0 0-1,1 0 0,-1 0 1,0 0-1,1 1 0,-1-1 1,0 0-1,0 0 1,1 0-1,-1 1 0,0-1 1,0 0-1,0 0 0,1 1 1,-1-1-1,0 0 0,0 0 1,0 1-1,0-1 1,1 0-1,-1 1 0,0-1 1,0 0-1,0 1 0,0-1 1,0 0-1,0 0 1,0 1-1,0-1 0,0 0 1,0 1-1,0-1 0,0 0 1,0 1-4,0 4-32,0 2 89,0 0 44,0 1 36,0 20 403,0-17-342,0-2-68,0-3-109,0 1 235,0-14 0,0 4-240,0-3 39,1-9 149,-2-15 230,0 18-275,-1 2-52,-2 2-80,-21-11 144,25 19-165,0 0-1,-1 0 1,1-1-1,-1 1 1,1 0 0,0 0-1,-1 0 1,1-1 0,0 1-1,-1 0 1,1 0-1,0-1 1,0 1 0,-1 0-1,1-1 1,0 1-1,0 0 1,0-1 0,-1 1-1,1 0 1,0-1 0,0 1-1,0 0 1,0-1-1,0 1 1,-1-1 0,1 1-1,0 0 1,0-1-1,0 1 1,0-1 0,0 1-1,1 0 1,-1-1-1,0 1 1,0-1 0,0 1-1,0-1-5,0-80 256,0 79-252,0 0-1,0 1 0,0-1 0,0 0 0,0 0 0,0 0 1,1 1-1,-1-1 0,1 0 0,-1 0 0,1 1 1,0-1-1,-1 0 0,1 1 0,0-1 0,0 1 1,0-1-1,0 1 0,1 0 0,-1-1 0,0 1 1,0 0-1,1 0 0,0-1-3,14-16 67,-12-9 45,-4 25-111,0 1 0,0-1 0,1 0 0,-1 0 0,1 0 0,-1 0 0,1 1 0,0-1 0,0 0 0,0 1 0,0-1 0,0 0 0,0 1 0,0-1 0,0 1 0,0 0 0,1-1 0,-1 1 0,1 0 0,-1 0 0,2-1-1,28-10 16,-5 9 33,-21 3 18,1 0-44,0 0-42,1 0-39,0 0-36,1 0-34,9 0-213,-2 0-49,0 0-60,-1 0-9,27 0-1468,-34 0 519</inkml:trace>
  <inkml:trace contextRef="#ctx0" brushRef="#br0" timeOffset="-151243.036">1487 12851 3072,'-3'0'217,"1"0"90,-1 0 77,0 0 61,-2 0 206,-6 0 1328,6 0-1189,1 0-180,2 0-351,0 0-38,0 0-40,0 0-49,0 0-55,0 0-60,1 0-65,-1 0-71,1 0-76,0 0-81,-4 0 436,0 2-42,-4 3 15,-1 4-111,-3 7-124,4-4 42,3-6 109,-11 9 138,11 4-53,1 0-29,-10-9-3,14-10-96,0 1-1,0-1 1,0 0 0,0 1-1,0-1 1,0 1 0,0-1 0,0 1-1,0 0 1,0-1 0,1 1-1,-1 0 1,0-1 0,0 1 0,1 0-1,-1 0 1,1 0 0,-1 0 0,0 0-1,1-1 1,-1 1 0,1 0-1,0 0 1,-1 0 0,1 1 0,0-1-1,0 0-5,-5 13 31,2-9-17,2 0 0,-1 1 0,0-1-1,1 0 1,0 1 0,0-1 0,1 2-14,0-5 5,0-1 0,0 1 0,0 0 0,1 0 0,-1-1 0,1 1 0,-1 0-1,1-1 1,0 1 0,-1-1 0,1 1 0,0-1 0,0 1 0,0-1 0,0 0 0,0 1 0,1-1 0,-1 0 0,0 0 0,1 0 0,-1 0 0,0 0 0,1 0-1,-1 0 1,1 0 0,0-1-5,2 3 11,-3-3-11,0 1 1,-1-1-1,1 1 0,0-1 1,0 1-1,-1-1 0,1 1 0,0-1 1,0 0-1,0 0 0,-1 1 1,1-1-1,0 0 0,0 0 0,0 0 1,0 0-1,0 0 0,0 0 1,0 0-1,-1 0 0,1 0 0,0 0 1,0 0-1,0-1 0,0 1 1,0 0-1,-1-1 0,1 1 0,0-1 1,0 1-1,-1-1 0,1 1 1,0-1-1,-1 1 0,1-1 0,0 1 1,0-2-1,9-3 32,15 6 90,2 0-20,5-5-9,-31 3-91,0 0 0,0 1 0,0-1 0,0 1 0,0-1 0,0 0 0,-1 0 1,1 1-1,0-1 0,0 0 0,-1 0 0,1 0 0,0 0 0,-1 0 0,1 0 0,-1 0 0,1 0 0,-1 0 0,0 0 0,1-1 1,-1 1-1,0 0 0,0 0 0,0 0 0,0 0 0,0 0 0,0-1-2,0 1 9,0 0 1,0 0-1,0 0 1,1 1-1,-1-1 0,0 0 1,0 0-1,1 0 1,-1 0-1,0 1 0,1-1 1,-1 0-1,1 0 1,-1 1-1,1-1 0,-1 0 1,1 1-1,-1-1 1,2 0-10,14-6 108,10 5 59,-26 2-152,1 0-12,-1 0 0,0 0-1,0 0 1,0 0-1,1 0 1,-1 0 0,0 0-1,0 0 1,0 0 0,1 0-1,-1 0 1,0 0-1,0 0 1,0 0 0,1 0-1,-1 0 1,0 0-1,0 0 1,0 0 0,1 0-1,-1 0 1,0 0 0,0 0-1,0 0 1,0 0-1,1-1 1,-1 1 0,0 0-1,0 0 1,0 0 0,0 0-1,0 0 1,1-1-1,-1 1 1,0 0 0,0 0-1,0 0 1,0-1 0,0 1-1,0 0 1,0 0-1,0 0 1,0 0 0,0-1-1,0 1 1,0 0-1,0 0 1,0-1 0,0 1-1,0 0 1,0 0 0,0 0-1,0 0 1,0-1-1,0 1 1,0 0 0,0 0-3,0-4-68,0-1 60,0-1 50,0 0 41,0-4 72,0-17 395,0 16-345,0 4-79,0 1-81,0 0 126,0 6 42,0 0-63,0 6-44,0-4-98,-1-1-7,1 0 0,0 0 0,0 0 0,0 0-1,0 0 1,0 0 0,0 0 0,0 0 0,0 0 0,0 0 0,0 0 0,0 0 0,0 0 0,1 0 0,-1 0 0,0 0 0,1 0 0,-1-1 0,1 1 0,-1 0 0,1 0 0,-1 0 0,1-1 0,0 1 0,-1 0 0,1-1 0,0 1 0,0 0 0,-1-1 0,1 1 0,0-1 0,0 1 0,0-1 0,0 1 0,0-1 0,0 0-1,1 3 51,2 6-64,0 1-25,21 19 38,-17-20 131,-8-2-74,1-1-10,6 1 3,-2-1-93,-2 1-89,-2 7-127,0-8-76,4-6 30,5 0-107,5 0-328,-9 0-42,-5 0 220,-1 0-54,3-6-368,12-25-680</inkml:trace>
  <inkml:trace contextRef="#ctx0" brushRef="#br0" timeOffset="-150696.381">1694 12869 3328,'0'-3'172,"0"0"34,0-1 299,0 2 99,0 2 74,0 6 1389,0-1-1209,0 1-82,0-2-433,0-1-37,0 1-44,0-1-49,0 1-54,0-1-60,0 2-70,0-3-63,0 0-34,0-1-35,0 1-39,0 0-39,0-1-40,0 7 173,0 0 34,1 9 66,8 36 400,-6-43-394,0 1-46,-3-3 31,2 2 11,0-5 7,3 0 37,23 20 30,-14-18-32,14-6-1,-16-2 2,3 0 84,-13 2-177,0-1 0,0 0 0,0 0 0,0 0 0,0 0 0,0 0 0,-1 0 0,1-1 0,0 1 0,0-1 0,0 1 0,-1-1 0,1 0 0,0 1 0,0-1 0,-1 0 0,1 0 0,-1 0 1,1-1-1,-1 1 0,2-1-4,8-20 86,-11 21-81,0 0 0,0 0 0,0 0 0,0 1 0,1-1 1,-1 0-1,0 0 0,1 1 0,-1-1 0,1 0 0,-1 0 0,1 1 1,-1-1-1,1 0 0,-1 1 0,1-1 0,0 1 0,-1-1 1,1 1-1,0-1 0,-1 1 0,1-1 0,0 1 0,0 0 0,0 0 1,-1-1-1,1 1 0,0 0 0,0 0 0,0 0 0,0 0 1,-1-1-1,1 1 0,0 1-5,16-7 100,-14 4-92,-1-1 0,0 1 0,-1-1 0,1 0 0,0 1 0,-1-1-1,1 0 1,-1 0 0,0 0 0,0 0 0,0-1-8,12-14 43,-10 8 42,-3 8-82,-1 1 0,1-1 0,1 1 0,-1-1 0,0 0-1,0 1 1,1-1 0,-1 0 0,1 1 0,-1-1 0,1 1-1,-1-1 1,1 1 0,0-1 0,0 1-3,0 1 3,-1-1-1,1 1 1,0-1 0,-1 1 0,1-1-1,0 1 1,0 0 0,-1-1 0,1 1-1,0 0 1,0 0 0,0 0 0,-1-1 0,1 1-1,0 0 1,0 0 0,0 0 0,0 0-1,-1 1 1,1-1 0,0 0 0,0 0-1,0 0 1,-1 1 0,1-1 0,0 0-1,0 1 1,-1-1 0,1 1 0,0-1-1,0 1-2,0 1 2,0-1-1,0 1 1,-1 0-1,1-1 0,0 1 1,-1 0-1,1 0 1,-1-1-1,0 1 1,0 0-1,1 0 0,-1 0 1,0 0-1,0-1 1,-1 1-2,1 7 0,0 0 0,0 0 0,1-1 0,0 1 0,0 0 0,1-1 0,0 1 0,1-1 0,0 1 0,0-1 0,1 0 0,1 2 0,9 7 0,-12-16 0,-1 1 0,1-1 0,-1 1 0,1 0 0,-1 0 0,0-1 0,0 1 0,0 0 0,0 0 0,0 0 0,0 0 0,0 0 0,-1 0 0,1 0 0,-1 1 0,0-1 0,1 0 0,-1 0 0,0 2 0,0-1-1,0 1 1,0 0 0,1 0 0,-1 0 0,1 0 0,0-1 0,0 1 0,1 0-1,-1-1 1,2 4 0,2 5 23,7 11 57,-1-9-53,-9-12-27,0-1 0,-1 1 0,1 0 0,-1 0 0,1 0 0,-1-1 0,0 1 0,0 1 0,0-1 0,0 0 0,0 0 0,-1 0 0,1 0 0,-1 1 0,1-1 0,-1 0 0,0 1 0,0-1 0,0 0 0,0 2 0,-1 7 0,1 13 32,4-3 42,1-10-58,-2 5 15,-11-5 50,8-10-79,-1 0-1,0 0 1,0 1-1,1-1 1,-1 1-1,1-1 0,0 0 1,-1 1-1,1-1 1,0 1-1,0-1 1,0 1-1,0-1 1,0 1-1,0-1 1,0 2-2,0-2 1,0 0 0,1 1 0,-1-1 0,0 0 1,0 1-1,-1-1 0,1 0 0,0 1 0,0-1 1,-1 0-1,1 0 0,-1 1 0,1-1 1,-1 0-1,1 0 0,-1 1-1,0-2 5,0 1 0,-1 0 0,1-1 0,0 1 0,0-1 0,-1 0 0,1 1 0,0-1 0,0 0 0,-1 0 0,1 0 0,0 0 0,-1 0-1,1 0 1,0 0 0,-1 0-5,-12 0 96,3 5 70,-1 3-24,-29 0 288,24-7-319,-1-1-60,0 0-83,1-1-107,2 1-116,9 0 77,-1 0-37,2 0-29,1 0-44,-5-3-716,5-13-681</inkml:trace>
  <inkml:trace contextRef="#ctx0" brushRef="#br0" timeOffset="-149996.008">2390 12851 2688,'0'0'759,"0"0"-281,0 1 310,0 1-424,1 3 122,0 1-120,1-1-105,1 0-87,0 0-59,1 0-76,8 6-86,-9-8 63,0-1 46,1 4 31,-1-1-39,-3 6-4,-1-5-12,4 30 71,10 13-69,-9-38 131,-2-1-82,-2-2-62,-1-1-45,0-6 12,1 0-1,0-1 1,0 1-1,0 0 1,-1 0-1,1 0 1,0-1-1,0 1 1,0 0-1,0 0 1,1 0-1,-1-1 1,0 1-1,0 0 1,0 0-1,1 0 1,-1-1-1,0 1 1,1 0-1,-1-1 1,1 1-1,-1 0 1,0-1-1,1 1 1,0 0 6,14 5-177,-5-6-9,-5 0-89,-4 0-239,-1 0-382</inkml:trace>
  <inkml:trace contextRef="#ctx0" brushRef="#br0" timeOffset="-149806.649">2371 12756 2816,'0'0'149,"0"0"-34,0-1 19,-1 0-69,0 0-46,0-4-31,2 3 57,0 0 33,0 1 53,1-1 67,0 1 80,2 0 93,0 0 105,1 1 120,-3 0-250,1 0 35,2 0-190,1 0-75,0 0-67,1 0-57,4 0-82,0 0-67,20 0-522,-23 0 468,-2 0-450</inkml:trace>
  <inkml:trace contextRef="#ctx0" brushRef="#br0" timeOffset="-145490.085">2654 12851 2944,'0'0'817,"0"0"-354,0 0 205,0 0-291,0 0-37,0 0 539,0 0-639,0 0-35,0 0-2,0 0-70,0 0-41,0 0-29,0 0 23,0 0-2,0 0 37,0 0 100,0 0-9,0 0-126,0 0-70,0 3-74,-1 14 26,0 4 103,0 2 57,0 32 227,2-38-266,1-2-47,2-3-77,8-3 57,-11-6-2,0 3 33,0 17 217,-1-19-90,0-21-85,0 16-94,0 0 0,0 0-1,0 1 1,0-1 0,0 0-1,0 0 1,0 0-1,0 1 1,0-1 0,0 0-1,1 0 1,-1 1 0,0-1-1,0 0 1,1 0 0,-1 1-1,1-1 1,-1 0 0,0 1-1,1-1 1,-1 0-1,1 1 1,0-1 0,-1 1-1,1-1 1,-1 1 0,1-1-1,0 1 1,-1-1 0,1 1-1,0 0 1,0-1-1,-1 1 1,1 0 0,0 0-1,0 0 1,-1-1 0,1 1-1,0 0 1,0 0-1,13-5-4,-9-5 4,-6 8 0,0 0 0,1 0 0,-1 0 0,1 0 0,0 0 0,-1-1 0,1 1 0,0 0 0,1 0 0,-1 0 0,0 0 0,0 0 0,1 0 0,0 0 0,-1 0 0,1 0 0,0 0 0,0 0 0,0 0 0,0-1 0,16-35 58,-16 37-54,0 0 1,0-1-1,0 1 0,0 0 0,0 0 0,0 0 0,0 0 0,0 1 0,1-1 1,-1 0-1,0 0 0,1 1 0,-1-1 0,1 1 0,-1-1 0,1 1 0,-1 0 1,1-1-1,-1 1 0,1 0 0,-1 0 0,1 0-4,-2 0 2,1 0-1,-1 0 1,0 0-1,0 0 1,0 0-1,1 0 1,-1 0-1,0 1 1,0-1-1,0 0 1,1 0-1,-1 0 1,0 0-1,0-1 0,0 1 1,1 0-1,-1 0 1,0 0-1,0 0 1,0 0-1,1 0 1,-1 0-1,0 0 1,0 0-1,0 0 1,0 0-1,1-1 1,-1 1-1,0 0 1,0 0-1,0 0 1,0 0-1,0-1 1,0 1-1,1 0 1,-1 0-1,0 0 1,0 0-1,0-1 1,0 1-1,0 0 1,0 0-1,0 0 1,0-1-1,0 1 1,0 0-1,0 0 1,0 0-1,0-1 1,0 1-1,0 0 1,0 0-1,0 0 1,0-1-1,0 1 1,0 0-1,0 0-1,4-18 29,-3 15-20,1 1 1,0 1-1,-1-1 0,1 0 1,0 0-1,0 1 1,1-1-1,-1 1 0,0-1 1,0 1-1,1 0 1,-1 0-1,1 0 0,0 0-9,11-5 11,-14 6-9,0 0 1,1 0-1,-1 0 1,0 0-1,1 0 0,-1 0 1,0 0-1,1 0 1,-1 0-1,0 0 0,1 1 1,-1-1-1,0 0 1,0 0-1,1 0 0,-1 1 1,0-1-1,0 0 1,1 0-1,-1 0 0,0 1 1,0-1-1,1 0 0,-1 1 1,0-1-1,0 0 1,0 0-1,0 1 0,0-1 1,0 0-1,1 1 1,-1-1-1,0 0 0,0 1-2,1 4 26,0-4-27,1 0 1,-1-1 0,0 1-1,1 0 1,-1-1 0,0 1-1,1-1 1,-1 0 0,1 1-1,-1-1 1,1 0 0,-1 0-1,1 0 1,-1 0 0,1 0-1,0-1 1,0 1 2,-1 0 0,0 0-1,0 0 1,1 0 0,-1 0-1,0 0 1,1 0 0,-1 1-1,0-1 1,1 0 0,-1 1-1,0-1 1,0 1 0,1-1-1,-1 1 1,0 0-2,9 15 67,2 2-27,10 12-45,-9-13 31,-6-6 76,-7 1-94,-1-7 10,1 2 14,0-3-34,0 0 1,0 4 53,0 5 51,0 8 76,0 7-51,0-22 21,0-6-34,0 0-81,0 0-68,0 0-81,0 0-19,0 0-52,0 0-141,0 0-327,1 1 149,0-1 96,1 0 82,-1 1 74,1-1 31,-1 0 71,1-1 38,2 1 17,-1 0 8,-2-1-10,1 1-25,0 0-52,32 0-1233</inkml:trace>
  <inkml:trace contextRef="#ctx0" brushRef="#br0" timeOffset="-144736.13">3218 12907 2944,'0'0'496,"0"-1"-198,0-1-86,0-1-45,0-15 193,0 14-250,0 1 39,0 0 121,-3-2 673,0 3-599,1 1-198,0-1-49,-16-9 149,12 10-143,-1 1 52,-3-1-25,1 1-35,-7-1 15,-11 1-31,20 5 19,-3 3 9,1-4-40,-9 6-7,16-9-58,0 1 0,0 0 0,1-1 0,-1 1-1,1 0 1,-1 0 0,1 0 0,0 0-1,-1 1 1,1-1 0,0 0 0,0 3-2,0 4 0,0-9 0,-32 47 0,28-40 0,3 2 0,3 32 0,-1-41 1,0 1 0,0 0 1,0 0-1,0 0 0,0-1 1,0 1-1,0 0 1,0 0-1,0 0 0,0-1 1,0 1-1,1 0 0,-1 0 1,0-1-1,0 1 0,1 0 1,-1 0-1,1-1 0,-1 1 1,1-1-1,-1 1 0,1 0 1,-1-1-1,1 1 0,-1-1 1,1 1-1,0-1 0,-1 1 1,1-1-1,0 0 1,-1 1-1,1-1 0,0 0 1,0 1-1,-1-1 0,1 0 1,0 0-1,0 0 0,0 0 1,0 0-2,12 6 74,-12-5-66,0 1 1,0-1-1,0 1 1,-1-1-1,1 1 1,-1-1-1,1 1 1,-1-1 0,0 1-1,1 0 1,-1-1-1,0 1 1,0 0-1,0-1 1,0 1-9,0-2 0,1 4 116,3-2-55,10-1-15,-11-2-13,4 1-4,1 0 37,40 0 407,-35 0-393,-5 0-88,-7 0 10,-1 0 0,0 1 0,0-1 1,0 0-1,0 0 0,1 0 0,-1 0 1,0 0-1,0 0 0,0 0 0,1 0 1,-1 0-1,0 0 0,0 0 0,0 0 1,1 0-1,-1 0 0,0 0 0,0 0 1,0-1-1,1 1 0,-1 0 0,0 0 1,0 0-1,0 0 0,0 0 0,1 0 1,-1 0-1,0-1 0,0 1 0,0 0 1,0 0-1,0 0 0,1 0 0,-1-1 1,0 1-1,0 0 0,0 0 0,0 0 1,0 0-1,0-1 0,0 1 0,0 0 1,0 0-1,0 0 0,0-1 0,0 1 0,0 0 1,0 0-1,0 0 0,0-1 0,0 1 1,0 0-1,0 0 0,0 0 0,0-1 1,0 1-3,2-17 88,3 4 8,2 3 23,4 3 47,-4 5-138,11-9-13,-17 8-13,1-1 0,-1 0 0,0 0 0,-1 0 0,1 0 1,-1 0-1,0 0 0,1 0 0,-2 0 0,1 0-2,0-203 875,0 204-863,0 1 1,0 0-1,0 0 0,0-1 1,-1 1-1,1 0 1,-1 0-1,0 0 1,1 0-1,-1-1 1,0 1-1,0 0-12,-24-48 213,22 35-187,1-14 104,1-1 33,-3 16-98,-8 5-22,9 1 13,3 19-97,0 30 26,0-31 34,1 1 1,1-1-1,0 0 0,0 0 1,3 6-20,33 77 10,-37-90-10,1-1 0,-1 1 0,0 0 0,0 0 0,0 0 0,-1 0 0,1 0 0,-1 0 0,1 1 0,-1-1 0,0 0 0,0 0 0,-1 0 0,2 21 0,12 23 0,-13-45 3,0 0 0,0 0 0,1 0 0,-1 0 0,1 0 0,-1 0 0,1 0 1,0 0-1,0 0 0,0 0 0,0 0 0,0 0 0,0 0 0,1-1 0,-1 1 0,1 1-3,8 11 53,10 51-27,-8-39-1,5-13 36,-15-12-54,-1 0-1,1 1 1,0-1-1,-1 0 1,1 0-1,-1 1 1,0-1-1,1 1 1,-1-1-1,0 1 1,0-1-1,0 1 1,0 0-1,0 0 1,0-1-1,0 1 1,-1 0 0,1 0-1,-1 0 1,1 0-1,-1 0 1,0 0-1,0 0 1,0 0-1,0 0 1,0 0-7,0 1-69,-1 2 104,0 6 116,0-6-123,1 2-70,0-4-20,0 1-33,1 1-152,0-2 77,-1 0-35,1 0-37,0-1-41,0 1-43,0 0-46,15 28-1057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2T20:14:13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24508 11807 461 0,'-18'-28'107'16,"-1"10"3"-16,-11-9-80 0,-7 2 1 15,-6-4-3-15,-4-2 0 0,-9-3-1 16,-3 2-1-16,-8 2-2 0,-10 8-2 0,-10 15-2 16,-11 7 1-16,-7 8-1 0,-12 23-4 15,-3 12 0-15,-1 21 0 0,-16 5 1 16,-6 15 1-16,-9 6-3 0,-3 25-4 16,-12 20 0-16,0 24-2 0,-8 19 0 15,2 35-4-15,3 11-2 0,-2 4-1 16,28 19 0-16,18-5-1 0,38-23 0 0,38-22-3 15,50-23 2-15,14-37 0 0,38-22-2 16,51-22 0-16,38-16 0 0,27-17 0 16,32-16 2-16,19-27-1 0,28-17 0 15,16 0 0-15,17-19 1 0,13-27 1 16,5-16 0-16,6-25 1 0,22-16-1 16,-3-17 1-16,-5-16 1 0,-15-22-1 15,-9-4-2-15,-39-7 3 0,-24-4 2 16,-30-12 5-16,-29 0 4 0,-48 2 2 15,-37-1 3-15,-41-15 2 0,-46 16-2 0,0 4-2 16,-43 15-5-16,-44 21-5 0,-58 21-3 16,-58 36-5-16,-75 52-6 0,-59 34-12 15,-62 13-13-15,-50 48-14 0,-33 72-11 16,-14 56-9-16,-16 34-110 0,11 37-116 16,35 22-265-16</inkml:trace>
  <inkml:trace contextRef="#ctx0" brushRef="#br0" timeOffset="1515.272">33094 12747 536 0,'-15'-34'116'0,"9"-3"6"0,6 1-101 15,-10-15-1-15,5-15 0 0,-5-11 1 16,-1-9 0-16,-6 0-3 0,4 7-4 15,-10 6-2-15,-5 1 3 0,-4 1-1 16,-12 5-3-16,-9-1-2 0,-6 3-3 16,-9 2 0-16,-21 3-2 0,-17 7-1 15,-17 11 0-15,-19 15-3 0,-7 16 0 0,-11 10 2 16,-9 15-1-16,-3 23-2 0,4 15 0 16,-9 13 0-16,2 21 3 0,5 18-2 15,5 8 1-15,0 21-2 0,14 12 2 16,18 3 4-16,19 10 0 0,31 5 2 15,17 2 3-15,32 1-1 0,34 2 2 16,0-7-1-16,24-9-1 0,32 3-2 0,29-19-1 16,26 5-3-16,17-21 1 0,14-16 0 15,12-20 1-15,11 2-3 0,4-26 0 16,7 1 1-16,14-9 1 0,3-17 1 16,-1-18 1-16,4-18-1 0,3 0 2 15,-9-15 1-15,-5-15-2 0,-2-16 1 16,-6-8 1-16,-5-13-1 0,-5-9 1 15,-7-10 0-15,-11-10-1 0,-15-22 0 0,-24-4 0 16,-20-9-1-16,-25-1-3 0,-27 2 2 16,-32 8-1-16,-6-4-1 0,-18 5 0 15,-37 9 0-15,-37 10-3 0,-42 11-1 16,-35 26-8-16,-40 14-12 0,-46 18-19 16,-35 6-13-16,-35 27-123 0,-16 0-130 15,-33 4-312-15</inkml:trace>
  <inkml:trace contextRef="#ctx0" brushRef="#br0" timeOffset="3862.159">24085 15679 456 0,'-33'0'107'16,"2"11"5"-16,1-2-79 0,-4-1 3 16,4 3 3-16,-4-7-2 0,3 6-4 15,5-1-3-15,1 6-2 0,2 6-4 16,2 3-1-16,2 5-7 0,-1 7-4 15,-3 1-3-15,3 4-1 0,6 7-1 16,2 12-1-16,7 5-3 0,5-2-1 0,0 2-1 16,10 0 1-16,11-15-1 0,7-6-1 15,7-8 2-15,7-9-1 0,9-5 1 16,4-13 2-16,6-2-1 0,6-7 1 16,3 5 0-16,7-5-3 0,0 0 4 15,5-12 0-15,3 2 0 0,0-10 1 16,-8-1 2-16,11-1 1 0,7 1 2 15,3-2-1-15,-6-2 1 0,9-5 1 16,-1-7-1-16,0-8-2 0,3-1 2 0,13 2-3 16,4-2-3-16,-12 6-1 0,-2 6-1 15,-5 6-2-15,-1 7 1 0,-8 6-3 16,-4 5 0-16,-3 10 1 0,-8 0 0 16,2 0-1-16,-14 10 1 0,9-1 0 15,-2 10-1-15,-2-3 2 0,-6 5-1 16,0 7 0-16,-4 2-1 0,-8 12 1 0,-1 2 0 15,-2 5 0-15,2-3 0 0,-7-1-1 16,-5-10-1-16,-6 0 2 0,-5-5-1 16,-8-1 0-16,-4-1 0 0,2 1 0 15,-8-7 1-15,-2-1 1 0,0-10 0 16,-3-3 0-16,-5-8 0 0,8 0 0 16,-3-13 0-16,-5-7-1 0,0-3 0 15,0-10 1-15,0 0-2 0,-5-8 1 0,5-1 1 16,0-3 0-16,0-1-1 15,12-4 0-15,-4-7 1 0,3 7-1 0,9 2 1 16,6 11-1-16,7 9-1 0,6-1 2 16,7 6-1-16,3 2 0 0,3 7 0 15,6 8 1-15,9 6-2 0,3 0 3 16,13 14 1-16,9 2 0 0,8 0 1 0,16-3-1 16,15-2 2-16,14-11 1 0,11 0 0 15,19 0 1-15,16-13 2 0,9-17 2 16,11-9 0-16,18-13 1 0,3-10 2 15,6-6-4-15,0-17 0 0,-2-13-3 16,-14-1-2-16,-12-15-3 0,-19-7-5 16,-11 3-11-16,-23-11-11 0,-18-13-18 15,-23-1-20-15,-26 4 15 0,-42 1-138 16,-40 25-129-16,-8 29-299 0</inkml:trace>
  <inkml:trace contextRef="#ctx0" brushRef="#br0" timeOffset="4362.041">26066 16906 587 0,'18'-36'139'0,"-5"14"6"0,-13 12-104 16,0 10-1-16,0 0-4 0,-17 14-8 15,-17 11-4-15,-8 12-11 0,-16 13-6 16,-7 1-4-16,-10 2 0 0,-6 9 0 16,-2-4-2-16,0-1-1 0,9-7 1 0,12-4 1 15,14-7 0-15,11-14-1 0,15-4 1 16,9-3-1-16,13-5 2 0,0 1 0 16,0-4-1-16,12-2 1 0,6 3 2 15,5 1 1-15,13 4 5 0,6 2 3 16,11 10 3-16,4-5 1 0,8 2 1 15,-6 2-3-15,-5-5-2 0,-11-4-3 0,-4 7-6 16,-26 6-2-16,-13-5-3 0,-3 3-5 16,-25 3-3-16,-10-7-6 0,-14-2-17 15,0 2-16-15,6-6-14 0,15-6-114 16,14-8-124-16,17-5-290 0</inkml:trace>
  <inkml:trace contextRef="#ctx0" brushRef="#br0" timeOffset="4502.635">26375 17233 606 0,'28'30'150'0,"1"9"6"0,-4 12-99 15,-7 12-8-15,-10 8-8 0,-8 11-9 16,0 3-11-16,-17-5-16 0,3-15-15 16,-6-7-21-16,4-28-15 0,4-14-117 15,4-4-123-15,3-12-295 0</inkml:trace>
  <inkml:trace contextRef="#ctx0" brushRef="#br0" timeOffset="4672.482">26242 17093 616 0,'0'-8'142'0,"12"3"2"0,11 5-111 16,9-12-2-16,9 7-9 0,7-12-17 15,14-4-20-15,8-3-3 0,2-2-125 0,10-12-119 16,-2-1-293-16</inkml:trace>
  <inkml:trace contextRef="#ctx0" brushRef="#br0" timeOffset="5063.004">27325 17173 592 0,'-29'0'140'0,"8"8"8"16,6-8-98-16,5 0-2 0,10 0-8 16,0 0-7-16,12-7-5 0,4 7-4 15,8-6-3-15,11-1-6 0,9-1-1 16,8 0-1-16,2-4-4 0,5 2 0 0,0 4-2 16,0 6-5-16,-10 0 0 15,-6 9-1-15,-11 7 0 0,-14 3-1 0,-18 10 0 16,0 3-1-16,-13 7 0 0,-16 4-2 15,-15 5-1-15,-14 4-1 0,-5 6 1 16,-4 0-1-16,-5 11 1 0,-2-15 0 16,5 5 3-16,5-4 1 0,4-10 1 15,3-4-2-15,14-4 1 0,5-4 3 16,12-9-1-16,15 3 0 0,11-5 2 0,0-1 3 16,21-12 2-16,12 4 4 0,14-6-1 15,12 1 3-15,10-8-2 0,8 0-2 16,11 0-1-16,0-8-5 0,-4-12-10 15,1-3-15-15,-7-3-15 0,-12 4-17 16,-10-2-14-16,-6-3-117 0,-11-5-128 16,-19-8-288-16</inkml:trace>
  <inkml:trace contextRef="#ctx0" brushRef="#br0" timeOffset="5234.84">27181 17734 660 0,'-6'17'155'0,"6"-11"6"0,10-6-117 16,13 0 0-16,14-4-13 0,12-20-8 15,9-3-14-15,7-5-20 0,10-9-24 16,-1-4-5-16,6 7-123 0,5-3-126 16,-8-2-300-16</inkml:trace>
  <inkml:trace contextRef="#ctx0" brushRef="#br0" timeOffset="5609.752">28438 17411 553 0,'-8'0'132'0,"8"-7"2"16,0-1-86-16,8-6-18 0,8 1-7 15,10-7-9-15,9-2-7 0,4-1-4 16,4 0-1-16,4-4-2 0,-6 6 1 15,0-1-2-15,-12 1 2 0,-11 4-1 0,-5-3 1 16,-13 9-1-16,0-1 2 0,-10 5-1 16,-8 7 3-16,-13 0 0 0,-13 10 2 15,-6 8 4-15,-9 5 3 0,-10 20 2 16,0-3 2-16,-3 12-1 0,5 5 5 16,8 2 3-16,7-6 2 0,13 2 2 15,14-7 0-15,20-9 0 0,5-8 2 0,5-3-1 16,21-12-4-16,15-9-3 0,15-7-4 15,9 0-3-15,7-18-2 0,7 4-4 16,3-7-4-16,-2-2-8 0,-3 2-10 16,-1 0-12-16,-4-3-7 0,4-1-17 15,-4 0-20-15,5 0-8 0,-4-5-111 16,2 3-121-16,-11 3-283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6-22T20:15:00.2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6-22T20:15:00.836"/>
    </inkml:context>
  </inkml:definitions>
  <inkml:trace contextRef="#ctx0" brushRef="#br0">15456 14669 0,'-70'-16'0,"14"-37"0,-17 5 0,29 14 0,17 7 0,-49-19 15</inkml:trace>
  <inkml:trace contextRef="#ctx1" brushRef="#br0">6658 7544 589 0,'0'-12'134'0,"0"12"4"0,7-3-105 16,-7 3 1-16,0 0-6 0,5 0-2 15,-5 0-2-15,8 15-1 0,0 8-2 16,3 12-1-16,2 19-1 0,5 22-3 16,-6 6-2-16,3 14-2 0,-15 0-5 0,0 7-2 15,5 0-2-15,-5-1-1 0,0 6-2 16,4-5-2-16,1-9-5 0,5-11-2 16,-5-17-8-16,-5-16-6 0,5-15-10 15,2-11-9-15,4-8-7 0,-6-12-20 16,1-4-86-16,-1 0-99 0,-5 0-234 15</inkml:trace>
  <inkml:trace contextRef="#ctx1" brushRef="#br0" timeOffset="671.725">6544 7608 534 0,'5'-7'127'0,"-5"-6"6"0,14 1-85 15,4 5-3-15,4-3-3 0,-5-4 1 16,15 7-1-16,10-2-5 0,4-4-2 16,11 4-4-16,15 3-3 0,7 1-5 15,6 5-5-15,16-9-5 0,7-6-2 16,20 7-3-16,1 0-4 0,13-9-3 15,2 4-1-15,5 0 2 0,0 2-2 0,-3 2 0 16,-6-3 0-16,-7 10 1 0,-4 2-1 16,-16-6 2-16,0-2-4 0,-17 0 4 15,6-4-1-15,-24 1 0 0,-6-2-1 16,-16 1 2-16,-10 8 1 0,-12-6-1 16,-8 8 1-16,0 2-1 0,1 0 1 0,-4 0-1 15,-5 0-3-15,-5 9 3 0,1 5-2 16,-4 6 0-16,-5 1-1 15,0 15 2-15,-5-3-1 0,5 10 1 0,-5 5-2 16,0 9 2-16,6 3 1 0,-6 18-2 16,10 11-2-16,-10 3 0 0,0 8 0 15,0 2 0-15,0-5-5 0,0-7-2 16,0-7-1-16,0-8-3 0,12-6-2 16,7-5 1-16,6-13-1 0,3-5 3 15,-2-8-1-15,-2-4 4 0,-1-9 3 0,3-1 2 16,-1-8 0-16,0 1 1 0,-6-6 1 15,-1 2 1-15,-3-8-1 0,-9-5 0 16,-6 9 0-16,0-9 1 0,-6 0 0 16,-9 0 0-16,-4 0 1 0,-4 0 0 15,-2 0 0-15,-6 0 2 0,-15-10-3 0,-9 3 2 16,-17-3 3-16,-13 2-1 0,-17 8 3 16,-21 0 0-16,-7 0 1 0,-23 7 0 15,-7 7 0-15,-22 2-1 0,6 6 0 16,-12 3 0-16,13-4 0 0,0 3-2 15,22-10 1-15,18-2-8 0,27-9-11 16,19 3-19-16,27-6-16 0,33 0-120 16,29-7-129-16,0-7-308 0</inkml:trace>
  <inkml:trace contextRef="#ctx1" brushRef="#br0" timeOffset="968.576">7960 7389 565 0,'7'0'136'16,"6"0"8"-16,0 8-93 0,5 19 7 0,3 10 0 16,-8 19-3-16,12 17-7 0,0 14-9 15,-7 18-7-15,0 6-9 0,-7 9-9 16,-11 9-16-16,0-11-15 0,-13 0-27 16,1-5-73-16,-2-8-60 0,6-16-123 15,1-10-266-15</inkml:trace>
  <inkml:trace contextRef="#ctx1" brushRef="#br0" timeOffset="2202.62">8859 8049 519 0,'0'0'124'0,"0"0"8"0,0 0-80 16,21 0-2-16,2-10-1 0,14 0 2 16,14-2-1-16,21-10-1 0,5 3-7 15,21-1-4-15,10 3-8 0,5-5-4 16,13 6-5-16,19-3-6 0,4 5-6 15,2 1 0-15,9 4-4 0,-3 9 0 16,-1 0-3-16,-11 0-1 0,-7 7-1 16,-17 0 1-16,-17 2-3 0,-22 4 3 0,-11-5-3 15,-11 1 2-15,-16-9-1 0,-6 0 3 16,-23 0-1-16,-2 0 0 0,-13 0-2 16,0 0 2-16,-17-9-2 0,-7 2-1 15,-7-5-4-15,-9-4 0 0,-9-7 3 16,-3 0-1-16,-10-4 0 0,0-3 0 15,3 1 1-15,-2-5 3 0,2 3-1 16,2-1 0-16,-3 7 1 0,4 10-2 0,4-2 3 16,9 7-2-16,15 10 1 0,7-4-1 15,13 4 0-15,8 0 1 0,0 0-1 16,0 0 0-16,15 0 1 0,14 7 1 16,10 3-1-16,10 1-1 0,15 7-1 15,0-1 4-15,-4 8-2 0,4-2 0 0,-3 4-2 16,-14-8 0-16,4 8-1 0,-12-4-1 15,-11-3-3-15,-10-5-1 0,-5 2-1 16,-13-3 1-16,0 0 1 0,0-1 3 16,0-1 1-16,0-8 1 0,-3 5 0 15,3-4-2-15,0-5 0 0,0 8 0 16,0-8-1-16,0 8-1 0,5 4-1 16,-5 1 0-16,0-3 2 0,0 7-1 15,0 0-1-15,-3 0-2 0,-7-3-1 16,-5 4-4-16,0-1 2 0,-6 5-2 0,-13-1 3 15,-4 6 0-15,-6 0 3 0,-7 8 4 16,-5 6 2-16,-9 1 1 0,-13 7 1 16,1 0-1-16,-7 2 2 0,-3-6-2 15,9 1-14-15,16-12-14 0,8-5-117 16,6-23-120-16,16-6-304 0</inkml:trace>
  <inkml:trace contextRef="#ctx1" brushRef="#br0" timeOffset="3375.944">11255 8602 387 0,'-16'-48'98'15,"-1"3"6"-15,-2-1-36 0,9-6-29 16,-6-2-10-16,8-7-3 0,1-8 1 15,-1-1-1-15,-4-5-1 0,1-1-1 0,-9 1-2 16,4-1-1-16,-4 1 1 0,7 7 2 16,-2 3-3-16,2 4-2 0,-3-1 0 15,-4 2-4-15,7 3-1 0,-1 1-4 16,4 10-1-16,3 4 0 0,1 10-1 16,-1 4-1-16,2 12 0 0,5 2-1 15,0 11 0-15,7 3-1 0,3-8 0 16,1 8-1-16,7 0 0 0,0 0-1 15,7 0 1-15,6 0 0 0,6 10 2 0,6-4-3 16,4 3 2-16,12 3 1 0,8-6 0 16,15 3 2-16,-2-2 0 0,18 0 1 15,2 0 1-15,16 0 1 0,15-1-3 16,20-4 1-16,7 5-4 0,16-1 1 16,11 2-4-16,8-2 1 0,3 3-4 0,4-9 3 15,-1 7-1-15,1-7-1 0,-22 9 0 16,-9-9 2-16,-11 0-1 0,-19-7-2 15,-19 7 2-15,-9-9-3 0,-18-2 2 16,-18-2 0-16,-16-1-1 0,-10-3 0 16,-11 3 3-16,-7 3-1 0,0 5 1 15,-6 0-3-15,-4 6 2 0,-5 0-1 16,-4-7 0-16,-12 7 0 0,6 5-2 0,-6 5 2 16,0 2 1-16,0 5-3 0,0 14 2 15,0 6 0-15,0 9 0 0,0 14 1 16,0 7 0-16,0 9-3 0,-4 10 0 15,4 5-1-15,0 10 0 0,0-2-3 16,0 7-3-16,9-6-4 0,11-1 1 16,-7-12-2-16,8-3 1 0,9-9-2 0,1-6 0 15,-3-14 2-15,6 1 2 0,-3-13 2 16,-8-9 3-16,0-5 1 0,-5-3 2 16,-7-9 2-16,-1-4 1 0,-10-5-1 15,0-1 3-15,0-7-2 0,0 0 2 16,-13 0 0-16,-11 0 0 0,-8-7 0 15,-15 7 2-15,-14-8-1 0,-15 0 0 0,-14 2-1 16,-18-6-1-16,-28 10 1 0,-18 2 0 16,-19 0 1-16,-37 7-2 0,-19 6 2 15,-10 8 0-15,-17 0 1 0,4-6 0 16,8-1 0-16,18-11-2 0,23-3-2 16,38 0-6-16,24-7-10 0,38-4-14 15,34-8-13-15,32-7 8 0,29-5-127 16,8-3-115-16,21-14-280 0</inkml:trace>
  <inkml:trace contextRef="#ctx1" brushRef="#br0" timeOffset="3610.255">13012 7424 549 0,'7'-17'137'0,"1"7"10"0,-1 10-73 16,1 0-22-16,-2 17 8 0,1 11-4 16,-2 17-8-16,-5 23-6 0,8 27-9 15,2 21-7-15,-10 17-7 0,0 15-6 16,0 12-10-16,-13-2-4 0,4-5-17 16,-17-12-16-16,2-15-25 0,4-15-122 0,9-23-139 15,-1-14-326-15</inkml:trace>
  <inkml:trace contextRef="#ctx1" brushRef="#br0" timeOffset="4453.818">14617 7960 551 0,'-10'16'129'16,"7"-2"5"-16,3-3-97 0,3-6 3 16,15 6 5-16,8-8-2 0,15 4 0 15,17-7-4-15,15 7-3 0,22-7-5 16,21 5-2-16,22-5-7 0,9 5-6 15,8-5-5-15,2 5-4 0,14-5-1 16,-11 9-4-16,8-3 0 0,4-6-2 0,-11 0 0 16,-11 0 1-16,-9 0 1 0,-19 0-3 15,-19-10 2-15,-13 5-1 0,-21-5 2 16,-16 2-2-16,-21-4 0 0,-19 1 0 16,-13-6-1-16,-6-3 1 0,-29-7-2 15,-20 2-1-15,-27-9 2 0,-24 2-1 16,-15-2-2-16,-5 4 3 0,-12 2-2 0,9 6 1 15,10 3 3-15,2 5-2 0,13 11 2 16,15 3-1-16,21 0 1 0,19 14-2 16,22 3-1-16,24 1 0 0,3-2 1 15,12 3-1-15,25-2 1 0,24 2-2 16,22 0 2-16,15 3-1 0,12 4 0 16,14 9-1-16,9 0-3 0,-1 3 1 15,4 3 0-15,-3-3 0 0,-12 7 1 0,-15 3-2 16,-11-2 2-16,-12 3 1 15,-17 0 2-15,-22-12 0 0,-26 1 0 0,-18-4 0 16,-23-6 5-16,-18 4 0 0,-24 3 1 16,-20-1-2-16,-17-2 2 0,-7 0 0 15,-30-8-5-15,3-4-17 0,5-4-19 16,15-7-13-16,34 0-119 0,41-9-131 16,41-5-307-16</inkml:trace>
  <inkml:trace contextRef="#ctx1" brushRef="#br0" timeOffset="5203.685">16948 8805 577 0,'-18'-46'136'0,"9"-23"2"16,9-8-97-16,0-12-5 0,0-19 0 16,8-7-2-16,3 1-3 0,-1-12-3 0,3-15 0 15,-1 3-2-15,-4-4-4 0,5 3-5 16,-5 17-4-16,3 13-6 0,-4 9-1 16,0 3-3-16,-7 16 1 0,0 7 2 15,0 14 0-15,-7 17 1 0,7 13 1 16,-10 5-1-16,10 11 0 0,0 6-2 15,0-2-2-15,0 10-3 0,13 0-1 16,7 8-1-16,11-3 2 0,20 9 1 0,22 10 1 16,21-5-1-16,28-2 2 0,32 7 0 15,18-3-1-15,29 1-1 0,22 5 0 16,4-2-3-16,13 4 1 0,22-3-2 16,-8-4 2-16,-1-1-2 0,6-4 2 15,-9-9-2-15,-21 2 2 0,2-10-1 16,-4-12 3-16,-16 5-4 0,-5-7 4 15,2-1-1-15,-18-1 1 0,-22 2-2 16,-12 2 1-16,-25 3-3 0,-28 2 3 0,-20-4-1 16,-17 9 2-16,-17-5 0 0,-16 7-1 15,-17 0 1-15,-16 16 1 0,0 11-2 16,-20 14 1-16,-11 18-3 0,-18 8 3 16,-5 13 0-16,-5 13 2 0,-8 9-4 15,-3 4 2-15,11 20-2 0,7-2-2 16,-4-3-5-16,4 5-4 0,6-3-3 15,-10-9 0-15,4 6 0 0,-1-12 1 0,13-4 2 16,4-8 3-16,13-12 5 0,1-10 1 16,3-16 1-16,6-11 0 0,-5-5 1 15,3-11-1-15,-5-13 1 0,-3-4 0 16,4-7 2-16,-12-7 1 0,-12 0 1 16,-11-20 0-16,-16 3 0 0,-27-10-1 15,-19 4-1-15,-28-11 0 0,-21-3 0 0,-22-2 0 16,-24 8 5-16,-19-5 2 15,-17-1 2-15,-25 9 0 0,-4 1-1 0,-19 1 2 16,-3 12-2-16,15 6-5 0,22 2-2 16,22 6-3-16,59-5-7 0,44 5-9 15,53-10-18-15,52-9-14 0,31-4-10 16,18-5-112-16,26-12-122 0,33 0-271 16</inkml:trace>
  <inkml:trace contextRef="#ctx1" brushRef="#br0" timeOffset="5830.656">19572 7199 542 0,'-24'0'128'0,"6"0"6"0,-5 0-91 0,-3 18 5 15,1 13-2-15,-4 14-1 0,-7 6-2 16,-8 20-2-16,-4 16-1 0,-4 19-6 15,-2 20-8-15,3 8-8 0,2 4-5 16,0-3-6-16,2-5-9 0,6-12-14 16,3-12-14-16,9-5-15 0,12-21-9 15,17-9-119-15,0-16-126 0,22-12-290 16</inkml:trace>
  <inkml:trace contextRef="#ctx1" brushRef="#br0" timeOffset="6533.618">20297 8095 569 0,'30'9'136'0,"4"-4"4"15,18-5-98-15,11 0 5 0,13 0-4 16,18 0-3-16,15-5-6 0,9 5-7 16,8-6-3-16,10 6-4 0,9 0-8 15,1 11-2-15,11 2-5 0,0-2-2 0,7 0 0 16,4 7-2-16,6 1-1 0,-3 1 2 16,-2-6-4-16,-1 7 1 0,-12-8-1 15,-22-13 1-15,-18 0-1 0,-21 0 1 16,-18 0-2-16,-26 0 3 0,-19-8 0 15,-15-3 1-15,-17-4-1 0,0-5 0 0,-18-4-1 16,-17-3 0-16,-1 5 2 0,-18-2-1 16,-19-2 1-16,-9-4-1 0,-8 0 1 15,-15-11 0-15,14 4 0 0,7-7 0 16,6 2 2-16,7-1-2 0,3 4 2 16,7 0 1-16,9 15 1 0,9 2-1 15,17 16-1-15,26 6-1 0,0 0 1 16,8 0-2-16,25 13 0 0,13 1-1 0,9 2 1 15,11 11-3-15,-1 5 4 16,7 8-4-16,7 10 3 0,6-3-2 0,5 8 0 16,8-5 0-16,-13-1 0 0,0 5-2 15,-6-3 1-15,-12 3-2 0,-17-5 2 16,1 5-1-16,-18-12 2 0,-18-6-1 16,-15 2 2-16,0-8 0 0,-12 0 1 15,-24 1 0-15,-13-8 2 0,-11-1 2 16,-17-8-1-16,-30-1 0 0,3 1 1 0,-17-5-5 15,-12 3-14-15,2 3-24 0,9-1-8 16,4-4-123-16,16 9-132 0,20-3-314 16</inkml:trace>
  <inkml:trace contextRef="#ctx0" brushRef="#br0" timeOffset="17555.098">32628 15000 0,'0'25'0,"-7"5"15,125 123 1,-61-61-16,-131-73 16,17-6-1</inkml:trace>
  <inkml:trace contextRef="#ctx1" brushRef="#br0" timeOffset="18008.133">23165 9549 518 0,'0'-46'113'0,"-8"-11"3"0,-2-14-89 15,0-6-11-15,10-12 4 0,0-3-2 16,-5 2-1-16,10-5-3 0,-5 3-1 16,0-15-4-16,-5-1-1 0,0-6-3 15,5 4-1-15,5-2-1 0,4 15 1 0,15 4 0 16,2 0 1-16,0 1 2 0,-8 3 0 16,-11 9 2-16,-7 2 1 0,0 15 0 15,-10 18 0-15,-5 3-1 0,-3 6-3 16,-4 8 0-16,2 2-1 0,0 6 0 15,6-3-1-15,0 6-2 0,14 2 1 16,0 4-3-16,0 0 1 0,10 3 0 16,2 8-2-16,2-1 0 0,3 1 2 0,-2 0-1 15,6 0 2-15,2 8-2 0,1-1 0 16,1 2 1-16,14 5-1 0,13 0-1 16,11 2 2-16,20-9 1 0,12 4 3 15,21-11 2-15,3 6-1 0,21 2 2 16,8-8 1-16,14-7-1 0,-3 16-1 15,11 0-1-15,-16-9-1 0,23-9-1 16,11-4 1-16,5 13 0 0,3-5-2 16,2-11 1-16,-21 6 0 0,-19-1 0 0,-7 8-1 15,-12 3-2-15,-6-8 0 0,-16 8 0 16,-14 0-1-16,-17-6-1 0,-11 6 3 16,-11-7-1-16,-7 7 1 0,-2-8 0 15,-2 8 1-15,-7-6-1 0,3 6 1 16,-5-8-2-16,-10 8 1 0,5 0-2 15,-3 8 2-15,-4-2-3 0,-6-4 2 16,-5 5-1-16,-3-1 0 0,-10 0 0 0,-3 4 1 16,-5 10 0-16,0 3 1 0,-6 6 1 15,-11 4-2-15,1 10 3 0,-4 1-2 16,2 15 1-16,2 14-1 0,3 10-1 16,5 11-1-16,-2 7 0 0,-2 0 1 15,1 10-1-15,-1 9-1 0,1 8 0 16,-4-3 1-16,5-4 0 0,2-8 0 0,3-17-1 15,0-10 1-15,5-12-1 0,0-1 1 16,0-12 0-16,0-1-2 0,7-10 3 16,-7 1-1-16,10-8-1 0,-2-4 1 15,-8-5 1-15,5-9-2 0,-5 0 2 16,0 0 0-16,-13-6-1 0,-2-3 1 16,-5 0 1-16,-7-2-3 0,-13-5 2 15,-5 0-1-15,-11 2 4 0,-6-8 0 0,-9 3 1 16,-7-6 0-16,-12 0 3 0,-7 0-2 15,-7 0 1-15,-16 0-4 0,-16 8-1 16,2-8-1-16,-34 0 1 0,-27 12-1 16,-19-12 1-16,-4 8 0 0,-19-1 0 15,11-2 1-15,4-5-1 0,16 0-1 16,-9 0 0-16,14 0-2 0,13-5-6 16,19-7-6-16,24 3-16 0,35 0-14 15,32-7-12-15,29-5 13 0,37 1-130 0,12-10-115 16,18-4-273-16</inkml:trace>
  <inkml:trace contextRef="#ctx1" brushRef="#br0" timeOffset="18273.686">24803 7393 506 0,'0'15'123'16,"0"12"8"-16,0 19-78 16,6 26-13-16,2 35-7 0,14 24-4 0,4 26-7 15,0 28-6-15,15 14-8 0,-2 12-3 16,-8 2-1-16,2 0-6 0,11-18-13 15,-8-23-12-15,-3-21-112 0,1-16-112 16,9-22-285-16</inkml:trace>
  <inkml:trace contextRef="#ctx1" brushRef="#br0" timeOffset="21225.683">3852 6753 426 0,'0'-17'103'0,"0"0"3"0,0 8-70 16,0 3 0-16,0-2-9 0,-4 8-5 15,4 0-4-15,0 0-3 0,0 0-3 16,0 8-1-16,0-3 0 0,0 5 0 16,0 11 1-16,0 0-2 0,4 15 1 15,-4 0 0-15,15 5-1 0,-8-12-2 16,3 2-2-16,3 0-2 0,-4 1 0 0,8 8-2 15,7 3 0-15,6 7-1 0,7 17-1 16,-1-2 1-16,7 9-2 0,-15 5-1 16,-7 1-4-16,-3-13-3 0,-2 0-3 15,-3-19-3-15,-1-13-4 0,3-6-1 16,-12-7-6-16,-3-5 140 0,0-6-236 16,5-11-112-16,-5 0-330 0</inkml:trace>
  <inkml:trace contextRef="#ctx1" brushRef="#br0" timeOffset="21788.016">3972 7206 364 0,'0'0'91'16,"0"0"3"-16,0-6-56 0,8 0-2 15,-3-1-7-15,1-2-3 0,1 1-2 16,-7-5 2-16,11-7 3 0,-11-6 2 16,0-12 4-16,0 0-1 0,0-6 2 15,5-6-5-15,2-1-1 0,-1-8-5 0,8-5-3 16,-6-2-4-16,8 12-3 0,2-3-4 16,7 19-1-16,1 4-2 0,0 6-2 15,3 4-2-15,-2 3-3 0,-3 5-4 16,2 11-7-16,7 5-10 0,-2 0-12 15,-3 15-10-15,-2 7 177 0,-8 5-288 16,-5 10-132-16,-1-1-379 0</inkml:trace>
  <inkml:trace contextRef="#ctx1" brushRef="#br0" timeOffset="22147.282">4508 6918 472 0,'12'-4'116'0,"4"-7"5"15,-1-10-78-15,6-1 1 0,-1-11-6 16,-4-9-4-16,6 1-6 0,0-5-6 0,1 1-7 16,-1 15-2-16,-1-5-4 0,-2 5-1 15,-5 2-3-15,-5-3 0 0,-2 2 0 16,-7 3-1-16,0 4-1 0,-8 2 1 16,-5 11-2-16,-9 9 0 0,-4 0-1 15,-3 0 0-15,6 8 2 0,-5 15-2 16,0 11 0-16,0 9 0 0,1 0 0 15,-6 8-1-15,5 12 0 0,4 2 1 0,6-6-1 16,11 5-1-16,7-10 2 0,8-13-2 16,10-6 3-16,10 0-2 0,3 0 0 15,-3-10 1-15,1 1 0 0,-2-10 1 16,-5-5-3-16,0-7 0 0,9-4 1 16,-3 0-2-16,3-12 0 0,0 2-3 15,-5-9-2-15,-2-1-6 0,-2-6-7 0,2 2-7 16,-9-2-9-16,3-3-28 0,-8 1-75 15,5-2-97-15,-1 0-219 0</inkml:trace>
  <inkml:trace contextRef="#ctx1" brushRef="#br0" timeOffset="22616.106">4839 6323 461 0,'0'0'112'0,"0"0"6"0,0 0-71 0,8 11-7 16,2 0-4-16,5 15-5 0,-1 7-2 15,-1 8-3-15,2 2-5 0,-2 2-6 16,7 0-2-16,0 0-3 0,-6-10-2 16,8-1-3-16,-6 0-5 0,0-11 1 15,-9-11 1-15,3-2-2 0,-2-10 1 16,-8 0 0-16,0-10-2 0,0-7 3 16,0-10-2-16,0-6 1 0,-5 2 0 0,-5-1-1 15,5-9 2-15,0 5-1 0,5-12-1 16,-8-9-1-16,8 3 1 0,0-2 2 15,0 7 1-15,0 11 1 0,5 15 4 16,6 9 1-16,4 14 1 0,-2 0 2 16,10 14-1-16,2 15-3 0,-9 3-1 15,5 14-1-15,-3 0-2 0,-11-1-2 16,-4 1 0-16,-3-2-1 0,7-9-1 0,6-16 0 16,0-7-2-16,5-12 1 0,-3-7-1 15,9-12 0-15,-1-7 2 0,-2-9-2 16,-3-7 1-16,5-1 2 0,-3 0-1 15,-12 6 1-15,3-4-1 0,3 3 1 16,-10 3 3-16,5 14-1 0,2 7 2 16,-11 14 1-16,0 0 1 0,7 8 2 15,-7 19-1-15,0 3-2 0,0 6-1 0,0 5-1 16,0-2-3-16,5-6-10 0,3-2-9 16,6-4-15-16,6-13-12 0,1-14-6 15,5 0-109-15,1-11-114 0,10-12-258 16</inkml:trace>
  <inkml:trace contextRef="#ctx1" brushRef="#br0" timeOffset="23115.807">5785 5949 524 0,'-22'14'118'0,"-1"18"9"0,-3 8-89 16,0 9-3-16,-2 8-5 0,7 4-5 15,1-1-4-15,12-12 0 0,0 0-5 16,8-13-4-16,11-15 0 0,1-17 3 0,14-3 1 15,7-6 2-15,4-21 0 0,4-8-1 16,-1-6 1-16,5-13-1 0,-7 1-1 16,8 2-1-16,-10-4-3 0,-8 4-2 15,-15 3-2-15,-4 5 0 0,-9 2-3 16,-13 19-1-16,-11 4-3 0,-11 18-4 16,-2 0-8-16,-11 0-8 0,9 23-9 15,3-4-10-15,10 6-8 0,6-7-7 16,14-10-3-16,6-8-2 0,0 0 0 0,11-11-18 15,7-9 4-15,-3-2 8 0,5 5 23 16,-1 4 22-16,-7-1 18 0,-1 6 17 16,2 2 31-16,-8 1 12 0,7 5 9 15,-1 0-7-15,0 0-6 0,7 0-3 16,-1 9-2-16,-2 7-1 0,3 5-2 16,-5 6-6-16,8 6-8 0,-6 1-8 0,4 2-8 15,6-11-5-15,-4-2-5 0,-1-9-2 16,-1-14-4-16,-1 0 0 0,-3 0 1 15,0-17 4-15,-2-7 2 0,-5 1 4 16,0-9 1-16,-8-4 2 0,0 3 0 16,0-1-2-16,0-6-3 0,-10 1-2 15,4 6-3-15,-2-11-6 0,-4 6-7 16,6 2-12-16,-1 2-8 0,1 6-18 16,6 4-17-16,0 5-9 0,0 0 72 0,5 8-175 15,6-2-114-15,10-2-296 0</inkml:trace>
  <inkml:trace contextRef="#ctx1" brushRef="#br0" timeOffset="23412.61">6431 5681 541 0,'8'16'131'0,"7"-10"13"0,1-6-84 16,5 0-5-16,4-17-4 0,-4-12-7 0,10-5-7 16,4-8-4-16,-1-1-14 0,-6-3-8 15,-1 0-2-15,-9 5-5 0,-1 5-1 16,-12-2-2-16,-5 7-1 0,0 3 1 15,0-1-2-15,-12 4 1 0,-9 0 0 16,-4 12 1-16,-4 13 0 0,1 0-1 16,2 0 1-16,3 29-1 0,-1 9 1 15,-1 8-1-15,-1 13-1 0,5 14 1 0,-2-2 1 16,6 1 0-16,9 3 0 0,8-9-1 16,7-13 0-16,6-7 0 0,18-15 0 15,11-16 0-15,16-15-3 0,9 0-3 16,19-24-3-16,22-16-13 0,17-9-18 15,7-10 59-15,4 0-183 0,2-1-130 16,-16 20-336-16</inkml:trace>
  <inkml:trace contextRef="#ctx1" brushRef="#br0" timeOffset="24052.79">3844 8392 569 0,'-6'-29'139'0,"6"8"7"16,-7 14-96-16,7 7 1 0,0 8-8 16,0 14-6-16,8 21-5 0,4 19-7 0,6 7-6 15,8 5-4-15,3 2-4 0,4 7-2 16,0-3-4-16,1 7-6 0,-6-6-8 15,-3-7-10-15,-7-15-10 0,-4-19-10 16,4-20-10-16,-6-20-6 0,4 0-25 16,-4-10-75-16,6-13-94 0,-7-7-217 15</inkml:trace>
  <inkml:trace contextRef="#ctx1" brushRef="#br0" timeOffset="24287.061">3877 8411 419 0,'-15'-51'117'0,"4"1"4"15,11-3-2-15,0 5-89 0,11 5 6 16,2 5 1-16,9 5 0 0,9 3-3 16,10 9-2-16,8 2-5 0,5 11-1 15,8 8-5-15,-2 3-7 0,3 16-5 16,-9 6-3-16,-5 20-2 0,-17 9 1 0,-9 13-3 16,-23 4 0-16,0 6 0 0,0-1-2 15,-21-5 2-15,0-14 0 0,-6-2-1 16,6-19 2-16,-5-7-4 0,2-13-7 15,2-6-14-15,9-10-16 0,-3-7 19 16,6 1-139-16,10-20-125 0,0-15-296 16</inkml:trace>
  <inkml:trace contextRef="#ctx1" brushRef="#br0" timeOffset="24740.084">4594 8068 492 0,'4'-18'120'0,"6"-5"5"0,8-9-77 15,8-3-6-15,2 0-4 0,2-2-4 16,-1 4-4-16,-8 1-7 0,-3 0-2 16,0 9-5-16,-18 3-1 0,0 9-3 15,0 5-2-15,-11 6 0 0,-1 0 2 16,-17 6-3-16,-2 3 1 0,2 11-3 0,-3 1-2 15,6 11-1-15,8 4-1 0,8 10-1 16,-1 6-1-16,0 1-1 0,6-7 1 16,1-5-1-16,4-12 1 0,0-13-1 15,0-12 1-15,0-4 0 0,12 0-1 16,7-14-5-16,6-1-11 0,3-3-12 16,1-1-10-16,4-3-10 0,-5 2-109 15,3 3-113-15,3 6-261 0</inkml:trace>
  <inkml:trace contextRef="#ctx1" brushRef="#br0" timeOffset="25036.944">5027 7771 430 0,'0'0'130'16,"5"-10"8"-16,0-5 1 0,3-6-88 16,8-2-7-16,-1-5-4 0,5-6-8 0,6-2-9 15,0 6-7-15,-3-4-3 0,-7 4-1 16,-6 1-3-16,-10 6 1 0,0 0-2 15,0 3 2-15,-19 7-2 0,-8 13 3 16,0 0-3-16,-1 0 1 0,-2 25-4 16,4 9 1-16,8 7-2 0,-1 5-1 15,-1 8-2-15,8-3 0 0,-4-2-2 16,16-10 3-16,0 2-3 0,0-12 1 0,20-9 0 16,-2-3-1-16,8-5 1 0,2-4 1 15,11-8-3-15,-6 0-1 0,-2 0-3 16,0-8-8-16,-2-8-6 0,-3 3-10 15,4-7-10-15,-4-9-9 0,-3-7 179 16,-3-1-290-16,-4-5-131 0,-8-7-385 16</inkml:trace>
  <inkml:trace contextRef="#ctx1" brushRef="#br0" timeOffset="25224.355">5308 6740 536 0,'0'15'134'15,"10"11"7"-15,-2 4-87 0,6 8-5 16,0 8-4-16,11 9-9 0,1 1-8 16,0 1-10-16,9 7-5 0,0 6-3 15,-10-5-3-15,-10-3-10 0,4 1-9 0,-9-15-14 16,3-11-13-16,-6-6-12 0,3-8-102 16,3-9-115-16,-2-8-251 0</inkml:trace>
  <inkml:trace contextRef="#ctx1" brushRef="#br0" timeOffset="25614.877">5490 7257 533 0,'0'-29'126'0,"11"0"6"15,3-2-92-15,2-9 1 0,4 9-4 16,-2-11-1-16,3 4-6 0,0-10-3 16,-3 6-4-16,2-8-3 0,-1 7-2 15,-7-2-2-15,7 11-4 0,-7 1-2 16,4 5-2-16,-4 1-2 0,-4 10-1 15,0 4-3-15,-8 6-1 0,5 7 1 16,-5 0-2-16,0 17 0 0,-8 2 0 0,8 2 0 16,-15 7 0-16,5 1 0 0,-6 1-1 15,0 7 0-15,-6-2 2 0,1 3-1 16,-4-4 1-16,-1-2-1 0,5-3 0 16,-2 1 1-16,-3-4-1 0,5-6 0 15,4 3 0-15,-6-7 1 0,5 3-2 16,7-5 1-16,4 1 0 0,7 0 0 15,0-2 0-15,5-5 0 0,5 1-1 0,7 3 2 16,-1-8-2-16,7-4 0 0,5 0 2 16,-1 0 0-16,11-4 0 0,5-5 1 15,1-8 1-15,6 3 1 0,1 2-1 16,3-5 1-16,0 3-2 0,0 9-1 16,2 5-9-16,-4 0-19 0,-13 0-18 15,-9 13-118-15,-9 7-131 0,-9 23-315 0</inkml:trace>
  <inkml:trace contextRef="#ctx1" brushRef="#br0" timeOffset="28083.052">29162 7351 476 0,'0'-3'116'0,"0"-7"5"0,0 10-71 16,0 0-7-16,0 10-7 0,0 1-1 15,-8 17-2-15,-2 8-5 0,2 14-2 16,-2 25-2-16,0 24-6 0,4 20-4 0,-1 19-3 15,-1 12-6-15,-5 8 0 0,0 2-4 16,-10-8-3-16,-7-11-1 0,-7-11-6 16,-6-14-4-16,-3-22-6 0,5-7-8 15,5-7-6-15,17-16-3 0,6 1 9 16,8-14-114-16,5-10-99 0,0-13-252 16</inkml:trace>
  <inkml:trace contextRef="#ctx1" brushRef="#br0" timeOffset="28754.767">28858 7674 526 0,'0'-29'119'0,"0"2"4"15,0 10-94-15,6-3 1 0,9 5 1 16,6 4-2-16,4 1 1 0,11 3-4 16,10-1-2-16,4 1 0 0,21-6-2 15,17-3-1-15,9 0-3 0,16 2-4 16,13 3-2-16,10-3-2 0,4 2-4 16,9 3-1-16,5 4-3 0,-1-3 2 0,-3-1-3 15,1 6 1-15,-17 3-2 0,-6 0 0 16,-12-12 2-16,-9 12-2 0,-12-3 0 15,-10-5 0-15,-7 8 0 0,-6-6 1 16,-11 6-1-16,-14 0 0 0,-11 0 0 16,-18 3-1-16,-18 11 2 0,0 18-1 15,-13 6-1-15,-15 18 0 0,-4 11 1 0,-6 20 0 16,0 4 2-16,4 12-3 0,3-3 1 16,5-1 1-16,4-11 0 0,14 3-2 15,2-5 0-15,6 1-2 0,0-4-1 16,8-2-1-16,3-3-2 0,7-2-1 15,0-9-1-15,5-6-1 0,5-3-1 16,3-15 1-16,5-11-1 0,4-5 1 16,-4-12 1-16,3-3 2 0,0-3 1 0,0 4 3 15,1-2 1-15,1-6 1 0,-4 5 1 16,-4-5-1-16,-7 2 1 0,-4 0 2 16,-8 1-2-16,-7-2-1 0,-2 5 2 15,-5-5 1-15,0 4-3 0,-12-6 3 16,1 8-1-16,-4-1-2 0,-11 0 2 15,0 3 0-15,-19 1-1 0,-5-1 1 16,-16 1 0-16,-4 8 1 0,-17-3 5 16,-10 8 1-16,-12-3-1 0,-16-6 3 0,-17 8 0 15,-14-6-2-15,-7 4 0 0,-21 3-4 16,-4 7-4-16,-12-4-3 0,4-4-7 16,9 2-2-16,27-9 0 0,27-11-9 15,40-9-8-15,35 0-7 0,26-18 116 16,32-20-223-16,0-8-124 0,21-16-346 15</inkml:trace>
  <inkml:trace contextRef="#ctx1" brushRef="#br0" timeOffset="29035.951">30295 7443 505 0,'0'0'115'0,"0"0"6"0,0 16-88 16,0 17 6-16,0 13-1 0,0 24-4 16,0 25-4-16,0 14-1 0,0 23-6 15,0 14-8-15,0 7-4 0,-10 10-4 16,-4-5-2-16,-9-9-4 0,-5-10-10 0,-7-19-13 15,-1-7-6-15,0-6-117 0,7 3-114 16,4-1-284-16</inkml:trace>
  <inkml:trace contextRef="#ctx1" brushRef="#br0" timeOffset="29645.19">28787 5551 471 0,'-8'0'118'0,"-4"7"3"15,1 0-46-15,-9-1-51 0,-7 6 4 16,-8 13-2-16,-7-3-1 0,-8 14 0 16,1 6-1-16,0 3 0 0,-3 5 2 0,6 11-3 15,8 1-5-15,6-4-3 0,9 5-3 16,11-10-4-16,12-13-1 0,0-8-3 16,8-13-2-16,15-19-1 0,8 0 1 15,10-13 0-15,-1-8 0 0,1-18-1 16,3-7-1-16,-5-8 2 0,0 0 0 15,4-3 0-15,-9 4 0 0,-6 2 0 16,-11 3 1-16,-9 2 4 0,-8 5 1 16,0 6 4-16,-12 13 0 0,-2 12 0 0,-4 10 1 15,4 0 0-15,-4 24-3 0,5 3-2 16,-3 9-4-16,-4 19 0 0,1 0-2 16,4 11-2-16,15 5 3 0,0-1-3 15,0-6-1-15,23-7-10 0,13-12-8 16,8-9-16-16,2-6-15 0,8-14 164 15,2-10-288-15,3-6-143 0,8-6-395 16</inkml:trace>
  <inkml:trace contextRef="#ctx1" brushRef="#br0" timeOffset="30035.727">29424 5700 528 0,'-26'-14'124'0,"-5"14"6"16,-4 2-76-16,-6 13-23 0,-1 15-1 15,1 7-3-15,0 12-2 0,0 3-4 0,8-4-4 16,4 0-4-16,6-2-5 0,16-8-1 16,7-6-4-16,7-7-1 0,9-12-3 15,14-13 1-15,6 0-1 0,1-19 2 16,4-8-2-16,5-15 2 0,-2-7 0 16,2 0-1-16,-5 1 1 0,-1-12-2 15,-11 8 1-15,-4-14 0 0,-12-16 1 16,-8-7 0-16,-5-5-1 0,0-12-1 15,0-3 3-15,-9 14 1 0,0-11 6 0,-5 3 0 16,-5 4 3-16,-2 16 5 0,-4 14 2 16,4 24 0-16,-2 24-2 0,3 21-1 15,-1 0-3-15,3 16-2 0,3 19-4 16,7 11-2-16,8 11-1 0,0 19 0 16,-7 16-4-16,7 10 1 0,10 8-1 0,5 4 3 15,8 7-4-15,6-2-4 0,7-6-11 16,7-14-12-16,-7-17-15 0,0-15-12 15,8-18-7-15,2-15-108 0,5-7-111 16,11-11-250-16</inkml:trace>
  <inkml:trace contextRef="#ctx1" brushRef="#br0" timeOffset="30363.775">30128 5446 560 0,'-20'-27'132'0,"1"15"4"0,-6 12-96 16,-1 15 2-16,-5 14-6 0,-3 14-4 15,-1 15-6-15,-2 5-5 0,0 6-4 16,6-7-2-16,5-3-7 0,13-11-3 16,7-1-3-16,6-15 1 0,14-10-3 0,11-22 1 15,11 0-1-15,5-14 0 0,5-16-1 16,1-12 1-16,1-8-3 0,-4 2-1 16,-8-6-1-16,-2-12-1 0,-4-13 1 15,-11 2-2-15,-10-14 2 0,-9-10 1 16,0 3 1-16,-7-10 2 0,-16-19 4 15,-10-2 0-15,2 1 5 0,2 3 2 16,-1 24 1-16,6 37 2 0,1 29-1 16,0 35-2-16,-8 0-2 0,0 20-1 0,3 25-3 15,15 16-2-15,13 15-2 0,0 18 2 16,21 6-2-16,12 8-5 0,19 13-11 16,9 2-12-16,14 11-12 0,15 4-121 15,23 7-125-15,16-4-303 0</inkml:trace>
  <inkml:trace contextRef="#ctx1" brushRef="#br0" timeOffset="31160.494">26785 8877 525 0,'0'0'121'0,"5"0"6"16,4 0-85-16,11-8-5 0,8 5 4 15,10-2 1-15,14-4 1 0,17 4-2 16,14-7-3-16,20 1-5 0,15 3-4 16,10-11-7-16,8 12-3 0,5-7-6 15,3-1-3-15,0 2-2 0,3 7-5 16,-3-3 0-16,-1-3 0 0,-9 6-3 16,-10 6 1-16,-9-10 0 0,-9 10-1 0,-15-3 2 15,-11-2-2-15,-8 5-2 16,-15-8 3-16,-16-3-1 0,-10 3-1 0,-18-3 0 15,-13 0 0-15,-8 0 1 0,-10-9 0 16,-15-1 0-16,-13-9 0 0,-3-2 1 16,0 3-1-16,-10-1 2 0,-5 1-1 15,-3-8-1-15,0 2 0 0,0-8-1 16,-2-1 0-16,9 9 1 0,6 10 0 0,11 12 0 16,12 6 1-16,15 7-2 0,9 7 1 15,7 6 0-15,0 1-1 0,8-4 0 16,14 1-1-16,12 5 1 0,13 4 0 15,17 1 1-15,10 6-1 0,11 3 2 16,8-5-2-16,6-2 3 0,-1 7-2 16,2-1-1-16,-4 4 0 0,-11 2-1 15,-6 2-1-15,-15-9 2 0,-18 0-2 16,-15 1 2-16,-18-12-2 0,-13 8 3 0,0 2 1 16,-20-1 2-16,-12 2-2 0,-19 7 3 15,-21 0 0-15,-17 6 0 0,-15 0 2 16,-19 7-3-16,-10 0 0 0,-6-1-6 15,-2-5-11-15,10-3-23 0,18-2-15 16,17-5-123-16,30-2-131 0,14-3-318 16</inkml:trace>
  <inkml:trace contextRef="#ctx1" brushRef="#br0" timeOffset="70982.691">28551 12893 612 0,'0'-14'148'0,"0"5"11"0,-5 9-97 15,5 0-8-15,0 21-10 0,0 3-7 16,0 20-6-16,0 20-6 0,0 6-10 16,0 18-8-16,0 4-2 0,0 3 0 0,0 2-1 15,0-2 0-15,0-8-3 0,0 4-4 16,0-15 2-16,0-7-2 0,7-10 0 16,-7-16 1-16,0-13-2 0,0-7 0 15,0-10 3-15,-7-3 0 0,7-10 1 16,-4 0-2-16,4-18 0 0,0-3 0 15,0-10 4-15,6-18-2 0,2-7 0 0,9 0 0 16,1-7 0-16,8-7 1 0,3 0 0 16,2 11-2-16,4 10 1 0,-1 12 1 15,-1 15 0-15,-2 22 2 0,2 0-3 16,0 18 3-16,-1 12-2 0,-6 14 0 16,-1 10-1-16,-7-3 1 0,-2 3-1 15,-4 3 2-15,-2-5 1 0,1 1 0 16,1 0 2-16,-12-8 5 0,0-8 2 15,-10-7 2-15,-3-7 3 0,-17-4-1 0,-7-5 2 16,-8-1-1-16,-4-4-5 0,0-2-2 16,-2-7-3-16,4 0-6 0,1 0-4 15,5-14-9-15,2 1-8 0,9-9-15 16,6-1-16-16,11 1-18 0,8 1-8 16,5-2-111-16,11-5-120 0,14-3-275 15</inkml:trace>
  <inkml:trace contextRef="#ctx1" brushRef="#br0" timeOffset="71342.022">29665 13722 661 0,'-22'-10'166'0,"0"2"2"16,-10 8-106-16,-2 0-8 0,-4 0-3 15,-3 0-15-15,-4 18-13 0,-3 11-8 0,-1 12-3 16,6 21-2-16,7 3-3 0,12-5-5 15,9-3 0-15,15-9-1 0,0-22-2 16,12-9 1-16,12-17-1 0,11 0-1 16,9 0-1-16,2-18 2 0,1-5 1 15,-6-7 0-15,3 3-1 0,-9-9 4 16,-3 5 1-16,-4-10 3 0,-5 7 3 0,-8 1 2 16,1 9 5-16,-9 1 1 0,-7 16-1 15,5 7-1-15,-5 0-1 0,0 16-3 16,0 10-3-16,-9 8-4 0,5 9-3 15,4-5 2-15,-7 5-2 0,7-1-4 16,0-4-4-16,7-5-10 0,2-3-8 16,9-5-14-16,5-6-16 0,-3-4-21 15,3-2-1-15,6-7-119 0,6-6-124 16,4 0-290-16</inkml:trace>
  <inkml:trace contextRef="#ctx1" brushRef="#br0" timeOffset="71570.259">30272 13732 605 0,'-16'0'148'0,"-4"0"8"15,-3 8-96-15,-6 7-6 0,-4 12-5 0,2 10-8 16,1 6-7-16,3 3-10 0,0 3-4 16,4 2-8-16,9-14-2 0,4 2-6 31,10-8 0-31,0-3-1 0,0-10-1 0,16 6-2 15,1-15 2-15,2-1-2 0,6 0 0 0,4-8 1 16,1 6 0-16,7-6-5 0,4 0-8 16,-5-9-7-16,-1 4-18 0,-2-10-15 15,-1 0 23-15,-2-7-147 0,4 2-125 16,7-3-299-16</inkml:trace>
  <inkml:trace contextRef="#ctx1" brushRef="#br0" timeOffset="71778.426">30719 13092 643 0,'0'0'162'16,"0"7"9"-1,0 9-102-15,8 13-3 0,-3 6-10 0,0 14-10 0,-5 18-11 0,0 4-7 16,0 7-9-16,0 11-5 0,0-3-7 16,-6 3-2-16,-1 0-1 0,7-10-3 15,-6-9-9-15,6-8-11 0,0-17-13 16,0-12-22-16,0-6-16 0,0-13-120 15,9-2-135-15,4-6-303 0</inkml:trace>
  <inkml:trace contextRef="#ctx1" brushRef="#br0" timeOffset="72278.3">30682 13859 573 0,'0'-10'142'0,"0"-5"8"0,16 1-88 16,-3-6-1-16,12-9-7 0,2-2-4 0,3-5-8 15,4-5-7-15,2-2-6 16,5-2-6-16,0-2-6 0,-2 1-3 0,1 3-4 16,-8 5 2-16,-2 5-3 0,-4 4 0 15,-5 6 0-15,1 4-1 0,-3 7-1 16,-6-2 1-16,1 8-3 0,-5-5 0 16,-2 8-1-16,-7-3-1 0,6 6-1 15,-6 6-1-15,0 6-2 0,-11-2 2 0,-2 10-1 16,-5 9 0-16,-8-5-1 0,-2 6 2 15,-3 4-1-15,-2 0 2 0,-1-4-1 16,1 4 0-16,0-2 0 0,-1-4 0 16,8 7-2-16,1-5 1 0,4 0 1 15,4-1-2-15,6 1 1 0,3-1 0 16,1-7 1-16,7 2-1 0,-6-5 1 16,6 0-1-16,0-3 2 0,6-1 3 0,6-3 3 15,2-1 2-15,8-1 2 0,2-3 0 16,4 2 5-16,1 2-1 0,3 0-2 15,-3-2 0-15,-3-4-2 0,5 1-1 16,-3 2 3-16,-3 6-4 0,3 1 0 16,-1-1-1-16,0 2-2 0,2 2-1 15,-6-4 0-15,2 0-4 0,-2 4 0 16,-1-4-2-16,-5 2 2 0,-2-2-1 0,-11-2-3 16,-4 0-8-16,7 0-9 0,-7-2-10 15,-7-1-13-15,1-3-18 0,-2 3-27 16,8-4 85-16,-15 2-210 0,5 7-147 15,-5-3-372-15</inkml:trace>
  <inkml:trace contextRef="#ctx1" brushRef="#br0" timeOffset="111161.784">11148 12763 499 0,'23'-23'128'0,"-15"-2"7"0,4-2-60 0,-12 8-21 16,0-2-5-16,-12-1 0 0,-14-2-5 15,-3 11-4-15,-9 6-5 0,-11 7-7 16,6 9-4-16,-11 16-6 0,7 18-7 16,-1 16-3-16,-4 13-3 0,4 2 1 15,11 4-1-15,9-6-2 0,21-8 0 16,7-7-1-16,7-15 0 0,21-13 0 0,9-10-2 15,8-19 1-15,-4 0-1 0,9-23 2 16,1-2-1-16,-2-10 1 0,5-14-2 16,0 4-1-16,-3-5 0 0,-5-7 3 15,0-1-1-15,-10 1 6 0,-3 7 1 16,-7 9 3-16,-5 18-1 0,-21 10-1 16,0 13-1-16,0 0-1 0,-21 16-3 15,-4 9-4-15,-6 11-1 0,6 9 1 16,4 3 2-16,6-2-1 0,15 0-6 0,0-6-15 15,20-7-20-15,8-3-26 0,13-8-120 16,16-22-140-16,12 0-329 0</inkml:trace>
  <inkml:trace contextRef="#ctx1" brushRef="#br0" timeOffset="111552.311">12322 12749 523 0,'-28'-18'140'16,"-4"4"6"-16,-13 14-39 0,-2 0-60 15,-5 16-6-15,-1 4-4 0,-1 17-8 16,5 10-7-16,6 7-6 0,16-2-4 16,13 7-3-16,14-4-4 0,0-18-3 15,27-9-1-15,10-8-1 0,14-20 1 16,6 0-2-16,9-11-1 0,1-6 2 16,-1-11-1-16,-9-14 1 0,-15 3 0 0,1-14-2 15,-5 1 1-15,-7-1 2 0,-2-4-1 16,4-5 1-16,-4 4-1 0,-7-14 2 15,-8 1 1-15,3-10 5 0,-12-6 1 16,-5-4 5-16,0 2 2 0,-15-9 8 16,-1 18-3-16,-6 7-2 0,-1 14-7 15,5 24-6-15,-1 18-6 0,1 17-4 16,6 0-7-16,2 24 0 0,-4 13 0 16,2 15 6-16,6 16 1 0,6 6 5 0,0 12 3 15,0 2 3-15,5 1 4 0,11 5-1 16,4-3 0-16,-2-7-2 0,1-3-8 15,-4-3-11-15,-3-12-13 0,10-11-23 16,1-10-18-16,7-8-119 0,-1-19-133 16,19-16-307-16</inkml:trace>
  <inkml:trace contextRef="#ctx1" brushRef="#br0" timeOffset="112380.116">13177 12824 578 0,'-18'12'128'0,"2"8"1"15,2 2-101-15,-5-2-7 0,6 3-7 16,-2-1-3-16,8-1-4 0,7-10 1 15,0-1 3-15,15-4-1 0,1-6 5 0,2 0 0 16,-4 0-1-16,-1-7 2 0,-5-2-4 16,-5 0 0-16,4-2-4 0,6-5-1 15,-3 0-2-15,6-3-1 0,2-6-2 16,3 2 1-16,5 4-3 0,1 3 1 16,-4 3 0-16,1 6-2 0,-3-3 1 15,1 2 1-15,-12 1-3 0,1-2 2 0,-4 0 1 16,-3-7-1-16,5 2 0 0,0-2-1 15,1 0 1-15,-5-4 1 0,3 3-1 16,-1 1-1-16,-7 3 0 0,7-1 2 16,-7 0-1-16,-7 6 2 0,7-4-2 15,-8-2 3-15,-4 2 1 0,-4 7 3 16,0-5 1-16,-7 10 3 0,3 0 0 16,0 12 3-16,-3 2 0 0,-1 15 0 15,-1 1-3-15,-4 11-2 0,4 4-1 0,7-1-3 16,-1 5-2-16,12 0 0 0,7-4-1 15,0-5-1-15,10-7 1 0,10-7-1 16,1-9 1-16,8-9-2 0,9-8-1 16,-7 0 1-16,5-11 2 0,3-7-2 15,-8-7 2-15,-4-5-2 0,2-9 2 16,-6 3-1-16,0-13 0 0,2-3 3 16,-9 1-1-16,-5-15 2 0,-7-13 1 0,-4-9 1 15,6-11 2-15,-1-10-1 0,10-7 0 16,-7-3 2-16,2 3 2 0,-2 6-3 15,-8 16-4-15,0 18-3 0,-13 19-1 16,6 27-4-16,3 10-4 0,-6 20-3 16,2 0 0-16,1 12 2 0,0 18 2 15,7 18 0-15,-8 19 2 0,8 9 4 0,0 20 5 16,13 5 4-16,5 13 0 0,10 3-1 16,8 3-8-16,-3-3-15 0,-4-11-28 15,3-17-24-15,-6-12-117 0,3-17-139 16,1-13-311-16</inkml:trace>
  <inkml:trace contextRef="#ctx1" brushRef="#br0" timeOffset="112520.7">14316 12449 853 0,'0'-3'199'15,"0"3"1"-15,0-8-138 0,0 8-22 16,0 0-25-16,14 0-25 0,-1 0-24 15,5 9-31-15,5 3-19 0,-5-1-115 16,0 14-138-16,5 7-303 0</inkml:trace>
  <inkml:trace contextRef="#ctx1" brushRef="#br0" timeOffset="112630.063">14361 12870 706 0,'0'30'179'16,"0"-3"9"-16,0-4-102 0,13-9-16 15,0-6-17-15,3 4-21 0,1-12-30 16,-3 4-46-16,1-4-144 0,11 0-160 15,5 0-388-15</inkml:trace>
  <inkml:trace contextRef="#ctx1" brushRef="#br0" timeOffset="113083.083">11600 14209 577 0,'7'6'150'0,"-2"11"4"15,-5 20-66-15,0 15-40 0,-5 8-15 16,-3 14-7-16,-2 5-12 0,10-4-6 16,-5-6-4-16,5-6-5 0,0-19-10 15,8-15-13-15,0-15-16 0,2-14-34 16,-2 0-85-16,5-14-112 0,-1-21-251 16</inkml:trace>
  <inkml:trace contextRef="#ctx1" brushRef="#br0" timeOffset="113239.284">11492 13749 719 0,'-31'-20'174'0,"10"5"1"0,13 5-122 15,8 10-4-15,0 0-15 0,6 0-14 16,10 10-18-16,7 8 0 0,5-2-5 16,10-2-12-16,8 2-20 0,11-10-19 0,8 1-7 15,11-7-115-15,12 0-126 0,6 0-280 16</inkml:trace>
  <inkml:trace contextRef="#ctx1" brushRef="#br0" timeOffset="113442.37">12681 13827 617 0,'0'-33'156'16,"0"-1"9"-16,-8 3-94 0,1 5-1 16,-8-5-6-16,-9 6-6 0,-4 7-12 15,-5 11-8-15,-4 7-9 0,0 0-9 16,3 23-7-16,1 15-8 0,2 19-7 15,-3 9 2-15,6 14-2 0,8 1 0 16,-1 3 3-16,6-8-1 0,15 4 1 0,0-6-8 16,0-5-16-16,5-7-17 15,3-2-25-15,2-12-13 0,-10-8-115 0,8-4-135 16,-8-13-286-16</inkml:trace>
  <inkml:trace contextRef="#ctx1" brushRef="#br0" timeOffset="113598.577">12044 14456 607 0,'0'-17'145'16,"5"0"8"-16,8-4-91 0,15 10-7 16,9-5-6-16,8-3-8 0,7 4-5 15,12 4-4-15,5 3-7 0,3 2-13 16,5 6-18-16,1-6-26 0,-1 3-22 16,-2-8 13-16,-12 3-136 0,4 1-130 15,-3 7-293-15</inkml:trace>
  <inkml:trace contextRef="#ctx1" brushRef="#br0" timeOffset="114207.811">13986 14321 570 0,'21'-3'142'0,"12"-8"9"0,9-6-91 15,4-7-8-15,5-7-7 0,0-2-9 16,-2-8-9-16,-2 5-7 0,-11-8-7 16,0 3-3-16,-9 3 1 0,-13 0 4 15,-9-2 1-15,-5 7-2 0,0-1 2 0,-18 4 2 16,-5 3 0-16,-3 16 0 0,-7 11-4 16,-1 0-1-16,-4 9-2 0,-3 20-2 15,-8 10-4-15,-2 11-2 0,1-1-2 16,5 10 1-16,6-2-2 0,16-2 1 15,7 2-2-15,16 2 3 0,0-5-3 16,0-2 1-16,20-4-2 0,7-9 0 16,3-10-4-16,3-2-2 0,11-11-11 15,-3-3-8-15,-4-13-13 0,3 0-14 0,-1 0-15 16,-6-12-114-16,3-2-124 0,8-15-287 16</inkml:trace>
  <inkml:trace contextRef="#ctx1" brushRef="#br0" timeOffset="114660.822">14703 13876 570 0,'0'4'148'0,"0"5"10"15,0 7-87-15,0 3-4 0,0 5-8 16,3 7-9-16,-3 3-9 0,7 4-13 16,-2-5-10-16,-5-1-7 0,9 2-6 15,-2-5 0-15,0-1-3 0,-1-5-3 16,4-1 1-16,-2-8 0 0,4-5 1 15,2-9 0-15,-4 0 0 0,5-11 1 0,1-7 1 16,7-5-3-16,3-7 2 0,-1 1 0 16,8-1-1-16,1-2-2 0,-6-3 0 15,0-4 0-15,1 4 2 0,-6 3-2 16,-10 6 0-16,7 13 4 0,-5 13 3 16,-7 0 4-16,-8 18 0 0,0 7 1 15,0 12 1-15,-10 3-2 0,-3 4-3 16,-4-1-2-16,9-6-3 0,3-4 0 0,5-16-3 15,0-5 0-15,9-12 1 0,9 0 1 16,-5-10-1-16,10-6-1 0,3-1 0 16,-8-12 2-16,5 0-1 0,3-1 2 15,-2-6-3-15,-1-3 1 0,-1 3 1 16,-4 6 3-16,1 0 0 0,-6 16 3 16,4 8 0-16,-11 6 4 0,-6 15 0 0,0 12 0 15,0 10-2-15,-8 6-1 0,-8 1-1 16,4-3-7-16,-2-4-9 0,5-9-12 15,9-4-18-15,0-5-25 0,0-8 137 16,0 1-274-16,15 2-159 0,-2-5-417 16</inkml:trace>
  <inkml:trace contextRef="#ctx1" brushRef="#br0" timeOffset="115035.737">15474 14367 576 0,'0'51'143'0,"0"13"2"15,0-2-93-15,0 8-11 0,0 1-5 16,0 4-8-16,0-5-8 0,0-1-11 16,-8-11-1-16,-2-5-2 0,0-7-2 15,0-8-3-15,-1-11 0 0,1-11-1 0,5-16 2 16,0 0 0-16,5-15 1 0,0-13-1 16,0-15 2-16,0-7 0 0,12-7 0 15,-2-6-2-15,4-12-1 0,6-19 1 16,1-7-1-16,4-19 0 0,12-6-2 15,11 7 3-15,6 16 5 0,0 3 4 16,0 27 6-16,-3 19 5 0,-10 15 6 16,-4 19 5-16,1 20 3 0,-10 0-2 15,-8 13-1-15,-1 11-7 0,-12 17-2 16,-7 9-6-16,0 3-3 0,-17 6-4 0,-6 0-4 16,-16 6-2-16,-10-8-1 0,-2-4-4 15,-3-12-3-15,3-16-10 0,12-13-9 16,13-12-10-16,13 0-20 0,13-16-25 15,6-19-12-15,8-14-111 0,10-8-126 16,28-6-290-16</inkml:trace>
  <inkml:trace contextRef="#ctx1" brushRef="#br0" timeOffset="115176.359">16185 13254 519 0,'18'-58'148'0,"-2"22"7"16,-6 25-27-16,-2 11-54 0,-8 16-9 15,0 21-5-15,0 12-13 0,-13 11-7 16,-8 13-8-16,-6 5-10 0,-5 7-8 15,-1 1-12-15,5-5-14 0,2 2-13 16,10-10-20-16,1-12-21 0,3-11 151 16,1-9-274-16,1-6-144 0,2 4-388 15</inkml:trace>
  <inkml:trace contextRef="#ctx1" brushRef="#br0" timeOffset="115520.008">16034 13856 616 0,'41'-22'159'16,"0"2"7"-16,8 6-91 0,-11 3-9 16,3 11-8-16,-2 0-11 0,-3 11-10 15,-7 3-7-15,-4 4-9 0,-10 9-5 16,-15 5-3-16,0 3-5 0,-13 6-3 16,-9 2-1-16,-2 0-4 0,1-2 1 15,3-10-5-15,9-11-2 0,11 1-5 16,0-12-3-16,6-9 0 0,7 0 0 15,9 0-2-15,4-16 3 0,5 1 1 0,0-2 7 16,2-8 2-16,-5 2 1 16,-1-5-1-16,-2-1 6 0,-4 7 2 0,-3 1 1 15,2 21 1-15,-9 0 3 0,-2 12 1 16,-9 10 3-16,0 16-3 0,-13 18-2 16,-2 9-1-16,-6-2-1 0,-12 9-4 15,-5 0 1-15,-4-9-7 0,7 7-3 0,-3-9-16 16,12-9-19-16,7 0 92 0,9-7-236 15,10-9-159-15,0-12-409 0</inkml:trace>
  <inkml:trace contextRef="#ctx1" brushRef="#br0" timeOffset="116409.212">18228 13503 491 0,'10'-11'114'16,"-10"11"-1"-16,0 0-71 0,-7 11-22 16,-11-3-10-16,5 5-5 0,-3-4-1 15,3-1 1-15,1-2 5 0,12 0 3 16,-8-6 5-16,2 8 5 0,1-8 3 15,-5 4 5-15,2-4 2 0,-7 5-1 16,0 3-1-16,-11 6-3 0,-4 0-5 16,-6 5-3-16,-3 5-5 0,1-3-6 0,6 4-3 15,7-6-2-15,10-4-2 0,7 4 0 16,8-6-2-16,0-3-1 0,8 3 2 16,6-3-2-16,12 2 0 0,2 1 1 15,1-2 0-15,5 1 0 0,1-3 0 16,-6-1 0-16,-1 6 2 0,-5 2 2 15,-3-3 3-15,-4 6 4 0,2 0-1 0,-5 3 2 16,5-1 1-16,-8 3-2 0,1-2-2 16,1 6-4-16,-6-1-2 0,-6-4 0 15,0 4 3-15,0-3 0 0,-6-3 4 16,-9 2 0-16,-4 5 2 0,-8-12-1 16,-9 2 0-16,-1-2-2 0,-8-6-2 15,-4-4-3-15,-6 4-2 0,7-10-2 16,-1 0-3-16,3 0-5 0,2-16-4 15,13 0-14-15,6-8-11 0,20-5-16 16,5-1-14-16,5-5 2 0,22-6-115 0,7-2-116 16,9-7-263-16</inkml:trace>
  <inkml:trace contextRef="#ctx1" brushRef="#br0" timeOffset="117315.238">18508 13878 503 0,'13'13'123'16,"3"2"6"-16,1 3-71 0,3-7-17 15,2-1-4-15,10-7-2 0,5-3-2 16,9-13-6-16,6-3-1 0,-4-14-3 15,-1-3-2-15,-2-3-5 0,-8 5 0 16,-12 2-1-16,-4 5 3 0,-16 2-1 0,-5 3-1 16,0 1 2-16,-11 3-1 0,-12 0 0 15,-4 8-4-15,-4 7-4 0,-16 0-2 16,-4 12 0-16,5 1-5 0,-6 14 2 16,4 7-3-16,17 10-1 0,3-2 1 15,14 9-2-15,9 2-2 0,5-5 3 0,0-5-2 16,5-8-1-16,5-10 0 0,6-4 0 15,7-2-1-15,1-5 0 0,6-3-5 16,6 2-8-16,2-2-3 0,-1-6-7 16,4-5-12-16,-3 0-8 0,-7-5-11 15,-2-8 2-15,-2-5-105 0,-1-8-108 16,5-6-255-16</inkml:trace>
  <inkml:trace contextRef="#ctx1" brushRef="#br0" timeOffset="117487.072">19302 13103 562 0,'-5'-31'134'0,"0"23"6"0,-8 8-87 0,-3 22-1 16,-4 23-9-16,2 12-5 0,-3 7-6 15,3 9-1-15,6 3-7 0,4-10-5 16,3 0-8-16,5-1-3 0,7 0-1 16,3-2-7-16,4 0-18 0,1-9-19 0,-2 2-13 15,-6-10-115-15,-7-6-128 0,0-4-298 16</inkml:trace>
  <inkml:trace contextRef="#ctx1" brushRef="#br0" timeOffset="117658.936">18703 13991 590 0,'44'-43'154'0,"31"-13"3"15,17-1-65-15,18-1-50 0,11 7-9 16,3 6-7-16,4 16-10 0,-5 12-11 15,-17 11-18-15,-16 6-24 0,-23 6 99 16,-21 2-222-16,-26 1-138 0,-20 4-371 16</inkml:trace>
  <inkml:trace contextRef="#ctx1" brushRef="#br0" timeOffset="118299.438">14153 15303 527 0,'8'-30'135'0,"-2"-3"7"0,-6 2-70 16,0-5-18-16,0-2-8 0,-6-8-1 15,-6 3-6-15,-14 2-5 0,2 9-7 16,-4 7-3-16,-2 20-2 0,-1 5-4 16,5 0-3-16,2 13-5 0,-1 10-3 15,-8 17-2-15,7 5-1 0,0 6-1 0,3 14-2 16,3 0 0-16,20 6-1 0,0 9-1 15,0-2-1-15,5-4-3 0,5-7-7 16,0-12-7-16,0-11-11 0,3-8-14 16,-5-4-12-16,5-8 1 0,-3-4-114 15,-5-11-115-15,0-9-270 0</inkml:trace>
  <inkml:trace contextRef="#ctx1" brushRef="#br0" timeOffset="119049.404">13663 15577 537 0,'0'-8'130'16,"17"-7"7"-16,-1 3-89 0,12-4 5 15,6 0-3-15,9-12-1 0,-7 0-3 16,5-1-3-16,3 7-7 0,-2 4-5 0,-1 18-9 16,-6 0-6-16,-1 4-7 0,-6 17-3 15,-5 9-2-15,-10 8-2 0,-3-2 0 16,-10 8-1-16,0 0 3 0,-7 1-3 15,1-1 0-15,1-1-2 0,-3-6 1 16,-4-7 1-16,2-4 0 0,5-11-3 16,5-7 0-16,0-8 0 0,0 0 2 15,15-15-2-15,-3-8-1 0,-4-9 1 0,8-1 1 16,-3-3 2-16,4-3-1 0,-6 7-1 16,12-3 1-16,7 0 0 0,-4 4 0 15,-5 3 0-15,5 7 1 0,-6 7 0 16,3 6 0-16,-5 8 2 0,-2 0 0 15,1 14-2-15,-4 11 0 0,-13-1 0 16,0 6 0-16,0 6 0 0,-5 7-2 16,-8-7 0-16,-4 8 2 0,7-1 1 15,2-7-3-15,8-8 2 0,0-5 0 0,10-16-1 16,6-7 2-16,7 0-3 0,5-7 0 16,0-8 2-16,-5-5 0 0,-5-3 0 15,0-1 1-15,-8 1 0 0,-4 5 3 16,-6 2 3-16,0 4 1 0,-6-5-1 15,-4 0 0-15,-2-3-1 0,-1 2 0 16,5-5 0-16,0 2-4 0,8-4-2 0,0 2 1 16,0-2-3-16,10 9 2 0,0 0 0 15,-1 6 1-15,3 10 1 0,-4 0 1 16,2 0 1-16,0 22 1 0,-2-2 0 16,3 5 2-16,1 0-3 0,-4 6 1 15,0-7-3-15,4 3-1 0,-7-1 1 16,3-3-2-16,0-5 0 0,0-2-1 15,-5-9 0-15,4-5 0 0,0-2 1 16,-1 0 0-16,4-12-1 0,5-1 1 0,-1-6 0 16,9-6 1-16,0 1 2 0,-3-4 0 15,1 0 3-15,2 4 4 0,-11 0 2 16,-1 1 3-16,1 12 0 0,-8 4 2 16,-4 2-4-16,5 5-1 0,-5 6-3 15,0 7-5-15,-6 3 1 0,3 8-3 16,-2 9-4-16,-2 3 4 0,7 1-4 15,0-5-4-15,0 0-5 0,0-5-8 0,0-6-13 16,7 2-7-16,-1-9-19 0,7-10-21 16,2-4-16-16,5 0-111 0,-1 0-131 15,9-8-298-15</inkml:trace>
  <inkml:trace contextRef="#ctx1" brushRef="#br0" timeOffset="119502.237">15201 15672 513 0,'0'-9'122'16,"5"-2"6"-16,-5 4-79 0,0 2-5 16,0-2-3-16,0 7-1 0,0 0-5 15,-4 0-2-15,-9 8-6 0,-2 6-6 16,-4 3-6-16,-3 10-5 0,3 10-5 16,-4 5-1-16,5-1-3 0,8-8 0 0,10-5-2 15,0-12 1-15,0-12 1 0,18-4 0 16,-3 0-2-16,3-4 1 0,0-8 0 15,-2-1 0-15,7-3 3 0,-8-9 2 16,3 1 2-16,-3-2 2 0,-4 7 5 16,-6 2 2-16,0-2 3 0,5 5 0 15,1-7-3-15,-1-6 0 0,6-9-2 16,-6-6 0-16,-3-10-1 0,-7-12-2 0,0-7 0 16,0 4 2-16,0-7-2 0,0-2 1 15,0 5-1-15,0 12-1 0,8 2-3 16,-1 15 0-16,-7 12 1 0,3 14-3 15,-3 10-2-15,0 6 2 0,-5 0-3 16,-8 19 2-16,0 6-2 0,0 12-1 16,-4 17 0-16,7 5-1 0,10 3 1 15,0 16-1-15,7-2 0 0,-1 3-1 16,1-4 2-16,0 0-5 0,-7-17-5 16,0-3-9-16,-9-16-10 0,1 2-12 0,2-9-19 15,1-4-17-15,-2-5 6 0,7-3-117 16,0-6-120-16,0-11-274 0</inkml:trace>
  <inkml:trace contextRef="#ctx1" brushRef="#br0" timeOffset="119658.446">15061 15658 577 0,'-8'-10'146'0,"8"4"10"0,0 0-83 16,0 1-1-16,17 0-6 0,10-8-6 15,9 2-7-15,10-6-11 0,8 1-9 16,5 1-9-16,0-2-11 0,0 4-11 15,-3-1-13-15,1 7-17 0,-8 7-27 16,0 0 119-16,4 0-255 0,6 0-155 16,1 0-404-16</inkml:trace>
  <inkml:trace contextRef="#ctx1" brushRef="#br0" timeOffset="120033.402">16285 15483 615 0,'-14'-30'165'0,"1"-3"5"15,0 1-52-15,-5 4-63 0,-5 13-11 16,2 7-11-16,-5 8-9 0,0 8-7 16,-5 20-5-16,3 4-5 0,1 16-3 15,-4 9-1-15,8 3-4 0,2-4 2 16,13-10-2-16,1 0 0 0,7-16 1 15,7-3-1-15,4-12 1 0,7-13 0 0,9-2 0 16,2-7 1-16,1-3-1 0,1-5 0 16,3-4 2-16,-3 3-2 0,-5-2 0 15,-1-1 4-15,-7-5-1 0,-3 5 2 16,-7 5 1-16,3 9-2 0,-2 5 2 16,-6 3 1-16,-3 15-3 0,0 5-1 15,0 5 1-15,0 8-1 0,0 0 1 16,0 0-1-16,0-3-5 0,0-1-4 0,0-13-11 15,8-8-12-15,5-11-23 0,-3 0-19 16,6 0-119-16,-3-11-133 0,7-6-310 16</inkml:trace>
  <inkml:trace contextRef="#ctx1" brushRef="#br0" timeOffset="120314.537">16620 15373 541 0,'5'0'147'0,"5"2"8"0,-4 19-54 15,3 2-40-15,0 12-5 0,-5 8-7 0,1 2-10 16,-5 4-13-16,0 0-8 0,0-10-7 16,0-3-6-16,6-4-3 0,1-16 0 15,-7-8 0-15,10-8 2 0,-4 0-1 16,11-8 3-16,-1-16-2 0,5-4 1 0,9-4 1 16,-1-2-3-16,-4-7-2 0,1 6 2 15,2-6 1-15,-4 4 4 0,-2 1 0 16,0 15 2-16,-4-3 4 0,-3 19-1 15,-3 5 0-15,-12 15-4 0,0 11-1 16,0 8-8-16,-12 10-7 0,1 1-14 16,-2-2-13-16,3-5-23 0,0-11-16 15,10-6-120-15,0-4-130 0,8-5-306 16</inkml:trace>
  <inkml:trace contextRef="#ctx1" brushRef="#br0" timeOffset="120673.834">17431 15471 594 0,'0'-20'154'0,"-9"3"7"15,-4 6-88-15,-10 11-14 0,4 0-9 16,-6 14-11-16,-3 7-12 0,-4 9-9 16,-1 6-7-16,-6 9-4 0,-2-1-3 15,8 4-5-15,15-8 3 0,11 0-1 16,7-18-1-16,9-8-1 0,10-14 1 15,17 0 0-15,0-9 1 0,5-11-1 16,3-1 1-16,-3-10-3 0,-5-7 3 16,2 6-1-16,-10-13 0 0,-9-3-1 0,-4-5 0 15,-3-2 2-15,-6-6 5 0,4 7 3 16,0-5 1-16,-7 5 4 0,-3 8 3 16,0 5 4-16,0 16 0 0,0 12-4 15,-13 13-3-15,-2 9 0 0,4 16-5 16,-1 6 0-16,6 7-6 0,6 11 0 15,0 2-6-15,13 8-7 0,0 3-7 16,-3-3-12-16,-2 4-17 0,-8-4-20 0,0-7-13 16,-16 5-113-16,-7 2-125 0,1-5-289 15</inkml:trace>
  <inkml:trace contextRef="#ctx1" brushRef="#br0" timeOffset="120892.535">16167 16254 684 0,'0'0'169'0,"9"-13"8"15,18 2-112-15,14-10 2 0,14-6-6 16,16 7-10-16,14-6-8 0,13-1-11 16,18 13-8-16,5 9-7 0,7 1-6 15,-3 4-9-15,-3 0-16 0,-10 0-12 0,-9 0-20 16,-15 0-28-16,-7 0 12 0,-14 0-140 15,-10-13-136-15,-6 8-303 0</inkml:trace>
  <inkml:trace contextRef="#ctx1" brushRef="#br0" timeOffset="121283.065">18010 14806 619 0,'0'-24'149'0,"0"10"5"0,0 14-107 16,0 0 5-16,7 5-4 0,-7 19-9 15,10 14-5-15,-10 19-9 0,6 15-5 0,-6 13-3 16,0 4-7-16,0 7-4 0,0 1-2 16,-6-3-4-16,-1-6 0 0,-1-10 1 15,-7-17-3-15,-1-12 1 16,1-9 0-16,-1-17-2 0,8-9-1 0,8-8-4 15,0-6-5-15,8-9 1 0,3-16-5 16,6-7 1-16,10-9 1 0,-2-5 1 16,4-2 4-16,6 0 4 0,-6-4 3 15,4 13 1-15,-4 4 2 0,1 14 5 0,-2 8 4 16,3 13 5-16,-5 10 2 0,5 7 4 16,-1 7 4-16,-6 14 2 0,-6 1-1 15,-18 8-4-15,0 0-1 0,-15 1-3 16,-9-5-5-16,-10 3-2 0,-6-2-3 15,-1-7-7-15,4-2-11 0,-1-6-16 16,10-14-30-16,12-15 34 0,16 0-168 16,15 0-144-16,22-21-345 0</inkml:trace>
  <inkml:trace contextRef="#ctx1" brushRef="#br0" timeOffset="121782.975">18678 15462 603 0,'0'-8'157'0,"-5"8"2"0,-3 10-81 15,-8 6-27-15,-9 9-15 0,-3 12-12 16,-3 12-13-16,-3-6-5 0,0 0-4 0,6-11 0 16,11-7-1-16,17-11 0 0,0-2 0 15,12-12 0-15,9 0-1 0,5 0 2 16,0-16 3-16,2-3 2 0,-1-2 7 16,-6 3 2-16,3-5 3 0,-1 8 3 15,-3 9 2-15,-2 6 1 0,-7 6-2 16,-1 7-4-16,-2 5-1 0,-8 4-3 15,9 6-3-15,-6-5-1 0,2 2-6 0,0-4-1 16,3 0-5-16,2-13-8 0,-4-8-7 16,9 0-13-16,-2 0-13 0,10-15-19 15,-3-6-16-15,8-6-7 0,-1 2 0 16,4 1 2-16,-8 5 12 0,7 0 13 16,-7 3 22-16,0-4 21 0,-2-1 15 15,0 0 13-15,-1 3 13 0,-7-9 10 16,-6 10 6-16,-7-3 6 0,0 8 1 15,0 6 0-15,-10 6-1 0,-2 8-2 0,-2 6-6 16,-9 4-3-16,0 12-7 0,-4 0-6 16,5 4-4-16,-1-2-4 0,0 7-6 15,5-4-2-15,3-4-4 0,0-3-1 16,15-5 1-16,0-5-2 0,15-13-1 16,8-5 1-16,6 0-4 0,11-14-3 0,2-4-3 15,-2-3-10-15,-4-6-7 0,0 2-10 16,-2 4-11-16,-3-6-11 0,-3 1-5 15,0-5-7-15,-2 2 97 0,-2-7-189 16,-2-2-114-16,-6-11-299 0</inkml:trace>
  <inkml:trace contextRef="#ctx1" brushRef="#br0" timeOffset="122235.969">19474 14919 493 0,'0'-38'134'0,"0"25"9"16,0 13-40-16,-11 5-36 0,-6 20-8 15,2 11-4-15,-1 9-4 0,3 22-8 16,2 3-7-16,1 11-8 0,3 2-7 0,2 3-7 15,-5-6-3-15,6-5-5 0,-1-15-2 16,-2-8-4-16,-3-10-9 0,4-12-8 16,-7-3-8-16,-2-9-9 0,2-4-11 15,0-3-10-15,3-8-3 0,-3-3-2 0,0 0 5 16,1 0 5-16,1-8 10 0,3-1 11 16,8-5 11-16,0-8 10 0,0-2 8 15,14-5 7-15,1-2 7 0,0-11 6 16,4 1 5-16,4 1 1 0,5 10 1 15,0-7 2-15,3 14 1 0,-1 4 0 16,-3 6 0-16,-5-1-2 0,-1 7 2 16,-3-1 3-16,3 8-1 0,-3-7 0 0,0 7-2 15,-6-7-2-15,1 7-1 0,-5-5-3 16,-8 5-4-16,5 0 0 0,-5 0-4 16,0 0-4-16,-8 0-2 0,1 12-2 15,-11-3-3-15,2 11-1 0,-2 3-2 16,-10 2-1-16,2 2 1 0,3 6-1 15,-3-5-1-15,6 1 0 0,4 0 0 16,7-2 0-16,9-10-1 0,0 3 0 16,0-4 1-16,9-4 1 0,5-1-2 0,3-6 2 15,4 2-1-15,2-7-4 0,1 0-7 16,8 0-9-16,-3 0-15 0,9-10-24 16,-2 1-17-16,13 0-118 0,-15-3 2 15,17-4-102-15,0 1-188 0</inkml:trace>
  <inkml:trace contextRef="#ctx1" brushRef="#br0" timeOffset="122439.075">20350 14811 733 0,'-7'11'179'0,"3"7"6"0,4 13-120 16,-12 9-1-16,12 11-19 0,-10 6-8 15,0 5-11-15,-1 3-8 0,6 12-7 0,-1-11-5 16,-3-1-10-16,9-7-9 0,-5-6-11 16,5-13-14-16,0-7-17 0,0-9-18 15,0 0-9-15,0-11-107 0,0-3-121 16,0 1-271-16</inkml:trace>
  <inkml:trace contextRef="#ctx1" brushRef="#br0" timeOffset="122720.254">20289 15360 449 0,'41'-14'111'0,"-6"0"8"0,4 14-47 16,-8-3-23-16,0 3 1 0,-5 3 5 15,1-3 2-15,-11 14 2 0,0 0-4 16,-7 3-5-16,-9 2-6 0,0 5-9 16,-9 2-5-16,-7 2-10 0,-7 1-5 0,2 5-6 15,9-10-1-15,3 0-5 16,9-5 1-16,0-10-4 0,18-9 2 0,1 0-1 15,6 0 3-15,6-16 2 0,-5-4 5 16,7-1 2-16,-10-9 1 0,-4-2 0 16,-9-4 1-16,-2 3-4 0,-8-3-2 15,0 6-13-15,-13 2-13 0,0 7-17 0,-5 8-31 16,8 5 109-16,10 8-245 0,0-9-158 16,15 1-399-16</inkml:trace>
  <inkml:trace contextRef="#ctx1" brushRef="#br0" timeOffset="122923.302">21347 14799 779 0,'0'0'195'0,"10"0"5"16,-10 9-117-16,0 11-16 15,0 8-14-15,0 15-12 0,0 6-10 0,-10 8-12 16,4 2-5-16,-3-1-9 0,0-5-9 15,-3-2-10-15,4-4-12 0,-2-4-10 16,4-8-20-16,-1-3-23 0,-3-5-7 16,-6-9-119-16,4-2-134 0,-7-5-303 15</inkml:trace>
  <inkml:trace contextRef="#ctx1" brushRef="#br0" timeOffset="123423.239">21039 15259 610 0,'25'-9'152'0,"14"-3"3"16,-6-5-103-16,3 0-5 0,10 1-12 16,-7-7-21-16,-6-4-21 0,13-10-22 0,-9 0-13 15,3-5-8-15,1-1-7 0,-4 2 0 16,-1 14 8-16,-1-3 12 0,-9-4 17 16,-8 9 18-16,-7-3 13 0,-4-3 15 15,-7 8 10-15,0 7 10 0,0 5 3 16,0 11 2-16,-5 7 1 0,-3 3 0 15,0 9-1-15,-4 9-5 0,-3 6-5 16,4 9-4-16,-4 5-3 0,-3 12-7 0,-1-1-6 16,4 1-7-16,2-4-5 0,9-10-3 15,4-6-1-15,0-6-2 0,12-10-2 16,3-8 0-16,-2-10 0 0,3-6 1 16,0 0-1-16,4-6 1 0,6-10-2 15,4-1-1-15,-2-2-1 0,-2-2-2 16,-2-2 1-16,-6 2-2 0,2-1 1 15,-7 6-1-15,2 4 2 0,-15 6 2 0,3 6 0 16,-3 0-1-16,0 18 2 0,-11-2 1 16,-1 2-1-16,1 3 1 0,-6-3-2 15,4 5 2-15,3 0-1 0,4 2 0 16,6-8-1-16,0 4 2 0,8-6-1 16,0-8 0-16,2-1 0 0,3 1 1 15,2-7 2-15,1 0 2 0,1-13 2 16,4 6-1-16,2-1 3 0,3 0-1 15,2 1 0-15,-2 7-1 0,-3-6-5 0,-3 6-9 16,-1 0-12-16,-7 0-18 0,-4 0-27 16,2 0 61-16,-2-6-194 0,-3 2-146 15,10-7-354-15</inkml:trace>
  <inkml:trace contextRef="#ctx1" brushRef="#br0" timeOffset="124028.169">22465 14905 640 0,'-6'16'166'0,"-1"7"6"16,-2 11-93-16,-5 7-9 0,3 10-19 16,-7 0-11-16,6 0-13 0,-1-7-12 15,2-3-4-15,6-9-7 0,5-5-3 0,0-4 0 16,0-14-1-16,7-9-1 0,2 0 2 16,8-11 0-16,7-8-2 0,1-10 1 15,6-2-1-15,2 2 1 0,-4-3-1 16,1 2-1-16,-6 3 1 0,4 2 0 15,-2 2 1-15,-6 2 2 0,-2 7-3 16,-8 6 5-16,-10 8-2 0,6 0 4 16,-6 8 4-16,0 5 2 0,-10 6-3 15,10 0 2-15,0 3-2 0,0 4 0 16,0-1-5-16,5-2-3 0,8-1-1 16,1-14 1-16,0-2-1 0,4-6-2 0,4 0 2 15,2 0-1-15,1 0 2 0,9-6-1 16,-4 6-1-16,-1-11 1 0,-1-3 2 15,-7-1 0-15,-3-7-2 0,-5 2 0 16,-3 3 1-16,-3 3 0 0,-7 0-1 16,0 3 0-16,0 7 1 0,-10 4 1 0,-3 0-1 0,-7 4 0 0,-3 8 1 15,-1 10 0-15,2 4-1 0,4-1-1 16,8-1 0-16,4 2 1 0,6-10-3 16,0-2-4-16,10-2-4 0,1-5-7 15,7-7-9-15,2 0-12 0,6-8-19 16,-1-5-16-16,1-3-2 0,0-3-111 15,2-3-117-15,-4 6-268 0</inkml:trace>
  <inkml:trace contextRef="#ctx1" brushRef="#br0" timeOffset="124434.301">23243 15001 555 0,'7'-15'136'0,"-7"7"8"16,6 8-80-16,-6 8-1 0,0 0-1 15,0 10-6-15,0 7-5 0,-5 0 0 0,5-4-7 16,0 3-9-16,0-2-9 0,0-5-8 15,5 2-4-15,5-8-4 0,6-1-6 16,2-10 0-16,5 0-1 0,5 0-1 16,-5-13 0-16,0 5 0 0,0-5-2 15,-3 5 0-15,-9 8-1 0,7 0 0 16,-10 0 0-16,-1 12-2 0,-7-3 0 0,6 2 2 16,-6 1-2-16,9-3-1 0,-6-4 0 15,8-5-1-15,-1 7 3 0,3-7-2 16,-3 0 1-16,2-9 1 0,-1 4 2 15,7-4 2-15,-3-1 3 0,-5 1 0 16,1 7 4-16,0 2-1 0,-4 0 3 16,-7 0 1-16,8 5-3 0,-3 6-1 15,3-3-1-15,2 0-3 0,-3-8 0 16,4 0-3-16,1 0 2 0,-1-8 3 0,7 0 2 16,-2-3 5-16,1-3 1 0,-1-2-1 15,-3 0 0-15,-1 0 0 0,-4 3-5 16,-2-1-3-16,-6 4-10 0,5 3-8 15,-5 0-7-15,0 7-8 0,0 0-8 16,-5 0-8-16,5 0-8 0,-6 0-13 16,6 0-14-16,0 0-114 0,0 0-128 15,6 0-313-15</inkml:trace>
  <inkml:trace contextRef="#ctx1" brushRef="#br0" timeOffset="124918.565">24394 14887 646 0,'0'0'155'0,"0"0"7"0,0 0-95 15,-5 15-10-15,-1 5-7 0,-1 14-10 16,-1 4-5-16,0 3-2 0,0 2-7 16,3 1-7-16,0-6-4 0,5-1-8 15,0-3 0-15,0-7-3 0,0-5-1 16,-5-7-2-16,5-6 1 0,0-9-2 0,0 0 1 15,0 0-1-15,5-4-4 16,-5-8 0-16,11-4-2 0,4-5-1 0,0-1 0 16,3-6 0-16,5-3-3 0,1-1 4 15,2 0 0-15,7-10 1 0,-3 0 0 16,6 6 2-16,-4-5-1 0,-7 12 5 16,-7 15 1-16,0 11 3 0,-18 3 4 15,0 7 1-15,0 14-1 0,-11 8 2 0,-6 9-3 16,2 5 0-16,-1-1-6 0,-2 0-6 15,18-11-11-15,0-7-13 0,-5-3-16 16,5-5-20-16,7-13-11 0,11-3-113 16,1 0-123-16,3 0-281 0</inkml:trace>
  <inkml:trace contextRef="#ctx1" brushRef="#br0" timeOffset="125246.646">25093 14973 567 0,'0'-9'144'0,"0"9"6"0,-6 0-86 15,6 0-7-15,-10 0-5 0,-2 9-5 16,-6 9-5-16,-6 7-4 0,-10 2 0 0,-2 8-1 16,4-3-1-16,13 0-5 0,11-7-2 15,8 2-3-15,13-10-4 0,10-10-3 16,6-7-1-16,1 0 0 0,-3 0 3 15,-5-5 2-15,-6-7 2 0,0-1-1 16,-4-5-3-16,1-1-4 0,-3-2-3 16,-5-1-2-16,-5 3-7 0,0-6-9 0,0 2-9 15,-5 1-11-15,-3 4-13 0,-4 4-11 16,7 6-18-16,5 8-29 0,0 0 117 16,0 12-236-16,7 2-149 0,11-3-392 15</inkml:trace>
  <inkml:trace contextRef="#ctx1" brushRef="#br0" timeOffset="125793.367">25303 15075 590 0,'0'0'157'0,"-5"10"7"0,-11-1-79 15,-1-3-19-15,-4 9-14 0,-5 5-14 0,-4-2-12 16,7 10-10-16,4-4-8 0,1 0-4 16,10-7-2-16,8-2-2 0,0-6 0 15,0-9 0-15,8 0 0 0,6 0 0 16,9 0 0-16,2-20 1 0,8 4-2 15,4-5 3-15,-6-9-2 0,-1-1 1 16,-1 5 2-16,-9 0-3 0,-5-7 1 0,-4 3 0 16,7 1-1-16,-5-8 1 0,2 0-1 15,3 5-2-15,3-9 4 0,-1-9-4 16,-4-3 4-16,4 1 2 0,-5 1 3 16,-4 10 1-16,-4 12 5 0,-1 10 1 15,-6 13 3-15,5 6 2 0,-5 3-2 16,0 23-2-16,0 11-2 0,-10 14-2 0,-6 8-2 15,-5 4-4-15,-9-3-2 16,1 0-2-16,9-8-1 0,12-4 0 0,8-3-2 16,0-3-3-16,20-10 2 0,7-3 0 15,-2-8-1-15,1 0 0 0,2-9 0 16,0-7 2-16,-2-5 0 0,8 0 1 16,11 0-1-16,-4-10-1 0,0-4 1 15,-1 0 0-15,-7-4 0 0,-15-6 2 16,-5 0-1-16,4 2 0 0,-11 1 1 0,1-5 1 15,-2 5-1-15,-5 1 1 0,0 2 2 16,-18 13-1-16,-2 5 0 0,0 4 1 16,-7 11 0-16,-5 4 1 0,3 3 0 15,3-6-1-15,6 5 1 0,7 3 0 16,13 4 2-16,0-1 1 0,8 2 0 16,7-8-1-16,5-4 1 0,1-3-1 15,0-3 1-15,-1-2-5 0,-4-3-2 0,-3-6-9 16,-1 0-9-16,4 0-18 0,-1 0-28 15,8-11-4-15,0 7-133 0,13-7-143 16,1 3-328-16</inkml:trace>
  <inkml:trace contextRef="#ctx1" brushRef="#br0" timeOffset="137975.791">11091 17346 588 0,'0'6'130'0,"0"-3"3"15,0 8-109-15,0-1 2 0,5 1 0 16,3-2-1-16,4-5 0 0,2-4-1 0,1-4 0 16,10-5 0-16,2-8 0 0,6-7-2 15,1-9-5-15,11-1 5 0,-1-4-4 16,-8-1 0-16,-3 10-4 0,-15 0-1 15,-18-1-1-15,0 3 0 0,-8 0-5 16,-17-2-4-16,-14 8 1 0,-1 7-1 0,1 3 0 16,-2 11-1-16,5 0-1 0,8 13-2 15,-1 7 1-15,-4 1-1 0,0 8 1 16,-1 6-1-16,-12 0 0 0,7 6 1 16,8 7 1-16,1 4 0 0,6 7-1 15,11-1-1-15,4 1 3 0,9 3-3 16,0 2 3-16,12-11-1 0,-2-1-1 15,11-9 1-15,5-2 0 0,4-13 0 16,7-5-1-16,9-12-2 0,3-6 1 16,9-5-2-16,4-9-6 0,3-7-6 0,-3-12-6 15,-1-2-6-15,-9-10-11 0,-9-6-11 16,-10-2-5-16,-4-3-2 0,-6-8 99 16,-11-5-202-16,1 5-113 0,-7-1-313 15</inkml:trace>
  <inkml:trace contextRef="#ctx1" brushRef="#br0" timeOffset="138178.936">11610 16413 475 0,'-10'-27'122'0,"4"13"6"0,6 2-51 15,0 12-38-15,0 0 0 0,0 10 0 16,0-2 0-16,0 16-3 0,0 12 0 16,0 10-1-16,11 17-3 0,-11 3-5 15,8 19-6-15,0-3-7 0,10 8-3 0,-4-2-6 16,4-4-9-16,-2-12-6 0,-5-7-14 15,-4-8-12-15,-2-5-13 16,-5-6 5-16,15-10-124 0,-9-10-116 0,11-6-272 16</inkml:trace>
  <inkml:trace contextRef="#ctx1" brushRef="#br0" timeOffset="138460.051">12224 17003 553 0,'-3'0'137'0,"-7"0"5"0,-7 0-81 15,-5 22-21-15,-8 3-8 0,-4 10-7 16,-12-6-6-16,8 4-7 0,7-6-4 16,11-6 1-16,20-10-2 0,0-3-4 15,14-8 0-15,5 4 0 0,12-4-2 16,-3 6 1-16,-3 1-1 0,1 1-2 16,-2 6 1-16,1 8 0 0,3 5 0 0,-4 3 0 15,-6-2 0-15,-3 8 2 0,-7-11 2 16,-8 3 3-16,0-1 1 0,-5 0 2 15,-13 1 0-15,-13 1 1 0,-5 0-2 16,-10-7-1-16,-3 7-3 0,-6-10-2 16,4-6-7-16,10-6-6 0,2-7-12 15,9-7-13-15,17-16-11 0,13-7-8 16,0-5-107-16,12 0-111 0,17-4-258 0</inkml:trace>
  <inkml:trace contextRef="#ctx1" brushRef="#br0" timeOffset="138725.651">12466 17375 517 0,'25'0'121'0,"1"0"6"0,2 0-87 15,-4-7-3-15,-1-9-4 0,-1-2-2 0,2-7-4 16,1-3-3-16,-6 1-3 0,6 3-3 16,-7-2 0-16,-5 1-1 0,-3-5-1 15,-10 7 0-15,0-2 1 0,0 6 0 16,-12 5 0-16,-2 14-3 0,-9 0-1 15,-5 12-2-15,-6 9-1 0,-9 14-4 16,-4 10-3-16,-3 10-1 0,6 4 0 16,13 3-1-16,13-7 1 0,18-4-1 15,7-9 0-15,17-3 1 0,15-7 0 0,4-3-2 16,1-8-9-16,-3 1-13 0,-3-13-25 16,4-3-121-16,1-6-136 0,8 0-330 15</inkml:trace>
  <inkml:trace contextRef="#ctx1" brushRef="#br0" timeOffset="139256.738">13612 17158 600 0,'0'0'146'0,"0"-9"-1"0,0 9-74 0,0 0-43 15,9 0-14-15,-4 0-23 0,-1 4-18 16,1 5-118-16,2 11-118 0,1 9-297 15</inkml:trace>
  <inkml:trace contextRef="#ctx1" brushRef="#br0" timeOffset="139383.937">13660 17716 717 0,'-7'13'170'0,"7"-4"1"0,-8-2-115 15,8-7-18-15,0 0-21 0,0 0-21 16,0 0-35-16,10-7-101 0,8-3-30 0,5-18-118 15,11 3-240-15</inkml:trace>
  <inkml:trace contextRef="#ctx1" brushRef="#br0" timeOffset="140071.308">14795 17144 619 0,'0'0'149'16,"0"0"5"-16,0 0-100 0,0 8-5 15,0 13-6-15,0 2-6 0,0 17-10 16,0 5-8-16,0 8-3 0,0 2-5 16,3 10-5-16,2-11-2 0,3 7-4 0,2-3-1 15,3-2-3-15,3-14-2 0,-6-5 0 16,3-15 0-16,-5-14-1 0,-3-8 2 15,-5 0 2-15,12 0 2 0,-2-8 0 16,-6-8 1-16,3-9 0 0,3-5 0 16,-4-8-1-16,-1-4 1 0,-1-1-1 15,0-12 2-15,1 5 0 0,4-3 0 0,0-4 2 16,11 5 0-16,0 6 0 0,1 8 4 16,0 13-2-16,-1 13 1 0,-5 12 1 15,-9 0 0-15,4 6 0 0,-3 17-2 16,-7 7-2-16,0 11 0 0,0 3 0 15,-9 2-3-15,9-3 0 0,-6-7-2 16,6-7 3-16,0-9-3 0,0-8 1 16,10-6 0-16,-2-6 0 0,0 0 0 15,5-10 1-15,2-6-2 0,5-6 3 16,1-4 0-16,-3-5 0 0,3-6 3 0,-1-2 2 16,1 5 4-16,2-5 4 0,2 9 3 15,1 9 1-15,-10 6 4 0,2 3 0 16,-2 12-2-16,-1 0-4 0,-2 5-3 15,0 8-4-15,-8 8-2 0,-5 7-3 16,5 3-3-16,-5 1-6 0,0-2-9 0,0-4-8 16,0-6-14-16,8-2-18 0,1-7-22 15,2-5 172-15,5-6-289 0,6 0-147 16,-3 0-404-16</inkml:trace>
  <inkml:trace contextRef="#ctx1" brushRef="#br0" timeOffset="140430.583">15826 17309 592 0,'0'-19'146'0,"-11"6"3"0,-4 4-93 0,0 9-12 16,-6 7-10-16,1 8-9 0,2 6-6 15,-8 6-8-15,3 3-4 0,5-2-3 16,7 2-2-16,4-2-1 0,7-11 0 16,7-3 0-16,14-14-2 0,-1 0 0 15,1 0 2-15,3-14 1 0,-2-2 2 0,-16 2 1 16,7-11 2-16,-1 5 4 0,6 5 2 15,0-6 3-15,3-1 0 0,-6 1 0 16,1 0 2-16,-8 2-3 0,2 7-2 16,0 12 0-16,-5 0-3 0,-5 5-1 15,0 12 1-15,0 5-4 0,-3 3 0 16,3 3-1-16,-5 2-3 0,5-1 1 16,0-1 0-16,5-2-5 0,-2-6 0 15,3-1-5-15,4-5-3 0,0-2-6 16,-2-4-6-16,10-2-10 0,-8-6-10 0,3 0-9 15,-1-10-5-15,1-6-5 0,-3-4-75 16,-2-7-26-16,11-7-91 0,-2 1-189 16</inkml:trace>
  <inkml:trace contextRef="#ctx1" brushRef="#br0" timeOffset="140602.438">16255 16553 574 0,'0'-10'138'16,"-8"10"6"-16,3 0-92 0,5 12-1 15,0 9-7-15,-7 8-7 0,7 3-6 16,0 11-3-16,0 11-7 0,0 16-5 16,0 6-7-16,0-1-3 0,0 1-2 15,0-8-6-15,-5-14-6 0,-1 1-4 0,-6-5-10 16,-1-10-11-16,7-4-12 0,-2-10-12 16,8-10-106-16,0-5-110 0,0-11-267 15</inkml:trace>
  <inkml:trace contextRef="#ctx1" brushRef="#br0" timeOffset="140946.079">16242 17138 532 0,'11'-32'130'15,"-1"0"5"-15,8 2-83 0,-3-4-4 16,6-3-5-16,4 7-2 0,1-1-4 0,-1-4-3 16,4 6-2-16,1-1-2 0,-1 2-6 15,-1 2-4-15,0 6-6 0,-7 5-3 16,-3 4-3-16,-7 6-3 0,-11 5-3 15,0 0 0-15,0 0-2 0,-11 7 2 16,-5 4-1-16,-7 2-1 0,-7 9 0 16,-3 9 1-16,-4 1-2 0,1 8-1 0,0-2-1 15,5 6-1-15,1-8 0 0,7 2-3 16,2-7 3-16,8-2 0 0,8-11 2 16,5 5-1-16,0-11 3 0,0 1-1 15,10-5 3-15,-2-1 0 0,3 1 4 16,3 0-1-16,0-2 3 0,4 1-2 15,7-7 2-15,-4 6-1 0,9-6-5 0,2 0-11 16,-2 0-7-16,-4-6-14 0,10-1-16 16,-6 0-12-16,-9-2-117 0,5-1-122 15,2 10-287-15</inkml:trace>
  <inkml:trace contextRef="#ctx1" brushRef="#br0" timeOffset="141242.892">16714 17147 560 0,'11'0'135'0,"4"0"5"16,-1-3-86-16,6-5-7 0,6-6-2 16,-4-7-2-16,2-4-3 0,4 5-5 15,-3-5 0-15,-7 4-5 0,-2 9-5 16,-3-4-4-16,-6 6-7 0,-7-11-2 16,0-1-4-16,0 2-4 0,-7 2-2 15,-3-4 0-15,-1 5-2 0,-6 13 1 16,3 4-1-16,-8 0 1 0,-1 22 0 0,2 14-1 15,0 10 2-15,-7 3-2 0,2 8 1 16,6-1-1-16,9-11 0 0,1 0 1 16,10 1-3-16,6-8 1 0,4-10 0 15,10-5 0-15,-5-3 1 0,8-9-4 16,3-1-9-16,2-6-11 0,3 4-15 16,8-8-17-16,0 0 56 0,4 0-180 15,4 0-129-15,-2-8-320 0</inkml:trace>
  <inkml:trace contextRef="#ctx1" brushRef="#br0" timeOffset="141711.527">17540 16840 561 0,'0'0'151'16,"-8"8"6"-16,8 3-59 0,0 7-41 0,7 3-10 15,-7 10-10-15,5 4-12 0,0 4-8 16,-5 3-8-16,6-2-3 0,-6-2-4 15,0 0-2-15,5-4-1 0,-5-11 3 16,0-3-4-16,0-11 3 0,7-3-2 16,-7-6 2-16,3 0-2 0,-3-10 2 15,6-3-1-15,3-6 1 0,2-4-1 0,0 0-1 16,9-6-1-16,0-6 1 0,3 2-1 16,-2-2 0-16,8-4 0 0,-1-4 1 15,-2 4 2-15,2 1 1 0,3 12 5 16,-6 9 3-16,-2 17 4 0,-2 0 2 15,-1 17 0-15,-7 5 0 0,0 8-1 16,-6 9-2-16,-2 4-5 0,1 3-6 16,-6-1-8-16,0-9-7 0,8-3-11 15,-4-7-12-15,2-6-21 0,4-7-13 16,6-6-110-16,9-1-123 0,-4-6-285 0</inkml:trace>
  <inkml:trace contextRef="#ctx1" brushRef="#br0" timeOffset="142008.324">18271 17067 541 0,'0'0'138'16,"0"7"9"-16,5-7-73 0,1 0-14 0,4 0-4 15,3-7-4-15,3-4-8 0,4-6-6 16,3 1-8-16,0-4-4 0,-5-1-7 16,-3 3-8-16,-4 4-1 0,-11-7-1 15,5 7-3-15,-5-8 1 0,0-5-1 16,-13 6-1-16,-3-1 2 0,-4 12-1 15,-5 10-1-15,-1 0-1 0,2 13-1 0,6 17 0 16,-4 8-1-16,3 5-1 0,5 2-2 16,8 3 2-16,6-10-1 0,0-5-1 15,0-3 0-15,15-3 1 0,1-11 1 16,0-2-2-16,4-6 2 0,5-8-1 16,-1 0-5-16,2 0-7 0,2 0-10 15,0-9-11-15,-2-2-15 0,0 3-19 16,2-2-6-16,-3-4-108 0,-2 0-117 15,-5 0-272-15</inkml:trace>
  <inkml:trace contextRef="#ctx1" brushRef="#br0" timeOffset="142400.494">18778 16829 573 0,'0'-9'139'0,"-6"9"9"16,6 6-88-16,-12 4-7 0,1 13-5 15,3 3-7-15,3 6-5 0,-5 2-6 0,2-3-6 16,1 2-5-16,2-9-6 0,5-5-2 15,0-1-3-15,10-9-1 0,13-9-3 16,10 0-1-16,3-6 0 0,9-5-1 16,-10-8-2-16,1-7 1 0,-3-10-1 15,-1 8 2-15,-10 3-1 0,1-2 0 16,-7 13 0-16,-3 14 0 0,-5 0-1 16,0 0 1-16,-8 0-2 0,7 12 1 15,-7 3-1-15,0 1-1 0,0 5 3 0,0 2 1 16,0-2-2-16,5 1 0 0,3-1-2 15,4-2 5-15,2-14-1 0,8-5 2 16,-3 6 7-16,6-12 4 0,-1-4 9 16,4-3 5-16,0 1 3 0,0-11 5 15,-4-2-1-15,3-1-4 0,-9 1-3 16,-7-4-7-16,-3 3-5 0,-8-1-4 16,0 1-9-16,0 4-6 0,-5-2-15 0,-3 7-13 15,2-2-14-15,-1 8-18 0,7-1-28 16,0 4 62-16,0 8-185 0,0-3-140 15,0 3-345-15</inkml:trace>
  <inkml:trace contextRef="#ctx1" brushRef="#br0" timeOffset="143064.759">20342 16701 628 0,'0'0'157'0,"-8"-3"7"0,8 3-95 0,8 0-10 15,-5 8-10-15,-3 7-6 0,0 11-10 16,0 5-7-16,0 9-7 0,0 5-5 16,0-1-5-16,0 0-2 0,5-2-3 15,6-7-3-15,-6-7 0 0,2-10-1 16,-2-2 0-16,-5-10 0 0,6-6 0 15,1-6 1-15,-2-4 1 0,3-6-2 0,2-9 2 16,8-4-3-16,0-6 1 0,0-4 2 16,3-4-3-16,4-8 0 0,-2 3 1 15,-2 5-1-15,5 2 1 0,0 1 0 16,2 12 0-16,-2 12 3 0,-6 3 3 16,-4 13 6-16,-3 0 1 0,-8 21 0 15,-5 0 1-15,0 9 0 0,0 6-3 16,0 9-5-16,-5-3-1 0,-1 9-5 15,6-5-5-15,-7-14-8 0,7-10-12 0,0-1-13 16,7-14-22-16,8-7-19 0,3 0 152 16,10-8-265-16,9-3-141 0,6-12-378 15</inkml:trace>
  <inkml:trace contextRef="#ctx1" brushRef="#br0" timeOffset="143330.4">21277 16632 581 0,'0'-6'142'0,"-20"6"3"0,4 0-88 15,-7 13-11-15,-7 4-9 0,-7 12-10 16,-1-1-10-16,2 6-3 0,3 5-2 16,14 1 0-16,10 0 1 0,9-6 0 15,0 0 3-15,20-13 1 0,5-10 3 16,6-2-1-16,5-9-1 0,-2 0-1 16,-1-9 3-16,0-2 0 0,-6-5 5 0,0-3 4 15,-6-7 2-15,-6 1 1 0,-7 4 0 16,-8-4-2-16,0 3-5 0,0 6-6 15,-18-3-6-15,-3 8-2 0,-4-1-9 16,-4 0-10-16,-11 1-8 0,1 4-13 16,0 7-11-16,8-3-16 0,14 3-27 15,17 0-12-15,0 0-112 0,21 0-133 16,14-6-298-16</inkml:trace>
  <inkml:trace contextRef="#ctx1" brushRef="#br0" timeOffset="144064.535">21920 16493 606 0,'-11'-5'146'0,"-7"5"5"15,-2 0-95-15,-1 0-10 0,-5 0-6 16,-6 5-6-16,6 7-5 0,-5 4-3 16,3 3-3-16,1 3-2 0,0-1-1 15,1 1-4-15,3-1 0 0,2-1-2 16,8 1-4-16,3-3-1 0,10 1-3 0,0-2-2 15,5 9-2-15,1-7-1 0,12 3 0 16,4-2-2-16,2-2 1 0,-1-10 0 16,2-8 0-16,-1 0 1 0,1 0 0 15,-2-19-1-15,3-3 1 0,-1-5 0 16,7-2 0-16,-2 2 1 0,3 0-1 16,-7-1 0-16,2-1-1 0,-14-8 1 15,-1-2-1-15,1-6 0 0,-3-6 0 16,-4-1 0-16,4-1 0 0,-4-1 1 0,-7-13 1 15,6-4-3-15,-6 3 4 0,0-1-3 16,0 9 4-16,0 15-1 0,0 13 1 16,0 15-2-16,-8 11 0 0,8 6-1 15,-5 0 1-15,-2 20-3 0,7 0 2 16,-9 6 0-16,4 5-1 0,5 13 1 16,0 2-2-16,0 16 0 0,0 7-1 15,-5 6 1-15,5 5-4 0,0 3-1 0,-10-11-3 16,10 2-3-16,-7-9-2 0,7-7-2 15,7-10-6-15,-7-4-2 0,8-14-7 16,7-1-8-16,3-4-8 0,0-12-7 16,0-13-5-16,3 5-105 0,-9-5-109 15,4-9-258-15</inkml:trace>
  <inkml:trace contextRef="#ctx1" brushRef="#br0" timeOffset="144408.196">22300 16642 485 0,'0'6'134'0,"12"-6"8"0,6 0-30 16,6 0-55-16,6-11-6 0,-1-2-4 0,5-4-6 16,2-8-4-16,2 2-6 0,-4-2-3 15,4 2-4-15,-3-4-4 0,-6 4-1 16,-3-3-2-16,-5-3-4 0,-6-3 0 15,-7 4-2-15,-8-1-1 0,0 7 1 16,0 7-4-16,-9 3-1 0,-5 12 1 16,-10 0-2-16,-9 13-1 0,-1 9-2 15,4 15-2-15,-2 6 1 0,2 4-1 16,7 0-1-16,5 2-1 0,8-3 1 16,10-4 1-16,0-1-1 0,17-7-2 0,2-2 1 15,11-4-3-15,4-5-1 0,9-3-7 16,4-5-9-16,9-4-9 0,5 2-11 15,7-8-17-15,4 1-8 0,12 0-117 16,-1-6-120-16,-1 0-288 0</inkml:trace>
  <inkml:trace contextRef="#ctx1" brushRef="#br0" timeOffset="189983.464">32208 7696 540 0,'0'8'123'0,"0"6"5"0,-7 7-94 15,7 9-4-15,-5 18-7 0,0 18-1 0,-8 11-4 16,-2 12-4-16,-3 4-5 0,5 8-3 16,-2-4-1-16,6 0-1 0,9-9-3 15,-7-3 0-15,7-10-1 16,0-13-4-16,0-13-3 0,0 0-4 0,0-15-6 16,0-11-3-16,0-10-5 0,0-13-4 15,0 0-1-15,5-4 103 0,-5-14-198 16,5-6-105-16,5-5-303 0</inkml:trace>
  <inkml:trace contextRef="#ctx1" brushRef="#br0" timeOffset="190577.034">32250 7518 494 0,'0'-3'122'0,"0"3"5"0,0 0-55 16,10 0-33-16,-2 2-6 0,2-2-1 16,6 12-2-16,10-10 2 0,1-2-4 15,14 9-2-15,14-3-1 0,11 1-2 16,9-1-4-16,20 2-4 0,0 1-3 16,-2-2-5-16,-6-2 0 0,-10-5-5 0,-20 0 0 15,-6-7-1-15,-8 0 0 0,-6-1 0 16,-9 0 2-16,2 2 0 0,-7 6 0 15,-7-8-1-15,-1 2-1 0,-7 6 1 16,-2-7 0-16,-1 7-2 0,-5 0 1 16,0 7 0-16,0 0 0 0,0 7 0 15,-9 8 0-15,2 9 1 0,-6 10 0 16,0 15 0-16,1 12-2 0,-2 5 1 16,-4 5-1-16,1 6 2 0,-2 2-3 0,2 0 0 15,4 2 0-15,13-2 0 0,-5 1 0 16,5-18-1-16,8-5-1 0,4-1-2 15,-4-7-2-15,-1-11-3 0,-3-2 1 16,3-2-1-16,-7-13 2 0,0-5 1 16,5-4 2-16,-5-8 2 0,0-7 3 15,0 0 0-15,0-4 0 0,0 10-1 16,-8-10 1-16,-2 0 0 0,0 0 0 0,-5 7 0 16,-4-7 1-16,-9 9 2 0,-2 0 1 15,-7-1 1-15,-12 3 1 0,-10-11 1 16,-12 0 0-16,-6 0 2 0,-6-5 0 15,-4-3-1-15,4-2-2 0,9 5-1 16,8-4 1-16,7 2-4 0,14-6-7 16,10 0-9-16,6-2-11 0,9 1-14 0,15-2-13 15,5 0 87-15,0-2-204 0,17 4-124 16,9 0-328-16</inkml:trace>
  <inkml:trace contextRef="#ctx1" brushRef="#br0" timeOffset="190842.586">32835 7672 586 0,'-10'9'143'16,"-2"22"10"-16,6 19-103 0,-1 19 3 15,-1 24-9-15,-8 17-6 0,-4 18-6 16,-5 6-13-16,1 0-19 0,-4-10-30 16,8-11-132-16,1-12-131 0,9-8-340 15</inkml:trace>
  <inkml:trace contextRef="#ctx1" brushRef="#br0" timeOffset="204382.504">31318 8358 393 0,'0'-6'103'0,"-9"0"3"16,9 3-49-16,0-4-13 0,0 2-12 15,0 2-5-15,0 3-3 0,6-9-2 16,7 9 2-16,4-7 0 0,4 7 1 15,5-11 0-15,10 5 1 0,2-2-2 16,4-3-2-16,4 0-1 0,7 1-3 16,-1-1-4-16,2 5-3 0,2 6-5 0,1 0 0 15,-1 0-4-15,-4 0-2 0,-6 6 1 16,-2 1 0 0,-8-7 0-16,-1 6-1 0,-13-6 0 0,-2 0 2 0,-2 0-2 15,-8 0 0-15,-4-6-1 0,3-1 1 16,0 4 1-16,-9-10-2 0,0 0 2 15,-6-1-1-15,6-2 0 0,-12-1 2 16,-6-2-2-16,-1-2 3 0,-2 2-1 0,-15-3 1 16,-4-1 1-16,3 0 1 0,-4 1 0 15,-4 1 1-15,14 0-2 0,-1 6 1 16,-1 1-2-16,7 5 0 0,3 1-1 16,3 2-1-16,9 0-1 0,11 6 1 15,0 0-1-15,0 0 1 0,4 0-2 16,13 0 1-16,3 12-1 0,2 1 1 15,1-1-1-15,4 3 1 0,2 4-1 16,-1-3 1-16,-2 0 0 0,7 4 1 16,1 3-1-16,-6 2 1 0,2-6-1 0,-4 5 1 15,-12 0 0-15,-4-1-2 0,-10-3 1 16,0 1 1-16,-5-4-1 0,-6-4 0 16,-2-2-1-16,-12-1 1 0,-4 2 0 15,-9 2 1-15,-9 3-5 0,-17 0-11 16,-10 7-16-16,4-4-10 0,-6-2-117 15,13-1-124-15,22-5-298 0</inkml:trace>
  <inkml:trace contextRef="#ctx1" brushRef="#br0" timeOffset="-209253.403">31477 7882 424 0,'0'-27'97'0,"5"0"3"0,-5 8-71 15,0-3 0-15,0-2-9 0,0 6-1 16,-5-2-1-16,5 1 0 0,-6 4 0 0,1-2-1 16,-2 4-2-16,-3 4 0 0,2 3-2 15,-10 6-2-15,-5 0 0 0,-3 0-2 16,-3 0-1-16,-20 10-1 0,1 1-1 16,-4 11 1-16,-11 12 0 0,-9-1 1 15,0 18-1-15,-3 10 1 0,-4 5 2 16,1 4-2-16,7 3 0 0,8-1-2 15,5-14-2-15,9 1 1 0,15-1-2 0,9-10-2 16,14-1 2-16,11 0-3 0,0-2 1 16,13-2 0-16,15-3-1 0,8-9 0 15,8-3 1-15,12-14-3 0,6-8 2 16,10-6 0-16,6-8 0 0,12-1 0 16,4-15 0-16,2-12 0 0,-4-8 1 0,0-5 0 15,1-19 0-15,-4-2 1 0,-3 5 2 16,3-5 2-16,-12 4 0 0,-12 1 1 15,-12 8-1-15,-17 0 2 0,-22-2 0 16,-14 2 0-16,0 5-2 0,-14-2 1 16,-22 9 1-16,-14 8-2 0,-10 12-1 15,-9 6 0-15,-5 16-3 0,-3 3 0 16,-3 0-3-16,-7 12-2 0,-1 3-9 16,9-1-12-16,11 4-14 0,10-1-114 0,26 4-120 15,22-6-295-15</inkml:trace>
  <inkml:trace contextRef="#ctx1" brushRef="#br0" timeOffset="-206457.19">30043 12017 519 0,'0'-4'128'0,"7"-11"6"0,4-5-76 16,7-3-9-16,10-4-4 0,13-3-1 16,6-6-4-16,11-12-4 0,7-11-3 15,10-8-4-15,4-10-4 0,3-5-6 0,5-5-2 16,-4-7-4-16,7 2-5 0,-1-8-3 15,-1 1-2-15,0-9-3 0,1 8 2 16,-4 5-1-16,-3-10-2 0,1 3 3 16,4 16-1-16,-2 4-2 0,4-3 2 15,-6 9-1-15,-3 1-1 0,-8 3 3 16,0 6-2-16,-8 2 1 0,-10 14 0 16,0 7 0-16,-6 0-3 0,-6 11 3 15,-6 2-1-15,-1 3-2 0,-11 8 2 16,-2 3 2-16,-4 2-3 0,-2 1 3 0,-1 13 0 15,1-5-3-15,-4 5 2 0,-12 0-3 16,0 10 0-16,0 8 1 0,-13 9-1 16,-7 12 0-16,-6 7 2 0,-5 8-1 15,-2 8 1-15,-3 0 1 0,-8 7 0 16,4-3 1-16,4-4-2 0,-1-4 1 16,4-8 0-16,12-9-1 0,-1-12 1 0,4-4-1 15,8-11-2-15,6-2-2 0,4-12-1 16,0 0 1-16,11-10-2 0,2-6 0 15,8-12 1-15,9-6 1 0,1-13 2 16,-2-12 2-16,3-11-1 0,4-5 2 16,-4-9-1-16,3 8 0 0,-1 1 0 15,-3 11 0-15,-8 4 0 0,-3 8 0 0,-15 6 4 16,-5 19 3-16,0 9 1 0,-17 18-1 16,-12 0 2-16,-15 0 1 0,-7 29-1 15,-24 0-4-15,-9 13-2 0,-14 3-1 16,-7 13-3-16,-10 1-10 0,12 5-14 15,10-1-23-15,24-7-85 0,35-24-44 16,24-21-121-16,10-11-248 0</inkml:trace>
  <inkml:trace contextRef="#ctx1" brushRef="#br0" timeOffset="-205652.549">31535 6171 509 0,'4'-10'122'0,"5"5"3"0,-9 5-85 15,6 0-8-15,-6 5-4 0,0 11-4 0,-5 12-4 16,5 9-4-16,-8 15-5 0,3 5 1 16,5 2-3-16,-6 3-3 0,6-9-2 15,-5-5-3-15,0-4-1 0,5-3-5 16,-8-7-7-16,8-4-8 0,0-6-6 16,-5-5 0-16,5-9-111 0,0-2-105 15,11-8-249-15</inkml:trace>
  <inkml:trace contextRef="#ctx1" brushRef="#br0" timeOffset="-205308.901">31888 5878 529 0,'-15'0'134'0,"2"4"2"0,-3 6-52 0,-7 5-54 16,-6 7-11-16,-2 3-7 0,-6 5-5 15,0 10-4-15,6-6 0 0,11-3-3 16,7-7 0-16,13-5 0 0,0-14-3 16,13-5 2-16,3 0-1 0,7 0-2 15,4 0 4-15,-1 0 1 0,2 0-1 16,-4 0 3-16,-1 9 2 0,-2-6 2 16,-6 5 3-16,-3 1 1 0,-3 9 0 15,0-2 2-15,-9 5 0 0,6 6-1 0,-6-2-1 16,-5-2-3-16,-6 3 0 0,-4-6-2 15,-8-4-1-15,-1 5-1 0,-1 1-2 16,2-8-1-16,-3 0-2 0,5 1-6 16,-6-3-8-16,8-12-10 0,1 0-12 15,3-6-7-15,7-6-111 0,8-11-110 16,8-13-264-16</inkml:trace>
  <inkml:trace contextRef="#ctx1" brushRef="#br0" timeOffset="-205152.668">32065 5565 530 0,'20'0'129'16,"-2"0"3"-16,-4 20-85 0,0 20-9 15,-8 17-12-15,-6 9-6 0,0 10-7 0,-8 6-7 16,-10-4-3-16,-5-6-7 16,0-7-10-16,5-8-6 0,3-9-115 0,15-10-111 15,0-14-279-15</inkml:trace>
  <inkml:trace contextRef="#ctx1" brushRef="#br0" timeOffset="-204980.854">31620 6105 656 0,'26'-24'155'15,"18"-6"4"-15,18-8-111 0,12 3-6 16,19 6-14-16,4-1-5 0,4 7-27 15,-7 10-29-15,1 13-125 0,-13 7-134 16,-7 10-332-16</inkml:trace>
  <inkml:trace contextRef="#ctx1" brushRef="#br0" timeOffset="-204230.726">31050 11188 541 0,'5'-7'130'0,"5"-4"4"16,6-9-84-16,10-3-9 0,5-3-10 15,10 4 0-15,3 0-4 0,-1 6-1 16,5 2-1-16,-8 9 1 0,-4 5-3 16,-6 8 0-16,-10 0-2 0,-14 18-5 0,-6 4-2 15,0 16-5-15,-15 2-3 0,-12 7-3 16,-13 6 0-16,-6 1-3 0,-13-11 1 15,5-1-1-15,4 0 1 0,9-6-2 16,8-1 0-16,13 0-1 0,12-13 1 16,8-11-1-16,0-10 0 0,15-9 1 0,8 0-1 15,8-3 2-15,7 3 0 0,4-18 1 16,1 6-1-16,-1-6 1 0,-1-5-1 16,-3-4 3-16,-4 6-7 0,-3-4-8 15,-4-1-13-15,-8 4-14 0,-1 6-13 16,-6-4-115-16,-2 8-128 0,3-8-286 15</inkml:trace>
  <inkml:trace contextRef="#ctx1" brushRef="#br0" timeOffset="-203913.669">31644 10696 634 0,'0'-20'159'0,"0"12"8"15,0 8-100-15,0 0-1 0,0 8-16 16,-5 11-7-16,5 6-10 0,0 10-9 15,0 9-8-15,7 5-6 0,-7-4-4 16,0 3-4-16,0-12 3 0,5-7-6 16,-5-8 2-16,5-13 1 0,6-8-1 0,1 0 0 15,6 0 1-15,-2-14-2 0,9-12 1 16,2-6 0-16,-2-4-3 0,1-7 2 16,0 0-1-16,-3 0 1 0,-6 12 0 15,-3-3 4-15,0 10 6 0,-3 5 5 16,2 12 2-16,0 7 3 0,2 12 1 15,-2 5-1-15,2 17-3 0,-5 5-4 16,-10 4-7-16,0-1-4 0,0-4-10 0,0 2-13 16,0-12-9-16,-9-2-15 0,9 2-25 15,0-7-17-15,0-1-116 0,0 6-131 16,5-8-300-16</inkml:trace>
  <inkml:trace contextRef="#ctx1" brushRef="#br0" timeOffset="-203445.054">32465 10527 686 0,'11'-29'168'0,"-3"5"7"0,-8 5-114 15,0 9-4-15,0 7-15 0,-16 3-6 16,-2 0-6-16,-3 3-10 0,-7 11-4 16,-7 13-3-16,-6 1-1 0,0 5-3 15,-3 9-5-15,2 3-2 0,6 3-1 16,8 1-1-16,8-4 0 0,7-7-1 16,13-3 1-16,0-7 0 0,10-5-2 0,5-9 0 15,11-8-1-15,7-6 0 0,3 0-1 16,-7-6-1-16,4-17 0 0,-5 2 0 15,-9-16 2-15,1-1-1 0,1-3 1 16,1-2 0-16,-4-2 1 0,4-3 2 16,3 0 0-16,-7-5 0 0,-2-9 2 15,1 3-3-15,-6 1 2 0,-4 12 2 16,-7 4 2-16,0 18 0 0,0 12 1 0,0 6 0 16,-10 6 3-16,2 13-1 0,-5 3 1 15,0 11-3-15,1 2 0 0,4 15-1 16,0 0-1-16,3 13-1 0,5 5-1 15,0-1-6-15,0 12-6 0,0 4-10 16,5 4-16-16,-5-2-21 0,0-1-20 16,-8-4-119-16,3 0-133 0,-2-6-308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2T20:19:16.5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2T20:20:12.446"/>
    </inkml:context>
  </inkml:definitions>
  <inkml:trace contextRef="#ctx0" brushRef="#br0">6063 6407 473 0,'0'0'112'0,"0"0"5"0,0 0-75 16,0 0 1-16,0 0-5 0,6 6-4 15,-6-6-5-15,5 3-2 0,-5-3 0 16,0 0-6-16,8 0-2 0,-8 8-1 0,0-8 0 16,0 5 1-16,0 3-4 0,0 2-3 15,0 9-3-15,-9 5-1 0,9 14-2 16,-7-8-2-16,0 14-1 0,-12 7 0 16,2 19 0-16,-2 8-2 0,1 24 0 15,6 6-1-15,7 3 1 0,-9-4-2 16,-1 5 2-16,-5-3-1 0,9-1 2 15,-9 9-2-15,12-1 0 0,-7-6-1 0,2 4 1 16,-10-7-3-16,-1-6 0 0,-3 3 0 16,8-8 1-16,-1 2 0 0,4-10-1 15,3-12-1-15,1-13-2 0,-1-6-7 16,5-10-7-16,-7-3-7 0,9-8-7 16,6 1-7-16,0-8-5 0,0-12 96 15,0-5-192-15,0-12-109 0,11 0-303 16</inkml:trace>
  <inkml:trace contextRef="#ctx0" brushRef="#br0" timeOffset="2241.262">5856 6351 504 0,'10'0'118'0,"8"7"6"0,0 2-86 16,4-5 2-16,-1 4-4 0,7-2-3 16,1-3-1-16,1-3-2 0,2 8-2 15,8-8-3-15,2 0-1 0,1 0-1 16,8 0-2-16,4 5-5 0,11-5-1 16,11 0 0-16,9 0-4 0,8 0 2 15,12 0-3-15,-3 0 1 0,12 0-2 16,-2-8-1-16,13 8-1 0,12-8 0 15,9 2-3-15,8-3 2 16,14 9-5-16,8-7 2 0,5 0 0 0,3-1 1 0,3-1-1 0,18 5 2 16,1-5-1-16,-3 4 2 0,16-4-1 15,11 4-2-15,-17-3 0 0,-1 0 1 16,11-3-3-16,5-3 0 0,-21 7-1 16,17-1 0-16,6 2 3 0,-7 6-4 15,-5-5 0-15,6 5 0 0,-1 0 0 0,-13 0 1 16,-3 0 0-16,25 0-1 0,-9 0 2 15,-8 0-1-15,13 0 1 0,15 0 0 16,-31 0 1-16,15 0-1 0,9 0-1 16,-8 0 0-16,-13 0 0 0,14-6-1 15,-1 6 1-15,-23 0-2 0,2 0 1 16,20 0 1-16,-20-8 0 0,-5 8 2 16,3 0-2-16,12-10 1 0,-20 3 1 0,10 3 0 15,5 4 0-15,4-9 0 0,-12 5 0 16,0-4 0-16,6 1 0 0,-2 0 1 15,-12-2-1-15,6-2 0 0,5 2 0 16,-3 2 1-16,-2-2-2 0,1-2 1 16,6-6-1-16,-4 3 1 0,-6 0 0 15,9-4-2-15,9 2 0 0,0 5 0 16,1-5 0-16,12 3 1 0,0 1-1 16,-10-2-2-16,8 1 2 0,1 9-1 15,-11-8 3-15,-3 4-2 0,17 2-1 0,-12 6 0 16,-12-7 1-16,6-2 1 0,-1 9 0 15,-16-6-2-15,2-1 3 0,0 2-1 16,-4 5-1-16,-12-10 0 0,-6 4 0 16,20-2 1-16,2 4-1 0,3 4 0 15,-3-10 0-15,0 7 1 0,-27-4-1 16,-12-2-1-16,-19 1 0 0,-8-1 2 0,-13-4-2 16,-11-2 0-16,0 3 1 0,-9-4 0 15,4 2 1-15,-7 5-1 0,-3 0-1 16,-6-4 1-16,-12-1 0 0,-8-1-2 15,-7 0 1-15,-10-1 0 0,-6-1 0 16,0 2 0-16,-4-2 1 0,-2 6 0 16,2-1 2-16,1 3-2 0,-1 2-1 0,-6 3 1 15,0-7 0-15,-3 2 0 0,-2-1 0 16,-3-2-1-16,2 6 2 0,-7-2 0 16,-1 8-1-16,-2-3-1 0,-5 3 1 15,-2 0-1-15,3 0 1 0,-1 3-1 16,0-3 0-16,-2 11 1 0,-2-8 0 15,-1 7 1-15,-3-5-2 0,-1 9 1 16,1 2 0-16,-7 4-1 0,6-4 1 0,-6 7-1 16,0 2 1-16,0 4 0 0,-11-1 0 15,-4 9-1-15,-3 1 3 0,-3-3 0 16,0 10 0-16,-4 1 0 0,5-2 0 16,1 15 1-16,-4 3-2 0,3 9 2 15,-1 9-4-15,0 4 3 0,3 2-2 16,0 0 1-16,-4 5-1 0,-4-4 3 15,2 8-1-15,-3 8 0 0,-2 4-1 0,-1 5 1 16,-2-4-1-16,1-7 1 0,1-6-1 16,4 2-2-16,3-6 3 0,10 7-2 15,3 1 1-15,2 6-1 0,-2-7 1 16,3-3-2-16,3-7 2 0,4 1-2 16,0-9 1-16,0 8 0 0,0 0 1 15,0 3-1-15,9-3 0 0,-9-2 0 16,7 0 1-16,-1-13-1 0,1 2-1 0,1-7-1 15,4 8 1-15,-3-7 0 0,5 4 0 16,4-1 0-16,1-4 2 0,1-10-1 16,4-1 2-16,3-10-2 0,-8-1 0 15,-2-6 0-15,-1 1 0 0,-3-6 1 16,-5-3-2-16,-8 2 0 0,0-7 2 16,0-4-1-16,-6 1-1 0,-4-4 1 15,-6-9 0-15,-1-7 0 0,-6 2 1 0,-1-6-2 16,-4 0 2-16,2 0 0 0,-2 0-1 15,-5 0 0-15,0-6 0 0,-11 6 0 16,-7-9 1-16,-3 2-2 0,-3-1 1 16,-10-4-1-16,3-2 0 0,-13-4 2 15,-6-2 0-15,1 6-1 0,-3 0-1 16,-1-1 1-16,6 1 0 0,0 6 0 16,-7-12 0-16,-1 4-1 0,8 0 1 0,-6 0 1 15,0 0 0-15,-4 9 0 0,11-2-1 16,-14-3 0-16,-4-1 0 0,-3 0-1 15,-3-1-1-15,-12-2 2 0,-16 6 0 16,4 4 2-16,2-2 0 0,-9-3 5 16,1-2 0-16,6-3 2 0,-3 2 0 15,-1 1 0-15,0 0-1 0,4-3-2 16,-4 7-1-16,-10-7-3 0,-5-4 1 16,5 2-2-16,-9 4 1 0,4-2 1 0,-8 2-1 15,2-2 0-15,-5 0 1 0,-1-2 2 16,-4 6-2-16,2-1 2 0,6-1 0 15,-10 2-1-15,5 3-1 0,2-7 1 16,-2 7-2-16,1-1 0 0,2 2 0 16,4-3-2-16,-9 3 1 0,7 0 0 15,-1 3-1-15,-2-3 2 0,-2 5 0 16,7-8-3-16,-4 9 2 0,-1 2 2 16,1-6-1-16,-4-1-2 0,-10 7 0 0,6 0-1 15,-3 0 1-15,3 0 3 0,0-2-3 16,2 2 0-16,2 0 2 0,3 0-2 15,-2 0 1-15,-2 0 0 0,3 0 0 16,0 2-1-16,0-2 0 0,-1 7 0 16,3-7-2-16,-3 6 4 0,2-6-3 0,0 8-2 15,-3-8 1-15,2 7 2 0,1-1-2 16,2 2 3-16,-3-5-2 0,0 4 3 16,-3-7-2-16,1 6 2 0,-2-2 0 15,0 5-1-15,1-7-1 0,-1-2 1 16,3 12-3-16,2-5 3 0,-3 2-2 15,6-9-1-15,0 11 2 0,-2-11-1 16,-4 9-1-16,3 1 3 0,-7-6-1 16,-3 5-2-16,5-3 3 0,0 1-1 0,-4 1-1 15,-4-1 1-15,-4 1 0 0,4 4 1 16,1-1-1-16,-1-4 0 0,5 3 0 16,-9-6 0-16,2 8 1 0,-3-3-2 15,2-4 2-15,-14 4 0 0,10-9-1 16,0 12 0-16,-1-4 2 0,3-3-1 15,3 5 0-15,-4-6-2 0,-2 2 2 0,3-6 0 16,-7 11-1-16,12-11-1 0,0 0 1 16,6 10-1-16,2-6 1 0,3 4-2 15,7-8 0-15,-1-8 4 0,-5 8-2 16,9 0-2-16,1 0 2 0,1 0 2 16,3 0 0-16,1 0-2 0,-1 0-2 15,10 0 2-15,-9 0 0 0,4 8 0 16,2-8-1-16,-1 0 1 0,7 0 2 0,10 6 0 15,-5-6-2-15,8 7 0 0,4-3 0 16,1 1-2-16,4 4 1 0,16-4 0 16,10 4-2-16,6-5-3 0,-5 6-9 15,3-2-10-15,14 2-15 0,3-10-18 16,16 0-25-16,29 5-122 0,17-5-138 16,8 0-322-16</inkml:trace>
  <inkml:trace contextRef="#ctx0" brushRef="#br0" timeOffset="2866.169">9077 6567 455 0,'5'0'115'0,"-5"-3"6"15,11 3-59-15,-11 0-12 0,5 0-8 16,-5 0-1-16,7 9 0 0,-7 6-3 0,5-1-2 16,-5 17-3-16,6 10-4 0,-6 23-1 15,0 9-4-15,9 28-5 0,-9 12-1 16,0 6-2-16,-7 12-2 0,-11 4-4 15,0 13-2-15,-13-7-3 0,0 4-1 0,6-4-3 16,4-4 0-16,-5-13-1 0,6 2 2 16,9-3-2-16,-6-5-1 0,4-15-2 15,-2-1-6-15,6-18-3 0,-5-11-4 16,10-4-9-16,4-7-6 0,-5-12-10 16,5-7-11-16,0-4-113 0,0-12-118 15,8-21-292-15</inkml:trace>
  <inkml:trace contextRef="#ctx0" brushRef="#br0" timeOffset="3365.996">13100 6381 516 0,'5'-18'125'0,"6"5"5"0,2 13-89 16,-3 0 4-16,0 0-1 0,-10 29-1 16,0 5 1-16,0 11-2 0,0 13-3 0,0 21-1 15,-10 16-3-15,5 30-6 0,-5 17-7 16,-3 14-5-16,2 8-5 0,-9 3-5 15,6-10-2-15,-14-5-1 0,-7-7-2 16,-1-14-1-16,5-10-2 0,2-11 0 16,6-5 0-16,8-2-1 0,9-7-5 15,-4-14-4-15,10-2-4 0,-8-15-10 16,8-18-12-16,0-9-15 0,0-9 106 0,0-12-225 16,18-17-135-16,-2 0-360 0</inkml:trace>
  <inkml:trace contextRef="#ctx0" brushRef="#br0" timeOffset="3778.964">16617 6438 537 0,'0'-23'130'15,"0"1"6"-15,13 3-91 0,-5 3 7 16,5 6 0-16,-1 10-5 0,-4 0-3 15,3 8-4-15,-1 21-3 0,-10 15-2 0,7 20-4 16,-7 21-1-16,0 19-3 0,6 25-3 16,-11 8-6-16,1 13-3 0,4 8-7 15,-10 4-4-15,0 6-3 0,-7-2-2 16,-7-1 1-16,-2-6 0 0,0-14-2 16,-4-10-4-16,7-16-6 0,8-10-13 15,4-8-12-15,4-12-20 0,7-18-13 16,0-11-116-1,12-8-125-15,1-11-295 0</inkml:trace>
  <inkml:trace contextRef="#ctx0" brushRef="#br0" timeOffset="4220.431">21018 5875 585 0,'0'7'137'0,"0"8"5"16,0 23-103-16,0 19 2 0,-8 21-1 0,3 23 0 15,-3 22 3-15,-2 12-7 0,-10 23-3 16,6 16-3-16,-6 8-6 0,2 1-3 15,-5-2-6-15,3-1-10 0,4-20 0 16,0-10-3-16,-9-13-4 0,2-3-5 16,3-18-5-16,2-13-9 0,4-1-7 15,14 3-12-15,-7-15-11 0,7-14-6 16,0-4 111-16,7-19-217 0,-1-14-124 0,2-2-337 16</inkml:trace>
  <inkml:trace contextRef="#ctx0" brushRef="#br0" timeOffset="4751.56">24538 5846 507 0,'0'0'119'0,"0"0"7"16,0 0-83-16,0 5-2 0,-6 1 1 15,6 1-1-15,-7 11-1 0,7 10-3 16,-5 16-4-16,5 22-2 0,0 32-3 15,0 19-4-15,0 27-2 0,0 21-2 0,-6 19-2 16,1 6-2-16,-2 3-6 0,1-9-2 16,6-7 2-16,-5-13-7 0,-2-6-2 15,-3-16 0-15,-3-6-1 0,-5-7 1 16,0-2-2-16,2-1-3 0,6 4 1 16,0 2-6-16,-1-14-9 0,-1-11-20 15,-1-14 144-15,-1-10-278 0,-1-15-155 16,7-6-429-16</inkml:trace>
  <inkml:trace contextRef="#ctx0" brushRef="#br0" timeOffset="7498.546">3960 12567 450 0,'-26'-29'122'16,"-2"9"5"-16,-1-3-21 0,4 9-66 16,-7 8-8-16,-1 6-6 0,0 0-1 15,-1 9-5-15,-9 15-3 0,4 0-3 16,0 10-3-16,-1 2-1 0,12 4-4 0,9 6 1 16,2 4-4-16,11 6-1 0,6 4-1 15,0 7 0-15,0-3-2 0,8 4 2 16,20-13-1-16,6-5 0 0,12-16 1 15,5-15-1-15,-2-10 1 0,-2-9 1 16,-2-14 0-16,1-10-2 0,-2-7 2 16,-5-12 0-16,0-7 3 0,6 9 0 15,-14-5 0-15,-2 1 4 0,1 3 2 16,-14 5 0-16,2-11 0 0,-8 7-1 0,-10-2 0 16,0 1 0-16,0 1-4 0,0 6 1 15,-8 5 1-15,3 11 0 0,5 9-2 16,-10 10-1-16,10 0-1 0,-12 16 1 15,7 10-2-15,-1 4-1 0,-1 3 0 16,7 14-1-16,0 1 3 0,0-3-3 16,10 6 1-16,2-2 1 0,4-5-3 0,-1-2-1 15,8 3-3-15,3-9-9 0,0 2-8 16,-1-4-17-16,1-3-12 0,-3-5-7 16,-4-10-111-16,8-2-115 0,0-7-266 15</inkml:trace>
  <inkml:trace contextRef="#ctx0" brushRef="#br0" timeOffset="8060.922">4797 12653 522 0,'-13'-23'123'0,"6"6"5"16,1 4-86-16,-6 4-4 0,6 2-7 16,-2 7-4-16,-9 0-4 0,7 0-4 15,-9 7-1-15,1 0-4 0,-2 7-3 16,5 6-3-16,-6 1-1 0,2 8-1 16,9 4-1-16,-8 5-3 0,5 3-1 15,1 9 0-15,4-3 1 0,5-3-2 16,3 4 0-16,3-5-1 0,3-5 0 0,11-1 0 15,-4-4 2-15,5-14-2 0,-5-5 1 16,5-4 0-16,2-6 1 0,-4-4 0 16,7 0 0-16,0 0-1 0,-7 0 0 15,4-4 1-15,1-7-2 0,-9-6 1 16,2-4 0-16,-4-7 1 0,7-7-1 16,1 0 0-16,3-1-1 0,3-6 2 0,-6-3-1 15,7-6-1-15,-7-4 1 0,-2-4 1 16,-4 0 2-16,-12 0 3 0,0-11 4 15,-7-2 0-15,-6 0 3 0,5 5 1 16,-5-5 0-16,8 2 0 0,5 6-3 16,-5 1-1-16,5 3-1 0,-6 7-1 15,-1 15 0-15,7 14-2 0,-10 18 1 16,5 6-2-16,0 0-1 0,-4 16-1 0,-3 13 1 16,6 7-3-16,-1 18 2 0,7 13-3 15,0 13 3-15,0 5-1 0,11 13 0 16,11-2-1-16,4-2-2 0,5-2-4 15,-3-14-6-15,5-5-14 0,-6-11-15 16,1-8-12-16,2-9 136 0,-1-11-254 16,-3-6-137-16,2-16-366 0</inkml:trace>
  <inkml:trace contextRef="#ctx0" brushRef="#br0" timeOffset="8451.423">5714 12548 603 0,'-21'-16'139'16,"-4"8"3"-16,-9 8-104 0,-6 0-3 16,1 14-5-16,-8 2-3 0,-2 19-9 0,6 3-4 15,0 18-1-15,6 8-5 0,4 4-2 16,5 3-3-16,10 0-1 0,18-11-2 16,0-8 1-16,0-18-2 0,26-9 1 15,9-22-1-15,-1-3 2 0,2 0-2 16,5-17 2-16,5-9-3 0,-7-5 2 15,9-3-2-15,-9-9-1 0,0-8-1 16,-3 1 0-16,-5-9 0 0,1-3 0 16,-10-6 0-16,-8-1 3 0,-8-15 0 15,-6-6 1-15,8 2 0 0,-8-6 0 0,0-5 4 16,0 10 1-16,0 19 1 0,0 7 0 16,0 26 1-16,0 23 0 0,0 14 0 15,-13 0-2-15,7 30-1 0,-7 10-2 16,-1 17 2-16,10 10-2 0,4 24 1 15,0-1-1-15,4 4 0 0,5 5-1 16,10-6-3-16,4-5-6 0,-2-13-5 0,12-2-19 16,3-13-13-16,-1-3-6 0,2-15-108 15,6-19-113-15,-4-11-262 0</inkml:trace>
  <inkml:trace contextRef="#ctx0" brushRef="#br0" timeOffset="8685.926">6962 11733 582 0,'-22'0'142'15,"-4"0"6"-15,-5 8-81 0,-7 12-27 16,-14 4 3-16,-4 14-2 0,4 5-8 16,1 19-4-16,4 19-7 0,11 8-5 0,6 19-4 15,4-1-5-15,5-5-5 0,9-9 0 16,12-7-2-16,0-13 1 0,0-9 0 15,13-12-3-15,9-1-3 0,7-7-4 16,4-13-6-16,-5-6-11 0,11-14-16 16,5-4-14-16,-1-7-41 0,4 0-72 15,7-15-105-15,-10-9-238 0</inkml:trace>
  <inkml:trace contextRef="#ctx0" brushRef="#br0" timeOffset="8888.821">7474 11972 617 0,'-11'37'150'0,"2"14"3"15,9 9-104-15,0 12 0 0,0 7-14 16,0 7-9-16,0-11-9 0,-8 3-8 0,8-6-2 16,0-24-5-16,0-5-6 0,0-1-12 15,12-12-14-15,-1-19-14 0,10-11-115 16,-3 0-124-16,5-7-295 0</inkml:trace>
  <inkml:trace contextRef="#ctx0" brushRef="#br0" timeOffset="9107.544">7875 11510 572 0,'0'0'138'0,"0"12"3"0,15 6-100 16,10 14 3-16,1 5 2 0,6 13-5 15,11 2-8-15,-5 6-6 0,9 7-3 16,10 8-5-16,1 10-4 0,2 4-5 16,1 8-4-16,-7 1-1 0,-16-5-2 15,-11-14-2-15,-18-2 1 0,-9-8-1 16,-9-8-3-16,-20-4-6 0,-23 6-13 0,-7 4-19 16,-12-5-74-16,-11 3-55 0,-17-3-114 15,4 13-249-15</inkml:trace>
  <inkml:trace contextRef="#ctx0" brushRef="#br0" timeOffset="9942.51">4425 14216 487 0,'0'-15'123'0,"0"-1"4"0,-5 4-69 0,-16 7-10 15,-8 5-10-15,-4 0-3 0,-11 10-4 16,1 5-6-16,-1 8-3 0,1 9-1 16,-4 7-7-16,1 5-1 0,-5 6-5 31,12 8-2-31,5-1-3 0,11 2-1 15,10-9-1-15,13-2-1 0,0-17 0 0,19-7-1 0,6-18 1 0,9-6 1 16,6 0-1-16,10-20-1 0,4-9 3 16,4-11-3-16,4-10 3 0,0-2-2 15,0-3 0-15,-3-2 2 0,-8-1-1 16,-15 7 1-16,-7 7 5 0,-7 2 2 16,-14 13 6-16,2 14 1 0,-10 9 2 15,0 6 1-15,0 6-3 0,0 9-3 16,-13 16-3-16,6 11-3 0,1 13-3 15,-6-1-3-15,12 6-2 0,0-5-8 16,0 2-11-16,7-11-17 0,6-7-17 16,11-10-57-16,4-7-62 0,8-15-111 0,20-7-231 15</inkml:trace>
  <inkml:trace contextRef="#ctx0" brushRef="#br0" timeOffset="10348.624">5354 14321 542 0,'-23'-31'140'0,"-5"8"4"0,0 8-58 16,-9 15-46-16,-11 0-4 0,5 12-3 16,-6 14-6-16,0 5-9 0,10 13-3 15,5 2-2-15,2 1-7 0,3 7-2 16,4 3-2-16,9-7-1 0,16-3-1 16,0-5-1-16,0-10 0 0,18-12 0 0,10-7 0 15,3-13 1-15,3 0-1 0,14-13 0 16,1-6 1-16,2-14 1 0,1-9 0 15,1-4-1-15,-13-5 1 0,0-6-1 16,-3-8 1-16,-4-1-1 0,-7-9 0 16,1-1 0-16,-3-1 0 0,-1-9 1 15,-5-4 5-15,-5-10 2 0,4-4 6 16,-14-6 0-16,-3 8 3 0,6 15 4 16,-6 20-1-16,0 20-3 0,0 26-3 0,-5 21-4 15,5 0-3-15,-4 13 1 0,0 19-5 16,-6 19-1-16,-4 18 0 0,4 19 0 15,-5 20 0-15,7 6-1 0,8 3 0 16,0 3-1-16,0-13-3 0,5-6-10 16,5-16-7-16,6-5-21 0,9-19-16 15,2-7-12-15,3-16-113 0,6-6-123 16,5-10-280-16</inkml:trace>
  <inkml:trace contextRef="#ctx0" brushRef="#br0" timeOffset="10801.619">6333 14353 614 0,'-7'-20'145'0,"-1"-7"6"16,-13-1-103-16,-4-2-2 0,-6 3-3 15,2 7-3-15,-2 6-4 0,1 14-7 16,-1 0-5-16,-2 20-6 0,-1 12-4 15,-15 19-5-15,3 9-3 0,7 2-6 16,6 10 3-16,5 1-3 0,15-10 0 16,13 2 0-16,0-12-1 0,7-14-2 0,11-17 1 15,11-10-2-15,14-12 1 0,1 0 1 16,7-24-2-16,-1-3-1 0,3-14-1 16,-4-10-3-16,3-8 0 0,1-2-1 15,-11-5 0-15,6 1 2 0,-7-15 0 16,-2 1 3-16,-13-8 5 0,-8-11-1 15,-2-8 3-15,-11 4 2 0,-1-2 2 16,1-2 4-16,3 12 2 0,-2 15 0 16,-6 14 1-16,0 24-2 0,0 25 0 0,-10 16-3 15,4 7-4-15,-6 13 1 0,-7 23-2 16,1 16 1-16,1 17 0 0,4 14-1 16,2 22-2-16,11-9 1 0,0 5-2 15,0-2-1-15,13-8-6 0,5-16-8 16,5-6-7-16,6-15-14 0,2-16-14 0,2-9-13 15,8-17 25-15,0-16-134 0,5-3-113 16,5 0-277-16</inkml:trace>
  <inkml:trace contextRef="#ctx0" brushRef="#br0" timeOffset="11004.751">7422 13649 626 0,'-12'-24'150'0,"-4"15"3"0,-5 9-107 15,-7 6 2-15,-7 17-6 0,-6 13-7 0,2 12-5 16,-7 17-8-16,4 6-2 0,1 6-6 16,3 5-2-16,7 7-7 0,5-8-1 15,11 0-3-15,7-3 0 0,8-6 0 16,8-12-4-16,7-4-4 0,16-10-6 16,7-13-9-16,1-4-18 0,-3-12-12 0,10-9 4 15,-12-8-122-15,12-11-117 0,-3-11-281 16</inkml:trace>
  <inkml:trace contextRef="#ctx0" brushRef="#br0" timeOffset="11317.131">7707 13806 601 0,'18'-35'138'0,"5"7"5"16,3 17-106-16,6 5 6 0,3 6-3 15,-2 0-4-15,-1 10-4 0,-2 2-1 16,-4 10-5-16,-3 2-6 0,-10 16-6 15,-13 6-2-15,0 9-1 0,0 1-4 16,-11-5-1-16,-21 1-2 0,-10-1-1 16,-1 6 2-16,-14-6-2 0,5 6-1 15,12-2 0-15,-1-9-2 0,17-5 0 0,12-8 1 16,12-6-1-16,0-9-1 16,5-4 0-16,12-11 2 0,2-3-2 0,9 0 2 15,3-3 0-15,5-7 0 0,-1 6 1 16,2-8-2-16,-1 8 1 0,4-6 0 15,-9 4-5-15,-2-7-11 0,2 2-14 16,-3-7-17-16,-3-7-13 0,-2-5-116 16,1 1-127-16,-3-3-290 0</inkml:trace>
  <inkml:trace contextRef="#ctx0" brushRef="#br0" timeOffset="11551.446">8255 13355 583 0,'7'-9'137'16,"7"9"7"-16,3 0-101 0,7 0 5 16,4 0-1-16,5 11-2 0,-2 6-3 0,10 7-6 15,-5 17-3-15,5 14-5 0,3 16-5 16,4 13-2-16,-1 10-7 0,10 5-5 16,-3-6-1-16,-14-6-4 0,-14 4-2 15,-16-10-2-15,-10-6-3 0,-15 3-3 16,-18-1-6-16,-11 0-11 0,-5-3-20 15,-10 11-16-15,-8-7-122 0,-5 12-132 16,-18-5-314-16</inkml:trace>
  <inkml:trace contextRef="#ctx0" brushRef="#br0" timeOffset="12972.998">3764 15714 582 0,'0'0'135'0,"0"0"6"15,0 0-105-15,10 4 1 0,-10 7-4 0,5 10-9 16,-5 13-5-16,6 8-5 0,6 12-4 16,4 12-3-16,7 5 0 0,2 5-4 15,-7-5 2-15,-5-7-2 0,-13-11-1 16,0-8-1-16,0-11 2 0,-15-4-2 16,0-14 1-16,-3-6-2 0,5-10 1 0,-5 0 1 15,10-19-2-15,8-6 1 0,0-5 1 16,0-7-1-16,6-8-1 0,4-6 0 15,7-15 1-15,-4-4 2 0,6-2-1 16,1-5 3-16,0 3 1 0,6 16 0 16,0 10 1-16,4 8 1 0,2 22-4 15,3 11 1-15,-3 7-2 0,3 7-2 16,-1 8 0-16,-3 9-1 0,0 11 0 16,-3-3-1-16,2-3 1 0,2 2 0 15,3-3 0-15,-6-7 1 0,4 0 3 0,3-10 0 16,-10-5 3-16,-1-6 1 0,-1 0 1 15,-4-13-1-15,-7-4 2 0,2 1-4 16,-10-6 2-16,0 1-1 0,-5-1-3 16,0-1 0-16,0-4 1 0,-7 9-1 15,-8-1 2-15,1 10-1 0,-14 2 2 16,-2 7 2-16,-9 0-1 0,-8 7 0 0,7 11-2 16,-1 12 1-16,5 11-5 0,10 10 0 15,11 3-3-15,-3-2 1 16,15 1-1-16,3 2 0 0,3-6 1 0,9-4 0 15,7-2 0-15,13-13 1 0,2-7-2 16,9-4 1-16,-1-9 0 0,6-1-9 16,-9-9-6-16,0 0-6 0,4 0-12 0,-10-3-15 15,4-9-14-15,1-7 172 0,-4-4-282 16,-4 1-140-16,-4-18-395 0</inkml:trace>
  <inkml:trace contextRef="#ctx0" brushRef="#br0" timeOffset="14265.606">5319 15707 427 0,'0'0'95'15,"0"0"2"-15,0 0-76 0,0-6-1 16,0 6-3-16,0 0-1 0,7 0 2 0,-7 0 3 0,5 0 2 16,-5 0 7-16,0 6 1 15,0 2 1-15,0-3-1 0,0 7-2 0,0 8-5 16,0 12-3-16,0 7-7 0,0 10-4 16,0 8-4-16,0 0-4 0,6 2 0 15,1 0-2-15,4-3-2 0,-4-16 0 16,-1-3-2-16,3-14 1 0,-9-7 0 15,6-8-1-15,-6-8 1 0,7 0 3 16,-7-3-2-16,5-10 2 0,0-2 0 0,4-15 0 16,0-7 0-16,-1-6 2 0,5-7-3 15,-3 1 1-15,1-6 1 0,2 4-1 16,-5-8 0-16,1-1 7 0,0-3 3 16,1 11 6-16,3 6 3 0,-3 15 4 15,3 9 2-15,7 10-1 0,-10 12-4 16,8 0-1-16,-8 13-5 0,3 10-3 15,-7 12-5-15,-2 15 0 0,0 2-1 0,-4 9-2 16,0 5-2-16,0-5-1 0,5-14 0 16,-5 1 1-16,9-10 0 0,-9-8-1 15,4-11 1-15,1-5-2 0,2-10 1 16,1-4-1-16,2-5 2 0,-4-9-1 16,3-7-1-16,4-4 1 0,-7-12 1 15,9 0 0-15,1-4 0 0,4-4 0 0,-2-11-1 16,8 3 2-16,-4-1-2 15,-3 3 4-15,-1 4 1 0,4 12 2 0,-1 4 1 16,-3 12 2-16,1 7 1 0,-1 12 2 16,-8 0-1-16,0 20 1 0,2 4-3 15,-4 9 0-15,-3 5-1 0,0 3-4 16,-5 2 1-16,6 2-4 0,-6 0 0 16,0-2-4-16,7-7-9 0,-7-3-8 15,6-5-10-15,1-14-22 0,1 1-13 16,3-8-7-16,-1-7-113 0,5 0-118 0,-5-5-274 15</inkml:trace>
  <inkml:trace contextRef="#ctx0" brushRef="#br0" timeOffset="14952.899">6741 15784 509 0,'16'-36'133'15,"-10"6"6"-15,-1 0-47 0,-5 3-42 16,0 0-4-16,-6 6-6 0,-12 7-4 15,-5 14-5-15,-10 0-5 0,-1 6-5 0,-4 16-5 16,2 7-4-16,2 11-3 0,-1 11-4 16,1 1-2-16,4 12 1 0,3-1-2 15,12-4 0-15,3 0-2 0,12-13-1 16,12-13 2-16,4-7-2 0,17-23 1 16,11-3 0-16,0-12 0 0,7-11 0 15,3-12 1-15,2-3-1 0,0-5 2 16,-11 2-2-16,0 0 2 0,-16 2 1 15,-11-2 0-15,-8 1 2 0,-10 7-4 0,0 8-7 16,0 2-11-16,-15 3-16 0,2 8-14 16,-10 2-11-16,2 4-17 0,8 6-95 15,5 0-104-15,8 6-238 0</inkml:trace>
  <inkml:trace contextRef="#ctx0" brushRef="#br0" timeOffset="15202.883">6996 15583 588 0,'11'10'151'0,"7"2"7"0,-6 5-84 16,3 8-10-16,-7 3-11 0,-3 4-8 16,-5 8-10-16,0 4-13 0,0 0-5 15,0 0-8-15,0 3-5 0,0-13-4 16,0-5 2-16,0-5-3 0,10-14 4 16,-2-10-3-16,0 0 1 0,12 0 1 0,-6-9 3 15,4-4 0-15,5-3 3 0,-5-9-2 16,-3 0 1-16,-4-7-1 0,6 1 0 15,-11-11-2-15,14 2-1 0,-7-9-6 16,8-1-6-16,-7 4-9 0,2 3-9 16,-5 4-19-16,6 9-14 0,-4 10-10 15,2 12-109-15,-7 8-118 0,5 9-271 16</inkml:trace>
  <inkml:trace contextRef="#ctx0" brushRef="#br0" timeOffset="15515.307">7445 15823 585 0,'14'7'142'0,"3"-7"7"0,4 0-93 16,7 0-2-16,1-10-6 0,4-5-2 15,0-6-5-15,6 0-6 0,0-6-7 16,6 5-7-16,0-4-3 0,6 1-6 0,-11-4-3 16,-4 1-5-16,-9 5-1 0,-9 0 0 15,-11 2 0-15,-7 6-1 0,0 1 1 16,-5 0-2-16,-5 1 1 0,-13 10-3 15,-8 3 2-15,-13 0 0 0,5 11-1 16,-4 19-1-16,-1 9 1 0,0 14-1 16,-1 4 2-16,-10 0-3 0,4 6 2 0,10-3-1 15,13-4 0-15,20-7 0 0,8-6 0 16,8-14 0-16,18-11 0 0,7-3-3 16,11-7-2-16,-1-8-10 0,3 0-8 15,0 0-16-15,1-8-12 0,-8-1-14 16,7 2-87-16,-8-8-20 0,0-5-94 15,11-3-189-15</inkml:trace>
  <inkml:trace contextRef="#ctx0" brushRef="#br0" timeOffset="15858.928">8573 14976 599 0,'6'-20'146'16,"-6"8"3"-16,5 12-98 0,-5 0-6 15,0 0-7-15,-10 6-7 0,4 3-9 16,-9 8-6-16,7 8-3 0,-13 11-2 16,-4 12-3-16,4 13-3 0,-5 19-1 15,-2 12-2-15,-2 5-1 0,-6 2 1 16,-8 0-2-16,8-5 1 0,-3-9 0 0,14-5 1 15,7-13-2-15,18-5-1 0,0-4 1 16,0-16-1-16,15-7 0 0,5 0-2 16,2-10-2-16,6-10-1 0,2-3 0 15,-2-12-4-15,3 0-5 0,-2 0-7 16,7-12-3-16,3-10-8 0,2-5-7 16,-8-10-9-16,3 1-105 0,0-4-105 15,-1 5-258-15</inkml:trace>
  <inkml:trace contextRef="#ctx0" brushRef="#br0" timeOffset="16124.491">8854 14922 524 0,'0'-6'128'0,"0"3"6"0,0 3-82 16,0 0 2-16,10 3-3 0,0 11-2 15,8 6-6-15,2 16-4 0,3 3-5 16,3 19-8-16,3 5-5 0,4 15-4 16,6 8-7-16,-3 9-1 0,-1-3-3 15,-4 2-2-15,-10 3 0 0,-14-8-4 16,-7-3-8-16,-7-5-6 0,-16 9-11 0,-11-10-15 16,-17-2-12-16,-10-10 37 0,-4-2-156 15,-23 3-119-15,-16-2-300 0</inkml:trace>
  <inkml:trace contextRef="#ctx0" brushRef="#br0" timeOffset="16686.868">4199 17387 638 0,'-6'-27'145'15,"-12"11"2"-15,3 6-114 0,-11 10 2 16,-2 0-6-16,-8 7-8 0,-8 18-2 16,-2 7-4-16,-1 17 0 0,1 4-5 15,6 28-1-15,14 3-6 0,11 4-1 16,2-9-1-16,13-6 0 0,0-17-2 15,12-23 0-15,3-12 0 0,12-14 0 16,19-7-3-16,7-7 2 0,1-12-2 16,3-7 2-16,0-13-1 0,-8-9 2 15,-11-7 0-15,-2-5 1 0,-3-13 2 0,-4 3 2 16,2 5 2-16,-1 3 6 0,-1 8 0 16,-6 6 4-16,-6 9 3 0,-4 9 2 15,-7 16-3-15,-6 14-1 0,0 0-5 16,-6 23-3-16,6 14 0 0,-10 16-6 15,10 11-3-15,0 11-9 0,5 3-12 0,6-5-14 16,6-4-19-16,7-12 121 0,7-23-248 16,-1-7-144-16,7-9-379 0</inkml:trace>
  <inkml:trace contextRef="#ctx0" brushRef="#br0" timeOffset="17061.842">5336 17432 622 0,'-8'-37'149'0,"-9"1"2"16,4 4-103-16,-13 17-7 0,-2 15-5 16,-10 0-7-16,-4 13-7 0,1 14-7 15,-5 16-2-15,5 3-5 0,2 11-2 16,-4 7-2-16,12 7-2 0,3-4-2 16,9 1 1-16,10-8-1 0,9-16 0 0,7-9 0 15,13-10-2-15,9-12 2 0,9-13 0 16,11 0-1-16,10-14 0 0,0-15 0 15,1-11 0-15,-2-6 0 0,-6-8-1 16,-13-8 1-16,-3-4-2 0,0-3 3 16,-6-1-1-16,-1-6 0 0,-9 3 1 15,3-3 3-15,0 2 3 0,-8-5 4 16,1-7 2-16,-6 5 6 0,-10 2 1 16,0 5 2-16,0 11 0 0,-5 30-2 0,0 17-3 15,-8 16-3-15,-2 0-4 0,-5 19-1 16,1 21-4-16,-2 22 0 0,1 11-4 15,10 5 1-15,10 4-4 0,0-4-10 16,0-5-14-16,15-2-19 0,3-9-18 16,11-1-12-16,1-6-112 0,3-18-125 15,14-7-273-15</inkml:trace>
  <inkml:trace contextRef="#ctx0" brushRef="#br0" timeOffset="17444.174">6166 17444 593 0,'0'-28'142'0,"-8"2"5"0,0 6-98 16,-2 12-6-16,-7 8-10 0,1 0-5 16,0 19-9-16,-6 9-7 0,-2 4-5 15,2 8-3-15,1 10-3 0,0-2 0 0,8 7-1 16,1-5 1-16,12-5 0 0,0-8-1 16,0-12-1-16,8-8 1 0,7-17-1 15,8 0 1-15,2 0-1 0,6-17 1 16,-3-3-1-16,1-13 1 0,1-10 1 15,-3-3-1-15,0-6 0 0,-6-7-1 16,2 2 3-16,0-12 4 0,-5-2 2 16,-5-7 3-16,-2-6 3 0,4-10 4 15,-10-4 0-15,5 4 0 0,3-2-3 0,-7-2-2 16,-1 15-1-16,-5 17-1 0,12 13-4 16,-12 23 0-16,0 30-3 0,0 0 2 15,-12 24-2-15,6 24-2 0,-2 18 0 16,-7 14-1-16,7 13 0 15,8 6 0-15,0-5-4 0,0-5-6 0,5 2-6 0,9-15-11 0,-1-10-10 16,12-7-15-16,3-7-12 0,3-12-106 16,2-10-1-16,9-9-97 0,1-8-182 15</inkml:trace>
  <inkml:trace contextRef="#ctx0" brushRef="#br0" timeOffset="17678.505">7402 16408 580 0,'-10'-18'153'0,"-3"18"1"15,-2 0-52-15,-3 18-58 0,-6 16-5 0,-4 12-6 16,2 13-7-16,-2 6-7 0,0 8-3 16,4 12 0-16,9 4-4 0,2 2-5 15,5-2-3-15,8 5-1 0,0-9-5 16,8-5-3-16,-2-5-8 0,1-7-8 15,4-14-10-15,11-6-14 0,2-15-10 16,1-9 6-16,-4-6-117 0,12-18-111 16,-14 0-267-16</inkml:trace>
  <inkml:trace contextRef="#ctx0" brushRef="#br0" timeOffset="18084.645">7639 16866 625 0,'4'-32'149'16,"14"-1"5"-16,1 10-103 0,8 3-2 0,-3 5-9 16,4 6-2-16,1 9-9 0,4 0-4 15,-2 0 0-15,-3 9-5 0,-5 4-2 16,-7 5-4-16,-6 9-3 0,-10 10-3 16,-5 5 0-16,-11 1-5 0,-9 2 1 15,-9-3-3-15,-4-13-5 0,-1 0-5 16,6-1-3-16,12-8-8 0,3-6-1 15,13-6-2-15,5-8-4 0,0 0 3 16,5 0 2-16,10 0 3 0,-2-12 6 0,7 5 1 16,-4 2 3-16,4 5 3 0,-2 0 2 15,0 0 2-15,6 0 1 0,4 12 0 16,-3-2 3-16,-3 1 1 0,8 3 1 16,-10-1 5-16,1 3 2 0,0 2 1 15,-4 4 1-15,-6 0-1 0,-1 3 2 16,-10 2-3-16,0-1-2 0,0-3-4 15,-13 4 1-15,-4-4-2 0,-1 0-2 0,0 0-5 16,-6-1-6-16,-4-3-8 0,0-9-12 16,2-10-14-16,1 0-10 0,11-5-112 15,-6-15-118-15,15-9-275 0</inkml:trace>
  <inkml:trace contextRef="#ctx0" brushRef="#br0" timeOffset="18319.121">8285 16392 450 0,'29'0'130'16,"2"0"5"-16,-1 12-2 0,-1 8-83 15,-1 17-2-15,3 12-5 0,-1 11-5 16,-4 12-7-16,2 7 2 0,-2 7-5 16,-3-2-1-16,-7-7-3 0,2 0-2 15,-10-8 0-15,-3-10-3 0,-5 1-4 0,0-6-5 16,-16 3-1-16,-9-1-4 0,-9 1 0 15,-9-2-3-15,-1 2 1 0,-8-7-4 16,-7-1-5-16,0-1-19 0,-2-7-31 16,-1-7-128-16,8 3-143 0,8-14-356 15</inkml:trace>
  <inkml:trace contextRef="#ctx0" brushRef="#br0" timeOffset="39364.702">6862 7971 512 0,'-12'0'118'0,"6"5"4"15,-4-5-80-15,10 0-14 0,0 0 4 16,0-5 1-16,13-3-1 0,-2 0 0 16,11-11 0-16,2-3 1 0,3-14 3 15,5-5-5-15,1-9-2 0,8 2-3 0,6-3-5 16,9 3-4-16,-4 3-6 0,7-6-5 15,-5-1-1-15,-3-1-3 0,2 7-2 16,-1 3 1-16,-13 7 1 0,1 8 0 16,-16 4-1-16,-4 5 2 0,-5 9-2 15,-7 6-1-15,-8 4-1 0,0 0-3 16,0 7 3-16,-8 5-3 0,-2 4 1 0,-7 13-3 16,-9-1 2-16,-7 13 2 0,6 7 1 15,-5 11 2-15,8 9 2 0,3 10 1 16,12 11 2-16,-4 5 1 0,2 9-3 15,-6 2 0-15,4 0-1 0,-8-2-2 16,5-14-2-16,-4-3 2 0,2-5-4 16,8-12 0-16,7-10-5 0,3-4-8 15,0-17-9-15,0-8-18 0,8-6-17 16,-8-18-69-16,10 5-41 0,-2-11-103 16,-8 0-214-16</inkml:trace>
  <inkml:trace contextRef="#ctx0" brushRef="#br0" timeOffset="39599.075">6524 8554 545 0,'-11'-3'138'0,"11"3"8"0,0-12-68 15,16 12-21-15,6-10 1 0,5 2-1 16,14-4-8-16,18 6-4 0,13 6-8 15,9-9-7-15,14 9-6 0,4 0-5 16,10 0-7-16,12 0-3 0,13 6-3 16,8-6-9-16,1 0-15 0,-2 0-25 0,-17 8-23 15,1-2-122-15,-6 1-142 16,2-3-332-16</inkml:trace>
  <inkml:trace contextRef="#ctx0" brushRef="#br0" timeOffset="40239.503">3016 12833 524 0,'-13'0'120'0,"8"0"6"0,5 0-94 16,-5 0 4-16,5 0 5 0,0 0 0 16,0 0-1-16,3 0 0 0,17 0-1 15,4 3 2-15,17-3-5 0,15 8-1 16,9-4-3-16,16-4-2 0,12 0-3 16,26 0-2-16,16 0-2 0,15 0-2 0,22-11-1 15,20 7-2-15,12-8-3 0,19 6-2 16,21-2-3-16,13 0-3 0,3-5-1 15,19 2-3-15,7-1-1 0,6-4 0 16,6 0-2-16,-2 0 2 0,-14 3-2 16,-2-11 0-16,-23 8-1 0,-13-6 0 15,-10-5-4-15,-21 3-7 0,-13-9-11 0,-6 7-16 16,-14-7-23-16,-8-3-19 0,-13-8-118 16,5 0-138-16,-5-7-310 0</inkml:trace>
  <inkml:trace contextRef="#ctx0" brushRef="#br0" timeOffset="46068.631">10192 7663 462 0,'-8'0'107'0,"3"-7"3"15,-2-2-81-15,7 5 2 0,-6-7-6 16,6-3-3-16,6-2 0 0,-6 2-3 0,14 0 0 15,2-2 0-15,-5-4-2 0,4-2 0 16,6 2 0-16,2-7-2 0,3 0 2 16,2-1-1-16,3 3-2 0,-3-2 0 15,5 3-2-15,-2 0 0 0,0 3-2 16,9-8-3-16,-1 5-2 0,0 1 0 16,9 0-1-16,-6 1-2 0,6 4 0 15,-4-6 1-15,-8 7-1 0,0 3 0 0,-3 0-1 16,-9 9 1-16,4 5 0 0,3 5-1 15,-8 7-1-15,-8-1 1 0,4 1 0 16,-7 10 0-16,-2-2-2 0,-4 10 1 16,1-3-1-16,-10 8 2 0,3-1-1 15,-5-1 1-15,-4 0-2 0,-5 6 2 16,-1-3 0-16,0 7 0 0,-8 3-1 16,-3 3 1-16,2 2 0 0,-3 0 0 0,-2 3 0 15,1 0-1-15,-8 1 1 0,-2 6-2 16,-9-6 1-16,-10 3 1 0,-7-10 2 15,10 5 0-15,-7-8 1 0,14 4 0 16,2-4 2-16,5-4 0 0,2-7-1 16,13 1 0-16,-3-12-1 0,2 1 0 15,5-5 2-15,8-6-2 0,-5-3 1 16,8-4 0-16,10-3 1 0,-8-3-2 16,8 6 2-16,0-6-1 0,-7 0 0 0,7 6 2 15,13-6-1-15,-13 0 3 0,9 0 1 16,-3 0-1-16,2-3 0 0,2 3 1 15,2-11 0-15,9 8 0 0,-3 3-1 16,3-9 0-16,12 4 1 0,0 1-2 16,6-5-1-16,4 2 1 0,7-5 1 15,8-3-2-15,15 1 1 0,-1 0-1 0,2 3 1 16,6 6-1-16,0 5-2 0,-11-9-1 16,8 9-1-16,7-8-1 0,-4-5 0 15,5-5-1-15,8-2 0 0,-12 1 1 16,-11 3-2-16,-8 11 1 0,-11 5-5 15,-18 0-8-15,-2 0-12 0,-5 0-17 16,-13 0-24-16,-6 5 56 0,-7 0-186 16,0 6-141-16,6 3-340 0</inkml:trace>
  <inkml:trace contextRef="#ctx0" brushRef="#br0" timeOffset="47208.988">4637 14156 503 0,'52'0'123'0,"4"0"4"0,4 10-58 0,22-4-44 15,10-3 4-15,8-3-1 0,13 0-1 16,18 0-4-16,1-3-3 0,16-11-1 16,15 4-2-16,13-4-1 0,13 1-1 15,16-8-4-15,10 2 1 0,-1-5 0 16,20-2-1-16,5-5 0 0,9 1-1 15,2-5-2-15,22 0-1 0,-12-6-2 0,5 1-1 16,15 3-1-16,-11 1-7 0,-2 4-5 16,-5 1-13-16,-13 7-17 0,-18 0 29 15,-9-2-152-15,-29 7-127 0,-12-1-311 16</inkml:trace>
  <inkml:trace contextRef="#ctx1" brushRef="#br0">15790 14158 0</inkml:trace>
  <inkml:trace contextRef="#ctx0" brushRef="#br0" timeOffset="56855.037">6300 9026 478 0,'0'0'114'15,"-5"0"2"-15,5-11-77 0,0 1-2 16,7 1-5-16,9-17-2 0,1-1-1 16,12-1 1-16,12-8 2 0,1-10 0 15,11-9 0-15,6-7-3 0,6-22-1 16,16-5-3-16,9-2-4 0,14-5-4 15,14-2-4-15,0 4-1 0,7-6-2 16,14-8-2-16,-3 5-3 0,1-4 0 0,6 8-1 16,-14-2-2-16,0 16-1 0,-7 4 0 15,-8 6-2-15,-24 1 2 0,-6 13-1 16,-27 7-1-16,-23 6 3 0,-14 14 0 16,-15 9 3-16,-5 13-1 0,-16 12 0 15,-12 0-1-15,-12 22 0 0,-22 12-2 16,-21 11 1-16,-11 16-2 0,-17 9 0 15,-8 3 1-15,-4 6 1 0,-10 9-2 16,-6 1 1-16,-2 14-3 0,-5 2 2 0,-6 5-1 16,11 4 1-16,-9-5-2 0,12 1 3 15,9-2 0-15,14-2 0 0,15-13-1 16,22-9 0-16,14-15-1 0,13-19 0 16,15-10 1-16,13-11-2 0,17-12 1 15,6-11 0-15,9-6-1 0,16 0 2 16,14-15 0-16,12-13-2 0,15-16 4 0,6-23-2 15,19-12 1-15,19-18-1 0,8 2 0 16,11-7 0-16,15 5 0 0,-3 0 1 16,0-14-1-16,5 1-1 0,-1 2 2 15,-2 3-1-15,3-3 0 0,-2 16 1 16,-4 4-2-16,-10-1 2 0,-17 2 1 16,-15 11-2-16,-18 14 2 0,-29 11 0 15,-15 17-1-15,-21 15 1 0,-15 19-2 0,0 0-1 16,-26 12 2-16,-17 17-2 15,-19 17 1-15,-30 14-1 0,-26 13 0 0,-14 16 2 16,-16 9-1-16,-11 4 0 0,-6 13 1 16,8 4-1-16,-9-1 2 0,9 2-2 15,3-2 0-15,5-1 0 0,10-11 0 0,15 0-1 16,14-5 1-16,13-20-2 0,32-11 2 16,8-22-1-16,21-11 1 0,13-20 0 15,23-12 0-15,0-5-1 0,11-6 0 16,19-10 0-16,11-29-2 0,14-6 3 15,14-11-1-15,18-14-1 0,16-10 4 16,15 8-1-16,3-9 1 0,3 7 0 16,-7 5 0-16,-4 12-2 0,-22 11 1 15,-12 26-6-15,-33 16-10 0,-17 10-14 16,-29 10-17-16,0 14-11 0,-19 16-115 0,-21-4-128 16,1 20-287-16</inkml:trace>
  <inkml:trace contextRef="#ctx0" brushRef="#br0" timeOffset="59416.958">3669 16063 523 0,'-7'-40'121'16,"7"6"6"-16,0 3-93 0,9 4 5 16,0-3-1-16,8 1-2 0,4-6-3 0,-6 3-2 15,6 2-1-15,9 2-4 0,4 1-1 16,15 8 1-16,10 6-1 0,8 0-2 15,12-4-1-15,12 6-4 0,1-5 1 16,13 3-5-16,3-6-3 0,16 5-1 16,4-2-1-16,19-5-3 0,17-1 3 15,13 6-4-15,11-4 4 0,19-1-3 16,2-2 0-16,12 0 1 0,8-9-1 16,7 3-1-16,-5-1-1 0,5 7-1 15,3 0 0-15,-3-4-3 0,-9 11 0 0,-1-4 0 16,-15 2-7-16,-12 2-4 0,-19 2-12 15,-3-2-15-15,-17 3-17 0,-4-3-11 16,-14 8-121-16,-6-1-125 0,-10 4-298 16</inkml:trace>
  <inkml:trace contextRef="#ctx0" brushRef="#br0" timeOffset="62030.623">10994 3815 490 0,'0'0'115'16,"0"-8"2"-16,0 2-81 0,4 6-4 0,-4-5-5 16,8 5-4-16,-3 0-1 0,-5 0-1 15,11 0-1-15,-6 5-1 0,-2 3 2 16,2 7-2-16,2 1-1 0,-2 4-1 16,-5 9-3-16,8 5-2 0,-8 11-2 15,0 5-3-15,0 9 1 0,0 12-4 16,0 4-1-16,-8 1 1 0,8 12-2 15,-15 4 0-15,5 1 0 0,-6 8-2 0,6-9 0 16,-6-3 1-16,11 2 0 0,0-2 0 16,-3-6-2-16,-6-1-2 0,6 4 0 15,0-12 2-15,-2-3-2 0,10-9 0 16,0-12-2-16,0-9 4 0,-5-1 0 16,5-6 0-16,0-5-1 0,0-1 2 15,0-9-1-15,0 3 2 0,0-10-2 16,0-4 2-16,0-5-1 0,0-3 0 15,0-3 0-15,9-9 1 0,-3-2-1 0,1-3 4 16,6-1-1-16,3-8 2 0,1-3 0 16,1-3 2-16,3-7 0 0,-2-7 2 15,3-4-1-15,4 2 3 0,2-7-2 16,8 0 2-16,8-9 0 0,5 4-1 16,10-6 0-16,8-2-2 0,0 10-3 15,-4-1 0-15,-9 10-1 0,-7 12-3 0,-17 10 0 0,-16 5-2 0,-1 9 2 0,-13 13-1 31,0 0 1-31,0 0 0 0,0 13 0 16,-9 9-2-16,0 5 2 0,3 5-1 16,-12 4-1-16,0 9 1 0,-8 1-2 0,-10 10-1 0,-9 0-2 0,-4 4-3 15,0-8-1-15,3 6-1 0,9-11-1 16,-1-3 2-16,10-6 0 0,2-5 3 16,3-1 1-16,0-7 3 0,7 5-1 0,-1-10 1 15,1 5-1-15,1-11 0 0,0-7-1 16,-3 2 2-16,-1-9 1 0,-6 0 0 31,6 0 1-31,-11-8 1 0,2 1 0 0,2-1 1 0,-2-8 0 0,-1-2 2 16,-6 3 2-16,-1-5 1 0,-11-4 1 15,-12-2 2 1,-5 6 0-16,12-1-1 16,1 0 0-16,10 9-1 0,13 4-2 0,7-3-1 0,-4 1 0 15,12 10-2-15,2-6-5 0,4 6-10 16,4 0-17-16,3 0-19 0,0 0-103 15,3 6-18-15,14 2-110 0,-6 3-210 16</inkml:trace>
  <inkml:trace contextRef="#ctx0" brushRef="#br0" timeOffset="73905.204">14009 7332 484 0,'-4'0'114'16,"-1"0"4"-16,-3-8-81 0,8 8-2 15,0-3-5-15,0-4-3 0,0 0-3 0,0-5 0 16,13 3-1-16,-3-7 2 0,10 2 0 15,9 1 2-15,-1-2-1 0,3 3 0 16,5-2-2-16,2 2-1 0,-5-5-2 16,8 2-3-16,1-1-3 0,7 0-2 15,9 6-3-15,2 10-3 0,9 0-3 16,0 10 0-16,-12 4-1 0,-6 3-3 16,-9-2 1-16,-6 5-1 0,0 5-1 15,-8 6 3-15,-8 0-1 0,-5 0-1 0,-15 3 0 16,0-3 1-16,-5 2-1 0,-7 1 2 15,-4 2-2-15,-14-6-1 0,-6 2 0 16,-3-5 3-16,-2 1-3 0,-8-5 3 16,3 6 0-16,-5-7 3 0,-1 0 2 15,-2-7 3-15,5 2 2 0,8-9 0 16,13 0 2-16,4-8 0 0,7 0-3 16,9 0 1-16,8-13-2 0,0 4-2 0,5-2-1 15,11-2-3-15,6 1 0 0,-1 3 0 16,7 0-3-16,1-2-1 0,7 4 1 15,2 7-2-15,3-9 3 0,8 9-3 16,2 0 0-16,-7 0 1 0,5 11 0 16,-11-2 0-16,-1 2 0 0,4 3 0 15,-8 4 0-15,5-1 0 0,-6 1 1 0,13 4 0 16,-11 4-1-16,10-3 1 0,-9 0 0 16,2 4-1-16,-7 1 1 0,-6-7-1 15,-6 6-1-15,-5 0 2 0,-13-2-1 16,0-2-1-16,0 4-1 0,-9-2 1 15,-6-1 1-15,-2 0 1 0,1 1-2 16,1 6 1-16,-9-8 0 0,-6 1 3 16,-2 4 3-16,-3-8 1 0,2-1 3 15,-9-6 2-15,-9 1 0 0,-3-3 1 16,0-6-3-16,-8-5-1 0,6 0-2 0,4 0-4 16,-7 0 0-16,0 0-4 0,10-5-3 15,5-6-10-15,6 6-8 0,15-6-17 16,3 2-22-16,7 0-23 0,13 0-118 15,5 9-139-15,11-5-318 0</inkml:trace>
  <inkml:trace contextRef="#ctx0" brushRef="#br0" timeOffset="86066.196">18105 6986 511 0,'0'-13'121'0,"7"1"4"16,-7 1-89-16,10 7 6 0,-10 4-7 16,6 0-2-16,-1 0-3 0,2 0-4 15,-7 14-1-15,6 3 0 0,-6 13-4 16,0 5-6-16,0 7-2 0,0 10-4 16,-6-1-2-16,6 4-3 0,-17-2-1 15,6 9-2-15,-6-9-1 0,-1 3 0 16,0-6 1-16,0 0-1 0,2-9 0 0,1-1 0 15,9 1 1-15,-2-12 0 0,8-5-1 16,0 1 0-16,0-9-1 0,8-9 2 16,-8 0-1-16,11-7 2 0,4 0-1 15,-2 0 2-15,3-14 2 0,7 3 0 16,-3 1 1-16,5-1 1 0,1 0-2 16,2 3-1-16,-1-3 0 0,4 0-1 15,1-3 0-15,7 0-2 0,5 2 0 0,-5 3 2 16,2-4-1-16,-8 11-1 0,-10-6-6 15,-2 8-8-15,-1-5-13 0,-9 5-12 16,6-12-12-16,-6 7 0 0,-3-9-113 16,2-1-108-16,-5-4-254 0</inkml:trace>
  <inkml:trace contextRef="#ctx0" brushRef="#br0" timeOffset="86284.894">18465 6975 518 0,'-11'18'124'15,"3"10"3"-15,5 13-85 0,3 10 0 16,-9 8-6-16,9 11-6 0,-19 9-7 16,-3 8-5-16,3 1-5 0,1 13-7 0,-8-2-2 15,12 2-1-15,-2 0 1 0,1-6-4 16,-1-6-13-16,-2-5-12 0,18-1-116 15,-7-17-117-15,7-9-295 0</inkml:trace>
  <inkml:trace contextRef="#ctx0" brushRef="#br0" timeOffset="87112.816">22826 6630 441 0,'0'0'103'16,"0"4"3"-16,-7 1-69 0,-3 6-15 16,2 1 0-16,-3 2-5 0,-6-3-1 15,-6-2-3-15,-3 3-2 0,-13-10 2 16,-4 5 2-16,-4 0 2 0,-12-7 0 16,-2 6 2-16,-1 2 0 0,-2-8 0 15,-6 0-1-15,4 0-4 0,6 0-3 0,-3 3 1 16,11-3-3-16,-7-3 1 0,5-7 2 15,3 6-1-15,12-3 0 0,0 7-2 16,19 0-1-16,7 0-1 0,13 6-3 16,-10 4-5-16,5 1 0 0,2 6 0 15,-5 7 2-15,0 6-2 0,1 1 1 16,7 9 3-16,0 6 0 0,0-3 2 16,0 1 1-16,7 5 0 0,1-5 1 0,-8-7-1 15,5-3-1-15,0-6-1 0,1-8-2 16,-1-1 1-16,3-4-2 0,0-2 0 15,-1-5 0-15,3-8-1 0,5 0 2 16,4-9 0-16,9-3-1 0,6 3 0 16,7-4-1-16,4-6 1 0,-3-5 1 15,2-3-2-15,1 3 0 0,-3 1 0 16,-1-2-1-16,7 18 2 0,1-3-1 16,0 6-1-16,6 4 1 0,6 0 0 15,0 11 0-15,-4 1 2 0,2 7-3 0,-5 10 1 16,0 6 0-16,-5 3 0 0,-3 3 1 15,-7 4-1-15,-4 2-1 0,-12-2 1 16,-10-3 1-16,-13 1 0 0,0 0-1 16,-23 1-1-16,-8 2 1 0,-19 9 2 15,-15 1-2-15,-7-2 2 0,-13 3-5 16,-17 2-4-16,-4 3-16 0,-2 6-16 0,-10 0-120 16,-5-3-124-16,12-6-310 0</inkml:trace>
  <inkml:trace contextRef="#ctx0" brushRef="#br0" timeOffset="87856.257">9640 8985 512 0,'20'-32'126'0,"11"-10"12"15,20-13-81-15,8-9 10 0,11-20-10 16,15-15-6-16,22-19-10 0,19-21-8 16,23-15-11-16,24-11-10 0,22-13-11 15,18-10-1-15,8 4 0 0,-5-6 0 16,-10 19-13-16,-9-3-15 0,-23 25-16 16,-29 12 124-16,-22 11-239 0,-23 5-138 15,-31 18-359-15</inkml:trace>
  <inkml:trace contextRef="#ctx0" brushRef="#br0" timeOffset="88137.446">10045 5816 490 0,'82'-56'124'0,"9"-18"10"16,25-29-74-16,29-22 1 0,23-19-10 16,12-23-9-16,36-19-9 0,17-3-8 15,9-8-10-15,2-4-20 0,13 4-21 0,-19 19-124 16,-6 7-120-16,-21 36-314 0</inkml:trace>
  <inkml:trace contextRef="#ctx0" brushRef="#br0" timeOffset="89168.447">14968 3824 530 0,'0'-9'116'0,"-6"1"6"0,6 8-97 16,-10 0 2-16,5 0 4 0,5 0 0 15,-7 0-2-15,7 11-1 0,-5 2-3 16,-1 11-5-16,-2 10-2 0,-2 12-4 0,2 16-2 15,-2 17-2-15,0 9-4 0,-1 7-1 16,-4 13 0-16,0 4-2 0,-5-5-3 16,2-4 0-16,9-11 0 0,0-10 0 15,4-8-3-15,5-9 0 0,-11-11 0 16,6-5 1-16,2-5 0 0,-4-13-1 16,7-1 2-16,0-7 0 0,0-13 1 15,10-10-1-15,-2 0 0 0,9-3 1 0,-1-19 0 16,12-11-2-16,8-12 2 0,5-7-2 15,1-17 3-15,9-8-1 0,3-9-1 16,3-2 1-16,6-7 3 0,10 2 1 16,3 11 1-16,-8 17 1 0,-2 10 1 15,-20 21 1-15,-7 16-1 0,-24 18-1 16,-7 0-2-16,-8 0-2 0,0 24 1 16,-15 11-2-16,-6 16-1 0,0 6 0 15,-5 10 0-15,-4 3 0 0,4 8-1 0,-4-6-4 16,6-10 0-16,-2-7-3 0,-2 1-2 15,-3-18-1-15,-2 3-1 0,-1 2 0 16,2 1 2-16,-8-5 3 0,3-3 1 16,-10-4 2-16,-5-3 2 0,-14-15 1 15,-1 5 2-15,3-7 0 0,-11-12-1 16,-12 0 3-16,4-8 4 0,7-14 4 16,-4-12 1-16,13-22 0 0,13-9 4 0,6-11 0 15,12-16-2-15,8 1-4 0,14 9-2 16,14 10-3-16,0 22-1 0,8 23-9 15,10 27-14-15,0 0-16 0,7 21-11 16,1 22-113-16,6 19-122 0,0 22-289 16</inkml:trace>
  <inkml:trace contextRef="#ctx0" brushRef="#br0" timeOffset="89558.971">13955 8856 523 0,'-10'-8'126'16,"10"-9"10"-16,0-8-90 0,0-7 9 16,3-11 1-16,15-18 2 0,16-13 0 15,17-17-5-15,25-19-8 0,25-19-6 16,27-17-10-16,17-19-8 0,29-16-6 0,24-15-9 15,17 2-4-15,7-3-6 0,17 3-21 16,7 12-27-16,-10 12-13 0,-5 15-117 16,-4 8-133-16,-14 29-310 0</inkml:trace>
  <inkml:trace contextRef="#ctx0" brushRef="#br0" timeOffset="90168.203">13973 5824 568 0,'0'13'146'0,"16"-13"11"16,20-13-92-16,23-32 9 0,16-38-1 15,40-34-4-15,26-40-11 0,29-18-16 16,12-30-11-16,42-13-11 0,5-12-8 15,0-7-14-15,12-13-17 0,-2 12-28 16,-19 16-22-16,-9 15-119 0,5 18-142 0,-31 44-330 16</inkml:trace>
  <inkml:trace contextRef="#ctx0" brushRef="#br0" timeOffset="91636.612">18819 3437 534 0,'0'-11'120'0,"-11"-1"6"15,11 12-99-15,0 0 3 0,-5 12 2 16,5 10-2-16,0 13-2 0,0 14-5 16,0 23-4-16,-8 19-5 0,-9 29-3 15,6 10-4-15,-6 18-3 0,-4 17-3 16,-7 7-1-16,7-7-2 0,-2 2 2 15,-2-11-1-15,6-16 0 0,2-19-1 0,-1-14 0 16,4-6 0-16,4-14 0 0,2-9-1 16,1-11 0-16,7-13-1 0,0-7 2 15,-5-10-1-15,5-18 0 0,0-8 1 16,8-11-1-16,4 0 3 0,1-17 2 16,2-14 0-16,1-12 1 0,7-14 2 15,3-14 1-15,5-3 2 0,7-5 2 16,9 7 1-16,-6-2 1 0,17 9-1 0,1 1 1 15,1 15-1-15,-6 4-1 0,5 17-5 16,-15 10-1-16,-9 14-2 0,-6 4-1 16,-4 4-1-16,-9 8 2 0,-8 8-3 15,-8 6 3-15,0 1-1 0,-14 7 0 16,-8 2 1-16,-1 6-2 0,-3 1 0 16,3 2 0-16,-6-2 0 0,-4 0 0 15,0 1 0-15,-8-9-1 0,4 3 2 0,-7-3-1 16,-1-3 1-16,-7-6-2 0,0 1 0 15,-1-8 0-15,-4-3 0 0,-7-2-1 16,-6-3 2-16,-12 0-1 0,1-4 1 16,5-7 0-16,2 0-1 0,18-5 2 15,5-8-1-15,1-10 1 0,-1-8-1 16,15-12 1-16,-2-5 0 0,19-10 0 16,10 0 1-16,9 1-2 0,10 7 2 15,2-7-2-15,14 18-5 0,10 4-13 0,-2 10-15 16,2 9-9-16,-3 16-114 0,11 0-121 15,-11 19-287-15</inkml:trace>
  <inkml:trace contextRef="#ctx1" brushRef="#br0" timeOffset="36952.932">27723 16161 0,'0'-26'15</inkml:trace>
  <inkml:trace contextRef="#ctx0" brushRef="#br0" timeOffset="93177.993">17666 8514 604 0,'20'-39'129'16,"16"-3"2"-16,15-10-115 0,13-8 0 16,19-6-5-16,17-11-5 0,11-9-2 15,20-7 3-15,4-5-1 0,7-6 3 16,4 6 1-16,3-1 2 0,-2 0-3 0,7 8-13 15,-16 2-14-15,-11-8-9 0,-14 15 115 16,-23 2-230-16,-19 10-124 0,-16 0-335 16</inkml:trace>
  <inkml:trace contextRef="#ctx0" brushRef="#br0" timeOffset="93490.266">17804 6255 541 0,'0'-23'122'0,"15"-13"2"16,11-20-100-16,21-12-1 0,27-6-6 15,16-18-7-15,28-25-8 0,26-13 0 0,17-7-1 16,20-14 2-16,17-2-5 16,10-6-11-16,12-3-110 0,11 0-105 0,-10 11-275 15</inkml:trace>
  <inkml:trace contextRef="#ctx0" brushRef="#br0" timeOffset="94162.008">23112 3465 542 0,'-5'0'127'0,"-1"18"3"0,-2 0-101 15,-7 9-3-15,-10 15-1 0,-1 18-7 16,-3 19-3-16,4 30-7 0,0 29-2 15,6 17-1-15,-7 4 2 0,-1 6-3 16,1-6-1-16,3-7-2 0,4-7-3 0,4-17 0 16,2-10 0-16,1-17-4 0,-2-18 2 15,2-15-2-15,7-8 1 0,-3-15 1 16,8-8 1-16,0-16-2 0,0-21 3 16,8 0 2-16,2-6 0 0,11-29 2 15,2-11 1-15,13-18 0 0,4-16 3 16,15-7 0-16,4-10 0 0,15 0 0 15,1-3 2-15,4 0 1 0,-7 16 1 0,-2 4 2 16,-4 9 1-16,-14 23-2 0,-1 9 0 16,-12 11-3-16,-13 16-1 0,-16 12-1 15,-3 0-4-15,-7 3-1 0,-12 22 0 16,-1 12 1-16,-8 7-2 0,-9 15-6 16,-4 11-2-16,1-6-1 0,1-4-5 15,2-3 0-15,9-4-2 0,-1-7 1 0,8-2 3 16,-3-4 3-16,-1 3 3 0,-5-2 2 15,-17-6 2-15,-16 0 1 0,-10 0 1 16,-1-4 2-16,-2-3-2 0,-1-4 1 16,1-4 2-16,-6-20 3 0,-7 0 5 15,4-17 4-15,5-15 5 0,8-14 4 16,11-19 1-16,6-5-2 0,3-10-7 16,9-6-8-16,6-8-10 0,12 6-9 15,7 2-6-15,11 19-7 0,0 21 2 0,0 33-7 16,8 13 69-16,-2 0-187 0,4 20-117 15,8 13-336-15</inkml:trace>
  <inkml:trace contextRef="#ctx0" brushRef="#br0" timeOffset="95271.12">26516 6396 543 0,'-11'-8'126'0,"-9"8"1"15,-9 0-97-15,1 8 1 0,-8 18-8 0,-15 11-6 16,-18 19-4-16,-9 16-1 0,-12 18-1 16,-9 20 2-16,-9 17-2 0,8 12 2 15,-9 19-2-15,-1-4-2 0,8 5-1 16,19-2-1-16,9-12-3 0,37-29-2 15,30-16 0-15,7-33-1 0,20-26 0 16,24-25 2-16,30-16 3 0,19 0 10 16,18-22 7-16,14-9 3 0,4-21 5 15,4-14 5-15,-9-10 0 0,-21-11-2 16,-18-6-9-16,-29 15-5 0,-31 5-4 0,-25 1-4 16,-5 23-5-16,-31 14-3 0,-31 26-3 15,-20 9-5-15,-11 9-14 0,-32 25-16 16,-4 15-28-16,-10 11 23 0,11 5-149 15,17-10-137-15,26 3-316 0</inkml:trace>
  <inkml:trace contextRef="#ctx1" brushRef="#br0" timeOffset="40493.696">31284 17367 0,'-26'-7'16,"-74"-16"-16,26-1 15,-143-115 1,-75-59 0</inkml:trace>
  <inkml:trace contextRef="#ctx0" brushRef="#br0" timeOffset="97426.838">20792 10005 550 0,'8'0'132'0,"0"0"3"16,-1 0-94-16,9 0 1 0,-1 0-7 16,3 6-6-16,-2 1-4 0,6 10-8 15,-6 7-2-15,-3 11-4 0,-1 10-2 16,-2 4-1-16,-1 7 0 0,4-1-4 16,-3-1 2-16,3 9-2 0,7-4 0 0,5 10-1 15,-1-7-1-15,11 12-1 0,-1-5 0 16,-1 1-1-16,-2-3 1 0,-3-5-1 15,-1-4 0-15,-4-9 0 0,0-5-1 16,-5-8 1-16,4-13 1 0,-1-8 0 16,3-4 1-16,-2-11 2 0,4 0 2 15,8 0 1-15,-1 0 4 0,3-14 1 0,7 2 2 16,-1-2 1-16,1-3 0 0,8-5 2 16,3-2 0-16,3 0 0 0,8-6-1 15,9 1 0-15,3 4-3 0,-5-7 0 16,7-2-4-16,6 3 0 0,2-1-3 15,-2 2 1-15,6 4-3 0,4 6 1 16,-11 1 0-16,1 1 0 0,2-1-1 16,0 4 2-16,1 0-2 0,-3 4 1 15,4 3-2-15,-4 8 0 0,-2 0-1 16,-4 0-1-16,6 0 0 0,-8 8-1 0,6-8 1 16,-1 11 0-16,3 2-1 0,-4 1 0 15,-4 8 1-15,-7 3-1 0,-3 2 1 16,-10 2-1-16,1-7 0 0,-4 4 1 15,-5 0-2-15,-5-7 1 0,-6 8 0 16,-7-5-1-16,-7 3 0 0,-7 2 0 16,-11 2 2-16,-6 0-1 0,0-1 0 0,0 1 0 15,-5 0 0-15,-9-3-1 0,1 6 1 16,-5-6-2-16,-7-1 3 0,-1-5-2 16,6 2 1-16,-8-14 0 0,4 1 2 15,1-9-2-15,0 0 0 0,3 0 1 16,2-5 0-16,-1-6 0 0,7-12-1 15,2 0 0-15,10-6 2 0,0-9-2 16,7 2 0-16,8-2 1 0,6 4-2 0,8-5 3 16,7 3-1-16,9 7-2 15,-3-5 2-15,15-1 1 0,1 11-1 0,-3 0 3 16,14-3-1-16,5 11 2 0,0 11 3 16,-2 5-2-16,-4 0 2 0,-5 2-1 15,-1 15-3-15,3 6 0 0,2-3-1 16,12 9-2-16,6-4 0 0,-3-4-1 15,10 1-1-15,6-2 2 0,5-6 0 0,13 2 1 16,17-14 1-16,-4 8-2 0,17-10 2 16,8 0 2-16,-5 0 0 0,2 0 4 15,14-11 1-15,-6 11 2 0,0-11 5 16,3-2-1-16,0 2 0 0,-12-13 0 16,-5-5-2-16,-15-2-4 0,-5 0-3 15,-25-8-3-15,-13 4-3 0,-19-8-8 16,-22-3-8-16,-25-11-13 0,-21 1-14 0,0-6-16 15,-27-6-25-15,-21-3 152 0,-14-1-287 16,-15-12-162-16,-2 17-434 0</inkml:trace>
  <inkml:trace contextRef="#ctx0" brushRef="#br0" timeOffset="164554.612">15648 15079 458 0,'0'-19'105'0,"0"-6"4"0,-5 2-81 15,5-8 1-15,5 0-1 0,-5 2 0 16,13-4 0-16,0-3 1 0,5-2-1 15,1 1 2-15,3-6-2 0,-4-9-1 16,1 2-1-16,-1-7-7 0,4-2-3 16,2 1-2-16,4 6-4 0,-7-4-2 15,12-3-2-15,-7 3 0 0,-3 3 1 16,3-6 0-16,4 6 0 0,-4-4 0 16,4-5 2-16,4 0 0 0,12 0-1 0,-7-11-2 15,9 2 0-15,2 7 0 0,9-3-1 16,0 4-1-16,15 1-1 0,-7-5 2 15,7 2-2-15,-5-5 2 0,4 3-1 16,-2-3 0-16,2 2-1 0,1 5 2 16,1 6-3-16,4 7 1 0,8 1-2 0,8 1 1 15,-2 2-2-15,7 0 0 0,3-5-2 16,-6-3 3-16,7 3-2 0,1-2 2 16,3-4-1-16,-8 2 1 0,15 0 1 15,-6-2 0-15,1 1-3 0,13 13 4 16,0 6-3-16,-4-5 2 0,1 5 0 15,3-2-1-15,-7-5 1 0,3 7 0 0,2 6 0 16,6 3 0-16,2 1-1 0,-3 2-1 16,-5 4 2-16,-3-6-1 0,2 9 1 15,-4-2-3-15,5 1 2 0,5 3 1 16,5 3-1-16,-7 3 2 0,7-2-1 16,-9 3 0-16,0 9 1 0,1 0 0 15,5 0-2-15,-9 0 1 0,11 9-2 16,-7 3 2-16,-7-2-1 0,-2 3 1 15,1 0 0-15,1 3 0 0,-4-1 1 16,-3 5 0-16,-1 3-2 0,-1 4 0 16,-6-4 0-16,2 2-1 0,6 5 2 0,-13-5-4 15,-3 2 2-15,4 7 2 0,-5 1-3 16,-7 6 1-16,-3 4 2 0,-2 4-2 16,-10-8 1-16,-1 16 0 0,0-4-2 15,6 4 3-15,-11 5-1 0,7 5 0 16,-13-8 2-16,3-2-2 0,-4 5 0 0,2-8 2 15,-3 10-3-15,-2 2 1 0,-5 4-1 16,-3-6 0-16,-3 11 2 0,9 2-1 16,-8 1 1-16,-1 1 0 0,-1 0 0 15,-1-2 1-15,-10-6-2 0,0 0 1 16,4 2 1-16,-2 5-2 0,6 6 1 16,-5-3 0-16,2 2-1 0,-5-2 1 15,-6-1 0-15,-12-4 0 0,2-3-1 0,-9-2 1 16,3 3 0-16,-1 7-3 0,-2-5 1 15,1 0 2-15,-4 8-2 0,-3-4 2 16,0-2-3-16,0-6 2 0,-3 3-1 16,3-5 2-16,-8 2-4 0,8 1 3 15,0 5-1-15,0 6 0 0,-7-3 1 16,1-1-1-16,-6-1 1 0,-3-3 0 16,-6-2-1-16,-5 0 0 0,-2 2 0 15,-3 4 1-15,-4 2 0 0,4-2-1 0,-5 1 0 16,-1-8-1-16,1 5 0 0,-9-13 2 15,1 7 0-15,5-7-1 0,1 2-1 16,-1-3 1-16,3 8 1 0,-3 0 0 16,-2-1 0-16,-7-4-1 0,4-2 0 15,-7-3 1-15,-4-2 0 0,-3-8 1 16,3 5 0-16,-4 0 1 0,1 5 0 16,-1-10 1-16,2 10 0 0,0-3 0 0,0-1 0 15,-4-6-2-15,7 6 0 0,-5-10 1 16,-6-5-3-16,4-4 2 0,-8 3-1 15,0-2 0-15,2 4 2 0,-1-4-1 16,-6 2-1-16,8-3 2 0,-4-2 0 16,0-4 0-16,-1 8 0 0,-6-4-1 15,-5 9 1-15,0-7-1 0,-4 2-1 0,-3-10 2 16,6-2-1-16,-9 1-2 0,-3-1 1 16,0-1-2-16,-3-4 2 0,-2 1 0 15,0-1-2-15,2-3 1 0,1 4 0 16,-1-7 0-16,-3 2 1 0,-4-6-1 15,0-3-1-15,-5-4 2 0,-1-2 0 16,3 9 0-16,3 0-1 0,-6 1 0 16,3-5 0-16,0 1 1 0,-7-11-2 15,4 0 1-15,1 0 1 0,5 0-1 16,-3 0-1-16,3-5 2 0,-1-6-2 0,1 0 1 16,2-5-1-16,5-5 0 0,6 6 2 15,-1 1-1-15,3-1 0 0,1-9 2 16,-7 3-1-16,-1-4-1 0,9 1 0 15,-1 3 0-15,4 6-1 0,2-5 1 16,-4-10 0-16,-5 3-2 0,4-4 3 0,-2-5-1 16,9 6 0-16,6-2-1 0,0 1 0 15,4-11 0-15,4 5 0 0,2 0 1 16,1 2-2-16,3 2 1 0,1 7 0 16,-3-3 2-16,0-5-2 0,-3-7 1 15,1 3-1-15,2-4 1 0,8-1 0 16,6 5 0-16,6 2-1 0,2-2 1 15,2-5 0-15,-2-6 0 0,-2-6 1 0,1 2-2 32,2 3 1-32,0 2 0 0,4 5 1 15,3 4-2-15,0 3 1 0,-5-8 1 0,-1-2-1 0,0 0 0 0,-9-3 0 16,11-3 0-16,-1 3 0 0,5 0 0 16,9-4-1-16,2 2 2 0,-1-6-2 15,1-1 1-15,2 3 0 0,-3 4 0 16,-3-5 1-16,0 1-1 0,1 6 0 15,5-7 0-15,-1 5-1 0,-2-6 2 0,5 8-1 16,0-8 0-16,-6-3 0 0,6 1 0 16,4-7 1-16,3-3 1 0,11-4-2 15,0 4 1-15,0-4 2 0,11-3-2 16,-4-4 3-16,3 2 2 0,-5-4-1 16,-5-2 2-16,10 6-1 0,-2 7-1 15,6 2 1-15,-2 2-2 0,6 7-2 0,-8 0 0 16,1 10-2-16,-11-1-3 0,0 6-13 15,0 9-15-15,0 6-23 0,-13 3 142 16,10 9-293-16,-2-1-170 0,5-4-455 16</inkml:trace>
  <inkml:trace contextRef="#ctx0" brushRef="#br0" timeOffset="167257.116">17950 14968 450 0,'0'-11'109'0,"0"-2"5"16,0-3-66-16,0-1-7 0,0-6-6 15,6 6-3-15,4-9-3 0,-2 0-3 16,0 0-2-16,7 1-2 0,-5-7-2 16,0 2-1-16,6 1-2 0,-4-1-1 15,2 2-2-15,-4-2 0 0,-2-2-3 16,7 5-2-16,-8-2-1 0,9-2-2 0,-1 3 0 15,8 1-1-15,0-5-1 0,3 1-1 16,-5-9 1-16,14 2-2 0,-8-1 0 16,4-3 1-16,9 5 1 0,-3 8 1 15,3-1 0-15,2-2 1 0,-4 3 2 16,-5-7-1-16,1 1 1 0,-1-4-1 16,-4 2 0-16,7-3 0 0,2 4 0 15,5 0-2-15,-6 5 1 0,4-1-1 0,5 7-1 16,0-1-1-16,-5-2 1 0,8-1 0 15,-3-7 0-15,-4 1-2 0,-1 1 0 16,5 0 2-16,2 6-2 0,1 3 0 16,-2 1 1-16,-3 1-1 0,4-3 1 15,-6 8-1-15,3-3-2 0,4 5 1 16,3 3-1-16,1-2 0 0,-11-7 0 0,7 3 0 16,-1-3 0-16,1-1 2 0,2 2 0 15,3 4 0-15,-4 0 2 0,-2 1-3 16,-6 3 1-16,-1-4 2 0,2 1-2 15,-4 3-1-15,-1-1 2 0,4 3-3 16,-1 8 1-16,-1-6 2 0,4 2-2 16,2 3 0-16,0-5 2 0,3-1-2 15,0 4 1-15,-5-6 2 0,3 7-3 16,3 2 1-16,2 3 0 0,4 0-1 16,-4-8 2-16,4 8-2 0,1 0 0 0,-3-4 1 15,3 4 1-15,-1 0 0 0,6-8-1 16,-8 8 2-16,4 0-1 0,-1 0 0 15,-1 0-1-15,-1 0 2 0,-2 8-1 16,-3-8-1-16,-4 5-1 0,7-5 2 16,-1 10-1-16,4-5 0 0,-1-5-1 15,-4 9 1-15,0-4-1 0,-2-1 1 16,-2-4-1-16,6 9 0 0,1-9 2 0,2 4-2 16,-1 3 0-16,6-1 2 0,-5 5-2 15,2-5 1-15,0 4 0 0,-7 1-2 16,-2 0 2-16,-7-1 0 0,2 6-2 15,-4-4 3-15,4 6-1 0,-6-2 0 16,9 8-1-16,-9-5 1 0,8 4-1 0,-6-7 0 16,5 3-2-16,-1-2 2 15,2 1-1-15,-10 0 1 0,-2 1-1 0,-3-5 1 16,-6 7 0-16,-1 1 0 0,1 0-1 16,0 2 0-16,2 8 0 0,3-2 0 15,-4 4 1-15,-5-3-2 0,9 5 1 16,-11-2 1-16,1-2-1 0,-2 0 2 15,3 0-1-15,-4 2-2 0,-3-5 2 16,4 1 0-16,-4 6-1 0,4 3 0 0,0 1-1 16,3 1 2-16,-3-2-1 0,-2 3 1 15,-1-4 0-15,-4 3-2 0,1 2 2 16,-4-1-1-16,2-3-1 0,-4-2 1 16,1 4-1-16,0-3 1 0,-3 1 0 15,5-7 0-15,5 3 0 0,0 3 0 16,0-6-1-16,1 7 2 0,-2-3-2 15,-3 8 3-15,-4-3-1 0,3 2-1 0,-4 1 1 16,-5-3 0-16,0-5-1 16,0-5 0-16,0-3-1 0,-9-11 1 0,4 3 0 15,1 8-1-15,0 2 0 0,-2 3 0 16,-1 4 1-16,-4-5 1 0,1 2-1 16,-3-4 1-16,3 4 0 0,-1-2-1 15,1 0 0-15,1 1 0 0,0 7 0 0,0 4-1 16,3-7 0-16,1 6 0 0,-3 1 1 15,-4-6 1-15,3-4-2 0,-8 7 1 16,-1-8 0-16,0-2 0 0,-1 8 0 16,-1-4 0-16,2-5-1 0,1 5 2 15,-1 0-1-15,4-1 0 0,-3-1 1 16,-1 8-1-16,2 1 0 0,-4-6 0 16,2 5-1-16,-1 0 0 0,-6-5 0 15,2 2 0-15,2-7 1 0,-2 0-1 0,-2-4 2 16,4 2-2-16,-3-4 2 0,4 8-1 15,-3-6 0-15,5 2 0 0,0 1 0 16,2 4-1-16,-2-4 2 0,-2 2-1 16,-3-4 1-16,-6 1-1 0,-4-4-1 15,3 3 2-15,-1-3-2 0,2 3 0 16,-2 2 0-16,6-1 1 0,-1 0-1 16,-2 1 2-16,0 2-2 0,4-2 2 0,-4-2 0 15,-2 1 0-15,1-6-3 0,-6-3 3 16,4 2-2-16,-8-4 1 0,8 7-1 15,-7-3 0-15,7 0 0 0,0-2 2 16,-2 2-2-16,-3-7 2 0,5 7-2 16,-2-6 1-16,-7 4 0 0,8-6 1 15,0 5-1-15,-4 1 0 0,0 3 0 0,-2-3 1 16,-1 5 0-16,-6-10-1 0,6 0-1 16,0-1 1-16,-5 7-1 0,-1-5 1 15,-2 9-1-15,-4-6 1 0,2 1 0 16,3-5 1-16,4 1-1 0,1 2 0 15,3-4 0-15,-8 0 0 0,2 2 0 16,-2-2 0-16,-1 1 0 0,1 6-1 16,3 1 1-16,1-5 0 0,-1 0 1 15,1-4-2-15,-6-1 1 0,4-3 0 16,-2 0 2-16,2 3-2 0,1-4 0 0,-1-8-1 16,-5 9 1-16,6 1 0 0,-7-1-1 15,2 2 1-15,2 3 0 0,0-5 1 16,-3 6-1-16,0-9 1 0,-5 3-1 15,5-9 1-15,-3 6-2 0,1-6 2 16,2 0-1-16,3 0 2 0,-2 7-2 0,4 0 1 16,-3-7 0-16,1 7-1 0,2-7 1 15,-9 8-1-15,3-4 0 0,2 0 0 16,-1-4 0-16,0 0-1 0,6 0 1 16,-6-7 1-16,-2-2 0 0,1-5-1 15,1 6 0-15,-1-6 1 0,9 2 0 16,2 4-1-16,-2-1 0 0,4-3-1 15,-6-2 0-15,0 0 2 0,-1-2-2 0,2-2 0 16,-1 0 2-16,1 3-2 0,1-6 1 16,-2-1 0-16,2 2 0 0,-1-1 0 15,-1-3 0-15,5 3 0 0,-9-2 0 16,8 3 0-16,-6-2 0 0,9-2 0 16,-5-3 0-16,5 5 0 0,7-5 1 15,1 5-1-15,-5-7-1 0,4 2 1 16,-4 0 0-16,0-1 0 0,2 1 1 15,3 3-1-15,-1-3 1 0,1-8 1 0,4 6-2 16,-3-1-1-16,-1-3 1 0,2 3 0 16,2-4-1-16,-4-3 0 0,0-1 0 15,5 5 1-15,-3-6 0 0,0 3 0 16,-2 0 0-16,0-4 0 0,-1 4 1 16,4 4-2-16,4 0 1 0,-1-2 0 15,1 0 0-15,6-1 0 0,-1-2 0 0,1 2-1 16,6 4 1-16,0-3 0 0,0-1 0 15,-5 6 1-15,5-3-1 0,-8-2 0 16,7-3 0-16,-3-1 0 0,2-5 1 16,1-2 1-16,3 1-2 0,-2 4 0 15,9-1 2-15,-7 4-1 0,1-2 1 16,6 0-1-16,0 1-2 0,0 2 2 16,0-6 0-16,0 9-1 0,0-3 0 15,6-1 0-15,-6-1 1 0,7 1 0 0,-2-12 1 16,3-1 0-16,2 1-1 0,-1-4 1 15,4-3-1-15,-1 5-1 0,3 3 2 16,-2 2-2-16,-2-4 0 0,2 0 1 16,4 4-1-16,-3-5 0 0,6 4 1 15,0 1-1-15,3 0 1 0,1 1-1 16,1 2 0-16,-6-2-3 0,3 2-10 0,-1-3-12 16,-5 8-14-16,7-1-29 0,-3-7-130 15,13 7-148-15,-1-3-344 0</inkml:trace>
  <inkml:trace contextRef="#ctx0" brushRef="#br0" timeOffset="167991.308">17946 12596 531 0,'0'0'129'16,"0"0"7"-16,0 0-82 0,4 0-3 15,1 0-6-15,1 0-2 0,2 0-6 16,1 6-3-16,-3 5-3 0,6 9-3 16,-3 9-6-16,1 12-3 0,10 4-5 15,-7 6 0-15,8 4-5 0,5 3-2 16,4 1-5-16,1 0 1 0,7 5 0 0,-1 2-1 15,3-3-4-15,-8 1 2 0,11-5-2 16,-2-4 1-16,0-3-2 0,5-7-3 16,-12-5-4-16,-5-2-1 0,-2-3-6 15,1-3-10-15,-7-3-11 0,3-4-11 16,-1-8-6-16,-1-5-109 0,4-12-115 16,-8 0-271-16</inkml:trace>
  <inkml:trace contextRef="#ctx0" brushRef="#br0" timeOffset="168519.088">21056 11766 500 0,'0'0'127'0,"10"-5"8"0,-10 5-74 0,8 0-7 15,-8 3-6-15,5-3-1 0,-5 18-6 16,0 7-7-16,0 7-4 0,0 13-4 16,-10 13-2-16,3 15-5 0,-3 2-7 15,2 7-1-15,-2 4-3 0,1 0-2 16,0-5-2-16,-4 2-4 0,-5-9 1 16,-5-3-3-16,-6-5-6 0,-2 1-7 15,5-9-14-15,3-2-18 0,10-11 149 16,13-6-272-16,0-22-143 0,9-17-393 15</inkml:trace>
  <inkml:trace contextRef="#ctx0" brushRef="#br0" timeOffset="168972.094">22832 13371 541 0,'-6'5'126'16,"-1"-5"5"-16,7 0-93 0,0 0-1 15,7 0 1-15,6-8-1 0,6-5 0 16,9-11-3-16,7-5-1 0,10-8 1 15,6-11-2-15,8-2-5 0,5-3-1 16,3-6-4-16,2-1-4 0,8 6-3 16,-8-1-6-16,1 5-8 0,-4 0-8 15,-1-1-10-15,-8 1-18 0,1-5-20 0,-6 3-123 16,-6 12-135-16,-10 5-318 0</inkml:trace>
  <inkml:trace contextRef="#ctx0" brushRef="#br0" timeOffset="169471.977">23834 14736 533 0,'0'0'132'0,"0"0"10"16,8 0-83-16,4 0-1 0,1 5-5 16,0 3-1-16,7-1-4 0,-1 5-4 15,8-3-8-15,4-2-3 0,6 3-5 0,8 0-3 16,10-1-7-16,7 5-1 0,15-3-4 15,10 3-3-15,2-9-3 0,4 6-2 16,-6-6-1-16,-1 3-1 0,0 3-1 16,4 8-2-16,-17-3-8 0,-6 0-10 15,-16 0-17-15,-16 3-24 0,-17-2-14 16,-4 4-118-16,-4 2-130 0,5 2-296 16</inkml:trace>
  <inkml:trace contextRef="#ctx0" brushRef="#br0" timeOffset="169987.55">23043 16468 580 0,'7'8'137'0,"3"-6"8"0,-2 9-98 16,7 5 1-16,-1 5-3 0,6 7 1 15,1 10-7-15,6 2-1 0,2 8-8 16,7 3-2-16,5 6-5 0,10 3-6 15,8 1-3-15,1 2-3 0,1 2-5 16,-4 0-1-16,2 1-4 0,-5-7-1 16,-5-2 2-16,-1-3-4 0,-2-11-3 0,-9-5-5 15,-4 5-9-15,-4-8-12 0,-2-6-18 16,-9-1-16-16,-9-6-114 0,-9-9-126 16,0-12-292-16</inkml:trace>
  <inkml:trace contextRef="#ctx0" brushRef="#br0" timeOffset="170471.743">20792 17751 518 0,'0'-14'124'0,"7"4"7"16,-7 4-86-16,5 6-2 0,-5 0 1 15,0 7 0-15,0 16-4 0,-5-1-4 16,-7 12-2-16,-1 16-4 0,-5 8-4 15,2 1-7-15,-1 10-6 0,-2 1-4 16,4 4-2-16,-3-1-3 0,0 0-3 16,0-3-7-16,-7-1-5 0,2-7-9 15,12-7-14-15,-2-9-15 0,0-11 10 16,13-7-126-16,0-7-117 0,5-2-280 0</inkml:trace>
  <inkml:trace contextRef="#ctx0" brushRef="#br0" timeOffset="171143.461">17110 17788 417 0,'-15'10'98'0,"2"-1"4"0,3 0-65 16,0-9-7-16,2 12-5 0,3-8-1 16,0-4 3-16,2 5 1 0,3 1 1 15,-8-6 0-15,8 0 1 0,-8 5 1 16,8-5 0-16,0 0-1 0,0 0-1 15,0 0-2-15,0-6 0 0,9-6 2 0,5 1-1 16,4-6-1-16,11-7 1 0,10-9 0 16,17-5-1-16,5-13-3 0,11-5-2 15,6 0-4-15,2-1-3 0,6 2-3 16,-3 4-5-16,2 4-2 0,-6 8-3 16,-2 7-8-16,-8 2-8 0,-15 15-11 15,-4 3-14-15,-17 3-18 0,-8 9-16 0,-11 0-115 16,3 0-126-16,-4 0-293 0</inkml:trace>
  <inkml:trace contextRef="#ctx0" brushRef="#br0" timeOffset="171690.246">16052 15903 477 0,'-15'0'115'0,"1"6"5"0,5-6-69 15,4 8-9-15,5-8-5 0,-8 0 2 16,8 0 1-16,0 0-2 0,7 0-2 16,-2 0-1-16,8-9-2 0,11-1-1 0,6 2-3 15,9-2-2-15,10 1-4 0,7 1-2 16,6 0-3-16,15 3-3 0,5-3 0 16,11-4-3-16,9-6-2 0,8-2-1 15,-4-6 0-15,12 4-1 0,1 0-1 16,6 15-3-16,-11-4-2 0,-6 3-3 15,-14 0-5-15,-17-3-15 0,-18 2-13 16,-13 2-22-16,-12 7-50 0,-14 0-81 0,-14 0-123 16,-6-5-273-16</inkml:trace>
  <inkml:trace contextRef="#ctx0" brushRef="#br0" timeOffset="173205.487">18958 11156 513 0,'0'0'123'0,"0"-10"4"0,0 10-85 16,-16-4-6-16,-2 4-7 0,-3 0-6 15,-9 15-5-15,-3 9-6 0,-3 11-3 0,5 7-2 16,-3 4-1-16,8 3-2 0,8-6-2 15,6-1 0-15,12-6 0 0,0-2 0 16,0-3 0-16,20-3 0 0,4-3 1 16,8-6 2-16,-5-4-2 0,13-3 1 15,6-5 0-15,-2-7-1 0,3 0 1 16,10-11 2-16,-12 3 2 0,1-14 3 16,-4 0 1-16,1-4 5 0,-6-4 2 0,4 1 4 15,-6 1 1-15,-12 5 0 0,-5-9-1 16,-18 1 2-16,-7 2-4 0,-14 5-3 15,-9-2-5-15,-12 9-4 0,-11 17-4 16,3 0-2-16,-9 6-11 0,-2 8-11 16,-6 14-18-16,10 1-19 0,6-4 136 15,15-2-258-15,31-11-146 0,5-7-382 0</inkml:trace>
  <inkml:trace contextRef="#ctx0" brushRef="#br0" timeOffset="173736.619">22454 11403 509 0,'0'0'117'15,"0"0"5"-15,0-9-85 0,16-4-3 16,2-2-3-16,9-3 1 0,4 2-3 16,5 0-1-16,0 1-1 0,6 3-1 15,-4-2-1-15,-2 3-5 0,-2 1-2 16,-3-1-1-16,-4 0-2 0,-3 3-4 0,-7 8-1 15,-6 0-4-15,-1 0 0 0,-10 16-3 16,0 3 0-16,0 1-2 0,0 8 2 16,-8 2-2-16,-4 4 0 0,2 2-2 15,2 5-2-15,3 2-3 0,-6-2-5 16,4-1-9-16,-1-6-8 0,2-2-7 16,-3-9-9-16,9-7 9 0,-6-3-120 15,6-13-109-15,-5 0-266 0</inkml:trace>
  <inkml:trace contextRef="#ctx0" brushRef="#br0" timeOffset="173908.497">22534 11623 584 0,'10'0'143'0,"11"0"5"0,10-6-98 15,10 6-5-15,10 0-8 0,6 0-7 16,7 0-15-16,0 8-22 0,0-2 123 15,-5-6-266-15,1 0-148 0,-9 0-415 16</inkml:trace>
  <inkml:trace contextRef="#ctx0" brushRef="#br0" timeOffset="174502.056">24520 12523 512 0,'20'-13'122'0,"0"-1"5"0,7 2-85 16,1 3 1-16,3-4-5 0,5 5 0 15,4 1-4-15,-3-2-5 0,12 4-4 0,5 5-4 16,2 0-3-16,-3 0-3 0,-4 12-4 16,-8 3 0-16,-10 6-3 0,-12 6-1 15,-1 3-4-15,-13-1 0 0,-5 6-1 16,0-4-2-16,-11 7 0 0,-6 3 0 16,-5-8-1-16,2-3-1 0,-3 0-3 15,-5-1-3-15,-5-2 0 0,-6-2-1 16,3 2 0-16,2-5 1 0,4-8 1 15,2-6 2-15,9-1 6 0,2-7 1 16,4 0 3-16,7 0 0 0,6 0 2 0,0-12 4 16,14 12 0-16,3-10 3 0,4 10 1 15,7-5 2-15,1 5 1 0,7 0 0 16,5 0-1-16,0 4-1 0,-5 5-4 16,-1 10-2-16,-7-2-10 0,-4 9-12 15,1-1-26-15,1-4-18 0,7-1-121 16,8 2-134-16,-2-7-321 0</inkml:trace>
  <inkml:trace contextRef="#ctx0" brushRef="#br0" timeOffset="175126.915">25269 16238 607 0,'0'-17'145'15,"0"-6"2"-15,6 0-103 0,15-12 0 0,7 9-6 16,7-6 0-16,6 9-2 0,8 0-7 16,-4 16-1-16,3 7-4 0,-4 0-4 15,-8 7-6-15,-8 14-5 0,-2 4-4 16,-14 10-3-16,-12-2 0 0,0 11-3 15,-5-7-1-15,-15 0 0 0,-8 6 0 16,-6-7-3-16,-5 3-1 0,-7-7-2 16,6-2 1-16,4-5 1 0,9-5 0 15,7-2 1-15,13-6 2 0,7-2 0 16,0-7-1-16,0-3 2 0,5 0-1 0,4-3 2 16,7-4-1-16,0 7-1 0,4 0 3 15,6 0-1-15,2 0 0 0,-4 0 1 16,-1 8-1-16,2-1 2 0,1 5 0 15,0-1-2-15,5 6 2 0,6 0 2 16,2 3-1-16,0-1 0 0,-6 6 2 16,-7-2 0-16,-8-9-1 0,-11 5 0 15,-7 5-2-15,0-5 1 0,-15 10-1 0,-13 2-1 16,-11 0-2-16,-10 2-6 0,-2-1-11 16,-11-4-11-16,-7 0-19 0,3-5-121 15,-9 6-129-15,-4 3-309 0</inkml:trace>
  <inkml:trace contextRef="#ctx0" brushRef="#br0" timeOffset="175595.553">23651 18261 540 0,'8'-3'136'0,"5"-8"10"0,-1 3-84 0,1 0-7 15,-3 1-8-15,-6 1-5 0,-4 6-8 16,0 0-6-16,0 0-7 0,0 6-4 16,-4 2-4-16,-1 4-1 0,-2 4-2 15,-3 0-2-15,2 12-4 0,-2 3-2 16,-1 5-3-16,1-1 3 0,0 1-2 16,0-4 1-16,4-1-1 0,6-4 0 15,0-4 0-15,0-1 1 0,0 0-1 0,6-15 0 16,2 1 0-16,4-8-1 0,4 0 3 15,4 0-2-15,6-5 0 0,2-1-1 16,-3 2 1-16,-4-6-2 0,-3-2-6 16,-2 0-11-16,2 1-12 0,-3-10-15 15,1 0-10-15,-1 0 42 0,-2-2-153 16,0-3-112-16,-1 6-279 0</inkml:trace>
  <inkml:trace contextRef="#ctx0" brushRef="#br0" timeOffset="175736.145">24031 18191 603 0,'0'0'151'16,"0"14"9"-16,-7 4-96 0,2 7-4 16,5 16-11-16,-10 5-6 0,1 7-11 15,-1 8-11-15,0 1-8 0,-3-10-6 16,3-8-5-16,-5-2-10 0,5-4-10 16,1-10-14-16,-3-1-20 0,4-2-121 0,3 1-131 15,5-5-314-15</inkml:trace>
  <inkml:trace contextRef="#ctx0" brushRef="#br0" timeOffset="176626.612">17783 18665 506 0,'0'-5'115'16,"0"-4"5"-16,0 4-93 0,0-6 1 15,0 4-4-15,0-2 2 0,0-1 0 16,0 1-3-16,0 2 0 0,0-1 4 0,-7 0-1 15,-3 2 1-15,-4 0-1 0,-3 1-4 16,-2-1-2-16,-4-5-4 0,-2 4-4 16,1 1-4-16,1 6-2 0,0 0-1 15,5 0 1-15,6 4-3 0,2 4 0 16,2 4 2-16,3-3-3 0,0 1 0 16,5 2 0-16,0-4-1 0,0 6 1 15,0 1-1-15,0-2 0 0,0 10-1 0,0 1 0 16,-3 0 1-16,3 8-1 0,-10 1-1 15,4-4 1-15,-1-7-1 0,2 1 2 16,-1-11 0-16,6-2-2 0,0-10 1 16,0 6 0-16,10-6 0 0,-2 0 1 15,8-7-1-15,-4-5 0 0,4-4 0 16,-5-5 1-16,4 4-1 0,0 1 0 16,4-3 1-16,-4 8 1 0,3-1 1 0,0 6 2 15,-1 6-2-15,-4 0 1 0,-2 0-1 16,4 0 1-16,-2 14-1 0,2 0-1 15,-2 6-2-15,-3-1 1 0,-2 5-1 16,-3-5 2-16,-5 8-1 0,0-2-1 16,-7-2 1-16,-6 0 0 0,-2 5 1 15,-11-4-1-15,-2-2 2 0,-4-2-3 16,-4-5 2-16,-4 4-6 0,6-5-3 0,-14-5-9 16,3 1-13-16,-3-5-17 0,1-5-9 15,-1-5-116-15,2-6-118 0,7-8-281 16</inkml:trace>
  <inkml:trace contextRef="#ctx0" brushRef="#br0" timeOffset="177267.029">15620 16951 534 0,'0'0'128'0,"0"0"6"0,0 0-78 16,-10 13-18-16,-6 10-5 0,-2 8 1 15,-4 11-3-15,-7 6-6 0,1 16-6 16,-3-3-4-16,0 15-3 0,0-1-5 16,6 3-4-16,4-7-1 0,16 1-1 15,5-14 0-15,5-14-3 0,16-13 3 0,7-15 1 16,5-16 5-16,9 0 3 0,2-22 6 15,9-2 5-15,-7-9 5 0,0-8 5 16,-7-3 7-16,0 8 2 0,-13-1-3 16,-13 5 1-16,2 4-1 0,-15 6-2 15,0 3-5-15,-24 8-7 0,-6 11-6 16,-11 0-5-16,-14 6-5 0,-4 9-11 16,0 3-8-16,1 0-19 0,9-4-15 15,7 0-25-15,11-6-21 0,6-8-121 0,14 5-142 16,4-5-320-16</inkml:trace>
  <inkml:trace contextRef="#ctx0" brushRef="#br0" timeOffset="177882.792">14572 13462 537 0,'0'0'126'0,"0"0"7"15,6 0-92-15,6 0 0 0,4 0-2 0,4 0 2 16,3 0-4-16,-2 0-3 15,5 0-4-15,4 9 1 0,4-2-5 0,5 5-2 16,12 1-3-16,10 1-3 0,-4 2-3 16,-4-8-4-16,-4-8-3 0,1 0-1 15,-18 0-3-15,2 0-2 0,-8 0 0 16,-1 0-1-16,-7 0 0 0,-4 0 0 16,3 6-2-16,-12-6 2 0,0 6-1 15,-5-6-1-15,0 8 1 0,-5-2 2 16,-4 3-3-16,-2 7 2 0,1 3 0 0,-1 5 0 15,-2 6-1-15,-2 5 0 16,-3 11 0-16,-8 6 1 0,-7 7 1 0,2 5-1 16,-10 0-2-16,3-4 3 0,2-3-3 15,-1 2 1-15,-4-6-2 0,6-7-4 16,6 0-3-16,4-8-6 0,6-3-9 16,7-5-9-16,6-10-13 0,6-2-14 15,0-7 1-15,0-3-110 0,0-8-108 16,11-10-261-16</inkml:trace>
  <inkml:trace contextRef="#ctx0" brushRef="#br0" timeOffset="178164.037">14745 14056 566 0,'0'0'137'0,"0"0"8"0,7 0-92 0,6 0-5 16,3 0-2-16,6-11-3 0,14 6-4 15,3 1-4-15,5-5-8 0,9-2-4 16,9 11-5-16,0-8-4 0,2 8-10 15,-2 0-18-15,-1 14-29 0,-15 7-129 16,-2 20-139-16,-13 7-347 0</inkml:trace>
  <inkml:trace contextRef="#ctx0" brushRef="#br0" timeOffset="181303.909">21853 12518 535 0,'0'-10'127'0,"0"-6"4"0,8 1-88 15,5 3-2-15,14 1-4 0,4 2-2 16,5 0-2-16,5 2-3 0,-4-3-2 16,4 7-4-16,-2 3-1 0,-1 3-5 15,-3 11-4-15,-6 13-4 0,-9 5-3 0,-7 10-3 16,-13 2-3-16,0-4-3 0,-7-2-1 15,-9 2-4-15,-10-5 2 0,-7-3-2 16,-3 4 0-16,-2-1-1 0,2-6 4 16,5-1 0-16,3-10 2 0,4-4 0 15,7-3 2-15,1-11 1 0,16 0 3 16,0 5 1-16,0-5 2 0,10 0 5 16,6 0 3-16,9-5 4 0,-9 5 1 15,7 0-3-15,6 0-2 0,3 0 0 0,7 0-4 16,0 0-3-16,-6 7-18 0,3 1-18 15,-3-2-26-15,1 0-122 0,5-6-141 16,7 0-337-16</inkml:trace>
  <inkml:trace contextRef="#ctx0" brushRef="#br0" timeOffset="181991.207">23995 13471 528 0,'-9'0'126'0,"9"0"5"0,5-9-89 16,5 6-1-16,8-5-2 0,4-4-2 0,5 0-4 15,6 1-5-15,3 2-3 0,5 0-1 16,3 9-4-16,-3 0-4 0,-5 0-2 16,0 16-4-16,-18 0-1 0,-3 2-2 15,-15 8-5-15,0-2 1 0,-8-3-3 16,-17 7 1-16,-14-1 0 0,-5-4-1 15,0 4 1-15,-2-4 0 0,3-5-3 16,19-2 2-16,6-6-2 0,3-4 1 16,15-3-1-16,0-3-2 0,0 6-1 0,0-6 2 15,19 0 0-15,-2 6 1 0,1 0-1 16,0 1 1-16,6 0 2 0,-4 1 0 16,3-2 1-16,6 3-1 0,3 3 2 15,-5-8 1-15,8 14 1 0,-2-1-1 16,-1 0 2-16,-1 11 1 0,1 1 1 15,-6 1-1-15,-7 0-1 0,-6 7 2 16,-13-8 0-16,-4-4 3 0,-14 3-1 0,-14 1-2 16,-13-7 0-16,-3-2 1 0,-16-2-3 15,0 0-3-15,1-6-12 0,-3 1-10 16,2-2-16-16,12-3-20 0,6-2-118 16,16 1-131-16,16 0-308 0</inkml:trace>
  <inkml:trace contextRef="#ctx0" brushRef="#br0" timeOffset="182584.818">24226 15409 573 0,'9'-11'142'0,"1"1"4"0,-3-1-93 16,-1 11-6-16,-6-4-5 0,5 4-7 15,0 0-7-15,-5 4-11 0,0 8-5 16,0 4-7-16,-15 5 1 0,6 11-5 16,-8 4 1-16,-2 3-2 0,-3-3 0 15,3 0-1-15,-1-1 0 0,8-7-1 0,4-5-1 16,8 4 0-16,0-11 0 0,0-3 1 16,0 0-1-16,10-5 1 0,-2 2 2 15,5-3-1-15,-1 0 0 0,4-1 1 16,-3-6 1-16,12 7-2 0,-2-7 2 15,6-7-3-15,1 7 3 0,4-16 0 16,-3 4 0-16,2-3-7 0,-8 1-6 16,-1 2-11-16,-7-2-12 0,-1 4-7 0,-5-4-114 15,1 9-116-15,-1-5-271 0</inkml:trace>
  <inkml:trace contextRef="#ctx0" brushRef="#br0" timeOffset="182741.041">24556 15440 573 0,'-6'34'138'16,"-7"6"4"-16,-2 13-94 0,-5 7-4 15,-1 6-15-15,-8 1-4 0,-1 3-11 16,-6-2-14-16,7 4-12 0,2-11-17 16,1 5-51-16,8-1-67 0,-2-4-107 15,-1 0-237-15</inkml:trace>
  <inkml:trace contextRef="#ctx0" brushRef="#br0" timeOffset="183475.236">23009 17247 544 0,'0'0'125'0,"0"0"5"15,-5 7-97-15,2 0 0 0,-5-3-6 16,-1 8 0-16,1 1-5 0,-2 1-5 16,-6-1-3-16,0 0-1 0,-4-4-3 0,-6-2-2 15,-4-7-1-15,-2 0 2 0,2 6-1 16,-9-6 1-16,-2 0 1 0,8 0 0 15,2 0-1-15,0 0-2 0,6 0-1 16,11 3-1-16,-4-3-2 0,9 7-1 16,5-7 0-16,4 7 0 0,0-1 0 15,0 1 2-15,0 3 2 0,0 7 1 16,0 2 1-16,0 0-2 0,0 3 1 0,0-1-1 16,0-3-2-16,0 2-2 15,0-2-1-15,0-4-1 0,0 2 2 16,0-8 1-16,0-2-1 0,4-2 1 0,3-4 0 15,-4 0 2-15,5 0-2 0,2-5 0 16,2-3 0-16,3 8-1 0,-2-7-1 16,3 7 2-16,0-11-3 0,4 11 2 15,-2-6-2-15,2 6 1 0,7 0-2 0,1 0 2 16,-5 0-2-16,3 0 1 0,2 5-1 16,-10 3 1-16,5 1-1 0,-3 2 0 15,0 4 0-15,-4-1 0 0,-5 4 0 16,1 8 0-16,-6 0-1 0,-6-1 1 15,0 4 0-15,-6 1 0 0,-11-5-2 16,-5 5-2-16,-8-7-3 0,-3-1-4 16,-11-6-10-16,-5-2-12 0,-7-2-11 0,-1-5-2 15,-5 2-115-15,3 5-115 0,3 0-276 16</inkml:trace>
  <inkml:trace contextRef="#ctx0" brushRef="#br0" timeOffset="184037.695">19258 18022 549 0,'-5'0'128'0,"-5"0"4"16,-1 0-96-16,-9 0-2 0,2 22-9 15,-7 0-3-15,-1 7-5 0,-2 5-6 16,1 4-3-16,-3 0-1 0,2 10-2 16,9 9-3-16,9-4 1 0,10 4-1 0,0-6-2 15,5-5 1-15,16-13 0 16,10-4-2-16,5-9 1 0,3-8 1 0,6-7 0 15,5-5 3-15,-2 0 4 0,6-17 2 16,2-5 6-16,-1 0 4 0,-7-6 6 16,-2-8 6-16,-9 5 0 0,-17 4 2 15,-12 0 1-15,-8 6 0 0,-10 4 0 16,-16 7-6-16,-13-1-4 0,-10 1-1 0,-10 1-7 16,-3 3-3-16,-1 2-4 0,6 4-5 15,5 0-3-15,9 0-16 16,9 8-21-16,4 6-34 0,12 4-130 0,10 5-156 15,-3 2-370-15</inkml:trace>
  <inkml:trace contextRef="#ctx0" brushRef="#br0" timeOffset="187431.552">22018 12923 394 0,'-44'11'96'0,"2"0"4"15,1 3-65-15,3-1-1 0,0 1 3 16,11-1-1-16,9-3 2 0,9-4-5 16,9-6-5-16,7 0-5 0,13-13-4 15,25-4-6-15,21-9-5 0,21-10-9 16,26-17-1-16,26 1 1 0,23-10 2 0,23-9 3 15,26-2-12-15,17 9 14 16,1-5-133-16,2-5-109 0,-17 28-294 0</inkml:trace>
  <inkml:trace contextRef="#ctx0" brushRef="#br0" timeOffset="188134.503">24009 14171 557 0,'32'0'133'0,"4"0"5"16,14-7-86-16,8 7-19 0,14-6 1 16,16-7-10-16,10-5-5 0,5-2-3 15,17-8-18-15,1 0-22 0,-8 5-118 16,-6 15-122-16,-9 8-310 0</inkml:trace>
  <inkml:trace contextRef="#ctx0" brushRef="#br0" timeOffset="188525.091">23977 15835 640 0,'18'-15'146'0,"0"-6"4"0,11-3-109 16,15-15 5-16,20 2-19 0,8-6-2 16,12-8-5-16,6 2-7 0,10 3-10 0,0-9-29 15,6 8-74-15,5-1-59 0,-16-2-121 16,-16 4-266-16</inkml:trace>
  <inkml:trace contextRef="#ctx0" brushRef="#br0" timeOffset="192618.59">17131 16311 391 0,'-10'-9'95'16,"-1"9"4"-16,1-7-64 0,-2 7-1 15,1-6-5-15,0-2-1 0,4 1-1 16,-1 0 0-16,1 5 0 0,2-8 1 16,-1 10 1-16,-1-2 2 0,1 2-2 15,1 0 1-15,-7 0-3 0,2 0-1 16,2 0-1-16,8 4-3 0,-6 4-3 0,6-8-2 15,6 0-2-15,4 0 0 0,10 0 1 16,6-8-2-16,7 4-1 0,11-3-1 16,7 7-2-16,3 0-2 0,1 0 0 15,1-5-5-15,3 5-2 0,-8 0 1 16,-5 0-1-16,-2 10 0 0,-8-6 0 16,-12 8-1-16,-14 1 1 0,-10 6 0 0,0-2-2 15,0 7 1-15,-15 4 1 0,-6 1 1 16,-7 5-3-16,-1 10 2 15,-12-8 0-15,-7 8-1 0,3 8 0 0,-9-4 0 16,0 3-3-16,3 8 1 0,3 5-2 16,6-2-4-16,7-12 2 0,8-4-5 15,7-3-5-15,8-15-8 0,8-10-13 16,4-1-9-16,0-9-6 0,0-8-93 0,0 0-14 16,9-13-95-16,-4 4-179 0</inkml:trace>
  <inkml:trace contextRef="#ctx0" brushRef="#br0" timeOffset="192806.596">16956 16712 556 0,'10'-13'142'0,"9"1"11"0,8 0-87 16,4-3-3-16,3 1-4 0,7 5-8 15,6 1-12-15,3 8-10 0,0 0-9 16,6 8-10-16,0-3-14 0,-1 6-23 15,-1-4-24-15,-8 2 32 0,-16-4-152 16,-1 4-133-16,-6-5-308 0</inkml:trace>
  <inkml:trace contextRef="#ctx0" brushRef="#br0" timeOffset="193421.044">17842 13722 527 0,'-12'-16'125'0,"-4"2"5"0,1 1-84 16,-6-1-4-16,-2 4-5 0,-5 4-2 15,-8 6-3-15,0 0-4 0,-12 0-3 16,3 19-5-16,-6 4-2 0,5 4-3 0,3 10-1 15,4 8-6-15,10 6 0 0,11 3 0 16,10-5 1-16,8-9-2 0,0-6 2 16,19-11 2-16,7-13 1 0,15-10 3 15,3 0 2-15,9 0-1 0,3-23 1 16,-7 1-2-16,-3-1-4 0,-4 1 0 16,-4-1-2-16,-15-4-4 0,-5 0-2 15,-8 3-1-15,-10-11-2 0,-7 12 2 16,-6 2-7-16,-12 3-10 0,-7 5-12 15,-6 13-17-15,4 0-12 0,1 0-11 0,11 11-6 16,9 9 137-16,8 2-234 0,5 0-115 16,0 14-326-16</inkml:trace>
  <inkml:trace contextRef="#ctx0" brushRef="#br0" timeOffset="193696.428">17675 14166 490 0,'0'9'122'0,"0"7"6"16,-12-5-74-16,-3 10-10 0,-4 0-9 15,-7-1-3-15,-6-1-4 0,3 7-7 16,0 1-5-16,-1-2 0 0,5 0-6 16,6 1-1-16,6 1-2 0,13 0 1 15,0-9 6-15,0 2 1 0,13-1 0 16,3-6 4-16,10-2 0 0,4-6 1 16,6-5-2-16,5 0 2 0,5-6 2 0,6-8 7 15,5-2 5-15,-1-9 1 0,-4-5-1 0,-2-2-2 0,-14-2-5 16,-15 2-7-16,-21-7-7 0,0 3-9 15,-13-4-5-15,-23 8-5 0,-10-5-4 16,-13 14-4-16,-8 3-12 0,0 11-25 16,0 9 58-16,6 0-206 0,14 5-155 15,12-5-402-15</inkml:trace>
  <inkml:trace contextRef="#ctx0" brushRef="#br0" timeOffset="196475.482">20014 12060 540 0,'0'-11'123'0,"0"0"4"0,0 2-95 15,-13 1-2-15,-6 8-5 0,-6-6 3 16,-8 6-5-16,-6 0-4 0,-5 9 0 16,1 0-2-16,-8 5-5 0,-9 3-2 15,-11 11-5-15,-1 3 0 0,0 12-3 16,4 6-1-16,12 3-2 0,8-6 2 16,16-2-1-16,6-11-1 0,17 1-1 15,9-6 2-15,0-3 1 0,5 6-1 16,15-12 0-16,8-8-1 0,9-4 1 0,11-7-1 15,8 0 0-15,6-11 0 0,2-4 0 16,-1-1 1-16,1-10 3 0,-1 1 1 16,-9 2 5-16,0-6 3 0,-5-4 2 15,-8 3 2-15,0 4-1 0,-9-3-1 16,-7 5-2-16,-10 3-4 0,-2 5 0 16,-13-4-2-16,0 11 1 0,0 1 3 15,-8 8 1-15,-2 0 0 0,-12 10 0 0,1 5 0 16,-3 13-3-16,-6 3-2 0,1 15-3 15,-2-1-3-15,-7 4 1 0,5 5 0 16,2 7-2-16,0-2 1 0,1 1-2 16,3-3 3-16,0-5-2 0,3 5-7 15,3 1-9-15,3-1-14 0,8 0-21 16,3-6-7-16,7-5-113 0,-5-6-124 16,5-4-278-16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2T20:29:45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6150 11904 533 0,'0'-11'124'0,"0"2"5"0,4 1-84 15,5 1-10-15,0 7 0 0,-2 0-1 16,1 0-2-16,0 2-3 0,-8 12-4 16,10 16-2-16,-10 13-5 0,5 16-5 15,-5 16-3-15,8 12-3 0,4 1-3 0,-2 3-1 16,9-4-2-16,-1-8 1 0,0 4-1 15,2-5 0-15,-9 0-2 0,1-5 1 16,3 0-2-16,-6-10-1 0,3-7-1 16,-2-10 2-16,-7-5 0 0,-3-11 1 15,0-12 1-15,0-1-1 0,0-3 2 16,-3-14 0-16,3 8-3 0,0-8 1 16,-5 0 0-16,5-15 1 0,-13-6 2 0,6-9 1 15,7-7 0-15,-5-7 3 0,5-10 1 16,0-4 0-16,0-1 1 0,12-4-4 15,9 3 0-15,7 4 2 0,0 5-2 16,3 8 0-16,1 14 0 0,-2 3 0 16,-1 7 2-16,2 5-1 0,6 2 1 15,-6 9 0-15,5 3-3 0,-2 0 1 0,4 16-1 16,4 8-1-16,-6 1-1 0,-1 9-1 16,-1 7 0-1,-6 13 0-15,-4-3 0 0,1 16 0 16,-2-1 0-16,-10 0 2 0,-3-4-1 0,-10-4 0 15,0-13 1-15,0-2 1 0,-13-11 1 16,3-2 2-16,-8-5 0 0,2-4 5 16,-6-4 1-16,-2 0 1 0,-7-10 0 0,-5-7-2 15,-9 0 1-15,-2 0-4 0,-4-7-4 16,-1-9-2-16,8 1 2 0,-2-6-3 16,13-6 0-16,3-2-6 0,6 1-2 15,11 4-5-15,13 2-12 0,0 8-16 16,6 7-14-16,9 7-16 0,13-7-112 15,5 7-127-15,12-15-293 0</inkml:trace>
  <inkml:trace contextRef="#ctx0" brushRef="#br0" timeOffset="484.268">7494 12770 617 0,'10'-28'146'16,"4"4"4"-16,-7 11-107 0,-1 5 1 15,-6 8-12-15,0 0-7 0,0 0-4 16,0 10-5-16,0 10-3 0,-9 2 0 16,2 12-2-16,-4-2 2 0,4 1-1 15,7-4-2-15,0-7-1 0,5-7-2 16,10 0-1-16,6-5 0 0,5-10 1 0,12 0 0 15,-7 0-2-15,5-16 2 0,2 2-1 16,6-4 1-16,-8-5-2 0,6 2-3 16,1-5 1-16,-15-4-1 0,-4-3-1 15,-4 1 1-15,-5-4-2 0,-12 5 1 16,-3 9 3-16,-8-2-1 0,-7 5 2 16,-14 3 1-16,-7 5 2 0,-12 11 0 15,4 0 2-15,-8 0-1 0,-3 24-1 16,-7 6-2-16,2 5 0 0,-1 14-3 0,4 7 0 15,4 3-2-15,17 0-2 0,12 4 1 16,6-6 1-16,18-1-3 0,0-11 2 16,8 0 0-16,13-8 2 0,10-6-1 15,14-7-1-15,9-9 1 0,1-9 2 16,3-6-3-16,2 0-3 0,1-7-7 16,1 1-6-16,-1-3-13 0,-2-7-16 0,-4-2-22 15,-1 3-10-15,-13-14-111 0,7 5-122 16,6-10-279-16</inkml:trace>
  <inkml:trace contextRef="#ctx0" brushRef="#br0" timeOffset="999.762">8432 12676 503 0,'-5'-23'144'0,"2"3"8"15,-5 3-27-15,-1 12-66 0,0 5-7 16,-9 0-7-16,-5 21-9 0,-17 3-8 16,4 17-7-16,-5 11-6 0,-1 17-4 15,6 4-1-15,8 8-5 0,2-3-1 0,13-11-3 16,13-10-1-16,0-23 0 0,18-20-1 16,13-14-2-16,18 0 0 0,2-20-1 15,-1-13 1-15,8-5 0 0,-8-5-1 16,-12-3 2-16,0-1 0 0,-12 2 1 15,-6 4 3-15,-2 1 2 0,-12 5 5 16,-6-2 3-16,0 7 4 0,0 10 2 16,0 11 2-16,-8 9-4 0,1 9-1 0,7 11-7 15,-8 14-2-15,8 9-4 0,7 4 0 16,3 1-3-16,1 1 1 16,9 7-1-16,8 1 0 0,3 2 0 0,0 4 0 15,2 4-2-15,6 0 0 0,-3 3-2 16,-7-7 1-16,1 4 0 0,-6-8-2 15,-6-3 0-15,-6-3 1 0,-6-1 0 16,-6-2 1-16,0-4 2 0,-19-4 0 0,2-1 3 16,-7-6 1-16,-7-6 4 0,-7-9 1 15,-3-3 2-15,-1-10-1 0,-9-7 3 16,-3 0 0-16,1-13 0 0,3-10-5 16,2-8 0-16,-1-9-3 0,-3-11-4 15,7-4-6-15,13-2-7 0,7 3-15 16,20-5-16-16,5 2-23 0,17 0 8 15,15-2-129-15,16 4-127 0,11-8-297 0</inkml:trace>
  <inkml:trace contextRef="#ctx0" brushRef="#br0" timeOffset="1155.976">9139 12721 675 0,'12'24'176'0,"-6"6"4"16,1 13-101-16,-1 5-15 0,-6 9-18 0,0 4-12 15,0-3-14-15,0-1-11 0,-6-11-9 16,6-11-11-16,-7-9-14 0,7-10-24 16,0-16 70-16,0 0-205 0,0-16-150 15,5-23-367-15</inkml:trace>
  <inkml:trace contextRef="#ctx0" brushRef="#br0" timeOffset="1530.896">9103 12505 587 0,'5'-9'146'16,"13"2"9"-16,10-1-98 0,5 8 8 16,1-6-5-16,2 6-3 0,5 6-9 15,-8 5-8-15,1 15-9 0,1 7-6 16,-3 10-10-16,-7 9-3 0,-4 7-5 16,-11 11-4-16,-10-8-3 0,0-1-1 0,0-10 0 15,0-9-2-15,0-5-1 0,0-17-1 16,0-4 2-16,0-9-1 0,0-7 1 15,13 0-1-15,-5-14-1 0,4-13 1 16,4-4-2-16,2-4-1 0,0-15 4 16,5-8-3-16,3-1 4 0,0 0 1 15,2 4-2-15,-8 5 4 0,3 21 1 16,0 14 1-16,1 15 5 0,-2 0 1 0,-3 9 4 16,1 18 2-16,-9 4 2 0,-1 5 0 15,-3 7-2-15,-4 5-6 0,-3 2 0 16,8-5-4-16,-3-3-6 0,2-5-9 15,-1-3-9-15,-2-7-12 0,-4 1-12 16,11-9-16-16,-3-7-17 0,4-12 133 16,-3 0-241-16,16-5-137 0,-4-12-358 15</inkml:trace>
  <inkml:trace contextRef="#ctx0" brushRef="#br0" timeOffset="2108.887">10254 12568 533 0,'0'0'135'0,"8"0"9"15,-3 10-75-15,4-4-13 0,0 7-6 16,1 6-2-16,-10 4-9 0,7 9-9 15,-7 12-10-15,0 4-6 0,5 9-6 0,-5 0-3 16,-7-11-3-16,7 0 0 0,0-10-1 16,-3-4 0-16,3-9 0 0,0-1-2 15,0-10-1-15,0-3 1 0,3-9 0 16,-3 0 0-16,8-10-1 0,7-1 0 16,-5-11 1-16,10-4 0 0,-6-7 0 15,3-2 0-15,-8-8-2 0,5-2 3 16,-5-12-1-16,6 11 1 0,-2-1-2 0,-5 8 2 15,5 11-1-15,-8 10 1 0,-1 12 0 16,2 6-1-16,2 0 1 0,1 0 1 16,-4 5-2-16,-1 9 1 0,3 1 0 15,3-1 0-15,-4 4 0 0,1 0 0 16,-1 3 0-16,4-2 2 0,-5-4-4 16,0 1-4-16,0-3-8 0,-5 2-7 15,10-6-8-15,-2-1-12 0,-5 3-8 16,5 2 11-16,4-10-117 0,-2 2-106 0,3-5-261 15</inkml:trace>
  <inkml:trace contextRef="#ctx0" brushRef="#br0" timeOffset="2280.715">10829 12626 530 0,'0'0'134'15,"10"0"9"-15,-10 16-75 0,0 1-11 16,0 7-3-16,0 6-5 0,6 4-9 15,-6 0-10-15,0 3-10 0,0-1-8 16,0-6-10-16,0-5-12 0,0-8-16 16,0-14-18-16,0-3-120 0,0-6-128 15,0-10-311-15</inkml:trace>
  <inkml:trace contextRef="#ctx0" brushRef="#br0" timeOffset="2905.576">10888 12300 554 0,'8'-5'134'0,"5"5"5"16,4 0-93-16,2 11 1 0,4 9 2 16,0 8-2-16,2 8-2 0,-4 7-6 15,-3 1-2-15,-10 6-7 0,-8 1-5 0,0-11-9 16,0 1-4-16,-11 2-8 0,-2-14-2 16,13-4-2-16,0-6-1 0,0-13-1 15,0-6 0-15,8-5 0 0,11-8-1 16,3-8 2-16,4-8-3 0,3-6 3 15,1-1-2-15,-2-2 3 0,-1 2-2 16,-5 6 2-16,-3 5-1 0,1 9 3 16,-8 16 2-16,1 0 3 0,-8 11 0 15,-5 6 5-15,0 12 2 0,0 11 0 16,0-8 0-16,-7 1-2 0,7 7-3 16,0-8-1-16,0-10-5 0,0 1-2 0,15-9-2 15,6-10-3-15,7-4-6 0,0 0-2 16,0-6-4-16,3-10-8 0,-4 0-4 15,0-5-5-15,-4 3-6 0,-4-3 2 0,3 0 1 16,-13-1 5-16,1-5 7 0,2-2 5 16,-6-1 6-16,-1 0 9 0,3-2 3 15,0-5 6-15,-3 2 2 0,0 4 2 16,2 8 1-16,1 11-2 0,-8 5 1 16,5 7 0-16,-5 9-3 0,5 10 0 15,-5 3-2-15,0 6-1 0,0 2 2 16,8 2 0-16,5-2-1 0,-3-6-2 15,10 4 0-15,3 3-2 0,3 4 2 0,-3 2-2 16,3 9 1-16,0-1-2 0,-1 5 1 16,-1 3 0-16,1 2 0 0,4-1-2 15,-4 4 1-15,4 2-1 0,-6-3 1 16,-3 2 3-16,-9-10 7 0,-11 0 8 16,0-9 8-16,-10 1 7 0,-11-1 4 15,-10 1 3-15,-5-6 1 0,-13-5-5 16,-2-3-9-16,-8-11-5 0,-6-11-5 0,1-5-9 15,2 0-15-15,4-19-18 0,14-10-30 16,23-7 5-16,21-2-147 0,0-4-150 16,21 6-339-16</inkml:trace>
  <inkml:trace contextRef="#ctx0" brushRef="#br0" timeOffset="3030.705">12594 12995 782 0,'0'63'190'15,"-13"1"1"-15,-15 4-125 0,-10 3-15 16,-11-7-21-16,-10-8-29 0,0-10-50 16,9-11-141-16,15-8-154 0,22-27-384 15</inkml:trace>
  <inkml:trace contextRef="#ctx0" brushRef="#br0" timeOffset="3561.678">14066 12461 598 0,'10'6'143'16,"13"-6"5"-16,11 10-101 0,9-10-4 15,4-3-3-15,6-9-6 0,-1 1-9 16,4-7-8-16,-4-2-4 0,-8-5-3 0,-6 4-5 16,-5-1-3-16,-7 5-1 0,-13-8 0 15,-13 7 1-15,0-9-1 0,0 6 1 16,-28 5 4-16,-6 3 3 0,-6 5 2 16,-5 8 1-16,-8 0 1 0,6 14-1 15,2 4-1-15,-4 12-1 0,2 8-2 16,-1 6-4-16,14 2-2 0,0 2 1 15,12-9-1-15,14 3 1 0,8-7 0 16,10 0-1-16,13-3-1 0,1 1 3 0,14-4 0 16,5 1-4-16,3-8-8 0,1 1-12 15,0-11-11-15,4-6-14 0,0-6-18 16,-2 0 17-16,0-9-131 0,5 3-115 16,-5-4-278-16</inkml:trace>
  <inkml:trace contextRef="#ctx0" brushRef="#br0" timeOffset="3868.38">14935 12262 648 0,'0'0'156'15,"-6"0"7"-15,6 20-106 16,0 7-1-16,6 7-10 0,-6-3-7 0,0 11-4 0,5-4-8 0,3 0-6 16,2-3-5-16,2 2-8 0,1-7-1 15,0-11-2-15,-5-2-2 0,5-8-1 16,-3-9 0-16,-3 0-2 0,7-13 2 0,-2-6-1 15,11-8-1-15,1-10 1 0,1-1 0 16,-2-6-1-16,-2-12-1 0,4 8 2 16,-6-8-1-16,6 9 1 0,-1 16 3 15,1 15 2-15,0 16 6 0,-12 0 2 16,0 21-1-16,-8 19 2 0,-5 6-1 16,0 13-1-16,0 0-7 0,-5-3-13 0,5-6-14 15,0-6-19-15,0-8-30 0,6-11-86 16,22-1-45-16,5-16-127 0,11-8-243 15</inkml:trace>
  <inkml:trace contextRef="#ctx0" brushRef="#br0" timeOffset="4243.352">16072 12237 619 0,'-17'-22'150'0,"3"22"1"15,-6 0-97-15,-1 14-11 0,-6 17-9 0,-2 20-9 16,-7 3-7-16,2 10-6 0,-2-5-1 15,8-8-4-15,5-6-1 0,23-4-1 16,0-19-1-16,5-2-1 0,18-9-3 16,8-11 0-16,8 0-3 0,-1 0-2 0,-1-7-1 15,-1-10 0-15,0-10 1 0,-3-2-2 16,0-3 1-16,-4-9 4 0,-9-5 0 16,-2-9 0-16,-3-9 2 0,-1-9-1 15,-5-7 3-15,2-11 3 0,-3-8 5 16,-8-5 6-16,0-9 6 0,0-2 1 15,-8 15 4-15,-5 18-1 0,5 23-2 16,-10 24-5-16,-3 31-5 0,-6 4-4 16,0 9-2-16,-3 19-2 0,10 16-2 15,20 16-1-15,0 9-1 0,4 9-1 0,14 0 2 16,14-1-2-16,4 3-5 0,0 1-5 16,5 2-7-16,4 5-11 0,5 3-19 15,1-8-23-15,8-4-121 0,13-4-133 16,10-16-316-16</inkml:trace>
  <inkml:trace contextRef="#ctx0" brushRef="#br0" timeOffset="4696.257">18312 12523 510 0,'-9'14'124'0,"4"2"8"16,5-5-82-16,-6-2 2 0,6 5 2 15,0-4 2-15,0 4 0 0,6 7-8 16,-6 3-5-16,0 5-6 0,0 17-8 16,0 1-9-16,-18 11-5 0,5 10-7 15,-11-3-12-15,-2-5-12 0,-4-1-20 16,6-10-19-16,6-9-38 0,18-11-86 0,0-26-118 16,18-3-257-16</inkml:trace>
  <inkml:trace contextRef="#ctx0" brushRef="#br0" timeOffset="5133.648">20497 12095 663 0,'-19'0'152'0,"-7"-3"2"0,-7 3-114 0,-15 0-1 15,-11 9-10-15,0 2-4 0,-6 2-7 16,3 5-5-16,8 4-3 0,6-1-3 16,17-1-5-16,11-4-2 0,20-1 0 15,0-1 1-15,20-3-2 0,13 3 2 16,8-3 0-16,1 5 0 0,9 12 0 15,-2 0 0-15,0 1 0 0,7 8-1 16,-5 3 0-16,-5-5 0 0,3-1 0 0,-7-1 0 16,-1-3 1-16,-11-6 1 0,-7-5 4 15,-12-3 7-15,-11-1 3 0,0 3 4 16,-18-2 2-16,-3 5 1 0,-15-5-4 16,-4 3-2-16,-4-13-8 0,-13-6-2 15,-7 0-6-15,5 0-7 0,-1-6-8 16,9-8-11-16,16 0-23 0,21-1-19 15,14 0-122-15,0-5-135 0,11-1-317 16</inkml:trace>
  <inkml:trace contextRef="#ctx0" brushRef="#br0" timeOffset="5274.243">21079 12209 632 0,'44'20'165'15,"-2"11"6"-15,-4 9-79 0,-10 4-25 16,-10 7-11-16,-10 3-12 0,-8 5-14 15,-6-11-7-15,-14 0-10 0,4-6-14 0,-7-12-15 16,5-9-20-16,6-13-25 0,12-8-126 16,0 0-142-16,0 0-334 0</inkml:trace>
  <inkml:trace contextRef="#ctx0" brushRef="#br0" timeOffset="5446.075">20951 11968 664 0,'0'0'162'0,"13"0"3"0,16-7-118 16,12 7 2-16,13 0-13 0,7-5-16 15,8 5-31-15,-4-9-31 0,-6 3-123 16,0 6-134-16,2 0-327 0</inkml:trace>
  <inkml:trace contextRef="#ctx0" brushRef="#br0" timeOffset="5774.151">21979 12007 530 0,'0'0'148'0,"3"-6"5"0,19-2-37 15,7-1-63-15,7-4-10 0,7-2-3 16,6 6-5-16,-8 4-10 0,0 5-6 0,-5 0-2 16,-12 0-3-16,-2 0 2 0,-8 7-2 15,-14 5-3-15,0 3-2 0,0 10-2 16,-16 3-1-16,-7 7-2 0,-11 4-4 15,-9 6 2-15,-1 1-2 0,-7 3-2 16,0 5 4-16,4-2-2 0,3-6 0 16,4-3 1-16,6-4-3 0,18-8 3 15,4-5-1-15,12 2 0 0,7-8 1 16,4 5-2-16,12-6 2 0,5-3-2 16,0-2 2-16,6-8-1 0,4 3-2 15,1-9 3-15,-5 0-1 0,6 0-1 0,-6 0-3 16,-9 0-5-16,-2-12-7 0,-7 7-9 15,-6-7-17-15,-10-3-13 0,5 1-12 16,-5-1-109-16,0-1-119 0,-8 1-277 16</inkml:trace>
  <inkml:trace contextRef="#ctx0" brushRef="#br0" timeOffset="5930.365">21716 12331 584 0,'-17'-3'150'0,"11"-3"8"16,1 0-94-16,5 3 2 0,5 3-7 15,9-7-9-15,11 7-8 0,11-6-13 16,15 6-8-16,3 0-5 0,6-5-16 16,1-3-17-16,-2 2-23 0,-5-7-17 0,0 2 51 15,-3-3-173-15,-1 0-136 0,-2 2-310 16</inkml:trace>
  <inkml:trace contextRef="#ctx0" brushRef="#br0" timeOffset="6211.526">22559 12301 593 0,'6'0'142'0,"7"-3"7"0,5-10-96 16,7-4-6-16,1 3-11 0,7-3-1 16,5 1-7-16,-1 3-4 0,1-1-5 15,-5-2-3-15,-1-4-3 0,-5-2 1 16,-4-1-4-16,-5 2-1 0,-2 0-2 16,-10 5-3-16,-6 4-2 0,0 4 0 15,0 8-2-15,-16 0 2 0,-10 9-2 16,-9 10 1-16,-9 11-1 0,-8 6 0 15,-7 7 2-15,0 10-3 0,5 9 2 16,8-5 0-16,13 2 0 0,15-1-2 0,13-11 3 16,5-16-1-16,10-2 1 0,13-8-2 15,10-8-1-15,11-4-9 0,9-9-12 16,9 0-23-16,-2-13 27 0,6 2-157 16,12-3-132-16,4-6-329 0</inkml:trace>
  <inkml:trace contextRef="#ctx0" brushRef="#br0" timeOffset="6523.982">24122 11896 741 0,'18'-9'181'0,"5"9"5"16,10-5-128-16,-3 5-2 0,7 0-16 0,6 5-7 15,-7 1-18-15,0 6-24 0,5 3-30 16,-10 7-11-16,-10 5-139 0,-1 3-147 16,-10 2-351-16</inkml:trace>
  <inkml:trace contextRef="#ctx0" brushRef="#br0" timeOffset="6633.322">24196 12632 638 0,'0'0'140'15,"12"10"1"-15,4-5-126 0,12 5-135 16,-4-5-129-16,9 4-316 0</inkml:trace>
  <inkml:trace contextRef="#ctx0" brushRef="#br0" timeOffset="7039.455">26136 12064 654 0,'0'39'156'0,"8"4"3"0,4 9-111 15,4 8-8-15,4 1-12 0,-2 6-10 16,-7-8-13-16,-2-12-15 0,-9-12-17 16,6-8-14-16,-6-13-118 0,7-4-126 15,6-10-301-15</inkml:trace>
  <inkml:trace contextRef="#ctx0" brushRef="#br0" timeOffset="7211.297">25901 11474 586 0,'0'-8'148'0,"9"0"2"0,11 2-62 16,5 0-56-16,4 6-12 0,7-8-17 16,10 8-20-16,5-6-16 0,9 6-117 15,1 0-118-15,-2 0-291 0</inkml:trace>
  <inkml:trace contextRef="#ctx0" brushRef="#br0" timeOffset="7508.095">26664 11823 557 0,'-17'62'130'15,"1"-3"3"-15,6 10-92 0,-2-3-8 16,-2 3-6-16,4-6-1 0,2 6-6 0,8-14-4 16,0-2-2-16,0-12-1 0,0-10-4 15,14-10-4-15,-5-10-2 0,-3-11-1 16,2 0-1-16,-3-4-1 0,5-17 0 15,0-13 1-15,6-7 0 0,4-7 0 16,-2-11-1-16,8-4 0 0,7-7 1 16,0-3 2-16,3 0 6 0,0 2 6 15,-4 12 4-15,0 17 6 0,-6 15 7 16,-7 19 1-16,-2 8 2 0,-2 15 0 16,-11 15-8-16,-4 19-5 0,0 11-5 15,0 8-4-15,-6 6-7 0,6-1-9 0,0-2-20 16,0-12-14-16,6-3-26 0,9-15-45 15,0-5-84-15,11-18-124 0,5-18-267 16</inkml:trace>
  <inkml:trace contextRef="#ctx0" brushRef="#br0" timeOffset="7893.809">27747 11938 650 0,'-18'0'149'0,"-1"0"3"16,-9 12-108-16,-5 16 1 0,-1 9-11 15,-7 11-7-15,-7 5-6 0,4 2-4 16,8 4-4-16,3 3-7 0,14-8-4 0,14 0-1 16,5-18-1-16,8-12-1 0,7-7-1 31,19-12-1-31,7-5-2 0,-2-8 1 16,4-15-3-16,1-11-1 0,-9-11-2 0,2-13-1 0,3-2 0 15,-4-2-1-15,0-10 2 0,3 2 2 16,-8-6 2-16,-3-8 3 0,-5-16 2 15,-2-10 6-15,-5-10 5 0,-4 2 4 16,-2 11 3-16,-2 15 6 0,-8 22 0 0,8 25 5 16,-8 18-2-16,0 20-5 0,0 7-1 15,-10 7-7-15,-5 16-2 0,1 20-4 16,-4 20-4-16,-7 11-1 0,1 20-2 16,7 18 0-16,-1-2 2 0,5 1-1 15,5-1 3-15,8-12-6 0,0-15-9 16,0-4-13-16,11-15-16 0,7-12-16 15,4-12-11-15,1-10-105 0,0-16-9 16,-4-14-96-16,1 0-182 0</inkml:trace>
  <inkml:trace contextRef="#ctx0" brushRef="#br0" timeOffset="8065.64">28178 12117 561 0,'-10'19'139'0,"0"3"6"16,4-1-92-16,6-5-4 0,0-4-9 15,11-4-4-15,2 0-4 0,-1-3-11 16,4 4-7-16,-1-9-2 0,-10 2-4 16,0-2 0-16,0 5-3 0,0 3-4 15,-5-8-5-15,0 2-10 0,9-2-13 16,-4 0-12-16,-5 0-10 0,9 0-112 16,-9 0-118-16,14 0-272 0</inkml:trace>
  <inkml:trace contextRef="#ctx0" brushRef="#br0" timeOffset="8362.469">28266 11769 698 0,'-6'-5'171'0,"6"5"5"15,0-10-116-15,0 10-5 0,10-6-18 16,3-1-13-16,6 0-8 0,8 7-12 16,5-5-17-16,4 5-19 0,2 0-24 15,0 0-123-15,-2 7-136 0,0 12-331 16</inkml:trace>
  <inkml:trace contextRef="#ctx0" brushRef="#br0" timeOffset="8518.659">28725 11944 639 0,'-33'12'154'16,"-3"8"6"-16,-8 5-106 0,1 3-1 16,-1 3-9-16,5 2-8 0,9 3-10 15,14-3-7-15,16-8-6 0,0-3-3 16,10-6-6-16,18-9-4 0,8-7-6 15,11 0-8-15,6-7-11 0,1-4-15 0,1-8-14 16,-2-4-99-16,1 1-20 0,-10 4-101 16,3-1-199-16</inkml:trace>
  <inkml:trace contextRef="#ctx0" brushRef="#br0" timeOffset="8784.276">29038 12102 592 0,'0'0'143'0,"13"0"6"0,8-7-95 15,4-7-5-15,9-3-8 0,2-9-5 16,2 1-7-16,1-3-5 0,-3 6 0 0,-7 1-2 16,-9 12-3-16,-7 4 4 0,-13 5-1 15,0 0-2-15,-10 0-1 0,-16 5-3 16,-7 12-5-16,-6 11-1 0,-5-2-4 16,1 6 0-16,7 9-1 0,7-6-1 15,9-4 0-15,7 6 0 0,13-6-2 16,0-1 1-16,10-6-6 0,5-4 1 0,3-4-7 15,5-3-7-15,4-8-6 0,9-5-9 16,-1-5-15-16,7-6-12 0,8-5-11 16,0-9-3-16,3 0-104 0,11-3-111 15,-1-2-259-15</inkml:trace>
  <inkml:trace contextRef="#ctx0" brushRef="#br0" timeOffset="9018.581">29999 11941 549 0,'8'-28'147'0,"-8"13"8"16,0 1-68-16,-8 4-15 0,-12 10-8 0,-6 0-8 15,1 0-10-15,-7 8-14 0,5-3-6 16,4 6-9-16,10-5-11 0,5 2-2 16,8-3-3-16,0 4-2 0,0 3 1 15,12 5-2-15,-1 0 4 0,10 9 2 16,4-7 2-16,3 7 2 0,-2-5 3 0,7 7 4 16,-9 2 2-16,2 6 0 0,-1 4-1 15,-4-1-1-15,-4 5-3 0,-12 1-1 16,-5-2-3-16,-5-4-4 0,-21 0-3 15,-14-5-5-15,-9 4-10 0,-16-9-14 16,-16 3-23-16,-12-2-21 0,-18-7-129 16,-20 13-147-16,-22 2-340 0</inkml:trace>
  <inkml:trace contextRef="#ctx0" brushRef="#br0" timeOffset="9346.589">26996 13338 677 0,'-15'0'155'0,"-3"0"6"15,-8 7-122-15,-7 19 3 0,-6 4-1 16,1 13-3-16,-11 9-9 0,2 15-5 0,7-5-5 16,4 10-7-16,7-2-2 0,14-5-6 15,15-8-4-15,0 2 1 0,13-14-8 16,15-7-6-16,8-8-6 0,16-5-13 16,-4-11-12-16,-1-1-14 0,3-13-61 15,-8 5-54-15,4 4-105 0,-7 3-231 16</inkml:trace>
  <inkml:trace contextRef="#ctx0" brushRef="#br0" timeOffset="9502.872">27440 13794 515 0,'-13'29'125'15,"-4"7"1"-15,9 10-57 0,8-6-52 16,0 0-3-16,7-4-4 0,-1-14-11 0,-6-6-10 15,12-3-115-15,-6-5-105 0,14-8-276 16</inkml:trace>
  <inkml:trace contextRef="#ctx0" brushRef="#br0" timeOffset="9924.579">27517 13374 583 0,'8'0'137'0,"2"-6"4"16,9 4-105-16,4-7 0 0,7 9-9 15,-9-5-3-15,5 5-6 0,0 0-10 16,-1 8-3-16,-4 5-3 0,5 3-2 16,-6 2-1-16,-2 5 2 0,2 6-1 0,-7 2-1 15,0 9 1-15,-3 4 0 0,-4 1-2 16,-6 4 2-16,5 2-3 0,-5 7 2 15,0-7 1-15,0-1-2 0,0-6 0 16,0-17 2-16,5-12-1 0,3-15-1 16,0 0 2-16,6-7-2 0,7-19 1 15,2-11 2-15,5-6-2 0,4-5 1 16,1-12 0-16,3 3 1 0,3-2 7 0,2 2 5 16,-6 4 6-16,6 18 6 0,-5 12 3 15,-10 12 8-15,-7 11-1 0,-2 11-3 16,-17 17-4-16,0 2-7 0,0 16-6 15,-12 7-5-15,-1-1-3 0,0 7-5 16,0 3-7-16,7-8-7 0,6 2-9 16,0-18-14-16,0-8-16 0,13-14-17 15,-2-16-113-15,2 0-126 0,10-9-293 0</inkml:trace>
  <inkml:trace contextRef="#ctx0" brushRef="#br0" timeOffset="10096.415">28717 12870 651 0,'0'0'154'0,"-5"0"8"16,5 16-110-16,0 21 6 0,0 15-15 15,0 15-10-15,0 6-5 0,0 7-6 0,0 5-9 16,0-5-9-16,-8-1-14 0,1-8-19 16,-3-11-21-16,0-10-58 0,4-8-67 15,6-15-121-15,-8-5-256 0</inkml:trace>
  <inkml:trace contextRef="#ctx0" brushRef="#br0" timeOffset="10268.25">28488 13540 715 0,'6'0'177'16,"20"-7"11"-16,22 2-117 0,2-6 6 15,14 0-12-15,0-3-14 0,-6 0-13 16,-9 3-10-16,-4 2-13 0,-7-3-19 15,-7 5-19-15,-5 1-23 0,-3 6-31 0,-3 0-128 16,-4 0-154-16,4 13-352 0</inkml:trace>
  <inkml:trace contextRef="#ctx0" brushRef="#br0" timeOffset="10908.724">29585 12640 520 0,'19'-16'128'0,"1"5"7"16,-1 11-80-16,3 0 4 0,-1 19-5 15,0 10 0-15,1 13-2 0,-6 16-3 0,2 15-3 16,-5 16-1-16,0 8-2 0,2 11-3 16,-2-3-4-16,-2 3-4 0,-11-5-3 15,0-14-3-15,-13 0-7 0,-6-3-8 16,-19-10-1-16,-6 5-4 0,-13-9 0 15,-4-1-4-15,-18-14-5 0,-6-4-7 16,-5 2-14-16,-5 2-19 0,-1-6-35 16,-9 4-131-16,8-1-156 0,-4-13-360 0</inkml:trace>
  <inkml:trace contextRef="#ctx0" brushRef="#br0" timeOffset="13720.572">13159 16715 438 0,'-23'0'113'0,"-2"5"7"16,4-5-59-16,-2 0-7 0,-3-7-11 15,-2-8-3-15,4-9-4 0,-3 0-4 16,8-12-3-16,2-8-4 0,8-7 0 15,4-6-2-15,5-13-3 0,-10-9-1 16,10-11 2-16,0-10-1 0,0-9 1 16,11-5-2-16,7-1 3 0,12 6-2 15,11-4 2-15,8 1-3 0,6-2-1 16,16 3 0-16,11 0 1 0,18 4-4 16,1 6 1-16,15 5-3 0,-1-1 1 0,5 9 0 15,-1 8-3-15,12 8-2 0,0 15 1 16,13 9-4-16,5 23 0 0,12 10-2 15,-6 15-1-15,10 0 0 0,-4 9-1 16,9 22-2-16,-4 9 1 0,-4 11 1 16,1 19-3-16,-7 7 1 0,-18 5 0 15,-8 8-1-15,-18 4 1 0,-14 11-1 0,-19 2 1 16,-2 12 1-16,-12 1-1 0,-11 2 0 16,-8-7 1-16,-8 0-2 0,-12 0 0 15,-7-8-2-15,-5 3-2 0,-14 0 1 16,0-3-2-16,-12-3 1 0,-16-3 0 15,-16-12 1-15,-8-10-1 0,1 0 3 16,-6-5 1-16,-4-5 1 0,-3-6-2 0,-1-1 0 16,-2-7 1-16,-12-10 0 0,-6-3 1 15,-4 2-1-15,-4-1-1 0,-7 0 2 16,-9-2 1-16,-1-1-2 0,-6-4 2 16,-9-2-1-16,2 1 0 0,4 1 2 15,-12-6-2-15,8-2 0 0,2-11 0 16,-2-5-1-16,-1-12 2 0,14 0-2 15,-5-6 1-15,-6-16 0 0,3-14 0 16,2-15-1-16,-8-14 2 0,-3-13-1 0,-12-8 1 16,-5-8-1-16,-5-7 1 0,-1-4-1 15,4 1 1-15,13 6-2 0,12 4 2 16,21 15-2-16,20 14-5 0,18 12-8 16,18 20-15-16,29 12-19 0,15 12-26 15,8 2-123-15,26 2-145 0,38-7-326 16</inkml:trace>
  <inkml:trace contextRef="#ctx0" brushRef="#br0" timeOffset="14783.033">14444 13886 545 0,'0'5'124'0,"5"9"3"16,2 0-97-16,1 12 3 0,3 8-4 15,-1 3 0-15,3 11-1 0,-8 4-8 0,3 14-1 16,-1-3-6-16,-7 1-2 0,10 1-3 15,-7-7-7-15,2-8-5 0,0-5-6 16,-5-10-12-16,6-8-8 0,-6-11 135 16,0-2-251-16,0-14-129 0,-8 0-360 15</inkml:trace>
  <inkml:trace contextRef="#ctx0" brushRef="#br0" timeOffset="15313.989">14048 13314 538 0,'11'0'129'16,"-6"0"6"-16,7 6-87 0,4-6-6 16,-4 12-6-16,4 2-6 0,-3 8-7 15,0 11-3-15,-5 12-7 0,1 1-1 0,-1 8-5 16,2-2-3-16,-1-1 0 0,3-11-4 16,3-2-1-16,-4-4-1 0,1-6-3 15,-9-5-2-15,5-7 2 0,-1-2-3 16,-7-14 1-16,0 0 1 0,0 0 2 15,0-12 1-15,0-4 4 0,0-1-2 16,0-5 1-16,0 2 0 0,0-8 1 0,0 1 1 16,0-3-1-16,9 1 0 15,-5-2 3-15,2-1-1 0,7 3 1 0,0 2-2 16,2 3 1-16,0 8 0 0,4 7 0 16,-4 9-3-16,3 0 3 0,-1 0 0 15,-1 11-1-15,-1 6-2 0,-5-1 2 16,-6 8 0-16,-4-2 6 0,0 4 1 15,0-2 1-15,-6 3 3 0,-7 1-1 16,-4 1 1-16,-9 0-2 0,-2-1-3 16,2-4-6-16,3-2-4 0,9-6-10 0,-3-9-8 15,11-7-12-15,2 0-12 0,4 0-85 16,0-16-30-16,10 3-100 0,13-6-202 16</inkml:trace>
  <inkml:trace contextRef="#ctx0" brushRef="#br0" timeOffset="15564.037">14675 13610 447 0,'0'0'130'0,"0"6"6"0,0-6-16 0,0 8-60 16,3 1-15-16,-3 3-8 0,0 2-8 16,0 4-10-16,0 0-6 0,0-2-7 15,0-1-9-15,0-1-8 0,0-3-16 16,0-11 134-16,0 0-256 0,0 0-138 16,0-15-385-16</inkml:trace>
  <inkml:trace contextRef="#ctx0" brushRef="#br0" timeOffset="15923.177">14708 13633 546 0,'8'0'129'0,"8"-6"5"0,-7 1-90 0,5-4-8 16,-1 2-4-16,2-4-2 0,-3-3-8 15,-1 0-6-15,2-6-2 0,-6-5-5 16,-2 4 1-16,0-4-2 0,-5 8-1 16,0 4 3-16,0 4 2 0,-9 2 1 15,3 2 3-15,-12 5-2 0,8 0 2 16,-10 5-2-16,2 4-2 0,-1 11-4 0,1 5-1 16,3 8-4-16,0-1 0 15,7 9-3-15,8-9 0 0,0-2 0 0,0-5 1 16,0-5-1-16,0-3 1 0,7-2-2 15,4-1 1-15,4-2 1 0,3-12-2 16,0 5 2-16,6-5-3 0,-2-6-5 16,2-5-4-16,-3-5-12 0,4 5-13 15,1-7-11-15,-1 1-6 0,-1-1-112 16,2 2-113-16,4-2-267 0</inkml:trace>
  <inkml:trace contextRef="#ctx0" brushRef="#br0" timeOffset="16079.454">15145 13481 550 0,'0'8'134'0,"0"6"6"0,-10 0-86 16,10 7-9-16,-8 1-8 0,8-6-7 0,-7 5-9 15,7-2-7-15,0 3-6 0,0-1-12 16,0 1-9-16,0-11-16 0,0-6 2 16,7-5-122-16,-7 0-115 0,18-13-283 15</inkml:trace>
  <inkml:trace contextRef="#ctx0" brushRef="#br0" timeOffset="16641.782">15127 13476 475 0,'-12'22'111'0,"-1"2"1"0,-3 1-75 16,5 4-13-16,-3 1-10 0,8 2-3 15,6-5-1-15,0-1-3 0,0-6 1 16,0-12 0-16,13-1 1 0,3-7 1 15,-3 0 0-15,9-14-1 0,-4 2-1 0,-2-4 0 16,4-5 1-16,-2-4 1 0,-5-2 1 16,2-3-1-16,-4-4 2 0,-4 6 0 15,-2 5 2-15,-5 3-2 0,8 15 0 16,-8 5-1-16,0 0-3 0,0 10 0 16,0 5-2-16,-7 6 0 0,7 2-2 0,0 2-2 15,-5 7-2-15,5-4 2 0,0 1-1 16,0 0 0-16,10 7-3 0,-3-4 2 15,4 1-2-15,5 13 0 0,1-5-1 16,1-7 2-16,-5 7-2 0,2-8 1 16,-10-6-1-16,-5-11 3 0,0 5-2 15,0-11 2-15,-17 1 1 0,-1-5 5 16,-6 4 1-16,-1-10 3 0,-1 6 3 16,5-6 2-16,3 0 1 0,-2-7-1 15,5-8-2-15,-1 1 0 0,3-12-3 0,0-4-1 16,13 0-4-16,0 1 0 0,0-4-4 15,0-3-10-15,11 7-11 0,2-1-15 16,4 0-10-16,-3 1-6 0,9 3-114 16,-6-1-112-16,7 0-262 0</inkml:trace>
  <inkml:trace contextRef="#ctx0" brushRef="#br0" timeOffset="16798.118">15469 13576 577 0,'0'19'146'0,"0"2"5"15,0 1-87-15,0-1-14 0,0-1-9 16,0-2-9-16,5 1-9 0,-5-3-11 16,0-7-9-16,0 1-14 0,0-10-15 0,0 0-13 15,0-5-120-15,0-7-122 0,0-4-302 16</inkml:trace>
  <inkml:trace contextRef="#ctx0" brushRef="#br0" timeOffset="17110.405">15490 13389 575 0,'0'6'141'16,"-6"1"8"-16,6-2-95 0,8 2-3 0,-1-2-4 15,14-5-8-15,2 8-6 0,3-4-4 16,-1 2-6-16,1 1-4 0,-5 4-5 16,-3 8-3-16,-6 8-5 0,-4 0 0 15,-8-1-6-15,8 1 0 0,-8-10 1 16,0-4 1-16,0-2-2 0,0-4-2 15,11-7-3-15,-4 0 0 0,3 0 0 16,1-10-2-16,-11-3 0 0,7-7 1 0,1-3 3 16,5-2 0-16,-1 4 2 0,2-2 1 15,-6 5 3-15,4 11 1 0,3 7 3 16,-9 0 2-16,7 15 1 0,0 9 3 16,-3 8-2-16,3 6 0 0,-6 8-3 15,1-2-2-15,3 0-9 0,4 4-9 16,-2-5-27-16,0-4 13 0,2 2-152 15,0 4-139-15,1 1-346 0</inkml:trace>
  <inkml:trace contextRef="#ctx0" brushRef="#br0" timeOffset="18016.454">13747 17050 614 0,'0'-11'151'0,"5"6"5"0,-5 5-104 16,0 0-6-16,-10 16-6 0,-8 5-8 15,-4 9-7-15,-7 11-10 0,-5 5-6 16,-2 9-2-16,1 0-6 0,-11 0-11 15,10 3-16-15,-1-14-18 0,1-4-83 0,6-4-39 16,11-12-109-16,-8-10-225 0</inkml:trace>
  <inkml:trace contextRef="#ctx0" brushRef="#br0" timeOffset="18485.111">12522 17821 447 0,'0'0'129'0,"0"7"8"16,0-7-2-16,11 7-88 0,1 1-6 15,8-6-4-15,2-2-3 0,8 6-7 16,4-6-6-16,2 0-3 0,-3-6-4 16,1-4 1-16,1 1-2 0,-4-10-1 15,-3 3-3-15,-4-5-1 0,-6 4-1 16,-8-7-2-16,-5 3 2 0,-5-4-1 16,0 5 0-16,-5-2 1 0,-5 7 0 15,-6 8 0-15,-4 7 0 0,2 0-3 0,-10 15-1 16,1 0 1-16,0 11-2 0,3 4 0 15,-2-3-2-15,3 0 1 0,0-2 0 16,2-2 0-16,-1-2-1 0,9 7 2 16,3-8-3-16,2 5 2 0,8-5-2 0,0-2 0 15,0 2 2-15,20-5 1 0,-4-4-2 16,1-1 0-16,10-1 1 0,1-9-2 16,-2 0-2-16,1 0-9 0,-1 0-10 15,0 0-16-15,-5-10-12 0,6 2-11 16,-5 2-113-16,-4 0-121 0,4-1-274 15</inkml:trace>
  <inkml:trace contextRef="#ctx0" brushRef="#br0" timeOffset="19121.646">13241 17905 469 0,'0'-3'120'0,"-7"3"4"0,1-10-54 16,-1 10-26-16,7-5-8 0,-8 5-5 15,0 0-2-15,1 5-7 0,2-5-3 16,0 9-2-16,5-7-5 0,-3-2-4 16,-3 5 1-16,-1 4-1 0,7-4 2 15,-8 4 1-15,3 2 0 0,2 0 1 16,3 1 2-16,-13 3 0 0,6 0-3 0,2 10 0 15,2-2-5-15,3 0 0 0,-7 6-3 16,7-6 0-16,0-2-2 0,0-2-1 16,8-3 1-16,-3-3-1 0,2-6 0 15,6-7 1-15,-5 0-1 16,5-6 1-16,0-2 0 0,2-5 1 16,0-7 0-16,1 1 1 0,-1-8-1 0,6-2-1 15,-3-6 2-15,0-1-2 0,0-3-1 16,0 6 2-16,-1 0 1 0,-9 9 3 15,5 2 4-15,-2 9 0 0,-4 13 1 16,-1 0 2-16,3 0 1 0,-9 11-4 16,0 8 1-16,6 1-4 0,-6 6-2 15,0 3 0-15,0 6 0 0,0-2-5 0,0 2 3 16,0 3-3-16,3-6-4 0,4-8 1 16,-7-2-7-16,11 1-7 0,-1-12-4 15,-5-3-14-15,8-2-13 0,-1-6-11 16,-6 0 107-16,9-8-219 0,1-4-129 15,7 3-344-15</inkml:trace>
  <inkml:trace contextRef="#ctx0" brushRef="#br0" timeOffset="19480.898">13783 17910 556 0,'-5'0'132'15,"-2"0"3"-15,-9 0-90 0,1 11-10 16,-8 5-8-16,2 0-4 0,5 9-7 15,-4 5-5-15,5 5-4 0,2-8-4 16,7 3 1-16,1-5-3 0,5-11-1 16,0-3-2-16,5-2 2 0,3-9 2 0,5 0-2 15,0 0 0-15,7-12 2 0,-4 4-1 16,5-6 2-16,2-1-3 0,0-5 1 16,-5 0 0-16,2 2 0 0,-7-8 0 15,3 7 0-15,-4-5-1 0,4 2 3 16,-6-7 3-16,1 5 3 0,-1-4 1 15,-7-2 2-15,-3 1 4 0,0-8 0 16,0-6 1-16,0 2-2 0,0 9 0 16,-3 5 0-16,3 15-2 0,-10 12-3 0,4 8 0 15,6 14-3-15,-8 11-1 0,8 2-2 16,0 6-1-16,0 4-3 0,0-7-2 16,0 0-8-16,4 4-4 0,3-6-15 15,-7-2-15-15,10-5-10 0,-7-3-117 16,4-2-119-16,7-4-289 0</inkml:trace>
  <inkml:trace contextRef="#ctx0" brushRef="#br0" timeOffset="21839.718">16481 14338 509 0,'0'0'126'0,"7"-5"5"0,-1 5-80 16,7 0-3-16,-3 0-6 0,-2 0-4 15,10 0-5-15,-6 4-4 0,6 6-4 0,-4 1-3 16,4 5-2-16,2 5-2 0,-4 1-2 16,4 3-2-16,-7 1 0 0,7-9 1 15,-4 4-3-15,2 0-1 0,5-2 0 16,-5-2-2-16,3 9 0 0,6 2-2 15,2-2-3-15,1 7-1 0,1 2-2 16,-3-5 1-16,-1-1-2 0,-2 0-1 16,-2-1 1-16,-7-8-1 0,1 4 1 0,-6 4 1 15,5-6-1-15,-4 1 1 0,4 9 0 16,-4-3-2-16,1 1 1 0,0 0 1 16,-2 1 0-16,1-5 0 0,-7 4-2 15,1-6 2-15,1 2-2 0,1 4 2 16,0-1-1-16,0 1-2 0,7 6 0 0,-7-9 5 15,2 4-4-15,-5-4 2 0,11 9-2 16,-1-10 2-16,-3 7 1 0,4-1-2 16,-3 3-1-16,-6-10 1 0,-7 7 0 15,6-5 1-15,-6 1-1 0,5 4 0 16,-5-3 1-16,7 4-1 0,-7 1 1 16,0-7-3-16,0-2 3 0,0 5-1 15,-7-7 0-15,7 7 0 0,0-2 2 16,0 4-3-16,7 2 2 0,-7-4-2 15,0 6 2-15,0 4-2 0,0-10 1 0,-8 0 0 16,-2-1 0-16,3 0 0 0,2 1-1 16,-3-1 2-16,-2 5-2 0,4-2 0 15,-7 1 1-15,-4 1-1 0,2-5 2 16,-3-4-1-16,-1-2-1 0,4 3 2 16,-1-5 0-16,4 6-2 0,-4 0 2 0,6-2-1 15,-1 4 1-15,-3-5-2 0,3 3 0 16,-2-5 1-16,1 4-1 0,-6-1 1 15,9 0-1-15,-8 1 1 0,4 1-1 16,0 0 1-16,-2 3 0 0,-4 0 0 16,-1 0-1-16,2-6 0 0,0 9 1 15,-2-8 1-15,-3-1-3 0,-3-2 1 16,2 6 2-16,-4-7-1 0,2 0 2 0,4 2-3 16,-1 7 1-16,-4-7 1 0,0 2 0 15,0 2-2-15,-8-3 2 0,2 0-3 16,7 3 2-16,-10 1 0 0,-1-4-1 15,7-2 1-15,-1-2 0 0,-5-5 0 16,5-3 0-16,5 2 2 0,3-3-2 16,-3 1-1-16,9 2 1 0,-7 0 1 15,-3 0-3-15,3-5 3 0,-4 0-1 0,0-4 0 16,4-5 2-16,-3 14-1 0,0-11 0 16,0 9 0-16,3-3-1 0,-4 5-1 15,0-1 4-15,0-4-3 0,0-1 1 16,-1-2-1-16,0-6 3 0,4 6-3 15,-1-6 4-15,-2 0-4 0,3 6 2 16,-2-6 0-16,-5 0 2 0,0 0-2 16,7 0 1-16,-1 0 0 0,3 0 0 0,0 0 0 15,3 4-1-15,6-4 0 0,-3 0-3 16,6 5 3-16,1-5-2 0,-8 0-1 16,3 0 1-16,1 0 0 0,-4 0-2 15,3 0 4-15,0-5-2 0,4 5-1 16,-7 0 2-16,5 0 0 0,-6 0-1 15,5 10 0-15,-6-4-2 0,5 6 3 16,1-2-2-16,2-2-1 0,-1-5 1 16,5 2 0-16,-2 3 2 0,-1-8-1 0,2 0 1 15,1 0 1-15,-2 12-2 0,2-12 1 16,2 0 1-16,-1 0-4 0,-4 2 4 16,2-2-2-16,0 8-2 0,-4-8 3 15,4 0 0-15,0 0-3 0,-1 0 4 16,2 0-2-16,4 0-3 0,4 0 6 15,0 0-3-15,-6 0-2 0,6 0 5 16,-7 0-3-16,7 0-2 0,-5 0 4 0,5 0-2 16,-6 0-2-16,6 0 4 0,-4 0-3 15,4 6-1-15,-8-6 4 0,2 4-3 16,1-4-1-16,-2 5 4 0,4-5-2 16,-7 0-1-16,10 0 2 0,-6 8-2 15,6-8 1-15,0 6 0 0,0-6-1 16,-5 0 0-16,5 8 2 0,0-8-1 15,-7 6-1-15,7-6 1 0,-8 11 2 16,1-11-3-16,2 10 3 0,1-7-2 0,-1 4-2 16,-4-7 4-16,1 9-1 0,3-9-3 15,0 8 4-15,2-8-2 0,-3 0-2 16,1 4 3-16,5-4-2 0,-7 0 0 16,7 0 1-16,0 0-1 0,-6 0 1 15,6 0 2-15,0 0-2 0,-5 0 0 0,-3-7 1 16,8 7 0-16,-10 0-2 0,10 0 2 15,0 0-1-15,-7 0-1 0,7 0 3 16,0 0-2-16,0 0-2 0,0 7 4 16,0-7-3-16,-5 0-1 0,5 0 3 15,-6 4-1-15,6-4-1 0,-5 0 2 16,5 6-2-16,-8-6 1 0,8 4 0 16,0-4-1-16,0 6 0 0,-5-1 1 15,0-5-1-15,5 8 2 0,0-2-3 0,-7-1 3 16,7-5-1-16,0 6 0 0,0-6 1 15,0 0-1-15,0 0-1 0,0 0 2 16,0 0-2-16,0-6 2 0,0-4-2 16,0 4 0-16,8-4 2 0,-4-1 0 15,1-3 0-15,8 0 0 0,-2-3 0 16,9-3 4-16,3 3-1 0,6-12 1 16,2 3 0-16,2 1 2 0,-3-5 0 0,-6 3 0 15,-3 5-4-15,-3 2 1 0,-8 6-1 16,2 14 0-16,-6 0-1 0,-6 0-1 15,0 0-1-15,0 0 1 0,-6 10 2 16,-1-4-3-16,-1 1 2 0,1 0-2 16,-1 0 2-16,0 6-1 0,0-4 1 15,3 5-4-15,-10 1 2 0,4 2-2 0,-7 2 3 16,1 0-1-16,-7 2-2 0,-1 1 2 16,2 0 0-16,2-3 0 0,3 1-2 15,5 1-1-15,1-3 2 0,6-4-1 16,6 4 0-16,-8-4 0 0,8 0 1 15,0-1 2-15,0 1-1 0,0 0-2 16,10-7 2-16,-2 6 1 0,8-3-2 16,4-3 1-16,1 0 1 0,5 2 0 0,4-9 3 15,2 8-2-15,1-8 0 0,0 0 0 16,1 0 1-16,1 0-8 0,-4 0-13 16,-3 0-18-16,-4-7-27 0,4 0-127 15,0 4-143-15,6-10-346 0</inkml:trace>
  <inkml:trace contextRef="#ctx0" brushRef="#br0" timeOffset="22683.258">16805 14336 521 0,'0'0'127'16,"0"0"5"-16,5 0-78 0,3 0-7 16,9 0-4-16,-6 4-3 0,10 8-3 15,-4-1-5-15,1 5-6 0,5 4-6 16,-4 6-5-16,1-6-5 0,3 3-5 0,0-7-2 16,-8-5-2-16,3-4 0 0,-5 5-2 15,3-6 1-15,-6 4 0 0,-2-8 0 16,-3-2 1-16,-5 0-1 0,0 0 1 15,-7 0-1-15,-2 0 1 0,-1-6-1 16,-8-4 1-16,1-2-1 0,-4 4 1 16,-3-4-1-16,-1 3 0 0,4-5 0 0,-5 0 1 15,-1 3-1-15,3-3-1 0,-2 1 1 16,3 3 0-16,-2 6 0 0,5 4 1 16,-1 0-2-16,0 0 2 0,1 0 0 15,2 6-2-15,2 5 1 0,1 3 2 16,0 5-2-16,4 2 3 0,-4-5 0 15,0 4 0-15,4 5 1 0,-5 3 1 16,3 6-1-16,-2 3 0 0,3 2-1 16,1-6-1-16,4-3-1 0,2-2 1 0,5-11-5 15,0-3-13-15,0 0-24 0,13-4-125 16,7-4-134-16,13 4-333 0</inkml:trace>
  <inkml:trace contextRef="#ctx0" brushRef="#br0" timeOffset="23230.035">17922 15235 556 0,'-5'-6'134'0,"-7"0"5"0,-1-1-93 16,-1 7-3-16,-4 0-5 0,-4 0-3 15,-2 0-7-15,-1 10-8 0,-4-1-3 0,-1 3-6 16,-6 5-2-16,4 2-4 0,2 7-3 16,5-3-3-16,7 7 3 0,5-4-3 15,8-4 2-15,5 0-2 0,0-3 0 16,0-3 1-16,5-1 1 0,8-1-2 16,2-14 1-16,5 9 0 0,0-3 0 15,6-6 1-15,-2 0 0 0,6 10-1 0,6-6 2 16,-10 4-1-16,0-2-1 0,0 3 2 15,-4 4 1-15,-9 7 1 0,3-2 1 16,-8 5 4-16,-8 2 2 0,0-2 2 16,-6-2 2-16,-6 2 4 0,-6-3 0 15,-3 2-2-15,-5 2-3 0,-2 2-1 16,-5-6-1-16,0 4-5 0,-1-11-2 0,1-4-5 16,5-2-3-16,2-2-13 0,5-5-11 15,13 0-18-15,8-4-15 0,0-3-89 16,0-2-29-16,15-3-108 0,9 1-205 15</inkml:trace>
  <inkml:trace contextRef="#ctx0" brushRef="#br0" timeOffset="23401.841">18182 15577 623 0,'0'14'148'16,"0"8"1"-16,-6 1-105 0,-1 2-8 15,-1 4-12-15,0 8-7 0,0-8-5 16,8 0-7-16,-5 0-8 0,5-8-9 16,0-21-18-16,11 0-91 0,-3 0-31 15,14-12-106-15,2-10-224 0</inkml:trace>
  <inkml:trace contextRef="#ctx0" brushRef="#br0" timeOffset="23604.923">18125 15286 633 0,'10'0'169'15,"0"-6"7"-15,4 6-91 0,8-8-16 16,-1 8-20-16,-6-6-11 0,6-1-15 16,-1 5-17-16,-6-5-18 0,6 0-16 15,-4-2-20-15,1 4-14 0,-6 5-118 16,9-6-131-16,-1 6-296 0</inkml:trace>
  <inkml:trace contextRef="#ctx0" brushRef="#br0" timeOffset="23995.523">18533 15226 550 0,'3'0'140'0,"3"0"9"15,1 0-80-15,-2 0-6 0,3 0-4 16,7 0-5-16,1 0-6 0,9 8-7 15,-1-8-8-15,1 9-3 0,-4-9-6 0,4 8-5 16,-9 2-2-16,0 1-3 0,-11 3 0 16,8 4-2-16,-13 9-6 0,0-10 0 15,0 9-1-15,0-6-1 0,-14 4-2 16,14-8-2-16,-10 5 1 0,0-2 0 16,-5 1 0-16,4-4-1 0,-6-1 0 15,3 7 1-15,-4-2-1 0,3-4-1 0,-3 5 1 16,3-5 1-16,1-2 0 0,-4 2-1 15,6-2 0-15,1-2 1 0,-1 0 0 16,6-4-1-16,6-3 0 0,0 8 0 16,0-7 2-16,0 1-1 0,8 0 0 15,0-7 3-15,-3 7-1 0,1-7-1 16,1 0 1-16,6 0-2 0,0 0 0 16,5 0 1-16,-1 0-2 0,4 0-1 0,-3 0-5 15,-7 0-8-15,1-7-5 16,-4 7-15-16,-8-7-18 0,0 1-22 0,0 3-5 15,0 3-112-15,-8 0-124 0,-2-7-286 16</inkml:trace>
  <inkml:trace contextRef="#ctx0" brushRef="#br0" timeOffset="24198.528">18367 15577 669 0,'-5'0'175'15,"5"0"12"-15,8 0-98 0,12 0-5 16,6 0-9-16,4-7-17 0,6 7-11 16,-7 0-11-16,2-7-9 0,4 0-8 15,-4-1-8-15,-2 0-10 0,1 3-6 0,-6 5-15 16,1 0-9-16,-5-9-18 0,-9 9-23 16,-1-2-20-16,-2 2-118 0,-1 0-140 15,4 7-313-15</inkml:trace>
  <inkml:trace contextRef="#ctx0" brushRef="#br0" timeOffset="24635.953">18917 15542 678 0,'0'0'169'0,"9"0"6"0,-3-9-106 15,2 9-9-15,4-9-14 0,6 9-7 16,-2-11-9-16,-1 5-5 0,4-4-6 15,-5 1 0-15,-1-1-3 0,-3-4-2 16,-2 4-2-16,3 0-2 0,-1 0-4 0,-2 1 0 16,4 2-3-16,-3-1-1 0,-4 0 0 15,0 0-1-15,2-3 0 0,-7 3 0 16,0-1 0-16,0 2-1 0,-7-6 0 16,1 4-1-16,-4-1 1 0,-3 1-1 15,-2 9 0-15,-3 0 1 0,0 9-1 16,-3 3 1-16,-2 8 1 0,0 6 0 15,2 1-2-15,-1 5 0 0,3-5 1 16,7 1 1-16,-1-3-3 0,8-1 1 0,5-2-1 16,0 1 3-16,0-1 0 0,10-1 0 15,0-1-2-15,3-4 2 0,2-4 1 16,1-8 1-16,7-4 0 0,-2 5 5 16,5-5 0-16,2 0 2 0,2 0 2 15,-4 0-2-15,-1 0 0 0,-1-5 0 16,1 5-6-16,-4 0 0 0,0 0-3 0,-1 0-11 15,-2 10-7-15,-8-7-11 0,-5-3-18 16,-5 8-20-16,0 1-19 0,-5-6-125 16,-2 10-140-16,-1 5-322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2T20:30:41.8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2T20:31:04.500"/>
    </inkml:context>
  </inkml:definitions>
  <inkml:trace contextRef="#ctx0" brushRef="#br0">3301 11919 536 0,'0'-6'133'0,"0"6"4"0,8 0-82 16,-8 10-4-16,0 9-10 0,0 11-7 15,0 11-5-15,-12 1-5 0,7 9-4 16,-4-8-4-16,-6 2-5 0,3-2-2 0,-6-6-3 16,7-2-3-16,3-1-2 0,-4-4 0 15,7-8-1-15,2-1-5 0,3-12-6 16,0-1-14-16,0-8-13 0,0 0-6 16,0-4-114-16,3-8-118 0,-3-5-274 15</inkml:trace>
  <inkml:trace contextRef="#ctx0" brushRef="#br0" timeOffset="171.89">3037 11725 447 0,'-8'0'138'0,"8"0"7"0,0-6 4 16,0 3-84-16,5-6-10 0,9-1-5 15,1-3-8-15,6 1-12 0,7 1-8 0,-3-3-15 16,4 9-15-16,2 5-21 0,-4 0-20 15,0 0-118-15,6 19-128 0,-5-5-307 16</inkml:trace>
  <inkml:trace contextRef="#ctx0" brushRef="#br0" timeOffset="546.734">3527 11974 556 0,'0'30'132'0,"0"9"0"15,0-1-93-15,0 3-7 0,4 0-5 16,-4-4-8-16,12 0-6 0,-6-7-3 0,-1-2 0 16,0-4-3-16,5 1 0 0,-5-9-4 15,-5-3 2-15,0-6 0 0,0-7-2 16,0 0 1-16,-15-7-1 0,7-12 0 15,5-11 3-15,-2-7-4 0,5 2 1 16,0-3 0-16,8-8-2 0,12-2 0 16,-1-9 2-16,6 3-2 0,8 6 5 15,-5 13-1-15,1 14 6 0,-1 21 3 0,-4 0 4 16,-2 0 4-16,-11 23 0 0,-6 5-3 16,-5 17-1-16,0 9-5 0,8 0-2 15,-8 8-5-15,0-8-7 0,0-3-7 16,0-3-11-16,0-10-15 0,5-6-19 15,0-9-119-15,5-4-129 0,6-19-306 16</inkml:trace>
  <inkml:trace contextRef="#ctx0" brushRef="#br0" timeOffset="879.201">4109 12340 589 0,'0'0'145'0,"7"4"8"15,9-4-95-15,2-7-2 0,0-4-7 16,7-6-6-16,1-5-10 0,0-3-8 0,-4 2-6 16,4 5-4-16,-2-8-3 0,6 3-3 15,-6-3-3-15,-2 0 1 0,-13-2-1 16,-9 7-1-16,0-1 0 0,-4 4 0 16,-18 4-1-16,1 10 0 0,-4 4-2 15,-1 0 0-15,0 11 0 0,1 15 2 16,-1 8-5-16,3 4 2 0,-4 3 0 0,4-6-1 15,-2-3 1-15,4 3-1 16,8-3 0-16,4 1-1 0,9-3 0 0,0 4 1 0,18-6-1 16,2-3-1-16,0-10-2 0,9 0-4 15,2-3-4-15,2-12-8 0,0 0-7 16,-4 0-15-16,1 0-10 0,-1 0-10 16,-9-8-110-16,4 8-118 0,3 0-276 15</inkml:trace>
  <inkml:trace contextRef="#ctx0" brushRef="#br0" timeOffset="1176.008">4843 12243 501 0,'0'-6'116'0,"0"-2"1"0,0 2-81 16,0 6-10-16,-5-6-5 0,0 6-3 15,-1-8 1-15,-6 6 0 0,6 2 2 16,-1 0 1-16,-8-7 2 0,5 7 1 16,-3 0-4-16,0 0-3 0,5 0-4 15,3 9-4-15,-5-4-3 0,10 3-3 0,0-8-6 16,0 3-2-16,0-3-11 0,0 0-12 15,0 0-7-15,10 0-104 0,-10 5-11 16,0-5-94-16,-8 0-184 0</inkml:trace>
  <inkml:trace contextRef="#ctx0" brushRef="#br0" timeOffset="1816.432">4506 12267 391 0,'0'-9'108'16,"0"4"3"-16,5-4-25 0,-5 2-45 15,0-1-11-15,0 4-4 0,0 4-5 16,-5-8-3-16,5 8-3 0,-9 0-3 16,9 0-2-16,-4-6 0 0,4 6-4 15,-5 0-1-15,5 6-3 0,-7 0 1 0,-6 0-2 16,3 4 1-16,0-3-2 0,-6 4 1 16,4 0-2-16,-2 3 3 0,4-7-1 15,-2 4 0-15,3-5 1 0,2 1 2 16,2-4 0-16,5-3 2 0,0 12-1 15,0 0 1-15,0 2 0 0,0 8 0 16,5 5-1-16,2 3-1 0,-1-2-2 16,4-5 0-16,-3-10-1 0,-3-2 2 0,3 0 3 15,8-11 1-15,-2 0 5 0,5-9 1 16,3-5 2-16,-4-12 2 0,4-11-1 16,-5-16-4-16,-3 1 0 0,-3-16-5 15,3 3 1-15,-8-13 2 0,-5 4 0 16,0-13 5-16,0 0 1 0,0-11 1 15,0 1 3-15,-16-3 2 0,3-2-1 16,-7 10-4-16,2 21-4 0,-2 21 0 0,2 12-4 16,7 27-1-16,-2 11-4 0,1 8-3 15,2 14 0-15,2 11 0 0,8 17-1 16,-6 5 2-16,6 15-3 0,6 11 3 16,11 7-1-16,4 13-2 0,-6 4-4 15,4 0-4-15,4-4-10 0,-11-3-9 16,4-16-10-16,0-6-11 0,4-15-13 15,-10-12 23-15,3-12-136 0,-6-9-113 0,-1-7-284 16</inkml:trace>
  <inkml:trace contextRef="#ctx0" brushRef="#br0" timeOffset="2113.245">4666 12373 514 0,'7'0'138'0,"9"0"9"0,0 0-47 15,11-16-41-15,-1-4-6 0,3-1-4 16,2-6-8-16,2 5-9 0,-7-6-7 16,7-2-7-16,-10 0-5 0,-2-6-4 15,-3-1-2-15,-6 3-2 0,-6-2 2 16,-6 1-2-16,0 6 2 0,-5 7-2 16,5 11 2-16,-11 11-3 0,-7 11 0 15,2 15-2-15,-4 15 2 0,-5 13-4 0,11 4 4 16,-6 0-4-16,5 1 2 0,10-5-1 15,5 0 0-15,0-14 0 0,10-5 1 16,-3-3-2-16,6-9 2 0,6-4-4 16,8 1-9-16,-4-5-8 0,-2-8-14 15,3 1-17-15,1-8-14 0,-5 0-118 16,-2 0-126-16,6 0-291 0</inkml:trace>
  <inkml:trace contextRef="#ctx0" brushRef="#br0" timeOffset="2269.495">5303 11947 545 0,'0'14'148'0,"7"4"8"0,1 10-65 15,-2 9-22-15,1 7-8 0,-2-3-12 16,3-4-10-16,5 5-14 0,0-4-10 16,5 1-12-16,-5-5-16 0,2 6-18 0,-8-7-18 15,-7-8 50-15,0 3-174 0,0 4-133 16,0-1-324-16</inkml:trace>
  <inkml:trace contextRef="#ctx0" brushRef="#br0" timeOffset="2449.29">5128 12667 660 0,'0'-13'174'0,"11"-9"9"16,19 0-84-16,7-18-16 0,3 4-14 15,4-7-12-15,-3-12-14 0,-2-5-8 0,5 8-10 16,-9-7-12-16,-6 3-20 0,6 10-15 15,-4 0-24-15,1 1-30 0,3 4 17 16,1 14-150-16,0 16-140 0,3 5-324 16</inkml:trace>
  <inkml:trace contextRef="#ctx0" brushRef="#br0" timeOffset="2871.121">6528 11284 531 0,'0'7'141'0,"-8"9"9"0,8 1-66 15,-9 9-21-15,9 7-2 0,0 2-7 16,0 6-9-16,9 22-8 0,-5 11-8 15,-4 4-9-15,0 10-6 0,0 5-7 16,0 1 0-16,-14-10-5 0,7-1-1 0,-3-7-4 16,-3-14-5-16,5-5-7 0,2-14-8 15,-8 3-14-15,14-14-6 0,-8-4-10 16,5-11-4-16,3-5-3 0,0-12-102 16,0 0-104-16,0 0-253 0</inkml:trace>
  <inkml:trace contextRef="#ctx0" brushRef="#br0" timeOffset="3105.364">6043 11289 584 0,'0'0'155'0,"0"0"10"16,13 0-82-16,0 0-4 0,10 0-8 15,8-3-8-15,15-4-11 0,3 1-11 0,7 6-12 16,18-3-10-16,-6-8-9 0,6 0-13 16,-10-2-15-16,1 5-18 0,-9 8-30 15,-4 0-113-15,-11 5-16 0,4 21-120 16,-16 5-224-16</inkml:trace>
  <inkml:trace contextRef="#ctx0" brushRef="#br0" timeOffset="3386.626">6845 12060 708 0,'-36'19'160'0,"-1"14"5"0,-1 1-127 16,-5 0-1-16,6 7-5 0,6 0-5 0,16-5-7 15,15-3-4-15,0-5-1 0,8-15-2 16,25-13-2-16,16 0 1 0,10-13 2 15,2-13 4-15,1-6 2 0,-3 2 2 16,-5 0 4-16,-12 10 1 0,3-1 3 16,-16 5 0-16,-13-2-3 0,-16 4-3 15,0-1-1-15,-8 0-6 0,-16-4-4 16,-11 9-15-16,-6 10-14 0,-1 0-15 16,2 0-17-16,9 0-37 0,8 16-138 0,23-8-162 15,0-3-370-15</inkml:trace>
  <inkml:trace contextRef="#ctx0" brushRef="#br0" timeOffset="3714.595">7654 12567 682 0,'-10'-14'154'16,"2"-15"2"-16,0-11-120 0,0-12-2 15,1-13-7-15,7-7-4 0,-3-14-7 16,3-1 1-16,0-4-1 0,3 2-3 16,4-7-2-16,1 3 2 0,0 10-2 15,-5 9-3-15,2 17-3 0,-5 14-1 0,5 21 3 16,-5 10-2-16,10 12-4 0,-10 0 2 16,10 0-1-16,1 0-1 0,6 5 2 15,-4 2-3-15,11 2 1 0,3 4 1 16,4-6-3-16,13 14 1 0,-5-6 3 15,5 0-5-15,-3-2-8 0,-5-8-11 16,-6 1-18-16,-2 1-14 0,-5-1 168 0,-7 0-295 16,-3 3-150-16,-6 0-403 0</inkml:trace>
  <inkml:trace contextRef="#ctx0" brushRef="#br0" timeOffset="3886.499">7535 12022 660 0,'18'0'167'0,"16"0"9"16,7 0-102-16,3-5-10 0,4-5-10 15,1 1-17-15,3-2-11 0,-1-4-10 16,0-2-15-16,-10 4-19 0,-5-1-15 16,-8 1-24-16,-4 10 112 0,-4 3-239 15,-4 0-148-15,0 14-374 0</inkml:trace>
  <inkml:trace contextRef="#ctx0" brushRef="#br0" timeOffset="4120.755">8345 12165 744 0,'5'14'179'0,"-5"2"2"0,0 11-122 16,0 5-12-16,-5 6-15 0,-6 13-9 16,-7-2-13-16,5 6-7 0,-9-7-4 15,-1-5-5-15,5-14-15 0,5-7-19 16,5-14-21-16,8-1-122 0,3-7-137 16,9 0-326-16</inkml:trace>
  <inkml:trace contextRef="#ctx0" brushRef="#br0" timeOffset="4308.392">8221 11685 581 0,'8'0'152'16,"12"0"9"-16,-4 12-83 0,10-4-5 0,0 5-11 16,1-6-8-16,0 2-14 0,1-1-11 15,-3 0-9-15,-6-3-12 0,-4-5-16 16,-5 7-14-16,-4-7-25 0,1-7-16 15,-2 2-118-15,2 0-134 0,-3-6-307 16</inkml:trace>
  <inkml:trace contextRef="#ctx0" brushRef="#br0" timeOffset="4511.295">8663 11491 607 0,'5'6'155'0,"0"7"9"0,4 8-94 16,-4 11-5-16,-5 7-4 0,4 8-8 15,-4 8-8-15,0 3-11 0,0 1-7 16,-4 7-7-16,-4 3-5 0,-2-3-3 16,1 4-5-16,-6-7-5 0,2-9-7 0,4-3-8 15,-4-2-11-15,5-13-11 0,2-1-17 16,-4-7-15-16,3-4-6 0,1-10-113 16,6-8-117-16,0-6-276 0</inkml:trace>
  <inkml:trace contextRef="#ctx0" brushRef="#br0" timeOffset="4745.794">8979 11184 561 0,'0'0'165'0,"0"16"9"0,3 4-34 15,-3 8-60-15,7 11-6 0,-7 9-9 16,0 8-13-16,5 6-9 0,-5 18-7 15,0 10-8-15,-7-1-4 0,-1 4-7 0,-5-5-4 16,-2-9-3-16,-8-4-5 16,7-5-1-16,-4-9-3 0,0-9-10 0,12-1-14 15,-8-15-14-15,4 1-19 0,6-8-30 16,6-7-128-16,0-5-150 0,0-7-339 16</inkml:trace>
  <inkml:trace contextRef="#ctx0" brushRef="#br0" timeOffset="5151.759">9655 11783 621 0,'-8'7'155'0,"-4"-1"10"0,6-2-97 0,6 3 1 15,0-7-6-15,0 0-5 0,11 0-4 16,2 0-3-16,12 0-4 0,4-7-4 15,7 7-5-15,9-9-4 0,2 1-5 16,4 2-6-16,-7-5-6 0,0-2-3 16,-3 2-4-16,2 0-3 0,-7 0-1 15,-2 3-2-15,4 8-1 0,-7-5-3 16,-6 5-7-16,-7 0-10 0,-7 0-5 0,-4 0-17 16,-7 0-10-16,0 0-15 0,-9 0-23 15,3 5-10-15,1 6-112 0,-16 2-135 16,-1 12-300-16</inkml:trace>
  <inkml:trace contextRef="#ctx0" brushRef="#br0" timeOffset="5401.701">9652 12168 716 0,'13'0'186'15,"8"-16"9"-15,9 7-105 0,7-2-4 16,4 1-9-16,7-3-8 0,1 5-11 16,0-3-5-16,-5 0-7 0,5 0-6 0,-9 1-7 15,5 10-9-15,-7-6-4 0,-2 6-8 16,-2 0-5-16,-9 0-7 0,-5 0-12 16,1 0-22-16,-11 0-15 0,-4 6-25 15,6-1-30-15,-12 4-142 0,5 3-166 16,4 5-369-16</inkml:trace>
  <inkml:trace contextRef="#ctx1" brushRef="#br0">20394 18944 0,'10'-6'16,"-26"-40"-1,-11-75-15,13 42 16,10 21 0</inkml:trace>
  <inkml:trace contextRef="#ctx0" brushRef="#br0" timeOffset="23797.193">12573 12150 450 0,'0'-4'108'0,"0"4"6"0,6-8-73 16,6 8 0-16,1-4-6 0,0-3-2 15,5 2-2-15,8-4 0 0,2-2-2 16,3-7-2-16,5-2-4 0,5 0-4 16,-10-9-5-16,2 1-2 0,0 9-6 15,-4-7-1-15,-1 7-3 0,5 1 0 16,-4-3 0-16,-3 1-1 0,-8-2 1 15,-3 5-2-15,-15 2 0 0,0-2 1 16,0 3 0-16,-11-1-1 0,-7 1 1 0,-12 5-3 16,-9 2 3-16,-2-1 0 0,-2 8 0 15,-1 8 0-15,3 5-1 0,2 4 1 16,-5 4 1-16,1 4-1 0,-4-9 0 16,-2 6-1-16,3-1 1 0,1 3 1 15,9 9 1-15,4 4-2 0,4 6 1 16,3 6 0-16,11 2 1 0,4-5-1 15,10 8 2-15,0-6-1 0,0-1 1 0,6-2 0 16,11-3 0-16,2-8 0 0,9-7 1 16,7-2-2-16,2-7 1 0,9-2 0 15,5 0-2-15,0-6 0 0,4-3 0 16,3-7-2-16,-3 0 1 0,3 0 0 16,-1-4-3-16,-6-10-3 0,-1-1-3 15,-1 2-9-15,-9-3-7 0,-7-3-6 16,-1-8-12-16,-10-1-4 0,-1-8-106 15,-11-3-108-15,-1-4-255 0</inkml:trace>
  <inkml:trace contextRef="#ctx0" brushRef="#br0" timeOffset="24203.36">13242 11825 550 0,'0'0'127'0,"0"11"4"0,0 3-93 16,0 6-5-16,0 9-8 0,4 11-4 16,-4 0-4-16,8 9-5 0,-3 0-2 15,6-1-4-15,1-5-1 0,7 0-4 16,-7-2 2-16,6-6-2 0,-3 0-1 16,-6-6-1-16,0-4 1 0,-1-6-1 0,-8-4 2 15,0-8-2-15,0-7-1 0,0 0 1 16,-5-4 1-16,-2-9 1 0,-1-8-1 15,8-12-2-15,-6 3 1 0,6-5 0 16,0-9 0-16,0 1 0 0,6-5-1 16,2-17 2-16,5 4 1 0,4 9 0 15,-3-3-1-15,9 13 1 0,2 26 0 0,1 0 3 16,0 11 1-16,-3 5 5 16,-5 5 3-16,7 11 3 0,-4 3 0 0,-6 5 1 15,6 11-2-15,2 4-2 0,-7 9-5 16,1-2-4-16,-4 1-3 0,5-8-7 15,-10 3-12-15,2-11-14 0,-2-2-10 16,-8-1-114-16,5-7-121 0,3-7-286 16</inkml:trace>
  <inkml:trace contextRef="#ctx0" brushRef="#br0" timeOffset="24859.449">14374 11938 493 0,'-10'-10'114'0,"2"1"2"0,-4 9-82 15,-1 0-6-15,-3 0-6 0,-2 0-4 16,0 16-3-16,3-4-2 0,-6 10 0 16,1-4-1-16,-1 4-2 0,-2-2 0 15,-3 8-2-15,4-4 0 0,3 12-3 16,-1-1 0-16,-1 0-3 0,9-5 0 15,1 4-1-15,11-5-1 0,0 0-1 0,0-1-1 16,0 2-1-16,13-7-2 0,-3 0-1 16,5-11-1-16,8-4 1 0,-1-1 0 15,3-7 1-15,1 0 2 0,2 0 0 16,-7-9 2-16,1-7 1 0,1-7 0 16,-4-4 0-16,-4-5 0 0,5-1 0 15,1 1-1-15,-10-4 1 0,7-1 0 16,-8-6 0-16,-2-6 0 0,4-7 1 0,-7-4-1 15,-5 1 3-15,0-3-2 0,-8-8 3 16,-7-7 3-16,-3-8 0 0,1 2 4 16,3-6 5-16,7 5 0 0,7 13 4 15,0 9-1-15,0 12-1 0,0 12 1 16,0 17-3-16,0 9-3 0,0 4-2 16,0 8-2-16,-6 0-1 0,6 12 0 0,0 0 0 15,0 10 0-15,0 11 1 0,0 4-1 16,9 18 0-16,8 3 0 0,1 6-2 15,3 8-2-15,12 5-3 0,3-3 1 16,-2 6-1-16,-3 1-2 0,-4-18-2 16,-14-2-3-16,3-6-4 0,-8-7-5 15,-1-4-12-15,1-1-7 0,-8-7-10 16,8-11-6-16,-8 1-109 0,0-14-111 16,3-9-261-16</inkml:trace>
  <inkml:trace contextRef="#ctx0" brushRef="#br0" timeOffset="25515.596">15043 11913 595 0,'0'7'139'0,"-6"15"5"16,6 7-105-16,0 1 0 0,6 12-10 15,-6 7-3-15,0 0-11 0,0-4-4 16,10-2-5-16,-10-4-2 0,5-6-8 16,-5-8-6-16,0-5-10 0,0-6-9 15,5-14 172-15,-5 0-294 0,15-2-138 0,-5-21-398 16</inkml:trace>
  <inkml:trace contextRef="#ctx0" brushRef="#br0" timeOffset="25671.75">14932 11729 541 0,'8'0'129'0,"4"-9"2"0,6 9-83 0,10-8-19 16,3 1-13-16,3 4-15 0,2-3-13 15,-2 0 29-15,-2 6-149 0,5 0-109 16,-6 6-286-16</inkml:trace>
  <inkml:trace contextRef="#ctx0" brushRef="#br0" timeOffset="25952.934">15319 12007 487 0,'-7'42'113'0,"7"7"6"15,-5-11-84-15,5-2 0 0,0 0-5 16,5-7-1-16,-5-12-7 0,7-3-4 15,-3-6-5-15,3-8-2 0,1-5-3 16,0-6-3-16,2-8 0 0,5 1 0 16,0-10 1-16,6-2-3 0,-1-10-1 15,-4-8-1-15,2-5-1 0,-2 0 1 16,2 1 2-16,4 4 0 0,2 18 5 16,1 10 1-16,-1 11 6 0,-2 9 4 0,-9 0 3 15,0 14 3-15,-13 8 0 0,3 4-1 16,-3 9-4-16,-3 5-4 0,3 3-4 15,-8 1-4-15,8-1-8 0,0-2-8 16,-7-11-16-16,7-2-13 0,10-11-15 16,1-3-114-16,7-2-125 0,4-12-288 0</inkml:trace>
  <inkml:trace contextRef="#ctx0" brushRef="#br0" timeOffset="26359.111">16145 11956 586 0,'-16'0'134'0,"-9"0"4"0,-4 20-100 0,-4 5-2 16,0 17-9-16,-6 5-6 0,5-1-5 16,3 0-1-16,1-6-2 0,7-9-3 15,17-13-4-15,6-7-2 0,6-11-1 16,14-6-3-16,9-5-1 0,1-10-3 16,-1-8 0-16,-1-4 1 0,-3-3-2 15,1-3 1-15,-6-2 3 0,1 4 1 16,-6 1 2-16,-4 14 3 0,-6 0 0 15,0 14-1-15,-5 8 0 0,5 0 0 0,3 6-1 16,0 10 0-16,0 8-2 0,10 6-1 16,-3 2 0-16,6 9 0 0,2-2 0 15,-8 4 0-15,6 10-1 0,-3 7-1 16,-3 0 1-16,0 5 0 0,0 0 0 16,-2-3 0-16,-2-12 0 0,2 2 1 15,-1-3-2-15,-7-4 0 0,-5 3 1 16,0-8-1-16,0 3 1 0,-14-11 0 15,-2 1-1-15,-7-5 3 0,-3-1 1 0,-3-9 1 16,-11-2 3-16,-7-6-1 16,-6-10-1-16,-6 0 3 0,2-13-3 15,6-4-11-15,5-15-12 0,12-11-14 0,11-16 10 16,17-6-130-16,6-7-120 0,8-13-288 16</inkml:trace>
  <inkml:trace contextRef="#ctx0" brushRef="#br0" timeOffset="26530.98">16528 11367 610 0,'7'33'154'0,"-2"9"6"16,2 17-95-16,4 12-5 0,0-1-14 16,-4 6-9-16,1-3-10 0,-3-4-11 0,-5-3-4 15,0-14-10-15,0-8-11 0,0-3-12 16,0-12-18-16,0-12-14 0,0-4-118 15,0-8-128-15,16-5-298 0</inkml:trace>
  <inkml:trace contextRef="#ctx0" brushRef="#br0" timeOffset="26734.002">16263 11354 600 0,'0'-17'143'0,"17"1"8"15,2 2-103-15,16 1 3 0,9 8-7 16,8 5-8-16,6-5-7 0,5-1-8 16,8 6-6-16,-1-6-13 0,-1 6-10 15,1 0-20-15,-4 0-14 0,-19 14-6 0,-9 2-116 16,-13 12-123-16,-14 6-276 0</inkml:trace>
  <inkml:trace contextRef="#ctx0" brushRef="#br0" timeOffset="26905.838">16340 12129 631 0,'23'0'150'0,"15"-9"2"16,8 1-106-16,8-6-10 0,10-5-9 15,3-10-22-15,-5 0-24 0,7-2 95 16,-10 4-228-16,-4 6-138 0,-4 9-372 15</inkml:trace>
  <inkml:trace contextRef="#ctx0" brushRef="#br0" timeOffset="27249.52">17210 11793 570 0,'0'14'133'0,"6"5"5"0,1 10-97 16,-1-2-9-16,4 6-10 0,-10 7-5 16,7-3-4-16,-7-1-8 0,0-1-3 15,0-8-1-15,0-10 2 0,0-2-1 16,0-8 5-16,3-7 2 0,-3 0 0 16,8-7-1-16,2-2 4 0,1-6-4 15,4-6 0-15,-2-6-2 0,4-6-3 16,1 2 2-16,-4-5 2 0,-1 6 0 0,2 8 3 15,-3 8 1-15,-4 14 2 0,-8 0 2 16,8 0 5-16,-3 12-3 0,1 7 0 16,-12 8-3-16,6 3 2 0,0-1-4 15,6 5-6-15,-6-5-12 0,5-5-9 16,4-3-12-16,5 4-16 0,1-11-16 16,6-10-117-16,2-4-124 0,0 0-293 15</inkml:trace>
  <inkml:trace contextRef="#ctx0" brushRef="#br0" timeOffset="27718.168">18048 11909 557 0,'0'-13'130'16,"0"-3"4"-16,-10 0-95 0,0-2 2 15,-8 2-2-15,-1 3-4 0,-3 6-4 16,-2 7-5-16,-1 0-3 0,-3 7-7 16,-3 10-4-16,-5 7-4 0,-3 5-3 15,-2 10-2-15,-3 3-1 0,5-3 0 16,11 1 1-16,13-6-2 0,15-2-1 0,0-9 2 16,8-4-3-16,12-6 1 0,6-1 0 15,7-12-2-15,-1 0 0 0,4-14-4 16,4 0-5-16,-1-9-3 0,-3-5-4 15,-5-1 0-15,-1-5 1 0,-2-3 0 16,-1-1 1-16,-7-8 6 0,1-1 6 16,-3-2 5-16,-11-8 5 0,3-16 0 15,-10 0 6-15,5-13 4 0,-5 7 3 16,8 4 2-16,-8 15 0 0,0 3 0 16,-10 25 0-16,3 5-2 0,-4 14-3 0,-4 13-2 15,0 10-4-15,4 7-2 0,3 16-1 16,-2 18-1-16,7 2-2 0,3 11-1 15,0 6-1-15,0 6 0 0,11-1 1 16,9 5-1-16,3-5-1 0,0-2-6 16,-4-11-9-16,8-6-16 0,-5-18-18 15,0-3-9-15,-1-13-118 0,7-8-125 0,-2 0-285 16</inkml:trace>
  <inkml:trace contextRef="#ctx0" brushRef="#br0" timeOffset="28030.628">18457 12047 518 0,'20'0'127'0,"6"-11"3"0,-3-1-77 0,-7-5-14 0,9-3-9 31,-2 2-4-31,-5-2-6 0,3-1-6 16,5 6-4-16,-8 0-2 0,-3-3 0 15,-5-2-1-15,-10-1 1 0,0 5 1 16,0 0 1-16,-13 2 1 0,-2 4 1 0,-1 10 0 0,-1 0-2 0,-2 8-2 0,-1 8-1 15,0 7 0-15,-4 11-2 0,-1 0-2 32,-3 7-2-32,1-1 1 0,5 3 1 0,13 1-1 0,9-3 0 0,0-7-1 31,9 3 1-31,11-7 0 0,3-10 0 0,5-4 0 0,0-3-1 0,4-13-1 16,4 0-6-16,-5 0-9 0,5-4-16 15,4-6-11-15,-9-5-118 0,7-2-122 0,2 0-294 16</inkml:trace>
  <inkml:trace contextRef="#ctx0" brushRef="#br0" timeOffset="28218.063">19019 11675 580 0,'0'5'144'0,"10"6"8"15,0 7-96-15,8 6 2 0,0-2-7 16,3 5-6-16,3 3-9 0,1-3-12 31,-2 0-6-31,5 0-8 0,3 0-9 16,-3 2-9-16,3-2-12 0,-7-4-12 15,-4 0-15-15,-5-1 170 0,-15-6-292 0,0 1-142 0,0 4-400 0</inkml:trace>
  <inkml:trace contextRef="#ctx0" brushRef="#br0" timeOffset="28389.913">18945 12328 642 0,'0'-14'159'0,"12"-8"8"0,7-3-102 0,21-14-5 0,5-7-10 15,16 0-12-15,9-11-10 0,1 6-9 0,-12-1-7 16,1 4-11-16,-9 10-11 0,-8 6-29 16,1 4 118-16,-3 12-258 0,0 1-155 15,0-1-424-15</inkml:trace>
  <inkml:trace contextRef="#ctx0" brushRef="#br0" timeOffset="28811.641">21028 11729 635 0,'8'0'151'0,"0"0"6"0,-1 13-113 16,-1 9-1-16,-6 12-13 0,0 7-3 15,-6 13-12-15,-1 3-7 0,-9 2-9 16,3-2-8-16,-4-1-10 0,11-13-15 0,1-14-6 15,5-8-119-15,0-8-121 0,0-4-288 16</inkml:trace>
  <inkml:trace contextRef="#ctx0" brushRef="#br0" timeOffset="28983.476">20676 12013 598 0,'0'-9'150'0,"6"2"6"15,9-4-103-15,11-1 5 0,4 1-7 16,11 3-9-16,6-5-10 0,4 9-13 16,0-6-12-16,-4 2-16 0,-1 1-20 15,-3-2-18-15,6-2-122 0,-5 11-131 16,8-9-312-16</inkml:trace>
  <inkml:trace contextRef="#ctx0" brushRef="#br0" timeOffset="29452.117">21553 11617 582 0,'-6'-13'142'0,"6"5"6"0,0-6-96 16,13-1-3-16,2-10-7 0,9 5-4 16,4-8-8-16,-2 3-8 0,-1-2-4 15,1-1-3-15,-6-4-2 0,6 3-1 0,-2-3 3 16,-2-3-1-16,-8 3 0 0,8 7-3 16,-14-2 0-16,3 9-2 0,-1 4 0 15,2 1-6-15,-4 6 0 0,2 0-1 16,1 7-1-16,2 0-2 0,-6 0 2 15,1 0-2-15,3 15 2 0,-6 8-3 0,0 4 1 16,-5 8 1-16,0 11 2 16,0 3-2-16,0 2 1 0,-5 0 0 15,5 6-1-15,0 2 1 0,0 0-1 0,0-2-2 16,0 2-1-16,7-7 1 0,-7 1-3 16,0 4 2-16,0-1-6 0,-7-1-3 15,7-4-2-15,-6 1-2 0,6-9-4 16,0-9-5-16,-7-1-7 0,7-6-3 15,0-9-10-15,-6 0-4 0,6-3 181 16,0-9-289-16,-7 7-131 0,7-10-384 0</inkml:trace>
  <inkml:trace contextRef="#ctx0" brushRef="#br0" timeOffset="29780.334">21599 12194 491 0,'5'0'118'0,"2"-10"8"16,6 10-81-16,0-9 1 0,2 9-5 15,-4-12 1-15,-1 1-1 0,0 7-4 16,1-6-3-16,2 8 0 0,5 2-1 16,9-11 0-16,5 11-4 0,8-8-2 15,9 3 1-15,0 5-1 0,8-6-4 16,4 6-6-16,-2-4-2 0,0 4-3 16,-4 4-11-16,-7 10-15 0,-9 2-24 15,-9 3 65-15,-8 6-214 0,-5-5-158 0,2 3-398 16</inkml:trace>
  <inkml:trace contextRef="#ctx0" brushRef="#br0" timeOffset="32570.784">5061 14763 544 0,'0'0'125'0,"0"0"5"0,0-7-95 15,0 7 0-15,0 14-3 0,0-1-4 16,0 12-2-16,0 14-5 0,0 20-2 16,5 21-4-16,-5 12 0 0,8 19-6 0,-8 16-2 15,0 3-1-15,0-7-2 0,-7-1-6 16,-8-14-7-16,-3-11-9 0,-4-8-8 15,0-14-9-15,8-7-8 0,-4-10-107 16,11-7-106-16,7-14-256 0</inkml:trace>
  <inkml:trace contextRef="#ctx0" brushRef="#br0" timeOffset="34351.589">5056 14868 474 0,'8'0'126'16,"-3"-7"5"-16,0 7-37 0,6-5-54 15,7 5-3-15,7-7-4 0,-1 7-2 16,6-6-4-16,3 6-2 0,1-3-1 0,2 3-2 16,8 0 0-16,-5 0-4 0,11 0-4 15,-9 3-2-15,8 3-3 0,6 4-2 16,-2 1 1-16,1-6-2 0,10-5 1 16,-2 0 4-16,5 0-2 0,15 0-1 15,-8-12 2-15,2 5 0 0,1 7 0 16,4 0-2-16,1 0-3 0,6-11 2 15,-5 11-1-15,11 9 0 0,-12-9-2 16,-2 0-1-16,-5 0 0 0,4 0 0 0,1 3 0 16,4 3 0-16,1-6-1 0,6 8-1 15,8-8 3-15,9 0 1 0,-2 0-3 16,5 0 2-16,12 0-3 0,0 0 2 16,0 0 0-16,9 0-1 0,-1 0 0 15,2 5 0-15,5-5 1 0,1 0-1 16,6 0-1-16,6 0 1 0,5 8 0 15,-4-8-2-15,3-8 2 0,1 8-2 0,1 0 0 16,-5 0 0-16,2-5 1 0,7 5-1 16,-7 0-1-16,3 0 1 0,5 0 1 15,0 0-1-15,0-3 1 0,0 3-1 16,-5 0 0-16,-3 0 1 0,-5 0-2 16,-6 0 3-16,-6 0-2 0,1 0 0 15,-12 0 0-15,-5 0 1 0,-1 0-2 16,1-7 1-16,-3 2-1 0,3 5 2 0,-2-9 0 15,-11 2-2-15,-1 0 0 0,-4 1 1 16,-1-2 1-16,-11 2-2 0,4-3 1 16,-3 2-1-16,-7-5 3 0,-5-2-1 15,2-1 0-15,-7 3-1 0,-4 2 1 16,-2-5-1-16,6 4 1 0,-3 6-1 16,-2-8-2-16,1 1 3 0,-1 3-3 15,1-5 2-15,-9 0 1 0,7 4-1 0,-7-2 0 16,-2-4 1-16,-4 0-2 0,3 4 2 15,-3-2-1-15,1 1-1 0,4 1 0 16,-4 6 1-16,2-6 0 0,1 6 0 16,-4-4 0-16,-8 6 0 0,1 4 1 15,-15-9-2-15,-3 9 0 0,-5 0 0 16,-1-5 2-16,-9 5-2 0,4-3 1 16,-4 3 1-16,-4-7 0 0,-2 7-1 0,-1 0-1 15,0 0 1-15,-6 0 1 0,-3 0-1 16,0 0 0-16,5 10 0 0,-5-5 0 15,0 4 1-15,-10 4 0 0,-5 3-2 16,0 3 0-16,-6 8 1 0,2 5 1 16,2 13-2-16,-4 11 1 0,5 3-1 15,-4 4 2-15,-3 7-1 0,-5-4-1 16,-1 7-2-16,-1-2 1 0,4 9-3 16,3 2 1-16,5-4-4 0,2-8 2 0,7-5-1 15,3-6 1-15,6-5 2 0,0-8-1 16,0-4 1-16,0-11 3 0,8-5-1 15,-1-4 2-15,7-1 0 0,-2 0-1 16,6-5 2-16,-7 4-1 0,6-4 2 16,-4-4-2-16,3-1 0 0,-6-4-1 0,0-7 2 15,0 7-1-15,-7-7 0 0,-3 0-1 16,0 0 3-16,0-9-2 0,-8 9 1 16,0-6 0-16,-4 6-3 0,-1-10 4 15,-2 10-1-15,-4-6-1 0,-4 6 1 16,0-6 1-16,-2 6-3 0,-3-7 1 15,2 7-1-15,0-6 0 0,0 6 1 16,-5 0 0-16,-2 0-2 0,2 0 3 16,-10-7 0-16,3 7-2 0,4-9 3 15,-1 9-1-15,1-7-2 0,5 5 3 0,-9-5-1 16,-3 7-1-16,7-6 1 0,-1 6-1 16,-2 0 1-16,1 0-1 0,0 0 0 15,-5 0-1-15,0 0 3 0,5 0-3 16,-4 6 0-16,1-6 0 0,5 8 3 15,-1-8-3-15,3 0 3 0,-4 0-2 0,0 0 2 16,-4 0-1-16,-4 0-1 0,-5-6 0 16,-4-1 0-16,4 5 0 0,0 2 0 15,0 0-1-15,-3 0 2 0,-4 0 0 16,-3 0-1-16,3 7 2 0,-4 1-1 16,7-8-1-16,-7 6 1 0,-1-6-1 15,-4 0 0-15,3 0 0 0,-6-5 0 16,1 5-2-16,-1 0 3 0,-1 0-1 0,-3 0-1 15,-7 5 2-15,4 4 0 0,-7-9-2 16,0 0 3-16,-3 6-3 0,8-6 1 16,-10 0 1-16,-1 0-1 0,-7 0 0 15,0 9 2-15,-2-2-4 0,-9 0 3 16,4-2-2-16,-2-5 0 0,-4 0 1 16,-9 4-2-16,8 3 1 0,-4 0 3 15,-5 2-4-15,5 1 3 0,5-2 0 0,-10-3-2 16,6 2 1-16,3-2 1 0,-3 3-2 15,-2 2 2-15,7-4-1 0,7-6-1 16,-4 3 2-16,-1-3-1 0,-2 0 0 16,9 0 1-16,-11 0-2 0,4 7 1 15,7-7 0-15,-2 0 0 0,-7 0 0 16,2-8-1-16,6 8-1 0,-8 0 3 16,7 0-1-16,-3-5 1 0,6 5-2 15,3 0 2-15,-10 0-1 0,4 0 0 16,7-8 0-16,-13 8 0 0,11 0-1 0,-8 0 3 15,8 0-3-15,-7 0 1 0,1 0 0 16,-1 0 1-16,7 0 0 0,-3 0 0 16,5 8-1-16,-6-8 1 0,11 0 0 15,-2 0 0-15,0 0 0 0,0-10 0 16,14 10-1-16,-10-4 3 0,10 4-1 16,-1-7-1-16,5 7 1 0,-11 0-1 0,14 0 1 15,-13 0-2-15,0 0 1 0,2 0 0 16,8 0-1-16,-10 8 1 0,12-8-1 15,3 13-1-15,1-10 1 0,2-3-1 16,0 8 1-16,6-1-2 0,4-7-6 16,3 2-5-16,10-2-11 0,3 0-17 15,4 0-19-15,6 0-128 0,18 0-134 16,10-9-325-16</inkml:trace>
  <inkml:trace contextRef="#ctx0" brushRef="#br0" timeOffset="34820.228">7291 14934 559 0,'0'4'137'0,"-5"3"8"16,5 7-92-16,-5 14-2 0,5 6-6 16,-10 10-7-16,10 13-6 0,0 16-8 15,0 4-8-15,0 5-4 0,0 4-5 16,0-2-2-16,0-11-1 0,-10-2-3 0,4-10-3 15,-2-8-13-15,8-9-17 0,-9-4-1 16,9-10-129-16,17-12-127 0,-1-10-307 16</inkml:trace>
  <inkml:trace contextRef="#ctx0" brushRef="#br0" timeOffset="35257.641">9419 14971 512 0,'7'-21'125'0,"9"6"7"16,-1 2-81-16,6 5 5 0,-3 5-2 15,-5 3-4-15,-1 5-3 0,2 17-6 16,-10 19-5-16,4 15-10 0,-8 17-7 16,11 7-6-16,-11 7-6 0,0 0-2 15,0-1-3-15,-9-9 0 0,-3-5-5 16,2-5-6-16,-3-9-16 0,5-5-17 0,-2-13-13 16,10-3-114-16,7-17-125 0,7-8-287 15</inkml:trace>
  <inkml:trace contextRef="#ctx0" brushRef="#br0" timeOffset="35929.512">12391 14898 606 0,'0'0'149'0,"0"0"7"0,0 0-103 16,0 16 5-16,7 14-8 0,-7 15-3 15,0 15-11-15,0 10-9 0,0 20-7 16,0 8-5-16,-7-2-9 0,7-5-13 15,-8-8-35-15,8-18-132 0,0-8-146 16,0-6-360-16</inkml:trace>
  <inkml:trace contextRef="#ctx0" brushRef="#br0" timeOffset="37038.515">13927 13541 539 0,'6'-17'127'16,"-1"-1"7"-16,2 2-91 0,-7 7-2 15,6 1-4-15,-6 2-2 0,7 6-4 16,-7 0-5-16,10 6-4 0,-4 17-3 16,-6 5-3-16,5 13-1 0,-5 14-5 15,10 9-2-15,-2 7-2 0,0 6-1 16,-1 1-1-16,4-5-2 0,-4-6-2 0,-2-17 1 15,-5 6-1-15,3-10 0 0,-3 0-1 16,0-4 1-16,0-9 1 16,5-3-2-16,-5-7 0 0,0-4-1 0,0-3 1 15,0-2 0-15,0-3-1 0,0-11-1 16,5 0 2-16,1 0 1 0,1-12 0 16,-2-1 1-16,3-3-2 0,0 2 1 0,1-2 2 15,-3 1 0-15,1-9 0 0,1-4 1 16,3-3-1-16,-4-4 2 0,9 2 1 15,-3-5 0-15,5 9-1 0,-5 4-1 16,7 4-1-16,-7 5 0 0,4 3-1 16,-6 7 0-16,-1-2-1 0,-2 8-1 15,-8 0 0-15,3 0 2 0,-3 0-1 16,0 13 1-16,0-4 0 0,0 6-1 0,-3-1 0 16,3 2 0-16,-10 3-1 0,2 0 2 15,1 4-2-15,3-7 0 0,-10-1 1 16,0 6 1-16,7 0 0 0,-6-5-1 15,3 2 1-15,7-1-1 0,3-3 1 16,-15-2-1-16,7-2-1 0,0-1 0 16,-7 1 2-16,0-10 1 0,-8 0 6 15,-4 0 3-15,-3 0 3 0,-6 0 5 16,2-9 2-16,-7 5 1 0,-2 4 0 0,-9-4-6 16,1 4-3-16,-3 0-3 0,10 0-3 15,0 0-4-15,9 0-11 0,7 0-13 16,15 0-18-16,5 0-23 0,8-7-126 15,8 2-145-15,14 5-333 0</inkml:trace>
  <inkml:trace contextRef="#ctx0" brushRef="#br0" timeOffset="37678.936">14433 13784 448 0,'6'0'121'0,"-6"-7"7"0,15 7-30 15,5-10-49-15,-2-6-2 0,5 3-3 16,4 0-3-16,-2-8-8 0,3 3-6 16,-4 0-5-16,1-3-6 0,-10-4-8 15,1 0-3-15,-8-5-3 0,-3 3 1 16,-5 4-1-16,7 2 0 0,-7-2 0 16,0 9 0-16,-8 6 0 0,-1 1 1 0,-5 7 1 15,-4 0 0-15,-9 0-2 0,0 11 1 16,-5-1-1-16,1 9 1 0,3 7-2 15,1 2-1-15,2 8-1 0,9 3 2 16,-1 0-1-16,8-5-1 0,9 6 0 16,0-4 1-16,0 0 0 0,6 0 0 15,7 6-1-15,10-12 1 0,3-1 0 16,5-7 0-16,2 0 1 0,2-9-1 16,-3-3 0-16,1-4 1 0,-7 1 0 0,-1-7 0 15,-1-7-6-15,1 1-7 0,-1-3-12 16,3-1-12-16,-3-3-11 0,-2-6-114 15,-4 3-120-15,-7-17-278 0</inkml:trace>
  <inkml:trace contextRef="#ctx0" brushRef="#br0" timeOffset="38048.768">14894 13473 530 0,'0'0'128'0,"0"0"6"0,0 9-87 16,0 5-2-16,0 4-9 0,15 8-5 16,-12-1-6-16,6 8-6 0,5 2-5 0,-7 0-3 15,1 0-3-15,4-4-1 0,-4-4-2 16,2-4-1-16,1-1-2 0,1 0 0 16,1-7 1-16,-2-1 0 0,-6-8 1 15,0-6 1-15,-5 0 1 0,0 0 2 16,0-7-1-16,0-7 1 0,0-1-3 15,0-5-1-15,0-1-2 0,0-3-2 16,0 5 1-16,0 1 1 0,8-10-3 16,-8-1 3-16,10 1-1 0,-4-3 2 0,3 6 1 15,2 8-1-15,-6 10 1 0,0 7 3 16,-5 3-1-16,6 20 0 0,-6 0-2 16,0 11 0-16,7 2 0 0,0-4-1 15,-3-5-6-15,-4-3-5 0,10-2-10 16,2-1-14-16,-1-5-15 0,4-7 141 15,0-9-259-15,1 0-137 0,4-9-373 16</inkml:trace>
  <inkml:trace contextRef="#ctx0" brushRef="#br0" timeOffset="38704.863">15497 13510 512 0,'0'-12'122'16,"0"12"1"-16,0 0-84 0,-7 0-7 15,1 5-9-15,-1 9-6 0,1-1-6 16,6 1-3-16,-7 2-3 0,-1-1-1 16,-2-4 3-16,-1 6-1 0,-7 2 0 15,5 0 2-15,-9 2-1 0,8-2 3 16,1 4-1-16,-1-1-4 0,1 1 1 15,5 3-3-15,0 4-1 0,8 0 0 0,0-2-2 16,0-2-1-16,8-9 2 0,0 1-1 16,5-7 2-16,2 0 0 0,3-6-2 15,2-5 2-15,1 0 0 0,2-6 0 16,2-6-2-16,-6-9 2 0,-4-2-1 16,3-4 0-16,-7-5 0 0,-1 0-1 15,5 5 1-15,-8-3 0 0,-3 1-1 0,-4 3 0 16,9-6 1-16,-9-12 0 0,0-1 3 15,-7-3 2-15,2-2 1 0,-1 2 4 16,-4 5 0-16,0-1 0 0,5 7-1 16,5 3-1-16,-6-5-4 0,6 5 0 15,-10 4-3-15,3 1-1 0,7 1 1 16,-5 13-1-16,5-2 2 0,0 5 1 0,-5 3 0 16,5 3 0-16,0 1 0 0,-5 5 0 15,5 0-2-15,-6 0 0 0,6 7 0 16,0 6-2-16,0-1 1 0,0 7-1 15,6 1 1-15,-6 3 1 0,5 6 0 16,-5 5 2-16,7-1 1 0,-2 1 1 16,8 2-1-16,-3 5 1 0,3-2-1 15,0 3-1-15,-3 1-1 0,4-1 0 16,-7 1-1-16,4-6 0 0,4 4-1 16,-3-4 0-16,2-7 0 0,0-4 1 15,5-3-1-15,4-4 0 0,0-4 2 0,5-6-1 16,1-2 2-16,2-7-3 0,2 0 1 15,6-7 1-15,2-2 0 0,2-4-3 16,-2 0-5-16,3 2-7 0,-8-1-9 16,-1 2-17-16,-3 5-13 0,-4-2-119 15,-7 7-123-15,-1 0-293 0</inkml:trace>
  <inkml:trace contextRef="#ctx0" brushRef="#br0" timeOffset="40626.352">9048 13635 476 0,'0'-10'117'0,"6"5"4"0,-6 5-62 16,0 0-26-16,0 0-4 0,0 9-5 0,0 9-4 15,0 10-6-15,0 11-2 0,0 18-4 16,0 7-3-16,-6 13-2 0,1 3-1 15,1-5-1-15,-5-3-1 0,-3-9 0 16,4-4-2-16,1 1 1 0,7-12 0 16,-8-6 0-16,8-13-2 0,0 0 2 15,0-14-1-15,0-1 2 0,0-8-1 0,0-6 1 16,0 0-2-16,0-6 3 0,10-8 0 16,-5-1 1-16,6-8 1 0,9-11 0 15,-4-2 1-15,9-4 2 0,1-6 1 16,2 2-2-16,1 8 2 0,3 5-1 15,-10 8 2-15,3 9-2 0,-9-1-1 16,-7 15-1-16,-3 0 1 0,-6 0-3 0,0 16 1 16,0-1-4-16,-5 6 2 0,-1 4 0 15,6 3-2-15,-10 0 2 0,5 2-1 16,5-8-1-16,-3 3 2 0,3-9 0 16,0-2-2-16,-7 5 2 0,-6-6-1 15,3 0 1-15,-9 0 0 0,1 1-1 16,-7-8 0-16,0 2 4 0,-2-5 1 15,-1-3 6-15,0 0 2 0,3 0 3 16,-1 0 4-16,-3 0 4 0,-2-9 1 16,-1 1-2-16,-5-9-1 0,-1-8-5 0,-1 0-1 15,4-6-3-15,1-3-5 16,3 1-4-16,3-2-8 0,0 5-9 0,9 8-10 16,7 8-17-16,-1 12-16 0,5 2-118 15,8 0-128-15,0 8-299 0</inkml:trace>
  <inkml:trace contextRef="#ctx0" brushRef="#br0" timeOffset="41110.56">9326 13182 545 0,'-15'0'131'15,"0"0"5"-15,1 0-84 0,-1 0-17 0,-6 10-3 16,-6-3-6-16,3 3-4 0,-4 4-6 15,5 0-4-15,5 1-2 0,3 1-4 16,6 1-2-16,9-7-1 0,0 4-3 16,0-1 0-16,5-4 0 0,9 1 0 15,-1 4 1-15,5-10-1 0,0 5-1 16,4-3 2-16,-1 2-1 0,0-1 1 0,-1 2-1 16,3-2-1-16,1 2 1 0,1 2 2 15,-1-5-4-15,-2 2 3 0,-4 0-2 16,-12 4 1-16,-6 2 2 0,0 0 4 15,-5 2 0-15,-11-2 3 0,0 2-1 16,-11-3 1-16,-2-2 0 0,3-1-2 16,0-1-7-16,-2 4-6 0,3-13-8 15,1 0-10-15,-4 0-12 0,10 0-7 16,1-14-113-16,13-12-113 0,4 5-270 16</inkml:trace>
  <inkml:trace contextRef="#ctx0" brushRef="#br0" timeOffset="41298.042">9662 12745 586 0,'0'31'135'0,"0"14"3"0,8 13-101 0,-2 5-4 16,-6 12-10-16,5-2-6 0,-5 0-7 15,0-3-2-15,-5-7-4 0,5-9 0 16,-11-15-8-16,11-6-8 0,-7-4-12 15,7-6-8-15,0-7-111 0,-5-2-111 16,5 1-272-16</inkml:trace>
  <inkml:trace contextRef="#ctx0" brushRef="#br0" timeOffset="41770.173">9455 13286 503 0,'22'0'117'15,"2"-6"5"-15,-1 6-79 0,11-7-12 16,-1 7-6-16,0-8-6 0,0-3-3 16,4 4-2-16,6-4-2 0,-7 2-3 15,0 4-1-15,-5 5-1 0,-6 0 1 16,-12 0 0-16,-5 0 2 0,-8 14 2 15,0-5 2-15,0 0 1 0,-12 3 1 0,-1 2-1 16,-6 1-1-16,-4 1-3 0,-2 11-2 16,-4-4-4-16,-2 5-2 0,4-1-1 15,4-4 1-15,12 0-3 0,1-1 1 16,10-8-1-16,0-8 2 0,15-6 1 16,0 0-1-16,6-12 0 0,7-7 2 15,5-1 0-15,-1-3 1 0,-2-5 3 0,1 2-1 16,-5 3 4-16,-3-2 1 15,-5 6 2-15,-3 3 2 0,-5-1 1 0,-1 7-2 16,-9 10-1-16,0 0-3 0,0 0 0 0,0 14-3 16,0-4-3-16,-9 9-1 0,2 0 0 15,2 5-1-15,5-2-6 0,-3 6-7 16,3-8-7-16,0-1-13 0,0-5-14 16,6-7-17-16,6-7 56 0,-1 0-170 15,-3 9-123-15,4-9-313 0</inkml:trace>
  <inkml:trace contextRef="#ctx0" brushRef="#br0" timeOffset="42098.232">10081 13309 545 0,'0'7'134'16,"0"2"6"-16,8 4-89 0,-3 1-4 15,3 1-8-15,7 2-7 0,-7 6-6 16,2 0-7-16,0 0-3 0,-4 5-3 15,-6-1-2-15,0-2-1 0,0-4 2 0,0 0 1 16,0-10 0-16,-6-11-1 0,-4 6 2 16,5-6-2-16,0 0-2 0,2-8-3 15,-2-2-3-15,5-12 0 0,-8-2-2 16,8-1 0-16,0-5-2 0,0 1 2 16,8 1-2-16,-3-1 1 0,0-3-2 15,1 0 2-15,4 9-2 0,1 3 1 0,2 5-1 16,2 7-1-16,2 8 2 0,-1-6-2 15,-5 6 2-15,7 0-5 0,-1 0-4 16,-4 6-12-16,8 0-11 0,2-6-12 16,-7 0-11-16,6-9-4 0,-6 6-106 15,-4-8-108-15,4-7-249 0</inkml:trace>
  <inkml:trace contextRef="#ctx0" brushRef="#br0" timeOffset="42285.706">10541 12670 572 0,'0'-13'141'0,"0"13"11"16,0 0-85-16,0 12-4 0,0 7-8 16,0 12-5-16,0 20-6 0,0 8-6 15,0 12-8-15,0 24-8 0,0-5-6 16,0-3-4-16,-5-5-5 0,5-11-5 0,0-19-5 16,0-4-11-16,6-6-8 0,-6-8-15 15,12-11-16-15,-12-3-12 0,0-7-116 16,0-13-123-16,0 0-288 0</inkml:trace>
  <inkml:trace contextRef="#ctx0" brushRef="#br0" timeOffset="42473.135">10231 13273 466 0,'0'0'139'15,"0"7"8"-15,12-7-6 0,16 0-77 16,6 0-3-16,12-4-3 0,5-6-8 15,1 1-9-15,12 2-6 0,1-4-6 16,-7 5-6-16,-4 6-8 0,-5-6-4 0,-13 6-9 16,-10 0-14-16,-5 6-24 0,-6-2-24 15,-5 1-125-15,-4 7-141 0,3 10-337 16</inkml:trace>
  <inkml:trace contextRef="#ctx0" brushRef="#br0" timeOffset="49981.72">5868 13597 532 0,'10'-21'121'15,"-10"2"6"-15,6 3-93 0,-2 5 2 0,-4 0-2 16,0 11-2-16,0 0-2 0,0 0-3 16,0 6-4-16,0 7-4 0,-4 2-2 15,4 8-4-15,0 5-1 0,0 6-3 16,0 9-2-16,0 12 0 0,0 7 0 16,7 3-3-16,-7 7-2 0,0-1-4 15,0-7-1-15,-5-7 0 0,0-2-2 0,-6-7 0 16,11-9-3-16,0-2 1 0,0-6-1 15,0-3 1-15,0-7-1 0,0-6 2 16,0-5 0-16,0-3 2 0,0-7 1 16,11 0 1-16,-6-7 2 0,-2-3-1 15,10-8 1-15,2-2 0 0,5-6 0 16,-4-5-1-16,7-1 1 0,2 2 0 16,-6-5-1-16,4-1 0 0,2 8 1 15,-2 4 1-15,-12 3-1 0,5 7 1 16,-12 7 0-16,-4 7 0 0,0 0 0 0,5 0 0 15,-5 5 0-15,0 8 0 0,-7 0-2 16,4 4 2-16,-2-1 1 0,-3-3-2 16,-1 3 0-16,3-1 0 0,-4 0 0 15,-1-2 0-15,2 2 1 0,-2 0 0 16,0-1-3-16,-1-4 2 0,-3 1 0 0,4-4 3 16,-7-7 6-16,1 0 0 0,-4 0 4 15,-5-7 6-15,0 1 6 0,-4-4 0 16,-1 4-2-16,-2-6-4 0,-11 1 0 15,5 6-5-15,0-4-5 0,-4 9-7 16,5-6-11-16,7 6-17 0,4 0-23 16,-1 0-126-16,8 15-135 0,10 1-332 15</inkml:trace>
  <inkml:trace contextRef="#ctx0" brushRef="#br0" timeOffset="51856.304">4460 13490 557 0,'16'-17'132'0,"-1"3"6"0,3-6-92 16,3-2-5-16,-1 0-5 0,1-5-6 15,-8 4-4-15,7 0-6 0,-4 1-6 16,-6 4-4-16,-2-1-1 0,4 1-3 15,-7 0 2-15,-5 7-2 0,0 3 0 16,0 2-1-16,-13 6 1 0,1 0-1 16,-4 0 0-16,1 18-3 0,-5 1 1 0,1 7 0 15,-3 9 0-15,-1 6-2 0,-3 0 1 16,-2 2-1-16,5-1 1 16,10-3-3-16,7-5 1 0,6 0 0 0,0-11 0 15,18 2-1-15,2-7 1 0,6-3-1 16,0 0 2-16,3 1-1 0,-1 1-1 15,3-2 0-15,2 1-4 0,-3-7-2 16,1-1-10-16,-2-8-10 0,2 0-8 16,-3 0-9-16,0-15-3 0,-2 1-108 0,-3-8-110 15,-2-1-252-15</inkml:trace>
  <inkml:trace contextRef="#ctx0" brushRef="#br0" timeOffset="52153.074">4982 13220 516 0,'0'5'126'0,"5"3"3"16,-5 9-82-16,7 4-8 0,1 3-5 15,0 4-8-15,-2 6-5 0,4-2-7 16,0 1-3-16,-2 4-4 0,0-7-2 16,4-8-1-16,-5 0 1 0,-1-8-1 15,-1-8 3-15,3-6 1 0,-1 0 3 16,-2-13 0-16,11-8 0 0,-3 3-1 15,7-10 2-15,-6-1-2 0,6-1 0 0,-8 0 0 16,6 1 2-16,-9-1 4 0,6 7 0 16,-5 6 2-16,-2 5-4 0,-8 12 0 15,0 0-1-15,0 7-5 0,-5 9-3 16,-3 11-4-16,-2 5-6 0,-3 3-7 16,7-8-12-16,6 0-14 0,0-12-15 15,9-1-106-15,11-11-12 0,10 8-101 16,-6-11-199-16</inkml:trace>
  <inkml:trace contextRef="#ctx0" brushRef="#br0" timeOffset="52574.86">5599 13261 472 0,'-8'0'111'0,"-2"0"3"0,-3 4-75 16,-3-4-6-16,0 8-6 0,-1-1-3 0,1 8-2 15,-2 4-4-15,5 6-2 0,-5 4-5 16,6 4-3-16,-4-3-3 0,9 6-1 16,7-7-2-16,0-6 0 0,0-1-2 15,4-9 1-15,12-6-1 0,-1-7 0 16,6 0 1-16,3-12-1 0,-1-4 0 16,-1 0 0-16,-1-12 0 0,-5-2 1 0,-3 1-1 15,1-3 1-15,-1 1-1 0,-7-4 1 16,2 3 2-16,-8-7-1 0,0-6-1 15,0-5 4-15,-6-2 3 0,1-5 1 16,-2 2 4-16,-2 8 1 0,0 4 6 16,3 8 4-16,-2 6 1 0,-2 17-4 15,2 12 0-15,4 0-2 0,4 5 0 0,-6 17-7 16,6 6-4-16,0 4-1 16,5 9-1-16,3 9-1 0,12 5-2 0,-6-4-1 15,8 3-3-15,0-1-4 0,-7-4-6 16,3-5-8-16,-5-7-11 0,4-3-13 15,-12-9-9-15,6-10-46 0,2-2-62 16,7-4-100-16,-1-9-221 0</inkml:trace>
  <inkml:trace contextRef="#ctx0" brushRef="#br0" timeOffset="52731.137">6001 12966 579 0,'0'19'144'15,"8"11"5"-15,-2 13-95 0,4 7-8 16,-2 0-9-16,-3 0-9 0,-5-1-9 0,10-6-14 16,-10-4-11-16,7-10-17 0,-7-1-12 15,4-7-62-15,-4-5-56 0,0-5-107 16,0-7-227-16</inkml:trace>
  <inkml:trace contextRef="#ctx0" brushRef="#br0" timeOffset="52887.343">5925 13302 516 0,'7'0'125'16,"3"0"2"-16,4 0-79 0,8 0-21 15,4 0-4-15,3-9-5 0,1-4-6 16,-1-1-11-16,-1 2-12 0,-2-2 12 16,-9 2-130-16,-1 6-107 0,-6-10-286 15</inkml:trace>
  <inkml:trace contextRef="#ctx0" brushRef="#br0" timeOffset="53155.965">6384 12891 552 0,'5'0'131'0,"-5"0"3"16,6 0-92-16,4 2 0 0,-4-2-3 15,1 7-3-15,4 2-5 0,1 2-2 16,-4-2-2-1,0 11-4-15,1 0-4 0,-9 2-2 16,0 7-5-16,4 4-4 0,-4 2-2 16,0 8-2-16,0-7-1 0,0 1-2 15,0-4-2-15,0-2-1 0,0-3-2 0,0 4-2 16,-8-5-2-16,-2-1-2 0,4-9-4 16,6 1-3-16,-7-4-4 0,7 0-4 15,0-5-6-15,0-2-8 0,0-7-3 16,0 0-110-16,4 7-107 0,-4-7-266 15</inkml:trace>
  <inkml:trace contextRef="#ctx0" brushRef="#br0" timeOffset="53421.519">6199 13078 566 0,'5'-7'145'0,"1"-7"9"0,12-4-87 16,-2-4-3-16,9 0-9 0,1-2-5 16,4-2-13-16,-1 4-9 0,-1 3-11 15,-3-1-4-15,-9 5-14 0,-1 7-12 16,-7 8-21-16,0 0-17 0,-8 0-1 15,0 0-120-15,0 17-125 0,0 3-279 0</inkml:trace>
  <inkml:trace contextRef="#ctx0" brushRef="#br0" timeOffset="53624.67">6225 13414 618 0,'11'0'157'16,"7"0"6"-16,10 0-94 0,-5-9-14 15,8 9-13-15,7-4-10 0,-1-2-11 16,-4-5-20-16,7 3-31 0,-4 0-137 0,-2-5-138 16,0-4-351-16</inkml:trace>
  <inkml:trace contextRef="#ctx0" brushRef="#br0" timeOffset="68665.459">23790 10991 486 0,'0'-18'113'0,"0"-1"4"0,-7-1-82 0,3 2 1 15,4 0-4-15,-7 4-3 0,7 6-2 16,0 3-4-16,-5 5-5 0,5 3-2 15,-6 14-4-15,-8 8-3 0,-2 8-2 16,-7 13-1-16,-1 8-2 0,-1 5 0 16,-4 6-2-16,-7 0 0 0,4 1-3 15,-4-2 2-15,-1 2-2 0,-1-9-2 16,12 3 0-16,1-15-5 0,7-7-5 0,10-9-5 16,8-4-7-16,0-11-6 0,0-11-4 15,7-3-101-15,1 0-97 0,7-9-239 16</inkml:trace>
  <inkml:trace contextRef="#ctx0" brushRef="#br0" timeOffset="68977.878">23387 10740 509 0,'-33'0'115'16,"6"4"4"-16,4 7-90 0,1 3-3 0,6 15-5 15,1-2-4-15,-4-4-3 0,4 8-3 16,8 3-1-16,2-13-3 0,5 4 2 16,0-6 1-16,10-5 2 0,5-4 3 15,6-10 1-15,2 0 4 0,7 0 3 16,7-13 2-16,3-8 4 0,1 2-2 15,0-3 1-15,-2-2-2 0,-11-3-4 16,-10 6-2-16,-7-6-6 0,-11 13-5 0,0-2-2 16,-11 6-9-16,-11 10-11 0,-5 0-21 15,-9 13-20-15,0 3 5 0,8 10-122 16,10 5-124-16,13 2-277 0</inkml:trace>
  <inkml:trace contextRef="#ctx0" brushRef="#br0" timeOffset="69318.936">24085 11588 499 0,'-4'0'117'0,"-5"11"3"15,-6-1-54-15,-6 9-48 0,-6 5-2 16,-7-1-3-16,0 6 1 0,-4 1-4 15,4 0-2-15,3 4 0 0,8 4 0 0,8-5 1 16,15-4 3-16,0-10-1 0,6-8 5 16,12-6 6-16,12-5 0 0,6 0 3 15,15-14 2 1,-2-1-1-16,-5-5-1 0,0-6-2 16,-1 2-3-16,-6-5-1 0,-4-1-4 0,0 3-3 0,-7-5-2 15,-11-4 0-15,-10 5-3 0,-5 7-10 16,0 1-16-16,-22 23-24 0,-2 0 163 15,-10 7-293-15,1 12-157 0,-5 21-430 16</inkml:trace>
  <inkml:trace contextRef="#ctx0" brushRef="#br0" timeOffset="70943.554">22079 10570 492 0,'26'-24'118'16,"-3"5"6"-16,5 4-82 0,1 5 3 15,-1 10-3-15,7 15-1 0,9 14-4 16,10 35-7-16,10 30-4 0,9 16-8 16,11 19-4-16,-5 11-4 0,-1 4-4 0,-6-4-2 15,-13 3-1-15,-26-13-7 0,-13-8-4 16,-20-6-7-16,-12-7-3 0,-21 6-5 15,-27-8-6-15,-14 0-4 0,-16-1-1 16,-16-8-1-16,-9-8-101 0,4-11-99 16,-2 7-247-16</inkml:trace>
  <inkml:trace contextRef="#ctx0" brushRef="#br0" timeOffset="71427.821">11689 10957 538 0,'-23'25'114'0,"0"16"4"16,-7 19-103-16,-4 22-1 0,-12 17 1 15,3 17 1-15,-11 14 0 0,-3 8-2 16,6 2-1-16,14 5-1 0,6 1-2 16,6-4-1-16,20-6-3 0,5-12-1 15,7-8-3-15,17-16-4 0,17-9-1 16,28-13-4-16,8-10-7 0,29-8-5 0,22-12-113 15,16-18-104-15,20-16-268 0</inkml:trace>
  <inkml:trace contextRef="#ctx0" brushRef="#br0" timeOffset="72380.722">25549 11081 540 0,'-27'-11'115'0,"-9"6"4"0,0 5-95 15,-3 5-4-15,-4 8 3 0,-9 4-3 16,5 5 1-16,-9 6 0 0,5 8-6 0,9 5-3 15,6 2-3-15,9 10-4 0,6 2 0 16,-4-4-3-16,6 0 0 0,11 1 0 16,-2-10-2-16,10-3 0 0,10-5 0 15,11-9 0-15,7-13-1 0,3-12 0 16,3-7 1-16,-1 7 1 0,8-28 0 16,5-4 0-16,1-10 1 0,-1-1 4 15,-8 2 4-15,-9-2 0 0,1 2 2 0,-6 2 4 16,-4 7 4-16,-2-2 1 0,-7 11 0 15,-11 9-2-15,0 14-2 0,0 0-1 16,-11 7-1-16,-4 12-3 0,-4 11-3 16,4 8-2-16,5-3-1 0,10 5-2 15,0 0-2-15,0 3-8 0,18-4-6 16,5 4-10-16,5-11-15 0,3-7-14 16,-2-11-5-16,-6-14-112 0,2 0-113 15,-6-9-267-15</inkml:trace>
  <inkml:trace contextRef="#ctx0" brushRef="#br0" timeOffset="72708.772">25861 11289 516 0,'-5'15'121'0,"0"10"5"0,-3 10-85 0,8-1-7 16,-6 2-3-16,6-1-7 0,0 6-4 15,13-6-5-15,-5-2-3 0,5 4-3 16,8-4-2-16,-3-7-1 0,-5-10 0 15,2-2-1-15,-5-6 2 0,-10-8 2 16,7 0-1-16,-7 0 4 0,0-13-1 16,-7-4 0-16,-1-11 1 0,-2-6 0 15,0-1-5-15,5 1-1 0,-1-7-1 16,6 3 0-16,0-5-1 0,0-13-1 0,5-4-1 16,3-8 0-16,0 7-1 0,5 4-1 15,0 13 1-15,0 12-1 0,0 18-3 16,5 14-5-16,-3 0-12 0,-2 17-9 15,0 7-5-15,-3 5-7 0,3-1-6 16,-1-5-2-16,2 8 3 0,0 0-83 16,5-2 2-16,1 6-74 0,0-4-156 15</inkml:trace>
  <inkml:trace contextRef="#ctx0" brushRef="#br0" timeOffset="73146.161">26313 11626 454 0,'0'35'113'0,"0"-5"3"15,0-5-67-15,0-8-10 0,0-8-10 16,0-1-2-16,0-8-3 0,0 0-1 15,0-8-1-15,-5-8 2 0,-3-8 3 16,-2-15 0-16,-1-7-2 0,1-4-6 0,3-5-1 16,7 2-3-16,9 6-5 0,4 1-5 15,5-4-3-15,1 4-1 0,1 5 0 16,3 0-1-16,3 13-1 0,4 11 1 16,4 9-1-16,0 1-2 0,1 7-6 15,-4 0 0-15,0 8-2 0,-3-1 1 16,-9 6-1-16,-2 1 0 0,-17 1 3 15,0 0 5-15,0 9 0 0,-20 0 2 16,2 3 1-16,-10 7 1 0,-8 7 1 0,-1 0 1 16,1 5-1-16,-2 3 2 0,10 5 2 15,12-9-2-15,8-7 3 0,8-7 0 16,6-15 0-16,14-16 0 0,11 0-2 16,10-14 0-16,6-6-2 0,-3-14-2 15,-4 0 0-15,-7-3 0 0,-4 7 1 16,-6 3 2-16,-3 4 2 0,-2-5 4 0,-5 1 1 15,-5 2 2-15,-3 2 3 0,-5 10 0 16,0 1-1-16,-5 12-1 0,-2 0-3 16,-3 7 1-16,2 13-2 0,-2 8-3 15,4 4-2-15,-1 6-1 0,7-5-1 16,0-4-3-16,0-2-4 0,0-4-9 16,9-1-8-16,7-2-16 0,0-9-15 15,1-11-9-15,2 0-112 0,3 0-118 0,1-17-271 16</inkml:trace>
  <inkml:trace contextRef="#ctx0" brushRef="#br0" timeOffset="73476.698">27143 11273 532 0,'-16'42'122'0,"3"-3"4"15,-2 7-92-15,5 5-2 0,10 1-5 16,0-8-2-16,0-8-6 0,13-8-4 15,9-16-4-15,-3-12-1 0,6 0-4 0,1-10-3 16,-1-14-5-16,2-2 0 0,5-5-1 16,-3-3 1-16,0-2-3 0,4 3 1 15,-3 0 0-15,-7 3 2 0,-2-1 2 16,2 5-2-16,-8 10 1 0,-4 12 3 16,-6 4 0-16,-5 5 3 0,0 14 1 15,-10 16 1-15,-8 11 4 0,-5 12-1 16,4 12 1-16,-4 5 3 0,1 2-4 0,1 4 0 15,1 0-3-15,-3-4-2 0,4-6 1 16,2-6-2-16,6-7-4 0,11-8-7 16,0-12-7-16,0-3-10 0,7-11-10 15,7-4 8-15,-1-9-124 0,2-11-111 16,1 0-268-16</inkml:trace>
  <inkml:trace contextRef="#ctx0" brushRef="#br0" timeOffset="73851.568">28008 11675 785 0,'-5'0'181'15,"-2"0"0"-15,2 0-132 0,5 0-18 16,-6 7-10-16,6-7-10 0,-7 0-20 16,7-7-25-16,0 0-22 0,0-9-124 15,8-2-140-15,-1-3-340 0</inkml:trace>
  <inkml:trace contextRef="#ctx0" brushRef="#br0" timeOffset="74242.09">28427 10525 506 0,'0'-8'121'0,"8"-2"5"0,-3 10-84 16,0 0 5-16,1 8-3 0,-6 9-3 15,5 14 1-15,-5 16-6 0,0 18-2 0,9 15-6 16,-5 12-6-16,1 10-7 0,2 3-5 16,-7-1-6-16,0-3-5 0,-8-12-9 15,1-8-7-15,-1-7-11 0,3-10-11 16,5-16-10-16,0-2-111 0,0-16-113 16,13-5-268-16</inkml:trace>
  <inkml:trace contextRef="#ctx0" brushRef="#br0" timeOffset="74570.139">28743 11603 493 0,'0'0'132'16,"11"0"5"-16,9 0-30 0,1-12-70 16,7-5-8-16,-3-6-3 0,6-2-6 15,-7-3-7-15,-1 4-4 0,-1-2 0 0,1-1-2 16,-9-6 2-16,-2 4-1 0,-4-6 3 15,-8 5 0-15,0 0-1 0,-10 4 1 16,-8 4 0-16,-8 12-1 0,-4 10-2 16,-7 9-1-16,-1 16 0 0,2 13-1 15,5 7-3-15,-2 0 1 0,10 4-2 16,5 1 0-16,12-2 1 0,6 0-2 16,0 4 1-16,0-6 0 0,14-10-2 15,3-7 4-15,-1-8-5 0,4-6-4 0,3-8-7 16,0-7-17-16,1 0-14 0,4 0-7 15,2 0-115-15,-1-5-120 0,12-11-276 16</inkml:trace>
  <inkml:trace contextRef="#ctx0" brushRef="#br0" timeOffset="74851.329">29159 11337 516 0,'0'13'123'16,"-5"10"5"-16,5 0-82 0,-10 4-6 15,10 2-5-15,-6 5-1 0,6-5-7 16,0 7-4-16,0-2-4 0,8-4-5 16,0-9 0-16,0-8-1 0,4-6-4 15,-1-7 0-15,2 0-1 0,7-14-2 0,-4-10 0 16,7 3-2-16,2-8-2 0,-1-6-1 16,1 5 0-16,3 4 1 0,-1 1 5 15,-4 5 3-15,2 6 2 0,-4 5 5 16,-4 9 4-16,-8 0-1 0,-4 0-1 15,-5 20-3-15,0 6-6 0,0 15-3 16,0 3-2-16,-11 1-7 0,11 1-9 16,-8-14-11-16,8-5-20 0,0-18-13 15,11-1-120-15,7-8-132 0,8 0-303 0</inkml:trace>
  <inkml:trace contextRef="#ctx0" brushRef="#br0" timeOffset="75273.095">30056 11323 534 0,'-15'0'124'0,"-4"22"3"0,-6 0-79 16,-9 11-21-16,-2 5-3 0,0 5-1 15,0-2-2-15,6 4-6 0,7-8-2 16,13-3-2-16,10-11-4 0,0-7-3 16,14-9-2-16,7-7 0 0,7-7-1 15,1-2-2-15,-3-11 2 0,2-5 0 16,-7-9 0-16,-1 1 0 0,-2-5-1 0,0 6 1 15,0-1-1-15,-3 14 0 0,1 2 2 16,-1 9-1-16,0 8 3 0,-2 0 7 16,0 12 0-16,-5 7 2 0,0 15-2 15,-8 10 0-15,8 5 0 0,-8 1-3 16,0 3-5-16,10-4-2 0,0-9 0 16,6-1 0-16,6-1 0 0,-1-3-1 15,2 1 0-15,2 1 0 0,-3 3 1 16,-2-7-2-16,-2 7 1 0,-5-2 0 0,-3 3 0 15,-10-5-1-15,0 0 2 0,0-5 0 16,0-2-1-16,-6-2 0 0,-4-6 0 16,0-6 1-16,-3-2-2 0,-2-8 1 15,-10-5-1-15,-4 0 2 0,-4-5-2 16,-8-6 0-16,-3-8 0 0,3-3-2 16,-1-3-4-16,6-1-7 0,3 2-12 15,7-7-10-15,4-3-117 0,22-2-120 0,0-12-290 16</inkml:trace>
  <inkml:trace contextRef="#ctx0" brushRef="#br0" timeOffset="75554.287">30560 10486 615 0,'0'0'144'0,"0"0"6"0,0 15-107 16,0 2 4-16,0 15-7 0,0 9-3 15,0 18-4-15,0 15-5 0,0 16-7 16,0 9-3-16,0 9-6 0,0-2-5 0,0-13-3 16,0-6-3-16,-6-16-5 0,-1-15-7 15,7-10-12-15,-5-4-15 0,5-18-14 16,-6-1-121-16,6-10-127 0,0-10-299 15</inkml:trace>
  <inkml:trace contextRef="#ctx0" brushRef="#br0" timeOffset="75694.873">30310 11186 542 0,'0'0'127'0,"5"0"3"0,9 0-92 16,8 6-5-16,7-6-1 0,9 0-5 15,4 0-4-15,4 0-8 0,0-7-9 16,-2-2-17-16,-13-11-13 0,4-6-116 0,-4 6-114 16,5-3-290-16</inkml:trace>
  <inkml:trace contextRef="#ctx0" brushRef="#br0" timeOffset="76101.039">30970 10383 499 0,'-5'12'125'16,"0"3"7"-16,-5 13-68 0,2 2-17 0,-2 6-3 16,2 7-7-16,3 15-9 0,5 12-6 15,0-1-6-15,0 14-5 0,0 8-5 16,0-11-5-16,5-8-2 0,-5-2-3 16,0-11-2-16,8-13-3 0,-8-2-3 15,7-10 0-15,-1-11-1 0,1-10 1 16,-2-13 5-16,1 0 1 0,1-8 3 0,-1-5 2 15,4-2-1-15,2-4 1 16,-3-6-1-16,0-3-2 0,0 1 2 0,-2-5 0 16,-1 5-1-16,4 4 2 0,3 5-1 15,-1 4 1-15,6 5 1 0,1 9 1 16,-4 0 3-16,5 14 2 0,-5-1 0 16,-4 10 3-16,1 10 3 0,2 3-1 15,-1 5-1-15,4 2 1 0,-3 6-3 0,3-6 1 16,-6-1-1-16,4-3-2 0,-5 2-1 15,0-6 0-15,1 0-2 0,-3 2 0 16,-3-8-6-16,0-1-8 0,2-5-9 16,-7-2-11-16,5-2 135 0,-5-3-253 15,0 2-134-15,6 7-367 0</inkml:trace>
  <inkml:trace contextRef="#ctx0" brushRef="#br0" timeOffset="97306.826">19459 14989 508 0,'0'-39'119'0,"0"3"5"0,-8 3-89 15,8-1 2-15,-11 2-2 0,-1 7 0 0,-3 17-5 16,2-6-4-16,-10 14-3 0,-3 0-2 15,-2 11-3-15,-1 7 1 0,-4 0-3 16,0 7 0-16,1 11-1 0,-1 10 0 16,-5 11-2-16,6 10-2 0,0 2-3 15,1 4-1-15,7-3-4 0,9 1 0 16,15-11-3-16,0-7 0 0,10-4-1 16,13-15-3-16,11-9-6 0,-1-12-8 15,3-6-8-15,3-7-10 0,2 0-9 0,5-12-9 16,0-7 111-16,3 1-210 0,-2-7-113 15,-1-2-315-15</inkml:trace>
  <inkml:trace contextRef="#ctx0" brushRef="#br0" timeOffset="97572.356">19797 15113 507 0,'-5'-5'121'0,"-4"5"5"0,-4 0-82 15,-5 5-6-15,-1 4-6 0,-7 13-3 16,-2 10-4-16,-2 5-6 0,7 1-2 15,5 6 1-15,5-2-2 0,13-6-3 16,-6-12-1-16,6-2-1 0,13-9 1 16,5-13-1-16,10 0 0 0,1 0 1 15,10-20-1-15,-4-1 2 0,4-10 1 0,-5-9-1 16,1 6-1-16,2-5 1 0,-7 8-5 16,-15 3 0-16,-9-1-4 15,-6 7 1-15,-5-2-4 0,-8 10-8 0,-11 4-9 16,-4 2-13-16,2 5-16 0,3 3-10 15,3 0 8-15,14 0-120 0,6 0-109 16,8 0-258-16</inkml:trace>
  <inkml:trace contextRef="#ctx0" brushRef="#br0" timeOffset="97853.606">20168 15062 596 0,'5'27'137'0,"0"14"4"0,-5-1-96 15,0 8-12-15,-5 6-8 0,5-6-5 0,0-1-7 16,0-9 0-16,5-9-4 0,8-12-1 16,5-10-3-16,8-7 1 0,1-7-2 15,5-10 1-15,-2-8-2 0,-4-7 3 16,-3 1-1-16,0 1 1 0,-10-6 0 16,7 7 2-16,-2 4 0 0,-4 0 1 15,-2 0-2-15,3 14 1 0,-9-1-1 16,1 12-1-16,-1 0-1 0,-1 14 0 15,2 13-1-15,-7 3-1 0,0 5-1 16,3 8 2-16,-3 0-7 0,6 0-6 0,3-8-12 16,4 0-11-16,3-10-11 15,-1-11-10-15,3-14 61 0,-2 0-170 0,4 0-115 16,-4-29-293-16</inkml:trace>
  <inkml:trace contextRef="#ctx0" brushRef="#br0" timeOffset="98040.995">20759 14259 542 0,'-6'28'136'0,"-1"11"4"0,2 11-88 16,5 14-7-16,0 13-7 0,0 6-10 16,5 2-9-16,-5 9-8 0,0-17-8 15,0-12-8-15,7 0-12 0,-7-16-13 0,3-12 177 16,4-1-294-16,7-7-136 0,8-15-396 15</inkml:trace>
  <inkml:trace contextRef="#ctx0" brushRef="#br0" timeOffset="98369.071">21103 14965 522 0,'-26'24'117'0,"-2"11"2"15,-3 8-90-15,2 12-10 0,2 3-4 0,1-7-3 16,10 1-4-16,16-6-1 0,0-13-2 15,0-10 0-15,16-17 0 0,12-6 0 16,10-8-3-16,3-16-1 0,-4-8-2 16,1-9 1-16,-2-2-2 0,-2-5 1 15,-9-5-1-15,-2-10 1 0,-4 6 1 16,-4-8 2-16,-7 0 2 0,-8 3 3 16,0-14 0-16,0-4 4 0,0-9 3 0,0-5 2 15,0-2 4-15,0 22 2 0,0 13 0 16,0 24 2-16,0 21-2 0,-6 16-3 15,-1 16 0-15,-1 19-6 0,0 9-3 16,1 15-2-16,7 4-3 0,0 9-2 16,7 7-4-16,4 6-5 0,12-5-10 15,3-3-14-15,2-7-11 0,3-9 71 16,-1-6-189-16,4-9-124 0,7-9-323 0</inkml:trace>
  <inkml:trace contextRef="#ctx0" brushRef="#br0" timeOffset="98712.714">22009 14871 618 0,'-9'10'143'0,"-2"9"6"0,3 16-108 16,1 9 1-16,-6 7-9 0,5-3-7 15,5 9-7-15,-6-16-5 0,9-2-5 16,5-9-3-16,8-11-3 0,9-13 0 15,6-6-2-15,4-9-1 0,9-1 1 16,2-15 0-16,3-12 0 0,-5-10 1 0,0-3-1 16,-2-1 3-16,-6 5 4 0,-7 1 3 15,0 11 4-15,-8 5 2 0,-2-1 1 16,-4 8 3-16,-1 12-3 0,-11 2-2 16,0 8-3-16,0 11-2 0,0 15-3 15,-10 5-1-15,-1 11-2 0,1 7-1 16,-3 0-1-16,10 4-1 0,3-5-3 15,0-2-5-15,3-16-10 0,13-6-13 0,6-10-16 16,2-8-17-16,4-6-1 0,3 0-121 16,-5-14-120-16,2-2-280 0</inkml:trace>
  <inkml:trace contextRef="#ctx0" brushRef="#br0" timeOffset="98993.908">22963 14783 560 0,'-10'10'138'0,"-4"-3"6"0,-6 10-92 0,2 4-4 16,-8-3-6-16,1-3-7 0,6-1-12 16,9 0-5-16,-3-14-6 0,13 7-3 15,0-7-5-15,9 8-1 0,0-8-2 16,-1 0 0-16,3 7-2 0,-1 0 2 16,0-1 2-16,1 4-2 0,2 3 1 15,4 1-1-15,-1 4 0 0,6 5 0 0,-6 0-1 16,0 2 1-16,-1-2 0 0,-5 0 1 15,-5-5 0-15,-5 9 1 0,0-8 0 16,-12 5 0-16,-7-2-1 0,-6 0-3 16,-4-3-8-16,-3-4-13 0,0-4-17 15,4-11-8-15,5 5-113 0,8-5-120 16,15 0-278-16</inkml:trace>
  <inkml:trace contextRef="#ctx0" brushRef="#br0" timeOffset="99243.844">23215 15021 496 0,'25'-5'130'15,"-1"-8"5"-15,-7-4-48 0,2-1-47 16,-2 0-8-16,-2 2-7 0,-2 1-7 16,-5-4-5-16,-2 4 1 0,-6 3-2 0,0-4 1 15,-6 2 0-15,-4 4 2 0,-6 5 2 16,-2 5 0-16,1 0-4 0,1 12 0 15,0 7-2-15,-1 9-2 0,1-1-3 16,1 3-2-16,5-1-2 0,10 3 0 16,0-7-3-16,7 5-4 0,6-1-12 15,3-5-13-15,4-2-15 0,1-4-55 0,2 1-62 16,7-5-111-16,7-3-231 0</inkml:trace>
  <inkml:trace contextRef="#ctx0" brushRef="#br0" timeOffset="99571.893">24437 14871 608 0,'-5'-15'147'0,"-5"15"5"0,-13 0-102 16,-6 0-3-16,-4 14-9 0,-11 7-7 15,-2 9-8-15,0 6-8 0,3 8-5 16,2 1-3-16,14-2-3 0,9-6-1 15,18-7-3-15,0-14 0 0,0-7 0 16,21-9-1-16,7 0 2 0,9-14-3 0,4-2 2 16,5-9 1-16,-8-6 0 0,6-4 0 15,-6-3-1-15,-4 2 2 0,-6-2 3 16,0 11 3-16,-5 8 3 0,-9 8 0 16,0 5 1-16,-8 6 2 0,-1 6 0 15,-5 9-5-15,0 6 0 0,0 2-4 16,0 13-2-16,0-3-6 0,0-3-12 15,5-4-17-15,10-7-19 0,-2-17 124 0,3 3-252 16,17-5-145-16,1 7-384 0</inkml:trace>
  <inkml:trace contextRef="#ctx0" brushRef="#br0" timeOffset="99790.608">25563 14726 594 0,'-26'12'141'16,"-8"1"4"-16,-7 4-100 0,-3 2-2 15,-4 13-8-15,-8 3-7 0,2 10-4 16,4 4-8-16,7 6-4 0,12-7-2 16,18-3-5-16,13-11-4 0,0-11-5 15,13-9-10-15,13-14-12 0,12 0-13 0,9 0 139 16,2-15-258-16,9 1-134 0,-1-2-374 15</inkml:trace>
  <inkml:trace contextRef="#ctx0" brushRef="#br0" timeOffset="100368.62">26081 14758 501 0,'-15'-9'135'0,"0"2"4"0,-1 7-32 16,-4 0-62-16,-4 12-3 0,2 7-8 15,-2 8-6-15,-2 1-4 0,1 7-3 16,5 0-6-16,4-5-4 0,8-1-3 16,8 3-5-16,0-7 0 0,0-2-2 15,11-4-1-15,2-8 0 0,7-6 0 16,1-5-2-16,4 0 2 0,4 0-1 0,1-8 0 16,-2-5-1-16,-1 1 1 0,-4 3-1 15,-5-2-1-15,-6-1-1 0,-2 3 1 16,-10 0-1-16,0-1 1 0,0 7 0 15,0-5 0-15,-10-1 2 0,0 6 0 16,-1-5 0-16,-7-2 1 0,1 0-1 16,-1-5 1-16,-1-6 0 0,2 0 3 15,2-1-1-15,6 0 4 0,9-6-1 16,0 0 1-16,4 6-1 0,8-3 1 0,4 6-3 16,11 3 1-16,-5-7-3 0,3 4 1 15,6 4-2-15,2 3 3 0,-10 3-1 16,6 9 3-16,6 12 2 0,-6 11 2 15,-3 8 3-15,-1 4 3 0,-4 1 0 16,-6-2 0-16,-7-2 0 0,-8-5-5 16,0 2 1-16,0-1-6 0,0-7-3 0,0-4 0 15,0-3-1-15,0-5 0 0,0-9-2 16,0 0 1-16,0 0 2 0,10-15-2 16,5 1 0-16,3-2-1 0,3-7-1 15,2 2 3-15,1-6 0 0,-4 3-3 16,3-1 3-16,-2 4 0 0,2 11-1 15,-8 3 3-15,0 7 3 0,-4 9 2 16,-3 8 5-16,-8 7-2 0,0 5 1 16,0 7 0-16,0-5-3 0,-5 10-10 0,5-6-9 15,0-1-15-15,13-5-17 0,-3-6-22 16,10-9 0-16,0-7-127 0,3-7-126 16,8 0-297-16</inkml:trace>
  <inkml:trace contextRef="#ctx0" brushRef="#br0" timeOffset="100899.67">27034 14819 490 0,'0'-20'137'16,"0"-2"6"-16,0 1-37 0,0-1-47 15,-12 10-8-15,-3 12-6 0,-6 0-9 16,1 8-9-16,-1 13-8 0,-5 11-6 16,-5 7-6-16,-2-2 0 0,4 3-3 15,2-3-2-15,8 5-2 0,9-10 2 0,10-7-2 16,0-7 0-16,15-9-2 0,3-9 0 15,6 0 0-15,7-19 0 0,-3 1-1 16,-5-2 1-16,-5-6 0 0,-1 6 2 16,-9-4-1-16,5 2 1 0,-3-7 0 15,-1 1 1-15,-2-11-2 0,-2 1 2 16,0-7-1-16,-5-11 0 0,6-8 0 16,1-3 0-16,4 2 2 0,1-11 1 15,4 3 1-15,-1 4 4 0,1 7 2 16,-4 16 5-16,-7 17-1 0,-5 18 0 0,0 11-2 15,-5 11 0-15,-7 15-4 0,-6 14-2 16,-1 13-4-16,1 8 0 0,3 8 0 16,7-5 0-16,8-3-4 0,0 4-4 15,11-11-9-15,2 3-10 0,0-14-16 16,2-5-10-16,-2-13-10 0,4-4-3 16,-3-11-1-16,4 1 4 0,4-11 9 15,-4 0 15-15,1 0 11 16,4 0 8-16,-2-12 8 0,-1 0 8 0,3 1 8 0,-2-8 8 15,-4 4 5-15,-1 8 10 0,-1 7 7 16,-4 0 8-16,-6 0 6 0,-5 11 3 16,5 8 0-16,-5-1-5 0,-6 2-5 15,-1 4-7-15,-3 6-12 0,0-3-8 16,1-6-7-16,0-4-8 0,4-3-8 0,5-5-10 16,0-9-11-16,0 0-15 0,12 0-13 15,-4-15-115-15,-8-1-122 0,8 2-286 16</inkml:trace>
  <inkml:trace contextRef="#ctx0" brushRef="#br0" timeOffset="101133.991">27463 14150 543 0,'8'-21'130'0,"3"1"8"0,2-3-85 16,4 7-2-16,-3 2-3 0,-2 3 1 15,1 4-4-15,-2 7-4 0,-11 5-7 16,7 11-7-16,-7 13-5 0,0 22-6 0,-8 11-4 16,0 3-4-16,-7 9-6 15,3 3-1-15,-2 1-2 0,4-7-3 0,3-5-6 16,1-6-8-16,6-8-9 0,-10-9-13 16,10-3-11-16,-8-10-10 0,8-9-108 15,0-1-115-15,0-11-271 0</inkml:trace>
  <inkml:trace contextRef="#ctx0" brushRef="#br0" timeOffset="101352.736">27520 14587 531 0,'16'-14'127'16,"7"2"8"-16,-2 8-87 0,4 4 0 15,-5 0-4-15,1 6-1 0,-5 6-4 16,-1 9-4-16,-5 2-3 0,-2 1-4 15,-3-1-4-15,0 3-4 0,-5 2-5 16,0-8-3-16,0 0-4 0,-7 2-11 0,7-10-10 16,-6-6-18-16,6-6-18 0,0 0-9 15,0 0-113-15,0 0-122 0,0 0-278 16</inkml:trace>
  <inkml:trace contextRef="#ctx0" brushRef="#br0" timeOffset="101852.584">27828 14541 525 0,'19'11'127'0,"-4"-1"6"16,0 15-80-16,-4-1-8 0,-1 1-3 15,-10 5-6-15,0 9-4 0,0-8-8 16,-11-2-4-16,11 3-3 0,0-4-2 16,0-10-5-16,0-4 0 0,13-1-2 0,3-13 1 15,0 0-2-15,4 0-2 0,-2-9 1 16,5-3-1-16,-3 1-2 0,-4-2 0 15,-1-1-1-15,-7 0 2 0,-8 1-2 16,0-3-1-16,-5-1 1 0,-5-8-2 16,-1 10 1-16,1-6-1 0,-2 0 2 15,4-1-2-15,3 6 0 0,0-6-2 16,5 9 2-16,0 4 0 0,0 2-1 16,0 2 0-16,7-1 1 0,-2-3 0 0,1 9 0 15,6-10 0-15,-2 10 1 0,1 0 1 16,2 0 3-16,0 0 2 0,2 0 2 15,2 12 1-15,-1 3 2 0,0 11 1 16,-1 3 0-16,1-1 1 0,-6-6-2 16,-3 1 1-16,-1-4 3 0,4-7 1 15,-5-4 1-15,2-1 0 0,7-7-3 16,-4 0-1-16,0-15 0 0,6 1-3 0,-1-3-4 16,-2-10-1-16,4 9-2 0,2-9 2 15,1 8-2-15,0 5-1 0,-1 3 4 16,1 11 0-16,-5 0 3 0,-4 4 0 15,-11 17 0-15,0 1-1 0,0 10 1 16,-7 6-4-16,-2-2-3 0,2-7-9 16,2 0-11-16,5-10-14 0,5-10-17 15,7-9-24-15,7 0-20 0,2-9-118 0,7 1-139 16,0-6-307-16</inkml:trace>
  <inkml:trace contextRef="#ctx0" brushRef="#br0" timeOffset="102430.573">28853 14598 613 0,'0'0'158'16,"-13"5"10"-16,-4 3-88 0,-1 6-11 0,-5 4-10 15,-1 2-9-15,-3 6-15 0,0-7-9 16,0 1-10-16,11 1-7 0,0-5-3 16,16-4-6-16,0-2 1 0,0-3-2 15,21-7 0-15,-1 0-1 0,1 0-2 16,7-15-1-16,-2 4 3 0,-2-1-3 15,1-4 2-15,0 2 0 0,-7 2 1 16,1 1 2-16,-4-2 1 0,1 5-2 16,-7 3 2-16,-1 5 2 0,-3 0-1 15,-5 0 2-15,0 4-1 0,0 4 1 0,-9 1 2 16,1 6-1-16,0 6-3 0,-2-4 2 16,0 2-2-16,6 4 1 0,4-5-2 15,0-1 0-15,0-2 0 0,18-1 0 16,0-8-1-16,6-6 0 0,1 0 1 0,1 0 0 15,3-4-1-15,-4-12-1 0,6 2 1 16,-2-7-1-16,-1-14-1 0,-5 2-3 16,5-1-4-16,-10-10-1 0,2 1-1 15,1-1-2-15,-3-1 1 0,2-4-1 16,-1-6 4-16,-2-2 3 0,2-2 2 16,-4-3 3-16,0 1 1 0,-5 3 0 15,-5 3 3-15,-5 17 2 0,0-5-3 16,0 15 4-16,-10 11-2 0,-2 17 0 15,-4 0 0-15,-5 13 0 0,-1 17-3 0,-2 3 2 16,-2 10-1-16,3 17-1 0,8-2 3 16,5 1 1-16,10 4-2 0,0 2 1 15,12-5 0-15,2-3 2 0,6-2-1 16,6-9-3-16,4-1-1 0,-1-2 1 16,2-7 0-16,0 1-5 0,-1-6-5 0,-2-7-8 15,-1-5-6-15,0-6-13 0,-1-6-13 16,-3 4-15-16,-5-11 175 0,-5 7-288 15,-3 1-140-15,-10 6-396 0</inkml:trace>
  <inkml:trace contextRef="#ctx0" brushRef="#br0" timeOffset="132085.287">16874 16670 551 0,'0'-12'124'16,"5"4"5"-16,-5-3-96 0,0 0 0 15,0 1-4-15,0 4 1 0,0 1 2 16,-12 5-3-16,-7 0-2 0,-3 6-5 16,-9 5-2-16,-6 7-4 0,1 9-6 15,-10 1-5-15,-3-4-1 0,0 13-2 16,-2-1 0-16,0 4 0 0,5 3-1 0,4-5 0 16,4-3 0-16,10-12-1 0,15 2 1 15,5-5-1-15,8-1 0 0,0-3-1 16,13-9 1-16,2 1-1 0,6-8 0 15,10 0 1-15,2 0 0 0,11 0-1 16,2 0 1-16,1 0 1 0,7-11 1 16,4 11 0-16,1-4-1 0,-2 4 2 15,-10 4 0-15,-1 3 1 0,-8 5-1 16,-12 4-1-16,-9 0 1 0,-17-1 1 16,0 4 0-16,-7 0 0 0,-13 1 0 0,-16 3 2 15,-3-3 1-15,-4 8 1 0,-7-1 0 16,1 0 0-16,-1-6-2 0,-4 4 0 15,2-17 0-15,6 2-3 0,5-10-5 16,5 6-8-16,7-6-11 0,11 0-14 16,11 0-14-16,7-8-9 0,7-8-115 0,14-4-115 15,23-3-274-15</inkml:trace>
  <inkml:trace contextRef="#ctx0" brushRef="#br0" timeOffset="132241.56">17195 17031 553 0,'13'25'137'0,"-3"4"4"16,-10-2-84-16,0 8-15 0,0 0-11 16,-13 10-8-16,-2 3-6 15,-3-6-6-15,5-2-6 0,0-7-9 0,5-11-12 16,-1-8-11-16,0-8-118 0,-1-6-118 16,3-6-299-16</inkml:trace>
  <inkml:trace contextRef="#ctx0" brushRef="#br0" timeOffset="132416.56">17085 16742 498 0,'20'-11'110'15,"8"1"1"-15,3 1-90 0,2-4-5 16,-4 1 146-16,5 5-267 0,-1-4-120 15,-3 4-363-15</inkml:trace>
  <inkml:trace contextRef="#ctx0" brushRef="#br0" timeOffset="132807.1">17511 16743 519 0,'20'-8'128'0,"-2"2"7"0,9-3-78 0,3 1-11 16,3 1-7-16,3 0-2 0,5-2-4 15,-9 9-6-15,1 0-5 0,-2 0 0 16,-6 0-3-16,-7 10-1 0,-2 3-4 16,-8-4-3-16,-8 4-1 0,0 2-3 15,0 8-2-15,-11-5-1 0,-6 10-3 16,-2-1-1-16,-9 5 2 0,-2 5-2 15,-2-1-2-15,-8-4-2 0,1 8 0 0,1-5 2 16,-1-5-3-16,0 9-1 0,9-4 2 16,11-6 0-16,7 0 1 0,12-1 0 15,0-10-1-15,5-4 2 0,13 0 1 16,2-7-1-16,-2-1 0 0,10-6 2 16,3 7-1-16,0 0 2 0,0-7-2 15,13 10 1-15,-13-10 0 0,-3 6-1 16,2-6-13-16,-7 0-11 0,-7-13-13 15,4 3-8-15,-11-3-112 0,-9-3-119 0,0 2-271 16</inkml:trace>
  <inkml:trace contextRef="#ctx0" brushRef="#br0" timeOffset="132994.496">17540 17130 560 0,'0'0'134'0,"0"0"6"0,9-8-91 16,0 8 2-16,9-6-5 0,7 6-7 16,4-7-6-16,4 0-8 0,8 1-5 15,-2-5-11-15,-3-6-21 0,4 5-21 16,-4-7 11-16,0-1-138 0,-5 1-125 16,8-6-309-16</inkml:trace>
  <inkml:trace contextRef="#ctx0" brushRef="#br0" timeOffset="133353.786">18203 17053 535 0,'14'-8'127'0,"4"2"4"16,-4-3-85-16,4-4-3 0,-3-4-8 15,5-4-2-15,-2-6-7 0,6 0-5 16,1-4-4-16,1 1-6 0,0 0-1 15,-1 2-1-15,-9 7-1 0,-4 0 1 16,-4 6 1-16,-8 3-1 0,0 1 2 16,-5-2-1-16,-5 6-1 0,-10 7 0 0,-4 0 0 15,-6 0-2-15,1 7 0 0,-7 7 0 16,6 8-3-16,3 15-1 0,-5 3 1 16,5 11-1-16,9 1-1 0,8-1-1 15,7-6-1-15,3-6 0 0,6-7 0 16,9-11-2-16,11 0 1 0,2-10-1 15,6-2 2-15,4-9-4 0,3 3 0 16,-2-3-2-16,0 0-7 0,-1 0-11 0,-7-8-13 16,-1 8-10-16,-4-6 94 0,0 6-209 15,-3 0-127-15,-5 0-333 0</inkml:trace>
  <inkml:trace contextRef="#ctx0" brushRef="#br0" timeOffset="133947.418">19451 16715 570 0,'0'0'146'0,"0"6"6"0,0 7-67 0,0 8-37 16,0 4-11-16,0 15-8 0,0 9-6 15,0 7-8-15,0-1-7 0,-8-1-1 16,1-3-5-16,-7-6-6 0,4-10-10 15,2-4-10-15,3-8-12 0,5-6-11 16,-7-8-114-16,7-9-117 0,-5 0-280 16</inkml:trace>
  <inkml:trace contextRef="#ctx0" brushRef="#br0" timeOffset="134135.049">19153 17063 593 0,'0'0'141'0,"5"-14"6"16,13 4-95-16,2 2-5 0,8 0-3 16,11-7-5-16,2 3-6 0,5-12-6 0,-1 3-6 15,3-5-7-15,-9 6-4 0,-1-5-11 16,-2 11-16-16,-7 1-19 0,-6 2-14 16,-5 5-118-16,-3-6-129 0,-12 1-302 15</inkml:trace>
  <inkml:trace contextRef="#ctx0" brushRef="#br0" timeOffset="134478.69">19775 16749 568 0,'5'-6'139'15,"3"-6"6"-15,2-4-77 0,5-1-21 16,6-11-6-16,-3 1-1 0,4-4-4 15,2-3-1-15,4-3-6 0,3 6-5 0,0-1-2 16,4 7-4-16,-6 4-3 0,-1 5-1 16,-7-1-3-16,-4 4-1 0,-3 1 2 15,-2 3-4-15,-4 9 2 0,0 0-3 16,-8 0 3-16,0 9-3 0,0 7 0 16,0 12-2-16,-5 2 0 0,-5 11-1 15,4 9-1-15,-6 4-2 0,3 3-1 16,0 8 0-16,-2 5-3 0,1-5-2 0,3 2-2 15,-1-4-3-15,2-13-5 0,6-7-6 16,-10-10-11-16,5-8-15 0,5-4-17 16,-10-1 103-16,2-9-220 0,1 2-139 15,7-1-355-15</inkml:trace>
  <inkml:trace contextRef="#ctx0" brushRef="#br0" timeOffset="134681.607">19836 17080 550 0,'11'0'131'15,"4"-12"6"-15,5-3-89 0,8-1-2 16,1 2-5-16,9-5-3 0,3 8-6 16,-2 5-6-16,2-1-6 0,0 0-7 15,-8 7-5-15,-1 7-5 0,3-2-9 0,-9 6-15 16,2-3-12-16,-4 6-10 0,-7-1-113 15,-8 1-120-15,3 8-282 0</inkml:trace>
  <inkml:trace contextRef="#ctx0" brushRef="#br0" timeOffset="147950.749">6033 16389 511 0,'-10'0'111'0,"-4"0"4"0,-1 0-93 16,-10 13-1-16,-2 1 2 0,-1 2 0 16,-5 6 1-16,2 13-2 0,6 3-3 15,2 7-2-15,4 7-4 0,7-1-2 16,7 1-3-16,5-5-4 0,0-1 0 15,10-3-1-15,11-12 1 0,7-4 2 16,8-14 0-16,10-13 3 0,0 0 3 0,5-19 4 16,6-3 3-16,-3-12 2 0,0-7 3 15,-6-3 0-15,1 5 4 0,-8-4-4 16,-4 7 0-16,-19-6-2 0,-18 0-1 16,0 4-2-16,-11 2-2 0,-23 2-5 15,-17 10-3-15,-3 9-2 0,1 15-4 16,1 0-7-16,0 6-12 0,1 10-12 15,2 2-15-15,13 8-20 0,21 2-19 16,15-6-99-16,11 1-119 0,24-1-261 0</inkml:trace>
  <inkml:trace contextRef="#ctx0" brushRef="#br0" timeOffset="148341.283">7643 16704 515 0,'0'0'127'0,"13"-15"7"15,2-4-71-15,12-9-18 0,6-4-4 16,10-9-4-16,6 1-2 0,7 4-6 16,-1 2-5-16,-1 5-3 0,-6 3-5 15,-7 3-2-15,-9 10-2 0,-5 13-2 16,-9 0-1-16,-10 0 0 0,-8 18 1 0,0 12 0 16,-8 16-1-16,-9 11-1 0,-2 7 1 15,5 6-3-15,-7 3-1 16,2-7-3-16,4 3-2 0,7-9 2 0,-2-6-2 15,10-6-9-15,0-11-6 0,11-10-20 16,-4-12-19-16,3-1-117 0,4-4-133 16,3-10-310-16</inkml:trace>
  <inkml:trace contextRef="#ctx0" brushRef="#br0" timeOffset="148497.641">7752 17056 557 0,'0'8'134'16,"12"-8"7"-16,12 0-91 0,17 0 1 16,4 0-5-16,10-8-4 0,4-11-8 0,2-1-8 15,-2-4-4-15,3-3-11 0,-5 4-24 16,1 16-23-16,-8-8-125 0,-4 15-129 16,-5-12-324-16</inkml:trace>
  <inkml:trace contextRef="#ctx0" brushRef="#br0" timeOffset="149325.445">10384 16650 461 0,'0'-8'113'0,"0"-2"5"0,0-4-67 15,6-6-9-15,7-9-3 0,7 0-5 16,9-4 0-16,2 1-2 0,12 4-3 16,-4 0-3-16,2 8-2 0,-1 10-6 15,-4 7-3-15,-4 3-4 0,-1 4-5 16,-6 12 0-16,-2 10-4 0,-13 6 0 0,-10 8-1 16,0-1-2-16,0 7 1 0,0-1 1 15,-15-9-2-15,-6 0 0 0,-4 0 1 16,-4-13 0-16,-1 4 1 0,-1-1 0 15,5-2 0-15,0-3 3 0,8-4 2 16,-5 1 2-16,5-4 2 0,6-5 3 16,3 4 2-16,9-10 1 0,0-3-3 15,0 0 3-15,0 0-2 0,13 0 4 16,10-8-1-16,4 4-2 0,8 0 2 0,2 4 1 16,14-12-4-16,-3 8 0 0,-3-3-4 15,5 2-3-15,-6 5-3 0,-2 0-1 16,-9 0-8-16,-2 5-5 0,-8-5-16 15,-11 0-26-15,-1 0 98 0,1 0-234 16,12-16-154-16,6-2-398 0</inkml:trace>
  <inkml:trace contextRef="#ctx0" brushRef="#br0" timeOffset="149840.936">12694 16612 568 0,'0'-5'136'0,"0"-2"5"0,13 0-96 15,7-10 0-15,3-4-5 0,6 0-3 16,4-3-5-16,1-2-6 0,-1 10-1 0,5 7-4 16,-4 9-2-16,-6 0-3 0,-4 0-2 15,-6 3-5-15,-8 11 0 0,-10 1-2 16,0 1-2-16,-8 4-2 0,-3 3 2 16,-14-4-1-16,0 1 0 0,4 1-1 15,5-7-1-15,-1-6-1 0,11 1 0 16,6-4-2-16,0 2 1 0,0-7-1 0,0 3 2 15,0-3-2-15,0 6 1 0,10-6 0 16,3 7 0-16,0-7-1 0,11 5 1 16,8-5-1-16,4 0 1 0,1 0 2 15,-1 0-1-15,0 0-1 0,-5 6 2 16,-1 1-2-16,3 10 1 0,-9 5 5 16,-1 1-2-16,2 6 2 0,-12 1 3 15,-13 7-2-15,0 0 3 0,0 1 3 16,-13-7-5-16,-15-2 0 0,-3-6-2 0,0 2-1 15,-5 3-7-15,-5-8-8 0,3 5-16 16,-3-4-20-16,-3-7-21 0,9-3-120 16,12 1-138-16,9 3-314 0</inkml:trace>
  <inkml:trace contextRef="#ctx0" brushRef="#br0" timeOffset="150809.474">6989 17942 523 0,'7'0'129'15,"-2"-5"8"-15,-5 5-83 0,0 0-1 0,-12 0-9 16,-7 10-4-16,-4-6-5 0,-8 7-7 16,0 4-8-16,-4 1-5 0,-2-1-5 15,-9 6-3-15,11 2-3 0,3-2-3 16,7 1-1-16,9-5 1 0,16-4-2 16,0 1 0-16,0-8 1 0,11-6 2 0,4 0-1 15,9 0 0-15,8-6 0 0,7-1 1 16,0 3 1-16,-3 4 0 15,12 0-1-15,-6 0 1 0,6 11 0 0,-4 5 1 16,3 3 3-16,-11 5 0 0,-8-2 1 16,-5 2 2-16,-18-1-1 0,-5-1 1 15,-6 1-1-15,-21 4-2 0,-2 5-2 16,-17-6 1-16,0 5-2 0,-5-5 0 16,4 2-3-16,1-12 1 0,2 4-5 15,5-11-9-15,3-9-11 0,1 0-17 0,12-15-15 16,5-13 102-16,18-16-221 0,12-13-131 15,20-1-343-15</inkml:trace>
  <inkml:trace contextRef="#ctx0" brushRef="#br0" timeOffset="150965.675">7289 17570 550 0,'7'22'138'0,"1"20"7"0,-2 7-86 0,-1 11-4 15,-5 10-10-15,4 10-8 0,-4 5-9 16,0 3-10-16,0-7-6 0,0-8-8 15,0-6-7-15,-4-17-11 0,-1-6-15 16,5-3-13-16,-6-8 41 0,-1-6-155 16,7-9-121-16,7-7-292 0</inkml:trace>
  <inkml:trace contextRef="#ctx0" brushRef="#br0" timeOffset="151309.341">7027 18258 507 0,'0'-19'121'0,"0"0"4"15,16 6-77-15,7-3-9 0,15 5-2 16,5-5-2-16,7-1-2 0,1-1-4 16,11 1 0-16,-4-6 0 0,2 6-4 15,-2 4-3-15,-4 13-4 0,-9 0-5 0,-9 0 0 16,-13 16-5-16,-16 5-3 0,-7 1-2 16,-8 6-2-16,-15 3 1 0,-8 1 1 15,-10 3-2-15,-5-4 1 0,8 4 0 16,1-5 0-16,9 5-2 0,10-13 1 15,18-10-1-15,0-12 1 0,5 0-2 16,14-17 2-16,11-9-1 0,4-7 0 0,2 3 0 16,2-6 0-16,0 6 0 0,-9-6 4 15,0 4 2-15,-2 2 2 0,-4 12 5 16,-10 9 5-16,0 9 4 0,-5 9 3 16,-8 9-2-16,0 14 0 0,-5 4-2 15,-5 4-6-15,5 3-3 0,5 2-6 16,0-3-11-16,7-7-12 0,9-9-18 0,2-12-30 15,4-14 150-15,2 0-279 0,7-10-158 16,4-6-415-16</inkml:trace>
  <inkml:trace contextRef="#ctx0" brushRef="#br0" timeOffset="151608.9">8008 18263 423 0,'0'17'123'0,"0"0"5"16,0 4-2-16,0 0-78 0,0 8-6 15,0-2-4-15,0 3-5 0,8-3-4 0,-3-7-6 16,0-6-3-16,-5-2-2 0,0-12-2 16,0 0-1-16,-7 0 0 0,7 0-1 15,-5-3 2-15,5-10 1 0,0-8-1 16,0-2 1-16,0-9-5 0,7-6-1 16,1 3-1-1,7-4-2-15,0 3-3 0,4-7-3 16,4-3-2-16,-2-2 3 0,6 9-1 15,-6 9-2-15,2 7 0 0,0 16 4 16,1 7-2-16,-4 0 1 0,5 14-2 16,1 4-1-16,-3 7-6 0,-9-4-12 15,8 0-22-15,1-5-18 0,-9-7 21 16,4 3-141-16,-5-12-129 0,1 9-289 0</inkml:trace>
  <inkml:trace contextRef="#ctx0" brushRef="#br0" timeOffset="151874.499">8589 17485 612 0,'0'0'153'0,"0"0"7"15,0 0-93-15,0 12-3 0,0 11-7 0,0 19-9 16,-6 15-10-16,1 13-7 0,5 9-8 16,-9 1-8-16,-4 3-5 0,5-6-4 15,5 1-5-15,-4-9-8 0,7-15-14 16,0-5-10-16,0-18-16 0,7-10-19 16,-7-5 79-16,10-2-196 0,-10-14-126 15,0 0-325-15</inkml:trace>
  <inkml:trace contextRef="#ctx0" brushRef="#br0" timeOffset="152046.293">8252 18080 580 0,'5'-8'143'0,"6"2"7"0,12-1-92 16,7 0 1-16,7 5-3 0,3-5-6 15,0 7-6-15,11 0-8 0,3 0-10 0,-3 0-4 16,-3 0-11-16,2-7-22 0,-6 0-18 15,4-7-28-15,1-5-122 0,-3 6-135 16,8 2-331-16</inkml:trace>
  <inkml:trace contextRef="#ctx0" brushRef="#br0" timeOffset="152233.738">9003 17993 636 0,'0'2'156'0,"5"-2"6"0,10 0-97 15,10-2-13-15,7-6-14 0,11 3-6 32,-4-3-10-32,-3 0-6 0,-1 3-15 15,-8-3-13-15,-4 4-17 0,-3 4-14 0,-9 0-13 0,-4 0-114 0,-7 0-127 0,0 12-276 16</inkml:trace>
  <inkml:trace contextRef="#ctx0" brushRef="#br0" timeOffset="152405.644">9038 18159 554 0,'0'0'135'0,"8"0"10"0,5 0-86 0,2 0-3 0,8-6-3 0,-2-2-2 0,5 2-10 15,4-4-5-15,-4 2-11 0,3 0-8 16,-1 4-9-16,-2-5-12 0,-1-1-12 31,4 3-16-31,-2-4-18 0,-1-3 148 16,0-6-268-16,2 4-142 0,9 1-382 0</inkml:trace>
  <inkml:trace contextRef="#ctx0" brushRef="#br0" timeOffset="152593.094">9701 17626 616 0,'6'14'155'0,"-1"0"9"16,5 15-94-16,2-1-4 0,-4 12-9 15,2-6-12-15,-2 15-12 0,-8 0-8 16,0 6-10-16,0 3-10 0,0 0-15 0,-8-2-30 16,8-11-109-16,0-6-32 0,19-16-124 15,-2 7-261-15</inkml:trace>
  <inkml:trace contextRef="#ctx0" brushRef="#br0" timeOffset="153249.128">11933 17686 563 0,'-18'0'139'0,"3"0"1"0,-8 0-87 16,-2 9-14-16,-3 7-11 0,-6 7-6 15,-5-3-10-15,-7 4-6 0,5 3-2 16,0-4-2-16,12-3 1 0,11-1-1 15,3 1 0-15,10-6-2 0,5-10-1 16,0 8 2-16,0-5 1 0,10 1-1 16,6 2 3-16,-1-2-1 0,6 3 3 15,9-7 1-15,9 8-1 0,5-4-1 0,10 2-1 16,-6 2-1-16,2-3 0 0,-2 5 1 16,-15 1 0-16,-4 6 3 0,-4-5 2 15,-17 4 3-15,-8 2 4 0,0-5 3 16,-10 3 1-16,-16 1 1 0,-7 0-2 15,-8-4 0-15,-5 2-3 0,-6-6-6 16,1-3-3-16,0 0-3 0,1-10-3 16,5 0-4-16,9 0-5 0,9 0-10 15,10-9-11-15,11 6-21 0,6-6-13 0,0-1-113 16,13-1-127-16,11-4-294 0</inkml:trace>
  <inkml:trace contextRef="#ctx0" brushRef="#br0" timeOffset="153405.426">12312 18052 613 0,'10'31'151'0,"-3"10"2"15,-7-6-99-15,0 9-10 0,-12-3-12 16,1-3-11-16,-4 2-10 0,2-8-8 16,-3-9-10-16,11-12-17 0,5-11-13 15,0-6-118-15,0-18-123 0,13-1-303 16</inkml:trace>
  <inkml:trace contextRef="#ctx0" brushRef="#br0" timeOffset="153795.884">12194 17677 581 0,'0'9'144'0,"5"4"6"15,10-4-95-15,8-1-1 0,10 1-11 16,3-9-8-16,0 0-11 0,5 0-11 15,0 0-13-15,-5 0-9 0,6 0-9 16,-4 0-4-16,-4 7-3 0,1-1-3 0,-1 1 4 16,-4 5 6-16,1 7 4 0,-7 3 4 15,-7-7 4-15,-12 6 4 0,-5 2 0 16,0-2 1-16,-14 2 4 0,5-3 3 16,-1 1 5-16,-3-1 3 0,5-2 2 15,8-5 4-15,-7 1 3 0,7-5-1 0,0 5-1 16,0 1 0-16,-7 6-1 0,7-4 0 15,0 4 3-15,0-1-2 0,0-3 3 16,0 1 4-16,9-3-3 0,0 0-2 16,8-1-1-16,4-2-5 0,2-7-1 15,2-5-5-15,2 0-7 0,3 8 0 16,-6-8-3-16,6 0 0 0,-2 0-4 16,-2-8-6-16,-6 8-5 0,-6 0-8 15,-14-5-11-15,0 5-22 0,-5-10-16 0,-13 10-6 16,-3-7-106-16,-8 7-119 0,1 0-266 15</inkml:trace>
  <inkml:trace contextRef="#ctx0" brushRef="#br0" timeOffset="154170.971">12581 18172 519 0,'-7'5'133'0,"7"-5"8"0,0 10-64 0,5-10-24 15,7 0-6-15,4 0-5 0,12 0-9 16,0 0-6-16,3-7-9 0,11-2-5 15,3-3-6-15,-6-2-4 0,2-2-2 16,-3 3-2-16,-2 1-2 0,-7 4 0 16,1 0-1-16,4 0 2 0,-10 1-2 0,1 0-1 15,-2-3 0-15,-2-2 2 0,1 4-1 16,-3-6 1-16,7 0-1 0,-1 0 2 16,-2-2 2-16,-7-1 3 0,2 3 1 15,-13-4 3-15,2 4 3 0,-7 1 4 16,0 4 1-16,-10 3 4 0,-3 6-2 15,-4 0-1-15,-9 9-2 0,-2 8-2 16,-3 7-3-16,-10 4-3 0,4 14-1 16,1-4-1-16,6 7 1 0,6-3-1 0,17-3 3 15,7-7-3-15,0-4 1 0,5-1-1 16,15-10-2-16,3 0 1 0,4-6-1 16,6-6-2-16,3-5-1 0,-1 0-8 15,-1-10-13-15,-1 1-15 0,-6-5-16 16,-2-1-12-16,0-1-116 0,1-5-125 15,7 3-282-15</inkml:trace>
  <inkml:trace contextRef="#ctx0" brushRef="#br0" timeOffset="154405.158">13639 18004 618 0,'8'0'160'16,"3"0"7"-16,14-9-77 0,3 7-33 15,-1 2-16-15,5-12-9 0,-1 12-11 16,-2-4-9-16,-1 4-14 0,-8-7-10 16,-6 7-14-16,-4-8-17 0,-2 8-15 15,-8-3-113-15,9 3-128 0,-9 3-288 16</inkml:trace>
  <inkml:trace contextRef="#ctx0" brushRef="#br0" timeOffset="154576.942">13612 18184 594 0,'0'0'146'0,"14"0"7"16,2-10-86-16,5 3-12 0,10-2-7 15,2-4-5-15,6-1-7 0,2-1-9 16,0-1-5-16,-3-2-14 0,-7 2-17 15,-3 2-24-15,-9-2-19 0,1 4-122 0,1 4-132 16,-1 8-319-16</inkml:trace>
  <inkml:trace contextRef="#ctx0" brushRef="#br0" timeOffset="155545.5">14382 17773 499 0,'-13'0'120'16,"5"-7"7"-16,3 7-79 0,0-9 0 0,-2 9-4 16,7-14 0-16,0 3-5 0,7 0-3 15,1-3-5-15,8-4-3 0,1 1-4 16,6 4-2-16,5-3-3 0,3 2-3 16,-2 4-2-16,2 10-1 0,2 0-2 15,1 15-5-15,-6 7-2 0,-3 11-2 16,-4 10 0-16,-13-2-1 0,-8-2 0 15,0-1-3-15,-15-1 4 0,-1-7 0 0,-7 3-2 16,-3-5 2-16,-5-5-1 0,1-2-1 16,-1-6 2-16,5 0-2 0,3-8 0 15,5 4 0-15,5-11-2 0,0 0 3 16,5 0-2-16,1 0 0 0,7-14 2 16,0 3-1-16,0 0 5 0,7-3-2 15,-1 1 0-15,9 1 2 0,0 0-1 16,4 6 3-16,4-6-2 0,-5 8 0 15,5 4 3-15,-5 0-2 0,-3 0-2 0,1 4 2 16,1 8-2-16,6-3-2 0,-5 6 0 16,-2-6-1-16,5 5 0 0,-6 2 0 15,5 0-1-15,-2 0-1 0,3 2 1 16,-1 1 1-16,-2-3-3 0,0 2 1 16,0-2 0-16,-5-1 0 0,5 2 1 15,-5-5-3-15,-3 2 2 0,1-1 0 16,-3-4 2-16,-8 0 0 0,9 1-1 0,-9-2-1 15,0 2 2-15,-10 1-1 0,2-4 0 16,-4 5 0-16,-1-6-1 0,-2 5-1 16,-1 1 3-16,-2-1 0 0,-7-4 3 15,-4 3 1-15,-1-4 2 0,-10-6 6 16,-1 8 1-16,-10-4-2 0,-3-4 0 16,-5 0-1-16,3 0-2 0,10 11-5 0,-1-6-11 15,12 1-11-15,6 2-16 16,9 1-30-16,12-3-130 0,8-6-150 0,5 0-353 15</inkml:trace>
  <inkml:trace contextRef="#ctx0" brushRef="#br0" timeOffset="156576.49">17254 18153 525 0,'-18'0'124'0,"-7"0"5"0,4 0-89 15,-5 0-3-15,1 0-6 0,4 0-2 16,3 0-3-16,-2 0-5 0,10 0-2 16,-1 6-2-16,3-1 0 0,8 0-3 15,0 3-1-15,0 3-2 0,5 2 0 16,5-5-1-16,8 6 0 0,6-6-2 16,10 2 2-16,11-5-1 0,2 0-1 0,2-5-1 15,4 9-1-15,-6-7-1 16,1 8 0-16,-1-6-3 0,-11 7 1 0,-5-1 1 15,-5 5 2-15,-9 6 3 0,-7-2 2 16,-10 6 0-16,0-3 5 0,-7 4 2 16,-6-6 0-16,-8 3 0 0,-5-3-3 15,-7 3 0-15,-5-1-1 0,-1 0-2 16,-9-6-2-16,1-11-1 0,-1 4 0 0,4-9-1 16,0 0-4-16,11 0 0 0,4-8 0 15,3 4-6-15,8 0-5 0,6-5-7 16,1-1-8-16,11 2-8 0,0-1-10 15,8 4-16-15,2-3-9 0,13 0-6 16,4-2 24-16,8-1-127 0,2-6-108 16,14-2-270-16</inkml:trace>
  <inkml:trace contextRef="#ctx0" brushRef="#br0" timeOffset="156857.839">17832 17721 553 0,'0'-10'143'0,"0"4"8"0,8 6-81 15,-8 16-5-15,8 6-3 0,-8 13-14 16,0 15-7-16,0 8-6 0,-6 7-10 15,-1 10-6-15,4 3-8 0,3 2-4 16,-7 8-4-16,7-21-7 0,0 0-8 0,8-7-10 16,-8-15-13-16,9-13-13 0,-9-4-13 15,0-14-1-15,0-8-111 0,0-6-108 16,0 0-254-16</inkml:trace>
  <inkml:trace contextRef="#ctx0" brushRef="#br0" timeOffset="157263.853">17573 18237 510 0,'0'-6'121'16,"5"3"5"-16,11-7-81 0,6 7-5 15,9-7 0-15,10 6-4 0,14-10-3 16,6 7-3-16,11 7-4 0,3-8-3 16,-3 8-6-16,0 0-7 0,-11 8-1 15,-12-1-4-15,-15 0-1 0,-14 2-3 16,-10 3 1-16,-10-4-1 0,-7 8 0 15,-6 5-1-15,-3-1 0 0,-5 10 0 0,-7-1 1 16,3 9 0-16,-1-12 0 0,5 7 0 16,4-11 1-16,17-1-3 0,0-16 2 15,5-5 0-15,10 0 0 0,5-23-2 16,8 2 1-16,-4-13 0 0,1-4 0 16,-2 3 2-16,0-1 5 0,-7 2 5 0,4 5 9 15,-6 2 3-15,3 4 4 0,-9 8 2 16,-2 7 3-16,-6 8-3 0,7 8 0 15,-7 5-6-15,0 10-3 0,0 13-5 16,0 5 1-16,0 2-6 0,0 9-4 16,0-9-5-16,11-6-2 0,1-4-7 15,6-6-8-15,-7-14-13 0,9 0-12 16,-7-6-23-16,2-7-16 0,-5 0-120 16,8-7-134-16,-2-6-305 0</inkml:trace>
  <inkml:trace contextRef="#ctx0" brushRef="#br0" timeOffset="157545.004">18637 18440 530 0,'12'21'126'0,"-4"2"4"0,8-5-81 16,-6-8-6-16,2-3-4 0,1 1-2 0,-7-8-4 15,1 0-1-15,3 0 2 0,-10-9-5 16,8 2-2-16,-8-6-5 0,0-9-1 15,0-2-1-15,0-3-3 0,-3-6-3 16,3-3-2-16,0 3-1 0,0-1-2 16,3 3-2-16,5-3-3 0,5 13-2 15,2 7-1-15,0 7 0 0,-1 7-1 0,4 0 0 16,-5 6-1-16,5 7 1 0,2 1-5 16,-2-1-5-16,3 0-7 0,-1-3-15 15,-2-1-19-15,0-9-14 0,-5 2-112 16,4-2-124-16,7 0-290 0</inkml:trace>
  <inkml:trace contextRef="#ctx0" brushRef="#br0" timeOffset="157732.471">19222 17649 571 0,'0'-6'152'0,"0"6"10"15,5 20-59-15,-5 14-37 0,0 10-8 16,0 12-4-16,-10 4-7 0,3 0-12 15,-1 6-9-15,-3 7-7 0,1-4-9 16,5 1-12-16,-3-3-16 0,8-6-16 0,-7-9-19 16,1-10-17-16,6-10-117 0,-5-12-134 15,5-7-297-15</inkml:trace>
  <inkml:trace contextRef="#ctx0" brushRef="#br0" timeOffset="157888.667">18986 18228 549 0,'0'-13'148'0,"5"1"6"0,5 4-46 16,13 2-47-16,0 6-9 0,9-9-9 16,3 3-5-16,1 1-12 0,2-3-4 15,7 5-7-15,-2-2-11 0,3 5-15 16,0-12-15-16,-5 8-19 0,-5-4-12 16,-4 3-119-16,-1 5-129 0,-3 0-295 15</inkml:trace>
  <inkml:trace contextRef="#ctx0" brushRef="#br0" timeOffset="158247.966">19905 17959 594 0,'0'0'146'0,"0"0"2"16,0 0-94-16,0 0-11 0,-5 6-10 15,-2 1-6-15,7-7-10 0,0 8-9 16,0-3-3-16,0-5-2 0,0 8 1 0,5-8 3 16,-5 0 3-16,0 0 3 0,0 0 6 15,0 6 1-15,0-6 2 0,0 9-1 16,0 5-1-16,0 8-1 0,0 0-3 15,0 9-3-15,-6 6-1 0,-1 0-2 16,2 4-1-16,2 5-2 0,-5-1-3 16,3 1 1-16,5 0-4 0,-8-5-3 15,8-9-8-15,0-16-14 0,0 0-21 16,0-16-22-16,0 5-121 0,0-5-138 16,0-8-322-16</inkml:trace>
  <inkml:trace contextRef="#ctx0" brushRef="#br0" timeOffset="158432.003">19621 18253 575 0,'-13'0'152'0,"13"0"7"0,0 8-73 15,12-8-20-15,6 13-4 0,10-13-8 0,1 3-8 16,9-3-10-16,1 0-7 0,10 0-6 16,-1-11-6-16,-1-3-10 0,-1-1-14 15,-10 2-17-15,-3 1-19 0,-4 1-22 16,-3-3-110-16,1-1-16 0,0 2-110 15,5 1-205 1</inkml:trace>
  <inkml:trace contextRef="#ctx0" brushRef="#br0" timeOffset="158738.381">20484 17931 654 0,'-26'6'156'0,"-3"2"5"0,-9-3-103 16,-1 4-10-16,1-4-12 0,2 5-10 16,3-3-5-16,9 5-7 0,4-6-5 15,20 3-9-15,0-1-2 0,0-2-1 0,7 9 0 16,12 0-2-16,1-1 1 16,6 2 0-16,-1 3 4 0,1-4 0 0,0 1-1 15,-1 2 0-15,-7 1 1 0,0 0 2 16,-4 5 0-16,1-5 4 0,-7 3 3 0,-3-1 3 15,-5-3 0-15,-5 0 3 0,-9 5 1 16,-13-3-1-16,-4-2-4 0,-10-4-1 16,0 3-7-16,4-7-7 0,-1-5-15 15,7-5-20-15,13 0-19 0,15-8 18 16,3-9-144-16,9-9-129 0,19-3-303 16</inkml:trace>
  <inkml:trace contextRef="#ctx0" brushRef="#br0" timeOffset="158894.646">20723 18088 520 0,'0'22'160'0,"0"5"9"0,7 0 4 15,-7 3-101-15,0 0-18 0,-5-1-11 16,-2 1-12-16,-6-3-10 0,5-9-15 16,0-11-17-16,8-7-19 0,0 0-23 15,0-17-2-15,8-11-126 0,5 0-132 0,5-4-293 16</inkml:trace>
  <inkml:trace contextRef="#ctx0" brushRef="#br0" timeOffset="159050.837">20619 17931 532 0,'0'0'129'0,"0"7"6"0,16-7-82 16,4 0-8-16,2 0-7 0,8-6-6 15,6 3-17-15,-3 3-20 0,-4-8-16 16,6 8-83-16,-13 0-41 0,1 0-101 15,-3 11-212-15</inkml:trace>
  <inkml:trace contextRef="#ctx0" brushRef="#br0" timeOffset="159378.926">20967 17978 549 0,'12'0'138'15,"1"-6"6"-15,10-1-72 0,-2 3-18 16,5-7-5-16,4 0-4 0,4 3-2 15,2-1-4-15,-2 4-2 0,1 5-2 16,-6-4-5-16,-4 4-3 0,-7 0-7 16,-10 9-5-16,-8 4-3 0,0 3-4 0,-16 7-3 15,-1 7-1-15,-12-5-3 0,-7 10 1 16,-5-9 0-16,2 8-1 0,-9-3-2 16,7 3 0-16,0 1 0 0,10 2 0 15,5-1-1-15,10-5 2 0,9-3 0 16,7-1 0-16,0-4 2 0,0-7-1 15,10-5-2-15,0-3 2 0,4-8-2 16,4 0 0-16,9 0 1 0,-1 0-1 0,10 0 0 16,-3-3 1-16,-2 3-4 0,-5-12-6 15,-2-2-9-15,-6-3-13 0,-1-7-17 16,-1 0-19-16,-4-5 6 0,-4 3-123 16,-5 8-123-16,-3-3-280 0</inkml:trace>
  <inkml:trace contextRef="#ctx0" brushRef="#br0" timeOffset="159738.148">20899 18155 567 0,'0'0'142'0,"0"9"8"0,4-2-86 15,10-1-3-15,4 4-5 0,6-2-7 16,2 2-12-16,4 0-7 0,7-7-8 16,1-3-11-16,0 6-17 0,-4-6-11 15,0 0-12-15,-1 0-7 0,-3 0-9 16,1-7-2-16,-2-3 3 0,1-3 7 0,-6-1 9 15,4-5 8-15,-5 4 8 0,-3 3 7 16,-4-1 4-16,0 1 0 0,-2-7 1 16,0 2 0-16,-5-2 2 0,-3 1 3 15,-6-2 4-15,0 5 4 0,-13 7 6 16,-3 8 6-16,-4 0 3 0,-10 6 1 16,-6 11 1-16,4 10-2 0,-4 2-4 15,-2 1-1-15,7 5-3 0,8-8 2 0,8-2-3 16,15 3-1-16,0-1-2 0,7-5-1 15,8 1-3-15,6-2-4 0,-3-5-3 16,8 4-2-16,0-12-2 0,2 1 0 16,0-3-3-16,1-6-8 0,-1 0-7 15,0-6-14-15,-5-10-20 0,3-3 87 16,0-5-213-16,2 0-139 0,-2 4-352 16</inkml:trace>
  <inkml:trace contextRef="#ctx0" brushRef="#br0" timeOffset="161190.933">23163 17886 545 0,'-7'0'137'0,"7"-7"10"0,7 7-80 16,-2 0-8-16,3-7-3 0,8 7-1 16,2-8-8-16,7 8-8 0,4-8-8 15,-1-3-5-15,5 3-8 0,3 8-7 16,3-5-5-16,1 5-4 0,-4-4-6 0,-10 4-9 15,-6 0-14-15,-9 0-18 0,-11 0-16 16,0-6-3-16,0 6-113 0,-11 0-119 16,-1 15-263-16</inkml:trace>
  <inkml:trace contextRef="#ctx0" brushRef="#br0" timeOffset="161378.425">23176 17964 622 0,'0'0'159'0,"8"6"9"0,9-6-92 16,6 7-9-16,-2-7-7 0,8 4-10 16,2 1-12-16,7 2-7 0,0-4-9 15,-1-3-7-15,-1 8-6 0,0-8-13 16,-8 0-18-16,2-9-25 0,-9-1-21 16,0 5-121-16,4 5-142 0,6 0-325 15</inkml:trace>
  <inkml:trace contextRef="#ctx0" brushRef="#br0" timeOffset="162159.457">24248 17887 541 0,'5'-4'133'16,"4"-3"8"-16,9 2-85 0,8-9-6 15,-5 2-3-15,2-5-3 0,2-6-5 16,-1 2-7-16,-1-9-4 0,3-3-4 16,0 4-1-16,2-6-2 0,-3-3-4 15,1 8 0-15,0-2-2 0,2 6-3 16,-2 3 1-16,-3 10-1 0,-6 1-1 15,-4 12 0-15,-13 0-1 0,5 0 1 0,-5 7-1 16,-5 8-3-16,0 12-1 0,5 10-2 16,-12 13 1-16,-1 6-1 0,-2 12-4 15,-1 2 1-15,-2 3 1 0,5-3-4 16,1-4-3-16,4-6-3 0,2-3-4 16,-2-7-6-16,3-9-9 0,0 3-10 15,5-14-14-15,-7-6-14 0,7 0-1 0,0-8-115 16,0-9-117-16,0-7-279 0</inkml:trace>
  <inkml:trace contextRef="#ctx0" brushRef="#br0" timeOffset="162362.567">24237 18248 565 0,'0'0'151'0,"20"0"8"0,-1 5-78 15,8-5-10-15,0 0-7 0,13-5-9 16,4 5-13-16,5-7-12 0,0-4-8 16,12-1-8-16,-11 1-8 0,-5 2-14 15,-8-5-11-15,6 4-17 0,-10-3-19 16,-1-2-5-16,-2-2-121 0,12 3-126 16,-6 1-287-16</inkml:trace>
  <inkml:trace contextRef="#ctx0" brushRef="#br0" timeOffset="162565.771">25221 17603 596 0,'0'10'162'0,"0"11"9"0,5 8-72 16,0 8-29-16,3 8-10 0,-8 2-9 15,0 4-15-15,0 0-12 0,-6 6-9 16,-3 0-5-16,-4-7-5 0,0-6-9 15,5-7-11-15,1-9-13 0,-1-13-21 16,8-6-15-16,0 1-122 0,0-10-136 16,8 0-309-16</inkml:trace>
  <inkml:trace contextRef="#ctx0" brushRef="#br0" timeOffset="162737.504">24925 17931 572 0,'-10'0'150'0,"10"0"8"0,0 0-79 16,10 0-11-16,14 0-7 0,9 0-8 16,3-9-12-16,7 9-11 0,1-12-7 0,0 3-9 15,-3-12-14-15,5 5-19 0,-2-5-21 16,-6-1-16-16,-7-2 72 0,-5 0-197 16,0 4-137-16,2 4-333 0</inkml:trace>
  <inkml:trace contextRef="#ctx0" brushRef="#br0" timeOffset="163143.629">25475 17597 598 0,'0'0'150'0,"0"-7"6"0,19 7-90 0,3-1-5 16,1 1-7-16,1-13-3 0,2 7-9 16,-4 6-6-16,-3 0-4 0,3 0-5 15,-11 14-7-15,-11 5-6 0,0 4-3 16,0 7-2-16,-11 3-3 0,-11 5-3 0,-10-1 0 15,-6-2-5-15,-8-2 0 0,7-1-3 16,0-9-2-16,16-2-5 0,10-7-1 16,13 1-4-16,0-10 3 0,13-5-1 15,3 0 3-15,5 0 2 0,4-5 2 16,1-1 3-16,-3 2 1 0,-2 4 2 16,2-10 1-16,-2 10 1 0,-4-4 0 15,1 4 4-15,3 0 4 0,-1 6 3 16,1 6 3-16,5 2 2 0,0 3 2 0,-3 6 3 15,-6 5-1-15,-4-3-3 16,-13 3 0-16,0-6-4 0,-7-6 0 16,-4 1-2-16,-12 1-5 0,-5 2-2 0,-6-2 0 15,-1 6-6-15,3-8-5 0,-6-5-12 16,4-8-9-16,1-3-12 0,3 0-24 16,1 0-17-16,9-3-117 0,20-8-133 0,0 1-306 15</inkml:trace>
  <inkml:trace contextRef="#ctx0" brushRef="#br0" timeOffset="163315.49">26051 17708 663 0,'8'30'164'0,"-8"5"5"15,0 6-105-15,0 1-14 0,-11-5-16 16,-5 1-8-16,-6-4-14 0,3 0-14 15,-1-7-14-15,7-1-16 0,6-6-20 16,1-10-118-16,6-3-132 0,0-7-306 16</inkml:trace>
  <inkml:trace contextRef="#ctx0" brushRef="#br0" timeOffset="163471.8">25792 17915 563 0,'14'-7'142'0,"0"7"8"15,8 0-83-15,4 0-10 0,7 0-7 16,9-6-4-16,7-2-9 0,2 0-11 16,3-6-10-16,-5-1-14 0,-10 1-25 0,-7 3-21 15,-5-2-124-15,-9 13-131 0,4 0-323 16</inkml:trace>
  <inkml:trace contextRef="#ctx0" brushRef="#br0" timeOffset="164289.803">27169 17634 698 0,'9'0'177'0,"-3"9"6"15,7-3-104-15,4-6-11 0,2 8-19 0,9-8-11 16,3 0-12-16,0 0-10 0,0 0-7 16,1 0-10-16,-11-8-10 0,-5 0-14 15,-4 1-14-15,-6 2-21 0,-6 5-16 16,0 0-116-16,0 11-129 0,-6 3-297 15</inkml:trace>
  <inkml:trace contextRef="#ctx0" brushRef="#br0" timeOffset="164461.469">27050 17947 643 0,'0'0'162'0,"10"0"9"0,13 0-97 15,5 0-12-15,6-8-11 0,8 0-12 16,3-6-9-16,-4-1-11 0,0-1-12 15,-1-5-15-15,-5 0-13 0,-6 3-23 16,1-9-16-16,-4 1-122 0,-3 6-134 0,10-6-311 16</inkml:trace>
  <inkml:trace contextRef="#ctx0" brushRef="#br0" timeOffset="167089.518">29468 17218 604 0,'7'-21'144'16,"-1"6"5"-16,1 5-103 0,-1 10 0 16,-6 0-11-16,0 0-4 0,0 9-6 15,-9 14-6-15,-8 18-3 0,-1 10-5 16,-5 19-2-16,-1 3-3 0,-2 8-2 15,-1 4 0-15,-2-1-6 0,-4-7-7 16,-1-6-8-16,1-7-10 0,8-18-13 0,9-16-9 16,16-11-116-16,0-8-116 0,5-11-278 15</inkml:trace>
  <inkml:trace contextRef="#ctx0" brushRef="#br0" timeOffset="167355.235">29224 17193 543 0,'-29'8'123'0,"4"2"5"15,-3 6-98-15,1 4-1 0,4 3-2 0,0 0 0 16,-2 0-1-16,10-1-5 0,9-3-3 16,6-3-1-16,0 6-1 0,6-6-1 15,11-1-1-15,6-2-1 0,5-8 4 16,-1-5 1-16,6-9 4 0,0-1 3 15,-5-11 2-15,0-2-5 0,-2-6-1 0,-5 2-5 16,-6 2-1-16,-7 2-5 0,-8-1-6 16,0 14-13-16,-8 5-12 0,-10 5-22 15,-3 0-17-15,-4 14-118 0,13 11-135 16,12-6-307-16</inkml:trace>
  <inkml:trace contextRef="#ctx0" brushRef="#br0" timeOffset="167605.01">29576 17798 585 0,'-21'30'124'0,"3"1"1"16,-3 11-104-16,9-12-3 0,12-5-3 16,0-4 4-16,5-8 6 0,18-13 3 15,10 0 4-15,8 0 3 0,8-10 2 0,-7-5 1 16,1 0 1-16,-13 0-2 0,-14-3 1 15,-16-3-2-15,0 3-5 0,-8-3-7 16,-22-4-3-16,1 6-9 0,-14 4-13 16,-6 2-20-16,3 4-24 0,4 9-15 15,1 0-134-15,15-8-146 0,6 4-339 16</inkml:trace>
  <inkml:trace contextRef="#ctx0" brushRef="#br0" timeOffset="170425.739">30264 17265 559 0,'10'-22'132'0,"-4"4"3"0,-1 7-92 15,-5 3-7-15,0 8-13 0,0 0-2 16,-6 5-5-16,-1 6-2 0,-1 0-4 0,-5 8-1 15,0 2 0-15,0 2-2 0,3 5-4 16,2 7 1-16,0 2-4 0,8-1-1 16,-7 1 2-16,7-1-2 0,0-6 1 15,0 2-1-15,10-7 0 0,-2 1 1 16,7-11 1-16,3 0-2 0,3-6 1 16,-3-3 0-16,2-6 0 0,-1 0-1 15,-1 0-2-15,0-7-10 0,-1-1-10 0,-1-6-8 16,-3-1 150-16,0-1-264 0,-1-4-131 15,2-3-369-15</inkml:trace>
  <inkml:trace contextRef="#ctx0" brushRef="#br0" timeOffset="170597.585">30536 17238 536 0,'-12'12'132'0,"-1"13"7"0,5 4-82 0,-7 6-11 15,-1 15-2-15,4 2-5 0,3 7-9 16,-1 15-8-16,0 1-7 0,5-2-8 16,-1-7-6-16,1-6-10 0,5-12-16 15,0-6-13-15,0-13-84 0,0-3-32 16,16 1-101-16,4-10-210 0</inkml:trace>
  <inkml:trace contextRef="#ctx0" brushRef="#br0" timeOffset="171644.196">31016 17428 506 0,'0'0'117'16,"0"0"6"-16,13-7-85 0,1 7-3 16,8-9-6-16,2 6-1 0,6-6-4 15,1 9-3-15,5 0-6 0,-7 0-4 16,1 0-7-16,-6 11-8 0,1-6-7 0,-12 0-8 16,8-5-8-16,-6 0 181 0,-4 5-291 15,-2-5-127-15,-1 0-379 0</inkml:trace>
  <inkml:trace contextRef="#ctx0" brushRef="#br0" timeOffset="171828.316">31055 17629 529 0,'0'0'126'0,"0"0"7"15,10-4-81-15,6 4-8 0,5-7-6 16,9-3-4-16,4-1-7 0,4-3-4 15,3 1-6-15,-4 0-7 0,-1 0-13 0,-1 1-13 16,-7 0-13-16,-5 0-9 0,1 1-76 16,-4-3-35-16,1 2-97 0,12-2-192 15</inkml:trace>
  <inkml:trace contextRef="#ctx0" brushRef="#br0" timeOffset="184907.033">7695 13447 539 0,'3'0'127'0,"2"0"3"0,0 0-90 16,2 0-10-16,-1 13-5 0,-6 3-3 15,7 11-7-15,-1 2-4 0,8 6-1 16,-6 4 0-16,3 7-1 0,7 0-1 16,3 10-3-16,-9-10-1 0,6 8-1 0,-2-3-1 15,1 0-3-15,-9-8 1 0,5 3-3 16,-3-5-3-16,-10-9 1 0,5-2-3 16,1-3-1-16,6-1 1 0,-4-11-1 15,0-1 1-15,7-5 4 0,-9-9 1 16,-2 0 2-16,4-4 1 0,5-8 0 15,-7-2 2-15,4-4 0 0,8-2 1 16,-1-7 1-16,-4-1 1 0,10-2 1 0,-2-5 1 16,-1-3 2-16,3-1 0 0,1 2-1 15,-9 5 0-15,5 5-2 0,-11 12 0 16,3 9 0-16,-12 6-3 0,0 0-3 16,0 8 1-16,-7 10-1 0,-1 4 0 15,2-1 0-15,-3 1-2 0,0 4 2 16,0-7 1-16,4 3-1 0,-1 3 0 15,-6-4 1-15,4 2-2 0,2 0 2 16,-6-5-1-16,4-7 0 0,3 1 0 0,2-4 1 16,-2-8-1-16,-3 5 4 0,0-5 4 15,-1 0 3-15,-14 0 3 0,-8-5 5 16,-11-8 4-16,-4 0 2 0,-13 1-4 16,3 3-4-16,4-3-3 0,11 6-6 15,-7 1-14-15,14-7-28 0,1 3-135 16,7 0-138-16,26 9-352 0</inkml:trace>
  <inkml:trace contextRef="#ctx0" brushRef="#br0" timeOffset="-69675.017">21316 17404 524 0,'8'-23'120'16,"4"11"6"-16,1 3-92 0,6 4 2 16,3 5 0-16,-4 0 1 0,0 0 0 15,0 5-6-15,-5 10-5 0,6 6-4 16,4 9-5-16,2 8-4 0,4 19-5 16,6 12-3-16,-7 6-4 0,-9 14-7 15,-7 8-9-15,-12 3-6 0,0 1-8 0,-20 0-4 16,-14 4-5-16,-15-9-3 0,-14 2 0 15,-18-4 115-15,-23-7-206 0,-10-12-106 16,-17-5-315-16</inkml:trace>
  <inkml:trace contextRef="#ctx0" brushRef="#br0" timeOffset="-69300.111">16925 17902 548 0,'0'8'116'0,"-15"13"2"16,-8 15-104-16,-13 19-4 0,-5 9-2 16,-11 19-1-16,3 11 0 0,1 12 2 15,-4 13 0-15,11 9 1 0,1-2-1 16,8 2 0-16,20-6 0 0,12-11-4 15,7-20-7-15,22-10-9 0,32-26-7 16,29-24-6-16,21-19-104 0,33-12-101 16,35 0-247-16</inkml:trace>
  <inkml:trace contextRef="#ctx0" brushRef="#br0" timeOffset="-68893.931">22294 17233 468 0,'11'-31'109'0,"2"5"5"16,0 3-79-16,-5 14 4 0,-1 3-1 16,-7 6 1-16,0 6 1 0,-15 11-1 15,2 17-4-15,-8 10-7 0,-4 23-5 0,-3 9-6 16,5 16-5-16,-6 4-5 0,1 11-5 15,-3-6-2-15,-3 1-1 0,-4-17-3 16,0-6-6-16,4-13-8 0,6-15-9 16,10-9-9-16,5-8 104 0,13-18-216 15,0-16-121-15,0 0-331 0</inkml:trace>
  <inkml:trace contextRef="#ctx0" brushRef="#br0" timeOffset="-68659.641">21978 17247 546 0,'-37'16'121'0,"6"8"3"0,7-2-103 16,1 7 2-16,3-1-5 0,10-12-2 16,10 0 2-16,5-3-2 0,8-13 0 0,14 0 3 15,10 0 4-15,-2-15 3 0,1 0 0 16,-5-6 1-16,0-1-2 0,-10-4-5 15,5 1-2-15,-8 5-4 0,-5 5-10 16,-13 8-14-16,9 7-20 0,-3 0-14 16,-1 0-7-16,5 9-7 0,3 5-104 15,5 2-106-15,8 0-230 0</inkml:trace>
  <inkml:trace contextRef="#ctx0" brushRef="#br0" timeOffset="-68409.698">22348 17893 462 0,'-27'28'100'0,"6"1"2"16,3 2-84-16,8-4-3 0,10-1-1 15,0-10 0-15,0-10 1 0,15-6 1 0,6 0 4 16,7-4 6-16,13-12 4 0,3-10 3 16,10 2 1-16,4-6 1 0,1-5 3 15,-5 3-2-15,-9 2-4 0,-15 3-4 16,-12 8-6-16,-18 5-3 0,-7 14-4 15,-21 0-5-15,-9 0-6 0,-14 22-21 16,-10 1 15-16,1 6-160 0,3 3-138 16,3-6-357-16</inkml:trace>
  <inkml:trace contextRef="#ctx0" brushRef="#br0" timeOffset="-67534.889">22901 16727 533 0,'0'-8'128'16,"0"2"8"-16,0-1-89 0,0 7 1 16,0 0-4-16,0 0-2 0,0 7-5 15,8 13-5-15,-3 11-8 0,2 12-3 16,2 13-5-16,0 9-6 0,-4 3-4 15,-5-4-4-15,6-2-5 0,-6-10-5 16,0-4-11-16,0-7-12 0,-5-9-13 0,5-7-4 16,0-9-112-16,7-16-114 15,6 0-265-15</inkml:trace>
  <inkml:trace contextRef="#ctx0" brushRef="#br0" timeOffset="-67269.312">23184 17117 526 0,'15'0'124'0,"3"-5"4"0,7-6-90 16,-1-5-4-16,-1-6-4 0,0 1-2 15,-5 1-6-15,-2-2-7 0,-4 1-2 16,-6 0-2-16,-6 0 0 0,0 5-1 16,0 1-1-16,-11-3 1 0,-2 7 4 15,-4 0 0-15,-2 8 3 0,1 3-3 16,0 6 3-16,0 16-1 0,-2 8-2 15,0 13-2-15,2 3-5 0,2-3-2 0,-2-4-1 16,10-8-4-16,8-3-3 16,0-6-2-16,15-8-7 0,-1-8-13 0,12-6-15 15,1 0-11-15,1-10-112 0,6-7-118 16,-5 0-282-16</inkml:trace>
  <inkml:trace contextRef="#ctx0" brushRef="#br0" timeOffset="-66991.185">23595 16848 526 0,'-6'22'130'0,"-7"8"5"16,-5 6-82-16,0-1-6 0,4 4-8 0,-4-7-5 15,12-1-6-15,1-3-9 0,5-6-5 16,0-7-4-16,8-8-5 0,7-7-1 16,0 0-2-16,12-7-2 0,-2-9 1 15,4-4-3-15,-1-6-1 0,2 3 2 16,-14-12-1-16,4 11-2 0,-7-4 3 0,-3 12 1 15,-5 5 0-15,-5 11 3 0,0 0-1 16,0 20-1-16,-12 8 2 0,-1 3-1 16,-2 7-4-16,2-4-3 0,3-2-10 0,10-9-7 15,0-10-7-15,5-13-8 0,17 0-7 16,-1-7 52-16,7-13-150 0,-5-8-101 16,11-1-271-16</inkml:trace>
  <inkml:trace contextRef="#ctx0" brushRef="#br0" timeOffset="-66725.678">23913 16894 458 0,'-5'-9'122'15,"-8"9"6"-15,-4 10-46 0,-2-5-32 16,1 12-10-16,0 5-8 0,5 3-5 0,1-9-8 16,12 7-5-16,-5-1-6 15,5-3-3-15,0-10-3 0,8-9-2 0,10 4-3 16,4-4-3-16,2-8-3 0,1 8 0 16,1 0 0-16,-3 0 0 0,-3 8 1 15,-4 2 3-15,4 3 3 0,-2 6 2 16,-4-4 1-16,4 1 0 0,-4-1 3 15,-1 2-3-15,-2 0 2 0,-1-3-2 16,-4 1 2-16,-6-1 2 0,0 2 2 0,0 0 2 16,-13 3 4-16,-1 1 1 0,-9-1 4 15,-7 3-3-15,-6-9-3 0,-6-1-2 16,-4-2-2-16,-3-3-4 0,0-7-9 16,6 0-9-16,4 0-8 0,6-8-12 15,13-22-9-15,7-13-110 0,13-19-109 0,0-9-261 16</inkml:trace>
  <inkml:trace contextRef="#ctx0" brushRef="#br0" timeOffset="-66428.688">24111 16342 505 0,'6'28'130'0,"1"10"7"16,1 15-66-16,-8 5-23 0,0 7-9 15,0 13-6-15,-10-3-8 0,1 1-7 16,-3-6-6-16,2-10-6 0,2-9-1 15,8-15-2-15,0-10-3 0,0-15-3 0,0-11 0 16,10 0-1-16,3-7 0 0,2-7 0 16,4-14 0-16,1-8 1 0,1-3 3 15,2-9 0-15,-1 1-1 0,2 0 2 16,1 7 6-16,-2 5 1 0,0 7 4 16,1 13 3-16,-3 2 5 0,-4 13 4 0,-1 0 3 15,-3 10-3-15,2 8 0 0,1-1-1 16,2 11-5-16,0 6-5 0,0-1-4 15,5 7-6-15,-6 4-13 0,2-2-24 16,11-3-82-16,-2-4-61 0,-1 5-129 16,1-14-285-16</inkml:trace>
  <inkml:trace contextRef="#ctx0" brushRef="#br0" timeOffset="-63741.828">28201 16921 517 0,'0'0'119'16,"0"18"6"-16,-7 7-93 0,3 15 4 15,-8 12-7-15,2 4-1 0,-6 5-2 16,3 4-6-16,-7-1-7 0,4 0-2 16,-9-9-4-16,12-2-2 0,2-8-3 15,11-4-2-15,0-12-1 0,0-15-2 16,18-11-2-16,8-3-1 0,8-8-3 16,1-7-3-16,4-11-9 0,5 1 0 0,-6-9-114 15,-1-2-107-15,13-8-273 0</inkml:trace>
  <inkml:trace contextRef="#ctx0" brushRef="#br0" timeOffset="-63585.717">28560 17082 555 0,'-43'70'138'0,"-5"5"2"0,-1 11-71 16,8 1-32-16,7 3-12 0,1-1-6 15,9 2-6-15,9-5-18 0,2-10-16 16,13-7-122-16,0-9-118 0,10-14-305 15</inkml:trace>
  <inkml:trace contextRef="#ctx0" brushRef="#br0" timeOffset="-62726.611">32181 17252 559 0,'-41'32'125'16,"-4"14"1"-16,-1 6-98 0,5 12-4 15,5 0-7-15,13 5-4 0,23-12-3 16,6-1-3-16,14-14-1 0,23-10-3 15,14-14 1-15,10-15-4 0,-3-3 1 16,5-17-1-16,-6 1 7 0,-2-9 9 16,-10-5 7-16,-7-6 6 0,-8-5 5 15,-15-4 6-15,-12-8 3 0,-9 0-2 0,-5 3-8 16,-22-1-7-16,-12 8-5 0,39 43-11 16,-116-40-15-16,39 40-19 0,-10 0-24 15,-6 22-133-15,3 10-142 0,0 0-342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6-22T20:35:11.9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6-22T20:35:12.421"/>
    </inkml:context>
  </inkml:definitions>
  <inkml:trace contextRef="#ctx0" brushRef="#br0">10605 17759 0,'11'-3'0,"76"3"0</inkml:trace>
  <inkml:trace contextRef="#ctx1" brushRef="#br0">3728 11725 580 0,'-34'-20'135'0,"6"6"6"16,6 14-93-16,16 0-2 0,6 6-16 15,0 2-1-15,0 6-4 0,0 3 0 16,3 8-2-16,-3 7-2 0,0 9 0 0,0 15-1 15,0 17-4-15,-5 11-1 0,5 21-4 16,0 3-3-16,0 4-3 0,0-14-3 16,-5-6-2-16,5-27-1 15,-11 4 1-15,4-17 0 0,-3-9-1 0,-6-5 2 16,6-6 0-16,-4-11 1 0,0-7-2 16,6-10-1-16,0-4 1 0,8 0 1 15,0-9-2-15,0-18-1 0,13-16 2 16,4 3 1-16,12-8 0 0,12 0-1 15,2 5 0-15,4 1 0 0,-6 1 2 16,3 6-3-16,-5 7 1 0,6 9-1 0,-4 19 2 16,13-7-2-16,3 7 2 0,-1 7-2 15,-1 7 1-15,1-2-1 0,-5 3 2 16,-1 4-1-16,-4 0 0 0,-11 9 1 0,-3 9 1 16,-20-2 0-16,-12 1 1 0,0 5 2 15,-8 2 5-15,-19-1 3 0,-9-4 3 16,-4-1 3-16,-8-7 2 0,1-1-1 15,2-3-2-15,-12-6-5 0,0-13-1 0,-2 0-3 16,-13-7-7-16,13-10-7 0,15 3-10 16,-2-5-8-16,15-2-13 0,16-6-18 15,15-2-21-15,0 1 8 0,6-6-123 16,9 1-119-16,18 7-285 0</inkml:trace>
  <inkml:trace contextRef="#ctx1" brushRef="#br0" timeOffset="281.185">4394 12959 532 0,'26'16'141'0,"4"-6"10"16,1-4-65-16,-1-6-24 0,1 0-5 15,-5 0-10-15,2-6-12 0,-2-4-8 16,2-4-8-16,3-2-4 0,3-2-7 16,-3-2-2-16,-4-4-2 0,-5-3 2 15,-12 3-1-15,-5-9-3 0,0-2 0 0,-5 4 2 16,-6 5-1-16,-6 4 4 0,-8 8-1 15,-7 5-1-15,-5 9 3 0,3 0-3 16,-4 14-1-16,2 9 0 0,-3 9-4 16,3 9 1-16,8 7 0 0,6 0-2 15,9 4 2-15,8-3-2 0,5-3-4 16,5-4-3-16,10-5-11 0,6-2-11 16,5-6-16-16,5-8-16 0,11-6 77 15,-4-5-190-15,9-6-126 0,7-4-320 16</inkml:trace>
  <inkml:trace contextRef="#ctx1" brushRef="#br0" timeOffset="640.527">5357 12879 522 0,'-5'-15'136'0,"-10"15"7"16,2 0-58-16,-13 15-32 0,-5 5-5 16,-13 16-8-16,3 7-9 0,-5 7-6 15,12-1-7-15,6 8-4 0,18-12-7 16,10-4-3-16,0-11-1 0,13-17-3 15,10-13 1-15,5 0 0 0,0 0-2 16,3-21 2-16,2 6 0 0,-1-3-1 16,-1-3 0-16,0-4 1 0,-3-1 0 0,-5 6-1 15,-3-3 2-15,-5 15 0 16,1 8 2-16,-5 0 1 0,4 13 1 0,-3 10 3 16,2 8-3-16,-2 8 2 0,3 0-4 15,1 6 3-15,4-1-1 0,-7-3 1 16,5 5 1-16,-8 2 4 0,3 0 2 15,-7-4 3-15,-3 1 1 0,-3 1 3 16,0-5 2-16,-13-6-1 0,-6 0-1 0,-7 0-3 16,-9-12-1-16,-9 4-4 0,11-4-2 15,-1-10-6-15,-2-13-5 0,-8 0-13 16,8-7-11-16,-17-13-19 0,7-9-24 16,5-3-20-16,32-10-117 0,9-3-137 15,0-9-300-15</inkml:trace>
  <inkml:trace contextRef="#ctx1" brushRef="#br0" timeOffset="796.684">5888 13048 641 0,'27'51'148'0,"-15"-1"8"16,-12 0-104-16,0-4-9 0,-7-5-13 15,-11-7-8-15,-3-9-9 0,1-9-18 16,9-3-28-16,-1-13-126 0,12 8-132 15,0-8-326-15</inkml:trace>
  <inkml:trace contextRef="#ctx1" brushRef="#br0" timeOffset="1124.732">5832 12699 580 0,'29'0'153'0,"2"0"6"0,9 0-85 16,2 4-3-16,3 8-10 0,-5 8-12 15,-8 12-14-15,-8 9-11 0,-12 12-5 16,-6 0-8-16,-6 5-5 0,0 7-4 16,0-9 0-16,0-3-1 0,0-7 0 15,0-15-2-15,0-9 1 0,0-13-2 16,0-2 4-16,0-7-1 0,10-7 0 16,-3 0-1-16,-1-13 0 0,7-8-1 0,-1-6 3 15,6-8-4-15,-5-4 3 0,6 0-1 16,-6 6 4-16,7 1 3 0,-2 10 2 15,0 12 1-15,5 9 7 0,-8 8 0 16,4 9 5-16,-5 11-4 0,-3 10-1 16,-8 4-3-16,2 6-1 0,-5 5-5 15,8-1-9-15,-1-4-16 0,-1-5-18 16,6-3-34-16,4-8-132 0,7 1-155 16,5 6-370-16</inkml:trace>
  <inkml:trace contextRef="#ctx1" brushRef="#br0" timeOffset="1296.636">7603 13517 850 0,'-27'57'190'0,"-9"-2"-2"15,-10 8-147-15,-8 0-10 0,8-4-30 16,2-11-40-16,19-5-149 0,20-15-155 15,5-28-388-15</inkml:trace>
  <inkml:trace contextRef="#ctx1" brushRef="#br0" timeOffset="1749.743">8754 12844 618 0,'0'0'153'0,"12"0"5"0,4 0-102 16,9 0-7-16,1-8-8 0,5-7-11 15,0-5-10-15,0-5-9 0,-4-4-2 0,2 1-4 16,-1 8 0-16,-8-4-1 0,-2 5 2 16,0 2 0-16,-18-6 1 0,0 4 3 15,-12-3 2-15,-6 1 2 0,-11 5 1 16,-14 3-2-16,2 13 0 0,0 0 2 16,-3 18-5-16,0 7-1 0,4 11-2 15,4 6-3-15,0 1-1 0,9 3 0 16,4 7-3-16,5-5 3 0,18 7-3 0,0-7 1 15,6-1 2-15,9 1-2 0,6-8-2 16,-3-6 1-16,8 3 1 0,4-10-2 16,4-5-5-16,4-5-8 0,0-6-11 15,-1-11-11-15,-2 0-18 0,-8 0-14 16,-2 0-118-16,3-16-128 0,3-9-296 16</inkml:trace>
  <inkml:trace contextRef="#ctx1" brushRef="#br0" timeOffset="2077.63">9334 12539 550 0,'0'9'144'0,"0"5"10"0,0 6-78 16,0 2-16-16,0 4-6 0,0 3-7 16,7 4-7-16,1 8-10 0,3 2-9 0,-1 1-4 15,0 0-1-15,1-2-4 0,1-9-1 16,1-3-2-16,-8-15 0 0,5-1 2 15,3-11-1-15,-7-3-1 0,1 0 0 16,9-10-1-16,-4 2-2 0,4-9-2 16,-6-8-1-16,10-2 0 0,-7-5-3 15,6-9 0-15,6-1 2 0,-2 4-3 16,-2 4 2-16,4 12-3 0,-9 7 0 16,-5 15 2-16,-4 0-2 0,-7 15 2 15,0 11 0-15,0 6 0 0,-7 12 1 0,4 5-2 16,-5-5-6-16,0 5-9 0,8-7-11 15,0-5-19-15,0-2-21 0,11-6-121 16,-3-7-134-16,19-13-314 0</inkml:trace>
  <inkml:trace contextRef="#ctx1" brushRef="#br0" timeOffset="2452.541">10222 12864 449 0,'0'-27'118'16,"0"2"7"-16,0 1-55 0,-10 0-13 16,10 16-11-16,-20 8-5 0,5 0-4 0,-9 8-4 15,-2 18-7-15,-6 10-6 0,6 2-1 16,2 7-1-16,11-2-3 0,4-4-3 16,9-2-2-16,7-8-1 0,8-8-2 15,8-7-3-15,4-7-1 0,1-7-3 16,0-11 1-16,0-5 0 0,-2-3-2 15,-6-8 3-15,-2-4-1 0,0-3-1 16,-7-1 1-16,-3-5 0 0,6-5 0 16,-6-6-1-16,5-6 0 0,-3-5 2 0,-5-12 3 15,-5-10 2-15,6 0 4 0,-6-2 4 16,0 1 3-16,-8 21 1 0,3 25-2 16,-8 22-3-16,1 17 0 0,-1 8-3 15,2 11-6-15,4 11-4 0,-6 14 1 16,13 9-2-16,0 4-4 0,8 7-14 15,-1 0-15-15,11-2-24 0,2 1-124 0,-1 6-139 16,12-5-334-16</inkml:trace>
  <inkml:trace contextRef="#ctx1" brushRef="#br0" timeOffset="2608.801">11073 13355 760 0,'0'34'203'0,"-15"4"7"0,-1 8-107 0,-5 3-19 16,-20-4-24-16,1 1-19 0,3-5-23 16,-8-11-26-16,9-3-22 0,10-12-7 15,10-12-177-15,16-3-170 0,0 0-422 16</inkml:trace>
  <inkml:trace contextRef="#ctx1" brushRef="#br0" timeOffset="3180.623">12599 12390 649 0,'13'-17'150'0,"-5"3"4"16,-8 4-112-16,0 10 0 0,-16 0-8 16,-10 0-5-16,-7 11-4 0,-8 3-7 15,-3 12-2-15,0-4-4 16,-2 3-2-16,-2-2-6 0,11 3-3 16,1-2 1-16,1-3-2 0,12 0 1 0,10-3 0 15,13-4-4-15,0-1 2 0,13-7 2 16,7 5-3-16,13-3 1 0,3 0 2 15,1-1-2-15,8 3 2 0,0 3 3 16,6 2-1-16,2 5 4 0,-1 8 1 16,-6-3 4-16,-2 5 2 0,-11-3 0 15,-15-5-1-15,-7 4 3 0,-11-3 2 16,-6 3 2-16,-12-1-3 0,-10-5-2 16,-12 1 0-16,-4-1-2 0,-2-6-3 0,-3-6-5 15,-3 2-7-15,1-1-10 0,0-9-10 16,6 0-13-16,4-11-24 0,5-3-5 15,26-9-135-15,10-9-139 0,8 2-320 16</inkml:trace>
  <inkml:trace contextRef="#ctx1" brushRef="#br0" timeOffset="3336.768">13151 12589 666 0,'28'22'169'0,"-9"4"6"16,-9 6-97-16,-10 4-21 0,0 6-15 15,-8-6-13-15,-5 2-10 0,-9-3-18 16,4-5-21-16,0-9-23 0,-3-13 99 16,3-8-234-16,3 0-152 0,10 0-391 0</inkml:trace>
  <inkml:trace contextRef="#ctx1" brushRef="#br0" timeOffset="3493.024">12849 12311 576 0,'14'-11'163'0,"2"3"7"0,13 3-64 0,16 0-42 16,2-1-10-16,5 1-8 0,-2 5-23 15,-5 0-26-15,-7 0-27 0,-5 0-25 16,-9 0-118-16,-9 0-136 0,1 9-323 16</inkml:trace>
  <inkml:trace contextRef="#ctx1" brushRef="#br0" timeOffset="3821.014">13555 12289 633 0,'36'-16'162'0,"2"1"6"0,13 8-96 16,-9-5-10-16,9 12-4 0,-4 0-13 15,-7 0-10-15,-9 7-10 0,-7 5-6 16,-11 1-4-16,-3 8-3 0,-10 1-3 0,0 1-3 15,0 2-2-15,-13 13 1 0,-3-5 0 16,-12 1-3-16,-11 7 1 0,-10 2-2 16,-4 0 1-16,-3-7-1 0,2 7-2 15,12-1 0-15,17-8-1 0,2-5-1 16,23 0 0-16,0-4-1 0,0-9-1 16,13-1 3-16,4-8-3 0,7 1 1 15,-9-8-1-15,10 0-1 0,4 0-1 0,4-12-4 16,-4 7-14-16,4-6-13 0,-10 1-19 15,-5-1-6-15,-11 0-120 0,-1 0-129 16,-6 5-295-16</inkml:trace>
  <inkml:trace contextRef="#ctx1" brushRef="#br0" timeOffset="3992.847">13336 12627 635 0,'0'0'173'15,"18"0"9"-15,1 0-91 0,11 6-7 16,1-6-13-16,12 0-13 0,-3 0-15 16,5-6-15-16,-9 6-13 0,3-3-14 15,-1-5-18-15,-1 8-21 0,-1-5-27 16,4-2-15-16,-6 7-120 0,2 0-137 0,-5 7-307 16</inkml:trace>
  <inkml:trace contextRef="#ctx1" brushRef="#br0" timeOffset="4367.935">14138 12611 595 0,'15'0'153'0,"9"-9"6"15,4 3-79-15,7-8-25 16,1-1-7-16,9-1-10 0,0-10-10 0,4 4-7 16,-5-4-6-16,-2-4-1 0,-4 7-2 15,1 2-3-15,-6-6 3 0,-5 5 0 16,-8-2-2-16,-4-6 2 0,-11 4-3 15,-5 4 1-15,-3-5-1 0,-10 11-4 16,-12 5 2-16,-6 11-3 0,-13 0-3 0,-2 10 1 16,-8 12-1-16,0 15-1 0,-5 2-1 15,6 12 0-15,1-5 2 0,13 3-1 16,11-1 1-16,10-5 0 0,13-4 2 16,5 3-1-16,5-10 6 0,15 4 3 15,1-1 4-15,12-9 0 0,-2-3 3 16,3-2-1-16,0-6 2 0,6-1-3 15,-9-4-1-15,8 2-3 0,-6-6-2 16,-2 1-4-16,-3-4 1 0,3-3-7 0,-5 6-4 16,-3-6-9-16,-5 0-10 0,-3 0-11 15,-7 0-14-15,-8-6-22 0,0 6 151 16,-8 0-289-16,-10 0-162 0,3 0-437 16</inkml:trace>
  <inkml:trace contextRef="#ctx1" brushRef="#br0" timeOffset="12462.559">7047 15499 641 0,'0'11'153'0,"5"10"5"15,0 17-63-15,1 5-72 0,2 3 4 16,1 10 4-16,-9 0-4 0,0 0-5 15,0-2-3-15,0-3-7 0,4-10 0 16,-4-10-12-16,5-7-19 0,7-17-27 0,-1-7-129 16,1 0-141-16,2-19-348 0</inkml:trace>
  <inkml:trace contextRef="#ctx1" brushRef="#br0" timeOffset="12634.471">6745 15130 632 0,'0'-4'156'0,"0"4"1"15,23 0-90-15,2 0-32 0,3 9-9 16,-2-9-20-16,2 0-28 0,3 0 158 16,5-9-292-16,5 4-150 0,19-3-425 15</inkml:trace>
  <inkml:trace contextRef="#ctx1" brushRef="#br0" timeOffset="12946.846">8041 15375 630 0,'-35'30'149'0,"-2"-3"3"16,-3-4-109-16,-6 2-4 0,5-3-12 15,1-10-5-15,7 7-9 0,18-5-5 0,0-3-4 16,15 0 0-16,0-4-2 0,13-7 0 15,1 7 0-15,17-7-1 0,10 0 1 16,3 7 0-16,10-1 0 0,1 3 0 16,-2 4-1-16,-9 0 1 0,2 6 0 15,-8 6-2-15,-7-7 0 0,-2 10 1 16,-9 11 5-16,-20-7 6 0,0 11 3 16,-5 5 4-16,-20-5 4 0,-9 1 4 15,-14-6 0-15,-2 1-4 0,-4 1-7 16,-10-4-1-16,0 1-5 0,0-3-4 0,7-19-8 15,4-1-16-15,11-14-27 0,4 0-47 16,20-23-96-16,10-17-138 0,8-3-314 16</inkml:trace>
  <inkml:trace contextRef="#ctx1" brushRef="#br0" timeOffset="13806.048">10421 14981 627 0,'-39'14'139'15,"-10"7"6"-15,-10 0-117 0,-7 17 2 16,-7 2-3-16,1-3-1 0,-4 0-6 16,8 12-4-16,10-10-4 0,12-3-4 15,19-6-2-15,15-6-3 0,12-8 0 16,20-10-2-16,6-6 1 0,12 5-2 0,14-5 2 15,-1 0 1-15,1 0-2 0,12 0 0 16,-3 9 3-16,1 0 0 0,2 4 6 16,-4 6 3-16,-7 1 3 0,-6 1 3 15,-6 4 3-15,-23 2 0 0,-18 5 1 16,0 3 0-16,-13 2 0 0,-26 1-2 16,-12 3-3-16,-18-1-2 0,-4-8-2 0,-6 3-3 15,7-4-4-15,-7-6-8 0,12-2-7 16,7-14-10-16,22-9-19 0,22-6-31 15,16-20-128-15,18-8-149 0,24-14-348 16</inkml:trace>
  <inkml:trace contextRef="#ctx1" brushRef="#br0" timeOffset="13946.612">10944 15086 591 0,'34'29'162'0,"-6"12"8"15,-4 7-53-15,-12 9-57 0,-12 9-13 0,0-4-9 16,-7 2-15-16,-7-3-8 0,-11-6-7 15,4-19 0-15,4-8-5 0,4-13-10 16,7-15-24-16,6 0-19 0,0 0-127 16,0-8-142-16,5-17-339 0</inkml:trace>
  <inkml:trace contextRef="#ctx1" brushRef="#br0" timeOffset="14102.799">10840 14905 559 0,'17'0'136'0,"12"-5"4"16,14 5-95-16,9-7-3 0,14 7-8 16,6-8-6-16,5-2-9 0,-5-2-16 0,1 3-19 15,-10 0-15-15,-9 9-114 0,-15 0-117 16,-10 18-290-16</inkml:trace>
  <inkml:trace contextRef="#ctx1" brushRef="#br0" timeOffset="14477.767">11553 15057 561 0,'6'-7'146'0,"7"3"9"0,5-5-81 16,9 9-8-16,4 0-8 0,8 0-5 16,2 0-11-16,-5 6-6 0,2 2-9 15,-7 5-3-15,-4 1-7 0,-7-3-3 16,0 7-5-16,-17-1 1 0,-3 10-6 15,0-2 1-15,-13 3-4 0,-13 3 1 0,-5 7-1 16,-10 2 1-16,-3 1-3 0,-6 10 0 16,5-3-4-16,-1 2 1 0,-5 1-2 15,2-9 1-15,5-4 0 0,-4 0 1 16,14-11 0-16,14-6 3 0,20-5-1 16,0-5 2-16,12-11 0 0,9 5-3 15,8-5 2-15,9 0 2 0,-5 0 0 16,3 8 0-16,5-8 0 0,0 3 2 15,3-3 2-15,2 8 1 0,0-2-1 0,-7-6-2 16,-3 0-2-16,-8-7-12 0,-5-8-16 16,-10-1-17-16,-3-3-18 0,-10-2-11 15,0-3-113-15,-7 4-122 0,0-1-273 16</inkml:trace>
  <inkml:trace contextRef="#ctx1" brushRef="#br0" timeOffset="14831.411">11553 15410 514 0,'0'0'144'16,"0"0"9"-16,0 0-43 0,0 0-42 16,9 0 1-16,6 0-6 0,2 0-5 15,15 0-12-15,9 0-7 0,3 0-8 0,12 0-8 0,1-7-12 16,1-2-9-16,-1-3-9 0,-1-1-2 16,-4-2-3-16,-1 0-1 0,-5-1-3 0,-4 2 2 15,4 2 4-15,-2-2 5 0,-13 3-1 16,-3-2 0-16,-10 1 3 0,-9 0 3 15,-9 3 1-15,0 1-1 0,-5 3-1 16,-7 5 2-16,-11-11 2 0,-5 11 0 16,-11 0 2-16,-12 11 0 0,1 10 4 15,-8 17-2-15,4 17 4 0,0 3 0 16,5 8 2-16,13-4 2 0,13-8-1 0,23-15-1 16,0 0-1-1,23-12-2-15,13-11-1 0,15-6-7 0,11-10-12 0,2 0-9 16,1-7-14-16,-2-7-18 0,0 0-21 15,0-2 167-15,-63 16-288 0,116-48-149 16,-47 30-406-16</inkml:trace>
  <inkml:trace contextRef="#ctx1" brushRef="#br0" timeOffset="15081.324">13039 15197 581 0,'22'0'153'0,"5"-8"3"0,9 2-55 16,-1-2-50-16,1-2-13 0,10 4-8 15,-9-1-8-15,6 7-8 0,0-6-2 16,1 6-7-16,-12 0-8 0,-2-6-11 15,-7 6-15-15,-10-3-14 0,-8 3-10 16,-5 0-115-16,0 0-119 0,0 3-279 0</inkml:trace>
  <inkml:trace contextRef="#ctx1" brushRef="#br0" timeOffset="15268.798">13072 15488 656 0,'26'0'166'0,"5"0"6"16,5 0-101-16,10-8-10 0,-3-1-12 16,6 0-14-16,-5 0-9 0,5-2-14 15,-5-5-10-15,-4 0-16 0,-6 2-14 16,-6-8-18-16,-3-1-16 0,-7 3-119 16,1 2-130-16,3-2-297 0</inkml:trace>
  <inkml:trace contextRef="#ctx1" brushRef="#br0" timeOffset="15534.349">13889 15081 658 0,'0'0'172'0,"8"0"5"16,10 0-101-16,2 0-4 0,5 0-17 16,7-6-11-16,8 6-13 0,-6-8-11 15,2 8-6-15,2 0-4 0,-7-3-6 0,-8 3-8 16,-2-7-6-16,0 7-12 0,-9 0-10 16,1 0-22-16,-7 0-16 0,-6 7-120 15,-8-1-131-15,0 3-309 0</inkml:trace>
  <inkml:trace contextRef="#ctx1" brushRef="#br0" timeOffset="15721.793">13884 15440 711 0,'13'-6'177'0,"12"-3"3"0,8 2-107 16,8-9-14-16,3-1-13 0,8 5-12 15,-9-8-13-15,6 4-11 0,-2-3-8 16,-1 5-19-16,2-2-25 0,-4 0 30 16,2 1-177-16,3-4-152 0,2-4-371 15</inkml:trace>
  <inkml:trace contextRef="#ctx1" brushRef="#br0" timeOffset="16143.57">15093 14353 626 0,'-7'0'147'0,"7"13"4"0,0 17-110 0,0 13-1 16,0 22-8-16,0 20-6 0,0 15-8 16,-3 10-7-16,-5 5-4 0,-4-2-3 15,-1-11-3-15,0-2-4 0,-3-13-9 16,6-14-11-16,10-4-14 0,0-14-33 16,0-14-89-16,19-12-113 0,14-13-256 15</inkml:trace>
  <inkml:trace contextRef="#ctx1" brushRef="#br0" timeOffset="16456.194">15458 15235 659 0,'0'0'158'16,"6"0"4"-16,4 0-110 0,10 0-7 15,1-11-14-15,5 0-6 0,-1-8-10 16,-1-8-7-16,-1 4-4 0,-6 0-1 0,-6-4-1 15,-4-3 2-15,-7 1 1 0,0-1 2 16,0 4 2-16,-10 4 4 0,-5 9 1 16,0 13 0-16,-11 0-2 0,-3 4-1 15,-4 13-1-15,-10 19-2 0,4 6-2 0,1 7-2 16,4 3-1-16,5 5 1 0,12-1 0 16,9-3-1-16,8 3-1 0,0-2 1 15,11-10-3-15,4-12 0 0,5-4 0 16,3-13-4-16,6-6-7 0,-3-9-9 15,9 0-10-15,-1 0-17 0,2-9-15 16,-1-6-8-16,6-10-112 0,-4 2-118 16,-1-16-274-16</inkml:trace>
  <inkml:trace contextRef="#ctx1" brushRef="#br0" timeOffset="16784.056">15939 14849 541 0,'0'14'133'16,"0"8"6"-16,0-1-86 0,0 16-2 16,0 6-7-16,10 6-4 0,-10 2-4 15,11 3-7-15,-7-6-5 0,1-2-4 16,1-5-3-16,2-7-2 0,-8-11-4 0,8-7-3 16,-8-16 1-16,0 0 1 0,9 0-5 15,-1-19-1-15,-2-8 0 0,6-3 0 16,4 1-2-16,1-3-2 0,1-4 0 15,-4 1 0-15,4-5 0 0,-9 2-2 16,0 0 3-16,-2 12 3 0,-7 7 2 16,3 19-1-16,-3 0 1 0,0 0 0 0,-3 15 1 15,-4 15-2-15,-1 8-2 0,2 1-3 16,6 4-4-16,0-6-9 0,0-3-13 16,16-11-16-16,0-11-19 0,9-5-117 15,4-7-129-15,1 0-302 0</inkml:trace>
  <inkml:trace contextRef="#ctx1" brushRef="#br0" timeOffset="17159.02">16679 14956 624 0,'-11'-18'150'0,"-2"13"4"16,-9 5-102-16,-6 0-6 0,-4 17-9 16,-3 14-8-16,-4 9-8 0,1 3-3 15,7 6-4-15,3-4-2 0,17-8-2 16,11-6-4-16,0-6-3 0,15-10-3 15,11-9-2-15,2-6 0 0,3 0-1 0,-2-13 0 16,1-1 0-16,-1-7 1 0,-3-6 0 16,-1 2 2-16,-9-7 1 0,4 7 0 15,-4 4 0-15,-2 5 0 0,-1 5 0 16,-2 11-1-16,-4 0 2 0,-7 18 0 16,8-2-1-16,-2 13 0 0,-6 6 0 15,10-5 0-15,-7 1 1 0,4 7-2 16,1 0 1-16,4 3-1 0,6 1 1 15,0 1 0-15,5 3 0 0,-2-6 1 0,-3 4-1 16,-7-3 3-16,-4 1-1 0,-7-8 0 16,0-5 2-16,-13-1 1 0,-5 0-2 15,-7-4 2-15,-1-1-3 0,-7 5 2 16,2-8-1-16,-5-6 0 0,-3-4-4 16,1-10-10-16,2 0-10 0,-6-13-17 0,9-18-20 15,10-8-118-15,10-7-136 0,13-3-307 16</inkml:trace>
  <inkml:trace contextRef="#ctx1" brushRef="#br0" timeOffset="17362.038">17075 14070 538 0,'0'18'150'0,"0"10"10"0,0 12-50 16,0 13-39-16,0 11-9 0,0 4-11 0,7 16-8 15,4 7-12-15,2 0-8 0,-1-6-10 16,-1-6-5-16,-4-7-6 0,-7-16-6 16,0-11-12-16,-5-8-18 0,-2-6-23 15,1-8 12-15,-2-9-136 0,3-3-130 0,0-11-303 16</inkml:trace>
  <inkml:trace contextRef="#ctx1" brushRef="#br0" timeOffset="17783.88">16944 14765 577 0,'20'-9'146'0,"13"9"4"0,9-7-93 15,3-6-8-15,5-1-10 0,1-10-10 16,0 2-24-16,-7-15-19 0,0 1-13 16,-11-1-9-16,3 5-5 0,-7-1 1 15,-6-2 1-15,0 1 10 0,-3-1 14 16,0 3 13-16,-11-9 14 0,3 8 10 15,-7 8 7-15,-5 11 4 0,0 14 2 16,-7 0 3-16,-4 21 0 0,-2 12-3 0,-5 13-4 16,3 3-6-16,0 6 0 15,9 7-2-15,-1 9-4 0,7-5-2 0,-6 1-2 16,6-6-1-16,8-6-3 0,-2-15-2 16,-1-7-1-16,3-10-2 0,9-7-2 15,-7-16-1-15,9 0-3 0,3 0 0 16,-3-7 0-16,11-14 0 0,-30 21 1 15,67-44-1-15,-36 18 1 0,3-7 1 0,-3-1 0 16,-3 0 2-16,-3-6 5 0,1 5 1 16,-6 2 4-16,-1 9-2 0,-4 24 0 15,-8 0 0-15,-7 1-5 0,0 26-2 16,-12 18-6-16,1 4-8 0,-7 4-8 16,6-7-17-16,-3-1-28 0,15-11-132 15,0-5-147-15,0 2-353 0</inkml:trace>
  <inkml:trace contextRef="#ctx1" brushRef="#br0" timeOffset="18049.394">18565 14779 515 0,'-13'0'129'0,"-5"5"3"15,-5 4-62-15,-8 4-29 0,-6 8 1 16,-3 6-2-16,-1 3-4 0,9 0 0 0,7-1 1 15,18-8-2-15,7-6-2 0,5-5-8 16,10-10-2-16,11 0 2 0,7 0 1 16,5-13-2-16,-1 1 3 0,3-8 2 15,-11 3 4-15,-6-4-2 0,-5 0-6 16,-11-1-3-16,-7 8-7 0,0 5-4 0,0 4-11 16,0 5-9-16,-10 0-15 0,0 0-19 15,10 0-35-15,0 5-69 16,0 0-63-16,10-5-131 0,9 0-269 0</inkml:trace>
  <inkml:trace contextRef="#ctx1" brushRef="#br0" timeOffset="18236.833">19420 14130 693 0,'11'-36'171'0,"-4"9"7"15,-7 16-106-15,-8 11-10 0,-5 0-10 16,-17 17-13-16,-6 12-11 0,-18 12-5 15,0 15-6-15,-5 6-5 0,12 10-3 16,3 1-13-16,17 5-11 0,9-2-21 16,7-4-31-16,3-8 73 0,8-6-200 15,0-1-152-15,0-9-354 0</inkml:trace>
  <inkml:trace contextRef="#ctx1" brushRef="#br0" timeOffset="18361.86">18873 14857 540 0,'26'-19'153'0,"9"-5"5"0,6 3-23 16,4-2-83-16,-2 2-14 0,5-2-10 0,-1 8-9 16,1-4-18-16,1 1-24 0,5-3-18 15,-4 0-121-15,3 0-129 0,-2 0-316 16</inkml:trace>
  <inkml:trace contextRef="#ctx1" brushRef="#br0" timeOffset="18642.988">19875 14520 617 0,'-28'0'151'0,"-6"0"5"0,-4 12-95 16,-4 16-7-16,1 8-8 0,-8 1-6 15,1 8-9-15,12-1-7 0,12-10-4 16,17-8-6-16,7-9-6 0,16-8-3 16,22-9-5-16,5-8 0 0,7-10-1 15,4-6-1-15,-8-12-2 0,-3-5 3 16,-5-4 2-16,1 9 4 0,-10-4 3 15,1 3 5-15,-11 9 5 0,-4 7 3 0,-10 8-1 16,-5 13-1-16,0 8-4 0,-13 7-1 16,-2 15-6-16,0 4-4 0,4 7-8 15,6-7-10-15,5-7-13 0,5-1-14 16,8-10-25-16,0 0 162 0,4-4-291 16,-3 2-154-16,4-7-416 0</inkml:trace>
  <inkml:trace contextRef="#ctx1" brushRef="#br0" timeOffset="19424.073">20248 14466 595 0,'9'4'142'0,"-3"11"6"16,9 11-97-16,-2-3-4 0,0 14-6 16,-1-1-5-16,7 7-8 0,-4-1-2 15,1 0-2-15,1-8-3 0,2-5-6 16,-9-7-1-16,3-1-6 0,-6-7 1 0,-2-5-2 15,0-2-2-15,-5-7 0 0,0-9 0 16,0 4-1-16,0-11 1 0,0-5-2 16,-7-5 0-16,7-4-4 0,0-11 1 15,0-7-3-15,7-3-1 0,3-10 0 16,1 1-3-16,5 3 1 0,-1 9-1 16,0 6 0-16,-2 18 1 0,7 11 1 15,-6 13 2-15,-4 0 0 0,-3 0-1 0,-7 11 2 16,5 1-1-16,-5 12 2 0,6-1 1 15,-6 0-1-15,13 4 1 0,-5-5 1 16,1 2 0-16,4 6-1 0,0-5 0 16,2-1 0-16,-1 6 1 0,3-3-2 15,-6-1 0-15,-1-7 1 0,0-3 1 0,-4-5 0 16,-1-7 2-16,0-4-2 0,-5 0 1 16,0-6 1-16,0-6-1 15,7-1-1-15,-7-5 0 0,0-9 0 0,0 3 2 16,0-3-3-16,0-10 0 0,6 7 1 15,2-11 2-15,9 4-3 0,1-6-1 16,5 6 1-16,5 0 1 0,1 10-6 16,1 11-4-16,-1 0-8 0,-1 12-3 15,-5 4-7-15,0 0-9 0,-2 0-12 16,4 14-3-16,1-6-4 0,2 9 0 0,-6 2-11 16,3-6-20-16,-4-2 9 0,-1 0 12 15,-10-1 35-15,5-4 21 0,-11 6 16 16,-4-10 24-16,0 5 34 0,0 0 11 15,-6-5 3-15,-1 10-19 0,-6-8-8 16,-6 8-4-16,-6 2-3 0,-6 1-1 16,-5 1-3-16,3 5-3 0,4 0-3 0,11-2-4 15,8-2-5-15,10 1-8 0,0-7-6 16,16-1-5-16,4-10-3 0,8 0-4 16,4 0 0-16,-2-13-2 0,-1-1 3 15,1-2-1-15,-6 0 0 0,-1 0 2 16,0 2-1-16,-5-1-1 0,-3 2 1 15,-5 3 2-15,0 2-1 0,-10-1 2 0,0 2 3 16,0-4 0-16,0 11 2 0,0 0-1 16,0 6-2-16,0 2 2 0,0 7-3 15,0 6-3-15,6 2-2 0,-6-3 0 16,0 3-4-16,5-4-3 0,3-2-10 16,2-3-11-16,6-6-12 0,4-8-13 15,3 0-10-15,2-10-6 0,4-8-3 16,2-5 12-16,2 0-101 0,1 0-96 15,-4 3-238-15</inkml:trace>
  <inkml:trace contextRef="#ctx1" brushRef="#br0" timeOffset="19658.375">21675 14376 497 0,'0'0'126'15,"0"0"9"-15,0 7-69 0,-10 5-11 0,5 4-9 16,5-5-4-16,-10 5-5 0,10 1-5 16,-5 3-6-16,5 3-2 0,0-3-4 15,7 1-3-15,1-10-3 0,2-11-3 16,8 0-1-16,0 0-5 0,3-11-3 15,5-5 0-15,5-3-2 0,7 6 0 0,3-3 2 16,-8 2-1-16,1 6 2 0,-6 0 6 16,-8 8 1-16,-9 0 5 0,-1 8 1 15,-10 7 3-15,0 5-2 0,-10 9-1 16,0 11-4-16,0 3-1 0,-4 4-6 16,0 0 0-16,-2-1-5 0,0-13-8 0,-2-2-18 15,18-8-30-15,-17-9-132 0,17 4-146 16,9-6-362-16</inkml:trace>
  <inkml:trace contextRef="#ctx1" brushRef="#br0" timeOffset="19989.777">23497 14207 620 0,'0'-13'150'0,"-7"13"6"16,-14 0-79-16,-7 0-35 0,-9 15-7 16,-6 13-3-16,0 10-7 0,1 10-1 15,1-2-2-15,11 7 1 0,11-14-2 16,12 1-3-16,7-11 0 0,10-7-2 0,10-3-6 16,8-8-2-16,4-11-2 0,1 0-3 15,0-9 4-15,1-4 4 0,-3-3 4 16,-9-10 3-16,-4 6 0 0,-4-6-2 15,-5 1 0-15,-9 2-3 0,0 0-3 16,-7-4-5-16,-13-7-1 0,-6 1-7 16,-3 6-10-16,-6-1-11 15,12 8-17-15,4 16-29 0,14 4-12 0,5 0-125 0,0 7-137 16,0 8-311-16</inkml:trace>
  <inkml:trace contextRef="#ctx1" brushRef="#br0" timeOffset="20302.042">23765 14415 562 0,'14'23'133'15,"-3"-1"3"-15,-6-1-90 0,0-4-10 16,-5 1-9-16,0-3 0 0,6-2-2 15,-6-10 2-15,0-3 2 0,0 0 0 16,0-6 3-16,0-5 2 0,0-7-7 16,5-3-6-16,-5-1-4 0,13-5-3 15,5-4-5-15,5-8-3 0,8-2-4 0,2-9 1 16,3 6-2-16,-1 0-1 0,-1 7-4 16,4 4-4-16,1 10-9 15,-5 9-18-15,1 2-20 0,4 12-122 0,-1 0-136 16,9 0-321-16</inkml:trace>
  <inkml:trace contextRef="#ctx1" brushRef="#br0" timeOffset="20708.371">25776 13718 600 0,'-34'20'147'0,"-7"13"5"0,-3 10-95 15,-6 21-12-15,-2 4-9 0,1 7-3 16,2-2-9-16,0 1-10 0,15-12-3 16,21-2-6-16,13-9-2 0,0-9 2 0,24-14 3 15,19-15 3-15,12-13 5 0,8 0 1 16,17-21 5-16,-6-1 8 0,-7-12 7 16,-8-7 6-16,-10-1 1 0,-13-4 5 15,-12 0 5-15,-6-8-3 0,-11 1-5 16,-7-4-7-16,-7-5-9 0,-11-4-4 0,-11 5-14 15,-7 9-21-15,-20 10-18 0,-1 14-24 16,-5 6-35-16,-7 4-155 0,-2 2-180 16,22 0-411-16</inkml:trace>
  <inkml:trace contextRef="#ctx0" brushRef="#br0" timeOffset="48992.148">33573 17802 0,'-39'-73'15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2T20:37:45.5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2T20:38:37.143"/>
    </inkml:context>
  </inkml:definitions>
  <inkml:trace contextRef="#ctx0" brushRef="#br0">5342 11343 453 0,'0'0'118'0,"10"0"7"0,-10 0-27 16,7 5-65-16,-7 14-3 0,0 8-3 16,0 8-4-16,0 23-4 0,3 11-6 15,-3 11-3-15,-5 13-2 0,-8 1-3 0,0 6 0 16,-8-6-2-16,-7-2-1 0,2 0 0 15,8-4 0-15,-4-8-2 0,7-11-4 16,-1 1-5-16,-2-19-7 0,5-6-7 16,-5-10-6-16,11-15-7 0,7-8-60 15,0-12-40-15,5 0-83 0,17 0-189 16</inkml:trace>
  <inkml:trace contextRef="#ctx0" brushRef="#br0" timeOffset="1593.217">5301 11153 447 0,'0'-11'107'0,"5"-1"5"0,7 9-72 15,-1-8-4-15,1 11-8 0,4-3-4 16,-1 3-4-16,4 0-2 0,9 3-3 15,2 5-3-15,7-4-1 0,9 8 0 16,-2-2-1-16,10-3-2 0,9 6-3 16,4-10 2-16,3 5-2 0,15-8-1 15,-1 4 0-15,6 6-3 0,8 5 1 0,10-1 0 16,4-3 0-16,7 3-1 0,2-5 1 16,10-2-1-16,2 3 1 0,3 2-2 15,0-4 1-15,14 1 0 0,-2 0-2 16,7-4 1-16,2-5 0 0,12 0 1 15,3 5 4-15,3 4 0 0,2-5 1 16,11-4 4-16,12 0 0 0,3 0 0 16,5 12-1-16,11-6-2 0,-2-6-1 15,2 13-1-15,-3-5-4 0,13-1 1 0,-1 2 0 16,-1 3 0-16,11-5-3 0,-1 4 2 16,-4-6 0-16,6 6 0 0,1-8-1 15,-5 8 1-15,0-9-1 0,9 11 1 16,-5-5-1-16,-1-1 1 0,7 0 1 15,3 2-2-15,-11-3 1 0,12 3 4 16,-5 2-1-16,-3-1 2 0,6 3-2 16,3-3 1-16,-11 6 0 0,4-3 1 0,-1 4-3 15,-8-4 0-15,0 4 0 0,2-4 1 16,0-4-1-16,-4 0 1 0,16 2-1 16,-6 0 0-16,-3 3 1 0,8-6-1 15,0 4-1-15,-11-5 0 0,2 0 0 16,7-1-2-16,-7 2 1 0,6-1 1 15,-2 0-2-15,-3 0 2 0,-3-7 0 16,8 9-1-16,-10-9 0 0,0 0 0 0,2 0-1 16,-5 0 1-16,-17 0 0 0,-3 0-1 15,-3-8 0-15,-11 8 1 0,-4-5-1 16,-8-4 2-16,3 9-2 0,-13-5 0 16,-6 2 0-16,-10 3 1 0,-7-6 0 15,-9-1 0-15,-1 2-2 0,-16-5 2 16,5 3-1-16,-11 2 1 0,-9-3-1 15,-13 2 1-15,-9-2-1 0,-4 0 1 16,-12 5-1-16,-4-3 1 0,-10-1-2 0,0-2 1 16,-10 4 0-16,-8 5 1 0,-6-9-1 15,-1 3 1-15,-6 6-1 0,-2 0 1 16,-5 0-2-16,-3 0 0 0,-8 6 2 16,0 1-3-16,-5-3 2 0,1 3 1 15,-6-2-1-15,0 9 1 0,0 1 1 16,0 0-1-16,-6 5 1 0,1 5-1 15,5 4 1-15,0 6 0 0,-10 6-1 0,4-3 0 16,-3 4 1-16,-2 1-2 0,-5 8 0 16,1-1 1-16,-5 0 0 0,-4 7-1 15,7 0 1-15,-1 0 0 0,5 3-1 16,5 5 0-16,1-8 0 0,7-1 0 16,0-12 0-16,0 0 0 0,0-9-1 0,0 6 1 15,7-5 0-15,-2 1 1 0,0-4-3 16,1 7 2-16,-6-6 0 0,7-3-1 15,-7-1 1-15,0-1-1 0,0 0 0 16,-8-2 0-16,-2 2 1 0,-10-8-1 16,1 4 0-16,-1 1 3 0,-3-4-1 15,-5 1-2-15,7-5 2 0,-4-2-1 16,-12-4 0-16,-1 4 1 0,-3-5-1 16,-8 3 0-16,0 1 0 0,0 4 0 15,-7-12 0-15,-8 2 1 0,2 2-2 16,-4-11 2-16,-4 8-1 0,-2-8-1 0,-8 8 2 15,3-3-1-15,-12 5 0 0,1-10 0 16,-7 0-1-16,0 7 0 0,0-7 2 16,-5 0-1-16,-9 0 0 0,-3 0 0 15,1 0 1-15,-15 0-1 0,-2 0 1 16,4-5-1-16,-7 5 0 0,-7-14 0 0,-3 9-1 16,-11-6 0-16,6 6 1 0,-11-1 0 15,0 6 0-15,-10-12-1 0,10 0 2 16,-22 2-1-16,4-4 1 0,-2-1-1 15,-1 4 1-15,-2 4-1 0,-5-3-1 16,3 0 0-16,-10 3 2 0,4 0-2 16,-15-5 2-16,2-3-1 0,-4 1 0 15,2 2 0-15,-5-6 0 0,3 7-1 0,-3-5 1 16,-3 1-1-16,-7 0 1 0,7 2 1 16,-2-3-1-16,-6 3-1 0,3 4 3 15,-2 1-2-15,-8-6 1 0,2 2-2 16,-7 9 1-16,0-8 1 0,-5 3-1 15,-1 1 0-15,-5 2 0 0,-6-5-1 16,9 5 2-16,3-3-2 0,-6 2 1 0,1-5 0 16,2 3 1-16,4-3-1 15,-1 0 0-15,7 4-1 0,9-4 2 0,-1 3-2 16,2 0 2-16,-2-6-2 0,11 4 2 16,-14 1-1-16,13-1 1 0,9-5-1 15,-9 6 0-15,-3 0-1 0,7-10 2 16,11 4-3-16,-15 5 3 0,21-1-2 15,-7-4 2-15,15 5-1 0,-16 3 1 0,12-2-1 16,-12-5 2-16,16 8-2 0,-8-3-1 16,6 2 1-16,1-6 0 0,-4 11-1 15,1 2 1-15,-12-9-1 0,6 9 0 16,-3 0 1-16,2 0 0 0,-3 8 1 16,2-5-1-16,-5 7 0 0,12 0 0 15,-13 4 1-15,9 1-1 0,-1-2-2 16,4 5 2-16,0 10-2 0,12 0-2 15,-1 0-6-15,17 5-10 0,9-1-13 0,15-6-12 16,9-1-117-16,37-9-123 0,26-12-293 16</inkml:trace>
  <inkml:trace contextRef="#ctx0" brushRef="#br0" timeOffset="2093.094">12845 11645 469 0,'0'0'130'0,"0"0"7"0,0 0-37 16,-7 9-40-16,-4 12-3 0,-6 11-3 15,-9 11-4-15,-8 7-8 0,-16 16-5 0,-9 1-8 16,-8 9-7-16,-5-1-5 0,0 6-6 16,8 5-6-16,4-11-2 15,1-13-1-15,6 9 1 0,6-17-5 16,14-13-8-16,10 1-9 0,18-12-13 0,5-16-13 15,5-8-14-15,20-6-9 0,13 0-105 16,6-13-108-16,16 1-258 0</inkml:trace>
  <inkml:trace contextRef="#ctx0" brushRef="#br0" timeOffset="2345.086">14197 11508 477 0,'-16'7'125'0,"-4"9"4"0,-8 9-36 15,-3 10-56-15,-7 5-6 0,4 9-4 16,-12 5-3-16,0 5-5 16,-8 1-2-16,-10 0-4 0,-3 5-2 0,5 4-3 0,5-10-2 15,14 6-5-15,7-7-7 0,7 0-8 16,9-10-11-16,2-4-9 15,18-7-6-15,0-8 16 0,0-15-120 0,23-8-99 16,8-6-245-16</inkml:trace>
  <inkml:trace contextRef="#ctx0" brushRef="#br0" timeOffset="2579.423">15320 11647 449 0,'7'0'123'0,"-7"5"7"0,0 4-25 16,-7 14-52-16,-19 0-4 0,-7 12-2 15,-8 6-4-15,-8 6-3 0,-7 7-4 16,-2 4-2-16,-3-1-7 0,-11 1-5 0,5-2-6 16,5-4-3-16,3 0-4 0,5 2-4 15,13-3-5-15,6-6-1 0,3-2-9 16,10-2-6-16,4-8-12 0,12-4-14 15,6-3-11-15,0-6-7 0,10-12-110 16,12-5-109-16,11-3-263 0</inkml:trace>
  <inkml:trace contextRef="#ctx0" brushRef="#br0" timeOffset="2876.153">16491 11510 510 0,'8'0'119'0,"-8"8"4"16,7 6-76-16,-7 15-18 0,-9 6-4 0,-9 3-5 15,-11 5 0-15,-1 9 0 0,-9-2-3 16,0 6 1-16,0 7 2 0,-2 2 1 16,-9 3-1-16,-2-6-2 0,0 10-4 15,-6-5-1-15,8 1-5 0,5-3-3 16,6-1-2-16,5-5-1 0,4-8-2 15,2-8-3-15,10-4-3 0,4-7-4 16,2-12-5-16,12-3-5 0,0-4-6 16,13-9-8-16,4-4-4 0,9 0-4 0,3-5-101 15,2-14-100-15,7 3-249 0</inkml:trace>
  <inkml:trace contextRef="#ctx0" brushRef="#br0" timeOffset="3157.337">17526 11649 506 0,'0'0'123'0,"0"19"5"0,-10 1-82 16,3 11 0-16,-14 5-4 0,-5 13-3 15,-7 7-4-15,-11 4-3 0,-9 6-1 0,-4 6-6 16,-8 7 0-16,-3 5-7 0,1-2 0 16,2 7-5-16,-15-6-1 0,6-5-5 15,-1-6 0-15,6-8-4 0,8-6-6 16,15-8-14-16,10-6-18 0,7-6-14 16,6-4-116-16,5-6-128 0,7-5-301 15</inkml:trace>
  <inkml:trace contextRef="#ctx0" brushRef="#br0" timeOffset="6453.441">12718 10274 534 0,'0'-15'128'0,"-9"4"6"0,9 2-89 15,-7 4-1-15,7 5-3 0,0 0-2 16,0 0-6-16,0 11-6 0,0 13-4 16,0 14-9-16,0 18-2 0,-10 14-3 15,-1 15-4-15,-2 14-3 0,-2 5-1 16,2 0 0-16,6-7-2 0,-3 0-2 15,4-9 0-15,6-10-2 0,0-9 2 16,0-14-2-16,13-5 0 0,2-15 3 16,6-17 0-16,2-12 0 0,-3-6 0 0,9-8 0 15,1-14 0-15,4-20-1 0,0-3 1 16,1-2 1-16,2-5 0 0,4 10 2 16,-8 9-2-16,0 6 2 0,-5 8-1 15,-10 3 0-15,-9 6 0 0,-9 10 0 16,0 0-1-16,-4 12 2 0,-11 4-1 15,3 9 1-15,-12-5-1 0,-4 8 2 16,0 0-2-16,-1-2 2 0,2 4-2 0,0 2 0 16,4-9 3-16,-2 0 3 0,2-6 1 15,-3-9 7-15,-5-8 4 0,-5-8 6 16,-2-4 4-16,-3-20 0 0,5-5 0 16,-3-7 2-16,10-4-6 0,-1-4-6 15,5-1-4-15,-1-4-6 0,7-9-8 16,-3 2-4-16,11-3-16 0,1 19-18 0,2 5-27 15,8 21-123-15,0 10-140 0,11 12-333 16</inkml:trace>
  <inkml:trace contextRef="#ctx0" brushRef="#br0" timeOffset="7047.067">18569 11870 546 0,'-9'14'120'0,"-14"3"2"0,-6 20-101 16,-15 10 1-16,-10 12-2 0,-7 22-1 16,-9 15-2-16,-4 7-1 0,-3 5-1 0,-6 1-3 15,-4-4-2-15,2-4-1 16,14-4-5-16,7-12-11 0,19-12-10 0,17-11-11 16,23-20-108-16,5-17-1 0,13-20-91 15,23-5-172-15</inkml:trace>
  <inkml:trace contextRef="#ctx0" brushRef="#br0" timeOffset="7265.75">20550 12092 552 0,'0'17'134'0,"-23"10"6"0,-16 12-98 16,-12 16 1-16,-13 15-6 0,-11 3-4 15,-2 16-6-15,-12 8-11 0,-11-3-7 16,7 0-4-16,0 0-1 0,1-8-1 0,17 1 2 16,19-13-8-16,17-13-10 0,19-11-13 15,20-13-11-15,0-12-3 0,26-10-111 16,22-15-112-16,16-8-254 0</inkml:trace>
  <inkml:trace contextRef="#ctx0" brushRef="#br0" timeOffset="7484.494">22253 12060 555 0,'0'19'124'0,"-17"14"5"0,-14 12-99 16,-13 21 1-16,-10 11 1 0,-10 6-3 15,-8 11-3-15,-12-1-5 0,1-2-5 0,-4-3-8 16,4-3-2-16,11-5-3 0,14 0-7 15,9-9-6-15,21-13-11 0,19-1-11 16,9-20 7-16,6-12-120 0,19-10-110 16,16-15-263-16</inkml:trace>
  <inkml:trace contextRef="#ctx0" brushRef="#br0" timeOffset="7687.528">24036 12079 554 0,'37'9'129'0,"-22"16"6"0,-15 14-98 16,-5 17 5-16,-13 10-4 0,-20 9-5 15,-24 12-6-15,-16 4-7 0,-16 6-6 16,-6-16-4-16,-13 2-6 0,14-15-4 16,12-9-1-16,21-13-6 0,27-6-8 0,32-15-7 15,7-20-9-15,18-5-9 0,25-3-109 16,14-18-109-16,17-14-262 0</inkml:trace>
  <inkml:trace contextRef="#ctx1" brushRef="#br0">22238 17816 0,'0'-31'15</inkml:trace>
  <inkml:trace contextRef="#ctx0" brushRef="#br0" timeOffset="52097.213">13244 10214 627 0,'0'-14'128'0,"0"0"5"0,-8 5-120 15,-2 9 1-15,-1 0 3 0,-12 8 0 16,-7 0 2-16,-4 9 0 0,-7 7-6 16,-5 9-3-16,-11-1-2 0,9 2-3 0,7-4-1 15,4 0-1-15,12-11-1 0,12 0 0 16,13-8 1-16,0-11-1 0,8 0-1 15,12 0 1-15,9-4 1 0,11-8 0 16,2 2 1-16,9 3 0 0,-2 7 2 16,-5 0 3-16,-4 0 1 0,2 6 0 15,-14 5 1-15,-12 10 2 0,-4 4 2 16,-12 3 1-16,-13 2-2 0,-10 0-1 0,-18-1-2 16,-15 5-2-16,-6 3-3 0,1-7-3 15,-1-6-3-15,5 2-7 0,3-9-7 16,10-6-11-16,6-11-13 0,18-5-15 15,6-14 132-15,14-16-249 0,19-11-135 16,19-14-364-16</inkml:trace>
  <inkml:trace contextRef="#ctx0" brushRef="#br0" timeOffset="52237.806">13914 9606 500 0,'42'0'126'0,"-11"0"6"15,-11 19-79-15,-10 21 3 0,-10 8-8 16,-5 25-5-16,-10 10-10 0,-6 11-6 15,0 4-7-15,-9 10-7 0,-6-13-14 16,-6-1-14-16,-12-7-11 0,-4-7-11 16,11-12-4-16,11-11-111 0,18-3-109 15,13-20-257-15</inkml:trace>
  <inkml:trace contextRef="#ctx0" brushRef="#br0" timeOffset="52578.25">13568 10504 504 0,'26'-29'116'0,"14"1"5"0,10 5-84 0,8 6 6 16,1-2-1-16,3 7-3 0,-6 3-3 15,-2 9-6-15,-22 0-3 0,-5 6-8 16,-23 8-9-16,-4 9-6 0,-13 6-2 16,-14 1-2-16,-11 8 2 0,-3 2-2 15,-7-5 0-15,9-7 1 0,11-5-1 16,14-15 1-16,14-8-1 0,0 0 0 0,26-7 1 15,8-9-1-15,5 1 1 0,1-11 1 16,1 1-1-16,-5 4 1 0,-2 2 3 16,1 3 0-16,-8 8 1 0,-4 8 3 15,-6 0 2 1,-3 13 4-16,-5 9-1 0,-9 13-2 16,0 3 0-16,0 12-1 0,-5 0-3 0,5 8-2 0,-7-9-4 15,7-4-4-15,0-4-6 0,13-12-13 16,8-15-19-16,2-14-10 0,7 0-116 15,-2-4-124-15,9-18-290 0</inkml:trace>
  <inkml:trace contextRef="#ctx0" brushRef="#br0" timeOffset="52907.235">14745 10546 601 0,'-8'41'137'15,"-2"4"-1"-15,-1 3-104 0,1 7-6 16,0-7-11-16,2 0-7 0,3-5-6 16,5-10 0-16,-5-10 1 0,5-14 3 15,0-9 1-15,5 0-2 0,2-21 3 16,8-6 2-16,-4-10 0 0,10-5 0 15,-1-7-1-15,8 6-2 0,6-9-1 0,2 14 0 16,2-1 0-16,8 15-3 0,-10 4-2 16,0 20 0-16,-7 0 1 0,1 0 1 15,-6 14 0-15,-1 0-5 0,2-2-14 16,-4-10-13-16,-3-2-10 0,0-2-112 16,-2-15-2-16,6-6-98 0,2 1-173 15</inkml:trace>
  <inkml:trace contextRef="#ctx0" brushRef="#br0" timeOffset="53079.017">15806 9826 569 0,'0'9'145'0,"0"16"7"16,0 9-90-16,-13 12 3 0,-1 5-7 16,-11 3-8-16,0 12-9 0,-2-4-11 15,-4 9-7-15,-1-8-10 0,-4-1-18 0,2-5-20 16,1-8-24-16,10-6-11 0,10-3-115 15,13-9-128-15,0-6-288 0</inkml:trace>
  <inkml:trace contextRef="#ctx0" brushRef="#br0" timeOffset="53251.951">15397 10566 540 0,'131'-51'126'0,"33"-9"3"16,19 6-83-16,24 11-23 0,7 8-5 15,5 6-16-15,-19 17-122 0,-26 12-115 16,-40 12-294-16</inkml:trace>
  <inkml:trace contextRef="#ctx0" brushRef="#br0" timeOffset="54267.339">11890 12354 508 0,'-30'0'119'0,"-9"0"6"0,-2 5-87 0,-3-5-1 16,-7-8-7-16,-3 2-3 0,-5-2-5 15,-11 1-4-15,-10-6-4 0,-5 7 0 16,-9-4-1-16,-6 10 0 0,0-6 0 16,-6-2-1-16,-20 3-1 0,-8-4-2 15,-4 3-1-15,-14-3-1 0,-2 9-1 16,-8 0-2-16,-2 0 0 0,-6 18 3 16,0 6-1-16,-12 6 1 0,0 13-2 15,-9 0 1-15,-1 3 0 0,-8 15-1 0,2 10-1 16,-8-3 0-16,8 19 0 0,-7 1 2 15,13 10 0-15,7-3 1 0,17 12 1 16,9 1-1-16,-3 6 1 0,8 0-4 16,10 5-1-16,0 0-1 0,14-7 1 15,24-4 2-15,13-8 0 0,6-8 2 16,18-8 2-16,10-3-2 0,7-8 1 16,6-9-3-16,15-7-1 0,6-9-1 0,7-5-1 15,-1-11-2-15,6-6 2 0,4-11 1 16,3-6 1-16,3-9 3 0,-2 8 2 15,-2-8-1-15,7-8 2 0,-8 0-1 16,8-7 0-16,0 0-2 0,0-6-3 16,0 0-1-16,0 1 2 0,0-3-1 15,-5 5 1-15,5 0 0 0,-5-4 0 0,-1 1 1 16,6-6 0-16,0-2-2 0,0-1 1 16,0-6-2-16,4-5 0 0,6-4 0 15,10-9-1-15,0-3 0 0,2-3 2 16,1-1-2-16,4-4 3 0,-4 4-1 15,-5-3 0-15,6 14-1 0,-1 11 0 16,-2 9-2-16,-9 10 0 0,-4 8 0 16,-8 12 1-16,0 0-2 0,-13 0 2 0,-5 17-2 15,-7 6 2-15,-12 19 0 0,-1 17-3 16,-8 8 0-16,-1 7 2 0,-4 1-2 16,2 5 1-16,1-2 1 0,-2-4-2 15,4 5 1-15,5-1 1 0,5-8-2 16,10-11 1-16,9-8-1 0,12-10-1 15,5-15 2-15,0-10-2 0,20-8 1 16,4-8 1-16,8 0-1 0,13-15-1 16,11 1-3-16,18 1-8 0,4-3-6 0,17 2-14 15,2 2-20-15,3 5-21 0,-12 7-121 16,-6 7-136-16,-18 11-319 0</inkml:trace>
  <inkml:trace contextRef="#ctx0" brushRef="#br0" timeOffset="54626.632">5015 15197 628 0,'5'-11'150'0,"-5"11"9"0,0 0-112 15,0 29 6-15,0 28-4 0,-7 19-10 16,-4 22-7-16,-7 19-9 0,5 18-9 0,-9 2-5 15,-4 7-4-15,2 0-4 0,-3 1 1 16,-7-11-3-16,1-17-5 0,4-12-9 16,4-19-17-16,17-24-21 0,8-19-120 15,8-37-134-15,14-6-317 0</inkml:trace>
  <inkml:trace contextRef="#ctx0" brushRef="#br0" timeOffset="55954.453">4815 15167 575 0,'0'-15'129'0,"10"5"9"15,8 5-103-15,15-3 1 0,13-2 5 16,8-1-2-16,11-1 0 0,22 10-5 0,5 2-7 16,19 0-1-16,3 5-6 0,6 6-3 15,9 5-2-15,12 2-1 0,6 3-2 16,19-5 2-16,14-3-2 0,15-5 1 15,16 3-1-15,22-11-3 0,24 0 1 16,11 0-2-16,27-9 0 0,18 5 1 16,7-1-2-16,14-4 0 0,10 3 2 15,7-2-2-15,6 1 0 0,11 7-2 16,-8 0 0-16,15 0 0 0,2-6-1 0,1 6 0 16,5 0-1-16,2 6 0 0,1-6 0 15,9 5 1-15,-5 0-2 0,1 1 1 16,0 1-1-16,-1 2 1 0,-4 3-1 15,2 0-1-15,-6-1 2 0,-1 4 0 16,-1 6-1-16,3-3 0 0,0-2 0 16,2 2-1-16,2 1 0 0,4 2-1 0,-6 7 1 15,6-4 0-15,0 6-2 0,2-3 2 16,-1 0 0-16,-3-6-1 0,4 4 2 16,-1-6-3-16,-8 3 1 0,0-1-1 15,-3-5 0-15,-1 0 0 0,-15-7 1 16,7 1 0-16,-6-10 0 0,3 8 0 15,-12-8 0-15,11 0 0 0,-14 5 0 16,-14-1 1-16,-4-4 0 0,-15 5-1 16,-13-5 0-16,-7 7 1 0,-11-7 0 0,-12 0-2 15,-6 0 1-15,-17 0-1 0,-20 0 1 16,-13-12 0-16,-24 5-3 0,-19 3 2 16,-24-2 1-16,-11-4-2 0,-17 1 1 15,-18 0 1-15,-17-5-2 0,-13 0 2 16,-17 3 1-16,-13 0-2 0,-10 3 1 15,-11-1-1-15,-8 2-1 0,-11 1 0 16,-9-2-1-16,0 8 2 0,-4 0-2 16,-8 11 0-16,-6-1 2 0,-3 11 0 0,-4 3 0 15,-3 4 2-15,1 4-2 0,2 18 1 16,0 5 0-16,4 10-1 0,0 6 1 16,4 16 0-16,3 2-1 0,1 4 0 15,1-1 0-15,7-5-2 0,5-6 0 0,0-5-1 16,12-3-2-16,2 1 1 0,11-1 0 15,3 2-1-15,6-2 2 0,-6 6 1 16,0-4 1-16,1-6 1 0,-1-10 1 16,-6 4-1-16,-3-19 1 0,4 1 1 15,-3 2-3-15,-6-4 2 0,4-7-2 16,-4-1 1-16,-3-4 0 0,-11-8 0 16,0-2 1-16,0 0 1 0,0-1-1 15,-13-5 0-15,-3 0-1 0,-9-1 0 16,-11-11 2-16,-7-3-1 0,-9 11 1 0,-4-10-2 15,-9 7 1-15,-6 3 0 0,-7 0 2 16,-11 2-2-16,-7-5 0 0,-7 0-1 16,-12-8 1-16,-9 5 0 0,-7-5 1 15,-15 9-2-15,-15-9 2 0,-14-6 0 16,-8 6 1-16,-17-8 1 0,-13 0 0 16,-8 3-1-16,-6-4 2 0,-16 9-1 15,-12 0-2-15,0-9 1 0,-27 15-1 16,-8-6-1-16,-8-4 3 0,-3 8-2 0,-25-4 4 15,-5-11-1-15,-3 11 1 0,0-13 0 16,-8 13 1-16,15-11-2 0,-4 11-1 16,-2-11-1-16,-4 7 1 0,-5-7-2 15,-8 2-1-15,2-4 1 0,-5 13 0 16,-1-10-1-16,-1-1-1 0,-4 6 1 16,-6-2-2-16,2 0 4 0,2-4-3 0,0 0 1 15,-1-6 0-15,3 2 1 0,7 4-1 16,-8-6 2-16,3 2-2 0,2 1 1 15,-1-3-3-15,-2 1 2 0,-1 0-1 16,-11 3 1-16,8 7-2 0,-6-5 0 16,1 1 1-16,7 3 1 0,3-5-1 15,2-2 0-15,4 4 0 0,6 2-2 0,1 1 1 16,4 0 1-16,1 7-2 0,1-11 1 16,1 4 2-16,5 0-2 0,11 7 2 15,3-9 0-15,5 9-1 0,14-9 0 16,-3 9 2-16,21-7-3 0,-6 1 2 15,22 6 0-15,8-9 2 0,11-3 0 16,12 0 0-16,15 3 1 0,13-1 1 16,6-11 1-16,18 7 0 0,8 0 0 15,7-2 1-15,9 3-1 0,5 5-2 0,-4 0 2 16,13 2-3-16,10-1-1 0,-2 7 0 16,16-7-5-16,9 2-4 0,-7-6-6 15,17 4-8-15,14 7-15 0,3 0-13 16,4 0-18-16,25 0-11 0,0 8-60 15,16 2-47-15,20 4-109 0,12 5-212 16</inkml:trace>
  <inkml:trace contextRef="#ctx0" brushRef="#br0" timeOffset="57063.567">5968 15502 546 0,'0'0'123'0,"0"0"4"0,0 11-98 15,-12 13 3-15,-6 8-6 0,-11 11-3 16,-10 3-1-16,-2 11-6 0,3 3-3 0,-3 2-2 16,-3-3-5-16,1 5 0 0,2 3-2 15,-8-5-4-15,8 1 1 0,4 8-2 16,-8-11-9-16,9 2-2 0,4-8-6 16,0-6-5-16,10-4-3 0,8-1-3 15,14-8-3-15,0-11 9 0,0-5-104 16,10-7-94-16,7-12-242 0</inkml:trace>
  <inkml:trace contextRef="#ctx0" brushRef="#br0" timeOffset="59828.561">12160 12738 442 0,'7'-11'107'0,"1"2"4"15,-2 9-73-15,-6 0 1 0,0 0-5 16,0 0-3-16,-14 15-1 0,2 0-4 15,-1 4-1-15,2 5-4 0,-6 6-4 16,7 5-2-16,-6 0-5 0,6 3-5 0,-3 4 0 16,5-6-4-16,8-1 1 0,0 0 0 15,0-4-3-15,11-3 1 0,4-4-1 16,8-5 1-16,5-4 0 0,3-3-1 16,0 2 2-16,5-7 0 0,-1 2 0 15,1-9 2-15,0 4-3 0,-2-4 2 16,5-4 1-16,4 4-1 0,-2 0 0 15,6 0 1-15,-4 0-2 0,4 9 2 16,-2-3-2-16,-5 1-1 0,0-7-1 16,1 0 2-16,-2 0-1 0,2 0 1 0,3 0 0 15,-5 0 3-15,1 0 2 0,2 0 2 16,-4 0 0-16,1-7 2 0,-3 7 1 16,0-11-3-16,-6 11 1 0,6 0-2 15,5 0-2-15,0 0-1 0,1 0 1 16,-1 7-3-16,2-7 3 0,-1 0-2 15,-7 0 0-15,-1 0 0 0,2 4-1 16,-3-4 0-16,0 7 1 0,-1 0-1 0,-1 1 0 16,2-2 2-16,0-6-2 0,-2 3 2 15,-2-3-1-15,3 0 0 0,-3 0-2 16,1 0 0-16,2 5 0 0,1-5-1 16,1 8 1-16,1-3-1 0,-4 2 0 15,2-5 0-15,-2-2 1 0,2 13-1 0,3-13 0 16,4 9 0-16,-4-2 1 0,7-2-1 15,0-5 0-15,-4 9 0 0,2-9 0 16,-5 5 1-16,5-1-2 0,-4-4 1 16,-2 7 2-16,-2-1 1 0,8 4 0 15,-9 1 1-15,3-1 1 0,-3 4 0 16,1 0 1-16,-7 0 0 0,4 4-1 16,-1-1-1-16,-1 4-1 0,-2-5 0 15,-3 0-1-15,-3-4-1 0,0-2 1 16,-2 0-1-16,-2 1 1 0,4 6 1 0,-6 1-4 15,6 4 2-15,-2-3-1 0,-5 2-1 16,0-1 1-16,-3-4 0 0,-2 2-1 16,4 4 2-16,1-2 0 0,6-2 0 15,1 5-1-15,5-8 2 0,-1 4-2 16,-4-3 1-16,-2 0-1 0,3-2-1 16,-5 0 2-16,2-5 0 0,2-2-1 0,-8-7 1 15,4 9-2-15,-5-5 1 0,-1 6 0 16,-2-7-1-16,-1 3 0 0,0 1 0 15,2-7 2-15,1 0-1 0,0 0 0 16,6 0 2-16,-1 0-2 0,1 0 1 16,-1 0-2-16,2 0 1 0,-6 0 0 15,-1-10 0-15,-2 7 0 0,-3-3 0 0,2 6-1 16,2 0 3-16,0-7-3 16,-1 7 2-16,8 0-1 0,-3-7-1 0,4-2 1 15,-4-2 0-15,5 3 1 0,-5-1 0 16,5-6 0-16,0-5-1 0,3 1 2 15,5 2-3-15,2 3 2 0,-2 2-1 16,2 4 0-16,-3 4-1 0,-11-5 0 16,4 9-1-16,2 0 2 0,0 0-1 15,3 0 0-15,3 0 0 0,-5 0 1 16,4 0 1-16,-4 0-1 0,4 0 0 0,1 0 0 16,0 0 0-16,-3 0 1 0,0 5-2 15,-2-5 2-15,5 11 0 0,2 0 1 16,3-4-3-16,2 0 3 0,0 2-2 15,1-2 2-15,4-7 0 0,-7 4 3 16,0-4-1-16,7 0 2 0,-1 0-1 16,4 0 1-16,2 0-2 0,6 8 2 0,-2-8-3 15,7 0 1-15,-1 0-1 0,-1 0 0 16,1 1 0-16,2-1 1 0,-6 0-1 16,9 0 0-16,-6 11 0 0,7-11 1 15,5 5 0-15,0-5-3 0,3 6 0 16,10-6-1-16,0 0 2 0,1 0-1 15,1 11-1-15,-4-4 1 0,2 1 1 16,-6-8 1-16,7 9-1 0,-6 3 1 0,10-2-1 16,3-1 2-16,2-5-1 0,1 6 2 15,11-6-1-15,-11 3 1 0,12-1-1 16,2-3 0-16,9 6 0 0,3-4-2 16,6-1 0-16,0 4-1 0,1-6 0 15,1 4-1-15,1-6 0 0,-2 8 0 16,-1-5 1-16,4 9-2 0,-1-5 2 15,-5 2-1-15,3-2 2 0,2-1 0 16,5-6-1-16,4 5 0 0,-2-5 1 0,6 0 0 16,-2 0-1-16,-1 0 0 0,-2 0 0 15,-5 5-1-15,-5-5 1 0,-5 0-1 16,-1 6 0-16,-6-6 1 0,-2 5 0 16,2-5-1-16,-2 0 0 0,-6 8 1 15,7-4-1-15,-3-4 0 0,-13 0 0 16,5 0 2-16,-6 0-2 0,-7 0 0 15,-2-5-1-15,1-4 1 0,-6 4 0 0,-3-1-1 16,6-2 1-16,-5-1 1 0,-1-2-1 16,0-10 0-16,-1 3 3 0,4-10 1 15,2-8 1-15,-1-6 4 0,-2-2 0 16,2-6 2-16,-9-4 0 0,2-3-1 16,1-5-2-16,-4-8-2 0,-2-6-3 15,-1-8-7-15,2-8-9 0,-11 3-11 0,-7-4-15 16,-23 12-16-16,-26 8-16 0,0 24-14 15,-26 16 181-15,-28 18-285 0,-18 5-138 16,-31 10-380-16</inkml:trace>
  <inkml:trace contextRef="#ctx0" brushRef="#br0" timeOffset="62269.614">5416 15304 395 0,'-5'-7'103'0,"-5"-2"5"15,10 1-41-15,-8-2-28 0,8-2-11 16,0 0-5-16,0 0-2 0,7-4-4 16,2 0-3-16,-2-5 1 0,3-2-1 0,5-5 1 15,-2 5-1-15,5-6 0 0,-5 0 2 16,8-1-2-16,0 0 0 0,-3 0-1 15,4 1-2-15,4 4 1 0,-3 1-2 16,-4 0-2-16,3 2 0 0,2 9 0 16,1-8 0-16,-9 3-1 0,4 0-3 15,3 1 1-15,-5-1-1 0,5 8 1 16,0 2-1-16,1 2-2 0,2 6 2 16,2-10 0-16,2 10 0 0,4 0 0 15,-1 0-2-15,-2 0 1 0,5 0-1 0,0 0 0 16,-2 0-1-16,-3 0 0 0,1-4 0 15,-1 4 1-15,3 0 0 0,2 0 0 16,8 4 0-16,-3 3 1 0,7-2 0 16,-7-5 1-16,9 0-2 0,-5 0 0 15,5 0 1-15,-1 5-1 0,-4-5 1 16,-3 0-2-16,-6 0 1 0,-3 9 0 0,-4-5 2 16,-2 4-1-16,4-1 0 0,-5 3 1 15,0-1-1-15,9 1 1 0,-1-10-1 16,0 9 0-16,4-9-1 0,-2 0 1 15,0 5-1-15,2-5 0 0,1 9 1 16,-3-9 1-16,-2 6-1 0,1-1 0 16,2-5 0-16,-1 7-1 0,2-7 1 0,10 4-1 15,-6-4 0-15,2 0 1 0,-8-7 0 16,5 0 1-16,-1 3 0 0,-3-3 0 16,-1 7 3-16,8 0 0 0,-6 0-1 15,1 0 1-15,-1 0 1 0,0 0 0 16,1 7 1-16,2-7-3 0,-3 0 0 15,1 0-1-15,7 0 1 0,-4 4-1 16,4-4-1-16,5 0 1 0,-4 0 1 0,-6 0 2 16,0 0-3-16,4 0 1 0,-8-8-1 15,9 8 1-15,-2 0-1 0,2 0-3 16,-3 0 0-16,-4-8 2 0,4 8-2 16,-3 0 0-16,3-3-1 0,-12-2 0 15,7 5 2-15,-4-7-1 0,1 7-2 16,1 0 1-16,0 0 1 0,1 0-1 15,4 0-1-15,-6-2 1 0,-3 2 0 16,3 0 1-16,-3 0 0 0,0 0-1 0,0 0 1 16,-7 0 0-16,-2 3 1 0,1-3-1 15,-2 12 1-15,-4-2-1 0,6-4 1 16,4-1-1-16,3-5 0 0,2 0-1 16,5 0 1-16,1-5-2 0,3 5 1 15,4-12 0-15,-6 12-2 0,5 0 1 16,-5-4 1-16,-1 4-1 0,-3-6 2 0,-3 6 0 15,-4 0-2-15,2-7 2 0,0 7-1 16,5-5-1-16,5 5 1 0,-1 0-1 16,10 5-1-16,-2 4 3 0,3-5-1 15,1-4-1-15,-6 0 1 0,-2 0-1 16,0-4 1-16,-3-5 0 0,-5 4 0 16,5-4-2-16,0 4 2 0,-6-2 1 15,-1 1-3-15,0 2 2 0,-3-8 0 0,-3-2-2 16,-3-2 1-16,3 1 1 0,3 0-2 15,-2-4 1-15,-4-1 1 0,3 4-2 16,-4 0 1-16,-4-2 0 0,-9 5 0 16,4-3 1-16,-5-5 1 0,-4 0-3 15,4 3 1-15,5 3 0 0,-5-1 0 16,8 2 0-16,-2 4 1 0,-1 3-2 16,-7-3 1-16,5 10 0 0,-6-1 0 15,1 1 0-15,0 0 0 0,4 1-2 0,-8 5 2 16,5 2 1-16,2 4-2 0,-6-3 1 15,2 5 0-15,-1 9 0 0,6-3 0 16,-6 3 0-16,6-2 0 0,7 4 0 16,4-2 0-16,-3 1 1 0,3 2-1 15,0-3 0-15,-2 4-1 0,-8-9 2 16,7 2-1-16,-4-5 1 0,-1-4-2 0,-4-1 2 16,6 2 0-16,-8 0 0 0,1-2 1 15,0 1-2-15,2 1 0 0,1-12 1 16,-3 8-1-16,1-8-1 0,0 0 0 15,-2 5 0-15,2-5 2 0,-1 7 0 16,-2-7-1-16,0 0-1 0,-8 0 1 16,8 0 1-16,-8 0-1 0,0 0-2 15,9 0 2-15,-1 0 0 0,7-9 2 0,-2 0-2 16,5 2-1-16,1-1 1 0,-2-5 1 16,2 5-1-16,-7-2 1 0,7-2-1 15,-5-1 0-15,4 3 0 0,-5-8 0 16,8 2-1-16,0 1 1 0,-6-3 1 15,8 2-2-15,5 6 1 0,-2-4 1 16,2 5 0-16,0 2 1 0,1 1-2 16,-1-8 0-16,3 14 1 0,-2-5-1 0,4-2-2 15,3 7 1-15,-1-4 0 0,-1 4 1 16,5-4-1-16,2-6 1 0,0 6 0 16,5-4 1-16,5 8-1 0,1-3 0 15,-4 3 0 1,2 0 1-16,1 0-1 0,-5 0 0 0,3 0 1 0,4 0 2 0,2 0-1 15,1 0 0-15,1 0-1 0,0 0 3 16,-2 0 0-16,3 0-3 0,0 0 0 16,1-8 0-16,5 8 1 0,4 8-2 0,-4-8-1 15,10 0 1-15,3 9 0 0,-2-3 1 16,4 4-1-16,-1-2 2 0,1 6-2 16,-7-1 2-16,0 2-2 0,3 5-1 15,-4-1 2-15,-4-8-1 0,0 9 0 16,-3 5 0-16,-13 3-1 0,-7 7 0 15,-8 2 2-15,-3 8 0 0,-10-6-2 16,-2 11 1-16,-5-6 1 0,1 5 0 16,-1 2-3-16,-5-7-3 0,-2-1-9 15,0-7-8-15,0-6-16 0,-1-5-17 0,5-11-22 16,7-14-124-16,12 0-139 0,24 0-325 16</inkml:trace>
  <inkml:trace contextRef="#ctx0" brushRef="#br0" timeOffset="63050.65">14747 13814 479 0,'15'0'115'0,"-2"0"4"15,3 7-74-15,-8 2-5 0,-8 3-2 16,0 2 0-16,0 3-2 0,-14-1-3 15,-6 7-4-15,-9 0-3 0,-2-4-6 16,-10 8-6-16,-2 0-5 0,-9 1-5 16,-7-5-2-16,-2-1 0 0,-3-6-1 15,2 2 0-15,3-4-2 0,5 1 1 16,-2 2 1-16,4-3 0 0,4-2-1 0,4 3 0 16,7-1-2-16,7-2 3 0,9-3-1 15,8-2 1-15,5-5-2 0,1-2 0 16,7 0 2-16,0-7 1 0,0-2-1 15,0-5 1-15,8 0 0 0,4-6 2 16,-1-6 2-16,7-5 1 0,2-8 0 16,6 4 2-16,10-6 2 0,2 8-1 15,-4-9-2-15,-1 7-1 0,-4 0-1 0,-7 7-1 16,-13 5-1-16,-2 9 1 0,-7 5 0 16,0 9 3-16,-12 0-1 0,4 6-1 15,-13 4-1-15,-5 13-1 0,-7 3 0 16,-8 5-2-16,-8-2-2 0,10 6 0 15,-2 5-1-15,5-3 2 0,1 0-1 16,4 0 1-16,-10-5-2 0,12-2 1 16,14-7 0-16,9-6 2 0,6-3-3 15,6-2 1-15,15-5-2 0,11 1 1 0,4-3-4 16,-2 4-4-16,9 1-8 0,-1 1-11 16,6 4-14-16,-3 0-11 0,11 12 2 15,-2-1-115-15,0-1-111 0,-10 4-261 16</inkml:trace>
  <inkml:trace contextRef="#ctx0" brushRef="#br0" timeOffset="65315.734">4951 13039 440 0,'0'3'104'16,"0"5"3"-16,0 5-75 0,0-2-4 0,0 5-2 15,-7 2-4-15,7 5-5 0,0 4-3 16,0 2-2-16,0 6-1 0,7 4-1 15,-4-4-2-15,5 0-2 0,4 0 0 16,-1-5 0-16,4-9-1 0,-3 3-2 16,7-6 1-16,1-4 0 0,3-5 0 15,6-2 1-15,4-7 0 0,11 0 0 0,0 0 2 16,6-8-1-16,-1 0 1 0,0-3 0 16,2 4 1-16,3 0 2 0,5 3 0 15,-5 4 0-15,-4-5 1 0,-1 5 0 16,1-9 0-16,-11-2 2 0,3 2-2 15,-2-3-1-15,-1-2 1 0,5 3-1 16,-5-2 0-16,11 3 1 0,-14-8-3 16,3 8 1-16,-1-5 0 0,-4 1-2 15,0-6-1-15,6 8-1 0,2-4 0 0,-4 2 1 16,9 6-2-16,-6 5 0 0,7-6 1 16,-7 4 1-16,5-5-2 0,-6 4-1 15,8-5 1-15,-1 6-1 0,1-3 0 16,4 8 0-16,-6-6-1 0,-3 6 1 15,-6 0-2-15,1 0 1 0,-2 0 1 16,-2 0-1-16,4-2 0 0,0 2 0 16,1-9 1-16,-3 9-2 0,0 0 0 15,5 0 0-15,-3 0-1 0,-1 0 1 0,4 4-1 16,-3 3 0-16,1-2 1 0,5 4 0 16,-4-2-1-16,6 4 1 0,-12-4-1 15,-1 0 0-15,-4-2 1 0,-3 7-1 16,1 1 1-16,-4 2 0 0,-4 2 0 15,7 10 0-15,-3-8 0 0,2 6-2 16,-5 4 3-16,-4 1-1 0,0-3-2 0,-3 3 2 16,5 2-2-16,-6-8 1 0,1 0 2 15,-5 2-3-15,-1-11 1 0,-1-1-1 16,-6-1 1-16,15-5 1 0,-10 1-2 16,1-5-1-16,-1-4 2 0,2 0-1 15,3 0 2-15,-4 0-2 0,1-5 2 16,3-8-1-16,-4-1 1 0,2-3 0 15,2-9 0-15,2 1 1 0,4-1 0 16,2-1-2-16,2-7 2 0,-2 7-1 0,1-1-2 16,4 1 1-16,2 4-1 0,-1 0 0 15,1 7 1-15,4-1 0 0,-1 2 0 16,-3-1 1-16,-2 4 0 0,5 1 0 16,-4 6-1-16,-3 5-1 0,2-6 0 15,-1 6 1-15,1 0 0 0,-4 9-1 16,1-4 0-16,3 6 0 0,-5-2 3 0,5 4-1 15,1 2 0-15,11 9 0 0,-4-1-1 16,8 0 0-16,-5 1 2 0,4-4-3 16,5-5 3-16,-1 0-1 0,6-1-1 15,4 1 3-15,2-2 1 0,3-1-3 16,11-1 3-16,0 5 0 0,13 3-2 16,-5-4 3-16,3-3 0 0,5-4-4 15,1 0 3-15,-3-8-4 0,3 0 1 16,0 0 1-16,-2 0 0 0,6 0 2 15,-2 0 2-15,8-13-1 0,3-6 4 0,8-5-2 16,7 1 2-16,-3-10 1 0,3 4-3 16,1 0 0-16,-2-9 0 0,-9-14-2 15,7-12 0-15,-4-7-1 0,-13-8-2 16,-11-5-1-16,-15 8-7 0,-14-2-6 16,-29 13-14-16,-24 13-13 0,0 23-13 0,-13 12-14 15,-28 17-8-15,-39 7 84 0,-16 19-186 16,-27 14-115-16,-30-1-301 0</inkml:trace>
  <inkml:trace contextRef="#ctx0" brushRef="#br0" timeOffset="66841.25">5125 13789 488 0,'26'-34'117'16,"-10"5"7"-16,-3 6-82 0,-13 1 1 16,0 3-4-16,-21 6-3 0,-2 7-2 15,-8 6-3-15,-5 0-5 0,-7 11-3 16,-9 3-2-16,-9 7-2 0,-12 2-3 15,-4 8-2-15,-2 10-2 0,-3 2 0 16,-8 8 1-16,-5 16-2 0,-6-2-1 16,-1 9 0-16,-4 3 2 0,8 7-2 0,11-6-1 15,0 8-2-15,10 6 0 0,8 3-1 16,9 1-3-16,-4-3-1 0,15 7-1 16,-4-9 0-16,22 0 0 0,8 1-1 15,23-1 0-15,0-2 1 0,10 4-2 16,11-7 1-16,10-7-1 0,17 0 0 0,6-3 1 15,5-2 1-15,5 0-1 0,13 11 1 16,1-4 0-16,9 3 1 0,5-3-1 16,14-2-1-16,4-15 2 0,-7 7-1 15,8-12 0-15,2 6 1 0,5-6-2 16,2 2 2-16,17-7-1 0,-4 4 1 16,6-9 0-16,4 1-2 0,2 2 1 15,-1-3 1-15,5-1-2 0,-6-1 2 0,6 1-3 16,-8-2 1-16,-2 5 0 15,-7-10-1-15,8 2 1 0,-6 2 1 0,10-3-3 16,-5 1 2-16,4 2-2 0,-1 3 4 16,-1-6-1-16,-4 5-1 0,1-2 1 15,4 1 0-15,2-4 1 0,4-4-2 16,-4-3 0-16,3 1 0 0,7-7-1 16,-2 5 0-16,2 1 2 0,4-4-1 15,4-2 1 1,-10 0 1-16,10-5 1 0,-2 2 1 0,1-1 1 15,3 3 0-15,-4-8 2 0,2 8 0 0,7-4-1 16,-5-4-3-16,-6 1 1 0,16 3-2 16,-9 3 1-16,-4-7-4 0,-1 4 1 15,-3-2 0-15,-1 1 0 0,-2 0 0 16,1 0 2-16,-2-5-4 0,2-2 3 16,-3 1 0-16,-4-6 0 0,1 1 1 0,-7-4 0 15,9 6-1-15,-5-2 1 0,3 1 0 16,-2-2-1-16,-1-2 1 0,-2 2 0 15,5-6-2-15,-2 4 1 0,1-2 0 16,1 1 1-16,1-8-3 0,2 0 0 16,-4 0 1-16,7 0 2 0,-6 0-2 15,-3-8 0-15,1-3 0 0,4 3 0 16,-5-5 2-16,-4 4-3 0,4-6 1 0,-2 1 0 16,-2-7-1-16,-2 3 0 0,-1-3 2 15,0-6-1-15,0-8 0 0,-10 6-1 16,4-6 1-16,-5-3 0 0,-9 9 2 15,-4 1-3-15,-2 4 0 0,-15 4 2 16,-11 2-1-16,-12-3 3 0,-9 3-2 16,-11 1-3-16,-4 3 2 0,-12-5 1 15,2 9-2-15,-6-6 0 0,-6-1 0 16,1-4 1-16,-6 2 2 0,-2-1-2 16,-1 0 0-16,2 5 1 0,-8 4 0 0,-2-1-3 15,-2 6 2-15,1 6-1 0,-4-7 2 16,0 7 0-16,-2 0-2 0,-1 0-1 15,-5 0 3-15,0 0-2 0,7 0 0 16,-7 7-1-16,3-7 1 0,-3 0 0 16,0 5 1-16,7-5 1 0,-2 0-1 15,-5 0 1-15,0 4-1 0,6-4 1 0,-6 5 0 16,0-5-1-16,0 0-1 0,0 0 2 16,7 0-2-16,-7 0 1 0,0 0-2 15,0 0 2-15,5-5 0 0,-5 5 1 16,8 0-1-16,0-4 0 0,2 4 0 15,-4 0 1-15,4 0 0 0,-5 0-1 16,2 0-1-16,-7 13 1 0,0-4 0 16,0 8 2-16,-7 4-1 0,2 6-1 15,-5-2 1-15,2 11 0 0,-2-3 1 0,2 0-2 16,2 8 0-16,6 2-1 0,0-1 2 16,-4-6-2-16,4 6 1 0,0-11 0 15,0-3 1-15,0-8 0 0,0-4-1 16,0-9-1-16,0-7 1 0,0 0 0 15,0 0 0-15,4-18-2 0,-4-4 3 16,6-4-1-16,-6-8 2 0,10-5-1 0,-5 1-2 16,3-5 1-16,7-3 0 0,-2-1 0 15,-2-6-1-15,6 1 1 0,-4-5 0 16,-2 12 2-16,-6 5-2 0,-5 16 1 16,0 13-3-16,-8 11 3 0,-15 0-2 15,-18 15 0-15,-21 15-1 0,-13 9 1 16,-14 9-1-16,-9 1-3 0,-8 0-11 0,2-4-10 15,10-7-21-15,8-7-18 0,13-10-120 16,15-12-135-16,19-9-311 0</inkml:trace>
  <inkml:trace contextRef="#ctx0" brushRef="#br0" timeOffset="68153.423">15623 17258 457 0,'-21'0'108'0,"6"7"5"0,7 3-69 16,1 2-16-16,7 1-2 0,-6 4 0 15,6 2-1-15,-5-3-2 0,5 5 1 0,0 2-2 16,-7 7-1-16,7 1-1 0,0 10-5 16,5 1-4-16,-5 2-2 0,13 5-6 15,-1-3-1-15,4-3-1 0,1-3-2 16,7-4 1-16,6-6 0 0,1 1-1 15,1-3 2-15,9-2 0 0,-1-8-1 16,-1-2 1-16,3-10 1 0,-1-6 1 16,0 8 1-16,2-8 1 0,-2 0 0 15,3 0 3-15,-3 0 2 0,6-8-1 16,-9 8 2-16,10-6 1 0,-9 1-1 0,7-2 3 16,3 3 0-16,7-3-3 0,-1 2 0 15,-1-1 0-15,0-2-3 0,-5-3-1 16,-6 3 0-16,3-5-1 0,-2 7 2 15,0 1 0-15,-1 0 0 0,-1-4 1 16,-2 4 0-16,-4-3-3 0,0 1 0 0,0 7 0 16,3-9 0-16,5 9-2 0,-1-7 1 15,9 7-1-15,10-12 1 0,1 12 0 16,0-9-3-16,10-4 3 0,-5 3-1 16,1-4 0-16,5-6 2 0,-4 8-2 15,9 1 2-15,-2 2-1 0,-2-4-1 16,4 3 2-16,-7-1-1 0,6 6-2 15,7-7 2-15,-4 12-1 0,4-3-1 16,0-5 1-16,-2 8-2 0,1 0 1 0,6-6 2 16,3 6-1-16,1 0 1 0,-1 0-1 15,0 7 1-15,2 1-2 0,-1 6 0 16,-6-2-2-16,0 5 0 0,-1-2 1 16,-2 0-2-16,-6 1 1 0,1 8 1 15,-5-2-1-15,-6-1 0 0,-7 2 0 16,4 5-2-16,-5-8 2 0,-4 7-2 0,-6 1 1 15,-7 0 0-15,-8-4 0 0,-8 3-1 16,-5 1 1-16,-5 0 1 0,-5-5 0 16,-8 0-1-16,-5-4-1 0,6 3 1 15,-6-4 0-15,0 2 1 0,0-6-2 16,0-2 0-16,0-5 2 0,-6-7 0 16,6 0 0-16,-10 0 0 0,2 0-1 15,1 0 1-15,-1-9 0 0,0-3-1 0,8-2 0 16,-9 0 0-16,9-2 0 0,0 0 2 15,-3 2-3-15,-3 1 2 0,1 1-1 16,5-2 0-16,0-4-1 0,0-4 2 16,6-6-2-16,2 1 1 0,6 4-1 15,-1 0 2-15,3 3-2 0,5-1 3 16,6 7-3-16,-3 0 1 0,6 7 0 16,-3 1 0-16,-7 6-1 0,-2 0 0 0,3 0 1 15,2 6 0-15,0 8 0 0,5 1-1 16,8 0 2-16,3 3 0 0,9-2 0 15,7 5-3-15,13 0 2 0,0-6 0 16,9-1 0-16,0 0 0 0,2-10 0 16,8 6 2-16,-5-4-1 0,6 4 2 15,2 3 0-15,5 4 0 0,-2-1-2 16,-1-4 1-16,0-8 0 0,-9-4 2 0,-1 4-1 16,-3-4 2-16,2 0 1 0,-5 0 1 15,2-4-1-15,1 4 0 0,-10-7-2 16,1 7-1-16,-4-9 0 0,-4-3 1 15,-5-8 0-15,-1-2 2 0,-9-7 1 16,-2-1 2-16,-13 3 0 0,-2-6 1 16,-19 2-2-16,-11-5-2 0,0-8-3 15,-18-13-8-15,-16-3-10 0,-9-3-15 16,2-2-17-16,2 10-17 0,1 10-25 0,11 9-113 16,10 14-4-16,2 8-107 0,6 14-200 15</inkml:trace>
  <inkml:trace contextRef="#ctx0" brushRef="#br0" timeOffset="69293.782">7517 15167 543 0,'21'0'120'16,"-15"0"5"-16,-6 22-86 0,-13 32-24 16,-13 19-2-16,-15 21-1 0,-24 20 1 0,-24 7-5 15,-15 14-6-15,-6 9-1 0,-6-3-1 16,-7 3 1-16,7 3-3 0,3-15-7 16,11-22-9-16,20-9 34 0,31-22-143 15,42-33-108-15,9-25-282 0</inkml:trace>
  <inkml:trace contextRef="#ctx0" brushRef="#br0" timeOffset="69528.104">9578 15480 553 0,'-11'44'124'0,"-40"9"6"16,-26 20-103-16,-21 13 5 0,-14 15 6 15,-17 17-2-15,-22 7-2 0,-4 6-6 16,-2 9-7-16,6-3-5 0,10-12-7 16,28 5-4-16,23-23-2 0,25-20-10 15,30-9-10-15,21-22-14 0,14-24-7 16,11-21-46-16,18-11-67 0,22-6-104 16,20-38-218-16</inkml:trace>
  <inkml:trace contextRef="#ctx0" brushRef="#br0" timeOffset="69731.18">10402 15497 594 0,'-13'13'141'0,"-14"10"8"0,-9 20-102 0,-23 12-1 16,-19 15-10-16,-12 25-2 0,-17 15-6 15,-17 13-6-15,-2 10-7 0,-4 2-3 16,-2-2-2-16,9-13-4 0,13-10-4 15,20-9-8-15,31-26-13 0,28-6-18 16,31-23-11-16,0-17-75 0,12-29-41 16,34 0-104-16,12-28-209 0</inkml:trace>
  <inkml:trace contextRef="#ctx0" brushRef="#br0" timeOffset="69934.309">11368 15620 589 0,'0'22'143'16,"-38"8"7"-16,-13 19-104 0,-21 20 3 16,-19 7-4-16,-11 18-8 0,-16 12-8 15,-16 10-9-15,-14 5-6 0,4 6-3 16,-6-16-4-16,12 8-3 0,24-9-4 0,25-17-7 16,27-19-5-16,34-11-11 0,25-24-12 15,3-25-10-15,24-14-11 0,16-14-93 16,32-25-8-16,16-27-88 0,33-20-170 15</inkml:trace>
  <inkml:trace contextRef="#ctx0" brushRef="#br0" timeOffset="70121.776">12132 15701 517 0,'59'-19'129'0,"-21"12"6"16,-15 7-82-16,-23 9 4 0,0 8-4 15,-28 23-3-15,-24 15-5 0,-17 12-9 16,-16 14-5-16,-20 19-7 0,-2 2-9 15,-4 9-5-15,-12 6-3 0,2-2-3 16,8-1-1-16,13-4-3 0,14-16-3 16,35-13-7-16,25-18-11 0,26-21-13 0,0-32-12 15,21-10-12-15,28-16-108 0,20-20-115 16,24-30-269-16</inkml:trace>
  <inkml:trace contextRef="#ctx0" brushRef="#br0" timeOffset="70340.425">13655 15432 567 0,'33'0'136'0,"-9"0"9"15,-24 21-93-15,0 20 3 0,-14 21-5 16,-19 16-2-16,-16 17-5 0,-14 15-2 16,-12 5-8-16,-8 4-7 0,-2 8-6 15,-9 5-7-15,-16-3-5 0,7-6-8 16,-6 6-13-16,1-11-9 0,14-15-14 0,14-15-17 15,23-20 168-15,34-20-293 16,23-18-144-16,0-16-406 0</inkml:trace>
  <inkml:trace contextRef="#ctx0" brushRef="#br0" timeOffset="72808.584">5799 11642 562 0,'5'0'130'0,"10"0"5"16,1 0-104-16,12 14-1 0,3 10 2 15,7 8-6-15,1 6-3 0,2 8-8 16,5 2-3-16,-2 12-4 0,13-1-1 16,15 16-2-16,-3 0-1 0,13 4-8 15,0-11-12-15,3 0-12 0,-13-23-1 16,3-5-117-16,-4-15-114 0,-6-16-277 15</inkml:trace>
  <inkml:trace contextRef="#ctx0" brushRef="#br0" timeOffset="73042.922">6953 11592 583 0,'0'0'135'0,"12"14"5"16,1 8-103-16,12 6 2 0,2 13-1 16,8 15-2-16,7 3-7 0,-4 13-7 15,9 5-5-15,-2 0-5 0,7-8-4 16,2-1-3-16,10-11-1 0,0-2-7 16,8-2-9-16,-8-7-10 0,-4-10-17 15,-9 2 115-15,-10-10-234 0,-8-8-136 0,-2 6-359 16</inkml:trace>
  <inkml:trace contextRef="#ctx0" brushRef="#br0" timeOffset="73277.279">8119 11712 524 0,'0'0'141'16,"10"8"8"-16,-2 3-43 0,13 8-60 15,-2 8 3-15,13 8-3 0,6 3-3 16,6 11-9-16,7 5-8 0,5 7-2 16,1 2-4-16,3 9-6 0,3 2-3 15,1 1-4-15,8-4-5 0,-9-7-4 16,3-5-9-16,-10-10-9 0,-2-8-16 16,-9-12-20-16,-2-7-59 0,-9-8-62 0,7-4-115 15,-3-10-241-15</inkml:trace>
  <inkml:trace contextRef="#ctx0" brushRef="#br0" timeOffset="73495.983">9249 11812 555 0,'0'11'140'0,"0"2"6"0,11 6-77 15,1 0-20-15,3 5-2 0,9 16-5 16,6 7-9-16,2 4-6 0,16 14-8 15,-7-1-5-15,6 0-5 0,2-4-1 16,-1 0-4-16,3-4-3 0,8-1-8 16,-4-15-6-16,-1-6-13 0,-5-15-14 0,-3-10-11 15,-15-9-115-15,0 0-121 0,-3 0-286 16</inkml:trace>
  <inkml:trace contextRef="#ctx0" brushRef="#br0" timeOffset="73683.389">10374 11661 529 0,'0'0'141'0,"10"9"8"0,8 5-52 16,9 11-45-16,5 5 4 0,7 8-7 16,2 8-3-16,11 9-11 0,6 5-7 15,4 8-5-15,8 5-9 0,4 6-17 16,4-5-31-16,3 0-142 0,17-18-144 15,-5-13-366-15</inkml:trace>
  <inkml:trace contextRef="#ctx0" brushRef="#br0" timeOffset="74776.876">15456 15583 495 0,'-11'0'116'0,"2"-7"7"15,9 1-87-15,0 6 5 0,0 0 1 16,10 0 3-16,7 0-2 0,-1 13 1 0,13 9-1 15,12 15-4-15,8 12-4 0,10 24-6 16,18 13-7-16,10 13-5 0,11 11-7 16,4 10-5-16,3 0-1 0,-12-9-6 15,0-2-9-15,-3-15-5 0,-4-9-8 16,-9-17-12-16,-2 2-12 0,-15-13-9 16,-9-9-109-16,-12-14-111 0,-4-1-275 15</inkml:trace>
  <inkml:trace contextRef="#ctx0" brushRef="#br0" timeOffset="75042.438">16434 15571 580 0,'0'0'139'0,"13"6"6"16,6 0-99-16,7 8 5 0,6 8-6 15,4 7-2-15,9 16-7 0,5 12-6 16,7 16-5-16,8 13-5 0,7 14-7 16,5 0-1-16,4 14-6 0,4 1-2 15,-8-8-3-15,-2-12-4 0,-1 4-6 16,-2-17-5-16,-10-6-9 0,-13-7-9 0,-6-6-13 16,-9-5-11-16,-8-11 53 0,-5-8-160 15,2-3-114-15,-1-7-294 0</inkml:trace>
  <inkml:trace contextRef="#ctx0" brushRef="#br0" timeOffset="75276.813">17468 15563 576 0,'-8'-5'138'15,"8"5"8"-15,0 11-93 0,0 3-13 16,12 9 3-16,2 11-2 0,11 3-5 15,3 15-5-15,8 12-4 0,16 22-1 16,10 9-3-16,19 20-6 0,4 12-4 16,6-1-3-16,3-1-4 0,-6 0-2 0,-4-13-6 15,-2-15-5-15,1-5-6 0,-13-13-9 16,-1-12-10-16,-2-13-10 0,-9-9-12 16,-9-9-3-16,3-8-113 0,1-12-110 15,-6-7-271-15</inkml:trace>
  <inkml:trace contextRef="#ctx0" brushRef="#br0" timeOffset="75511.261">18637 15820 584 0,'-13'0'137'16,"13"0"6"-16,-10 0-104 0,10 8 6 15,0 5 1-15,7 10 0 0,1 9 0 0,13 14-7 16,11 13-3-16,13 14-3 0,13 17-6 15,9 13-5-15,2 2-6 0,8 0-6 16,0-1-1-16,4-10-4 0,9-8-6 16,2-13-4-16,0-9-10 0,3-5-9 15,-13-12-11-15,-7-5-18 0,-6-9-14 16,-12-9-21-16,-3-5-89 0,-6-10-109 16,-6-9-246-16</inkml:trace>
  <inkml:trace contextRef="#ctx0" brushRef="#br0" timeOffset="75745.586">19828 15526 468 0,'0'0'131'0,"0"11"7"0,14 10-1 0,3 17-97 15,9 6 2-15,7 12-1 0,13 14-3 16,4 14-3-16,14 5-7 0,8 16-5 15,17 11-7-15,6 4-3 0,5-5-4 16,-2-5-5-16,3-5-10 0,-12-14-6 16,-1-6-10-16,-6-5-15 0,-2-9-13 15,-6-4 35-15,-2-7-150 0,-7-10-117 16,4-11-292-16</inkml:trace>
  <inkml:trace contextRef="#ctx0" brushRef="#br0" timeOffset="76198.424">21314 15434 576 0,'-13'0'138'0,"13"0"9"0,0 14-103 16,7 18 5-16,11 14 3 0,10 11-2 16,8 21-7-16,21 16-7 0,17 23-9 15,26 14-7-15,17 26-5 0,18-3-6 16,2 5-14-16,11-11-10 0,-12-11-26 15,-7-15-120-15,-13-6-12 0,-14-11-117 0,-34-23-231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12.6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114 660 2304,'0'0'663,"0"0"-302,0 0 120,0 0-194,0 0 26,0 0 514,0 0-581,0 0-59,0-1-54,0 0-24,0-4-4,0 2-18,0 0-53,0 0-100,0 1 74,0-1 30,0 0 39,0-3 61,0-1 70,0-3 80,0-3 94,0 6-378,0-1 40,1-16 167,-1 20-143,0 0 0,0-1 0,0 1 0,0 0 0,-1-1 0,0 1 0,0 0 0,0 0 0,0 0 0,-2-3-68,-22-18 320,22 20-237,0 0 0,1 0-1,-1-1 1,1 1 0,0-1 0,1 1-1,-1-4-82,-3-26 337,3 5-120,2 1-82,0 25-123,-1-10 112,-1 4-43,-3 2-25,-3-2-14,-2 0 2,4 1 14,2-1 20,-1-4 36,0 2-56,-3-8 1,6-7 80,1 15-136,1-19 74,16-33 99,-15 62-175,-1 1 1,0-1-1,0 0 0,1 1 0,-1-1 0,1 1 0,0-1 1,-1 1-1,1-1 0,0 1 0,0-1 0,0 1 0,0 0 0,0-1 1,0 1-1,0 0 0,0 0 0,1 0 0,-1 0 0,0 0 0,1 0 1,-1 0-1,1 0 0,-1 1 0,2-1-1,6-4 14,-9 5-10,1 0 0,-1 0 0,1-1 0,-1 1 1,1-1-1,-1 1 0,0 0 0,1-1 0,-1 1 0,0-1 0,1 1 0,-1-1 0,0 1 0,0-1 1,0 1-1,1-1 0,-1 1 0,0-1 0,0 1 0,0-1 0,0 1 0,0-1 0,0 1 0,0-1 1,0 1-1,0-1-4,7-3 84,5 5-44,-9-1-36,-2 0-4,0 0 0,1 0 0,-1 0 0,0 1 0,0-1 0,0 0 0,0-1 0,1 1 0,-1 0 0,0 0 1,0 0-1,0-1 0,0 1 0,0-1 0,0 1 0,0-1 0,0 1 0,0-1 0,0 0 0,0 1 0,0-1 0,0 0 0,0 0 1,0 1-1,0-1 0,-1 0 0,1 0 0,0 0 0,-1 0 0,1 0 0,-1 0 0,1 0 0,-1-1 0,0 1 0,1-1 0,4-9 19,-5 7 13,15 2 31,26 2-51,6 0-12,-45 0-3,0 0 0,0 0 0,0 0 1,0 0-1,0 0 0,0 0 0,0 1 1,0-1-1,0 0 0,0 1 0,0 0 1,0 0-1,0-1 0,-1 1 0,1 0 1,0 0-1,-1 1 0,1-1 0,-1 0 1,1 0-1,-1 1 0,1-1 0,-1 1 1,1 1 2,-1-2-3,0 0 0,0 1 1,0-1-1,1 0 1,-1 1-1,0-1 0,1 0 1,-1 0-1,1 0 1,-1 0-1,1 0 1,0 0-1,-1-1 0,1 1 1,0-1-1,-1 1 1,1-1-1,0 1 1,0-1-1,-1 0 0,1 0 1,0 0-1,0 0 1,1 0 2,1 0 2,-1 0 0,1 1 0,0-1 0,0 1 0,-1 0 0,1 0 0,-1 0 0,1 0 1,-1 1-1,1 0 0,-1-1 0,0 2-2,2 0 6,-1 0 0,0 0-1,0 1 1,-1 0 0,1 0 0,-1 0 0,0 0-1,0 0 1,0 1 0,0-1 0,-1 1 0,0 0 0,0 0-1,1 2-5,-2-5 1,-1 0 0,1 0 1,0 0-1,0 0 0,0-1 0,0 1 0,1 0 0,-1 0 0,0-1 0,1 1 0,-1-1 0,1 0 0,0 1 0,-1-1 0,1 0 0,0 0 1,0 0-1,0 0 0,-1 0 0,1 0 0,0-1 0,1 1-1,10 5-2,-12-4 7,0 0-1,1 0 1,-1 1 0,-1-1 0,1 0 0,0 1 0,-1-1 0,1 0 0,-1 1 0,0-1 0,1 1-1,-1-1 1,0 1 0,-1-1 0,1 1 0,0-1 0,-1 2-5,0 2 23,2-1-10,-1 0 0,0 0 0,0 1 0,-1-1 0,1 0 0,-1 0 0,0 0 0,-1 0-13,1-3 4,0-1 0,-1 0 0,1 1 0,0-1 0,-1 0 0,1 0 1,-1 0-1,0 0 0,1 0 0,-1 0 0,0-1 0,1 1 0,-1-1 0,0 1 1,0-1-1,-1 1-4,1 0 1,0-1 3,1 1 0,0 0 0,0-1 0,-1 1 0,1 0 1,0 0-1,0 0 0,0 0 0,0 0 0,0 0 0,0 0 0,0 0 0,0 0 0,0 1 0,0-1 0,1 0 0,-1 1 1,1-1-1,-1 0 0,1 1 0,-1-1 0,1 1 0,0-1 0,-1 1 0,1 0-4,-6 15 26,5-17-22,0 1-1,0 0 1,0-1-1,0 1 1,0-1 0,0 1-1,0-1 1,0 1-1,0-1 1,0 0 0,-1 0-1,1 1 1,0-1-1,0 0 1,0 0 0,0 0-1,0 0 1,0 0-1,-1-1-3,-30 5 60,19 1-37,1 1-17,3-3-97,1-2-84,4 0 44,0-1-34,1 1-252,3 4 44,0 5-123,0 5-373,0-9-560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10.90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283 170 2176,'5'-1'313,"0"0"-50,-2-1-42,-1-1-33,2-18 700,-4 17-649,2-2 898,0 6-921,0 0-33,1 0-27,-1 0-74,6 0-17,-3 0 29,-2 0 4,0 0 48,0 0 55,1 0 66,-4 1-3,0 4-144,0 2-86,4 21-25,-1-9 66,0 2 47,4 53 415,-5-40-331,-2-13-115,0 1-34,0 80 93,0-54-114,0 5-58,0-5-100,0-43-15,0-4-152,0-1-41,0 0 41,0 0-87,0 0-272,0 0-397</inkml:trace>
  <inkml:trace contextRef="#ctx0" brushRef="#br0" timeOffset="413.35">1 132 2688,'0'0'740,"0"0"-328,0 0 173,0 0-231,0 0 26,0 0 612,0 0-701,0 0-73,0 0-64,0 0-31,0 0 1,0-1 55,3-1 47,10-7 205,4 4-92,-3 3-134,1 1-33,17 2 104,14-1 89,-23-6-62,-2-9-83,-19 13-197,0 0 0,-1 1 1,1-1-1,0 1 0,0 0 0,0 0 1,0 0-1,0 0 0,0 0 0,1 0 0,-1 0 1,0 1-1,0-1 0,1 1 0,-1-1 1,0 1-1,1 0 0,-1 0 0,3 0-23,74-9 396,-36 3-241,1 3-44,-18 3-51,-18 1-49,1 0 0,-1-1 0,1-1 0,0 1 0,-1-1 1,1-1-1,-1 1 0,4-3-11,11-11 69,-20 13-55,0 0 0,0 0-1,0 0 1,0 0 0,0 0 0,1 1 0,-1 0-1,1-1 1,-1 1 0,1 0 0,-1 1 0,1-1-14,7-2-31,1-1 118,-6 1-30,-1 1-53,0 1-34,1 0-41,0 0-27,1 1-40,1-1-46,2 1-52,1 1 57,-2 1-100,-3 2-79,-2 1-55,0 16-846,-4-10 766,0-5 274,0 1-1189</inkml:trace>
  <inkml:trace contextRef="#ctx0" brushRef="#br0" timeOffset="920.026">960 170 2560,'0'0'731,"0"0"-353,0 0 70,0 0-170,0 0 41,-3 0 540,0 0-608,0 0-156,-16 0 364,-3 2-105,11 1-223,0 1-35,1 1-36,1 2-39,9-6-21,-26 22 65,-4-9 126,29-13-178,-1-1 0,1 1 1,0-1-1,0 1 1,-1 0-1,1 0 0,0 0 1,0 0-1,0 0 0,0 0 1,0 0-1,0 0 0,1 0 1,-1 0-1,0 0 1,0 0-1,1 1 0,-1-1 1,1 0-1,-1 1 0,1-1 1,-1 0-1,1 1 0,0-1 1,0 1-14,-10 20 199,-9-9-39,17-12-148,1 0 0,-1 0 1,0 0-1,0 0 0,1 0 0,-1 0 0,0 1 0,1-1 0,0 1 1,-1-1-1,1 1 0,0-1 0,0 1 0,-1 0 0,1 0 0,1 0 0,-1-1 1,0 1-1,0 0 0,1 0 0,-1 0 0,1 0 0,0 0 0,-1 0 1,1 0-1,0 0 0,0 1 0,0-1 0,1 0-12,-1 12 65,0-4-31,0 0 20,0 1 34,0 7 55,0 29 70,-1-44-202,1 0 0,0 0-1,0 0 1,0 0 0,0 0-1,1 0 1,-1 0 0,1 0-1,0 0 1,0 0 0,0 0-1,0 0 1,0 0 0,2 2-11,-1-4 7,0 0 1,0 0-1,-1 1 0,1-2 1,1 1-1,-1 0 1,0 0-1,0-1 1,0 1-1,0-1 1,0 1-1,1-1-7,8 2 39,7 11 89,-8-12-103,-1 1 1,1-2 0,-1 1-1,1-1 1,0-1 0,-1 0-1,1 0-25,64-13 226,-63 10-45,-2 1-39,4-4 45,-3-2-88,-1-3-71,-4 3 8,1 3 38,13-5 155,-3 10-54,-15 2-164,-1-1 0,1 0-1,0 0 1,0 0 0,0 0-1,0 0 1,0 0 0,0 0-1,-1 0 1,1 0 0,0-1 0,0 1-1,0 0 1,0 0 0,0-1-1,-1 1 1,1-1 0,0 1 0,0-1-1,0 0-10,8-13 191,6-41 404,-14 40-442,-1 0 57,0 2-84,0-16 50,-4 11 33,-8 14-34,12 4-172,0 0 1,0 0 0,0 0-1,0 0 1,-1 0-1,1 0 1,0 0-1,0 0 1,0 0-1,0 0 1,-1 0 0,1 0-1,0 0 1,0 0-1,0 0 1,0 0-1,0 0 1,-1 0-1,1-1 1,0 1 0,0 0-1,0 0 1,0 0-1,0 0 1,0 0-1,0 0 1,0-1-1,-1 1 1,1 0 0,0 0-1,0 0 1,0 0-1,0-1 1,0 1-1,0 0 1,0 0-1,0 0 1,0 0 0,0-1-1,0 1 1,0 0-1,0 0 1,0 0-1,0 0 1,0 0-1,0-1 1,0 1 0,1 0-1,-1 0 1,0 0-1,0 0 1,0 0-1,0-1 1,0 1-4,0-1 3,0-1 0,0 1 0,0 0 0,-1-1 0,1 1 0,-1 0 0,1 0 0,-1-1 0,1 1 0,-1 0 0,1 0 0,-1 0 0,0-1 0,0 1 0,0 0 0,0 0-3,-21-15-26,-6 6-86,-1 7-97,25 3 60,-1 1-66,2 1-58,0 0-48,0 1-115,1 1-43,-2 9-1049,4-6 806,0 0 97,0-3 289,1-1 82,-1 0 115,1-1 77,-1-1 86,0 0 94,16 21-1675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2T01:07:14.26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39 135 1792,'0'-12'51,"0"4"91,0 4 79,0 3 65,0 5 274,0 12 416,0 1-263,0-4-271,0-2-110,0 0-46,0-3-92,0 1-46,0-1-54,0-1-59,0 108 186,0 79 39,0-114-123,-1-73-128,1 1-1,-1-1 0,0 1 0,-1-1 0,1 0 0,-1 0 0,-1 0 0,0 0 1,-2 6-9,1-6 10,1 0 1,1 0 0,-1 0 0,1 0 0,1 0 0,-1 1-1,1-1 1,0 1 0,1 5-11,0-2 34,0 12-12,0 3-39,0-2-37,0-4-38,0-15-45,0-4-152,0-1-32,0 0 66,0 0-52,0 0-197,0 0-285</inkml:trace>
  <inkml:trace contextRef="#ctx0" brushRef="#br0" timeOffset="675.945">39 192 896,'0'-2'258,"0"-2"-4,0-6 106,0-6 304,0 12-207,2 0-68,0-1-62,2 1-57,0-1-49,0 0-44,6-4 70,-3 2-125,8-5 93,-13 11-80,3-4 58,0 0-46,0 2-41,-1 0-35,1 0-26,-1 2-34,8-3-100,-6 3 21,-1-1 51,-1 0 33,0 0 38,11-15 116,-2 0 5,-1 8 13,1 4 39,3 3 80,-7 2-233,7 0-4,-6 0 2,4 0 67,6 0 103,8 0-178,-24 1 29,-2 2-38,1 9-6,-2-7-11,0-2-30,0-1-1,0 1 0,0-1 1,-1 1-1,1 0 1,0-1-1,-1 1 1,0 0-1,0-1 1,0 1-1,0 0 0,0 0 1,0-1-1,-1 1 1,1 0-1,-1-1 1,1 1-1,-1-1 1,0 1-1,-1 1-7,-1 27 107,-2-5-5,-15-5-74,17-20-27,1 1 1,0 0-1,-1-1 0,1 1 0,0 0 1,0 0-1,1 1 0,-1-1 0,0 0 1,1 1-1,-1-1 0,1 1 1,0-1-1,-1 1 0,1 0-1,-2 25 107,3-28-105,0 0 0,1 1-1,-1-1 1,0 0 0,0 0 0,0 0 0,0 1 0,0-1 0,0 0-1,0 0 1,0 0 0,0 1 0,0-1 0,0 0 0,0 0 0,0 0 0,0 1-1,0-1 1,0 0 0,-1 0 0,1 0 0,0 0 0,0 1 0,0-1 0,0 0-1,0 0 1,0 0 0,0 0 0,-1 1 0,1-1 0,0 0 0,0 0 0,0 0-1,0 0 1,-1 0 0,1 0 0,0 0 0,0 1 0,0-1 0,0 0-1,-1 0 1,1 0 0,0 0 0,0 0 0,0 0 0,-1 0 0,1 0 0,0 0-1,0 0 1,0 0 0,-1 0 0,1 0 0,0 0 0,0 0 0,0 0 0,-1-1-1,1 1-1,-1 0 3,-1 0 0,1 0 0,-1 1 0,1-1 0,-1 0 0,1 0 0,-1 1 0,1-1 0,-1 1 0,1-1 0,0 1 0,-1 0 0,1 0 0,0-1 0,-1 1-3,0 2 20,0-1 0,0 0-1,0 1 1,0 0 0,1-1 0,-1 1 0,1 0 0,-1 0 0,0 2-20,-4 9 54,3-7 74,3-7 0,6 0-51,5 0-35,-6 0-33,23 0 12,-22 3 34,-3 9-110,0-8 29,45 27 31,-47-30-5,1 0 0,0 0 0,-1 0 0,1 0 0,0-1 0,0 1 0,0 0 0,0-1 0,0 0 0,-1 1 0,1-1 0,2 0 0,-3 0 0,0 0 0,0 0 0,0 0 0,0 0 0,0 0 0,-1 1 0,1-1 0,0 0 0,0 0 0,0 1 0,0-1 0,-1 0 0,1 1 0,0-1 0,0 1 0,-1-1 0,1 1 0,0-1 0,-1 1 0,1 0 0,19 43 0,-14-27 10,-4-11 5,0 0 1,0 0-1,-1 0 1,1 0-1,-2 1 1,1-1-1,-1 0 1,0 0-1,0 4-15,-3 26 86,-10 13-44,4-30 138,1-3-79,-4 0-54,4-8 9,-6 11 97,8-2-42,-3 1 9,6-16-84,-1 0-1,-1 1 1,1-1-1,0-1 1,-1 1-1,1-1 1,0 1-1,-1-1 1,0-1-36,-36 15 256,22 10-192,19-25-62,0 1 1,0-1-1,0 0 0,0 1 0,0-1 0,-1 0 1,1 0-1,0 1 0,0-1 0,0 0 1,0 1-1,-1-1 0,1 0 0,0 0 1,0 1-1,-1-1 0,1 0 0,0 0 1,0 0-1,-1 1 0,1-1 0,0 0 1,0 0-1,-1 0 0,1 0 0,0 0 1,-1 0-1,1 0 0,0 1 0,-1-1 1,1 0-1,0 0 0,-1 0 0,1 0 1,0 0-1,-1-1 0,1 1 0,0 0-2,-17 0-31,1-1 18,4 1-25,3 0-29,0 1-45,-1 1-109,2 1-110,5-1 117,1 0-37,0 1-38,2 1-42,0-1-949</inkml:trace>
  <inkml:trace contextRef="#ctx0" brushRef="#br0" timeOffset="1410.741">791 211 1664,'-4'-4'709,"0"1"-59,0 0-58,0 0-54,0 1-53,-1 0-50,1 0-47,-1 1-46,-2-1 93,0 1-88,0 1-80,0 0-71,0 1-63,0 0-55,-1 1-46,1 0-39,-4 2-69,-15 10-213,19-8 226,0-1 37,0 2 58,0 0 82,2 0 102,2-3-63,1-1 32,-17 41 114,7-25 21,6-13-290,1 0 0,0 0-1,0 0 1,1 0 0,0 1 0,0 0 0,0 0-30,2-3 24,0 1 1,1-1-1,-1 1 1,1 0 0,0 0-1,1-1 1,-1 1-1,1 4-24,-4 15 129,-7-5-51,10-19-74,0 1 0,0 0-1,0 0 1,0 0 0,1 0 0,-1 1-1,0-1 1,1 0 0,-1 0-1,0 0 1,1 0 0,0 1-1,-1-1 1,1 0 0,0 0 0,0 1-1,-1-1 1,1 0 0,0 1-4,7 20 77,21 21 134,-24-38-172,1 1 0,0-2-1,0 1 1,0 0 0,0-1 0,6 3-39,18 2 119,-3-8 6,51-1 126,-55-2-215,-6-3-43,9-16 91,-23 18-74,0 1 0,0 0 0,0 0 0,0 0 0,0 0 0,1 0 0,-1 0 0,1 1 0,0-1 0,-1 1 0,1 0 0,0 0 1,0 0-1,0 0 0,1 0-10,0 0 11,-1 1 1,1-1 0,0 0 0,-1 0 0,1 0-1,-1-1 1,1 1 0,-1-1 0,0 0 0,2-1-12,-4 1 12,1 0 0,0 0 0,-1 0 0,0 0 0,1-1 1,-1 1-1,0-1 0,0 1 0,0-1 0,-1 1 1,1-2-13,1-3 25,10-4 127,-5 7-91,-2 1 1,11-10-45,-9 4 27,-5 3 20,1-1 41,-2-2 50,0-1 60,-1 8-172,0 0-23,1-1 0,-1 1 0,1-1 0,-1 1 0,0-1 0,0 0 0,-1 1 0,1-1 0,0 1 0,-1-1 0,0 1 0,1-1 0,-1 1 0,0-1 1,0 1-1,0 0 0,-1-1-20,1 3 6,-19-13 92,8-7-74,11 19-24,-3-4 6,-1 4-75,-2 4-88,-5 5-164,2 2-5,5-5 157,2-1 86,2-3 71,-5 5-424,6-6 61,0 0-121,0 0-373,0 0-560</inkml:trace>
  <inkml:trace contextRef="#ctx0" brushRef="#br0" timeOffset="1729.68">1280 211 2560,'-31'-16'1259,"25"13"-507,6 3-463,0 0 35,0 0 992,0 0-1062,0 0-32,0 0 11,0 0-62,0 0-24,0 0 6,0 0 252,0 13-13,0 0-117,0-1-98,0 1-80,0 4-61,0 29-148,0-25 132,0-12 31,0 0 35,0 1 41,0-1 47,0 107 9,0-69-68,0-44-114,0-1 0,0 0 0,0 1-1,0-1 1,1 0 0,-1 1 0,1-1-1,0 0 1,-1 0 0,1 0-1,0 1 1,0-1 0,1 0 0,-1 0-1,0-1 1,1 1 0,-1 0 0,1 0-1,0 0 0,12 18-56,-13-17-135,0 1 72,0-1 63,0-1 51,1 4 104,-1 2 185,-1-5-189,0 0-56,0 1-89,0-2-33,0 1-48,0-1-54,0 0-61,0 1-8,0-1-49,0 0-53,-1 1-57,1-1-59,0 1-64,0 0-67,0 0-71,0-16-478</inkml:trace>
  <inkml:trace contextRef="#ctx0" brushRef="#br0" timeOffset="2001.396">998 192 2304,'0'0'668,"0"0"-291,0 0 104,0 0-272,0 0 61,0 0 148,0 0 677,0 0-773,0 0-83,0 0-73,0 0-36,0 0-4,0 0 55,3 0 65,35 0 462,-2 0-83,0 0-83,1 0-84,0 0-84,1 0-83,1 0-84,1 0-84,7 0-300,-26 0 68,-7 0-25,1 0-70,2 0-128,-8 0 116,0 0-37,0 0-41,0 0-44,1 0-48,0 0-51,24 0-843</inkml:trace>
  <inkml:trace contextRef="#ctx0" brushRef="#br0" timeOffset="2271.806">1732 98 2176,'0'0'1067,"0"0"-446,0 0-261,0 0 45,0 2 856,0 0-1031,0 0-36,0 21 252,0 2-84,0 1-72,0 1-60,0 5-32,0 1-48,0 72 199,0-62-172,0-19-37,0-1 36,0-11-304,1-2 100,0-3 65,4 5 186,-2-8-172,-1-2-64,-1 1-54,1 0-68,-1 0-80,0 2-96,0 0-107,-1 2-122,1-3 220,-1 0-35,0-1-72,6-3-255,25 0-470</inkml:trace>
  <inkml:trace contextRef="#ctx0" brushRef="#br0" timeOffset="2513.612">1468 79 2560,'0'0'736,"0"0"-341,0 0 58,0 0-255,0 0 68,1 0 158,2 0 703,0 0-801,1 0-294,-1 0 34,1 0 152,0 0 64,32 0 670,4 0-582,-20 0-281,0 0 45,14 0 165,48 0 475,-56 0-595,0 0-61,-3 0-80,0 0-79,0 0-93,1 0-106,-10 1 0,-5 1 31,-2 1-17,1 0-65,0 0-84,2 1-97,25-1-808</inkml:trace>
  <inkml:trace contextRef="#ctx0" brushRef="#br0" timeOffset="2990.236">2183 154 2048,'0'-2'767,"0"0"-66,0-1-64,-1 2-60,0-1-58,1 0-56,-1 1-52,0-1-51,-1 1 93,0-1-99,0 1-88,-1 0-80,1 1-70,-1 0-63,1 0-52,-1 0-44,-2 1-130,-7 5-374,8-3 420,1 0 91,1 0 88,0 1 108,1-2-33,0-1 36,-1 9-80,-5 9 154,-22-4 125,4 26-84,4-19-95,18-20-162,1 0-1,0 0 1,-1 0-1,1 0 1,0 0-1,0 1 1,1-1-1,-1 1 1,0-1-1,1 1 1,-1 0 0,1 0-1,0-1 1,0 1-1,0 0 1,0 2-21,-1 14 150,0 1 0,2 0 0,0 14-150,1 5 83,2-8 24,-1-29-100,-1 0 1,0 0-1,1-1 0,0 1 1,-1 0-1,1-1 1,0 1-1,0-1 0,0 0 1,0 0-1,0 1 1,0-1-1,0-1 1,0 1-1,0 0 0,1 0 1,-1-1-1,0 1 1,1-1-1,-1 0 1,0 0-1,1 0 0,1 0-7,34-1 116,-22-3 3,-1-9 116,23 4 21,-19-16 0,3 16-99,-12 6-42,1-1 55,1-3 74,2-5 94,14-25 24,-22 26-103,-3 2-109,-2 0-68,-3 0-40,0 3 44,2-24 135,-5 9-73,5 19-138,-1 0 0,0 1 1,0-1-1,0 1 0,0-1 1,0 1-1,-1 0 1,1-1-1,0 1 0,-1 0 1,1 0-1,0 0 0,-1 0 1,1 0-1,-1 0 0,0 0 1,1 1-1,-1-1 1,0 0-1,-1 0-10,-8-3 116,4-2-47,6 5-66,1 0 0,-1 0 1,1 0-1,-1 0 1,1 0-1,-1 0 1,1 0-1,0 0 0,0 0 1,-1 0-1,1-1 1,0 1-1,0 0 1,0 0-1,0 0 0,0 0 1,1-1-4,-1-5 13,-1 0-47,0 1 33,-9-3 77,3 8-71,-2 0-78,3 2-40,0-1-67,2 0 27,0 1-34,0-1-39,-1 0-40,5 0-175,0 0 50,0 0 141,0 0-32,0 0-679,0 0-703</inkml:trace>
  <inkml:trace contextRef="#ctx0" brushRef="#br0" timeOffset="3806.787">2484 587 1536,'0'-2'-233,"0"1"77,0-1 71,0 0 67,0 0 60,0 0 55,0 0 50,0 0 42,0-1 115,0 0 52,0-2 325,0-7 1004,0 9-1229,0 0-66,0 0-117,0 1-85,0 0-101,0 0-117,0-1 286,0-4 128,3-8-137,3 2-87,4 2-75,3 3-65,-8 5 31,-4-3 47,-1-8 59,1-2 47,4-42 595,-2 32-494,0 0-83,-1 14-160,0 1-40,5-22 174,2 7-34,9-6-29,-17 30-125,0 1 1,0-1-1,0 0 1,-1 1-1,1-1 1,-1 0-1,1 0 1,-1 0 0,1 1-1,-1-1 1,0 0-1,0 0 1,0 0-1,0 0 1,0 1-9,0 1 0,-1-16 33,0 7 24,1-1 0,0 1 0,1-1 0,0 1 1,2-10-58,9-3 86,-2 19-1,18 6-63,-27-2-22,1-1 0,-1 1 0,0 0 0,0 0 0,1-1 0,-1 1 0,0 0 0,0 0 0,0 0 0,0 0 0,0 1 0,0-1 0,0 0 0,0 0 0,-1 1 0,1-1 0,0 0 0,-1 1 0,1-1 0,-1 1 0,1-1 0,-1 0 0,0 1 0,1-1 0,-1 1 0,0-1 0,6 18 0,8-3 0,-13-14 0,1-1 0,-1 1 0,1 0 0,-1 0 0,1 0 0,-1 0 0,0 0 0,0 0 0,0 0 0,0 0 0,0 0 0,0 0 0,-1 1 0,1-1 0,-1 0 0,0 1 0,1-1 0,-1 0 0,0 1 0,0-1 0,-1 1 0,11 50 58,-1 1 33,-9-53-88,0 1 0,0 0 0,0 0 0,0 0-1,0 0 1,1 0 0,-1 0 0,1-1 0,-1 1 0,1 0 0,-1 0 0,1-1 0,0 1-1,0 0 1,0-1 0,0 1 0,0-1 0,0 1 0,1-1 0,-1 0 0,0 1 0,1-1-1,-1 0 1,1 0-3,0 0 2,-1 1-1,1-1 1,-1 0 0,0 0-1,0 1 1,1-1-1,-1 1 1,0-1-1,0 1 1,0-1-1,0 1 1,0 0 0,-1 0-1,1-1 1,-1 1-1,1 0 1,-1 0-1,1 0 1,-1 0-1,0-1 1,0 1 0,0 0-1,0 0 1,0 0-2,0 0 0,0 0 0,0 0 0,0 0 0,1-1 0,-1 1 0,0 0 0,1 0 0,-1 0 1,1-1-1,0 1 0,0 0 0,0-1 0,0 1 0,0-1 0,0 1 0,0-1 0,0 1 0,0-1 0,1 0 1,-1 1-1,1-1 0,-1 0 0,1 0 0,-1 0 0,1 0 0,0-1 0,-1 1 0,1 0 0,0-1 1,0 1-1,-1-1 0,1 1 0,13 5 18,-10-3 51,1-1-37,-6-2-31,0 0-1,1 0 0,-1 0 0,1 0 0,-1 0 0,1 0 0,-1 0 0,0 0 0,1 0 0,-1 0 0,1 0 0,-1 0 0,0 0 0,1 0 0,-1 0 0,1 0 0,-1 0 0,0-1 0,1 1 0,-1 0 0,1 0 0,-1 0 0,0-1 1,1 1-1,-1 0 0,0 0 0,0-1 0,1 1 0,-1 0 0,0-1 0,0 1 0,1 0 0,-1-1 0,0 1 0,0-1 0,1 1 0,0-11 25,5 1 60,1 5-67,-5 4-17,0 0-1,-1-1 0,1 0 0,0 1 0,0-1 0,-1 0 0,1 0 0,-1 0 1,0 0-1,1 0 0,-1 0 0,0 0 0,0 0 0,0 0 0,-1-1 1,1 1-1,0 0 0,-1-1 0,1 1 0,-1 0 0,0-1 0,0 1 1,0-1-1,0 1 0,-1-14 0,0 6 0,1 1 0,0 0 0,0-1 0,1 1 0,1 0 0,0-4 0,1 3 6,1 0-1,-2-1 1,0 1 0,0-1 0,-1 0 0,0-1-6,0-22-11,-1 30 8,-1 2 1,1 0 0,1 0 1,-1-1-1,0 1 0,0 0 0,1 0 1,0 0-1,-1-1 0,1 1 0,0 0 0,0 0 1,0 0 1,24-45-22,-24 43 10,1-1 1,-1 0-1,0 1 0,0-1 0,-1 0 0,1 0 0,-1 1 0,0-1 0,-1 0 12,1-4-21,3 6-64,16-4 64,-15 3 21,-4 3 0,1 1 0,-1-1 0,0 0 0,1 1 0,-1-1 0,1 0 0,-1 1 0,1-1 0,-1 1 0,1-1 0,-1 1 0,1-1 0,-1 1 0,1-1 0,0 1 0,-1-1 0,1 1 0,0 0 0,-1-1 0,1 1 0,0 0 0,-1 0 0,1 0 0,0-1 0,0 1 0,-1 0 0,1 0 0,0 0 0,0 0 0,-1 0 0,1 1 0,0-1 0,0 0 0,-1 0 0,1 0 0,0 1 0,0-1 0,-1 0 0,1 0 0,0 1 0,-1-1 0,1 1 0,-1-1 0,1 1 0,0-1 0,-1 1 0,1-1 0,-1 1 0,1-1 0,-1 1 0,0 0 0,1-1 0,-1 1 0,0 0 0,1-1 0,-1 1 0,0 0 0,0 0 0,1-1 0,-1 1 0,0 0 0,19 15 21,-13-10 5,12 13 10,-12-6 25,1 5 51,12 23 16,-4-23-61,-12-15-55,-1-1 0,0 1 0,0 0 0,0 0 0,0-1 0,-1 1-1,1 0 1,-1 1 0,0-1 0,0 0 0,0 0 0,0 0 0,0 1 0,0 2-12,-1-2 5,1 0-1,0 0 0,0 0 0,1 0 1,-1-1-1,1 1 0,0 0 0,0-1 1,0 1-1,2 2-4,25 13 85,-25-2-65,2 5 4,12-11 60,-16-11-81,0 1 0,0 0 0,0 0 0,-1 0 0,1 0 0,0 0 0,0 0 0,-1 0 0,1 0 0,-1 1 0,1-1 0,-1 1 0,1-1 0,-1 1-1,0 0 1,0-1 0,0 1 0,0 0 0,0 0 0,0 0 0,0 0 0,-1 0 0,1 0 0,-1 0 0,1 0 0,-1 0 0,0 0 0,0 0 0,0 1-3,1 4-145,2-2 60,9 6-25,-6-6-20,7 7-162,3 4-290,-11-10-47,-4-5 170,-1-1-54,0 3-318,0 12-577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3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81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 over the map we just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9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5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called a dequeue for “double ended queue”</a:t>
            </a:r>
          </a:p>
          <a:p>
            <a:r>
              <a:rPr lang="en-US" dirty="0"/>
              <a:t>Eagle-eyed from last lecture caught that I flipped the inequality while I was typing.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8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giving you a lot of tests – you usually will need to make your own.</a:t>
            </a:r>
          </a:p>
          <a:p>
            <a:r>
              <a:rPr lang="en-US" dirty="0"/>
              <a:t>When you are “finished coding” – getting the thing to compile, it’s hardly done.</a:t>
            </a:r>
          </a:p>
          <a:p>
            <a:r>
              <a:rPr lang="en-US" dirty="0"/>
              <a:t>Probably 2/3 of the time is spent going from “compiling” to “working”</a:t>
            </a:r>
          </a:p>
          <a:p>
            <a:r>
              <a:rPr lang="en-US" dirty="0"/>
              <a:t>Tests can both guide this process and serve as a regression test (avoid breaking things that you previously had working)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HW1 gives you a bunch of black-box tests.</a:t>
            </a:r>
          </a:p>
          <a:p>
            <a:r>
              <a:rPr lang="en-US" dirty="0"/>
              <a:t>An example of a white box test would be to test that the array resizing is working as intended in 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86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unit.org/junit5/docs/5.0.1/api/org/junit/jupiter/api/Asserti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22.png"/><Relationship Id="rId21" Type="http://schemas.openxmlformats.org/officeDocument/2006/relationships/image" Target="../media/image13.png"/><Relationship Id="rId34" Type="http://schemas.openxmlformats.org/officeDocument/2006/relationships/customXml" Target="../ink/ink22.xml"/><Relationship Id="rId7" Type="http://schemas.openxmlformats.org/officeDocument/2006/relationships/image" Target="../media/image6.png"/><Relationship Id="rId12" Type="http://schemas.openxmlformats.org/officeDocument/2006/relationships/customXml" Target="../ink/ink11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24.xml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80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10" Type="http://schemas.openxmlformats.org/officeDocument/2006/relationships/customXml" Target="../ink/ink10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customXml" Target="../ink/ink7.xml"/><Relationship Id="rId9" Type="http://schemas.openxmlformats.org/officeDocument/2006/relationships/image" Target="../media/image7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16.png"/><Relationship Id="rId30" Type="http://schemas.openxmlformats.org/officeDocument/2006/relationships/customXml" Target="../ink/ink20.xml"/><Relationship Id="rId35" Type="http://schemas.openxmlformats.org/officeDocument/2006/relationships/image" Target="../media/image20.png"/><Relationship Id="rId8" Type="http://schemas.openxmlformats.org/officeDocument/2006/relationships/customXml" Target="../ink/ink9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18.png"/><Relationship Id="rId21" Type="http://schemas.openxmlformats.org/officeDocument/2006/relationships/image" Target="../media/image220.png"/><Relationship Id="rId34" Type="http://schemas.openxmlformats.org/officeDocument/2006/relationships/customXml" Target="../ink/ink41.xml"/><Relationship Id="rId42" Type="http://schemas.openxmlformats.org/officeDocument/2006/relationships/customXml" Target="../ink/ink45.xml"/><Relationship Id="rId7" Type="http://schemas.openxmlformats.org/officeDocument/2006/relationships/image" Target="../media/image6.png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80.png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17.png"/><Relationship Id="rId40" Type="http://schemas.openxmlformats.org/officeDocument/2006/relationships/customXml" Target="../ink/ink44.xml"/><Relationship Id="rId45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3.png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10" Type="http://schemas.openxmlformats.org/officeDocument/2006/relationships/customXml" Target="../ink/ink29.xml"/><Relationship Id="rId19" Type="http://schemas.openxmlformats.org/officeDocument/2006/relationships/image" Target="../media/image12.png"/><Relationship Id="rId31" Type="http://schemas.openxmlformats.org/officeDocument/2006/relationships/image" Target="../media/image14.png"/><Relationship Id="rId44" Type="http://schemas.openxmlformats.org/officeDocument/2006/relationships/customXml" Target="../ink/ink46.xml"/><Relationship Id="rId4" Type="http://schemas.openxmlformats.org/officeDocument/2006/relationships/customXml" Target="../ink/ink26.xml"/><Relationship Id="rId9" Type="http://schemas.openxmlformats.org/officeDocument/2006/relationships/image" Target="../media/image7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25.png"/><Relationship Id="rId30" Type="http://schemas.openxmlformats.org/officeDocument/2006/relationships/customXml" Target="../ink/ink39.xml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8" Type="http://schemas.openxmlformats.org/officeDocument/2006/relationships/customXml" Target="../ink/ink28.xml"/><Relationship Id="rId3" Type="http://schemas.openxmlformats.org/officeDocument/2006/relationships/image" Target="../media/image4.png"/><Relationship Id="rId12" Type="http://schemas.openxmlformats.org/officeDocument/2006/relationships/customXml" Target="../ink/ink30.xml"/><Relationship Id="rId17" Type="http://schemas.openxmlformats.org/officeDocument/2006/relationships/image" Target="../media/image11.png"/><Relationship Id="rId25" Type="http://schemas.openxmlformats.org/officeDocument/2006/relationships/image" Target="../media/image24.png"/><Relationship Id="rId33" Type="http://schemas.openxmlformats.org/officeDocument/2006/relationships/image" Target="../media/image15.png"/><Relationship Id="rId38" Type="http://schemas.openxmlformats.org/officeDocument/2006/relationships/customXml" Target="../ink/ink43.xml"/><Relationship Id="rId20" Type="http://schemas.openxmlformats.org/officeDocument/2006/relationships/customXml" Target="../ink/ink34.xml"/><Relationship Id="rId4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24.png"/><Relationship Id="rId3" Type="http://schemas.openxmlformats.org/officeDocument/2006/relationships/image" Target="../media/image80.png"/><Relationship Id="rId7" Type="http://schemas.openxmlformats.org/officeDocument/2006/relationships/image" Target="../media/image10.png"/><Relationship Id="rId12" Type="http://schemas.openxmlformats.org/officeDocument/2006/relationships/customXml" Target="../ink/ink52.xml"/><Relationship Id="rId17" Type="http://schemas.openxmlformats.org/officeDocument/2006/relationships/image" Target="../media/image26.png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220.png"/><Relationship Id="rId14" Type="http://schemas.openxmlformats.org/officeDocument/2006/relationships/customXml" Target="../ink/ink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24.png"/><Relationship Id="rId3" Type="http://schemas.openxmlformats.org/officeDocument/2006/relationships/image" Target="../media/image80.png"/><Relationship Id="rId7" Type="http://schemas.openxmlformats.org/officeDocument/2006/relationships/image" Target="../media/image10.png"/><Relationship Id="rId12" Type="http://schemas.openxmlformats.org/officeDocument/2006/relationships/customXml" Target="../ink/ink60.xml"/><Relationship Id="rId17" Type="http://schemas.openxmlformats.org/officeDocument/2006/relationships/image" Target="../media/image26.png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220.png"/><Relationship Id="rId14" Type="http://schemas.openxmlformats.org/officeDocument/2006/relationships/customXml" Target="../ink/ink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3: Queues, Testing, and Working with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E132-E954-4452-8B12-478FCDFA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an Arrays – Looping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1C7B9-C3DC-476F-9012-47E7EEE4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with your neighbors:</a:t>
            </a:r>
          </a:p>
          <a:p>
            <a:r>
              <a:rPr lang="en-US" dirty="0"/>
              <a:t>1) What data do I need to store in addition to the array itself? (variable(s) + type(s))</a:t>
            </a:r>
          </a:p>
          <a:p>
            <a:r>
              <a:rPr lang="en-US" dirty="0"/>
              <a:t>2) How do you calculate the next array position to fill? (equation and/or code)</a:t>
            </a:r>
          </a:p>
          <a:p>
            <a:r>
              <a:rPr lang="en-US" dirty="0"/>
              <a:t>3) How do you determine if the array is full? Empty? (equation and/or code)</a:t>
            </a:r>
          </a:p>
          <a:p>
            <a:r>
              <a:rPr lang="en-US" dirty="0"/>
              <a:t>4) How do you resize the array if needed? (description of algorithm)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E52BB-20E6-4240-AAD8-8430A5C0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BEF0E-E25D-44A5-B3EC-2449B787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854D51-8796-4655-B780-7EB1B1C8BEE3}"/>
                  </a:ext>
                </a:extLst>
              </p14:cNvPr>
              <p14:cNvContentPartPr/>
              <p14:nvPr/>
            </p14:nvContentPartPr>
            <p14:xfrm>
              <a:off x="2214000" y="3993840"/>
              <a:ext cx="8622000" cy="2561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854D51-8796-4655-B780-7EB1B1C8BE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4640" y="3984480"/>
                <a:ext cx="8640720" cy="25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62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E132-E954-4452-8B12-478FCDFA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an Arrays – Looping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1C7B9-C3DC-476F-9012-47E7EEE4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with your neighbors:</a:t>
            </a:r>
          </a:p>
          <a:p>
            <a:r>
              <a:rPr lang="en-US" dirty="0"/>
              <a:t>1) What data do I need to store in addition to the array itself? (variable(s) + type(s))</a:t>
            </a:r>
          </a:p>
          <a:p>
            <a:r>
              <a:rPr lang="en-US" dirty="0"/>
              <a:t>2) How do you calculate the next array position to fill? (equation and/or code)</a:t>
            </a:r>
          </a:p>
          <a:p>
            <a:r>
              <a:rPr lang="en-US" dirty="0"/>
              <a:t>3) How do you determine if the array is full? Empty? (equation and/or code)</a:t>
            </a:r>
          </a:p>
          <a:p>
            <a:r>
              <a:rPr lang="en-US" dirty="0"/>
              <a:t>4) How do you resize the array if needed? (description of algorithm)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E52BB-20E6-4240-AAD8-8430A5C0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BEF0E-E25D-44A5-B3EC-2449B787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59ED1E-3162-4311-BCDE-C7F36C9EF3E6}"/>
                  </a:ext>
                </a:extLst>
              </p14:cNvPr>
              <p14:cNvContentPartPr/>
              <p14:nvPr/>
            </p14:nvContentPartPr>
            <p14:xfrm>
              <a:off x="1090440" y="3737880"/>
              <a:ext cx="10631520" cy="3236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59ED1E-3162-4311-BCDE-C7F36C9EF3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1080" y="3728520"/>
                <a:ext cx="10650240" cy="32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500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E132-E954-4452-8B12-478FCDFA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an Arrays – Looping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1C7B9-C3DC-476F-9012-47E7EEE4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with your neighbors:</a:t>
            </a:r>
          </a:p>
          <a:p>
            <a:r>
              <a:rPr lang="en-US" dirty="0"/>
              <a:t>1) What data do I need to store in addition to the array itself? (variable(s) + type(s))</a:t>
            </a:r>
          </a:p>
          <a:p>
            <a:r>
              <a:rPr lang="en-US" dirty="0"/>
              <a:t>2) How do you calculate the next array position to fill? (equation and/or code)</a:t>
            </a:r>
          </a:p>
          <a:p>
            <a:r>
              <a:rPr lang="en-US" dirty="0"/>
              <a:t>3) How do you determine if the array is full? Empty? (equation and/or code)</a:t>
            </a:r>
          </a:p>
          <a:p>
            <a:r>
              <a:rPr lang="en-US" dirty="0"/>
              <a:t>4) How do you resize the array if needed? (description of algorithm)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E52BB-20E6-4240-AAD8-8430A5C0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BEF0E-E25D-44A5-B3EC-2449B787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760C9C-C998-49A0-B6D1-85560F9BF370}"/>
                  </a:ext>
                </a:extLst>
              </p14:cNvPr>
              <p14:cNvContentPartPr/>
              <p14:nvPr/>
            </p14:nvContentPartPr>
            <p14:xfrm>
              <a:off x="1271880" y="4208760"/>
              <a:ext cx="10814760" cy="2200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760C9C-C998-49A0-B6D1-85560F9BF3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2520" y="4199400"/>
                <a:ext cx="10833480" cy="22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81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E132-E954-4452-8B12-478FCDFA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an Arrays – Looping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1C7B9-C3DC-476F-9012-47E7EEE4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with your neighbors:</a:t>
            </a:r>
          </a:p>
          <a:p>
            <a:r>
              <a:rPr lang="en-US" dirty="0"/>
              <a:t>1) What data do I need to store in addition to the array itself? (variable(s) + type(s))</a:t>
            </a:r>
          </a:p>
          <a:p>
            <a:r>
              <a:rPr lang="en-US" dirty="0"/>
              <a:t>2) How do you calculate the next array position to fill? (equation and/or code)</a:t>
            </a:r>
          </a:p>
          <a:p>
            <a:r>
              <a:rPr lang="en-US" dirty="0"/>
              <a:t>3) How do you determine if the array is full? Empty? (equation and/or code)</a:t>
            </a:r>
          </a:p>
          <a:p>
            <a:r>
              <a:rPr lang="en-US" dirty="0"/>
              <a:t>4) How do you resize the array if needed? (description of algorithm)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E52BB-20E6-4240-AAD8-8430A5C0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BEF0E-E25D-44A5-B3EC-2449B787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F1B936-26B3-4195-9A03-525EB46B3B9D}"/>
                  </a:ext>
                </a:extLst>
              </p14:cNvPr>
              <p14:cNvContentPartPr/>
              <p14:nvPr/>
            </p14:nvContentPartPr>
            <p14:xfrm>
              <a:off x="1227600" y="3458160"/>
              <a:ext cx="9700200" cy="325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F1B936-26B3-4195-9A03-525EB46B3B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8240" y="3448800"/>
                <a:ext cx="9718920" cy="32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058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6F7B-4562-44E6-A494-15DF2F99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from last time: Aren’t these Lists?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1D06-43D7-4CB9-9B64-69A28BA07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a doubly-linked list can act as both a stack and a queue!</a:t>
            </a:r>
          </a:p>
          <a:p>
            <a:endParaRPr lang="en-US" dirty="0"/>
          </a:p>
          <a:p>
            <a:r>
              <a:rPr lang="en-US" dirty="0"/>
              <a:t>You’ll build one of these in your first partner project.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Small correction from last lecture: I flipped a &lt;= sign in the Stack implementation – I checked </a:t>
            </a:r>
            <a:r>
              <a:rPr lang="en-US" sz="1400" dirty="0" err="1"/>
              <a:t>data.length</a:t>
            </a:r>
            <a:r>
              <a:rPr lang="en-US" sz="1400" dirty="0"/>
              <a:t> &gt;= size instead of size &gt;= </a:t>
            </a:r>
            <a:r>
              <a:rPr lang="en-US" sz="1400" dirty="0" err="1"/>
              <a:t>data.length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226E9-60B3-4D36-90A9-BE02D506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325A9-437F-4935-9A86-12349819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6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1F22F-CE68-4E3F-8FEA-C776A8E7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E3C1-2625-4F5B-A176-BAF3D79B4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TA Office Hours Posted - All in CSE 006 – Calendar on Website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Ben’s Office Hours shifted to avoid section 2:10 – 4:10 T Th.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Problems and solutions posted for yesterday’s section after-all.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Feedback Form on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b="1" dirty="0"/>
              <a:t>Course Background Survey (required – due next Friday)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dirty="0"/>
              <a:t>Homework 1 releases (individual – due next Friday)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9FFC7-7DCA-420E-8A8E-8DFCD896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2B8BD-8FD6-4A4F-BCBF-3D48EDA1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F0DD-C04A-481D-A578-A846FBB6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D06BA-D389-4F4D-A656-277F849CE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gitlab.cs.washington.edu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DADF8-AB33-4CEB-961B-A28D89A1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4827C-3B16-40D8-826E-9BBC2E8C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F3D28-6C6B-4933-8DAF-09FA6EC7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0276-BD34-4164-AE4D-4F221309F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Computers don’t make mistakes- people do!</a:t>
            </a:r>
          </a:p>
          <a:p>
            <a:r>
              <a:rPr lang="en-US" i="1" dirty="0"/>
              <a:t>“I’m almost done, I just need to make sure it works” </a:t>
            </a:r>
          </a:p>
          <a:p>
            <a:pPr>
              <a:spcBef>
                <a:spcPts val="0"/>
              </a:spcBef>
            </a:pPr>
            <a:r>
              <a:rPr lang="en-US" sz="1700" i="1" dirty="0"/>
              <a:t>– Naive 14Xers</a:t>
            </a:r>
          </a:p>
          <a:p>
            <a:r>
              <a:rPr lang="en-US" b="1" dirty="0">
                <a:solidFill>
                  <a:srgbClr val="4C3282"/>
                </a:solidFill>
              </a:rPr>
              <a:t>Software Test: </a:t>
            </a:r>
            <a:r>
              <a:rPr lang="en-US" dirty="0"/>
              <a:t>a separate piece of code that exercises the code you are assessing by providing input to your code and finishes with an assertion of what the result should be. </a:t>
            </a:r>
          </a:p>
          <a:p>
            <a:endParaRPr lang="en-US" dirty="0"/>
          </a:p>
          <a:p>
            <a:r>
              <a:rPr lang="en-US" dirty="0"/>
              <a:t>1. Isolate</a:t>
            </a:r>
          </a:p>
          <a:p>
            <a:r>
              <a:rPr lang="en-US" dirty="0"/>
              <a:t>break your code into small modules</a:t>
            </a:r>
          </a:p>
          <a:p>
            <a:r>
              <a:rPr lang="en-US" dirty="0"/>
              <a:t>2. Build in increments</a:t>
            </a:r>
          </a:p>
          <a:p>
            <a:r>
              <a:rPr lang="en-US" dirty="0"/>
              <a:t>Make a plan from simplest to most complex cases</a:t>
            </a:r>
          </a:p>
          <a:p>
            <a:r>
              <a:rPr lang="en-US" dirty="0"/>
              <a:t>3. Test as you go</a:t>
            </a:r>
          </a:p>
          <a:p>
            <a:r>
              <a:rPr lang="en-US" dirty="0"/>
              <a:t>As your code grows, so should your tests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36544-659F-4F00-8332-E2474010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54AF2-562D-4578-9F1F-925D8FC1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1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7590-500B-4B6D-B6BC-CA098910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586B-9EC3-4573-82AC-8A63F246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Black Box</a:t>
            </a:r>
          </a:p>
          <a:p>
            <a:pPr lvl="1"/>
            <a:r>
              <a:rPr lang="en-US" dirty="0"/>
              <a:t>Behavior only – ADT requirements</a:t>
            </a:r>
          </a:p>
          <a:p>
            <a:pPr lvl="1"/>
            <a:r>
              <a:rPr lang="en-US" dirty="0"/>
              <a:t>From an outside point of view</a:t>
            </a:r>
          </a:p>
          <a:p>
            <a:pPr lvl="1"/>
            <a:r>
              <a:rPr lang="en-US" dirty="0"/>
              <a:t>Does your code uphold its contracts with its users?</a:t>
            </a:r>
          </a:p>
          <a:p>
            <a:pPr lvl="1"/>
            <a:r>
              <a:rPr lang="en-US" dirty="0"/>
              <a:t>Performance/efficiency</a:t>
            </a:r>
          </a:p>
          <a:p>
            <a:endParaRPr lang="en-US" dirty="0"/>
          </a:p>
          <a:p>
            <a:r>
              <a:rPr lang="en-US" b="1" dirty="0"/>
              <a:t>White Box</a:t>
            </a:r>
          </a:p>
          <a:p>
            <a:pPr lvl="1"/>
            <a:r>
              <a:rPr lang="en-US" dirty="0"/>
              <a:t>Includes an understanding of the implementation</a:t>
            </a:r>
          </a:p>
          <a:p>
            <a:pPr lvl="1"/>
            <a:r>
              <a:rPr lang="en-US" dirty="0"/>
              <a:t>Written by the author as they develop their code</a:t>
            </a:r>
          </a:p>
          <a:p>
            <a:pPr lvl="1"/>
            <a:r>
              <a:rPr lang="en-US" dirty="0"/>
              <a:t>Break apart requirements into smaller steps</a:t>
            </a:r>
          </a:p>
          <a:p>
            <a:pPr lvl="1"/>
            <a:r>
              <a:rPr lang="en-US" dirty="0"/>
              <a:t>“unit tests” break implementation into single assertions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CBF2F-664C-4DA7-B565-BD7FA323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9E34F-01B1-433D-A39D-495B2988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0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B655-0000-411D-B271-892B7FD1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F50B-96DA-42B7-9E1D-3F1E392A2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Expected behavior</a:t>
            </a:r>
          </a:p>
          <a:p>
            <a:pPr lvl="1"/>
            <a:r>
              <a:rPr lang="en-US" dirty="0"/>
              <a:t>The main use case scenario</a:t>
            </a:r>
          </a:p>
          <a:p>
            <a:pPr lvl="1"/>
            <a:r>
              <a:rPr lang="en-US" dirty="0"/>
              <a:t>Does your code do what it should given friendly conditions?</a:t>
            </a:r>
          </a:p>
          <a:p>
            <a:pPr marL="0" indent="0">
              <a:buNone/>
            </a:pPr>
            <a:r>
              <a:rPr lang="en-US" dirty="0"/>
              <a:t>Forbidden Input</a:t>
            </a:r>
          </a:p>
          <a:p>
            <a:pPr lvl="1"/>
            <a:r>
              <a:rPr lang="en-US" dirty="0"/>
              <a:t>What are all the ways the user can mess up?</a:t>
            </a:r>
          </a:p>
          <a:p>
            <a:pPr marL="0" indent="0">
              <a:buNone/>
            </a:pPr>
            <a:r>
              <a:rPr lang="en-US" dirty="0"/>
              <a:t>Empty/Null</a:t>
            </a:r>
          </a:p>
          <a:p>
            <a:pPr lvl="1"/>
            <a:r>
              <a:rPr lang="en-US" dirty="0"/>
              <a:t>Protect yourself!</a:t>
            </a:r>
          </a:p>
          <a:p>
            <a:pPr lvl="1"/>
            <a:r>
              <a:rPr lang="en-US" dirty="0"/>
              <a:t>How do things get started?</a:t>
            </a:r>
          </a:p>
          <a:p>
            <a:pPr marL="0" indent="0">
              <a:buNone/>
            </a:pPr>
            <a:r>
              <a:rPr lang="en-US" dirty="0"/>
              <a:t>Boundary/Edge Cases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First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last</a:t>
            </a:r>
          </a:p>
          <a:p>
            <a:pPr marL="0" indent="0">
              <a:buNone/>
            </a:pPr>
            <a:r>
              <a:rPr lang="en-US" dirty="0"/>
              <a:t>Scale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 there a difference between 10, 100, 1000, 10000 items?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E0693-9645-47E8-A334-1856354B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5A944-F575-4E3B-9D01-F8AE26E2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755F-B7A3-44DB-8DFB-351B10B7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up Stacks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44493-6F9A-404D-85C4-1BE1575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6AFCA-94EC-4B7A-93E5-560F1CE4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860E58B-12F3-4869-8201-D79B6C0C526A}"/>
                  </a:ext>
                </a:extLst>
              </p14:cNvPr>
              <p14:cNvContentPartPr/>
              <p14:nvPr/>
            </p14:nvContentPartPr>
            <p14:xfrm>
              <a:off x="4785080" y="1537520"/>
              <a:ext cx="1260360" cy="4227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860E58B-12F3-4869-8201-D79B6C0C52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9440" y="1501520"/>
                <a:ext cx="1332000" cy="42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EC2E53-EA0B-41E5-9AA9-5E0AA689E0EF}"/>
                  </a:ext>
                </a:extLst>
              </p14:cNvPr>
              <p14:cNvContentPartPr/>
              <p14:nvPr/>
            </p14:nvContentPartPr>
            <p14:xfrm>
              <a:off x="5408240" y="1096880"/>
              <a:ext cx="164160" cy="237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EC2E53-EA0B-41E5-9AA9-5E0AA689E0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2240" y="1061240"/>
                <a:ext cx="2358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BD38F0-9490-41A4-825E-6A72BC047F6B}"/>
                  </a:ext>
                </a:extLst>
              </p14:cNvPr>
              <p14:cNvContentPartPr/>
              <p14:nvPr/>
            </p14:nvContentPartPr>
            <p14:xfrm>
              <a:off x="4859600" y="1131080"/>
              <a:ext cx="393120" cy="223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BD38F0-9490-41A4-825E-6A72BC047F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3960" y="1095138"/>
                <a:ext cx="464760" cy="29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AC93AE-3446-4361-9B94-D3AC34576521}"/>
                  </a:ext>
                </a:extLst>
              </p14:cNvPr>
              <p14:cNvContentPartPr/>
              <p14:nvPr/>
            </p14:nvContentPartPr>
            <p14:xfrm>
              <a:off x="4927280" y="5938880"/>
              <a:ext cx="1172160" cy="312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AC93AE-3446-4361-9B94-D3AC345765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1640" y="5902921"/>
                <a:ext cx="1243800" cy="38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80C381-D765-4C4F-A4F9-1D878836A7D5}"/>
                  </a:ext>
                </a:extLst>
              </p14:cNvPr>
              <p14:cNvContentPartPr/>
              <p14:nvPr/>
            </p14:nvContentPartPr>
            <p14:xfrm>
              <a:off x="2296080" y="1221840"/>
              <a:ext cx="2118960" cy="453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80C381-D765-4C4F-A4F9-1D878836A7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6720" y="1212480"/>
                <a:ext cx="2137680" cy="45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80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2704-0DF8-420D-B1F0-EBB97575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D5BEE-BE67-4AD1-ABAF-0EFB07D4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041520" cy="48455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Discuss with your neighbors: </a:t>
            </a:r>
            <a:r>
              <a:rPr lang="en-US" dirty="0"/>
              <a:t>Imagine you are writing an implementation of the List interface that stores integers in an Array. What are some ways you can assess your program’s correctness in the following cases:</a:t>
            </a:r>
          </a:p>
          <a:p>
            <a:r>
              <a:rPr lang="en-US" dirty="0"/>
              <a:t>Expected Behavior</a:t>
            </a:r>
          </a:p>
          <a:p>
            <a:pPr lvl="1"/>
            <a:r>
              <a:rPr lang="en-US" dirty="0"/>
              <a:t>Create a new list</a:t>
            </a:r>
          </a:p>
          <a:p>
            <a:pPr lvl="1"/>
            <a:r>
              <a:rPr lang="en-US" dirty="0"/>
              <a:t>Add some amount of items to it</a:t>
            </a:r>
          </a:p>
          <a:p>
            <a:pPr lvl="1"/>
            <a:r>
              <a:rPr lang="en-US" dirty="0"/>
              <a:t>Remove a couple of them</a:t>
            </a:r>
          </a:p>
          <a:p>
            <a:r>
              <a:rPr lang="en-US" dirty="0"/>
              <a:t>Forbidden Input</a:t>
            </a:r>
          </a:p>
          <a:p>
            <a:pPr lvl="1"/>
            <a:r>
              <a:rPr lang="en-US" dirty="0"/>
              <a:t>Add a negative number</a:t>
            </a:r>
          </a:p>
          <a:p>
            <a:pPr lvl="1"/>
            <a:r>
              <a:rPr lang="en-US" dirty="0"/>
              <a:t>Add duplicates</a:t>
            </a:r>
          </a:p>
          <a:p>
            <a:pPr lvl="1"/>
            <a:r>
              <a:rPr lang="en-US" dirty="0"/>
              <a:t>Add extra large numbers</a:t>
            </a:r>
          </a:p>
          <a:p>
            <a:r>
              <a:rPr lang="en-US" dirty="0"/>
              <a:t>Empty/Null</a:t>
            </a:r>
          </a:p>
          <a:p>
            <a:pPr lvl="1"/>
            <a:r>
              <a:rPr lang="en-US" dirty="0"/>
              <a:t>Call remove on an empty list</a:t>
            </a:r>
          </a:p>
          <a:p>
            <a:pPr lvl="1"/>
            <a:r>
              <a:rPr lang="en-US" dirty="0"/>
              <a:t>Add to a null list</a:t>
            </a:r>
          </a:p>
          <a:p>
            <a:pPr lvl="1"/>
            <a:r>
              <a:rPr lang="en-US" dirty="0"/>
              <a:t>Call size on an null list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CD836-6CFA-4535-86DA-A6D9F789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34896-0604-4FD6-B43C-3DB7F6EF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816459-5CC2-4F23-9A7F-E4B3838E4459}"/>
              </a:ext>
            </a:extLst>
          </p:cNvPr>
          <p:cNvSpPr txBox="1">
            <a:spLocks/>
          </p:cNvSpPr>
          <p:nvPr/>
        </p:nvSpPr>
        <p:spPr>
          <a:xfrm>
            <a:off x="4723292" y="2308984"/>
            <a:ext cx="4900076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Boundary/Edge Cases</a:t>
            </a:r>
          </a:p>
          <a:p>
            <a:pPr lvl="1"/>
            <a:r>
              <a:rPr lang="en-US" dirty="0"/>
              <a:t>Add 1 item to an empty list</a:t>
            </a:r>
          </a:p>
          <a:p>
            <a:pPr lvl="1"/>
            <a:r>
              <a:rPr lang="en-US" dirty="0"/>
              <a:t>Set an item at the front of the list</a:t>
            </a:r>
          </a:p>
          <a:p>
            <a:pPr lvl="1"/>
            <a:r>
              <a:rPr lang="en-US" dirty="0"/>
              <a:t>Set an item at the back of the list</a:t>
            </a:r>
          </a:p>
          <a:p>
            <a:r>
              <a:rPr lang="en-US" dirty="0"/>
              <a:t>Scale</a:t>
            </a:r>
          </a:p>
          <a:p>
            <a:pPr lvl="1"/>
            <a:r>
              <a:rPr lang="en-US" dirty="0"/>
              <a:t>Add 1000 items to the list</a:t>
            </a:r>
          </a:p>
          <a:p>
            <a:pPr lvl="1"/>
            <a:r>
              <a:rPr lang="en-US" dirty="0"/>
              <a:t>Remove 100 items in a row</a:t>
            </a:r>
          </a:p>
          <a:p>
            <a:pPr lvl="1"/>
            <a:r>
              <a:rPr lang="en-US" dirty="0"/>
              <a:t>Set the value of the same item 50 times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7B2B-F3E3-41D4-A7A6-DB666138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2F26-FD58-46C7-BA58-73EDA166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JUnit: </a:t>
            </a:r>
            <a:r>
              <a:rPr lang="en-US" dirty="0"/>
              <a:t>a testing framework that works with IDEs to give you a special GUI experience when testing your code</a:t>
            </a:r>
          </a:p>
          <a:p>
            <a:r>
              <a:rPr lang="en-US" sz="1600" b="1" dirty="0">
                <a:solidFill>
                  <a:srgbClr val="B6A4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Map&lt;String, Integer&gt;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LinkedListDict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Integer&gt;();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basicMap.put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(“Fido”, 42);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rgbClr val="B6A4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assertEquals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(42,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basicMap.get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(“Fido”));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/>
              <a:t>Assertions:</a:t>
            </a:r>
          </a:p>
          <a:p>
            <a:pPr lvl="1"/>
            <a:r>
              <a:rPr lang="en-US" dirty="0" err="1"/>
              <a:t>assertEquals</a:t>
            </a:r>
            <a:r>
              <a:rPr lang="en-US" dirty="0"/>
              <a:t>(item1, item2)</a:t>
            </a:r>
          </a:p>
          <a:p>
            <a:pPr lvl="1"/>
            <a:r>
              <a:rPr lang="en-US" dirty="0" err="1"/>
              <a:t>assertTrue</a:t>
            </a:r>
            <a:r>
              <a:rPr lang="en-US" dirty="0"/>
              <a:t>(Boolean expression)</a:t>
            </a:r>
          </a:p>
          <a:p>
            <a:pPr lvl="1"/>
            <a:r>
              <a:rPr lang="en-US" dirty="0" err="1"/>
              <a:t>assertFalse</a:t>
            </a:r>
            <a:r>
              <a:rPr lang="en-US" dirty="0"/>
              <a:t>(</a:t>
            </a:r>
            <a:r>
              <a:rPr lang="en-US" dirty="0" err="1"/>
              <a:t>bollean</a:t>
            </a:r>
            <a:r>
              <a:rPr lang="en-US" dirty="0"/>
              <a:t> expression)</a:t>
            </a:r>
          </a:p>
          <a:p>
            <a:pPr lvl="1"/>
            <a:r>
              <a:rPr lang="en-US" dirty="0" err="1"/>
              <a:t>assertNotNull</a:t>
            </a:r>
            <a:r>
              <a:rPr lang="en-US" dirty="0"/>
              <a:t>(item)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9CF77-0BD7-41A5-809E-E8729763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B599A-CBF9-4B57-8EC4-E8E35F63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2232C-407A-45AB-B7E9-67CCCB5462B5}"/>
              </a:ext>
            </a:extLst>
          </p:cNvPr>
          <p:cNvSpPr/>
          <p:nvPr/>
        </p:nvSpPr>
        <p:spPr>
          <a:xfrm>
            <a:off x="137436" y="6425447"/>
            <a:ext cx="93113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More: 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https://junit.org/junit5/docs/5.0.1/api/org/junit/jupiter/api/Assertions.html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033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3DEA-C2A2-4617-AE6B-2BB107E1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A9F5C-2FC1-4042-AD89-DD1C07DE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Array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/>
              <a:t>List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(T item : list)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(item);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07DC9-B62A-438D-894A-B3CA8C7F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52E09-02F2-4C1C-979C-7159A701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96339-FEA3-47D3-9EE4-B2838D07B4C5}"/>
              </a:ext>
            </a:extLst>
          </p:cNvPr>
          <p:cNvSpPr txBox="1"/>
          <p:nvPr/>
        </p:nvSpPr>
        <p:spPr>
          <a:xfrm>
            <a:off x="7374786" y="4727171"/>
            <a:ext cx="14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Iterator!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AC1080-516E-43B5-BDE7-DDE21D3C4400}"/>
              </a:ext>
            </a:extLst>
          </p:cNvPr>
          <p:cNvCxnSpPr>
            <a:cxnSpLocks/>
          </p:cNvCxnSpPr>
          <p:nvPr/>
        </p:nvCxnSpPr>
        <p:spPr>
          <a:xfrm flipH="1">
            <a:off x="4616336" y="5039939"/>
            <a:ext cx="2726573" cy="0"/>
          </a:xfrm>
          <a:prstGeom prst="straightConnector1">
            <a:avLst/>
          </a:prstGeom>
          <a:ln w="28575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5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1987-B026-4050-9E27-B403F8BB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a </a:t>
            </a:r>
            <a:r>
              <a:rPr lang="en-US" dirty="0" err="1"/>
              <a:t>CircularQueue</a:t>
            </a:r>
            <a:r>
              <a:rPr lang="en-US" dirty="0"/>
              <a:t> (</a:t>
            </a:r>
            <a:r>
              <a:rPr lang="en-US" dirty="0" err="1"/>
              <a:t>ArrayQueue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9643-2DE3-427D-9577-1CFA6373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What order should we implement in?</a:t>
            </a:r>
          </a:p>
          <a:p>
            <a:r>
              <a:rPr lang="en-US" dirty="0"/>
              <a:t>- Test as we go!</a:t>
            </a:r>
          </a:p>
          <a:p>
            <a:r>
              <a:rPr lang="en-US" dirty="0"/>
              <a:t>- The debugger is </a:t>
            </a:r>
            <a:r>
              <a:rPr lang="en-US"/>
              <a:t>our friend!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0DA83-B509-4A47-B368-CD692FAE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4735A-1137-45E1-B6EF-1C371106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8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BFD0-45E0-4DCF-BD02-CA8B792A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3989-F9EF-417A-838D-3882C44D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iterator</a:t>
            </a:r>
            <a:r>
              <a:rPr lang="en-US" dirty="0"/>
              <a:t>: a Java interface that dictates how a collection of data should be traversed.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Behaviors</a:t>
            </a:r>
            <a:r>
              <a:rPr lang="en-US" dirty="0"/>
              <a:t>:</a:t>
            </a:r>
          </a:p>
          <a:p>
            <a:r>
              <a:rPr lang="en-US" b="1" dirty="0" err="1"/>
              <a:t>hasNext</a:t>
            </a:r>
            <a:r>
              <a:rPr lang="en-US" b="1" dirty="0"/>
              <a:t>() </a:t>
            </a:r>
            <a:r>
              <a:rPr lang="en-US" dirty="0"/>
              <a:t>– returns true if the iteration has more elements</a:t>
            </a:r>
          </a:p>
          <a:p>
            <a:r>
              <a:rPr lang="en-US" b="1" dirty="0"/>
              <a:t>next() </a:t>
            </a:r>
            <a:r>
              <a:rPr lang="en-US" dirty="0"/>
              <a:t>– returns the next element in the iteration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iterator.hasNext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T item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iterator.next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389BC-5A86-4E3A-B634-60A422C1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746EF-2529-4E97-8E11-8B9DC26C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0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34FA8-BBF2-4294-8B37-3CF3A8A5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 Iterator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A80A-4E49-4C92-8473-D31B0DE51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6D47D-9802-4188-BC25-045F333D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CD76C-1974-4E8E-8865-13F5625A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0E80-6729-403F-8261-A68C1DB2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A1E1-0E6D-40C0-8929-7ED27E5D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Homework 1 is live! Set up your development environment.</a:t>
            </a:r>
          </a:p>
          <a:p>
            <a:r>
              <a:rPr lang="en-US" dirty="0"/>
              <a:t>- Individual Assignment</a:t>
            </a:r>
          </a:p>
          <a:p>
            <a:r>
              <a:rPr lang="en-US" dirty="0"/>
              <a:t>- </a:t>
            </a:r>
            <a:r>
              <a:rPr lang="en-US" b="1" dirty="0"/>
              <a:t>Try logging into gitlab.cs.washington.edu ASAP so we can help you early!</a:t>
            </a:r>
            <a:endParaRPr lang="en-US" dirty="0"/>
          </a:p>
          <a:p>
            <a:r>
              <a:rPr lang="en-US" dirty="0"/>
              <a:t>- Due 6/29 at 11:59pm</a:t>
            </a:r>
          </a:p>
          <a:p>
            <a:endParaRPr lang="en-US" dirty="0"/>
          </a:p>
          <a:p>
            <a:r>
              <a:rPr lang="en-US" dirty="0"/>
              <a:t>Start looking for partners for Homework 2!</a:t>
            </a:r>
          </a:p>
          <a:p>
            <a:r>
              <a:rPr lang="en-US" dirty="0"/>
              <a:t>- Will be assigned on 6/29</a:t>
            </a:r>
          </a:p>
          <a:p>
            <a:r>
              <a:rPr lang="en-US" dirty="0"/>
              <a:t>- Sign up for Piazza – there’s a “Search for Teammates” pinned post</a:t>
            </a:r>
          </a:p>
          <a:p>
            <a:endParaRPr lang="en-US" dirty="0"/>
          </a:p>
          <a:p>
            <a:r>
              <a:rPr lang="en-US" dirty="0"/>
              <a:t>Fill out the pre-class survey</a:t>
            </a:r>
          </a:p>
          <a:p>
            <a:r>
              <a:rPr lang="en-US" dirty="0"/>
              <a:t>- Link is on the website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17827-D2D8-42E9-8B23-73BEDBF2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3F2C2-158A-4BCC-A0AA-BD9F5159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755F-B7A3-44DB-8DFB-351B10B7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up Stacks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44493-6F9A-404D-85C4-1BE1575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6AFCA-94EC-4B7A-93E5-560F1CE4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860E58B-12F3-4869-8201-D79B6C0C526A}"/>
                  </a:ext>
                </a:extLst>
              </p14:cNvPr>
              <p14:cNvContentPartPr/>
              <p14:nvPr/>
            </p14:nvContentPartPr>
            <p14:xfrm>
              <a:off x="4785080" y="1537520"/>
              <a:ext cx="1260360" cy="4227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860E58B-12F3-4869-8201-D79B6C0C52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9440" y="1501520"/>
                <a:ext cx="1332000" cy="42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EC2E53-EA0B-41E5-9AA9-5E0AA689E0EF}"/>
                  </a:ext>
                </a:extLst>
              </p14:cNvPr>
              <p14:cNvContentPartPr/>
              <p14:nvPr/>
            </p14:nvContentPartPr>
            <p14:xfrm>
              <a:off x="5408240" y="1096880"/>
              <a:ext cx="164160" cy="237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EC2E53-EA0B-41E5-9AA9-5E0AA689E0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2240" y="1061240"/>
                <a:ext cx="2358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BD38F0-9490-41A4-825E-6A72BC047F6B}"/>
                  </a:ext>
                </a:extLst>
              </p14:cNvPr>
              <p14:cNvContentPartPr/>
              <p14:nvPr/>
            </p14:nvContentPartPr>
            <p14:xfrm>
              <a:off x="4859600" y="1131080"/>
              <a:ext cx="393120" cy="223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BD38F0-9490-41A4-825E-6A72BC047F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3960" y="1095138"/>
                <a:ext cx="464760" cy="29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AC93AE-3446-4361-9B94-D3AC34576521}"/>
                  </a:ext>
                </a:extLst>
              </p14:cNvPr>
              <p14:cNvContentPartPr/>
              <p14:nvPr/>
            </p14:nvContentPartPr>
            <p14:xfrm>
              <a:off x="4927280" y="5938880"/>
              <a:ext cx="1172160" cy="312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AC93AE-3446-4361-9B94-D3AC345765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1640" y="5902921"/>
                <a:ext cx="1243800" cy="38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A1CA9A8-FA4C-45A6-B42F-608198267C62}"/>
                  </a:ext>
                </a:extLst>
              </p14:cNvPr>
              <p14:cNvContentPartPr/>
              <p14:nvPr/>
            </p14:nvContentPartPr>
            <p14:xfrm>
              <a:off x="653360" y="2641280"/>
              <a:ext cx="392400" cy="265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A1CA9A8-FA4C-45A6-B42F-608198267C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720" y="2632292"/>
                <a:ext cx="410040" cy="282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FB7CBEE-F42A-4395-A089-A421EF98E210}"/>
                  </a:ext>
                </a:extLst>
              </p14:cNvPr>
              <p14:cNvContentPartPr/>
              <p14:nvPr/>
            </p14:nvContentPartPr>
            <p14:xfrm>
              <a:off x="1323320" y="2775920"/>
              <a:ext cx="428040" cy="129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FB7CBEE-F42A-4395-A089-A421EF98E2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14320" y="2767280"/>
                <a:ext cx="445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4B1E40-0A2C-44DE-A207-906CA6C48633}"/>
                  </a:ext>
                </a:extLst>
              </p14:cNvPr>
              <p14:cNvContentPartPr/>
              <p14:nvPr/>
            </p14:nvContentPartPr>
            <p14:xfrm>
              <a:off x="633560" y="3264080"/>
              <a:ext cx="1083240" cy="333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4B1E40-0A2C-44DE-A207-906CA6C486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920" y="3255080"/>
                <a:ext cx="1100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EE4C8D9-B923-4322-810B-53014DC24915}"/>
                  </a:ext>
                </a:extLst>
              </p14:cNvPr>
              <p14:cNvContentPartPr/>
              <p14:nvPr/>
            </p14:nvContentPartPr>
            <p14:xfrm>
              <a:off x="3843680" y="1577480"/>
              <a:ext cx="779760" cy="4146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EE4C8D9-B923-4322-810B-53014DC249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35040" y="1568479"/>
                <a:ext cx="797400" cy="4164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B5DBDD8-15A1-42D4-B50E-3087B8F2AA8C}"/>
                  </a:ext>
                </a:extLst>
              </p14:cNvPr>
              <p14:cNvContentPartPr/>
              <p14:nvPr/>
            </p14:nvContentPartPr>
            <p14:xfrm>
              <a:off x="3863840" y="1320800"/>
              <a:ext cx="550440" cy="196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B5DBDD8-15A1-42D4-B50E-3087B8F2AA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54840" y="1311800"/>
                <a:ext cx="568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679068BD-E65E-4D77-915C-FF4E12F3A981}"/>
                  </a:ext>
                </a:extLst>
              </p14:cNvPr>
              <p14:cNvContentPartPr/>
              <p14:nvPr/>
            </p14:nvContentPartPr>
            <p14:xfrm>
              <a:off x="3476840" y="5276120"/>
              <a:ext cx="184320" cy="1839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679068BD-E65E-4D77-915C-FF4E12F3A9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8200" y="5267480"/>
                <a:ext cx="2019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74DFA1A-10CA-4A29-AAFE-C1393C25C880}"/>
                  </a:ext>
                </a:extLst>
              </p14:cNvPr>
              <p14:cNvContentPartPr/>
              <p14:nvPr/>
            </p14:nvContentPartPr>
            <p14:xfrm>
              <a:off x="3477560" y="4271720"/>
              <a:ext cx="163080" cy="1987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74DFA1A-10CA-4A29-AAFE-C1393C25C88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68920" y="4263080"/>
                <a:ext cx="180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2EF783A-1B6A-4337-A0A9-97AB4D5ECB89}"/>
                  </a:ext>
                </a:extLst>
              </p14:cNvPr>
              <p14:cNvContentPartPr/>
              <p14:nvPr/>
            </p14:nvContentPartPr>
            <p14:xfrm>
              <a:off x="3540560" y="3840800"/>
              <a:ext cx="140760" cy="1972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2EF783A-1B6A-4337-A0A9-97AB4D5ECB8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31920" y="3831800"/>
                <a:ext cx="1584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E2B50BD0-F97B-4CF8-BF23-5EACEC550CF7}"/>
                  </a:ext>
                </a:extLst>
              </p14:cNvPr>
              <p14:cNvContentPartPr/>
              <p14:nvPr/>
            </p14:nvContentPartPr>
            <p14:xfrm>
              <a:off x="3525440" y="2797160"/>
              <a:ext cx="157320" cy="2095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E2B50BD0-F97B-4CF8-BF23-5EACEC550C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6440" y="2788520"/>
                <a:ext cx="1749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4C803373-BC72-44B1-AFEF-B7D2BAC5AA22}"/>
                  </a:ext>
                </a:extLst>
              </p14:cNvPr>
              <p14:cNvContentPartPr/>
              <p14:nvPr/>
            </p14:nvContentPartPr>
            <p14:xfrm>
              <a:off x="3558920" y="2309360"/>
              <a:ext cx="82440" cy="2242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4C803373-BC72-44B1-AFEF-B7D2BAC5AA2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49920" y="2300720"/>
                <a:ext cx="1000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120FC6A8-4E39-4CA6-A7EC-B322EB5B40EC}"/>
                  </a:ext>
                </a:extLst>
              </p14:cNvPr>
              <p14:cNvContentPartPr/>
              <p14:nvPr/>
            </p14:nvContentPartPr>
            <p14:xfrm>
              <a:off x="3507440" y="1821920"/>
              <a:ext cx="153720" cy="2034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120FC6A8-4E39-4CA6-A7EC-B322EB5B40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98440" y="1812920"/>
                <a:ext cx="171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0B4B85AC-0F29-4496-B792-03625A3C56A8}"/>
                  </a:ext>
                </a:extLst>
              </p14:cNvPr>
              <p14:cNvContentPartPr/>
              <p14:nvPr/>
            </p14:nvContentPartPr>
            <p14:xfrm>
              <a:off x="3579440" y="3311960"/>
              <a:ext cx="108720" cy="2577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0B4B85AC-0F29-4496-B792-03625A3C56A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70800" y="3303320"/>
                <a:ext cx="1263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E73CBD4-27C5-4CC4-BB72-B7CC788A0EB9}"/>
                  </a:ext>
                </a:extLst>
              </p14:cNvPr>
              <p14:cNvContentPartPr/>
              <p14:nvPr/>
            </p14:nvContentPartPr>
            <p14:xfrm>
              <a:off x="3376400" y="4713800"/>
              <a:ext cx="223560" cy="2379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E73CBD4-27C5-4CC4-BB72-B7CC788A0EB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67414" y="4705160"/>
                <a:ext cx="241172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921F392-BD68-4D32-85A4-2682DFEDD10A}"/>
                  </a:ext>
                </a:extLst>
              </p14:cNvPr>
              <p14:cNvContentPartPr/>
              <p14:nvPr/>
            </p14:nvContentPartPr>
            <p14:xfrm>
              <a:off x="1567760" y="5689400"/>
              <a:ext cx="2073240" cy="468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921F392-BD68-4D32-85A4-2682DFEDD1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59120" y="5680760"/>
                <a:ext cx="20908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8EFB2F-5D03-4EC0-9211-446572C7EF90}"/>
                  </a:ext>
                </a:extLst>
              </p14:cNvPr>
              <p14:cNvContentPartPr/>
              <p14:nvPr/>
            </p14:nvContentPartPr>
            <p14:xfrm>
              <a:off x="6571440" y="3672720"/>
              <a:ext cx="3541680" cy="2772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8EFB2F-5D03-4EC0-9211-446572C7EF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62080" y="3663360"/>
                <a:ext cx="3560400" cy="27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98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755F-B7A3-44DB-8DFB-351B10B7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up Stacks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44493-6F9A-404D-85C4-1BE1575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6AFCA-94EC-4B7A-93E5-560F1CE4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860E58B-12F3-4869-8201-D79B6C0C526A}"/>
                  </a:ext>
                </a:extLst>
              </p14:cNvPr>
              <p14:cNvContentPartPr/>
              <p14:nvPr/>
            </p14:nvContentPartPr>
            <p14:xfrm>
              <a:off x="4785080" y="1537520"/>
              <a:ext cx="1260360" cy="4227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860E58B-12F3-4869-8201-D79B6C0C52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9440" y="1501520"/>
                <a:ext cx="1332000" cy="42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EC2E53-EA0B-41E5-9AA9-5E0AA689E0EF}"/>
                  </a:ext>
                </a:extLst>
              </p14:cNvPr>
              <p14:cNvContentPartPr/>
              <p14:nvPr/>
            </p14:nvContentPartPr>
            <p14:xfrm>
              <a:off x="5408240" y="1096880"/>
              <a:ext cx="164160" cy="237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EC2E53-EA0B-41E5-9AA9-5E0AA689E0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2240" y="1061240"/>
                <a:ext cx="2358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BD38F0-9490-41A4-825E-6A72BC047F6B}"/>
                  </a:ext>
                </a:extLst>
              </p14:cNvPr>
              <p14:cNvContentPartPr/>
              <p14:nvPr/>
            </p14:nvContentPartPr>
            <p14:xfrm>
              <a:off x="4859600" y="1131080"/>
              <a:ext cx="393120" cy="223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BD38F0-9490-41A4-825E-6A72BC047F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3960" y="1095138"/>
                <a:ext cx="464760" cy="29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AC93AE-3446-4361-9B94-D3AC34576521}"/>
                  </a:ext>
                </a:extLst>
              </p14:cNvPr>
              <p14:cNvContentPartPr/>
              <p14:nvPr/>
            </p14:nvContentPartPr>
            <p14:xfrm>
              <a:off x="4927280" y="5938880"/>
              <a:ext cx="1172160" cy="312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AC93AE-3446-4361-9B94-D3AC345765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1640" y="5902921"/>
                <a:ext cx="1243800" cy="38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A1CA9A8-FA4C-45A6-B42F-608198267C62}"/>
                  </a:ext>
                </a:extLst>
              </p14:cNvPr>
              <p14:cNvContentPartPr/>
              <p14:nvPr/>
            </p14:nvContentPartPr>
            <p14:xfrm>
              <a:off x="653360" y="2641280"/>
              <a:ext cx="392400" cy="265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A1CA9A8-FA4C-45A6-B42F-608198267C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720" y="2632292"/>
                <a:ext cx="410040" cy="282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FB7CBEE-F42A-4395-A089-A421EF98E210}"/>
                  </a:ext>
                </a:extLst>
              </p14:cNvPr>
              <p14:cNvContentPartPr/>
              <p14:nvPr/>
            </p14:nvContentPartPr>
            <p14:xfrm>
              <a:off x="1323320" y="2775920"/>
              <a:ext cx="428040" cy="129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FB7CBEE-F42A-4395-A089-A421EF98E2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14320" y="2767280"/>
                <a:ext cx="445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4B1E40-0A2C-44DE-A207-906CA6C48633}"/>
                  </a:ext>
                </a:extLst>
              </p14:cNvPr>
              <p14:cNvContentPartPr/>
              <p14:nvPr/>
            </p14:nvContentPartPr>
            <p14:xfrm>
              <a:off x="633560" y="3264080"/>
              <a:ext cx="1083240" cy="333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4B1E40-0A2C-44DE-A207-906CA6C486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920" y="3255080"/>
                <a:ext cx="1100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EE4C8D9-B923-4322-810B-53014DC24915}"/>
                  </a:ext>
                </a:extLst>
              </p14:cNvPr>
              <p14:cNvContentPartPr/>
              <p14:nvPr/>
            </p14:nvContentPartPr>
            <p14:xfrm>
              <a:off x="3843680" y="1577480"/>
              <a:ext cx="779760" cy="4146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EE4C8D9-B923-4322-810B-53014DC249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35040" y="1568479"/>
                <a:ext cx="797400" cy="4164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B5DBDD8-15A1-42D4-B50E-3087B8F2AA8C}"/>
                  </a:ext>
                </a:extLst>
              </p14:cNvPr>
              <p14:cNvContentPartPr/>
              <p14:nvPr/>
            </p14:nvContentPartPr>
            <p14:xfrm>
              <a:off x="3863840" y="1320800"/>
              <a:ext cx="550440" cy="196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B5DBDD8-15A1-42D4-B50E-3087B8F2AA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54840" y="1311800"/>
                <a:ext cx="568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94CCE7C-0C13-48C3-8E24-6E24D6B0A872}"/>
                  </a:ext>
                </a:extLst>
              </p14:cNvPr>
              <p14:cNvContentPartPr/>
              <p14:nvPr/>
            </p14:nvContentPartPr>
            <p14:xfrm>
              <a:off x="11098040" y="2370200"/>
              <a:ext cx="210240" cy="1227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94CCE7C-0C13-48C3-8E24-6E24D6B0A8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80040" y="2352200"/>
                <a:ext cx="245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47C9FE-6E15-4885-8639-CE278D7D41A2}"/>
                  </a:ext>
                </a:extLst>
              </p14:cNvPr>
              <p14:cNvContentPartPr/>
              <p14:nvPr/>
            </p14:nvContentPartPr>
            <p14:xfrm>
              <a:off x="10549400" y="2288480"/>
              <a:ext cx="345600" cy="204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47C9FE-6E15-4885-8639-CE278D7D41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531419" y="2270480"/>
                <a:ext cx="381203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2CD83F1-F20F-4D78-9D71-D932F36797FB}"/>
                  </a:ext>
                </a:extLst>
              </p14:cNvPr>
              <p14:cNvContentPartPr/>
              <p14:nvPr/>
            </p14:nvContentPartPr>
            <p14:xfrm>
              <a:off x="10528880" y="2635520"/>
              <a:ext cx="731880" cy="5954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2CD83F1-F20F-4D78-9D71-D932F36797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10880" y="2617880"/>
                <a:ext cx="76752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12E70A92-796B-4149-AFF7-667AC7E1EEEF}"/>
                  </a:ext>
                </a:extLst>
              </p14:cNvPr>
              <p14:cNvContentPartPr/>
              <p14:nvPr/>
            </p14:nvContentPartPr>
            <p14:xfrm>
              <a:off x="6328040" y="1090400"/>
              <a:ext cx="828720" cy="45925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12E70A92-796B-4149-AFF7-667AC7E1EE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0040" y="1072400"/>
                <a:ext cx="864360" cy="46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679068BD-E65E-4D77-915C-FF4E12F3A981}"/>
                  </a:ext>
                </a:extLst>
              </p14:cNvPr>
              <p14:cNvContentPartPr/>
              <p14:nvPr/>
            </p14:nvContentPartPr>
            <p14:xfrm>
              <a:off x="3476840" y="5276120"/>
              <a:ext cx="184320" cy="1839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679068BD-E65E-4D77-915C-FF4E12F3A9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68200" y="5267480"/>
                <a:ext cx="2019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74DFA1A-10CA-4A29-AAFE-C1393C25C880}"/>
                  </a:ext>
                </a:extLst>
              </p14:cNvPr>
              <p14:cNvContentPartPr/>
              <p14:nvPr/>
            </p14:nvContentPartPr>
            <p14:xfrm>
              <a:off x="3477560" y="4271720"/>
              <a:ext cx="163080" cy="1987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74DFA1A-10CA-4A29-AAFE-C1393C25C88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8920" y="4263080"/>
                <a:ext cx="180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2EF783A-1B6A-4337-A0A9-97AB4D5ECB89}"/>
                  </a:ext>
                </a:extLst>
              </p14:cNvPr>
              <p14:cNvContentPartPr/>
              <p14:nvPr/>
            </p14:nvContentPartPr>
            <p14:xfrm>
              <a:off x="3540560" y="3840800"/>
              <a:ext cx="140760" cy="1972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2EF783A-1B6A-4337-A0A9-97AB4D5ECB8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1920" y="3831800"/>
                <a:ext cx="1584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E2B50BD0-F97B-4CF8-BF23-5EACEC550CF7}"/>
                  </a:ext>
                </a:extLst>
              </p14:cNvPr>
              <p14:cNvContentPartPr/>
              <p14:nvPr/>
            </p14:nvContentPartPr>
            <p14:xfrm>
              <a:off x="3525440" y="2797160"/>
              <a:ext cx="157320" cy="2095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E2B50BD0-F97B-4CF8-BF23-5EACEC550CF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16440" y="2788520"/>
                <a:ext cx="1749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4C803373-BC72-44B1-AFEF-B7D2BAC5AA22}"/>
                  </a:ext>
                </a:extLst>
              </p14:cNvPr>
              <p14:cNvContentPartPr/>
              <p14:nvPr/>
            </p14:nvContentPartPr>
            <p14:xfrm>
              <a:off x="3558920" y="2309360"/>
              <a:ext cx="82440" cy="2242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4C803373-BC72-44B1-AFEF-B7D2BAC5AA2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49920" y="2300720"/>
                <a:ext cx="1000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120FC6A8-4E39-4CA6-A7EC-B322EB5B40EC}"/>
                  </a:ext>
                </a:extLst>
              </p14:cNvPr>
              <p14:cNvContentPartPr/>
              <p14:nvPr/>
            </p14:nvContentPartPr>
            <p14:xfrm>
              <a:off x="3507440" y="1821920"/>
              <a:ext cx="153720" cy="2034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120FC6A8-4E39-4CA6-A7EC-B322EB5B40E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98440" y="1812920"/>
                <a:ext cx="171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0B4B85AC-0F29-4496-B792-03625A3C56A8}"/>
                  </a:ext>
                </a:extLst>
              </p14:cNvPr>
              <p14:cNvContentPartPr/>
              <p14:nvPr/>
            </p14:nvContentPartPr>
            <p14:xfrm>
              <a:off x="3579440" y="3311960"/>
              <a:ext cx="108720" cy="2577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0B4B85AC-0F29-4496-B792-03625A3C56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70800" y="3303320"/>
                <a:ext cx="1263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E73CBD4-27C5-4CC4-BB72-B7CC788A0EB9}"/>
                  </a:ext>
                </a:extLst>
              </p14:cNvPr>
              <p14:cNvContentPartPr/>
              <p14:nvPr/>
            </p14:nvContentPartPr>
            <p14:xfrm>
              <a:off x="3376400" y="4713800"/>
              <a:ext cx="223560" cy="2379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E73CBD4-27C5-4CC4-BB72-B7CC788A0EB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67414" y="4705160"/>
                <a:ext cx="241172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921F392-BD68-4D32-85A4-2682DFEDD10A}"/>
                  </a:ext>
                </a:extLst>
              </p14:cNvPr>
              <p14:cNvContentPartPr/>
              <p14:nvPr/>
            </p14:nvContentPartPr>
            <p14:xfrm>
              <a:off x="1567760" y="5689400"/>
              <a:ext cx="2073240" cy="468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921F392-BD68-4D32-85A4-2682DFEDD10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59120" y="5680760"/>
                <a:ext cx="2090880" cy="4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41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755F-B7A3-44DB-8DFB-351B10B7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up Stacks (push them over)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44493-6F9A-404D-85C4-1BE1575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6AFCA-94EC-4B7A-93E5-560F1CE4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A1CA9A8-FA4C-45A6-B42F-608198267C62}"/>
                  </a:ext>
                </a:extLst>
              </p14:cNvPr>
              <p14:cNvContentPartPr/>
              <p14:nvPr/>
            </p14:nvContentPartPr>
            <p14:xfrm>
              <a:off x="1472510" y="1536440"/>
              <a:ext cx="392400" cy="265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A1CA9A8-FA4C-45A6-B42F-608198267C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3870" y="1527452"/>
                <a:ext cx="410040" cy="282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FB7CBEE-F42A-4395-A089-A421EF98E210}"/>
                  </a:ext>
                </a:extLst>
              </p14:cNvPr>
              <p14:cNvContentPartPr/>
              <p14:nvPr/>
            </p14:nvContentPartPr>
            <p14:xfrm>
              <a:off x="2142470" y="1671080"/>
              <a:ext cx="428040" cy="129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FB7CBEE-F42A-4395-A089-A421EF98E2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3470" y="1662440"/>
                <a:ext cx="445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4B1E40-0A2C-44DE-A207-906CA6C48633}"/>
                  </a:ext>
                </a:extLst>
              </p14:cNvPr>
              <p14:cNvContentPartPr/>
              <p14:nvPr/>
            </p14:nvContentPartPr>
            <p14:xfrm>
              <a:off x="1452710" y="2159240"/>
              <a:ext cx="1083240" cy="333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4B1E40-0A2C-44DE-A207-906CA6C486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4070" y="2150240"/>
                <a:ext cx="1100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94CCE7C-0C13-48C3-8E24-6E24D6B0A872}"/>
                  </a:ext>
                </a:extLst>
              </p14:cNvPr>
              <p14:cNvContentPartPr/>
              <p14:nvPr/>
            </p14:nvContentPartPr>
            <p14:xfrm>
              <a:off x="8554865" y="1690852"/>
              <a:ext cx="210240" cy="1227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94CCE7C-0C13-48C3-8E24-6E24D6B0A8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36865" y="1672852"/>
                <a:ext cx="245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47C9FE-6E15-4885-8639-CE278D7D41A2}"/>
                  </a:ext>
                </a:extLst>
              </p14:cNvPr>
              <p14:cNvContentPartPr/>
              <p14:nvPr/>
            </p14:nvContentPartPr>
            <p14:xfrm>
              <a:off x="8006225" y="1609132"/>
              <a:ext cx="345600" cy="204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47C9FE-6E15-4885-8639-CE278D7D41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88244" y="1591132"/>
                <a:ext cx="381203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2CD83F1-F20F-4D78-9D71-D932F36797FB}"/>
                  </a:ext>
                </a:extLst>
              </p14:cNvPr>
              <p14:cNvContentPartPr/>
              <p14:nvPr/>
            </p14:nvContentPartPr>
            <p14:xfrm>
              <a:off x="7985705" y="1956172"/>
              <a:ext cx="731880" cy="5954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2CD83F1-F20F-4D78-9D71-D932F36797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67705" y="1938532"/>
                <a:ext cx="76752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12E70A92-796B-4149-AFF7-667AC7E1EEEF}"/>
                  </a:ext>
                </a:extLst>
              </p14:cNvPr>
              <p14:cNvContentPartPr/>
              <p14:nvPr/>
            </p14:nvContentPartPr>
            <p14:xfrm rot="16200000">
              <a:off x="8303225" y="3357022"/>
              <a:ext cx="828720" cy="45925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12E70A92-796B-4149-AFF7-667AC7E1EE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6200000">
                <a:off x="8285225" y="3339022"/>
                <a:ext cx="864360" cy="46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E72D9-FA9E-4A05-8E19-463891DC69D4}"/>
                  </a:ext>
                </a:extLst>
              </p14:cNvPr>
              <p14:cNvContentPartPr/>
              <p14:nvPr/>
            </p14:nvContentPartPr>
            <p14:xfrm rot="5400000">
              <a:off x="1335670" y="2237105"/>
              <a:ext cx="3055680" cy="483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E72D9-FA9E-4A05-8E19-463891DC69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 rot="5400000">
                <a:off x="1327030" y="2228105"/>
                <a:ext cx="3073320" cy="48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4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755F-B7A3-44DB-8DFB-351B10B7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up Stacks (push them over)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44493-6F9A-404D-85C4-1BE1575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6AFCA-94EC-4B7A-93E5-560F1CE4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A1CA9A8-FA4C-45A6-B42F-608198267C62}"/>
                  </a:ext>
                </a:extLst>
              </p14:cNvPr>
              <p14:cNvContentPartPr/>
              <p14:nvPr/>
            </p14:nvContentPartPr>
            <p14:xfrm>
              <a:off x="1472510" y="1536440"/>
              <a:ext cx="392400" cy="265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A1CA9A8-FA4C-45A6-B42F-608198267C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3870" y="1527452"/>
                <a:ext cx="410040" cy="282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FB7CBEE-F42A-4395-A089-A421EF98E210}"/>
                  </a:ext>
                </a:extLst>
              </p14:cNvPr>
              <p14:cNvContentPartPr/>
              <p14:nvPr/>
            </p14:nvContentPartPr>
            <p14:xfrm>
              <a:off x="2142470" y="1671080"/>
              <a:ext cx="428040" cy="129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FB7CBEE-F42A-4395-A089-A421EF98E2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3470" y="1662440"/>
                <a:ext cx="445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74B1E40-0A2C-44DE-A207-906CA6C48633}"/>
                  </a:ext>
                </a:extLst>
              </p14:cNvPr>
              <p14:cNvContentPartPr/>
              <p14:nvPr/>
            </p14:nvContentPartPr>
            <p14:xfrm>
              <a:off x="1452710" y="2159240"/>
              <a:ext cx="1083240" cy="333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74B1E40-0A2C-44DE-A207-906CA6C486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4070" y="2150240"/>
                <a:ext cx="1100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94CCE7C-0C13-48C3-8E24-6E24D6B0A872}"/>
                  </a:ext>
                </a:extLst>
              </p14:cNvPr>
              <p14:cNvContentPartPr/>
              <p14:nvPr/>
            </p14:nvContentPartPr>
            <p14:xfrm>
              <a:off x="8554865" y="1690852"/>
              <a:ext cx="210240" cy="1227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94CCE7C-0C13-48C3-8E24-6E24D6B0A8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36865" y="1672852"/>
                <a:ext cx="245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47C9FE-6E15-4885-8639-CE278D7D41A2}"/>
                  </a:ext>
                </a:extLst>
              </p14:cNvPr>
              <p14:cNvContentPartPr/>
              <p14:nvPr/>
            </p14:nvContentPartPr>
            <p14:xfrm>
              <a:off x="8006225" y="1609132"/>
              <a:ext cx="345600" cy="204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47C9FE-6E15-4885-8639-CE278D7D41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88244" y="1591132"/>
                <a:ext cx="381203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2CD83F1-F20F-4D78-9D71-D932F36797FB}"/>
                  </a:ext>
                </a:extLst>
              </p14:cNvPr>
              <p14:cNvContentPartPr/>
              <p14:nvPr/>
            </p14:nvContentPartPr>
            <p14:xfrm>
              <a:off x="7985705" y="1956172"/>
              <a:ext cx="731880" cy="5954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2CD83F1-F20F-4D78-9D71-D932F36797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67705" y="1938532"/>
                <a:ext cx="76752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12E70A92-796B-4149-AFF7-667AC7E1EEEF}"/>
                  </a:ext>
                </a:extLst>
              </p14:cNvPr>
              <p14:cNvContentPartPr/>
              <p14:nvPr/>
            </p14:nvContentPartPr>
            <p14:xfrm rot="16200000">
              <a:off x="8303225" y="3357022"/>
              <a:ext cx="828720" cy="45925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12E70A92-796B-4149-AFF7-667AC7E1EE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6200000">
                <a:off x="8285225" y="3339022"/>
                <a:ext cx="864360" cy="46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E72D9-FA9E-4A05-8E19-463891DC69D4}"/>
                  </a:ext>
                </a:extLst>
              </p14:cNvPr>
              <p14:cNvContentPartPr/>
              <p14:nvPr/>
            </p14:nvContentPartPr>
            <p14:xfrm rot="5400000">
              <a:off x="1335670" y="2237105"/>
              <a:ext cx="3055680" cy="483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E72D9-FA9E-4A05-8E19-463891DC69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 rot="5400000">
                <a:off x="1327030" y="2228105"/>
                <a:ext cx="3073320" cy="4854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DE280F8-1DB5-4C5C-BEF1-F60A85BFEECE}"/>
              </a:ext>
            </a:extLst>
          </p:cNvPr>
          <p:cNvSpPr/>
          <p:nvPr/>
        </p:nvSpPr>
        <p:spPr>
          <a:xfrm>
            <a:off x="895352" y="3990979"/>
            <a:ext cx="518431" cy="47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7E6421-6464-4DC0-A340-2EE499470B55}"/>
              </a:ext>
            </a:extLst>
          </p:cNvPr>
          <p:cNvSpPr/>
          <p:nvPr/>
        </p:nvSpPr>
        <p:spPr>
          <a:xfrm>
            <a:off x="1413782" y="3990978"/>
            <a:ext cx="518431" cy="47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6E2524-2328-4679-9114-D84BA69E6303}"/>
              </a:ext>
            </a:extLst>
          </p:cNvPr>
          <p:cNvSpPr/>
          <p:nvPr/>
        </p:nvSpPr>
        <p:spPr>
          <a:xfrm>
            <a:off x="1932213" y="3990978"/>
            <a:ext cx="518431" cy="47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819A4C-1542-40CD-B5F6-C9BCAD5339AC}"/>
              </a:ext>
            </a:extLst>
          </p:cNvPr>
          <p:cNvSpPr/>
          <p:nvPr/>
        </p:nvSpPr>
        <p:spPr>
          <a:xfrm>
            <a:off x="2453932" y="3990977"/>
            <a:ext cx="518431" cy="47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F3E981-1E7B-4A68-92CF-7FC73AF6D830}"/>
              </a:ext>
            </a:extLst>
          </p:cNvPr>
          <p:cNvSpPr/>
          <p:nvPr/>
        </p:nvSpPr>
        <p:spPr>
          <a:xfrm>
            <a:off x="2975651" y="3990977"/>
            <a:ext cx="518431" cy="47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7E78EA-8562-4332-93D1-3D393E24C99C}"/>
              </a:ext>
            </a:extLst>
          </p:cNvPr>
          <p:cNvSpPr/>
          <p:nvPr/>
        </p:nvSpPr>
        <p:spPr>
          <a:xfrm>
            <a:off x="3495907" y="3990976"/>
            <a:ext cx="518431" cy="47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A40040-1CE8-4DF6-B464-D16C2AC71D74}"/>
              </a:ext>
            </a:extLst>
          </p:cNvPr>
          <p:cNvSpPr/>
          <p:nvPr/>
        </p:nvSpPr>
        <p:spPr>
          <a:xfrm>
            <a:off x="4020915" y="3990976"/>
            <a:ext cx="518431" cy="47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18D812-1E85-46B8-982F-4018A4748F2B}"/>
              </a:ext>
            </a:extLst>
          </p:cNvPr>
          <p:cNvSpPr/>
          <p:nvPr/>
        </p:nvSpPr>
        <p:spPr>
          <a:xfrm>
            <a:off x="4539345" y="3990975"/>
            <a:ext cx="518431" cy="47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4D497-2403-4A6F-8BEE-93912B9C033C}"/>
              </a:ext>
            </a:extLst>
          </p:cNvPr>
          <p:cNvSpPr txBox="1"/>
          <p:nvPr/>
        </p:nvSpPr>
        <p:spPr>
          <a:xfrm>
            <a:off x="2004454" y="40441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71BA14-6F91-4BB2-A599-139F196BE7D8}"/>
              </a:ext>
            </a:extLst>
          </p:cNvPr>
          <p:cNvSpPr txBox="1"/>
          <p:nvPr/>
        </p:nvSpPr>
        <p:spPr>
          <a:xfrm>
            <a:off x="1510688" y="40441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C175C6-3AFB-444A-805B-2BC052C91C1A}"/>
              </a:ext>
            </a:extLst>
          </p:cNvPr>
          <p:cNvSpPr txBox="1"/>
          <p:nvPr/>
        </p:nvSpPr>
        <p:spPr>
          <a:xfrm>
            <a:off x="1038002" y="4044113"/>
            <a:ext cx="267070" cy="3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EB8983-9252-4A59-B0CF-8CC5AE65A0C2}"/>
              </a:ext>
            </a:extLst>
          </p:cNvPr>
          <p:cNvSpPr txBox="1"/>
          <p:nvPr/>
        </p:nvSpPr>
        <p:spPr>
          <a:xfrm>
            <a:off x="2550837" y="40441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A5C714-F0F4-4849-8ECF-5986351C4E5A}"/>
              </a:ext>
            </a:extLst>
          </p:cNvPr>
          <p:cNvSpPr txBox="1"/>
          <p:nvPr/>
        </p:nvSpPr>
        <p:spPr>
          <a:xfrm>
            <a:off x="3059663" y="40441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819589-4D1A-486F-A910-82A8580113A7}"/>
              </a:ext>
            </a:extLst>
          </p:cNvPr>
          <p:cNvSpPr txBox="1"/>
          <p:nvPr/>
        </p:nvSpPr>
        <p:spPr>
          <a:xfrm>
            <a:off x="3607005" y="403795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DCD087-EDC8-4FA5-B511-21ABD06509D6}"/>
              </a:ext>
            </a:extLst>
          </p:cNvPr>
          <p:cNvSpPr txBox="1"/>
          <p:nvPr/>
        </p:nvSpPr>
        <p:spPr>
          <a:xfrm>
            <a:off x="4117901" y="40496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EADC9F-0ACE-42E0-A37C-01E2D498B4E4}"/>
              </a:ext>
            </a:extLst>
          </p:cNvPr>
          <p:cNvSpPr txBox="1"/>
          <p:nvPr/>
        </p:nvSpPr>
        <p:spPr>
          <a:xfrm>
            <a:off x="4632961" y="40496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16D113-7BFF-4988-B7D0-91C4CD5F0771}"/>
              </a:ext>
            </a:extLst>
          </p:cNvPr>
          <p:cNvGrpSpPr/>
          <p:nvPr/>
        </p:nvGrpSpPr>
        <p:grpSpPr>
          <a:xfrm>
            <a:off x="7788515" y="3991382"/>
            <a:ext cx="653547" cy="369332"/>
            <a:chOff x="6362955" y="3766979"/>
            <a:chExt cx="990345" cy="5596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6D8E50-6D4F-478E-85A7-4634EA6025A6}"/>
                </a:ext>
              </a:extLst>
            </p:cNvPr>
            <p:cNvSpPr/>
            <p:nvPr/>
          </p:nvSpPr>
          <p:spPr>
            <a:xfrm>
              <a:off x="6421324" y="3790951"/>
              <a:ext cx="622547" cy="5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D25D68-FB46-49DC-BF64-B8867E912E3E}"/>
                </a:ext>
              </a:extLst>
            </p:cNvPr>
            <p:cNvCxnSpPr>
              <a:stCxn id="9" idx="2"/>
              <a:endCxn id="9" idx="0"/>
            </p:cNvCxnSpPr>
            <p:nvPr/>
          </p:nvCxnSpPr>
          <p:spPr>
            <a:xfrm flipV="1">
              <a:off x="6732598" y="3790951"/>
              <a:ext cx="0" cy="50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B62D90-2B43-4C44-8DD3-3FFC86F27372}"/>
                </a:ext>
              </a:extLst>
            </p:cNvPr>
            <p:cNvSpPr txBox="1"/>
            <p:nvPr/>
          </p:nvSpPr>
          <p:spPr>
            <a:xfrm>
              <a:off x="6362955" y="3766979"/>
              <a:ext cx="471731" cy="55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13285A2-50B3-467D-BA62-1F1AE204D5F5}"/>
                </a:ext>
              </a:extLst>
            </p:cNvPr>
            <p:cNvCxnSpPr/>
            <p:nvPr/>
          </p:nvCxnSpPr>
          <p:spPr>
            <a:xfrm>
              <a:off x="6896100" y="4046869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67808A-AB76-4CF1-A88D-6D0DC258A9DB}"/>
              </a:ext>
            </a:extLst>
          </p:cNvPr>
          <p:cNvGrpSpPr/>
          <p:nvPr/>
        </p:nvGrpSpPr>
        <p:grpSpPr>
          <a:xfrm>
            <a:off x="7166737" y="3991790"/>
            <a:ext cx="653547" cy="369332"/>
            <a:chOff x="6362955" y="3766979"/>
            <a:chExt cx="990345" cy="5596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B496D76-7903-4696-BE62-E51A930DE25D}"/>
                </a:ext>
              </a:extLst>
            </p:cNvPr>
            <p:cNvSpPr/>
            <p:nvPr/>
          </p:nvSpPr>
          <p:spPr>
            <a:xfrm>
              <a:off x="6421324" y="3790951"/>
              <a:ext cx="622547" cy="5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3659D4-D86F-4365-B204-1A08CD7BCC64}"/>
                </a:ext>
              </a:extLst>
            </p:cNvPr>
            <p:cNvCxnSpPr>
              <a:stCxn id="53" idx="2"/>
              <a:endCxn id="53" idx="0"/>
            </p:cNvCxnSpPr>
            <p:nvPr/>
          </p:nvCxnSpPr>
          <p:spPr>
            <a:xfrm flipV="1">
              <a:off x="6732598" y="3790951"/>
              <a:ext cx="0" cy="50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7318D4-9C94-47C7-B6F2-7058646D0892}"/>
                </a:ext>
              </a:extLst>
            </p:cNvPr>
            <p:cNvSpPr txBox="1"/>
            <p:nvPr/>
          </p:nvSpPr>
          <p:spPr>
            <a:xfrm>
              <a:off x="6362955" y="3766979"/>
              <a:ext cx="471731" cy="55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4AC0234-CD07-4F3D-B638-0483A48D373A}"/>
                </a:ext>
              </a:extLst>
            </p:cNvPr>
            <p:cNvCxnSpPr/>
            <p:nvPr/>
          </p:nvCxnSpPr>
          <p:spPr>
            <a:xfrm>
              <a:off x="6896100" y="4046869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4AED21-B7C3-43BE-9C06-5EBCA289D2EA}"/>
              </a:ext>
            </a:extLst>
          </p:cNvPr>
          <p:cNvGrpSpPr/>
          <p:nvPr/>
        </p:nvGrpSpPr>
        <p:grpSpPr>
          <a:xfrm>
            <a:off x="6544959" y="3991790"/>
            <a:ext cx="653547" cy="369332"/>
            <a:chOff x="6362955" y="3766979"/>
            <a:chExt cx="990345" cy="55966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A8227CA-F049-4EE5-93B6-14E7A47D6A24}"/>
                </a:ext>
              </a:extLst>
            </p:cNvPr>
            <p:cNvSpPr/>
            <p:nvPr/>
          </p:nvSpPr>
          <p:spPr>
            <a:xfrm>
              <a:off x="6421324" y="3790951"/>
              <a:ext cx="622547" cy="5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62952B-3C99-4B70-97BF-9ACAD701C4DF}"/>
                </a:ext>
              </a:extLst>
            </p:cNvPr>
            <p:cNvCxnSpPr>
              <a:stCxn id="58" idx="2"/>
              <a:endCxn id="58" idx="0"/>
            </p:cNvCxnSpPr>
            <p:nvPr/>
          </p:nvCxnSpPr>
          <p:spPr>
            <a:xfrm flipV="1">
              <a:off x="6732598" y="3790951"/>
              <a:ext cx="0" cy="50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F12355-5A68-4E4F-83C7-113CE14B6B2C}"/>
                </a:ext>
              </a:extLst>
            </p:cNvPr>
            <p:cNvSpPr txBox="1"/>
            <p:nvPr/>
          </p:nvSpPr>
          <p:spPr>
            <a:xfrm>
              <a:off x="6362955" y="3766979"/>
              <a:ext cx="471731" cy="55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6A58681-47F6-4E1E-8E61-0E1FFCD6C4BF}"/>
                </a:ext>
              </a:extLst>
            </p:cNvPr>
            <p:cNvCxnSpPr/>
            <p:nvPr/>
          </p:nvCxnSpPr>
          <p:spPr>
            <a:xfrm>
              <a:off x="6896100" y="4046869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132AAD9-BF2A-4318-8551-67D6E6DE1EF9}"/>
              </a:ext>
            </a:extLst>
          </p:cNvPr>
          <p:cNvGrpSpPr/>
          <p:nvPr/>
        </p:nvGrpSpPr>
        <p:grpSpPr>
          <a:xfrm>
            <a:off x="9652341" y="3990974"/>
            <a:ext cx="653547" cy="369332"/>
            <a:chOff x="6362955" y="3766979"/>
            <a:chExt cx="990345" cy="55966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E6D5E80-C9F0-4E92-9AD7-3F2A84153B99}"/>
                </a:ext>
              </a:extLst>
            </p:cNvPr>
            <p:cNvSpPr/>
            <p:nvPr/>
          </p:nvSpPr>
          <p:spPr>
            <a:xfrm>
              <a:off x="6421324" y="3790951"/>
              <a:ext cx="622547" cy="5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908D4C6-5739-4D32-AC9D-E3C71F527376}"/>
                </a:ext>
              </a:extLst>
            </p:cNvPr>
            <p:cNvCxnSpPr>
              <a:stCxn id="63" idx="2"/>
              <a:endCxn id="63" idx="0"/>
            </p:cNvCxnSpPr>
            <p:nvPr/>
          </p:nvCxnSpPr>
          <p:spPr>
            <a:xfrm flipV="1">
              <a:off x="6732598" y="3790951"/>
              <a:ext cx="0" cy="50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34253A8-683E-4F61-8CC0-1AAE4CD82193}"/>
                </a:ext>
              </a:extLst>
            </p:cNvPr>
            <p:cNvSpPr txBox="1"/>
            <p:nvPr/>
          </p:nvSpPr>
          <p:spPr>
            <a:xfrm>
              <a:off x="6362955" y="3766979"/>
              <a:ext cx="471731" cy="55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25C9A29-EFE4-4F92-AFD5-1666A6885E88}"/>
                </a:ext>
              </a:extLst>
            </p:cNvPr>
            <p:cNvCxnSpPr/>
            <p:nvPr/>
          </p:nvCxnSpPr>
          <p:spPr>
            <a:xfrm>
              <a:off x="6896100" y="4046869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7E8D86A-7D63-4E18-97DF-3E0F3F3CBA8D}"/>
              </a:ext>
            </a:extLst>
          </p:cNvPr>
          <p:cNvGrpSpPr/>
          <p:nvPr/>
        </p:nvGrpSpPr>
        <p:grpSpPr>
          <a:xfrm>
            <a:off x="9030563" y="3991382"/>
            <a:ext cx="653547" cy="369332"/>
            <a:chOff x="6362955" y="3766979"/>
            <a:chExt cx="990345" cy="55966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A72B2C-666D-4184-808D-DC4E0AB0C7AE}"/>
                </a:ext>
              </a:extLst>
            </p:cNvPr>
            <p:cNvSpPr/>
            <p:nvPr/>
          </p:nvSpPr>
          <p:spPr>
            <a:xfrm>
              <a:off x="6421324" y="3790951"/>
              <a:ext cx="622547" cy="5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DACA6E2-CF8A-44D9-8210-71D6AA7A4EB5}"/>
                </a:ext>
              </a:extLst>
            </p:cNvPr>
            <p:cNvCxnSpPr>
              <a:stCxn id="70" idx="2"/>
              <a:endCxn id="70" idx="0"/>
            </p:cNvCxnSpPr>
            <p:nvPr/>
          </p:nvCxnSpPr>
          <p:spPr>
            <a:xfrm flipV="1">
              <a:off x="6732598" y="3790951"/>
              <a:ext cx="0" cy="50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9CD82B5-9742-4F8C-A04B-139954EAB9EC}"/>
                </a:ext>
              </a:extLst>
            </p:cNvPr>
            <p:cNvSpPr txBox="1"/>
            <p:nvPr/>
          </p:nvSpPr>
          <p:spPr>
            <a:xfrm>
              <a:off x="6362955" y="3766979"/>
              <a:ext cx="471731" cy="55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7B309B9-963E-4F9E-850A-86589F7D4D6B}"/>
                </a:ext>
              </a:extLst>
            </p:cNvPr>
            <p:cNvCxnSpPr/>
            <p:nvPr/>
          </p:nvCxnSpPr>
          <p:spPr>
            <a:xfrm>
              <a:off x="6896100" y="4046869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906960-E0D2-4354-A39D-1686EEA2A1BD}"/>
              </a:ext>
            </a:extLst>
          </p:cNvPr>
          <p:cNvGrpSpPr/>
          <p:nvPr/>
        </p:nvGrpSpPr>
        <p:grpSpPr>
          <a:xfrm>
            <a:off x="8408785" y="3991382"/>
            <a:ext cx="653547" cy="369332"/>
            <a:chOff x="6362955" y="3766979"/>
            <a:chExt cx="990345" cy="55966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2AA1149-B53F-4ACA-9FFE-168F476A6018}"/>
                </a:ext>
              </a:extLst>
            </p:cNvPr>
            <p:cNvSpPr/>
            <p:nvPr/>
          </p:nvSpPr>
          <p:spPr>
            <a:xfrm>
              <a:off x="6421324" y="3790951"/>
              <a:ext cx="622547" cy="5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6EEC106-F9D7-4021-93B6-229B0DC1393E}"/>
                </a:ext>
              </a:extLst>
            </p:cNvPr>
            <p:cNvCxnSpPr>
              <a:stCxn id="75" idx="2"/>
              <a:endCxn id="75" idx="0"/>
            </p:cNvCxnSpPr>
            <p:nvPr/>
          </p:nvCxnSpPr>
          <p:spPr>
            <a:xfrm flipV="1">
              <a:off x="6732598" y="3790951"/>
              <a:ext cx="0" cy="50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94726D1-6658-4802-A65D-9355B62B956E}"/>
                </a:ext>
              </a:extLst>
            </p:cNvPr>
            <p:cNvSpPr txBox="1"/>
            <p:nvPr/>
          </p:nvSpPr>
          <p:spPr>
            <a:xfrm>
              <a:off x="6362955" y="3766979"/>
              <a:ext cx="471731" cy="55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E72F5BB-77B1-45DC-AE05-84AFFF189405}"/>
                </a:ext>
              </a:extLst>
            </p:cNvPr>
            <p:cNvCxnSpPr/>
            <p:nvPr/>
          </p:nvCxnSpPr>
          <p:spPr>
            <a:xfrm>
              <a:off x="6896100" y="4046869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64B7BB-B7CA-4739-9D9E-D9A8C67D5DC6}"/>
              </a:ext>
            </a:extLst>
          </p:cNvPr>
          <p:cNvGrpSpPr/>
          <p:nvPr/>
        </p:nvGrpSpPr>
        <p:grpSpPr>
          <a:xfrm>
            <a:off x="10890277" y="4001198"/>
            <a:ext cx="449349" cy="348963"/>
            <a:chOff x="6362955" y="3766979"/>
            <a:chExt cx="680916" cy="52879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B96CBB9-FC02-4F3A-9466-2BA3E8EE162C}"/>
                </a:ext>
              </a:extLst>
            </p:cNvPr>
            <p:cNvSpPr/>
            <p:nvPr/>
          </p:nvSpPr>
          <p:spPr>
            <a:xfrm>
              <a:off x="6421324" y="3790951"/>
              <a:ext cx="622547" cy="5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4996E04-D5DA-4C77-BD04-E775BB0F3981}"/>
                </a:ext>
              </a:extLst>
            </p:cNvPr>
            <p:cNvCxnSpPr>
              <a:stCxn id="81" idx="2"/>
              <a:endCxn id="81" idx="0"/>
            </p:cNvCxnSpPr>
            <p:nvPr/>
          </p:nvCxnSpPr>
          <p:spPr>
            <a:xfrm flipV="1">
              <a:off x="6732598" y="3790951"/>
              <a:ext cx="0" cy="50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2DF4FDF-2A49-47DB-8760-EFED73E6B277}"/>
                </a:ext>
              </a:extLst>
            </p:cNvPr>
            <p:cNvSpPr txBox="1"/>
            <p:nvPr/>
          </p:nvSpPr>
          <p:spPr>
            <a:xfrm>
              <a:off x="6362955" y="3766979"/>
              <a:ext cx="31130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B78C779-B0D0-4C25-92E0-A8D955870042}"/>
              </a:ext>
            </a:extLst>
          </p:cNvPr>
          <p:cNvGrpSpPr/>
          <p:nvPr/>
        </p:nvGrpSpPr>
        <p:grpSpPr>
          <a:xfrm>
            <a:off x="10268500" y="4001197"/>
            <a:ext cx="653547" cy="369332"/>
            <a:chOff x="6362955" y="3766979"/>
            <a:chExt cx="990345" cy="55966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0937827-86C9-45BA-B29C-F576C5F649A5}"/>
                </a:ext>
              </a:extLst>
            </p:cNvPr>
            <p:cNvSpPr/>
            <p:nvPr/>
          </p:nvSpPr>
          <p:spPr>
            <a:xfrm>
              <a:off x="6421324" y="3790951"/>
              <a:ext cx="622547" cy="5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A0D9F7-FA4C-4828-905B-B86578C51765}"/>
                </a:ext>
              </a:extLst>
            </p:cNvPr>
            <p:cNvCxnSpPr>
              <a:stCxn id="86" idx="2"/>
              <a:endCxn id="86" idx="0"/>
            </p:cNvCxnSpPr>
            <p:nvPr/>
          </p:nvCxnSpPr>
          <p:spPr>
            <a:xfrm flipV="1">
              <a:off x="6732598" y="3790951"/>
              <a:ext cx="0" cy="50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1FA4C03-960C-4052-AF84-DEFDCABB29F2}"/>
                </a:ext>
              </a:extLst>
            </p:cNvPr>
            <p:cNvSpPr txBox="1"/>
            <p:nvPr/>
          </p:nvSpPr>
          <p:spPr>
            <a:xfrm>
              <a:off x="6362955" y="3766979"/>
              <a:ext cx="471731" cy="55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D677B4F-B974-4F76-89C8-BD8917DA06A6}"/>
                </a:ext>
              </a:extLst>
            </p:cNvPr>
            <p:cNvCxnSpPr/>
            <p:nvPr/>
          </p:nvCxnSpPr>
          <p:spPr>
            <a:xfrm>
              <a:off x="6896100" y="4046869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DF6C6E3-44B6-4474-BFA0-4791246CCCC4}"/>
              </a:ext>
            </a:extLst>
          </p:cNvPr>
          <p:cNvSpPr txBox="1"/>
          <p:nvPr/>
        </p:nvSpPr>
        <p:spPr>
          <a:xfrm>
            <a:off x="6455993" y="34378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A73A34-ABCA-480C-9B81-C3C68FC8873A}"/>
              </a:ext>
            </a:extLst>
          </p:cNvPr>
          <p:cNvCxnSpPr>
            <a:stCxn id="16" idx="2"/>
            <a:endCxn id="60" idx="0"/>
          </p:cNvCxnSpPr>
          <p:nvPr/>
        </p:nvCxnSpPr>
        <p:spPr>
          <a:xfrm>
            <a:off x="6700611" y="3807164"/>
            <a:ext cx="0" cy="1846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03A9B3-517F-4C0D-B771-3809E2C22B9E}"/>
              </a:ext>
            </a:extLst>
          </p:cNvPr>
          <p:cNvCxnSpPr>
            <a:cxnSpLocks/>
            <a:stCxn id="81" idx="2"/>
          </p:cNvCxnSpPr>
          <p:nvPr/>
        </p:nvCxnSpPr>
        <p:spPr>
          <a:xfrm flipV="1">
            <a:off x="11134211" y="4017017"/>
            <a:ext cx="205415" cy="333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CC07FF-43D5-4F26-9C66-F7984A6875FA}"/>
              </a:ext>
            </a:extLst>
          </p:cNvPr>
          <p:cNvSpPr txBox="1"/>
          <p:nvPr/>
        </p:nvSpPr>
        <p:spPr>
          <a:xfrm>
            <a:off x="836033" y="3418782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 = 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D585B0-965A-4080-9E3D-B3A7B15810D0}"/>
              </a:ext>
            </a:extLst>
          </p:cNvPr>
          <p:cNvSpPr/>
          <p:nvPr/>
        </p:nvSpPr>
        <p:spPr>
          <a:xfrm>
            <a:off x="6421325" y="3305175"/>
            <a:ext cx="5195435" cy="155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F6E9AB2-951C-46D3-AAF1-5F36ABB4ECB6}"/>
              </a:ext>
            </a:extLst>
          </p:cNvPr>
          <p:cNvSpPr/>
          <p:nvPr/>
        </p:nvSpPr>
        <p:spPr>
          <a:xfrm>
            <a:off x="817197" y="3305175"/>
            <a:ext cx="5195435" cy="155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7D2-EE8E-4665-B68E-B3B7B101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What is a Queue?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AB26-302B-4F93-B77E-B50206B7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910624" cy="4845504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queue</a:t>
            </a:r>
            <a:r>
              <a:rPr lang="en-US" altLang="en-US" dirty="0">
                <a:solidFill>
                  <a:srgbClr val="4C3282"/>
                </a:solidFill>
              </a:rPr>
              <a:t>:</a:t>
            </a:r>
            <a:r>
              <a:rPr lang="en-US" altLang="en-US" dirty="0"/>
              <a:t> Retrieves elements in the order they were added.</a:t>
            </a:r>
          </a:p>
          <a:p>
            <a:pPr lvl="1"/>
            <a:r>
              <a:rPr lang="en-US" altLang="en-US" dirty="0"/>
              <a:t>First-In, First-Out ("FIFO")</a:t>
            </a:r>
          </a:p>
          <a:p>
            <a:pPr lvl="1"/>
            <a:r>
              <a:rPr lang="en-US" altLang="en-US" dirty="0"/>
              <a:t>Elements are stored in order of insertion but don't have indexes.</a:t>
            </a:r>
          </a:p>
          <a:p>
            <a:pPr lvl="1"/>
            <a:r>
              <a:rPr lang="en-US" altLang="en-US" dirty="0"/>
              <a:t>Client can only add to the end of the queue, and can only examine/remove the front of the queue.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B6A479"/>
                </a:solidFill>
              </a:rPr>
              <a:t>basic queue operations:</a:t>
            </a:r>
          </a:p>
          <a:p>
            <a:pPr lvl="1"/>
            <a:r>
              <a:rPr lang="en-US" altLang="en-US" b="1" dirty="0"/>
              <a:t>add(item): </a:t>
            </a:r>
            <a:r>
              <a:rPr lang="en-US" altLang="en-US" dirty="0"/>
              <a:t>aka “enqueue” add an element to the back.</a:t>
            </a:r>
          </a:p>
          <a:p>
            <a:pPr lvl="1"/>
            <a:r>
              <a:rPr lang="en-US" altLang="en-US" b="1" dirty="0"/>
              <a:t>remove():</a:t>
            </a:r>
            <a:r>
              <a:rPr lang="en-US" altLang="en-US" dirty="0"/>
              <a:t> aka “dequeue” Remove the front element and return.</a:t>
            </a:r>
          </a:p>
          <a:p>
            <a:pPr lvl="1"/>
            <a:r>
              <a:rPr lang="en-US" altLang="en-US" b="1" dirty="0"/>
              <a:t>peek()</a:t>
            </a:r>
            <a:r>
              <a:rPr lang="en-US" altLang="en-US" dirty="0"/>
              <a:t>: Examine the front element without removing it.</a:t>
            </a:r>
          </a:p>
          <a:p>
            <a:pPr lvl="1"/>
            <a:r>
              <a:rPr lang="en-US" altLang="en-US" b="1" dirty="0"/>
              <a:t>size(): </a:t>
            </a:r>
            <a:r>
              <a:rPr lang="en-US" altLang="en-US" dirty="0"/>
              <a:t>how many items are stored in the queue?</a:t>
            </a:r>
          </a:p>
          <a:p>
            <a:pPr lvl="1"/>
            <a:r>
              <a:rPr lang="en-US" altLang="en-US" b="1" dirty="0" err="1"/>
              <a:t>isEmpty</a:t>
            </a:r>
            <a:r>
              <a:rPr lang="en-US" altLang="en-US" b="1" dirty="0"/>
              <a:t>(): </a:t>
            </a:r>
            <a:r>
              <a:rPr lang="en-US" altLang="en-US" dirty="0"/>
              <a:t>if 1 or more items in the queue returns true, false otherwise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1A6B5-2067-4AA3-9153-CA4EB1EC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217E4-C11C-40ED-9F01-2EF5F69D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A9EBCC1-6251-4AA0-85BB-047434E12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814" y="533172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7" name="Group 135">
            <a:extLst>
              <a:ext uri="{FF2B5EF4-FFF2-40B4-BE49-F238E27FC236}">
                <a16:creationId xmlns:a16="http://schemas.microsoft.com/office/drawing/2014/main" id="{10DB36E2-F518-4D85-9B34-ADCFE11C4D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85864" y="4264925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15543029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721957330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3666642777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0807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36592"/>
                  </a:ext>
                </a:extLst>
              </a:tr>
            </a:tbl>
          </a:graphicData>
        </a:graphic>
      </p:graphicFrame>
      <p:sp>
        <p:nvSpPr>
          <p:cNvPr id="8" name="Line 130">
            <a:extLst>
              <a:ext uri="{FF2B5EF4-FFF2-40B4-BE49-F238E27FC236}">
                <a16:creationId xmlns:a16="http://schemas.microsoft.com/office/drawing/2014/main" id="{515BEBD5-41E9-40C2-BF72-3179D33B26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52864" y="49507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Text Box 131">
            <a:extLst>
              <a:ext uri="{FF2B5EF4-FFF2-40B4-BE49-F238E27FC236}">
                <a16:creationId xmlns:a16="http://schemas.microsoft.com/office/drawing/2014/main" id="{52453C8E-5409-404A-B5C5-FB4D606D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7664" y="45538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0" name="Line 132">
            <a:extLst>
              <a:ext uri="{FF2B5EF4-FFF2-40B4-BE49-F238E27FC236}">
                <a16:creationId xmlns:a16="http://schemas.microsoft.com/office/drawing/2014/main" id="{C8C71462-9D40-48CD-A352-90125A7269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3864" y="49650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3">
            <a:extLst>
              <a:ext uri="{FF2B5EF4-FFF2-40B4-BE49-F238E27FC236}">
                <a16:creationId xmlns:a16="http://schemas.microsoft.com/office/drawing/2014/main" id="{036AEA02-126A-43D8-BFB2-AE1355236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64" y="4539563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D195FC31-A89A-475E-B1A3-52773169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93" y="1646007"/>
            <a:ext cx="28194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3BE03E-5D97-47AC-9AA6-18965B34B03B}"/>
                  </a:ext>
                </a:extLst>
              </p14:cNvPr>
              <p14:cNvContentPartPr/>
              <p14:nvPr/>
            </p14:nvContentPartPr>
            <p14:xfrm>
              <a:off x="7699680" y="4148640"/>
              <a:ext cx="4538880" cy="234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3BE03E-5D97-47AC-9AA6-18965B34B0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0320" y="4139280"/>
                <a:ext cx="4557600" cy="23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25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F9DB-F153-4BDC-B67C-957DC006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as Linked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8AFB-EDCC-4EC9-84EA-1D8D5171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99C5F-B02F-40CC-888D-466C8A56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C86C6-27EC-4393-9D72-904AEC12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28FFCA-9302-4FB3-BB34-5F3EEF40B4EF}"/>
                  </a:ext>
                </a:extLst>
              </p14:cNvPr>
              <p14:cNvContentPartPr/>
              <p14:nvPr/>
            </p14:nvContentPartPr>
            <p14:xfrm>
              <a:off x="1379160" y="1579320"/>
              <a:ext cx="10627200" cy="4842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28FFCA-9302-4FB3-BB34-5F3EEF40B4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9800" y="1569960"/>
                <a:ext cx="10645920" cy="48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57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E132-E954-4452-8B12-478FCDFA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an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1C7B9-C3DC-476F-9012-47E7EEE4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E52BB-20E6-4240-AAD8-8430A5C0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BEF0E-E25D-44A5-B3EC-2449B787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C2678A-DD44-40FA-A9F7-635E7167107F}"/>
                  </a:ext>
                </a:extLst>
              </p14:cNvPr>
              <p14:cNvContentPartPr/>
              <p14:nvPr/>
            </p14:nvContentPartPr>
            <p14:xfrm>
              <a:off x="1077480" y="1118160"/>
              <a:ext cx="10185120" cy="5761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C2678A-DD44-40FA-A9F7-635E716710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8120" y="1108800"/>
                <a:ext cx="10203840" cy="57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943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1900</TotalTime>
  <Words>1798</Words>
  <Application>Microsoft Office PowerPoint</Application>
  <PresentationFormat>Widescreen</PresentationFormat>
  <Paragraphs>286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MS PGothic</vt:lpstr>
      <vt:lpstr>Calibri</vt:lpstr>
      <vt:lpstr>Courier New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Lecture 3: Queues, Testing, and Working with Code</vt:lpstr>
      <vt:lpstr>Clearing up Stacks</vt:lpstr>
      <vt:lpstr>Clearing up Stacks</vt:lpstr>
      <vt:lpstr>Clearing up Stacks</vt:lpstr>
      <vt:lpstr>Clearing up Stacks (push them over)</vt:lpstr>
      <vt:lpstr>Clearing up Stacks (push them over)</vt:lpstr>
      <vt:lpstr>Review: What is a Queue?</vt:lpstr>
      <vt:lpstr>Queues as Linked Lists</vt:lpstr>
      <vt:lpstr>Queues an Arrays</vt:lpstr>
      <vt:lpstr>Queues an Arrays – Looping Back</vt:lpstr>
      <vt:lpstr>Queues an Arrays – Looping Back</vt:lpstr>
      <vt:lpstr>Queues an Arrays – Looping Back</vt:lpstr>
      <vt:lpstr>Queues an Arrays – Looping Back</vt:lpstr>
      <vt:lpstr>Question from last time: Aren’t these Lists?</vt:lpstr>
      <vt:lpstr>Announcements</vt:lpstr>
      <vt:lpstr>Homework Demo</vt:lpstr>
      <vt:lpstr>Testing</vt:lpstr>
      <vt:lpstr>Types of Tests</vt:lpstr>
      <vt:lpstr>What to test?</vt:lpstr>
      <vt:lpstr>Thought Experiment</vt:lpstr>
      <vt:lpstr>JUnit</vt:lpstr>
      <vt:lpstr>Traversing Data</vt:lpstr>
      <vt:lpstr>Implement a CircularQueue (ArrayQueue)</vt:lpstr>
      <vt:lpstr>Iterators</vt:lpstr>
      <vt:lpstr>Implementing an Iterator</vt:lpstr>
      <vt:lpstr>TODO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77</cp:revision>
  <dcterms:created xsi:type="dcterms:W3CDTF">2018-03-22T00:41:11Z</dcterms:created>
  <dcterms:modified xsi:type="dcterms:W3CDTF">2018-06-22T22:24:53Z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