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ink/ink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5.xml" ContentType="application/inkml+xml"/>
  <Override PartName="/ppt/notesSlides/notesSlide13.xml" ContentType="application/vnd.openxmlformats-officedocument.presentationml.notesSlide+xml"/>
  <Override PartName="/ppt/ink/ink6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7.xml" ContentType="application/inkml+xml"/>
  <Override PartName="/ppt/notesSlides/notesSlide1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95" r:id="rId4"/>
    <p:sldId id="276" r:id="rId5"/>
    <p:sldId id="281" r:id="rId6"/>
    <p:sldId id="282" r:id="rId7"/>
    <p:sldId id="285" r:id="rId8"/>
    <p:sldId id="280" r:id="rId9"/>
    <p:sldId id="278" r:id="rId10"/>
    <p:sldId id="294" r:id="rId11"/>
    <p:sldId id="289" r:id="rId12"/>
    <p:sldId id="290" r:id="rId13"/>
    <p:sldId id="291" r:id="rId14"/>
    <p:sldId id="260" r:id="rId15"/>
    <p:sldId id="283" r:id="rId16"/>
    <p:sldId id="286" r:id="rId17"/>
    <p:sldId id="259" r:id="rId18"/>
    <p:sldId id="261" r:id="rId19"/>
    <p:sldId id="292" r:id="rId20"/>
    <p:sldId id="293" r:id="rId21"/>
    <p:sldId id="287" r:id="rId22"/>
    <p:sldId id="28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0956" autoAdjust="0"/>
  </p:normalViewPr>
  <p:slideViewPr>
    <p:cSldViewPr snapToGrid="0">
      <p:cViewPr varScale="1">
        <p:scale>
          <a:sx n="89" d="100"/>
          <a:sy n="89" d="100"/>
        </p:scale>
        <p:origin x="12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0T20:14:38.9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5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6-20T20:15:52.384"/>
    </inkml:context>
  </inkml:definitions>
  <inkml:trace contextRef="#ctx0" brushRef="#br0">8836 5115 532 0,'-5'0'128'0,"-2"6"3"15,-4 8-85-15,4 9-2 0,-3 2-4 0,-3 2-2 16,3 6-5-16,4-4-4 15,-9 13-3-15,9-6-5 0,1 5-4 0,5 4-2 16,-4 6-5-16,4-15 0 0,0 9-2 16,12-9 0-16,-1-2-2 0,2-10 0 15,9 0-2-15,-8-10 0 0,4-6-2 16,0-8-2-16,4 0 2 0,-1-6-1 16,3-15-1-16,4-9 1 0,2-13 1 15,1-13 0-15,10 4 0 0,3-2 0 16,-5-1 3-16,-3 12 2 0,-8 9 2 0,-12 5 3 15,-16 12 4-15,0 17 2 0,0 0 1 16,-13 4-4-16,-3 22-2 0,-5 5-3 16,-1 14-2-16,8 10-3 0,-1 3-4 15,15-7 0-15,0 6-2 0,15-12 1 16,9-11-1-16,12-8 1 0,5-15-1 16,0-11 2-16,-3 0-2 0,-1-9 4 0,-1-7 2 15,-3 0 5-15,-4-10 3 0,-2-2 4 16,-5-3-2-16,0-3 4 0,-9-9-3 15,2 0-1-15,-7-2-7 0,-8 2-2 16,0 7-4-16,0 9-3 0,-8 8-13 16,-9 9-19-16,-1 10-22 0,2 0-26 15,1 13-35-15,15-4-89 0,0-2-130 16,5-4-260-16</inkml:trace>
  <inkml:trace contextRef="#ctx0" brushRef="#br0" timeOffset="384.968">9927 5002 581 0,'0'14'151'0,"-13"2"3"15,8 11-67-15,-12 10-35 0,4 16-11 16,0 7-6-16,7 1-8 0,6 7-6 15,0-3-4-15,8-8-2 0,3-6-4 16,-1 1-2-16,8-9-5 0,-11-10 2 16,1-10-2-16,0-11-1 0,-8 0-1 15,5-12-1-15,-5 0 0 0,3-5 1 16,-3-14-1-16,10 0-3 0,2-15 3 0,1-7-2 16,6-5 2-16,-4 2-1 0,3-2 1 15,-8 7-2-15,0 5 2 0,-2 16 2 16,2 6 7-16,6 12 5 0,-1 0 4 15,4 23 3-15,-9 5 2 0,-2 11-2 0,-8 5-3 16,0 2-5-16,0-1-6 0,-11 0-4 16,4-1-10-16,2-8-11 0,5-13-11 15,0-9-19-15,5-14-23 0,7 0 85 16,7 0-213-16,8-8-141 0,-1-7-356 16</inkml:trace>
  <inkml:trace contextRef="#ctx0" brushRef="#br0" timeOffset="718.077">10522 5428 623 0,'-3'-8'151'0,"-5"8"3"15,-4 8-98-15,-1 0-8 0,-10 7-10 16,2 10-6-16,-3 5-7 0,1-1-6 16,-2 4-3-16,2-2-6 0,10-1-3 15,13-2-2-15,0-6-2 0,0-13-2 16,20 5-1-16,8-14-1 0,3 0 3 0,-4-14-1 15,3 0-1-15,1-1 1 0,0-8-1 16,-3-7 1-16,1-2 0 0,-2-4-1 16,-3 7-1-16,-6-2 4 0,-3 11 2 15,-2 5 2-15,-5 6 2 0,-8 9 4 16,0 0-1-16,-5 15 3 0,-6-4-1 16,3 16-2-16,1 8-3 0,-6-3-3 0,13 6-1 15,0 6-4-15,0-12-5 0,15-3-7 16,-6-2-8-16,11-8-9 0,-5-9-13 15,6-4-12-15,-1-6-11 0,3-6-7 16,0-2-104-16,1-6-113 0,-1-8-261 16</inkml:trace>
  <inkml:trace contextRef="#ctx0" brushRef="#br0" timeOffset="885.63">10995 4991 607 0,'0'-5'150'0,"0"5"9"0,7 10-90 15,-7 8-9-15,0 14-7 0,0 14-4 16,0 13-9-16,0 11-7 0,0 4-10 16,-7 3-6-16,7-5-7 0,-6-6-9 15,6-8-10-15,-7-15-12 0,7-4-15 16,0-15-17-16,0-10-17 0,0 0-112 0,5-14-126 16,-5 0-284-16</inkml:trace>
  <inkml:trace contextRef="#ctx0" brushRef="#br0" timeOffset="1052.185">10748 5422 557 0,'0'0'150'0,"0"10"8"0,12-10-64 16,12 4-28-16,5-4-2 0,6 0-8 0,7 0-15 16,3 0-11-16,2-11-7 0,0-7-10 15,-1 0-16-15,-10-2-18 0,-8-5-22 16,-3 6-20-16,-12-2-118 0,3 5-134 15,-3 5-311-15</inkml:trace>
  <inkml:trace contextRef="#ctx0" brushRef="#br0" timeOffset="1523.925">11576 4925 590 0,'6'2'149'16,"7"5"7"-16,-6 1-90 0,1 6-13 15,-8 0-8-15,7 2-11 0,-7 2-11 16,0 4-9-16,0-1-11 0,0 1-15 16,-7-3-15-16,7-8-19 0,0-3-117 0,-5-8-127 15,5 8-305-15</inkml:trace>
  <inkml:trace contextRef="#ctx0" brushRef="#br0" timeOffset="1684.493">11689 4868 621 0,'0'13'154'0,"8"1"3"16,3 7-99-16,1 3-14 0,3 6-13 15,-4 4-21-15,-6 9-29 0,3-5 131 16,0 8-270-16,-1-5-143 0,-7-3-408 15</inkml:trace>
  <inkml:trace contextRef="#ctx0" brushRef="#br0" timeOffset="2235.022">8196 4644 594 0,'0'0'145'15,"6"0"5"-15,-6 0-97 0,-6 13-4 16,-2 4-7-16,1 9-8 0,-6 7-7 0,3 8-8 15,-3 2-5-15,3 1-3 16,2-8-6-16,-3 1-2 0,11-7-6 16,-8-10-9-16,8-7-14 0,0-13-15 0,0 0 163 15,8-8-286-15,5-8-146 0,-2-3-402 16</inkml:trace>
  <inkml:trace contextRef="#ctx0" brushRef="#br0" timeOffset="2401.577">8441 4505 631 0,'-11'24'159'0,"3"12"4"0,3 4-99 15,-3 14-8-15,-2 4-11 0,2-1-12 16,-5-5-13-16,3 2-10 0,10-18-16 16,-5-10-18-16,5-2-24 0,5-14-122 15,6 3-134-15,1-13-325 0</inkml:trace>
  <inkml:trace contextRef="#ctx0" brushRef="#br0" timeOffset="4402.823">10272 6006 454 0,'7'0'121'0,"-7"-8"6"15,6 8-35-15,-6 0-44 0,3 0-5 16,-3 0-6-16,0 7-2 0,0 10-3 15,0 4-5-15,0 15-6 0,-5 5-2 16,-1 5-5-16,6 2-3 0,0 4-2 16,-7 1-4-16,2-5-3 0,5-5 0 15,-6 6-3-15,6-10-1 0,-13-9-3 16,6-6-8-16,2-1-8 0,5-16-7 0,0-7-12 16,0 0-7-16,9 0-107 0,-3-4-110 15,4-8-260-15</inkml:trace>
  <inkml:trace contextRef="#ctx0" brushRef="#br0" timeOffset="4607.453">10256 6271 502 0,'6'0'133'15,"11"0"5"-15,-3-6-51 0,8 6-39 16,2 0-13-16,1 0-9 0,-6 6-8 15,6-6-8-15,1 0-4 0,-6 0-6 16,-6-7 1-16,4 1 1 0,-6-1-3 0,-1-4-7 16,1 3-11-16,-3-5-12 0,9-4-113 15,-4-1-115-15,5-5-285 0</inkml:trace>
  <inkml:trace contextRef="#ctx0" brushRef="#br0" timeOffset="4803.743">10638 5903 558 0,'0'7'137'16,"5"4"7"-16,0 8-91 0,8 5-5 15,-3 11-9-15,-2 13-6 0,4 2-10 16,-4 2-8-16,-3 6-6 0,0-3-6 16,1-7-1-16,1-2-2 0,-4-3-6 15,-3-11-11-15,7-5-10 0,-2-8-11 16,6-8 127-16,-3-1-241 0,4-10-129 0,2 0-351 15</inkml:trace>
  <inkml:trace contextRef="#ctx0" brushRef="#br0" timeOffset="5487.129">11029 6226 557 0,'-8'8'127'0,"0"1"5"16,-10 3-95-16,0 2-3 0,-5 5-2 15,0 3-5-15,5 3-2 0,7 5-3 16,11-1-3-16,0 1-3 0,0-10-2 16,11-1-5-16,6-3-2 0,2-7-1 15,1 1-1-15,8-6 0 0,-2-4 0 16,0 0-1-16,0 0 1 0,-1-12 1 0,-7 4-3 16,-2-4 1-16,-6-5-1 0,-10-5-1 15,7 6 2-15,-7 0 0 0,-7-4 1 16,0-3 0-16,3 1 0 0,-5-4-1 15,0-2-1-15,2 12-2 0,0 0 1 16,-1 5-2-16,-2 11-2 0,2 0-4 16,3 0-2-16,-3 8 1 0,-2-2-2 15,10 2 1-15,0-8 0 0,7 6 1 0,8-6 4 16,-4-6 3-16,9 0-1 0,4 6 2 16,-7-11-1-16,1 4 1 0,1 0 2 15,7 0 0-15,-4 0 1 0,4 0 2 16,-3 7 0-16,3 0 3 0,-11 0 0 15,1 7-1-15,-6 0 2 0,-10 6-1 16,0 3 1-16,0 7-1 0,0 6-2 16,-8 4-2-16,1-1-1 0,7 0 0 0,0-9-2 15,0-8-1-15,7-8 0 0,9-7-1 16,4 0 0-16,12 0 0 0,-1-6 1 16,2-4-2-16,6-5 0 0,-6-10 1 15,-3 1 1-15,-6-1 1 0,-4-4-3 16,-7 4 3-16,-7 5 0 0,4 10 2 15,-3 3 2-15,-7 7-2 0,5 0 1 16,-5 5 2-16,0 6 0 0,0 5-2 0,-5 9-1 16,5-4-2-16,0 6 1 0,0-1-2 15,0-9-1-15,0-3 0 0,5-1 1 16,0-7-3-16,8-1 3 0,6-5-2 16,6 0 3-16,4-6-1 0,4-5 1 15,-5-5 5-15,0-11 3 0,-1 11 0 16,0-7 5-16,-14-2-1 0,5 7 4 0,-13 2-2 15,-5-7-5-15,0 7-2 0,0 2-5 16,-5 0-10-16,1-1-13 0,-2-1-20 16,-1 4-27-16,1 3 1 0,6 0-131 15,0 2-136-15,16-5-308 0</inkml:trace>
  <inkml:trace contextRef="#ctx0" brushRef="#br0" timeOffset="5728.485">12224 5759 628 0,'10'9'156'0,"-1"7"2"0,-5-4-96 0,-4 5-13 16,8 3-16-16,-2-2-10 0,-6 4-10 15,0 1-6-15,7 5-4 0,-7-5-3 16,0-1-6-16,5-5-8 0,-5-5-12 16,5-12-11-16,-5 0-12 0,10 0-112 15,-10-14-120-15,8 0-277 0</inkml:trace>
  <inkml:trace contextRef="#ctx0" brushRef="#br0" timeOffset="5871.102">12430 5714 568 0,'0'13'143'0,"6"6"6"0,6 2-81 16,1 2-20-16,3 5-10 0,-4-2-16 0,-1 5-24 15,-11 1-24-15,0 1-124 0,-6 3-123 16,-4-2-312-16</inkml:trace>
  <inkml:trace contextRef="#ctx0" brushRef="#br0" timeOffset="6404.676">9855 5919 538 0,'-7'8'127'16,"-4"5"4"-16,-2 1-89 0,0 4-5 16,-2 12-9-16,-1 0-8 0,-1 7-7 15,9-1-5-15,-3 2-2 0,6-10-3 16,5-7-5-16,0-6-8 0,5-15-9 16,8 0-8-16,0 0-109 0,8-15-109 15,-1-6-269-15</inkml:trace>
  <inkml:trace contextRef="#ctx0" brushRef="#br0" timeOffset="6571.879">10120 5862 623 0,'0'0'155'0,"0"6"5"0,-7 7-100 16,-6 3-3-16,2 8-12 0,-4 2-11 15,2 2-13-15,1 2-6 0,1-3-4 16,5 2-2-16,6 1-13 0,0 0-16 15,-7-3-26-15,7-9-124 0,0 0-136 16,7-18-338-16</inkml:trace>
  <inkml:trace contextRef="#ctx0" brushRef="#br0" timeOffset="30860.421">19111 9055 552 0,'0'0'125'15,"-8"7"4"-15,8 7-95 0,-5 0 2 16,5 3-5-16,0 5-1 0,0-2-4 15,0-5-1-15,5-1-4 0,-5-2-4 16,7-1-6-16,-7 8-2 0,0-3-4 0,0-3-4 16,0-2-10-16,0-3-13 0,0-8-16 15,-5 0-112-15,5 0-120 0,0-18-293 16</inkml:trace>
  <inkml:trace contextRef="#ctx0" brushRef="#br0" timeOffset="31044.556">18938 8682 620 0,'6'0'140'0,"2"0"2"16,-1 0-109-16,4-9-2 0,1 9-17 15,-4-4-24-15,5 4-16 0,-3 0-115 16,8 0-116-16,-5 0-289 0</inkml:trace>
  <inkml:trace contextRef="#ctx0" brushRef="#br0" timeOffset="31446.521">19370 9104 600 0,'0'16'138'16,"0"-3"3"-16,0 3-108 0,0-1 0 15,5 4-6-15,1-1-7 0,-1 4-9 0,2 5-4 16,-4-6-2-16,-3-6-1 0,6 5-4 16,-6-10 3-16,10-10-1 0,-10 0 3 15,8 0 0-15,-4-2 1 0,-4-12-1 16,0-4 1-16,5-1-1 0,-5-6 0 15,0 4-3-15,0-1 1 0,4 6-1 16,3 1 0-16,-7 0 0 0,13 1 1 0,3-1 1 16,1 1 0-16,7-1 2 0,-2 15 3 15,2 0 2-15,-3 0 1 0,6 0-1 16,-1 17 0-16,0 3 0 16,-5 1-3-16,-3 2-2 0,-1 8-1 0,-14 2-2 15,-3-1-1-15,0 8-2 0,0-3-3 16,0-5-6-16,-3-8-11 0,3 3-17 15,-9-22-17-15,9-5-114 0,9 0-127 0,2 0-297 16</inkml:trace>
  <inkml:trace contextRef="#ctx0" brushRef="#br0" timeOffset="33882.671">20371 9109 596 0,'0'-3'136'0,"-7"3"8"16,-1-5-96-16,-2 5-17 0,-4 0 1 16,-1 0-4-16,-5 0 1 0,-6 6-8 15,-5 7-5-15,0 2-5 0,-7 0-1 16,-3 7-4-16,5 2 0 0,-1 0-2 15,7-2-2-15,1 4-1 0,9-6 0 16,7-7-2-16,13 2 2 0,0-3-1 16,0-12-2-16,12 9 3 0,6-3-1 0,4-6 1 15,8 0-1-15,-2 0-1 0,8 0 2 16,0 0 0-16,1 0-1 0,-1 0 1 16,12 14-1-16,-9 2 4 0,0 0-1 15,-11 12 1-15,-15-1-2 0,-13-9 3 16,0 8-2-16,-8-4 1 0,-15 1-1 15,-8-1 2-15,-8 7-2 0,-9-7 2 16,1-3-1-16,-1-3-1 0,-1-4-2 0,5-6-1 16,0-6-8-16,-2 0-13 0,15-6-18 15,20-12-14-15,11-7 155 0,0-11-269 16,28-5-140-16,4-16-373 0</inkml:trace>
  <inkml:trace contextRef="#ctx0" brushRef="#br0" timeOffset="34165.882">20520 9446 592 0,'16'0'141'16,"2"0"6"-16,-2 0-101 0,2-2-4 15,-4-17-7-15,2-6-6 0,-5-2-8 16,2-5-4-16,-3-3-4 0,-3 0 0 16,1 7-4-16,-8 2 2 0,5 5-1 15,-5 5 3-15,-5 8 2 0,-6 1 2 16,-7 7 2-16,-7 0-2 0,-4 12 1 0,-3-1-2 15,3 2-3-15,0 9-2 0,2 7-4 16,4 5-2-16,4 8-1 0,7-4-2 16,12 2 2-16,0-2-4 0,0-6 0 15,20-5 0-15,-2-5 0 0,10-1 1 16,3-6-6-16,5-6-4 0,-3-9-11 16,1 0-9-16,-1 0-18 0,-4 0-13 15,-3-8-11-15,0-3 156 0,4-2-261 16,-1 1-124-16,-1 2-356 0</inkml:trace>
  <inkml:trace contextRef="#ctx0" brushRef="#br0" timeOffset="34433.169">20927 9400 584 0,'0'16'142'0,"-6"1"4"16,6 5-94-16,0-1-7 0,0 6-9 0,9-8-7 16,1-2-11-16,-2 9-6 0,4-9-4 15,-1-2-5-15,-1 1-1 0,0-7-2 16,-2-9 1-16,-1 0 4 0,-2 0 3 15,3-9 4-15,-8-3 3 0,0-7 1 16,8 2 2-16,-8-11 0 0,6 0-2 16,-1-1-4-16,2-5-4 0,-1-6-1 15,-1 0-2-15,4-1-2 0,-1 2-1 16,5 11-1-16,-5 8 1 0,5 8 0 16,2 12-3-16,6 0 2 0,-1 10 0 15,3 3-1-15,-1 6-10 0,0 6-12 0,-3-4-17 16,-6-4-15-16,4-4-12 0,-2-6-109 15,9-7-124-15,-1-10-265 0</inkml:trace>
  <inkml:trace contextRef="#ctx0" brushRef="#br0" timeOffset="34651.743">21611 8568 642 0,'0'10'162'0,"0"10"7"15,6 9-106-15,-6 11 2 0,10 1-7 16,-10 13-12-16,7 10-15 0,-7 15-7 0,0 1-10 16,0 12-8-16,6 5-7 0,-6-5-8 15,0-15-11-15,9-6-8 16,0-17-16-16,-4-13-17 0,2-12-9 0,-2-6-109 16,1-10-119-16,1 3-272 0</inkml:trace>
  <inkml:trace contextRef="#ctx0" brushRef="#br0" timeOffset="34825.817">21348 9223 572 0,'0'5'151'16,"0"-5"13"-16,13 0-84 0,14-8 0 16,13-3-2-16,9 1-7 0,15 3-9 15,-2-2-13-15,5 9-11 0,-2 0-12 16,-9 0-8-16,-2 0-11 0,-7 0-19 0,-12 0-20 15,-9 0-29-15,-3 0 84 16,-7-9-223-16,5-2-161 0,2-3-392 0</inkml:trace>
  <inkml:trace contextRef="#ctx1" brushRef="#br0">22826 15476 0,'-312'-52'0,"0"1"16,-70-22-16</inkml:trace>
  <inkml:trace contextRef="#ctx0" brushRef="#br0" timeOffset="75307.231">18174 9876 510 0,'0'-9'115'15,"0"4"4"-15,-5-2-87 0,-3 7-2 0,-5 0-6 16,-1 0 1-16,-5 0 3 0,-6 0-1 15,1 7 1-15,-15 6 0 0,3 3-5 16,-12-1-2-16,7 11-3 0,-3 4-7 16,10 5-2-16,1 5-4 0,5 9-3 15,5-1 0-15,7-5-2 0,16 1-1 16,0-14 2-16,0-3-4 0,15-9-2 0,11-1-2 16,3-17-8-16,4 0-7 0,8 0-11 15,-2-5-9-15,0-9-17 0,7-2-88 16,-2 2-100-16,4-6-230 0</inkml:trace>
  <inkml:trace contextRef="#ctx0" brushRef="#br0" timeOffset="75541.497">18303 9934 518 0,'-15'3'118'0,"1"11"5"0,-4 4-86 15,-4 10-5-15,-1 7-3 0,0 4-1 16,7 3-1-16,5-7-1 0,11-8-2 15,0 0-2-15,0-11-3 0,18-2-1 16,1-7 0-16,1-1-1 0,3-6-3 16,3 0 4-16,10 0-1 0,2-11 3 15,3 7 0-15,1-8-4 0,-4-1 0 16,-12-4-4-16,-13-1-3 0,-5-7-3 0,-8 1-6 16,-5 0-10-16,-8-1-12 0,-7 1-19 15,-4 2-15-15,-2 1-117 0,13 6-128 16,13-6-300-16</inkml:trace>
  <inkml:trace contextRef="#ctx0" brushRef="#br0" timeOffset="75766.831">18692 9459 610 0,'4'0'149'16,"-4"0"3"-16,0 3-100 0,0 11-2 15,0 11-11-15,-9 4-6 0,3 9-8 16,-6 4-4-16,6 11-5 0,-4 2-1 0,2 11-5 16,3-4-1-16,0 2-5 0,5-4-7 15,0-4-7-15,-3-10-8 0,3-4-13 16,0-11-11-16,3-7-13 0,2-7-3 16,-5-10-107-16,10-7-109 0,-10 0-255 15</inkml:trace>
  <inkml:trace contextRef="#ctx0" brushRef="#br0" timeOffset="75950.336">18885 9398 556 0,'5'0'134'0,"-5"5"10"0,0 13-99 16,0 10 3-16,0 11-6 0,0 9-7 15,-6 0-8-15,6 20-10 0,-10-4-7 16,5 4-4-16,-5-4-7 0,2-9-9 15,8-7-9-15,0-8-15 0,0-16-5 0,0-3-114 16,21-17-115-16,1-4-272 0</inkml:trace>
  <inkml:trace contextRef="#ctx0" brushRef="#br0" timeOffset="76225.366">19051 10088 487 0,'14'0'131'0,"3"0"6"15,2-16-47-15,4 1-46 0,0-5-7 16,-2-6-7-16,2-1-9 0,3 5-7 16,-6-3-3-16,-4 1 0 0,-1 3 1 15,-7 3 4-15,-8-7 2 0,0 8 4 16,0 3 2-16,-13 10-1 0,-3 4-3 0,-4 0-4 16,-3 13-2-16,-3 9-4 15,2 5-4-15,1 9-5 0,2 3-1 0,9 1-4 16,2-5-3-16,10-2-6 0,0-6-7 15,0 0-11-15,13-19-9 0,5-8-10 16,5 8-5-16,5-8 106 0,3-11-209 16,7 4-117-16,-1-5-318 0</inkml:trace>
  <inkml:trace contextRef="#ctx0" brushRef="#br0" timeOffset="76430.525">19597 9972 546 0,'-5'0'129'0,"-8"-5"5"0,2 5-88 16,-11 0-5-16,1 11-5 0,-5 1-3 16,5 0-6-16,-4 8-3 0,5-2-6 0,9 1-5 15,3 5-2-15,8-2-6 0,0-6 0 16,6 5-3-16,4-6-1 0,11-8-3 16,-3 1 0-16,0-3-5 0,9 3-5 15,2-8-10-15,-1 3-7 0,1-6-10 16,1 3 167-16,-4-15-278 0,-6-5-131 15,6-16-374-15</inkml:trace>
  <inkml:trace contextRef="#ctx0" brushRef="#br0" timeOffset="76598.241">19895 9595 604 0,'0'0'146'0,"-7"11"8"15,-3 8-100-15,4 15-5 0,-2 5-4 16,1 9-8-16,1 9-7 0,6 2-8 15,0 0-9-15,0 4-6 0,0 1-8 0,0-13-10 16,9-8-12-16,-5-10-17 0,2-6-13 16,-6-15-114-16,10-5-123 0,-3-7-286 15</inkml:trace>
  <inkml:trace contextRef="#ctx0" brushRef="#br0" timeOffset="76831.449">19795 9892 448 0,'21'-6'116'0,"4"-5"4"0,11-2-47 16,5 0-26-16,1-1-7 0,11 8-2 15,-9 1-3-15,-8 5-3 0,-5 0-4 16,-5 8-6-16,-16 9-3 0,1 8-4 16,-11 6-3-16,0 4-2 0,-6 5 0 15,-4 4 0-15,2 2 0 0,-7-2-1 16,5-3 0-16,2-5-6 0,0-9-5 15,1-1-14-15,7-9-14 0,0-6-14 0,7-11 78 16,-1 0-194-16,4 0-124 0,0-8-320 16</inkml:trace>
  <inkml:trace contextRef="#ctx0" brushRef="#br0" timeOffset="77448.057">20274 9860 544 0,'33'9'134'0,"-2"5"2"0,-3 1-88 16,-7 6-12-16,-4-5-9 0,-9 4-8 15,-8 5-7-15,0 3-6 0,-8 4-1 16,-4 5-1-16,1 2-1 0,-7-5-2 16,6-6 1-16,7-1-2 0,5-9-2 0,0-2-2 15,8-5-1-15,4-2 0 0,8-9-1 16,-1 0-1-16,2 0 2 0,4-11-1 15,0-3 4-15,-6-2 1 0,-1-3 1 16,-5-7 1-16,-1 4 1 0,-2 0 0 16,-10-1 1-16,0 2 1 0,0-5 3 15,0 9 1-15,-10 1 2 0,2 1-1 0,-2 4 3 16,0 5-2-16,2-2-2 0,8 8 0 16,0-6-3-16,-7 6-1 0,7 0 1 15,-5 0-2-15,5 0 3 0,0 0 1 16,0 0 0-16,0 0 2 0,12 6-2 15,-2-6 2-15,9 0-2 0,-4 0 2 16,3-6-2-16,6 6 0 0,-4 0 2 0,0 0 3 16,1 0 0-16,-5 0 1 15,-1 10 0-15,0-3-2 0,-2 7 0 0,2 1 0 16,-2 2-6-16,-7 1-2 0,2 4-1 16,-8-11-2-16,7 4 1 0,-7-10-1 15,8 5-2-15,2-10 1 0,1 0 0 16,2 0-1-16,5-10 2 0,-1-5-1 15,1-7 0-15,5-1 1 0,0-7 1 16,-5 3 1-16,0-3 1 0,-5 11-1 0,-5-2 3 16,-2 14-1-16,1 7 1 0,-4 0 2 15,-3 0 2-15,8 12 0 0,-8 5 0 16,9 3-3-16,-1 5 2 0,-3 7-2 16,5-2-1-16,4-1-2 0,-2 2-2 15,9-2 0-15,-1-2-3 0,2-11-12 16,-2 3-12-16,6-8-24 0,-8-7-17 15,2 3-118-15,4 1-135 0,4-8-307 0</inkml:trace>
  <inkml:trace contextRef="#ctx0" brushRef="#br0" timeOffset="78142.518">22056 9574 494 0,'-5'-9'127'0,"2"5"7"0,3 4-61 16,0 0-19-16,0 0 7 0,0 6-2 15,6 8-5-15,4 11-7 0,3 12-7 16,-3 18-9-16,1 11-9 0,3 11-9 0,0 12-7 16,-4-1-3-16,2-1-3 15,-4-7-3-15,-3-14-8 0,-5-9-6 0,5-15-14 16,-5-12-11-16,0-15-14 0,0-14-5 16,0-1-110-16,0-1-111 0,0-11-262 15</inkml:trace>
  <inkml:trace contextRef="#ctx0" brushRef="#br0" timeOffset="78326.898">21941 9819 568 0,'-13'-3'131'15,"0"3"5"-15,13 0-100 0,0 0 5 16,0 10 2-16,7-4 0 0,7 1-4 16,6 2-2-16,6-4-6 0,2 2-5 15,2-3-6-15,1-4-7 0,1 7-7 16,-5-7-11-16,2 0-12 0,-3-9-13 15,-8-2-14-15,3-5-12 0,-1-1-64 0,0-3-45 16,3 3-99-16,6-2-205 0</inkml:trace>
  <inkml:trace contextRef="#ctx0" brushRef="#br0" timeOffset="78664.37">22457 9374 543 0,'0'11'132'0,"0"5"5"0,5 11-90 16,-5 2-5-16,0 4-10 0,0 10-7 15,0 5-9-15,-5 4-4 0,5 7-6 16,-7 4-3-16,-3-2-1 0,1-2-2 0,2 0 2 16,0-13-2-16,-1-13 0 0,3-4 1 15,5-10-1-15,-5-12 1 0,5-7 1 16,0 0-2-16,0-14 2 0,0-5-1 15,12-8-1-15,1-3 2 0,2-7-1 16,3 4-1-16,0 0 4 0,-5-1 2 16,2 11-1-16,-2 9 5 0,-5 14 0 15,0 0 1-15,-8 17 0 0,0 15-2 16,0 7-1-16,0 4-6 0,-7 2-11 0,7-1-13 16,0-11-14-16,0-7-4 0,14-10-116 15,-1-16-119-15,10 0-272 0</inkml:trace>
  <inkml:trace contextRef="#ctx0" brushRef="#br0" timeOffset="78968.651">22902 9814 595 0,'-18'0'137'0,"-5"10"2"16,-2 9-100-16,-1 9-3 0,2 6-7 15,-4-4-4-15,10 4-3 0,1-4-4 16,17-5-2-16,0-9-3 0,12-7-5 15,3-9 0-15,6 0-2 0,5-6 0 16,-8-5-2-16,3-8 0 0,1 5 1 0,-4-5 2 16,1 2 1-16,-4 0 1 0,0-5 2 15,-1 3 3-15,-1 0-1 0,-4 4 0 16,0 6-3-16,-2 9 1 0,-2 0-2 16,-5 13-4-16,0 3 0 0,0 1 0 15,0 10-3-15,0 5 2 0,0-2-4 16,0 2-1-16,6 7-3 0,-6-10-6 15,10-6-7-15,-2-8-6 0,4-7-12 16,3-8-10-16,1 0-10 0,0 0-6 0,-1-19-106 16,-2-5-110-16,0-6-264 0</inkml:trace>
  <inkml:trace contextRef="#ctx0" brushRef="#br0" timeOffset="79140.515">23265 9172 575 0,'-8'0'140'0,"1"7"8"0,2 20-100 16,5 17 3-16,0 6 1 0,0 11-6 16,0 11-12-16,8 0-9 0,-8-7-7 15,9 6-10-15,-9-8-10 0,5 3-12 16,-5-9-17-16,0-9-15 0,6-15-9 16,-3-7-111-16,-3-20-116 0,5-6-267 15</inkml:trace>
  <inkml:trace contextRef="#ctx0" brushRef="#br0" timeOffset="79298.579">23015 9659 608 0,'0'0'145'0,"13"8"6"16,10-2-104-16,17-6 2 0,10 9-7 16,-1-9-7-16,-7 0-11 0,4 0-13 15,-2 0-21-15,-1 0-22 0,4 0 154 16,7 0-283-16,0 0-149 0,3 0-411 0</inkml:trace>
  <inkml:trace contextRef="#ctx0" brushRef="#br0" timeOffset="79948.034">24112 9703 625 0,'-24'0'152'0,"-2"0"4"16,-9 10-99-16,-7 7-5 0,-9 7-7 15,-6 4-9-15,9 9-7 0,4-1-10 16,10 1-2-16,24-2-8 0,10-2-2 16,0-13-3-16,0-3-1 0,10-14 0 15,13-3-1-15,4 0-1 0,6-9 1 0,3-4-1 16,2-2 0-16,-10-2-2 0,-1-5 0 16,-5 3 0-16,-3-5 2 0,-1 5-2 15,-1-8 0-15,-11 8 0 0,1 1 3 16,-7 1-1-16,5 4 0 0,-5 2-2 15,0 11 1-15,0-5 1 0,0 5-1 16,0 0-3-16,0 0-1 0,0 0 1 16,0 5 0-16,0-5 0 0,0 0 0 0,0 0-1 15,0-9 3-15,6 4 2 0,-6-6-3 16,10 2 5-16,0-5 0 0,1 2 1 16,4-1 0-16,-2 6 3 0,8-2-1 15,2 9 6-15,-3-3-1 0,3 3 4 16,5 3 1-16,-9 4 5 0,-2 6 1 15,1 2 0-15,-5 9-3 0,-2-5-1 16,-11 5-6-16,7 0-2 0,-7 1-5 0,0 5-3 16,-8 2-1-16,-2-1-2 0,3 3 1 15,7-4 1-15,-8-9-2 0,8-5 0 16,0-7-2-16,0-9 1 0,8 0-1 16,2 0 0-16,1-11-1 0,3-3 2 15,-1-5 2-15,1-5 0 0,-4-3 0 16,5-2 0-16,-5 0 0 0,8-1 1 15,-2-2-2-15,-1 1 0 0,-4 1 2 0,6 11-1 16,-11 5 1-16,2 14-1 0,-8 0 2 16,0 14-1-16,0 13 1 0,0 1 0 15,-6 6-1-15,1-1 1 0,5 1 0 16,-3-4-3-16,3 3-1 0,0-10-6 16,3-2-7-16,2-5-6 0,5-7-7 15,-4-9-11-15,1 0-6 0,-1-4-11 16,2-15-11-16,-1-6-4 0,1-7-35 15,-1-11-67-15,2-1-99 0,9 0-226 0</inkml:trace>
  <inkml:trace contextRef="#ctx0" brushRef="#br0" timeOffset="80531.149">24680 9117 558 0,'7'-23'132'16,"-1"23"6"-16,-6 0-86 0,0 7-1 15,5 12-2-15,-5 11 0 0,-5 12-5 16,5 8-3-16,-13 17-8 0,8 4-9 0,-5 0-7 15,-8 3-6-15,-3-11-7 0,5-6 0 16,-2-4-6-16,8-5-3 0,10-12-6 16,8-8-6-16,8-14-7 0,6-9-8 15,4-5-9-15,2-10-5 0,1-6-5 16,2-5 4-16,2-7 2 0,1-1 9 16,-4 2 6-16,-7 6 11 0,-5 5 13 15,0 9 13-15,-18 7 9 0,4 0 8 0,-4 0 7 16,-8 14 7-16,-5 5 4 0,-3 5-2 15,1 0-1-15,2 5-4 0,2 1-8 16,11-5-8-16,0-1-5 0,0-5-7 16,11-19-4-16,2 0-5 0,7 0-3 15,1-9 1-15,7-9-1 0,-4 1 1 0,1-3 0 16,-5-5 2-16,-6-5 1 0,-2 0 2 16,-1 4-2-16,-3 0 2 0,2 8-1 15,-2 10 2-15,-3 8 0 0,-5 0 1 16,0 8 1-16,0 17 1 0,-5 5 0 15,5 4 0-15,-8 3-1 0,8 8-1 16,-6-8-2-16,6 4 1 0,0 2-3 16,6 12-1-16,-1-8-4 0,2 10-3 15,-4 6-4-15,-3-2-8 0,0-1-7 0,-8-3-4 16,1-4-4-16,-4-2-1 0,1-4 2 16,2-8 6-16,0-4 5 0,1-2 9 15,-1-6 10-15,-7-7 12 0,0 0 11 16,-3-9 10-16,2-11 8 0,-7 0 9 15,5-10 5-15,-1-10-1 0,-1-7 0 16,4-20-3-16,6 0-8 0,3-7-6 0,7-5-8 16,7-6-6-16,4 5-4 0,14 1-5 15,9 8-6-15,2-1-6 0,0 11-11 16,-7 7-12-16,-4 9-11 0,-10 4-20 16,1 8-17-16,-3 7-114 0,4 2-127 15,5-5-291-15</inkml:trace>
  <inkml:trace contextRef="#ctx0" brushRef="#br0" timeOffset="80864.811">25807 9748 530 0,'-15'0'143'0,"-3"0"6"0,-11 0-37 15,-9 7-60-15,-1 11-4 0,-2 12-6 16,-6 2-9-16,6 14-8 0,-2 0-5 15,11-1-6-15,5-2-8 0,27-2-2 16,0-16-5-16,15-6-2 0,16-13-3 0,10-6-3 16,5-6 0-16,3-8 0 0,0-13 0 15,2-6 3-15,-7 1 1 0,0-2 3 16,-13-2 3-16,-6 4 2 0,-10 4 4 16,-1 3 0-16,-9 4 1 0,0 6 3 15,-5 10 1-15,0 5 0 0,0 0 0 16,-6 14-1-16,-3 9 0 0,-4 4-2 0,0 5-1 15,2 8-3-15,1-5-4 0,10-7-10 16,0-5-10-16,0-3-11 0,10-15-13 16,4-5-16-16,3 0-3 0,6-10-111 15,0-12-114-15,6 0-268 0</inkml:trace>
  <inkml:trace contextRef="#ctx0" brushRef="#br0" timeOffset="81070.55">26380 9665 569 0,'-15'10'143'16,"-3"4"7"-16,0 6-82 0,-10-4-12 15,2 5-7-15,0 1-6 0,-7 0-7 0,-1 6-5 16,9 2-5-16,2 0-6 16,4 4-7-16,11-6-1 0,8-1-5 15,0 3-4-15,16-12-8 0,2-6-6 0,6-2-8 16,8-10-10-16,2 0-17 0,-3-11-11 15,2-2 13-15,-4-8-126 0,-4-2-114 16,-1-3-277-16</inkml:trace>
  <inkml:trace contextRef="#ctx0" brushRef="#br0" timeOffset="81266.305">26661 9654 551 0,'-23'27'139'0,"-9"1"8"0,-6-2-82 15,2 7-8-15,-3 4-7 0,-4-1-6 16,12-1-7-16,5 1-8 0,8-2-9 16,13-11-6-16,5-2-5 0,13-6-8 0,5-7-9 15,7-8-8-15,1 0-10 0,5-8-13 16,0-3-12-16,0-5 11 0,-2-11-122 16,1 8-112-16,-7-5-273 0</inkml:trace>
  <inkml:trace contextRef="#ctx0" brushRef="#br0" timeOffset="81548.006">26712 9864 420 0,'0'0'117'15,"11"0"3"-15,6 0-6 0,-1-7-77 16,5-4-9-16,2-9-6 0,5-2-4 16,-5 0-3-16,-7-3 0 0,2-5 0 15,-6 7 2-15,-12 3 3 0,5 4 4 16,-5 2 2-16,0 12 3 0,-5 2-2 15,-3 0-2-15,-9 4-1 0,-1 10-5 16,-6 11-2-16,-4-1-5 0,-2 0-2 0,9 8-1 16,0-4-2-16,9 2 0 0,4-1-2 15,8 1-3-15,5-2 1 0,0-7-2 16,2-7-6-16,4-6-6 0,4-8-10 16,3 0-8-16,3-9-14 0,7-10-13 15,1-4 170-15,-7-6-281 0,4-3-135 16,5 0-383-16</inkml:trace>
  <inkml:trace contextRef="#ctx0" brushRef="#br0" timeOffset="81847.215">27278 9570 600 0,'-20'6'148'0,"-6"0"4"0,-7 2-94 16,-4-3-12-16,-1 6-12 0,2-1-9 15,3-1-10-15,9 1-6 0,11-4-3 0,8 0-2 16,5-6-2-16,0 6 0 0,16-6 0 15,-3 0-2-15,5 0 1 0,2 0 0 16,0 6-1-16,-2-6 0 0,-4 8 0 16,1-5 0-16,-5 9-1 0,-2 3 1 15,0 1 0-15,-1 3 0 0,-7 3-1 16,0-6 3-16,0 3 2 0,0-1 5 16,-5 4 5-16,-5 2 4 0,-5-2 3 15,-6 1 1-15,-7-2 0 0,-3-6-5 16,-6-6-3-16,-4 3-7 0,10-5-4 0,1-7-11 15,4 0-11-15,10 0-17 0,11 0-17 16,5-14-14-16,0-4-112 0,6-2-127 16,19-5-282-16</inkml:trace>
  <inkml:trace contextRef="#ctx0" brushRef="#br0" timeOffset="82166.087">27479 9554 562 0,'0'8'145'16,"-13"3"10"-16,-5 4-82 0,-5-2-6 16,-3-1-7-16,3 0-9 0,7-7-13 15,-2-5-7-15,10 9-11 0,-1-9-8 0,9 4-7 16,0-4-7-16,0 9-3 0,7-7 0 16,3 7-4-16,1 1 2 0,2 4 1 15,2 1 0-15,-4 1 2 0,3 1 1 16,-3 0 0-16,-3-1 0 0,-3-6 0 15,2 4 0-15,-7 1 0 0,0 7 0 16,5-2 1-16,-5 6 1 0,-5-3 4 16,-2 0 4-16,-6 2 3 0,-8-8 2 0,-7-2 4 15,0-2-2-15,-3-5-1 0,-2-8-4 16,2 0-7-16,5 0-10 0,3-7-13 16,13-7-22-16,10-9-19 0,0-2-116 15,22-7-130-15,-1 1-309 0</inkml:trace>
  <inkml:trace contextRef="#ctx0" brushRef="#br0" timeOffset="82416.476">27630 9692 553 0,'9'0'133'0,"5"6"5"0,7-6-87 16,-2-3-7-16,6-8-5 0,1 2-5 15,0-1-3-15,-8-2-5 0,-5 0-2 16,-4 4-2-16,-9 0-4 0,0 1 3 15,-7 7 0-15,-8 0 0 0,-9 0-1 0,-7 0-2 16,0 9-5-16,-2 3 0 0,-3 3-2 16,2 8-1-16,6 0-4 0,3 2-1 15,11-4-1-15,7 3-2 0,7-10-1 16,0-1-5-16,10-6-10 0,6 3-6 16,1-10-13-16,5 0-12 0,3 0-12 15,-2 0-10-15,0-11-39 0,3-2-64 16,3-1-101-16,2 2-221 0</inkml:trace>
  <inkml:trace contextRef="#ctx0" brushRef="#br0" timeOffset="82684.473">27939 9643 577 0,'-7'0'129'0,"-1"10"4"0,-3-4-95 16,-11 2-6-16,3 0-5 0,-2-1 0 15,3-1-2-15,6 1-1 0,12-4-4 16,0 2-4-16,5-5-4 0,5 10-5 0,3-10-2 15,0 11-1-15,2-2-3 0,-2 1 2 16,2 2 1-16,-4 1 1 0,4-3 3 16,-1 2 2-16,1 3 3 0,-5 4 2 15,-2 5 4-15,-8-1 1 0,0-3 0 16,0-3-2-16,-13-1-1 0,-3-5-5 0,-10 0 0 16,-7-3-5-16,-5-8-11 0,-9 0-14 15,-4 0-20-15,0-6-21 0,1-7-122 16,7-2-137-16,12-8-324 0</inkml:trace>
  <inkml:trace contextRef="#ctx0" brushRef="#br0" timeOffset="83015.52">28516 9325 550 0,'5'-11'140'16,"0"11"8"-16,0 0-78 0,-5 8-5 15,0 11-2-15,0 11-4 0,0 6-6 16,0 9-5-16,0 6-6 0,0 0-8 16,0 11-9-16,-6 3-9 0,-1 0-10 0,-1 5-12 15,0-5-8-15,3-3-14 0,5-11-11 16,0-8-20-16,0-10-14 0,5-18-112 16,1-15-126-16,2 0-293 0</inkml:trace>
  <inkml:trace contextRef="#ctx0" brushRef="#br0" timeOffset="83176.651">28348 9761 621 0,'0'0'144'0,"5"0"6"16,11-4-106-16,9 4 0 0,-2 0-6 16,14-5-4-16,4-1-8 0,7-2-4 15,-4-5-12-15,2-1-17 0,-10-2-24 16,-7-11-14-16,-6 0-119 0,-10 4-127 15,0 0-304-15</inkml:trace>
  <inkml:trace contextRef="#ctx0" brushRef="#br0" timeOffset="83514.913">28845 9199 615 0,'-11'23'153'15,"11"10"7"-15,-10 10-99 0,10 3 3 16,0 10-3-16,0 3-8 0,0-2-12 0,0-5-7 15,0 7-10-15,0-4-8 0,0-7-6 16,0-5-4-16,-7-6-4 0,7-12-1 16,0-9-2-16,9-5 1 0,0-11 2 15,8 0-3-15,2-13-1 0,3-4-1 16,-4-1-1-16,6-4-3 0,-1-1 0 16,2-6-2-16,1-2 2 0,-3-5 1 0,-5 1 2 15,-4 3 2-15,0 8 2 0,-3 12 1 16,-3 7 1-16,-8 5 3 0,0 8 2 15,0 11 4-15,-11 0 1 0,-1 13 1 16,-1 6 3-16,3-1-3 0,1-9-1 16,2 2-4-16,7-8-5 0,0-8-7 15,0-7-10-15,11 0-14 0,6-7-13 16,2 0-23-16,4-12-11 0,5-2-117 16,2 0-129-16,-4-3-293 0</inkml:trace>
  <inkml:trace contextRef="#ctx0" brushRef="#br0" timeOffset="83822.245">29622 9271 618 0,'0'-6'158'16,"0"6"8"-16,0 3-89 0,0 11-5 15,-10 12-6-15,2 9-9 0,-2 7-7 0,-4 8-9 16,1 10-8-16,-5 5-9 0,-2 0-8 16,2 7-7-16,-2-8-7 0,7-4-9 15,4-5-6-15,9-10-8 0,0-6-6 16,0-15-11-16,4-9-11 0,5-9-13 15,-3-6-10-15,2 0 179 0,0-15-286 16,-8-3-140-16,0-3-390 0</inkml:trace>
  <inkml:trace contextRef="#ctx0" brushRef="#br0" timeOffset="84165.994">29375 9653 523 0,'0'0'125'0,"0"0"6"0,0 0-79 0,18 0-7 15,0 0-2-15,8 0-7 0,6 0-1 16,5 0-5-16,-1 0-6 0,5 0-4 16,-2 0-7-16,-1 3-3 0,-4-3 0 15,-1 11-2-15,-8-5-2 0,-6 2 1 16,-6-1 2-16,-6 8 2 0,-7 1 3 16,-7-3-2-16,-4 3 2 0,-2-2-1 15,-4 0 0-15,-4 0-1 0,5 3-1 16,9 2-3-16,2 1 2 0,5-6-1 15,7-10 1-15,6-4 0 0,8 0 0 0,4 0-3 16,4-13 1-16,-3 0 1 0,5-1 1 16,-8-5 3-16,-6 4 4 0,-8-6-1 15,-9-5 1-15,0-4 0 0,0 1-6 16,-9 1-1-16,-6 7-6 0,-5 10-14 16,6 3-11-16,-6 8-17 0,9 0-17 15,11 9-21-15,-7 5 43 0,7-4-169 16,13 14-131-16,12-2-322 0</inkml:trace>
  <inkml:trace contextRef="#ctx0" brushRef="#br0" timeOffset="84790.899">30085 9719 431 0,'0'0'118'0,"-6"8"7"0,6-8-29 0,0 6-47 15,-5 1-10-15,5-4-3 0,0 2-2 16,0 6-2-16,0-2-1 0,0-1 2 15,0 10-2-15,-5 6-4 0,5-3-3 16,-7 14-5-16,1-1-5 0,1 4-5 16,-2 2-6-16,1 1-1 0,-4 2-2 15,5-7 0-15,-1 1 0 0,6-7 1 16,-7 2 0-16,7-7-1 0,-7-5-1 16,7-6 1-16,0 2-1 0,0-7-1 0,0-9-1 15,0 4-1-15,0-4-1 0,0 0-3 16,0-13 0-16,5 2-2 0,-5 0 1 15,0-11 1-15,0-6 1 0,5-2 2 16,-5-7 2-16,5-10 3 0,-5-5 2 16,10-4 1-16,1 0 1 0,6-3 2 0,4 0-1 15,4 2 1-15,2 5 1 0,3 5-3 16,-2 15 1-16,0 3-2 0,-9 4-1 16,1 6 0-16,-2 4 0 0,-5 4 0 15,2 3 1-15,-1 8 0 0,-1 0 3 16,-1 0 4-16,-2 5 0 0,-1 10 1 15,-2 8-1-15,0 1 2 0,-7 8 4 16,0-1-1-16,0 1-1 0,-7 0 2 0,-1-3 0 16,-7-5 6-16,2-2 2 0,-5-8-1 15,-8-7-1-15,-4 2 0 0,-2-6-1 16,-4-3-4-16,-7 0-4 0,6-5-8 16,7-2-14-16,6 0-15 0,12-3-18 15,6 4-29-15,6 6 41 0,0 0-178 16,0 0-148-16,0 5-349 0</inkml:trace>
  <inkml:trace contextRef="#ctx0" brushRef="#br0" timeOffset="86501.504">29223 9782 508 0,'0'0'115'0,"0"0"4"16,0 0-90-16,0 0-1 0,7-6-5 16,1 0 0-16,8-3-3 0,4 0-2 15,1-5-2-15,7-1-1 0,-4 3 0 16,1-2 0-16,-2 4-3 0,-3 4 1 15,-7-2 0-15,-5 0-1 0,-8 2 1 16,0 6-2-16,-5-7-3 0,-3 0 1 16,-5 7-3-16,1-6-2 0,-3 6 0 0,1 0-2 15,-3 0-1-15,-1 0-1 0,-6 0-1 16,1 6 1-16,0 3 2 0,-2 5-3 16,4 5 1-16,0 3 2 0,1 1 0 15,4 2 0-15,0-6-1 0,7-1 0 16,9-2 2-16,0 1-1 0,0 4 2 15,12-2-2-15,6-1 3 0,3 2 0 16,7-5-1-16,3 0 0 0,3 1-1 0,-1 3-3 16,1 2-5-16,-2-1-10 0,-8-7-12 15,-4-2-11-15,-6-11-119 0,-2 0-121 16,-6-9-294-16</inkml:trace>
  <inkml:trace contextRef="#ctx0" brushRef="#br0" timeOffset="90839.016">30952 9322 489 0,'0'0'115'16,"5"0"1"-16,-5 0-81 0,0 0-5 15,0 7-9-15,0 5-4 0,0-1-2 16,0 2-2-16,0 4 0 0,-5 2-2 16,0-3 2-16,-1 2-1 0,1 6-1 15,5-7-1-15,-7 2 0 0,7 5-4 16,0-5 1-16,0-3-3 0,0 3-2 0,-4-2 1 15,4-3-3-15,0-2 0 0,-5-3 1 16,5 4-2-16,-5-8 2 0,5 5 1 16,-5-7-2-16,5 6 1 0,-7-9-1 15,7 5 0-15,-6-5 1 0,6 0-1 16,0 0 0-16,0 0 3 0,0 0 0 16,0 0 1-16,0 0-2 0,0-3 1 15,0 3 1-15,0 0-1 0,0 0-1 16,0 0 2-16,0 0-1 0,0 0 0 15,0 0 2-15,6 0-1 0,-6 0 0 0,8 0 1 16,-8 6-2-16,5-6 1 0,-5 0 0 16,9 8-1-16,-9-8 1 0,11 3 0 15,-6-3-2-15,6 0 2 0,2 0-1 16,2 0 1-16,1 0 1 0,1 0-1 16,-2 0 0-16,1 0-1 0,2 0-1 15,2 0-1-15,-1 0 2 0,1 0-3 16,-1 0 0-16,-4 0-1 0,-2-5 1 0,-3 5-2 15,-2-6-5-15,-3 6-8 0,2-6-8 16,-7 0-9-16,0-1-7 0,0 0-113 16,0-1-112-16,0 2-268 0</inkml:trace>
  <inkml:trace contextRef="#ctx0" brushRef="#br0" timeOffset="91653.838">31407 9294 421 0,'0'0'113'0,"5"0"3"0,-5-8-25 16,3 8-54-16,-3 0-5 0,7 0-6 15,-7 12-2-15,0-8-2 0,0 8 0 0,0 2-3 16,0 1-1-16,-8 7-3 0,8 2-1 15,-9 6-4-15,9-3-1 0,-8 3-5 16,8-3-2-16,0 1-1 0,0-5 0 16,0 4-3-16,0-7 0 0,0 1-3 15,0-8-1-15,0-1-1 0,0-3-1 16,-6 2-6-16,6-11-1 0,0 3-3 16,0-3-6-16,0 0-1 0,0-5-4 15,5-1-104-15,1 0-98 0,-6-6-247 0</inkml:trace>
  <inkml:trace contextRef="#ctx0" brushRef="#br0" timeOffset="92017.091">31193 9311 499 0,'-5'5'119'0,"0"4"5"0,5-9-80 0,-5 0-3 16,5 0-7-16,5 0-1 0,3 0-1 15,5 0-1-15,2-9-2 0,5 9-3 16,1 0-1-16,-1 0-2 0,4 0-5 15,1 0-2-15,1 0-4 0,-2 7-3 16,2-7-2-16,-4 5-1 0,2-5-3 16,1 0 0-16,1 0-2 0,-3 0-2 0,0-5-4 15,-5 5-5-15,1-9-8 0,-7 4-9 16,-1-2-12-16,-6 7-9 0,-5-4 70 16,0 4-179-16,0 0-116 0,-10 0-306 15</inkml:trace>
  <inkml:trace contextRef="#ctx0" brushRef="#br0" timeOffset="92346.49">31258 9645 522 0,'-6'0'127'0,"6"0"5"0,0-6-86 16,6 6-2-16,1 0-2 0,3 0-1 16,3 0-3-16,3 0-3 0,2 0-2 15,7 0-2-15,-6 0-2 0,4 0-6 0,-2 0-6 16,1 8-2-16,-3-8-5 0,1 0-3 15,-5 0-6-15,1 0-4 0,0 0-8 16,-1 0-11-16,-3-8-16 0,2-1-13 16,-1-2-121-16,0 3-126 0,4 1-300 15</inkml:trace>
  <inkml:trace contextRef="#ctx0" brushRef="#br0" timeOffset="93076.032">31834 9727 477 0,'0'0'114'16,"0"0"4"-16,0-4-66 0,0-3-14 0,0 2-11 15,0-3-2-15,0 3-3 0,0-1-2 16,0 1-4-16,0-1-3 0,0 0-3 15,7-2-2-15,-7-3 0 0,0 2 0 16,0-3 2-16,0-5-2 0,0 0 2 16,0-3-1-16,0-1-1 0,0-6-1 0,0 2 0 15,0 2-5-15,0 0 3 0,0 7-3 16,0 5-1-16,0 4 2 0,0 0-4 16,0 7 0-16,-7-5 2 0,7 5-3 15,0 0 1-15,0-9 1 0,0 16-1 16,0-7 1-16,0 0 0 0,0 0 1 0,0-7-1 15,8 7 2-15,-8 0-1 0,0 0-1 16,0-6 3-16,7 6-1 0,-7 0 1 16,10 0 3-16,-1 0-1 0,1-3 0 15,0 3 4-15,5 0-3 0,0-8 1 16,3 5-1-16,0-9-1 0,6 8 0 16,-3-7-1-16,2-4-1 0,0 6 0 15,0 1-1-15,-5-4-2 0,2 7-4 16,-4 0-3-16,-4 5-8 0,-6-6-10 0,-1 0-6 15,-5 6-10-15,10-8-7 16,-10 4-105-16,0 4-108 0,0 0-255 0</inkml:trace>
  <inkml:trace contextRef="#ctx0" brushRef="#br0" timeOffset="93344.944">31829 9561 518 0,'0'0'135'0,"0"0"11"0,12 0-61 16,-3 0-27-16,6-9-6 0,6 9-6 0,2-5-6 15,0 5-9-15,5-9-8 0,-5 9-7 16,-3 0-4-16,-2 0-4 0,-2-2-3 15,-5 2-3-15,-1-11-4 0,-2 11-10 16,2-8-11-16,2 1-20 0,-4 0-10 16,7-4-115-16,-1 6-125 0,12-3-290 15</inkml:trace>
  <inkml:trace contextRef="#ctx0" brushRef="#br0" timeOffset="93875.557">32356 9393 447 0,'0'0'110'16,"0"0"5"-16,0 0-63 0,0 0-12 16,0 0-5-16,0 0 0 0,0 0-2 0,0 0-2 15,-7-6 2-15,3 6-4 0,-3 0-2 16,-1 0-4-16,-2 0-3 0,-1 0-2 16,-6 14-4-16,2 2-4 0,-3-2 1 15,-3 4-2-15,-2-2 1 0,-1-2 0 16,-1 2-1-16,2 5 0 0,4-1 0 15,4-2 0-15,8 7 0 0,-2-9-1 16,9 0 1-16,0 0 0 0,0 0 0 16,0-5 0-16,5 8-3 0,6-3-1 15,2 4 1-15,0-10-2 0,3 6-1 16,2-8-2-16,-3-8 0 0,3 0 1 0,2 0 1 16,-2-5 0-16,5-6 0 0,1-3 2 15,1 1 3-15,3 1 0 0,-2 1 1 16,-2-1 1-16,4-1-2 0,-3-1 1 15,-6-2-2-15,-6-2 0 0,-4 2 0 16,-9-4 0-16,0-2-3 0,0-7 0 0,-10-3-1 16,-2-4-5-16,-7 3-9 0,-6-6-18 15,-4 6-18-15,-1 4-22 0,2 12-123 16,10 1-139-16,5 0-322 0</inkml:trace>
  <inkml:trace contextRef="#ctx0" brushRef="#br0" timeOffset="94406.514">30799 9026 498 0,'0'0'119'0,"0"0"7"15,-5 4-78-15,5-4-6 0,-9 14-6 16,3-9-3-16,-6 9 0 0,-1 1-6 16,-1 11-5-16,-8-10-4 0,6 7-4 15,-2-1-3-15,2 3-7 0,4-6-6 0,7 6-4 16,5-7-5-16,-5-7-7 0,5-6-7 16,0-5-6-16,13 0-7 0,-3-10-44 15,7-5-59-15,6-2-92 0,1-3-211 16</inkml:trace>
  <inkml:trace contextRef="#ctx0" brushRef="#br0" timeOffset="94576.3">31013 9002 564 0,'-8'8'137'0,"-2"0"1"0,-5 4-91 15,-4 3-10-15,-3 4-10 0,1 2-11 16,-2 0-6-16,2-4-10 0,4 3-8 15,11-7-12-15,6-3 117 0,0-10-236 0,6 0-131 16,16 0-366-16</inkml:trace>
  <inkml:trace contextRef="#ctx0" brushRef="#br0" timeOffset="95073.654">32551 9085 557 0,'0'7'139'0,"6"7"7"16,-1-6-91-16,2-1-3 0,-2 7-9 16,1 0-7-16,2 0-9 0,-1 1-9 15,3 0-5-15,-2-1-6 0,0-4-7 0,0-3-9 16,-3-7-9-16,2 0-9 0,-2 0-9 15,-1-10-10-15,3-1 22 0,-2-4-130 16,0-4-103-16,-2 10-265 0</inkml:trace>
  <inkml:trace contextRef="#ctx0" brushRef="#br0" timeOffset="95227.114">32762 9030 493 0,'0'11'126'16,"-5"6"6"-16,5 3-68 0,0 10-13 15,0-1-8-15,0 3-10 0,5 0-9 16,-5 1-11-16,8-2-16 0,0 2-18 16,-8-6-48-16,7-8-75 0,-4-2-105 15,3-5-244-15</inkml:trace>
  <inkml:trace contextRef="#ctx0" brushRef="#br0" timeOffset="109757.796">18038 11561 485 0,'0'0'119'0,"0"0"3"0,0 11-73 15,0-8-8-15,0 4-6 0,0-4-3 16,0 4-3-16,-7-7-2 0,3 7-1 16,-1-7-1-16,1 0-3 0,4 5-2 15,0-5-3-15,0 0-2 0,0 0-4 16,0-12-2-16,0-3-4 0,0-4 0 16,0-7-1-16,0-3-2 0,7-7-1 15,-7-2 1-15,8 3-1 0,-8-11 0 0,-5-1 1 16,5 4-1-16,-6 1 0 0,-1 7-1 15,-3-2 0-15,10 17 1 0,-6 1-2 16,6-5 1-16,-5 0 1 0,5 8-2 16,6 0 1-16,-6 2 1 0,9 9-1 15,-5-3 1-15,3 2 0 0,-7 6-1 16,5 0 0-16,-5 0 0 0,8 0-1 16,-1 6 2-16,2 2-2 0,0-5 1 0,7 7-1 15,2-6 1-15,6-4 1 0,1 7 0 16,4-7 0-16,3 5 1 0,0-5-2 15,4 0 2-15,-1 0-1 0,2 0 0 16,-7 3-1-16,-1-3-2 0,-8 0-5 16,-4-3-6-16,1 3-12 0,-7 0-9 15,1 0-12-15,-12 3 8 0,0 5-121 16,0-3-108-16,-9 6-261 0</inkml:trace>
  <inkml:trace contextRef="#ctx0" brushRef="#br0" timeOffset="110012.089">17909 11324 513 0,'0'8'121'16,"0"-8"4"-16,8 5-81 0,5-5-2 15,0 0-6-15,7 0-2 0,6-2 1 16,-5 2-5-16,9-11-3 0,-8 11-7 16,8-6-3-16,-2 6-6 0,1 0-3 15,-3 0-10-15,1 0-5 0,-6 0-10 0,-2 0-9 16,-5 0-11-16,4-5-7 0,-4-4-109 16,3 6-106-16,4-4-259 0</inkml:trace>
  <inkml:trace contextRef="#ctx0" brushRef="#br0" timeOffset="110291.338">18609 11136 552 0,'0'0'135'0,"6"0"5"16,-6 7-86-16,7 6-13 0,-7 4-7 15,0 18-6-15,0 5-8 0,0 7-8 16,0 9-5-16,0 2-6 0,0-8-3 16,0 6-5-16,0-10-8 0,0-4-7 15,0-5-8-15,0-11-9 0,0-12-107 16,0-9-105-16,5-5-261 0</inkml:trace>
  <inkml:trace contextRef="#ctx0" brushRef="#br0" timeOffset="110514.746">18447 11153 500 0,'0'0'126'0,"13"0"8"15,3-7-65-15,4 7-18 0,1-4-2 0,-3 0-5 16,2 4-6-16,4-10-8 0,3 9-8 16,-4 1-7-16,6 0-5 0,-4 0-6 15,-6 0-5-15,-1 0-9 0,-6 3-9 16,-1 7-14-16,-3-6-9 0,-4 8 28 0,-4-1-142 16,0 10-114-16,0 7-277 0</inkml:trace>
  <inkml:trace contextRef="#ctx0" brushRef="#br0" timeOffset="110694.064">18313 11739 567 0,'10'0'140'16,"11"-8"7"-16,5-4-91 0,4-2-6 15,1 2-9-15,5 3-7 0,-2 0-15 16,2-7-18-16,-3-3-17 0,-1-3-18 15,-7 0-13-15,1 0-107 0,4 6-116 16,-8 5-264-16</inkml:trace>
  <inkml:trace contextRef="#ctx0" brushRef="#br0" timeOffset="111010.509">18902 11613 540 0,'0'-21'120'0,"6"-2"2"16,-6-4-92-16,0 0-6 0,0-2-6 0,0-5 0 16,0-6-2-16,0-8 0 0,0-9 0 15,0 1 2-15,0 2 0 0,0 1 2 16,0 8-3-16,0 11 1 0,7 6-1 16,-2 12-4-16,-5 0-1 0,0 9-2 15,6 7-4-15,-6 0-1 0,5-6 0 16,-5 6-1-16,12 0 1 0,-3 6-1 15,5-6 0-15,5 0 2 0,9 0 1 16,-3 0 0-16,7 0 0 0,-4 0 0 16,3-6-2-16,-6 6 0 0,1 0-3 0,-2 0-4 15,-6 0-7-15,-6 8-9 0,-4-8-11 16,-8 0-14-16,0 0-9 0,0 0-111 16,-7 6-114-16,-4-3-272 0</inkml:trace>
  <inkml:trace contextRef="#ctx0" brushRef="#br0" timeOffset="111175.791">18841 11321 555 0,'0'14'138'16,"13"-14"6"-16,-5 8-87 0,10-8-6 16,7 0-9-16,4-13-8 0,7 1-6 15,7-6-17-15,-9-7-15 0,1 4-21 0,-1-3-15 16,-4 2-114-16,-1 3-120 0,2 14-289 15</inkml:trace>
  <inkml:trace contextRef="#ctx0" brushRef="#br0" timeOffset="111478.485">19450 11097 575 0,'0'0'138'15,"-12"0"2"-15,1 3-91 0,-2 7-9 0,-4 1-6 16,-7 4-7-16,-4 5-6 0,4 3-3 15,-3 6-1-15,6 6-1 0,3 0-3 16,18 2-4-16,0-6 0 0,0-4-2 16,15-6 0-16,13-8 0 0,1-6 1 15,5-7 0-15,-1 0 1 0,3 0 1 16,-3-9 5-16,8-2 3 0,-4 6 3 16,-1-6 5-16,0 0 5 0,-8 3 4 15,-11-5 4-15,-13 2-1 0,1-1 1 0,-5 2-2 16,-8-3-6-16,-8-8-6 0,-7-7-6 15,-8 1-8-15,-7-5-2 0,-3 2-9 16,5 10-13-16,2 6-16 0,9 7-18 16,4-1-24-16,10 8-23 0,-1 0-129 15,12 3-151-15,-5 9-331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0T21:09:2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10485,'0'0'2684,"0"0"-2079,0 0-71,0 0-67,0 0-63,0 0-57,0 1-55,0-1-49,0 0-45,0 0 66,0 1-115,0-1-91,0 1-45,0 2-70,0-1 87,0 1 102,0-2-11,0 0 43,0 10 274,0 0-35,1 11 307,1 0-119,0 1-106,1 4-27,0 0-115,0-7-148,0 0-45,4 21 55,6 43 79,-10-57-148,0 0 60,4 58-55,-1 118 323,-7-140-370,-3 0-59,-1 6-93,1-34-17,0-1-37,-1 0-39,-1 0-43,0 0-47,-1-1-51,7-30-33,-1 0 94,0 2 45,0 1 103,-1 0 68,-1 8 60,0-5-97,1-3-54,0-1-80,1-2 21,-1 0-45,1-1-47,-1 1-53,1-1-58,-1 1-63,0-1-66,0 0-73,0-1-76,0 1-82,0-1-85,0-1-92,0 1-95,-1-1-100,1 0-105,-1-1-110,2 1 490,0 0-44,-1-1-42,1 0-34,-1 1-229,1-1-34,-4-2-2539</inkml:trace>
  <inkml:trace contextRef="#ctx0" brushRef="#br0" timeOffset="264.81">0 631 8372,'0'-1'524,"1"0"-35,0-1 387,1 0-125,1 1-114,0-1-103,1 1-93,1 0-81,0 0-69,1 0-20,0 0-66,0 0-56,9-1 184,-10 2-167,-1-1-21,-2 1 35,26-3 418,-1-1-70,0 0-64,0 0-57,12-2 96,1 0-89,8 1-7,24 1 90,-23 3-191,72 3 299,-64 9-214,-30-2-141,-3 4 47,-4 4-16,-6 5-44,-3 2-40,-4 3-35,-1 30 74,-6-3-83,0-37-109,0 21-8,0 57 91,-1-64-119,-1 0-38,0-5-33,-1 0-44,0-1-50,-2 0-58,5-23 430,-1 0-58,1 0-55,-1-1-54,0 1-50,1-1-50,-1 1-47,1-1-45,-1 1-44,0-1-41,0 0-40,1 0-36,-1-1-37,0 1-33,0 0-467,0 0-111,-1-2-95,1 0-79,0 0-63,0-3-807,0-6-1085,1 8 2271,0-1-46,0 1-42,0-1-35,0 0-228,0 0-36,0-7-2519</inkml:trace>
  <inkml:trace contextRef="#ctx0" brushRef="#br0" timeOffset="782.745">696 429 9508,'4'-4'1068,"1"0"-85,0 1-79,-1 1-78,1 1-71,0 0-70,0 1-64,1 0-62,-1 1-58,0 0-52,0 1-51,0 0-46,0 0-42,0 1-39,6 3 171,-3 1-155,0-1-60,0 2-19,10 12 221,-12-13-249,1 3 174,-4-5-127,0 0 41,14 24 206,-3 1-71,-1 0-64,-2 1-57,-1 0-50,-1 0-45,7 32 84,-2-10-119,10 26 21,-23-74-159,1 0-1,0 0 1,0-1-1,0 1 1,1 0-1,0-1 0,0 0 1,0 0-1,0 0 1,1 0-1,-1 0 1,4 2-14,-5-5 6,0 0-1,-1 0 1,1 0 0,0 0 0,0 0 0,0 0 0,0-1 0,0 1 0,0-1 0,0 1 0,0-1 0,0 0 0,0 0 0,0 0-1,0 0 1,0 0 0,1-1-6,27-12 26,27-35-45,-41 31-16,-1 0 1,-1-1 0,8-14 34,32-63-99,-22 30 85,-27 54 17,14-8-15,-9 18 43,-6 14 46,-8 117 410,2-63-268,1 1-44,1-67-173,0 0 0,-1 0 0,2 0 0,-1 0 0,0 0 0,0 0 1,0 0-1,0 1 0,1-1 0,-1 0 0,1 0 0,-1 0 0,1 0 0,-1 0 0,1 0 0,-1 0 1,1-1-1,0 1 0,-1 0 0,1 0 0,0 0 0,0-1 0,0 1 0,0 0 0,0-1 1,0 1-3,2 0 5,-1 0 0,0-1 0,1 1 0,-1-1 0,0 0 0,0 1 0,1-1 0,-1 0 0,1-1 0,-1 1 0,0 0 0,0-1 1,1 1-6,41-17 62,-23 4-48,14-16 26,-2-2 0,13-17-40,-4 3 47,3 3 50,-12 20-2,10 6 104,-21 14-53,-3 6 33,-5 8 35,-5 9 39,-4 23-72,-6-27-78,0 0 0,-1 0 0,0 0 0,-2-1 0,0 1-103,-4 14 107,-2 0-57,5-12-56,-1 1-35,1-1-40,0 0-44,1 0-50,1 1-53,1-1-59,2-1-63,0-16-33,1-1 43,0 0 39,0-1 36,1 1-14,0-2 38,2 0-68,0 0 44,4-3-235,-4 2 112,-1 0-18,-2 1-111,4-4-468,0 0-63,0-1-79,-1-1-94,1 1-110,-3 3 619,0-1-33,0 1-35,0 0-37,-1 0-39,1 0-41,0-1-19,0 1-48,-1 0-45,1 0-37,0-1-252,0 1-39,4-9-2803,-6 12 4138</inkml:trace>
  <inkml:trace contextRef="#ctx0" brushRef="#br0" timeOffset="1114.084">2083 798 9748,'7'0'880,"0"-1"-68,0 0-67,-1-1-62,1 0-61,-1 0-56,0-1-55,0 0-52,1-1-48,-1 1-47,-1-2-42,1 1-40,0-1-38,-1 1-34,6-7 117,2-2-70,-1-1-111,-1 0-73,13-20 38,-18 24-39,1 1 40,1-3 106,-1 1 111,5-6-126,-1 0-1,-1-1 1,-1 0-1,2-6-202,3-24 442,-9-6 33,-4 33-224,-1-18 194,-2 28-251,-3 2 44,0 5-18,-1 4-65,0 2-51,0 2-38,-14 15 79,20-18-141,-29 34 126,1 2-34,-2 4 9,2 2 1,2 2-1,-4 12-105,0 13 202,14-16-48,13-40-99,1-1 1,0 1-1,1 0 0,0-1 1,2 8-56,-1-15 24,1 1 0,0-1 0,0 1 0,0-1 0,1 1 0,0-1 0,1 0 0,-1 0 0,1 0 0,0 0 0,3 4-24,-3-6 13,1 0 1,-1-1-1,0 1 0,1-1 0,0 1 0,0-1 1,0 0-1,0-1 0,1 1 0,2 0-13,88 40 92,-26-19-59,-12-8-57,0-5-69,-49-11 60,0 0-39,-2-1-46,0-1-53,-1 0-60,-1-1-67,0-1-75,-2 0-82,1 0-89,-1-1-96,-1-1-103,1 0-111,-2 0-118,1 0-125,0 3 499,-1 0-33,0-1-36,0 1-35,1-1-208,-1 0-56,0 0-59,1 0-60,-1 2 200,0-1-49,1 1-44,-1 0-39,0-1-246,0 1-37,0-1-298,0-2-840,0 5 2404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0T21:09:2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1 970 9124,'4'-4'863,"1"0"-86,0 0-81,0 0-76,0 1-71,0-1-67,0 1-61,1 0-58,0 0 4,1 0-68,0 0-60,0 0-50,1 0-19,0 0-49,18-6 96,-9 3-51,-5 2 24,-3 1 47,1-1 94,25-11 210,2 1-64,0 0-60,1 0-54,21-9 114,0 0-103,-15 5-149,0-1-36,39-24 109,-69 35-233,0 0 0,-1-1 0,0-1-1,0 0 1,1-2-65,1-7 115,-4-1 38,-5-3 52,-9-3 63,-1 20-87,-3 1-43,-15 2 36,-23 7-15,42-4-136,-89 19 185,1 13-70,-15 18-34,58-22-50,1 2-1,-3 4-53,30-19 21,0 1 1,1 1-1,1 1 0,0 0 0,1 1 0,-11 18-21,23-31 5,1 2 0,-1-1-1,1 0 1,0 1 0,1 0 0,0 0 0,0 0 0,1 0 0,-1 0 0,2 0 0,-1 1 0,2-1 0,-1 1 0,1-1 0,0 1 0,0-1 0,1 1-1,1-1 1,-1 0 0,1 1 0,1-1 0,0 1-5,-1-4-2,0 0 0,1 0 0,0-1 1,0 1-1,1-1 0,-1 1 0,1-1 0,0 0 0,0 0 0,0-1 0,4 3 2,24 13-61,4-4-42,3-4-48,0-3-54,-1-2-60,-3-3-65,-6-1 43,1-1-51,-10-1 72,0 0-42,-4-1 14,1 1-40,0-1-44,-1 0-47,-2 0 30,0 0-40,0 0-41,0-1-45,0 1-47,0 0-49,-1-1-54,1 1-54,3-1-260,0 1-96,0-1-98,0 1-106,-7 0 468,0 0-45,-1 0-41,1 0-35,2 0-228,0 0-34,23-2-2524</inkml:trace>
  <inkml:trace contextRef="#ctx0" brushRef="#br0" timeOffset="276.033">1279 896 10341,'-10'-7'908,"-1"1"-67,0-1-65,-1 2-61,-1-1-58,1 1-55,-1 1-53,-1 0-48,0 0-47,0 1-43,0 0-40,0 1-37,-15-1 234,0 3-112,5 1-142,0 2-48,14-1-151,0 0 0,0 0-1,0 1 1,1 1 0,-1 0-1,1 0 1,0 0 0,0 1-1,-3 3-114,-12 13 394,4 4 110,9-1-224,9-4-46,7-3-42,6-3-39,22 4 50,6-11-116,-18-6-51,1-2-1,-1-1 0,21-4-35,-11 0 13,-1-2-1,-1-1 1,1-1 0,4-5-13,46-23 20,-2-4 0,4-7-20,-18 11 52,-63 37-51,45-22 137,-11 17 48,-26 14 25,-6 12-102,-5 27-19,2-41-65,-8 81-4,5-49-83,-1 1-100,3-19 31,0-1-39,1 0-44,-1 0-50,2-11 250,0-1-96,0-1-87,1-1-79,1-1-72,0 0-64,0-1-58,1-1-48,2 0-159,0-1-46,27 0-2883,-26-1 2914,1 0 35,2 0-460,-5 0 507,0 0-39,1 0-42,-1-1-45,1 1-47,0-1-52,4 0-581,0-1-108,3-1-409,7-1-1088,-19 3 2866</inkml:trace>
  <inkml:trace contextRef="#ctx0" brushRef="#br0" timeOffset="494.565">2269 816 10373,'-8'-9'1017,"0"2"-86,-1 0-82,-1 1-79,1 2-74,-1 0-71,0 1-66,-1 1-63,1 2-58,-1-1-55,0 2-50,1 1-47,-1 0-42,0 0-39,-11 6 107,4 0-134,0 1-55,-36 28 121,34-19-95,10-9-38,2 1 34,0-1 40,1 0 47,-28 45 120,9 1-50,11 4-45,14 4-40,2-60-207,-1 0 0,1 0 0,0 1 0,0-1-1,0 0 1,0 0 0,0 0 0,1 0 0,-1 0 0,1 0 0,0-1-1,0 1 1,0-1 0,0 1 0,2 1-10,-1-1 6,1 0 1,0-1-1,0 1 0,0-1 0,0 0 1,0 0-1,1 0 0,-1 0 1,0-1-1,3 1-6,50 5-4,0-7-49,-30-1 6,-12 1-97,1-1 45,9 0 8,30-7-12,-39 4 30,0-1-51,1-1-78,-2-2-96,1 0-114,-9 4 156,1-1-36,-1-1-40,0 1-41,0-1-43,0 0-48,0-1-48,0 0-52,-1 0-54,1-1-57,-3 4 146,-1-1-40,1 0-44,0 0-52,0 0-57,0-1-61,0 1-69,1-1-74,-2 1 130,1 0-46,-1 0-41,1 0-35,0-1-224,1-1-35,8-12-2477</inkml:trace>
  <inkml:trace contextRef="#ctx0" brushRef="#br0" timeOffset="810.366">2555 0 8900,'-3'0'829,"0"1"-62,0 0-60,1 0-57,0 1-54,0 0-53,0 0-50,0 1-47,0 0-45,1 0-43,-1 0-40,1 0-38,0 1-35,0 0-32,-1 4 122,1 3-65,0 0-115,0 0-82,1 19-10,0-17 10,0-6 23,0 0 55,0-1 65,0 0 81,-2 54 405,2 2-87,0 0-79,2 0-73,1 1-63,0 0-57,0-1-48,1 0-39,-4-53-219,4 56 197,2 2-33,-1-30-82,0-1 0,3 0 1,0 0-1,7 13-119,-14-47 5,-1 1 1,1-1-1,0 0 1,0 0-1,-1 0 0,1 0 1,0 0-1,1 0 1,-1 0-1,0 0 0,1 0 1,-1-1-1,1 1 1,-1-1-1,1 1 0,0-1 1,-1 1-1,1-1 1,0 0-1,0 0 0,0 0 1,0 0-1,0 0 1,0 0-1,1 0 0,-1-1 1,0 1-1,0-1 1,1 0-1,-1 0 0,0 0 1,1 0-6,0 0 7,0-1 0,1 0 0,-1 0 0,0 0 0,0 0 0,0 0 0,0-1 0,0 0 0,1-1-7,28-24 23,79-110-42,-29 35-53,-66 86 55,-3 14 38,-11 4-14,-1-1 0,0 1-1,1-1 1,-1 1 0,0-1-1,0 1 1,0 0 0,-1-1-1,1 1 1,0 0 0,0 0-1,-1 0 1,1 0 0,-1 0-1,0-1 1,0 1 0,1 0-1,-1 0 1,-1 1-7,6 44 60,2 25 167,-1-12-32,-2-20-117,-1-7-71,1 0-72,0-6-56,1 0-73,0 0-82,0-1-94,-4-20 125,1 3-156,0-3 88,-1-1-3,1-1-70,-1 0-2,1-1-73,0 1-82,0-1-94,0-1 26,1 0-78,-1 0-85,1 0-92,0-1-97,0 0-104,1 0-110,0 0-116,-1-1 387,0 0-52,1 1-48,-1-1-42,2 0-255,0 0-42,0 0-309,4 0-870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0T21:09:2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1236 10437,'-12'-23'1225,"-2"2"-104,-1 1-99,-1 1-95,-1 2-91,-1 1-85,-1 1-82,-1 1-76,-1 2-71,0 1-69,-1 1-61,-1 2-59,0 1-53,0 1-49,-1 1-45,0 2-39,-22 1 42,-1 4-97,2 4-64,27-2-28,0 1 1,0 1-1,0 0 0,-10 7 0,-28 19 87,25-8 42,3 3 80,23-21-202,0-1 0,1 2 0,-1-1 0,2 0 0,-1 1 0,1 0 0,-3 6-7,4-5 1,-1 0 0,1 0 0,0 0-1,1 0 1,0 1 0,0-1 0,1 4-1,0-8-1,0 0-1,0 0 1,0 0 0,0 0 0,1-1 0,0 1-1,0 0 1,0 0 0,0 0 0,1-1 0,-1 1-1,1-1 1,0 1 0,0-1 0,0 0 0,1 1-1,-1-1 1,1 0 0,-1-1 0,1 1 0,0 0-1,0-1 1,1 1 0,-1-1 0,0 0-1,1 0 1,-1-1 0,1 1 0,0-1 0,-1 1-1,1-1 1,2 0 1,11 2 2,0-1 0,0 0 0,0-1 0,0-1 0,0-1 0,0-1 0,0 0 0,0-1 0,0 0 1,-1-2-1,0 0 0,7-3-2,0-3 6,-1 0 0,0-1 0,0-2 0,-2 0 0,1-1 0,-2-1 0,0 0 0,0-3-6,19-23 10,-1-2 0,-2-2-1,-3-1 1,-1-1 0,-2-2 0,-3-1 0,0-6-10,1-11 23,-5 0 40,-14 34 8,-1-1 0,-2-1 0,-2 1 0,0-34-71,-2 36 113,-1-12 68,-3 4 51,-2 26-103,5 15-113,-1-1 0,1 0 0,-1 0 0,1 0 0,-1 0 0,1 1 0,-1-1 0,0 0 0,1 0 0,-1 1 0,0-1 0,0 0 0,1 1 0,-1-1 0,0 1 0,0-1 0,0 1 0,0 0 0,0-1 0,0 1 0,0 0 0,0 0 0,0 0 0,0-1 0,0 1 0,0 0 0,0 0 0,0 0 0,0 0 0,0 1 0,0-1 0,1 0 0,-1 0 0,-1 1-16,-15 10 181,-9 22-4,1 8-75,-1 0-40,-2 2-50,-19 24 86,4 3 0,-11 29-98,27-36-5,5 2-61,9 3-77,8 3-96,5-58 177,0 11-80,1 1-41,1 0-48,1 0-54,3-1-63,4-1-69,2-2-76,6-2-83,-9-10 342,1-2-47,0 0-52,0-1-54,1 0-55,0-1-60,0-1-61,0 0-63,1-1-67,0 0-69,0-1-71,0 0-74,0-1-76,1 0-79,0-1-81,-1 0-85,-4 0 441,0 0-41,7 0-930,4 0-490,10 0-1279</inkml:trace>
  <inkml:trace contextRef="#ctx0" brushRef="#br0" timeOffset="247.619">1292 1125 7956,'4'-10'627,"1"0"67,2-9 579,2-14 922,-8 19-1278,-2 1-35,-2 0-80,0 8-344,0 1-54,-2 2-51,0 1-46,-1 1-41,0 0-38,-7 5 135,-4 2-51,-14 12 220,30-19-506,-21 14 236,1 2-37,-21 18 137,12-7 45,1 1-1,-24 31-406,46-49 78,0 0-1,0 1 0,1 0 1,1 0-1,0 0 0,0 0 1,-2 9-78,6-15 26,0-1 1,0 0-1,1 1 1,-1-1 0,1 0-1,0 1 1,0-1-1,0 0 1,1 1 0,0 3-27,0-6 9,0 0 1,-1 0-1,1 0 1,0 0-1,0 0 1,0 0-1,1 0 1,-1-1-1,0 1 1,1 0-1,-1-1 1,1 1-1,-1-1 1,1 0-1,0 0 1,-1 1-1,1-1 1,0 0-1,0 0 1,0 0-1,0-1 1,1 1-10,6 2 21,0-1 0,0 0 1,0-1-1,0 1 0,1-2 1,3 1-22,4-2 16,0-1-1,0 0 1,0-1 0,-1 0-1,1-1 1,-1-2 0,0 1-1,15-9-15,-9 2-135,0-2 112,1-3 87,24-30 179,-31 29-216,-6 3-56,1 0-58,-1-1-71,-1 1-84,-2 3 10,-1 0-53,0 1-59,-1-1-64,0 0-67,0 0-74,0 0-77,0 0-82,-4 9 121,-1 2 161,1 0 31,-1 0-49,0 1 27,1 0-50,-1-1-58,0 1-65,1 0 142,-1-1-38,0 1-38,0 0-43,1-1-43,-1 1-46,0-1-50,1 1-50,-1-1-7,0 1-42,0-2-911,1 0-489,-1-1-1262</inkml:trace>
  <inkml:trace contextRef="#ctx0" brushRef="#br0" timeOffset="515.721">1457 1089 9284,'0'7'732,"0"-1"-55,-1 1-53,1-1-50,-1 1-48,1 0-44,-1 0-44,1 1-39,-1 1 70,0 1-60,0 0-53,1 0-48,-1 2 7,1-1-50,0 7 60,2-1-56,4 16 235,3-13-84,-5-12-203,1-1 35,1 0 39,1 0 45,2 0-83,2-2-34,12 0 125,1-5-103,2-6-82,5-4-44,34-22 48,-51 24-98,9-4 12,50-27 198,-27 9-3,-11 1 50,-5-5 116,-26 30-210,0 1-38,0 3 88,-3 5-114,-2 6-88,-2 5-63,-6 23-68,6-27 119,-6 26-86,-7 29 78,10-22-96,5-26-24,1 0-38,1-1-47,2 0-53,4-3-327,4-8-114,2-7-94,1-6-74,4-5-232,11-18-1498,-19 11 1149,-4 9 639,-1 0-52,2-3-369,-3 6 537,-1-1-39,3-3-506,0-1-123,0 0-45,0 1-116,1-4-406,5-6-1062</inkml:trace>
  <inkml:trace contextRef="#ctx0" brushRef="#br0" timeOffset="870.776">2184 199 10341,'-4'-10'2952,"3"10"-2346,-1 0-35,1 1-130,0 0-38,0 0-47,-1 1-51,1 0-60,0 0-65,0 1-73,1 0-78,-2 9 405,0 0-56,2 1-51,-1 0-46,1 3 4,0 1-49,1 7 45,0 1-57,0 38 296,0-11-180,0 1-61,0 0-55,1 0-46,1 11-13,1 0-41,8 125 142,-12-186-262,1 18 32,5 40 42,5-25 10,-11-35-82,1 0 0,-1 0-1,1 0 1,0 0 0,-1 0 0,1 0-1,0 0 1,0-1 0,0 1-1,0 0 1,-1 0 0,1-1-1,0 1 1,0 0 0,0-1-1,1 1 1,-1-1 0,0 0-1,0 1 1,0-1 0,0 0-1,1 1-5,25-6 73,1-10-51,-10 0-49,51-61-243,-51 54 154,1 1-1,1 0 1,1 1-1,3-1 117,-16 16-32,-1 0-1,1 0 1,0 0-1,0 1 1,1 1-1,3-2 33,-5 3-15,0 0-1,0 0 1,0 1-1,0 0 1,0 1 0,1-1-1,-1 1 1,7 1 15,-12 0 8,1-1 0,-1 1 1,1-1-1,-1 1 0,1 0 1,-1 0-1,1 0 0,-1 0 1,0 1-1,1-1 0,-1 1 1,0-1-1,0 1 0,0 0 1,0 0-1,-1 0 0,1 0 1,0 0-1,-1 0 0,1 0 1,-1 0-1,0 1 0,0-1 1,0 0-1,0 1 0,0-1 1,0 1-1,-1 0 0,1 0-8,1 11 59,0 0 0,-1 1 0,0-1 0,-1 0 0,-1 2-59,1 6 80,-2 42 152,-3 6-39,0-34-97,-1-1 0,-1 0 0,-3 4-96,4-21 31,0 0 0,-2 0 0,1-1 0,-2 0 0,-1 0 0,-4 7-31,7-16 12,1 1-1,-1-1 0,0 0 0,-1-1 0,0 0 0,0 0 0,-1-1 0,1 0 1,-2 0-1,1-1 0,-7 3-11,-23 3-80,13-8-65,5-3-75,11-1 67,1 1-34,1-2-166,2-1-39,2-1-38,0-2-40,1-1-39,1 0-40,1-1-41,0-1-41,1 0-42,1 0-42,0-1-42,0 1-44,0 0-44,0 1-43,1 0-46,-1 2-44,0 0 54,0 0 91,1-1-46,-1 1-42,1-1-36,0-2-233,0 1-36,5-18-2578,-7 26 3777</inkml:trace>
  <inkml:trace contextRef="#ctx0" brushRef="#br0" timeOffset="1270.626">2948 1 9044,'0'4'664,"0"1"-52,0-1-49,-1 0-47,1 1-45,-1-1-43,1 1-40,-1-1-39,0 3 108,-1-1-73,1 1-66,-1 0-58,1-1-51,-1 1-43,-2 6 66,-5 24 174,6-24-184,2-6-68,0-1 37,-5 31 259,1-1-57,0 1-52,-1 0-48,0 4-18,0 0-48,0 1-44,0-1-36,-1 9-11,0 0-34,-14 98 96,11-52-221,8-63-22,0 0-33,2-6-19,1 0-32,0-1-39,1 0-44,6 3-223,-6-24 344,0-1 0,1 0 0,-1 0 0,1 0 0,0-1 0,0 1 0,0-1 0,0 1 1,1-1-1,-1 0 0,1 0 0,0-1 0,0 1 0,0-1 0,3 2 91,26 8-537,-14-7 293,0-2 34,1-1 40,-1-1 48,0-1 53,0-1 62,-2-1 68,0 1 75,33-12-41,-1-8 81,-24 8-47,-1 0 33,-1-1 37,-1 0 43,0 0 40,19-15 323,-17 5-146,-12 7-117,-5-1 58,-3-2 73,-6-2 87,-2 14-147,-6 4-88,-2 2-72,-3 3-57,-3 2-12,-16 6 171,-4 10-82,0 7-38,28-18-172,0 1-1,1 0 0,0 0 0,1 1 0,0 0 0,-1 3-62,4-7 25,2 0 1,-1 1 0,1 0 0,0 0-1,0 0 1,1 0 0,0 0 0,0 0-1,0 0 1,1 6-26,0-7 12,1 0-1,1 0 1,-1 0 0,1-1 0,0 1-1,0 0 1,1-1 0,0 1 0,0-1-1,0 1 1,0-1 0,1 0-1,0 0 1,2 4-12,2 0 10,0 0 1,1 0-1,0-1 0,6 5-10,-1-2 4,1 0 0,0-2 1,1 1-1,11 4-4,20 7 10,1-2-1,16 3-9,-38-14 14,21 7-271,-1-1 105,7 2 68,70 16-7,-78-21 10,-10-2-24,0-1-51,0 0-63,0 0-74,-11-2 48,0-1-42,-1 0-46,1 1-50,0-1-53,0 1-57,-1 0-59,1-1-65,-1 1-67,1 0-71,-1 0-75,0 0-78,1 0-81,-1 0-85,0 1-90,0-1-91,-14-3 418,1 0-47,0 0-43,-1-1-35,1 1-235,1 0-36,18 6-2593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0T21:09:2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282 919 10309,'2'7'847,"0"-1"-59,-1 1-57,0-1-55,1 1-54,-1 0-51,0 0-49,0 0-47,0 0-45,0 0-43,0 0-41,0 0-39,0 0-36,-1 1-36,1 6 140,0 0-136,-1-1-81,0 0-68,0 1-58,-1 12-88,-3 14-172,1-23 160,0-1 63,-1 0 98,4-13-239,-1-1 42,0 3 0,0 0 104,-1 9 121,2-9-156,-1-1-81,1 0-108,0-2 50,0 0-43,0 1-47,0-1-51,0 0-55,0 0-59,0 0-64,0 1-68,0-3 75,0 1-41,0-1-46,0 0-53,0 0-60,0 0-65,1 0-72,-1-1-78,1 1 92,0 0-52,0-1-45,0 0-41,0 1-165,0-1-34,3-2-2416</inkml:trace>
  <inkml:trace contextRef="#ctx0" brushRef="#br0" timeOffset="214.059">0 419 10885,'5'0'647,"0"0"-35,6 0 515,-1 1-128,1-1-123,0 1-121,0 1-114,0-1-110,1 0-107,-1 1-101,1 0-98,0-1-92,0 1-89,0 0-84,0 0-80,0 0-75,1 0-72,4 1-222,1 0-121,-1 0-109,1 0-96,3 0-271,0 0-99,4-1-337,12 1-888,-29-2 1675,0-1-45,0 0-40,0 1-34,2-1-210,0 0-34,21 0-2315</inkml:trace>
  <inkml:trace contextRef="#ctx0" brushRef="#br0" timeOffset="466.944">1362 35 10421,'-8'-7'822,"0"1"-59,0 1-57,0 1-55,-1 0-52,0 1-50,0 1-48,0 0-43,-1 1-43,1 1-40,-1 0-36,1 0-35,-11 3 210,1 2-108,-4 3-33,1 2-91,8-3-104,1 0-1,0 2 1,0-1-1,0 3-177,1-1 191,1 0 39,-47 54 264,9 3-83,9 4-88,9 3-96,6 3-101,8 3-107,6 2-114,6 2-119,5-71 20,0 0 37,-1 13-66,0 3 78,1 39-65,0-43 80,0-6-23,1 0-60,0 0-76,0-1-89,-1-7 125,1-1-35,-1 1-37,1-1-39,0 0-42,0 0-44,0 1-46,0-1-50,0 0-50,1 0-55,-1 0-55,0 0-59,1 0-62,-1 0-63,1 0-65,0-1-69,-1-3 234,0 0-42,0-1-39,0 1-34,0 0-219,1 0-33,1 13-2430</inkml:trace>
  <inkml:trace contextRef="#ctx0" brushRef="#br0" timeOffset="713.513">516 821 9877,'2'-6'868,"0"0"-92,1 1-89,1 1-81,0 1-76,0 0-69,1 1-64,1 0-58,3 0 97,1 1-108,2 0-43,7 2 6,6-1 65,9-1-257,1 0 82,13 0 167,32 0 307,-46 1-398,6 0-15,1-1-97,-21 1-120,0 0-37,0-1-43,0 1-45,7-1-113,0 1-100,0-1-111,0 0-120,-4 0-9,0 0-97,-1-1-103,1 1-110,0-1-114,-1 0-120,1 0-128,-12 1 563,1 0-34,-2 0-59,0 0-48,0 0-41,0 0-37,3 0-216,-1-1-38,26-2-2393,-38 4 3519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0T21:08:2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894 1031 7635,'2'-5'869,"1"0"-71,-2 1-69,1-1-63,-1 0-62,-1 0-57,1 0-55,-1 0-50,0-1 25,-1 0-63,0 0-57,0-1-51,-1-2 64,0 0-83,-1-1-63,0 1-44,-4-17 240,5 18-242,0-1 43,-7-30 231,-4 1-91,-5 5-81,-6 3-68,18 24-167,0 0 0,0 0 0,-1 1-1,0 0 1,0 0 0,0 1-35,-36-14 88,-6 10-36,35 8-35,1 0 1,0 1-1,-1 1 0,-6 1-17,8 0 7,0 0-1,0 1 0,1 0 1,-7 4-7,-3 3 0,0 2 0,1 0 1,0 1-1,2 1 0,-1 2 0,-27 22 4,2 3 1,1 1-1,3 3 0,2 1 0,1 1 0,-10 24-4,28-39 1,1 0 0,2 2 0,1 0-1,2 1 1,-8 36-1,14-40-7,1 1 1,2 1-1,1-1 1,2 15 6,1-42 0,-1 19-7,1-1 0,2 0 0,0 0 0,1 0 0,5 13 7,-6-28-1,2-1 0,-1 0 0,1 0 0,0-1 0,0 1 0,1-1 0,0 1-1,0-2 1,1 1 0,0 0 0,0-1 0,1 0 0,-1-1 0,1 1 0,0-1 0,1-1-1,3 2 2,10 5 1,0-2 0,1 0-1,0-2 1,1 0-1,0-2 1,0 0 0,0-2-1,0 0 1,0-2-1,1 0 1,-1-2 0,16-2-1,12-3 0,0-2 0,0-3 0,-1-1 0,-1-3 0,14-7 0,-37 12 8,-1-1 0,0-2 0,-1 0 0,-1-1 0,12-9-8,-23 13-1,-1 1 0,0-1-1,0-1 1,-1 0 0,0-1-1,6-10 2,-11 14-102,-3 2 84,1-6 36,-3 8-43,0 0-34,0 1-33,-1 0-44,1 0-54,-1-1-61,1 2 34,0 0-38,-1-1-39,1 1-44,0-1-45,0 1-48,0-1-52,0 0-54,0 2 265,0 1 37,0 0-128,0 0 107,0 0 93,0 0 80,0 0 91,0 0 0,0 0-1,0 0 1,0 0-1,0 0 1,0 0-1,0 0 1,0 0-1,0 0 1,0 0-1,0 0 1,0 0-1,0 0 1,0 0-1,1 0 1,-1 0-1,0 0 1,0-1-1,0 1 1,0 0-1,0 0 1,0 0 0,0 0-1,0 1 1,0-1-1,0 0 1,0 0-1,1 0 1,-1 0-1,0 0 1,0 0-1,0 0 1,0 0-1,0 0 1,0 0-1,0 0 1,0 0-1,0 0 1,0 0-1,0 0 1,0 0 0,0 0-1,0 0 1,0 0-1,1 0 1,-1 0-1,0 1 1,0-1-1,0 0 1,0 0-1,0 0 1,0 0-1,0 0 1,0 0-1,0 0 1,0 0-1,0 0 1,0 0-1,0 0-7,8-10 351,0-2-118,1-2 65,3-18 278,-1 0-55,-1-1-51,-1 0-46,0-1-43,-1 1-38,8-35 247,-6 21-241,1 1-37,29-89 517,-37 128-748,0 1 0,0-1 1,0 1-1,1 0 0,0 0 0,5-5-81,2-3 145,-10 15-141,0 0 1,0 0-1,0 1 0,0-1 1,-1 0-1,1 1 0,0-1 1,-1 1-1,1-1 0,-1 1 1,1-1-1,-1 1 0,0-1 1,0 1-1,0 0 0,0-1 1,0 1-1,0-1 0,0 1 1,0-1-5,6 57 63,-5-52-61,4 37-22,2-1-1,1 0 1,5 6 20,-1-8-50,2-1 0,1-1 0,9 13 50,-9-22-37,1-1 0,1 0 0,1-2 0,2 0 0,0-1 0,2-1 0,1-1 0,1-1-1,0-1 1,2-1 37,-19-15-288,-1-1 79,0 1 69,0-1 58,1 0 46,0 1 46,15 9 164,-13-9-124,-3-2-51,-1 0-35,4 2-102,-5-3 22,0 0-35,1 0-41,-1 0-43,0 1-47,1-1-51,1 0-240,1 1-122,-4-2 298,0 1-35,0-1-36,1 0-37,-1 1-40,1-1-39,-1 0-43,0 0-42,1 0-45,0 1-46,-1-1-47,1 0-49,-2-1 152,-1 1-41,2-1-848,1 1-459,2-1-1180</inkml:trace>
  <inkml:trace contextRef="#ctx0" brushRef="#br0" timeOffset="619.173">1754 786 9588,'0'0'651,"0"0"-38,0 0-36,-1 0-36,1 0-35,0 0-32,0 2 377,0-1-121,0 1-111,0 1-103,0 0-94,0 0-106,1 0-68,-1 0-61,0 0-53,1 3-11,0 1-98,0-1-65,1 8-119,0-6 148,-1-4 67,-1-1 59,1 0 69,0 0 83,7 27-1,-1 1-41,0 0-37,-1 1-34,2 15 20,-1 0-57,-1 0-46,0 0-34,19 131 1,-10-103 37,13 36-28,17 35-47,-6-39-4,-35-95-7,3 9-4,2-16-50,0-25-1,1-28 33,5-112-1,-3 26 34,-2 59-1,4 1 0,2 0 1,4 1-1,6-8 1,-23 74 2,14-32 8,-5 23 18,5 7 33,-17 9-57,0 0 0,1 0 0,-1 0 0,1 0 0,-1 1 0,0-1 0,1 0 0,-1 0 0,0 0 0,1 0 0,-1 1 0,1-1 0,-1 0 0,0 0 0,1 0 0,-1 1 0,0-1 0,0 0 0,1 1 0,-1-1 0,0 0 0,0 1-1,1-1 1,-1 0 0,0 1 0,0-1 0,0 0 0,0 1 0,0-1 0,1 1 0,-1-1-4,4 23 63,-2 25-10,-2-44-41,-2 76 47,0-25-47,2 0 1,5 23-13,-4-63 4,1 0 0,1 0 0,1 0 1,0-1-1,0 0 0,2 0 1,0 0-1,0 0 0,1-1 0,1 0 1,1 1-5,-8-13 1,-1 0 0,1 0 1,-1 0-1,1-1 0,-1 1 1,1 0-1,0 0 0,-1 0 1,1-1-1,0 1 0,0 0 0,0-1 1,-1 1-1,1-1 0,0 1 1,0-1-1,0 1 0,0-1 1,0 0-1,0 1 0,0-1 1,0 0-1,0 0 0,0 1 0,0-1 1,0 0-1,0 0 0,0 0 1,0-1-1,0 1 0,0 0 1,0 0-1,0 0 0,0-1 1,0 1-1,0-1 0,0 1 1,0-1-1,0 1 0,0-1 0,0 1 1,0-1-1,-1 0 0,1 1 1,0-1-1,0 0 0,-1 0 1,1 0-1,-1 1 0,1-1 1,-1 0-1,1-1-1,5-7 6,-1-1 1,0 1-1,0-1 0,-1 0 1,-1-1-7,3-3-4,80-177 74,-56 128-13,1 2 34,-5 11 20,2 0 37,0 1 44,2 1 51,-29 47-239,4-8 38,2-2 36,2-1 51,6-4 113,-14 15-226,0 0 0,-1 1 0,1-1 0,0 0 0,0 1 0,0-1 0,-1 1 0,1-1-1,0 1 1,0-1 0,0 1 0,0 0 0,0-1 0,0 1 0,0 0 0,0 0 0,-1 0 0,1 0-1,0 0 1,0 0 0,0 0 0,0 0 0,0 0 0,0 0 0,0 0 0,0 1 0,1-1-16,-1 1 14,0 0 1,0 0 0,0 0 0,0 0 0,0 1 0,0-1 0,0 0-1,0 0 1,0 1 0,0-1 0,-1 1 0,1-1 0,-1 0 0,1 1-1,-1 0-14,9 34 152,-6 2-57,-4 11-34,-7 23-21,4-29-9,3-36-49,-5 73-29,6-43-46,3-7-90,-1-15 42,1-1-39,1 0-44,0-1-48,2-1-55,1-1-58,-1-5 85,0 0-47,2-2-47,0 0-49,1-1-48,1 0-48,0-2-50,0 0-50,1 0-49,0-1-51,-1 0-51,1-1-51,-1 0-52,0 1-52,0-1-52,-1 0-53,-4 0 437,1 1-120,0-1-37,7-1-869,3-1-459,8-2-1197,-24 5 3287</inkml:trace>
  <inkml:trace contextRef="#ctx0" brushRef="#br0" timeOffset="870.575">3398 988 9780,'-2'-3'730,"1"1"-60,-1 0-57,0 0-55,0 1-51,-1 0-50,1 1-47,-1-1-44,1 1-42,-1 1-40,0-1-37,0 1-34,-3 1 118,0 1-108,-1 1-71,-1 1-93,-15 12-97,19-13 62,0-1 39,-1 1 82,2-1 96,-36 30 105,1 3-55,-15 23 66,7 5-62,34-45-186,1 1 1,0 1-1,2-1 1,0 2-1,-4 18-109,9-24 90,1 0 0,0 1 1,1-1-1,1 1 0,0 2-90,1-16 29,0 0 0,1 0 1,-1 0-1,1 0 0,-1 0 0,1 1 1,0-1-1,0-1 0,0 1 0,1 1-29,20 20 253,-17-21-213,1 0 1,0-1 0,0 1 0,0-1 0,0-1-1,0 1 1,0-1 0,0 0 0,0 0-1,5 0-40,56-4 260,16-14 73,-36 1-7,-1-1 0,4-6-326,-26 12 181,-1-2 1,0 0 0,-1-2 0,14-11-182,0-14 251,-14-6-38,-14-4-52,-11-1-64,-11 0-79,-8 4-92,-8 5-105,-6 7-119,21 23 57,-23-10-171,26 16 217,0 1-83,5 2 79,0 0-39,1 0-43,-1 1-48,0-1-53,1 1-58,-1-1-62,0 1-67,7 2-259,0 0 83,0 0 79,0 0 73,0 0 69,0 0 61,0 0 57,0 0 52,0 0 51,0 1 38,1-1-168,-1 1 57,2 0-375,-1 0 419,-1-1 20,0 1-65,1-1-82,-1 0-96,2 1-209,-1 0-42,2 1-911,0 1-485,3 1-1260</inkml:trace>
  <inkml:trace contextRef="#ctx0" brushRef="#br0" timeOffset="1221.899">3838 1166 8020,'4'16'862,"1"1"-83,0-1-76,-1 0-74,1 0-93,-1-1-58,1 1-53,-1-1-51,1 1-46,-1 0-42,0-1-38,0 1-33,3 12 97,-2 1-73,1 3-30,2 44 215,-8-48-233,8 35 201,-5-48-228,-1 1 81,0-1 109,-2-7-127,0-1 37,0-6 112,0-9-54,-1 0-43,1 0-40,-1-1-35,-1-3 41,0 0-59,-1 0-48,0 0-35,-5-32 187,5 24-98,1-34 129,2 0-68,2-1-58,3 1-51,5-11-24,2 1-44,3 2 42,23-60-118,-23 85-50,3 1 43,-7 18 34,0 0-1,2 1 0,0 0 0,15-14-26,12-6 13,-15 17-39,2 2-35,3 0-54,1 3-61,1 1-71,1 2-82,-20 8-12,19-2-375,-20 5 411,-2 0 2,-1 0-59,1 0-72,0 0-87,-1 1-39,0-1-94,0 0-104,0 0-114,0 0-124,-5 1 447,0-1-35,0 1-36,1-1-37,-1 0-40,0 0-40,1 0-37,-1 0-43,1 0-41,0 0-34,0 0-218,1 0-33,11-3-2409</inkml:trace>
  <inkml:trace contextRef="#ctx0" brushRef="#br0" timeOffset="1472.15">4865 148 8980,'8'-23'1071,"0"-1"59,15-40 1805,-14 46-1994,0 2-47,-8 15-549,-1 0-34,2 1 217,-1 0-114,-1 1-100,1 0-87,0 0-74,0 1-60,0 0-45,1 7-51,-2-5 50,1-2 58,-1-1 85,2 28 209,0-1-42,0 1-38,0 0-37,0 29 180,-1 0-118,-1 11-64,0 2-113,-2 13-72,-1 41-54,0-26 13,2-35 41,0-26-431,0 0 113,1 0 98,-1 0 83,0 5 75,0-1 65,1 0 40,-2 56 240,1-38-192,1-25-121,-1 1-48,1-9-45,0 0-41,-1 0-46,1 1-52,0-1-57,0 0-62,-1 0-68,1 1-74,0-9 75,0 0-42,0 1-45,-1-1-45,1 1-49,0-1-49,0 1-52,0-1-54,0 0-56,0 1-58,0-1-59,0 1-62,0-1-64,0 0-66,0 1-67,0-1-70,0-16 477,0-1-39,0 4-847,0 0-449,0 2-1169</inkml:trace>
  <inkml:trace contextRef="#ctx0" brushRef="#br0" timeOffset="1638.121">4605 1085 9188,'5'-6'884,"-1"1"-94,1 0-90,0 0-82,0 1-79,0 0-73,1 0-66,0 0-62,1-1-6,1 1-71,0-1-63,0 1-52,1 0-27,1-1-46,20-7 33,-17 6-24,0 1 83,-5 1 13,0 0 70,45-21 259,2 1-49,1 2-43,1 3-37,36-4 165,-61 17-303,-1 2 1,1 1 0,16 1-241,26 5 339,-62-2-287,0 1 0,-1 0 0,0 1 0,1 0 1,-1 1-53,-5-1 19,0-1 1,0 1 0,0 0 0,-1 1 0,0-1 0,0 1 0,0 0 0,0 0 0,3 4-20,-4-3 10,0 0-1,1 1 1,-2 0-1,1 0 1,-1 0 0,0 1-1,0-1 1,-1 1-1,0-1 1,1 2-10,1 14 7,0 0 1,-1-1-1,-1 1 0,-2 0 0,0 1 1,-1-1-1,-1 3-7,-15 86 34,3-38-47,-1 1-54,13-60 17,-4 16-72,2-10-11,1-4-30,-1 0-64,0-3-22,-1 0-63,0 0-72,0-2-81,5-11-379,0 0 99,0 0 93,0-1 83,0 1 75,0 0 68,0-1 58,0 1 51,0 0 49,0-1 32,0 0-108,0-1-388,0 2 474,0-1-39,0 0-13,1 1-50,-1-1-62,0 1-70,0-2-302,1 1-49,0-1-44,-1 0-38,1 0-227,0 0-39,3-4-2512</inkml:trace>
  <inkml:trace contextRef="#ctx0" brushRef="#br0" timeOffset="1904.657">5244 734 9284,'0'-2'648,"0"0"-46,1 1-43,0-1-42,0 1-40,0-1-39,1 1-36,0 0-36,2-1 268,1-1-121,0 2-107,1-1-95,-1 1-120,1 0-46,5-1 37,-1 0-104,12 0 16,-15 1-22,-1 0 53,-1 1 73,-1-1 93,38-6 288,0 1-103,1 1-90,0 2-78,9 1-23,0 2-71,10 2-21,29 5 47,-48-2-137,-1 2 0,0 2 0,-1 2 0,17 7-103,-33-9 58,0 2 0,-1 1 0,8 5-58,-17-7 22,1 0 0,-1 2 0,-1-1 0,0 2 0,0 1-22,-10-11 2,0 1-1,-1 0 1,0 1-1,0-1 1,0 0-1,0 1 1,-1 0-1,0 0 1,0 0-1,0 0 1,0 0-1,-1 0 0,0 0 1,0 0-1,0 0 1,-1 1-1,0-1 1,0 0-1,0 1 1,-1-1-1,1 0 1,-1 0-1,0 0 1,-1 1-1,1-1 1,-1 0-1,-2 3-1,-7 14 8,-1-1 0,-1 0 0,-1-1 0,-1 0 0,-11 11-8,-14 19 33,-10 13-1,33-43-11,0 0-1,2 1 1,0 1-1,-8 18-20,21-38 4,0 1 0,1 0-1,-1 0 1,1 1 0,0-1 0,0 0-1,0 0 1,0 0 0,0 1 0,1-1-1,0 1 1,0-1 0,0 0-1,0 1 1,0-1 0,0 0 0,1 1-1,0-1 1,-1 0 0,1 1 0,1-1-1,-1 0 1,0 0 0,1 0-1,-1 0 1,1 0 0,2 2-4,-2-3 2,0 0 1,1 0-1,-1-1 0,1 1 1,0 0-1,-1-1 0,1 0 1,0 0-1,0 0 1,0 0-1,0 0 0,3 0-2,0 0-7,0 0 0,1-1 0,-1 0 0,0 0 0,1 0 0,-1-1 0,4-1 7,-1 1-243,0-1 68,1-1 59,0 0 48,10-3 34,12-7 91,-18 6-61,-1 0-56,0-1-86,-5 2 7,-1 1-46,0 0-52,0-1-58,-1 0-64,0-1-70,-1 1-76,0-1-82,0 0-87,-1 0-94,0-1-100,-2 0-105,1 0-112,-1 0-117,-1 0-123,-1 3 614,0 1-33,0 1 33,0 1-39,0-4-850,0 0-453,0-4-1175</inkml:trace>
  <inkml:trace contextRef="#ctx0" brushRef="#br0" timeOffset="2204.202">5724 1248 8324,'-3'2'232,"-1"1"42,-6 4 379,-1 3 264,-4 7 571,10-9-881,3-1-36,3 2 105,2-5-322,2 1-65,3-2-76,2 0-87,13 0 286,0-1-55,2-1-46,0-1-41,6-1 9,0-1-37,58-7 368,15-9-110,-1-8-95,-2-6-76,0-3-58,11-3-15,-43 15 13,0 4 1,62-8-270,-47 18 121,-58 8-81,0-1 0,0-2 0,-1 0-1,0-2 1,0 0 0,0-2 0,5-3-40,-25 8 28,0 0-1,0 0 1,0 0 0,0-1-1,0 0 1,-1 0 0,2-2-28,7-16 172,-14-2 89,-9 15-108,-9 6-45,-28 3 16,30 1-87,2 0-11,1 0 1,0 1 0,-1 0 0,1 1 0,0 1 0,1 0 0,-9 4-27,-1 2 33,0 1 1,1 1 0,1 1-1,-7 5-33,-2 5 37,0 1 0,1 1 0,2 2 0,0 1-1,-16 23-36,34-38 5,0-1-1,1 2 0,0-1 1,-3 11-5,-1 12-28,9-6-52,9-2-73,9-3-95,12-3-117,25 0-419,-33-17 486,0-1-36,-2-2 20,0 0-41,0-1-47,1-1-53,4 0-198,-1-1-107,1-1-120,-11 1 392,-1 0-35,1 0-36,-1-1-39,1 1-38,-1-1-42,0 0-43,-1 1-44,1-1-46,-1 0-47,-1 0 112,0 1-40,8-3-889,4 0-473,9-3-1229</inkml:trace>
  <inkml:trace contextRef="#ctx0" brushRef="#br0" timeOffset="2520.232">7577 1166 9460,'-7'0'970,"1"1"-118,-1 0-112,0 1-102,1 0-96,-1 0-87,1 1-81,-1-1-73,0 2-25,0 0-80,-1 1-67,1-1-55,-1 2-39,-15 11-56,14-10 47,3-2 29,1-1 41,-1 0 51,1 0 62,3-3-195,-35 27 322,-2 1-42,-19 17 86,2 4-49,35-30-124,0 2 0,1 1 0,-14 22-207,24-30 118,1 0-1,0 1 1,1 1-1,0 2-117,4-10 64,1 0 0,0 0 0,1 0 0,0 0 0,0 0 0,1 0 0,0 1 0,1-1 1,0 1-1,1 7-64,-1-15 16,1 0 1,-1-1-1,1 1 1,-1 0-1,1-1 1,0 1-1,0 0 1,-1-1 0,1 1-1,0-1 1,1 1-1,-1-1 1,0 0-1,1 1-16,22 10 140,-14-10-116,-1-1 1,1 0 0,-1-1-1,1 0 1,1 0-25,4-1 26,52-4-15,0-10-36,-36 6-17,0-3-1,-1-1 0,8-4 43,18-14-120,-1-3 0,-1-2 0,14-14 120,-35 23-100,-1-1 0,11-14 100,-19 16-36,-2 0 0,-1-1 0,0-2 36,-4 2-7,-1-1 0,-1 0 0,2-10 7,-4 6 22,-2-1-1,-1 0 1,0-4-22,5-41 126,-4 0 0,2-70-126,-9-3 192,-3 76-56,-1 1 37,0 19-13,0 51-143,-2-52 204,-5 20-31,6 34-167,0 0 1,0-1-1,0 1 1,0 0-1,0-1 1,-1 1-1,1 0 1,-1 0-1,1 0 1,-1 0-1,0 1 1,0-1-1,1 0 1,-2 0-24,-16-4 217,-5 8 44,19-1-214,0 1-1,0-1 1,0 1 0,0 0 0,0 1 0,1-1-1,-1 1 1,0 1-47,1-1 41,0 0 0,0 1-1,1 0 1,-1-1 0,1 2 0,0-1-1,-2 3-40,-14 35 209,10 8-62,8-32-102,1 1 0,0 0 1,3 9-46,0-3 28,1-1 0,2 0 0,5 16-28,11 24-33,18 31 33,11 7-77,-3-20-82,-22-42 33,0 0-39,-3-8-5,1 0-33,1 0-37,0-1-39,1 0-43,0-1-46,1 1-48,1-2-51,2 4-283,-14-17 323,-1 1-44,3 2-129,0 1-74,0-1-82,0 1-92,1-1-101,0 0-109,0 0-119,-10-9 541,1-1-33,1 2-147,1-1-47,-1 1-41,1-1-36,2 3-229,1-1-36,28 25-2537,-42-36 3643</inkml:trace>
  <inkml:trace contextRef="#ctx0" brushRef="#br0" timeOffset="3077.564">10172 1079 9620,'0'-6'479,"0"0"-34,-2-4 351,0 0-119,-1 1-107,-2 1-98,1 1-86,-2 0-76,-1 2-66,-1-1-23,-2 1-62,3 2-81,-1 1 0,1 0 0,-1 0 0,1 1 0,-1-1 0,-4 1-78,-40 0 354,2 3-46,1 6-42,1 3-36,-8 8 7,3 6-36,27-10-104,2 0 0,0 1 0,1 2 0,1 0 0,-6 7-97,-51 55 219,57-54-136,1 0 1,-8 15-84,20-29 21,1 0-1,1 1 1,0 0 0,1 1 0,0-1 0,1 1 0,1 0-1,0 1 1,1-1 0,0 0 0,1 1 0,1 0 0,0 0-1,1 6-20,1-18 5,-1 1-1,1 0 0,-1 0 0,1-1 0,0 1 1,1 0-1,-1-1 0,1 1 0,-1-1 0,1 1 1,0-1-1,0 0 0,1 0 0,-1 0 0,0 0 0,1 0 1,0 0-1,0-1 0,1 2-4,2-1 3,0 1 0,0-1 0,1 0 0,-1-1 0,1 1 0,-1-1 0,1-1 0,0 1 0,-1-1 1,6 0-4,17 0 7,0-1 0,0-1 0,0-2 0,24-5-7,-48 7 3,39-8 0,-1-2 1,1-2-1,-2-2 1,0-1 0,-1-3-1,-1-1 1,18-13-4,25-19 29,-4-5 39,-3-2 53,-4-2 68,-12 5 59,-4 4 58,-29 28-98,0 4 49,-26 19-249,-1 1-1,0 0 1,1-1 0,-1 1-1,0 0 1,1-1-1,-1 1 1,0 0 0,1-1-1,-1 1 1,1 0-1,-1 0 1,0 0 0,1-1-1,-1 1 1,1 0 0,-1 0-1,1 0 1,-1 0-1,0 0 1,1 0 0,-1 0-1,1 0 1,-1 0-1,1 0 1,-1 0 0,1 0-1,-1 0 1,1 0-1,-1 0 1,0 1 0,1-1-1,-1 0 1,1 0 0,-1 0-1,1 1 1,-1-1-1,0 0 1,1 1 0,-1-1-1,0 0 1,1 1-1,-1-1 1,0 0 0,0 1-1,1-1 1,-1 0-1,0 1 1,0-1 0,0 1-1,1-1 1,-1 1 0,0-1-1,0 1 1,0-1-1,0 0 1,0 1 0,0-1-1,0 1 1,0-1-1,0 1 1,0-1 0,0 1-1,0-1 1,0 1-1,-1-1-7,-1 21 197,0-11-145,1-2-43,0-5-27,-23 85 185,3-14-69,8 1-43,12-62-63,-4 84 42,6-53-57,4-9-56,3-2-80,6-4-103,-6-16 85,3-1-35,1-2-109,-4-6 108,-1-1-47,2-1-53,-1 0-62,1-1-71,0 0-78,0-1-87,0 0-94,0-1-103,-1 0-112,1 0-118,-5 0 472,0 0-33,0 0-34,0 1-35,0-2-36,0 1-37,0 0-17,0 0-43,0-1-37,0 0-34,5-2-1327,6-3-1262</inkml:trace>
  <inkml:trace contextRef="#ctx0" brushRef="#br0" timeOffset="3386.617">11114 602 10389,'-2'0'512,"1"1"-35,-3 0 378,1 1-123,0 1-114,1 1-101,0-1-93,1 2-81,-1 0-71,1-1-98,0 0-34,0 4 63,0 14 165,0-17-227,-1 39 507,1 0-91,0 0-82,1 0-74,0 0-64,0 0-56,1 1-48,-1-1-38,2 23 47,-2 33 57,0-95-288,5 102 183,-4-95-182,0-1 0,2 0 0,-1 0 0,2 0 0,-1 0 0,1 0 0,1-1 1,0 1-13,-4-8 2,1-1 1,-1 0 0,0 0 0,0-1 0,1 1-1,-1 0 1,1 0 0,0-1 0,-1 1 0,1-1 0,0 1-1,0-1 1,0 0 0,0 1 0,0-1 0,0 0-1,0-1 1,1 1 0,-1 0 0,0-1 0,0 1 0,1-1-1,-1 1 1,0-1 0,1 0 0,-1 0 0,0 0-1,1-1 1,-1 1 0,0 0 0,0-1 0,1 1-1,-1-1 1,0 0 0,0 0 0,0 0 0,0 0 0,0 0-1,0 0 1,1-2-3,10-5 7,0-2 0,-1 1 0,0-2 0,0 0 0,5-7-7,-8 9 5,20-25 8,0-1 0,-3-2 0,13-22-13,-11 16 23,1 0 0,12-9-23,-38 48 3,1 0 1,-1 1-1,0-1 0,1 1 0,0 0 1,0 0-1,0 0 0,0 0 1,1 1-1,-1-1 0,1 1 1,-1 0-1,1 1 0,0-1 0,0 1 1,0 0-1,3-1-3,-7 3 3,-1-1 0,1 0 0,0 0-1,-1 0 1,1 0 0,-1 0 0,1 1 0,-1-1-1,1 0 1,-1 0 0,1 1 0,-1-1 0,0 0 0,1 1-1,-1-1 1,1 1 0,-1-1 0,0 0 0,1 1 0,-1-1-1,0 1 1,1-1 0,-1 1 0,0-1 0,0 1 0,1-1-1,-1 1 1,0-1 0,0 1 0,0 0-3,2 25 55,-10 26-3,-3-16-69,-11 18 110,0 2-17,10-18-135,8-14-53,1 0-75,4 1-90,4 0-104,3-6-109,5-5-81,5-4-81,2-3-85,2-4-86,0-1-89,1-1-90,-1-2-94,-4 1-27,0 0 105,-9 0 461,0 0-37,0 0-38,0 0-43,1 0-43,0-1-48,5 1-558,1-1-102,4 1-384,9-2-1017,-29 2 2824</inkml:trace>
  <inkml:trace contextRef="#ctx0" brushRef="#br0" timeOffset="3692.151">12396 1033 9877,'-2'-6'660,"-1"2"-49,0 0-49,0 0-45,-1 1-45,0 0-41,0 0-39,0 1-38,-1 0-35,0 1-34,-5-1 196,-1 1-106,-1 2-91,3 0-109,0 0-37,-7 3 33,-19 8 148,26-7-182,0-1 44,-48 35 325,1 11-78,-7 19 12,41-42-146,2 2-1,-13 21-293,29-41 56,-1 0 0,1 0 0,1 0 1,0 1-1,0-1 0,0 5-56,2-11 15,1 0 1,0 0-1,0 0 0,0 1 0,0-1 1,0 0-1,0 0 0,1 0 1,-1 0-1,1 0-15,0-1 5,-1-1-1,1 0 1,-1 0-1,1 1 1,0-1-1,-1 0 1,1 0-1,0 0 1,0 0-1,0 0 1,0 0-1,0 0 1,0 0-1,0-1 1,0 1-1,0 0 1,0 0-1,1-1 1,-1 1-1,0-1 1,0 1-1,1-1-4,8 2 14,-1 0-1,1-1 0,-1 0 0,1 0 1,0-1-1,2-1-13,2 1 2,-1-2 0,0 0 0,0 0 0,0-2 0,0 1 0,0-2 0,1 0-2,22-13 1,0-2 1,-1-2-1,-2 0 0,0-3 0,0-2-1,51-48 10,11-16-10,-76 69 11,14-12 44,-32 32-45,1 1-1,0-1 1,1 1 0,-1-1 0,0 1 0,0 0-1,1 0 1,-1 0 0,0 0 0,1 0-1,-1 1 1,1-1 0,-1 1 0,3-1-10,2 6 169,-5 6-73,-5 13 12,-16 41 53,-8 3-73,-8 25-9,30-78-82,-25 89 18,19-58-55,5-7-50,2-1-70,4 0-90,4-1-107,7-10-265,-5-20 391,0-2-34,1-1 10,-1-1-41,1 0-46,1-2-55,1 0-187,1-1-112,-6 0 302,1-1-34,0 0-35,0 0-37,-1 0-38,1-1-41,0 0-43,-1 0-44,0 0-46,0-1-48,0 0-50,0 0-51,-1 0 145,-1 0-39,4-3-855,0-2-457,4-4-1184</inkml:trace>
  <inkml:trace contextRef="#ctx0" brushRef="#br0" timeOffset="3937.067">13086 9 10005,'-3'0'568,"0"0"-39,1 1-39,-1 0-37,1 1-35,-1-1-34,-2 4 288,1 0-116,0 1-105,0 0-92,1 1-79,-1 2-30,1 1-76,0-1-59,-4 15 112,4-14-103,2-4 4,-1 0 46,-10 41 238,0 0-46,2-1-45,0 2-41,1-1-40,0 0-37,-6 48 104,8-37-181,0-1-37,-3 58-6,3 23-110,8 69-145,3-145-110,1-16 54,2-6-21,3-2-78,-2-15 72,2-1-46,1-2-51,3-3-57,2-2-63,2-3-69,2-3-74,3-4-79,-12-4 204,-1 0-69,1-1-85,-1 0-102,1 0-119,-6 0 382,1 0-35,-1-1-39,0 1-41,1 0-42,-1-1-45,-1 1 84,0-1-33,4 0-721,2 0-387,5-2-1001</inkml:trace>
  <inkml:trace contextRef="#ctx0" brushRef="#br0" timeOffset="4521.923">13400 1166 7107,'3'-17'1166,"-1"12"-738,-2-1 44,1 1-36,0 1 48,-1 0 56,0 0 64,0 3-173,0 1-51,0-1-47,0 1-45,0-1-41,-1 1-38,1 0 106,-1 0-126,1 0-82,-1 1-54,-1 0-92,1 0 61,0 0 72,1-1 108,-12 15 313,1 1-90,1 2-77,0 1-65,-2 5-12,1 1-54,-18 46 316,28-71-529,-26 83 475,16-23-204,7-11-93,8-3-57,-3-44-121,-1-1 1,0 1-1,1 0 0,-1 0 0,1-1 0,-1 1 0,1 0 0,0-1 0,0 1 0,0-1 0,0 1 0,0-1 0,0 1 0,0-1 0,0 0 0,1 0 0,-1 0 0,0 1 0,1-1 0,-1 0 0,1-1 0,0 1 0,0 0-4,1 0 4,0 0-1,1 0 1,-1-1-1,0 1 1,0-1-1,1 0 0,-1 0 1,0 0-1,1 0 1,-1-1-1,0 1 1,2-2-4,4 0 3,0-1 0,0 0 0,0-1 1,0 0-1,-1 0 0,0-1 0,1 0 1,2-4-4,56-50 11,-4-3 0,-2-3 0,10-18-11,-20 20 49,-2-1 47,-3-5 58,-17 22-22,3-7 80,2 3 99,-27 43-74,-1 4-41,-2 3-37,-1 4-34,1 10 41,-4 7-86,-7 47-44,5-49 21,-5 30-4,2 1 0,2 4-53,3 8 19,2 0 0,9 45-19,1-27-3,21 66 3,10-1 33,-9-55-29,5 0-4,33 88-31,-63-149 13,0 1 0,-2 0-1,-2 0 1,0 1 0,-2 7 18,-2-27-6,-1-1 0,0 1-1,0-1 1,-1 0 0,0 1 0,-1-1-1,0 0 1,-1 1 0,0-1 0,0-1-1,-1 1 1,0 0 0,0-1-1,-4 6 7,3-9-3,1 0-1,-1 0 0,1 0 0,-1 0 1,-1-1-1,1 1 0,-1-1 0,-5 3 4,3-3 2,0 0 0,0-1 0,-1 0 0,1 0 0,-1-1 0,1 0 0,-7 0-2,1 0 1,0-1 0,1 0 0,-1-1 0,0-1-1,1 0 1,-1-1 0,1-1 0,-1 0 0,1-1 0,0 0 0,0-1 0,0 0-1,-2-2 0,3 0-9,0 0 0,0-1-1,1 0 1,-8-8 9,-27-33-111,10-10-109,22 27 59,3-2-40,3-1-44,2-1-47,2-23-1011,2-55 1303,5 56-1179,10-54 1179,3 28-540,5 2 36,5 1 36,5 2 39,6 2 40,4 3 40,5 3 43,5 3 44,4 3 46,6 4 46,3 4 49,5 4 50,99-63-114,-93 67 157,-33 23 47,0 1 34,-1 1 41,1 2 46,3 1 146,-30 17-159,0 0 38,-2 2 13,0 1 45,0 0 52,0 2 61,-4 1 123,-1 1-39,1 8 317,-7 5-119,-5 2-98,-2-2-158,-1-1-36,-15 19 551,3-14-496,-1-1-66,0-1-59,-1-1-48,-8 9 23,0 0-58,26-23-162,0-1 0,0 1 0,0 0 0,0-1 0,0 1 0,0 0 0,1 1 0,-1-1 1,1 0-1,0 0 0,-1 3-11,2-2 9,-1 0-1,1 1 1,0-1 0,0 0 0,0 0-1,1 0 1,-1 0 0,1 1 0,0-1-1,0 0 1,1 0 0,-1-1 0,2 4-9,3 4 24,0 0 1,0-1-1,1 0 1,5 5-25,16 19 94,-16-20-37,10 9 24,1-1 0,1-1 0,24 17-81,6 5 137,-3 4 92,-18-10-97,-4 2 38,-26-33-144,0-1 0,-1 0 0,1 1 0,-1 0 0,0-1 1,0 1-1,-1 0 0,1 0 0,-2 0 0,1 0 0,0 0 0,-1 0 0,0 0 0,-1 1 0,1-1-26,-1-4 9,1 0-1,-1 1 1,1-1 0,-1 0-1,0 0 1,0 0 0,0 0-1,0 0 1,0 0-1,0 0 1,-1 0 0,1 0-1,-1 0 1,1 0-1,-2 1-8,0-1 2,0 0 0,0 0 0,0 0 0,-1-1 0,1 1 0,0-1-1,-1 1 1,1-1 0,-3 0-2,-36 5-65,1-6-51,24 0 53,9 0-100,-1 0 37,-6 0-11,0 0 58,-34-5-33,31 0 1,8 0-9,1-1-56,2-1-68,1-2-80,1-2-93,3-1-105,2-2-117,0 6 272,2-1-34,-1 4-167,0-1-47,1 1-56,-1-1-65,2 0-73,-1 0-80,1 0-91,0-1-97,0 1 142,0 1-62,1-1-54,-1 0-47,2-1-274,-1 0-46,2-2-329,3-4-925</inkml:trace>
  <inkml:trace contextRef="#ctx0" brushRef="#br0" timeOffset="4767.812">15345 721 9396,'4'0'860,"-1"1"-77,0 0-74,-1 1-69,1 0-67,-1 0-62,0 1-59,1 0-55,-1 0-52,-1 0-47,1 1-44,0 0-41,-1 1-37,1-1-32,0 5 58,0 2-79,3 21-15,-4-20-3,-1-6-17,1-1 33,-1 0 40,0-1 47,1-1-6,2 80 767,-3-25-410,-1-10-193,-1-24-228,1 0-35,-2 15-19,1-19-89,0-1-34,-1 0-36,0 0-38,1 0-41,-1-1-43,2-16-158,1-1 108,0 0 95,0 1 82,-1 1 83,1-1 97,0 8 478,0-8-501,0 0-41,0-1-49,0 1-47,0-1-54,0 1-62,0-1-71,1 0-77,-1 0-85,0 0-94,1 0-100,-1 0-109,1-1-116,-1 0-124,1 1 422,-1-1-33,0 0-36,1 0-35,-1-1-38,0 1-36,1 0-40,-1 0-39,1-1 36,0 1-42,0-1-37,0 0-33,1-1-1301,2-2-1238</inkml:trace>
  <inkml:trace contextRef="#ctx0" brushRef="#br0" timeOffset="5212.114">15210 625 9540,'0'-3'626,"1"0"-47,-1 1-46,1 0-42,1 0-43,-1 0-39,1 0-38,0 0-36,2-1 234,1-1-123,1 2-107,0-1-94,2 1-54,0-1-88,0 2-64,14-4-49,-13 4 34,-4 0 23,0 1 34,-1-1 42,0 0 51,31-6 29,0-1-40,1 1-40,36-7 27,-8 4-92,-17 4-31,0 2-1,9 2-26,3 2 11,10-1-90,38 6 79,-22 10-20,-69-11 38,0 1 0,1 1-1,13 8-17,-29-14 17,1 1 0,-1 0 0,0 0 0,0-1 0,0 1 0,0 0 0,0 0 0,0 0-1,0 0 1,0 0 0,0 0 0,0 0 0,-1 1 0,1-1 0,0 1-17,0 0 31,-1 1 1,1-1-1,-1 0 0,0 0 0,1 1 1,-1-1-1,0 0 0,0 1 0,-1-1 1,1 0-1,0 0 0,-1 1 1,0-1-1,0 1-31,-15 33 433,3-17-187,-22 21 240,-3-1-62,17-17-104,0 0 0,1 1 1,-5 10-321,12-7 196,8 2-97,7 3-68,-1-25-33,1 0 0,-1 0 0,1 0 0,1 0 0,-1 0 0,1-1 0,0 1 0,0-1 0,1 0 0,2 4 2,12 9 38,-3-7-50,78 64-39,-76-60 46,0 2 0,0 0 0,13 20 5,-24-29 2,0 1 0,-1 0 1,1 0-1,-2 0 0,1 0 0,-1 1 0,-1 0 1,0 0-1,0 0 0,-1 0 0,0 0 0,0 1 0,-2-1 1,1 1-1,-1-1 0,-1 0 0,0 1 0,0-1 0,-1 0 1,0 1-1,-3 6-2,1-7-3,0 1 1,-1-1 0,0 0-1,0-1 1,-1 1-1,-1-1 1,1 0 0,-1-1-1,-1 1 1,0-2-1,0 1 1,0-1-1,-1 0 1,0-1 0,-4 2 2,1 0-13,-1-2 0,0 1 0,0-2 0,0 0 0,-6 1 13,5-2-20,1-1-1,-1-1 1,0 0-1,0-1 1,-5 0 20,2-2-14,1 0-1,-1 0 1,1-2-1,0 0 1,0-1-1,0 0 1,-13-7 14,16 6-2,1-1 0,0 0 0,0-1 1,1-1-1,-9-7 2,-20-25 38,10-8 43,10-8 54,13-7 63,7 44-69,0-1 0,2 0 0,0 1 0,1-1 0,2-5-129,-3 18 47,0 0 0,1 1 0,0-1 0,0 1 0,1-1 0,-1 1 0,1 0 0,1 0 0,-1 1 0,1-1 0,0 1 0,0 0 0,1 0 0,-1 1 0,1 0 1,1-1-48,39-20 252,2 7-46,3 5-41,2 5-35,55 2 46,0 7-75,-29 0-46,-67-1-159,1 0 37,12 1 24,0 0 80,34 3 118,-40-2-152,-1 1-49,4 0-92,-1 1-118,-10-2 76,-1 1-39,1-1-42,-1 1-46,1 0-49,-1 0-53,0 1-55,-1-1-59,1 1-62,0 0-66,-1 0-68,0 0-73,-5-1 215,1-1-44,-1 1-52,0-1-57,-1 1-64,1 0-70,0 0-77,-1 0-83,0 0 142,0-1-51,0 1-46,0-1-39,0 2-250,0-1-38,1 1-301,3 2-845</inkml:trace>
  <inkml:trace contextRef="#ctx0" brushRef="#br0" timeOffset="52543.734">2420 3182 8740,'3'-7'659,"-1"-1"-47,0 1-47,0-1-44,-1 0-41,1 1-40,-1-1-37,0 0-36,0-7 269,-2-1-116,0 2-99,-2 0-82,-2 1-76,-1 1-45,4 9-165,0 0 0,0 1-1,0-1 1,0 0 0,-1 1 0,0-1 0,1 1-1,-1 0 1,0 0 0,0 0 0,-1-1-53,-16-5 279,6 5-78,-2 1 36,-33 2 245,2 7-90,-1 5-79,2 5-66,-26 16 35,19-4-136,1 2-34,-28 15 41,20-11-103,44-25-42,1 2 0,-1 0 0,2 0 0,-4 5-8,16-15 0,0 1 0,0-1 0,0 0-1,0 0 1,1 1 0,-1-1 0,1 1 0,0-1-1,-1 1 1,1 0 0,0 0 0,1-1 0,-1 1-1,0 0 1,1 0 0,0 0 0,-1 0 0,1 0-1,0 0 1,1-1 0,-1 1 0,0 0-1,1 0 1,0 0 0,-1 0 0,2 1-1,0 0-1,0-1 1,0 1-1,0-1 1,0 1 0,1-1-1,-1 0 1,1 0-1,0 0 1,0 0-1,0 0 1,0-1 0,0 0-1,1 1 1,-1-1-1,1 0 1,1 0 1,55 21-25,0-2 1,46 9 24,-47-15-5,0 3-1,-1 2 1,31 18 5,-73-31 2,-1 1-1,0 1 1,-1 1-1,0 0 1,0 0 0,-1 2-1,-1-1 1,0 2-1,0 0 1,-1 0-1,-1 1 1,0 0 0,-1 1-1,4 10-1,-9-17 0,0 0 0,-1 0 0,-1 0-1,1 1 1,-1 0 0,-1-1 0,1 1 0,-1 0 0,-1 0-1,0-1 1,0 1 0,-1 0 0,0 0 0,0 0-1,-2 2 1,-1 1 2,0-1 0,0 1 0,-2-1 0,1 0 0,-1 0 0,-1-1 0,0 0-1,0 0 1,-1-1 0,-2 3-2,-10 7 14,0 0-1,0-2 0,-2 0 1,-10 5-14,-86 47 101,99-59-81,0-2 0,0-1 0,0 0-1,-7 1-19,-17 0-5,19-5-32,0-1-33,-2-1-39,-1 0-48,24-1 72,-8 0-78,-19-3-32,25 1 125,-1 0-35,1 0-53,1-2-64,0 0-75,0-1-90,1 0-100,1-2-115,2 3 255,-1 0-34,1 0-35,0-1-36,0 0-34,0 0-37,0-1-44,0 0-49,0 0-54,0-1-61,1-1-65,0 0-71,-1 2 122,1-1-44,0 0-39,0 0-34,0-2-211,1 0-33,2-19-2332,-3 28 3411</inkml:trace>
  <inkml:trace contextRef="#ctx0" brushRef="#br0" timeOffset="52795.384">2995 2489 10005,'3'7'922,"0"1"-100,-1 0-95,0-1-87,0 2-82,0-1-75,-1 0-70,0 0-64,0 3-4,0-1-72,0 0-61,-1 1-50,1 8 36,-2 25 111,1-28-125,0 0 102,0 45 130,-1 1-87,0 0-78,0 0-66,-2 13-34,-1 0-59,-15 147 20,16-202-224,0 1 36,-2 20 12,-2 4 90,-12 60 143,11-68-173,2-9-54,0 0-63,0 0-78,0 0-91,1-7 18,1-1-58,-1 0-66,0 0-68,0-1-75,1 1-80,-1 0-85,0 0-90,4-15 324,0-1-36,0 0-42,0 0-46,1 0-53,-1-1-57,0 1-62,1-1-68,0-1 116,0 0-42,-1 3-867,1-1-470,0 3-1209</inkml:trace>
  <inkml:trace contextRef="#ctx0" brushRef="#br0" timeOffset="53033.419">2660 3357 7764,'2'-6'567,"0"1"-37,1-1-36,0 1-35,3-5 361,2 0-122,0 1-111,1-1-100,1 2-89,0-1-78,-1 3-112,0-1-38,8-5 82,0 2-96,19-11 139,-21 12-93,37-22 209,-19 11-197,1 0-37,68-32 226,-81 44-303,0 0-1,1 2 1,-1 0-1,2 1-99,16 0 173,1 3 35,-2 4-7,-32-1-145,-1-1 0,0 2-1,1-1 1,-1 1 0,0 0 0,0 0 0,4 2-56,-5-2 36,-1 0 1,1 1-1,-1-1 1,0 1-1,0 0 1,0 0-1,-1 0 1,1 0-1,-1 0 1,2 3-37,12 30 156,-4 19 44,-8 4-67,-5 1-52,-2 0-36,1-34-32,-4 46-15,-9 31 2,8-65-34,0 0-41,-2 3-70,-1 1-83,-1-1-101,0-1-117,10-38 171,0 0 88,0 0 77,0 1 64,-1 1 82,-3 6 269,4-7-259,-1 0-71,1 0-99,0-1 16,0-1-35,0 1-108,0 0-77,1 0-85,-1 0-93,0 0 7,1-1-75,-1 1-80,1-1-85,0 1-89,0-1-95,-1 1-98,1-1-104,0-1 432,0 1-41,0-1-839,0 0-454,0 0-1171</inkml:trace>
  <inkml:trace contextRef="#ctx0" brushRef="#br0" timeOffset="53243.394">3387 2665 8548,'9'-9'713,"0"1"-66,1-1-64,-1 1-61,1-1-55,-1 1-53,0-1-50,1 1-45,5-6 113,1 0-98,-1 0-80,0 0-67,9-8 10,29-31 119,-35 33-143,1-1 111,-9 10-92,-1-1 42,1 0-115,2 0 83,4-3 121,9-1 256,1 10 9,-9 12-249,-4 4-118,-1 9-79,6 32 135,-10 7-111,-5-9-91,-3 24-17,-1-31-33,1-3-32,-3 321 101,1-269-98,-2-16-31,0 0-40,-2 0-47,-1 0-57,7-69 54,0 5 66,1-4 7,-1-3-21,0 0-25,0 0-43,0-2-15,-1 1-41,0-1-46,0 1-51,4-6-857,8-5-1360,-6 5 1645,-1 0-72,-1 0-100,-1 2 472,-1-1-35,1 0-137,0 0-48,0-1-40,0 1-37,1-1-212,0-1-36,5-5-2347</inkml:trace>
  <inkml:trace contextRef="#ctx0" brushRef="#br0" timeOffset="53505.13">4236 2071 9060,'2'-3'192,"0"0"39,3-5 331,3-2 243,5-4 536,-4 8-539,-3 4-297,-2 2-115,1 1-36,-1 1-92,0 1-36,-1 1-40,0 2-44,5 13 342,-1 1-79,-2 1-68,-1 1-59,-1 5-6,0 1-53,1 56 302,-3-60-348,2 69 227,-1 1-83,-2 0-75,-1 1-66,-1-1-58,-1 0-49,-9 94-44,10-168-155,0 0 54,0 14 36,-5 45 104,6-54-80,-1-1-53,1-7-23,0 1-45,0-1-50,0 1-59,0 1-104,0 0-92,0 1-101,0-1-111,1 0-121,0-9 339,0-1-34,-1 1-35,1 0-36,0-1-39,0 1-38,0 1-351,0-5 434,1-1-37,-1 0-42,0 0-45,1 0-47,-1-1-52,2 3-562,0-1-112,1 2-394,1 3-1034</inkml:trace>
  <inkml:trace contextRef="#ctx0" brushRef="#br0" timeOffset="53913.451">6946 2722 9252,'-11'-8'783,"-1"1"-62,0 0-61,0 2-58,-1 0-53,0 2-52,0 0-49,-1 1-45,1 1-43,-1 1-39,0 0-38,0 1-33,-14 3 158,0 2-100,5 1-110,-1 1-42,-49 25 239,44-16-196,1 1 80,15-9-99,0 0 35,-59 50 245,5 8-67,9 6-64,8 7-59,11 4-55,10 5-50,14 5-47,13 2-41,3-86-66,0-1-1,0 1 0,0-1 1,1 0-1,1 1 1,0-1-1,0 0 0,1-1 1,2 7-11,-2-10 8,0 1 0,0 0 0,0-1 0,1 0 0,0 0 0,0-1 0,0 1 0,0-1 0,1 0 0,0 0 0,0-1 0,0 0 0,0 0 0,1 0-8,17 5 47,1-1 0,-1-2 0,1 0 1,0-2-1,0-1 0,1-1 0,-1-1 1,19-2-48,16 1 102,18-1 273,25-5-375,-41-1 483,58-14-483,-75 10 298,1-1 0,37-18-298,-51 17 179,0-2 1,-1-1-1,-1-2 1,2-2-180,-22 14 73,-1 0 1,0-1 0,0 1-1,0-2 1,-1 0 0,-1 0-1,5-6-73,-8 8 43,0 1-1,-1-1 1,0 0-1,-1 1 0,1-1 1,-1-1-1,-1 1 0,1 0 1,-1 0-1,0-1 1,-1 1-1,0-4-42,-7-58 200,-14 4-53,-9 2-51,-10 4-44,-5 2-41,-4 4-35,-50-43-114,37 43-69,35 31 93,-4 0-63,-1 0-76,6 4-36,0 1-85,-1 1-100,1 0-116,23 14 540,-1 0-37,1 0-40,0 0-41,1 0-41,0 0-43,0 1-43,1-1-45,1 1-45,0 0-47,1 0-47,1 0-49,1 0-50,0 1-50,2-1-52,0 1-53,0 0 173,0 0-38,0 0-43,1 0-50,1 0-54,-1 0-59,1 0-65,1 0-71,-2 0 135,0 0-43,0 0-38,1 0-35,0 0-221,1 0-34,16 0-2469</inkml:trace>
  <inkml:trace contextRef="#ctx0" brushRef="#br0" timeOffset="54216.601">8287 2531 9284,'-11'-8'1097,"-1"2"-92,0 0-89,0 1-85,0 1-79,-1 2-76,1 0-71,-1 1-67,0 0-63,0 2-59,0 0-54,0 1-49,0 1-47,0 1-40,0 0-38,1 0-33,-10 5 44,1 1-61,-44 30 143,39-21-116,14-8-43,0-1 35,1 0 43,0 0 50,-50 52 153,2 5-96,3 3-79,4 3-63,-4 19-25,35-53-81,2 1 1,2 1-1,2 0 1,-6 27-60,14-39 36,1 1 1,1 0-1,1 20-36,3-16 13,1 0-1,2 0 0,2 4-12,-2-28 1,0-1 0,0 1 0,1-1-1,0 1 1,0-1 0,1 0 0,5 8-1,25 30-33,2-12-32,5-5-48,16 1-111,2-7-113,-29-14 118,0-3-35,-1-1-40,0-3-43,-10-1 93,0-1-40,0 0-52,0 0-63,-1-1-75,1 0-85,0-1-97,0 0-109,-7 0 189,0 0-56,1 0-60,-1 0-64,0 0-66,1-1-70,-1 1-74,0-1-76,-4 1 255,1 0-45,-1-1-39,0 1-35,2-1-220,0 0-33,19-3-2439</inkml:trace>
  <inkml:trace contextRef="#ctx0" brushRef="#br0" timeOffset="54465.189">8862 2674 9700,'1'2'651,"-1"-1"-56,0 1-52,0-1-50,1 1-48,-1 0-44,0-1-43,1 1-39,0 0-36,-1-1-35,1 3 157,1-1-106,-1 1-83,2 1-3,1 8 135,-3-9-178,0 0 76,2 18 267,0 0-52,0 1-47,-1 0-45,0 0-41,0 0-40,0 24 186,0-19-247,-2 0-37,1 28 101,-2-6-100,-3 66 171,0-69-216,-3 1-1,-9 33-145,3-23 45,-2 0-66,1-2-88,1-2-107,8-23-28,2-12 3,2-3-49,1-1-109,0-11 98,1-1-33,1 0-36,0-1-38,0 0-38,0 0-40,1-1-42,0-1-43,1 1-45,-1-1-46,1-1-48,0 1-50,-1-1-51,1 0-52,-1 0-55,1 0-55,-2-1 239,1 1-40,2-2-876,2-1-471,3-3-1228,-9 7 2877</inkml:trace>
  <inkml:trace contextRef="#ctx0" brushRef="#br0" timeOffset="54711.216">9228 2066 9252,'1'-4'584,"1"0"-40,0 0-37,1 1-36,4-3 371,1 1-124,2 2-110,0 0-98,1 1-83,1 1-71,3 1-4,0 1-60,30 7 519,-30-4-389,0 4-116,0 1-35,10 13 173,-4 6-114,-2 3-94,-7-4-101,-1 0-39,14 55 64,-20-67-135,28 102 69,13 41-32,33 76-58,5-33-6,-19-45-28,2 25 30,-60-156 2,0 0 0,-2 1-1,-1 0 1,-1 0-1,-1 0 1,-1 7-2,-1-20 4,0-1 0,-1 1 1,-1-1-1,0 0 0,0 1 0,-2-1 0,1 0 0,-1 0 1,-1-1-1,0 1 0,-1-1 0,0 0 0,-7 8-4,-1-2 12,-2 0-1,0-1 1,0-1-1,-6 2-11,-45 31-10,22-21-37,0-2-46,0-2-56,2-3-67,14-7 79,-38 13-101,46-19 139,0-1-35,-2 0-68,-1 0-74,0-1-90,1-1-106,3-1-15,0-1-96,0 0-105,0-1-114,0 0-124,10-1 413,0 0-34,0 0-37,0 0-36,0-1-39,0 0-39,1 1-87,-1-1-49,1 0-42,0 0-39,-2 0-225,1-1-38,-21-2-2485</inkml:trace>
  <inkml:trace contextRef="#ctx0" brushRef="#br0" timeOffset="55152.077">11389 2674 9572,'2'0'591,"0"1"-44,0-1-42,0 1-40,0 0-38,-1 0-38,1 0-35,-1 0-34,1 3 226,0 0-116,-1 0-103,1 1-89,-2-2-104,1 2-42,-1 3-10,0 0-86,0 11-75,0-13 97,-1-1 56,1 0 73,1-1 96,1 41 52,0-1-38,0 1-36,-1-1-32,-1 45 98,-2 0-104,-4 18-77,-3 0-92,-2-11-54,-27 126-114,35-206-139,0 0 96,0 0 80,0-1 68,0 1 52,0-1 38,-6 35 194,5-29-167,0 1-73,3-11-38,-1 0-33,0 1-64,0 1-62,0 0-70,0 0-77,0 1-122,-1 0-109,1 0-118,1-7 302,0 0-34,0 0-35,1-1-36,-1 1-37,0 0-38,0 0-40,0 0-40,0 0-43,0 0-43,1-4 68,-1 0-40,1 1-817,0 1-445,0 2-1141</inkml:trace>
  <inkml:trace contextRef="#ctx0" brushRef="#br0" timeOffset="55495.821">10951 3362 7988,'6'-2'855,"-1"1"-104,1-1-97,-1 1-87,0 1-193,-1 0-41,0-1-37,0 1-33,5 0 181,-1 1-88,24-2 673,-3-1-561,0-1-38,1 1-37,-1 0-34,31-2 266,0 1-111,13 0-19,0 2-106,14 2-20,42 6 90,-94-4-334,0 2 0,0 2 1,24 8-126,-41-9 45,0 0 1,0 2 0,8 4-46,-17-7 16,-1 0 0,1 1-1,-1 0 1,0 1 0,0-1 0,5 7-16,-9-8 2,0 0 0,-1 0 0,1 0 0,-1 1-1,0 0 1,0 0 0,-1 0 0,0 0 0,0 0 0,0 0-1,-1 0 1,0 1 0,0-1 0,-1 0 0,1 1-1,-1-1 1,-1 1 0,1-1 0,-1 0 0,0 1 0,-1-1-1,1 0 1,-3 6-2,-3 7-1,-1-1-1,-1 0 0,0 0 1,-1 0-1,-1-1 0,-13 15 2,22-29 3,-20 25 21,2 0 0,-8 18-24,3 12 45,24-52-35,-1 1 0,1-1 0,0 0 0,0 1 0,1-1 0,0 1 0,0-1 0,1 1-10,-1-5 7,1 0 0,0 0 0,-1-1 0,1 1 0,0 0 0,0-1 0,0 1 0,0 0 0,1-1-1,-1 0 1,0 1 0,1-1 0,-1 0 0,1 1 0,-1-1 0,1 0 0,-1 0 0,1 0 0,0 0-1,0-1 1,-1 1 0,1 0 0,0-1 0,0 1 0,0-1 0,0 0 0,0 0 0,0 1 0,-1-1-1,1 0 1,0-1 0,0 1-7,10 0 36,-1 0 0,1-1 0,-1 0 0,0-1 0,7-2-36,52-19 140,1-9 74,0-7 84,-3-1 93,-1 1 113,-44 25-368,-1 0 89,-7 2-8,-1 1 33,9-15 322,-20 21-470,-1 1 0,1-1 0,-1 1 1,1-1-1,-2 0 0,1 0 0,0 0 0,-1 0 0,0 0 1,0 0-1,0 0 0,-1-2-102,-1-19 370,-5-3-47,-14-21 100,-10 8-76,-8 7-92,-6 7-107,-4 6-120,23 14-65,-1 0-36,0 2-37,0 2-41,1 1-41,0 1-43,20 1 70,-19 0-174,15 1 158,0 0-90,3 0-50,2 0-106,2 1 168,1-1-35,1 1-36,0 0-39,2 0-352,-1 1 64,0-1 58,1 0 53,0 0 49,0-1 44,0 1 39,0 0 34,0-1-38,1 0 34,2 1-207,6-2-727,-8 1 874,0 0-44,0-1-35,-1 1-66,1 0-80,-1 0-90,2 0-212,0 0-56,0 0-50,1 0-44,0 0-273,0 0-44,1 0-328,3 0-931</inkml:trace>
  <inkml:trace contextRef="#ctx0" brushRef="#br0" timeOffset="55750.009">13880 3351 9060,'-2'0'987,"0"1"-71,0-1-70,0 1-67,0 0-63,0 0-61,0 1-59,1-1-54,-1 1-54,0 0-49,1 0-48,0 0-44,-1 0-42,1 0-39,0 1-36,0-1-33,-1 2-2,1-1-39,-1 4 57,0-2-127,1 0-35,-3 12 19,2-10-4,1-2 24,0 0 51,0-1 63,0 0 77,-7 29 96,0 0-45,1 0-43,0 0-41,0 0-42,1 0-39,0 1-37,0-1-37,1 1-36,1-1-33,-3 34-73,3 1-119,2-1-108,2-61 86,1 0 84,0 15-18,0-12-5,1-4-20,-1-1-74,0-1 38,1 0-39,-1-1-44,1 1-49,-1-1-51,1-1-57,1 1-61,-1-1-64,0 0-69,1 0-73,0-1-76,0 0-82,1 0-86,-1-1-88,1 0-95,1 0-97,-3-1 392,1 1-47,-1 0-43,1-1-37,1 0-232,-1 0-36,8-5-2568,-11 6 3761</inkml:trace>
  <inkml:trace contextRef="#ctx0" brushRef="#br0" timeOffset="56101.105">13739 3114 10021,'24'0'1347,"-1"3"-125,0 0-119,-1 2-114,-1 1-107,0 2-103,0 0-96,-1 2-90,-1 1-84,0 0-80,-1 2-72,-1 1-68,0 1-60,-1 0-56,-1 1-50,0 1-44,8 13-28,-3 2-80,-8-11-49,-1 0 0,-1 0-1,-1 1 1,0 6 78,5 23-66,-9-25 85,-2 1 50,0-1 59,-3 1 68,0 65-166,1-91-30,-1-1 0,0 1 0,0 0 0,0 0 0,1 0 0,-1-1 0,1 1 1,-1 0-1,0 0 0,1-1 0,-1 1 0,1 0 0,0-1 0,-1 1 0,1 0 0,-1-1 0,1 1 1,0-1-1,0 1 0,-1-1 0,1 0 0,0 1 0,0-1 0,-1 0 0,1 1 0,0-1 0,0 0 1,0 0-1,0 0 0,-1 0 0,1 0 0,0 0 0,0 0 0,0 0 0,0 0 0,0 0 0,-1 0 1,1 0-1,0-1 0,0 1 0,0 0 0,-1-1 0,1 1 0,0-1 0,0 1 0,0-1 0,3 0-2,1-1 1,-1 0-1,1 0 0,-1 0 0,0 0 0,0-1 0,0 1 0,2-3 2,14-19-26,-1 0 0,-2-1 0,0-1 0,-2-1-1,1-4 27,34-55-11,-22 46 59,5 4 51,-15 23 32,-4 11 81,-13 2-187,0 1 1,0-1-1,0 1 1,0-1-1,0 1 1,0 0-1,0 0 1,0-1-1,0 1 1,0 0-1,-1 0 1,1 0-1,0 0 1,0 0-1,-1 0 1,1 0-1,-1 0 1,1 0-1,-1 1 1,0-1-1,1 1-25,4 23 360,-3-6-187,-2-6-94,1-1-77,-2 14 199,-2 1 1,-3 18-202,-1-3 107,1-8-106,0 1-111,4-17 3,1-1-40,0 1-43,0-1-47,2-11 65,0-1-95,2-1-91,1 0-85,0-2-82,1 0-74,0 0-71,1-2-66,1 1-59,-1-2-56,1 1-50,0-1-44,0 0-41,0 0-34,5-2-1104,-7 2 1300,-1 0-46,1-1-41,0 1-37,1-1-229,0-1-36,13-4-2550</inkml:trace>
  <inkml:trace contextRef="#ctx0" brushRef="#br0" timeOffset="56347.541">15503 3014 10293,'-6'0'785,"0"0"-67,-1 1-64,1-1-62,0 1-59,-1 0-55,1 1-53,-1-1-50,1 1-46,-1-1-43,1 1-42,-1 0-37,-6 3 107,1 0-116,-1 0-93,1 0-63,-27 14-83,23-11 71,7-3 38,0-1 51,0 0 43,2 0 61,-31 16 16,0 2-52,-71 45 219,103-62-377,0-1-1,1 1 1,-1 1-1,1-1 1,0 1 0,0 0-1,1 0 1,-1 0-29,4-4 7,0 0 0,0-1 0,1 1 0,-1 0-1,0-1 1,1 1 0,-1 0 0,1 0 0,0 0 0,-1-1 0,1 1 0,0 0 0,0 0 0,0 1-7,1-1 2,-1-1 1,1 0-1,-1 1 1,1-1-1,0 0 1,-1 0-1,1 1 1,0-1-1,0 0 1,0 0-1,-1 0 1,1 0-1,1 0 1,-1 0 0,0 0-1,0-1 1,0 1-1,0 0 1,1-1-1,-1 1 1,1 0-3,60 26 54,-30-14-11,0 1 0,-2 2-1,8 5-42,-28-15 10,-1 1-1,0 1 0,0-1 0,0 1 0,-1 1 0,0 0 0,0 0 0,-1 0 0,-1 1 0,0 0 1,3 7-10,-3-6 11,-1 0 0,0 0 0,-1 1 1,-1 0-1,0 0 0,0 0 0,-1 0 1,-1 0-1,0 0 0,0 6-11,-2-12 6,1 0 0,-1 0 0,0 0-1,-1-1 1,1 1 0,-1 0 0,0-1-1,-1 1 1,1-1 0,-1 0 0,0 0 0,-2 2-6,1-2 1,0 0 0,-1 0 0,0 0 0,0-1 0,0 1 0,0-1 0,-6 3-1,-34 12-124,20-14 1,1-3-56,7-1 21,0 0-36,0-2-39,1 1-43,2 0 3,0 0-37,6 0-63,1 0-52,2-1 99,1 1-43,0-1 22,0 0-40,1 0-45,0 0-50,0 0 39,1-1-40,0 0-43,-1 0-46,1 0-48,1 0-52,-1-1-53,1 0-57,0 0 27,0 0-45,0 0-41,1 1-35,0-2-215,-1 0-35,1-7-2373</inkml:trace>
  <inkml:trace contextRef="#ctx0" brushRef="#br0" timeOffset="56581.775">15562 3462 8516,'8'0'944,"0"0"-77,0-1-73,0 1-70,0-1-67,0-1-62,0 1-58,0-1-56,-1 0-52,1-1-47,0 1-45,-1-1-40,0 0-37,0 0-33,7-5 142,-3 1-129,-1-1-45,17-24 338,-19 15-245,-5 8-104,0-1 34,-1 0 39,-1 0 47,-1 4-190,3-27 461,-7-17 338,3 48-864,1 0 0,-1 0 0,0 0 0,0 0-1,0 0 1,0 0 0,0 0 0,0 0-1,0 0 1,-1 0 0,1 1 0,-1-1-1,1 1 1,-1-1 0,0 1 0,1-1 0,-1 1-1,-1-1-48,0 1 43,0 0 0,1 0 0,-1 0-1,1 1 1,-1-1 0,0 1 0,0 0-1,1-1 1,-1 1 0,0 0 0,0 1 0,1-1-43,-26 6 239,1 8-68,1 4-55,2 5-39,14-12-50,0 1 1,1 0 0,0 0 0,1 1 0,0 0-1,1 0 1,0 4-28,-3 11 24,7-17 1,1 1 0,0-1 0,1 0 0,0 0 0,1 7-25,2 8 12,7 4-66,6-4-107,-4-16 29,2-1-41,2-3-44,2-2-50,37-1-977,-43-4 944,1 0-37,1-1-93,0 0-73,0-1-89,-1 0-104,-1 0 27,-1 0-91,1 0-100,-1 0-109,0 0-116,1-1-126,-6 3 555,0-1-34,-1 0-36,1 1-37,0-1-15,-1 0-41,5-1-926,2 0-491,5-3-1278</inkml:trace>
  <inkml:trace contextRef="#ctx0" brushRef="#br0" timeOffset="56846.909">16141 3412 8164,'0'7'673,"0"0"-43,0-1-40,0 1-40,0 0-38,0-1-36,0 1-34,0 0-33,0 6 315,0 1-114,0-1-101,0 0-89,0 3-15,0 0-89,0-2-103,0-1-35,0 32 321,0-27-246,0 2 82,0-11-127,0 1 33,1 9 23,2 1-35,-2-13-149,1 0 1,0 0-1,0-1 1,1 1-1,0-1 1,0 1 0,1 0-81,17 18 328,-2-13-80,-2-6-10,4-3 39,-20-3-255,0-1 1,0 1-1,0 0 0,1 0 1,-1 0-1,0-1 1,0 1-1,0-1 0,0 1 1,0-1-1,0 1 0,0-1 1,0 1-1,0-1 1,0 0-1,0 0 0,0 0 1,0 0-23,12-22 319,-4-8-79,-4 1-74,0 3-64,7-17-20,3 0-58,8-21-76,1 1-68,26-73-182,-36 94 205,7-21-25,-5 23-11,-1 9-43,2 4-83,-10 20 163,0 3-101,-4 4 49,0 0-40,1 1-44,-1 1-50,1 0-179,1 1-108,-1 0-119,-2-1 296,1 0-34,0 1-220,0-1-72,0 1-74,1-1-79,-1 0-83,0 0-86,1 0-90,-1-1-93,-1 0 499,0 0-40,2 0-868,0 0-468,3 0-1207</inkml:trace>
  <inkml:trace contextRef="#ctx0" brushRef="#br0" timeOffset="57096.825">17046 2526 9700,'3'0'807,"-2"1"-87,1-1-82,-2 2-74,1-1-71,-1 1-64,0 0-60,0 0-52,-1 2 92,0 0-100,-1 1-37,-2 3 13,1-2-62,2-2-41,-7 21 413,3 2-99,1 2-84,0-1-66,-3 25 174,1-12-227,2 1-61,1 1-56,1 0-48,2 10-32,1-1-52,3 26-54,1-4-61,-2-47-141,0 0 86,2 3 54,7 40-9,-6-45 14,-2-6-19,1 0-42,-1-1-50,1 1-60,-1-5 26,0-1-39,0 0-42,0 0-46,0 1-50,0-1-52,0 0-56,0 0-60,-2-7 65,0-1-39,0 1-47,0-1-52,0 0-59,0 0-66,0 0-72,0-1-79,-1 0 122,1-1-50,0 0-43,0 1-38,0-1-226,0 1-38,5 6-2490</inkml:trace>
  <inkml:trace contextRef="#ctx0" brushRef="#br0" timeOffset="57261.969">16644 3288 9572,'-3'-2'-11,"0"1"58,0-1 56,0 0 50,-2 0 138,1-1 79,0 1 68,0 0 58,-2-2 504,-2-4 1550,7 6-1824,2 0-55,0 1-75,2-1-98,2 1-120,-2 1-240,0 0-38,1-1-41,0 1-44,0 0-45,1 0-50,7 0-42,0 0 35,12 0 6,0-1 109,0 1 91,-1-1 68,1 0 51,53-4 681,-44 2-568,1-1-92,-18 2-183,1 0-44,3-1-60,0-1-83,0 1-94,0-1-105,-9 2 98,-1-1-35,1 1-37,0 0-38,-1-1-40,1 0-41,0 1-43,-1-1-45,1 0-46,-1 0-49,1 0-49,-1-1-52,1 1-53,-1 0-55,1-1-56,-1 0-59,-4 2 171,0 0-43,0 0-39,0 0-34,3-2-486,0 1-57,9-3-1515,-5 1 925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0T20:22:30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22743 3068 479 0,'-7'-17'114'0,"-1"1"4"16,3 4-74-16,0 0-13 0,-3 4 0 15,-5-4-7-15,3 2-2 0,-6-3-6 16,-2 4-3-16,-3-4-4 0,-4-1 0 16,-3-2-2-16,-6 6 4 0,-13 10 0 15,-16 0 1-15,-7 14 2 0,-13 5 1 16,1 22 2-16,-8 5 1 0,5 9-1 0,-2 5 0 15,9 4-1-15,2 2-1 0,13 1-2 16,2 0-4-16,7-5-3 16,-8 1-2-16,8 3-2 0,2 4 1 0,16 14-2 15,11 3 3-15,12 2 0 0,6 2 2 16,7-10 0-16,9-6-1 0,5-12 1 16,19-9 0-16,14-8-3 0,12-4 1 15,7-5-2-15,6-3 1 0,-2-8-1 16,0-3-2-16,1-6 1 0,4-5 0 0,4-12 1 15,-3 0 3-15,3 0-1 0,19-18 3 16,-3-2 1-16,0-9-3 0,8 2 3 16,-5-6-2-16,-6-5-2 0,3-5 0 15,-2 0-2-15,-3-6 2 0,1 4-2 16,-19-6 2-16,-11-4-2 0,-18-8 5 16,-24 1-1-16,-19-14 1 0,0 8-1 15,0-5 3-15,0 3 0 0,-6-4-2 16,-1 0-1-16,-4 1-1 0,-12-2 1 0,-20 0-1 15,-26 4-2-15,-7 16-2 16,-13 12 2-16,-11 17-3 0,-4 15 3 0,-6 11-4 16,-17 0 2-16,-1 0-1 0,4 8-2 15,14 7-7-15,2 3-13 0,28 14-20 16,0 8-25-16,14 8-43 0,11 9-78 16,25 11-125-16,30-13-255 0</inkml:trace>
  <inkml:trace contextRef="#ctx0" brushRef="#br0" timeOffset="530.396">24471 2543 623 0,'-13'0'134'15,"1"0"1"-15,2 7-121 0,-4 7 2 16,-4 9-4-16,-9 0-5 0,-5-2-4 16,-9 4 1-16,-2 6 5 0,-4 6 6 15,-2-1 3-15,5 10 5 0,-12 9 1 16,-5 11 0-16,-9 10 0 0,-2 11-6 15,0 6-6-15,10 6-5 0,10-3-2 16,11-1 0-16,10-9 1 0,9-1 0 16,8-4 2-16,14 3 0 0,0 3 1 15,18 8 0-15,8-7-3 0,5-3-2 0,15-8-2 16,9-19 0-16,9-8 0 0,18-6-5 16,0-7-4-16,4-7-4 0,-2 3-9 15,-11-8-10-15,-12-13-18 0,3-12-2 0,-12 0-117 16,-6 0-120-16,-2-17-284 15</inkml:trace>
  <inkml:trace contextRef="#ctx0" brushRef="#br0" timeOffset="1248.47">24983 3249 571 0,'6'0'129'0,"4"13"0"15,5 4-106-15,3 9-2 0,0 4 3 16,-10 5-2-16,-2 5-3 0,-6 7-3 15,0-3 0-15,0 13 1 0,-6-7 0 16,6 8-1-16,0 7 0 0,0-1-3 16,0 1-1-16,6 1-2 0,9-1-2 15,2-7-2-15,1-6-1 0,-9-11-3 16,3 1-1-16,-12-12 0 0,0 0 0 0,-10-3 0 16,0-6 0-16,-3-8-1 0,0-7-1 15,5-6 0-15,0-6-2 0,1-9-1 16,2-12-1-16,-1-6-1 0,-3-10 0 15,0-8 1-15,2-9 1 0,2-5 1 16,-3 0 2-16,8-6 0 0,0 11 2 16,0 0 0-16,0-2-2 0,15 5 1 15,8 9 2-15,9-2-3 0,21 13 1 16,-1 1 0-16,2-2 1 0,11 5 2 0,7 4 3 16,-4 5 0-16,12 1 4 0,16 4 2 15,-7 6 1-15,-9 13 0 0,11 0-3 16,3 13 0-16,-9 10-2 0,1 20-3 15,-4 5-3-15,-15 6-1 0,-14 1-2 16,-16 6 2-16,-9-8-2 0,-2 6 0 16,-8-7 0-16,0 3-3 0,2-4-5 15,-4-1-9-15,2-18-13 0,0-7-12 0,2-25-7 16,-5 0 12-16,-2-13-124 0,-4-14-109 16,5-13-259-16</inkml:trace>
  <inkml:trace contextRef="#ctx0" brushRef="#br0" timeOffset="1619.463">26692 2111 609 0,'28'-16'132'0,"11"7"2"16,10 9-118-16,12 0-1 0,13 14 0 0,4 5 0 15,7 10-4-15,12 12 0 0,-1 9 1 16,4 2 3-16,1 8 3 0,4 15 2 16,8 5-3-16,-2 5-2 0,-4 11-3 0,-6 4-3 15,4 3-2-15,-17 5-4 16,-9 8-1-16,-16 4-2 0,-10 8 0 0,-30-7 1 15,-14 2 1-15,-9 3 0 0,-11 5 1 16,-27 1-1-16,-22 4 0 0,-24-9 1 16,-15-7-2-16,-16-8-5 0,-11-13-12 15,5-1-17-15,0-5-12 0,2-12-113 16,-4-8-122-16,8-5-288 0</inkml:trace>
  <inkml:trace contextRef="#ctx0" brushRef="#br0" timeOffset="79559.645">10755 13894 308 0,'-5'6'71'0,"-2"-1"3"15,7-5-53-15,-8 5 3 0,8-5 2 16,0 9 3-16,-5-6 0 0,5 8-1 15,0-7 0-15,-6 5-1 0,6-4-3 16,-10 5-4-16,0-10-2 0,3 4-3 16,7 5-2-16,0-2-3 0,0 4-1 0,5-4-1 15,7 0 2-15,-1-7 1 0,-1 0 1 16,6 0 3-16,1 0 3 0,4 0 1 16,2 0 0-16,-8 0-1 0,-1 0-2 15,-9 0 0-15,2 0-2 0,-7 0-4 16,10-9-2-16,-4 9 0 0,1 0-3 15,4 0-2-15,2 0-2 0,-1-4-1 16,7 4 1-16,-1-7 0 0,2 7 1 16,3-7 1-16,3 5 2 0,-3-8 1 0,0 5-1 15,-5-9 0-15,3 11 1 0,-1-7-2 16,-4 3-1-16,-1-2 1 0,0 5-1 16,4 4 0-16,-9-9 1 0,5 9-1 15,-2-4-1-15,1 4 0 0,0 0 1 16,0-5-2-16,3 5 1 0,4-6-1 15,-5 6 1-15,9-5-1 0,1 5 0 16,-1 0-1-16,-1 0 2 0,-1 0-3 0,-3 0 2 16,1 3-2-16,-3-3 1 0,-3 0 2 15,-1 5-2-15,-2-5 0 0,3 0 1 16,-1 0 1-16,-1 0 0 0,2 0-3 16,-8 6 1-16,6-6 0 0,3 0 1 15,2 0-1-15,2-6-1 0,1 6 0 16,3 0 1-16,1-7 1 0,1 7-2 15,-1 0 1-15,1 0 0 0,-6-9 1 0,1 4 1 16,-5-2 0-16,1 7-2 0,5-10 1 16,0 3 0-16,1 7 0 0,3-7-1 15,2 7-1-15,-2-12 0 0,3 3 1 16,4 4 1-16,-2 1 0 0,-2-3-1 16,6 2 1-16,-2-1 2 0,-1 1-1 15,-6 5 0-15,7-5-2 0,-10-2 1 16,0 7 1-16,0-7-1 0,6-1-1 15,-1 8-1-15,2 0 1 0,2 0 1 0,-2-7-1 16,-6 7 0-16,4-4 1 0,0 4-1 16,-4-5 2-16,1 5 0 0,4 0 0 15,4 0-1-15,0-6-1 0,-2 6 1 16,2-6 0-16,3 6 0 0,3-7 1 16,2 7 0-16,5 0 2 0,-2 0-1 0,-2 7 1 15,-2-7 0-15,-8 6 0 16,-1-6-2-16,-1 0 0 0,-2 0-1 0,3 0 1 15,3 0-1-15,0-8 1 0,2 8-2 16,0-6 1-16,0 2-1 0,5-2 0 16,3 1-1-16,-1-2 1 0,6 0 0 15,7 2 0-15,-1 5 0 0,-1-8 1 16,5 8 1-16,-8 0-2 0,-2 0 1 0,3 0-1 16,1 0 1-16,6 0-1 15,-5 7 0-15,-4-7-1 0,3 0 1 0,1 0 1 16,-2-8 0-16,7 4 3 0,0 4 0 15,-2-7-1-15,0 7 2 0,1 0 0 16,-3 0-1-16,2 0 1 0,-6 0-3 16,0 0-2-16,5 0 1 0,-4 0-1 15,-1 0 0-15,-2 0 1 0,1-4-1 16,1-1-1-16,-2 5 1 0,2-6 2 0,3 6 0 16,-2 0 0-16,5-5-1 0,-4 5 0 15,2 0 2-15,-4 0 1 0,5 0-4 16,-2 0 1-16,1 0-2 0,-4 0 3 15,-5 5-2-15,0-5-1 0,-10 0 1 16,-2-5 2-16,4 5-1 0,1-5-1 16,-3 5-1-16,5 0 1 0,-8-7 0 0,-2 7-1 15,0-7 1-15,-10 1-1 0,-5 6 2 16,2-5-1-16,-6 5 2 0,-4 0-2 16,0 0 0-16,-1 7 1 0,-7-7-2 15,3 9-1-15,-3-9 3 0,0 0-1 16,0 5-1-16,-3-5 1 0,-4 9-2 15,7-6 1-15,-10 4 2 0,5-7-1 16,5 6-1-16,-8-6-1 0,-3 4 1 0,1-4 0 16,0 7 3-16,-6-7-3 0,4 4 0 15,-7-4 0-15,1 9 1 0,-4-9 0 16,-5 8 1-16,-3-8-2 0,-6 8 1 16,2-8 0-16,1 4 1 0,2-4 0 15,0 10-1-15,2-6 0 0,1 4-1 16,-8-2 1-16,1 0 0 0,-1 2-1 15,-3-1 1-15,-3 2 1 0,-7-4 1 0,-2 4-2 16,0-9 0-16,0 7-1 0,-1-7 2 16,-2 6-1-16,2-6 0 0,-6 6-2 15,3-2 1-15,-2 3 2 0,4-2-1 16,-2-5 0-16,1 11-2 0,-2-6 3 16,-1-5-1-16,-7 8 1 0,8-2-2 15,-3-6 2-15,-3 0-2 0,-2 0 2 16,-3 0 0-16,-3 0 0 0,3 7-1 15,3-4 1-15,4 4 0 0,-4 3-1 0,-2-3 0 16,3-1 0-16,-3-6-1 0,-1 0 2 16,-2 0-1-16,-1 0 0 0,-4 0 1 15,-4 0-1-15,6-11 2 0,-2 11-1 16,12 0 0-16,-3 8-1 0,2-8-1 16,3 0 0-16,-6 0 0 0,1-8 1 15,-2 8-1-15,0-5 0 0,-8-3 1 0,6 8 0 16,-3-8 2-16,6 8-1 0,4 0-1 15,2 0 2-15,-2 0-2 0,3 0 1 16,3 0 0-16,0 0-1 0,4 0-1 16,1 0 2-16,4-6-2 0,-7 6 1 15,7 0-1-15,4 0 1 0,0 0-2 16,7 0 3-16,4 0-1 0,1 0 0 16,6 6 0-16,7-6 0 0,3 5 0 15,7-5 0-15,8 8-1 0,0-2-3 0,0-6-5 16,7 7-7-16,9-7-14 0,15 0-11 15,22 0-128-15,25-32-131 0,24-13-315 16</inkml:trace>
  <inkml:trace contextRef="#ctx0" brushRef="#br0" timeOffset="83682.486">8909 14145 354 0,'0'0'84'0,"5"0"4"16,0 0-62-16,3 0 3 0,0 0-1 15,2-2 0-15,-5 2-4 0,3 0-4 16,7 0-2-16,-7 0-4 0,9-7-3 15,-4 7-2-15,8 0-3 0,-3-9-3 16,2 3 1-16,7 6-3 0,1-14 0 0,7 6 1 16,5 0 1-16,-2-2 0 15,-5-4 2-15,4 6-1 0,6 0 1 0,-9-5 3 16,9-3-2-16,3 2 0 0,-4-2 0 16,1-2-2-16,-6 5 0 0,-1 0 0 15,-10-2-4-15,-1 4 1 0,-10 1-1 16,-10 3 0-16,-5 1 0 0,0 6 2 15,-5 0-1-15,-10-7 0 0,0 7 0 0,-4 7 1 16,-3-1-1-16,0-6 0 0,-1 5-1 16,-4 6-1-16,-2-1 1 0,-9-4 0 15,-6 3 0-15,2 1 0 0,-3-2-1 16,3 5 1-16,-2-4 1 0,3 5-1 16,-5-4 0-16,-5 2 0 0,2-5 1 15,2 0-1-15,11-7 0 0,6 7 1 16,11-7-2-16,12 0 1 0,7 8-1 15,0-8 1-15,0 0-1 0,5-13 1 0,3-1-1 16,9-2 0-16,4 1 1 0,3 1-1 16,14 2 1-16,0-4 2 0,12 5-2 15,-5-5 2-15,4-6 0 0,3-3 2 16,4 2 3-16,-7-3 1 0,8 1-1 16,2 4 3-16,0-6-1 0,-4 10 0 15,-1-3-1-15,-3 2-2 0,-8 7-1 16,-9 1-1-16,-11 1-2 0,-15 9 0 15,-8 0-1-15,-11 0 1 0,-9 0-2 0,-8 9 2 16,-8-4-2-16,-3 6 1 0,3 0 0 16,-10 5-2-16,-6 2 1 0,-2 2-1 15,-5 4 0-15,-3-2-1 0,1 2 1 16,-1-3-1-16,-2 1 0 0,2-6-1 16,0 3 1-16,3 1 1 0,7-2-1 15,11-2-1-15,10-1 2 0,8-11 0 16,3 1 0-16,15-5 0 0,5 0 0 0,0 0 2 15,5 0-1-15,12-7-1 0,1 5 1 16,3-10 0-16,5 1 0 0,-6-8 0 16,11 5 0-16,-2-5 0 0,10 3 2 15,-4 1-1-15,12 3 0 0,-11-1 1 16,-3 2 0-16,-7 6 0 0,-8 5 0 16,-18 0-1-16,0 0 0 0,0 0 2 0,-18 13-1 15,-11 3-1-15,-9-4-1 0,-9 4 1 16,-7 2-4-16,0 8-9 0,-5-6 119 15,0 8-237-15,11-5-123 0,-2-1-358 16</inkml:trace>
  <inkml:trace contextRef="#ctx0" brushRef="#br0" timeOffset="85850.626">21847 13625 495 0,'-22'-27'113'0,"-2"5"7"0,-1 3-43 16,1 0-65-16,-1 9 3 0,-3-1 2 16,0 11 2-16,-4 0 2 0,-6 0-5 0,-8 16 1 15,-6 4-4-15,0 10-1 0,-4 0-3 16,-5 14 0-16,4 3-3 0,-8 17-3 16,-1-2-2-16,9 13 0 0,3-2-1 15,8 0 1-15,12-8-2 0,9 10 0 16,9-6 1-16,16-5 0 0,0-2 0 15,8-10 0-15,18-8-1 0,15-9 3 16,10-4-1-16,9-6 2 0,12-11 2 0,0-14-1 16,10 0 3-16,2-7 1 0,1-13 2 15,3-9 6-15,2-4 4 0,3-9 3 16,-8-3 4-16,-3-3 1 0,-5-9 1 16,-13 1-3-16,-20 0-2 0,-14 1-5 15,-22 2-2-15,-8 5-4 0,-20-4 0 16,-26 1-4-16,-9 5 0 0,-17 6-4 15,-12 5 0-15,-2 12-5 0,-4 2-2 0,-9-1-9 16,0 3-3-16,12 6-8 0,10 0-10 16,20 5-12-16,26-6-14 0,19 1-10 15,12-8 44-15,12-4-147 0,24 2-114 16,23 0-281-16</inkml:trace>
  <inkml:trace contextRef="#ctx0" brushRef="#br0" timeOffset="86199.209">23173 13236 640 0,'-26'0'132'16,"-13"0"1"-16,-4 14-127 0,-7-1 2 15,-1 6 1-15,-6 8 2 0,-2 7 1 16,-8 0 0-16,-4 8 2 0,-6 10-1 16,-1 5 1-16,3 7-4 0,6 12-3 15,5 5 1-15,5 4-2 0,5 7-6 16,4 3 3-16,2-1-3 0,12-2 1 16,8-4 1-16,22-2-1 0,6-11-2 0,11-1 1 15,19-13-1-15,11-3 1 0,14-11-3 16,6-5-4-16,14-10-3 0,-6-2-6 15,9-5-9-15,1-10-9 0,-2-15-7 16,-7 0-104-16,-1 0-107 0,-4 0-255 16</inkml:trace>
  <inkml:trace contextRef="#ctx0" brushRef="#br0" timeOffset="86649.393">23262 14736 551 0,'0'-12'125'0,"0"-6"3"16,0-10-100-16,-7-9-1 0,7-6-3 15,0-7-1-15,-6 0-1 0,2-10 0 16,4-6 0-16,0-2 2 0,0-6 1 16,0 0-2-16,0 4-1 0,7 8-2 15,-2-1-1-15,-5-6-2 0,0 9-1 16,0 3-2-16,6 8-2 0,-6 7-1 15,0 13-3-15,7 7 0 0,-7 11-4 16,8 11-2-16,-1 0 1 0,-7 16-2 0,9 9-3 16,-4 16 3-16,-5 15-2 0,7 7 1 15,-1 8 0-15,7 5-1 0,2-3 1 16,3 2 1-16,10 1-2 0,0-4 1 16,0-5 1-16,9-7-2 0,-1-14-1 15,-3-11 1-15,5-5 0 0,2-7 0 16,-5-11-1-16,4-12 1 0,-5 0 2 15,-3 0 0-15,-6-19-2 0,-4-3 2 0,1-7-1 16,-1-8 1-16,-5-2-1 16,1-13-1-16,-13-1 3 0,-4-5-1 0,0-4-1 15,0-6 0-15,-13 8 2 0,-8-1-6 16,-3 4-4-16,-1 1-9 0,4 10-11 16,4 10-14-16,12 3-11 0,5 8-7 15,0 5-107-15,15 3-112 0,13-4-260 16</inkml:trace>
  <inkml:trace contextRef="#ctx0" brushRef="#br0" timeOffset="87083.753">24112 13425 505 0,'12'-13'128'0,"4"-1"6"16,10 3-54-16,4-2-42 0,6 0 5 15,3 7-1-15,4-6-2 0,-7 1-6 16,3 4-4-16,-5 2-6 0,1-1-5 16,-11 6-6-16,-1 0-5 0,-10 9-2 15,-13 7-5-15,0 2 0 0,-13 9 0 16,-7-1-1-16,-11-1 0 0,-8-1 0 16,1 4-2-16,-4-11 1 0,3 3-3 15,1-6-3-15,13-5-2 0,2-3-2 16,17-6-1-16,6 7 0 0,0-7 1 0,5 0 2 15,11 0 2-15,1 0 3 0,1 0 3 16,4 0 0-16,3 5 0 0,0-5 1 16,-3 0 0-16,5 0 1 0,2 0-2 15,4 9 1-15,-2-7 2 0,5 5 1 16,3 8 0-16,-3-2 2 0,-5 3 1 16,-5 6 1-16,1-1 1 0,-16 6-2 15,-11-5 2-15,0 2-3 0,0 3 0 0,-31-8-2 16,0 6 1-16,-10-4-3 0,-7 1 2 15,-2-3-4-15,6-6-3 0,-12-13-8 16,4 3-10-16,3-3-13 0,8 0-11 16,6-5-6-16,17-6-107 0,18-9-110 0,0-4-255 15</inkml:trace>
  <inkml:trace contextRef="#ctx0" brushRef="#br0" timeOffset="87385.499">24873 12864 577 0,'0'-16'135'0,"0"8"5"0,0 8-91 15,10 0-20-15,9 7 4 0,3 0-4 16,-3 8-3-16,4 7-2 0,3 10-2 15,-3 11 3-15,5 17-1 0,5 8-2 0,3 15 0 16,6 11-1-16,9 8-2 0,3 1-2 16,-6 11-4-16,2 7-4 0,-6-2 0 15,-21-3-3-15,-23-9-2 0,0-2-3 16,-8-11-5-16,-31-9-5 0,-27-5-10 16,-7 1-22-16,-24-13 3 0,-24-9-143 15,-19-7-135-15,-16-26-332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0T20:28:20.2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9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6-20T20:32:31.391"/>
    </inkml:context>
  </inkml:definitions>
  <inkml:trace contextRef="#ctx0" brushRef="#br0">3041 5091 444 0,'0'-8'107'0,"7"0"3"0,-7-3-70 16,3 6 1-16,-3-4-8 0,6 6-3 0,-6 3-1 15,5-8-2-15,-5 8 0 0,0 0-1 16,0-7-2-16,0 7-1 0,0 0-2 16,0 8 0-16,-5-8-1 0,5 7-2 15,-6 1-2-15,6-1-3 0,-3 2 0 16,3 3-1-16,-7-2-3 0,-1 7-2 15,8 8-2-15,-8 4 0 0,4 13-2 0,-1 2-1 16,-3 6-1-16,-3-6 0 16,3-2 0-16,-7-11 0 0,5 1-1 0,4-10 0 15,6 1 1-15,-10 3 0 0,10-4-2 16,0 1 2-16,0-3-1 0,0 1 1 16,-5-5 0-16,5 1-1 0,0-5 2 15,-7-4 1-15,7-2 2 0,0 2 2 16,0-8-1-16,0 0 2 0,0 0 0 0,7-7 2 15,-7 7-3-15,0 0 0 0,5 0-2 16,-5 0 1-16,10 0-2 0,-6 7 1 16,3-7-3-16,6 0 2 0,-1 0-1 15,7 0 2-15,-2 0-1 0,-1 6 0 16,-5-6-1-16,6 0 0 0,-11 0-1 16,4 0 2-16,5 0-2 0,-7 0-1 15,2 0-1-15,5 0 3 0,-9 0-3 16,-1 0 1-16,-5 0-5 0,11 0-3 0,-11 0-9 15,0-6-6-15,0 6-18 0,5-11-10 16,-5 6-14-16,7-8 5 0,-2 5-113 16,5-3-109-16,-1-6-262 0</inkml:trace>
  <inkml:trace contextRef="#ctx0" brushRef="#br0" timeOffset="585.055">3429 5035 535 0,'0'-3'126'0,"0"3"6"0,0 0-90 16,0 0-1-16,0 0-1 0,-7 7-3 16,-3-2-1-16,4-1-4 0,1 9-3 15,0 2-3-15,5 1-1 0,-5 7-8 16,-3 9-2-16,8-4-4 0,-8 7-3 0,0 10-4 16,-4-7-1-16,6 10-1 0,-1-3-1 15,0-9-1-15,1 0 1 0,-1-5 0 16,2-5 0-16,5-3 1 0,-4-1-2 15,4-1 2-15,0-5-1 0,0-2-1 16,0-2 1-16,0-6 1 0,0 1 1 16,0-7 0-16,0 0 1 0,0 0 2 15,6 4 1-15,-6-4 2 0,5 0 1 0,-5 0-1 16,0 0 2-16,0 0-2 0,0 0 0 16,0-4-1-16,0 4-2 0,0 0-2 15,10 0 2-15,-5 0-5 0,0 0 1 16,4 0 0-16,3 4 0 0,-1-4 0 15,4 0 0-15,-7 0-2 0,4-4 3 0,1 4 0 16,-3 0-1-16,-1-7 1 16,9 7 2-16,0 0 0 0,-4 0 0 0,4 9 0 15,-2-9 0-15,4 5-1 0,2-5-1 16,-5 2-1-16,2-2-1 0,-1 0 0 16,-6 0 0-16,6 0 0 0,-3 7-1 15,3-7-7-15,-7-7-8 0,0 7-8 16,-4-5-16-16,-7 5-19 0,7-7-16 15,-7 1-116-15,6-7-127 0,-1-4-297 0</inkml:trace>
  <inkml:trace contextRef="#ctx0" brushRef="#br0" timeOffset="1370.08">4389 5329 585 0,'0'-2'146'0,"5"2"8"0,-5-6-95 16,6 6 0-16,-6-7-5 0,12 7-9 15,-12 0-11-15,5 0-5 0,-5 0-8 16,0 0-4-16,0 0-6 0,5 0-6 15,0-5-1-15,1 5-5 0,7-7-12 16,-3 7-12-16,2 0-18 0,1 0-14 16,-8 0-26-16,3 0-92 0,0 7-115 0,-2-2-246 15</inkml:trace>
  <inkml:trace contextRef="#ctx0" brushRef="#br0" timeOffset="1537.179">4505 5597 663 0,'0'7'171'0,"7"-7"6"16,1 0-105-16,3 0-10 0,-2-7-16 15,-6 7-15-15,-3-5-13 0,8-6-15 16,0-2-15-16,-3 0-20 0,2 3-24 16,-1-2-122-16,-6 2-138 0,12 10-333 15</inkml:trace>
  <inkml:trace contextRef="#ctx0" brushRef="#br0" timeOffset="2372.191">2457 7101 507 0,'0'0'119'16,"0"-7"2"-16,0-3-87 0,5-1-1 0,-5 0-6 16,5-2-4-16,-5-8-2 0,0 4-2 15,5-1 0-15,1-2-1 0,7-5 0 16,-5-5-2-16,14-4-2 0,-8-11 1 16,6-9-1-16,6-5 0 0,0 7 0 15,-4-1-1-15,1 5 2 0,0 5-1 16,-5 9-1-16,-5-3 0 0,1 1-3 15,-5 6-1-15,-5 4 1 0,3 7-3 0,3 6 2 16,-4 6-2-16,-2 7 0 0,2 0-1 16,-1 0 1-16,5 7-4 0,-4 0 2 15,1 7-3-15,3 4 1 0,-4 10-1 16,-6 8 0-16,0 8-2 0,0-1 1 16,-11 5-1-16,3 4-1 0,1 10-3 15,2 3-2-15,5-2-1 0,0-4-1 16,0-6-2-16,0-11-5 0,7-8 0 15,-7-9-4-15,0 1-6 0,3-7-5 0,-3-8-7 16,-3-1-5-16,3-10-4 0,-8 0-110 16,-2-10-105-16,10-6-261 0</inkml:trace>
  <inkml:trace contextRef="#ctx0" brushRef="#br0" timeOffset="3055.194">2522 6895 448 0,'-8'0'112'0,"8"8"6"16,0-8-66-16,0 0-2 0,8 0-8 16,-1-5-3-16,3-3-6 0,6 0-2 15,2-4-5-15,5-1-4 0,2-2-6 16,-3-2-2-16,5 3-6 0,0-10-4 16,-4 4-9-16,-1 2-9 0,4 2-8 0,0 2-8 15,-3 7-6-15,0 4-3 16,-5 3-1-16,1-8 5 0,-1 8 9 0,-5 0 7 15,4 0 9-15,-7 7 8 0,-7-3 7 16,2 17 5-16,-5 1 5 0,0 6 4 16,0 6 4-16,-5 3 1 0,5-14 0 15,-3 4-3-15,3 1-2 0,0-10-3 16,0 7-3-16,0 3-3 0,0 1-1 16,5-4-5-16,-1 2 1 0,5 1 0 15,0-12-3-15,-2-2 0 0,3-7 1 0,-2-7-1 16,-1 0 4-16,-3 0 0 0,1 0-1 15,4-9 1-15,-9-5 0 0,0 0 0 16,0-14 2-16,0-1-1 0,-9-5 1 16,4 4 3-16,5-9-1 0,0 5 1 0,0 2 2 15,0-8-4-15,7 5 0 0,3-5-1 16,-4 9-2-16,3 1-1 0,-1 12-1 16,0 2-2-16,-3 7 1 0,1 9-3 15,-1 0-1-15,5 0 1 0,-3 7 0 16,-1 6-1-16,1 1-2 0,3 11-1 15,-4 1-2-15,-1 1 1 0,-5 5-2 16,8 3-2-16,4-4 2 0,-7-2 0 16,-1 1 3-16,1-4 2 0,7-4-1 15,-7-3 4-15,-2-1-2 0,-3-2 2 0,7 0-1 16,2-1 0-16,-1 1-1 0,-3-6 2 16,0-3-2-16,0 3 3 0,-5-10 0 15,0 0 2-15,0 0 1 0,0-10 1 16,0 6 0-16,0-10 3 0,0-2-2 15,0-3 0-15,0-7 0 0,0 7-2 0,10-2 1 16,-2 1 0-16,-5-8-2 0,6 6 0 16,4-4 0-16,-2 0 0 0,6 7-2 15,-6 2 1-15,5 4-2 0,-6 6 1 16,-2-2-7-16,5-5-6 0,-3 14-12 16,3 6-13-16,0-11-13 0,1 5-7 15,2 0-109-15,-6 8-111 0,9 5-257 16</inkml:trace>
  <inkml:trace contextRef="#ctx0" brushRef="#br0" timeOffset="3457.793">3558 6803 512 0,'0'0'118'16,"-10"0"4"-16,4 0-81 0,-11 0-7 16,6 12-3-16,-7 1-3 0,3 8-1 15,-8 6-2-15,0 0-3 0,2 2-1 16,6-1-3-16,-3-9-4 0,10 0-4 0,8 4-3 15,0 5-3-15,0-7 0 0,7 1-3 16,4-3-2-16,1-3 2 0,2-13 0 16,-1-3-1-16,9 0-1 0,-4 0 3 15,3 0-1-15,5-4 1 0,0-9-3 16,-3-6 2-16,-5-2 0 0,3 3 1 16,-11-5 1-16,3 0 5 0,-6 6 0 0,-1 0 3 15,-6-4 4-15,5 10 2 0,-5-5 4 16,0 7 1-16,0 3-1 0,0-2-3 15,-5 8-2-15,5 0-3 0,-6 0-3 16,6 14 0-16,-3-7-5 0,3 6-3 16,0 9 2-16,0-3-1 0,0 5-1 15,6 5 0-15,12-4-5 0,-5 2-1 16,5-5 0-16,-5-2-4 0,7-10-2 16,-12-4-7-16,7-1-7 0,-2-5-5 15,5 0-10-15,-5 0-12 0,7-10-7 0,-7-1 3 16,1-12-108-16,-5 4-106 0,-1-8-255 15</inkml:trace>
  <inkml:trace contextRef="#ctx0" brushRef="#br0" timeOffset="3922.238">3920 6726 556 0,'0'-11'134'0,"0"4"7"0,0 7-89 0,-12 9-3 16,4 15-7-16,-2 16-5 0,-5-1-7 15,9 7-6-15,-1-3-4 0,7-6-4 16,0-8-5-16,7-1-5 0,3-6-1 15,4 1-1-15,-1-6 0 0,7-12-2 16,0-5 0-16,-2 0-2 0,5 0 2 16,3 0-1-16,-5-16 0 0,-6 3 0 15,8-6 1-15,-7 4-1 0,-3-3 1 0,-1-2 4 16,6 5 1-16,-12-1 0 0,-1 3 1 16,5 2 2-16,-5 1 3 0,-5 10-1 15,0 0-3-15,0 0-1 0,0 14 1 16,0-2-3-16,0 1 1 0,0 1-4 15,0-2 1-15,0 5 0 0,6 3-1 16,1 1-2-16,4 0 1 0,2 4-3 16,4 3 1-16,-3 1 2 0,4 0-3 0,-4 4 3 15,0-4 0-15,-4 0-2 0,-2-1 2 16,2 1-1-16,-5-4-1 0,-5-6 2 16,0-2-3-16,0 2 2 0,0-4 0 15,0 6 1-15,0-5 3 0,-5 4 0 16,-1-7 3-16,-1 0 2 0,-3-4 2 15,-6-4 2-15,3-5 4 0,-9 3-3 16,-4-3 3-16,-3 0-3 0,-6-3-2 16,-1-4-2-16,-4-12-4 0,-6-1-3 0,5-4-1 15,5 2-7-15,3-5-7 0,17 12-8 16,8 1-12-16,8-1-13 0,0 0-19 16,0-1-18-16,18-10-53 0,3 6-60 15,0-6-113-15,12-4-239 0</inkml:trace>
  <inkml:trace contextRef="#ctx0" brushRef="#br0" timeOffset="4113.158">4562 6722 675 0,'0'0'177'0,"9"0"2"0,-4 0-91 16,-1 0-32-16,-4 0-17 0,9 0-14 15,-9-12-23-15,8 0-19 0,-3 4-19 16,0-5-22-16,4 3-96 0,-2 10-25 16,-7 0-113-16,10 15-213 0</inkml:trace>
  <inkml:trace contextRef="#ctx0" brushRef="#br0" timeOffset="4272.201">4661 7130 733 0,'0'12'189'0,"8"-12"4"16,3 0-110-16,-4 0-18 0,-1 0-17 16,3-5-22-16,-3 5-21 0,1-10-24 15,-4 3-21-15,5-1-26 0,-8-1 27 16,10 4-157-16,-10-1-135 0,6 6-320 16</inkml:trace>
  <inkml:trace contextRef="#ctx0" brushRef="#br0" timeOffset="5190.421">2459 8468 541 0,'0'-3'132'0,"4"3"8"16,-4-11-88-16,7 11 0 0,0-5-7 16,-7 5-3-16,13-4-4 0,-7 4-8 15,-1 0-5-15,-5 0-4 0,5 0-5 16,-5 4-4-16,11 1 0 0,-6 7-4 0,-5 3 1 15,0 10-3-15,0 7 0 0,-5 3-1 16,5 8-1-16,-11 0-2 0,11 1-2 16,-10 0 1-16,5-10 1 0,-1-4-2 15,-4-1 0-15,10-3 1 0,-8-6 0 16,8 6 0-16,0-4-2 0,0 0 1 16,0-8 1-16,3 0 0 0,-3-12-1 15,7-2 0-15,1 0-1 0,-8-4 2 0,6-6 2 16,-1 7 2-16,-2-10-1 0,2 7 3 15,5-1 0-15,-2 3 2 0,-3 4-1 16,12 0-3-16,-4-10-1 0,5 10-1 16,-4 0-2-16,6 0 0 0,-7 0-1 15,2 0 1-15,-2 0 0 0,0 0-3 16,-5 0-1-16,0 0-6 0,2 0-7 16,-3-4-8-16,-2-6-15 0,-5 2-17 0,5-2-6 15,-5 3-114-15,5-2-121 0,6 5-283 16</inkml:trace>
  <inkml:trace contextRef="#ctx0" brushRef="#br0" timeOffset="5640.308">2913 8343 499 0,'0'3'130'0,"0"-3"4"0,0 11-55 15,0-3-33-15,0 3-7 0,-8 0-5 16,3 3-6-16,5 2-7 0,-11 0-3 16,6 10-5-16,5 1-2 0,-5 8-3 15,5 8-2-15,-5-7 1 0,0 4-2 16,5-7-1-16,-5-4 0 0,5-12 0 15,0 6-3-15,0-5 0 0,0-6 0 0,5 1-1 16,-5-2 0-16,7-1 2 0,-7 0-2 16,0-5 3-16,3-5 1 0,5 5 1 15,4-5 3-15,-6 0 3 0,6 7 0 16,6-7 2-16,-12 0-1 0,7 2 1 16,-3-2-1-16,0 6-1 0,3-6-3 15,-3 9-1-15,1-9 1 0,2 4 0 16,-6-4-1-16,-1 0-2 0,4 0-1 15,-5 0 2-15,0 0-3 0,-5 0 0 0,8 0-3 16,-8 0-3-16,8 0-10 0,-8 8-11 16,5-8-19-16,-5 0-18 0,5 0-96 15,-5 0-22-15,7 0-108 0,-2-10-203 16</inkml:trace>
  <inkml:trace contextRef="#ctx0" brushRef="#br0" timeOffset="6016.566">3322 8529 537 0,'-5'0'128'0,"5"9"5"0,0-9-84 16,0 2-7-16,0-2-5 0,0 0-5 15,0 0-4-15,0 0-2 0,0 0-3 16,0-3-1-16,9-5 1 0,-9 3 0 16,11-3 1-16,-6 1 0 0,-2 1-2 0,-3-2-1 15,8 4-4-15,4-4-3 0,-4 6-2 16,4-4-2-16,2-3 0 0,-4 9 0 15,-2-6-2-15,0 6 2 0,-8-6-3 16,0 6-3-16,0 0-1 0,0 0-5 16,0 6-5-16,0-6-12 0,7 5-15 15,0-5-20-15,2 0-15 0,-2 0-116 16,-1 8-130-16,1 0-299 0</inkml:trace>
  <inkml:trace contextRef="#ctx0" brushRef="#br0" timeOffset="6275.495">3406 8881 555 0,'0'9'142'0,"0"-3"10"15,0-6-77-15,0 0-12 0,0 0-5 16,6 0-5-16,-6 0-5 0,12-13-5 15,-7 7-7-15,0-2-4 0,1 3-7 0,4-6-6 16,-2 6-5-16,-5-8-3 0,2 2-6 16,2 3-7-16,1-3-11 0,-8 2-21 15,0 9-27-15,0 0 8 0,0 0-139 16,-10 10-138-16,4 4-316 0</inkml:trace>
  <inkml:trace contextRef="#ctx0" brushRef="#br0" timeOffset="7140.942">2028 10412 523 0,'0'-4'122'0,"9"-5"3"15,-5-3-88-15,5 1-7 0,-5-2-6 16,1-3-3-16,4-3-3 0,0-1-3 16,1 1 2-16,0-6 1 0,5-3 0 0,-7-9 1 15,8-6 2-15,-4-4 1 0,4-5-2 16,-3 6-5-16,5 2 1 0,-5-2-1 16,2 1-2-16,-4 4-2 0,-4-5-2 15,1 3 0-15,0 8 0 0,1 8-1 16,-1 8-1-16,3 8-1 0,-4 4-1 15,1 1 1-15,2 6-2 0,0 0 0 16,-4 0 3-16,2 0-2 0,2 0 0 16,-2 6-2-16,-3 0 1 0,7 2 1 15,-4 8-2-15,2 5-2 0,4 0 0 16,-5 15 1-16,0-2 1 0,3 6-2 0,-7 0-1 16,0 3 1-16,1-4 0 0,6 2 0 15,-8-1-2-15,1-1 0 0,-5-4 1 16,5 2-1-16,-5-5 3 0,12-2-4 15,-12-5 1-15,8-2-4 0,-3-4-2 16,3 1-6-16,-8-9-4 0,15-1-7 0,-10 0-7 16,-5-10-9-16,5 0-7 0,-5 0-7 15,0 0 140-15,0 0-243 0,0-6-127 16,-5 6-349-16</inkml:trace>
  <inkml:trace contextRef="#ctx0" brushRef="#br0" timeOffset="7397.17">2249 10094 475 0,'-11'0'113'0,"3"0"5"16,-7-6-76-16,7 6-2 0,8 0-4 15,0-3-3-15,0 3 0 0,0 0-1 16,9 0 1-16,3 0 0 0,-2 0-2 15,4-6-1-15,-2 6-2 0,9-7-3 0,-1 7-3 16,1 0-7-16,4 0-5 0,4 7-8 16,-3-1-7-16,-1 0-12 0,-2-6-13 15,0 6-10-15,-1-6-8 0,5 0-8 16,-1 0-106-16,-3-12-108 0,5 4-253 16</inkml:trace>
  <inkml:trace contextRef="#ctx0" brushRef="#br0" timeOffset="7811.905">2701 10011 556 0,'0'4'128'0,"0"7"2"0,-5 0-95 16,5 3-6-16,0 5-7 0,0-4-4 15,5 6-7-15,0 0-2 0,3-6-3 16,5 2-1-16,0 10-4 0,2-13 0 16,-5 4 0-16,4 8 1 0,-6-11-3 15,-3-5 2-15,0 3 0 0,-5-2-1 0,0-1 1 16,0-5-1-16,0 0-1 16,0-5 4-16,0 0-2 0,0 0 1 0,10-6 1 15,-10 1-1-15,0-4 5 0,0-2 2 16,0 1 1-16,-8-4 4 0,3-8 2 15,0 0 4-15,2-7 1 0,-2-6-3 16,-3-1 1-16,8 1-3 0,0 1-3 16,8 4-2-16,0 9-3 0,3 5-2 0,6 5-2 15,-1 4-2-15,2 1 1 0,7 1-1 16,-1 5-1-16,1-6 0 0,3 6-6 16,-7 0-13-16,-1 8-12 0,-1 4-15 15,-9 3-11-15,-2 4-111 0,2-3-121 16,-10 0-270-16</inkml:trace>
  <inkml:trace contextRef="#ctx0" brushRef="#br0" timeOffset="8182.043">3098 10157 526 0,'0'16'118'15,"0"-2"0"-15,0-1-91 0,0-3-9 16,0 6-5-16,8-3-5 0,-4 4-2 0,4-4 0 16,2-2 3-16,0 2 3 0,-6-1 4 15,1-4 4-15,2 0 1 0,-1-1 0 16,-6 0 0-16,7-4-1 0,-7-3-3 16,0 0-1-16,0 0-2 0,0 0-2 15,3 0 1-15,-3 0 0 0,0-8-1 16,0-1 5-16,0-4-2 0,0-2 2 0,-3-3 1 15,3-1-1-15,-5-3 0 0,5-4 0 16,0 4-5-16,7-8 0 0,-2-2-4 16,1 2 0-16,5 4-4 0,-1 1 0 15,2 11-1-15,1 7-2 0,-3 7-1 16,3-9-1-16,-7 9-4 0,7-2-8 16,0 2-11-16,-1 0-17 0,8 0-14 15,1-6-1-15,-10 6-120 0,12 0-124 16,0 0-276-16</inkml:trace>
  <inkml:trace contextRef="#ctx0" brushRef="#br0" timeOffset="8663.262">3661 10043 530 0,'0'0'130'15,"-7"0"5"-15,-1 0-83 0,-2 11-6 16,-3-4-3-16,-8 3-6 0,-3 4-5 16,-1 1-6-16,2 6-5 0,7 1-3 15,-2-1-5-15,8 1-2 0,3-1-2 0,-4 1-1 16,11-6 1-16,0 0 0 16,0-3-1-16,0-7 0 0,16-6 0 15,-3 0-1-15,14 0 0 0,0-5-3 0,4-6 0 16,-1-2-2-16,1-1 0 0,-6 3-1 15,-1-1 0-15,-4-2 0 0,-7 1 5 16,-7-1 1-16,1 0 6 0,-7-2-2 16,6 7 5-16,-6 2-1 0,0-6-1 15,0 8-2-15,-6-4-2 0,6 9-6 16,-7-6 2-16,7 6-3 0,0 5-1 0,0 2 0 16,7 1 0-16,-7 2-2 0,8 0 0 15,-3-1 0-15,-2 3 1 0,2-5 0 16,0 6-1-16,3 3 0 0,-3 0 2 15,0 3-3-15,5 3 2 0,3-6-1 16,-3-6-3-16,3-2 0 0,-5-8-5 16,-3 7-5-16,3-7-4 0,5 0-10 15,-5 0-9-15,9 0-10 0,-6-9-9 0,1 3-7 16,4-3-2-16,0-5-105 16,-3 2-106-16,-1 2-256 0</inkml:trace>
  <inkml:trace contextRef="#ctx0" brushRef="#br0" timeOffset="9147.511">4047 10011 551 0,'0'-6'138'0,"0"0"7"0,0 6-72 16,0 0-22-16,0 0-3 0,-3 6-6 15,3 2-6-15,-5 8-4 0,5 4-3 16,0 3-7-16,0 5-2 0,0 1-5 16,0-10-2-16,5 6-3 0,5-7 0 15,4-4-4-15,1-14 3 0,3 0-1 16,3 0-3-16,7 0 1 0,-2-12-1 15,5 4-2-15,-1-4 0 0,-9 8 0 16,-1-10-2-16,1-2 0 0,-5 1 1 0,2 2 4 16,-6-1 0-16,3 0 3 0,-9 2 1 15,1 0 2-15,1 4 1 0,-2 8-2 16,-6 0 0-16,0 0 0 0,5 10-4 16,-5 0-1-16,0 4-2 0,0 1-1 15,0 1 0-15,0 3-3 0,5 3 0 16,-5-4 0-16,12 6-1 0,-6-5 1 0,-6-1-1 15,8 5 0-15,-3-2 1 0,0 4-1 16,10-2 0-16,-7 2-1 0,7 2-4 16,-5-5 0-16,1 2-2 0,1 3-2 15,-6-5 1-15,2 4 0 0,0 0 0 16,2-3 4-16,-5 1 1 0,0-3 1 16,-5 1 1-16,0-5 1 0,0-4 2 0,-6 0 0 15,-8-10 3-15,0 5 2 0,-6-1 4 16,4-7 3-16,-10 0 5 0,-2 4-1 15,-10-4 1-15,-3 0-1 0,4-6-2 16,-3 6-4-16,-4-7-4 0,5 1-8 16,-2-2-12-16,7 2-12 0,7-6-21 15,13-7-30-15,14-3-21 0,0 0-111 16,13 0-138-16,11-7-300 0</inkml:trace>
  <inkml:trace contextRef="#ctx0" brushRef="#br0" timeOffset="9380.924">4777 10070 636 0,'0'0'176'16,"5"0"11"-16,-5 0-81 0,0 0-26 15,6 0-18-15,1 0-14 0,-2 0-17 16,0 0-19-16,3-11-17 0,2 11-19 16,-6 0-19-16,0 0-25 0,-4 9-44 0,0-5-82 15,0 15-121-15,6 4-262 0</inkml:trace>
  <inkml:trace contextRef="#ctx0" brushRef="#br0" timeOffset="9529.876">4831 10399 652 0,'0'11'173'0,"5"-5"9"0,6-6-89 16,-1 0-26-16,-5 0-18 0,3-4-18 15,7-1-26-15,-9-6-27 0,4 10-31 0,0 1 6 16,-4 0-136-16,-6 0-136 0,0 0-309 16</inkml:trace>
  <inkml:trace contextRef="#ctx0" brushRef="#br0" timeOffset="10482.552">2239 11503 552 0,'0'-5'138'0,"5"5"3"15,-5 0-87-15,8 0-8 0,-8 0-8 16,0 0-7-16,0 5-8 0,-8 7-6 15,8 4 0-15,-6 7-1 0,6 6-1 16,0 5-2-16,0 1-3 0,0 4-2 16,0-4-1-16,5 0-2 0,-5-5-1 0,6 2-1 15,-6-7-3-15,0 1 1 0,0-2 0 16,0-9-1-16,0 0 1 0,0-1-1 16,0 2 0-16,0 0-1 0,0 0 1 15,0-2 1-15,0-1 0 0,8-8 0 16,-8 2 2-16,5-7 3 0,2 0 5 15,-1 0 1-15,3 0 2 0,-5 0 1 16,1-8 1-16,5 8-1 0,3 0-4 16,-5 0-2-16,12 0-3 0,-2 0-1 0,5 0-1 15,2 0 3-15,2 8-1 16,-2-8 2-16,-1 0 0 0,-2 0 2 0,5 0-1 16,-2-8-1-16,0 4-2 0,-7-4-2 15,-7 8-2-15,-1 0-4 0,-2 0-5 16,-8 0-8-16,5 0-9 0,-5 6-12 15,0-6-17-15,0 0-16 0,0-11-1 16,0 6-114-16,5-7-119 0,5 3-272 16</inkml:trace>
  <inkml:trace contextRef="#ctx0" brushRef="#br0" timeOffset="10980.179">2733 11481 522 0,'5'-7'131'0,"0"7"6"15,3 0-78-15,-3 0-5 0,-5 0-7 16,0 0-4-16,0 0-5 0,0 13-6 15,0 3-4-15,0 7-5 0,0 7-6 16,0-1-2-16,4 6-4 0,-4-3-4 16,5 0-2-16,-5 2-1 0,8-7-4 15,0-4 2-15,-2 5-3 0,-2-4 3 16,-4-8-1-16,0 3 0 0,5-4-2 16,-5 0 2-16,0-1-1 0,0-1 3 15,0-6-2-15,4 2 4 0,-4-7 1 16,0-2 4-16,0 0 0 0,12 0 2 0,-7 0 2 15,1 0 1-15,4 0-3 0,0 0 0 16,-5 0-3-16,0 0 2 0,1 0-3 16,3 0-2-16,-1 8 1 0,5-8-1 15,2 0 0-15,-4 0 2 0,9 0-3 16,-1 0 2-16,-2 0 0 0,2 0-3 16,-4 4 0-16,0-4 0 0,-12 8-2 0,-3 0 1 15,5 3-4-15,-5-2 0 0,0 3-4 16,5-3-6-16,-5-9-7 0,8 0-5 15,-8 0-14-15,5-6-13 0,0-3-19 16,1-7 119-16,6 1-235 0,-6 3-141 16,-1 4-373-16</inkml:trace>
  <inkml:trace contextRef="#ctx0" brushRef="#br0" timeOffset="11211.29">3347 11634 653 0,'5'0'173'16,"-5"0"8"-16,0 0-87 0,6 0-26 16,-6-6-20-16,0 1-13 0,0-1-12 15,7 6-12-15,-2-4-16 0,-5 4-17 16,5 0-21-16,0 0-20 0,0 7 14 15,-5 4-136-15,8 3-129 0,-2 13-291 0</inkml:trace>
  <inkml:trace contextRef="#ctx0" brushRef="#br0" timeOffset="11363.253">3381 11928 566 0,'0'0'163'15,"10"5"13"-15,0-5-54 0,0 0-33 16,4 0-10-16,-2-5-14 0,3 5-17 0,-7-8-14 15,0 3-15-15,2 5-19 0,-5-8-23 16,-5 8-26-16,5-8-26 0,-5 8-122 16,0 0-146-16,3 6-331 0</inkml:trace>
  <inkml:trace contextRef="#ctx0" brushRef="#br0" timeOffset="12163.266">2151 13377 516 0,'0'0'119'0,"0"0"4"15,0 0-91-15,0-6-2 0,0 2-2 16,0-4-1-16,5-1-2 0,3-2-3 0,-3 0 0 16,0-6-3-16,-2 1 1 0,2-6-3 15,0-1-3-15,5-11-3 0,-5-3-2 16,0-7-3-16,0-6 0 0,-1-7-2 15,5 0 0-15,-9-5 0 0,8 0-1 16,-3 5 2-16,1 0 0 0,4 9 1 0,-2 9 1 16,4 17-2-16,2-2 0 0,-5 8 2 15,5 5-1-15,-7 4 2 0,-1 0 2 16,3 7-2-16,5-5 3 0,-5 5 0 16,9 0-1-16,-7 10 1 0,4 1-2 15,-5 10-3-15,-4 4 1 0,1 2-5 16,2 21 2-16,-4 3-2 0,2 7-2 15,-2 3-1-15,3 7 2 0,-3-11-1 16,-5 0 0-16,0-6-1 0,5-6 0 16,-5-9-3-16,5-8-2 0,-5-8-5 0,6 2-5 15,6-9-7-15,-12-3-10 0,0-1-12 16,0 2-8-16,0-11-83 0,0 0-26 16,-12 3-97-16,4-3-197 0</inkml:trace>
  <inkml:trace contextRef="#ctx0" brushRef="#br0" timeOffset="12364.878">2236 13053 525 0,'0'-7'136'0,"0"3"9"16,8-4-67-16,5 3-17 0,0 2-1 15,9 3-5-15,4-11-7 0,5 11-11 16,0-3-7-16,0 3-10 0,-5 0-6 0,2 0-9 15,-2 0-13-15,-3 0-12 0,-6 0-17 16,5 0-16-16,-10 0 104 0,3 0-227 16,-2-7-135-16,8 7-349 0</inkml:trace>
  <inkml:trace contextRef="#ctx0" brushRef="#br0" timeOffset="12748.755">2691 12945 533 0,'0'7'136'16,"0"-2"7"-16,0 4-77 0,5 0-13 15,-5 4-5-15,5 6-5 0,0 3-9 16,-5 6-10-16,6 3-7 0,2 3-7 16,-3-5-2-16,0 1-4 0,3-5-1 0,7 2-1 15,-5-9-2-15,5 4 1 0,-4-5 0 16,0 0-1-16,4-4 0 0,-10-5 1 15,2-4-1-15,-7-4 1 0,6 7 0 16,-6-7 1-16,0 0-1 0,0-3 3 16,0 3-1-16,0-8-1 0,0 2 4 15,-6-7 0-15,-3-3 1 0,1-6-1 16,-6-2 3-16,2-6 1 0,-1-8 3 0,7 5-3 16,6-12 3-16,0 1 0 0,0 4 2 15,0 3-4-15,18-1-1 0,-4 10-2 16,6 5-1-16,-1 1-2 0,-2 6-3 15,1 3-5-15,-7 13-2 0,6 0-11 16,-8 0-10-16,13 8-16 0,-4 10-15 16,0 7-10-16,1-7-116 0,-2 2-123 15,-1 0-281-15</inkml:trace>
  <inkml:trace contextRef="#ctx0" brushRef="#br0" timeOffset="13099.248">3123 13039 557 0,'0'5'137'16,"0"1"5"-16,0 9-92 0,0 8-6 0,0-3-7 15,0 3-9-15,0 6-9 0,0-9-6 16,0 2-6-16,10-2-4 0,-10-3 2 16,5-4-2-16,-5 0 2 0,0-2 1 15,4-5-1-15,-4 2 1 0,7-3 1 16,1-5-2-16,-8 7 0 0,5-7 1 15,-5 7 0-15,0-7 2 0,0 0 1 0,-5 0 1 16,5 0 0-16,-13 0 1 0,8-7-2 16,5-2 2-16,-3-4-1 0,3-4-1 15,0 4 2-15,5-12 0 0,0-4-1 16,-5-7 0-16,13-2 0 0,-5 1-2 16,-1-4-1-16,6 14-4 0,-4 5 1 15,3 5-3-15,1 0 0 0,-2 8-3 16,4-2-3-16,-2 7-10 0,2 4-6 0,-4 0-15 15,6 0-20-15,-7 0-2 0,-1 8-121 16,6 2-122-16,0-4-285 0</inkml:trace>
  <inkml:trace contextRef="#ctx0" brushRef="#br0" timeOffset="13514.889">3514 12964 508 0,'0'0'123'16,"0"-9"6"-16,0 9-77 0,0 0-4 15,0 0-3-15,-7 0-1 0,-6 0-1 16,3 9-2-16,-8-1-3 0,2 6-5 16,-5 9-5-16,-2-1-4 0,2 16-5 15,-1 1-6-15,3-1-4 0,7 3-3 16,2-6-3-16,10-6-1 0,0-9-2 16,10-4-1-16,0-7 4 0,11-9-3 0,-4 0 2 15,4 0-3-15,0-10 2 0,-1 3-1 16,-2-9 1-16,-5-2-1 0,3-2 2 15,-6 1-1-15,2 0-1 0,-6-3 0 16,2 3 1-16,-8 2 1 0,5-6 0 16,-5-1 3-16,0 2 3 0,0 6 4 15,0 1 0-15,0 9 1 0,0 6-1 16,-5 0-2-16,5 5-1 0,-5 6-5 16,5-2-1-16,0 12-2 0,-3-2 1 0,3 7-2 15,0-4 1-15,0 8 0 0,0-4 1 16,5-2-4-16,3-4 0 0,5-5-5 15,0-3-1-15,2-7-7 0,-4-5-9 16,6 0-8-16,-4 0-8 0,0-11-11 16,-2 1-9-16,7-1-8 0,-4 0-63 15,4-1-33-15,-5 1-94 0,3-1-196 0</inkml:trace>
  <inkml:trace contextRef="#ctx0" brushRef="#br0" timeOffset="13998.58">3802 13023 553 0,'0'-11'135'0,"0"1"6"0,-8 10-86 15,3 0-8-15,-4 13-5 0,0 9-4 16,-4 10-7-16,4-1-8 0,9 0-4 0,0 1-4 16,0-8-6-16,0-7-4 15,12-4-5-15,3-2 1 0,-2-3 1 0,3-8-1 16,-9 0 0-16,4 0 1 0,4-14 2 16,-9 3 1-16,9-4 0 0,0 6 0 15,-1-12 2-15,-2 1 0 0,1 2 1 16,-2-4 1-16,-4 2 3 0,1 6 4 15,0 2 1-15,-1 7 1 0,-4 5-2 0,-3 0 1 16,5-7-3-16,-5 7-5 16,0 7-1-16,5-2-1 0,-5 4-2 0,8-4 0 15,-3 7-1-15,2 2 0 0,-1 3 1 16,6 1-3-16,-6 7-2 0,-3 2 0 16,2-1 1-16,3 3-1 0,2 0 1 15,-3-4-3-15,4 4 3 0,6-2 0 16,-9-5-3-16,10 5-1 0,-5-3-4 0,2-3-1 15,-9 6 1-15,2 3 0 0,-8-5-2 16,7 7 4-16,-7-3 1 0,0-8 1 16,0 2 4-16,0-2-2 0,-8-5 1 15,3 0 0-15,0-4 1 0,-3 1 0 16,-9-13 5-16,6 5 0 0,-4-5 2 16,4 0 1-16,-11-5 3 0,11 5 1 15,-15-13 2-15,-2-1-4 0,-1-2-1 16,1 0 0-16,2-14-3 0,6 0-5 0,9-2-8 15,-3-9-7-15,8 9-9 0,-1 0-13 16,7 2-14-16,0 1-17 0,4 4-12 16,4-1-113-16,3 3-126 0,1 3-293 15</inkml:trace>
  <inkml:trace contextRef="#ctx0" brushRef="#br0" timeOffset="14171.026">4219 13001 704 0,'0'0'175'15,"5"0"2"-15,0-3-103 0,8 3-22 16,-5-12-26-16,5 4-25 0,2-1-25 16,0-3-24-16,-6 5-97 0,1 7-33 0,8 0-114 15,-3 0-230-15</inkml:trace>
  <inkml:trace contextRef="#ctx0" brushRef="#br0" timeOffset="14314.821">4343 13309 721 0,'17'0'176'0,"-4"0"1"0,6-7-114 0,-2 0-20 16,-4-2-28-16,-3-1-29 0,3 5-33 15,-7 5-121-15,-6 0-8 0,5-6-113 16,-5 9-212-16</inkml:trace>
  <inkml:trace contextRef="#ctx0" brushRef="#br0" timeOffset="15118.129">2293 14801 537 0,'0'0'134'16,"5"0"5"-16,-5-4-75 0,0 4-14 15,5 0-6-15,-5 14-7 0,0 2-7 16,0 4-5-16,-6 11-3 0,1 5-6 16,1 2-4-16,0 13-5 0,4-1-2 15,0 5-2-15,0 2-1 0,0-9-3 0,8-2 2 16,-2-2-1-16,-6-8-1 0,13 0 1 15,-13-6 0-15,0-3 0 0,0-8 0 16,10-2-1-16,-5-5 1 0,8-7 2 16,-3-5 4-16,0 0 2 0,3 0 3 15,-3-11 3-15,1 4 4 0,7-2 0 0,0-3 2 16,-3 5 1-16,6 0 2 16,-6 0-1-16,4 7-1 0,8-6 0 0,2 6-3 15,1 0-2-15,-1 0-4 0,-1 0-3 16,-2-9-4-16,-5 9-1 0,-6 0-6 15,3 9-5-15,-18-9-6 0,8 0-8 16,-8 4-15-16,0-4-19 0,0-5-22 16,0-8-119-16,0-7-137 0,8-6-321 15</inkml:trace>
  <inkml:trace contextRef="#ctx0" brushRef="#br0" timeOffset="15533.382">2846 14768 564 0,'0'0'141'0,"0"0"6"0,0 0-86 16,0 0-7-16,0 9-7 0,0 4-7 15,-3 1-6-15,3 7-7 0,0 1-6 16,-10 2-4-16,10 5-4 0,0 1-4 15,0 8-2-15,0 1-4 0,0 4-2 16,10 3 1-16,-10 2-2 0,3-11 0 0,-3-3-1 16,0-4 1-16,5-7 2 0,-5-3-1 15,5 2 0-15,-5 2 0 0,10-6 0 16,-5-3-1-16,0-2 2 0,-5-5 0 16,10-8 3-16,-2 3 3 0,0-3 1 15,0 0 4-15,5 0 3 0,-3 0-1 16,0 0 1-16,8 0 0 0,-10 0-2 0,8 0-2 15,-4 0-3-15,3 11-2 0,-7-11-2 16,-3 7 0-16,1-7-2 0,1 9-3 16,-1-9 0-16,-1 0-3 0,2-8-4 15,1 8-10-15,5-5-16 0,-3-3-15 16,6-4-19-16,-8-4-8 0,4-1-114 16,-12-1-127-16,0 0-279 0</inkml:trace>
  <inkml:trace contextRef="#ctx0" brushRef="#br0" timeOffset="15736.999">3326 15032 702 0,'0'0'182'0,"0"0"6"15,9 0-102-15,-2 0-17 0,0-10-19 16,-3 2-13-16,6-1-13 0,-2-1-14 15,-1 4-15-15,0-4-19 0,6 7-19 16,-5 3-24-16,-3 0 141 0,1 0-268 16,1 10-153-16,-1 9-395 0</inkml:trace>
  <inkml:trace contextRef="#ctx0" brushRef="#br0" timeOffset="15885.241">3376 15339 643 0,'7'7'164'0,"6"-7"7"0,-3 0-99 16,5 0-12-16,-7 0-15 0,-2-7-11 16,1 7-20-16,3 0-18 0,-10-7-29 15,6 7-21-15,-6 7-121 0,0-7-134 16,3 13-319-16</inkml:trace>
  <inkml:trace contextRef="#ctx0" brushRef="#br0" timeOffset="16705.718">2234 16859 519 0,'0'0'119'0,"0"-7"4"0,0 0-93 16,7-4 2-16,-2-3-7 0,3-5 0 15,0-2-3-15,-1 2-2 0,6-5 0 0,-5 0 0 16,-3-4-2-16,2-2-1 0,1-11 0 15,-8-3-3-15,0 1-3 0,6 0-2 16,-6-1-2-16,0 3-1 0,0-2 0 16,-5 3-4-16,5-2 1 0,0-2 0 15,0-6-1-15,5 9 0 0,-5-1 0 16,8 10-2-16,-1 10 2 0,4 8-2 16,-1 5 1-16,7 9-2 0,-4 0 1 0,6 0-1 15,-4 0 1-15,5 9-1 0,-7-3 0 16,0 3 0-16,-7 10 2 0,1 7 1 15,4 13-1-15,-6 4 0 0,0 7 1 16,2-3 1-16,-2 10 0 0,3-10-2 16,0 5 0-16,-3 1 0 0,3-4 1 15,5-3-2-15,-5-2 0 0,9-5 0 16,-4-11-2-16,3-5-1 0,-6-2-5 16,1 1-4-16,-1-7-3 0,-5-1-3 0,-5 0-3 15,3-5-3-15,-3-9-4 0,0 0 0 16,0 0-4-16,-3 0 184 0,-5-7-290 15,-3 1-127-15,4-4-383 0</inkml:trace>
  <inkml:trace contextRef="#ctx0" brushRef="#br0" timeOffset="16917.032">2292 16569 500 0,'0'0'118'0,"0"-12"6"15,0 5-82-15,10-2 2 0,6-3 2 16,-1 2 1-16,9 2-2 0,6 8 0 16,6-7-1-16,0-2-7 0,-2 9-4 15,-3-6-10-15,-3 6-11 0,-7 0-10 0,-5 0-14 16,11 6-18-16,-6-6-14 0,-5 0-9 16,6 7-116-16,-3-7-118 0,1 0-280 15</inkml:trace>
  <inkml:trace contextRef="#ctx0" brushRef="#br0" timeOffset="17285.062">2809 16419 542 0,'0'6'135'0,"0"1"7"0,0 1-82 15,0 1-15-15,6 7-6 0,-6 2-7 16,7 6-10-16,-1 3-8 0,4 3-5 15,-2 4-4-15,0-3-2 0,4-4-1 0,-4 0 1 16,2-11 1-16,3 3 0 0,-5-4 1 16,2-1 0-16,5 2-1 0,-10-7 1 15,0 4-1-15,-5-10 0 0,0-3-2 16,0 5-1-16,0-5 1 0,0 0 0 16,-9-7-1-16,4-1 0 0,-3-5 1 15,8 3 2-15,-6-8 0 0,-2 0 3 0,1-3 1 16,-4-5-1-16,4 0 1 0,2-6 1 15,5-1 0-15,0-1-1 0,0 0-3 16,8 9 0-16,4-1-1 0,-1 12-1 16,2-2-1-16,4 5-6 0,-4 6-4 15,3 5-4-15,-4-8-7 0,4 8-13 16,-5 0-13-16,2 8-10 0,-4-8-110 0,0 2-117 16,5 5-278-16</inkml:trace>
  <inkml:trace contextRef="#ctx0" brushRef="#br0" timeOffset="17703.736">3172 16524 470 0,'0'15'114'0,"0"3"2"0,0 1-60 16,-5-2-29-16,5 6-7 0,0 4-4 15,0-3-3-15,0-2-2 0,5-1 0 16,-5-4 2-16,6-1 1 0,-6-1 1 16,10-1 0-16,-10 0 1 0,8-7-4 15,-8 1-1-15,5-2-2 0,-5-6-1 16,7 8-3-16,-7-8-2 0,0 0-1 0,0 0 1 16,0 0-1-16,0 0 1 0,0-8 2 15,0 1 3-15,0-5 3 0,0 1 1 16,0-5 1-16,-5-1 2 0,5-6 0 15,0 0-3-15,0-3-3 0,6-4 0 16,-6 0 0-16,0-4-1 0,9-3-1 16,-3 7-1-16,-6 2 0 0,5 4-1 15,10 10-1-15,-4 1-1 0,1 2 0 16,4 6-1-16,-4-3 1 0,-1 2 0 0,2-6-3 16,7 12-4-16,-9-4-10 0,6 4-16 15,-3 0-15-15,1 0 3 0,-5 0-123 16,8 6-121-16,-2 6-281 0</inkml:trace>
  <inkml:trace contextRef="#ctx0" brushRef="#br0" timeOffset="18705.353">3632 16392 479 0,'0'0'127'0,"0"-4"6"0,4 4-45 16,-4 0-40-16,0 0-5 0,0 0-7 15,-6 0-5-15,-6 0-6 0,-1 11-3 16,-8-2-5-16,5 2-2 0,-4 8-7 0,2 4 0 16,5 4-3-16,-7 4-1 0,7 4-3 15,-5-3-1-15,9 3 0 0,4-8 2 16,5-6-2-16,6-10 0 0,2-6 0 16,12-5 0-16,1 0-2 0,-1-16-1 15,4 2-4-15,1-7 2 0,-1 3-1 0,-7 0 0 16,-1 2 0-16,-8-2 3 15,-1 1 0-15,-7-4 5 0,10 6-2 0,-4 1 2 16,-2 5 0-16,2-3 0 0,4-3 0 16,-2 1 2-16,-3 0-3 0,0 5 3 15,-5 9 0-15,10 0-1 0,-10 0 2 16,0 7 3-16,0-3 0 0,0 8 3 16,-8 2 1-16,8-7 1 0,-5 8-3 15,5 0 0-15,0 5-2 0,0-2-3 16,0 5-1-16,0 2-3 0,9 1-1 0,0-9 0 15,-1-2 1-15,5 1-1 0,0-7 0 16,-3-4-2-16,5-5 3 0,-11 0-3 16,3 0 0-16,-2-3-4 0,5-6-2 15,-2 4-5-15,2-7-2 0,8 6-5 16,-7-3 1-16,6-5 0 0,-4 5 2 16,0-7 3-16,-2-3 3 0,7-1 4 0,-11 3 7 15,1-9 5-15,5 8 3 0,-7-3 6 16,-2 7 2-16,-4 7 3 0,0 2 1 15,0 5-2-15,-4 0-2 0,-2 0-1 16,-7 6-5-16,6 5-1 0,4-2-3 16,3 6-2-16,0 4 0 0,0-2-2 15,0 0-1-15,0 1-1 0,7-3 0 0,7-8 0 16,-4-1 2-16,5-6-2 16,-2 0 1-16,-2 0-2 0,1 0 4 0,-1 0-3 15,2-12 2-15,-1 4-1 0,-4-6-1 16,8 0 1-16,-7-7-1 0,2 6 1 15,2 5 1-15,-5-2 1 0,0 4 0 16,-1 8 2-16,-7-6 3 0,5 6 1 16,-5 0-1-16,3 0 1 0,-3 0 0 15,0 0-2-15,7 0-2 0,-2 0-1 16,-5 0-2-16,9 0 1 0,-2 0 0 0,-2 0-4 16,3 0 3-16,0 0-2 0,-8 0 1 15,0 0 2-15,7 6 0 0,-7 2 1 16,0 5 2-16,0 8-2 0,0 2 4 15,0-2-4-15,5 6 0 0,-5-8-2 16,10 2 0-16,-2-3-2 0,-3 3 0 16,-2-4-1-16,-3 3 0 0,5-4-2 0,0 5 1 15,3 6-1-15,-8 0 1 16,6 6-3-16,-6 5-1 0,4-4 0 0,-4-6-2 16,0 2-2-16,5-6 2 0,-5-1-3 15,0 2 0-15,0-3 2 0,0 1 0 16,0-1 2-16,-5-4 4 0,5-4-2 15,-7 0 3-15,1-5 3 0,-1-1 5 16,-1-2 2-16,1 0 5 0,-6-6 2 16,3 0 4-16,1 0 2 0,-9 0 2 15,0-7-2-15,-2-4 0 0,-3-3-4 0,-5-3-4 16,7-3-1-16,6-5-5 0,1 3-2 16,4-2-3-16,5 7-7 0,-5-3-8 15,3 5-10-15,1 1-16 0,6 0-17 16,-8 5-22-16,8-7-79 0,-8 1-39 15,8-2-114-15,9 0-223 0</inkml:trace>
  <inkml:trace contextRef="#ctx0" brushRef="#br0" timeOffset="18979.96">4540 16399 655 0,'0'0'166'0,"0"0"4"0,8 0-94 0,-8 0-23 16,5 0-17-16,-5 0-19 0,11 5-16 15,-6-5-22-15,-5 0-23 0,5 0-12 16,1 9-113-16,-6-4-129 0,0 8-288 16</inkml:trace>
  <inkml:trace contextRef="#ctx0" brushRef="#br0" timeOffset="19125.062">4561 16727 498 0,'0'8'153'0,"0"0"6"0,8-8-3 15,-8 0-91-15,8 0-9 0,-1 0-15 16,-1 0-12-16,-6 0-19 0,5-8-17 16,-5 8-30-16,0 0-80 0,0 0-53 15,0 0-119-15,0 8-258 0</inkml:trace>
  <inkml:trace contextRef="#ctx0" brushRef="#br0" timeOffset="210595.991">6336 6638 450 0,'0'-7'111'16,"0"0"3"-16,-8 1-63 0,1 0-13 15,4 1-8-15,3 0-6 0,-17-2-2 0,11 7-1 16,1-5 0-16,-2 5 0 0,-6-10 0 16,7 8 0-16,-2-3-2 0,-7 5 0 15,5-9-4-15,-6 9-1 0,1 7-3 16,-1-7-2-16,-1 11-1 0,-2 2 0 15,-9 1 0-15,0 10-2 0,-8 1 0 16,3 11 1-16,-1 0-3 0,9 9-1 16,9-5 0-16,16-1-1 0,0-5-1 15,0-2-1-15,15 5 1 0,0-1 0 0,6 6 0 16,3-4-2-16,3 1 2 0,-3-11 0 16,4-9 1-16,-2-2 0 0,7-6 1 15,1-11 2-15,2 0 1 0,3-4 2 16,9-7 0-16,-7-3 0 0,1-4 2 15,-7-6 0-15,-6 2 1 0,-8-7-1 16,-4-2 4-16,-3 2 0 0,-7-3-1 0,-7 7 2 16,0-7 1-16,0-2 0 0,-5-9 2 15,-13-1-1-15,3-10-2 0,-8 8-1 16,-4 1-3-16,-16 12-3 0,5 9-4 16,4 9-2-16,-2 8-3 0,5 7-3 15,11 0-3-15,1 7-10 0,6-5-9 16,6-2-10-16,7 9-17 0,0-9-15 15,8 0-8-15,14 0-109 0,10 0-118 0,6 6-273 16</inkml:trace>
  <inkml:trace contextRef="#ctx0" brushRef="#br0" timeOffset="210962.368">6989 6466 573 0,'-5'-16'138'0,"-5"8"3"0,3 0-95 16,-1 2 0-16,-7 6-9 0,4 0-3 16,1 0-9-16,-9 6-3 0,-1 4-3 0,4 5-4 15,-4 8-1-15,-5 2-4 0,1 4 0 16,-2 1 1-16,-2 0-2 0,-8 7-1 15,10 4-1-15,8 7 0 0,0 5-1 16,8 3-1-16,10-3-1 0,0-3-1 16,0-5-2-16,0-3 1 0,11 0-1 15,9-7 0-15,-2-6-1 0,2-5 0 16,9-5-1-16,-3-2 3 0,-1-4-3 0,4-8 1 16,2 4 1-16,-3-9-2 15,-3 0-4-15,-6 0-7 0,-4 0-10 0,-7-9-13 16,-1 9-12-16,3-5-12 0,-4-1 167 15,1-1-274-15,7-4-130 0,-4 3-365 16</inkml:trace>
  <inkml:trace contextRef="#ctx0" brushRef="#br0" timeOffset="211470.125">7242 6730 486 0,'0'0'122'0,"0"0"5"16,0-7-72-16,0 1-7 0,0-2-10 0,0-5-3 16,12 4-4-16,-6-9-4 0,9 1-2 15,-5 2-2-15,4 1-4 0,-2 0-2 16,-1 7-2-16,2-2-1 0,-3 9-4 16,-2-5-2-16,4 5-2 0,-4-8 0 15,-1 8-1-15,-1 0-2 0,2 0 1 16,-8 8 0-16,0-8-1 0,0 5 1 15,0 4 0-15,0-2-1 0,-6 8 0 16,-1 6-1-16,1 1-2 0,1 9 2 0,2 9-2 16,-2-3 1-16,-4 8 0 0,5 5 0 15,4-6-1-15,-9-1 1 0,9 3-1 16,0-7 0-16,0-1-1 0,0-2 0 16,9-8 1-16,-5-4 0 0,-4-11-3 15,10-4-2-15,-10 0-5 0,5-6-6 16,-5-3-7-16,0 0-10 0,5 0-9 15,-5-3-8-15,0-4-27 0,0 0-77 0,0-6-100 16,5-2-230-16</inkml:trace>
  <inkml:trace contextRef="#ctx0" brushRef="#br0" timeOffset="211728.871">7119 7130 524 0,'-4'0'129'0,"-1"0"7"15,5 0-78-15,0 0-1 0,0-3-6 16,0 3 0-16,0 0-3 0,18 0-2 16,-7 0-6-16,9 0-5 0,-6 0-7 15,8 0-3-15,-1-7-6 0,0 0-4 16,7-3-7-16,5 5-1 0,-4-1-2 16,-6-1-2-16,2 7-3 0,-6-2 1 15,-7 2-5-15,7 0-3 0,-7 0-5 16,6 0-12-16,-3-6-4 0,1 6-12 0,-6-9-10 15,4-2-8-15,-2 0-4 0,-1-8-1 16,2-1-98-16,-3-8-105 0,7 3-245 16</inkml:trace>
  <inkml:trace contextRef="#ctx0" brushRef="#br0" timeOffset="212080.442">7600 6337 552 0,'0'0'134'0,"9"0"6"16,-3 5-87-16,9 4-3 0,0-9-7 0,4 19-4 16,4-6-8-16,-2 3-5 0,-4-5-5 15,4 8-8-15,-8-4-1 0,5 9-4 16,2 6-2-16,-1 2-2 0,3-1-1 15,4 9-1-15,-7 0 0 0,-4 2 0 16,6 13-1-16,-12 2 0 0,4-5 1 16,-2 1-1-16,-3-3 0 0,-3-2-1 0,-5-7 1 15,0 4 0-15,0-7 0 0,0-2-1 16,-19-7 1-16,-4 3 0 0,-7-2 0 16,-9-2-2-16,-4-6-2 0,7 0-7 15,4-7-10-15,-7-6-20 0,9-9 81 16,1 6-205-16,9-12-137 0,-1-1-354 15</inkml:trace>
  <inkml:trace contextRef="#ctx0" brushRef="#br0" timeOffset="-188737.939">6449 5133 496 0,'0'0'117'0,"-5"-10"3"0,-3 10-82 16,-10-6-3-16,5 6-4 0,-5 0-3 16,1 0-2-16,-1 0-2 0,5 9 1 15,-7 0 0-15,-1 7-1 0,6 9-1 16,-11-3-4-16,2 16-2 0,3 4-3 0,6 3-4 16,-6-5-5-16,14 2-3 0,7-6 0 15,0-5 0-15,0-2-1 0,0 5 0 16,11-1-1-16,6-4 0 0,-4-4 0 15,8-4 1-15,9-5-2 0,-1-2 1 16,4-1-2-16,6-2 2 0,2-4 1 16,-5-7-1-16,-2 0-1 0,4-8 1 15,-9-6 0-15,1-8 2 0,-6-5 2 16,1-5 4-16,-1-1 5 0,-4-4 3 0,-7 0 2 16,2 6 3-16,-15 2 0 0,0 7-1 15,0-1-4-15,-13-5-2 0,0 5-4 16,-9-8 0-16,1 3-4 0,3 5-1 15,-3 9-1-15,0 0-5 0,4 7-5 16,1-1-10-16,6 4-9 0,-1-8-15 16,11-2-21-16,0 3-7 0,16-6-111 0,5 2-121 15,14 6-275-15</inkml:trace>
  <inkml:trace contextRef="#ctx0" brushRef="#br0" timeOffset="-188473.792">7165 5028 525 0,'-8'-9'128'16,"-7"9"4"-16,1 0-79 0,-4 0-15 15,-4 13-3-15,6 3-1 0,-7 11-4 16,2 3-5-16,1 12-3 0,2 4-2 15,-1 1-5-15,9 8-2 0,10-6-6 16,0-4-1-16,0-4-4 0,3-6-1 0,12 3-2 16,1-3-8-16,5 3-8 0,-4-3-8 15,6-1-8-15,0-6-8 0,-4-4-6 16,-1-4-107-16,2-7-100 0,-4-4-251 16</inkml:trace>
  <inkml:trace contextRef="#ctx0" brushRef="#br0" timeOffset="-188088.382">7344 5401 567 0,'0'14'136'0,"0"3"4"0,0 1-95 15,0-2-5-15,0 10-7 0,6-1-8 0,1 3-7 16,-1-5-6-16,-1-1-4 0,-2-1-3 15,4-7-2-15,1-3-1 0,0-7 0 16,-3 0 1-16,-2-4-2 0,2 0 3 16,0-6-1-16,5-5 0 0,-3-2-1 15,1-9 0-15,0-5-1 0,-1-5 1 16,1-5-3-16,5 6 2 0,0 2-1 16,-3 10 1-16,8 0-1 0,-10 10 1 15,2 9-1-15,4 0 2 0,1 0 3 16,0 12 2-16,0 4 1 0,-1-1 1 0,-5 2 1 15,2 5 0-15,-3-1-2 0,0 9-3 16,5-3-3-16,-3-5-3 0,8 4-5 16,-6-1-7-16,-2-9-10 0,6-3-9 15,-8-7-9-15,0-6-8 0,-1 0-11 16,-1-12-94-16,2-4-101 0,2-14-236 0</inkml:trace>
  <inkml:trace contextRef="#ctx0" brushRef="#br0" timeOffset="-187861.47">7900 4875 507 0,'6'9'123'16,"7"4"6"-16,-3 3-80 0,2 2-2 16,1 5-7-16,0 3-3 0,5 12-7 15,-5 5-5-15,0 11-2 0,-3 10-5 16,1 4-2-16,-11-1-1 0,9-1-3 15,-6-10-1-15,3 0 0 0,-6-6-4 16,0-4-1-16,0-5-1 0,-6 3-3 16,-6-13-1-16,-9-3-6 0,-2-3-15 15,-1-6-18-15,-7-5-122 0,-1-2-127 0,5-6-317 16</inkml:trace>
  <inkml:trace contextRef="#ctx0" brushRef="#br0" timeOffset="-184846.239">18362 11291 390 0,'0'0'96'0,"6"0"4"16,-2-4-60-16,-4 4-5 0,6-8-8 0,-6 8-3 16,10-4-3-16,-10 4-4 0,7-3-3 15,-7-4 0-15,6 1-2 0,-6-4 1 16,8 4-1-16,1-2-1 0,-5 0 0 15,5-4-1-15,-1 0-1 0,5 4 0 16,2-6 0-16,4 0-2 0,2-2-2 16,-3-7 1-16,4 2-2 0,-4-3 1 15,1-2 0-15,6 2 1 0,4-3-1 0,4-1 3 16,1 0-1-16,4 6 2 0,1-6-2 16,1 0-1-16,4 0 0 0,-3-2 0 15,4-5-2-15,3-2 3 0,-2 4-2 16,3-1 0-16,3 5-1 0,0 0 1 15,1 1 0-15,1 6 0 0,-2 1 0 16,-1 5 1-16,-7 3 0 0,-1 0 1 16,-1 10-1-16,-6 3-1 0,0 0 1 15,2 0-2-15,-1 0-1 0,-1 0-1 0,5 0-2 16,-1 0 1-16,0 0 0 0,8 0-1 16,-1 0-1-16,-1 6 1 0,0 2-1 15,-7-3 2-15,-1 6 2 0,3 3-1 16,-7 7 1-16,0 2-2 0,2 6 1 15,-1 5 1-15,-4-4-1 0,2-3-2 16,-2-1 1-16,0-4-2 0,-8 0 1 16,4-3 1-16,0 2-2 0,-8 3 1 0,6-7 0 15,-2 12-1-15,-10-10 1 0,-3-5 1 16,1 5-1-16,-8-6 0 0,2-3-1 16,2 2 0-16,-2-6 1 0,1-6 0 15,-6 7 0-15,4-7 0 0,-4 0 1 0,4 3-1 16,-4-3 0-16,0-3 1 0,7 3-1 15,-7-10 0-15,0 7 0 16,0-9-1-16,0-2 1 0,0 0 1 0,-5-6-2 16,5-7 1-16,0-7 1 0,0-2-1 15,0-7 0-15,13 2 1 0,-1 1 0 16,1-3 1-16,0 5 0 0,-3 4-1 16,3 9 0-16,0 2 1 0,1 11 0 15,3 6-1-15,-2 6-1 0,-2-10 1 16,1 10-1-16,-1 0 0 0,4 0 1 0,-2 10 0 15,4-1-1-15,1 9-1 0,-4 7 1 16,1 4 0-16,-4 6 0 0,-2 1 1 16,1-1-3-16,-4 2 3 0,5-7-2 15,2 5 2-15,-2-7-1 0,-4 1-1 16,-4-5 2-16,0-5-1 0,-5-6-1 16,0 1 2-16,0-8 0 0,-10 8-1 15,4 1 0-15,-7 2-1 0,-5-6 2 0,-7 5 0 16,-9-2 3-16,-7-2 0 0,-8 4 3 15,-7 2 1-15,-9 7 0 0,-4-4 0 16,-9 0-1-16,-1-4-1 0,-4-5-2 16,-1-5-2-16,9-7-6 0,13 0-9 15,19 0-14-15,20 0-16 0,23-5 53 16,5-2-175-16,18-2-128 0,26 0-320 16</inkml:trace>
  <inkml:trace contextRef="#ctx0" brushRef="#br0" timeOffset="-183979.427">21722 11094 433 0,'-13'0'109'0,"8"0"5"0,5 0-50 16,0 0-27-16,0 0-4 0,0 0-4 15,0-7-2-15,13-1-2 0,-1-6-1 16,4-2-2-16,2-8-2 0,5-1-3 15,6-7-2-15,3-4-3 0,5-6-3 16,7 0-3-16,4-7-1 0,1 5 3 16,8-2-1-16,-1-2 0 0,4 1 2 0,6 8 2 15,6-2-1-15,-9 5 0 0,5 6-2 16,-3 2-1-16,-3 6 0 0,-6 6-3 16,4 1-1-16,1 4-2 0,-4 1 2 15,-3-5-3-15,5 6-1 0,-2 4 1 16,5 5 0-16,2 0-1 0,-2 0 3 15,-3 0-2-15,-1 13 1 0,-6 0-1 16,0 5 0-16,1 11 0 0,1 1 0 16,-2 2-1-16,-8-3 0 0,5 1 1 0,-1-1 0 15,7-2 1-15,4 3-1 0,8 3 0 16,-5 9 0-16,7-8 0 0,-5 9 0 16,-5-8-1-16,-4 4 1 0,-4-11 1 15,-2-2-1-15,-10-5 1 0,1 2-1 16,-11-2 0-16,-4-7 0 0,-4-1 0 15,-1-9-1-15,-12-4 1 0,2 0 0 0,-4 0 1 16,-1 0 0-16,-5 0-1 0,0-6 0 16,-10-4 0-16,-4-4 1 0,-4 0-1 15,-9-5-1-15,-4-5 1 0,-5-3 1 16,4 3 1-16,-3-6 0 0,-1 2 0 16,12 5 3-16,1 5 0 0,3 4 0 15,7 10-1-15,6-3 0 0,7 7-1 0,0 0 0 16,0 0-4-16,14 0 2 0,5 7 0 15,7-3-2-15,7 8 2 0,-2-6-2 16,12 8 3-16,1 4-2 0,-5 4-1 16,2-2 1-16,11 9 1 0,-9-1 0 15,-7 3-1-15,-3 4-1 0,-6-5 1 16,-15-4 0-16,-4-1-1 0,-8 1 0 16,0-9 0-16,0-1 1 0,0-3 0 0,-6 1 0 15,-12-3 1-15,-9-2-1 0,0 4 0 16,-9 3 2-16,-10 6-1 0,-7 3 5 15,-7-2 3-15,-22 0 1 0,-8-2 1 16,-10-8 0-16,-6-9-1 0,0 5-4 16,17-9-12-16,9 0-14 0,25 0-19 15,35-9-16-15,20 5-119 0,8-9-128 16,35-4-302-16</inkml:trace>
  <inkml:trace contextRef="#ctx0" brushRef="#br0" timeOffset="-183176.536">25225 11474 536 0,'0'-8'118'0,"10"-3"4"0,14-2-100 16,9-6-1-16,0-8-2 0,6-2 0 15,3-1 0-15,4-6-3 0,2-1-2 16,17 0 2-16,4-2 3 0,-1 1 2 16,4 3-2-16,-1 1-3 0,2-12 0 0,-5 3-3 15,0-15-3-15,12 7-4 0,-3-6-1 16,0 2-4-16,3 9 2 0,-1 16-1 16,-7-10-1-16,3 17-1 0,-6-3 0 15,-4 7 0-15,1-1 2 0,-6 12 0 16,4 8-1-16,3 0 0 0,-3 0 0 0,8 11 1 15,-5 8-1-15,-3 2 0 0,-4 15-1 16,-4-2 1-16,-5 10 0 0,-2 3 1 16,0 9-1-16,-5 1 1 0,0-2-1 15,2-2-1-15,1-3 0 0,1 0 1 16,6-14-1-16,-2 6 0 0,-4-10 1 16,-6-2-1-16,-6-4 1 0,-11-5-1 15,-4-5 2-15,-6-2-3 0,-4-8 2 16,-6 0-1-16,-5-3-1 0,7-3 3 15,-7 0-2-15,0 0 0 0,-7-3 1 16,2-2-1-16,-6-7 0 0,1-8 1 0,-5-8-2 16,2-4 1-16,-3-4 0 0,4 1-1 15,4-2 2-15,-2 6-1 0,5 1 1 16,5-2-1-16,0 7 1 0,-5 5 1 16,5 4-1-16,0 2 0 0,9 7 0 15,-1 7-2-15,3 0 1 0,6 0 0 0,2 0 0 16,7 7-1-16,4 7 2 0,4 1-1 15,1 3 1-15,-3 10 0 0,1 4 0 16,-4-2-2-16,-6 0 2 0,0-1-3 16,-6 3 4-16,-9 0 1 0,-8 0 1 15,0-6 2-15,0 2 2 0,-23-4-1 16,-7 1 1-16,-10-1-1 0,-13 3-3 0,-9-11-2 16,0-3-1-16,-9-13-5 0,-5 0-7 15,0-11-12-15,4-5-14 0,-8-2-12 16,5-9-114-16,3 6-121 0,-7-9-284 15</inkml:trace>
  <inkml:trace contextRef="#ctx0" brushRef="#br0" timeOffset="-182511.709">25639 10026 356 0,'0'-15'82'0,"0"4"4"0,0-5-28 16,0 1-43-16,0 1 1 0,11-1 1 16,10-5 1-16,10-3 1 0,9 2-3 15,2-6-1-15,-4 5-1 0,0 0 1 16,-6 9 2-16,-2 2 0 0,-4 3 3 0,3-3 0 15,-1 6-2-15,-5 5 0 16,0 0-3-16,-3 0-3 0,-7 0-2 0,-5 16-1 16,-8 3-3-16,0 13-1 0,0 6-2 15,-8 5 0-15,-9 3-2 0,3 9 1 16,-3-5-1-16,3-1 1 0,4 2 3 16,5-14 3-16,5-9 0 0,0 1 0 15,11-4 0-15,4-11 1 0,1 0-3 16,7-9-1-16,5-5-2 0,1 0-3 0,-1 0-1 15,-2-14-7-15,1-2-6 0,-11-4-8 16,9-6-9-16,-3-7-108 0,5-10-106 16,-9-8-261-16</inkml:trace>
  <inkml:trace contextRef="#ctx0" brushRef="#br0" timeOffset="-182360.981">26093 9653 472 0,'0'0'118'0,"0"0"0"16,10 0-19-16,7-6-98 0,4-2-8 15,3-6-107-15,19 5-101 0,1 9-257 0</inkml:trace>
  <inkml:trace contextRef="#ctx1" brushRef="#br0">17799 11237 0,'10'8'0,"6"11"16</inkml:trace>
  <inkml:trace contextRef="#ctx0" brushRef="#br0" timeOffset="-177560.454">8769 5430 512 0,'0'-11'121'0,"0"-1"5"15,-9-4-89-15,9 2 2 0,0 8-6 0,0-2-3 16,0 8-4-16,-6 0-7 0,-2 14-2 16,3 0-1-16,-13 2-1 0,6 7 0 15,-9 4-2-15,11 5-3 0,-6 2 0 16,16 8-2-16,-5 1-4 0,5-7-2 15,5-1-2-15,11-11-1 0,4-2 1 16,4-16-1-16,9-6 1 0,10 0 1 16,-2-15-1-16,3-6 2 0,-3-12 1 0,4-2 1 15,-10-11 5-15,1 3 2 0,3 1 4 16,-10 6 2-16,-9 8 1 0,-4 11 0 16,-16 7 0-16,0 0-4 0,-13 4-2 15,0 1-2-15,-10-2-5 0,4 3-1 16,-1 4-1-16,5 0-2 0,7 0 2 15,3 0-1-15,0 9-2 0,5-4 2 0,0-5 0 16,0 8-2-16,7-2 0 0,-2 0-1 16,5 6 0-16,-1-3 1 0,0 6-1 15,0 2-1-15,1-3 2 0,0 6 1 16,3 1 0-16,0-1 1 0,0-4-4 16,9-4 3-16,-3-7 1 0,4 3-3 15,-2-8 1-15,7 5 1 0,-3 2-3 16,-1 0 4-16,-1 2-2 0,-6-2-2 15,4 4 2-15,2-11 0 0,-2 0-1 16,-1-7 3-16,4 1 1 0,-3-6 1 0,-9-4 1 16,1-2 1-16,-5 1-1 0,-8-4 1 15,0 5-2-15,0 1-2 0,-15 9-1 16,7-4-3-16,-3-2-6 0,-6 6-10 16,1-4-11-16,1 1-17 0,12-2-16 15,3 3 175-15,0-2-290 0,8-4-143 0,12 2-391 16</inkml:trace>
  <inkml:trace contextRef="#ctx0" brushRef="#br0" timeOffset="-177276.761">9740 5395 461 0,'0'6'120'0,"-6"-2"3"0,-1 8-41 0,-8 0-43 15,2 3-9-15,-6 6-3 16,2 8-3-16,-1 0-4 0,5 2-2 0,4 0 0 15,9-1-2-15,0-6 1 0,11-6-1 16,0-7 3-16,9-6 0 0,3-5 0 16,5 0 2-16,6-7 0 0,0 1-1 15,-2-3 0-15,-8-3-1 0,-3 0 1 16,-4-1-2-16,-6 0-2 0,-1 2-3 0,-10 0-3 16,0-10-1-16,-7 5-4 0,-4-4-3 15,-12-2-1-15,-10-4-7 0,7 9-14 16,-3-6-12-16,11 8-18 0,10 1-14 15,8 2 45-15,14-8-160 0,14 5-123 16,11-5-289-16</inkml:trace>
  <inkml:trace contextRef="#ctx0" brushRef="#br0" timeOffset="-176992.647">10166 5568 419 0,'6'26'98'15,"1"-5"2"-15,1-6-67 0,2 0-11 16,-4-3 0-16,1-3 1 0,-1-2 1 16,1-7 1-16,-1 1 4 0,-1-1 4 0,-5 0 1 15,0 0 2-15,0-4-1 0,-8-7 1 16,-10-4-4-16,8 1-3 0,-4-1-5 16,7-6-2-16,7-2-3 0,0-3-6 15,12-9-4-15,-3-1-2 0,1 5 0 16,11 3-2-16,2 2 1 0,4 6-1 15,-1 6-1-15,3 2 0 0,-8-3 0 16,7 10-7-16,-2-3-12 0,4 8-16 0,-2-1-16 16,-2 1-8-16,-3 0-112 0,-7 0-120 15,14 7-267-15</inkml:trace>
  <inkml:trace contextRef="#ctx0" brushRef="#br0" timeOffset="-176558.891">10964 5403 490 0,'-8'0'125'0,"-7"0"5"16,-3 0-51-16,-6 0-37 0,-3 0-7 16,3 0-5-16,-6 12-6 0,1 1-4 15,0 3-2-15,-1 5-7 0,9-1-4 16,11-2-1-16,10-4-3 0,0-8-2 16,0-6 0-16,20 7 0 0,4-7 1 0,6-7 2 15,-1 7-2-15,-4 0 1 0,-3 0 0 16,-5 12-1-16,-6-1 1 0,6 9-3 15,-8-5 1-15,5 3 0 0,-5-2 2 16,0 8-2-16,-3-6 1 0,-6-1 0 16,0 5 3-16,0-1 0 0,-5-5 2 15,-5 6-3-15,-8-7 1 0,4 2 0 0,-4-10 0 16,3 0-4-16,-1-7-9 16,2 0-10-16,1-11-13 0,13-4-11 0,0-11 156 15,0-7-271-15,18-10-133 0,-5-14-367 16</inkml:trace>
  <inkml:trace contextRef="#ctx0" brushRef="#br0" timeOffset="-176413.43">11108 4808 532 0,'0'0'134'0,"8"0"7"16,4 23-82-16,-6 9-4 0,-1 12-7 16,2 8-4-16,1 7-11 0,-8 11-9 0,8-3-7 15,-8 4-7-15,0-2-12 0,0-14-17 16,0-10-14-16,5-6-10 0,-5-15-115 15,6-8-120-15,7-5-286 0</inkml:trace>
  <inkml:trace contextRef="#ctx0" brushRef="#br0" timeOffset="-176089.859">11074 5465 485 0,'3'-5'116'15,"5"0"2"-15,8-1-72 0,4 0-20 16,10-3-9-16,5-3-6 0,5 4-8 15,14-15-9-15,-7 1-4 0,2-3-2 16,5 9-1-16,0 2 0 0,-11 14 1 0,1 0 5 16,-10 0 9-16,-4 0 6 0,-7 9 6 15,-10-3 8-15,0 8 4 0,-13-2 5 16,0-1 3-16,0 0-1 0,-7 1-2 16,-3-1 1-16,2 1-4 0,-5 1-1 15,2 5 0-15,-2 2-2 0,4 4 0 16,3-3 0-16,1-6-3 0,5 1-2 15,0 0-4-15,0-3-5 0,0 0-4 16,0 1-3-16,11-3-1 0,4-11-3 0,-7 5-4 16,14-5-6-16,-3 5-6 0,1-5-13 15,4 0-12-15,3 7-15 0,-8-7 37 16,1 0-151-16,3-7-121 0,6 7-295 16</inkml:trace>
  <inkml:trace contextRef="#ctx0" brushRef="#br0" timeOffset="-175774.919">12039 5429 589 0,'-23'14'142'0,"0"8"7"0,0-2-98 16,5 4-6-16,3-2-11 0,4-1-8 15,11-7-9-15,0-4-6 0,13-10-7 0,0 0-3 16,13-7-1-16,-3-7 1 0,-2-3-2 15,1 1 1-15,1-6 0 0,-5 0 0 16,1 4 1-16,4-5-1 0,-5 6 2 16,-1 2-1-16,-3 10 1 0,-6-4 4 15,-3 9 1-15,-5 0 1 0,0 0 1 16,5 7 4-16,-5 7 1 0,0 3 1 16,-5 5-4-16,5 5-1 0,0 1 2 15,0-4-5-15,5-3-1 0,10-4-4 0,1-2-3 16,4-6-5-16,6-4-8 0,2-5-14 15,0 0-15-15,0-9-15 0,-4-11-112 16,-3 4-125-16,1-11-285 0</inkml:trace>
  <inkml:trace contextRef="#ctx0" brushRef="#br0" timeOffset="-175473.176">12659 5314 560 0,'-12'0'132'0,"-1"0"4"16,7 3-93-16,6-3-4 0,-5 0-6 16,5 8-6-16,0-8-4 0,0 0-5 0,8 0-2 15,0 6-3-15,5 4-4 0,-3-3-2 16,5 4-1-16,-4 4 1 0,-1 0-2 16,-2-3 2-16,-3-6 1 0,3 6 1 15,-8-2 2-15,10-3 0 0,-10 7-1 16,7 1 0-16,-7-1 1 0,-8 1-4 15,-2 11 0-15,-8-8-3 0,-3 4-2 16,-15-3 1-16,-2-1 0 0,-3-4-6 16,8-6-8-16,4-8-14 0,16 0-21 15,13 0 107-15,6-18-230 0,14-7-140 0,26-2-366 16</inkml:trace>
  <inkml:trace contextRef="#ctx0" brushRef="#br0" timeOffset="-175207.576">13012 5373 454 0,'31'-2'117'0,"2"-6"8"0,-10-5-65 15,0 0-3-15,-7-9-9 0,-6 7-5 16,-5-7-5-16,0 2-7 0,-5 2-5 16,0 0-6-16,0-5-3 0,-7 7-6 15,-1 5 0-15,-13 11-2 0,-4 0-1 16,-2 8-3-16,-8 16 0 0,-9 1 0 15,3 12 0-15,5-1 2 0,2 0 0 0,11-3 1 16,16-4 2-16,7-7-2 0,7 2 0 16,21 1 0-16,4-2-1 0,13-6-2 15,0 7-2-15,8-7-6 0,-6-1-3 16,-1 4-17-16,5-9-21 0,-2 4-56 16,-2-6-69-16,7-9-115 0,5 0-253 15</inkml:trace>
  <inkml:trace contextRef="#ctx0" brushRef="#br0" timeOffset="-172321.754">14758 5025 425 0,'0'-13'104'0,"0"3"3"16,0-1-70-16,0 6-1 0,0 1-9 16,-5 4-6-16,2 0-4 0,-6 0-4 15,0 0-2-15,-3 0 0 0,-9 7-1 16,-2 1-1-16,0 7 1 0,-8-2 1 16,-2 4-2-16,-1 0-1 0,0 4-1 15,-6 3-3-15,11 7-1 0,4 3-1 0,-1 6 0 16,3 0-1-16,17 9 0 0,-2-10-1 15,8-3 2-15,0-4-1 0,9-3-1 16,4-12-1-16,4-2 1 0,11 6 0 16,1-12-1-16,5 5 1 0,9-4 0 15,0-5 1-15,1-5 0 0,-2 0-2 0,-6 0 1 16,2 0 1-16,-5-8 2 16,-2-1 1-16,-5-5 2 0,10-1 2 15,-12 1 3-15,4-14 4 0,-10 5 0 16,3-4 0-16,-12-8-2 0,0 4 1 0,-9-2 1 15,0 1-4-15,-6-1-1 0,-1 0-2 16,-11-8 0-16,-1 7 0 0,-7-1-2 16,-4 5-1-16,-3 6-1 0,9 3 0 15,3 7 1-15,4 5-3 0,4 0-3 16,7 9-8-16,6-4-13 0,-7 4-12 0,7 0-11 16,0 0-110-16,10 0-116 0,3 11-271 15</inkml:trace>
  <inkml:trace contextRef="#ctx0" brushRef="#br0" timeOffset="-171904.152">15469 4850 500 0,'0'-19'115'16,"-8"7"4"-16,8 1-83 0,-8-1-3 16,8 12-8-16,-8-7-2 0,-2 7-2 15,2 0-2-15,1 0-1 0,-2 7-2 16,-5 7-2-16,1-2 0 0,-5 4-1 15,-4 7-3-15,-1 1 0 0,-7 9-3 16,1 5-1-16,-1 8 1 0,6-1-3 0,-6 7-1 16,9 0-1-16,3 7 0 0,11-5 0 15,-2-1 0-15,9-7-2 0,0-6-1 16,11-14 2-16,4-6 0 0,1-4-1 16,9-3 0-16,1 1-1 0,-2 0-1 15,4-3-2-15,-5 2-8 0,2-5-4 16,-4-4-9-16,-3-4-9 0,-2-4-1 15,6-3-109-15,-8-7-104 0,8-7-253 0</inkml:trace>
  <inkml:trace contextRef="#ctx0" brushRef="#br0" timeOffset="-171651.508">15756 5131 474 0,'0'0'120'16,"0"0"5"-16,-8 11-49 0,3 0-40 15,5 5-6-15,-8 9-5 0,8 2-4 16,-9-1-4-16,4-3-6 0,5 7-2 16,0-7-3-16,0-1-3 0,0-1-2 15,12-3-1-15,-2-4-1 0,-4-5-3 16,2-2-2-16,1-7-6 0,2 5-4 0,-1-5-7 15,5 6-3-15,-6-6-6 0,3 0-100 16,-2 0-98-16,-4-6-242 0</inkml:trace>
  <inkml:trace contextRef="#ctx0" brushRef="#br0" timeOffset="-171454.431">15738 4899 507 0,'0'0'126'0,"0"0"0"0,0 0-64 0,11-4-34 16,7-6-14-16,-3 0-15 0,6-4 6 16,5-7-130-16,-3 5-107 0,2-12-278 15</inkml:trace>
  <inkml:trace contextRef="#ctx0" brushRef="#br0" timeOffset="-171102.957">16161 4543 565 0,'5'-14'139'0,"4"8"9"0,0 1-92 0,3 5-2 15,4 0-6-15,2 0-7 0,0 12-10 16,2 9-5-16,-7 1-9 0,3 8-3 16,-6 7-5-16,5 1-4 0,0 7-1 15,4 6-1-15,-7 0-1 0,6 4-1 16,-12-8 0-16,-6 2 0 0,0 1 1 15,0 0-2-15,0 9 0 0,-5 3-1 0,-8-1-1 16,-3 2-3-16,-5-11 0 0,1-5-4 16,0-1-4-16,-8-4-7 0,2-4-10 15,0 4-12-15,-7-15-6 0,2-3-113 16,10-6-117-16,1-13-275 0</inkml:trace>
  <inkml:trace contextRef="#ctx0" brushRef="#br0" timeOffset="-169402.408">14586 4500 436 0,'5'-7'104'0,"-5"0"4"0,8 2-73 15,-8 1-4-15,0-6-7 0,-13 10-6 0,-3-4-3 16,-6 4-3-16,-9 0-1 0,-5 0 0 16,7 0-1-16,-2 0-1 0,0 7-1 15,5 0 0-15,1-7 0 0,2 4-1 16,8-4-1-16,2 5 1 0,7-5 1 15,-2 0-1-15,8 0 1 0,-9 0-1 16,4 0-1-16,5 0-1 0,0 9 0 0,0-9-3 16,0 11 1-16,-4-4-3 0,4 5 1 15,0 4 0-15,-9 3 0 0,9 7 0 16,-6 5 0-16,6 5 0 0,0 5 1 16,0 3-2-16,0 8 1 0,0 0 1 15,0 3-2-15,0 2 1 0,0 1-2 16,0 6-2-16,0 2-1 0,-10 1-1 15,-3 3-2-15,-3-6-1 0,-1-9 1 0,1 2 1 16,4-3 0-16,-1-11 3 0,5 0 0 16,0-9 2-16,1-6 1 0,7-11-2 15,0 4 1-15,0-12 1 0,0 1-1 16,10-10 2-16,-2 0 0 0,9 0 1 16,1-11 2-16,6 3 2 0,9-5 0 15,11 4-1-15,-3-10 2 0,13 8-2 16,0 4-3-16,5 0-7 0,-10 7-9 15,5 0-6-15,-3 0-110 0,-7 0-108 0,-6-6-267 16</inkml:trace>
  <inkml:trace contextRef="#ctx0" brushRef="#br0" timeOffset="-168732.918">16695 4239 539 0,'-8'0'123'16,"3"-6"3"-16,5 6-95 0,0 0 5 16,0 0 0-16,6 0-3 0,4 0-1 15,6-6-3-15,16 6-2 0,8-11-5 16,11 11-4-16,8-5-5 0,2-3-1 0,-9 8-3 16,-3-4-3-16,-11 4-3 0,-2 0-1 15,-7 0-1-15,-6 4 1 0,-3-4 0 16,-2 6 1-16,-18-6 0 0,0 0 3 15,0 5-1-15,0-5 1 0,0 9 0 16,0-2-2-16,-7 5-1 0,7 4-1 16,0-1-2-16,-5 7 1 0,5 2-2 0,0-3 2 15,0 4 0-15,0 7-1 0,0 6 1 16,0 8 1-16,0 11-1 0,0 8-1 16,0 10-1-16,5 0 0 0,-5-3-2 15,10 0-1-15,-4-1-2 0,-6-7-1 16,5-4 0-16,5 9-2 0,5-9 2 15,-5 1 0-15,8-6 2 0,-5-6 1 16,0-6 0-16,-2-6 4 0,4 6-1 16,-5-3 0-16,-4 3 1 0,-6-8 0 0,0 4-1 15,0-10 1-15,-6-5-2 0,-4 0 2 16,0-4 0-16,0-4 0 0,-4-1 0 16,-1-4 2-16,-8 2 3 0,-5-10 0 15,-4 9 1-15,-11-6 1 0,-1 1 1 16,3-7 0-16,-5 5 0 0,-10-5-3 15,-4 0-1-15,-4 0 0 0,-5 0-3 16,2 0-2-16,7 0-7 0,14-5-12 16,3-4-14-16,9 4-11 0,8-3-79 0,11 8-39 15,7 0-103-15,8 9-212 0</inkml:trace>
  <inkml:trace contextRef="#ctx1" brushRef="#br0" timeOffset="49082.689">14524 14655 0,'15'-2'0,"-4"-12"0,4 7 0,9-5 0,2 4 16,1 5-16,-11 0 0,-3-3 0,-1 2 0,-6-9 0,2-1 0,-3 2 15,5 1-15,-3-1 16,2 10-16,-5-3 16,-21-4-16,4 5 15,5 4 1,-10-5-16</inkml:trace>
  <inkml:trace contextRef="#ctx0" brushRef="#br0" timeOffset="-128944.194">6148 8357 776 0,'-4'0'20'16,"0"0"-3"0,-13-8 22-16,4 8-8 15,-11 9-3 1,-11 5-3-16,-16 8-4 15,-9 6-5 1,1 18-3-16,7 2-3 16,17 6-4-16,14 1-3 15,21-5-3-15,0-12 1 0,0-6 0 0,18-10-1 16,-5-1-1-16,12-4 1 0,6-4 2 16,6-10 1-16,6-3-1 0,8 0 1 15,-9 0 0-15,2-10 3 0,-6 3-2 16,-7-6 3-16,-3-6 3 0,0 3 4 15,0-5 3-15,-2-3 5 0,5 2-1 16,-8-2 3-16,-12-2-2 0,-11-4-5 16,0 1-4-16,0 0-5 0,-21-6-3 0,-7 12 0 15,-10 0-4-15,4 7-5 0,-8 2-7 16,4 7-6-16,2-2-15 0,5 7-16 16,5 2-15-16,6 0-110 0,20-7-120 15,0 7-281-15</inkml:trace>
  <inkml:trace contextRef="#ctx0" brushRef="#br0" timeOffset="-128524.638">6686 8121 521 0,'-15'0'129'0,"5"0"4"0,-6 0-85 0,5 0-4 16,-4 6-10-16,0 5-8 0,-8 14-7 16,-3 4-6-16,-3 12-3 0,-6 8-1 15,4 9-1-15,2-6-1 0,1 5-2 16,3-9-2-16,9 6-1 0,9-9 1 0,7 0-2 16,0-8 0-16,10 4 0 0,3-4 0 15,7-2-2-15,-2-8-6 0,8-5-7 16,-3-9-8-16,10-4-6 0,-4-9-11 15,1 0-107-15,-6 0-106 0,11 0-257 16</inkml:trace>
  <inkml:trace contextRef="#ctx0" brushRef="#br0" timeOffset="-128177.198">6856 8465 536 0,'-6'0'135'0,"6"0"4"15,-5 0-73-15,5 10-15 0,-9 4-4 16,9 6-7-16,-8 11-6 0,8 10-7 16,0-5-5-16,0 6-7 0,0-7-6 15,8-3-3-15,-8-7-4 0,5-2-1 0,0-6-2 16,2-4 1-16,4-6 0 0,-3-7 0 16,-1 0-1-16,1 0 1 0,4-5-1 15,-4-9 1-15,0-2 1 0,5-7-1 16,-5-2 1-16,5 0 0 0,-1-2 0 15,1-3 0-15,2 1 1 0,-6 0 3 16,4 0 2-16,-4 9 0 0,-3 8 2 16,1 12 1-16,-7 0 1 0,0 11-1 0,0 5-3 15,0 10-1-15,-5 3 0 0,5 6-3 16,0-1-2-16,0-1-7 0,0 1-5 16,15-12-9-16,-7-6-10 0,2-4-11 15,8-3-11-15,-4-9-6 0,1 0 8 16,1-12-112-16,6-4-104 0,-1-1-254 15</inkml:trace>
  <inkml:trace contextRef="#ctx0" brushRef="#br0" timeOffset="-127910.108">7277 8106 535 0,'0'0'129'15,"-7"0"6"-15,7 0-91 0,0 10 5 16,8 1-2-16,-3 4-4 0,2 11-3 0,6 6-7 15,-5 9-4-15,5 2-5 0,7 5-7 16,3-4-6-16,-4-1-5 0,11 1-2 16,4-1-2-16,4 3-1 0,1 2-1 15,3 5 1-15,-7-16 1 0,-6 6-2 16,-8-9-1-16,-14 1 1 0,-7-4-1 16,0 3 0-16,-7-4-1 0,-15 5-4 15,-14-3-2-15,-12 4-7 0,2-6-12 0,-6 1-13 16,-2-16 79-16,2-13-202 0,16-2-130 15,5-7-341-15</inkml:trace>
  <inkml:trace contextRef="#ctx0" brushRef="#br0" timeOffset="-127341.232">8504 8327 552 0,'-12'25'126'0,"2"9"1"16,5-12-95-16,0 5-6 0,-1 4-7 16,6 0-6-16,-7 9-5 0,7-3-4 15,0 0 0-15,0-4 2 0,13-12-2 16,-6-11 1-16,6-3 0 0,7-7 3 15,4 0 1-15,4 0 0 0,3-20-1 16,0 6 0-16,0-2-2 0,-1-3-4 16,-4 2-1-16,-8 5 1 0,-5 12-1 15,3 0-2-15,-3 0 1 0,1 19 1 0,-3 8 0 16,-4 2 0-16,-3 1-2 0,-4-8 1 16,12-2 2-16,-6-6 5 0,4-12 4 15,12-2 4-15,5 0 6 0,1-5 4 16,3-9 5-16,4-1-1 0,-3-4 0 15,-2-2 0-15,2 2-2 0,-2 2-3 16,-10-4-2-16,-4-1-4 0,-5-2-1 16,-11-6-3-16,0-1-5 0,0 3-4 0,0-2-6 15,-3 1-14-15,-7 2-18 0,2 8-26 16,0 0-1-16,8 4-130 0,0 4-137 16,11 11-308-16</inkml:trace>
  <inkml:trace contextRef="#ctx0" brushRef="#br0" timeOffset="-127099.605">9308 8566 545 0,'-14'32'124'0,"2"2"4"0,6-7-95 16,6-1-2-16,0-8-3 0,9-2 1 16,3-7-1-16,9-9 3 0,2 0 1 15,7 0 4-15,7 0 1 0,-2-10 1 16,4 0-2-16,-5-8-1 0,-11 1-3 0,-5 0-1 15,-18-7-4-15,3 0-5 0,-8 0-3 16,-8 6-4-16,0 3-6 0,-6 1-5 16,-4 2-9-16,0 8-13 0,-7-8-14 15,1 3-16-15,9 9-21 0,15 0-11 16,5-6-112-16,9 6-123 0,15 0-276 16</inkml:trace>
  <inkml:trace contextRef="#ctx0" brushRef="#br0" timeOffset="-126657.506">9717 8641 482 0,'13'21'124'16,"-1"0"4"-16,3-13-50 0,-9 3-42 15,4-10-4-15,1-1-2 0,-11 0-1 16,9-9-1-16,-3-2 2 0,-1-5 3 16,2-14 4-16,1-9-4 0,0 0-6 0,2 1-4 15,5-7-4-15,6 4-4 0,-3 7-5 16,1-2-5-16,6 2-1 0,-10 10-2 15,3 9-2-15,-4 7-4 0,0 8-7 16,-6 0-4-16,0 8-10 0,5-2-5 16,-3-1-5-16,9 4 1 0,6-4 5 15,-4-1 5-15,-6 3 5 0,5-3 10 16,-11 7 6-16,-9 4 9 0,0 5 3 16,-6 8 3-16,-14-1 3 0,-1 3 2 0,3-4 2 15,-2-6 0-15,12-2-4 16,8-2-1-16,3-7-3 0,7-9-1 0,5 0 0 15,1 0-2-15,4 0-2 0,0 0 1 16,-4 0-2-16,5 0 0 0,-4 0 0 16,4 5-3-16,0-5-1 0,0 9 1 15,-4-5 2-15,4 6 2 0,-6-4 1 0,-2 6 3 16,-8 6 1-16,-5 6 2 0,-5 1-3 16,-15 0 0-16,-9 3-2 0,-7-1-5 15,-2-8-4-15,-4 0-6 0,4-5-9 16,10-5-11-16,5-9-20 0,15 0-14 15,8-4-117-15,0-17-127 0,11-13-300 16</inkml:trace>
  <inkml:trace contextRef="#ctx0" brushRef="#br0" timeOffset="-126512.608">10514 8049 665 0,'5'0'170'15,"-5"15"7"-15,3 13-106 0,-3 11-11 0,0 14-12 16,0 14-10-16,0-1-18 0,-5-4-18 15,-1-3-20-15,-4-8-19 0,3-15-15 16,1-4-12-16,-6-5-111 0,12-11-3 16,-4-7-96-16,4-9-179 0</inkml:trace>
  <inkml:trace contextRef="#ctx0" brushRef="#br0" timeOffset="-126223.62">10447 8493 602 0,'23'-23'132'0,"5"4"0"15,4 1-104-15,11 4-11 0,-2 1-16 0,13-4-7 16,-2 4-5-16,-4 2-1 0,1 4-2 16,0 0 0-16,-5 7 3 0,2 0 5 15,-5 0 3-15,-9 0 8 0,-5 0 6 16,-11 6 5-16,-8-3 6 0,-8 9 5 16,0 3 3-16,-10 1 1 0,-8 3-6 15,-9 4-4-15,-3-5-5 0,-3 2-5 16,2 5-3-16,7 1 1 0,11 4 3 15,0-8 1-15,13 2 1 0,0-7 0 0,6-4 0 16,7-13-3-16,5 0-3 0,5 0-5 16,2-8-3-16,1 6-6 0,-3-9-11 15,-5 11-12-15,0-6-15 0,-4 3-12 16,1 3-109-16,5-10-119 0,3 6-271 16</inkml:trace>
  <inkml:trace contextRef="#ctx0" brushRef="#br0" timeOffset="-125890.649">11314 8422 537 0,'5'-11'139'0,"-5"1"9"16,0 10-79-16,0 0-7 0,-7 0-8 15,-2 7-6-15,-6 9-10 0,0 9-6 0,-3 2-8 16,10 3-6-16,8-2-3 16,0-5-4-16,0-6-4 0,11-17-2 0,9 0-1 15,10-6-1-15,-1-5-1 0,0-7-1 16,-2-5-1-16,9 2 1 0,-10 5-2 15,2-4-1-15,-1 6 0 0,0-1 2 16,-14 4-1-16,5-2 1 0,-9 8 2 16,3-7 4-16,-2 12 2 0,-4 0 3 15,1 0 3-15,-1 0 2 0,-6 14 2 16,9 0-2-16,-9 2-3 0,0 8-1 16,-9 5-4-16,3 7-5 0,6-1-3 0,-8-4-8 15,8-3-6-15,0-14-6 0,8-14-11 16,2 0-7-16,4 0-11 0,8-21-15 15,-1-4-5-15,7-7-1 0,0 5-101 16,-4-3-107-16,4 8-249 0</inkml:trace>
  <inkml:trace contextRef="#ctx0" brushRef="#br0" timeOffset="-125638.334">11934 8300 515 0,'0'0'136'0,"-8"0"8"16,-2 10-74-16,-6 1-8 15,-1 3-8-15,1-3-6 0,10-5-11 0,-3 2-11 16,9-3-5-16,0 2-3 0,0-7-2 15,17 0-3-15,-3 0-2 0,1 0 0 16,6 0-1-16,-7 0-3 0,0 0-1 16,-1 0-2-16,-6 17 3 0,1 0 1 0,-8 1 1 15,5 3 3-15,-5-6-1 0,-5 1 0 16,-2 3-3-16,7 0-1 0,0 4-4 16,-8-6 1-16,3 3-3 0,5 2 0 15,-8-8-2-15,-6 1-2 0,0-3-3 16,-10-5-4-16,-2 2-7 0,-5-9-8 15,3 4-12-15,3-4-17 0,14-11-14 16,11-5-109-16,0-16-125 0,13 0-289 16</inkml:trace>
  <inkml:trace contextRef="#ctx0" brushRef="#br0" timeOffset="-125370.505">12073 8422 523 0,'21'0'132'0,"1"0"8"0,1-5-80 15,0-3-4-15,1 5-8 0,1-8-5 16,-4 4-6-16,-5-5-7 0,-1-4-4 0,-5 0-4 16,-2 3-5-16,-8-1 0 0,7 7 0 15,-7 7-3-15,0-9-1 0,-12 9-3 16,-4 0-1-16,-6 6-1 0,-12 2-1 16,-4 8-2-16,4 9 2 0,3-3-3 0,2 6-3 15,9 6-1-15,12 2 1 0,8-4 0 16,0 5-3-16,11-2-2 0,2-6-2 15,10-6-1-15,-2-2-6 0,2-12-6 16,7 2-10-16,3-11-12 0,1 5-15 16,7-5-46-16,0-9-69 0,11-3-108 15,9-8-240-15</inkml:trace>
  <inkml:trace contextRef="#ctx0" brushRef="#br0" timeOffset="-124369.897">14198 8122 530 0,'-16'0'119'0,"1"5"3"0,-8 4-94 16,2 2 4-16,-8 6 0 0,1 6 1 16,-3 11-2-16,-4 0 1 0,4 9-2 0,3 1-4 15,-4-5-3-15,1 10-6 0,5 2-4 16,-2-5-3-16,13-3-4 15,15 6-1-15,0-9-2 0,15-10-1 0,13-4 0 16,9-6-1-16,9-8 0 0,5-8-1 16,4-4-1-16,6 0 1 0,6-4 3 15,0-10 8-15,-2-8 6 0,-2-13 8 16,-6-4 2-16,2-4 4 0,-13-6 3 16,-4 7-2-16,-16 4-6 0,-14 6-6 0,-12 0-6 15,-15 3-5-15,-14-7-2 0,-11 3-3 16,-2 11-1-16,-9-2-1 0,0 3-3 15,14 8-4-15,1 2-8 0,5-3-13 16,14 1-18-16,17 8-24 0,0-2-15 16,0 2-110-16,25 5-128 0,9 0-287 15</inkml:trace>
  <inkml:trace contextRef="#ctx0" brushRef="#br0" timeOffset="-124087.107">15065 8079 601 0,'0'-15'155'0,"0"3"5"0,0 4-78 16,-5 3-24-16,-11 5-10 0,-4 0-9 16,-2 13-8-16,-11 0-7 0,-3 8-4 15,-2 4-3-15,-11 14-4 0,7 4-6 16,-1 10-1-16,7 7-3 0,12-3-1 15,15-1-1-15,9-5-2 0,0 1 0 16,7-8 1-16,8 0 0 0,4-10-4 16,7-5-5-16,-1-13-9 0,6-3-6 0,0 0-11 15,-1-7-13-15,1 4-8 0,-2-8-7 16,-3-2-109-16,1-2-110 0,5 2-272 16</inkml:trace>
  <inkml:trace contextRef="#ctx0" brushRef="#br0" timeOffset="-123878.992">15247 8406 544 0,'0'0'150'15,"0"0"7"-15,-8 11-50 0,8 3-46 16,-10 4-7-16,10 3-10 0,0 6-6 16,0 1-12-16,0-1-7 0,13 1-5 15,2-8-3-15,3-4-3 0,-2 0-3 16,9 0-3-16,-4-5 1 0,-3-5-3 15,0-6-3-15,2 0-5 0,-9 0-10 0,7-17-11 16,-7-6-16-16,6-4-16 0,-6-5-35 16,1-7-78-16,-6 3-111 0,-6-1-239 15</inkml:trace>
  <inkml:trace contextRef="#ctx0" brushRef="#br0" timeOffset="-123720.227">15208 8152 567 0,'0'-5'146'0,"0"5"7"15,0-9-75-15,10 9-19 0,1 0-5 0,9 0-10 16,1 0-11-16,12 0-9 0,-2 6-10 16,1-6-17-16,-1 6-23 0,4-6-19 15,-9 0-15-15,-1 0-111 0,-6 0-124 16,-1 0-277-16</inkml:trace>
  <inkml:trace contextRef="#ctx0" brushRef="#br0" timeOffset="-123452.136">15712 7958 615 0,'5'-5'161'15,"1"5"10"-15,7 0-90 0,0 0-5 0,8 10-12 16,-4 1-7-16,4 2-14 0,2 12-10 16,-3 2-7-16,-6 4-9 0,3 10-4 15,-4 10-2-15,-2 1-2 0,-1 10-1 16,-10-2-3-16,0 4-2 0,0-5 0 15,-8-4 0-15,-4-3-2 0,-4-5 0 16,-2-1-1-16,-10-8 0 0,-3-9 0 16,-8-8 2-16,-4-4-3 0,4-5-4 15,-5-3-5-15,16-3-7 0,5-6-14 16,7 0-15-16,8-6-23 0,8-3-14 0,0-3 64 16,-7-4-173-16,7 1-123 0,0 1-300 15</inkml:trace>
  <inkml:trace contextRef="#ctx0" brushRef="#br0" timeOffset="-122685.092">13820 8001 543 0,'0'-11'136'0,"0"4"4"0,-3-11-89 15,-8 9-2-15,-2-3-9 0,-7 1-4 16,-3 4-8-16,-6 7-5 0,-2 0-3 0,-5 7-2 16,4 2-1-16,3 4-3 0,1-5-5 15,2 5 0-15,5 1-4 0,-1 2 1 16,-4-5-2-16,5 3-1 0,10-3 0 16,-6 5-2-16,6-6-1 0,8 1 2 15,-4 3-3-15,7 2 0 0,-8-3 0 0,1 1 1 16,1 2 0-16,-4 10 1 0,-2 3-3 15,3 1 2-15,-6 5 0 0,5 3 1 16,5-2-2-16,5 5 2 0,-11-9-1 16,11 0 2-16,0-2-3 0,6-2 2 15,-6 3-1-15,0 3 0 0,0 2 1 16,7-6-2-16,-4 0 1 0,-3-1 0 16,7-7-1-16,-7 2 1 0,0-7 0 15,0-1-2-15,-5-2 4 0,0-1 0 16,-3-8 6-16,1 3 1 0,7-8 1 0,0 0 1 15,0 0 2-15,8 0 0 0,4 0 0 16,4-8-4-16,4 3 1 0,3-3 2 16,4 8-2-16,5-5-1 0,-1 5-1 15,1-7-1-15,6 7-2 0,4 0 0 16,-4 0-7-16,8 0-2 0,-2 7-7 16,10-2-13-16,0-5-14 0,-7 0-19 0,1 0 3 15,-2-9-131-15,-10-3-130 0,8-5-304 16</inkml:trace>
  <inkml:trace contextRef="#ctx0" brushRef="#br0" timeOffset="-122020.16">16044 7748 538 0,'11'-9'142'0,"1"-5"8"0,-1 7-55 16,5 7-42-16,2 0-3 0,-1 0-9 16,4 0-6-16,-1 0-6 0,4 0-5 0,-1 0-4 15,2 0-2-15,-1 0-2 0,-4-8 2 16,-1 2 0-16,4-2-1 0,5 0-2 16,5-3 0-16,3 1 0 0,3 1-2 15,0-2-3-15,-4 7-2 0,-1-5 1 16,-4 9-4-16,-4 0 2 0,-5 0-2 15,-8 0-1-15,0 11-2 0,-8-3-1 16,-5 11-1-16,0 2 1 0,0 6-1 0,0 6-2 16,0 3 3-16,0-2 0 0,0 0 1 15,12 7-2-15,-4-8-2 0,0 7-1 16,3 6 1-16,4-2-4 0,-5-4-3 16,3 6-5-16,-2 0 0 0,-1 4-4 15,5-1-1-15,-7-1 0 0,4-7 1 16,-1 0 3-16,1-9 2 0,-1-3 3 15,0 12 5-15,7-11 2 0,-1 10 2 0,-4-9-1 16,-3 4 1-16,-4-5 1 0,-6-1 1 16,0-1-2-16,-16-7 1 0,1 1 4 15,-11-1 2-15,-10 3 3 0,3-5 0 16,-3 8 3-16,-8 3 1 0,6 0-2 16,-1-1-2-16,-10 13-2 0,-8-12-1 15,-2-3-2-15,2-6-3 0,1-3 0 16,17-6 1-16,13-1-6 0,8-11-10 15,13 0-13-15,5 0-19 0,0 0-17 0,0-11-123 16,5 6-136-16,0 5-312 0</inkml:trace>
  <inkml:trace contextRef="#ctx0" brushRef="#br0" timeOffset="-65044.285">20610 1242 536 0,'0'-15'115'0,"-5"7"5"0,-5-4-97 16,-3 12 1-16,-5-10 2 0,-5 10 6 15,-6 0 2-15,-4 15-4 0,-5 0-2 16,-14 3-4-16,-5 7-3 0,-4 6 0 15,5 13-7-15,-6 14-4 0,2 3-2 16,7 11-3-16,1 3-2 0,11-6-1 16,22-3-1-16,19-1-1 0,0 0 0 15,9-8 1-15,26-6-1 0,9-5 0 16,3-9 0-16,7 1-2 0,13-7 1 0,7-3-1 16,0-16-1-16,11-12 1 0,0-9-1 15,-5-11 1-15,-2-8 0 16,4-5 0-16,-2 0 3 0,-4 5 5 0,-13-2 5 15,-15-7 6-15,-7 3 4 0,-18-9 6 16,-10 0 5-16,-13-9 1 0,0-4-1 16,0-4-1-16,-20-4-6 0,4-5-2 0,-7 5-6 15,-16 7-5-15,-6 12-5 16,-7 10-2-16,-8 17-6 0,-4 11-8 0,15 0-7 16,9 7-10-16,19 0-11 0,21 0-11 15,0 0-17-15,20 0-9 0,16 0-111 16,11 8-123-16,10-2-282 0</inkml:trace>
  <inkml:trace contextRef="#ctx0" brushRef="#br0" timeOffset="-64809.96">21606 1258 559 0,'-25'0'139'0,"-9"0"6"15,-10 11-71-15,0 6-31 0,-2 9-4 16,2 14-6-16,0 11-7 0,3 9-5 0,-3 10-7 16,1 11-5-16,2 2-2 0,7-2-2 15,9-2-3-15,14-4 0 0,11-5-2 16,0-2-1-16,8 5-8 0,15-6-8 16,5-2-9-16,1-8-9 0,4-11-10 15,-7-11-6-15,2-14-108 0,-4-12-102 16,3-9-253-16</inkml:trace>
  <inkml:trace contextRef="#ctx0" brushRef="#br0" timeOffset="-64410.739">21902 1493 617 0,'3'0'151'0,"4"8"4"16,-1 12-100-16,-6 8-5 0,0 8-13 15,0 7-10-15,0 8-9 0,0-2-9 16,-6 1-3-16,6-6-2 0,0-1-4 16,0-12 1-16,6-8-1 0,4-4 0 15,-5-8 0-15,7-11 0 0,2 0 0 16,-9 0 0-16,0-14 0 0,2-4 0 0,1-3 0 15,2-8 0-15,-2-11-1 0,5 5 1 16,0-11 0-16,-1 1-1 0,1-2 2 16,8 2 0-16,2 2 2 0,-5 3 6 15,8 14-1-15,-1 13 5 0,-9 13 3 16,-3 0 1-16,2 20 1 0,-7 8-3 0,-2 3-1 16,9 2-3-16,-2 4-4 0,4-5-3 15,-3 2-5-15,1-3-13 16,-5-1-13-16,-10-1-23 0,5-10 66 0,-5-3-197 15,0 1-145-15,-5-1-356 0</inkml:trace>
  <inkml:trace contextRef="#ctx0" brushRef="#br0" timeOffset="-64187.563">21698 2127 575 0,'0'0'156'0,"16"0"9"16,15-8-76-16,15 8-20 0,11 0-8 15,13 0-10-15,-2-6-14 0,0 0-14 0,-9 1-9 16,-11 5-5-16,-4-12-8 0,-3 12-10 16,-4 0-11-16,-1 0-14 0,2 0-19 15,-10 0-13-15,-7 7-114 0,-10 1-123 16,-6 5-282-16</inkml:trace>
  <inkml:trace contextRef="#ctx0" brushRef="#br0" timeOffset="-63810.112">22023 2404 596 0,'15'0'150'0,"5"-7"5"0,7-2-97 15,13-1 1-15,-6-3-8 0,9-1-11 16,2 0-11-16,3 5-7 0,6 4-6 0,1 5-6 16,-7 0-5-16,-11 9-2 0,-9 2-1 15,-15 2 0-15,-13 3-3 0,0 0-4 16,-11 2-5-16,-19 4-10 0,-2 7-8 16,-11 0-3-16,-3 7-6 0,-6-1-2 15,13-1 3-15,-5-9 6 0,11 5 9 16,5-8 8-16,7-3 2 0,1 1 7 15,7-1 2-15,2-8 1 0,6-4 1 16,5 2-1-16,8-9 1 0,0 0 3 0,8 0 3 16,6 0 1-16,2 0 1 0,2 0 1 15,10 0 2-15,4 0-1 0,5 0-2 16,0 0-5-16,-6 7 0 0,3-1-3 16,-7 0-6-16,-7-6-11 0,-5 0-10 15,-5 0 28-15,-2 0-140 0,-5-6-113 16,7-2-284-16</inkml:trace>
  <inkml:trace contextRef="#ctx0" brushRef="#br0" timeOffset="-63477.318">22872 1269 528 0,'0'-27'139'15,"0"7"9"-15,0 8-53 0,12 6-48 16,-1 6 3-16,1 0-3 0,6 8-7 16,-2 9-9-16,7 12-8 0,6 11-5 15,7 9-4-15,0 5-5 0,7 11-3 16,-2 18-2-16,-2 6-3 0,4 5-3 16,-7 9-1-16,-12-12-2 0,-6 13-6 0,-3-5 0 15,-7-1-4-15,-5 1-3 0,-3-5 1 16,0-12-2-16,0-12 0 0,0-6 2 15,-11-6-1-15,-14-7 5 0,-9 2 1 16,-15-4 2-16,-18 2 3 0,-4-2-1 16,8-1-10-16,4-7-8 0,10-11-58 0,9-15-57 15,1-15-106-15,5 0-232 0</inkml:trace>
  <inkml:trace contextRef="#ctx0" brushRef="#br0" timeOffset="-62713.662">24078 2038 563 0,'0'0'143'0,"0"0"8"15,5 4-90-15,0-4 4 0,5 0-9 16,4 5-2-16,3-5-10 0,9 12-8 15,7-9-8-15,6 5-5 0,3-2-8 16,7 1-4-16,-4-7-5 0,0 0-3 16,-9 0-2-16,-3 0-5 0,-10-7-8 15,-3 7-8-15,-7-8-17 0,0 8-16 16,-5 0-12-16,-8 0-59 0,7 0-52 16,-7 0-103-16,0 0-211 0</inkml:trace>
  <inkml:trace contextRef="#ctx0" brushRef="#br0" timeOffset="-62522.531">24075 2308 579 0,'-5'5'153'0,"5"5"9"16,0-1-82-16,11-4-9 0,-1 1-7 15,10 2-7-15,11-8-12 0,8 10-13 16,17-5-6-16,-4-5-9 0,2 0-10 15,-3 0-19-15,-4-11-20 0,-16-2 105 16,13-10-259-16,-1-2-164 0,-10 0-436 16</inkml:trace>
  <inkml:trace contextRef="#ctx0" brushRef="#br0" timeOffset="-61842.702">25878 1736 505 0,'4'-13'128'15,"3"-8"5"-15,-7 7-78 0,0-2-3 16,0 3-5-16,0 3-4 0,-11 2-4 16,-1 2-4-16,-4 6-4 0,-14 0 0 15,-16 0-6-15,-6 9-3 0,-4 1-7 16,-7 8-2-16,-8 7-2 0,8 11-4 16,4 9-3-16,-12 7-2 0,-6 5 1 15,15 7-1-15,2 1-1 0,1 0-1 16,18 7 0-16,15-1-2 0,11-1 3 0,15-6-2 15,0 2 0-15,13-2-2 0,5-9-1 16,16-5 1-16,17-7 0 0,8-11-4 16,8-6 1-16,17-8-1 0,2-18 2 15,-9 4 0-15,15-4-1 0,-2-4 2 16,-5-15 2-16,-7-7-1 0,7-4 2 16,-13-13 3-16,0-10 4 0,-8-5 3 0,2 6 3 15,-14-1 6-15,-9 3 5 0,-19 0 3 16,-4-4 1-16,-20-6-2 0,0 7-1 15,0-4-4-15,-25 0-5 0,-3 9-6 16,-17-4-3-16,-5 1-5 0,-5 5-7 16,4 11-8-16,2 13-14 0,18 7-16 15,8 7-20-15,8 8-6 0,15-3-124 16,10 3-129-16,15 3-299 0</inkml:trace>
  <inkml:trace contextRef="#ctx0" brushRef="#br0" timeOffset="-61409.584">27240 1212 541 0,'0'-8'135'0,"-6"8"6"0,-4 0-91 15,-5 0 3-15,-9 6-5 0,-12 6-5 16,-8 8-8-16,-14 7-4 0,1 5-4 15,0 12-5-15,-4 9-2 0,4 12-3 16,5 11-5-16,-7 14-4 0,-3 10-3 0,4-2-2 16,-6-1 0-16,4 3-1 0,14 2-2 15,9-7 3-15,20 4 0 0,17-1-3 16,0-16 1-16,13-14-1 0,13-4-2 16,10-14-2-16,10-10-4 0,7-11-5 15,-6-6-3-15,9-9-10 0,-2-6-9 16,-2-8-9-16,-6 5-6 0,3-5-5 15,-12-11-105-15,4 8-107 0,-5-10-256 0</inkml:trace>
  <inkml:trace contextRef="#ctx0" brushRef="#br0" timeOffset="-60975.136">27489 1638 626 0,'0'14'156'16,"7"8"4"-16,-7 21-106 0,0 13-2 15,-9 8-11-15,3 10-14 0,-1 10-12 16,-1-3-7-16,8 4-4 0,-8 3-3 16,8-11-1-16,6-11-5 0,-1-5-1 15,4-8-1-15,-1-23-1 0,-2-2-1 16,-6-13 0-16,5-15-2 0,-5 0 0 0,5-13-5 15,0-2 0-15,0-19-5 0,1 0-1 16,3-12-4-16,2-3 1 0,7-11 1 16,-2-4 6-16,4-7 2 0,0-3 4 15,-4 7 5-15,-1-7 7 0,-1 7 7 16,6 1 5-16,3-1 2 0,-3 5 4 16,11 16 3-16,-3 14-1 0,3 16 0 0,5 16 0 15,-5 0 0-15,-7 6 0 0,-1 15-1 16,-3 12-1-16,-1 13 0 0,-2 4-2 15,2 10-5-15,-1-2-3 0,-5-1-2 16,-6-2-4-16,-7-1-1 0,0 0-6 16,0-1-4-16,-5-1-9 0,-5-4-6 15,2-11-12-15,2-3-11 0,-1-16 115 0,2-7-227 16,5-11-127-16,0-13-344 0</inkml:trace>
  <inkml:trace contextRef="#ctx0" brushRef="#br0" timeOffset="-60660.21">28376 939 567 0,'8'0'140'0,"-2"0"10"0,6 13-92 15,3 10 0-15,1 5-5 0,0 6-4 16,9 17-8-16,3 6-11 0,-1 3-7 15,3 10-9-15,-2 10-5 0,-2 0-3 16,2 8-4-16,-4 4-1 0,-1 10-1 16,0-3 1-16,0-4 0 0,0 4 2 0,6 9 3 15,4-5-1-15,-5 8 1 0,-9-6 1 16,-14-8-5-16,-5-21-2 0,-18-6 0 16,-19-19-5-16,-21-6-3 0,-12-10-2 15,-8 1-5-15,6-6-10 0,1-3-18 16,6-7 102-16,8 3-232 0,12-23-141 15,9 0-384-15</inkml:trace>
  <inkml:trace contextRef="#ctx0" brushRef="#br0" timeOffset="851.136">6321 9792 489 0,'0'-11'114'0,"0"-2"0"0,0-7-82 16,0 4-4-16,0 3-5 0,-3-3-1 0,3 1-1 15,-5 2-1-15,-5 3 2 0,4-1 2 16,-1 6 2-16,4-1-1 0,-12 1-4 15,-3 5-3-15,-5-8-3 0,-3 8-1 16,-3 8-2-16,-1 1-3 0,-1 9-2 16,-10 9-1-16,-6 8 1 0,-7 8 0 15,1 6-2-15,9 6-1 0,3-2 0 16,23 3-2-16,5-2 1 0,13-6-1 16,0-2 0-16,17-4-1 0,5-8 0 0,9-5-1 15,5-1-1-15,4-14 2 0,9-3 2 16,-3-11 3-16,-2 0 4 0,8-9 4 15,-3-7 1-15,2-9 3 0,3 4 2 16,-3-10 1-16,-4-1-3 0,-6-3-4 16,-10 0-4-16,-10-1-1 0,-4 7-3 15,-9 0 0-15,-8 3-4 0,0-2 1 16,0 1-2-16,-7-2 2 0,-7 1 1 0,-11-6-2 16,-6 7-1-16,-3 5 0 0,-12 4-5 15,8 6-4-15,-1 5-7 0,11 7-9 16,10 0-11-16,12 7-17 0,6-4-11 15,5 9-9-15,19-5 63 0,4 0-160 16,8-3-110-16,15 4-278 0</inkml:trace>
  <inkml:trace contextRef="#ctx0" brushRef="#br0" timeOffset="1201.953">7088 9654 443 0,'0'-13'127'0,"0"-1"5"16,0 0-13-16,0 1-68 0,0-3-7 15,-5 11-5-15,1-4-7 0,-1 9-6 16,-7 0-4-16,-3 6-1 0,-7 8-3 0,-6 6-3 15,-2 9-1-15,-4 13 0 0,-5 4-2 16,-9 11-2-16,-2 5-2 0,2 2-4 16,-1 4 1-16,13-3-4 0,5-2 0 15,10 3 0-15,14-12-1 0,7 0-3 16,0-6 1-16,8-9-4 0,4-10-3 16,7-2-6-16,8-8-7 0,2-3-6 15,0 0-7-15,1-2-7 0,-1-1-7 16,-1-10-1-16,-2-3-102 0,-3-4-97 0,0-6-248 15</inkml:trace>
  <inkml:trace contextRef="#ctx0" brushRef="#br0" timeOffset="1637.806">7169 9934 548 0,'0'0'140'16,"0"0"7"-16,0 6-85 0,0 8-8 16,-5 2-9-16,-2 11-11 0,-1 2-10 15,1 6-10-15,1 3-6 0,6-3-4 16,0 3-3-16,0-8 0 0,0-3-2 0,0-5 2 16,8 2-1-16,-3-10 1 0,-5-1-1 15,11-7 1-15,-6-6 0 0,-5 0-1 16,4 0 0-16,-4-6 1 0,6-7-1 15,1-1 1-15,-7-8-2 0,11 3 2 16,-8-5 0-16,12 1-1 0,-3-8 1 16,-1-1-2-16,5-4 1 0,-1 4 1 15,1 0 0-15,-4 8 1 0,6 7 0 16,-7 10 4-16,7 7 5 0,0 0 3 0,0 0 4 16,4 4 2-16,5 6 5 0,3-3 1 15,-2 1-3-15,1 2-5 0,-1 7-2 16,-10 0-5-16,-3 5-4 0,-9 7-7 15,-6 5-6-15,0 1-5 0,0-4-6 16,0-1-8-16,0-10-6 0,0-5-9 16,0-2-9-16,7-13-8 0,3 0-4 15,-6 0 97-15,3 0-196 0,3-14-118 0,3-2-312 16</inkml:trace>
  <inkml:trace contextRef="#ctx0" brushRef="#br0" timeOffset="1919.155">7795 9517 520 0,'8'-21'131'16,"-3"12"6"-16,10 9-77 0,-2 0-8 16,-5 0-7-16,5 3-4 0,-5 12-7 15,1 11-4-15,4-2-3 0,-3 11-4 16,4 5-3-16,1 5-2 0,1-1-4 0,1 10-2 15,4 5-3-15,0 0-3 0,-3 1-2 16,5 0-1-16,-8 0-1 0,-4-2-3 16,-11 4-1-16,0-5-4 0,-6 2-7 15,-11-13-4-15,-4 9-9 0,-3-10-13 16,-12-8-10-16,-2 4-3 0,-5-2-110 16,1-13-113-16,9 3-271 0</inkml:trace>
  <inkml:trace contextRef="#ctx1" brushRef="#br0" timeOffset="-199820.11">13562 19004 0,'92'53'0,"-45"-20"0,-24-3 0</inkml:trace>
  <inkml:trace contextRef="#ctx0" brushRef="#br0" timeOffset="51857.366">5281 12689 467 0,'0'0'119'15,"-5"-4"4"-15,5 4-62 0,-5 0-13 16,5 0-6-16,-3 0-5 0,3 4-4 15,0 9-4-15,0 3-4 0,0 13-5 16,0 5-5-16,4 11-3 0,1-1-3 16,7-2-4-16,-6-4-2 0,4-5-1 15,5-11-3-15,-2-1-2 0,2-8-4 16,-4-4-4-16,-1-9-1 0,6 0-5 0,-3-6-1 16,7-2-2-16,5-6 0 0,-4-4 0 15,0 0 3-15,2-9 1 0,0-1 4 16,-2 5 1-16,-4-14 4 0,-1 5 4 15,-5 5 3-15,2 3 4 0,-4-1 3 16,-6 13 3-16,-3 10 2 0,0 2 1 16,-5 2 2-16,-5 12 1 0,-1 13-1 15,-12 4-1-15,3 11 0 0,-1 2-2 16,-5 4-1-16,3 6-2 0,10 1-4 0,-5 1-1 16,6 1-2-16,-2-9-1 0,7 0 0 15,4-5-2-15,3-4-1 0,0-5-1 16,0-4-5-16,0-5-5 0,0-9-10 15,0 2-8-15,5-7-1 0,0-4-112 16,8 0-107-16,-3-7-261 0</inkml:trace>
  <inkml:trace contextRef="#ctx0" brushRef="#br0" timeOffset="52455.306">5755 13251 511 0,'-20'20'117'0,"-4"4"3"0,3 6-91 0,-4-3-1 16,7 5-5-16,-2-2-2 0,11-3-2 15,9 3-1-15,0-3-1 0,0-8 3 16,6-1 1-16,15-6 1 0,7-12-2 16,2 0-2-16,1-12 0 0,0 1-2 15,-2-7-4-15,-7 1-3 0,-9 1-2 16,3 8-1-16,-8 1-2 0,-3 0 0 0,-5 7 1 15,5-7-1-15,-5 0 0 0,0 0 0 16,0-4 1-16,-10-1-1 0,4 1-1 16,-7-3-1-16,3 3-1 0,0-1 0 15,-3 3 0-15,1 0-2 0,1 6 1 16,3-5 0-16,3 8 0 0,5-5 1 0,0 5-1 16,0 0 0-16,0-9 1 0,11 4 3 15,6 3 2-15,-3-5 1 0,9 0 3 16,0-2-1-16,5 3 2 0,-2-1 1 15,-1 0-2-15,-6 7-2 0,8 7-2 16,-6 0-1-16,-5 6 0 0,-3 5-2 16,-6 3-1-16,-7 2-1 0,0 4-1 15,0 1 1-15,-5-3-2 0,2-1 0 16,3-9 3-16,0 0-3 0,5-10 1 16,3-5 0-16,8 0-2 0,5 0 1 15,-8-5 1-15,5-8-1 0,-4 4-1 0,2-7 0 16,-8-5 1-16,12 5 1 0,-6-7 0 15,3 0 1-15,-4 7 3 0,5 3 1 16,-12-1 3-16,1 5 2 0,1 9 3 16,-8 0 0-16,0 0-1 0,0 15-1 15,0-1-1-15,0 9-2 0,0 4-2 16,0-5-2-16,0 5-3 0,0 2-2 0,12 1-6 16,-1-8-6-16,4 0-7 0,1-6-10 15,7-4-18-15,0-6-19 0,3-6-9 16,4 0-104-16,2-6-120 0,6-4-269 15</inkml:trace>
  <inkml:trace contextRef="#ctx0" brushRef="#br0" timeOffset="52724.218">7049 13279 567 0,'0'-14'134'16,"0"0"4"-16,0 5-86 0,-5 9-12 16,-6-6-7-16,-2 6-2 0,-4 4-2 0,3 19-1 15,-9-6-1-15,1 5-2 0,-4 7-3 16,2 6-1-16,-4-11-4 0,3 5-3 16,2-1-4-16,17-1-4 0,6-5-1 15,0-1-3-15,5-6-3 0,14-3-6 16,-1-12-8-16,2 0-14 0,5 0-15 0,1-14-15 15,-3-6 4-15,8-1-114 0,10-3-113 16,0 3-258-16</inkml:trace>
  <inkml:trace contextRef="#ctx0" brushRef="#br0" timeOffset="53073.156">7339 13323 530 0,'0'-7'130'0,"0"0"5"16,-7 0-81-16,7 7-5 0,-15 0-4 0,9 0-6 15,-12 0-7-15,5 12-3 0,-7-1-3 16,9 9-6-16,-6 3-6 0,9 5-4 16,0-2-1-16,0-1-1 0,8-5-3 15,0-9-3-15,10 0-1 0,3-11 2 16,10 0-2-16,1-8-1 0,6-2 0 16,-9-3 1-16,0-4 0 0,2 3-1 15,-2 1 0-15,-8-3 0 0,5 0 0 16,-8 2 3-16,3 1 0 0,-3 3 3 15,-2 3 1-15,4 0 3 0,-7 7 3 0,-2 0 1 16,-3 0 1-16,0 0 0 0,0 12-1 16,-8 2 0-16,-4 2-5 0,4 1 0 15,3 5-3-15,5-4-4 0,0-1-7 16,0 1-8-16,12-5-8 0,7-1-5 16,-1 1-17-16,2-6-15 0,3-7-11 15,-2 0-29-15,-5-6-73 0,12-4-104 0,-2 0-230 16</inkml:trace>
  <inkml:trace contextRef="#ctx0" brushRef="#br0" timeOffset="53358.873">7792 13302 521 0,'0'14'134'0,"0"0"6"15,0-3-69-15,0 5-17 0,8-5-9 16,-8 5-6-16,0-2-6 0,0-2-6 15,7 0-2-15,-3-4-4 0,5-8-3 16,2 0 0-16,1 0-4 0,9-11-1 16,-2-1-1-16,-1-6-5 0,7-3-3 15,0-1 2-15,-9 1-4 0,5 3-1 0,2-2 1 16,-10 12-2-16,4 8 2 16,-8 0 4-16,-9 0-4 0,0 14 2 0,0 7 2 15,0 8 0-15,-11 2-1 0,-1 2 0 16,6 4-5-16,1-8-5 0,5-1-9 15,0-10-13-15,8-5-18 0,5-13-17 16,0 0-101-16,5-18-13 0,7-4-102 16,3 3-195-16</inkml:trace>
  <inkml:trace contextRef="#ctx0" brushRef="#br0" timeOffset="53824.243">8497 13208 593 0,'0'5'149'15,"0"2"6"-15,-7 4-91 0,1 9-10 16,1 0-10-16,-3 5-5 0,-4 7-8 15,4-3-12-15,8-4-3 0,-3 0-4 16,3-7-2-16,0-4-2 0,8-9 1 0,4-5-5 16,1 0 3-16,8-11-1 0,-3 0-3 15,6-8 1-15,-1 0-1 0,2 3-2 16,-4 3 0-16,-1-3-3 0,-1 9 0 16,-7 3 1-16,-1 4-3 0,-11 0 3 15,0 4 0-15,0-4 1 0,-8 11-1 16,2-1 2-16,-1 3 0 0,7-2 1 15,-3 7-4-15,3-3 1 0,0-8 0 0,0 1 2 16,10-8-1-16,4 0-1 0,-4 0 1 16,6-6 3-16,2 1 2 0,4-6 1 15,-4-1 1-15,-4-2 4 0,9 4 4 16,-8-4-1-16,3 0-1 0,-5 5-1 16,4-1-4-16,-14-1-10 0,2-3-15 15,-5 1-21-15,5-1-27 0,-5 0 32 16,13-1-157-16,0-2-136 0,5-10-317 0</inkml:trace>
  <inkml:trace contextRef="#ctx0" brushRef="#br0" timeOffset="54224.902">9179 13239 571 0,'12'0'138'0,"7"-11"4"0,3 0-91 16,-11-2-11-16,5 1-6 0,-7-6-6 15,-3 2-3-15,-1 4-3 0,-5 2 2 16,0 3 1-16,0 0-1 0,-7 7 1 16,-2 7-4-16,-9 9-3 0,-5-8-1 15,-2 16-5-15,1-2-3 0,-1 2 0 0,-1-5-2 16,11 2 2-16,4-4 1 0,7-4-4 16,4-6-1-16,4 2 1 0,4-2-2 15,8 2-2-15,2-9-1 0,2 0-1 16,0 0-1-16,-1-5 1 0,-2-6-1 15,5-1 2-15,-8 2-2 0,2-1 2 16,-6 0-1-16,3-2 1 0,-7 1 0 16,-1 5 2-16,0 7 2 0,-5 0 3 15,7 0 0-15,-7 0 3 0,0 0 0 0,0 12 0 16,-9 0 0-16,9-4-2 0,-8 7-2 16,8 0-3-16,-5-1-3 0,5 0-1 15,0 2-3-15,0-2-9 0,0-1-7 16,9-6-13-16,4-7-11 0,1 0-17 15,8 0-16-15,1-13-3 0,-2-1-107 16,10-1-115-16,0-7-263 0</inkml:trace>
  <inkml:trace contextRef="#ctx0" brushRef="#br0" timeOffset="54490.281">9623 13146 473 0,'-9'7'140'15,"-7"6"8"-15,5 2-14 0,-9-1-73 16,5 0-12-16,0-1-9 0,7-7-11 15,3-6-7-15,5 0-6 0,0 0-4 16,12 0-2-16,6 0 0 0,-5 0-1 0,5 0 2 16,-5 0 2-16,0 0 3 0,-6 11-1 15,2 0-1-15,3 4 2 0,-7-4-2 16,0 8-2-16,-5-3-2 0,5 4-6 16,-5 2 0-16,0 1-1 0,0-1-1 15,-9 5-1-15,-2-6 1 0,-5-2-4 16,-9-3-4-16,9-8-10 0,-2-8-11 15,1 0-21-15,11-11-20 0,6-8 5 0,5-7-120 16,8-4-120-16,10 0-271 0</inkml:trace>
  <inkml:trace contextRef="#ctx0" brushRef="#br0" timeOffset="54650.443">9747 12764 546 0,'0'12'140'0,"8"9"6"0,-8 16-77 0,0 4-14 15,0 7-6-15,0 13-10 0,0-1-11 16,0 8-8-16,0-6-6 0,-10-9-9 16,5-7-8-16,5-12-14 0,0-11-15 15,0-7-12-15,0-3-8 0,0-5 4 16,7-4-110-16,-7-4-102 0,8 0-237 16</inkml:trace>
  <inkml:trace contextRef="#ctx0" brushRef="#br0" timeOffset="54941.621">9712 13360 522 0,'0'0'125'15,"0"0"6"-15,9 0-81 0,0 0-6 16,3-7-1-16,11-1-4 0,3 2-1 16,3-1-2-16,1 0 1 0,1 2-2 15,-2-4 1-15,1 7-5 0,-4-10-4 16,-6 2-4-16,-4 3-2 0,-6-2-6 16,-4 1-2-16,-6 8-4 0,5-6 1 15,-5 6-3-15,0-6 1 0,0 6-1 0,-5 0 0 16,-4 0-4-16,2 0-1 0,1 14-2 15,-8 0 2-15,3 3-1 0,1 3-1 16,-1 3-1-16,3-5 1 0,8 1-1 16,0 0 2-16,0 0-2 0,4-6 0 15,11-1-3-15,-5-3-2 0,1 1-7 0,1-10-13 16,-4 0-10-16,2 0-14 16,3 0-14-16,-3 0-8 0,6-10 3 0,-3 6-105 15,4 4-104-15,-6 0-249 0</inkml:trace>
  <inkml:trace contextRef="#ctx0" brushRef="#br0" timeOffset="55610.383">10818 13123 507 0,'0'-6'126'0,"0"6"2"0,0-3-76 16,-6 3-21-16,-12 6-3 0,-3 5-6 16,-7 2-7-16,-11-4-5 0,-1 4 1 15,1 3 0-15,0-3-2 0,8 5-1 16,8-3-1-16,11 4 1 0,6-14-4 0,6 6-2 15,0-1-2-15,5-3 2 0,1 6-1 16,6-4 4-16,4 0 1 0,7-4 2 16,8 4 1-16,2 2 2 0,11-6 0 15,2 6-1-15,0-3-2 0,-11 0-1 16,-5 0-1-16,-7 5 0 0,-17 1 2 16,-6 5-1-16,0-2 1 0,-11 3-2 15,-5 3-1-15,-11 1 1 0,-4 3-2 0,-3-7-2 16,-5 1-4-16,-5-11-2 0,-1-2-8 15,8-2-8-15,2-6-13 0,4 0-12 16,17 0 98-16,14-8-211 0,0-12-123 16,16-3-332-16</inkml:trace>
  <inkml:trace contextRef="#ctx0" brushRef="#br0" timeOffset="56010.176">11072 13293 559 0,'5'23'141'0,"0"13"5"0,0-1-68 16,1 11-38-16,-6 2-12 0,7 3-11 16,-7 1-7-16,-13-1-4 0,13-9-6 15,-5-5 1-15,5-10-1 0,0-8-3 0,-5-8-2 16,10-4-5-16,0-7-5 16,-5 0-3-16,6 0-5 0,-6-11-4 0,0-7 1 15,0-5 3-15,-6-5 4 0,6-2 4 16,-5-3 5-16,5-4 4 0,0 0 7 15,0-7 3-15,5-2 2 0,6 2 3 16,-6-2 4-16,0-3 3 0,3 4 3 0,7 3 2 16,-7 1 0-16,10 3 2 15,-3 16-1-15,6 0 2 0,-1 15 2 0,1 7 3 16,5 0 0-16,4 13 1 0,-3-4 2 16,3 17-1-16,-4-8-5 0,-6 7-3 15,-15-4-6-15,-5 9-6 0,-5-7-2 16,-18 6-7-16,-7-2 0 0,-4-3-1 15,-5 0 0-15,-1-3-3 0,9-1-4 16,2-8-8-16,6-5-8 0,7-7-12 16,3 0-19-16,13 0-14 0,0-13-109 0,6-2 0 15,24-3-96-15,9-3-180 16</inkml:trace>
  <inkml:trace contextRef="#ctx0" brushRef="#br0" timeOffset="56344.435">11659 13204 454 0,'-6'12'122'0,"-9"3"3"16,-1 5-12-16,-4 2-80 0,-3 1-8 15,-1 4-6-15,7 2-2 0,-6-7-3 16,10 2 0-16,13-5-1 0,0-6-3 16,8-13 2-16,2 0-2 0,13 0-1 15,3-16-2-15,0 0-1 0,-8-5-3 16,7 3 0-16,0-2-3 0,1-5 1 0,-2-2 1 15,-2 5 0-15,-4-1 2 0,1 1 3 16,-9 6 5-16,0 0 4 0,-2 7 1 16,-8 9 0-16,0 0 2 0,0 0 2 15,0 8-2-15,-11 9-4 0,-1 1-3 16,2 0-2-16,0 8-2 0,6 3-2 16,4-2-4-16,0 1-1 0,6-4-3 15,7-2-7-15,-3-4-4 0,1-7-3 16,4-3-11-16,0-2-7 0,-2-6-11 0,3 0-8 15,1 0-1-15,4 0-104 0,-10-8-109 16,11 4-255-16</inkml:trace>
  <inkml:trace contextRef="#ctx0" brushRef="#br0" timeOffset="56674.657">12189 13196 560 0,'0'0'134'16,"0"-4"5"-16,0-1-89 0,-6 5-5 0,-4 5-6 15,-3-5-4-15,-2 14-6 16,-4-3-2-16,-4 8-3 0,0-3-5 16,5 5-6-16,-5 1-1 0,6-1-3 0,4 2 1 15,2-5-3-15,3 1-2 0,8 1 1 16,-7-2 0-16,7-2-1 0,0 0-2 15,7-2-3-15,3-1 2 0,-1-5 0 16,8 3-1-16,-3-2 2 0,8-6-2 16,-8-3-1-16,3 0-4 0,-7 0-3 15,1 0-6-15,2-8-4 0,2 1-9 0,1-4-6 16,2 4-9-16,2-2-6 0,-2 2-4 16,-5-4-107-16,3 2-108 0,-4 4-258 15</inkml:trace>
  <inkml:trace contextRef="#ctx0" brushRef="#br0" timeOffset="57043.791">12346 13414 510 0,'10'0'130'0,"-5"-7"6"16,7 1-62-16,4 0-28 0,2-5-7 0,0 0-3 16,5-1-6-16,-10 3-6 0,2-4-3 15,-4 5-2-15,-1-7-3 0,0 8-4 16,-7-2-2-16,2-1-2 0,-5-1-1 16,0 5-2-16,0-2-1 0,-10 1-1 15,-6 7-2-15,1 0 1 0,-10 0-2 16,4 7 0-16,-5 10 0 0,5 3 0 15,-1 3-1-15,-2 11 1 0,-1-3-1 0,7-2-1 16,0 3 0-16,14-2-1 0,4-5-3 16,3-1 1-16,8-2-2 0,9-6-3 15,1-1-2-15,-3-6-6 0,7 2-5 16,2-8-10-16,5-3-8 0,7 0 69 16,2 0-179-16,8 0-118 0,18-3-308 15</inkml:trace>
  <inkml:trace contextRef="#ctx0" brushRef="#br0" timeOffset="57797.354">13194 12983 565 0,'0'0'134'0,"0"8"5"0,0 15-93 16,-8 7-13-16,8 14 0 0,-5 4-4 16,0 6-5-16,5 1-9 0,-8-3-3 15,8 1-2-15,0-13-8 0,0 0-6 16,13-5-9-16,1-8-13 0,1-5-11 16,2-22 53-16,-1 0-167 0,-5 0-115 15,-2-20-295-15</inkml:trace>
  <inkml:trace contextRef="#ctx0" brushRef="#br0" timeOffset="58710.118">13348 12875 562 0,'0'0'140'0,"19"0"7"15,-1 0-92-15,10 0 3 0,6 0-8 16,4 0-5-16,5 0-6 0,1 4-8 0,6 0-5 15,8 4-4-15,2 1-2 0,-1 0-2 16,2 2-4-16,1 3-1 0,-7-6-4 16,1 5 0-16,11 1-2 0,2 2-6 15,3-3-1-15,10-4 2 0,8-2-1 16,5-3-2-16,8-4 2 0,6 8 0 16,-2-5 2-16,-6 5 0 0,-5-1 0 15,-10 4 0-15,-6-6 3 0,-13 0-2 0,3 4 1 16,-9-1 0-16,1-2-2 0,0 0 0 15,-5 1 0-15,-4-7 0 0,-4 0 0 16,1 0-2-16,-7 0 2 0,-1-2-1 16,4 2 0-16,-3-11 0 0,-2 8-2 15,1 3 0-15,-1-9 1 0,2 9 0 16,-2 0-2-16,6 0 0 0,-9 0-1 16,-4 0 2-16,0 6-2 0,-4-6 0 0,-7 0 0 15,0 0 1-15,3 0 1 0,0 0-1 16,-5 0 0-16,-1 0 1 0,1 0 0 15,-4 0 0-15,-6 0 1 0,2 0-1 16,3 0 1-16,-6 0-2 0,10-6 0 16,-2 6 0-16,0-4-1 0,5 4 0 15,-5 0 0-15,0 0 1 0,3 0-1 16,-5 0 1-16,-1 4 1 0,3 6-1 16,-11 4 2-16,-7 3-2 0,0 10 1 0,0-4 0 15,0 18 0-15,-17-2 0 0,6 7 0 16,-9 0 0-16,2 4 0 0,0 0-2 15,3 5-3-15,4 3-2 0,4-4-3 16,1-1 0-16,-2-9 2 0,8-4-1 0,0-5 1 16,0 0 0-16,6-5 3 15,-1 0 0-15,5-6 3 0,-3-5 0 16,2-7-1-16,1-5 1 0,-5-7 3 0,2 0 1 16,2 0 0-16,-2 0-1 0,-2-9 1 15,-5 9 1-15,0-10-1 0,5 2 1 16,-5 2 1-16,-5-4 0 0,-7 1-2 15,-1 3 0-15,-3 0 0 0,-5 0 2 16,-5 0 0-16,1 1-1 0,-4-3 0 0,-4 4 1 16,0-4 0-16,-9 2-2 15,-3-2 1-15,1 1-2 0,-10-1 0 0,-3 0 0 16,-5 0-1-16,-10-3 0 0,-3 4 2 16,-2-2-1-16,-17 2-5 0,-10-5 0 15,-17-4-1-15,-17 0 0 0,-7-3 3 16,1-1-1-16,6 3-2 0,12 2 5 0,5-3-1 15,0 2 2-15,-8-1 0 16,5 2-2-16,-2 1 0 0,3-5 0 0,15 2 1 16,11-1 0-16,-6 1 1 0,18 2-1 15,8 10 1-15,-4-5 0 0,-4-5-2 16,-2-7 2-16,-1-2 0 0,-4 0-2 16,2 5 1-16,7-4 1 0,9 13-3 15,13-1-2-15,19 2-10 0,11 4-12 0,9 3-19 16,22 2-17-16,0-10-18 0,15 5-98 15,13 5-118-15,13 0-252 0</inkml:trace>
  <inkml:trace contextRef="#ctx0" brushRef="#br0" timeOffset="59009.552">13974 13042 598 0,'8'0'145'16,"2"0"5"-16,0 4-101 0,1-4 2 0,-1 9-11 15,-2-6-6-15,2 11-8 0,2 6-7 16,-6 10-4-16,4 8-3 0,2 11-6 15,-4 3-1-15,2 3-1 0,3 0-5 16,-4 4-8-16,6-8-6 0,-5-2-14 16,1-9-9-16,1 0-10 0,-4-9-8 15,5-4-107-15,2-6-106 0,13-12-257 16</inkml:trace>
  <inkml:trace contextRef="#ctx0" brushRef="#br0" timeOffset="59268.358">14836 13192 539 0,'0'0'133'16,"0"7"8"-16,0 0-81 0,0-4-9 15,5 10-7-15,0 2-4 0,-5 6-7 16,7 11-8-16,-7 8-6 0,6 3-6 15,-6 6-5-15,0 2-3 0,7-7-3 16,-7-7 0-16,3 1-3 0,-3-10-5 16,7-7-6-16,-2 1-9 0,1-8-11 15,2-8-10-15,-1-6-6 0,-7 0-110 0,18-8-108 16,1-10-263-16</inkml:trace>
  <inkml:trace contextRef="#ctx0" brushRef="#br0" timeOffset="59442.828">15213 13151 532 0,'0'31'128'0,"0"3"3"16,6 1-89-16,-1-4-7 0,-5 3-11 16,7 3-10-16,-7 0-14 0,0 3-10 15,0 3-13-15,0-2 6 0,0-8-115 16,0 4-103-16,0-8-254 0</inkml:trace>
  <inkml:trace contextRef="#ctx0" brushRef="#br0" timeOffset="59879.469">13654 12957 548 0,'6'0'134'16,"-1"0"9"-16,2 0-91 0,-3 9 4 15,6 5-4-15,5 4-4 0,-4 10-3 0,9 6-7 16,5 12-8-16,-4-1-8 0,0 8-6 15,4-6-4-15,-1-3-6 0,1-8-7 16,-9-1-13-16,2-10-12 0,-10 1-12 16,-1-6-15-16,-7-9 18 0,0 0-136 15,5-3-120-15,-5-8-282 0</inkml:trace>
  <inkml:trace contextRef="#ctx0" brushRef="#br0" timeOffset="60063.183">13568 13395 609 0,'23'-24'152'0,"12"-2"4"0,7-3-99 0,1 3-4 16,4-1-14-16,1 0-12 0,-4 0-16 16,-7-3-12-16,-2-3-14 0,-9 9-19 15,-1 2-13-15,-6 7-113 0,-1 15-121 16,-1 0-285-16</inkml:trace>
  <inkml:trace contextRef="#ctx0" brushRef="#br0" timeOffset="60317.458">14378 13063 626 0,'7'6'150'16,"1"3"5"-16,-8 12-102 0,10 2-6 16,-4 8-8-16,4 8-3 0,0-3-12 15,0 7-6-15,1-5-3 0,-1-4-4 16,-7-4-4-16,4 0-3 0,-7-3-8 16,0-10-4-16,8-2-7 0,-8-4-15 15,5-6-18-15,-5-5 127 0,7 6-248 16,1-6-138-16,3 0-376 0</inkml:trace>
  <inkml:trace contextRef="#ctx0" brushRef="#br0" timeOffset="60530.655">14241 13478 651 0,'15'-23'168'0,"-2"-2"8"15,10-2-102-15,6 0-3 0,-1-8-12 16,5 3-11-16,9-1-12 0,-6-3-13 16,-5-2-5-16,5 3-9 0,-5 10-14 15,-6-9-16-15,-2 11-20 0,-7 12-24 16,-3 8 102-16,-6 3-230 0,-2 0-145 16,1 7-369-16</inkml:trace>
  <inkml:trace contextRef="#ctx0" brushRef="#br0" timeOffset="63047.234">16677 13199 505 0,'6'-9'117'16,"3"-2"4"-16,5 4-84 0,-6-5-6 16,7 1-7-16,2 6-3 0,9-8-3 15,3 10-2-15,7 3-3 0,10 0-1 16,5 0 0-16,-4 0-1 0,7 0 1 15,3 6 6-15,-3-6-1 0,2 8-1 16,5-4-1-16,1 3 0 0,-3-7 0 0,-5 0-2 16,-5 7-6-16,-10-7 0 15,-11 0 0-15,1-2 1 0,-8 2 1 0,-3 2-1 16,-1-2 0-16,-9 7-1 0,-8 0 0 16,7-1-2-16,-7 1-1 0,0 1-3 15,0 8 1-15,0 6-2 0,-12 3 2 16,-1 10-3-16,-5 2 0 0,-5 1 1 15,5 6 1-15,5 3 1 0,6-3-3 0,1-1 0 16,6 0 1-16,0 3 0 0,0 0-2 16,0 2-2-16,0-2-2 0,0 9-1 15,10-7 0-15,-10 0-2 0,8-9 1 16,0 3 0-16,-1-21 1 0,-1 2 3 16,1-7 2-16,6 1-1 0,-3-4 3 15,-2 0 0-15,3-2-1 0,-3-3 1 16,-8-8 0-16,0 7-1 0,0-7 2 15,-11 7 0-15,-5-7 3 0,-7 0 2 0,-3 0 4 16,-12-7 1-16,-16-2 1 0,-5 0 2 16,-13-9 1-16,-8 2-2 0,0-3-1 15,9-3-7-15,-1 0-8 0,7-2-10 16,4-3-17-16,3 3-19 0,8-3-10 16,24-1-112-16,26 7-118 0,0-1-272 15</inkml:trace>
  <inkml:trace contextRef="#ctx0" brushRef="#br0" timeOffset="63359.509">18012 13778 612 0,'-12'6'155'0,"3"4"5"0,-3 2-97 15,2-2-5-15,4 1-14 0,-4-3-10 16,10 0-11-16,0-8-13 0,0 0-11 15,0 0-11-15,0 0-20 0,13-9-15 16,2-4-1-16,4-3-120 0,17 0-118 16,10-2-279-16</inkml:trace>
  <inkml:trace contextRef="#ctx0" brushRef="#br0" timeOffset="63502.278">18480 13743 548 0,'-9'0'129'16,"9"0"0"-16,0 0-83 0,0-3-24 16,17-8-21-16,-4 1 38 0,7-1-167 15,6 0-113-15,-3-5-304 0</inkml:trace>
  <inkml:trace contextRef="#ctx0" brushRef="#br0" timeOffset="63630.204">18720 13791 540 0,'0'9'121'0,"0"-2"-2"0,0-7-98 16,13 0 52-16,7-4-184 0,0-7-114 15,11-8-313-15</inkml:trace>
  <inkml:trace contextRef="#ctx1" brushRef="#br0" timeOffset="-176055.709">12284 17705 0,'-31'-35'15,"-44"-45"-15</inkml:trace>
  <inkml:trace contextRef="#ctx0" brushRef="#br0" timeOffset="75844.372">4724 11556 483 0,'-5'0'114'15,"1"-9"5"-15,-1 9-77 0,0-5-4 0,5 5-2 16,0 0-4-16,-8-5 0 0,8 5 0 15,0 0-5-15,8 0-1 0,-8 0-1 16,0 0-6-16,0 0-1 0,5 8-3 16,-5-2-4-16,0-1-1 0,-8 7-4 15,8-2-2-15,0 4 0 0,-7 9-1 16,7-2-2-16,0 4 0 0,0-1-1 16,0 2 1-16,0-3 0 0,0 7-1 15,0-1 1-15,0 3 1 0,0-1-1 0,0 6 1 16,0-4-1-16,0-6 0 0,0 4 0 15,11-9 0-15,-4-6-1 0,1-7 1 16,8-9 0-16,-4 0-1 0,6 0 1 16,-5-14-1-16,8-2 0 0,-4-7 0 15,6-2 0-15,-1-5 1 0,5 6-1 16,-6 1 1-16,-6 2 0 0,1 7 1 16,-9 7 1-16,-7-1 2 0,0 8-1 0,0 13 1 15,0 4-1-15,-5 14-2 0,5 12 0 16,-9 5 1-16,9-4-4 0,0-2 1 15,9-8 0-15,-4-10 2 0,9-9-2 16,3-9 1-16,2-6 2 0,-4 0 5 16,8-20 3-16,3-2 3 0,5-21 3 15,0 2 4-15,2-7 2 0,0-6-1 16,-6 3-5-16,-4 4-2 0,-8-6-5 0,-5-2-3 16,-10-9-3-16,-7-3-4 0,-9 13-7 15,-4 4-6-15,2 10-13 0,-3 20-17 16,16 15-20-16,5 5-14 0,0 0-109 15,3 9-126-15,19 10-281 0</inkml:trace>
  <inkml:trace contextRef="#ctx0" brushRef="#br0" timeOffset="76160.319">5464 11769 500 0,'-15'27'117'0,"0"-2"3"15,-4 0-84-15,-1 3-1 0,9-4-4 16,-6-2-2-16,11-1 1 0,6-12-2 16,0-3 1-16,0-6 0 0,15 0-5 15,1-14-3-15,8-2-2 0,4-6-7 0,2-2-3 16,-3-1-4-16,1-4 0 0,-5 1 3 16,-10 5 1-16,4-5 5 0,-9 0 4 15,-8 6 2-15,6 9 4 0,-6 4-2 16,0 9-3-16,-5 7-2 0,1 8-6 15,-14 8 0-15,3 12-4 0,-5 3-4 16,4 4 0-16,1-6-3 0,15 6-5 16,0-8-7-16,7-9-13 0,12-10-14 0,3-15-14 15,-1 0-14-15,10-13 29 0,2-11-137 16,3-7-114-16,1-4-273 0</inkml:trace>
  <inkml:trace contextRef="#ctx0" brushRef="#br0" timeOffset="76395.919">5904 11642 502 0,'-7'0'125'0,"-6"14"5"16,2 4-70-16,-9 5-12 0,-1-1-4 0,5 0-5 16,-1 1-4-16,9-4-5 0,8-6-3 15,0-4-3-15,0-9-6 0,7 0-2 16,11 0-4-16,-4 0-4 0,4 0-1 16,-1 0-4-16,6 0-2 0,-4 9 0 15,-2 2-2-15,-1 3 1 0,-5 2 0 0,-1-2 0 16,-5 2 0-16,-5 0 0 0,0-2 1 15,-10 6 2-15,-6 1 0 0,-7-1 2 16,-2 8-2-16,-2-1 2 0,-3-3-3 16,6-5-5-16,1-5-10 0,-2-10-15 15,4-4-14-15,13-5-11 0,8-10-113 16,0-22-118-16,11-1-278 0</inkml:trace>
  <inkml:trace contextRef="#ctx0" brushRef="#br0" timeOffset="76520.451">5943 11330 423 0,'0'36'106'0,"0"7"3"16,0 7-56-16,7 3-20 0,3 9-14 15,-4-5-12-15,-3 2-9 0,-3-13-105 16,0-3-93-16,0-12-241 0</inkml:trace>
  <inkml:trace contextRef="#ctx0" brushRef="#br0" timeOffset="76795.173">6027 11898 509 0,'32'-14'123'0,"3"0"6"0,-4-3-76 16,-5-8-3-16,-1 9-3 0,-6-3-2 16,-7 3-3-16,-4 3-6 0,2-1-5 15,-10-3-8-15,0 2-5 0,0-1-1 16,-12 4-4-16,6 12-1 0,-4 0-2 15,-7 7-3-15,8 12-1 0,-9 6-3 16,5 11-3-16,-1-1-1 0,8-5 0 16,1 2 0-16,5-2 1 0,0-14-2 15,8 5-4-15,7-6-4 0,-4 0-9 0,9-8-15 16,1-7-13-16,4 0 13 0,4 0-132 16,10-10-118-16,-3 0-285 0</inkml:trace>
  <inkml:trace contextRef="#ctx0" brushRef="#br0" timeOffset="77111.545">6820 11768 588 0,'-41'14'142'0,"-8"4"2"15,2-1-96-15,2 1-8 0,11 0-8 16,15-7-8-16,19-5-9 0,0 0-6 0,0-6-3 15,19 0-2-15,-6-6-2 16,12 2-1-16,3-4-1 0,1 5 2 16,-3 3 0-16,5 0-2 0,-5 3 0 0,-9 5-1 15,-1 2 0-15,2 4 1 0,-6 0 1 16,-1-1 3-16,-11 0 1 0,0 7 2 16,0 4 2-16,-6-1 5 0,-21 1 2 15,-10 4 1-15,-6-3-4 0,-1-6-2 0,-2 4 0 16,10-7-4-16,7-7-10 15,11 0-13-15,1-9-18 0,17 0-17 0,0-4-91 16,0-19-26-16,27-8-108 0,10-6-206 16</inkml:trace>
  <inkml:trace contextRef="#ctx0" brushRef="#br0" timeOffset="77478.728">6972 11870 556 0,'0'23'134'0,"0"12"3"0,0 6-90 16,0 4-10-16,0 1-8 0,-5 6-10 16,5-7-7-16,0-1-4 0,0-2-4 15,-5-4-2-15,5-8 0 0,0-6-1 16,0-1 1-16,0-9 1 0,0-7-2 0,0-7 0 16,0 9 2-16,0-9-1 0,5-15-1 15,-5 4 1-15,0-8-3 0,0-10 2 16,0 2 0-16,0-6-1 0,0-7-1 15,0 5 1-15,0-8-1 0,10-14 3 16,-3-1 2-16,-1 0 1 0,4 2 4 16,3 4 3-16,-5 17 0 0,4 8 0 15,4 11 0-15,-3 7-1 0,4 9 3 16,-6 0 1-16,4 11 1 0,-9 3 4 0,1 7 2 16,3 6 2-16,-10 2-2 0,0 8-4 15,0 3-4-15,-10 0-3 0,0 6-5 16,-11-5-7-16,-1-9-9 0,-2-11-12 15,3-5-18-15,12-16-19 0,9 0-32 16,0-7-90-16,18-12-118 0,18-5-261 16</inkml:trace>
  <inkml:trace contextRef="#ctx0" brushRef="#br0" timeOffset="77796.316">7342 11707 524 0,'-3'0'135'0,"-2"12"5"0,-8 5-54 15,3 1-41-15,-6-3-8 0,1 1-7 16,-5 3-5-16,5 0-4 0,-1-3-5 16,8 9-3-16,3 4-4 0,5-9-2 0,0 2-3 15,5-1-2-15,1-8 0 0,9-10-1 16,3-3-1-16,7 0 1 0,-2-11-1 16,3-6-1-16,-3 3 2 0,-4-1-1 15,1-1 0-15,-7 4 0 0,7-1 1 16,-4-3-2-16,4 2 2 0,-1 5-1 15,-6-3 3-15,-3 1 4 0,-10 11 3 0,0 0 2 16,0 0 2-16,-18 11 3 16,-1 5-1-16,4 5-3 0,-6 1-3 0,7-5-3 15,5 3-3-15,9-9-11 0,0-2-10 16,6-9-14-16,7 0-13 0,12 0-13 16,-1-9-10-16,1-1-106 0,3-1-108 15,1 0-254-15</inkml:trace>
  <inkml:trace contextRef="#ctx0" brushRef="#br0" timeOffset="77995.157">7757 11720 518 0,'0'0'131'0,"-4"0"9"0,-5 13-72 16,-4 2-9-16,0 3-5 0,-8 1-6 16,1 8-7-16,1 0-6 0,-4-4-6 15,3 2-8-15,10 0-7 0,7-11-3 0,3-1-3 16,0-5-3-16,12-8-4 0,7 0-8 15,2 0-6-15,-6 0-10 16,5-9-16-16,-7-3-12 0,0 1-7 0,-5 1-40 16,5-2-64-16,0 3-99 0,0 5-210 15</inkml:trace>
  <inkml:trace contextRef="#ctx0" brushRef="#br0" timeOffset="78244.925">7862 11890 486 0,'10'0'117'0,"1"0"5"0,4-6-70 16,5-2-13-16,-7-4-5 0,3-2-1 16,1 3-4-16,-1-5-1 0,-9 0-2 15,1 2-4-15,2 3 1 0,-10-2-3 16,0 6-1-16,0-1 0 0,-14 8-3 16,10 0-4-16,-6 7 0 0,-8 3-3 0,5 12-3 15,-7 6-3-15,-3-1 0 0,8 5-2 16,-1-5 0-16,16 8-1 0,0-5-3 15,0-4-6-15,15-7-12 0,-4-1-10 16,10-18-12-16,-4 0-7 0,2 0-112 16,11-6-112-16,8-6-265 0</inkml:trace>
  <inkml:trace contextRef="#ctx0" brushRef="#br0" timeOffset="79047.344">8608 11796 523 0,'0'-5'127'16,"-6"-3"6"-16,1 8-79 0,-2 0-8 0,-8 0-4 15,-1 8-1-15,-2 5-5 0,2 6-4 16,-4 2-4-16,-3 5-5 0,13 5-3 16,-6-4-4-16,10-2-4 0,6-4-3 15,0 2-2-15,11-11-2 0,5-1-1 16,4-2-3-16,3-9 0 0,5 0-1 16,-2-9 0-16,2 2 1 0,-5-7 1 15,-7 1 0-15,-3-1 1 0,-3-3 2 16,-2 0 1-16,-8-1 1 0,0 5-1 15,0 2 0-15,0 0-1 0,-10 2-2 0,-3-7 1 16,-2 0-2-16,6 0-1 0,-3-2 0 16,4 1-1-16,8 1 0 0,6 3 1 15,1-1-3-15,3 5 0 0,3 2 1 16,0-1 0-16,-3 0-1 0,5-1 2 16,-9 4 0-16,6-2 0 0,-1 7-1 15,-1 0 0-15,6 7 0 0,-8 1 2 16,7 9 0-16,-2 2-2 0,-5 2 2 15,2 9 0-15,0-1 0 0,-7 3-1 0,-3 4-1 16,7 1 0-16,-2-2 1 0,-5-4 0 16,8-6-2-16,-8 0 2 0,0-11 2 15,-8 0-1-15,16-10-1 0,-8-4-1 16,8 0 0-16,-1-4 0 0,7-13-3 16,-4 0-2-16,0-12-2 0,5 2 3 0,-2 1 1 15,5 0-1-15,-2 4 1 0,-3 5 2 16,-1-8 3-16,4 0 0 0,-5 2 2 15,9 4-1-15,-2 5 2 0,0 14 3 16,-2 0 2-16,-9 0 1 0,-7 20 0 16,0 0-1-16,0 6 0 0,0 2-2 15,0 0-1-15,0-2-5 0,0-1-8 16,5-2-18-16,-5-8-16 0,13 4-17 16,-2-8-120-16,6 1-136 0,-6-8-308 0</inkml:trace>
  <inkml:trace contextRef="#ctx0" brushRef="#br0" timeOffset="79630.313">9570 11876 577 0,'-6'29'131'0,"1"8"-2"15,5 8-104-15,-8 4-3 0,8 7-7 16,0-2-4-16,0-13-6 0,0-3-5 16,0-1 2-16,4-2 0 0,-4-15-3 15,4 0 1-15,-4-6-1 0,0-14 1 16,0 0 1-16,-5-6-1 0,5-9 2 0,-13-14-1 15,8 2 1-15,-2-8 2 0,7-3-1 16,0-5 0-16,0 1 3 0,0-16-2 16,12-2 2-16,6-3 2 0,3 6 1 15,-1 2 2-15,6 11 0 0,-2 10 1 16,6 8 2-16,-4 12 4 0,3 11 2 16,2 3 4-16,-3 3 1 0,-5 11 3 15,-8 3-2-15,-4 11-1 0,-11-1-3 16,-6 2-5-16,-7 4-8 0,-7-4-3 0,-4-4-4 15,-9-4-1-15,-2 4-6 0,1-9-12 16,1-11-10-16,4-5-18 0,8 0-14 16,14-13-118-16,7-9-129 0,23 0-295 15</inkml:trace>
  <inkml:trace contextRef="#ctx0" brushRef="#br0" timeOffset="79831.385">10000 11814 525 0,'-9'16'134'0,"-11"7"2"0,-8-2-47 16,-5 4-48-16,-1-1-8 0,-8-5-9 16,12 2-2-16,19-5 0 0,11-3 1 15,0-4-1-15,14-9-2 0,16 0-4 16,3-4-5-16,6-9-2 0,-6-3-1 0,-6-5-3 16,-4 2-3-16,-8-2-2 15,-7-1-5-15,-8 1-8 0,10-1-14 16,-10 5-15-16,0 2-9 0,0 3-112 0,0 4-119 15,0 8-277-15</inkml:trace>
  <inkml:trace contextRef="#ctx0" brushRef="#br0" timeOffset="79998.322">10100 11893 570 0,'0'14'140'0,"0"-2"2"0,0-3-83 0,-6 4-22 15,6-10-10-15,0-3-10 0,6 6-12 16,2-6-9-16,-3-6-14 0,3-3-11 16,7-6-42-16,-7-6-74 0,12 0-102 15,-4-2-236-15</inkml:trace>
  <inkml:trace contextRef="#ctx0" brushRef="#br0" timeOffset="80302.36">10223 11626 476 0,'0'16'128'0,"0"1"11"16,6-1-51-16,-6 8-25 0,10 2-5 0,-3-3-5 16,-1 4-7-16,1-4-11 0,-7-1-9 15,0-6-6-15,0 3-8 0,5-8-4 16,-5-1-2-16,11-10-3 0,-4 0-1 16,-1 0 1-16,11 0-1 0,-1-18-2 15,4 4-1-15,1-5-4 0,-1 1 0 16,-1-1-1-16,-4-3 0 0,5 4 1 15,-6 3 0-15,1 0 1 0,-4 8 3 16,-1 7 0-16,-5 0 2 0,-5 0 1 16,0 14 0-16,0-3 1 0,-5 7 1 0,-1 5-1 15,-2 0 1-15,-1 3-3 0,3 1-6 16,-1-9-7-16,7-5-11 0,0-13-11 16,0 0-9-16,13-6-10 0,4-8-111 15,-4-8-110-15,10 0-267 0</inkml:trace>
  <inkml:trace contextRef="#ctx0" brushRef="#br0" timeOffset="81081.767">10550 11220 511 0,'-11'20'117'0,"-1"13"1"0,2 15-91 16,-3 4-6-16,2-2-2 0,1 1-2 15,3 6-8-15,7-3-4 0,-4-8-1 16,4 0-2-16,0-5-2 0,9-14 2 15,-9-8-3-15,9-4 1 0,-6-4 2 16,3-5 1-16,3-6 3 0,2 0 2 0,2 0 0 16,5 0 2-16,8-6-1 0,0-2-2 15,-1-3-1-15,-2-1-2 0,5 1-4 16,-5-6 4-16,1-2 6 0,2 3 5 16,-14 0 3-16,6-3 4 0,-8 5 2 15,-10-1 5-15,0 8-2 0,0 0-2 16,-12 7-3-16,-1 8-4 0,-3-2 0 0,-9 10-4 15,2 4-4-15,5 0-2 0,2-3-6 16,4 7-8-16,4-6-5 0,8-4-8 16,0 2-9-16,10-8-6 0,3-8-7 15,7 0-3-15,-4 0 2 0,7 0-1 16,-2-8 2-16,-4-3 4 0,-1 0 3 16,2-3 1-16,-5-1 4 0,-3 5 3 0,1 1 7 15,-4 4 7-15,-2 5 10 0,-5 5 8 16,5 6 8-16,-5-9 3 15,0 11 2-15,0 1 2 0,0-6-2 0,0 5-4 16,-5 2-2-16,5-2-4 0,0-2-1 16,0 2-1-16,0-7 0 0,0 3-2 15,6-9-1-15,-6 6 1 0,13-1 2 0,-8-5-1 16,0 0 1-16,-5 0 4 0,5 0 2 16,-5 0 1-16,0 0 1 0,0-5-1 15,0 5-1-15,0-7 1 0,0-4-6 16,0 5-4-16,13-4 0 0,-6 1-3 15,3-4 0-15,1 5-1 0,-4-7-1 16,-2 3 1-16,1 1 1 0,-6 1 0 16,8 1 0-16,-1 9-1 0,-1 0-1 15,-1-2-2-15,3 2-1 0,1 0-2 0,-4-7-2 16,-5 7 1-16,4 7 0 0,-4-5 1 16,0 11 6-16,0-1 1 0,0 4 5 15,-6-8 6-15,1 2 0 0,5 4 2 16,0 0 1-16,0-4-6 0,0-1 0 15,8 4-3-15,0-10-6 0,2 3 1 16,0 1-2-16,-5-7 0 0,5 9 0 16,-5-2 4-16,3 4 4 0,-5 0 5 15,-3-5 4-15,0 2 1 0,0 0 1 0,0 0 1 16,0-1-4-16,-5 4-4 0,-3-2-6 16,1-1-3-16,1 2-3 0,-10-10-5 15,-2 0-12-15,-9 0-16 0,0 0 0 16,-3-7-129-16,15 7-129 0,15-8-307 15</inkml:trace>
  <inkml:trace contextRef="#ctx0" brushRef="#br0" timeOffset="81815.807">11831 11510 556 0,'-13'-12'139'0,"3"2"4"0,-3 2-83 15,13-3-14-15,-13 6-9 0,-2-1-7 16,-4 6-7-16,-6 0-5 0,10 0-4 16,-1 0-3-16,11 6 0 0,5-1-2 15,-5 3 1-15,5 1-1 0,0 3-2 16,0 7 0-16,-6 6-2 0,-6 2 1 16,4 13-1-16,-8 0-2 0,6 7-1 0,-3 2-2 15,3 4 0-15,3-9 1 0,7 7-5 16,-9-2 1-16,9-1 1 15,0-2-2-15,0 2 1 0,11-9-1 0,-11-5 0 16,7-9 2-16,-7-6 1 0,0-9 0 16,4 1 1-16,-4-11 1 0,7 0 2 15,-7 0 1-15,10 0 1 0,0-11-1 16,-1 8 1-16,1-10 1 0,-3 12 2 16,-2-11-1-16,-5 12-1 0,11-4 1 15,-6 4 1-15,-5 0-1 0,10 0-1 0,5 0-2 16,-7 0 0-16,0 0-1 0,10 0-2 15,-8 0-1-15,5 0-1 0,-4 0-1 16,12 0 4-16,-7 0-2 0,6-7-2 16,0 1 2-16,-7 6 2 0,2-10-1 15,-1 4 1-15,-1 6-3 0,-2-13-2 16,-2 13 2-16,-1-9-3 0,-2 9-1 0,-1 0 3 16,-4-5-2-16,-3-1 2 0,10-1 0 15,-10 1 1-15,11-5 0 0,-3-2 1 16,-3-3-1-16,2-3 0 0,6-5 2 15,-5 2 0-15,2-4 2 0,1 3 3 16,-6 2 2-16,0-3 4 0,-5 0 2 16,0-1-1-16,0-7 2 0,0 0-1 0,0-6-3 15,-11-3-2-15,-6-3-3 0,4-4-3 16,-6 6-1-16,-3 10-3 0,1 10-8 16,0 10-12-16,-5 12-12 0,3 0-20 15,10 0-16-15,6 12-117 0,7 1-132 16,13-4-297-16</inkml:trace>
  <inkml:trace contextRef="#ctx0" brushRef="#br0" timeOffset="82516.95">12052 11588 582 0,'0'0'139'0,"0"-10"6"0,0 10-96 15,11-9-2-15,-2 0-7 0,12 2-4 0,-2-1-6 16,8-6 0-16,7 6-3 15,-3 0-1-15,-3 3-1 0,0 5-2 0,-4 0-1 16,-2 0-5-16,-6 7-3 0,-1-1-2 16,-2 3-4-16,-4-2-3 0,-5-7-1 15,1 0-2-15,-5 0-1 0,8 6 1 16,-3-6 0-16,-5 0 0 0,6 11-1 16,-6-4 0-16,0 8-1 0,0 6 0 0,0-2-1 15,-10 10 0-15,4 1-2 0,6 0 0 16,-8 4-1-16,8-7-2 0,-4-2 0 15,4 5-5-15,-4 0-1 0,4-5 0 16,0 1-2-16,0-2-4 0,0-3-4 16,0 1 1-16,0-3 3 0,0 4 2 15,0-7-1-15,0 2 4 0,0-7 5 16,0 3 5-16,0-5 1 0,0 3 1 16,0 1 0-16,0-3 1 0,0-3 1 0,0 4 1 15,-9-4 2-15,9 0 0 0,-9-3 1 16,2 2 2-16,-3 1 1 0,-8-7-1 15,-3 0-1-15,-7-7 1 0,-5-1 0 16,1-5-7-16,-1-2-7 0,5-1-16 16,5 0-15-16,12 0-8 0,11-6-119 15,0 6-122-15,8 0-284 0</inkml:trace>
  <inkml:trace contextRef="#ctx0" brushRef="#br0" timeOffset="82728.336">12196 11920 618 0,'-12'0'163'0,"3"8"5"0,0-8-88 15,5 0-14-15,4 0-16 0,0 0-12 0,9 0-11 16,1-8-11-16,-2 1-6 0,4-2-2 16,-12 3-4-16,8-2 1 0,-8 8-2 15,5-6-1-15,-5 6 0 0,8 0 3 16,-8 0-3-16,0-4-7 0,5-5-11 15,-5 4-13-15,0-1-22 0,0 1-13 16,0 5-119-16,13 0-130 0,0 0-293 0</inkml:trace>
  <inkml:trace contextRef="#ctx0" brushRef="#br0" timeOffset="83233.781">12319 11905 582 0,'13'0'154'0,"-2"-6"8"0,5 6-79 0,-6-6-15 16,10-3-12-16,0 1-9 0,6 2-13 15,-5 0-8-15,4-3-7 0,-1 9-4 16,1-9-1-16,-4 4-1 0,-3 5 1 16,6-5-1-16,-4 5-3 0,-8 0 0 15,-3-8-2-15,8 8-3 0,-9 0-2 16,2-5-2-16,1 5 1 0,-1 0-1 15,1 0-1-15,-1 0-1 0,-3 0 0 16,-2 5-2-16,1-5 0 0,-6 0-2 0,0 0 2 16,0 0-2-16,7 0 1 0,-7-5 2 15,3-1 0-15,-3 1 1 0,0 5 1 16,0-5-1-16,0-4 1 0,-10 1 1 16,-1-3-3-16,-1 1 2 0,-4 2 0 15,3-3-1-15,-5 3 0 0,6 0-1 0,-4 5 0 16,6-5 1-16,0 4-1 0,4 4 0 15,1-8 1-15,5 8 0 0,0 0-1 16,5 8-2-16,1-4 1 0,3 4 1 16,-6-3-2-16,2 4 0 0,3-4-1 15,5 7 2-15,-6 1 2 0,7 2-2 16,-2-5-1-16,-2 4 2 0,-1 0 1 16,1-1 1-16,-3 1 0 0,-2 0 0 0,-5-3 2 15,6-1-1-15,-6-1 0 0,0 1 0 16,-11-4 0-16,-1 2-1 15,-6-3-3-15,0 2-12 0,0-7-10 0,-3 0-23 16,10 0-10-16,-2 0-123 0,8-7-133 16,5 7-305-16</inkml:trace>
  <inkml:trace contextRef="#ctx0" brushRef="#br0" timeOffset="84335.248">12796 12132 522 0,'0'0'128'0,"0"0"3"0,0-10-75 15,0-3-16-15,0-1-4 0,0-2-6 16,0-5-6-16,0-6-2 0,0 0 0 0,7-1-1 15,1-1-3-15,-1-5-3 0,-1 5-2 16,-6 0 1-16,0-9-3 0,0 3-2 16,0-6 0-16,-13-1 1 0,6 4-2 15,3-3 0-15,-1 6-1 0,5 6 0 16,-10 4 1-16,10 4-4 0,-8 9 0 16,8 5 0-16,0 2 0 0,0 5-1 0,0 0-3 15,0 0 0-15,14 0 1 0,-4 0-1 16,7 0 0-16,-1 5 1 15,5-5-1-15,4 0 2 0,6 0 0 0,-2 0-1 16,4 6 1-16,0-6-2 0,-7 6 0 16,-11 3 1-16,-1-3-1 0,-9-6 0 15,0 0 2-15,2 0 0 0,1 0 0 16,-2 0-1-16,1 0 2 0,8-8 1 16,-7 6-2-16,2-5 0 0,-2 3 0 15,0 4 1-15,-3 0-1 0,-5 0 1 0,0 0-2 16,0 4 0-16,0 3 2 0,0 3-2 15,0 4 0-15,0 7 2 0,0 0-3 16,0 7 1-16,0-13 0 0,0 10-1 16,0-6 1-16,0 5 0 0,0-4-3 15,0 8 1-15,0-11 2 0,0 2 0 16,5 0-3-16,-5 0 2 0,0-3-1 0,0 5 1 16,0-1-2-16,0 0 0 0,0 0-1 15,-5 4-1-15,5-5-1 0,-5 6-1 16,5-4-2-16,0 6 0 0,0 0-1 15,-3-6 1-15,3 3 3 0,0-3-1 16,0 2 3-16,0-9 1 0,0 2 1 16,-8-2 1-16,-2-2 3 0,2-6 2 0,-6 2 2 15,-3-5 1-15,-10-3 4 0,0 6-1 16,-9-6 0-16,-5 0-3 0,0 0-1 16,1 0-3-16,-2 0-7 0,6 0-7 15,8 0-10-15,7-6-20 0,13-8-18 16,8-1-120-16,5 0-132 0,17-4-311 15</inkml:trace>
  <inkml:trace contextRef="#ctx0" brushRef="#br0" timeOffset="84935.421">13210 11631 520 0,'0'-18'135'0,"5"4"7"0,-5-7-65 16,7 6-29-16,-7 5-6 0,9-3-6 15,-4-1-8-15,2 5-9 0,4 2-5 16,-1 7-4-16,-3-7-1 0,3 7-2 15,-1 0-1-15,0 0 0 0,12 7 0 0,-6-7-1 16,4 0 1-16,-1 7-1 0,-6-7-3 16,-6 0 0-16,4 0-2 0,-3 0 0 15,-4 0 0-15,2 12 0 0,0 1-2 16,-5-1 3-16,0 1 0 0,0 5-1 16,6-4 0-16,-6 0 1 0,8 4-1 15,-3-1 0-15,-1-2-1 0,0 2 0 16,8 5-1-16,-6-5 0 0,-2 3-1 15,1 2 1-15,-1 5-3 0,3-5 1 0,-7 3-2 16,10 2-1-16,-7-7-1 0,-3-4-2 16,8 1 0-16,-3-2-1 0,-5 5 0 15,12 2 3-15,-12-1-1 0,0 3 1 16,0-5 3-16,0 0 1 0,-7 0 3 0,7-1-2 16,0-3 3-16,0 0 0 15,0-5-2-15,12-4 0 0,-9 4-2 0,2-8 1 16,-5 6 0-16,0 0 0 0,6-2 5 15,-6 1 3-15,0-4 4 0,-11-3 5 16,4 10 3-16,-6-7 3 0,0 2 2 16,-3 2-1-16,-1-5 1 0,-2 4 0 15,-9-6-3-15,-3 7-2 0,-5-7-4 16,-2 0-4-16,-6 0-1 0,10 0-8 16,11-7-12-16,15 1-14 0,8 3-17 0,0-8-13 15,11 0-117-15,9-2-129 0,1 0-294 16</inkml:trace>
  <inkml:trace contextRef="#ctx0" brushRef="#br0" timeOffset="85519.657">13402 11913 500 0,'0'0'120'15,"0"-6"7"-15,0 6-73 0,0 0-9 16,0 0-9-16,-5 0-2 0,-3 0-2 0,8 0-4 16,-7 0-2-16,2 0-3 0,-3 0-5 15,8 0-1-15,-7 0-2 0,7 0-2 16,7 0 0-16,-1 0-4 0,-1 0 1 16,5 0 1-16,2 0 3 0,-3 0 1 15,6-8-2-15,2 8 2 0,1-6-2 16,6 6-2-16,2-6-3 0,2 3-4 15,-2 3-2-15,-1-8 0 0,-1 2-3 16,-11 2 1-16,5 4-2 0,-6-8-6 0,1 8-8 16,-3-5-12-16,-4 5-17 0,1-7-14 15,3 7 49-15,-1 0-163 0,11 0-121 16,3 0-298-16</inkml:trace>
  <inkml:trace contextRef="#ctx0" brushRef="#br0" timeOffset="85870.193">13829 11734 553 0,'-5'-14'138'0,"5"3"5"16,-7-1-80-16,-1 3-16 0,8-9-7 0,0 9-10 15,0 2-7-15,10 0-8 0,-10 7-5 16,8 0-3-16,-8 12-5 0,11-3 0 16,-4-2-1-16,1 6-1 0,4-5 1 15,1 3-1-15,3 1 1 0,-1 0 0 0,-5 2 0 16,3 2-1-16,-8-6 1 0,-1 10-1 16,-4 1-2-16,0 1 1 0,0-3 0 15,-4 4-2-15,0-6 1 0,-6-1 0 16,-1 3 0-16,-4-5 3 0,-4-1-1 15,-12 0 1-15,-7-3-2 0,-8 2-8 16,4-1-12-16,-1-3-13 0,12 0-119 16,15-8-122-16,3 0-300 0</inkml:trace>
  <inkml:trace contextRef="#ctx0" brushRef="#br0" timeOffset="89222.368">6102 16432 482 0,'8'-14'121'0,"-3"-2"7"0,2 0-75 16,-7 2-3-16,0 1-8 0,0 0-10 16,-5 0-5-16,-4 6-5 0,-9-2-5 0,5 9-2 15,-11 0-4-15,-4 9-3 16,2 3-1-16,-9 1 0 0,-7 8-2 0,8-3-3 15,1 10-2-15,-1 2 1 0,2 11-1 16,3 6 0-16,3-1 0 0,0 4-1 16,16-2 2-16,10-7 0 0,0 4 0 15,0 2-3-15,19-4 3 0,3 0-2 16,6-1 2-16,3-10-2 0,16-5-1 16,-3-4 2-16,10-12 1 0,5-11-2 0,-2 0 1 15,-1 0-1-15,3-9 1 0,-2-13 0 16,-5-8 2-16,-4-2 3 0,-1-9 5 15,-9 0 3-15,-9 0 7 0,-7-5 4 16,-1 7 4-16,-16-3 1 0,-5-1-2 16,0-7-1-16,-16 0-3 0,4-5-6 15,-21 2-5-15,-6-1-3 0,-3 10-5 0,-3 5 0 16,-2 7-4-16,8 14-3 0,13 2-1 16,-2 2-6-16,8 14-4 0,15-2-8 15,5 2-9-15,0 0-11 0,0 0-11 16,13 2-11-16,9 5 0 0,4-7-104 15,13 11-108-15,7 1-253 0</inkml:trace>
  <inkml:trace contextRef="#ctx0" brushRef="#br0" timeOffset="89573.952">6920 16281 535 0,'0'-16'132'0,"0"-4"5"0,0 10-79 16,-12 0-15-16,-1 6-3 0,-8 4-3 16,-8 0-5-16,-1 0-4 0,-6 9-3 15,-6 6-4-15,1 7-3 0,-2 8-5 16,2 2-2-16,4 9-5 0,6 8-2 15,-7 7-2-15,7-2 0 0,13 15-1 16,3-11-1-16,9-1-1 0,6 0 1 0,6-3 1 16,14-1 0-16,-1-5-2 0,3-9-1 15,7-7-1-15,1-3-4 0,-1-12-4 16,-3-1-5-16,0-1-6 0,-1-15-8 16,-4 0-5-16,-1 0-6 0,1 0-1 15,5-10 47-15,-4-9-153 0,2-2-107 16,-3-23-283-16</inkml:trace>
  <inkml:trace contextRef="#ctx0" brushRef="#br0" timeOffset="89765.533">7038 16402 539 0,'0'0'133'15,"0"0"7"-15,6 14-90 0,-6 0 2 16,0 5-3-16,0 15-4 0,5 6-10 15,-5 6-8-15,0-1-7 0,0 10-5 0,0-9-5 16,0 4-8-16,0-2-3 0,0 2-13 16,3-8-9-16,2-10-10 0,0-5-12 15,3-11-7-15,-3-11-107 0,-5-5-111 16,12 0-250-16</inkml:trace>
  <inkml:trace contextRef="#ctx0" brushRef="#br0" timeOffset="90074.278">7201 16120 534 0,'10'-16'124'16,"2"5"5"-16,-3 5-93 0,6 6 3 16,-3 0 2-16,-1 3-2 0,2-3-3 0,3 14-3 15,2 5-3-15,7 7-6 0,3 3-5 16,6 2-5-16,0 4-6 0,9 2-4 15,1 8-1-15,7-1-3 0,-2 7 1 16,-6 4-1-16,2 3-1 0,-10 6 1 16,-9 5 0-16,-10-5-1 0,-6 6 0 15,-10-7-1-15,-10-6 1 0,-3-3 1 16,-10-4-1-16,-3-7-1 0,-7-2 1 0,-6-5-3 16,-13 0-8-16,-7-8-11 0,0-6-11 15,-3 1-10-15,9-2-113 0,16-3-119 16,7-5-278-16</inkml:trace>
  <inkml:trace contextRef="#ctx0" brushRef="#br0" timeOffset="92479.492">5686 14742 530 0,'-5'0'130'0,"-1"7"4"0,-4-7-86 16,-8 7-6-16,-3-3-6 0,1 4-7 15,-4 3-4-15,-6 4-4 0,-3 5-3 16,-1 6 0-16,0 7-3 0,-1 1 0 16,6 9-3-16,6 5-3 0,10 4-3 0,5 4-2 15,8-4-2-15,6-9-1 0,4-4-1 16,15-9-1-16,4-7 2 0,4-6-1 15,14-3 2-15,-4-14 0 0,1 0 2 16,-1 0 1-16,2-14 1 0,-9-3 2 16,-1-3 5-16,2 4 1 0,-6-9 1 15,-3-3 2-15,-7 0 1 0,-4-4-1 16,-12 1-1-16,-5-4-6 0,0 3-2 16,-13 2 0-16,-4 0-4 0,-9 0-2 0,-3 4-2 15,-2-2-5-15,1 2-6 0,6 6-11 16,11 4-12-16,3 3-14 0,5 5-11 15,5 8-7-15,18-5-110 0,1 5-113 16,16 0-265-16</inkml:trace>
  <inkml:trace contextRef="#ctx0" brushRef="#br0" timeOffset="92797.305">6357 14712 569 0,'-8'0'132'0,"-5"0"3"0,-4 0-96 16,-2 0-3-16,1 10-4 0,-7-4-4 15,-1 7-3-15,5 6-4 0,5 8-2 16,-6 1-2-16,1 11-4 0,5-1-3 15,-7 5-4-15,0 3-1 0,11 8-2 16,-1-4-1-16,13 2 0 0,0-13-1 16,0 0-2-16,20-3-3 0,-7-4-9 0,7-8-9 15,1 3-8-15,-5-2-10 0,6-10-5 16,4-7-5-16,-3-8 5 0,-1 0-99 16,-2-8-91-16,8-7-231 0</inkml:trace>
  <inkml:trace contextRef="#ctx0" brushRef="#br0" timeOffset="93029.879">6588 14852 500 0,'0'-11'138'0,"6"11"5"0,-6 0-31 15,0 0-58-15,0 11-4 0,0-4-5 16,0 18-9-16,-6-7-8 0,6 13-5 15,-5 4-8-15,2 11-5 0,3 0-4 0,-7 7-5 16,-1-1-4-16,8-12-2 0,0-2-4 16,0-8-7-16,0-3-10 0,0-11-7 15,11 2-11-15,-6-7-6 0,0-11-4 16,0 0-103-16,3 0-102 0,2-25-246 16</inkml:trace>
  <inkml:trace contextRef="#ctx0" brushRef="#br0" timeOffset="93431.463">6652 14560 491 0,'0'-14'120'0,"0"2"4"15,0 5-78-15,0 7-3 16,0-9-3-16,0 9-5 0,0 0-3 15,0 0-3-15,9 0-1 0,0 12-3 0,0-6-2 16,11 4-3-16,-4-4-2 0,6 4-4 16,1 1-2-16,4 7-5 0,-2 8-2 15,4-2-2-15,-4 1-1 0,-4 7-1 16,-3-6-2-16,3 1 1 0,-11 1 2 0,3 4-1 16,0-3-1-16,2 1 0 0,0 0 0 15,-4 4-1-15,6 8-2 0,-6-2-2 16,5 4 1-16,-2-3-2 0,2 9-1 15,-5-13-1-15,2 6 1 0,-8-6 1 16,-5-3 0-16,0 3 1 0,0-2 1 16,-5-4 0-16,-8-2 1 0,2 1-2 15,-10-6-3-15,-2-1-4 0,-3-1-5 16,-7 1-7-16,0-3-6 0,-3-6-6 0,0-5 84 16,-5-2-191-16,12 0-113 0,9-7-312 15</inkml:trace>
  <inkml:trace contextRef="#ctx0" brushRef="#br0" timeOffset="93969.878">7704 14875 469 0,'0'-4'120'15,"0"4"6"-15,8 0-62 0,-8 0-18 16,5 0-4-16,-5 13-5 0,0 3-7 16,5 5-7-16,-5 8-6 0,6 12-3 15,2 5-5-15,-1 6-7 0,-7-1-7 16,5-2-5-16,-5-4-8 0,0-7-9 0,-5-8-8 15,-2-8 84-15,7-7-190 0,0-15-112 16,0 0-306-16</inkml:trace>
  <inkml:trace contextRef="#ctx0" brushRef="#br0" timeOffset="94165.137">7520 15060 479 0,'0'0'117'0,"0"0"5"0,17 0-71 16,-3-10-4-16,13 3-8 0,5 1-2 15,8 1-6-15,7 5-7 0,9 0-6 16,4 0-14-16,2 0-16 0,5-7-13 0,-4 7-116 16,-3-9-114-16,1-2-281 0</inkml:trace>
  <inkml:trace contextRef="#ctx0" brushRef="#br0" timeOffset="95248.366">8944 14981 501 0,'-9'-5'112'16,"-4"5"3"-16,0-8-86 0,-5 8-7 15,2 0-6-15,0 0 0 0,-4 8-1 16,-1 2 0-16,3 7-1 0,-7 1-2 0,1 10-1 16,2 1-2-16,3 6-2 0,-1 4-2 15,9-2-3-15,11-3-3 0,0-10 2 16,0-3 0-16,13-16 0 0,10-5 3 15,6 0 0-15,4 0 1 0,6-7 0 16,5-8 1-16,-5-2-1 0,2-6 1 16,-6-7-1-16,-6 0 1 0,1-6 5 0,-4-1 2 15,0 8 1-15,-8-1 3 0,0 5 1 16,-3 10 2-16,-4 7 0 0,-11 1-3 16,0 7-1-16,0 0-3 0,0 0-1 15,-18 7-3-15,8 1-2 0,4 14-3 16,6 2-1-16,0 4-2 0,0 0 0 15,13 6-8-15,13-9-8 0,0-6-11 16,2-2-10-16,1 2-11 0,-2-12-7 16,-1 2-109-16,6-5-108 0,-5-4-255 0</inkml:trace>
  <inkml:trace contextRef="#ctx0" brushRef="#br0" timeOffset="95755.408">9860 14582 539 0,'0'-41'127'0,"-5"11"3"16,5 3-94-16,-7 12 4 0,7 7-2 16,-11 8-5-16,4 0-3 0,2 13-2 0,5 2 0 15,0 10-3-15,0 13-4 0,0 10-2 16,5 2-4-16,2 11-5 0,-7 5-2 15,0-8-5-15,-7 0-6 0,7-1-7 16,0-2-14-16,8-10-9 0,-1-3-10 16,1-5-11-16,2-10-4 0,0-10-99 15,0-7-102-15,11-5-230 0</inkml:trace>
  <inkml:trace contextRef="#ctx0" brushRef="#br0" timeOffset="95905.033">10028 14994 514 0,'0'13'118'16,"-6"2"3"-16,-1 9-89 0,1 1-5 16,6 10-8-16,-9-3-1 0,9 2-6 15,-4-5-8-15,4-4-10 0,0-8-6 16,4-17 5-16,-4 0-118 0,9 0-103 0,4-17-259 16</inkml:trace>
  <inkml:trace contextRef="#ctx0" brushRef="#br0" timeOffset="96096.712">10226 14466 541 0,'3'-11'125'0,"-3"11"6"0,5 0-89 16,-5 14 2-16,0 12-1 0,-5 9-3 16,5 8-6-16,0 7-3 0,0 8-5 15,0 1-8-15,7 1-8 0,-7-4-17 16,7 2-16-16,-12-8-11 0,5-4-9 15,5-10 123-15,-5-7-237 0,6-12-127 16,-6-10-333-16</inkml:trace>
  <inkml:trace contextRef="#ctx0" brushRef="#br0" timeOffset="96382.711">10125 14861 471 0,'10'0'111'0,"-2"-5"5"15,6 5-80-15,4-15-2 0,9 7-4 16,0-8-6-16,5 3-4 0,2-6-8 0,-5-3-5 16,-1-5-3-16,-2-6-1 0,-1-5-3 15,-7 4 1-15,1-1 1 0,-2 0 4 16,-4 6 4-16,-2 1 3 0,1 9 1 16,-6 4 1-16,-1 13 0 0,-5 2-1 15,0 2-1-15,0 16-2 0,0 11-5 16,-5 14 0-16,-1 8 0 0,1 7-1 15,-8 7-2-15,3-5-7 0,5 2-5 0,-5-7-5 16,10-4-8-16,0-3-7 0,0-5 91 16,0-2-205-16,8-14-117 0,4-10-329 15</inkml:trace>
  <inkml:trace contextRef="#ctx0" brushRef="#br0" timeOffset="96647.984">10475 14914 451 0,'8'-7'108'15,"2"7"0"-15,0 0-73 0,3-5-6 16,-5 5-10-16,2 0-5 0,4 0-5 15,-2-3-3-15,8 3 0 0,2 0 0 16,-2 0-1-16,3-8-1 0,0 8-1 16,-8 0-2-16,-2-6-4 0,-8 6-5 15,-5-4-7-15,0 4 0 0,0-8-101 0,5 5-91 16,1-4-233-16</inkml:trace>
  <inkml:trace contextRef="#ctx0" brushRef="#br0" timeOffset="97116.45">10742 14397 519 0,'0'14'122'0,"-7"0"2"0,7 7-89 16,-8 14-5-16,5 7-7 0,3 10-7 15,-5 8-7-15,5 3-4 0,0-7-2 16,0-4-3-16,0-4-3 0,0-9-6 16,6-5 0-16,-6-4-1 0,12-11-3 0,2-2-1 15,-1-5 0-15,5 2 1 0,-4-3 5 16,3-4 1-16,-5-1 1 0,6 0 2 16,-2-6 4-16,6 0 0 0,0 0 2 15,5 0 1-15,-3 0-1 0,-3-10 2 16,-1 3 1-16,0-6 0 0,-7-1 1 15,6-2 1-15,-7 3 2 0,3-4 2 16,-7 6 2-16,2-1 2 0,-10 6 2 0,0-3 4 16,0 2 3-16,-12 7 1 0,1 0 0 15,-7 0-2-15,1 7-3 0,-4 5-1 16,-5 3-6-16,1 10-3 0,9-3-5 16,0 5-1-16,16 1-1 0,0-3-2 15,0-6 0-15,11-6-3 0,7-5-2 16,-2-1-4-16,4-7-3 0,3 0-9 15,-3 0-7-15,-4-7-9 0,4-2-4 16,-7-3-4-16,5 3-37 0,-8-4-60 0,6 1-86 16,0-9-201-16</inkml:trace>
  <inkml:trace contextRef="#ctx0" brushRef="#br0" timeOffset="97617.229">11442 14736 485 0,'6'-23'124'16,"-1"13"4"-16,-2-8-52 0,-3 9-37 15,0-4-4-15,0-1-4 0,5-3-1 16,-5 2-4-16,0 1-4 0,5 4-2 15,-5 10-2-15,8 0-3 0,-8 12-3 16,0 9-3-16,0 3-1 0,0 18-2 16,0 0-1-16,-11 3 0 0,4-5-1 15,1 12-3-15,-1-17 0 0,7 9-5 16,0-1 0-16,0-4-5 0,0-9-2 16,0 0 0-16,12-9 1 0,-9-5 0 15,-3-8 2-15,7-8 2 0,-7 0 5 0,9 0 2 16,0-11-4-16,-6-2-2 0,7-6-3 15,8-5-2-15,-8-7 1 0,3 2-4 16,0-2 1-16,5-3 6 0,-4 3 1 16,8 2 3-16,4 3 3 0,0 7 1 15,-5 7 4-15,-4 12 5 0,-3 0 3 16,-4 5 3-16,-5 14 3 0,-5 5 2 0,0 5 1 16,-5 1-2-16,-1 11-3 0,-9-3-3 15,0-3-4-15,-3 8-3 0,-6-9-1 16,-3-2-5-16,1-9 2 0,-5-2-5 15,-6-8-8-15,2-7-7 0,1-6-12 16,6 0-14-16,7-8-9 0,21-5-89 16,0-11-23-16,26 0-95 0,13-6-190 15</inkml:trace>
  <inkml:trace contextRef="#ctx0" brushRef="#br0" timeOffset="97867.729">11833 14952 545 0,'0'10'139'0,"-10"1"6"16,10 3-77-16,-8-7-17 15,8 7-11-15,0-1-8 0,0-2-7 0,0 0-7 16,6 2-6-16,-6-4-4 0,0-2-2 16,0 0 0-16,8-7-1 0,-8 7-2 15,0-7 0-15,7 0-1 0,0-5 1 16,4-1-1-16,-1-2-3 0,1 1-5 15,4-3-9-15,-8-3-8 0,-3 0-9 0,5 1-10 16,-9-5-7-16,9 8-109 0,-2-4-107 16,1 5-257-16</inkml:trace>
  <inkml:trace contextRef="#ctx0" brushRef="#br0" timeOffset="98165.457">12021 14514 421 0,'11'-12'119'0,"-1"-1"5"0,6 1-11 16,2 3-71-16,2-4-3 0,-7 3-3 15,8 1 0-15,2-3-3 0,-3 3-3 16,1 5 1-16,-1 4-2 0,-4 0-1 15,-3 7-5-15,-3 11-6 0,-10 6-2 0,0 17-3 16,0 8-4-16,0 12-2 0,-13 9-3 16,-3 5-2-16,-10-3-1 0,-1 6-2 15,0-6-1-15,0 0-7 0,3-7-6 16,6-10-15-16,6-12-15 0,1-11-120 16,11-19-125-16,0-3-310 0</inkml:trace>
  <inkml:trace contextRef="#ctx0" brushRef="#br0" timeOffset="98315.277">12096 14870 504 0,'13'0'135'0,"10"-11"1"0,11 6-23 16,14-4-85-16,4-1-17 0,1 3-23 15,12-2 48-15,0 9-170 0,21-5-119 16,18 5-311-16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0T20:41:34.3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6-20T20:42:24.565"/>
    </inkml:context>
  </inkml:definitions>
  <inkml:trace contextRef="#ctx0" brushRef="#br0">11242 7693 531 0,'0'0'126'0,"0"0"6"0,0 3-91 16,7-3-1-16,-7 8-2 0,0-3-3 16,3 2-2-16,2 0-5 0,-5 9-5 15,6-3-1-15,-6 3-2 0,0 13-2 0,10 0-3 16,-10 9-5-16,0 2 0 0,-6 11-4 16,6-2-1-16,-12-4-3 0,6 4-1 15,-4 0 0-15,0-9 0 0,5-4-2 16,5-1 0-16,-3-6 0 0,3-10 1 15,0 2 0-15,3-2-1 0,2-5-1 16,3 2 2-16,0-4 0 0,-1-6-1 16,-1-6 1-16,4 0 2 0,2 0 0 15,1-7 2-15,10-4 2 0,3-5 0 0,8 5 0 16,4 2 1-16,3 0-3 0,-2 9-1 16,-3 0-1-16,-10 0-1 0,2 11 0 15,-8-7 0-15,-4 7-2 0,5-3-4 16,-1-8-4-16,-2 0-8 0,-2 0-12 15,4-8-12-15,-10-6-13 0,8-2-113 16,-4-8-118-16,1 3-283 0</inkml:trace>
  <inkml:trace contextRef="#ctx0" brushRef="#br0" timeOffset="526.412">11950 7437 535 0,'0'16'132'0,"-4"12"4"16,4 6-81-16,0 4-9 0,-7 9-8 15,7-1-4-15,0 11-9 0,-6 2-4 16,-1-4-5-16,7-1-3 0,-3 3-4 15,3-9-3-15,-5-5 0 0,5-8-3 0,0-5-1 16,0 2-1-16,0-6 1 0,0 2-1 16,0 2 1-16,0 0 0 0,0-5 3 15,0-8 2-15,0-2 2 0,0-1 3 16,5-8 3-16,-5 2 0 0,6-4 2 16,-6 4 0-16,0-8-2 0,0 4 1 15,0-4-2-15,0 5-2 0,8 2 1 16,-8-7-1-16,5 6 0 0,2 1 0 15,-1-7-1-15,1 0 1 0,3 0 0 0,1-7 0 16,4 7 0-16,5-7 0 0,1 0-1 16,-2 7-2-16,1-5-2 0,1 5 0 15,1 0-2-15,-4-6-2 0,3 6 0 16,3 0-2-16,3 0 2 0,-11 0 0 16,5 0-2-16,1 6-2 0,-1-6 2 15,-5 0-1-15,-1 2 2 0,-4-2-2 16,-1 0 0-16,-10 0 0 0,7 0-3 0,-7 0-8 15,0 0-7-15,6 0-10 0,-6 0-13 16,0 0-12-16,0 0-18 0,0 0-11 16,0 0-106-16,0 0 4 0,0 0-96 15,0-2-175-15</inkml:trace>
  <inkml:trace contextRef="#ctx1" brushRef="#br0">21933 14398 0</inkml:trace>
  <inkml:trace contextRef="#ctx0" brushRef="#br0" timeOffset="51337.152">13568 7962 391 0,'0'-4'98'0,"0"4"3"15,-8-10-58-15,5 10-6 0,-7 0-9 16,0 0-5-16,-3 0-5 0,-3 10-4 15,-2-3-4-15,-2 7-1 0,-4 5-4 16,4 2-2-16,1 10-2 0,-3 3 0 0,9 3 0 16,3 4-1-16,10-2 1 0,0 1-3 15,0-5 0-15,18-5-1 0,2-6-1 16,3-14-1-16,3-6-1 0,5-4-2 16,3 0 2-16,-4-13 1 0,-9-4 0 15,2-2 3-15,-5-7 0 0,-6-5 5 16,1 7 3-16,0-3 3 0,3 4 4 15,0 3 3-15,2 4 5 0,-3 1 2 16,3 3-3-16,-8 4-1 0,-5 8-2 0,-5 0-3 16,6 0-2-16,-6 16-4 0,0-3-2 15,-6-1 0-15,6 4 0 0,0 2 0 16,6 1-1-16,9 6 1 0,6-1 0 16,9 9-2-16,1-1 1 0,0 2-2 15,-8 5 0-15,-5 3 0 0,0-4-2 16,-12 5 0-16,1 3-2 0,-7 0-1 15,0-5 3-15,7-11-3 0,-7 0 1 0,-7-12 0 16,0-5 0-16,-2 1 2 0,-11-2-1 16,-6-3-1-16,-10-9 1 0,-15 0 0 15,-1 0 0-15,-2 0-1 0,3-14 0 16,2-2-1-16,13-8-2 0,5-11-6 16,6-5-7-16,9-3-6 0,8-1-5 15,8 12 20-15,0 10-129 0,21 11-102 16,4 4-260-16</inkml:trace>
  <inkml:trace contextRef="#ctx0" brushRef="#br0" timeOffset="52334.873">14200 8203 455 0,'8'23'98'15,"-8"-3"0"-15,0 3-74 0,0-3-12 16,0 1-8-16,-10-3 2 0,-1-11 4 15,4 2 1-15,-1-9 2 0,-3-12 2 16,-2-3 3-16,1-6 4 0,2-10 0 0,-4-8-4 16,2 5-1-16,12-3-1 0,-6 0-1 15,6 3-2-15,0 0-5 0,6-1-3 16,6 3 0-16,4-2-2 0,0 9 0 16,9-3-4-16,3 6 0 0,-5 3 0 15,6 1 0-15,5 7-1 0,1 11 2 16,-1 0-2-16,7 16 2 0,-5 6-1 15,-5 2 1-15,-1 7 1 0,1-6-1 0,-7-4 0 16,-1 1 1-16,-5-3 0 0,-5-12 2 16,-6-1 2-16,-7-6 2 0,0 0 2 15,0 0 0-15,0-6 0 0,0-1 3 16,-10-1-1-16,2-7 1 0,-2 1 0 16,-3-6 2-16,-2 5 2 0,-3-2 3 15,0 10 1-15,-5 7-3 0,-5 0 1 0,1 4-5 16,-3 10-3-16,2 11-2 0,2 5-3 15,5 6-2-15,3-5 0 0,3 3-1 16,9 0-1-16,6 0-1 0,0 5 1 16,14-7-1-16,-1 3-1 0,4-6 0 15,4-2-3-15,0-14-2 0,4-5-8 16,9-8-10-16,-1-7-13 0,-2-7-10 16,8-5-4-16,-3-10-110 0,-3-4-109 15,-5 12-258-15</inkml:trace>
  <inkml:trace contextRef="#ctx0" brushRef="#br0" timeOffset="52621.072">14812 8076 536 0,'-18'0'126'0,"3"8"2"0,-5 0-86 0,6-1-6 16,1 3-5-16,4 1-3 0,5-4-5 15,4 0-4-15,0 0-4 0,0-1-6 16,0-1-2-16,4 0-2 0,3 2-6 15,4-7-3-15,3 6-3 0,4-6-3 16,-2 0-5-16,7 0 0 0,3 0-3 16,-3 0 3-16,-2-7 2 0,0 1 2 15,-1-1 4-15,-13-2 4 0,-1 4 3 0,2 5 0 16,-3 0 0-16,-5 0-1 16,0 0 2-16,0 16 1 0,0 5-2 0,0 7 1 15,-11 4 0-15,11 6 0 0,0-6-1 16,0-3-8-16,0-1-6 0,6-10-5 15,6-10 40-15,-2-8-149 0,8 0-106 16,0-14-275-16</inkml:trace>
  <inkml:trace contextRef="#ctx0" brushRef="#br0" timeOffset="52773.349">15252 7350 535 0,'-7'14'131'0,"-9"16"4"15,6 13-90-15,-1 12-6 0,-1 8-4 16,7 16-9-16,0 5-17 0,-3-4-14 0,2-2-17 16,6-7-115-16,-5-14-115 0,5-12-287 15</inkml:trace>
  <inkml:trace contextRef="#ctx0" brushRef="#br0" timeOffset="52904.162">15157 7893 330 0,'34'0'25'0,"4"6"-25"0,9-6-113 15,-6 4-129-15</inkml:trace>
  <inkml:trace contextRef="#ctx0" brushRef="#br0" timeOffset="53354.087">15743 7709 547 0,'0'37'132'0,"0"14"3"0,0 5-84 15,-10 5-11-15,-2 2-12 0,4-1-8 16,-6-9-8-16,2 2-3 0,4-10-4 16,8-7-3-16,-10-3 0 0,10-14-1 15,0-18 2-15,8-3-1 0,-8 0-1 16,8-18 1-16,-1-7-1 0,4-6-3 0,3-4-2 16,5-3-1-16,2 2-3 0,2-5 0 15,3 7-1-15,1-7 1 0,-3 4 1 16,-4 1 3-16,-1 12 1 0,-2 9 5 15,1 15 7-15,-2 0 5 0,4 10 3 16,1 14 5-16,0 3 6 0,-6 4 4 16,-7 0 2-16,-8 1-5 0,-6-1-2 15,-9-2-4-15,-6 0-5 0,-2 1-6 16,-2 2-3-16,-4-9-4 0,-4-3-5 16,2-4-11-16,5-16-12 0,9 0-20 15,17-7-16-15,5-13-6 0,18-3-110 0,10-4-118 16,19-1-254-16</inkml:trace>
  <inkml:trace contextRef="#ctx0" brushRef="#br0" timeOffset="53587.192">16179 8050 500 0,'5'15'135'0,"0"-1"7"0,5-1-38 15,3-6-47-15,0 3-9 0,4-10-2 16,-3 0-6-16,1 0-3 0,-5-5-5 16,-2-4-8-16,2 1-4 0,-4 0-2 15,1-6-6-15,-7 7-2 0,7-2-2 16,-7-1-3-16,0 2 2 0,-7 2 1 15,-3 6-4-15,4 0 1 0,-16 8-2 16,-1 3 0-16,1 9-1 0,-3 6 0 0,7-5-2 16,11 2 0-16,7-2-3 0,5-3-3 15,13-4-4-15,-1-1-3 0,6-6-11 16,-4-7-11-16,-2-7-13 0,-4-2-10 16,6-5-3-16,6-1-112 0,4 3-115 15,6 3-265-15</inkml:trace>
  <inkml:trace contextRef="#ctx0" brushRef="#br0" timeOffset="53788.922">16785 8006 587 0,'-17'6'143'0,"-2"1"8"0,-1 5-91 16,-1 6-4-16,-9 3-4 0,1 4-6 15,0 8-7-15,1 5-4 0,3-1-6 16,12-3-7-16,8 0-8 0,5-10-4 0,10-7-6 15,-2-10-5-15,15-7-6 0,7 0-6 16,-1 0-6-16,-1-16-6 0,0 0-11 16,1-5-11-16,-4-2-10 0,-1-4 1 15,6 9-111-15,-3 1-111 0,-2 4-264 16</inkml:trace>
  <inkml:trace contextRef="#ctx0" brushRef="#br0" timeOffset="54086.749">16958 8093 464 0,'-15'0'132'0,"1"11"10"0,-4 3-14 16,-2 1-69-16,1 2-7 0,2 6-5 15,12 2-5-15,5-8-8 0,0 1-11 16,15-8-6-16,5-10-6 0,6 0-4 16,2-6-2-16,3-4-3 0,-8-8 0 0,3 1-1 15,-7-2 0-15,3 3-1 0,-4 1 1 16,-4 6-1-16,3-2-1 0,-4 5 2 15,-2 6 1-15,-11 0 2 0,12 0 3 16,-12 6 0-16,0 5 3 0,-8-2 4 16,-1 12-2-16,1 0-1 0,2 7 0 15,-4 3-3-15,3 2-2 0,7-2-3 16,0 2-7-16,0-10-7 0,12-10-6 16,-1-8-13-16,6-5-14 0,-1 0-15 15,5-11-10-15,0-8-108 0,1-2-114 0,-1-3-272 16</inkml:trace>
  <inkml:trace contextRef="#ctx0" brushRef="#br0" timeOffset="54399.914">17428 7993 545 0,'-12'22'130'0,"6"4"7"16,-2-2-85-16,1 3-6 0,7 2-4 15,0-6-5-15,0 1-5 0,0-1-5 16,11-5-7-16,-1-11-5 0,3-7-3 15,-1 0-5-15,4-7-3 0,2-9 0 16,3 1-2-16,-3-6 0 0,0 5-2 16,4 0-1-16,-3 0 1 0,3 0-1 15,-1-5 0-15,-1 3 2 0,-6 3 0 0,4 1 2 16,-10 4 4-16,4 10 2 16,-12-9 1-16,0 9 4 0,0 0 1 0,-13 16 1 15,1 1 1-15,-6 7-3 0,7 3-2 16,-4 3-2-16,7-9-2 0,0 6-4 15,8-4-3-15,0-7-6 0,10-8-11 0,6-2-10 16,-3-6-19-16,8-7-15 0,-1-4-10 16,1-5-107-16,4-3-119 0,-2 3-262 15</inkml:trace>
  <inkml:trace contextRef="#ctx0" brushRef="#br0" timeOffset="54642.265">17940 7974 541 0,'-17'16'139'16,"-1"2"3"-16,5 1-71 0,2-4-22 0,6 1-13 16,2-9-12-16,3 0-10 0,0 0-4 15,10 0-4-15,1-7-5 0,2 7 0 16,3 1 1-16,-2 0-1 0,-5 3-1 16,1 2 2-16,-3 6 3 0,-7 7 2 15,0 3 0-15,0 1 3 0,0 5 5 16,-7-7-3-16,-4 0 0 0,-1-4-1 15,-6-4-4-15,2-5-5 0,-2-8-11 0,3-7-17 16,2 0-13-16,7 0 169 0,-1-20-292 16,7 2-146-16,0-7-405 0</inkml:trace>
  <inkml:trace contextRef="#ctx0" brushRef="#br0" timeOffset="54883.621">18195 8152 499 0,'13'0'116'0,"8"0"7"16,-3 0-74-16,-1-5-3 0,-6 5-1 16,-4-9 2-16,-7 2 2 0,0-2 2 15,0-4-1-15,-7-1-3 0,7 1-7 16,-10 1-5-16,-1 6-7 0,-5 6-7 16,1 0-6-16,-11 8-4 0,3 7-4 15,15 4-3-15,1-3-2 0,7 0-5 16,0-2-2-16,16 0-7 0,6-3-9 0,-8-4-11 15,3 0-17-15,1-7-16 0,-5 0 1 16,2 0-114-16,3 0-115 0,8 0-270 16</inkml:trace>
  <inkml:trace contextRef="#ctx0" brushRef="#br0" timeOffset="55421.784">18992 8136 611 0,'-31'0'152'16,"1"0"8"-16,-1 11-94 0,0 10-4 16,2 6-4-16,7 5-9 0,3 1-8 0,2 3-7 15,17-11-9-15,0 0-7 0,0-1-7 16,25-13-5-16,-1-4-3 0,12-7-2 16,-6 0 0-16,1-12-1 0,3-4-2 15,1 0 2-15,-9-7-2 0,3 3-1 16,-4 0-1-16,-7-4-2 0,-7 4-2 15,-4 10-5-15,-7 10-8 0,0 0-7 16,-8 0-6-16,1 16-3 0,-3-1-3 16,10 0-2-16,0-1 1 0,0-5 3 15,5-4 6-15,5-5 6 0,-2-6 4 0,5-5 5 16,0-8 3-16,7-3 6 0,0-7 5 16,7 8 1-16,8-4 1 0,1 1 1 15,-2 1 1-15,4-5 4 0,-2-9 3 16,-2-4 9-16,0-12 9 0,-2-11 7 15,4-8 6-15,0-2 7 0,-5-3 2 16,-7 9-1-16,1 16-5 0,-14 13-7 16,-4 19-6-16,-7 11-7 0,0 9-6 0,-18 14-2 15,-10 3-3-15,-3 20-3 0,-7 8-2 16,-4 11-2-16,-3 13 1 0,8 10-1 16,4 0-9-16,9-2-5 0,6-3-8 15,4-10-7-15,14-10-6 0,-4-3-6 16,4-3-4-16,0-3-2 0,0-9 0 15,0-8 2-15,0-9 2 0,0-9 4 0,0-10 2 16,0 0 0-16,0-3 2 0,0-9 1 16,-7-4 3-16,7-2 29 0,0-7-125 15,0-1-92-15,0-3-247 0</inkml:trace>
  <inkml:trace contextRef="#ctx0" brushRef="#br0" timeOffset="55557.495">19186 7925 410 0,'-34'-8'114'0,"10"8"4"15,1 7-14-15,16 3-71 0,7 3-4 0,0 2 0 16,8-3 0-16,15-3-1 0,2-2 0 16,14-2 2-16,5-5-2 0,5 0-4 15,0 0-5-15,0 0-11 0,-6 0-17 16,-2-5-21-16,-7 5-120 0,1 0-120 16,-1 0-302-16</inkml:trace>
  <inkml:trace contextRef="#ctx0" brushRef="#br0" timeOffset="55860.729">20297 8036 742 0,'7'13'178'0,"-7"8"4"0,0 7-122 16,0 12-7-16,0 6-13 0,-15 3-9 15,-1 4-14-15,6-7-7 0,-3-6-13 0,8-18-19 16,5-13-20-16,10-9-28 0,1-14-120 15,1-5-140-15,7-15-326 0</inkml:trace>
  <inkml:trace contextRef="#ctx0" brushRef="#br0" timeOffset="56188.901">20462 7677 592 0,'14'4'148'16,"-1"11"11"-16,5 7-94 0,-2 1 0 15,-3 11-7-15,-1 2-6 0,-1 8-6 16,-11 0-8-16,5 1-11 0,-5 4-5 16,0 2-6-16,-10-5-6 0,2-3-2 0,0-5-4 15,3-9-5-15,5-8 2 0,0-15-3 16,8-6 0-16,5-6 0 0,2-12-2 16,6-4 1-16,2-2 1 0,-2 0-3 15,-3 0 0-15,2-3 1 0,1-1 0 16,-3-6 1-16,7 4-2 0,-4-2 2 15,-3 7 5-15,0 6 0 0,-10 19 0 0,-8 0 2 16,0 10-1-16,-8 8 1 0,-12 16 0 16,1 2-5-16,-8-1-3 0,8 0-14 15,7-6-16-15,12-6-21 0,0-10-13 16,15-3-117-16,13-10-129 0,3 6-294 16</inkml:trace>
  <inkml:trace contextRef="#ctx0" brushRef="#br0" timeOffset="56439.767">21231 7826 544 0,'-13'8'139'15,"-1"13"7"-15,-1 4-74 0,-2-1-24 16,4 3-8-16,-1-5-7 0,9-6-9 16,5-2-8-16,0-6-5 0,0 7-3 15,19-2-1-15,-1 2-1 0,5 3-1 16,-8-2-2-16,0 2 1 0,-9 2 1 0,-6-1 3 15,-5 11 2-15,-6 2 3 0,-4 7 3 16,-1-5 2-16,-7 4-1 0,5-5 0 16,-7-1-3-16,-1-6-5 0,0-6-2 15,-2-5-5-15,2-8-11 0,6-7-13 16,2 0-22-16,12 0-17 0,6-12-116 16,0-4-135-16,8-6-305 0</inkml:trace>
  <inkml:trace contextRef="#ctx0" brushRef="#br0" timeOffset="56689.478">21276 8149 484 0,'6'13'125'16,"4"-4"6"-16,5 4-45 0,-1-13-43 15,3 0-6-15,-1 0-1 0,-3 0-1 16,-3-14 1-16,-3 7 1 0,4-4 0 16,-6 0 0-16,1-8-3 0,-6 6-2 15,4-10-1-15,-4 1-7 0,0 2-2 0,-4 7-4 16,-4 4-3-16,0 9-5 0,3 0-1 15,5 12-5-15,-8 6-1 0,8 2-2 16,-5 6 0-16,5-2-2 0,-6 4-2 16,6-5-6-16,0 4-8 0,0-6-11 15,4-4-14-15,3-11-18 0,4-6-14 16,7 0-113-16,5-7-123 0,5-3-287 0</inkml:trace>
  <inkml:trace contextRef="#ctx0" brushRef="#br0" timeOffset="57072.896">21670 8191 555 0,'-7'35'134'0,"1"-4"7"0,6 8-89 15,-7-8-10-15,7-6-5 0,0-5-6 16,8-5-2-16,-3-15-4 16,2 0-2-16,-4 0-4 0,5-17-1 0,0-7-3 15,1-1-2-15,2 0-4 0,4 0-6 16,-7-3-1-16,5-1-1 0,0 2-1 15,5-3 0-15,2-5 0 0,3-8 2 0,3 6-2 16,3-4 1-16,-4 2 3 16,-9 5 0-16,2 10 0 0,-6 8 1 0,-12 4-4 15,6 12-1-15,-1 0-7 0,-5 0-8 16,12-7-6-16,-1 7-9 0,2-14-10 16,3 7-6-16,-2-13-2 0,0 4 2 15,-1 1 6-15,-1-5 6 0,-1 4 10 16,-1-4 11-16,2 5 15 0,-3 1 9 15,0 1 8-15,-5 5 4 0,5 8 5 0,-9 0 3 16,0 5-1-16,0 15-7 0,-10 14-2 16,-2 12-6-16,-2 11-6 0,2 3-4 15,1 3-4-15,-2-6-3 0,1-8-7 16,6 2-12-16,-4-11-9 0,5-6-5 16,5-5-111-16,0-8-112 0,10-6-265 15</inkml:trace>
  <inkml:trace contextRef="#ctx0" brushRef="#br0" timeOffset="57457.157">21932 8052 592 0,'6'0'136'16,"15"0"3"-16,2 0-106 0,5-5-6 0,10-8-5 15,3 4-8-15,0-4-9 0,-4-4-9 16,1-2-10-16,3 3-8 0,-5 4-5 15,-2-5-9-15,5 3-1 0,-3 4 1 16,-6-1 6-16,-6 0 10 0,-6 11 11 16,-3 0 9-16,-10 0 11 0,-5 0 7 15,0 11 8-15,-15-3 3 0,-6 2 6 16,1 7 3-16,-4-4 1 0,-2-1-4 16,8-5-7-16,3 6-4 0,3-6-6 15,6 0-8-15,6 1-7 0,0 0-6 16,0-2-2-16,15-6-1 0,-1 7-2 0,1-1 0 15,3 2-1-15,2-2 1 0,-1 4 0 16,1 4 3-16,-2-1-2 0,-2 3 2 16,-4-1-1-16,-6 0-5 0,1 1-2 15,-7 9-1-15,0-4-1 0,0 7 1 0,-8-4 1 16,8-2 0-16,-9-2-2 0,9-3 0 16,0-9-111-16,-6 3-100 0,6-4-268 15</inkml:trace>
  <inkml:trace contextRef="#ctx0" brushRef="#br0" timeOffset="57654.962">22815 8075 682 0,'28'4'174'0,"5"-4"5"15,-2 0-85-15,5 0-42 0,3 0-18 16,0-4-19-16,2-3-20 0,5 2-17 16,0 5-23-16,-7-13-34 0,-8 10-98 15,-3-5-130-15,-4-2-288 0</inkml:trace>
  <inkml:trace contextRef="#ctx0" brushRef="#br0" timeOffset="58341.521">24369 7826 564 0,'-26'-9'126'0,"-5"9"5"0,-5 0-104 16,-2 11-2-16,-4 9-1 0,-2 1-1 0,8 11-6 15,-9 1-6-15,6-2-3 0,2 5-1 16,-1-1-3-16,7-6-1 0,18-1-1 16,13 0 2-16,0-11 1 0,16-6 2 15,20-3-1-15,3-8 1 0,1 0-1 16,4-5-1-16,5-9-2 0,-5-4-3 16,12-12-2-16,-6-10-2 0,-1-4-1 0,-8-14 3 15,-5-5 0-15,-6-8-1 0,-6 5 6 16,1-2 2-16,-2 0 3 0,-7 1 3 15,-1 7 1-15,-2-4 7 0,-8 8 5 16,-5 7 1-16,0 10 5 0,0 11 0 16,-10 15-3-16,0 13-3 0,-5 0-3 15,-2 21-7-15,-3 15-3 0,-1 22-4 16,-9 9-2-16,-3 17-4 0,1 2-2 16,6 1-10-16,12-9-12 0,14 0-13 0,0-19-23 15,25-7-11-15,13-18-111 0,6-11-126 16,13-7-279-16</inkml:trace>
  <inkml:trace contextRef="#ctx0" brushRef="#br0" timeOffset="58841.341">24938 7780 556 0,'-34'29'133'16,"0"10"5"-16,-1 3-96 0,-5 2-2 15,5 5 0-15,6-5-1 0,6-6-3 16,16 1-6-16,7-12-2 0,7-8-2 15,19-7-6-15,10-12-5 0,15 0-4 16,-1-7-5-16,-5-6-3 0,-6-4-3 16,-6-4 1-16,-7-4 0 0,-15-2 1 0,1-8-2 15,-4 3 1-15,-8 3 0 0,0-3 0 16,-5 4-1-16,-2 6-1 0,7-4-2 16,-13-3 2-16,8 1-2 0,-1 0 1 15,-1 4 1-15,7 2 0 0,0 7 0 16,5 4 2-16,2 1-2 0,-2 10 2 15,4 0-2-15,-2 8 1 0,0 2 2 16,-1 14 1-16,1 5-1 0,-7 8 3 16,8 2-1-16,0 4 4 0,0-2-3 0,-1-11 0 15,1-9 1-15,7-1-3 0,-1-12-1 16,3-8 1-16,7 0-2 0,4-4 0 16,2-4 0-16,2-8-1 0,-4 1 1 15,-3-7 0-15,-7 0 1 0,3-2 0 16,0-1 4-16,5 2 1 0,-6 8 3 15,4 9 2-15,-9 6 1 0,-7 0 2 0,-8 12 0 16,0 5-3-16,0 4-3 0,-9 3-1 16,-1 3-4-16,0 3-5 0,3-3-5 15,7-5-7-15,0 6-3 0,0-11-7 16,12-4-10-16,-2-8-8 0,11-5-10 16,7 0-10-16,0-7-1 0,-2-7-111 15,-3-6-115-15,-5 2-269 0</inkml:trace>
  <inkml:trace contextRef="#ctx0" brushRef="#br0" timeOffset="59061.682">25905 7351 591 0,'7'14'144'0,"-1"14"6"16,-6 6-100-16,0 8-6 0,0 12-7 16,0-3-12-16,-6-2-11 0,1 2-4 15,5-2-10-15,-5-11-11 0,5-3-14 16,0-8-13-16,5-11-80 0,0-9-34 16,8-7-104-16,-2 0-209 0</inkml:trace>
  <inkml:trace contextRef="#ctx0" brushRef="#br0" timeOffset="59376.202">26313 7003 565 0,'0'6'140'0,"0"13"10"15,0 10-92-15,0 12-4 0,0 12-4 16,-7 9-6-16,-1 2-10 0,-10 9-10 16,0 3-11-16,-2 0-4 0,-3 3-5 15,7 0-7-15,10-8-6 0,6-15-9 16,-5-3-13-16,5-11-13 0,0-10 6 15,0-10-125-15,0-2-117 0,5-5-279 0</inkml:trace>
  <inkml:trace contextRef="#ctx0" brushRef="#br0" timeOffset="59537.766">25999 7620 598 0,'0'0'143'0,"6"0"6"0,9 0-104 16,8 0-1-16,13-16-8 0,8 0-5 0,8-10-11 16,1 2-15-16,-3-6-21 0,-9 2-16 15,0-1-123-15,-15 4-124 0,-8 7-310 16</inkml:trace>
  <inkml:trace contextRef="#ctx0" brushRef="#br0" timeOffset="60346.202">26887 7693 586 0,'0'10'130'0,"-8"12"2"0,-4 14-104 0,2 1-10 16,-3 7-2-16,4-3-4 0,9-4-4 15,0-2-4-15,0-13-2 0,8-4 1 16,5-7-2-16,10-11 0 0,0 0-1 15,6 0 2-15,7-13 0 0,3-4-2 16,1-1 1-16,-1-4 1 0,-3-1 0 16,-7 0 1-16,-4 4-1 0,-12 3 1 15,-7 11 1-15,-6 5 3 0,0 0 0 0,0 0 4 16,0 0 1-16,0 11 2 0,-4-3 1 16,4 3 1-16,0-1-1 0,0 1-2 15,0-5-2-15,6 1-1 0,1-7-2 16,1 0-1-16,0 0 0 0,2 0 1 15,0 0-1-15,1-4 3 0,1-3 0 16,-1 7-1-16,-3-4 2 0,-1 4 1 16,-7-9-4-16,0 4 2 0,0 5-1 15,0-9-4-15,-7 9 1 0,7-5-3 16,0 5-1-16,0 0-1 0,0 0-2 16,0-7 0-16,10 7 1 0,-5 0-1 0,0-9 1 15,1 9-2-15,-1-2 2 0,-5 2 0 16,7 0 0-16,-7 0 0 0,0 0 1 15,5 0 0-15,-5 0 1 0,-5 0-1 16,5 0-1-16,0 0 1 0,0 0 0 16,0 0-2-16,-7 0-5 0,7 2-1 0,0-2-5 15,7 0-5-15,-7-2-6 16,0 2-6-16,0 0-6 0,0-9-1 0,0 9-5 16,0-5 1-16,-7 5 0 0,7-7 1 15,-6 7 2-15,1-6 146 0,-2 6-243 16,-4-7-114-16,1 7-344 0</inkml:trace>
  <inkml:trace contextRef="#ctx0" brushRef="#br0" timeOffset="61060.679">26839 7750 493 0,'0'-16'113'0,"5"2"5"0,-5-2-81 16,9 5-1-16,-9 4-5 0,4 1 1 16,-4 0 0-16,0-1-1 0,5 3 0 15,-5-1-2-15,0 5-1 0,0-8-1 16,0 8-3-16,0 0-4 0,0 0-3 16,0 10-3-16,0 4-3 0,0 5-3 15,0 14-4-15,0 9-1 0,0-1 0 0,0-4 1 16,5 7-4-16,0-9 1 0,-5-2-1 15,8-1 1-15,-8-2 0 0,7-6-1 16,-7-4 0-16,0-5 0 0,0-4 1 16,0-6 1-16,5-5-3 0,-5 0 3 15,0 0 0-15,0-8-1 0,0-2 2 0,0-6-2 16,0-12 1-16,0-12 2 0,0-6 1 16,0-16 1-16,0-11 3 0,6-2 2 15,4-10 3-15,7-6 1 0,5 8-2 16,5-6 0-16,-1-1 1 0,0-9-4 15,-8 10-3-15,-5 0-3 0,-6 21-1 16,-2 18-4-16,-5 22-4 0,0 12-11 16,0 16-10-16,-7 0-8 0,2 0-15 15,5 10-13-15,0 10-5 0,0 6 182 0,-8 8-285 16,8 9-129-16,0 13-377 0</inkml:trace>
  <inkml:trace contextRef="#ctx0" brushRef="#br0" timeOffset="61445.477">26718 7768 540 0,'0'-6'128'0,"10"-8"7"16,8-8-88-16,5-2 2 0,10-9-4 16,1-4 1-16,12-7-4 0,5-2-5 15,4-2-5-15,3 5-5 0,-1 2-5 16,-5 10-3-16,-4 4-6 0,-14 11-4 0,-8 1-2 15,-8 3-3-15,-3 10 0 0,-15 2-3 16,0 0-1-16,0 0 1 0,-7 9 1 16,-6 7 1-16,2 2-1 0,-7-1-1 15,1 12-1-15,-5 1 2 0,0 0-2 16,-5 9-1-16,-3 4 1 0,-1-6-2 16,-2 5 4-16,4-7-1 0,6 1-2 15,7-7 2-15,2 2 1 0,10-5 0 16,4-3 0-16,0-1 0 0,6-1-1 0,1-6 0 15,9 1 1-15,2 3-1 0,2 1 0 16,7-10-1-16,3 3-1 0,-1-2 2 16,1-11-2-16,-2 11-10 0,-9-11-6 15,2 0-9-15,-3 0-16 0,2-13-15 16,3 2 140-16,-2-6-257 0,-1-7-134 16,-5-11-371-16</inkml:trace>
  <inkml:trace contextRef="#ctx0" brushRef="#br0" timeOffset="61761.294">27451 7586 594 0,'0'14'148'0,"-5"4"4"16,5 9-100-16,-6-9-2 0,6 12-8 16,-5 2-8-16,5 4-11 0,0-1-9 0,0 3-2 15,0-1-3-15,5-7-5 0,3-6 1 16,-1-7-1-16,2-11 0 0,-4-6 1 15,2 0 1-15,1-6-3 0,4-5 2 16,-3-8 0-16,0-10-1 0,9 1-3 16,-4-8 1-16,3-6-3 0,1-3 1 15,4 6 0-15,-2-1 1 0,-2 5 0 16,-2 5 1-16,-4 14 3 0,-4 3 3 16,-8 13 4-16,0 0 2 0,0 15-1 0,0 6 1 15,-8 15-2-15,-2-1-4 0,2 9-4 16,0 2-7-16,0 2-5 0,3-12-8 15,5-9-12-15,0-16-16 0,13-11-18 16,5 0 97-16,8 0-213 0,5-21-134 16,7 6-343-16</inkml:trace>
  <inkml:trace contextRef="#ctx0" brushRef="#br0" timeOffset="62411.501">28065 7650 516 0,'0'0'120'0,"0"0"4"0,-7 0-82 15,-3 8-6-15,-4-3-3 0,1 7 0 16,-4 6-4-16,4-2-4 0,-2 6-4 0,2-1-4 16,2-2-1-16,1 1-1 0,4 0-2 15,-1-5 0-15,7-1 1 0,-6-4-1 16,6-5 1-16,0-5-4 0,0 0-3 16,0 0-2-16,0-2-1 0,6-7-1 15,4 2-1-15,1-5-1 0,9-2 1 16,0 0-2-16,2-1 0 0,0-5 0 15,1 3 0-15,-5-5 0 0,1 3 2 16,-4 3 2-16,0 0 1 0,-4 2 2 16,1 2 2-16,-7 0 0 0,1 1 1 15,1 5-1-15,-7 0-1 0,0 6-1 0,0 0-2 16,0 0 1-16,0 6-2 0,0-6 0 16,-15 9 0-16,10-1-3 0,5 3 1 15,-5-3 1-15,5 2-4 0,-5-4 3 16,12 2 0-16,-7-4-1 0,0 4 1 0,6-4 0 15,-6-4-1-15,0 11 2 0,8-6-3 16,-8 3 0-16,9-2 0 0,-4 3 2 16,1-2-1-16,2 2 0 0,5-2-1 15,0 4 3-15,4-8-1 0,-4-3 0 16,5 0-3-16,-5 0 0 0,3 0 1 16,1 0-1-16,1-6 0 0,-5 6 1 15,1-8 0-15,-4 8 2 0,-5-7-1 0,-5 7-1 16,8-7 1-16,-8 7 1 0,0 0-3 15,5 0 0-15,-5 0 2 0,0 11-1 16,0-8 1-16,5 4-1 0,-5-1-1 16,0-3-1-16,5 3 4 0,-5 0-4 15,7 0 0-15,-1 1 3 0,-1-7-2 16,2 8 2-16,2-3 1 0,3-2-2 16,1-3 0-16,0 0 1 0,3 0-3 15,2-5 5-15,2-5 1 0,0 2 3 0,1 1 3 16,-1 0 7-16,-6 0 0 0,1-6 2 15,-5-1-3-15,-2-1-2 0,-8-7-4 16,0-1-7-16,0 5-11 0,-6 1-10 16,-3 2-20-16,1 1-25 0,3-1 38 15,5 1-172-15,0 2-141 0,15 3-344 0</inkml:trace>
  <inkml:trace contextRef="#ctx0" brushRef="#br0" timeOffset="62963.338">29701 7526 625 0,'-8'-10'133'0,"-2"10"-1"0,-15 0-119 0,-7 0 0 16,-13 8-4-16,-5 0-3 0,-8 13-4 15,4 0-2-15,0 0 2 0,7 4-1 16,8 1 2-16,8-6-1 0,14 3-1 16,17-2 1-16,0 1 0 0,12-4 3 15,9-2 1-15,10 0 1 0,10-1 0 16,6-1 1-16,4 3 1 0,8 3-1 15,0-7 1-15,0 9-1 0,-12-4 1 16,-7 6 1-16,-13-2 2 0,-18 5-1 0,-9-8 4 16,-20-6 0-16,-8 8 1 0,-6-7-2 15,-20-3-2-15,0 1-2 0,5-4-1 16,3-1-6-16,-2 0-8 0,6-7-7 16,-2 0-8-16,3 0-11 0,2 0-14 15,7-9 103-15,14-3-221 0,18-3-128 16,0-2-349-16</inkml:trace>
  <inkml:trace contextRef="#ctx0" brushRef="#br0" timeOffset="63529.408">30080 7660 524 0,'-14'17'116'15,"-13"12"1"-15,-2 4-92 0,0 5-5 0,-3 2-2 16,0-2 2-16,4-3-1 0,5 0-1 15,10-7 1-15,13-5 1 0,0 2-3 16,8-7-4-16,5-4-3 0,5-6-1 16,0-8-3-16,-3 0-1 0,0 0-1 15,1-10 0-15,-5-2 0 0,1 1-2 16,-4 1-1-16,-8-1 0 0,0 0-1 16,0-5-2-16,-6-4 0 0,-8-1 1 0,3-5 1 15,-2-6 0-15,5 2 0 0,8 0 1 16,0-3 1-16,0 2-2 0,13-2 2 15,5 6 3-15,1 2 4 0,-1 2 2 16,-4 2 1-16,2 8 3 0,-5 6 3 16,6 7 2-16,-1 0-2 0,0 0 1 15,1 7-1-15,1 5-2 0,1 4-1 16,-1 6-4-16,7 0-4 0,-4 4 0 16,2 1-5-16,-10-2-3 0,-3 4 1 0,-3-6-1 15,-3 3 1-15,-4-9 0 0,7-2-1 16,-7-9-1-16,7-6 3 0,-7 7 0 15,6-7-1-15,2 0 1 0,-1-13 1 16,4-2-2-16,4-6 0 0,-2-1 1 16,7-6 0-16,-1 7-1 0,1-1 0 0,-2 2 0 15,3 3 1-15,-4 3 4 0,-3 5 4 16,-5 9 3-16,0 0 3 0,0 0 2 16,-9 11 0-16,6 5 0 0,-6 3-3 15,0 10-4-15,0 7-5 0,0 4-1 16,-5-2-3-16,5 0-3 0,0-7-6 15,0-8-7-15,7-8-12 0,4-3-9 16,9-12-15-16,1 0-14 0,-1-14-8 16,9-6 41-16,1-7-142 0,2-8-109 15,8-6-275-15</inkml:trace>
  <inkml:trace contextRef="#ctx0" brushRef="#br0" timeOffset="64013.773">31131 7526 450 0,'0'0'131'0,"-7"0"7"15,-4 18 1-15,-12-3-84 0,-2 12-7 16,-6-2-6-16,-7 10-8 0,-2 0-3 0,0 7-4 16,-4 1-4-16,13 2-4 0,11-6-4 15,20-6-1-15,0-9-3 0,5-11-2 16,18-7-1-16,7-6-3 0,6-9-4 16,5-1 1-16,-1-15-2 0,1-7 0 15,-3-7 1-15,-2-4-2 0,-5 6 0 16,-3 5 2-16,-7 7-1 0,-1 4 0 0,-7 5 3 15,-7 2 0-15,-1 2 6 0,-5 2 0 16,0 0-1-16,0 10 2 0,-11 0 0 16,11 11-3-16,-8 5-2 0,3 0-2 15,5 10-1-15,0 3-2 0,8 5 1 16,-8 4 1-16,13 8-3 0,-1 2 2 16,-3-5-3-16,4 3-1 0,4 3-1 15,-1-1-1-15,2 9 0 0,-5-3 1 16,5 1-3-16,-6-2 1 0,1 4 0 15,-13-14 0-15,8 0-2 0,-8 0-1 0,0-8 1 16,-8-8 1-16,-5-1 1 0,-4 0 0 16,1-2 3-16,-5-6 0 0,1-3 5 15,-4 0-1-15,1-8 2 0,-4-7 3 16,0 0 2-16,0 0-1 0,0-12 4 16,-1-7-1-16,0-8 0 0,7 0-3 15,-2-13 0-15,-2-1-3 0,2-1-2 16,7-1-5-16,1-9-5 0,10 5-9 0,5 1-9 15,9 4-12-15,10 4-16 0,7 2-9 16,9 4 13-16,7 1-121 0,9 1-110 16,6 2-262-16</inkml:trace>
  <inkml:trace contextRef="#ctx0" brushRef="#br0" timeOffset="64314.893">31811 7532 543 0,'0'0'144'0,"0"8"3"15,-13 0-58-15,-10 5-38 0,-8 0-10 16,-13 1-6-16,-7-1-9 0,4 1-7 16,11-6-5-16,11 6-3 0,19-1-4 15,6 0 0-15,0-1-4 0,21 4 0 16,5-1-3-16,4 6-1 0,-4 7 0 16,7 2-3-16,-1 8 0 0,-2-8 0 0,-3 0-2 15,3-3 2-15,-7-3 1 0,-2 2 0 16,-3-3 2-16,0 2 1 0,-8 1-1 15,-5 1 3-15,-5-9 1 0,0 9 2 16,-13-8 2-16,-5 0 0 0,-8 0 2 16,-7 2 0-16,-6-5 0 0,-9 5-2 15,1-9-3-15,-1-2-6 0,1-10-7 16,4 0-21-16,6 0-18 0,-1 6-121 16,2-6-129-16,-3 0-316 0</inkml:trace>
  <inkml:trace contextRef="#ctx0" brushRef="#br0" timeOffset="65001.416">16356 8922 569 0,'-16'-11'135'0,"4"2"3"0,3 4-99 0,-5 5-1 16,8-7-3-16,-4 7-4 0,-3 0-4 15,5 0-3-15,-12 7-2 0,2 8-3 16,-11 14-1-16,-6-1-4 0,-5 7-3 16,2 10-3-16,-3-3-4 0,12 2-1 15,17 0 0-15,12 0-3 0,0-12 2 16,7-3-2-16,17-5 1 0,7-18 0 16,12-6 0-16,4 0 0 0,7-8 0 15,-5-12-1-15,-1-1 1 0,-6-6-2 0,-1 2 0 16,-6-9-1-16,1 4 1 0,-4 1 0 15,-11 0 0-15,-3 0 1 0,-3 9 2 16,-3-2 4-16,-12 6 5 0,5 11 1 16,-5 5 5-16,0 0-2 0,-10 0 3 15,-3 16 1-15,3-3-3 0,3 4-4 16,7 10-3-16,0 7-3 0,7-5 0 16,-1 13-2-16,11-5-4 0,-1 1-3 0,4-6-2 15,4 6-5-15,-1-15-8 0,-5-2-8 16,3-7-8-16,-1-14-12 0,-7 0-12 15,0-9-8-15,0-17-109 0,-3-3-113 16,10-10-275-16</inkml:trace>
  <inkml:trace contextRef="#ctx0" brushRef="#br0" timeOffset="65384.574">16818 8447 466 0,'-12'0'137'0,"4"7"6"0,8 5 5 16,0 5-97-16,0 6-3 0,6 9-7 16,6 4-8-16,1 9-7 0,2 5-6 0,-1 2-7 15,1 3-4-15,0 4-6 0,3 3 0 16,-2-2-2-16,2 3-1 0,0-7 0 16,-5-12 0-16,-6-1-1 0,4-13 2 15,-4-9-1-15,-2-1-1 0,-5-16 3 16,5-4-1-16,-5-4 0 0,6-10 0 15,1-7 1-15,1 0-3 0,-2-8 3 16,-1 0-2-16,5-6-1 0,0-6 0 0,-3-5 1 16,2 3-2-16,4 1 2 0,-6 12 3 15,3 11 2-15,1 11 4 0,-6 8 5 16,2 0 7-16,-1 16 3 0,-1 10 0 16,-5 17-3-16,0 1-3 0,0 13-2 15,8 5-7-15,-8-8-5 0,7-5-8 16,4 0-7-16,2-7-13 0,2-12-20 15,6-7-19-15,6-17-117 0,-4-6-7 16,11-14-111-16,5-1-204 0</inkml:trace>
  <inkml:trace contextRef="#ctx0" brushRef="#br0" timeOffset="65687.109">17557 9179 556 0,'10'0'134'0,"8"-7"9"0,3 0-94 0,7 5-1 15,1-8 1-15,-1 1-4 0,3-2-7 16,-1-2-9-16,-6-1-5 0,-4-7-5 16,-2 5-5-16,-10-9 0 0,0 4-2 15,0-3-2-15,-1-3 0 0,-7 3-3 16,0 1 1-16,0 8-3 0,-7 2-2 16,-4 9-1-16,-7 4-1 0,-3 0 1 15,-10 17 0-15,-5 0-1 0,-9 12 2 0,9 1-2 16,0 10 4-16,7 5-1 0,8-8 0 15,9 2 3-15,6-3-1 0,6 3 1 16,0-11 0-16,10-1-1 0,4-6-1 16,9-5-1-16,5-2-6 0,0-14-5 15,3 8-10-15,-2-8-12 0,2-8-18 16,4 2-16-16,-3-7 25 0,-2-3-141 16,-6-5-126-16,-1 12-292 0</inkml:trace>
  <inkml:trace contextRef="#ctx0" brushRef="#br0" timeOffset="66068.454">18259 9058 492 0,'0'-5'128'16,"-7"5"4"-16,-3 0-44 0,-1 0-41 16,0 8-2-16,-7 3-4 0,-4 2-4 0,-2 6-2 15,-7 8-2-15,3 2-6 0,-7 1-3 16,9 0-3-16,3-3-3 0,15-6-1 15,2-3-4-15,6-2-6 0,10-4 1 16,3-10-2-16,9-2-3 0,0-5 1 16,4-11-2-16,2 0-2 0,1-7 2 15,-1 1-2-15,0 1-3 0,-4 3 2 16,-4 0-2-16,-5-3 1 0,-4 5 1 0,-3-3 2 16,-4 7-1-16,-4 4 3 0,0 1 2 15,5 7 3-15,-5 0 2 0,0 0 2 16,0 12 1-16,-7 2 1 0,7 1 1 15,0 6-3-15,-7 2-2 0,7-3-3 16,-4 5-2-16,4 3-2 0,0-1-1 0,0-6-4 16,9-6-4-16,-2 0-5 15,14-8-8-15,0-7-11 0,2 0-10 16,5 0-18-16,-2-14-11 0,-3 5 72 0,2-4-184 16,1-4-124-16,0 1-317 0</inkml:trace>
  <inkml:trace contextRef="#ctx0" brushRef="#br0" timeOffset="66535.768">19000 9071 589 0,'-12'-15'143'0,"3"1"8"0,-4-1-94 16,1 3-5-16,-1 1-3 0,-3 5-5 15,-4 6-7-15,4 0-6 0,-6 2-5 16,-7 13-2-16,-2 0-1 0,-5 8-4 0,3 0-3 15,7 0-1-15,8 7-2 0,8-8-2 16,10 4-4-16,0-4-2 0,8-4-3 16,4 1 0-16,4-5-1 0,4 4 0 15,1-7-1-15,5-4-1 0,5-7-3 16,-3 0-2-16,2 0-2 0,-6-15-1 16,4 4-4-16,-12-7 1 0,2-1-4 15,-1-1 2-15,4-4-1 0,-6-5-2 16,4-1-4-16,-6-12 1 0,2-4 2 15,-5-1 2-15,-4-2 1 0,-6 4 4 0,0-5 3 16,0 4 6-16,-8-2 8 0,-11-2 5 16,1-3 6-16,1 9 4 0,3 12 1 15,-3 4 1-15,2 22 2 0,2 6-5 16,2 5-6-16,-1 8-3 0,6 15-3 16,6 3 1-16,0 4-3 0,0 9 0 0,13 3-1 15,3 4-1-15,6 6-2 0,4 3 0 16,0 1-2-16,2 0-1 0,-5-8 1 15,-2 0-1-15,4-8-8 0,-6-10-6 16,-1-5-15-16,8-2-20 0,2-11-17 16,5-7-120-16,3-10-132 0,0 0-306 15</inkml:trace>
  <inkml:trace contextRef="#ctx0" brushRef="#br0" timeOffset="66874.27">20191 8939 554 0,'-7'-12'135'0,"2"10"7"0,-4 2-75 16,-4 0-26-16,-1 0 4 0,-2 7 0 0,1 7-5 16,-3 4-5-16,-5 0-4 0,-4 5-6 15,0 11-4-15,0-1-5 0,9-1-4 16,13-1-3-16,5-3-2 0,10-8-4 15,6 0 0-15,13-3 1 0,4-3-1 16,3-10 1-16,-2-4-2 0,1 0 4 0,-6 0 2 16,2 0 2-16,-3-7 2 15,-7 7 5-15,-4-8 3 0,-6 8 1 16,-11-13 1-16,0 9-2 0,0-7 0 16,-6 1-3-16,-7 3-5 0,-2-6-1 0,-6-1-2 15,-6-2-6-15,0 1-4 0,0 2-8 16,8 4-11-16,6 9-11 0,6-7-19 15,7 7-24-15,0 0-12 0,0 0-118 16,5 0-133-16,3-4-303 0</inkml:trace>
  <inkml:trace contextRef="#ctx0" brushRef="#br0" timeOffset="67202.856">21352 8702 568 0,'0'-29'137'0,"-4"2"7"0,-5 5-92 15,1-4-1-15,-3 6-1 0,-2 2-4 16,-4 3-3-16,-2 4-5 0,-1 4-4 16,-1 7-3-16,-7 0-5 0,2 0-6 15,0 16-2-15,-2 1-4 0,2 7-2 16,-2 9-4-16,0 6-2 0,2-1-2 15,0 10 2-15,-2 1-1 0,7 5-2 0,-7 3 0 16,3 7 1-16,12 0-3 0,3-4-3 16,10-6-7-16,7-5-4 0,6-6-9 15,7-8-10-15,-6-6-11 0,4 0-14 16,-6-15-7-16,-1-5 1 0,-11-9-113 16,0 0-111-16,0-8-269 0</inkml:trace>
  <inkml:trace contextRef="#ctx0" brushRef="#br0" timeOffset="67370.319">20665 9027 643 0,'0'-7'156'0,"0"7"9"0,0 0-101 16,13 0-2-16,15 0-6 0,10 0-7 16,17 8-9-16,9-2-5 0,8 4-7 15,-3 7-6-15,-10-7-11 0,-15-4-13 0,-3 2-16 16,-10-8-15-16,-6 0-28 0,-4-7-81 15,5 2-51-15,-5-5-122 0,5 0-252 16</inkml:trace>
  <inkml:trace contextRef="#ctx0" brushRef="#br0" timeOffset="67889.502">22164 8483 567 0,'3'-13'137'0,"4"6"7"0,-7 7-90 15,8 0-7-15,-8 0 1 0,0 0 0 16,-10 18-5-16,4 9-8 0,-1 16-5 16,0 4-5-16,-1 15-3 0,8 11-5 15,0 5-8-15,0 1-4 0,0 0-2 16,0-4-3-16,0-11-4 0,12-8-14 15,-7 0-7-15,-5-16-11 0,8-7-12 16,-8-10-12-16,0-10 38 0,5-13-149 0,-5 0-110 16,10-15-288-16</inkml:trace>
  <inkml:trace contextRef="#ctx0" brushRef="#br0" timeOffset="68203.896">21833 8926 527 0,'5'8'127'0,"5"-1"6"16,8 0-91-16,10 3 2 0,1 1-1 15,9-11-3-15,0 0-4 0,6 0-9 16,3-5-8-16,2-4-3 0,-4-5-6 16,-3 12-4-16,2 2-3 0,-3 0-2 15,-5 0-1-15,5 0 2 0,-5 2 1 0,-8 13 2 16,-10-5 1-16,-2 8 2 0,-8 2 2 15,-8 6 2-15,0-7-2 0,0 10-2 16,0 2 1-16,0-5-4 0,0-1-1 16,0 0-1-16,0 0-2 0,0 1 1 15,0-4-1-15,0-1-1 0,0-6-3 16,5-9-5-16,-5-6-11 0,7 0-12 16,-2-5-15-16,-5-6 9 0,6-10-129 15,-6-4-118-15,0-3-285 0</inkml:trace>
  <inkml:trace contextRef="#ctx0" brushRef="#br0" timeOffset="68804.337">22359 8802 522 0,'0'0'127'16,"9"4"10"-16,0-4-80 0,12 0-1 15,0 0-3-15,0 0-2 0,7 0-5 16,2 0-3-16,2 0-6 0,-9 14-6 15,5-8-6-15,2 6-4 0,-1 2-5 16,-1 4-2-16,-2 5-3 0,-6 5-4 16,-4 4-2-16,-6 4-3 0,-10 2 0 15,5-4 1-15,-5 4-2 0,6-2 1 0,-6-6-2 16,5 0 0-16,-5-2 1 0,10-10-2 16,-10-3-1-16,5-3 1 0,1-1 0 15,-6-11-2-15,7 0 2 0,3 0-1 16,-4 0-1-16,1-11 3 0,-4-2-1 15,5-1 0-15,-1-3 2 0,-2-1-1 16,-5-9 1-16,11 1-1 0,-3-4 1 0,4-6-2 16,1-7 3-16,8-1-2 15,-6 0 1-15,0 9-3 0,-4 5 2 16,1 11-2-16,-6 14 1 0,-1 5 0 0,0 0 0 16,1 9 3-16,-6-2 1 0,0 7-1 15,0 10 1-15,0 1 0 0,0 6-1 16,0 5 0-16,0-1-1 0,7-3 0 15,-7 2 1-15,0-11-4 0,10 0 3 16,-2-11-1-16,8-6 1 0,1-6-2 0,1 0 1 16,0-6-1-16,5-3 2 0,-2-5 0 15,7 0-1-15,3-12-1 0,0 2 1 16,-3-5-1-16,-7-9 1 0,-6 2 1 16,-2 2-2-16,-2 8 0 0,2 1 2 15,0 5 1-15,4 12 3 0,-4 8 1 16,-2 0 2-16,-6 0 3 0,-5 14 2 0,0 14-2 15,0 2-2-15,0-1 0 16,-8 13-2-16,8-9-3 0,-7-1-4 0,7-3-4 16,0-7-6-16,7-7-5 0,4-9-16 15,2-6-14-15,4-6-21 0,2-9-2 16,-2-6-122-16,-1 1-126 0,2-3-295 16</inkml:trace>
  <inkml:trace contextRef="#ctx0" brushRef="#br0" timeOffset="69151.547">23612 8964 509 0,'0'0'127'0,"0"0"8"0,13-8-60 15,-2-5-31-15,9-1-2 0,6 0-3 16,-1-2-5-16,-4 3-4 0,0-3-7 16,2 2-3-16,-2-1-6 0,2 0 0 0,-3 0-3 15,-2-1-3-15,-8-1 0 16,-4 1-1-16,-6 1 0 0,0 1-1 0,0 0-4 15,0 0-1-15,-6 14 0 0,-6-3-1 16,-7 3 1-16,-4 9-2 0,-5 8 0 16,7 3 0-16,-9 8 1 0,6 3 2 15,-1 7-1-15,2 1-1 0,-1 3 0 16,9 1 3-16,7 0 3 0,8-2 3 16,0-4 0-16,6-7 3 0,9 0 2 0,8-6 0 15,-2-10-3-15,5-9-1 0,-1-5-2 16,-1 0-3-16,6 0 0 0,4 0-3 15,-3-10-2-15,0 5-3 0,-1-4-15 16,-9 4-13-16,0-1-22 0,-3-2-14 16,-6-7-115-16,-2 8-127 0,-4-4-294 15</inkml:trace>
  <inkml:trace contextRef="#ctx1" brushRef="#br0" timeOffset="39943.717">13374 17001 0,'0'-30'15,"219"30"1,183 8-16,25 14 16</inkml:trace>
  <inkml:trace contextRef="#ctx0" brushRef="#br0" timeOffset="90623.609">6282 11022 466 0,'0'-9'110'0,"8"-2"2"0,-3-7-77 0,3 2-1 16,4-4-7-16,-4-8-6 0,2-1-2 15,1-2 1-15,-6-3 1 0,0-4 0 16,-5-8-1-16,5 1-2 0,1-6-1 16,2-20-2-16,1-2-3 0,7 4-1 15,-5-5 0-15,-1 7-1 0,3 4 1 16,-6-4 0-16,1 2 1 0,7 8 1 15,-4 7-1-15,6 9-2 0,-8 11-1 16,0 3 1-16,2 10-1 0,-6 4-1 0,-2 8-1 16,4 5 0-16,-1 0-1 0,4 10-1 15,-2 9-1-15,10 5-3 0,-3 7 1 16,13 18 0-16,6 3-2 0,7 11 1 16,-3 10-1-16,4 2-2 0,-12 2-2 15,-9 1-7-15,-3-2-6 0,-11-8-6 16,-7-6-10-16,4-13-7 0,-4-11-9 15,0-14 45-15,7-9-149 0,-7-11-108 0,0-4-282 16</inkml:trace>
  <inkml:trace contextRef="#ctx0" brushRef="#br0" timeOffset="91575.242">6501 10395 512 0,'-5'0'121'0,"5"-12"6"0,0 12-85 16,5-7-1-16,8 0-5 0,5 4-3 16,5 3-4-16,3-13-9 0,10 10-4 15,5-5-3-15,-2 3-7 0,2 5-2 0,8 0-2 16,-4 0-1-16,-6 0 1 16,-5 7-2-16,-8 5 1 0,-9 5 1 0,-4 5-2 15,-5 6-1-15,2 2 0 0,0 3 2 16,-5 6 0-16,-1 6-2 0,6-5 2 15,-3 2 1-15,-2 1-1 0,-2-12 0 16,2 0 0-16,0 2-2 0,-5-4 3 16,8-5-3-16,-8 4 0 0,0-10 1 15,0-9-1-15,0-4 0 0,0-5 3 16,0 0-1-16,0 0-1 0,0-5 2 16,6-10 1-16,-6 2 2 0,4-14 3 0,-4-2 1 15,0-2 3-15,0 3 5 0,0-15 0 16,0 7 1-16,0-10 0 0,0-7-2 15,10 1-2-15,4 11-3 0,-4-1-4 16,8 18-2-16,-2 13-2 0,2 3-1 16,-8 8-2-16,3 0-1 0,-6 16 2 15,-7 2 1-15,5 4-1 0,1 11-1 0,4 6 1 16,-3-5-1-16,-1 8 2 0,6-5-2 16,-6 1-2-16,1-7 1 0,-1-2 0 15,4-4-2-15,-3 10 0 0,1-6-2 16,3 4 0-16,1-3 3 0,-4-2-2 15,7-14 1-15,-7 2 1 0,-3-12 2 16,0-4 0-16,-5 0 0 0,8 0-1 16,-8 0 2-16,0-4-1 0,0-8 1 0,0-6-1 15,0-3-1-15,0-8 1 0,-8-5 1 16,8-1-1-16,0 3 0 0,0-7-1 16,0 6 2-16,8-15 2 0,-2-3 0 15,1 1-1-15,4 5 0 0,4 2 1 16,-3 16 0-16,6 11-3 0,-4 8 2 15,6 0-3-15,3 8-4 0,0 0-4 16,-4 0-5-16,3 0-4 0,2 0-4 16,-1 10-2-16,-7-4-1 0,6 1 2 0,-9-3 5 15,3 8 5-15,-8-6 4 0,5 5 6 16,-6 2 0-16,0 1 3 0,-7-3 0 16,0-2 2-16,0 6 2 0,0-7 1 15,-10 5 1-15,-5 7 2 0,5-3 0 16,-3 9 2-16,-2-1-1 0,6-2-1 15,-1-4-1-15,0 5-1 0,10-7 1 0,0-5 0 16,0 2-1-16,11-7 1 0,4-7-2 16,-5 0 0-16,8 0-1 0,-3-7-2 15,3-4-1-15,-2-2 0 0,-3-2 0 16,-5-1 0-16,-1-1-1 0,1-5 0 16,-3-1 0-16,-2-2 1 0,4-2 0 15,4-1 4-15,-11-3 5 0,8 8 5 16,-8 0 2-16,0 15 2 0,0 8 1 15,0 0 1-15,0 15-3 0,-6 7-5 0,-1 13-5 16,-1 13 0-16,3-4-3 0,2-1-3 16,3 1-1-16,0-6-3 0,3-9-3 15,2-2-11-15,8-6-9 0,-1-12-14 16,9-9-15-16,-5 0-12 0,5-3-114 16,7-11-123-16,-3-9-278 0</inkml:trace>
  <inkml:trace contextRef="#ctx0" brushRef="#br0" timeOffset="91891.464">8006 10438 475 0,'-6'16'113'0,"-1"4"4"16,1 10-79-16,1 4-2 0,5-2-3 16,0-7-4-16,-5 5-6 0,5-5-5 0,0-6-2 15,5 1-4-15,0-11-4 0,3 2-2 16,3-11-3-16,1 0 0 0,-1-12-1 15,2-2-1-15,2-6 0 0,3-4 0 16,5-10-2-16,1 3 1 0,-7-9-1 16,4 6 1-16,-1 0-1 0,-11 10 0 15,4 5 7-15,-1 8 7 0,-6 6 2 0,-1 5 4 16,-5 0 1-16,0 5 6 0,-5 14 2 16,1 11-5-16,-5 11-5 0,-2 12-3 15,3 2-3-15,1 6-3 0,-6 8-4 16,3-6-2-16,4-4-3 0,6-1-4 15,-10-13-5-15,10-10-14 0,0-13-18 16,13-14 80-16,-13-3-202 0,21-5-134 16,1 0-348-16</inkml:trace>
  <inkml:trace contextRef="#ctx0" brushRef="#br0" timeOffset="92094.871">8701 10401 537 0,'0'0'163'0,"10"-5"2"0,-5 5-8 16,3-8-105-16,4 3-10 0,-4 5-24 15,0-7-37-15,5 0-81 0,-1 7-65 16,14 0-122-16,-3-3-276 0</inkml:trace>
  <inkml:trace contextRef="#ctx0" brushRef="#br0" timeOffset="92233.447">8692 10825 657 0,'5'19'164'15,"-5"-3"1"-15,13-4-104 0,-8-7-12 16,-1-5-24-16,1 0-42 0,2-15-141 0,8-4-140 15,9-10-350-15</inkml:trace>
  <inkml:trace contextRef="#ctx0" brushRef="#br0" timeOffset="93110.644">9917 9889 519 0,'0'5'125'0,"0"7"4"16,0 2-87-16,5 3-7 0,-5 6-10 16,11 0-7-16,-6 7-7 0,2 2-5 0,3-2-3 15,3 0-2-15,3-6-1 0,0-14-3 16,2-6-2-16,0-4-2 0,2 0-2 16,5-14 0-16,-3-2 0 0,6-3 3 15,-2-7 0-15,-4 1 3 0,-3 0 2 16,-9 4 1-16,0 2 1 0,-10 4 1 15,0 1 2-15,0 5 5 0,0 4 3 16,0 5 2-16,0 0 4 0,-7 6 2 0,7 13 0 16,0 12-1-16,-9 7-5 0,-3 16-2 15,2 6-1-15,1 15-4 0,-8 0-4 16,4 4-1-16,-5 4-3 0,-2 3 1 16,-4-10-3-16,1-11-6 0,16-5-7 15,-1-7-10-15,8-17-8 0,0 3 125 16,0-20-237-16,13-10-122 0,-9-9-344 0</inkml:trace>
  <inkml:trace contextRef="#ctx0" brushRef="#br0" timeOffset="93445.6">10398 10412 434 0,'5'0'97'16,"-5"0"0"-16,0 0-72 0,5 0-8 15,-5 0-6-15,5 0-2 0,0 0-4 16,-5 0 1-16,9 0 0 0,-9 0-2 0,7 0 0 16,-7 0-1-16,0 0 1 0,0 0 0 15,3 0 0-15,-3 6-1 0,0-6 0 16,0 0-1-16,5 6 1 0,-5-6-2 15,5 0 0-15,-5 0 0 0,0 0-1 16,7 0 0-16,-7 0 1 0,0 0-1 16,0 0 1-16,0 0-1 0,0 0 0 15,0 0 2-15,6 0-2 0,-6 0-1 16,0 0-2-16,0-6-6 0,0 6-4 0,3 0-91 16,-3-6-3-16,0 6-73 0,0-4-151 15</inkml:trace>
  <inkml:trace contextRef="#ctx0" brushRef="#br0" timeOffset="93927.35">10136 9990 506 0,'0'-10'121'0,"0"10"6"0,0-4-84 16,0 4 4-16,0 0-5 0,5 7-2 15,-5 12 0-15,3 11-4 0,-3 9-5 16,9 8-4-16,-3 21-6 0,2 7-4 15,-8 14-7-15,0 16-5 0,0 1-2 0,0 2-4 16,-16-6-4-16,6-11-5 0,-1-17-9 16,-1-5-5-16,6-23-10 0,-3-5-9 15,9-18-5-15,0-14-107 0,-6-9-105 16,6 0-257-16</inkml:trace>
  <inkml:trace contextRef="#ctx0" brushRef="#br0" timeOffset="94130.402">9889 9892 483 0,'-21'0'119'0,"8"0"7"0,13 6-63 16,0 2-23-16,21 10 6 0,9-1-1 16,4 4-3-16,10-3-3 0,8-1-4 0,7-9-5 15,10 0-5-15,0 3-6 16,8-3-5-16,-12 0-4 0,-3 8-8 0,-9-1-13 15,-14 0-16-15,-8 8-17 0,-10-3-7 16,-9 6-112-16,-6-6-122 0,-6 19-272 16</inkml:trace>
  <inkml:trace contextRef="#ctx0" brushRef="#br0" timeOffset="94325.637">9870 10808 647 0,'0'6'160'0,"9"5"6"16,14-3-100-16,13 2-7 0,0-10-10 0,15 11-13 15,5-11-9-15,1 0-7 0,-5-11-10 16,4-1-18-16,-9-2-16 0,-6-5-19 16,-6-8-19-16,-9-4-118 0,3 0-131 15,4-7-301-15</inkml:trace>
  <inkml:trace contextRef="#ctx0" brushRef="#br0" timeOffset="94555.948">10900 10018 653 0,'0'-24'158'0,"-6"0"8"15,-4 9-102-15,3 6-7 0,-4 9-10 16,-4 0-8-16,7 8-5 0,-15 10-6 15,-1 18-5-15,2 12-7 0,-2 10-2 16,-17 1-5-16,5 16-2 0,-3-2-4 16,3 1-2-16,8-1-8 0,16 0-13 0,12-13-15 15,0-9-19-15,22-11-17 0,-6-26 27 16,-1-14-143-16,6 0-123 0,-1 0-281 16</inkml:trace>
  <inkml:trace contextRef="#ctx0" brushRef="#br0" timeOffset="94719.583">10427 10458 605 0,'0'-5'154'0,"0"5"7"0,0 0-88 15,12 0-5-15,7 0-8 0,4 0-8 16,15 0-8-16,1 5-8 0,12 1-6 16,8 2-7-16,-2 2-9 0,-8-4-13 15,-10 4-23-15,-6-7-36 0,-8-3-132 16,3 0-151-16,3 0-369 0</inkml:trace>
  <inkml:trace contextRef="#ctx0" brushRef="#br0" timeOffset="95261.554">11661 10500 635 0,'0'-23'153'0,"0"10"5"0,0 7-114 0,5 6 3 16,-5 0-10-16,6 14-9 16,-6 4-10-16,0 12-8 0,0 9-3 0,0-3-2 15,0 3-2-15,10-2-1 0,-3-2-2 16,-1-13 3-16,14-4 1 0,3-10-1 15,6-8 1-15,6 0-2 0,2-16 2 16,7-3-1-16,-1-8-2 0,3-2-2 16,-7 0 3-16,-6 0-2 0,-9-1 2 15,-7 13-3-15,-8 6 1 0,-9 11 4 0,0 0 2 16,-6 28-2-16,-6 3 3 0,-6 13-1 16,-6 2 2-16,-2 4-1 0,-2 3-3 15,2 8-3-15,5-7-1 0,6-5-4 16,-2-1-3-16,9-8-4 0,3-10-7 15,5-12-12-15,0-7-15 0,5-11-13 16,3 0-113-16,14-5-122 0,7-3-290 16</inkml:trace>
  <inkml:trace contextRef="#ctx0" brushRef="#br0" timeOffset="95879.673">12381 10380 536 0,'0'0'121'0,"-5"0"5"16,5 8-95-16,-8 0 1 0,8 4-2 15,-9-2 0-15,0 3-2 0,-3 9-5 16,1-1-4-16,-7 6-4 0,6 3-3 16,-2 5-1-16,5-6 0 0,9 1-2 15,0-5-1-15,0 0 1 0,0-5 0 16,10 4-1-16,7-3-1 0,1-6-4 15,-2-1 0-15,7 0-1 0,-10-14 0 0,7 0-1 16,-2 0 1-16,3 0 0 0,2-15-1 16,1 4-2-16,-7-2 0 0,-6 2-1 15,-6-1-1-15,-5 0-1 0,0 0-2 16,0 4 1-16,-5-1-1 0,-8-3 3 16,-2-4 0-16,-8 1-1 0,-1-2 2 15,-1 2 2-15,9-6 0 0,-4 4 4 0,12 2-1 16,8-3 3-16,0 1 0 0,0 2 0 15,12-1 1-15,4-1 1 0,4 3-3 16,1 1 0-16,5 4 0 0,0 9 3 16,-1 0 0-16,3 0 1 0,-4 0 3 15,-3 20-1-15,-1-1 2 0,3 9 0 16,-10-1-3-16,7 5 0 0,-1-2-3 16,-9 1-2-16,-3-2 0 0,-7-2-2 15,0-5-2-15,0 4 1 0,0-10-1 16,0-1-1-16,0-10-1 0,8-5-1 15,2 0-6-15,1 0-3 0,7-18-3 0,-5 2 2 16,5-1 0-16,0-10 2 0,2-2 0 16,1-4 6-16,0-3 7 0,-8-4 6 15,5-3 3-15,-9 8 2 0,-1 11 5 16,3 11 0-16,-6 13 2 0,-5 0-3 16,0 11-1-16,0 10-5 0,0 7-2 0,0 8-5 15,0 2 0-15,5 2-2 0,6-4-3 16,4-4-7-16,0-2-14 0,6-5-18 15,0 1-22-15,2-15-126 0,2-11-141 16,3 0-336-16</inkml:trace>
  <inkml:trace contextRef="#ctx0" brushRef="#br0" timeOffset="96398.76">13573 10170 629 0,'0'0'148'0,"0"15"3"16,-6 2-109-16,-1 15-5 0,4 8-15 0,-2 6-7 15,-3 10-5-15,8 10-8 0,-8 4-12 16,3-7-12-16,5 2-9 0,0-13-6 16,0-13-115-16,0-15-114 0,0-12-272 15</inkml:trace>
  <inkml:trace contextRef="#ctx0" brushRef="#br0" timeOffset="96745.866">13606 10440 535 0,'25'-11'128'0,"6"-3"3"15,1-2-88-15,11 10-6 0,4-8-12 16,-6 1-7-16,0-2-6 0,-8 6-6 16,-9-3-2-16,-9 3 0 0,-7 1 2 15,-8 3 1-15,0 5 4 0,0 0-1 0,-9 0 0 16,-3 0 2-16,-6 9-3 0,-11 4-2 15,-4 4-1-15,-16 2-4 0,-5-2 2 16,3 7 1-16,5-2-1 0,7 4 0 16,13-4 0-16,3 2 0 0,3 5-1 15,11-13 0-15,-1 1 0 0,10 4-1 16,0 0 4-16,10 0 2 0,-1-1 3 16,6-3-1-16,-3 0 2 0,4-2-1 0,0-4-1 15,4-3-2-15,4 2-7 16,1-8-15-16,3-2-11 0,-5 0-17 0,9-6 127 15,-9-5-248-15,7-8-140 0,-1-5-371 16</inkml:trace>
  <inkml:trace contextRef="#ctx0" brushRef="#br0" timeOffset="97063.485">13951 10351 485 0,'0'0'141'0,"0"8"7"16,0 5-18-16,-6 8-78 0,6 4-2 15,-7 12-10-15,7 8-10 0,0 1-9 16,0-1-6-16,0-2-5 0,0-2-3 16,0-10-2-16,8-11-2 0,1-4 0 15,-1-4-1-15,-3-12-1 0,4 0-1 0,5-14 1 16,-5-2-1-16,6-10-1 0,0 3-1 16,3-11 1-16,-2 7 0 0,2-7 0 15,-1 0-1-15,-1 2 2 0,-1-1 0 16,-6 4 1-16,1 3 2 0,0 12 4 15,-10 14 3-15,7 0 4 0,-7 11 2 16,0 10-1-16,-10 7 2 0,2 14-4 0,1 3-1 16,-4-3-3-16,-4-9-7 0,10-1-11 15,5-9-13-15,0-16-20 0,7-7-17 16,12 0-14-16,-2 0-108 0,15 0-122 16,-2-16-263-16</inkml:trace>
  <inkml:trace contextRef="#ctx0" brushRef="#br0" timeOffset="97665.443">14419 10424 470 0,'0'-9'139'0,"0"4"6"0,0 5-3 15,0 0-89-15,0 8-10 0,-10 5-9 16,2 11-7-16,-3 3-6 0,3 5-3 16,8 0-2-16,-7 2-2 0,7-8-1 15,0 0-3-15,8-8 1 0,-8-7-4 16,12-9 0-16,-4-2-2 0,-5 6 0 15,5-6-4-15,-1 0 1 0,-1 0-2 0,-6 0 1 16,7-6-1-16,-7 6 0 0,6 0-2 16,-6 0 3-16,10-2-1 0,-3 2-2 15,-2-11-2-15,-5 1-3 0,5-4 0 16,-5 5-1-16,0-5-1 0,0-5 2 16,0-2 1-16,0 4 3 0,-5-11 0 15,5 0 2-15,0 10 4 0,0-7 2 16,8 7-1-16,-2 4 3 0,-1 1 2 0,4 7 0 15,-6 6 0-15,5 0-2 0,5 0-1 16,-8 0 1-16,2 12-3 0,-1-4 1 16,-6 7 1-16,12 7-3 0,-8-3 3 15,0 5-5-15,4-2 1 0,2 4 0 16,-2-10-1-16,2-1-1 0,4 1 1 16,-5-6-1-16,7-6 2 0,-1-4-1 15,4 0 0-15,-4 0-1 0,3 0 0 0,-8 0 1 16,6-4-1-16,-4 4 0 0,1 0-1 15,0-10 1-15,2 10 1 0,-2 0-2 16,-2-7 2-16,2 7-1 0,-6-9 1 16,3 9 0-16,-4-9-2 0,2 9 3 15,-8 0 0-15,5 0-3 0,-5 8 3 0,7-2-2 16,-7 3 1-16,14 3-1 0,-7-8-2 16,4 0 0-16,3-4 2 0,2 0-2 15,2 0 1-15,8 0 1 0,2-8 0 16,-2-4 3-16,-5-2 6 0,-3-1 4 15,-6 1 4-15,-2-1 1 0,-6-2 0 16,1-1-1-16,-5 3-1 0,0-2-14 16,-5 0-18-16,5 1-19 0,0 1-30 15,0 1 114-15,0 7-243 0,15-1-154 0,0 2-384 16</inkml:trace>
  <inkml:trace contextRef="#ctx0" brushRef="#br0" timeOffset="98033.255">15411 10369 589 0,'0'0'145'0,"-12"0"7"16,6 0-90-16,-12 0-12 0,-2 0-9 16,-9 12-6-16,-7 0-8 0,0 4-4 15,6 6-2-15,7 5-5 0,13-4-2 16,10-4-3-16,0-9-1 0,12-10-2 15,11 0-3-15,6-9-4 0,1-4 0 16,4-3-2-16,0-1 1 0,-1 4-3 0,-5 0-1 16,-5 0 0-16,-5 5 1 0,-4-4-1 15,-5 4 3-15,-9 1 0 0,5 7 3 16,-5 0 3-16,0 0 0 0,0 0 1 16,0 14 5-16,-5-1 1 0,-2 2 2 15,-3 4-4-15,5 0 1 0,2 8-3 16,-2 0 0-16,5-1-4 0,0 0-3 15,0-4-1-15,5-1-1 0,0-5-9 16,2-5-7-16,1-7-11 0,0-4-9 0,-3 0-13 16,1-8-13-16,4-7 11 0,0 0-123 15,1-11-114-15,6 7-276 0</inkml:trace>
  <inkml:trace contextRef="#ctx0" brushRef="#br0" timeOffset="98247.448">15846 9684 627 0,'0'0'157'0,"0"8"12"0,-12 11-97 15,-1 10-4-15,-3 12-10 0,-5 7-8 16,1 8-12-16,5 14-7 0,2 11-12 16,-3 1-8-16,9 2-4 0,-3-6-6 15,2-7-11-15,8-7-10 0,0-11-11 16,0-9-7-16,0-10-11 0,8-14-10 0,-3-11-8 15,4-9 109-15,-1 0-209 0,11-15-120 16,7-4-335-16</inkml:trace>
  <inkml:trace contextRef="#ctx0" brushRef="#br0" timeOffset="98425.037">16096 9597 588 0,'0'0'143'0,"0"0"10"0,0 13-92 15,-13 7-4-15,-2 18-8 0,-1 7-11 16,-2 15-5-16,-3 8-7 0,-1 15-10 16,9 1-12-16,0 2-13 0,2 0-20 15,3-13-15-15,1-9 87 0,7-15-212 16,0-6-137-16,10-14-348 0</inkml:trace>
  <inkml:trace contextRef="#ctx0" brushRef="#br0" timeOffset="99165.752">16695 10299 634 0,'-17'-14'160'16,"-5"7"7"-16,-3 3-82 0,-3 4-32 15,0 6-9-15,4 10-11 0,4 8-10 16,-1 6-9-16,8 5-3 0,3 3-6 15,10 0-3-15,0 2-2 0,0-5 0 16,0-1 2-16,16-8-1 0,-3-4-1 0,5-3 0 16,4-6-2-16,4-10 1 0,-2-3 2 15,1 0-3-15,1 0 0 0,-5-6 2 16,-1-4-1-16,-7-2 0 0,0 1 3 16,-1-2-3-16,-6 1 0 0,2-4 1 15,-1-2-4-15,-7-3 1 0,0 2-1 16,0-7-1-16,0 3 2 0,-8 1 0 15,3 2 0-15,-2 5 3 0,-6 2-1 16,3 10 3-16,1 3-3 0,-11 0 3 0,4 0-3 16,-2 0 1-16,8 8-1 0,2 1 1 15,8-3-2-15,0 1-5 0,14-7-3 16,1 0-1-16,5 0-2 0,6 0-3 16,-8 0-4-16,2-11-2 0,4 1 0 15,4 1-1-15,0-11 1 0,4 5-2 16,9-5 2-16,-5 2 5 0,0-9 2 15,-1-1 4-15,-3-3 6 0,-2-3 1 0,-4-10 5 16,2-3 5-16,0-5 6 0,3-3 8 16,-2-1 8-16,-1 1 6 0,-3 2 5 15,1 1 2-15,-5 4 0 0,-6 8 0 16,-2 12-5-16,-2 11-7 0,-11 11-5 16,-6 6-5-16,-7 16-2 0,-10 10-5 15,-5 12-5-15,-11 19-2 0,1 12-1 16,-8 8-1-16,10 11-2 0,3 10-6 15,7 0-2-15,5-9-8 0,6 1-2 0,-3-9-2 16,4-9-3-16,-3 0-3 0,9-7 2 16,8-8 1-16,0-14 9 0,0 0 1 15,3-14 3-15,7-12 3 0,5-5 2 16,-2-12 4-16,0 0 3 0,2-8-3 16,6-8 3-16,-3-11 0 0,2-7 3 0,3 2 4 15,-5-11 2-15,-7-1 3 16,-3-2 4-16,-8-6-2 0,0-5 1 0,-10 0-3 15,-1 5-2-15,-10 8-2 0,-6 11-5 16,-2 17-3-16,0 6-8 0,-7 5-15 16,11 5-20-16,-1 0 4 0,8 0-153 15,18 15-144-15,0-15-354 0</inkml:trace>
  <inkml:trace contextRef="#ctx0" brushRef="#br0" timeOffset="99507.29">17950 9862 641 0,'13'5'157'0,"3"17"6"0,-4 21-110 15,-8 17-9-15,-4 7-2 0,0 9-8 16,0 3-13-16,-4 0-16 0,-5-6-13 15,1-6-15-15,2-4-18 0,6-14 12 16,-5-17-138-16,-5-13-128 0,3-10-302 0</inkml:trace>
  <inkml:trace contextRef="#ctx0" brushRef="#br0" timeOffset="99657.995">17755 10177 604 0,'0'0'146'0,"13"0"8"0,10 9-107 0,8-9 4 16,10 2-8-16,1-2-6 0,3-8-13 16,-1-2-25-16,3-17-31 0,-4-7-126 15,7-10-135-15,-5-3-329 0</inkml:trace>
  <inkml:trace contextRef="#ctx0" brushRef="#br0" timeOffset="100066.583">18424 9505 602 0,'-21'19'151'0,"-2"8"7"0,2 6-94 16,-2 10-7-16,5 17-5 0,5 1-8 15,13 15-11-15,0 10-9 0,0 1-9 16,0 1-6-16,0-11-2 0,0-9-6 16,6-16 0-16,-6-8-2 0,0-12 0 15,0-14 0-15,3-11-1 0,4-7-4 16,6 0 0-16,5-7-6 0,5-4-1 0,2-4-2 15,-4-2 1-15,3 1-1 0,-1-7 4 16,3 3 1-16,1-9 6 0,-1-9 2 16,-3 1 2-16,-7-4 3 0,2 6 3 15,-8 6 3-15,0 9 5 0,-10 11 2 16,0 9 2-16,0 4 5 0,0 5-2 16,-15 10-1-16,3-2 0 0,1 7-1 15,0-6-3-15,-7 3 1 0,4 1-2 16,-2 1-1-16,0 2 1 0,-2 5-3 0,5 0 0 15,1-3 0-15,12-2-3 0,0 4 0 16,0-5-3-16,21 1-1 0,4-9 1 16,-4-2-3-16,2-10 0 0,3-4 0 15,2 0-3-15,-2 0-4 0,17-4-13 16,-9-8-16-16,4-2-26 0,-4-2-12 16,1-1-134-16,5-4-149 0,5-2-334 0</inkml:trace>
  <inkml:trace contextRef="#ctx0" brushRef="#br0" timeOffset="100567.425">18990 10482 676 0,'12'0'153'0,"1"4"5"16,3 11-124-16,-3 9-7 0,-3 12 0 15,1 9-2-15,-2 12-7 0,-1 15-8 16,2 7-6-16,-4-7-2 0,-3-9 1 15,-3-6-2-15,5-15-1 0,-5-23 0 16,0-8 0-16,0-11 1 0,7 0 0 0,-7-21-2 16,8-3 2-16,-8-16-1 0,0-3-1 15,0-9 0-15,7-6 0 0,-7-1 1 16,6-3-1-16,6-7 0 0,6 8 2 16,9-1-1-16,-1 1 0 0,6 2-1 15,-3 2 1-15,0 9 3 0,-1 7 5 16,-2 14 1-16,-1 11 4 0,0 16 1 15,-7 0 3-15,-2 16-1 0,-6 0-4 0,-10 12-2 16,0-1-2-16,-13 5-4 0,-7-3-3 16,-18 0 0-16,-6 0-2 0,-10 1-3 15,2-9-11-15,6 2-15 0,15-7-19 16,6-13-10-16,25-3-120 0,9 0-130 16,17 0-296-16</inkml:trace>
  <inkml:trace contextRef="#ctx0" brushRef="#br0" timeOffset="100800.365">19808 10177 623 0,'-26'0'144'15,"-7"9"5"-15,-3 5-94 0,-3 8-13 16,-9 4-6-16,6 6-5 0,1 9 0 16,8-4 1-16,10 4 2 0,23 0 0 0,0-6-1 15,10-3-4-15,13-9-1 16,12-9-5-16,7-8-4 0,-1-6-5 0,-5-4-5 15,-3-8-4-15,-4-5-2 0,-9-2-1 16,-4-7-2-16,-3 1-11 0,-3 0-16 16,-3-2-18-16,-1-1-25 0,6-1-106 15,4 1-22-15,17 10-120 0,4-10-213 0</inkml:trace>
  <inkml:trace contextRef="#ctx0" brushRef="#br0" timeOffset="101050.12">20067 10141 612 0,'-32'14'153'16,"3"3"3"-16,-12 4-98 0,-5 2-11 16,10 0-14-16,10-1-10 0,7-5-13 15,19-6-6-15,0-7-4 0,24-4 0 16,7 0-1-16,2 9 0 0,-2-9 1 0,5 6 1 16,-8 1-2-16,-7 4 1 0,4 5 1 15,-6 0 0-15,-9-2 0 0,-2 1 4 16,2 5 0-16,-10-1 5 0,0-1 4 15,0 6 3-15,0-3 0 0,-15 0 1 16,-11-4-5-16,-10-6-1 0,-8-3-7 16,-2-4-12-16,0-4-14 0,9 0-15 0,12-12-19 15,20-6-66-15,5-9-53 0,23 0-112 16,16 3-227-16</inkml:trace>
  <inkml:trace contextRef="#ctx0" brushRef="#br0" timeOffset="101317.154">20348 10026 638 0,'0'9'157'0,"8"1"7"0,-8 9-99 16,0 5-9-16,-11 1-10 0,-7-4-10 15,-7 4-10-15,-1-4-5 0,5-1-5 16,3-2-6-16,8-2-2 0,10-6-3 16,0-3-3-16,5 0 0 0,6-1-2 15,9-1 0-15,4 6 1 0,-2 2-1 16,-4 2 1-16,-2 5 0 0,-3 2-1 15,-6-3 1-15,4 5 1 0,-1-1-1 16,-5 8 0-16,-5-3-2 0,0-1 1 0,0 1 1 16,0-11-2-16,-15-4-2 0,-5 0 0 15,-7-11-3-15,-8 5-12 0,-6-7-11 16,7 0-21-16,5-12 1 0,11 0-129 16,11-5-131-16,7-1-305 0</inkml:trace>
  <inkml:trace contextRef="#ctx0" brushRef="#br0" timeOffset="101468.575">20495 10294 573 0,'8'26'148'0,"1"-2"6"16,-1 4-75-16,-8 8-28 0,0-4-13 16,0 0-11-16,-7-4-9 0,2-11-20 15,5-9-19-15,0-8-18 0,0 0-119 16,18-15-123-16,7-9-306 0</inkml:trace>
  <inkml:trace contextRef="#ctx0" brushRef="#br0" timeOffset="101890.565">20677 9618 619 0,'6'-14'148'0,"7"2"5"0,-1 4-100 0,3 8-4 16,-1 0-6-16,3 0-3 0,-1 13-3 15,0 1-2-15,4 5-5 0,1 16-4 16,4 9-7-16,-1 9-4 0,1 17-5 16,-9 10-5-16,-1 5-9 0,-7 3-6 15,-8-1-8-15,3-14-4 0,-3-10-4 16,0-12-2-16,0-14 1 0,0-7 1 16,0-14 6-16,0-4 4 0,0-8 3 15,0-4 0-15,0 0-3 0,0-16-1 0,0 0 1 16,0-8 0-16,7-2 2 0,3-6 2 15,-2-4 4-15,5 0 2 0,2-6 4 16,0-8 8-16,1-1 11 0,7-1 6 16,-7 10 4-16,4 9 1 0,-10 21 3 15,-2 12 1-15,-8 4-4 0,0 15-9 0,5 11-7 16,-5 10-2-16,0 4-2 0,0 2-1 16,-5-1 0-16,-2 2-1 0,7 3-1 15,-11-6 0-15,-2-2 0 0,0-3 0 16,0-7-3-16,-4-15-3 0,4-17-8 15,2 0-10-15,2-5-13 0,9-18-18 16,0-9-4-16,0-12-121 0,14 1-127 16,10-11-291-16</inkml:trace>
  <inkml:trace contextRef="#ctx0" brushRef="#br0" timeOffset="102252.06">21312 9442 607 0,'0'-17'144'0,"-12"17"6"16,4 6-92-16,1 22-9 0,-7 9-10 15,2 18-9-15,-4 13-6 0,4 0-1 16,-1 9-6-16,0 5-4 0,5-1-5 0,3-2-2 16,-1 3-1-16,6-13-1 0,0-10-1 15,9-11-3-15,-2-10-1 0,11-17 1 16,-2-2 0-16,4-11 0 0,3-8-3 16,5 0-1-16,-1-12-1 0,6-3-1 15,6-1-3-15,-3-9-1 0,2 1 1 16,0 2 2-16,-4 0 1 0,-5-5 2 15,-7-1 3-15,-8-2 9 0,-5-2 6 16,-9 5 6-16,0 0 3 0,-13 21 2 0,-9 6 4 16,-4 11 0-16,-8 12-4 0,-2 17-3 15,-3 4-5-15,7 1-3 0,6 0-3 16,12 3 0-16,14-8-4 0,0-4-2 16,0-3-3-16,11-2-2 0,2-5 3 15,10 1-3-15,2-9-4 0,1-4-7 16,5-1-9-16,5-13-10 0,-2 3-16 15,-4-3-25-15,4 0 119 0,0-4-241 0,4-6-144 16,-7 5-379-16</inkml:trace>
  <inkml:trace contextRef="#ctx0" brushRef="#br0" timeOffset="102768.656">22486 10214 564 0,'17'-14'133'0,"-4"2"4"0,-13-3-102 16,0 1 4-16,0 5-1 0,-20 1 0 15,-13-3-8-15,-11 11-6 0,-12 10-3 16,-4-1-2-16,-2 13-4 0,5 0-3 15,4 7-1-15,12-4-2 0,10-1-3 16,13-3-3-16,12-6-1 0,6 1-1 16,0-1 0-16,14 2-1 0,8-1-1 0,7-1 2 15,9 6 0-15,1-5 1 16,12 2 0-16,3 4 0 0,5 0-1 0,-1 4 2 16,-4-4-2-16,-13 5 0 0,-11 1 0 15,-24-3 0-15,-6-6 0 0,-9-2 0 16,-19-7-1-16,-18-10 0 0,-11 3 1 15,-2-3-5-15,-3 0-7 0,3 0-12 16,10 0-15-16,8-8-9 0,8-1-118 16,33-7-125-16,0-5-288 0</inkml:trace>
  <inkml:trace contextRef="#ctx0" brushRef="#br0" timeOffset="103252.968">22745 10353 603 0,'0'14'149'0,"-5"-1"1"0,-7 2-95 0,-14-1-9 16,-8 3-10-16,-2 4-10 0,-7 4-9 16,1 4-5-16,9 1-2 0,5-1 0 15,12 0-4-15,16-8-3 0,0-1-1 16,8-11-1-16,10-2-1 0,16-7 0 16,1 0 0-16,2-12 1 0,-4 3 0 15,-5 1-2-15,-9-13 2 0,-9 7-1 16,-10-2 0-16,0-4 2 0,0-3-2 15,-13-2 1-15,5-5 0 0,3 1-1 0,5-1 0 16,13 2 1-16,2 0-2 0,6-2 3 16,2 0 2-16,5 1 1 0,-10-1 5 15,5 6 0-15,-4 14 0 0,1 10 2 16,-5 0 1-16,-5 0-1 0,-1 16-1 16,-2 5-3-16,-7 6 1 0,0 3-2 15,0-1 1-15,0 1-4 0,0 2-2 16,-7-1-1-16,7-5 0 0,0-2-2 0,0-4 0 15,7-10-1-15,3-10 3 16,3 0-2-16,7-12 1 0,-2 0 2 0,0-7-2 16,11-3 1-16,0 7 1 0,-1-5-1 15,10 5-1-15,-1 1-1 0,-10-2 0 16,-3 3 1-16,4 1-1 0,-10 6 1 16,-3-1 4-16,-7 7 0 0,-8 7 1 15,0 1 1-15,0 8-3 0,-12 5 1 16,-1-3-6-16,7 1-12 0,6 2-12 0,0-11-21 15,8-3-19-15,7-7-90 0,-1 0-28 16,8-7-108-16,-3 0-207 0</inkml:trace>
  <inkml:trace contextRef="#ctx0" brushRef="#br0" timeOffset="103689.082">23528 10139 607 0,'-16'-10'150'0,"-7"10"3"16,-6 0-93-16,-6 0-12 0,2 21-10 15,2 2-11-15,5 3-8 0,12-7-6 16,14 0-2-16,0 0-1 0,0-11-3 16,11-3 1-16,5-5-1 0,1 0-1 15,6 0 2-15,-2 0-2 0,-3-10 0 0,5 2 0 16,-7 1-2-16,-1-3 1 16,-2 10-1-16,0 0-1 0,-3 0 3 15,3 0 1-15,-13 5-2 0,10 1 2 0,-10 0 0 16,10 7-1-16,-4 3-2 0,-1-2 0 15,-5 12-4-15,8-7 0 0,-8 8 0 16,5 0 0-16,-5 6 1 0,7 5-1 16,-7-2-1-16,8-2 0 0,-2 9 1 0,-1-10-1 15,-5 3-2-15,7-2 1 0,-7 0 2 16,0-8-1-16,0 3 1 0,0 0-1 16,0-13 0-16,-15 4 0 0,-1 1 2 15,1-4-3-15,-5-3 0 0,4 3 1 16,-2-7 2-16,-2-5 3 0,-6-5 3 15,0 0-2-15,-7-11 4 0,2-3-1 16,5-5 0-16,2-7-2 0,6-5-2 0,0-3-4 16,9-9-10-16,9-1-10 0,0-3-9 15,0 1-18-15,15-11-17 0,8 9-7 16,16-3-111-16,4 6-116 0,4 8-270 16</inkml:trace>
  <inkml:trace contextRef="#ctx0" brushRef="#br0" timeOffset="103940.855">23919 9983 584 0,'17'0'155'0,"-17"0"8"16,0-5-81-16,0 5-9 0,-20 6-9 15,-9 1-13-15,-4-1-10 0,2 2-12 16,3-2-7-16,5-6-8 0,13 9-7 16,5-9-4-16,5 6-3 0,0-6 1 15,13 3 0-15,9 5-3 0,2-2-1 16,-1 7 1-16,3 3-1 0,-3 14-1 0,-8-1-4 15,-2-1-1-15,-6 4-2 0,-1-2 0 16,2-7 0-16,-3 5-3 0,7 5-2 16,2-3 1-16,-5-7 0 0,-9-1 1 15,0-6-1-15,0-2-5 0,-9-8-8 16,-10-6-11-16,2 0-8 0,1 0-112 16,5 0-121-16,11 0-284 0</inkml:trace>
  <inkml:trace contextRef="#ctx0" brushRef="#br0" timeOffset="104077.162">24071 10365 641 0,'-4'28'164'16,"4"2"4"-16,-9 2-100 0,4 1-11 16,1-4-23-16,-6-8-40 0,3-7-150 0,-1-14-147 15,8 0-364-15</inkml:trace>
  <inkml:trace contextRef="#ctx0" brushRef="#br0" timeOffset="104569.268">25092 10258 619 0,'17'-14'159'0,"2"4"4"0,1 10-76 16,-2 0-39-16,-10 10-4 0,-8 10-10 15,0 15-6-15,-13 5-9 0,-10 4-2 16,-1 6-4-16,-3 3 0 0,4-12-4 0,4-2-1 16,-1-2-4-16,-8-14 0 0,-8-3 0 15,-1-13-1-15,-2-7-5 0,4 0-7 16,2-7-15-16,9-21-24 0,9-10 1 16,7-11-137-16,8-5-136 0,5 6-322 15</inkml:trace>
  <inkml:trace contextRef="#ctx0" brushRef="#br0" timeOffset="104926.058">25004 9803 556 0,'0'0'148'0,"0"0"10"16,0 0-83-16,8 7-5 0,-1-1 0 16,1-6-7-16,2 10-11 0,4-1-13 15,-1 9-9-15,4 5-10 0,2 11-7 16,-1 4-5-16,7 5-5 0,-5 3-1 15,-2 3-3-15,1-1 1 0,-2-2 0 0,1-8-1 16,6-6-1-16,4-10-1 0,0-12-1 16,8 0 0-16,5-10-4 0,3 0-1 15,2 0-1-15,-2-14-1 0,-13-5 2 16,-5-4 0-16,-8-3-1 0,-6-6 5 16,-4-3 0-16,3 6 4 0,1 1 1 15,-1 1 4-15,-1 8 2 0,0 5 3 16,1 6 0-16,-11 8 2 0,5 0 3 0,-5 0-2 15,0 22-3-15,-7-3-2 0,1 8-2 16,6 3-1-16,-5-3-4 0,5-6-9 16,0 2-3-16,7-10-13 0,7 1-14 15,6-10-18-15,-2-4-13 0,6 0 73 16,4-4-181-16,-8-10-127 0,0-17-308 16</inkml:trace>
  <inkml:trace contextRef="#ctx0" brushRef="#br0" timeOffset="105408.506">25905 9833 594 0,'0'0'146'0,"0"0"9"15,0 0-91-15,0 15-4 0,0-1-4 16,0 9-6-16,0-2-7 0,0 5-3 0,-5 2-6 16,5 2-6-16,-4-2-5 0,4 3-6 15,0 1-4-15,0-8-1 0,6-5-5 16,-1-9-2-16,6-1 2 0,-1-9-4 15,0-8 1-15,3 0-1 0,2-8-2 16,5-4 1-16,-1-1 1 0,1-7-2 16,3 4-1-16,-5 3-1 0,-5 0 2 0,-3 1 0 15,-2 10-1-15,-2-1 1 16,-1 3 0-16,0 8 1 0,3-6 2 0,-3 6 0 16,-5 0-2-16,0 11 0 0,0 3 1 15,0 9 0-15,-6 7-1 0,-1 11-1 16,2 4-3-16,5-1 2 0,0-3-1 15,0-6-4-15,7-11 0 0,9-14-1 16,2-1 1-16,5-9 2 0,0 0 0 16,8-12 0-16,-6-3 2 0,1-1 1 15,-2-4 1-15,-1-10-1 0,-11-5 1 0,2 9-1 16,-2-7 0-16,-2 12 1 0,1 13 0 16,-4 8 0-16,-7 0 3 0,0 10-1 15,0 12 1-15,-7 8 0 0,-3 0 0 16,5 3-2-16,-1-2-4 0,6-1-8 15,0-12-9-15,0-3-7 0,10-2-10 16,3-13-7-16,0 0-7 0,3 0-9 0,0 0-8 16,-2 0 179-16,-5-11-284 0,4 11-136 15,2-8-401-15</inkml:trace>
  <inkml:trace contextRef="#ctx0" brushRef="#br0" timeOffset="105809.029">26584 10094 621 0,'0'20'156'16,"0"5"5"-16,0-2-94 0,0 6-14 15,0 9-9-15,-5-2-7 0,0 4-13 16,5 5-5-16,0-2-5 0,5-5-4 16,-5 3-2-16,0-11-2 0,12-1-3 15,-12-14 1-15,6-3-2 0,-1-12-4 16,3 0 2-16,2 0-4 0,-3-13-3 0,1-5-1 15,-1-8-1-15,2-6-4 0,-2-4 1 16,-7-1-1-16,8-1 1 0,-8-3 5 16,8-7 1-16,-8-7 1 0,15-9 2 15,-4-7 4-15,4-9 4 0,5 2 7 16,-5 10 3-16,4 12 4 0,-2 5 3 16,2 21 3-16,-4 12 0 0,0 9-4 15,-6 9-2-15,0 9-3 0,-3 9-3 16,-1 9 0-16,-5 8-3 0,0 6 0 0,0 4 1 15,-11-1-3-15,-4 10 0 0,-8-3-1 16,-8-7 1-16,-13-7 0 0,4-2-4 16,-7-14-3-16,1-14-5 0,13-7-11 15,12 0-13-15,15-16-19 0,6-14-28 16,16-10-8-16,17-13-117 0,22 0-132 16,14-4-293-16</inkml:trace>
  <inkml:trace contextRef="#ctx0" brushRef="#br0" timeOffset="105970.543">27073 9595 627 0,'-9'18'156'0,"-4"8"8"15,1 10-97-15,4 2-5 0,1 8-11 0,-2 0-11 16,4 4-11-16,5-7-6 16,-5-1-9-16,5-13-11 0,0-12-13 15,0-17-12-15,10 0-18 0,3-6-17 0,-2-18-122 16,12 2-131-16,0-14-308 0</inkml:trace>
  <inkml:trace contextRef="#ctx0" brushRef="#br0" timeOffset="106324.619">27183 9451 582 0,'0'6'142'15,"5"10"4"-15,-5 5-95 0,8 9-4 16,-8-2 1-16,7 10-3 0,-2 2-8 15,-5 5-5-15,0-7-1 0,0 3-5 16,0-6-4-16,-5-3-7 0,5-5-4 0,-7-1-1 16,7-9-5-16,0-10-5 0,12-7 1 15,-1 0 0-15,9-6 0 0,-4-12 1 16,7-7-1-16,-2 2 1 0,0-5-2 16,-3 3 0-16,4-5-1 0,-3 0 3 15,-1 1 0-15,-1-8 5 0,6 3 7 16,-5 9 5-16,-2 10 2 0,-5 7 2 15,1 8 0-15,-12 0 2 0,0 17-6 16,0 7-6-16,-8 9-4 0,-2 5 0 0,0-4-6 16,-1-2-4-16,6-2-7 0,5-13-10 15,0 0-11-15,6 2-14 0,7-13-15 16,0 0-15-16,9-6-12 0,-3 0-114 16,3-14-123-16,9 0-288 0</inkml:trace>
  <inkml:trace contextRef="#ctx0" brushRef="#br0" timeOffset="106759.121">27747 9579 541 0,'-22'0'137'0,"-5"5"9"0,-4 15-52 0,-1 11-44 16,2 4-13-16,9 6-7 0,3-9-5 16,10 0-3-16,8-9-9 0,0-11-5 15,11-4-4-15,7-8 0 0,5 0-2 16,0-11-1-16,-5-4 0 0,10-4 0 0,-4-8 0 15,1 5 1-15,-4-4 1 0,4 9 4 16,-12-1 2-16,-3 8 5 0,-10-2 2 16,0 1 4-16,0 6 0 0,-10 5-2 15,10 0-3-15,-10 0-3 0,10 0-4 16,0 13-3-16,0-2-2 0,10 3-3 16,-5 2 0-16,1 3 0 0,1 7 0 15,1 4 0-15,-8 5-3 0,6 5-3 16,-6 7 1-16,0 11 1 0,-4 5-6 0,4-1-1 15,-7 8 0-15,7-8-1 0,0-3-2 16,0-4 1-16,0-7-3 0,0-6 5 16,0-11 2-16,0 1 1 0,0-6 3 15,-8-9 4-15,3-1 1 0,-2-3 3 16,-1-7 3-16,-2 2 4 0,-6-8 3 16,-7 0 5-16,-3 0 4 0,0-8 6 15,-4-3 2-15,-4-12-3 0,-2 3-3 0,-8-8-4 16,-5-8-2-16,1-1-12 0,4 6-14 15,5-4-19-15,9 0-29 0,7 3 80 16,5 2-219-16,12 0-157 0,6-15-389 16</inkml:trace>
  <inkml:trace contextRef="#ctx0" brushRef="#br0" timeOffset="107441.339">28444 9519 590 0,'-8'-24'150'16,"-8"3"6"-16,-2 7-98 0,0 6 2 15,-5 8-4-15,5 0-4 0,3 0-11 16,7 19-8-16,2-10-5 0,6 12-6 16,0-3-2-16,0 7-5 0,4 4-7 15,8 2-1-15,3 6-5 0,-1 4 0 16,3 0-2-16,-4-5-1 0,0 2 0 15,-3-6-1-15,-2-4 0 0,-2-4 0 0,-6-5 0 16,7-13 1-16,-7-6 0 0,0 0-1 16,5-15 2-16,-5-9-2 0,8-4 1 15,-8-6-5-15,11-2 1 0,-2-1-4 16,0 3 1-16,8-3 1 0,7 11 1 16,3 2-1-16,2 8 4 0,7 3 0 15,-5 10 1-15,-1 3 2 0,-1 0-1 0,-5 0 2 16,-10 16-1-16,-3 0 1 0,-11 8 2 15,0 2 0-15,0 10 1 0,-11 0-1 16,-6 7 0-16,-11 0 2 0,-3 0-3 16,-6-11 0-16,-3-7 0 0,3-14-4 15,7-11-10-15,6 0-14 0,9 0-18 16,10-13-15-16,5-10 77 0,0-4-198 16,18-2-132-16,7 3-326 0</inkml:trace>
  <inkml:trace contextRef="#ctx0" brushRef="#br0" timeOffset="107742.347">28925 9803 613 0,'17'0'154'15,"2"0"3"-15,1 0-95 0,1-6-10 16,-4-5-9-16,-3-2-11 0,6-1-11 0,-4-7-7 16,-4-1-1-16,1 3-5 0,2-3 0 15,-15 1-3-15,8 5-2 0,-3-3 1 16,-5 6 1-16,-5-1 4 0,-3 6 1 15,-4 8-1-15,-6 0 3 0,-1 13-2 16,-6 1 0-16,-6 5-2 0,-2 4-4 16,4 5 0-16,1-6-3 0,12 7-1 0,6 1 0 15,10-2 0-15,0 3 1 16,0 3-1-16,10-3-1 0,1-5 2 16,5-1 1-16,2-8-1 0,4-6-5 0,-1-11-7 15,3 0-12-15,-1 0-15 0,2-14-18 16,6-5-11-16,-3-15-115 0,3-2-124 15,6-7-282-15</inkml:trace>
  <inkml:trace contextRef="#ctx0" brushRef="#br0" timeOffset="107914.054">29573 8984 614 0,'0'-14'149'15,"-8"14"5"-15,8 0-96 0,0 14-12 16,-7 6-10-16,3 17-9 0,-5 7-12 15,1 15-4-15,-3 10-4 0,1 11-3 16,2 0-4-16,-2-7-4 0,3 0-5 0,1-11-9 16,-1-5-16-16,-1-7-11 0,3-8 177 15,0-8-291-15,0 0-138 0,5-14-390 16</inkml:trace>
  <inkml:trace contextRef="#ctx0" brushRef="#br0" timeOffset="108341.492">29199 9567 572 0,'-7'-6'138'15,"7"-4"6"-15,0 10-93 0,8-12 0 16,15 9-3-16,7-7-2 0,4 6-6 16,4 4-5-16,7 0-6 0,-7 0-6 15,-4 8-8-15,-3 6-3 0,-4 3-6 16,-9 6-3-16,-5 6-2 0,-4-1-2 0,-4 8 0 15,-5 0-1-15,5-6-1 0,-5 0 0 16,0-9-1-16,0-3 1 0,5-11-2 16,0 1 1-16,7-8 0 0,4 0-3 15,4 0-4-15,6 0 1 0,0-15 1 16,-5 3 0-16,-3-4 1 0,-1 1 1 16,-6-8 2-16,0 2 4 0,3-2 5 15,-6 0 1-15,3-2 4 0,-3 10 0 16,-8 1 1-16,0 7 2 0,13 7-2 0,-6 0-3 15,-2 0-1-15,1 15-3 0,-6 4-2 16,5 6-1-16,-5 2-1 0,0 7 3 16,0-10-1-16,9-2 1 0,-3-8 0 15,4-8 0-15,0-6 2 0,3 0-2 16,-2 0-1-16,4 0 1 0,0-14-8 0,1-3-10 16,0-10-19-16,4 0-17 0,-2-3-96 15,-2 9-25-15,1 7-112 0,1 12-210 16</inkml:trace>
  <inkml:trace contextRef="#ctx0" brushRef="#br0" timeOffset="108627.105">30080 9684 561 0,'5'5'141'0,"8"4"8"16,2-9-83-16,5 0-14 0,3 0-11 15,1-9-7-15,2 2-7 0,-3-7-10 0,0 2-7 16,-2 5-3-16,-6-4 1 0,-2-2 1 15,-1 6 2-15,-3-3 2 0,-9-3 0 16,0 6 0-16,0 0-1 0,0-1-2 16,-13 2-2-16,0 6-3 0,-3 0-3 15,-4 6 1-15,-1 2 1 0,-2 6-2 0,0 7-1 16,-1-2 0-16,6 0 0 16,5 2 1-16,6 1-2 0,7-6-3 0,0 3-5 15,7-5-6-15,4-1-6 0,4-13-12 16,6 0-16-16,-3 0-11 0,3-11 165 15,1 1-273-15,-3-1-133 0,-2 2-378 16</inkml:trace>
  <inkml:trace contextRef="#ctx0" brushRef="#br0" timeOffset="108908.625">30412 9711 474 0,'0'2'113'0,"12"4"5"0,-2-6-73 15,1 0-12-15,2 0-6 0,5 0-2 16,-3-6-2-16,5-3-5 0,1 2-2 15,-5-6-2-15,-1 2 0 0,0-3 0 16,-5 2 0-16,-1 3-2 0,-4-2 1 0,0 2 2 16,-5 1-1-16,0-1 0 0,0 3-1 15,-6-1 0-15,-1 7 0 0,-6 0-1 16,5 0 0-16,0 7-3 0,-1-1 1 16,-2 6-2-16,11 0-1 0,0 2 0 15,0 0 2-15,0 0-1 0,0 1 1 16,0 1-1-16,7 4 0 0,1-3-3 15,2 2 0-15,-1-5-4 0,1-9-8 0,3-5-8 16,4 0-17-16,-6 0-15 0,7 0-7 16,3-14-113-16,-4-2-121 0,7 5-275 15</inkml:trace>
  <inkml:trace contextRef="#ctx0" brushRef="#br0" timeOffset="109161.402">30836 9588 578 0,'-6'0'142'0,"-3"12"7"0,0 4-86 16,2 3-14-16,2 0-10 0,0 8-8 16,5-6-4-16,0 2-7 0,0-5-7 15,7 0-3-15,-2-6-1 0,3-7-2 16,5-5 0-16,2 0-1 0,3-9-1 16,6-1 0-16,-2-6 0 0,0 0-2 0,1 0 0 15,0 0-1-15,-2 2-1 0,-3 3 0 16,-3 6 1-16,-3 5 0 0,-1 0 0 15,-4 5 0-15,-2 7 1 0,-5 6-1 16,0 6 0-16,0-5-4 0,-9 7-8 16,9-6-11-16,-6-4-18 0,6-3-13 15,0-5-119-15,8-8-127 0,-1 0-299 0</inkml:trace>
  <inkml:trace contextRef="#ctx0" brushRef="#br0" timeOffset="109400.328">31646 9158 628 0,'-5'19'156'0,"5"5"7"16,-11 11-100-16,4 8-10 0,-3 6-9 15,0 10-10-15,-3 3-14 0,0 6-7 16,-1-4-6-16,-1-4-4 0,2-1-2 15,1-11-2-15,4-2-6 0,2-7-6 16,6-10-13-16,-7-13-15 0,7-5-12 16,0-11-43-16,0-11-73 0,10 0-105 0,3-8-231 15</inkml:trace>
  <inkml:trace contextRef="#ctx0" brushRef="#br0" timeOffset="109559.456">31415 9503 572 0,'7'0'135'0,"4"0"7"0,1 6-94 0,12-6-6 16,1 0-5-16,-1 0-6 0,-2-6-12 15,5-3-17-15,-4-5-17 0,5-6-16 16,-2 2-9-16,4-2-111 0,-7-9-114 16,0-3-261-16</inkml:trace>
  <inkml:trace contextRef="#ctx0" brushRef="#br0" timeOffset="110025.963">31895 8970 532 0,'0'-15'144'16,"-5"15"6"-16,-2 0-56 0,-3 3-36 0,-3 21-4 15,2 6-7-15,-4 3-10 0,2 12-10 16,0 2-3-16,-2 9-7 0,-1 9-5 16,1 2-3-16,-1-2-7 0,4 0 0 15,4-6 0-15,2-11-2 0,1-6 3 16,5-7-1-16,-5-6-3 0,5 1 1 15,0-4 3-15,0-7-3 0,0-5 1 0,10-10 0 16,6-4-2-16,2 0 2 0,2-9 0 16,1-5-5-16,2-5 1 0,-7-2-2 15,4 0-5-15,3-3 0 0,-2-4-3 16,-1 3-1-16,-1-5 4 0,1 4 0 16,-7-1 1-16,3 4 6 0,-6 8 3 15,-3 2 3-15,-7 13 0 0,0 0 2 16,-9 10 1-16,3 10-2 0,-6 9-2 0,3 6 0 15,4 0 0-15,5-5-1 0,0 4-1 16,0-4 0-16,8-6 1 0,2-4-2 16,3-1 1-16,-2-12 0 0,9-7 2 15,-5 0-1-15,6 0-1 0,3-5 3 16,-1-9-1-16,4-3-1 0,-5-4 1 16,3 3-1-16,-2-3-1 0,0 1 1 15,-5 2-2-15,3 1-3 0,-5-3-3 16,-6 5-5-16,-3 2-7 0,-7 4-7 0,0 5-5 15,-5 4-2-15,-3 4 0 0,-7 0-2 16,-1 9-4-16,1 0 15 0,5-4-117 16,10-2-106-16,0 7-272 0</inkml:trace>
  <inkml:trace contextRef="#ctx0" brushRef="#br0" timeOffset="110510.567">32402 9510 523 0,'0'7'151'0,"-12"-2"9"15,4 3-32-15,2 1-58 0,-1 4-9 16,-1 5-11-16,8 2-12 0,-5 0-9 16,5-3-7-16,0-3-7 0,0-2-1 15,0-2-4-15,0-5-1 0,5-5 2 16,-5 5-2-16,11-5-1 0,-1 0 0 15,2 0-2-15,2-6-1 0,6 6-3 16,-4 0 0-16,-1-8-1 0,1 8-1 16,-2 0 0-16,-3-5 1 0,-3 5-1 15,2 0 0-15,-4 0 0 0,1 0 0 16,-2 0-1-16,1 0 1 0,-6 0-1 0,7 7 1 16,-7-1 0-16,0 0-1 0,0 3 1 15,0 1 1-15,0 1-2 0,5 4 0 16,-5-1 0-16,0-3-3 0,0 0 2 15,8-4-4-15,-1-7 0 0,-2 0 1 16,3 0 0-16,0 0 1 0,5 0 0 0,0-9 0 16,3 0 3-16,-2-1 1 0,0 0-3 15,-4-2 3-15,3-1-1 16,2-1 1-16,-2 5-1 0,2 2 0 0,-2 7 1 16,5 0 1-16,-7 0-1 0,1 0 0 15,-4 9-1-15,0 3 1 0,-1 12 1 16,-7 1-1-16,0-4-7 0,0 4-11 15,0-2-10-15,-9 3-19 0,-2 3-20 0,-4 1 27 16,-4-3-144-16,-1 3-120 0,-6-10-283 16</inkml:trace>
  <inkml:trace contextRef="#ctx0" brushRef="#br0" timeOffset="110877.589">28567 10920 694 0,'15'14'160'0,"0"4"2"16,-4 8-124-16,-6 2 2 0,-5 1-15 15,0 0-5-15,0-6-8 0,0-2-3 16,0-5-7-16,0-12-9 0,6-4-12 15,1 0-15-15,1-6-15 0,0-6-118 16,-8-4-129-16,0-2-294 0</inkml:trace>
  <inkml:trace contextRef="#ctx0" brushRef="#br0" timeOffset="111026.142">28507 10475 518 0,'-5'18'132'15,"5"1"6"-15,8-1-74 0,11-4-27 16,8-6-9-16,9 0-20 0,-2-5-18 16,12-3-25-16,1 0-102 0,-4 0-106 15,3 0-257-15</inkml:trace>
  <inkml:trace contextRef="#ctx0" brushRef="#br0" timeOffset="111312.575">29104 10655 620 0,'-25'8'147'15,"-3"-3"4"-15,-1 3-96 0,-2-2-13 16,0 1-13-16,6 0-6 0,7 1-7 0,10-3-3 16,8 6-5-16,-5-6-3 0,5 1-3 15,12 3-1-15,2 5-1 0,-2-3 0 16,7 3-1-16,1-1 3 0,-4-1-1 16,2 6 1-16,-1-2 1 0,2 6-1 15,3-3 3-15,-4 8 1 0,1-1 0 16,4-6 3-16,-8 1 1 0,-4-2 2 15,-11 2 3-15,0 1 4 0,0 0 0 0,-16 2 1 16,-4-4-2-16,-3 1-1 16,-6-5-2-16,-4-4-6 0,-6-6-8 0,-5-2-10 15,0-4-8-15,-2 0-11 0,0 0-18 16,8-4-19-16,11-8 19 0,12 4-137 16,15-1-123-16,0-3-296 0</inkml:trace>
  <inkml:trace contextRef="#ctx0" brushRef="#br0" timeOffset="111677.841">30354 10452 551 0,'8'-26'137'0,"-2"2"6"16,-1 3-78-16,-5-4-11 0,0-1-5 16,0 1-1-16,-8 2-5 0,0 5-4 15,-4-2-5-15,-1 10-5 0,-3 10-7 16,-2 0-5-16,-7 0-3 0,-6 11-3 16,-1 9-2-16,-8 4-1 0,-2 0-1 15,3 10-1-15,1 7 0 0,2 10-3 16,2 6-1-16,4 6-2 0,6 1-2 15,2 3-2-15,9-2-1 0,7-3-4 0,6-2-1 16,0-5-2-16,6-16-7 0,2-4-4 16,2-7-6-16,7-13-13 0,-4-7-9 15,5 0-8-15,-2-8-2 0,-5 0-106 16,-2-11-107-16,-1 5-256 0</inkml:trace>
  <inkml:trace contextRef="#ctx0" brushRef="#br0" timeOffset="112111.59">29701 10650 518 0,'0'0'125'16,"0"13"5"-16,0-7-79 0,13 1-7 0,-2-3-7 16,9-4-4-16,3 0-3 0,10 0-7 15,12 0-4-15,8 0-7 0,9-4-4 16,5-3-1-16,2 7-5 0,-12 0 0 15,-3 0-3-15,-13 0 2 0,-12 0 2 16,-11 11 4-16,-10 1 1 0,-8 0 4 16,0 4 0-16,-8 2 2 0,-5-1-1 15,-6-1-2-15,-6 8-2 0,1-7-3 0,1 4-2 16,3 0-3-16,9-12 0 0,11 4-2 16,0-6-1-16,0-7-4 0,9 0-1 15,9 0 0-15,4-20 1 0,-1 6-1 16,2-2 3-16,-4-3 6 0,-6-10 4 15,4 12 7-15,-4-2 4 0,0-4 4 0,-2 8 2 16,4 15 1-16,-2 0-2 16,-3 0 1-16,-2 13-4 0,0 7-3 0,-3 15-6 15,-5 0-1-15,0 0-2 0,0 5-3 16,5-7-3-16,-5-5-2 0,10-2-2 16,-10-9-5-16,12-1-5 0,-3-3-6 15,4-8-9-15,-3-5-10 0,3 0-13 16,0-5-13-16,4-6 21 0,-4-8-133 15,3 3-119-15,10-8-285 0</inkml:trace>
  <inkml:trace contextRef="#ctx0" brushRef="#br0" timeOffset="112428.532">30748 10650 599 0,'0'5'157'0,"-12"3"7"0,4-3-82 16,-3 3-20-16,-2 1-12 0,-5 2-11 0,-2 2-13 15,0-3-8-15,7-3-8 0,2 7-4 16,-1 1-3-16,12-3-1 0,0 4-1 16,9-7 2-16,-1-2-4 0,-3 5 2 15,3-4 1-15,3 1 2 0,-1 10-3 16,2-3 3-16,-3 0 1 0,0 3 1 16,-3-1 2-16,4-4 0 0,0-3-1 0,1 10 3 15,2-5-2-15,-6 1-2 0,-7 4 0 16,0-2 0-16,-8 1 1 0,-9 6 0 15,-7-8-1-15,-2 4-1 0,-9-3 2 16,1-6-2-16,0-6-8 0,2 0-8 16,3-7-11-16,13 0-17 0,9-10-26 15,7-3-28-15,5-4-99 0,24-3-126 16,11-11-279-16</inkml:trace>
  <inkml:trace contextRef="#ctx0" brushRef="#br0" timeOffset="112581.557">30969 10373 564 0,'16'0'155'16,"0"0"6"-16,-6 10-37 0,-10 19-67 16,0 14-9-16,0 14-8 0,0 1-9 15,-13 11-9-15,-3 1-6 0,-2 0-4 16,-3-9-5-16,3-11-7 0,4-8-12 0,3-11-16 16,4-15-24-16,7-6-85 0,0-6-40 15,0-4-120-15,0 0-237 0</inkml:trace>
  <inkml:trace contextRef="#ctx0" brushRef="#br0" timeOffset="112720.996">30789 10884 678 0,'19'0'169'0,"4"-10"1"16,-3 7-96-16,-5 3-28 0,-4-11-27 15,-4 11-28-15,-7 0-31 0,9 0-130 16,5-5-133-16,-1-6-331 0</inkml:trace>
  <inkml:trace contextRef="#ctx0" brushRef="#br0" timeOffset="112862.668">31031 11101 777 0,'0'9'182'0,"6"-4"-1"15,-1 2-120-15,-5-7-32 0,7 0-27 16,-7 5-33-16,11-5-27 0,-6 0-124 15,0 0-137-15,-5 0-323 0</inkml:trace>
  <inkml:trace contextRef="#ctx0" brushRef="#br0" timeOffset="188105.094">4510 14582 850 0,'21'-105'26'0,"10"25"-8"0,-31 80 19 0,43-149-5 15,32-19 0 1,-11 65-1-1,-7 31-15-15,-21 40 1 16,-10 32 2 0,-8 7-1-16,-9 48-2 15,-4 31-7-15,1 18-3 0,4-8-3 0,-4 1-1 16,1-19-5-16,8-6 0 0,-4-10-3 16,7-7-6-16,-5-9-7 0,7-11-10 15,-7-5-9-15,2-14-8 0,-9-9-1 16,-1-7-109-16,-5-8-104 0,7-14-253 15</inkml:trace>
  <inkml:trace contextRef="#ctx0" brushRef="#br0" timeOffset="188328.633">4620 14199 472 0,'-15'0'110'16,"15"0"4"-16,0 0-80 0,0 0 2 15,0 0 6-15,15 3-1 0,-1-3-3 16,6 0-2-16,5 0 0 0,6 7-4 16,3-7-7-16,5 7-9 0,1-7-4 0,-3 8-5 15,-2-8-3-15,1 0-11 0,-4 0-8 16,4-6-9-16,-3 2-8 0,-2-8-7 16,0 3-8-16,0 3 56 0,-1-6-152 15,1 12-101-15,-3 0-269 0</inkml:trace>
  <inkml:trace contextRef="#ctx0" brushRef="#br0" timeOffset="188656.65">5313 14333 516 0,'0'19'125'16,"7"5"2"-16,-2 3-88 0,-5 2-3 16,5 5-11-16,-5 1-4 0,6-2-6 15,-6 4-3-15,0-3-1 0,10 4 1 0,-5-7 1 16,-5-9 2-16,5 1-1 15,-5-14-1-15,0-1-3 0,5-8-1 16,-5 0-3-16,0 0 0 0,0-10-4 0,-5-3 1 16,5-8 0-16,0-3 1 0,0-11 2 15,-5 0 2-15,5-8 1 0,-11 5 3 16,11-2-1-16,0 2 3 0,0 0-2 16,0 2-3-16,0-6-2 0,13 7-1 15,0 5-2-15,5 4-2 0,5 10-2 0,-2 7 0 16,0 9 1-16,4 0-5 0,-2 0-4 15,-5 9-10-15,1 7-10 0,2 5-12 16,-4 4-10-16,1 4 51 0,-5 0-161 16,5-4-112-16,2 0-287 0</inkml:trace>
  <inkml:trace contextRef="#ctx0" brushRef="#br0" timeOffset="188923.652">5713 14678 471 0,'0'16'109'0,"9"1"4"0,0-6-78 16,-5 1-2-16,5-5-4 0,2 0-3 16,-6-7-1-16,0 6-3 0,-5-6 1 15,0 0-2-15,0 0-1 0,0 0-2 16,-5 0 0-16,5-13 0 0,-15-2 0 0,7-5-2 16,2-8 1-16,1-3-2 0,5-5 0 15,0-2-2-15,0-5 0 0,5 2-3 16,4 7-1-16,8 1-3 0,-6 6-1 15,7 1-2-15,-6 10-1 0,4 1-2 16,-5 10-4-16,4-4-13 0,1 6-10 16,6-3-13-16,-3 0-10 0,4 6-5 15,7 0-104-15,-1 0-107 0,-1 0-239 0</inkml:trace>
  <inkml:trace contextRef="#ctx0" brushRef="#br0" timeOffset="189306.553">6179 14266 544 0,'0'-22'132'0,"0"-4"4"16,0 12-87-16,0 11-4 0,0 3-9 0,-10 0-5 15,-5 6-3-15,5 17-6 0,-6 11-3 16,1 8-5-16,-3 5-1 0,4 6-3 16,-8-17 0-16,11 4-6 0,3-8 0 15,8-2-4-15,0-3 0 0,11-5-1 16,4-6 0-16,5-6-1 0,-1-10 0 15,1 0-1-15,3-10 0 0,0-3 1 0,1-8-1 16,-6 3 1-16,2-3-1 16,-4-1 3-16,-4-3 0 0,-3 5 0 0,-2-4 1 15,-1 1 1-15,-6-2 3 0,0 7 1 16,0 0 3-16,0 4-1 0,0 3 3 16,0 11-1-16,-9 0-1 0,4 5-2 15,-2 7-3-15,4 7-1 0,-2 6 0 16,-2 3-3-16,7 0 1 0,0 0 0 15,9-5 0-15,-4-7-1 0,3 5-3 16,11-2-5-16,-7-6-3 0,7-1-8 0,3-8-5 16,-6-4-8-16,5 0-6 0,2 0-6 15,-5-4-2-15,5-6 1 0,0-2-102 16,-11-4-99-16,9-1-247 0</inkml:trace>
  <inkml:trace contextRef="#ctx0" brushRef="#br0" timeOffset="189655.404">6622 14187 524 0,'0'0'124'0,"0"6"4"16,0 8-81-16,-5 11-7 0,0 10-8 15,0 8-4-15,1 5-3 0,-5 0-5 16,9-8-4-16,0-5-5 0,0-5-4 16,0-10-2-16,10-4-1 0,-5-3-3 0,2-4-4 15,-1-9-1-15,9 0-3 0,-2 0-6 16,5-17-4-16,5 1-2 0,-4-3-3 15,4-2 2-15,0-1-2 0,5 1 3 16,-10-8 6-16,5 0 4 0,-3-8 2 16,-1 0 4-16,-6-1 6 0,4 7 4 15,-7 7 5-15,-6 5 1 0,-4 12 3 16,5 7 6-16,-5 0 2 0,0 19-3 0,0 10-2 16,-8 11-3-16,5 3-3 0,-2 5-1 15,-5 2-7-15,10 3-2 0,-8-1-2 16,8 5 1-16,-5-1 0 0,5 1-2 15,0-5-1-15,0-4-3 0,0-11-6 16,0 1-10-16,0-12-10 0,3 0-8 16,-3-9-108-16,7-2-111 0,-1-1-262 15</inkml:trace>
  <inkml:trace contextRef="#ctx0" brushRef="#br0" timeOffset="189857.222">7280 14216 668 0,'0'0'152'16,"0"0"1"-16,0 0-117 0,0 0-3 15,0-6-18-15,13 6-18 0,3-6-20 16,-6 4-12-16,10-9-118 0,4 11-120 15,1 0-297-15</inkml:trace>
  <inkml:trace contextRef="#ctx0" brushRef="#br0" timeOffset="189993.191">7417 14711 640 0,'0'23'151'15,"0"-8"0"-15,10-1-112 0,-5-7-2 16,1 2-12-16,6-9-16 0,-6 6-25 15,1-6-18-15,3 12-118 0,3-12-121 16,0 3-304-16</inkml:trace>
  <inkml:trace contextRef="#ctx1" brushRef="#br0" timeOffset="142535.994">18342 18484 0,'-139'0'16,"-73"4"-16</inkml:trace>
  <inkml:trace contextRef="#ctx0" brushRef="#br0" timeOffset="193093.261">8777 13773 535 0,'0'0'127'15,"0"0"4"-15,-5 0-95 0,5 0 6 16,0 5-3-16,-5 11-4 0,5 6-3 16,0 11-8-16,8 12-5 0,-1 12-3 15,6 8-6-15,-3 16-6 0,3-5-1 0,-2 10-7 16,2-7-5-16,2 0-8 0,-9-11-9 16,3-6-10-16,-1-4-7 0,-8-10-108 15,6-9-105-15,1-7-255 0</inkml:trace>
  <inkml:trace contextRef="#ctx0" brushRef="#br0" timeOffset="193511.732">8805 14258 541 0,'21'-28'127'0,"7"0"3"15,4-6-95-15,9 5 2 0,7-8-6 16,4 2-3-16,-6-5-3 0,11-6-4 16,-5 0-5-16,1 2-2 0,-11 1-2 0,1 9-2 15,-10 11-4-15,-7 9-2 0,-8 8-2 16,-2 6 3-16,-9 6-1 0,-7 1 0 16,0 9-2-16,-10 0 1 0,-13 5 0 15,-3 5-1-15,-4 3-3 0,1 1 2 0,-5 9-3 16,-4-3 2-16,-6 3-1 0,1-5-1 15,-8-2 1-15,6-5-1 0,7 0 1 16,4-8 0-16,4 7 1 0,7-3-1 16,0 1 0-16,5-5 3 0,4 4 1 15,6-7 2-15,3-12 2 0,-4 5 1 16,9-4 4-16,0 7 1 0,0-8-1 16,9 8 1-16,-1 1 0 0,7 3 1 15,4 4-1-15,6 1-2 0,4-4-1 16,9-1-1-16,3-1-1 0,-2 0-6 15,7-2-8-15,-4 0-9 0,-7-10-13 16,-4-3-17-16,-5 0-12 0,-5 0-116 0,-1-3-124 16,-7-7-287-16</inkml:trace>
  <inkml:trace contextRef="#ctx0" brushRef="#br0" timeOffset="193844.382">9529 14171 583 0,'-10'4'140'0,"2"15"2"16,8 10-87-16,-5 1-26 0,5 7-5 15,0 4-6-15,0-3-7 0,0-1-5 16,20-3-2-16,-10-2 0 0,11-6-2 16,-9-10 0-16,6-4-1 0,-12-8 0 0,6-4-1 15,-3 0 0-15,-4 0 0 0,0-12 1 16,3-2 1-16,-1-5-1 0,-1-5 0 15,-1-5 1-15,3-6 1 0,4 3 2 16,-1-7 1-16,7 3 0 0,-6 4 1 16,4 6 4-16,-3 10 4 0,-6 16 1 15,6 0 0-15,-5 8 2 0,4 16-1 0,-3 6-1 16,-2 13 0-16,-1-1-6 0,3 1-5 16,-1-4-7-16,-2 0-11 0,3-9-11 15,2-5-17-15,-4-9-16 0,4-9-116 16,9-7-123-16,4-2-294 0</inkml:trace>
  <inkml:trace contextRef="#ctx0" brushRef="#br0" timeOffset="194510.466">10241 14304 547 0,'-8'0'127'0,"1"8"5"0,-6 1-95 16,5 1-1-16,-4-1-8 0,-2 9-3 15,-1 5-4-15,0 2-6 0,7 0 0 16,2 5-1-16,6-6-3 0,0-5 0 16,0 0-1-16,8-6 0 0,2-3-2 0,6-10-2 15,-8 6 0-15,15-6-2 0,0 0 0 16,-5 0-2-16,8 0-1 0,7 8 1 16,-9-8-2-16,-1 0-2 0,-1 0-1 15,-9 0 0-15,-4 0 0 0,0 0-1 16,-9-8 1-16,0 0 0 0,0 0 2 15,0 2 1-15,-9-6-2 0,1 5 2 16,2-6-2-16,-2 3 0 0,-9-4 3 0,1-2-2 16,4-3 1-16,3-2 2 0,-1-2 1 15,10 0 1-15,0 3 3 0,10 4 0 16,-2-1 0-16,2 4 3 0,6-2 0 16,-1-1 0-16,-1 7 2 0,3-4 1 15,-1 6 0-15,2-4 2 0,-2 6 0 16,2-4-1-16,2 9-2 0,-2 0 0 15,2 0 0-15,-4 9-3 0,-3 11-3 16,-5 5 1-16,-3 6-2 0,-5 7-3 0,0-1 1 16,-6-6-4-16,1 3 1 0,5-10 1 15,0-10-3-15,5-7 0 0,13-7 0 16,3 0-2-16,3-16 2 0,11 7-3 16,-1-11-2-16,-3 3 1 0,-6-1 2 15,-2-5 1-15,-5 0 0 0,-7 8 1 0,-4-2 2 16,-1 10 0-16,-1 7 2 0,-5 0-2 15,5 0 1-15,-5 10-1 0,0 1 0 16,0 7 0-16,0 10 0 0,0-3 0 16,0 12-1-16,7-3-2 0,4 0-1 15,0-9-2-15,12-7 0 0,5-18 0 16,5 0-2-16,1 0 2 0,6-18 7 16,-6 0 5-16,-1-1 6 0,-6-3 2 15,1 2 3-15,-6-7 1 0,-4 3-1 16,-5 1-3-16,-2-6-10 0,-11 7-10 15,0 1-18-15,0 4-28 0,-5-2 157 0,5 7-289 16,5 6-161-16,6-2-427 0</inkml:trace>
  <inkml:trace contextRef="#ctx0" brushRef="#br0" timeOffset="194963.304">12004 13487 588 0,'-19'-25'147'0,"9"21"4"15,-3 4-88-15,13 0-12 0,-5 18 2 16,5 9-8-16,0 5-6 0,0 17-8 16,0 5-4-16,7 12-6 0,4 14-8 0,2 9-5 15,0-6-1-15,0 3-4 0,-1-10-2 16,-4-7-2-16,-8-17 0 0,5-4-2 16,-5-16-1-16,6-10-4 0,-1-11-1 15,7-11-3-15,-2 0 0 0,4-5-1 16,-1-16 0-16,9-10 2 0,-6-3 1 15,9-4 3-15,-3-3 2 0,8 7 1 0,-7 4 3 16,-4 3 4-16,6 9 2 16,-4 10 5-16,-1 8 2 0,-5 0 5 0,-4 8 1 15,-11 15 0-15,0 6-1 0,0 4-2 16,-8 16-7-16,0 4-5 0,-7-1-8 16,-1-1-10-16,4-11-12 0,6-12-21 15,6-17-4-15,0-11-127 0,19 0-133 16,4-3-310-16</inkml:trace>
  <inkml:trace contextRef="#ctx0" brushRef="#br0" timeOffset="195611.344">12714 14187 505 0,'-16'0'133'0,"-3"14"4"15,-8 0-32-15,0 10-71 0,-3 11-4 0,2 1-6 16,4 6-7-16,6 1-3 0,10-12-2 15,3-2-2-15,5-9 2 0,14-10-1 16,11-10-2-16,6 0 1 0,7-3-3 16,-4-18-2-16,2 2-2 0,-5-6-1 15,-3 3-1-15,-9-4 0 0,1 7-1 16,-7-8 1-16,-5 6 1 0,-1-3-1 16,-7 6 1-16,0 3-3 0,-7 2 2 15,-1 9-2-15,-2-6 0 0,-6 7-1 0,1-8 1 16,1 8 0-16,2-9 3 15,1 8-1-15,11 4 2 0,-7-10 1 0,7 10 0 16,0 0 0-16,0 0-1 0,0 0 3 16,5 0 1-16,5-7 2 0,3-3-1 15,11 5 2-15,3-6 2 0,0-2 0 16,1 2 0-16,2 2-1 0,-6 2-1 16,2 7 5-16,4 0 0 0,-6 7-1 15,-1 2 2-15,-1 7-2 0,-11 3-1 0,-1 0-3 16,-2 10-4-16,-8 0-2 0,0 1 0 15,0 1-4-15,-10-1 0 0,4 1-2 16,6-17 1-16,0-1-1 0,6-13-2 16,6 0 0-16,1 0-2 0,8-14 0 15,-1 1 0-15,-9-2-1 0,4 1-1 16,-4-3 1-16,-1-2 1 0,3-7 1 0,0 4 0 16,2 1 2-16,-7 7 1 0,0 11 0 15,1 3 4-15,-9 0-2 0,6 3-1 16,-6 14 3-16,0 1-3 0,0 3 1 15,3-3 1-15,2-1-1 0,10-3 0 16,1-4 0-16,9-6-2 0,1 2 2 16,0-6 2-16,-3 0 0 0,2 0 2 0,-6 0 1 15,6-11 5-15,4-9 4 0,-1-3 4 16,2 0 0-16,-4-1-1 0,-5-5-1 16,-5 1-1-16,-1 0-3 0,-3 0-6 15,-12 4-8-15,4 0-10 0,-4 8-14 16,0 7-23-16,-4-2-22 0,4 11-128 15,0 0-142-15,0 0-334 0</inkml:trace>
  <inkml:trace contextRef="#ctx0" brushRef="#br0" timeOffset="196195.194">14244 13979 617 0,'-16'0'148'0,"4"7"4"0,12 6-113 15,-9 4 2-15,0 5 1 0,9 10-9 16,0 5-8-16,0 1-9 0,9 10-5 16,0 3-3-16,8-8-3 0,-6-6-2 15,2-6-1-15,-5-7-2 0,1-15 0 16,-1-9 1-16,3 0-2 0,2 0 2 15,4-16-2-15,4-4 0 0,3-13-1 0,-6 2-1 16,4-9 1-16,1 7 0 0,-2 0 0 16,-5 7 2-16,6-3 4 0,-4 4 2 15,-2 7 2-15,-8 1 1 0,5 14 3 16,-8 3 4-16,3 0-1 0,-8 16-3 16,0 0-1-16,0 3 0 0,0 5-2 15,0-4-2-15,-8 6-5 0,8-4 0 0,0 1-1 16,0-7 2-16,5 2-4 0,6-4 1 15,6-5 0-15,4-9 1 0,2 0 0 16,-5 0-1-16,5-18-2 0,0 7 1 16,-4-2 1-16,1 3 0 0,3 5-2 15,-5 5-4-15,-3-6-5 0,-1 6-8 16,-4 0-15-16,-2-8-21 0,2 8 6 16,2-9-129-16,-4 1-125 0,15-2-296 0</inkml:trace>
  <inkml:trace contextRef="#ctx0" brushRef="#br0" timeOffset="196495.492">15093 14053 578 0,'-13'8'133'0,"2"4"4"0,-7 6-96 0,0 1-3 16,-2 3-7-16,0 2-4 16,9-1-4-16,11 0-1 0,0-9-3 0,5-2-3 15,10-12-4-15,9 0-2 0,6 0-2 16,1-19-4-16,1-1-1 0,-2 2-1 15,-11-10-2-15,4 6-1 0,-11-2 1 16,1 7-1-16,-5 1 3 0,-1 3 3 16,-7 4 6-16,6 9 1 0,-6 0 3 0,-6 0 2 15,-4 11 4-15,0 3-1 0,-3 10-4 16,3-2-2-16,-5 8-2 0,7-2-3 16,8-5-4-16,0 4-4 0,0-4-3 15,0-9-7-15,17-8-11 0,-4-6-12 16,1 0-16-16,1-6-15 0,8-8 125 15,-8-6-239-15,8 5-133 0,4 5-353 16</inkml:trace>
  <inkml:trace contextRef="#ctx0" brushRef="#br0" timeOffset="196767.725">15456 13964 576 0,'0'-3'148'0,"0"3"8"0,0 0-75 15,0 0-15-15,0 16-4 0,0 0-9 16,0 7-9-16,0-1-5 0,5 4-6 0,-5-4-9 15,8-4-7-15,-3-6-6 16,2 2-2-16,-4-14-3 0,4 0-3 0,3 0-3 16,1 0 1-16,0-15 1 0,9-1-1 15,3 1 0-15,-2-5 0 0,7-1-1 16,-3 0 0-16,-4 5 1 0,3 1-2 16,-7 5 0-16,-4 10 1 0,-7 0-1 15,1 16 2-15,-7 8-2 0,7 0 1 16,-14 11-1-16,2-11-1 0,-1 8-8 15,6-12-7-15,0-4-13 0,4-9-19 16,-4-7-20-16,20 0 8 0,-5-7-126 0,11 1-124 16,5-4-284-16</inkml:trace>
  <inkml:trace contextRef="#ctx0" brushRef="#br0" timeOffset="197113.969">15896 13922 578 0,'0'0'138'0,"0"6"6"0,0 6-91 15,0 12-5-15,0 12-9 0,7 0-5 16,-7-5-4-16,13-1-6 0,-5-9-7 16,7-9-8-16,-2-3-1 0,3-9-4 15,-1 0 0-15,2-9 1 0,2-3 1 16,4-6 3-16,2-8 1 0,-4 3-2 16,5-4 0-16,-8 2 0 0,2 0 0 15,-6 12-2-15,8-3-1 0,-4 6 1 0,-5 10 2 16,1 0 1-16,-4 19 2 15,-5 1-3-15,-5 6 1 0,5 10-3 0,-5-5 0 16,0 2-2-16,0 3-2 0,0 0-2 16,0-1-3-16,7 4 2 0,-7-2-2 15,8 1 1-15,-8-1 0 0,0-2 0 0,-7-6 2 16,-6 2-1-16,-10-3 0 16,-11-5 1-16,-12 0 2 0,-6-3-3 0,-4-10 1 15,2-10-11-15,12 0-11 0,22-13-20 16,10-5-17-16,10-17-5 0,7-1-117 15,11-2-123-15,14 0-271 0</inkml:trace>
  <inkml:trace contextRef="#ctx0" brushRef="#br0" timeOffset="197496.978">16922 13964 630 0,'20'-16'159'0,"-10"3"4"0,-10-3-95 16,0-4-4-16,-7 7-14 0,-14-2-14 15,-12 15-9-15,-1 0-6 0,-5 9-2 16,-4 21-4-16,-3 9-2 0,5 11-4 16,2-4-1-16,6 6-1 0,2-6-1 0,20-2-2 15,11-13-1-15,0-3-1 0,18-14-2 16,11-14-1-16,12 0-4 0,5-8-4 16,5-9-3-16,-6-8-3 0,5 2-7 15,-10 0 1-15,0-7 0 0,-9 3 2 16,-7-6 4-16,-6-3 4 0,0-9 2 15,-6 0 7-15,-1-11-1 0,-3-4 5 16,-8 1 4-16,0 2 3 0,0 4 6 16,0 6 5-16,-19 12 3 0,7 15 2 0,-11 20 0 15,-4 0-1-15,-3 14-4 0,2 17-4 16,-6 10-6-16,9 9-2 0,12 8-2 16,13 1-3-16,0 3-2 0,9-3-8 15,12-11-10-15,8-10-16 0,6-8-24 16,-3-11-19-16,8-9 7 0,0-6-124 15,-2 0-120-15,6 4-274 0</inkml:trace>
  <inkml:trace contextRef="#ctx0" brushRef="#br0" timeOffset="197798.372">17454 13961 621 0,'0'-21'159'0,"-10"3"6"16,0 18-99-16,-6 0-5 0,0 6-10 15,-6 14-9-15,3 9-10 0,-4 9-8 0,-12-2-4 16,4 7-1-16,4-3-1 0,12-2-4 15,7 0-1-15,8-3-2 0,8-14-2 16,7-12-3-16,16-9-3 0,3-8-6 16,4-11-3-16,-1-8-5 0,2-7-1 15,-4 3-1-15,-1 7 1 0,-11-1 2 16,-3 2 2-16,-2 4 3 0,-13-1 5 16,0 4 5-16,-5 3 4 0,0 7-1 15,0 6 4-15,-9 0 1 0,4 11 2 16,-8 6 0-16,2 9-3 0,-1 1-4 15,-1 3 0-15,8-3-1 0,-1-2-3 0,6 1-1 16,0-9-5-16,11-3-6 0,6-7-7 16,-3-7-15-16,8 0-14 0,4 0-17 15,-2-7-14-15,4-5-1 0,3-2-112 16,0 4-118-16,4 3-262 0</inkml:trace>
  <inkml:trace contextRef="#ctx0" brushRef="#br0" timeOffset="198183.948">17874 13974 578 0,'-9'0'139'0,"-1"18"9"0,2 3-91 16,-6 9-3-16,3 11-6 0,4-7-5 15,1 4-2-15,6-5-8 0,0-4-7 16,8-1-8-16,8-8-6 0,2-11-3 0,7-9-2 16,-2 0-3-16,3-14-2 0,4-2-2 15,1-8 2-15,1-4-1 0,1 6-2 16,-2-4 1-16,-5 6-1 0,-3 2 2 15,-5 10 2-15,-3 8 2 0,-9 0 3 16,-6 5 1-16,0 12 1 0,0 5 3 16,-3 7-3-16,-7 3 1 0,-1 8-3 0,4-4-3 15,7-4-2-15,0 3-2 0,0-6-1 16,7 4 0-16,1-3-1 0,4 3-1 16,-4 1 1-16,2 4 1 0,-4-5-1 15,-6 10 0-15,0-10 1 0,0 8 1 16,-5 3 0-16,-6-5 0 0,-12-5 4 15,0 7 2-15,-5-12 4 0,-14-8 0 16,-1-2 0-16,-1-7-1 0,0-12 0 16,-2 0-2-16,12-6-7 0,-2-14-13 0,11-2-11 15,7-9-13-15,18-12-19 0,0-17-18 16,13-2 168-16,17-7-289 0,4-5-145 16,12 9-402-16</inkml:trace>
  <inkml:trace contextRef="#ctx0" brushRef="#br0" timeOffset="198447.954">18548 13922 585 0,'9'0'166'0,"-9"0"8"16,0 13-67-16,-7 8-31 0,-9 0-12 15,-9-6-17-15,-8 0-15 0,-4 5-14 16,1 3-8-16,5-9-4 0,5 6-3 16,6-7-1-16,20 0 0 0,0-5-4 15,15 3 1-15,4-1 1 0,12-1-3 16,5 4 2-16,0-1-3 0,-6 4 1 15,-2-1 1-15,-2 9 2 0,-5-4-1 0,-6 7 2 16,-1 0 0-16,-4 2 1 0,-10-2 1 16,0 8 1-16,-3-10 0 0,-13 3 1 15,-4-5 1-15,-11-3-2 0,-8-5 1 16,-7-3-5-16,-8 4-6 0,-8-2-14 16,9-14-36-16,16 0-132 0,19 0-149 15,18-23-366-15</inkml:trace>
  <inkml:trace contextRef="#ctx0" brushRef="#br0" timeOffset="198774.585">19347 14057 656 0,'6'23'160'0,"4"4"2"15,6-2-107-15,-2-4-11 0,-6-2-16 16,0-9-21-16,-8-10-25 0,0 0-23 16,0-7-120-16,0 3-129 0,-12-9-312 15</inkml:trace>
  <inkml:trace contextRef="#ctx0" brushRef="#br0" timeOffset="199115.071">19376 13549 640 0,'15'12'161'0,"6"2"7"16,5 3-106-16,9 11 2 0,2 4-13 15,-7 0-9-15,2 13-16 0,-4 10-8 0,-2-4-8 16,-14 5-5-16,-1 1-4 0,-11-6 0 16,0-8-2-16,0-5-3 0,-11-11 1 15,11-9-3-15,0-9-1 0,0-9-1 16,0 0-1-16,20-7 0 0,1-4 3 15,2-6 0-15,-5-10 2 0,5-5 1 16,-10-8 2-16,3-4 2 0,0-6 3 16,-1 3 3-16,5 2 4 0,-4 13 4 0,2 10 7 15,-3 16 6-15,6 6 3 0,4 6 3 16,-4 12 2-16,3 9-2 0,1 11-2 16,0 6-8-16,-1 2-6 0,2-1-3 15,-4 1-8-15,-6-9-13 0,0-4-11 16,-3-9-16-16,-1 1-14 0,-2-12-33 15,-2 3-137-15,-8-1-153 0,8 0-361 16</inkml:trace>
  <inkml:trace contextRef="#ctx0" brushRef="#br0" timeOffset="199784.658">21202 13928 656 0,'13'-41'148'0,"3"0"3"0,-9 2-110 0,-7 5-15 16,0 10 4-16,-7 7-1 0,-14 17-3 15,-12 0-3-15,-11 0-4 0,-3 25-3 16,-6 16-2-16,-5 15-7 0,2 9-2 16,2 1-2-16,6 2-2 0,12-5 0 15,20-8-2-15,16-12 1 0,5-7 0 0,24-8-1 16,17-11-1-16,7-8-1 0,-1-9 2 16,4 0 1-16,-6-16-2 0,-6-11 1 15,-1-2-1-15,-9-1 2 0,-1-1 1 16,-5-1 2-16,-2 3 1 0,-8 7 3 15,-8 7 0-15,-10 9 1 0,0 6 0 16,-3 7 0-16,-20 16 2 0,-5 9-2 16,-6 24-3-16,-7 5-1 0,-5 14 0 15,10 15 0-15,3 5-3 0,7-1-1 0,11-4-2 16,15-12 3-16,0-13 0 0,10-13 2 16,5-16-3-16,14-5 1 0,1-15 2 15,-1-8 5-15,2-8 1 0,-1-8 4 16,-1-4 1-16,-3-16 1 0,2-2 1 15,-12-11-2-15,-4-5-5 0,-12-11-3 16,0-8-10-16,-3-5-9 0,-9-5-10 16,-1 0-17-16,3-1-24 0,4 6-15 0,6 8-118 15,6 19-130-15,11 16-302 0</inkml:trace>
  <inkml:trace contextRef="#ctx0" brushRef="#br0" timeOffset="200099.278">21617 14081 671 0,'0'0'170'0,"-8"10"3"0,0 3-96 15,-5 8-18-15,-2-1-16 0,-3 10-10 16,7 4-8-16,1 2-8 0,10-3 0 16,0-5-4-16,8-1-3 0,9-16-2 15,7-11-3-15,4 0 1 0,-4 0-1 16,-1-8-1-16,-5-16 0 0,4 2-1 15,-4-2 1-15,5-3-1 0,-1 3 0 0,-2 2 0 16,-4 2 3-16,2 6 0 0,-11 8 2 16,1 6 3-16,-1 0 1 0,-7 0 0 15,0 15 1-15,0 4-1 0,-5 8-2 16,5 4-3-16,5 2-8 0,-5-2-7 16,10-3-13-16,4-7-16 0,4-5-17 15,2-9-22-15,1-7-12 0,2 0-116 16,-2 0-133-16,5-15-290 0</inkml:trace>
  <inkml:trace contextRef="#ctx0" brushRef="#br0" timeOffset="200417.367">22257 14153 616 0,'0'-10'156'0,"-5"1"4"0,-3 4-88 15,-3 5-14-15,-4 0-16 0,-6 14-6 16,-7 2-11-16,-2 16-4 0,1 9-1 0,1 2-4 15,4 3-2-15,14-9 2 0,3-12-5 16,7-9-2-16,8-4-1 0,14-12-3 16,4 0-1-16,3-8-1 0,9-7-4 15,-7-6-1-15,-6-5 2 0,1-5-1 16,0 2 0-16,-10 6 1 0,1-3 0 16,-1 10 3-16,-5 7 5 0,-2 4 2 0,-9 5 0 15,0 0 1-15,0 8 2 0,0 3 0 16,-14 12-2-16,3 0-4 0,3 5-1 15,3 3-4-15,5 4-8 0,0-13-9 16,0 1-8-16,15-5-14 0,1-16-20 16,-1-2-20-16,1 0-1 0,4-11-112 15,-4 5-121-15,0-8-276 0</inkml:trace>
  <inkml:trace contextRef="#ctx0" brushRef="#br0" timeOffset="200669.683">22579 14361 639 0,'0'15'161'0,"0"5"7"0,0 1-95 16,0-2-8-16,0-3-12 0,5-2-8 0,-5-11-8 15,9-3-3-15,-9 0-5 0,0-3-3 16,-7-10-1-16,2-2-1 0,-1-1-2 16,6-7-5-16,0 3-4 0,0-7-3 15,11-4-4-15,5-9-2 0,2 3-3 16,0-5-1-16,0 4 1 0,-1 10-1 15,1 13-3-15,-2 7-2 0,-3 8-2 16,-3 0-3-16,3 0-10 0,3 3-9 16,6-3-15-16,4 0-13 0,0 0-20 0,0-3-12 15,0-8-61-15,-1-3-37 0,-5-2-103 16,-2 0-195-16</inkml:trace>
  <inkml:trace contextRef="#ctx0" brushRef="#br0" timeOffset="200856.956">23173 13638 548 0,'0'-39'155'0,"0"3"11"16,0 8-53-16,-10 12-36 0,4 16-4 0,-1 0-9 16,7 13-9-16,-6 15-9 0,6 9-5 15,0 18-10-15,0 7-2 0,-8 15-4 16,-1 3-8-16,-2 6-6 0,-5-5-3 16,-2-9-11-16,6-4-9 0,4-11-14 15,8-11-19-15,0-6-15 0,0-14-22 0,5-15-7 16,-5-3-115-16,6-8-125 0,-6 0-280 15</inkml:trace>
  <inkml:trace contextRef="#ctx0" brushRef="#br0" timeOffset="201167.431">22877 14173 583 0,'0'-2'149'0,"8"2"9"0,7-7-73 15,10 7-18-15,-2 0-8 0,13 0-10 16,4-8-6-16,8 0-8 0,4 2-8 15,1-7-9-15,-9 0-5 0,0 4-5 0,-5-7-1 16,-8 4-1-16,4-6 0 0,-6 2 1 16,-3 2 2-16,-6 4 3 0,-4-3 1 15,-9 5 1-15,-7 2 0 0,0 6 0 16,0-2-3-16,-12 2-2 0,-4 8-4 16,-7 2 0-16,-3 9-1 0,0 5-1 0,0 7-1 15,3-2 2-15,5 3 0 16,9 2 3-16,1-3-5 0,8 4 0 0,0-6 1 15,15-7-1-15,-2 3-2 0,0-10-4 16,2-4-5-16,1-3-9 0,4-8-7 16,-1 0-16-16,4 0-16 0,4-5-22 15,-5-8 2-15,0-6-123 0,6-4-127 16,-1 1-295-16</inkml:trace>
  <inkml:trace contextRef="#ctx0" brushRef="#br0" timeOffset="201469.362">23654 14099 561 0,'7'0'130'0,"-7"0"8"15,8 0-88-15,-8 16-5 0,0 3-7 16,0 3-2-16,5 13-2 0,-5 4-2 16,0-3-6-16,0 4-9 0,8-2-3 15,-8-6-3-15,8-5-3 0,2 1-1 16,2-12-5-16,-6-3-2 0,6-4 0 0,-4-9 0 16,-3 0 1-16,-5 0-2 0,0 0 3 15,0-9 3-15,-10 1 6 0,0-5 2 16,0-1 3-16,-1 0 2 0,-1-2 3 15,7 2 1-15,5-9-3 0,0-6-2 16,0-10-3-16,9-5-3 0,4 0-3 16,1-2-1-16,3 8-3 0,-1 8-1 0,0 9-1 15,7 5 0-15,2 7 0 0,1 3 0 16,3 6-1-16,-2 0-2 0,-3-7-4 16,1 7-10-16,3 7-13 0,-1-3-20 15,6-4-19-15,10 0-126 0,-2 16-139 16,8 0-328-16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0T20:50:34.4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05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6-20T20:52:50.996"/>
    </inkml:context>
  </inkml:definitions>
  <inkml:trace contextRef="#ctx0" brushRef="#br0">3077 3979 575 0,'0'9'135'16,"3"2"5"-16,-3 4-103 0,5 4 4 0,-5 0-1 16,5 1-5-16,-5 5-7 0,0-4-2 15,0 3-2-15,-5 5 0 0,5 9-2 16,-8-1-5-16,3 7-2 0,-6 8-2 16,2 7-3-16,3 6-5 0,1-2-1 15,-3 8-3-15,8-2 1 0,-7-5-3 16,7-5 1-16,0-3 0 0,0-7 2 15,0-9-3-15,0-11 1 0,0-5-1 0,5-2 3 16,-5-6-2-16,10-4 0 0,-3-4 0 16,-3 2 2-16,-4-6-1 0,9-4-1 15,0 0-1-15,-2 0 0 0,0 0 1 16,7 0 0-16,1 0 1 0,3-7-2 16,2-1 2-16,3 8 2 0,1-8-2 15,4 1 1-15,1 7-2 0,-3-11 1 0,2 11 2 16,-2 0-1-16,-6 0-2 0,3 0 2 15,0 0-1-15,-7 0-1 0,-1 0-1 16,-4 0-9-16,4 0-11 0,-7 0-15 16,-1-9-17-16,3 1 131 0,-4 0-251 15,4 1-141-15,5-6-368 0</inkml:trace>
  <inkml:trace contextRef="#ctx0" brushRef="#br0" timeOffset="201.509">3834 4515 646 0,'0'35'157'16,"0"1"3"-16,0 7-112 0,5 11 0 16,-5 6-15-16,0-9-9 0,0 6-10 0,0-11-7 15,0-4-1-15,0-15-7 0,0-4-9 16,0-10-14-16,0-3-16 0,0-10 7 15,0 0-130-15,0-10-127 0,0-3-292 16</inkml:trace>
  <inkml:trace contextRef="#ctx0" brushRef="#br0" timeOffset="639.463">3699 4299 519 0,'0'0'129'0,"16"0"4"15,12-6-73-15,-7-3-29 0,5-2-5 16,0 7-8-16,1-7-8 0,-4-1-8 16,-5 12-2-16,-2 0 0 0,5 0-1 0,-6 6 1 15,3 4-2-15,-7 13 0 0,6 7 3 16,-14 13-2-16,-3 9 3 0,0 16 0 16,0-3 3-16,0 8 1 0,-7-6 6 15,-4-2-1-15,11-10 4 0,0-4-1 16,-5-8 0-16,5-9-3 0,10-9-1 15,-10-5-3-15,6-6-3 0,-1-4-2 16,2-6-1-16,-1-4-1 0,7-4 1 16,-4-5 1-16,-3-6-2 0,7-2 1 0,-6-8 1 15,-2-10-2-15,1-8 1 0,7-3-1 16,-4-4 0-16,7 0 1 0,-3 0 0 16,8 8 1-16,-6 10 1 0,6 10 3 15,-3 8 3-15,-3 14 4 0,1 4 4 16,-6 14 4-16,-5 7 0 0,7 7 2 15,-8 10-3-15,-4 3-2 0,5 1-6 0,-5 3-4 16,0 5-4-16,0-9-1 0,0-8-4 16,0-8-3-16,0-9-10 0,0-14-6 15,0-6-14-15,7 0-13 0,-7-13-15 16,16-3-112-16,-4-10-121 0,11-10-282 16</inkml:trace>
  <inkml:trace contextRef="#ctx0" brushRef="#br0" timeOffset="834.099">4602 3746 572 0,'0'-10'139'0,"0"10"10"0,0 0-90 15,0 28-2-15,0 4 0 0,5 16-6 16,-5 11-6-16,6 9-9 0,-6 8-8 16,0 8-8-16,0 1-7 0,0 3-7 0,-8 1-3 15,1 2-4-15,7-3-10 16,0-8-11-16,-3-6-12 0,3-24-14 0,3-15-10 15,-3-8-12-15,5-15-104 0,-5-12-108 16,0 0-253-16</inkml:trace>
  <inkml:trace contextRef="#ctx0" brushRef="#br0" timeOffset="1152.272">4595 4505 488 0,'0'-45'129'15,"5"6"4"-15,3-1-37 0,5 10-59 16,-1 6-2-16,7-4-4 0,-2 2-5 15,7-1-4-15,4 4-1 0,-3-1 2 16,-1 2-2-16,-1 2-2 0,-8 10-5 16,1-1-1-16,-8 2-3 0,1 9-4 15,-3 0-4-15,-6 9-1 0,0-3 0 16,-8 7-1-16,3 5 0 0,-8 0-1 0,-7 3 2 16,-6 3-1-16,0 3 0 0,-7 0 1 15,4 5-2-15,1 4 2 0,8-2-1 16,6-4 2-16,14 7-2 0,-7-3 1 15,7-5 0-15,5-8-1 0,2 1 1 16,11-12 0-16,-2 4 2 0,4-1 1 16,4-4 0-16,-6 3-1 0,5-5 1 15,0-7-5-15,-7 8-11 0,2-8-18 16,2 0-17-16,-5-8-10 0,1 2-109 16,-1-4-119-16,3-2-270 0</inkml:trace>
  <inkml:trace contextRef="#ctx0" brushRef="#br0" timeOffset="1399.941">4996 4674 549 0,'7'9'132'0,"-3"-5"4"0,16-4-88 0,-7 0-5 16,13-4-6-16,7-6-3 0,0-4-5 15,8-4-4-15,0 0-3 0,-2-3-4 16,-2-1-5-16,-7-6-2 0,-12 1-2 16,-2-5-3-16,-11 2-2 0,-5-3 3 15,0 4 2-15,0 7 2 0,-3 10 0 16,-7 9-1-16,-6 3 1 0,-1 0-3 15,-15 15-2-15,-6 15-1 0,-1 15-2 16,-9 12 1-16,12 3 0 0,10-1-1 16,10-2 2-16,16-13 0 0,0-3 0 0,13-8-2 15,3-4-3-15,7-13-9 0,-2-5-15 16,7-7-19-16,-2-4-17 0,-1 0-117 16,-7 0-129-16,6 0-301 0</inkml:trace>
  <inkml:trace contextRef="#ctx0" brushRef="#br0" timeOffset="1866.995">6014 4586 482 0,'-40'0'130'0,"-1"0"8"0,-3 0-46 16,8 14-34-16,2-5-6 0,1 7-8 15,4 3-5-15,-6 1-6 0,3 7-7 16,5 1-3-16,6 4-7 0,5-3-3 16,16 1-2-16,0-2-3 0,0-5-3 15,15-7-2-15,1-9-1 0,15-7 1 0,3 0-1 16,6-7-2-16,1-7-1 0,9-11-2 15,-12 0 0-15,1-9-2 0,-6-2 0 16,-7-4 0-16,-8 4-1 0,3-7 2 16,-1 3 1-16,-5-9-1 0,1-7 1 15,-9-1-1-15,1-1 0 0,3-5 1 0,-4 1 2 16,-2-6 5-16,-5-6 6 0,6 8 1 16,-6 6 4-16,-5 20 1 0,-5 19 1 15,-8 21 0-15,-4 0-3 0,-1 21-4 16,-4 16-2-16,8 13-4 0,2 9 0 15,17 5-1-15,0 9-3 0,18-3-2 16,10 4-13-16,5 3-13 0,0-4-14 16,-7-15-19-16,-3 0 50 0,-8-11-169 15,1-10-128-15,-5-10-304 0</inkml:trace>
  <inkml:trace contextRef="#ctx0" brushRef="#br0" timeOffset="2216.514">6990 3644 639 0,'0'-14'153'0,"0"14"8"0,0 0-107 16,4 20 2-16,-4 16-9 0,0 14-5 15,-4 9-8-15,-4 12-4 0,-2 17-7 16,2-4-8-16,2 5-4 0,-3-4-4 15,-2-2-1-15,3 0-4 0,-7-2-2 0,7-10 0 16,1-1 1-16,1-11-2 16,6-13 3-16,0-6-3 0,0-5 1 0,0-10 1 15,6-5-1-15,-2-7 1 0,2-9 0 16,7-4 0-16,-3 0 0 0,0 0 1 16,9-4-2-16,1-9 1 0,-4 5 2 15,7-1-3-15,-1-5 2 0,-8 9-2 16,4 5 1-16,-3 0-2 0,3 0-11 15,-3-9-13-15,-1 5-21 0,8-4-23 0,-6-7-115 16,4-5-139-16,11-8-312 0</inkml:trace>
  <inkml:trace contextRef="#ctx0" brushRef="#br0" timeOffset="2385.536">7630 4431 611 0,'0'34'158'0,"0"6"8"0,0-2-85 0,0 8-18 16,-8 6-14-16,8-4-11 0,0 8-15 16,-7-9-6-16,7-4-10 0,0-5-12 15,12-14-17-15,-6-11-17 0,-1-13-19 16,0 0-115-16,5-8-133 0,-4-10-304 16</inkml:trace>
  <inkml:trace contextRef="#ctx0" brushRef="#br0" timeOffset="2558.173">7519 4263 600 0,'-10'0'149'16,"10"0"4"-16,0 0-94 0,28 0-13 16,1-8-10-16,9-3-11 0,6 0-19 0,2-1-20 15,-9-6-17-15,7 0-12 0,-8 4 1 16,2-2-115-16,-4 2-112 0,4 0-249 15</inkml:trace>
  <inkml:trace contextRef="#ctx0" brushRef="#br0" timeOffset="2849.914">8106 4177 534 0,'0'21'140'15,"0"-5"7"-15,-13 6-65 0,-7 1-22 16,-4 8-5-16,-7-6-2 0,-2 7-5 16,2-5-6-16,5-1-7 0,9-4-7 0,9-6-5 15,8 2-8-15,0-7-6 0,0 3-4 16,0-2-5-16,13-4 1 0,-6 2 0 15,1-3-1-15,8-7-2 0,1 0-1 16,7 5 0-16,1-5-2 0,-6 4-2 16,-1 4-1-16,4-2-2 0,-6 5 3 0,-3 8-4 15,2-4 2-15,-7 8 2 0,-8 3 2 16,0-1-1-16,-11 6 4 0,1 8-2 16,-5 3 4-16,-8-6 1 0,-1 2-2 15,-4-7-1-15,-2-1 2 0,-1-10 0 16,5-2 2-16,-3-9-5 0,4-9-10 15,10 0-14-15,2-7-18 0,13-13-11 16,0-2-114-16,8-15-126 0,5-18-283 16</inkml:trace>
  <inkml:trace contextRef="#ctx0" brushRef="#br0" timeOffset="3036.326">8495 3399 521 0,'15'0'132'0,"-5"0"10"15,-10 22-73-15,0 13-12 0,0 10 2 16,0 15-4-16,-5 22-2 0,-3 14-6 0,-7 20-10 16,2 12-8-16,0 3-7 0,-5-3-7 15,-3-5-3-15,-2-10-11 0,8-16-13 16,-5-1-10-16,14-16-19 0,6-23-17 16,0-12 120-16,0-16-243 0,0-15-139 15,0-14-359-15</inkml:trace>
  <inkml:trace contextRef="#ctx0" brushRef="#br0" timeOffset="3220.16">8129 4154 614 0,'0'0'152'0,"0"11"9"0,10-3-99 15,16-2 4-15,16 0-10 0,9 2-13 16,11-8-7-16,-4 6-11 0,-4-2-7 15,-5-4-14-15,-12 6-15 0,-7-6-18 0,4 0-20 16,-11 5 164-16,-5-5-293 0,-5 16-155 16,2-2-419-16</inkml:trace>
  <inkml:trace contextRef="#ctx0" brushRef="#br0" timeOffset="8655.053">3668 12360 519 0,'0'-29'117'0,"0"-4"5"15,6-3-93-15,12-3-2 0,7-4 6 16,-9-17 2-16,9-5-1 0,4-12-2 16,5-8-1-16,11-8-1 0,5 2-2 15,3-3-3-15,12-9 1 0,-3-2-5 16,-1-13 1-16,3 2-5 0,3-3 0 16,-4-7-5-16,8 1 0 0,-11 2-3 15,-2 3-1-15,-4 5-1 0,6 23-1 0,-8 6 0 16,-6 13 1-16,0 8 0 0,-7 15 1 15,-9 0 3-15,-7 15-3 0,-4 6 4 16,-6 5 0-16,-6 7-1 0,-7 5 1 16,0 6-2-16,0 6-4 0,0 0-1 15,0 7-1-15,0 4-2 0,-8 8 0 16,8 5-2-16,0 6 0 0,0 10-1 0,0 8 2 16,0 8 0-16,6 5-2 0,-6 2 1 15,8 10-1-15,-8 1 1 0,0 3 0 16,0 0-3-16,10-3-1 0,-6-5-2 15,4-9-1-15,3-3-1 0,-4-12 1 16,-1-11 1-16,2-9-2 0,2-12 4 0,-3-13 0 16,-4 0 2-16,2-7 0 15,-5-7-2-15,0-15-1 0,0-9 1 0,0-13-5 16,0 2 1-16,5-16 1 0,-5-11-1 16,16-2 2-16,-6-3 0 0,0-7 3 15,-10-4 1-15,0 5 2 0,0-7-2 16,-13 2 2-16,6 9 2 0,2 5 2 15,-3 10 1-15,0 18 2 0,1 9-1 16,-11 13 2-16,-3 13-2 0,-8 15 0 16,-11 0-2-16,-5 13-2 0,-11 14 0 15,-5 17 0-15,-7 15-4 0,-1 8-5 0,4 8-12 16,-9-2-16-16,10-6-23 0,7-7-90 16,19 1-34-16,12-7-115 0,13 0-225 15</inkml:trace>
  <inkml:trace contextRef="#ctx0" brushRef="#br0" timeOffset="9223.088">2401 12898 581 0,'0'-19'137'0,"0"6"5"16,0 8-105-16,0 5 4 0,0 3-4 15,0 11-5-15,-8 8-8 0,8 17-7 16,0 8-3-16,0 17-4 0,13 8-4 16,-6 12-1-16,-7 5-2 0,0 7-1 15,0 9-1-15,0-4 1 0,-7-6-2 0,-6-5 1 16,8-15-1-16,-3-20 0 0,3 0 0 15,-11-15-1-15,6-11 1 0,-5-14 1 16,7-5-1-16,3-10 1 0,5-10-1 16,0-5 0-16,18-15 0 0,-1-25 0 15,10-5-1-15,8-11 1 0,6-3 3 16,-1-9 2-16,13 10 5 0,-7 7 4 16,4 15 3-16,1 8 3 0,-10 27-1 0,0 16-1 15,-10 0-4-15,-2 16-4 0,-11 13-4 16,-1 15-3-16,-11 13-3 0,1-4-3 15,-7 9-9-15,10-11-8 0,-10-6-19 16,6-18-18-16,1-18-113 0,9-9-5 16,9-10-106-16,1-16-193 0</inkml:trace>
  <inkml:trace contextRef="#ctx0" brushRef="#br0" timeOffset="9522.779">3231 13567 588 0,'0'8'146'0,"8"-8"4"16,5 0-101-16,0-12 4 0,3-4-6 16,-2-9-6-16,5-3-9 0,2 1-8 15,-4-5-4-15,9 4-7 0,-3-3-4 0,-3 0-1 16,-7 0-3-16,1 4 0 0,-14 5-2 16,0 7 0-16,-9 1 1 0,-5 14-2 15,-8 0 0-15,-8 6 0 0,-3 9-1 16,6 10-1-16,-8 13 0 0,-6-3 0 15,7 12 0-15,5 2 0 0,-1 4 0 16,6 6 0-16,12-3 0 0,6-7-2 16,6-3-4-16,0-12-6 0,11-9-7 0,14-9-11 15,4-11-15-15,9-5-12 0,9 0 146 16,-9-10-255-16,11 1-131 0,5-11-365 16</inkml:trace>
  <inkml:trace contextRef="#ctx0" brushRef="#br0" timeOffset="9822.556">3818 13451 508 0,'-6'-5'134'16,"-3"5"4"-16,-4 0-50 15,-1 0-41-15,-11 0-6 0,0 12-5 0,-1 3-7 16,-6 10-5-16,0 9-2 0,3 4-1 16,1 8-6-16,4-3-5 0,9 1-2 15,15-11-2-15,0-7-2 0,7-11-3 16,12-15 0-16,11 0-1 0,6-7 0 15,3-17 0-15,5-6 0 0,-8-5 1 0,-2-8 1 16,-3 3-1-16,-3 2-1 0,-3-5 2 16,-4 16 1-16,-6 8 2 0,-2 3 2 15,-8 16 0-15,-2 0 0 0,-3 7-1 16,0 13 0-16,0 15-1 0,-5 2-1 16,5 8-3-16,-5 1-5 0,5 0-5 15,0-10-10-15,0-3-13 0,0-11-18 0,10-10-36 16,15-12-85-16,9 0-111 0,2-16-255 15</inkml:trace>
  <inkml:trace contextRef="#ctx0" brushRef="#br0" timeOffset="10207.622">4384 13395 500 0,'-15'0'128'0,"1"0"0"0,-9 0-49 16,3 8-48-16,5 11-1 0,-6 6-4 15,3 6-5-15,5 5-6 0,-3 2-2 16,3 5-2-16,0 0-4 0,4 0-2 16,9-8-3-16,0 0 0 0,0-11 1 15,15-15 0-15,-2-9 0 0,12 0-2 16,1 0 2-16,5-16 1 0,0-11-1 0,0 4-3 16,-3-9-1-16,-2 1-1 0,-11-2 0 15,1 0 0-15,-6-4-1 0,3-1 0 16,-6-3 2-16,-2-5 2 0,-5-5 0 15,6-2 1-15,-6-2 4 0,0-4 3 16,0 3 3-16,-8 4 1 0,-4 6 5 16,-4 3 1-16,8 15 2 0,-5 10-3 15,6 18-3-15,7 0 0 0,0 9-2 0,0 17-3 16,0 12-1-16,13 9-1 0,-3 11-3 16,7 7 1-16,2 6-2 0,4 2-2 15,2-9-1-15,-4 3 0 0,3-7-3 16,3-5-8-16,4 8-12 0,10-3-16 15,-4-5-12-15,6-2 101 0,-4-7-224 16,2-1-138-16,1-9-347 0</inkml:trace>
  <inkml:trace contextRef="#ctx0" brushRef="#br0" timeOffset="11191.297">5124 9012 480 0,'-9'-73'110'15,"-4"-19"5"-15,5-8-88 0,0-7 4 16,0-8 4-16,8-9-5 0,0 10 3 15,-5 4-1-15,5-3-2 0,0-3 1 16,-5 14-3-16,5 4-3 0,0 8-1 16,-3 7-6-16,3 23-5 0,0 11-2 15,-7 9-4-15,7 11 2 0,-16 13-3 16,6 13 0-16,-5 3-1 0,9 0 1 16,6 0-1-16,-5 0-1 0,5 2-1 0,0 7 0 15,11 2-2-15,7 10-1 0,10 0 2 16,8 9-1-16,16-3 1 0,9 0 0 15,9-8 0-15,10 2 2 0,7 1 1 16,6-8-2-16,12 2 1 0,10-8-1 16,1 2 0-16,2-10-2 0,-1 10 0 15,-4-4 0-15,-18 0 1 0,-5-1-2 16,-6-5 2-16,-11 0-2 0,-6 0 1 16,-3-3 1-16,-12 3-1 0,-9 0-1 0,-9 0 0 15,-11 7 0-15,-13 7 0 0,-10 11 0 16,0 8-1-16,-10 8 1 0,0 5 0 15,-9 4 3-15,6 13-3 0,-9-4 1 16,3-7 1-16,2 7-2 0,4 3 2 16,13-6-1-16,0 1-4 0,0 3 0 15,18-3-2-15,-5-1-1 0,4-4-1 0,1 5-2 16,-2-10-3-16,-3-1 1 0,0-3-2 16,2-3 1-16,-4-8 0 0,-1-2 0 15,3-10 4-15,-6 3 0 0,-7-6 3 16,5-4 2-16,-5-6 2 0,0 5 1 15,0-12 2-15,-7 6-3 0,-7-6 4 16,2 9 1-16,-17-9 1 0,-4 4 1 16,-16-4 1-16,-5 10 2 0,-8-10 4 15,-2 0 0-15,-3 0 2 0,-13-12-2 0,-10 9 1 16,-18 3-2-16,-15 0-4 0,-1 12-2 16,-2 7-4-16,10 9-6 0,12 1-6 15,18-4-13-15,9-9-16 0,20-7-12 16,17 1-118-16,17-10-125 0,23 0-295 15</inkml:trace>
  <inkml:trace contextRef="#ctx0" brushRef="#br0" timeOffset="12492.887">6745 8321 480 0,'0'-4'114'0,"8"4"5"0,2-7-81 15,8 7 3-15,0-7-4 0,10 4-2 16,3-2-3-16,5-3-1 0,6 2-1 16,12 6-1-16,12-9-4 0,11 9-1 15,9-6-5-15,8 6-2 0,13 0-3 16,0 7-4-16,11-7-3 0,3 13-2 15,-4-3-2-15,0-5 0 0,9-5-1 0,-7 0-1 16,2 6 0-16,-1-6 0 0,-8-6 0 16,-13 0-1-16,-1-2 0 0,-28-6 0 15,0 3 0-15,-14-8 1 0,-17-1-1 16,-19-2 0-16,-10 6 0 0,-10-5 1 16,-15 6-1-16,-1 0-2 0,-22 3-2 0,-9-1 0 15,-9-1 0-15,-14-2 1 16,-7 1-1-16,-8 0 1 0,4 0 1 0,-5 6 1 15,9 3 1-15,-3 6 0 0,11 0 0 16,5 0-1-16,23 8 1 0,12-2 0 16,16 0 1-16,13-1-2 0,0 0 0 15,0 2 0-15,16-7 2 0,10 7-2 16,14-7 2-16,15 5 0 0,14 2 2 16,5-3 1-16,7 9 1 0,-4 1-2 0,0 5 1 15,-2 5-1-15,-3 0 0 0,-3 4-1 16,-10 7 0-16,-13-2-1 0,-15 10 1 15,-18-6-2-15,-13 3 1 0,-10 1-1 16,-13 2 0-16,-16-2-3 0,-8 4-12 16,-1-4-10-16,-3-9-16 0,12-5 24 15,6-11-144-15,22-4-123 0,11-2-296 16</inkml:trace>
  <inkml:trace contextRef="#ctx0" brushRef="#br0" timeOffset="13143.928">9261 8899 515 0,'-8'-8'119'0,"-7"-6"5"16,4-9-91-16,1 0 5 0,2-13 1 0,-1-3 0 16,9-18-3-16,-8-12-4 0,8-4-2 15,-6-5-3-15,6-15-7 0,0 3-2 16,0 3-4-16,0 0-3 0,14-13-3 15,-2 9 0-15,3-8 0 0,-1 6 2 16,4 4 0-16,-8 5 0 0,5 13 1 16,0 13-1-16,-1 1-2 0,1 15-1 0,5 22-3 15,-12 2-1-15,-3 9-1 0,1 9-1 16,2 0 0-16,-8 2 0 0,7 12-1 16,0 0 0-16,11 10 0 0,-7 1 1 15,15 7-1-15,12 5 0 0,9-7 0 16,12 0 1-16,26-6 1 0,17-9-1 15,7-8-1-15,11 3 2 0,1-4-2 16,10 2 0-16,-10-2-1 0,11-6-2 16,-6 6 3-16,-6-6-1 0,-16 0-1 15,-14-7 2-15,-19-6 0 0,-3-3 0 0,-2-3 1 16,-14 1 0-16,-3 2 0 0,0 7-1 16,-13 9-1-16,-6 0 2 0,-6 16-1 15,-4 8 1-15,-4 11-2 0,-1 9 1 16,-4 10 0-16,4 8 0 0,-2 3-2 0,4 7-2 15,-1-7-4-15,4 2 1 0,-9-5-4 16,4-2-2-16,-5 2-2 0,-4 8-2 16,4-5 2-16,1 1 2 0,1-5 2 15,3 0 2-15,-6-12 3 0,3-4 2 16,-4-6 1-16,-5-7-1 0,2-13-1 16,0 5-1-16,-5-8 1 0,0-1 0 15,-5-1 0-15,-6 0 4 0,-12-1 3 16,-12-4 3-16,-15 3 1 0,-24-1 1 15,-11 3 3-15,-18-1 4 0,-7-1-1 0,-6-4 0 16,2 6 1-16,-16-9-2 0,-9 16-1 16,-8-3-1-16,-7 3-5 0,1 2-3 15,5-6-5-15,13-4-8 0,17-2-11 16,29-11-16-16,16 0-13 0,48 0-114 16,25-11-123-16,10-8-289 0</inkml:trace>
  <inkml:trace contextRef="#ctx0" brushRef="#br0" timeOffset="13778.617">11530 8185 536 0,'-57'24'129'16,"4"0"4"-16,11 1-80 0,21-10-20 15,21 4 3-15,0-8-1 0,27 1 0 16,23-6-2-16,13 3 0 0,22-9 0 0,18 10-1 16,7-10-2-16,14 0-6 0,19 0-7 15,-3 0-3-15,1 0-3 0,5-9-7 16,-6 5-1-16,-1-6-2 0,-6 0 0 15,-5-1 1-15,-14 1-1 0,-17 0-3 16,-17 3 4-16,-16-4-2 0,-9-3-1 16,-14-3 2-16,-7-3-1 0,-12-2-3 0,-22 3 2 15,0 2-2-15,0-4-1 0,-18 6-3 16,-10-5-2-16,-15-1-1 0,-12-9 1 16,-9 3-2-16,-16-3 2 0,-13-6 1 15,-12 4 2-15,0 5 4 0,4-8 0 16,3-3 2-16,16 6 3 0,20-1-2 15,8 1 3-15,11 7-1 0,14 10 0 16,9 7 0-16,13 8-1 0,7 0-2 16,5 9 2-16,15 13-1 0,9 7 1 15,4 5 0-15,15-3 0 0,14 9 1 0,2-9-2 16,21 8 0-16,8-6 0 0,5-3 0 16,2-1-1-16,-4 8 1 0,-9-9-3 15,-3 6 2-15,-19 2 2 0,-8-2-2 16,-13-4-1-16,-21-1 0 0,-13 1 0 15,-10-3 1-15,-6 1 2 0,-16-4-1 0,-12 0 1 16,-10 4 2-16,-10-5-1 0,-12-3 1 16,-7-2 2-16,-16-7-3 0,-12 2 0 15,-2 3-4-15,0 1-10 0,11-5-22 16,12-5-16-16,21-7-125 0,22 0-132 16,28 0-326-16</inkml:trace>
  <inkml:trace contextRef="#ctx0" brushRef="#br0" timeOffset="14594.716">13618 8864 558 0,'0'-33'128'0,"0"-6"-1"16,0-6-101-16,-7-17 1 0,-1-10-4 16,1-2-8-16,1-16-3 0,2-2-3 15,4-3 3-15,-4 3 1 0,-5-2 1 16,-7-3-1-16,-2 0 0 0,5 2 1 0,-10 4-2 16,5 6 1-16,2 12-1 0,3 13-3 15,-4 8 0-15,6 17 1 0,4 9-1 16,2 13 0-16,-1 11-2 0,6 2-2 15,0 0 0-15,11 0 0 0,4 2 1 16,5-2 0-16,14 12 0 0,10-12 2 16,10 4-1-16,31-4 1 0,5 10-2 15,21-8 0-15,9 5-3 0,14-7 0 16,-5 6-2-16,12-6 1 0,-15 4 0 0,1 4 2 16,-15-8 3-16,-8 0 1 0,-14 0 2 15,-6-9 5-15,-14 0-1 0,-3-8 0 16,-9 6-3-16,-13 3-2 0,-2 1-2 15,-9 7-1-15,-6-7-3 0,-10 7-1 16,-2 0-2-16,-9 8 2 0,-2 1-2 16,-5 7 0-16,0 10 1 0,5 13-3 15,-5 7 3-15,0 5-1 0,6 24 1 16,1 4 0-16,-1 9 0 0,4-2-2 0,5 7 1 16,-4-2 0-16,9 3-1 0,-9-2-3 15,6 6-2-15,-1-4-3 0,2-7-1 16,-1-10-3-16,1-7-2 0,3-21 0 15,-6-7 0-15,-2-8 1 0,0-9 3 16,-2-7 3-16,-6 3 2 0,-5-13 0 16,8 3 1-16,-8-8 3 0,0-3 0 0,-8 0 2 15,-5 0-2-15,-7 0 2 0,-16-3 0 16,-9-8 1-16,-16 5 0 0,-22-6 0 16,-17 8 0-16,-10-6 2 0,-19 0-1 15,-5 4 3-15,0-3-2 0,-7 4 0 16,0 5-1-16,12-6-5 0,8 6-8 15,6-7-14-15,30 4-17 0,23-4-8 16,20 1-101-16,20 6-16 0,22 0-97 16,7-9-188-16</inkml:trace>
  <inkml:trace contextRef="#ctx0" brushRef="#br0" timeOffset="15196.568">15532 8157 573 0,'0'0'130'0,"0"0"4"0,16 7-103 0,7 2 2 16,10 3 2-16,9 3 1 0,11-8-5 15,18 0-3-15,13-7-4 0,24 0-3 16,11 0-3-16,14-7-6 0,12 0-5 16,8 0-2-16,5 7-3 0,1 7-3 15,-2 0-4-15,-15-7-1 0,-4 0-1 16,-22 0-1-16,-5 0 1 0,-14 0-1 16,-9-7 2-16,-18 2 2 0,-7-3 1 0,-19 1 1 15,-13-5 2-15,-8-1-2 0,-15-4 1 16,-8 1 1-16,0 0-2 0,-13-4 3 15,-15-2-1-15,-15-8 0 0,-22 8 1 16,-12-3-1-16,-24-2 2 0,-11 6-1 16,-9-4 0-16,7-4-1 0,-1 4 0 15,12-1 1-15,0 12 0 0,21 5-1 16,17 3 1-16,27 6-2 0,17 0 2 0,21 7-1 16,0 0 1-16,18-7 1 0,12 6 1 15,2 3 0-15,16 5 1 0,7 7 0 16,6 3 0-16,6 11 0 0,3 0-1 15,14 6-2-15,4-6 0 0,9 2 0 16,1-4 0-16,0-4-2 0,-6 1 0 16,-7 0 0-16,-9 2 2 0,-15 0-2 15,-17 2 1-15,-8 1-1 0,-11-6 2 16,-12 0-1-16,-13 1 1 0,0-9-1 0,-8-4 2 16,-23 1-1-16,-15-2 0 0,-15 1 0 15,-27-3 1-15,-12 1 0 0,-10-1-2 16,-4-6-9-16,-4-8-19 0,20 9-67 15,23-9-62-15,16-9-119 0,21-5-265 16</inkml:trace>
  <inkml:trace contextRef="#ctx0" brushRef="#br0" timeOffset="16013.984">17899 9000 421 0,'11'0'122'15,"1"-2"6"-15,4-7 4 0,1-3-91 16,1-4 7-16,-2-6-2 0,-1-6-4 16,-6-2-7-16,-9-10-3 0,0-4-5 15,0-6 0-15,-4-24-7 0,-13-5-5 16,-2-20-1-16,2-8 0 0,-1-3-1 16,3 0-2-16,7-2-5 0,3-8 0 15,0 9-2-15,2-2-1 0,3 3-1 16,-8 20-1-16,-3 17 1 0,4 18 1 15,4 19 0-15,-4 9 2 0,7 8-2 0,-5 10 0 16,5-5 2-16,0 10-3 0,0 4 2 16,0 0-2-16,5 0 0 0,7 3-1 15,7 7 1-15,11 4-3 0,7 5 1 16,11-4 5-16,17 0 0 0,9-1 0 16,31 1 0-16,3-1 0 0,16 5 1 15,-6-3-2-15,6-6-3 0,-5-6 1 0,7-4-3 16,2 0 2-16,-2-4-2 0,-12-3 0 15,-7 7 2-15,-16-6-1 0,-12-2-1 16,-10 0 2-16,-9-2 2 0,-7-1 0 16,-14 2 1-16,-11 9 0 0,-9 0-1 15,-11 0 2-15,-8 0-1 0,0 0 0 16,-6 16-1-16,-4 3-1 0,-10 10 0 0,2 14-1 16,7 15-2-16,-7 5 1 0,8 15-1 15,10 4 1-15,0 5 0 0,0 5-2 16,8-5-3-16,7 1 0 0,1-1-5 15,7-7 0-15,5 7-2 0,3-9 1 16,4 2-1-16,1-5 0 0,-5-9-3 16,1-6 3-16,1-5-1 0,-10-11-1 15,2-11 0-15,-3 2 0 0,-2-5 4 16,1-1 3-16,-4-4 2 0,-4 2 1 0,-7-14 2 16,-6-4 0-16,-6 0 3 0,-12-4 2 15,-7 2 3-15,-6-7 1 0,-13 0 4 16,-20-7 1-16,-18 7 2 0,-19-14-1 15,-23 5 0-15,-22-2 1 0,-19 1-2 16,-20 4-5-16,-13-8 0 0,-2 9-2 16,-2 5-4-16,13 0-8 0,26 0-16 15,25-8-21-15,21 8-15 0,33 12-121 16,30-5-134-16,17 1-313 0</inkml:trace>
  <inkml:trace contextRef="#ctx0" brushRef="#br0" timeOffset="43226.246">2763 15533 494 0,'10'-12'109'0,"4"-4"5"0,-4-7-88 16,5 1 2-16,-2 1-5 0,0-6-1 16,-6 6-2-16,-4 5-2 0,-3 1-1 15,0 0-2-15,0 1-1 0,-10 1-1 0,-6 5-4 16,-2 2 0-16,-2 6 1 0,-4 0-1 16,1 0 1-16,0 0 0 0,5 0-3 15,-3 0 3-15,-1 6-2 0,6 2 0 16,-5 3-1-16,1 6-3 0,-1 10 0 15,-2 5-1-15,-5 2-1 0,2 7 1 16,-5 0 0-16,1-1-1 0,3 4 1 16,0-1 0-16,4 5 0 0,14 3-1 0,4 1 1 15,5 4-3-15,0 1 1 0,0 1-1 16,11-8 1-16,7-4-1 0,8-4 0 16,10 0 1-16,7-3-2 0,8-12 2 15,4-4-1-15,6-5-1 0,-1-8 0 16,-2-10-4-16,-5 0-7 0,-2-12-8 15,-3-2-7-15,-7-2-7 0,-7 0-8 16,-5-1-107-16,2-10-104 0,-11-1-251 0</inkml:trace>
  <inkml:trace contextRef="#ctx0" brushRef="#br0" timeOffset="43623.454">3421 15675 504 0,'0'-12'123'0,"-12"1"3"15,6 1-66-15,-3 10-26 0,-7 0 1 16,5 0-3-16,-11 16-1 0,3 1-6 16,2 4 0-16,-2 5-5 0,-4 8-4 0,5 2-1 15,-5 0-5-15,-2 9-4 0,2-1 1 16,12-4-3-16,11 4 1 0,0-7 1 15,0-3-2-15,16-5 0 0,6-7 2 16,5 1-3-16,4-9 0 0,14-14 0 16,-6 0-2-16,8 0 1 0,-6-17 1 15,12-4-1-15,-8-8 1 0,-2-1 4 16,-4-4 0-16,4 6 9 0,-11-6 1 16,-5 0 0-16,-9 1 0 0,-9 4-1 15,-9-3 0-15,0 2-3 0,-18 5-7 16,-9 4-2-16,-11 2 0 0,-8 2-1 0,5 8-1 15,-8 0-1-15,10 1-1 0,8 8 0 16,6 0-5-16,6 0-12 0,14 0-10 16,5 0-20-16,5 0-15 0,11 0-20 15,0 4-98-15,22-4-116 0,-2 0-252 16</inkml:trace>
  <inkml:trace contextRef="#ctx0" brushRef="#br0" timeOffset="44007.575">3951 15620 581 0,'-9'0'138'16,"3"9"6"-16,1 4-91 16,5 10-16-16,-7 8-6 0,1 5-5 0,-2 9-4 15,3-2-6-15,5 3-7 0,0 2 1 16,0-7-4-16,0-4 0 0,11-7-2 15,-3-14 0-15,4-7-1 0,7-9 2 16,3 0-2-16,-4-11 1 0,5-8-1 16,3-6 1-16,-3-7-2 0,-9-4 0 15,8-3 0-15,-3 9 1 0,-9-4 3 0,-2 4 2 16,5 2 2-16,-6 4 2 0,1 6 3 16,-3 11-2-16,5 7-1 0,-10 0-3 15,0 20 2-15,0 2-2 0,-10 4 0 16,10 11-2-16,0 1 0 0,0-2-2 15,8 0 1-15,4 5-4 0,2-8 0 16,3-2-3-16,1-6-2 0,-5-4-4 0,2-8-9 16,-4-3-9-16,4-10-12 0,-4 0-12 15,9-13-12-15,-7 3-7 0,5-2-105 16,-8-7-108-16,8-1-259 0</inkml:trace>
  <inkml:trace contextRef="#ctx0" brushRef="#br0" timeOffset="44392.161">4490 15699 565 0,'0'0'138'0,"0"0"7"0,0 10-89 15,0-1-1-15,0 5 0 0,0 6-4 16,0 5-4-16,0-4-4 0,0 7-5 16,15-4-5-16,-3-3-5 0,2 1-8 15,-4-6-3-15,-2-1-3 0,2-1-4 16,-10-8-2-16,0-6-3 0,7 0-2 0,-7 0 1 15,0 0-3-15,3-15 1 0,2-2-2 16,0-5 1-16,11-5-1 0,-8-8-2 16,9 3 0-16,-7-1-1 0,3 4 1 15,-2-4 0-15,-3 9-1 0,5 5 3 16,-3 2-1-16,0 3 1 0,0 14 1 16,0 0 0-16,-1 0 2 0,4 15-2 15,-4 4 1-15,4 8 1 0,-3 5 0 16,-1 4-2-16,4 1 1 0,-4 5 0 0,-3-5-1 15,6-1-2-15,-6-5 1 0,1-5-1 16,-1-2-2-16,7-4-2 0,-6-6-6 16,1-3-5-16,7-2-8 0,-9-9-9 15,-6 0-15-15,7 0-14 0,-10-14-9 16,6-1-35-16,-3-7-70 0,0-5-104 16,10-9-227-16</inkml:trace>
  <inkml:trace contextRef="#ctx0" brushRef="#br0" timeOffset="44624.842">4976 14817 523 0,'0'-11'137'0,"0"11"8"16,0 0-44-16,9 8-50 0,2 7 5 16,-1 15-4-16,-2 10-4 0,7 11-5 15,-7 13-5-15,7 7-9 0,3 11-8 0,6 9-4 16,2 5-6-16,0 1-5 0,-8-8-2 15,0-10-3-15,-11-8-5 0,4-14-5 16,-11-5-10-16,9-10-9 0,-9-3-14 16,6-11-18-16,-1-14-1 0,5-10-118 0,-4-4-121 15,-1-4-281-15</inkml:trace>
  <inkml:trace contextRef="#ctx0" brushRef="#br0" timeOffset="44825.057">4896 15304 523 0,'0'0'135'0,"5"0"11"15,5-7-76-15,1 7-5 0,9-11-1 16,1 2-6-16,9-2-10 0,9 2-8 16,-1-5-13-16,7 5-7 0,0 4-7 15,5 5-8-15,-9 0-6 0,-2 0-10 16,-9 0-14-16,-7 0-18 0,-4 11-17 15,4-4-113-15,-6 3-129 0,1 1-297 0</inkml:trace>
  <inkml:trace contextRef="#ctx0" brushRef="#br0" timeOffset="57387.943">8219 13233 460 0,'0'-11'114'0,"0"-5"6"16,0 4-64-16,10 5-6 0,3 0-2 0,-2 7-2 16,4 0-1-16,-4 0-1 0,2 15-4 15,-3 10-6-15,0 2-6 0,0 13-7 16,1 12-6-16,-1 5-5 0,8 6-4 15,-1 3-4-15,1 6 1 0,1 6-2 0,-7-4-2 16,2 4-2-16,-7-3-5 0,-7-7-5 16,0-11-8-16,0-5-12 0,0-16-10 15,-5-9-5-15,5-16 125 0,0-6-233 16,0-5-123-16,7 0-336 0</inkml:trace>
  <inkml:trace contextRef="#ctx0" brushRef="#br0" timeOffset="57689.367">8328 12995 557 0,'0'-11'133'0,"15"-1"7"16,10 1-97-16,1 2 4 0,5-4 0 15,0-3-6-15,5 2-6 0,5 1-7 0,1 13-5 16,6 0-5-16,-1 10-6 0,1 10-4 15,-9 11-3-15,-1 13-3 0,-4 8 0 16,-9 1-2-16,-16 1 1 0,-2-3-1 16,-7-1 0-16,-7-4 2 0,-1-7 0 15,-15-1 1-15,-1 0-1 0,-1-5 1 16,-6-1-1-16,-8-11 2 0,9 3-2 0,-7-10-3 16,-4-8-3-16,10-6-4 0,6 0-6 15,7-6-8-15,7-10-14 0,11-6-11 16,6-2-5-16,9-2-110 0,10 1-112 15,6 9-268-15</inkml:trace>
  <inkml:trace contextRef="#ctx0" brushRef="#br0" timeOffset="58021.522">9349 13002 517 0,'-18'-18'129'0,"0"0"6"0,0 11-82 0,-6 7-1 16,1 0-4-16,2 13-4 0,-1 16-6 15,-4 12-9-15,-3 7-4 0,4 8-8 16,7 4-4-16,3-1-5 0,15-15-3 16,0-3-1-16,17-20 3 0,12-11 0 15,14-10 2-15,8-7 0 0,-1-7 0 16,-2-8 0-16,1-7-1 0,-10 0 2 15,2 3 0-15,-12-3 2 0,-6 3 1 16,-6-4-2-16,-17 5 2 0,0-7-3 0,0 5-2 16,-23-1-3-16,-2 2-3 15,-6 9-7-15,2 2-13 0,-2 2-16 16,17 10-18-16,14-5-15 0,0 8-115 0,10-6-129 16,21-6-289-16</inkml:trace>
  <inkml:trace contextRef="#ctx0" brushRef="#br0" timeOffset="58592.447">9968 12999 569 0,'6'8'138'0,"6"0"4"15,-2 7-88-15,-10 5-10 0,3 4-9 16,-3 14-9-16,5-1-8 0,-5 8-3 16,5 8-3-16,-5 2-4 0,0-2-1 15,0-1-2-15,0 0-1 0,0-10 1 16,0-3-2-16,0-3 0 0,-5-2 0 16,5-4 1-16,0-2-1 0,0-12-1 15,0 0-2-15,0-2 0 0,5-2 1 0,-5-6-2 16,0 2 1-16,0-5 0 0,6-3 0 15,-6 6 0-15,0-6-1 0,10 6 0 16,-10-6 1-16,3 6-1 0,-3-6 1 16,0 0 0-16,0 0 0 0,0 0-1 15,0-6 1-15,0-3 1 0,-5-3-2 16,0-8 1-16,-6-3 0 0,4-6 1 16,3-8-1-16,-8-10 2 0,4 1-3 15,0-10 3-15,1-4 0 0,-3-1 0 0,10-4 0 16,0-8 1-16,0-7 0 0,9 12 0 15,0-6-1-15,4 8 1 0,5 16-3 16,4 15 3-16,-8 6 3 0,11 15 1 16,4 14 2-16,1 0 2 0,-2 0 2 15,3 17 0-15,-5-1-1 0,2 14-4 16,-4 4-1-16,-4 5-2 0,-5 7-1 16,-2 10-4-16,-13-5 0 0,0 5 2 0,-10 0-2 15,-13-7 2-15,-10-14-2 0,-6-5-1 16,-8-3-1-16,-3-4-9 0,8-12-14 15,9-4-19-15,5-7 94 0,7 0-224 16,11 0-146-16,4-10-375 0</inkml:trace>
  <inkml:trace contextRef="#ctx0" brushRef="#br0" timeOffset="59007.516">8036 12523 526 0,'-17'-10'125'0,"4"10"5"16,-5 0-91-16,2 0 5 15,-2 10 0-15,1 6-2 0,4 4-6 0,-6 3-6 16,7-1-5-16,-2 6-6 0,2-4-6 16,6 2-8-16,-6-3-11 0,7 3-15 15,5-6-15-15,0-8 3 0,0 0-122 16,5-12-119-16,11-8-279 0</inkml:trace>
  <inkml:trace contextRef="#ctx0" brushRef="#br0" timeOffset="59159.427">8001 12596 567 0,'0'16'132'15,"0"9"-1"-15,8 5-93 0,4 5-12 16,9 3-10-16,7-2-15 0,6-7-14 16,2-10-119-16,12-9-109 0,4-10-284 0</inkml:trace>
  <inkml:trace contextRef="#ctx0" brushRef="#br0" timeOffset="59460.253">10511 12194 583 0,'10'13'139'0,"-2"-5"5"0,7 0-98 15,-1-8-6-15,6 7-9 0,-2 0-8 16,0-7-12-16,2 4-10 0,-12-4-17 15,2 0-13-15,3 0 122 0,-7 0-241 16,2 0-131-16,5-4-360 0</inkml:trace>
  <inkml:trace contextRef="#ctx0" brushRef="#br0" timeOffset="59625.704">10827 12195 468 0,'13'14'112'0,"1"2"5"15,4 2-69-15,9 4-6 0,-1 0-1 0,5 10-6 16,0 6-7-16,2-3-4 0,1 5-4 16,4-4-10-16,-1 1-16 0,-2-4-17 15,-11-5-113-15,-8 3-111 0,2-3-286 16</inkml:trace>
  <inkml:trace contextRef="#ctx0" brushRef="#br0" timeOffset="64144.491">4899 12626 438 0,'0'0'108'0,"0"0"5"16,0 0-66-16,0 0-6 0,0 0-10 16,7 0-2-16,-7 0-2 0,7 0-3 0,-7 0 1 15,4-2-2-15,1 2-2 0,4-11 3 16,7 8-3-16,5-11 0 0,0 0-1 15,9-4-2-15,11-5 1 0,-4 0-1 16,1-6-3-16,8 2 2 0,-7-6-4 16,4-2 1-16,-7 0 0 0,3 6-1 15,5-9-2-15,0 11 0 0,9-10 0 16,5 4-1-16,8-7 1 0,8-9-2 16,9-7-1-16,2-2 2 0,5-1-2 0,-2-5 1 15,1 0-1-15,1 1-3 0,-5-5 2 16,1-3 1-16,3 0-1 0,1 3 0 15,-2-13-1-15,2 16-1 0,0-5 2 16,0 7-1-16,-3-1 1 0,-4 7 0 16,1-7-1-16,-11-4 0 0,4-4 0 15,8-5 0-15,0 0-1 0,5 4-2 16,0 1 1-16,5 12-3 0,-10 3 0 16,0 8 0-16,-5-2 1 0,-9 1-1 0,1 4 0 15,-8-2-1-15,-6 3 1 0,3-1 0 16,-2 2 1-16,-8 3-3 0,-6 0 1 15,3 4 1-15,7 4 0 0,-10 5-1 16,-3 0 1-16,-1 0-3 0,3-1 3 16,-18-9-1-16,10 3-1 0,7 6 0 15,-7-1 2-15,0 3-1 0,2 10 1 16,-4-1-1-16,2 0 0 0,0 3 0 0,-2 2 2 16,-8-1-1-16,-4 1 0 0,-4 2-2 15,1-1 1-15,-6 3 0 0,4-2 1 16,-6 0-3-16,-1-6 1 0,0 4 0 15,-4 6 1-15,1-4 0 0,-1 1 0 16,3 5 0-16,-3 5 0 0,-6-6 1 16,7-1-2-16,-7 4 1 0,0 3-1 15,6 0 0-15,-6 0 0 0,0 0 2 0,0 6-1 16,0 4 1-16,7-5-1 0,-7 2 1 16,0-2 0-16,5 8 1 0,-5 0-3 15,6 1 1-15,-6 5-2 0,5 5 2 16,-5-2-1-16,0 8 0 0,-5 3-1 15,0 1 2-15,-1 4 0 0,-6 0 0 16,4-1-1-16,2 1 3 0,-4 2-1 16,2-4 0-16,3-1 0 0,5-6-2 0,-3 0 0 15,3-6 1-15,0-7-1 0,0 1 0 16,0-4 1-16,6-5 1 0,-6-8-1 16,5 0 2-16,-5 0-1 0,0-6-1 15,6-2 1-15,-6-5-2 0,0-1 0 16,7-5 2-16,-7-2-1 0,0-3 0 15,3 2 1-15,-3-12-2 0,5-2 2 0,0-2-1 16,2-7-1-16,-7 2-1 16,9 2 1-16,-5-2 0 0,2 13-2 0,4 0-1 15,2 1-1-15,-8-2 1 0,6 6-1 16,2 4-1-16,-4-2 0 0,0 8 2 16,4 5 1-16,-8 0 0 0,-4 2 2 15,0 2 0-15,-4 6 0 0,-6-5 1 16,0 5-1-16,-2 0 0 0,-2 0 1 0,-1 7-2 15,-6 2 2-15,-2-4 2 0,-5 3 1 16,-8 6 0-16,-10-4-1 0,-14 1 2 16,-6 5 1-16,-2 7-2 0,-9-3 0 15,3 0-5-15,14 2-9 0,9-7-17 16,3-4-34-16,16-3-132 0,23 3-149 16,9-8-368-16</inkml:trace>
  <inkml:trace contextRef="#ctx0" brushRef="#br0" timeOffset="88814.693">11834 13209 623 0,'4'-7'152'0,"1"-1"5"0,4-5-109 16,0 1 2-16,-3 1-13 0,1-1-10 15,2 0-9-15,1 0-11 0,-5 4-15 16,3-3-22-16,7 7-14 0,-5-5-117 15,13 4-124-15,3-8-306 0</inkml:trace>
  <inkml:trace contextRef="#ctx0" brushRef="#br0" timeOffset="88950.714">11859 13746 632 0,'0'9'141'0,"0"-3"2"0,5 3-122 15,5-6-19-15,6-3-129 0,7 0-127 0,10 0-304 16</inkml:trace>
  <inkml:trace contextRef="#ctx0" brushRef="#br0" timeOffset="89988.166">13852 12926 506 0,'-28'0'118'0,"-10"8"2"0,-6-1-90 16,3 4 4-16,-6 9 1 0,2 3 2 16,-4-1-5-16,8 7-4 0,-4 2-1 15,2 0-3-15,10-2-5 0,7 1-4 0,7-5-7 16,10-11-1-16,9 2-2 15,9-5-4-15,-3-4-1 0,17 3 1 0,5-3 0 16,5-1 4-16,2-3 0 0,10 7 1 16,-4 0 0-16,8-1 3 0,-5 5 0 15,2 2 0-15,-7 2-2 0,-1 6 0 16,-7 5 0-16,-7 0-1 0,-4 4-2 16,-6 1 1-16,-14 2-4 0,0-1 2 0,-11 5-1 15,-10-8 1-15,-14 1 1 16,-5-4 0-16,-8 0-1 0,2-1 1 15,-6 0-1-15,4-4-1 0,8 0 1 0,-8-11-3 16,7-2-6-16,4-11-7 0,7 0-12 16,6-12-16-16,12-16-13 0,12-8-113 15,8-10-122-15,19-14-281 0</inkml:trace>
  <inkml:trace contextRef="#ctx0" brushRef="#br0" timeOffset="90187.784">14292 12413 641 0,'4'0'161'0,"5"0"4"0,-9 18-104 16,0 12-7-16,0 14-7 0,-10 13-9 15,2 14-9-15,-7 13-7 0,-3 11-2 16,2 14-3-16,4 12-4 0,-9-5-3 0,5 5-2 16,2-5-5-16,3-10-9 0,-4-15-15 15,5-6-15-15,10-14-15 0,-4-12-14 16,4-10-38-16,0-16-80 0,4-23-111 15,1-10-236-15</inkml:trace>
  <inkml:trace contextRef="#ctx0" brushRef="#br0" timeOffset="90536.656">13855 13293 525 0,'-15'-11'132'0,"5"2"4"16,10 1-74-16,7 8-11 0,6-18 3 15,13 2-1-15,5 5-6 0,13-3-4 0,5 2-3 16,9 12-5-16,4 0-8 0,13 8-7 16,-8 3-7-16,-3 4-3 0,0 8-7 15,-7 5 1-15,-16 0-4 0,-12 4-2 16,-11 6 0-16,-13 4-4 0,-5 6 0 16,0 2-1-16,0 0-1 0,0 2 0 15,0-8 3-15,0-4 1 0,12-3 2 16,6-9 1-16,10-12 3 0,1-8-2 15,5-8 1-15,1 0 0 0,1-19 4 16,-5 1 3-16,0-5 5 0,-7 2 6 0,-4-4 4 16,-17 4 3-16,-3-6 1 0,-3-7-5 15,-17-9-1-15,-7 4-5 0,-5 1-8 16,3 7-8-16,3 15-16 0,8 9-18 16,8 7-15-16,10 0-27 0,0 0-126 15,0 11-143-15,16-6-329 0</inkml:trace>
  <inkml:trace contextRef="#ctx0" brushRef="#br0" timeOffset="90987.701">15074 13659 534 0,'0'27'124'0,"-5"-2"2"0,5 0-89 15,0-7-2-15,0-2-2 0,0-4 2 0,0-5-1 16,6-7-1-16,-6 0 2 0,8 0-3 15,-8-11-2-15,10 0 0 0,-10-10-3 16,10-3-1-16,-7-6-3 0,7-7-6 16,5-12 0-16,0-3-3 0,4 1-3 15,-1-4-2-15,-1 10-3 0,4 13 0 16,3 11 0-16,-2 9 0 0,1 12 2 16,-2 0 0-16,0 12 2 0,-8 5-2 0,5 0 0 15,-3 4 2-15,8-4-3 0,0-4-2 16,-4-2-2-16,1-11-1 0,4 5-1 15,1-5-1-15,3 0 0 0,1-7 0 16,-1-4 0-16,-3 3 0 0,2-3 0 16,-7-2 0-16,-4-4 1 0,-2 4-1 15,-14-1 0-15,0-2 2 0,-5 5-1 16,-7 4 0-16,-7 7 0 0,-4 0-2 16,-7 5 2-16,-1 10 2 0,0 9-3 0,0 5 1 15,1 2 4-15,12 2 3 0,7 10 0 16,11-6 1-16,0-1-4 0,0-3 2 15,15-4-1-15,3-8-2 0,10-5-5 16,9-5-10-16,2 0-13 0,-3-11-26 16,0 0-31-16,5 0-121 0,13 0-152 15,0-5-341-15</inkml:trace>
  <inkml:trace contextRef="#ctx0" brushRef="#br0" timeOffset="91455.093">17465 13338 525 0,'0'-29'135'0,"-14"-1"8"0,1 3-62 15,-10 6-25-15,-4 1-4 0,-4 11-5 16,-1 9-6-16,-9 0-5 0,-2 7-4 15,-4 17-8-15,-1 9-6 0,-6 10-2 0,10 5-5 16,0 0-3-16,18 5-3 0,19-15-4 16,7-2 1-16,5-21 2 0,26-1 2 15,20-14 4-15,11 0 1 0,5-7 1 16,7-6 2-16,-9-3-3 0,-9-6-2 16,-7 3-2-16,-15 0-3 0,-11 1-3 15,-13 4 1-15,-10 6 1 0,0-1-8 16,-10-2-8-16,-8 4-16 0,-3 7-19 15,1-8-21-15,7 2-60 0,13-2-62 0,8 3-113 16,9-6-235-16</inkml:trace>
  <inkml:trace contextRef="#ctx0" brushRef="#br0" timeOffset="91671.982">17794 12331 670 0,'0'0'166'16,"5"0"6"-16,-5 15-113 0,0 12 0 16,0 3-13-16,0 14-9 0,0 12-11 15,0 7-8-15,0 8-6 0,0 11-3 16,0 7-3-16,7 2-11 0,-2 1-15 16,1 3-18-16,1-21-23 0,-2-9 36 15,6-10-159-15,-3-13-135 0,10-18-309 0</inkml:trace>
  <inkml:trace contextRef="#ctx0" brushRef="#br0" timeOffset="92021.45">18272 12957 684 0,'-10'-14'162'0,"-5"14"3"0,-6 0-113 15,-8 14-7-15,-1 13-10 0,-7 12-9 16,-6 9-9-16,7 4-6 0,7 6-3 15,4-2-3-15,20-7-4 0,5-4 0 16,12-8 0-16,9-10 0 0,13-12-2 16,9-9 2-16,-2-6-1 0,4 0-3 0,-4-15-4 15,-8-9-5-15,-3 2-2 0,-4-10 0 16,-2-11-1-16,-1-1 0 0,-2-10 3 16,-6-6 4-16,-5-4 4 0,-10-6 2 15,0-5 2-15,0-2 2 0,0-1 6 16,0-9 3-16,0-2 7 0,-8-1 4 15,-2-7 4-15,-5 15 1 0,-1 6 1 16,0 18-3-16,2 27-2 0,3 20-8 16,3 11-3-16,-4 11-3 0,3 21-3 0,9 18-2 15,0 20-1-15,0 18-4 0,0 8-11 16,13 14-11-16,11 9-42 0,6 15-127 16,11 17-152-16,6-3-366 0</inkml:trace>
  <inkml:trace contextRef="#ctx0" brushRef="#br0" timeOffset="92607.616">19180 12359 559 0,'8'-45'143'15,"-1"5"9"-15,2 17-63 0,4 9-43 16,-3 14 11-16,0 0-5 0,0 15-8 16,-4 9-9-16,8 22-8 0,-5 8-6 15,9 16-6-15,0 8-9 0,5 10 0 16,-6 7-4-16,-1 16-2 0,-3-2 2 0,-6 1-7 15,1-12-1-15,-3-10-2 0,-5-16-3 16,0-24 2-16,0-14 1 0,-5-9-1 16,5-20 4-16,0-5 3 0,0-6 1 15,0-11 1-15,8-10 0 0,3-8-1 16,4-8 1-16,8-8 0 0,3-8 0 0,-4-2 4 16,2-3 1-16,1 4 5 0,-3 5 4 15,5 19 3-15,-1 20 6 0,-5 16 2 16,-1 0-2-16,-1 19-2 0,-10 11-3 15,-1 13-6-15,-3 5-2 0,-5 6-9 16,6-3-11-16,-6-6-10 0,7-6-24 16,4-14-29-16,6-19-124 0,12-6-148 15,14 0-340-15</inkml:trace>
  <inkml:trace contextRef="#ctx0" brushRef="#br0" timeOffset="92855.792">20188 13114 575 0,'14'0'143'0,"11"0"6"0,-2-14-86 16,1-8-15-16,1 7-8 0,-2-6-8 15,-9-4-9-15,-2 3-6 0,-6 2-2 0,-6-3-3 16,-6 0 4-16,1 7 2 0,-10 10 1 16,-3 6 2-16,-6 0-1 0,-14 13-1 15,1 9-2-15,-1 14-2 0,0 4-5 16,9 5-2-16,6 4-2 0,7-1-2 15,11-2-2-15,5-10-5 0,0-5-5 16,13-9-14-16,5-15-19 0,3-7-26 16,4 0-117-16,6 0-138 0,3-6-323 0</inkml:trace>
  <inkml:trace contextRef="#ctx0" brushRef="#br0" timeOffset="93273.393">20605 13009 604 0,'-7'-21'148'0,"-1"16"5"16,-2 5-89-16,-4 0-14 0,0 18-9 0,-7 15-7 16,-5 10-10-16,3 11-5 0,0 2-2 15,2-10-3-15,9-6-5 0,12-4-2 16,0-14-1-16,10-7-1 0,15-6 1 16,-1-9-3-16,6 0-3 0,4-5-1 15,2-7-5-15,-8-1-3 0,0-3-2 16,-10-6 0-16,0 1-2 0,-2-8 2 0,-3-2 0 15,2-6 4-15,-2-1 3 0,-6-15 2 16,2 6 0-16,-4-4 2 0,3-6 1 16,-3-2 4-16,2 3 2 0,4 1 2 15,-2 4 4-15,-3 5 1 0,-1 2 1 16,-5 10 1-16,7 1 0 0,-7 11-2 16,0 2 0-16,0 1-2 0,-12 9-1 15,4-2-3-15,1 12 0 0,-2 0-4 16,2 0 1-16,7 19-4 0,0 8-1 0,0 8 0 15,11 11 1-15,4 2-2 0,11 4 0 16,2 6-2-16,5 0 0 0,-5 1-5 16,3 4-12-16,-3 8-8 0,-2-5-7 15,-3-8-14-15,-2-3-9 0,5-10-9 16,-5-15 167-16,-4-2-265 0,1-6-128 16,8 6-366-16</inkml:trace>
  <inkml:trace contextRef="#ctx0" brushRef="#br0" timeOffset="93879.713">20407 13058 529 0,'-20'-5'131'0,"-4"5"5"15,4 0-80-15,-9 0-11 0,-1 10-4 16,1 4-4-16,3 10-9 0,-4 3-7 0,7 5-3 16,10 0-5-16,8-2-5 0,5-10-1 15,0 3 0-15,15-15 1 0,1-8 3 16,9 0 1-16,11 0 0 0,3 0 1 16,2-19-2-16,-5 1 0 0,0-2-2 15,-13-14 0-15,-5 5 2 0,-8-1 2 16,1 10 3-16,-3 9 4 0,-4 11 0 15,-4 0 1-15,0 7 0 0,0 11-3 0,4 10-2 16,5 4-3-16,-9 4-3 0,11 5-3 16,1 0-12-16,10 2-16 0,5-8-20 15,4-1-30-15,-2-8-123 0,2 1-149 16,4 2-341-16</inkml:trace>
  <inkml:trace contextRef="#ctx0" brushRef="#br0" timeOffset="94942.383">13881 14808 539 0,'-5'-15'135'15,"-5"4"7"-15,0-1-88 0,2 5 6 16,3 0-3-16,-3 7-3 0,8 0-8 15,-8 0-7-15,8 12-6 0,0 4-6 0,0 13-7 16,8 1-5-16,4 12-5 16,1 8-3-16,3 9-1 0,2 3-2 0,-2 3-2 15,7 0-1-15,-3-1-1 0,3-5 1 16,-4-14-1-16,-1-8 0 0,-6-13-1 16,-6-14 0-16,3-10 0 0,-4-6 0 15,3-10-1-15,-3-12 1 0,1-8 1 16,7-6 0-16,-6-5-1 0,-1-6 0 15,4 2 1-15,2-3 0 0,-7-8 1 0,4 3-3 16,3 4 1-16,-4-2 4 0,2 17 0 16,3 8 1-16,-5 13 2 0,0 7 0 15,0 12 2-15,-1 4 2 0,0 9-4 16,4 14 1-16,-1 11-1 0,6 9-2 16,-3 3-2-16,-8 4 0 0,-5-6-2 15,7-7 1-15,-7-11-1 0,0-9 1 16,9-6-1-16,0-7 2 0,2-8-3 0,5 0 1 15,2-10 0-15,0-3 0 0,5-9-1 16,2-7 2-16,-1-6 0 0,8-3 0 16,0-2 3-16,-1 5 2 0,2 4 3 15,3 3 3-15,-3 11-1 0,-5 3 1 16,-7 14 1-16,0 0-2 0,-9 3-3 16,-6 25-3-16,-6 1-4 0,0 15-8 15,0 1-10-15,0 1-8 0,-5-14-15 16,5 1-19-16,0-12-22 0,20-13-118 0,8-8-133 15,9 0-313-15</inkml:trace>
  <inkml:trace contextRef="#ctx0" brushRef="#br0" timeOffset="95208.3">15290 14770 659 0,'-12'-2'158'0,"-4"2"3"15,-1 3-99-15,-6 19-14 0,-1 4-12 16,-1 16-12-16,1 4-6 0,3 9-2 15,-4-5 1-15,17 2-2 0,8-8 1 16,0-8 1-16,16-13 0 0,12-4 2 16,5-8-2-16,8-11-3 0,-5 0-1 15,-4 0-1-15,-4-9-3 0,-3 1 2 16,-15-7-3-16,-2 2 0 0,-8 1 2 0,0-4-1 16,-8 0-3-16,-9 3-2 0,-7-7-9 15,-4-5-12-15,-2 0-9 0,4-2-16 16,10-6-15-16,11 2-16 0,5-1-12 15,0 1 0-15,11 3-51 0,1 4-38 16,7 2-86-16,-4-5-184 0</inkml:trace>
  <inkml:trace contextRef="#ctx0" brushRef="#br0" timeOffset="95442.246">15316 14696 455 0,'8'0'194'0,"3"0"-56"16,-1 12-73-16,8 4-11 0,-3 0-2 16,8 7-5-16,0-2-2 0,-4 6-3 15,-2-8-5-15,2 7-4 0,-7-4-2 16,6 2-6-16,-5 1-4 0,6-4-4 15,-1 4-4-15,-1-5-2 0,2-1-2 16,-2-1-1-16,6-7 1 0,-2-3-1 0,0-8 1 16,1 0 1-16,-4-8 1 0,-9 2 1 15,1-10-2-15,-10-8 2 0,0 5-1 16,10-7-2-16,-10 3-4 0,3-4-3 16,-3-2-6-16,5-7-9 0,-5 2-12 15,0 1-13-15,7 1-15 0,-7 2-22 16,0 13 71-16,13 4-191 0,6 0-134 15,4 13-340-15</inkml:trace>
  <inkml:trace contextRef="#ctx0" brushRef="#br0" timeOffset="95709.656">15975 14863 547 0,'16'8'141'0,"9"-8"10"0,4 0-80 15,9-10-7-15,1-4-4 0,-3 0-6 16,-1-6-10-16,-3-6-10 0,-9-5-8 0,0 3-6 15,-8 5-6-15,-4-5-3 0,-7 0-1 16,-4 2 0-16,0 1-1 0,-4 0 1 16,-7 0-1-16,-6 13 1 0,-5 12-1 15,-5 0-2-15,0 24-1 0,-5 5 0 16,0 15-3-16,-3 12-1 0,-1-4-1 16,10 1-1-16,3-4 1 0,18-4 1 15,5-11-2-15,14-6 1 0,13-10-1 16,13-7-6-16,5-11-6 0,0 0-15 0,-8 0-17 15,-2 0-19-15,1 0 139 0,6 0-266 16,14 0-147-16,17 0-393 0</inkml:trace>
  <inkml:trace contextRef="#ctx0" brushRef="#br0" timeOffset="96210.443">17110 14828 539 0,'-5'0'155'15,"-1"7"11"-15,6 7-36 0,-5 8-61 0,5 7-3 16,0 9-11-16,0 13-11 0,7-1-12 15,2 6-12-15,3 2-8 0,4 2-5 16,1-3-3-16,4-7-3 0,-10-8-3 16,6-2-2-16,-6-16 1 0,-4-13 0 15,-7-11 0-15,0 0-1 0,0-14-2 0,0-13-1 16,-17-10-2-16,6-6-2 0,-6-1-1 16,4-5-2-16,2-1 1 0,4-10 4 15,-1-4 2-15,8-6 3 0,0-3 1 16,7-6 2-16,1 3 3 0,13 2 2 15,0 16 0-15,1 8 3 0,-3 15 2 16,4 21 1-16,-8 14 4 0,3 0 0 16,5 0 3-16,1 21 0 0,-2 0 0 15,5 15 0-15,0-2-1 0,-4 11-5 0,-12 0 0 16,-11-9-1-16,0 3-2 0,-10-7-2 16,-16-2-1-16,-12-4-2 0,-11 0 2 15,2-10-7-15,-2-7-11 0,3-1-13 16,12-2-19-16,11-6-28 0,16 0 45 15,7 0-172-15,13 0-139 0,20-6-327 0</inkml:trace>
  <inkml:trace contextRef="#ctx0" brushRef="#br0" timeOffset="96448.096">17752 14783 567 0,'0'23'126'0,"0"4"1"0,-12 1-98 15,4-1-8-15,3 1-1 0,5-6 5 0,0-8 5 16,0-2 3-16,3-12 1 0,15 0 4 16,0 0 3-16,4-14-1 0,-3-1-1 15,-2-1-4-15,-1-4-1 0,-1-3 1 16,-2 4-3-16,-5 2-4 0,-8-8-3 16,0 3-6-16,-8-3-4 0,-9-2-6 15,-9 5-5-15,-3 2-8 0,-9 10-13 16,-4 2-16-16,-4 8-19 0,7 0-27 15,19 0-122-15,20 0-146 0,0-5-326 0</inkml:trace>
  <inkml:trace contextRef="#ctx0" brushRef="#br0" timeOffset="96624.424">18066 14626 686 0,'13'17'179'0,"-2"3"3"0,-4 7-101 15,-7 2-15-15,0 1-17 0,0 3-13 16,0-7-14-16,0-5-10 0,0-5-10 16,0-2-15-16,0-14-20 0,6 4-28 15,4-4 51-15,-2 0-180 0,9-9-145 16,-4-5-338-16</inkml:trace>
  <inkml:trace contextRef="#ctx0" brushRef="#br0" timeOffset="96995.545">18033 14491 549 0,'15'0'148'16,"-7"0"10"-16,8 0-69 0,1 7-19 15,6-1-2-15,-4 4-2 0,4 3-6 0,-3 1-12 16,1 5-6-16,-3 1-9 0,-3 5-6 16,-1 5-6-16,0 4-6 0,0 2-5 15,-6-5-5-15,1-2-3 0,-4-7 0 16,-5-8-2-16,4-4 2 0,-4-10-1 15,10 0-2-15,-3 0 2 0,3-12-2 16,6-2-4-16,-3-3 1 0,5-9-3 16,0 6-2-16,-2-13 1 0,2-6 1 15,-1 8 0-15,2-8 4 0,-2 0 1 16,1 9 0-16,-2 8 4 0,-3 10 2 0,-1 12 0 16,-3 0 2-16,-9 11-1 0,7 12 1 15,-2 0 1-15,1 18-2 0,-6 3-1 16,5 0-3-16,-5-2 0 0,0-6-2 15,0-9-7-15,9-5-7 0,-9-12-7 16,6-10-12-16,6 0-10 0,2-6-20 0,4-15-15 16,7-4-3-16,-2-17-104 0,3-2-119 15,0-11-261-15</inkml:trace>
  <inkml:trace contextRef="#ctx0" brushRef="#br0" timeOffset="97160.44">18856 13827 607 0,'11'-72'157'0,"-1"20"7"15,-2 26-90-15,-3 26-10 0,-5 0-2 16,0 12-7-16,0 17-10 0,-6 21-7 16,6 14-4-16,0 10-5 0,0 14-7 0,0 12-7 15,0-3-7-15,0 2-6 0,-7-8-9 16,7-6-10-16,0-19-16 0,-6-2-15 16,6-14-23-16,0-6-11 0,0-14-113 15,0-8-125-15,0-10-283 0</inkml:trace>
  <inkml:trace contextRef="#ctx0" brushRef="#br0" timeOffset="97495.139">18741 14383 579 0,'0'0'146'16,"0"0"8"-16,15 12-86 0,0-4-11 16,6 1-2-16,4 5-7 0,6-1-9 15,5-5-11-15,5 0-7 0,-4-8-8 16,4 0-4-16,-2 0 0 0,-4-9-2 0,-4-1 0 15,-2-1 1-15,-4-3 3 0,-7 2 4 16,-2 1 2-16,-1 4 2 0,-7-8 2 16,-1 4 0-16,1 0-4 0,-8-2-2 15,0-6-5-15,0 1-3 0,-7 4-1 16,-3 14-3-16,-8 0-1 0,2 10 3 16,-3 7 2-16,-6 16 2 0,7 3 0 15,0-1 0-15,5-7 2 0,6-1 0 16,7-5-2-16,0 1-1 0,12-4-3 0,1-2-2 15,0-2-2-15,0-2-7 0,5-1-6 16,0-8-10-16,2-4-13 0,1 7-15 16,-1-7-30-16,-1-7-16 0,1 3-112 15,3-10-136-15,0-2-302 0</inkml:trace>
  <inkml:trace contextRef="#ctx0" brushRef="#br0" timeOffset="97898.898">19406 14411 520 0,'0'14'124'16,"11"6"8"-16,-11 3-82 0,8-7-3 16,-1 4-3-16,1 3-2 0,-1 0-5 15,-1 4-5-15,-1 5-7 0,0-8-7 16,-5 6-4-16,10-4-3 0,-10-7-4 0,10 1-3 16,-2 1-4-16,0-5-2 0,2-2 0 15,-2 0-2-15,0-7 0 0,-8 4-1 16,7-5 3-16,-7 4 0 0,0-10 2 15,0 0-1-15,0 0 4 0,0 0 1 16,0 0 3-16,0-13 3 0,0 7 3 16,0-5 3-16,-5-2 0 0,5 0 2 15,0 2-1-15,0-7 1 0,0 2-2 0,-8-4 1 16,8-4-1-16,-5 2 1 0,5-5-1 16,-4 3-1-16,4 2-1 0,0-5-1 15,0-1 1-15,0 7-2 0,0-6 0 16,4-1-2-16,1 3-1 0,13 5-2 15,-5-10-2-15,9 14-2 0,3 3-1 16,4-6-1-16,-1 5-3 0,3-1 0 0,0-1-3 16,4 2-2-16,-2 7-8 0,-1 0-6 15,-6 7-11-15,-4 0-10 0,1 13-18 16,-5 1-15-16,-2-3-4 0,2 9-108 16,0-2-118-16,2-1-269 0</inkml:trace>
  <inkml:trace contextRef="#ctx0" brushRef="#br0" timeOffset="99067.286">13747 16303 602 0,'0'-6'148'0,"0"6"5"0,0 0-99 0,0 0 2 16,-10 16-6-16,3 3-6 0,-2 9-10 16,2 14-8-16,7 4-4 0,0 13-7 15,0 6-4-15,20 2-5 0,3 7-4 16,4 1 0-16,-5 0-2 0,4-10-2 15,-5-8 0-15,-5-14-2 0,-6-15 0 0,-3-11 0 16,-7-11-1-16,0-6 1 0,0 0-2 16,-5-15 0-16,-2-7 2 0,1-19 1 15,-1-2-1-15,7-10 0 0,0-10 2 16,0 7 1-16,0-1 2 0,15-5-1 16,-10-2-1-16,3 1 2 0,2-1 2 15,3 7 0-15,2 12 2 0,4 17 0 16,1 8 0-16,5 20 2 0,-6 0-1 15,1 0-3-15,3 21-1 0,3 6-1 0,-2 9 1 16,4 3-2-16,8 3 0 0,-5-6 1 16,0-8 1-16,5-13-2 0,0-15 1 15,-6 0-3-15,4-8 2 0,-6-13 1 16,-10 3-1-16,0-3 0 0,-8 0 0 16,-10 1 2-16,5 1 0 0,-5 1-2 15,0-2 0-15,-8 6 1 0,-1 2 1 16,-10-4 7-16,-3 8 2 0,0 8 3 15,-1 0 4-15,-4 5 0 0,0 4-2 0,-3 13-1 16,2 13-5-16,-1 13-4 0,1-8-3 16,9 16-2-16,12 2 0 0,7-5 1 15,0-6 0-15,10-2 0 0,8-2 0 16,6-8 2-16,6 0-2 0,4-5-1 16,2-8-4-16,7-4-5 0,-4-9-9 15,0-9-10-15,2 0-10 0,-10-13-16 16,-1-4-18-16,-3-11 71 0,1-7-186 0,2-10-128 15,-3 7-330-15</inkml:trace>
  <inkml:trace contextRef="#ctx0" brushRef="#br0" timeOffset="99265.193">14733 15613 586 0,'0'0'142'16,"0"18"8"-16,0 12-98 0,7 10-5 15,1 19-7-15,0 9-8 0,5 21-8 16,-1 9-9-16,4 10-7 0,-1 6-5 16,-10-6 0-16,5-6-5 0,-10-8-9 15,11-6-17-15,-11-7-13 0,0-19-71 16,0-3-45-16,0-20-109 0,0-3-219 16</inkml:trace>
  <inkml:trace contextRef="#ctx0" brushRef="#br0" timeOffset="99685.621">14594 16356 545 0,'0'-5'130'0,"0"0"5"16,13 5-88-16,7-4-4 0,0-3-1 16,4 2-4-16,4 0-2 0,1-4-5 15,7 4-1-15,12 5-1 0,-1-9-5 16,-1 9-2-16,5 0-5 0,-5 11-3 15,-7 1-3-15,-6 5-3 0,-2 1-4 16,-4 8-1-16,-10-4-2 0,-2 10 1 0,-7 4-1 16,-2 7-1-16,-6-3 1 0,5-1 1 15,-5 2-4-15,8-11-1 0,-3-8 3 16,5-7-2-16,-3-3 1 0,2-12 0 16,5 0-1-16,0 0 1 0,3-12 1 15,2-3-1-15,3-7 0 0,-3-10-1 16,1-9-1-16,1-2 0 0,5 0 0 15,-3-2-1-15,0 5 3 0,-5 10 1 16,2 7 4-16,-12 10 2 0,-2 13 4 0,3 0 4 16,-9 11 5-16,0 8-2 0,0 10 1 15,0 14-1-15,0 0-3 0,0 0-2 16,0-1-4-16,0-4-5 0,9-7-6 16,1-12-11-16,8-4-13 0,-3-15-22 15,3 0-19-15,0 0-122 0,3-7-140 16,2-8-317-16</inkml:trace>
  <inkml:trace contextRef="#ctx0" brushRef="#br0" timeOffset="99967.531">15774 16349 497 0,'0'19'133'0,"0"3"6"0,0 6-49 15,0 8-40-15,5 5-2 0,1 0-7 16,4 1-7-16,0-7-4 0,0-6-5 0,8 1-1 15,-7-5-5-15,7-7-4 0,-2-4 0 16,-2-6 0-16,-8-8-4 0,2 0-1 16,-3 0-2-16,2 0 1 0,-2-10-4 15,0-4-3-15,-1-8-3 0,3 0-3 16,-7-8-2-16,10-11-1 0,-5 0-1 16,1-5 2-16,4-6 0 0,-3-3 2 15,-2-2 3-15,-5-3 0 0,6 4 1 16,1 7 1-16,-2 10-5 0,3 7-9 0,2 18-4 15,6 6-12-15,-3 8-11 0,7 0-12 16,-2 14 102-16,0-8-213 0,1 13-123 16,1-1-337-16</inkml:trace>
  <inkml:trace contextRef="#ctx0" brushRef="#br0" timeOffset="100316.322">16263 16223 634 0,'-5'0'167'16,"5"14"5"-16,0 3-80 0,0 3-21 15,0 11-16-15,0 6-14 0,0-5-9 16,-7 4-8-16,7 1-5 0,-4-8-7 0,4-8-2 16,0-7-2-16,0-6-3 0,6-8 1 15,2 0-4-15,2-9 0 0,-5-8 0 16,2-1-3-16,7-9-3 0,-7-2-3 15,4 2-2-15,1-5-1 0,-1 1-1 16,6 3-1-16,-6-5 2 0,7 4 3 16,-3 11 3-16,3 6 3 0,-8 12 0 0,6 0 3 15,-10 7 5-15,1 15 1 0,1 7 2 16,2 3 3-16,-5 1-2 0,1 7 0 16,4 1-2-16,-2-1-2 0,-1 4-10 15,-1-7-11-15,8-4-14 0,-6-7-17 16,0-14-25-16,5-7-124 0,8-5-144 15,7 0-325-15</inkml:trace>
  <inkml:trace contextRef="#ctx0" brushRef="#br0" timeOffset="100834.298">17923 16255 581 0,'9'-24'131'16,"-9"9"5"-16,0-3-101 0,-12 6-1 15,-6 12 1-15,-10 0-2 0,-3 0 0 0,-3 8-1 16,-5 7-3-16,6 7-3 0,0 6-4 15,0 8-7-15,1 4-2 0,6 11-4 16,3-4-4-16,10 8 2 0,13-9 2 16,0-11 0-16,18-6 7 0,11-3 3 15,17-18 4-15,6-8 4 0,14 0-2 16,-1-8-3-16,4-6-1 0,-7-18-4 16,-13 1-5-16,-8-11-2 0,-23 5-4 15,-10-6-1-15,-8 8 0 0,-13 1-3 16,-8-3-9-16,-20-1-12 0,-3 8-13 0,-7-7-16 15,2 12-23-15,13 0-14 0,15 1-116 16,21 2-124-16,0-1-291 0</inkml:trace>
  <inkml:trace contextRef="#ctx0" brushRef="#br0" timeOffset="101132.092">18401 15304 647 0,'0'0'165'0,"-6"0"9"0,6 14-96 15,0 13-7-15,0 8-9 0,0 17-10 16,0 10-8-16,-12 13-9 0,2 14-8 15,1 5-6-15,0 9-5 0,9 14-6 16,-5 0-3-16,5-11-9 0,5-4-11 16,2-21-12-16,3-21-17 0,-2-15-21 15,10-17-16-15,3-5-124 0,7-9-133 16,5-14-310-16</inkml:trace>
  <inkml:trace contextRef="#ctx0" brushRef="#br0" timeOffset="101483.394">18808 16106 638 0,'-17'0'146'0,"-5"0"6"0,-9 29-104 0,-3 9-9 15,-1 10-12-15,1 2-6 0,6 1-5 16,5-1-3-16,14-6-4 0,9-13-3 16,0-2-2-16,4-14 1 0,14-8-1 15,10-7-1-15,0 0 0 0,5-15-1 16,3-4-2-16,-7-7 1 0,-3-8-1 15,-4 2 0-15,-6-10 1 0,-1-7-4 0,-2-9 1 16,-2 0-1-16,-3-10-1 0,-1-9 1 16,-2-4-1-16,0 2-1 0,1-10 5 15,-6 0 7-15,5 0 8 0,-5-1 6 16,0 10 4-16,0 17 3 0,0 13 4 16,0 28-2-16,-10 22-4 0,10 5-7 15,-13 18-5-15,7 21-3 0,6 16-2 16,0 14-5-16,6 13-1 0,-2 2-5 0,2 4-6 15,12 2-7-15,-5-4-5 0,2 4-18 16,5-14-14-16,7 2-17 0,-5-24-5 16,4-10-112-16,5-18-121 0,-6-2-280 15</inkml:trace>
  <inkml:trace contextRef="#ctx0" brushRef="#br0" timeOffset="101885.238">19458 15152 669 0,'-11'-10'158'0,"4"10"5"0,-3 4-109 16,10 15-1-16,-8 4-8 0,8 15-9 16,-7 16-9-16,7 9-2 0,0 17-7 0,9 14-7 15,-3 2-3-15,-1 0-4 0,3 2-2 16,-1-4 0-16,-4-6-3 0,5 0 2 15,0-16-1-15,1-16 1 0,-4-17-1 16,-1-15-1-16,-4-12 2 0,10-12 0 16,-3 0-2-16,3-9-2 0,6-7-3 15,4-14-1-15,-2-11-1 0,6-4-4 0,1-7 2 16,-7-13 1-16,6 1 3 0,2 2 0 16,2 1 2-16,-3 6 5 0,-1 20 5 15,-6 12-1-15,-1 23 3 0,-12 0 6 16,-5 25 6-16,0 12 4 0,0 7-2 15,-5 8-1-15,0 7 1 0,5-9-3 16,-7-1-6-16,7-1-5 0,0-6-5 16,0-6-11-16,0-5-8 0,12-12-10 15,-6-10-16-15,1-9-25 0,4 0 25 16,2-23-155-16,15-6-135 0,2-10-329 16</inkml:trace>
  <inkml:trace contextRef="#ctx0" brushRef="#br0" timeOffset="102184.198">20027 15988 558 0,'8'5'140'0,"2"3"8"0,3-8-83 0,-3 0-9 15,3 0-3-15,4-12-2 0,1 7-4 16,0-9-9-16,3-1-4 0,0-5-5 16,0 2-4-16,-4-3-5 0,-2 4-4 15,-7-4-2-15,-5 4 3 0,-3-1 0 16,-7 1 1-16,-6 4-1 0,-3 11 1 15,-5 2-3-15,-7 2 0 0,0 19-3 0,-3 9 3 16,0 10-4-16,1 2 0 0,3 2-3 16,5-5 1-16,13-1-1 0,9 1-3 15,0-7-6-15,13 4 1 0,3-11-2 16,4-4-6-16,1-5-8 0,-1-16-14 16,-2 0-17-16,0 0-17 0,1-7-23 15,2 3-7-15,-1-7-110 0,3 11-127 16,5-14-275-16</inkml:trace>
  <inkml:trace contextRef="#ctx0" brushRef="#br0" timeOffset="102649.471">20405 16031 524 0,'0'-18'137'16,"0"-9"8"-16,0 4-67 0,-10 2-17 16,1 7-9-16,-5 14-6 0,1 0-11 15,-3 14-5-15,-5 7-2 0,-4 8-4 0,1 8-4 16,-1-1 1-16,14 2-1 0,4-5-2 15,7-3-4-15,10-2-4 0,6-8-5 16,4-6 0-16,6-4-5 0,0-10 0 16,0 0 1-16,-3 0-3 0,2-10 1 15,-1-2-3-15,1-2-3 0,0-9-2 16,1-5-4-16,-7-3-3 0,-2-3 0 16,1-5-4-16,3 6 1 0,-5-4 2 15,4-5 3-15,-2-8 3 0,0 0 3 0,-3-14 4 16,-4 0 7-16,-6-3 8 0,-5-6 5 15,0-12 4-15,0 1 6 0,-8 2 9 16,1 6-1-16,-1 12-1 0,2 10-4 16,6 13-5-16,-10 6-3 0,3 10-7 15,1 7-8-15,-2 10-2 0,-1 8-1 0,3 12-3 16,-7 5 1-16,5 10-3 16,8 17 0-16,0 7-1 0,6 14-2 0,4 10-5 15,14 5-2-15,-1 2-4 0,-1-5-1 16,-4-9-3-16,5-9-2 0,3 0-3 15,-2-7-4-15,7 6 3 0,0-3-1 16,-3 0 3-16,-5-1 2 0,2-4 2 16,-9-3 1-16,-1-6 2 0,-5 0-6 15,-6-10-6-15,1-9-6 0,-5-2-6 16,7-4 180-16,-7-10-289 0,0 2-127 16,0 5-382-16</inkml:trace>
  <inkml:trace contextRef="#ctx0" brushRef="#br0" timeOffset="115946.088">23779 5704 552 0,'8'-11'119'16,"-8"-1"6"-16,-7 4-104 0,-6 8 3 15,-8 0 6-15,-12 6 5 0,-3 3 2 16,-5 12-2-16,7 13-5 0,-15-4-2 16,-2 9-5-16,-1 9-4 0,-2 9-6 15,0 4-4-15,23 10-5 0,9 5-1 16,13-7-2-16,9 2 0 0,5-13-1 16,6-2 0-16,4-18 0 0,13 3 0 0,14-11 1 15,5-3-1-15,14-12 4 0,6-15 2 16,-1 0 5-16,4-8 0 0,0-16 6 15,4-8 0-15,6-6 3 0,-3-5 2 16,-12-7 0-16,-2 3 0 0,-16-4 1 16,-16 5-3-16,-15-2-1 0,-16 5 0 15,-5-1-2-15,-19-7-5 0,-10 5-3 16,-17 8-3-16,-6 4-2 0,-1 6-1 16,-1 10-6-16,-3 7-10 0,12-1-8 0,14 3-15 15,16 5-16-15,20 4-21 0,0-11-11 16,20 7-112-16,22 4-121 0,12 0-282 15</inkml:trace>
  <inkml:trace contextRef="#ctx0" brushRef="#br0" timeOffset="116230.282">25086 5393 579 0,'-12'0'138'0,"-4"0"7"15,-5 0-99-15,1 0 4 0,-6 10-1 16,-5 6 2-16,-5 11-6 0,-3 7-6 16,-9 19-4-16,-1 8-5 0,-2-3-4 15,-11 9-7-15,5 3-4 0,6 0-2 0,13-3-5 16,12 9-1-16,20-9-4 0,6-2-1 16,0-7 0-16,10-8-3 0,16-4-1 15,3 1-2-15,4-10-4 0,5 4-3 16,-2-10-6-16,-9-16-5 0,4-1-5 15,1-10-11-15,-1-4-9 0,3 0-11 0,-1-14 176 16,-2-2-288-16,-31 16-138 16,73-53-399-16</inkml:trace>
  <inkml:trace contextRef="#ctx0" brushRef="#br0" timeOffset="116447.064">25671 5465 656 0,'-13'0'161'16,"4"20"8"-16,4 4-112 16,5 6 1-16,0 12-10 0,-5-1-6 0,5 5-13 15,-5 11-8-15,5 8-8 0,-8 7-5 16,-1 13-4-16,5-5-2 0,4 1-1 16,-4-5-4-16,4-9-7 0,0-11-7 15,0-7-8-15,0-12-9 0,0-3-12 16,-8-9-14-16,8-11-3 0,-5-7-109 0,5-7-112 15,0 6-271-15</inkml:trace>
  <inkml:trace contextRef="#ctx0" brushRef="#br0" timeOffset="116747.166">25935 5119 569 0,'11'-36'135'0,"-1"15"6"0,3 6-98 15,7 10 4-15,-1-2 1 0,1 7-5 16,1 0-5-16,2 0-6 0,2 9-4 16,3 5-6-16,1 6-5 0,-3 17-5 15,-3 3-5-15,-5 15-1 0,0 5-3 16,-3 18-2-16,4 8-1 0,3 5-1 16,-6-1 1-16,-1-3-1 0,-9-11 0 0,-6-3 2 15,0-5-1-15,7 8-1 0,-7-9 2 16,0 8-2-16,0-5 2 0,0-4-2 15,-5-5-1-15,-5-2 1 0,-14-13-1 16,-9 3-1-16,-15-7-1 0,-6-8-7 16,-6-9-8-16,-1-5-11 0,3-6-18 15,2-12-120-15,-1 7-128 0,-6-9-309 16</inkml:trace>
  <inkml:trace contextRef="#ctx0" brushRef="#br0" timeOffset="117163.875">27404 6164 580 0,'8'0'137'0,"-3"0"7"0,3 20-108 15,0 15 2-15,-8 11-3 16,0 17-7-16,5 19-6 0,-5 10-9 16,0 2-8-16,-5 6 0 0,-4-1-4 15,2-10-5-15,-4-11-4 0,-6-6-7 0,4-21-6 16,3-9-3-16,4-13-6 0,6-15-2 16,-7-14-3-16,7 0 10 0,-5-14-111 15,-1-15-95-15,6-14-252 0</inkml:trace>
  <inkml:trace contextRef="#ctx0" brushRef="#br0" timeOffset="117399.631">27363 6537 505 0,'15'-84'122'0,"-1"1"7"0,4-4-81 16,2 4 0-16,8 15-4 0,0 6-3 15,8 12-2-15,3 8 3 0,2 11-3 16,5 5 1-16,-2 15-4 0,2 11-3 16,1 0-2-16,-3 22-5 0,-4 8-7 15,-6 13-5-15,-11 7-4 0,-15 0-2 0,-8 6-3 16,0 4-3-16,-21-1-1 0,-19-13 2 15,-15-7 0-15,-7-5-2 0,-1-5-1 16,8-13 2-16,9 3-4 0,13-8-4 16,7-3-6-16,2-8-11 0,9-9-11 15,5-3-16-15,10-4-17 0,0 0 6 16,20-3-116-16,8-5-118 0,9-4-269 16</inkml:trace>
  <inkml:trace contextRef="#ctx0" brushRef="#br0" timeOffset="117681.689">28294 6157 523 0,'5'4'124'0,"-5"6"3"15,-7-1-87-15,-11 13-3 0,-13 2-4 16,-11 8-5-16,-11 6-3 0,-2 1 0 0,-1-2 0 16,12 4 1-16,13-7-1 0,18-4 0 15,13-3-1-15,6-9 0 0,19-8-4 16,12-10-1-16,12 0-2 0,4 0-1 15,4-11-4-15,-1-6-1 0,-4-1 3 16,-9-9 0-16,-1 7 1 0,-19-4 2 16,-2-6-2-16,-3 3 0 0,-10-2 0 15,-8-4-5-15,0-4-3 0,-9 1-3 16,-6 5-2-16,-15-2-4 0,-7 8-7 0,-9 6-10 16,8 8-12-16,-1 7-14 0,6 4-16 15,15 0-14-15,18 0-113 0,0 0-122 16,22 0-284-16</inkml:trace>
  <inkml:trace contextRef="#ctx0" brushRef="#br0" timeOffset="118069.044">28683 6148 604 0,'17'29'148'16,"-8"10"3"-16,-9 10-99 0,0 8-5 15,0 6-14-15,0 2-11 0,-11 0-11 16,1-5-6-16,0 3-3 0,4-3-3 15,6 0-1-15,0-3-6 0,0-2-1 0,5-7 0 16,1-5 0-16,1-11-1 16,-2 0-1-16,-5-8-1 0,0-6 3 15,-5-7-1-15,-5-11 0 0,-1 0-2 0,-4 0 2 16,2-13 1-16,1-10 3 0,6-8 1 16,6-5 2-16,0-7 2 0,6-13 4 15,7-8 7-15,5 1 3 0,2-15 2 16,8-4 3-16,6-14 3 0,7-4 1 15,3-2 0-15,5 3-1 0,-6 11 3 16,1 25 0-16,-8 21 2 0,-5 13 0 0,0 22 0 16,-3 7 0-16,-7 6-3 0,-1 3-3 15,-7 12-3-15,-2 18-3 0,-4 0-1 16,-7 2-3-16,0 7-4 0,-15 6-1 16,-11-5-1-16,-15 4-2 0,-19-10 0 15,-12-7-6-15,-9-9-9 0,-4-16-14 16,0 2-25-16,7-6 40 0,9 4-180 0,12-7-149 15,16-4-360-15</inkml:trace>
  <inkml:trace contextRef="#ctx0" brushRef="#br0" timeOffset="118585.49">23368 7739 529 0,'-33'0'122'16,"7"0"4"-16,6 13-77 0,-2 12-24 0,-3 9 3 16,0 10 2-16,-9 2-5 0,-8 8-3 15,4 3-3-15,5 8 0 0,0 0-3 16,33 0 2-16,0-6-3 0,9-8 2 15,27-8 2-15,14-11 6 0,24-9-1 16,11-19 2-16,12-4 1 0,9 0 0 16,15-24 1-16,7-6 0 0,-7-7-2 15,1-10-2-15,-9-7-2 0,-13 4-4 0,-28-5-3 16,-18 5-3-16,-31-3-3 0,-23-3-4 16,0 0-2-16,-23-3-6 0,-20 5-5 15,-12 1-7-15,-1 15-8 0,-6 7-17 16,3 12-19-16,8 11-20 0,17 8 13 15,16 0-125-15,18 0-124 0,0 0-284 16</inkml:trace>
  <inkml:trace contextRef="#ctx0" brushRef="#br0" timeOffset="118853.516">24966 7337 563 0,'17'-30'133'0,"-3"1"4"15,-5 8-94-15,-9 6-6 0,0 6 0 0,0 9 1 16,-9 0-5-16,-4 15 0 0,-11 1-2 16,-6 13 4-16,-9 2-5 0,-10 24-5 15,-10 9-3-15,-11 19-1 0,3 17-5 16,3 20-3-16,5 2-8 0,3 0-1 16,24-3 1-16,10-14-3 0,16-16-4 15,6-16-5-15,11-14-2 0,15-13-2 16,9-11-6-16,12-6-7 0,2-4-7 0,2-9-9 15,8-16-11-15,1 0-8 0,-6-4-94 16,7-18-10-16,-2-6-94 16,-4-9-182-16</inkml:trace>
  <inkml:trace contextRef="#ctx0" brushRef="#br0" timeOffset="119068.67">25686 7321 657 0,'0'0'162'0,"0"0"7"0,12 0-111 16,-1 20 1-16,-3 14-9 0,-1 15-10 15,-7 12-11-15,0 13-8 0,0 14-7 16,0 4-4-16,0-3-2 0,6-3-5 16,1-7-6-16,-7-9-5 0,10-8-12 0,-5-7-13 15,-1-2-15-15,1-5-17 0,-5-12 54 16,9-10-168-16,-9-4-125 0,6-13-305 15</inkml:trace>
  <inkml:trace contextRef="#ctx0" brushRef="#br0" timeOffset="119353.573">25945 7055 593 0,'0'-21'150'0,"0"9"6"16,9 12-96-16,5 0-5 0,4 12-7 15,6 8-6-15,2 18-9 0,0 3-9 16,-1 13-7-16,-1 9-1 0,-1 8-3 16,-1 18-3-16,-6 8-2 0,2 14-3 0,7 10-1 15,-1-5 1-15,-9-8-4 0,-10-6 2 16,-5-15 1-16,-5-12-5 0,-18-6 0 15,-11-5-5-15,-6 5-8 0,-4-7-6 16,-2-8-12-16,-1 3-13 0,8-13-12 16,8-12-119-16,16-20-123 0,15-12-297 15</inkml:trace>
  <inkml:trace contextRef="#ctx0" brushRef="#br0" timeOffset="119621.243">26980 8459 642 0,'-10'73'151'0,"2"8"0"15,0 17-114-15,-2 7-1 0,-3-10-14 0,-3-6-7 16,1-2-9-16,5-5-4 16,10-13-7-16,-5-9-7 0,5-15-15 15,0-11-4-15,8-11-121 0,7-17-119 0,0-6-293 16</inkml:trace>
  <inkml:trace contextRef="#ctx0" brushRef="#br0" timeOffset="119902.634">26980 8036 545 0,'20'-11'154'0,"11"3"7"0,8-1-28 16,5 7-81-16,2 2 2 0,0 0-11 16,-5 7-11-16,-7 14-8 0,-1 17-5 15,-4 17-3-15,-6 16-3 0,-8 7 1 16,-8 3-1-16,-7 0 2 0,0-1 0 0,-10-10-3 15,-12-13 0-15,3 0-3 0,-9-17-3 16,-3-8-1-16,-3-10-3 0,-2 2-2 16,-7-10-3-16,2-8-6 0,2-6-6 15,0 0-10-15,6 0-14 0,8-16-19 16,7-2-16-16,7-7-13 0,11-9-97 16,0-2-116-16,15-16-255 0</inkml:trace>
  <inkml:trace contextRef="#ctx0" brushRef="#br0" timeOffset="120251.61">27672 8095 679 0,'0'0'164'0,"0"14"7"0,0-1-115 0,0 22-1 16,-10 6-12-16,-1 12-5 0,-1 6-9 15,1 7-7-15,6-4-8 0,5 8-2 16,0-14-1-16,0-12-5 0,7-20-4 15,11-10 0-15,3-14 0 0,8-6-1 16,2-2 0-16,5-8-1 0,4-6 0 16,1-6 0-16,-9-9 0 0,1-1-1 15,-3 4 1-15,-8 0 1 0,-4 5 0 0,2 5-1 16,-4-3 1-16,-3-2 1 0,-1 4 3 16,-2 8 3-16,-10 10-1 0,5 7 1 15,-5 0 2-15,-5 17-1 0,-8 8-1 16,3 11-4-16,3 0-2 0,7 4-1 15,0-2-3-15,0-4-7 0,8-9-8 16,2-2-7-16,2-8-14 0,2-5-14 16,6-10-15-16,1 0-9 0,1-7 114 15,2-5-218-15,-1-1-127 0,11-8-333 0</inkml:trace>
  <inkml:trace contextRef="#ctx0" brushRef="#br0" timeOffset="120585.86">28767 8004 637 0,'-5'-6'153'0,"-7"6"6"16,-6 8-103-16,-11-2 0 0,-2 1-12 0,-10 3-8 15,-2 2-12-15,-1-3-3 0,7 5-7 16,10 1-6-16,13 1-5 0,9-2 0 16,5 2-4-16,0-5 3 0,13 0-2 15,6-6 1-15,6 9 1 0,6 0-1 16,8 4 0-16,-4 0 1 0,-4 10-3 15,-2 0 1-15,-3 0-1 0,-4 3-1 0,-3 1 4 16,3-6-2-16,-4 4-1 0,-4 2 2 16,-4-4 0-16,-3 1 1 0,-7 2 2 15,0 3-2-15,-10-5 1 0,-8-1 3 16,-3-10-3-16,-4 1 1 0,-9-4-2 16,-1-15-1-16,-4 7 1 0,-10-7-2 15,-2 0-1-15,7 0-3 0,-2-11-12 16,7 3-12-16,5-2-17 0,3-10-16 15,6-17 35-15,10 2-152 0,15 1-123 16,0-17-289-16</inkml:trace>
  <inkml:trace contextRef="#ctx0" brushRef="#br0" timeOffset="121087.171">29078 7170 579 0,'0'0'155'0,"0"0"7"0,0 17-69 15,0 1-27-15,0 12-12 0,0 14-9 16,-7 14-12-16,7 12-9 0,-8 10-5 16,8 8-8-16,-7 14-4 0,7 3 0 0,-8-5-5 15,3-5 0-15,0 0 0 0,5-18-3 16,-11-11 0-16,11-5 3 0,0-7-3 15,0-12 2-15,0-8 0 0,0-7-1 16,0-9 2-16,0-9-2 0,0-4-4 16,0-5-1-16,5 0-1 0,1 0-4 15,-6-14-1-15,15-7-2 0,-7-6 2 16,9-13 1-16,-3-9 0 0,7-7 2 0,4-1 4 16,3-3 0-16,-4 1 3 0,3 10-1 15,0 1 2-15,-4 10 0 0,0 11 1 16,-2 21 0-16,1 6 3 0,-4 11 2 15,0 8 0-15,-5 13 3 0,3 7 0 16,-3 0 3-16,0-1-1 0,-3 6 0 16,0 4 0-16,3 4-1 0,-1-1-1 15,1-2-1-15,3 4-3 0,5-5 1 0,0 4-3 16,-4-4-2-16,2-3-1 0,-5-4 3 16,-1-7-4-16,-5-6 0 0,-2-8-6 15,3-1-3-15,-3-1-10 0,1-7-8 16,-1-2-14-16,1 3-10 0,-7-3-11 15,0-2-2-15,0-2-109 0,0 2-109 16,-15-2-262-16</inkml:trace>
  <inkml:trace contextRef="#ctx0" brushRef="#br0" timeOffset="124287.816">25141 9898 620 0,'0'-12'155'16,"0"1"6"-16,0 5-107 0,10 6 5 16,-3 0-9-16,1 12-9 0,-8-1-11 15,6 3-8-15,-6 1-8 0,5-2-3 16,-5 1-6-16,5-6-11 0,-5 5-13 0,7-2-21 16,6 6-17-16,3-3 151 0,4 4-270 15,4 10-143-15,4 9-380 0</inkml:trace>
  <inkml:trace contextRef="#ctx0" brushRef="#br0" timeOffset="124455.051">25298 10712 624 0,'0'0'150'16,"0"0"3"-16,9-3-104 0,-3 3-9 15,4-12-12-15,0 5-11 0,-2-1-18 16,-2 2-14-16,-1-2-13 0,2 8-10 15,-7-5-7-15,6 5-108 0,-6 0-111 16,7 5-253-16</inkml:trace>
  <inkml:trace contextRef="#ctx0" brushRef="#br0" timeOffset="124619.477">25411 11188 669 0,'0'11'167'0,"12"-4"2"15,-1 5-108-15,-8 2-11 0,2-3-17 16,4 4-17-16,-3-9-16 0,1-6-16 16,1 0-15-16,2 0-12 0,-5-5-11 15,-1 5-114-15,1 0-118 0,0 14-281 0</inkml:trace>
  <inkml:trace contextRef="#ctx0" brushRef="#br0" timeOffset="124770.306">25452 11834 610 0,'0'7'161'0,"0"5"2"16,5-3-86-16,-5 0-25 0,7 4-12 15,-7-13-18-15,-7 0-19 0,1 0-22 16,6 0-18-16,-10 0-11 0,10-8-117 16,0 8-120-16,8 0-289 0</inkml:trace>
  <inkml:trace contextRef="#ctx0" brushRef="#br0" timeOffset="133064.149">23600 12939 424 0,'33'0'110'0,"-4"-5"5"16,-1 5-36-16,-5 0-44 0,-8 0 3 16,-9 0-2-16,-6-7 1 0,0 7-2 15,0 0-3-15,-4 0-1 0,-11 0-2 16,-6 0-3-16,-4 10-2 0,-16-4-4 15,-5 10-4-15,-11 8-1 0,-8-2-3 16,-4 3-3-16,10 3-1 0,-3 0-1 16,9-6-2-16,13 1-1 0,7-8-2 0,7 4 1 15,8-7-1-15,18-1-2 0,0-4 0 16,0 6 0-16,16-1-1 0,5 1 2 16,10-4-3-16,0 3 1 0,5-1 2 15,4 4-2-15,-1-2 0 0,5 3 1 16,4 7 0-16,-4 2 0 0,-3 2 1 15,4 5-1-15,-10-4 0 0,-2-1 1 16,-2 0-1-16,-8 0 0 0,-7 1 1 0,-8 2-2 16,-8-3 0-16,0 3 1 0,-13-2-1 15,-10-1 0-15,-6 3 0 0,-11-6 0 16,-4 0 2-16,-5 3-1 0,0 0-2 16,0-6-5-16,5 1-6 0,13-9-8 15,3-5-8-15,13 0-10 0,10-8-9 16,5 0-2-16,0-16-107 0,12-8-106 0,6-5-256 15</inkml:trace>
  <inkml:trace contextRef="#ctx0" brushRef="#br0" timeOffset="133496.507">23963 13295 621 0,'12'2'152'0,"-2"17"3"0,1 6-107 0,-3 16-1 16,-8 16-17-16,-6 15-8 0,-7 12-11 15,-5 16-8-15,-4-4-2 0,1-1-1 16,2-11-1-16,2-12-2 0,-2-17-2 16,4-7-4-16,0-6-3 0,7-13-5 15,1-8-6-15,7-8-4 0,0-13-6 16,0 0-1-16,9 0-2 0,-1-20-1 16,0-6 1-16,2 0-2 0,-4-13 2 15,-6-4 6-15,0-10 4 0,0-9 11 0,0-14 10 16,0-2 11-16,0-11 16 0,5-9 11 15,12 10 7-15,5 5 6 0,11 3-2 16,0 7-2-16,-4 23-5 0,1 17-6 16,-2 8-1-16,-2 16-4 0,2 9-4 15,-2 0 1-15,8 7-2 0,-6-4-1 0,1 10 1 16,4 1-6-16,-3 8-3 0,-12 5-2 16,4 8-4-16,-8 2-2 0,-14 2 0 15,0 2-4-15,-5 6 2 0,-8-9 0 16,-15-3-1-16,-8-3 3 0,-5-10-2 15,-3 0 0-15,-1-6 1 0,5-10-1 16,9-6-4-16,4 0-9 0,1-6-16 16,11-10-17-16,9-6-13 0,6 0-115 15,5-6-127-15,10 5-289 0</inkml:trace>
  <inkml:trace contextRef="#ctx0" brushRef="#br0" timeOffset="133797.435">24552 13439 548 0,'-13'23'120'16,"-3"7"4"-16,-7 2-98 0,-3 1 0 15,1 0-4-15,9-12-1 0,5-5 0 0,11-8 0 16,6-8 2-16,9-6 0 0,8-12-2 16,3-10-1-16,7-8 0 0,3-3-1 15,0 2-3-15,0-4 0 0,-2 7-1 16,-3-1 0-16,-8 5 0 0,-7 1 3 15,1 7 0-15,-6 5 1 0,-1 6-1 16,-2 11-1-16,-8 0-2 0,0 14-2 0,0 6-2 16,0 8 0-16,0 4-3 0,0 3-1 15,0 0-4-15,8 2 1 0,-1-1-2 16,3-8 0-16,6-1-5 0,5-3-5 16,5-6-15-16,5-5-16 0,1-1-20 15,-3-12-7-15,-6 0-121 0,0 0-127 16,-4 0-285-16</inkml:trace>
  <inkml:trace contextRef="#ctx0" brushRef="#br0" timeOffset="133989.035">25189 13345 576 0,'-12'0'139'16,"-2"10"5"-16,-6 1-92 0,-3 7-1 15,3 3-9-15,-6 4-7 0,7 0-4 0,-3 7-3 16,14-5-4-16,0 0-4 0,8-5-5 15,0-4-3-15,10-7-3 0,5 0-3 16,-2-11-10-16,-2 0-15 0,4-6-20 16,0-1-14-16,-1-7-118 0,9-10-127 15,13 4-302-15</inkml:trace>
  <inkml:trace contextRef="#ctx0" brushRef="#br0" timeOffset="134247.69">25347 13439 509 0,'0'8'131'0,"7"0"7"0,3-8-58 0,6 0-32 16,12 0-5-16,3-7-6 0,3-4-6 16,6-9-4-16,-3 1-5 0,-6-8-3 15,-3-1-3-15,-2 5-2 0,-4-2 4 0,-9 1 1 16,-13 5 2-16,0 3 0 0,0 2-1 16,-13 9 0-16,-9 5-2 0,-2 0-6 15,-4 16-5-15,-6 9-2 0,-10 13-1 16,3 5-3-16,1 2 1 0,9-2-2 15,15 1 0-15,16-9 1 0,0-6-2 16,20-1-2-16,14-15-7 0,2-6-13 16,13-7-10-16,5 0-21 0,5 0-9 15,0-13-121-15,8 4-127 0,8-3-291 16</inkml:trace>
  <inkml:trace contextRef="#ctx0" brushRef="#br0" timeOffset="134864.74">26401 13295 618 0,'0'14'147'0,"5"7"1"0,-5 2-111 16,8 6 2-16,-8 1-12 0,7 5-4 15,-2 5-8-15,6-3-7 0,2-1-2 16,2-4-1-16,0-2-1 0,1-9-1 15,-8-9-2-15,4-12 0 0,-3 0 1 16,1 0 1-16,-2-20 0 0,-1-5 0 16,-7-7 2-16,10-8 0 0,-5-2-2 0,6-1-1 15,1-9-1-15,6 6-1 0,3 0 1 16,-3-5-2-16,0 6 1 0,3 14 2 16,-11 9 1-16,6 13 8 0,1 9 3 15,1 15 3-15,1 11 2 0,4 4 0 16,3-1-1-16,4 6-1 0,-6-12-7 15,6-1-3-15,-2-3-4 0,4-8-1 0,-1-4-2 16,5-7 1-16,-3 0 1 0,-2-9-2 16,-5 0-1-16,-4-10 1 0,-3 2 2 15,-9-2-2-15,-2-3 0 0,-8 1 2 16,0 5 0-16,0 0 1 0,-23 4 2 16,-4 12-1-16,-5 0 1 0,-10 9-1 15,-2 2-3-15,3 15 1 0,2 10 0 16,1-3-2-16,10 5-1 0,15-1 1 15,13-5 0-15,0-9 0 0,13-3-1 0,8-9-9 16,12-1-12-16,1-3-14 0,1-7-20 16,9 0-12-16,0 0-115 0,-1-12-129 15,-1 4-284-15</inkml:trace>
  <inkml:trace contextRef="#ctx0" brushRef="#br0" timeOffset="135248.306">27494 13282 558 0,'8'-28'139'0,"-3"11"6"15,-5 8-89-15,0 9-4 0,-13 8-9 16,-12 7-4-16,1 16-8 0,-11 7-7 16,-1 8-4-16,-4-5-5 0,5 10-3 15,1-6-3-15,6-8-3 0,17-3 0 16,11-11 0-16,0-7-2 0,19-16 1 0,7 0-1 16,12 0-1-16,3-9-1 0,-3-6-1 15,-1-11-1-15,4-5 2 16,-5 0-2-16,-3-5 1 0,-5 1 0 0,-9 7 4 15,-9 10 1-15,-10 2 1 0,0 16-1 16,-11 0 2-16,-11 14 0 0,-4 16-1 16,-7 11-4-16,-7 9-1 0,-1 7-1 15,1 2 0-15,3 1-2 0,4 4 1 16,15 9 0-16,8-9 0 0,10-9 2 0,8-7-2 16,14-18 0-16,9-12 1 0,8-7-2 15,7-11 1-15,-4 0 1 0,-1 0 2 16,-5-20 9-16,-6 5 5 0,-9-13 3 15,-3-3 4-15,-7-7-1 0,-4-6 0 16,-7-2-4-16,0-1-6 0,0-4-13 16,-7-3-15-16,-4 8-20 0,-7 0-25 15,11 3-14-15,7 6-127 0,0 14-145 0,15 1-317 16</inkml:trace>
  <inkml:trace contextRef="#ctx0" brushRef="#br0" timeOffset="135389.456">27990 13103 707 0,'0'0'183'0,"11"19"0"0,-6 3-97 0,-5-3-30 15,0 6-32-15,6-5-32 0,-6-8-38 16,9-4-137-16,2 1-142 0,4-4-352 16</inkml:trace>
  <inkml:trace contextRef="#ctx0" brushRef="#br0" timeOffset="135523.567">27973 13627 717 0,'0'18'184'0,"5"-4"5"15,7-3-106-15,1-4-17 0,-2-7-37 16,4 0-38-16,-2 0-42 0,-3-9-133 16,6 3-151-16,2-4-354 0</inkml:trace>
  <inkml:trace contextRef="#ctx1" brushRef="#br0">15309 13274 0,'0'-14'0,"0"-7"16,-118-8-1,-58-11-15</inkml:trace>
  <inkml:trace contextRef="#ctx0" brushRef="#br0" timeOffset="137321.346">6926 7746 468 0,'0'0'113'0,"0"0"6"0,0 0-74 16,-6-7 2-16,6 7-6 0,0-7 0 16,8 1-1-16,-3 3 0 0,10 3-2 0,3 0-3 15,8 0-3-15,7 3-3 0,11 5-5 16,-3 3-6-16,6 0-2 0,-8 1-6 16,2 2-1-16,2-9-3 0,-9 2-2 15,1-7-1-15,2 4-3 0,-3-4 1 16,-4 7 0-16,-2-1-2 0,-9-6 1 15,-1 3-1-15,-13-3 1 0,0 0 2 16,-5 12-1-16,0-6 2 0,0 12 0 0,0 3-1 16,0 7 1-16,0 6 1 0,0 10-1 15,-8 1 1-15,3 9-4 0,5 8 0 16,0-2 1-16,0 4-1 0,0-2-4 16,0 3-3-16,8 6-2 0,9-4-2 15,-8-5-3-15,3-3-1 0,3-5-4 16,-9-9 2-16,-6-9 2 0,8-3 2 15,1-8 4-15,-9-4 3 0,8-7 1 0,-3-4 2 16,-5 1 2-16,0-9 1 0,0-2 1 16,0 0 4-16,-12 0 1 0,-11 8 6 15,-13-8 3-15,-6 0 2 0,-4 0 3 16,-2 6-2-16,-4 2-2 0,5-3-3 16,-14-5-5-16,-3 0-2 0,-3 0-3 15,3 0-3-15,7-7-10 0,10 7-10 16,11-9-13-16,15-2-21 0,16 2-85 15,5-12-32-15,0 4-109 0,18-9-209 0</inkml:trace>
  <inkml:trace contextRef="#ctx0" brushRef="#br0" timeOffset="137703.861">7187 8301 563 0,'0'-14'142'0,"0"-1"3"16,4 0-78-16,3-4-29 0,1 2 0 16,4-1-6-16,-6 7-8 0,-3 0-6 15,4 11-1-15,1 0-3 0,4 4-2 16,-6 11-2-16,-6 1-2 0,13 6-2 16,-6-2-3-16,-7 4 1 0,0-6-2 0,-7-1 0 15,-7 2 0-15,4 1 0 16,-8-4 0-16,3-1-1 0,-6-8 0 0,4 0 1 15,6-7 0-15,-4 0-2 0,5-12 3 16,10-1 1-16,0-6 1 0,-5-8 2 16,5-2 2-16,7 0 1 0,6-5 2 15,-5 5 1-15,0 5 0 0,14 5-1 16,-6 5 2-16,-1 9-3 0,9 5 1 0,4 0-2 16,-3 0 0-16,-1 10-2 0,2 3-1 15,-1 8-2-15,-5 2-3 0,-7-1-10 16,5 0-18-16,-10 4-32 0,0-9-132 15,10-1-148-15,2 2-366 0</inkml:trace>
  <inkml:trace contextRef="#ctx0" brushRef="#br0" timeOffset="138606.766">24022 14372 509 0,'0'-7'133'0,"0"0"10"16,0 2-67-16,5-1-23 0,-5-1-8 16,0 7-10-16,0-4-8 0,-6 4-8 15,-6 0-8-15,-7 14 0 0,-6 2 1 16,-8 6 0-16,-9 2 0 0,3 6-2 16,4 3-1-16,-2-6-1 0,9 3-4 0,7 1-1 15,6-4-3-15,8 0-2 0,7-9 2 16,0-4 0-16,13 0-2 0,7-8 1 15,4 2 0-15,11-1-1 0,1 5 2 16,5-2 0-16,6 3 0 0,1-4 1 16,-6 1-1-16,6 0 1 0,-9-2-1 0,2 4 0 15,-4-3 3-15,-6-1 0 0,-3 13 3 16,-11-2 2-16,-12 1 2 0,-5 6 2 16,-15 1 1-16,-11-4 0 0,-14-1-1 15,-2-3-3-15,-4 0-3 0,4 1-1 16,-3-9-3-16,9-2-1 0,2-9-3 15,0 0-11-15,7-5-11 0,5-6-19 16,8 0-14-16,14-2-119 0,7 5-130 16,9-1-302-16</inkml:trace>
  <inkml:trace contextRef="#ctx0" brushRef="#br0" timeOffset="138756.452">24449 14650 625 0,'17'27'151'0,"-6"-1"1"16,-1 11-101-16,-10 5-13 0,0 5-16 0,0 0-7 16,-13 4-8-16,1-7-8 0,8-5-12 15,4-12-11-15,0-14-12 0,4-13-116 16,11 0-120-16,5-15-291 0</inkml:trace>
  <inkml:trace contextRef="#ctx0" brushRef="#br0" timeOffset="139238.059">24366 14468 547 0,'0'0'147'0,"11"0"6"16,4 0-67-16,6-10-27 0,9 4-12 16,3-6-12-16,-4 1-14 0,0-3-9 15,6 2-9-15,-1 5-16 0,-3 4-14 16,0 3-11-16,5 0-8 0,-3 0-8 15,-4 3-9-15,3 2-25 0,-1 3-5 0,-2-2 13 16,-8 4 23-16,1 1 25 0,-8-7 15 16,-2-4 14-16,-7 7 33 0,0-7 18 15,-5 0 5-15,0 0-5 0,-5 0-7 16,5 0 0-16,0 0 2 0,0 0 2 16,6 8 1-16,1-8-2 0,-1 3 0 0,-6 7-5 15,0-4-3-15,0 5-2 16,0 6 0-16,-6 4-2 0,6 2-3 15,-5 4-6-15,5-2-4 0,-5 9-4 0,5-3-4 16,-8 4-4-16,0 1-4 0,-9 0-2 16,-2 0-1-16,-3-4 2 0,3-2-2 15,1-6 0-15,8 3-1 0,3-8 1 16,7-1 0-16,0-8 2 0,13 0 0 16,-1-7 0-16,3 5 1 0,1-2-1 0,4 6 2 15,-1 2-1-15,6-3 1 0,-1 0-3 16,-1 4 1-16,2-7-2 0,-2-5 2 15,-10 2-3-15,0-5-6 0,-3 0-11 16,-2-8-9-16,0-6-18 0,0-4-16 16,-3-6 123-16,0-3-245 0,5 5-139 15,0-1-369-15</inkml:trace>
  <inkml:trace contextRef="#ctx0" brushRef="#br0" timeOffset="139423.537">24695 14706 561 0,'-18'0'152'16,"10"0"6"-16,8 6-70 0,0-6-26 0,0 0-5 15,11 0-10-15,5 0-10 16,14 0-15-16,6 0-5 0,13 0-15 0,7-9-14 16,1 0-19-16,-10 4-20 0,-1-3-12 15,-13 1-4-15,-5 7-108 0,-7 0-106 16,-6 0-242-16</inkml:trace>
  <inkml:trace contextRef="#ctx0" brushRef="#br0" timeOffset="139656.588">25222 14742 487 0,'16'0'114'15,"2"-6"3"-15,5-4-80 0,-4-2-4 16,3 1-5-16,-4-8-5 0,-4-2 0 0,1-6 0 16,-3-2-1-16,-1 4 1 0,-4 0 0 15,1 4 2-15,-8 3 2 0,0 12 2 16,-7-2-2-16,-8 8-1 0,-1 8-2 15,-8 7-5-15,-6 6-2 0,-6 11-3 16,5 11-4-16,2 3-3 0,6-1 0 0,8 1 2 16,15-5-1-16,0-4 0 0,5-7 0 15,13-6-1-15,5-2 0 0,8-8-6 16,0-8-15-16,2-6-12 0,-7 0-27 16,7 0 1-16,-2 0-126 0,13-4-130 15,-5 4-294-15</inkml:trace>
  <inkml:trace contextRef="#ctx0" brushRef="#br0" timeOffset="140172.575">26229 14811 515 0,'0'4'116'15,"0"6"1"-15,0-10-89 0,0 4-7 0,0-4-10 16,0 0-4-16,0 0-5 0,15 0-1 15,-4-2 0-15,4 2 2 0,-3-10 5 16,-3 10 2-16,0-4 4 0,-9-5 5 16,5 2 2-16,-5-5 3 0,0 12 0 15,0-3-1-15,-17 3 1 0,2 0 0 16,-3 0-2-16,2 8 1 0,-7 8-1 0,2 3-1 16,-4 12-3-16,4 0-1 0,1-4-3 15,6 3 0-15,14-1-2 16,0-8 1-16,8-1 0 0,10-10 1 0,6-10 2 15,3 0-1-15,12 0 0 0,-3-12 0 16,-3 1 0-16,3-3 4 0,5 0-3 16,-14 0 0-16,4-1-3 0,-4-2-2 15,-16 1-2-15,-6-8 0 0,-5 7-9 0,0-1-8 16,-21-1-12-16,-2 8-17 0,-2 4-23 16,6 3-19-16,2 4 33 0,17-5-151 15,0 5-125-15,10-9-294 0</inkml:trace>
  <inkml:trace contextRef="#ctx0" brushRef="#br0" timeOffset="140407.53">26938 14331 670 0,'14'-43'156'15,"1"1"8"-15,-3-2-104 0,-8 13-7 16,-4 3-7-16,0 12-1 0,-11 7-2 15,-4 9 0-15,1 9-4 0,-6 7-9 16,-3 14-3-16,-5 20-6 0,-5 5-5 0,-1 14-5 16,-2 6-6-16,3 5 0 0,6-2 0 15,9-3-3-15,8-4-9 0,10-4-10 16,0-17-15-16,0-8-13 0,0-11-26 16,5-12-19-16,3-9-116 0,5-10-132 15,0 0-297-15</inkml:trace>
  <inkml:trace contextRef="#ctx0" brushRef="#br0" timeOffset="140565.607">26478 14699 626 0,'0'-5'157'0,"8"5"9"16,13 0-83-16,10-9-18 0,9 9-9 16,1-7-9-16,4 3-7 0,1-7-7 15,2 1-15-15,-4 0-20 0,-3 0-22 16,-10 0-31-16,-5 1-89 0,2-2-45 15,1-3-126-15,-3 0-247 0</inkml:trace>
  <inkml:trace contextRef="#ctx0" brushRef="#br0" timeOffset="140921.617">27190 14765 646 0,'0'0'172'0,"13"0"5"15,6 0-78-15,6-9-34 0,1-5-17 16,3 2-15-16,4-5-14 0,-2 0-6 16,0-2-2-16,-1-3-1 0,-6-2 1 15,-6-4 1-15,-3 2 4 0,-3 9 1 16,-8-4 0-16,-4 2 0 0,0 3 2 16,-8 1-1-16,-8 8-4 0,-2-1-3 0,-5 8-1 15,-2 7-2-15,-1 1-2 0,-3 7-3 16,1 13-3-16,5 11 0 0,7-5-1 15,1 4 3-15,15 4-2 0,0-7 1 16,0-4-3-16,5-5 2 0,10 1 0 16,-2-6 0-16,5-6-3 0,1 1-4 15,1-1-4-15,0-10-5 0,3 3-8 16,-5-8-6-16,1 0-13 0,-2-13-11 16,2-1-15-16,1-8-13 0,6-2-98 0,-8-14-5 15,11-7-105-15,-4-7-188 0</inkml:trace>
  <inkml:trace contextRef="#ctx0" brushRef="#br0" timeOffset="141289.788">27718 13921 625 0,'-8'-5'149'0,"1"5"8"16,-4 12-106-16,3 14 5 0,1 6-2 16,-1 9-6-16,0 4-8 0,3 15-6 0,5 7-6 15,-7-2-6-15,7 4-8 0,0-3-7 16,0 1-3-16,0-17-2 0,5-3 0 15,2-5-4-15,6-4 0 0,2-15-2 16,4 0 0-16,4-7-4 0,2-2-1 16,-6-11-3-16,3-3 2 0,2 6-3 0,2-6 3 15,-4 0 1-15,0-6 3 0,1-3 1 16,-3-5 2-16,-5-4 2 0,-1-8 2 16,-2-3 1-16,-4 1 2 0,0-1 3 15,-8 4 4-15,0-5 1 0,0 11 3 16,0-1 3-16,-15 13 2 0,1-1-3 15,-6 8 0-15,1 9-3 0,-9 4-2 16,5 11-2-16,5 9-3 0,6 3-3 0,3 8-2 16,9-10-1-16,4-2 0 0,11-3 0 15,2-2-3-15,1-8-3 0,1-2-4 16,-2-7-7-16,-1-3-10 0,-5-7-10 16,6 0-23-16,-3 0-16 0,3 0-117 15,2-11-130-15,4-4-307 0</inkml:trace>
  <inkml:trace contextRef="#ctx0" brushRef="#br0" timeOffset="141772.72">28323 14455 525 0,'0'11'148'0,"0"4"10"16,0 5-45-16,-6 5-43 0,6-1-6 0,0 11-11 15,8 0-13-15,-8 0-9 0,10-1-9 16,-4-4-8-16,1-9-4 0,-2-7-3 16,1 0-1-16,2-11 3 0,1-3 0 15,-1 0 2-15,-2 0 2 0,4 0-1 16,0-3-2-16,-2-14-2 0,4 2-1 16,-1-8-2-16,-1-6-4 0,1-6 0 15,4 5 0-15,3-7-1 0,0 2-1 16,0 2 1-16,-2 4 0 0,-2 13-1 15,-8 2 2-15,1 6-2 0,-7 8 2 0,0 9 1 16,0 4 2-16,-13 3 0 0,6 11 0 16,-1 2 0-16,0 1 0 0,3 2-1 15,5-4-1-15,0-9-1 0,0-3-2 16,10-5 0-16,-1-11-1 0,3 5 1 0,4-5-1 16,-3-5 0-16,9-9 1 15,-1-6 1-15,3-4 1 0,1-5 0 0,1 2-1 16,-1 10 0-16,-1 1 1 0,-3 9-1 15,-4 7 1-15,-3 0 1 0,-7 0 0 16,-7 18 2-16,0 1-2 0,0 8 1 16,-10 0 0-16,2-5-3 0,3 2-6 15,5-15-9-15,0-9-15 0,5 0-13 16,6-6-25-16,1-10-15 0,3-5-113 0,1 0-131 16,4 5-290-16</inkml:trace>
  <inkml:trace contextRef="#ctx0" brushRef="#br0" timeOffset="142040.799">28988 14544 427 0,'11'0'118'0,"2"0"9"0,-3 3-30 0,0-3-37 16,0 0-3-16,-6 5-1 15,1-5-1-15,0 0-4 0,0-8-4 0,5-4-7 16,-3 3-7-16,-3-3-9 0,5-1-5 16,-3-1-4-16,-6 2-2 0,0 1-2 15,0 6 1-15,0 5-3 0,-11-3 1 16,-1 3 1-16,-2 7-1 0,-3 5 1 15,-1 11-1-15,3-2 3 0,1 7-2 16,4-1 0-16,5 2-2 0,5-3-2 16,0 3-3-16,0-6-3 0,0-2-4 0,10-7-3 15,-5-7-8-15,1-7-7 0,1 0-14 16,4-8-11-16,-3 2-20 0,7-6-12 16,-2-4-111-16,5 1-126 0,2-12-291 15</inkml:trace>
  <inkml:trace contextRef="#ctx0" brushRef="#br0" timeOffset="142341.763">29220 14403 546 0,'0'0'137'0,"0"0"13"0,0 9-63 0,-15 17-30 15,4 4-6-15,-2 0-4 0,3 6-5 16,2 3-4-16,8-1-11 0,0-2-5 16,4-6-3-16,3-11-4 0,6-7-2 15,0-12-2-15,4 0 0 0,-1-3-3 16,5-13 0-16,2-8-4 0,2-6-1 0,-2 4-3 15,1-8 1-15,2 9-3 0,-1 2 2 16,-6 0-1-16,-1 1 2 0,0 8-1 16,-6 1 1-16,-1 3-1 0,-4 10 4 15,-7 0 2-15,0 0 2 0,0 11 2 16,-5 8 0-16,-6 10-1 0,-1 13 1 16,-3 1-3-16,2 3-1 0,2 0-4 15,4-13-2-15,7 2-7 0,0-7-8 16,7-11-4-16,1 0-10 0,5-6-7 15,2-11-12-15,-2 0-13 0,3-14-6 0,-3-1 4 16,5-10-114-16,4-7-110 0,7-8-272 16</inkml:trace>
  <inkml:trace contextRef="#ctx0" brushRef="#br0" timeOffset="142523.729">29931 13894 624 0,'0'-28'158'0,"0"28"10"16,-6 0-80-16,-1 21-17 0,-2 18-9 15,-3 14-7-15,-1 10-10 0,-2 11-3 16,-8 1-6-16,4 8-11 0,1-5-4 16,0-5-7-16,5-10-7 0,13-4-12 15,-5-13-12-15,5-8-10 0,0-14-14 16,0-3-15-16,-5-15-16 0,5-6-12 0,-8 0-109 16,8-5-122-16,-7 2-291 0</inkml:trace>
  <inkml:trace contextRef="#ctx0" brushRef="#br0" timeOffset="142682.332">29493 14429 666 0,'-21'-14'179'0,"14"5"5"0,7 2-93 15,8 3-16-15,10-1-15 0,15 5-19 16,8-9-14-16,3 9-11 0,0-9-4 0,-1 9-2 16,-7-6-10-16,-7 6-15 0,-2-3-14 15,-5 3-17-15,3 0-23 0,-4 0-9 16,2 0-117-16,5 0-127 0,1 0-285 15</inkml:trace>
  <inkml:trace contextRef="#ctx0" brushRef="#br0" timeOffset="142904.502">30570 14365 659 0,'-20'53'160'0,"8"6"3"0,-2 10-107 0,1-10-10 15,6-2-14-15,7-13-11 0,-5-1-19 16,5-13-21-16,0-10-21 0,8-6-11 16,-1-2-114-16,6-12-125 0,0 4-284 15</inkml:trace>
  <inkml:trace contextRef="#ctx0" brushRef="#br0" timeOffset="143101.285">30154 14562 633 0,'8'-5'158'0,"18"-8"5"0,15 0-101 16,10 2-4-16,14 2-18 0,1-4-8 15,3-1-12-15,-2 5-14 0,-4 0-11 0,-9-2-16 16,-3-2-17-16,-13 10-12 0,-10-5-120 16,-2 8-127-16,-3 0-294 0</inkml:trace>
  <inkml:trace contextRef="#ctx0" brushRef="#br0" timeOffset="143857.668">25089 15547 455 0,'0'0'116'0,"0"0"11"16,0 0-64-16,11 0 2 0,-6-8 0 16,0 0-2-16,2 8-6 0,-7 0-6 0,0 0-7 15,-5 0-9-15,-5 9-8 16,-8 5-6-16,-5 2-5 0,-8 7-3 0,-10-1-1 16,-6-1-3-16,3 4-1 0,-10 0-5 15,6-6-3-15,11 1 2 0,5-4-1 16,11-5-3-16,15 0 2 0,6-3-1 15,0 1 1-15,19 1 0 0,6-8-1 16,12 4-1-16,6 2 3 0,9 0-1 0,2 1 0 16,-8 3 3-16,-5 3 2 0,-8 1 2 15,-9 1 2-15,-11 6 2 0,0 0 3 16,-3 3 0-16,-3 3-2 0,-7-5-3 16,0-1 0-16,0 4-2 0,-7-11-2 15,-7 3-1-15,-4-6-2 0,-5-1 0 16,-10-7 2-16,-3-5-4 0,-2 0-3 15,2 0-8-15,4-9-8 0,5-8-10 0,13-1-22 16,7-2-23-16,7-10-121 0,13 2-136 16,12-3-321-16</inkml:trace>
  <inkml:trace contextRef="#ctx0" brushRef="#br0" timeOffset="144009.615">25478 15701 634 0,'0'21'161'0,"13"12"3"0,1 8-84 0,-5 7-31 16,-9 2-17-16,0-2-13 0,0-2-8 16,-9-7-9-16,0-14-8 0,9-5-13 15,0-20-22-15,0 0-42 0,9-13-82 16,5-17-120-16,6-7-268 0</inkml:trace>
  <inkml:trace contextRef="#ctx0" brushRef="#br0" timeOffset="144157.002">25380 15535 593 0,'5'4'144'0,"15"2"3"15,9-1-105-15,6-5-1 0,5 0-5 16,0 0-14-16,-4 0-25 0,-4 0-22 16,1-10-11-16,5 10-114 0,-1 0-116 0,4 0-279 15</inkml:trace>
  <inkml:trace contextRef="#ctx0" brushRef="#br0" timeOffset="144440.923">25976 15585 538 0,'23'-2'137'0,"3"2"10"16,2 0-85-16,-2 0 0 0,-2 2-4 0,2-2-5 16,-3 6-7-16,-3 0-9 15,-5-6-9-15,-7 13-5 0,-8-3-3 0,-5 4-4 16,-6 7-3-16,-12-1-2 0,-7 3 0 15,-9 11-1-15,-2 2-1 0,2 5-2 16,-2 7-2-16,7 1-2 0,6-9-1 16,11-1-2-16,11-7 2 0,6-5-3 15,8-5 1-15,7-2 1 0,6-9-2 0,7 0 2 16,3-2-2-16,-2-9 0 0,-1 0 0 16,2 0-4-16,-8-11-5 0,0 6-8 15,-3-7-11-15,1-3-15 0,-7 0-17 16,0 0-9-16,-5 0-110 0,-8-1-122 15,10-5-276-15</inkml:trace>
  <inkml:trace contextRef="#ctx0" brushRef="#br0" timeOffset="144611.569">25850 15880 579 0,'-5'0'149'15,"5"0"9"-15,0 0-80 0,0 0-14 16,0 0-7-16,8 0-8 0,3-7-10 15,7 3-10-15,12-1-7 0,4-4-7 16,4 3-13-16,0-4-16 0,-4-1-14 0,-3 4-25 16,-2-2 110-16,-2-2-236 0,0 6-146 15,11 5-374-15</inkml:trace>
  <inkml:trace contextRef="#ctx0" brushRef="#br0" timeOffset="144892.569">26327 15835 484 0,'7'0'128'0,"4"0"9"16,9-12-36-16,3 3-50 0,5-9-3 16,0 0-4-16,-2 3-3 0,5-9-6 15,0 6-9-15,-5-2-3 0,-5 7-4 16,-3-7-2-16,-11 0-1 0,-7 1 0 16,0 3 2-16,-5 0 1 0,-3 9-2 15,-10 7-1-15,-5 0-4 0,-5 7-2 16,-5 16-3-16,-3 9-3 0,-1 4-1 0,4 8-2 15,9 1-2-15,6-3 2 0,8-6 0 16,10-1-1-16,0-6-1 0,10-6 3 16,4-7-5-16,8-4-5 0,4-10-10 15,3-2-13-15,2 0-18 0,-1-5-16 16,-4-7-4-16,2-1-113 0,1 2-119 16,2-3-268-16</inkml:trace>
  <inkml:trace contextRef="#ctx0" brushRef="#br0" timeOffset="145593.643">27399 15652 601 0,'-7'-10'152'0,"-4"2"7"0,-10 8-90 0,-5 0-6 16,-9 0-11-16,-6 16-4 0,-9 6-7 15,-8 4-7-15,1 3-3 0,3 4-4 16,12-3-6-16,12-5-2 0,19 1-4 15,11-1-3-15,6-1-3 0,11-5-5 16,10-2-3-16,9-8 0 0,5-9-1 16,0 0 2-16,0 0-1 0,0-9 1 15,-8-3-1-15,1-2 0 0,-3 1 1 16,-5 6-1-16,0-1-2 0,-4 2 0 0,-4-3 2 16,-5 2 1-16,-5-2-2 0,-1 3 1 15,-3-6 1-15,-4 3-1 0,0 0 0 16,0-4-1-16,0 11-1 0,0 2 0 15,-6 0 0-15,-4 0 0 0,-1 2 1 16,2 7 0-16,0 2-1 0,2-2 1 16,1-2-1-16,6 2 1 0,0-9 1 15,0 7-1-15,0-7 0 0,14 0 1 0,-4-9-1 16,15 2 0-16,1-12 1 16,7 1-2-16,-1-10 1 0,8-3-2 0,-8-3-2 15,-1-1 0-15,2-2 0 0,1-6-1 16,1-3 0-16,-1-3-1 0,0-7 2 15,1-2 1-15,-6-7 4 0,-9-9 2 16,6-3 3-16,-5 4 4 0,-4 7 2 0,-7 11 3 16,1 19 2-16,-11 14 0 15,0 22-3-15,0 0-2 0,-15 13-3 0,-3 16-2 16,-11 14-1-16,-6 15-3 0,-1 14-1 16,-6 12 1-16,-1 18-1 0,-1 9 1 15,0 4-2-15,1-1-2 0,8 0 1 16,5-12 0-16,10-10-1 0,20-13 1 15,0-9-4-15,12-17 1 0,9-14-2 16,7-12-2-16,1-12-1 0,-2-8 0 16,2-7-1-16,5 0 4 0,-3-7 3 0,-3-8 2 15,2-8 6-15,-4-13 5 0,-3-8 3 16,-2-2 8-16,-1-1 3 0,-10-10 0 16,-4 2 0-16,-6 0-3 0,0 2-6 15,-18 6-3-15,-2 8-7 0,-6 19-7 16,-16 12-11-16,-6 8-11 0,-4 6-7 15,-5 13-12-15,-5 2-26 0,12 3 130 0,16-2-289 16,5-8-172-16,12-14-470 0</inkml:trace>
  <inkml:trace contextRef="#ctx0" brushRef="#br0" timeOffset="146192.572">28418 15619 580 0,'8'0'143'0,"1"0"9"0,0 17-97 0,3 5 1 16,-4 10-3-16,0 12-8 0,-1 12-8 15,6 4-10-15,-2 16-12 0,4 6-5 16,3 7-4-16,2 0-6 0,-2-8 0 15,-10-10-6-15,-3-14-6 0,-5-21-2 16,0-13-3-16,-10-4-4 0,-3-19-2 16,-2 0 0-16,0-8 0 0,4-8 2 0,3-8 3 15,0-9 4-15,8-5 3 0,-7-14 2 16,2-9 1-16,5-9 7 0,-5-6 5 16,5-5 4-16,5-4 0 0,7 6 4 15,10 6 4-15,5 0 5 0,2 9 3 16,2 9 0-16,2 17 2 0,-7 1 3 15,2 10 0-15,-4 27 1 0,1 0-1 16,-5 0-1-16,4 11-2 0,-1 9-3 16,-3 11-5-16,-12-2-2 0,-8 3-5 0,0 4-2 15,-7-2-4-15,-17-1 0 0,-11 2-2 16,-10-8-1-16,-9 1 0 0,-7-6-1 16,5-8-7-16,1 0-7 0,11-14-7 15,6 1-15-15,15-1-15 0,10-1-18 16,13-9-12-16,7-8 183 0,7-5-285 15,17 2-138-15,17-1-376 0</inkml:trace>
  <inkml:trace contextRef="#ctx0" brushRef="#br0" timeOffset="146426.818">29025 15648 501 0,'13'10'139'16,"-8"2"4"-16,-5 6-52 0,0 8-44 15,0 7-8-15,-10-2-9 0,-1 3-8 16,4-4-7-16,1-1 1 0,6-10 5 15,5 0 3-15,6-9 4 0,2-10 1 0,4 0 1 16,6 0-1-16,-10-7 3 0,0-9-3 16,-2 0 2-16,-3-4-5 0,-8-5-3 15,0-3-4-15,-6 1-4 0,-2-5-5 16,-10 2-4-16,1-2-11 0,-2 1-10 16,6 2-17-16,4 0-20 0,9 6-25 15,0 3-123-15,17 6-144 0,12 9-326 16</inkml:trace>
  <inkml:trace contextRef="#ctx0" brushRef="#br0" timeOffset="146584.748">29341 15691 622 0,'11'23'149'15,"1"-5"3"-15,-6 0-102 0,-6-2-12 16,0 0-11-16,5-6-8 0,-5-4-10 0,0-6-15 15,0-6-17-15,0-2-1 0,0-10-128 16,15-1-124-16,-2 1-309 0</inkml:trace>
  <inkml:trace contextRef="#ctx0" brushRef="#br0" timeOffset="146926.645">29365 15402 573 0,'0'0'145'16,"0"7"10"-16,10 9-79 0,-2 3-16 15,4 8-3-15,-4 5-5 0,4 0-3 16,1 0-5-16,-2-2-6 0,1 0-3 16,-4-7-6-16,0-1-5 0,-3-6-3 15,1-6-2-15,1-10-7 0,-2 0-2 16,5 0-4-16,4-14 0 0,6 0-3 0,1-9-1 16,7-2-2-16,0 2 1 15,1-2 0-15,-3-1 0 0,1 3-1 0,-6 8 0 16,-6-1 1-16,-1 7 4 0,-4 9-1 15,-5 0 2-15,-5 6 5 0,-5 0 2 16,5 14 0-16,-5 3-1 0,5 6-2 0,-13 4-2 16,13 1-5-16,-6 0-2 0,6-3-9 15,-7 2-5-15,1-7-4 0,6-4-9 16,0-5-8-16,8-10-7 0,2-7-12 16,1-10-7-16,9-6-12 0,3-8-9 15,-2-5-109-15,-2-8-121 0,9 3-289 16</inkml:trace>
  <inkml:trace contextRef="#ctx0" brushRef="#br0" timeOffset="147112.043">29997 14916 633 0,'0'0'153'0,"0"0"12"0,-7 14-105 16,1 8-1-16,-1 12-6 0,-1 2-4 15,3 17-6-15,5 2-6 0,0 12-11 16,-5 8-6-16,5 5-3 0,0-4-6 15,-6 6-4-15,1-15-3 0,5-10-8 16,0-12-11-16,0-6-11 0,0-18-13 0,0-10-21 16,10-5-12-16,-2-6-119 0,2 0-127 15,4 0-294-15</inkml:trace>
  <inkml:trace contextRef="#ctx0" brushRef="#br0" timeOffset="147428.621">29799 15570 574 0,'0'6'146'0,"0"1"8"0,5 3-84 16,11-6-7-16,7-4-9 0,8 8-6 15,5-8-8-15,0 0-7 0,0-15-4 16,3 6-7-16,-1-1-6 0,-7-3-2 16,0 0-3-16,0 1-3 0,-3-3-3 15,-2-4-3-15,-4 2 1 0,0-5 1 16,-4 2 5-16,-6 3 2 0,-2-1 3 0,-4 2 5 15,-6 7-2-15,0 9 2 0,0 0-3 16,-11 0-5-16,-1 17-3 0,-4 6-2 16,-5 8-2-16,0-4 0 0,1 5-2 15,5-2-1-15,5 4 2 0,10-2-1 16,0 2-2-16,0-10-1 0,10-4-4 16,0-5-9-16,1-7-12 0,3-8-15 15,-3 0-16-15,2 0-22 0,-3-6 22 0,1-4-145 16,2 7-126-16,2-8-304 0</inkml:trace>
  <inkml:trace contextRef="#ctx0" brushRef="#br0" timeOffset="147961.126">30480 15434 575 0,'-7'20'152'0,"7"-3"4"16,0 6-73-16,5 4-25 15,0 5-9-15,3-4-9 0,-8 4-10 0,7 2-8 16,-7-6-3-16,8-2-4 0,-3 2-1 15,-5-7 1-15,6 0 0 0,6-1-1 16,-3-6 1-16,0-10 0 0,-3-4 3 16,4 0-1-16,-10 0-2 0,11-16-1 15,-1 0-1-15,-3-1 0 0,3-7-3 16,-1 6-3-16,1-4-2 0,2-2-2 16,1-7 0-16,0-6-1 0,2-9-2 0,-6-2 1 15,3-4-2-15,3 9 1 0,-4 3 1 16,5 10-7-16,-3 8-8 0,4 9-8 15,-2 5-11-15,3-1-11 0,-2 2-18 16,8 7-16-16,-2-11-4 0,6 8-1 16,-2-3 0-16,0-1-10 0,-2 7-9 15,-2-2 24-15,-1-5 40 0,-1 7 23 0,-9 0 18 16,-3 0 18-16,-8 11 32 0,0 1 32 16,0 6 3-16,-11 4-16 0,-9 4-6 15,-6 1-4-15,0 1-7 0,-4-3-11 16,4-5-9-16,7-4-12 0,10 3-8 15,9-10-6-15,0 2-6 0,5-3-2 16,7 0 1-16,1 6 0 0,-5-3 5 0,-1 7 3 16,-1-1 3-16,-6-2 6 0,0 5 0 15,8 2 4-15,-8-2 1 0,8 5 1 16,1-1-2-16,4 1 0 0,-3 2-2 16,-10 5-3-16,0-3 0 0,0 4-1 15,-18-2-5-15,-15-1-2 0,-8 0-3 16,-16-3-7-16,-6-1-5 0,-13 1-12 15,-1-11-14-15,-3-1-14 0,3-10-36 16,-5-5-135-16,5 0-154 0,-3-11-368 0</inkml:trace>
  <inkml:trace contextRef="#ctx0" brushRef="#br0" timeOffset="148495.969">23615 14145 588 0,'-20'14'148'0,"2"14"5"16,-9 8-97-16,2 5-3 0,-18 16-9 16,-4 17-6-16,-5 3-9 0,8 12-5 0,8 13-1 15,8 0 0-15,8 9 0 0,10 6-1 16,10 9-3-16,0 0-1 0,5 3-6 15,20-7-3-15,4 0-3 0,12-13-5 16,6-6-9-16,-2-5-11 0,-3-6-10 16,-1-15-15-16,7-3-16 0,9-15-12 15,7-8-110-15,21-2-119 0,10-7-273 0</inkml:trace>
  <inkml:trace contextRef="#ctx0" brushRef="#br0" timeOffset="149129.02">30882 13813 474 0,'0'-15'111'16,"13"1"5"-16,3 7-77 0,7 7 5 0,4 0-1 15,5 0 3-15,-1 14-1 0,2 0 1 16,-4 13-2-16,3 17-2 0,2 4-6 16,4 11-3-16,-1 14-11 0,4 13-3 15,0-4-4-15,2 15-6 0,-1 13-3 16,5 3-1-16,-4-2-5 0,-7 4 1 16,-7-1 0-16,-11-9 0 0,-11 0 0 15,-7-2 0-15,0 0 0 0,-8-12 1 16,-5 0-2-16,-9-10 0 0,1-15-1 0,0-9 2 15,-2-11 1-15,-6-8-3 0,2-9-3 16,-2-5-1-16,3-5-5 0,0-4-5 16,8-15-11-16,1 0-12 0,6 0-15 15,6-20-116-15,5-10-123 0,13 0-300 16</inkml:trace>
  <inkml:trace contextRef="#ctx0" brushRef="#br0" timeOffset="149447.814">32333 14470 667 0,'0'0'167'15,"0"0"7"-15,7 5-108 0,-2 4 0 16,-5 5-9-16,4 5-8 0,-4 10-8 16,9 12-8-16,-4 8-5 0,3 9-5 15,-3 4-4-15,-5 7-6 0,8-9-2 0,-8-1-1 16,5 2-2-16,-5-4-1 0,6-9-4 16,-1 1-2-16,0-7-4 0,-5-8-3 15,0-8-12-15,7-1-9 0,-7-9-13 16,5-5-10-16,-5-8-21 0,0-3-12 15,0 11-116-15,8-11-126 0,-3-9-296 16</inkml:trace>
  <inkml:trace contextRef="#ctx0" brushRef="#br0" timeOffset="149713.733">31931 15439 606 0,'8'-24'160'16,"10"-6"11"-16,5-9-84 0,-4-7-7 15,11 3-7-15,7-3-5 0,4-5-11 16,7-3-8-16,7-9-8 0,8-2-11 16,5-8-4-16,8-5-10 0,2-7-6 15,4 6-3-15,-9 5-6 0,-10 12-8 16,-13 12-4-16,-14 19-14 0,-9 11-10 15,-11 16-18-15,-16 4-25 0,0 0-12 0,0 10-115 16,-28 11-135-16,-5 1-298 0</inkml:trace>
  <inkml:trace contextRef="#ctx0" brushRef="#br0" timeOffset="150648.722">25372 16719 519 0,'5'-7'105'15,"-5"0"2"-15,5 7-99 0,-5 0 1 16,0 0-2-16,0 0 2 0,0 0 4 16,0 7 3-16,0-7 4 0,0 0 3 15,5 0 3-15,-5 0 2 0,8 0 3 16,2 0-1-16,-5 0-1 0,4 0 1 15,3 0-3-15,-1 0-3 0,2 0-4 16,-1 0-2-16,-4 0-2 0,-8 0-2 16,10 0-2-16,-10-7-2 0,0 7-1 0,0 0-2 15,5 0-2-15,-5 0 0 0,5-6-3 16,-5 6 0-16,8 0-2 0,-2 0 2 16,-1 0 1-16,0 0 2 0,0 6 1 15,0 8 3-15,-5 10-1 0,0 18 2 16,0 11-2-16,-8 15-1 0,-2 1-1 15,-10 5-1-15,-4-4-2 0,-4-1 1 0,4 0-1 16,1-2-4-16,0-2-3 0,6-8-3 16,8-13-7-16,2-6-8 0,7-18-12 15,0-14-12-15,8-6-7 0,4-8-7 16,9-12-45-16,7-11-60 0,11-10-100 16,2-9-219-16</inkml:trace>
  <inkml:trace contextRef="#ctx0" brushRef="#br0" timeOffset="150832.825">25974 16421 581 0,'5'-13'147'0,"-5"13"9"15,0 0-87-15,0 10-11 0,0 12-3 16,0 14-6-16,-11 7-8 0,2 16-9 16,-2 5-8-16,-5 15-5 0,1 8-3 15,-8 10-7-15,3-6-3 0,-1 0-5 16,8-6-5-16,1-14-12 0,4-14-12 0,3-10-23 15,5-10-13-15,-6-16 10 0,6-10-126 16,0-11-119-16,0 0-268 0</inkml:trace>
  <inkml:trace contextRef="#ctx0" brushRef="#br0" timeOffset="151047.191">25318 17018 563 0,'-7'-6'135'15,"7"-5"11"-15,0-2-90 0,17 5 3 16,11-8 6-16,16 3-4 0,13 1-5 16,9-6-3-16,20-3-11 0,-1 3-9 0,-1 0-11 15,-2 6-8-15,-2 12-11 0,-10 0-10 16,-8 11-13-16,-11 5-9 0,-17 0-10 16,-16 4-15-16,-18-6-8 0,0 8-6 15,0-9 40-15,-16-2-140 0,-4-1-109 16,4 13-279-16</inkml:trace>
  <inkml:trace contextRef="#ctx0" brushRef="#br0" timeOffset="151247.571">25249 17250 644 0,'0'0'160'15,"0"0"9"-15,13 0-104 0,12 0 4 16,4-5-10-16,11-2-8 0,12 0-11 15,7-5-9-15,6 4-10 0,20 8-12 16,-3 0-15-16,-5-7-18 0,-2 7-16 16,-1-8-24-16,-10 2 80 0,0 3-207 0,11-8-138 15,-5 11-351-15</inkml:trace>
  <inkml:trace contextRef="#ctx0" brushRef="#br0" timeOffset="151532.381">26862 17123 611 0,'-32'0'145'16,"-6"15"6"-16,-4 8-103 0,-8 4-5 15,5 9-7-15,4 7 1 0,10-1-2 16,11-4-3-16,20-3-1 0,0-5 1 16,15-7 1-16,9-9 2 0,12-8-3 15,12-6-3-15,1 0-3 0,0-14-4 16,0-6-2-16,-10 2 1 0,-3-3 2 15,-11-2-1-15,-2 2 2 0,-9-4-1 0,-7 7-2 16,-7-4-2-16,-7 2-6 0,-7 0-11 16,-14-2-9-16,-8-1-10 0,-7 7-10 15,-1-4-14-15,2 4-12 0,9-1-17 16,18 6-23-16,15 2-13 0,7 2-101 16,16 7-127-16,21-5-277 0</inkml:trace>
  <inkml:trace contextRef="#ctx0" brushRef="#br0" timeOffset="151848.238">27708 16656 489 0,'23'-43'141'16,"0"-1"10"-16,-8-2-13 0,-9 4-76 15,-6-1-3-15,0 9-3 0,-6 4-5 16,-6 10-3-16,-4 6-6 0,-5 7-3 16,-2 7-4-16,-3 0-4 0,-7 16-1 15,-2 9-2-15,1 19-3 0,-5 13-7 16,3 1-2-16,-10 14-2 0,4 8-2 16,6 5-7-16,6 8-2 0,4-5 0 15,18 0 1-15,8-5-5 0,0-10-7 0,0-10-10 16,0-1-11-16,5-13-9 0,3-7-17 15,-2-12-14-15,3-11-9 0,-5-12-6 16,-4-7 1-16,0 0 191 0,0-12-284 16,0-4-124-16,0-4-369 0</inkml:trace>
  <inkml:trace contextRef="#ctx0" brushRef="#br0" timeOffset="152011.808">27172 17114 615 0,'-10'-29'158'0,"10"7"8"0,0 8-94 16,0 4-8-16,10 4-8 0,3 6-2 15,8-8-7-15,8 8-4 0,7 6-5 16,4-6-2-16,2 8-4 0,2-8-7 16,-1 6-6-16,-2-6-13 0,1 5-13 0,-2-5-12 15,-3 0-21-15,2 0-28 0,-3 0-19 16,-3 0-122-16,3 0-136 0,0 0-311 16</inkml:trace>
  <inkml:trace contextRef="#ctx0" brushRef="#br0" timeOffset="152799.505">28130 17152 558 0,'7'0'145'0,"6"0"5"0,11-7-45 16,3 0-62-16,5 0-11 0,3-2-4 15,2-7-4-15,1 0-3 0,-4-6-2 16,-3 4 1-16,-8-4 2 0,-3 4 1 0,-7-5-2 15,-6 0 1-15,-7 0-2 0,0 2-2 16,0-4-2-16,-5 7-5 0,-7 0-1 16,-7 9 0-16,-4 9-4 0,-10 0 0 15,-5 11 1-15,-6 13 0 0,3 12 1 16,-5 2 1-16,4 6 0 0,3-2 1 16,14-2 0-16,4-3-3 0,8 0 1 15,13-3-3-15,0 6-2 0,14-3-1 16,-2 2-1-16,3-9 1 0,9 4 0 15,-4-11-2-15,4 2 1 0,4-7 1 0,0-2-1 16,3-9 0-16,2-7 0 0,3 0 1 16,5-21 1-16,-4-1-4 0,-4-7-1 15,-2-9-2-15,2 2-2 0,-4-1-3 16,6-1-2-16,-1-1-3 0,-3-2 3 16,-3-6 1-16,3-10 0 0,-2-13 3 15,-6-11 1-15,-3-7 3 0,1-3 3 16,-8-7 2-16,-6 12 3 0,1 11 4 0,-8 11 2 15,0 7 2-15,0 21 1 0,0 8-2 16,-10 12-1-16,-1 16-3 0,3 0-3 16,-2 9-1-16,-3 5-1 0,0 6-1 15,-1 2-2-15,1 5 1 0,-1 4-1 16,2 17 1-16,1 9 1 0,-1 12-1 0,3 10-1 16,-1 20 2-16,10-5-3 15,0-2 1-15,0-5 1 0,5-12-1 0,4-18-2 16,6-14 1-16,-3-2-1 0,2-9-1 15,4-7-1-15,0-4-3 0,2-7-1 16,4-14 1-16,4 0-2 0,0-10-4 16,6-3-3-16,6-10 0 0,-3-4-2 15,-2-5 0-15,-1 2 1 0,-4-5 1 16,-8-2 7-16,-4-5 5 0,-6-4 4 16,-7-7 4-16,-5-1 6 0,0-1 4 0,0 4 3 15,-7 8 1-15,2 20 0 0,-1 8 0 16,-2 15-2-16,-1 0-5 0,1 13-3 15,-2 10-5-15,2 0 0 0,-2 13 0 16,-1 1-1-16,11 3-1 0,-11 6 3 16,11 3-2-16,0-4 1 0,0 2 1 15,11-2-2-15,-1-10-2 0,-4-4-2 16,4-5-8-16,2-9-5 0,-3-6-7 16,8-6-13-16,-3-5-11 0,1 0-16 0,3-5-15 15,3-6 173-15,1-6-285 0,7 4-146 16,2-3-402-16</inkml:trace>
  <inkml:trace contextRef="#ctx0" brushRef="#br0" timeOffset="153282.728">29347 16810 494 0,'-6'0'143'0,"1"11"10"15,5 4-29-15,-7 5-52 0,7 4-9 16,0 5-4-16,0 3-6 0,0 6-10 15,0-2-8-15,0 2-6 0,0-1-4 16,0 1-3-16,0-5-7 0,0-6-2 0,0-1-3 16,9-9-1-16,-4-3 0 0,-1-7-2 15,3-7-1-15,4 0 0 0,-1 0 2 16,5-11-3-16,0-3-1 0,1-4 0 16,-3 2-1-16,4-3-2 0,-6-2-1 15,-1-1 0-15,3 5 0 0,0-1 0 16,-2-7 0-16,-2 12-1 0,-3 5 0 15,-6 2 2-15,0 6-1 0,0 0 1 0,0 12-1 16,0 0 0-16,-5 7 1 0,5 2 2 16,0 2-2-16,0-3 0 0,0-5-1 15,0-2 2-15,10-4 0 0,1-9-2 16,4 0-1-16,3 0 1 0,3-9 1 16,-1-8 0-16,0 4 0 0,4-3 0 15,2 0-1-15,2 0 0 0,2 3 3 0,-1-1 3 16,-3 3 4-16,-9 1 1 0,-1 10 5 15,-3 0 1-15,-6 4 4 0,-7 7-2 16,0 8-5-16,-5 3-4 0,5-3-1 16,0 0-10-16,0-1-10 0,0-9-10 15,0-9-14-15,11 0-13 0,1 0-20 16,4-15-22-16,4 0-12 0,4-6 178 16,1 1-279-16,-4-4-138 0,-1 2-379 15</inkml:trace>
  <inkml:trace contextRef="#ctx0" brushRef="#br0" timeOffset="153550.917">30056 17018 570 0,'0'7'147'16,"0"-7"7"-16,10 12-77 0,1-12-15 16,5 0-10-16,1 0-5 0,4-7-11 15,5 2-6-15,-3-5-4 0,-2-5-2 16,2-3 0-16,0 0 0 0,-3-3-1 16,-2-2 2-16,-3-3-1 0,-4 2 0 0,-3 2-6 15,-1 0-2-15,-7 11-6 0,0 0-4 16,0 11-2-16,-10 0 0 0,-3 19-3 15,-8 6 1-15,-6 4-3 0,1 14 1 16,3-4 0-16,5-2 1 0,7 0-3 16,11-6 3-16,0-5-4 0,0-4-1 15,8-3-5-15,0-6-7 0,0-5-5 0,2-8-7 16,2 0-15-16,1 0-10 0,-2-5-15 16,6-4-9-16,-1-6 11 0,2 1-116 15,8 1-117-15,2-1-261 0</inkml:trace>
  <inkml:trace contextRef="#ctx0" brushRef="#br0" timeOffset="153900.548">30522 16624 421 0,'-5'3'114'0,"-3"12"7"16,-2 5-47-16,0 5-13 0,-1 8-1 15,1-2-1-15,2 6-3 0,1-5-6 16,2-2-4-16,5-1-8 0,0-10-9 15,5-3-10-15,2-5-5 0,3-2-6 16,-2-9 2-16,0 0 0 0,4 0 3 16,-1 0 1-16,0-9 1 0,3 1-1 0,0-3 0 15,1-2-4-15,1-9-5 0,4 4-1 16,-4-1-1-16,1-2-2 0,-1 2 3 16,-3 3 0-16,0 10 4 0,-3 6 2 15,-3 0 3-15,-1 0 1 0,-6 18 0 16,0 7-2-16,0 8 0 0,0 1-4 15,0 5-1-15,-6 4-4 0,6-4-2 0,0 2 0 16,0 0 0-16,0-10-3 0,0-3-4 16,4-7-7-16,5-7-8 0,-1-5-8 15,2-9-9-15,6 0-13 0,-1 0-15 16,1-14-11-16,-1 1-109 0,4-10-122 16,3 2-290-16</inkml:trace>
  <inkml:trace contextRef="#ctx0" brushRef="#br0" timeOffset="154105.728">31059 16340 567 0,'0'0'143'0,"0"0"9"0,-5 16-68 16,-3 2-30-16,1 14-2 0,2 11-4 16,-1 10-6-16,-3 4-8 0,4 12-5 15,-1 8-8-15,-4 8-5 0,2-6-4 16,1-3-3-16,7-9-3 0,0-15-4 0,0-14-8 15,0-7-11-15,12-12-13 0,-6-5-15 16,3-7-15-16,-3-7-9 0,1 0 37 16,-7-7-143-16,9 2-108 0,-2-3-271 15</inkml:trace>
  <inkml:trace contextRef="#ctx0" brushRef="#br0" timeOffset="154333.949">30679 16697 544 0,'-23'0'131'16,"5"4"5"-16,5 7-84 0,3-4-3 16,4 5-4-16,6 0-1 0,0-4 0 15,6-1 0-15,2 1 1 0,6 0-2 16,5-4-3-16,4-4-2 0,10 10-7 16,1-10-7-16,5 0-5 0,4 0-10 15,-2 9-8-15,-2-9-10 0,4 4-7 0,-9 2-6 16,-1-6-10-16,-2 0-14 0,-2 0-14 15,-4 0-9-15,1 0-2 0,0-6-105 16,0-2-115-16,1 0-256 0</inkml:trace>
  <inkml:trace contextRef="#ctx0" brushRef="#br0" timeOffset="154787.613">31370 16727 551 0,'8'0'139'0,"-8"0"13"0,8 0-84 15,-8 0-2-15,0 0-1 0,0 7-3 16,0 2-2-16,-12 3-4 0,1-4-8 15,-2 1-4-15,-3 4-7 0,-1-8-7 16,-2 5-4-16,-3-3-3 0,4 4-6 16,-5 0-2-16,4-2-4 0,4 3-4 15,4 1 0-15,2 1-2 0,9 0-4 0,0 0 0 16,0 2-3-16,5-1 2 0,3-8 1 16,2 5 0-16,-2 1-3 0,2-1 1 15,3 1 0-15,-3-2 2 0,5 7-1 16,0-3-2-16,1 4-1 0,-3-7 0 15,2 5 0-15,-2 1-1 0,-2 1-1 0,-2 3 3 16,-3-1-1-16,-1 2 1 16,-5 0 1-16,0 2-2 0,0 0-2 0,0-4-1 15,-7 1-3-15,7-3 2 0,-8-3 1 16,3-9-2-16,-3 2 1 0,2-9 1 16,-4 11 0-16,0-11 2 0,-1 0 1 15,-4-9-2-15,-2 9 1 0,-2 0 3 16,2-8 2-16,1 3 3 0,6-3 4 15,10-5 0-15,0-4 3 0,7-1-2 16,4-3-2-16,1 1 3 0,2 0-3 0,3 4-4 16,-9 6-3-16,5 2 2 0,0 8-1 15,-1-6 0-15,4 6 0 16,4 0-4-16,-6-6-5 0,6-1-10 0,1 7-20 16,2-6-21-16,-5 0-23 0,3 6-126 15,6 0-144-15,4 0-333 0</inkml:trace>
  <inkml:trace contextRef="#ctx1" brushRef="#br0" timeOffset="183939.834">27978 17282 0,'-91'66'16</inkml:trace>
  <inkml:trace contextRef="#ctx0" brushRef="#br0" timeOffset="-57204.278">15612 3318 542 0,'0'0'133'16,"0"12"6"-16,0 9-92 0,6 5-2 16,-6 19-8-16,0 2-7 0,7 6-7 0,-4 6-7 15,-3 11-6-15,5-6-5 0,-5 7-1 16,-5-5-1-16,5-3-5 0,0-12-7 16,-8-11-9-16,0-8-11 0,8-9-8 15,-8-16-111-15,8-7-113 0,0 0-269 16</inkml:trace>
  <inkml:trace contextRef="#ctx0" brushRef="#br0" timeOffset="-56966.493">15615 3236 558 0,'7'-30'132'0,"9"14"6"16,7 0-97-16,3 4 3 0,5 6 0 15,2-2-2-15,-2 8-5 0,7 0-7 16,-6 0-3-16,-2 9-7 0,-4 10-5 0,-3 10-3 15,-12 12-4-15,-11 6 1 0,0 1-1 16,-5 9 1-16,-13-12-1 0,-11-2-1 16,-7-10 0-16,2 1 0 0,-6-13-4 15,6-3-3-15,3-6-6 0,3-8-8 16,4-4-14-16,7-4-15 0,6-4-14 16,11-5 177-16,0-6-291 0,19 1-140 15,16 1-385-15</inkml:trace>
  <inkml:trace contextRef="#ctx0" brushRef="#br0" timeOffset="-56693.885">16016 3241 582 0,'8'21'150'15,"-8"10"6"-15,0 8-94 0,0 6-7 0,-11 8-11 16,-4 3-10-16,-1-13-11 16,12-5-10-16,4-11-5 0,8-17-1 0,19-10-2 15,17 0-2-15,3-5 0 0,9-19-1 16,-4-2 0-16,-6-7-1 0,-5-10 1 15,-3-3 4-15,-1-3 4 0,1-2 0 16,-5 6 5-16,-4 6 3 0,-3 1 2 16,-11 14 2-16,0 5-2 0,-15 19-4 15,0 0 0-15,0 0-4 0,-10 28-4 16,-2 8-2-16,7 3-3 0,5 4-6 0,0 0-6 16,5-10-12-16,7-6-12 0,1-24-22 15,3 6-16-15,10-9-4 0,5-4-113 16,1-5-118-16,0-13-267 0</inkml:trace>
  <inkml:trace contextRef="#ctx0" brushRef="#br0" timeOffset="-56459.071">17006 3063 539 0,'0'0'137'0,"-7"19"7"0,-9 9-81 0,-6 4-6 16,-7 3-7-16,-2 5-3 0,5-9-7 15,5 3-9-15,14-10-4 0,7-10-7 16,0-4-5-16,15-4-3 0,9-6-4 15,2 0-2-15,5 0-1 0,-3 0-3 16,-3 0-1-16,-10 7 1 0,3-1-2 16,-10 7 1-16,-3 3-2 0,-5 4-1 0,0 1 2 15,-12-3 1-15,-7 2-3 0,-4-6 1 16,-15 1-7-16,2 0-9 0,-3-3-16 16,-4-9-15-16,6-3-11 0,15-1-113 15,22-7-123-15,0-5-275 0</inkml:trace>
  <inkml:trace contextRef="#ctx0" brushRef="#br0" timeOffset="-56142.936">17107 2785 523 0,'7'13'140'0,"-1"14"9"0,6 9-60 16,-1 12-31-16,-4 11-9 0,-1 8-8 15,-6-4-14-15,7 4-8 0,-7-5-8 16,0-10-6-16,0-6-4 0,0-3-1 0,0-12 0 15,0-4 0-15,0-10-1 0,0-3 0 16,0-14 1-16,0 0 0 16,10 0 0-16,-6-13 0 0,3-4 0 15,1-8 1-15,4-1-2 0,-1-12 0 0,5-5 0 16,-1 9 0-16,2-5 1 0,2 7-1 16,-3 9 1-16,1 10 0 0,1 13-1 15,5 0 3-15,-4 0 0 0,-2 22 1 0,4 7 2 16,2 14 1-16,-10 4 1 0,2 3 1 15,-9-3-6-15,1-5-8 0,-7-12-18 16,0-8-19-16,0-5-121 0,0-1-130 16,11-16-315-16</inkml:trace>
  <inkml:trace contextRef="#ctx0" brushRef="#br0" timeOffset="-55853.38">17940 2804 582 0,'10'11'152'0,"4"7"8"0,4 12-83 16,-1 8-13-16,-1 18-11 0,-1 12-14 0,-5 2-13 15,-10 4-16-15,11-3-21 0,-4-6-27 16,-7-16 114-16,4-1-246 0,3 0-144 16,3-12-392-16</inkml:trace>
  <inkml:trace contextRef="#ctx0" brushRef="#br0" timeOffset="-55389.576">15507 4358 557 0,'0'0'140'0,"-6"0"11"0,6 20-90 16,-7 9 1-16,7 13-7 0,-7 10-7 15,7 22-8-15,-4 13-12 0,4-1-10 16,0-2-5-16,-5-5-6 0,5-8-2 0,5-21-6 15,-5-6-4-15,0-7-6 0,4-10-10 16,3-16-13-16,0-11-13 0,1 0-11 16,-5-4-110-16,4-22-116 0,1-2-272 15</inkml:trace>
  <inkml:trace contextRef="#ctx0" brushRef="#br0" timeOffset="-55203.355">15659 4270 578 0,'18'-26'140'0,"4"15"9"15,4 11-92-15,-2 0-4 0,1 0-2 16,-2 13-4-16,1 11-5 0,-1 5-7 16,-7 7-7-16,-9 7-6 0,-7 3-3 15,-8 2-6-15,-10 3-3 0,-12-3-3 16,-1-8-2-16,-1-10-2 0,2-7-4 16,6-11-13-16,14-12-15 0,10 0-24 15,0 0 164-15,6-19-291 0,16-3-156 0,12-8-421 16</inkml:trace>
  <inkml:trace contextRef="#ctx0" brushRef="#br0" timeOffset="-54907.693">15983 4177 503 0,'8'0'141'16,"2"12"11"-16,-2 10-39 0,-1 9-48 0,-7 9-2 16,0-3-6-16,5 2-10 0,-5-4-9 15,0 3-8-15,0-6-8 0,8-3-6 16,3-10-6-16,4-5-2 0,5-14-6 15,6 0 2-15,3-5-3 0,6-14-1 16,1-1 1-16,-7-9-3 0,-3-1 1 16,-3 1 2-16,-6 1-3 0,-4 4 0 15,3 2 1-15,-6 2 2 0,0 6 2 16,-4 9 3-16,-6 5 0 0,0 5 6 16,0 11-1-16,-5 4 0 0,-6 9 0 0,4 8 0 15,1-2-5-15,6 3-7 0,0 0-10 16,0-9-11-16,11-8-14 0,2-12-21 15,0-9-17-15,9 0-120 0,1-6-129 16,1-7-303-16</inkml:trace>
  <inkml:trace contextRef="#ctx0" brushRef="#br0" timeOffset="-54653.515">16821 4164 605 0,'-25'7'151'0,"-1"9"5"16,-5 6-96-16,-3 8-11 0,-6-3-10 15,6-1-15-15,9-3-8 0,11-10-8 16,14-6-5-16,0-1-3 0,10-6 1 0,19 0-1 16,0-6 1-16,6-3 0 15,-2 2 1-15,-1 7-1 0,-4 0-1 16,-2 0 0-16,-4 14 0 0,-4 0 0 0,-12 3-1 16,-6 4-1-16,0 9 1 0,0 1 1 15,-8 2 0-15,-12 1 1 0,-4 1 0 16,1-11-1-16,-5-1 1 0,7-4-4 15,-5-8-8-15,3-11-12 0,-2 0-16 16,4 0-32-16,11-23-88 0,10 1-117 0,8-15-258 16</inkml:trace>
  <inkml:trace contextRef="#ctx0" brushRef="#br0" timeOffset="-54338.03">16981 3766 580 0,'16'41'151'0,"-2"7"5"16,2 20-86-16,-11 4-16 0,3 1-12 16,-1-5-12-16,-7 3-10 0,0-19-12 15,0-7-4-15,0-8 0 0,0-4-1 16,-9-10-2-16,9-6 0 0,-5-10-1 16,5-7 2-16,0 0 0 0,0-12-1 15,9-4 1-15,-3-3-2 0,4-6 1 0,0-2 0 16,3-2-1-16,0-5 0 0,7 3 0 15,-6-8-1-15,4 4 2 0,0 8 2 16,-3 7 0-16,-2 14 4 0,-1 6 3 16,-7 13 2-16,-5 12 3 0,0 7 1 15,0 4-3-15,0 5 1 0,-7-4-8 16,7-1-8-16,-8 0-14 0,8-8-19 16,0-7-22-16,6-5-121 0,1 0-135 15,6-10-318-15</inkml:trace>
  <inkml:trace contextRef="#ctx0" brushRef="#br0" timeOffset="-54037.149">17748 3853 552 0,'15'0'142'16,"6"0"10"-16,-1 0-77 0,0 13-16 0,-1-4-4 15,-6 6-7-15,5 5-12 0,-8 3-6 16,-2 7-8-16,-8 2-5 0,0 11-3 15,0-2-4-15,-14 2-2 0,-9-2-1 16,-10 2-3-16,-1-5 2 0,-12 2-5 16,5-8 1-16,0 1 1 0,3-3-3 15,7 1-1-15,12 3 3 0,6-6-3 0,13-2 2 16,0-1-1-16,5-5-1 0,13-6 1 16,1-3 3-16,12 1-3 0,7-6-1 15,-4 2 0-15,2-2-7 0,-5-3-9 16,-8 5-10-16,-3-2-21 0,-12 5-14 15,-8 2-115-15,-8 8-129 0,-10 8-293 16</inkml:trace>
  <inkml:trace contextRef="#ctx0" brushRef="#br0" timeOffset="-53587.059">15443 5422 601 0,'7'35'139'0,"-4"14"3"16,-3-1-99-16,0 17-8 0,0 0-10 0,0-6-4 15,-5-12-6-15,-3 0-5 0,-5-8-2 16,1-5-4-16,3-6-1 0,9-7-2 16,-5-13-1-16,5-8 0 0,0-11 1 15,14-7-1-15,1-10-1 0,5-11-2 16,-7 0-2-16,8-4-2 0,-1-7-3 16,-1-16 2-16,6 1 0 0,1-5 0 15,2-3 3-15,0-3 9 0,0 18 6 0,-4 12 6 16,7 4 4-16,-6 20 7 0,4 13 8 15,-3 9 2-15,-6 0-2 0,-4 22-2 16,-7 10-1-16,-9 9-4 0,0 7-5 16,-5 2-7-16,-15 2-3 0,-8-3-4 15,-6-9-4-15,-5-3-8 0,-7-6-8 16,8-6-18-16,7-19-19 0,11 1-22 16,20-7-122-16,0-8-140 0,15-13-319 0</inkml:trace>
  <inkml:trace contextRef="#ctx0" brushRef="#br0" timeOffset="-53398.066">16251 5126 631 0,'-11'16'160'15,"-17"9"6"-15,-13 7-95 0,-13 12-7 16,0 8-12-16,7-2-8 0,9-2-11 16,17-5-2-16,21-14-4 0,0-9-3 0,20-20-3 15,9 0-4-15,19-7-4 0,4-6-4 16,3-6-3-16,-12-5-2 0,-9 2-4 15,-14-6-10-15,-10-6-15 0,-10 3-19 16,0-4-26-16,0 15 166 0,-10 8-293 16,10 12-158-16,-8 0-413 0</inkml:trace>
  <inkml:trace contextRef="#ctx0" brushRef="#br0" timeOffset="-53053.297">16359 5590 557 0,'7'50'122'0,"-2"-4"0"16,1 0-93-16,-6-2-12 0,9-8-7 16,-9-1-6-16,0-4-1 0,3-3 1 15,-3-10-2-15,0 0 0 0,5-7 1 16,-5-11-1-16,0 0-1 0,0-15 2 16,0-10-2-16,0-6 0 0,-5 0 2 0,5-4-2 15,0-5 3-15,5 2 0 0,1-14-1 16,7-9 1-16,-1-4 3 0,4-15 5 15,-8-2 4-15,9-2 3 0,-2 6 4 16,1 11 4-16,2 24 2 0,3 22 4 0,-6 21 2 16,1 0-1-16,-1 18 1 0,-5 12 1 15,-5 14 0-15,-5 1 1 0,0 13-8 16,0-6-6-16,-9 1-5 0,-5-8-5 16,1 6-6-16,-10-10-4 0,1-2-7 15,8-11-9-15,-3-10-13 0,17-7-20 16,0-11-27-16,0-11-123 0,18-5-145 15,10-14-334-15</inkml:trace>
  <inkml:trace contextRef="#ctx0" brushRef="#br0" timeOffset="-52585.016">16831 5121 566 0,'6'28'150'16,"-6"-5"5"-16,0-5-74 0,10 2-22 15,-10-1-8-15,7 1-10 0,-7-6-12 16,0 1-8-16,4-7-4 0,-4 1-6 16,9-9-3-16,-3 5-3 0,4-5-2 15,0 0 1-15,3 0-4 0,-5-7 1 16,0-1 0-16,-1 0 0 0,-2-1-1 0,-5-3 0 15,0 12-1-15,6-7 2 0,-6 7-2 16,0 0 1-16,0 0-1 0,0 9 2 16,0 2-1-16,-6-2 1 0,6 1 0 15,-9 2 0-15,5-3 0 0,-1 3-1 16,-2 1 1-16,7-2-1 0,-10 3-1 16,2-2 1-16,8-6 0 0,-6 1 0 0,6-7 1 15,0 5-3-15,0-5 4 0,8 6-2 16,-8-6-1-16,6 8 0 0,-1-8 0 15,-5 0 1-15,7 0 1 0,-7 0 0 16,0 0 0-16,3 0 1 0,-3 0-2 16,5 0 2-16,-5-5-1 0,6 5 0 15,1-9-5-15,0 9-1 0,-7-9-5 0,3 2-4 16,-3-7-8-16,5 3-12 0,-5-3-14 16,0 5-6-16,0-2-114 0,0-1-118 15,5 5-283-15</inkml:trace>
  <inkml:trace contextRef="#ctx0" brushRef="#br0" timeOffset="-52036.076">17012 4975 457 0,'0'0'114'16,"0"0"6"-16,0 7-69 0,0 0 1 15,-11 4-5-15,-9 8-1 0,-11 12-4 16,-8 12-1-16,-5 15-4 0,3 12-3 16,3-3-5-16,15 0-4 0,8-7-3 15,15-10-6-15,0-6-4 0,15-8-1 16,6-7-3-16,9-9-4 0,8-6-11 15,-1-14-15-15,2 0-20 0,-1-13 10 0,-4-6-135 16,-6-6-130-16,-7-4-304 16</inkml:trace>
  <inkml:trace contextRef="#ctx0" brushRef="#br0" timeOffset="-51797.666">17271 4910 456 0,'11'0'132'0,"2"0"9"0,4 6-12 15,1 8-70-15,1 10-4 0,-7 8-3 16,2 11-2-16,-10 11-4 0,2 5-4 16,-6 3-7-16,0 0-2 0,0-5-7 0,-5-9-6 15,-5-7-8-15,-1-4-8 0,-7-7-12 16,-8 0-20-16,-4-1-27 0,-4-4 151 15,-8-7-281-15,-4 0-160 0,2-3-422 16</inkml:trace>
  <inkml:trace contextRef="#ctx0" brushRef="#br0" timeOffset="-51286.94">15437 6029 632 0,'14'27'154'0,"-7"6"2"0,-2 12-102 16,-5 13-5-16,6 15-17 0,-6-9-7 0,0 8-12 15,0-5-3-15,0-10-4 0,0-15 0 16,-6 3-5-16,-1-7 1 0,-4-6-1 16,-7-8 0-16,2-4-3 0,2-16-2 15,5-4-4-15,9-8-10 0,0-18-2 16,0-3-5-16,0-4-1 0,19-8 3 15,-1 0 1-15,5-4 6 0,-2-17 8 16,-1-9 3-16,-5-1 4 0,-4-9 5 16,2 6 6-16,2 6 7 0,0 19 5 0,0 13 6 15,4 25 10-15,-1 12 6 0,2 6 1 16,-2 15-7-16,-8 9-3 0,-7 16-6 16,-3 0-5-16,-3 5-10 0,-19 3-5 15,1-3-7-15,-7-8-8 0,0-5-9 16,9-17-16-16,11-4-27 0,8-17 152 0,9 0-285 15,13-9-156-15,14-12-422 0</inkml:trace>
  <inkml:trace contextRef="#ctx0" brushRef="#br0" timeOffset="-51048.285">15978 6027 604 0,'0'0'163'0,"0"0"11"16,0 13-82-16,0 16-7 0,0 4-15 15,0 5-10-15,-6 0-13 0,6 4-11 0,0-9-8 16,0-3-9-16,0-5-6 0,14-12-3 15,11-13-1-15,11 0-4 0,3-9-1 16,7-9-2-16,-3-11-1 0,-6 4-2 16,-2-2 0-16,-6 5-1 0,-6 1 3 15,-5 5-2-15,-5-1-1 0,-3 12 0 16,0 5 1-16,-10 0-1 0,8 16 1 16,-8 6-1-16,-8 0 1 0,-1 6-1 0,3 0-1 15,-1-7-8-15,1-2-8 0,6-2-14 16,0-12-17-16,11-5-24 0,2-8 166 15,7-6-289-15,5-5-152 0,1 0-412 16</inkml:trace>
  <inkml:trace contextRef="#ctx0" brushRef="#br0" timeOffset="-50818.235">16618 5978 612 0,'0'0'157'0,"0"0"8"0,3 6-98 15,-3 0-9-15,0 3-12 0,0 4-9 16,-5 2-12-16,5-1-7 0,-8 1-2 15,8 1 1-15,0 3-1 0,0-6 0 16,5 3-3-16,3-1-1 0,-5-1-3 16,-3 1-2-16,5-1-2 0,-5 2-2 15,-5 3 2-15,-1 2-1 0,-9 3-1 16,0 3 1-16,-9-2-2 0,1 2-1 0,-2-1-1 16,3-8-6-16,2-6-6 0,-5-6-14 15,11-6-19-15,2 0-21 0,12-20-124 16,0-3-136-16,8-5-321 0</inkml:trace>
  <inkml:trace contextRef="#ctx0" brushRef="#br0" timeOffset="-49720.85">16867 5862 447 0,'8'0'99'16,"0"0"4"-16,-1 0-75 0,4 0-5 15,-3 0-3-15,-1 0 4 0,1 0 5 16,2 0 4-16,3-9 1 0,8 3 0 0,-3 0 3 15,-2-3-1-15,2 1-2 0,-5 3-2 16,-4 5-5-16,-1 0-2 0,0 0-2 16,-8 0-2-16,3 5-2 0,-3 3 0 15,0-5-2-15,0 3-3 0,-5 0-2 16,5 0-1-16,-9-6-1 0,9 7-6 16,-9-3-1-16,9 3-3 0,0-2 0 15,0-5 0-15,0 0-1 0,0 0 1 0,0 0 2 16,0 0-2-16,0 0 1 0,0 0 1 15,0 0-1-15,7 0 1 0,-7 0-4 16,0 0 1-16,0 0 4 0,0 0-4 16,0-8 2-16,0 8-2 0,5 0 1 15,-5-4 2-15,8 4-1 0,-1-5-3 16,-3 5 3-16,6-6-3 0,0 6 2 16,-2-5 1-16,4 5 1 0,-4 0 3 15,-2-4 3-15,3 4-1 0,-1 4 3 0,-2 1 0 16,-2 2 1-16,-4 4-1 0,0 1-2 15,0 8-1-15,0-2 0 0,0 3 1 16,-7 0-2-16,-1 0-1 0,-4-3 1 16,4 2-2-16,-8-2 0 0,4 0-2 0,-1 7-1 15,-1-4 0-15,5 2-1 16,0-2-1-16,2-6 0 0,7-1-1 0,-5 0 0 16,5-3-2-16,0 1 2 0,0 8-1 15,0-4 1-15,0-2 1 0,0-1 1 16,-5 1 0-16,5-6 0 0,0 3 0 15,0-4 2-15,0-2-2 0,5 1 0 16,-5-6 1-16,7 7-1 0,-7-7 1 16,11-9 0-16,-11 9-2 0,10-12 3 15,-5-3-1-15,8-4-2 0,0-3 1 0,5-2 0 16,-3-5 0-16,3-6 2 0,-3-1 1 16,6-1-1-16,-5-4 4 0,4 7-1 15,-2 10 1-15,-5 10 1 0,0 14 2 16,0 0 1-16,-3 0 1 0,0 18 0 15,-7 7 0-15,-3 6-1 0,0 11-1 16,0-2-2-16,0 0-4 0,-7 0-1 0,7-7 0 16,-5-6-4-16,5 0-3 0,0-12-10 15,0-3-8-15,0-12-14 16,0 0-16-16,10-8-26 0,-2-6 95 0,9-2-217 16,4-7-143-16,2 1-364 0</inkml:trace>
  <inkml:trace contextRef="#ctx0" brushRef="#br0" timeOffset="-49369.014">17532 5709 592 0,'12'0'146'15,"3"0"6"-15,6 0-93 0,-5 0-3 16,2 10-5-16,-1 2-3 0,-6 2-6 16,-6 0-8-16,-5 2-3 0,0 0-8 15,0 2-5-15,0 0-5 0,-11 2-2 16,-7-7-3-16,0-2-3 0,0 1-4 0,-2 2 0 15,10 2-1-15,2 3 1 0,1-4-2 16,7-3 1-16,0-2-1 0,0-7 1 16,13-3 1-16,1 0-1 0,5 0-2 15,4 0 0-15,0 6 0 0,3-6 2 16,-3 8-1-16,3 3 0 0,-8 2 0 16,0 1 2-16,0 3 3 0,-6 4 2 15,-1 8-2-15,-1-2 2 0,-2 1 0 16,-8 1 0-16,0-2 1 0,0 1-4 0,-10 1-1 15,-8 3 1-15,-3-2-1 0,-10-3-2 16,-10-5 1-16,5 9-2 0,-15-4-3 16,-8-5-5-16,1 0-15 0,2-6-31 15,-1-16-135-15,11 0-150 0,21-11-370 16</inkml:trace>
  <inkml:trace contextRef="#ctx0" brushRef="#br0" timeOffset="-47801.311">23316 2857 519 0,'0'0'127'16,"0"0"9"-16,6 0-81 0,-6 20-2 16,0 14-3-16,0 16-3 0,5 15-6 15,-5 19-7-15,7 6-6 0,-7 1-8 16,8-1-7-16,-8-4-4 0,0-11-3 16,6-7-4-16,-6-12-5 0,7-7-6 15,-1-11-10-15,-1-14-9 0,8-15-14 0,0-9-7 16,1 0-112-16,-3-17-117 0,2-12-273 15</inkml:trace>
  <inkml:trace contextRef="#ctx0" brushRef="#br0" timeOffset="-47317.334">23332 2706 538 0,'-5'0'134'16,"5"0"7"-16,0 0-84 0,0 6-5 15,8 1 1-15,5 0-2 0,13 4-8 16,14-4-6-16,12 4-4 0,10-5-4 16,12-6-3-16,11 8-4 0,18-8-2 15,5 0 0-15,10-4-4 0,8 4-2 16,-7-7-3-16,-4 1-4 0,-6-1-1 16,-15 4-4-16,-13 3-2 0,-10-6-1 0,-24 6 0 15,-9 0 2-15,-9 0-2 16,-9 0 1-16,-9 3 1 0,-1 2-2 0,-2 6 1 15,-3 1 0-15,-5 8-2 0,0 8 2 16,0 11-2-16,0 13 0 0,-5 11 1 16,-3 7 0-16,3 1-5 0,5 0 1 15,0-6-2-15,0-6 1 0,8-2-3 16,2-9 1-16,-3-5 0 0,-2-3 1 0,1-6-4 16,2-10-1-16,-3-1-1 0,3 2-2 15,-1-8 0-15,-2 3-2 0,1-5 2 16,1 6 5-16,0-12 1 0,-3 5 3 15,-4-7 2-15,0 0 1 0,0-7 5 16,-11 6 3-16,-12-6 5 0,-8 0 4 16,-23 0 4-16,-10 0 4 0,-19 6 2 15,-14-2-2-15,-14 3-2 0,-15 1-3 0,-16 7-6 16,-12-1-5-16,-1-1-3 0,11 3-2 16,19 2-7-16,27 0-11 0,38-1-14 15,22-8-23-15,26 3 3 0,12-12-134 16,5 0-134-16,26-9-309 0</inkml:trace>
  <inkml:trace contextRef="#ctx0" brushRef="#br0" timeOffset="-46880.976">23995 3021 542 0,'6'15'133'16,"1"4"4"-16,4 11-87 16,2 11-3-16,-3 9-7 0,3 3-5 0,0 2-8 15,0 2-6-15,-3-6-1 0,-5-8-5 16,0-5-1-16,-5-3-2 0,0-8 0 16,0-1-1-16,-10-12-1 0,-1 1 0 15,-6-6 1-15,3-9-3 0,-8 7-1 16,4-7-3-16,5 0 0 0,3-10-2 0,10-1-1 15,0-7-4-15,13-7-4 0,4-7-6 16,2 5-6-16,4 0-9 0,-1-3-5 16,-11 12-9-16,-8 12-8 0,-3 6-110 15,0 8-113-15,-13 9-272 0</inkml:trace>
  <inkml:trace contextRef="#ctx0" brushRef="#br0" timeOffset="-34600.609">21891 4964 261 0,'0'0'82'0,"0"6"3"16,0-6-34-16,0 6-1 0,5-6-9 0,-5 7-20 15,0-7-12-15,6 6-6 0,-3-6-10 16,-3 8-15-16,9-8-14 0,-1 5-2 15,-2-5 1-15,1 8-1 0,-7-8 6 16,6 8 12-16,4 0 26 0,-2 0 19 16,-4 0 7-16,2-3 2 0,2 3 2 15,1-8-1-15,2 0-3 0,7-9-5 0,-2-5-1 16,17 1 0-16,0-4 2 0,0-12 4 16,7-2 2-16,14-4 0 0,10-11 1 15,18-7-3-15,8-4-3 0,7-3-2 16,9-1-6-16,-5-1-5 0,-3-6-4 15,19 9-5-15,-3-4-2 0,-9 1-3 16,9 8 0-16,-9 1 0 0,-15-3 1 16,-2 1 1-16,-1 6-1 0,-10 4 0 0,-5 15 0 15,-13 3-2-15,-17 13 0 0,-19 14-1 16,-15 0 3-16,-8 0 2 0,-16 14 1 16,-12 8-3-16,-11 6 2 0,-8 15 1 15,-1 7-1-15,-1 3-2 0,0 11-4 16,8-2 0-16,-5-9 2 0,2 1-1 15,6-8 0-15,7-9 0 0,5-4 0 16,10-5 0-16,8-5 0 0,8-9-2 16,0-5 0-16,0-9-1 0,0 0 2 0,8-9-1 15,5-5-1-15,2-9 0 0,3-8 3 16,14-6-3-16,-1 0 1 0,2-6 1 16,5-1-1-16,-7 3 2 0,-11-2 1 15,-6 6-1-15,-6 1 1 0,-8 1 0 16,0 6-1-16,0-1 1 0,-13 5 2 15,2 6 0-15,-9 6 1 0,-6 6 1 0,-2 7 1 16,-11 0 3-16,-10 13 1 0,-7 6 0 16,-9-1 0-16,-14 3-1 0,-22 6 0 15,-5 3-5-15,-6 0-15 0,-1-1-15 16,5 1-15-16,35-4-115 0,22 0-123 16,23-10-293-16</inkml:trace>
  <inkml:trace contextRef="#ctx0" brushRef="#br0" timeOffset="-31282.343">21138 3279 470 0,'0'-17'115'0,"7"3"4"0,-7 6-76 16,0 0 1-16,0 8-7 0,0 0-4 15,0 8-5-15,0 13-5 0,0 13-4 16,0 20-5-16,0 11-2 0,-10 20-5 16,5 10-2-16,-3 6-2 0,0 2-1 15,8-3-5-15,0-13-4 0,0-14-7 16,0-22-6-16,0-19-6 0,11-23-6 15,0-9-13-15,1-8-91 0,1-29-94 16,5-14-231-16</inkml:trace>
  <inkml:trace contextRef="#ctx0" brushRef="#br0" timeOffset="-30884.024">21089 3071 485 0,'-28'-16'115'0,"5"13"7"16,12 3-82-16,4 0 3 0,7 0 1 15,7 0 1-15,9 0-3 0,14 5-3 0,11-5-4 16,13 0-6-16,9 0-1 0,14-6-2 16,15-6-6-16,8-1 0 0,17-2-4 15,11 0-2-15,-4-4-3 0,-3-4 0 16,1 3-5-16,-10 2-1 0,-5-8-3 16,-11 13-2-16,-17 10 1 0,-9 3-1 0,-19 3-1 15,-20 4 1-15,-8 7 0 16,-10 6 0-16,-13 9 0 0,0 1 0 0,-13 16 0 15,-5 9 0-15,-7 7 2 0,2 3 0 16,10 5-1-16,-3 0-1 0,6-1 1 16,0-3 1-16,-1-8-3 0,1 3-2 15,-8-4 0-15,2-3-2 0,-2 0 2 16,-5 0-1-16,3 0-4 0,1-8 1 16,2-3-1-16,2-1-2 0,-3-9 2 0,0-3 0 15,-3-8 0-15,-5-6 3 0,-8-2 2 16,1-5 1-16,-16 0 2 0,-5-4 0 15,-10-5-2-15,-11 0-2 0,-12 0-15 16,10 0-15-16,-9-7-9 0,-1-5-6 16,2-3 52-16,5-16-162 0,13-9-112 15,13-5-271-15</inkml:trace>
  <inkml:trace contextRef="#ctx0" brushRef="#br0" timeOffset="-30448.692">21325 3457 586 0,'5'-9'137'15,"4"-12"5"-15,8 5-105 0,12-1 4 0,9-9-2 16,8 3-5-16,14 5-7 0,1-3-8 16,-7-1-4-16,0 10-5 0,-9 3-4 15,-10 9-2-15,-4 7-2 0,-7 2-1 16,-7 14 0-16,-17 5 1 0,0 6-1 15,0-4-1-15,-10 2-1 0,-5-2 0 16,-9-6-2-16,1 6 0 0,-8-2 1 16,1-5 0-16,4-3 0 0,6-2 0 0,1-7 2 15,9-5-1-15,0-1 0 0,5-5 0 16,5 0-1-16,0 0 1 0,15 0-1 16,-2 0 1-16,2 0 1 0,0 0 0 15,-1-6 0-15,4-1 0 0,8 7 0 16,9-4 2-16,7 4 0 0,6 0 0 15,-4 0 2-15,-3 18 1 0,-8 5 1 16,-11 4 1-16,-17 5 2 0,-5 2 4 16,-6-3 2-16,-15 9 3 0,-22-3-2 0,-18 6-1 15,4-1-1-15,-11-4-2 0,-13-4-4 16,0-4-4-16,5-5-10 0,-4-4-10 16,16-9-10-16,14-12-15 0,25 0-16 15,19-7 149-15,6-19-268 0,16-15-136 16,26-10-377-16</inkml:trace>
  <inkml:trace contextRef="#ctx0" brushRef="#br0" timeOffset="-29950.834">22098 3673 483 0,'-8'0'133'0,"8"0"5"15,8-17-22-15,6-2-74 0,13 2 2 0,4-1-4 16,15 2-5-16,13 4-7 0,15 0-2 16,4 3-3-16,20 0-2 0,4-3-4 15,-6 2-3-15,7-2-4 0,14-2-2 16,-1-2-1-16,-10-5-3 0,4 10-2 16,-12-7-2-16,-18 2 0 0,-13 7 1 15,-3-2 0-15,-18-5-1 0,-14 3 3 0,-7 2-3 16,-12 2 1-16,-13-4 1 0,0 1-3 15,-6 3 2-15,-11 3-1 0,-7-6-1 16,-12 8 2-16,-7-6 1 0,-14 1-2 16,-4-10 3-16,6 2 1 0,-7 2 0 15,-4-6 1-15,1 4 0 0,2 3-1 16,-7 4 0-16,16-1-1 0,20 11 0 16,16 0-1-16,18 0-1 0,0 0-3 15,24 0 2-15,7 0-2 0,17 11 2 0,11 2-1 16,3 1-1-16,-8 0 2 0,3 7 0 15,-4 3 0-15,-9-2 2 0,-2 15-4 16,-4-1 2-16,-9 3 2 0,-14-6-1 16,-15 7-1-16,0-7 2 0,-26-1-3 15,-20-3 2-15,-6 2 1 0,-17 0-3 0,-18 1-1 16,-1 9-4-16,6 1-13 0,2-2-18 16,10-3-19-16,14 4-18 0,12-17-103 15,0-7-123-15,6-17-267 0</inkml:trace>
  <inkml:trace contextRef="#ctx0" brushRef="#br0" timeOffset="141912.639">3473 6081 472 0,'0'0'109'0,"0"0"3"0,0 7-74 16,3 0-11-16,0 6-5 0,1 7-5 16,2 7-4-16,-2 10-3 0,1 3-3 15,-1 5-3-15,3 3 0 0,-3 5-2 16,2-4-1-16,2 1-2 0,-2 0 2 15,4-9 0-15,-3-5-3 0,-1-2-5 16,3-10-3-16,-7-2-7 0,-2-6 1 0,0-5-104 16,0-4-95-16,0 0-237 0</inkml:trace>
  <inkml:trace contextRef="#ctx0" brushRef="#br0" timeOffset="142314.721">3211 6388 448 0,'-15'0'107'16,"3"-5"4"-16,9 5-72 0,3-2-2 15,0-1-2-15,12-4-4 16,-1-1-1-16,6 1 0 0,2-3-1 16,7-1 3-16,4-1-2 0,8 4-1 15,9-1-4-15,4-1-3 0,10 3-5 16,-1 1-3-16,3-3-4 0,-6 3-5 0,-8 6-2 15,-8 0 0-15,-12 0-2 0,-7 7 1 16,-6 1-2-16,-5-3 0 0,-11 1 1 16,0 2-2-16,-10 2 0 0,-1 9 1 15,-7 2 0-15,0 8 1 0,0 6 1 16,4 5-3-16,2-3 3 0,5 1-1 16,5-3-1-16,2-5 1 0,0-11-1 15,0-3-1-15,9-9 0 0,3-7 1 0,2 0 1 16,3-13-1-16,4 2-1 0,1-10 1 15,8-4 3-15,1-3 1 0,6 0 3 16,2-5 2-16,2-8 4 0,-3 1 4 16,-7 4 1-16,-6 5-2 0,-14 3 0 15,-11 9-4-15,0 5 0 0,-18 2-4 16,-8 4-2-16,-7 8-5 0,-3 6-2 0,0-3-13 16,6 8-8-16,-3 3-16 15,4-2-14-15,9-4-10 0,16 2-114 0,4-3-123 16,4-3-272-16</inkml:trace>
  <inkml:trace contextRef="#ctx0" brushRef="#br0" timeOffset="142766.306">4212 6313 592 0,'0'10'144'16,"0"9"2"-16,0 2-98 15,0 9-5-15,0 7-12 0,-3 5-8 0,3 4-8 0,3 2-7 16,1 2-2-16,4-3-2 0,-2-1-2 15,0-9 0-15,-1-7-1 0,0-7 0 16,-5 0 0-16,5-7-1 0,-1-3 1 16,5-3-2-16,-3-1 1 0,-1-9 0 15,0 0 0-15,-5 0 1 0,0-4-1 16,-5-9-1 0,1-2 3-16,0-9-1 0,-4 0 1 0,2-9 0 15,2 2 0-15,1-7-1 0,-4-9 3 16,4-4 1-16,-2-6 0 0,2-9 2 15,3 8 4-15,0 3 0 0,4 8 3 16,3 13 1-16,3 11 2 0,0 4-1 16,2 8 0-16,-2 2 0 0,0 9 2 0,5 0-2 15,0 0 0-15,3 9-2 0,-2 3 2 16,1 5 0-16,-5 2-2 0,1-1 0 16,-7-1-1-16,-6 2-2 0,0 0 3 15,-6 0-3-15,-13 2 0 0,-8-2-2 16,-9 2-1-16,-1 3 0 0,-14-4-2 15,-4 3-2-15,2 0-3 0,-2-5-6 16,2-2-10-16,10-5-17 0,8-11-25 16,6 0 117-16,17-11-267 0,5-7-164 15,7-10-436-15</inkml:trace>
  <inkml:trace contextRef="#ctx0" brushRef="#br0" timeOffset="145066.84">20102 6371 511 0,'0'-6'122'0,"7"6"7"0,-4 0-76 0,4 0-23 16,-2 5 6-16,1-1 0 0,0 11-5 16,-1 6-4-16,-1 8-6 0,0 7-6 15,6 16-1-15,-3 4-4 0,2 2-4 16,-2 4-3-16,0 2-2 0,-4-8-2 15,-3-4-3-15,0-10-1 0,0-6 0 16,0-8-1-16,-8-7 1 0,4-5-1 0,-2-6 2 16,-2-10 4-16,3 0-1 0,0-3 1 15,0-7 1-15,1-8-1 0,4-2 0 16,0-4 0-16,0-4 1 0,11-2 0 16,1-4 3-16,2 0 3 0,6 1 2 15,4-2 5-15,0 10 2 0,1 0 2 16,5 11 4-16,-4 3-1 0,0 11-3 15,0 0-1-15,-1 6-5 0,-7 4-1 16,1 7-4-16,-2 1-1 0,-6 0-2 0,-7 1 0 16,-4 3-1-16,0-2 2 0,-10 4-2 15,-10-3 1-15,-9-2-3 0,-6 1 3 16,-6-3-1-16,-5 2-2 0,0-5-1 16,1-3-1-16,7-2 2 0,5-5-7 15,7-4-10-15,9 0-15 0,12-7-14 16,5 0-15-16,4-7 11 0,12-3-125 0,15-1-115 15,10-3-266-15</inkml:trace>
  <inkml:trace contextRef="#ctx0" brushRef="#br0" timeOffset="145132.43">20759 6747 541 0,'-15'0'126'0,"-2"6"5"0,0-6-94 15,-3 4 4-15,-3-4-2 0,-1 7 0 0,-4-3-5 16,0 3-3-16,5 2-2 0,3 5-5 16,3-2-6-16,6 6-1 0,7-5-4 15,4 3 1-15,4-5-1 0,4 0 2 16,10-4 0-16,7-1 3 0,3-6 2 16,1 0 1-16,9 0 2 0,1-7 1 15,0-8-1-15,4-2 2 0,1 3 0 0,2-3-5 16,-10 3 1-16,-5 0-3 0,-9 1-3 15,-13-4-1-15,-9 0-1 0,-4 4-3 16,-11-5-1-16,-6 2-2 0,-10 0-2 16,-8 3 0-16,-5 1-5 0,-1 6-9 15,0 6-7-15,6 0-11 0,2 0-13 0,12 8-15 16,11 2-26 0,14 0-11-16,0-1-112 0,12 10-132 0,15-1-297 0</inkml:trace>
  <inkml:trace contextRef="#ctx0" brushRef="#br0" timeOffset="145198.164">21110 6052 513 0,'9'-21'134'0,"0"6"7"15,-1 6-59-15,0 9-29 0,-1 0 1 0,-4 4-3 16,-3 10-5-16,4 11-6 0,-4 13-6 16,4 6-6-16,-4 14-6 0,0 10-6 15,-5 8-5-15,5 4-6 0,-6 4-2 16,0 1-5-16,1-9-5 0,1-9-8 15,1-9-6-15,-1-13-16 0,4-10-12 0,0-9-14 16,0-3-111-16,4-12-119 0,4-6-279 16</inkml:trace>
  <inkml:trace contextRef="#ctx0" brushRef="#br0" timeOffset="145262.908">19828 6034 576 0,'-4'0'133'0,"4"0"7"0,-4 0-100 15,4 0 1-15,-5 5 6 0,5-1 1 0,0 3-2 16,0 2-2-16,5 2-5 0,-5 0-5 15,8 1-6-15,-1 4-5 0,2-1-1 16,3-1-4-16,-3 3-5 0,0-2 1 16,-4 1-3-16,2 6 0 0,-7 1-2 15,4 2-1-15,1 2-3 0,-1 2 0 16,-1 2-4-16,2 4 0 0,4 5 0 16,-3 1 0-16,4 3-2 0,-2 2 1 15,1-2 0-15,-5-3 1 0,0-2-1 16,-4-2 0-16,0-5-1 0,0-1 1 0,-5-2-2 15,2-3 0-15,-3-3 0 0,-2-1 2 16,0-3-1-16,2-3 2 0,-1 0-3 16,-1-5 2-16,5 0 0 0,0-1 2 15,3-3-4-15,-4-2 2 0,4-5-1 16,0 0 2-16,0 0-1 0,0 0 0 16,0-5 1-16,0-5 0 0,0-4-1 15,0-3 0-15,4-8 0 0,-4-4 0 0,6 0 1 16,2-7-2-16,1-2 0 0,3-2 2 15,3-4-1-15,-1-3 0 0,2 1 0 16,0-1-1-16,1 6 1 0,1 3 0 16,1 9-1-16,3-2 1 0,2 7 0 15,0 5 0-15,0 2-1 0,2 4 0 16,-4 6 0-16,-3 7 0 0,-1 0-3 0,-3 7 2 16,-4 6-1-16,0 7 1 0,-3 6-1 0,-1 4 0 15,-7 6-2-15,0 2-3 0,0-1-6 16,-7 4-6-16,-2 1-6 0,-3-5-5 15,-4-5-9-15,1-4-15 0,-1-8-10 0,-5-4-111 16,5-7-122-16,0-6-293 0</inkml:trace>
  <inkml:trace contextRef="#ctx0" brushRef="#br0" timeOffset="147981.147">20561 6654 538 0,'4'-5'131'15,"8"-4"10"-15,6-4-92 0,8-2 6 16,9-1 2-16,7-4 0 0,13-3-4 15,10 6-9-15,8 1-4 0,6 2-6 16,8 4-6-16,-3 2-7 0,7-5-4 16,-2 2-7-16,2 0-1 0,-8 1-3 15,-7 2-3-15,-15 1-5 0,-11 2-3 16,-14 0-4-16,-13 2-10 0,-13-2-10 0,-10 5-15 16,0 0-14-16,-14 0-9 0,-15 8-2 15,-3-1-107-15,-10 3-105 0,-8 0-253 16</inkml:trace>
  <inkml:trace contextRef="#ctx0" brushRef="#br0" timeOffset="148059.257">20741 6339 389 0,'7'-16'106'0,"0"0"5"0,1 1-36 15,-2 0-27-15,4-3-3 0,-4 5-4 16,0-1 4-16,1 3 2 0,2 1 1 0,0 1 4 15,-2 5 0-15,1-1-2 0,1 5-3 16,-5 5-6-16,-4 1-8 0,0 10-3 16,0 7-5-16,-5 6-3 0,-5 5-2 15,0 9-2-15,0 4 0 0,0 3-1 16,4 6-2-16,2 1-2 0,1 1-2 16,-1-3 0-16,4-6-4 0,-4-5-3 15,4-5 1-15,0-5-3 0,0-8 1 16,6-4-1-16,-1-1-3 0,0-3 2 0,0-3 2 15,0-2-3-15,-2-3-1 0,1-3-3 16,0-5-9-16,-4-2-4 0,0 0-9 16,4 0-11-16,-4-2-12 0,3-5-16 15,-3-4-12-15,0-5-6 0,0 2 49 16,0-4-149-16,0-1-113 0,0 2-275 0</inkml:trace>
  <inkml:trace contextRef="#ctx0" brushRef="#br0" timeOffset="148116.734">20522 6663 657 0,'-10'-3'154'0,"6"3"3"16,4-7-94-16,4 7-37 0,7-7-4 15,6-3-2-15,6 0-3 0,6 0-3 16,10 0 2-16,5-4-1 0,8-1 0 15,8-2-1-15,4-2-2 0,-2 2-3 16,0 4-8-16,-5 1-13 0,-7-3-9 16,-6 2-11-16,-8-2-11 0,-8-3-11 15,-2 5-7-15,-9 2-1 0,0 3 141 0,-3-2-232 16,-1 3-110-16,-2 4-327 0</inkml:trace>
  <inkml:trace contextRef="#ctx0" brushRef="#br0" timeOffset="148230.673">21426 6550 654 0,'-9'0'144'0,"1"0"0"15,-6 7-85-15,-1 0-56 0,-3 5-2 16,-5 2-1-16,-1 5 1 0,-3 3 0 0,0 3 0 15,-2 0 1-15,5 3 3 0,2-4 3 16,6 0 3-16,6-6 4 0,10 0 1 16,0-3 2-16,10-5 0 0,6-1 0 15,6-5-4-15,3 1-3 0,3-5-2 16,2 0-4-16,2 0-1 0,-1 0-1 16,-3 0-1-16,-4-5 0 0,-6 5-2 0,-8-8 2 15,-5 2 0-15,-1-3 0 0,-4-3-1 16,3 0 1-16,-3-5-1 0,3 4 0 15,-3-3-1-15,4-4 2 0,-1 2 0 16,3-4 0-16,1-4 1 0,4-2-3 16,2 0 3-16,1 0-1 0,2 6-1 15,1 3-1-15,2 1 1 0,2 5-2 16,-2 6 1-16,-2 3 1 0,1 4 1 0,-2 4 1 16,-3 0 2-16,-2 6 0 0,1 8 3 15,-6 0 0-15,4 4-2 0,-4 5 0 16,1 1-2-16,0 2-1 0,-3-3-2 15,0-5 2-15,-1-3-2 0,1-7 4 16,0-3-2-16,0-6 2 0,3-3 3 16,4 0-1-16,2 0-1 0,4 0 0 15,1-4-2-15,3-2-1 0,3-2-1 16,2-2-3-16,1-3 4 0,1-3-3 0,3-3 0 16,-2 0 0-16,-2 8 1 0,-1 1-1 15,-5 4 0-15,-4 6-1 0,0 0 1 16,-8 6 0-1,-4 5 0-15,-1-1 0 0,-4 6 0 16,4 2 2-16,-4-4 2 0,0 2-2 16,4-3 3-16,0 2-1 0,4-8 1 0,0-7 0 15,7 4 0-15,5-4-1 0,5-6 1 0,7 2-1 16,3-2 2-16,7 4-1 0,2 2 0 16,4 0-2-16,1 6 0 0,1 2-2 15,-3 6 0-15,-4 1-3 0,-2 0-9 16,-5 3-5-16,-5 2-15 0,-3 2-20 0,1 0-20 15,-2 5-61-15,-1 0-61 0,-1-1-117 16,-11 5-244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0T20:53:29.7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3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6-20T20:53:55.699"/>
    </inkml:context>
  </inkml:definitions>
  <inkml:trace contextRef="#ctx0" brushRef="#br0">4886 4438 551 0,'0'39'130'16,"0"11"4"-16,9 10-95 0,5 20-4 15,1 1-9-15,5 9-7 0,-4 6-5 16,4 9-6-16,3 3-8 0,-9-8-5 16,4-4-6-16,-1-2-7 0,-8-8-5 0,-9-24-6 15,0-7 79-15,0-13-184 0,5-15-110 16,0-11-298-16</inkml:trace>
  <inkml:trace contextRef="#ctx0" brushRef="#br0" timeOffset="2438.909">5135 4271 362 0,'-18'0'94'0,"-2"0"2"0,1 0-56 16,4 0-5-16,-8 0-2 0,0 0-7 0,2 9-4 16,-8-2-1-16,1-1 2 0,2 5 2 15,-1-9 4-15,3-2 2 0,12 0 1 16,-1 8-1-16,13-8-1 0,0 0 2 15,0 0 0-15,18 7-3 0,-5-7-1 16,9 6 0-16,4 0 0 0,5-6 0 16,7 3-3-16,12-3-3 0,9 0 0 15,10 0-1-15,8-6-4 0,-2 2 0 16,7 4-5-16,4-10 0 0,8 5-2 0,10-7-3 16,13 0-2-16,4-2 0 0,0-3-2 15,13 3 1-15,-8 2 0 0,11 1 2 16,7-2 2-16,5-2 0 0,0 3 0 15,8-3-1-15,2-1 2 0,8 2-2 16,8 5-2-16,-5-4 0 0,10-2-3 16,6 0 1-16,-4-1-1 0,1-3-1 0,7-6 0 15,11 9 0-15,-13 0 0 0,4 3 1 16,4-1-1-16,5 7 2 0,-16-3 1 16,-8-3 1-16,4 6-2 0,3-2 1 15,-13 2 0-15,4 0 1 0,7 7-1 16,1-9-1-16,0 4 0 0,-1-2 0 15,1-1-1-15,4 0 1 0,12 0 0 16,-14 1 0-16,8 0-1 0,2 0-1 16,11-2 0-16,-13 4 2 0,10-3 0 0,11-2-2 15,2-1-1-15,-13-1 1 0,6 1 0 16,12 4 3-16,-5-7-3 0,-6 4-1 16,9-4 5-16,7 6 0 0,-7 0-1 15,-3-7 2-15,19 1-2 0,-6 0 1 16,-4 5-1-16,-3-5-2 0,4 14 0 15,-2-15 0-15,-11 4-3 0,9 1 0 16,-8-4 2-16,-7 14 0 0,-5-16 0 16,16 11-3-16,-17-1 2 0,-4-5 1 0,5 0-1 15,9 1-2-15,-17 3 2 0,3-5 0 16,1 4 0-16,-1 1 1 0,-22-5 0 16,-3 8-1-16,-4-8 0 0,-16 8 0 15,0-8 1-15,-1 6 0 0,-15-8 0 16,-7 4-2-16,-5 2 2 0,-6-3-1 0,-8 1-2 15,11 3 0-15,-15-4 1 0,-1-4 1 16,-14 12 1-16,-4-7-2 0,-8 3 1 16,4-2 0-16,-14-2 1 0,-1-3 0 15,-4 8 0-15,-2-6-3 0,1 10 2 16,-1-7 0-16,-5 2 2 0,-3 2-2 16,-18 5-1-16,0-13 0 0,-8 4 1 15,1 9 0-15,-3-5 1 0,2 5-2 0,-5 0 0 16,-2-9 1-16,-4 2 0 15,-1 0-1-15,-4 4 3 0,1-3 0 16,-8-2-1-16,-1 8-1 0,3 0-1 0,-7-5 0 16,8 5 2-16,-8 0-3 0,0 0 1 15,5 7-2-15,-5 1 1 0,0-2 1 16,0 4 3-16,0 1-2 0,0 6-1 0,0 1 0 16,0-1 1-16,0 7 0 0,-8 1 1 15,8-1-1-15,-10 5 0 0,0 5-1 16,4 9 1-16,-6-1 0 0,4 6 1 15,0 1-2-15,8 7-1 0,-10 3 2 16,4 11 0-16,1 4 0 0,5 6 2 16,0 5-3-16,0 0 1 0,0 2 2 15,6-1-4-15,2-2 3 0,2 5 1 16,2-3-2-16,-3 6 2 0,13 3-1 0,-1 5-2 16,0-1 1-16,-1-4 2 0,4-6-4 15,-9 0 1-15,3 1 0 0,10-1 1 16,6 0 0-16,2 1 2 0,2-7-3 15,3-3 4-15,0-8-3 0,-4-4-2 16,-6 1 3-16,-3-7 1 0,-6 1-2 16,-8-1-1-16,-4 0 1 0,3-6 0 15,-6-5 0-15,6 1 2 0,-5-7-2 0,0-10 1 16,0 0-2-16,-8 4 0 0,0-8 1 16,0-3 2-16,-9-1-1 0,-3-11-1 15,-8-2-1-15,2-2 1 0,-1-4 0 16,-9 2 2-16,-15-3-2 0,-6-7-1 15,-11 11 1-15,1-8 0 0,-3-3 0 16,-4 0 2-16,6 0-3 0,-4-9 2 16,-10-3-2-16,1-2 0 0,-7 3 1 0,-10 0 1 15,3 6-1-15,-3 5 1 0,-7-11-2 16,3 4 1-16,-10-7 0 0,5 0 1 16,-4 0-3-16,-12-4 0 0,-3 4 2 15,9 1 1-15,-16-1-1 0,6-1 0 16,1 1 0-16,-8-1 2 0,-1-1-2 15,6 5-2-15,-10-4 1 0,1 1 1 16,13 7 1-16,-6-10-2 0,-15-8 1 16,8 12 2-16,-3-5 0 0,-9 1-2 0,-2 6-1 15,3-4 1-15,-5 8 1 0,-1-8-2 16,-7 6-1-16,6-5 3 0,-9 1 1 16,-5 8-2-16,-4-6 1 0,3-3 0 15,-19 3 0-15,14 4 0 0,-7 2-3 16,0-3 0-16,-7 2 3 0,4 0-3 0,3 6 0 15,-7-7 4-15,5 1-3 0,-11-1 2 16,3-2-1-16,-1 6 1 0,4-8 1 16,-17 1 0-16,12 1-2 0,-4-1 0 15,9 4 1-15,-19-7 0 0,14 3-2 16,11 4 0-16,-9-6-1 0,2 3 0 16,1 1 2-16,4 0 1 0,-10-6-1 15,9 1 2-15,-9 4-2 0,5-5 0 0,-4-2 2 16,9 2-4-16,-15 1 0 0,10 5 3 15,-5-10-2-15,13 9 0 0,-14 4 3 16,13-1-2-16,4-4 0 0,2 2 2 16,-7-1-2-16,2 9 0 0,7-11-1 15,-14 3-1-15,14-3 1 0,-17 11 0 16,6-5 0-16,-4 5 1 0,6-10-2 16,-9 18 2-16,11-8 0 0,-5-8-2 15,8 4 2-15,0 4-1 0,-4 0 0 0,6 0 1 16,9 0 0-16,1 0 1 0,1 0-2 15,4 7 1-15,-4 1 2 0,5-2-2 16,7 1 0-16,-3 2 1 0,6 0-2 16,-2 2 2-16,7-4 0 0,5 0-2 15,0-2 1-15,17-5 0 0,1 11-2 16,-1-6 4-16,4 3-2 0,5-2 0 0,0 0 0 16,3-6 0-16,15 0 1 0,7 0 1 15,11-6-4-15,0 6 2 0,6 0 0 16,2 0 1-16,4 0-1 0,4 0-2 15,2 0 2-15,12 0 0 0,4 0-1 16,2 0 2-16,-2-8-1 0,4-1 0 16,8-1 1-16,-2 7-1 0,8-7 2 15,7 4 1-15,2 1-1 0,6-1 2 0,5 1-1 16,0-2-2-16,0 0 1 0,5-2 1 16,-5 3-2-16,0-6-1 0,0 7 0 15,0-1-1-15,0-1-4 0,0 2-7 16,0-4-14-16,0 2-19 0,-5-7-32 15,2 14-76-15,3-9-64 0,3 1-137 16,8 2-284-16</inkml:trace>
  <inkml:trace contextRef="#ctx0" brushRef="#br0" timeOffset="5006.932">7273 4239 601 0,'0'0'150'0,"8"-6"7"16,1 6-98-16,4 0 1 0,-5 0-9 15,0 15-6-15,2 6-8 0,-2 14-8 16,-1 18-8-16,6 21-5 0,-2 22-5 16,-4 15-3-16,-7 7-4 0,0 6-2 0,0-7-1 15,-10-9-2-15,-6-1-5 0,-1-5-11 16,-1-11-17-16,-1-4-22 0,7-11-123 16,2-1-138-16,10-16-325 0</inkml:trace>
  <inkml:trace contextRef="#ctx0" brushRef="#br0" timeOffset="5555.167">10858 3860 583 0,'0'0'143'16,"-7"0"8"-16,7 0-100 0,0 15 5 15,0 15-9-15,0 21-6 0,0 13-8 16,7 20-6-16,-7 15-8 0,0 24-4 16,-7 14-4-16,7 8-3 0,0 3-3 0,-6-2-1 15,2-9-10-15,-4-12-9 0,-2-4-20 16,2-5-14-16,2-8-121 0,-6-6-133 15,6-16-313-15</inkml:trace>
  <inkml:trace contextRef="#ctx0" brushRef="#br0" timeOffset="6055.102">14373 3767 560 0,'0'0'142'0,"7"0"8"0,-7 0-92 0,5 10 5 16,-5 11-9-16,0 15-5 0,0 19-7 15,0 22-9-15,-10 11-8 0,3 22-6 16,-1 18-7-16,-2 7-2 0,4 10-3 16,1 2-3-16,-8-5-4 0,1-7-7 15,-9-16-10-15,5-11-13 0,-4-10-17 16,2-12-6-16,18-6-123 0,0-12-127 15,10-12-292-15</inkml:trace>
  <inkml:trace contextRef="#ctx0" brushRef="#br0" timeOffset="6539.065">17788 3567 555 0,'8'0'135'0,"2"0"9"0,-2 0-94 15,-8 19 3-15,0 11-3 0,0 20-6 16,-7 23-6-16,7 28-5 0,-8 19-10 16,8 11-6-16,0 8-4 0,0 16-2 15,16-2-4-15,-11-2-2 0,0-2-3 16,-5-7-2-16,0-15-5 0,0-6-8 0,-11-4-11 16,-6-2-15-16,8-17-13 0,-3-13 43 15,1-11-159-15,11-12-119 0,0-6-296 16</inkml:trace>
  <inkml:trace contextRef="#ctx0" brushRef="#br0" timeOffset="6988.844">20094 3516 544 0,'0'0'129'0,"0"16"7"16,0 8-97-16,0 10 3 0,-8 13-1 16,8 26-1-16,0 26-7 0,0 20-6 15,7 16-7-15,3 14-3 0,3 13-3 16,0 0-4-16,1-1-3 0,-5-7-3 15,-1-5 0-15,-3-9 1 0,-5-11-4 0,0 3-1 16,0-13-3-16,-10-12-6 0,2-15-9 16,-4-6-10-16,-1-10-14 0,-5-3-6 15,5-9-110-15,-3-7-113 0,9-12-265 16</inkml:trace>
  <inkml:trace contextRef="#ctx0" brushRef="#br0" timeOffset="17735.288">5601 10455 560 0,'0'-29'132'0,"10"2"7"0,-10 4-98 16,5 3 6-16,-2 1-2 0,-3-1-4 15,-3-4-3-15,-4-2-1 0,-11 3-4 16,0 8-3-16,-3-4-1 0,-8 19-5 15,-11 0-3-15,1 0-3 0,-10 22-4 16,0 10-3-16,-3 3-5 0,-10 4-3 0,3 10-1 16,1 4 0-16,6 0-2 0,8 6-1 15,14-1 1-15,4-2 1 0,10 2 0 16,9-1 0-16,-1-5-1 0,8 1 1 16,10-3-1-16,3 5-2 0,12-11 0 15,1-3 0-15,11-7 1 0,11-8-1 16,-1-6 1-16,6-11 1 0,2-2 1 15,-1 0-1-15,0-7-1 0,-1 6-3 16,-9-6-4-16,0 3-11 0,-5-3-8 0,-4 0-14 16,-4 0-11-16,-7 0-9 0,2-4-4 15,-1 4 53-15,-10-14-151 0,8 1-107 16,1 6-274-16</inkml:trace>
  <inkml:trace contextRef="#ctx0" brushRef="#br0" timeOffset="18118.46">6300 10596 634 0,'0'-21'156'0,"0"-2"5"16,-10 7-103-16,2 5-3 0,-10 11-11 0,-3 0-6 15,3 19-9-15,-9 3-7 0,-2 16-2 16,-2-1-3-16,1 18-2 0,-4 4-5 15,8 0-2-15,0-1-1 0,6 4-2 16,9-5-2-16,11-14-2 0,0-6 0 16,13 2 1-16,11-11-2 0,6-13 1 15,6-6-1-15,1-9 2 0,6 0 2 16,3-6 1-16,1-7 5 0,7-2 4 16,3-5 2-16,-1-3 6 0,-5 2 1 15,-7-8 3-15,-8 0 1 0,-8 0-3 16,-12 2-4-16,-16-1-1 0,0-3-4 0,0 2-3 15,-18-2-6-15,3-1-2 0,-6 4-2 16,-3 9-2-16,-8-2-3 0,1 10-12 16,4 0-8-16,2 6-11 0,7 5-17 15,8-8-18-15,10 8-24 0,0-6 61 16,13-4-174-16,13 1-137 0,7 1-326 0</inkml:trace>
  <inkml:trace contextRef="#ctx0" brushRef="#br0" timeOffset="18484.718">6918 10531 652 0,'0'15'150'0,"-8"13"4"0,8 4-113 0,-10 14-2 16,-3 11-10-16,2 10 0 0,1 0-3 16,-5-3-7-16,9 5-5 0,6-20-2 15,0-10-2-15,9-11-3 0,8-10-1 16,-1-12 1-16,5-6-1 0,4 0 0 15,1 0-1-15,0-15 1 0,5 6 1 16,2-12-1-16,-2 4 0 0,-3-7 4 16,1 2 1-16,-4-9 2 0,-5 3 3 0,-2-1 2 15,3 2 4-15,-10-4 2 0,7 2-3 16,-9-5 1-16,2 9 0 0,-3 6-2 16,-8 6-1-16,5 13-5 0,-5 0-5 15,0 13 0-15,0 15-2 0,0 3-2 16,5 12-3-16,0 3 0 0,5 0-3 15,-2-4-1-15,0-8-3 0,2-4-5 16,1-2-5-16,1-10-10 0,1-4-9 0,-3-2-11 16,6-3-13-16,-8-9-24 0,-1 0 9 15,4 0-127-15,9 0-126 0,1 0-301 16</inkml:trace>
  <inkml:trace contextRef="#ctx0" brushRef="#br0" timeOffset="18884.429">7730 10532 666 0,'6'-7'167'16,"4"7"9"-16,-2 11-102 0,-3 12-5 15,2 7-11-15,-7 13-12 0,0 1-8 16,8 8-9-16,-8 5-9 0,0 1-6 16,5-4-4-16,-5-10-4 0,8-7-1 15,-3-7-3-15,3-8-1 0,0-6 0 16,-1-5 2-16,3-11-2 0,-1 8 0 15,0-8 0-15,2-8 2 0,2 0-2 16,-3-7 2-16,8-3-2 0,-7-6 0 0,7 0-1 16,-8-12-1-16,5-3-1 0,-5-11 3 15,8 5-1-15,-7-11 0 0,6 9 0 16,-1-9 2-16,4 6-1 0,-9 5 1 16,7 8-3-16,5 14 1 0,-12 13 2 0,6 10 2 15,-7 8 1-15,-1 14 0 16,4 10 1-16,-3 7 2 0,2 4 2 15,-1 2-4-15,-3 4-3 0,5 8 1 0,-4 5 0 16,-1 0-1-16,-8-1-3 0,5-9-4 16,-5-7-3-16,-5-11-3 0,-2-3-11 15,1-4-8-15,6-10-15 0,-9-4-8 16,9-5-13-16,0-8-13 0,7 0-4 0,-2-8-107 16,10-5-116-16,6-1-268 0</inkml:trace>
  <inkml:trace contextRef="#ctx0" brushRef="#br0" timeOffset="19102.945">8718 9561 667 0,'13'-39'162'16,"0"20"10"-16,3 19-112 0,-4 0 7 16,-6 13-6-16,-6 22-7 0,0 20-9 0,0 23-4 15,0 16-9-15,0 20-7 0,-5 9-8 16,1 3-6-16,-1 2-5 0,5 11-2 15,-12-16-4-15,4-8-4 0,8-9-6 16,-5-20-7-16,5-21-8 0,0-6-15 16,-8-13-17-16,8-8-17 0,0-15-8 0,-12-8-113 15,6-7-123-15,1-8-284 16</inkml:trace>
  <inkml:trace contextRef="#ctx0" brushRef="#br0" timeOffset="19351.91">8368 10248 541 0,'-10'5'134'15,"3"3"12"-15,7 0-83 0,0-8 7 16,13 0-4-16,14 0-2 0,2 0-4 16,5-5-5-16,7-9-8 0,7 3-9 15,4 6-9-15,2 5-6 0,-2 0-7 16,6 0-4-16,-1 0-4 0,-10 10-4 15,-1-6 0-15,-10 4-3 0,-5 0-8 16,-6 2-7-16,-10-2-9 0,3 3-13 0,-12 1-19 16,-6 0-21-16,0 1-96 0,0 4-19 15,-6 1-107-15,2-4-211 0</inkml:trace>
  <inkml:trace contextRef="#ctx1" brushRef="#br0">13325 13088 0,'18'0'15</inkml:trace>
  <inkml:trace contextRef="#ctx0" brushRef="#br0" timeOffset="27893.991">3263 13506 586 0,'0'-10'138'16,"0"10"6"-16,0 8-95 0,0 13-12 15,0 15 0-15,0 7-3 0,0 12-6 0,0 12-7 16,12 7-4-16,-7 3-4 0,1 8-1 16,-1 3-4-16,2-4-4 0,-7-2 0 15,13-3-2-15,-13-9-2 0,6-11-5 16,-1-17-8-16,5-10-9 0,-3-12-10 16,-2-8-13-16,1-12 175 0,2 0-290 15,4 0-138-15,1-24-391 0</inkml:trace>
  <inkml:trace contextRef="#ctx0" brushRef="#br0" timeOffset="28162.724">3290 13530 482 0,'0'-54'132'16,"-7"15"6"-16,7 12-39 0,3 7-51 16,7 6 0-16,10-1-5 0,4 6-5 15,1 0-4-15,6 9-4 0,3 0 0 16,1 0-4-16,11 14-4 0,-4 11-3 0,4 5-4 15,-7 13-2-15,-1 6-2 0,-12 10-3 16,-6-2 0-16,-11 4 0 0,-9-2-2 16,0-1 0-16,0-7-1 0,-9 0 0 15,-13-6-2-15,-2-9 0 0,-11-9-4 16,-4-4-4-16,-5-1-9 0,1-1-10 16,-2-7-14-16,10-6-13 0,17-8-17 0,8 0 0 15,10-22-108-15,10-10-112 0,16-17-259 16</inkml:trace>
  <inkml:trace contextRef="#ctx0" brushRef="#br0" timeOffset="28460.809">3841 13517 516 0,'11'29'138'0,"6"9"9"0,-2 11-66 16,-2-1-21-16,-5 11-6 0,5-5-9 15,-5-5-10-15,-5-3-6 0,2-9-8 16,7-15-3-16,-3-13-2 0,11-9-2 15,3 0-3-15,5-24-1 0,9-7-4 16,-2-12-1-16,-6-2-2 0,4-7-1 16,-2 6-1-16,-3-7 0 0,0 1 2 0,-2 2 4 15,-11 6 1-15,1 5 3 0,-9 16 2 16,-7 12 2-16,4 11 0 0,-4 0-2 16,0 0-1-16,0 9-2 0,-6 16-4 15,6 8-2-15,0 9-1 0,5 11-2 16,8-7-3-16,2-14-7 0,7 3-9 15,3-8-11-15,0-3-13 0,2-5-16 16,-10-3-15-16,6-8-114 0,3-8-126 16,-3-8-290-16</inkml:trace>
  <inkml:trace contextRef="#ctx0" brushRef="#br0" timeOffset="28761.318">4968 13228 678 0,'-18'9'170'0,"-5"5"4"0,-6-2-108 16,-2 5-11-16,-2-1-16 0,-3 4-14 15,3 0-13-15,4 1-6 0,6-2-3 16,15 0-1-16,8-7-2 0,5-2 0 16,11 0 0-16,13-4-1 0,11 0-1 15,-3-6 0-15,-1 7 1 0,-5-2 2 16,1-5 0-16,-8 11-1 0,-4 3 2 0,-6 4-2 15,1 5 2-15,-10 7-1 16,-5 6 0-16,0 1 1 0,0 0 0 0,-16-2 1 16,-2 0 0-16,-10-1 0 0,-5-3 1 15,-4-2-4-15,-3 1-7 0,1-5-9 16,5-10-11-16,-2-15-18 0,19 0-18 16,3-4-117-16,14-24-126 0,0-12-299 15</inkml:trace>
  <inkml:trace contextRef="#ctx0" brushRef="#br0" timeOffset="29127.989">5092 12667 552 0,'5'11'141'16,"4"18"7"-16,-1 20-85 0,-2 7-5 15,4 18-9-15,5 12-11 0,-5 2-13 0,-2-2-7 16,3 4-7-16,-11-10-5 0,7-12-3 15,-4-5-2-15,5-7 1 0,7-12 1 16,-4-8-1-16,6-6-1 0,-6-10 1 16,6-10 2-16,-11-10 0 0,6 0-1 15,2-10 1-15,-9-12 0 0,5-8 2 16,2-5-3-16,-8-5 0 0,5 1-1 16,7 2-1-16,-3-3 0 0,7 3-2 15,-2-7 1-15,3 6 1 0,2 6-2 0,1 6 4 16,-6 21 3-16,2 5 7 0,0 15 2 15,-6 13 3-15,4 14 3 0,-6 4 1 16,-1 4-2-16,-6 5-4 0,-5 2-4 16,5-6-7-16,-5 3-10 0,7-8-12 15,-1-9-15-15,1-8-26 0,-1-6-17 16,-1-9-114-16,13-2-129 0,0-12-296 0</inkml:trace>
  <inkml:trace contextRef="#ctx0" brushRef="#br0" timeOffset="29529.859">6547 12598 603 0,'-12'0'146'0,"4"0"2"16,-2 14-104-16,-6 0 2 0,0 8-7 0,-7 15-7 15,-2 13-6-15,1 20-5 0,-2 8-2 16,4 14-1-16,3 5-6 0,-4-9-3 16,15-6-4-16,8-8-3 0,0-8-1 15,11-9-2-15,-1-2-2 0,9-8-5 16,3-10-6-16,-1-5-13 0,0-17-12 16,4-7-12-16,3-8 110 0,1-9-224 15,5-9-125-15,4-12-342 0</inkml:trace>
  <inkml:trace contextRef="#ctx0" brushRef="#br0" timeOffset="29709.722">7041 12763 623 0,'-15'47'153'0,"9"9"6"0,1 12-104 15,-2 5-2-15,1 2-13 0,6-6-10 0,0 0-10 16,0-13-9-16,6-7-4 0,1-8-2 15,-1-9-7-15,4-5-9 0,0-8-16 16,-2-16-16-16,-1-3 95 0,-2 0-217 16,6-6-139-16,0-10-352 0</inkml:trace>
  <inkml:trace contextRef="#ctx0" brushRef="#br0" timeOffset="29945.392">7201 12454 577 0,'7'-7'143'0,"8"7"8"0,-4 0-96 16,10 14 2-16,7 6-4 0,-5 7-6 15,0 4-8-15,1 12-7 0,-6 1-4 16,2 3-3-16,-4 13-5 0,6 6-3 0,1 4 0 16,-2 20-3-16,-3 6-2 0,-5-5-4 15,-13-1-2-15,0-6-3 0,-18-14-6 16,-5-7-6-16,-8 1-10 0,-2-5-15 15,2-2-22-15,-10-4-13 0,-3 1-116 16,8-3-130-16,-20 1-299 0</inkml:trace>
  <inkml:trace contextRef="#ctx0" brushRef="#br0" timeOffset="30330.654">3237 14843 588 0,'0'-5'147'16,"10"5"7"-16,-2 9-87 0,-4 14-21 16,2 23-3-16,6 17-8 0,-4 15-8 15,3 11-9-15,9 16-7 0,1-10-2 16,-6 3-4-16,1-7 0 0,-11-11-4 15,-5-11-6-15,0-9-10 0,0-19-12 0,0-5-18 16,0-16 17-16,5-12-138 0,2-8-123 16,9-10-292-16</inkml:trace>
  <inkml:trace contextRef="#ctx0" brushRef="#br0" timeOffset="30570.071">3285 14756 529 0,'6'-16'135'0,"-1"2"9"16,15 7-73-16,6-4-21 0,8 11 5 16,7 0-3-16,2 0-8 0,8 11-5 15,-2 6-7-15,0 10-4 0,-2 7-4 16,-14 12-3-16,-20 4-5 0,-13 9-2 16,0 3-5-16,-16 2 0 0,-25-5-4 15,1-2-1-15,-7-8-1 0,8-6-3 0,3-11-6 16,6-2-10-16,4-11-9 0,3-19-19 15,17 0-20-15,6-8-93 0,0-20-24 16,19-3-109-16,16-15-211 0</inkml:trace>
  <inkml:trace contextRef="#ctx0" brushRef="#br0" timeOffset="30853.013">3803 14854 602 0,'5'24'151'16,"0"5"4"-16,-5 12-93 0,10 6-4 15,3 7-9-15,-6-4-13 0,-1 3-8 16,7-16-5-16,-3-8-4 0,5-12-1 16,3-17-5-16,6 0-3 0,6-9 2 15,-1-6 0-15,7-13-4 0,-5-3 0 16,-3 0 1-16,0-7 2 0,-2-2 1 0,-3 4 2 16,0 0 1-16,-8 0 3 0,-1 12-1 15,-4 4-3-15,-5 7-2 0,-5 13-1 16,7 0-3-16,-7 7-4 0,0 10-3 15,-9 8 1-15,9 7-1 0,-4 3-3 16,4 1-4-16,0-2-8 0,0-9-7 16,8-13-16-16,2-5-22 0,-1-7-21 15,6 0-121-15,6-12-137 0,9-1-317 0</inkml:trace>
  <inkml:trace contextRef="#ctx0" brushRef="#br0" timeOffset="31163.315">4626 14653 624 0,'-6'10'153'0,"-6"5"4"0,6-1-96 15,-2 0-12-15,-2 0-12 0,3-8-9 16,7 2-9-16,0-8-6 0,10 6-6 16,-2-6-3-16,0 4-2 0,5-4 0 15,-3 10 3-15,-2-4 3 0,7 4 2 16,-5 2 2-16,6 3 2 0,-6 1 1 15,3 1 0-15,4 9-3 0,-1-6-4 16,-3 4 0-16,2-2-3 0,-4 6 0 16,-11 1-2-16,0 4-2 0,-5-2 2 0,-9 4 0 15,-9-12-2-15,-8 5 1 0,-7-5-1 16,4-2 2-16,-1-6-2 0,1-1-6 16,0-7-8-16,6-7-11 0,5-7-22 15,2-6-18-15,6-9 45 0,15-7-166 16,0-13-128-16,23 3-309 0</inkml:trace>
  <inkml:trace contextRef="#ctx0" brushRef="#br0" timeOffset="31496.942">4737 14164 538 0,'14'30'145'0,"4"13"9"0,-9 10-65 16,4 20-25-16,-3-5-8 0,-3 5-11 0,8 5-11 15,-7-5-8-15,2-6-9 0,6-2-6 16,-10-12-2-16,1-15-4 0,6-9-3 16,-6-6 1-16,-2-10-2 0,1-11 1 15,4-2-2-15,-2 0 0 0,4 0 0 16,4-10 0-16,0-6 1 0,6-3-1 16,-3-6-1-16,-1-3 0 0,-1 0 0 15,-1-1 0-15,-6-1 1 0,3 6 0 0,1-4-2 16,-2 5 3-16,8 15 1 0,-6 8 6 15,1 0-1-15,0 13 2 0,-2 10 0 16,-10 12 2-16,2 4-2 0,-5 1-1 16,0-4-7-16,0 1-12 0,5-7-15 15,3-12-20-15,-1-2 143 0,-1-7-278 16,11-9-156-16,1 0-420 0</inkml:trace>
  <inkml:trace contextRef="#ctx0" brushRef="#br0" timeOffset="31747.304">6015 14059 599 0,'-16'6'152'0,"-5"9"7"15,-6 4-81-15,6 12-25 0,-3 21 2 16,-4 12-6-16,3 11-9 0,11 3-7 15,2 11-3-15,7-4-6 0,5-3-5 16,0-15-5-16,0-6-5 0,7-11-2 16,4-8-2-16,2-12-7 0,2-8-8 15,5-6-14-15,2-9-12 0,3-7-22 0,0 0-12 16,1-6-120-16,6-3-130 0,-5 4-296 16</inkml:trace>
  <inkml:trace contextRef="#ctx0" brushRef="#br0" timeOffset="32080.677">6143 14306 549 0,'0'-16'133'15,"11"7"6"-15,11 3-82 0,5 0-14 16,1-2 3-16,0 8-1 0,6-3-3 16,-1 3-5-16,0 0-3 0,-4 11-5 15,-1 10-2-15,-8-1-2 0,-7 11-4 16,3 9 0-16,-11 4-3 0,-5 0-3 15,0 1-1-15,-5 1-2 0,-1-1-5 0,-11-1-3 16,9-1-1-16,-8 1-2 0,4-9-1 16,-11-2 1-16,9-4-1 0,-6-3 1 15,2-4 0-15,10-4-1 0,8-3 1 16,0-2 0-16,0-6-1 0,8 3 2 16,7 2 0-16,-4-6 1 0,7-2 0 15,2-4 1-15,3 0-1 0,1 0 0 16,2-7 0-16,4 7 0 0,-6-11-6 15,-1 7-9-15,-6 4-10 0,2-8-12 0,-2 8-22 16,-3 0-18-16,-4 0-120 0,3 0-133 16,0 0-304-16</inkml:trace>
  <inkml:trace contextRef="#ctx0" brushRef="#br0" timeOffset="32382.917">6823 13921 516 0,'13'7'152'0,"-4"2"7"16,7 16-22-16,2 5-73 0,7 6-5 0,-9 8-11 15,2 7-10-15,2 13-8 0,-4 2-3 16,-1 4-6-16,4 4-1 0,-2 1-3 15,1-3-2-15,-9-5-2 0,4-1-2 16,-13-7-3-16,0-8-1 0,0 0-2 16,-9-11-1-16,0 1-4 0,-10-4-9 15,-1-4-12-15,-1 0-21 0,-8-2-10 16,-1-5-142-16,-1 3-148 0,2 0-349 0</inkml:trace>
  <inkml:trace contextRef="#ctx0" brushRef="#br0" timeOffset="33227.535">3226 16216 637 0,'0'0'150'0,"0"0"5"16,0 21-113-16,0 7 1 0,6 10-11 15,7 24-6-15,-3 6-8 0,2 4-7 16,6 4-2-16,-5-4-3 0,6-12-2 15,1-3 0-15,-4-4 0 0,2-12-5 16,2-7-7-16,-7-11-11 0,-3-8-14 16,-2-15-13-16,-8 0-89 0,5-8-29 15,0-8-103-15,0-8-201 0</inkml:trace>
  <inkml:trace contextRef="#ctx0" brushRef="#br0" timeOffset="33532.372">3224 15963 577 0,'0'-11'144'0,"13"-2"6"16,5 3-95-16,10 0 1 0,-2 3-5 16,2 7-6-16,5 0-8 0,3 0-10 15,0 14-5-15,11 2-5 0,6 12-5 16,-6 3-6-16,7 11-3 0,-3 4-2 15,-10 4 1-15,-14 5-2 0,-4-8 2 16,-11-4 1-16,-12-1 0 0,0-3 0 0,-8 0 0 16,-1-1 1-16,-4-2-2 0,-6-3-2 15,-7-1-1-15,-7-3 1 0,-2-3-2 16,-5-8-4-16,8-6-6 0,6-12-6 16,8 0-11-16,0 0-12 0,13-15-15 15,5-2-3-15,0-9-111 0,0-1-112 16,15 3-267-16</inkml:trace>
  <inkml:trace contextRef="#ctx0" brushRef="#br0" timeOffset="33967.606">4186 15954 555 0,'-10'-16'139'0,"-3"4"6"16,2 1-81-16,-10 11-16 0,-1 0-7 15,1 7-7-15,1 4-6 0,-3 10-7 0,12-1-5 16,-2 12-4-16,6 6-1 0,2 4-4 15,5 2-1-15,5 4-1 0,4-9 1 16,10-1-1-16,6-6 1 0,4-6-1 16,-1-10 4-16,3-7 0 0,3-9 1 15,-4 0 2-15,4-9 2 0,1-6 3 16,2-2 4-16,-6 0 1 0,-1-6 3 16,-12 4 1-16,-2-8-2 0,-16-2-2 0,0 4-1 15,0-2-6-15,-15-2-4 16,-4 2-3-16,-9 5-5 0,-5-1-5 0,-8 3-8 15,7 9-11-15,3-2-16 0,10 2-14 16,12 7-23-16,9-8-7 0,0-2-119 16,22-1-128-16,14-2-291 0</inkml:trace>
  <inkml:trace contextRef="#ctx0" brushRef="#br0" timeOffset="34383.088">4510 16006 582 0,'16'30'152'0,"1"11"5"0,2 7-82 16,-7 5-17-16,8 4-12 0,-6 5-12 16,3 1-10-16,-4 2-12 0,5 7-5 15,-5-5-3-15,2-7-4 0,-1-7 1 0,4-10-1 16,0-5-4-16,-5-8-2 0,5-3-2 16,-10-8 0-16,1-3-2 0,-9-5-3 15,0-11-2-15,0 0 1 0,-5-9-3 16,0-3-2-16,-7-8 0 0,-1-8 0 15,3-8 2-15,-6-7 3 0,3-8 3 16,-7-6 5-16,9-9 7 0,-7-5 2 16,10-2 2-16,-4-8 6 0,7-10 5 15,1 3 3-15,4-11 5 0,0 7 3 0,0 8 2 16,6 23 2-16,6 10-4 16,2 21-2-16,3 13 2 0,6 17-1 0,-4 0-3 15,4 0-1-15,0 20-3 0,3 9-1 16,-10 3-2-16,4 7-4 0,-10 11-3 15,-2-6-4-15,-8 4-2 0,0 3-1 16,-15 0 1-16,-3-7-2 0,2 1-2 16,-9-4-6-16,-1-13-5 0,2-5-8 0,9-12-14 15,2-11-20-15,13 0-20 0,0-13-87 16,16-15-26-16,-1-17-110 0,18-3-212 16</inkml:trace>
  <inkml:trace contextRef="#ctx0" brushRef="#br0" timeOffset="34614.88">5299 15499 532 0,'0'0'149'0,"-10"0"6"16,-3 12-17-16,-7 3-81 0,-4 13-4 15,-16 9-11-15,1 6-8 0,0 2-5 16,1 20-4-16,9-10-6 0,21 9-5 0,8-1-5 15,0-10-3-15,18-3-2 0,3-11-2 16,18-3-2-16,-5-10-5 0,9 4-6 16,-1-15-8-16,-4-6-14 0,-7-9-14 15,-3 0-17-15,-7-5-46 0,-8-22-66 16,2-5-110-16,-5-2-231 0</inkml:trace>
  <inkml:trace contextRef="#ctx0" brushRef="#br0" timeOffset="34868.772">5565 15181 609 0,'0'-8'148'15,"0"8"6"-15,12 7-101 0,-4 2 0 16,2 13-5-16,4 5-6 0,0 10-6 16,7 4-7-16,3 3-6 0,14 5-6 15,3 2-3-15,6-4-5 0,9 0-2 0,0 5-3 16,-6-2-2-16,-2 1 0 0,-2 5-1 15,-15 1-1-15,-15-6 1 0,-6 6 0 16,-10-1 1-16,-13-5 0 0,-9 4 0 16,-12 4-3-16,-10-13-2 0,-10-3-10 15,-3-5-10-15,1-3-23 0,2-6 121 0,10-4-256 16,1 12-149-16,-4-14-407 16</inkml:trace>
  <inkml:trace contextRef="#ctx0" brushRef="#br0" timeOffset="35333.787">3370 17478 599 0,'0'0'150'0,"5"9"2"15,-5 10-83-15,8 15-29 16,2 9-10-16,-2 8-10 0,0 10-9 0,5 8-5 16,-5-5-2-16,10 9-1 0,-6-7 0 15,6 3-1-15,-5-5-1 0,3-5 0 16,-8-11-1-16,-4-4-3 0,-4-8-8 0,0-11-11 15,0-2-12-15,0-5-8 0,0-10-114 16,0-8-117-16,5-9-277 0</inkml:trace>
  <inkml:trace contextRef="#ctx0" brushRef="#br0" timeOffset="35717.651">3434 17500 443 0,'0'0'108'0,"0"0"6"0,0 0-64 15,8-5-7-15,2-3-3 0,-2-3 2 16,-3-1 2-16,3-3-1 0,0-2-2 16,0-1-3-16,-1 2-3 0,6 2-6 15,-3 0-4-15,8 4-4 0,0 2-1 0,3-6-1 16,8 8 0-16,-1-3-1 0,5-1-2 15,-4 6-1-15,-1 4-5 0,0 0 1 16,-2 0-1-16,-1 8-2 0,-7 11 0 16,5 7-2-16,0 8 1 0,-10 3-1 15,0 6-2-15,-8 0-2 0,-5-2 0 16,0-1-2-16,-5-6 2 0,-3 3-1 0,-2-6 0 16,-2-4-1-16,-4-2-1 0,4 5 1 15,-6-7 1-15,9-2-1 0,-6-4 0 16,5-5-1-16,-1-4-3 0,-4-8-3 15,5 0-6-15,-3 0-11 0,2-8-12 16,6-6-13-16,5-10-15 0,0-4 174 16,0 1-288-16,9-15-142 0,9-1-395 15</inkml:trace>
  <inkml:trace contextRef="#ctx0" brushRef="#br0" timeOffset="36018.256">3936 17263 599 0,'10'12'151'0,"-4"1"5"16,4 11-84-16,8 5-20 0,-3 6-5 16,4 5-6-16,-6-1-8 0,5 3-9 0,2-11-2 15,-7-10-3-15,8-7-3 16,1-14-4-16,-1 0-3 0,7-6-1 0,3-11-2 16,5-9-1-16,-3-3-3 0,-2-2 0 15,-4-4 0-15,0 5 0 0,-9 1 1 16,1 8 2-16,-9 5 1 0,0 9 1 15,-10 7 4-15,5 0-3 0,-5 0 1 0,5 20 0 16,-5 4-2-16,11 11-2 0,1 3-1 16,-3 5-3-16,13 5-2 0,-4-12-5 15,1-6-6-15,3-2-9 0,-6-12-13 16,4-16-17-16,-4 0-17 0,-3 0-7 16,5-14-112-16,-2-6-123 0,1-13-280 15</inkml:trace>
  <inkml:trace contextRef="#ctx0" brushRef="#br0" timeOffset="36319.099">5009 16982 641 0,'-11'11'157'0,"-9"6"8"16,-5 4-97-16,-4 8-8 0,0 4-13 15,-3 4-9-15,6-9-8 0,16-4-8 0,1-4-8 16,9-5-4-16,0-8-5 0,13 0-1 15,8-2-3-15,-1-5-1 0,3 5 1 16,3-5 3-16,3 9-1 0,-1-2-2 16,-2 6 2-16,-1 4 1 0,-2 5 1 15,-4-1-2-15,-2 4-2 0,-8 1 1 16,1 5 2-16,-2 1-2 0,-8-2 0 16,0-1 0-16,0 1 1 0,-14 0-1 15,1-3 0-15,-10 2-4 0,-3-8-5 16,-1-10-7-16,0-11-15 0,2 0-16 0,12 0-20 15,-2-15-122-15,15-10-134 0,10-12-315 16</inkml:trace>
  <inkml:trace contextRef="#ctx0" brushRef="#br0" timeOffset="36686.495">5092 16491 614 0,'0'0'156'15,"0"14"8"-15,0 4-89 0,5 13-12 16,-5 13-13-16,17 6-8 0,1 12-9 16,5 5-9-16,4 6-6 0,5 5-5 0,-6-2-4 15,-7-6-3-15,-6-6 0 0,1-12-3 16,-3-9 0-16,-6-11-1 0,1-10-1 15,4-11-1-15,-10-11 3 0,8 0-2 16,-4-5-1-16,4-11-4 0,8-3-8 16,2-9-3-16,2-6-7 0,3-1-4 15,3 0 2-15,-3-3 1 0,-8 6 5 0,4 9 13 16,-6 12 10-16,2 4 11 0,-5 7 2 16,-4 10-1-16,3 9 2 0,-9 8-1 15,0 5-7-15,0 9-14 0,0-4-12 16,0-7-25-16,9-10-18 0,0-8-121 15,12-12-135-15,-8 0-318 0</inkml:trace>
  <inkml:trace contextRef="#ctx0" brushRef="#br0" timeOffset="36985.716">5968 16383 522 0,'0'0'125'0,"-5"0"5"0,-7 0-82 0,1 7-6 16,-5 5 2-16,1 2-2 0,-6 2 0 15,7 13-2-15,-7 1-4 0,2 13-1 16,4 9-6-16,-5 12-3 0,9 4-2 16,1 2-3-16,10 3-3 0,0-6 1 15,0-2-2-15,0-2-2 0,8-11-2 16,-1-2-5-16,-1-7-2 0,6-8 0 15,1-4-5-15,6-5-5 0,-9-10-3 0,7-5-4 16,4-7-4-16,2-4-11 0,3 0-6 16,-2-7-9-16,1-1-10 0,-9-5-8 15,4-1-5-15,-12-3-107 0,9 2-109 16,-4 1-268-16</inkml:trace>
  <inkml:trace contextRef="#ctx0" brushRef="#br0" timeOffset="37886.643">5897 16710 492 0,'0'0'111'15,"0"0"2"-15,9-6-69 0,2 0-21 16,9 0-1-16,-6-1 1 0,6-4 4 16,-2-1 4-16,-3 5 2 0,8-6-1 0,-2 5-1 15,-3-2 2-15,5 0-4 0,1 3-4 16,-2 0-1-16,-6 7-5 0,7 0-3 16,0 0-1-16,-5 14-3 0,-2 4-4 15,-8 5-1-15,-3-3-1 0,-5 9-1 16,0-4 1-16,0-3-3 0,-13 4 2 15,5-6 0-15,-7 1 0 0,5-8 0 16,-3-4-1-16,8-1 0 0,5-8-1 16,0 2-1-16,0-2 0 0,0 0 1 0,0-2 0 15,0 2 0-15,0 0 0 0,0 0 3 16,7 0 3-16,1 0 0 0,-1 4 1 16,3 5 1-16,4 0 2 0,-2 0-1 15,4-3-1-15,-6 8-1 0,-2-4-1 16,5 10-3-16,-8 2-1 0,0 7-1 15,-5 1 0-15,5-1-3 0,-5 0 0 0,0-4-1 16,-10 1 0-16,3-3-1 0,-2-6-2 16,-1-3-2-16,3-5-3 0,-6-3-5 15,2-6-3-15,-2 0-12 0,-2 0-8 16,4 0-17-16,-1-12-13 0,4-5 173 16,8-12-288-16,0 0-147 0,0-4-399 15</inkml:trace>
  <inkml:trace contextRef="#ctx0" brushRef="#br0" timeOffset="38137.605">6416 15971 573 0,'16'30'143'0,"-3"14"6"0,4 12-83 15,-7 8-9-15,8 9-4 0,-5 6-4 0,3 6 0 16,-3 2-1-16,2 2-5 0,-2 3 1 15,3 2-1-15,-11 1-8 0,-5-9-4 16,0 2-8-16,-3-7-3 0,-12-8-4 16,-3-10-6-16,-5-4-9 0,-1-2-4 15,-1-9-4-15,-4 0-6 0,-6-5-12 16,3-2-12-16,-14-6-20 0,3-3-22 16,-2-8-124-16,5 2-144 0,8 3-335 0</inkml:trace>
  <inkml:trace contextRef="#ctx1" brushRef="#br0" timeOffset="14968.82">13426 12022 0,'-23'-115'0,"-18"-56"16</inkml:trace>
  <inkml:trace contextRef="#ctx0" brushRef="#br0" timeOffset="43911.133">5740 4865 385 0,'-9'0'105'0,"-8"0"4"0,9-4-21 0,0 4-48 16,8-8-9-16,0 8-3 0,0-15-2 16,0 1-1-16,10-5 2 0,13-6-1 15,3-4 2-15,5-3 1 0,10-4-3 16,6-1-3-16,1 5 0 0,2-2-4 16,4 4-5-16,-13 5-5 0,2 1-2 15,-11 7 0-15,-5 11-1 0,-13 6-2 0,3 0 0 16,-6 20 2-16,-11 9 2 0,7 9-2 15,-7 11-1-15,0 4 1 0,0 6-1 16,-8 3 0-16,8-2-2 0,0-1-1 16,-5-5 0-16,5 1-1 0,-9-1-1 15,1-3 1-15,8 5 0 0,-8-7-1 16,8 3-3-16,0-15-4 0,0 0-6 16,0-12-12-16,0-2-10 0,0-16-12 15,0 3-8-15,0-10-105 0,0 3-109 16,-5-3-257-16</inkml:trace>
  <inkml:trace contextRef="#ctx0" brushRef="#br0" timeOffset="44143.949">5709 5263 500 0,'0'-11'128'0,"0"-1"9"0,10 0-73 15,0 12-5-15,8-6-5 0,10 6-5 16,3 0-3-16,16-9-6 0,17 9-8 16,8 0-5-16,-3 0-6 0,13 0-6 15,-4 9-5-15,-8-9-4 0,-3 7-4 16,5-7-5-16,-9 0-12 0,-9 0-19 16,1-8-2-16,-1 0-134 0,0 2-134 0,-1 6-324 15</inkml:trace>
  <inkml:trace contextRef="#ctx0" brushRef="#br0" timeOffset="45078.424">10444 9886 541 0,'6'-15'131'0,"-6"-3"7"0,0 0-91 15,0 7 4-15,0 5-8 0,-16 6-5 16,-13 0-3-16,-6 21-4 0,-17 11-5 0,-9 18-2 16,-6 15-4-16,3 17-2 0,2 6-2 15,3 4-1-15,2 2-5 0,6 4 0 16,10-8-3-16,23-14 2 0,18 1-1 15,7-8-1-15,22-23 0 0,19-11 4 16,9-8 1-16,17-27-1 0,-4 0 0 16,17-17 0-16,14-12 6 0,19-16-2 15,2-12-2-15,14-3-1 0,-7-5 0 16,-6-4 0-16,-17 3 4 0,-20-1-3 0,-26 3 3 16,-27-9 2-16,-28 0 1 0,-5 3-2 15,-15 0-1-15,-28 2-7 0,-19 9-6 16,-8 11-9-16,-7 9-11 0,-5 18-16 15,-6 11-16-15,14 10-20 0,6 10-23 16,15 11-118-16,16 6-141 0,23-1-318 16</inkml:trace>
  <inkml:trace contextRef="#ctx0" brushRef="#br0" timeOffset="45873.047">9246 10350 499 0,'0'-11'136'0,"0"11"7"16,7-4-28-16,-7 4-80 0,11 0-1 15,-7-9-11-15,-4 9-15 0,8-5-19 0,0-1-20 16,2 6-114-16,-2 0-116 0,10 0-284 16</inkml:trace>
  <inkml:trace contextRef="#ctx0" brushRef="#br0" timeOffset="46011.875">9366 10647 561 0,'-33'29'142'0,"7"4"7"16,1-14-88-16,7 8-4 0,0-6-12 15,8-2-11-15,-8-6-8 0,9-2-16 0,9-3-23 16,0-8-22-16,5 0-122 0,17-8-126 16,10-14-314-16</inkml:trace>
  <inkml:trace contextRef="#ctx0" brushRef="#br0" timeOffset="46561.93">9968 11202 543 0,'-7'0'141'15,"7"-10"13"-15,0-15-69 0,12-20-16 16,20-20 7-16,26-24-3 0,17-19-9 16,25-27-9-16,37-6-12 0,14-20-11 0,12-3-8 15,20-4-13-15,7-2-19 0,-5 1-21 16,-3 12-19-16,-7 8-25 0,-17 28-125 15,-20 19-146-15,-16 26-326 0</inkml:trace>
  <inkml:trace contextRef="#ctx0" brushRef="#br0" timeOffset="47062.854">12366 10102 590 0,'-5'0'142'0,"5"-14"5"15,5 1-102-15,8-6 5 0,5-10-6 16,13-4-5-16,8-10-7 0,9-2-4 15,4 1-4-15,4-8-1 0,3 1-2 0,-2 5-3 16,-1 1-2-16,3 10 1 0,-10 8-1 16,-8 16-1-16,-4 11 0 15,-11 0 2-15,-13 15-2 0,-13 20 0 0,-8 18-3 16,-6 27-1-16,-11 17-3 0,-4 12-2 16,-9 13-3-16,0 6 0 0,1-9-1 15,-3 0-3-15,-5-7-2 0,9-4-8 16,9-17-5-16,6-14-18 0,5-17-23 15,9-4-18-15,-1-26-119 0,8-1-139 0,-6-15-317 16</inkml:trace>
  <inkml:trace contextRef="#ctx0" brushRef="#br0" timeOffset="47279.089">12166 10763 723 0,'50'-28'177'16,"12"2"4"-16,16 7-123 0,9 9 1 16,5-2-20-16,-1 7-8 0,2 2-13 15,-1 3-8-15,0 0-4 0,-6 0-3 16,-5 0-3-16,-5 0-5 0,-7 3-13 16,-8 3-9-16,-7 1-13 0,-5-1-17 15,-10 1-14-15,0-1-114 0,-8-6-124 0,4 0-284 16</inkml:trace>
  <inkml:trace contextRef="#ctx1" brushRef="#br0" timeOffset="30955.559">13827 9452 0,'0'-9'0,"-13"-12"16,-5-5 0,10-2-16,-14-41 15</inkml:trace>
  <inkml:trace contextRef="#ctx0" brushRef="#br0" timeOffset="57389.59">5971 3261 528 0,'-3'0'128'0,"-5"-10"6"16,-2 7-89-16,2-2 4 0,3 5-6 15,-8 0-3-15,4 0-4 0,3 0-5 0,-1 13-2 16,-3 8-3-16,4 4-2 0,1 9-3 16,0 7-4-16,-1 4 0 0,-4-3-4 15,5 1-3-15,5-4-2 0,0 5-1 16,13-8-1-16,8-3 0 0,17-2 0 0,11-10-2 16,7-7 1-16,-2-8 1 15,1-6-1-15,-1 0 1 0,-8-7-1 0,3-6 2 16,-6 4 5-16,-3-7 4 0,-7-12 2 15,-12-1 4-15,-3-6 1 0,0 2 1 16,-14 2 0-16,-4 2-1 0,0-1-4 16,-20 0-5-16,9-3-1 0,-20 1-4 15,-12 5-3-15,0 12-9 0,1 15-9 16,-4 0-14-16,12 0-16 0,4 20-23 0,6 6-24 16,4 1-124-16,20-6-140 0,-6-6-329 15</inkml:trace>
  <inkml:trace contextRef="#ctx0" brushRef="#br0" timeOffset="57905.746">8713 3032 474 0,'0'0'118'0,"6"7"5"0,3 5-70 0,0 6-10 16,-2 10-1-16,6 6-3 0,-5 11-2 15,-1 8-8-15,-2 9-4 0,-5 6-5 16,0 0-5-16,0 6-4 0,-5-1-3 16,-7-10-4-16,-4-5-5 0,1 0-15 15,-1-13 60-15,9-13-192 0,7-4-133 16,0-19-358-16</inkml:trace>
  <inkml:trace contextRef="#ctx0" brushRef="#br0" timeOffset="58541.141">12407 2825 490 0,'0'-10'128'15,"0"-1"5"-15,0 3-56 0,8-1-35 16,0-4 2-16,7-1-5 0,6-1-8 16,9 7-4-16,11 1-5 0,-5 7-3 15,9 0-1-15,-4 22-4 0,-1-7-4 16,-1 14-2-16,-6 11-2 0,-11 13-2 0,-10 10-1 16,-12 11-3-16,0 0 2 0,-23-5 0 15,-2 2-1-15,-6-9-1 0,-1 0 1 16,-1-7-1-16,2-3 1 0,-8-10-1 15,-1-10-1-15,3-10 2 0,4 5-2 16,5-3 1-16,9-5 1 0,12 0-2 16,7-8 2-16,7-3 5 0,14-8 7 15,8 0 4-15,20-9 4 0,7-6 3 0,9-5 2 16,2 5-3-16,5 5-4 0,0 3-6 16,15 7-5-16,-5 0-9 0,-13 7-17 15,1 3-20-15,-9-10-24 0,-16 10-122 16,6-10-144-16,6 0-333 0</inkml:trace>
  <inkml:trace contextRef="#ctx0" brushRef="#br0" timeOffset="59142.28">16196 2761 505 0,'0'-17'135'0,"15"1"5"15,4-3-37-15,11-3-59 0,1 2 3 16,6 0-5-16,-1-2-6 0,12 7-9 16,-4 7-4-16,12 8-5 0,-1 0-6 15,-1 0-3-15,-13 20-3 0,-13 5-4 0,-17 8 1 16,-11 13-2-16,-9 1-1 0,-23 4 2 15,-8-1-3-15,-14-6 2 0,-4-3 0 16,-1-10-1-16,15-2 2 0,5-9-1 16,14 3-2-16,11-14 1 0,4 1-2 15,10-10 1-15,0 0 0 0,5 0-2 16,1 0 0-16,14 0 2 0,8-7 0 16,5 7 0-16,3 0 1 0,1 0 3 15,12 0-1-15,-6 11 2 0,3 2-1 0,3 0 3 16,-4 2 3-16,6 5 0 0,-2 10 1 15,-1 7-1-15,-1 6 0 0,-14 0 1 16,-17-1-1-16,-16-5 0 0,0-2 0 16,-18-7 3-16,-32 2-1 0,-11 0 0 15,-3-4-1-15,-16-9-2 0,6 1-2 16,1-2-7-16,2-8-10 0,3-2-11 16,17 1-32-16,7-7-133 0,27 0-147 0,17-11-361 15</inkml:trace>
  <inkml:trace contextRef="#ctx0" brushRef="#br0" timeOffset="59674.862">19044 2285 543 0,'0'0'132'16,"0"0"6"-16,0 0-94 0,0 7 1 15,0 0-7-15,0 7-7 0,0 2-6 16,0 4-5-16,0 1-5 0,-8 6-2 15,8 5-1-15,0 10-1 0,0 2-1 0,0 5-4 16,0-2-1-16,0-2 0 0,6-8-3 16,-6 0 0-16,9-7-1 0,-1-5 0 15,-2-4 0-15,4-1-1 0,3-4-1 16,0-8 0-16,10 2-2 0,7-5 0 16,7-5-4-16,7 0-7 0,2 0-3 15,-2-4-10-15,-6-3-11 0,-8 0-5 16,-3-1-84-16,-14-2-24 0,5-2-89 15,-3-3-188-15</inkml:trace>
  <inkml:trace contextRef="#ctx0" brushRef="#br0" timeOffset="59892.291">19440 2328 546 0,'-8'26'151'0,"3"6"8"15,0 8-65-15,-2 8-30 0,3 9-7 16,-5 13-12-16,0 5-13 0,-3-2-12 16,-8 4-7-16,-4 8-4 0,1-6-4 15,5 0-4-15,3-6-5 0,15-9-7 16,0-9-13-16,0-10-15 0,17-8-14 0,1-12-117 16,8-13-129-16,5-12-297 0</inkml:trace>
  <inkml:trace contextRef="#ctx0" brushRef="#br0" timeOffset="60543.366">21334 2406 510 0,'9'0'128'15,"-3"0"8"-15,-1 0-78 0,-5 0 3 16,0 7-2-16,0-7 2 0,-10 7-5 16,2 2-7-16,-7 2-6 0,-6 0-6 15,-2-1-7-15,-6 1-9 0,-7 0-8 16,1-3-5-16,1 3-2 0,-2 0-1 15,2-2-5-15,4-4 0 0,1-1 2 16,-1-4-1-16,-4 0 1 0,6 11 1 16,-1-11 0-16,7 8 3 0,3-8 2 0,9 2-1 15,0-2 2-15,10 0 0 0,0 0 0 16,0 9-1-16,0-4 0 0,10 2-1 16,-2 7-2-16,-1 0 1 0,6 8-2 15,0 1 0-15,8 7 0 0,0 0-1 16,-3 1-1-16,2-7 0 0,-7 3 0 15,-3-11-1-15,-5-1 1 0,-5-1-2 0,0-8 1 16,0-6-1-16,6 6-2 0,-6-6 1 16,0 0 3-16,4 0-2 0,1 0-1 15,-5-6 1-15,14-2 2 0,-4 1-2 16,5-2 1-16,0-4-2 0,9 1 0 16,-4 3 1-16,3 0 0 0,1 3-1 15,1 6 0-15,1 0-1 0,-3 7 0 0,-5 5 3 16,0-1-2-16,-2 8 1 15,-1 2-2-15,0 6 3 0,-2 13-1 16,-5 1 1-16,3 6-1 0,-11-3-1 0,0-3-2 16,0-3 2-16,-11 5 0 0,-7-6 2 15,-7 3-2-15,-11 1-1 0,-9-2 1 16,-13-12 2-16,-2 9 0 0,-17-14 1 16,-7-2-2-16,-6-4-12 0,9 2-15 15,2-12-22-15,12 4-23 0,25-6-125 0,14-4-150 16,11-14-336-16</inkml:trace>
  <inkml:trace contextRef="#ctx1" brushRef="#br0" timeOffset="37980.563">16153 11995 0,'40'17'16,"27"9"-16,155 2 16,-22-4-16,-48-11 15,-139-186 1,-65-87 0</inkml:trace>
  <inkml:trace contextRef="#ctx0" brushRef="#br0" timeOffset="64698.817">8389 4572 497 0,'-8'-6'117'0,"8"6"5"0,0 0-84 0,0 0-3 15,0 0 3-15,0 0-1 0,0-7-5 16,0 7-3-16,8-8-2 0,-8 0-3 16,7 0-3-16,6-2-4 0,1-2-2 15,8-3-1-15,1-2-3 0,-2-5 0 16,5-2-1-16,2-2-1 0,8 4 0 15,3 2 0-15,2 4 0 0,8 7-1 16,-8-3 1-16,5 1 0 0,-5 6 0 16,-2 5-1-16,-11 0-1 0,-2 0-2 0,-8 12-1 15,-10 4-1-15,-8 7-1 0,0 7 1 16,0 11-2-16,-5 4 3 0,-10 1 0 16,-4 2 1-16,-7 7-3 0,-5-7 1 15,-4 0 0-15,-1 5-2 0,2-7-1 16,4-4 1-16,6-7-2 0,-1-7 2 15,2-4-1-15,-1-5-1 0,4-3 1 0,7-3 1 16,5 3-2-16,0-8 3 0,8-2 0 16,0 2 5-16,8-8 2 0,-2 0 4 15,8 0 1-15,8 0 5 0,8 0 0 16,6 0-1-16,11 0-2 0,9 0-4 16,-2 0-3-16,5 7-2 0,1-7-4 15,1 0-1-15,-9 8 0 0,9-8-8 16,-2 7-12-16,-15 1-17 0,0-8-31 15,-6 6-118-15,-1 3-13 0,3 2-124 16,7 0-227-16</inkml:trace>
  <inkml:trace contextRef="#ctx0" brushRef="#br0" timeOffset="66398.36">12004 11243 484 0,'-14'15'117'0,"1"-1"5"0,-2-7-78 16,5 1 0-16,5-2-5 0,-3-6 0 15,8 0 0-15,0 0 1 0,0-14 4 16,16-6 2-16,7-15 4 0,7-13 0 16,17-13-1-16,12-5-3 0,13-10-5 15,13-20-6-15,8 2-6 0,15-7-11 16,10-11-5-16,0-3-13 0,13 7-15 16,0-21-23-16,-10-1-33 0,-5-4-129 15,8 9-152-15,-6-6-361 0</inkml:trace>
  <inkml:trace contextRef="#ctx0" brushRef="#br0" timeOffset="67132.366">13961 10088 530 0,'5'-27'129'0,"3"-2"8"16,12-4-87-16,9 1 1 0,7-9-6 0,13 0-4 15,4 4-7-15,6-8-5 0,4-3-5 16,-2 9-4-16,4 4-1 0,7 3-1 16,-5 10-3-16,-9 11 2 0,-8 5-1 15,-7 6 0-15,-10 0-3 0,-9 15-3 16,-1 1-1-16,-15 16-1 0,-8 6-2 15,0 10-3-15,-5 11-2 0,-16 15 1 16,0 1 0-16,-12 14-1 0,-5-2-2 16,-14 2-1-16,-12-4 0 0,-8-6-1 0,-5 2 3 15,-1-8-3-15,12-6 0 0,6-13 2 16,1-5 2-16,15-14 0 0,5-11-1 16,12-6-1-16,19-7 2 0,8-11-1 15,0 0 1-15,20-10 2 0,11 0 7 16,8-7 8-16,17-2 5 0,16 0 5 15,10-3 1-15,16 8-1 0,2 0 0 0,1 14-7 16,-3 0-7-16,-14 0-8 0,-6 12-6 16,-11 2-5-16,-8-3-9 0,-11 2-12 15,-1-2-14-15,-14 0-27 0,1-6 79 16,12-5-216-16,-2 0-152 0,5 8-386 16</inkml:trace>
  <inkml:trace contextRef="#ctx1" brushRef="#br0" timeOffset="81927.481">20067 12598 0,'-23'-6'0,"6"3"15,4-5 1,13 2-16,0 6 16,7 0-1,12-2-15,84-3 16,10 0-16,100 5 15,-46 0 1,-26 5 0</inkml:trace>
  <inkml:trace contextRef="#ctx1" brushRef="#br0" timeOffset="87508.334">11514 10999 0</inkml:trace>
  <inkml:trace contextRef="#ctx0" brushRef="#br0" timeOffset="113812.402">2498 6513 516 0,'0'31'117'0,"10"-2"2"0,8 10-97 16,5 15 0-16,1 8-2 0,6 11-7 16,2 2-4-16,-9-3-6 0,2-8-1 15,-1-8-1-15,-1-2-1 0,-2-8 0 16,-9-11-4-16,-2 2-4 0,-10-7-3 15,0-9-6-15,-5-17-104 0,-2 6-97 16,4-10-247-16</inkml:trace>
  <inkml:trace contextRef="#ctx0" brushRef="#br0" timeOffset="114214.552">2410 6285 515 0,'0'-32'119'0,"9"7"3"16,9-1-91-16,7 2 1 0,4 7-2 0,-1 4 0 16,8 0-4-16,3 13-4 0,6 0 0 15,-11 0-2-15,15 14-3 0,-15 12-1 16,-1 6-6-16,-15 11 0 0,-18 12-3 16,0 3-2-16,-23 7 0 0,-10-5 1 15,-9 2-2-15,3-3 1 0,4-4-2 16,6-15 2-16,3-3-2 0,1-11-2 15,15-8-1-15,10-5 1 0,0-13-2 16,0 0 2-16,8 0-1 0,7-11 1 16,10-1-1-16,4-3 0 0,12-1 0 0,-7 2 1 15,9 14-1-15,3 0-1 0,-2 0 1 16,5 14 1-16,3 13 0 0,-14 6 1 16,-5 5 0-16,-5-1-1 0,-10 6 1 15,-15-2 0-15,-3 3 0 0,0 0-2 0,-3 2 2 16,-22-3-3-16,-1 2 3 0,-12-1-2 15,-13-2-8-15,-4-6-8 0,11-9-10 16,0-10-8-16,21-11-7 0,18-6-8 16,5-9-104-16,21-17-103 0,10-17-245 15</inkml:trace>
  <inkml:trace contextRef="#ctx0" brushRef="#br0" timeOffset="114446.615">3388 6638 537 0,'0'15'127'0,"-10"19"5"0,-1 12-85 0,-16 4-10 16,0 6-4-16,-1 9-4 0,-2-1-1 16,9-7 1-16,14-5 1 0,7-13 1 15,0-13-1-15,10-10 0 0,18-16-3 0,11 0-4 16,-1-7-1-16,11-20-5 0,-5-6-4 16,4-7-3-16,-7-4-5 0,-5 2-2 15,-12 9-1-15,-8-8-4 0,-16 4-10 16,0-2-9-16,-11 5-16 0,-9-11-20 15,-4 1 57-15,3 7-178 0,1 5-131 16,2-12-317-16</inkml:trace>
  <inkml:trace contextRef="#ctx0" brushRef="#br0" timeOffset="114631.46">3401 5794 570 0,'0'15'147'0,"0"11"7"15,0 14-92-15,16 9-4 0,7 13-11 16,3 14-9-16,15 10-14 0,-1 8-10 16,0 6-6-16,3-4-6 0,-9-9-8 15,-6-8-12-15,-5-12-14 0,-8-12-13 0,-2-10-7 16,-7-12-110-16,-6-17-112 0,5-9-261 16</inkml:trace>
  <inkml:trace contextRef="#ctx0" brushRef="#br0" timeOffset="114915.52">3406 6564 519 0,'0'-12'126'0,"6"-7"5"15,14 2-83-15,1-11-7 0,9-1 1 16,4-7-6-16,4-2-7 0,3-8-7 16,-2 3-7-16,-3-5-6 0,-2 2-6 15,-1-2-6-15,-9-2-2 0,-2 2-2 16,-4-2 0-16,-10-3 2 0,-2 7 1 15,1 1-1-15,1 4 6 0,-8 10 2 16,8 3 3-16,-8 14 1 0,5 14 5 0,0 0 3 16,-5 12 5-16,8 17 1 0,-8 17-1 15,0 13 0-15,5 19-2 0,-5 11-5 16,8 7-4-16,6-3-3 0,4-1-2 16,4-6-3-16,-4-12-8 0,-3-1-7 15,5-10-14-15,-10-14-16 0,-1-8-13 16,4-11-108-16,-8-14-121 0,-5-8-274 15</inkml:trace>
  <inkml:trace contextRef="#ctx0" brushRef="#br0" timeOffset="115615.402">3866 6277 495 0,'8'-22'121'0,"10"2"5"16,6 4-81-16,-1-4 3 0,7-1-5 15,4 13-3-15,0-1-5 0,-4 9-5 0,-1 5-4 16,-3 13-5-16,-6 7-4 0,-4 17-5 16,-11 12-2-16,-5 5-3 0,-3 5 0 15,-5-4-1-15,-9-4 0 0,13 1-2 16,-1-13-1-16,5-13-1 0,5-3 1 16,11-13-1-16,4-15 0 0,4 0 2 15,4-10 0-15,0-7 1 0,1-8 2 0,2-1 0 16,0 6 2-16,0 1 4 0,0-1 0 15,-6 4 0-15,-9-6 0 0,-9-9 0 16,-7 0-2-16,0-4-3 0,-13 5-5 16,0-1 0-16,-10 9-1 0,-2-3-3 15,-1 8 1-15,5 2-1 0,-4 4-1 16,2 0 3-16,14 6-1 0,-3 5 1 16,12-4-2-16,0 4-1 0,0 0 1 0,0 4 2 15,15 4-2-15,-7 0-1 16,8 3 1-16,-4-4 1 0,9 7 0 0,0 3 0 15,-1 5 0-15,0-1 1 0,-2 4 0 16,1-7-1-16,-1 1 2 0,-1-6 2 16,4-2 3-16,0-2 3 0,-4-9 3 15,2-6 3-15,4-1 1 0,-3-13-1 0,-1-1 1 16,1-6-4-16,0-4-4 0,1-1-2 16,5 3-3-16,2-1-2 0,5 9-2 15,-4 5 1-15,-3 16 0 0,-3 0 0 16,-8 0 0-16,0 22-1 0,-15 7 1 15,8 3 0-15,-8 6-1 0,0-6 1 16,0-1-1-16,0-13 2 0,0 3-2 16,0-14 1-16,0-1 0 0,19-6 1 0,-9-6-1 15,8-6 0-15,-3-2-2 0,5 1 1 16,-6-8 1-16,1 1-1 0,-4 1-2 16,4-13 2-16,-8-5 0 0,7 3 0 15,-2 0 0-15,8 6 0 0,-4 21-1 16,8 7 2-16,3 11-2 0,-1 10 2 15,-8 10 1-15,5 9 1 0,-2 5 0 16,2-1 2-16,-2 1 0 0,12-2-1 16,-7-7-9-16,-3-7-11 0,0-5-24 0,1-8-24 15,-4-13-138-15,1-3-155 0,10 0-363 16</inkml:trace>
  <inkml:trace contextRef="#ctx0" brushRef="#br0" timeOffset="116181.941">25401 5338 592 0,'14'-15'141'0,"5"-4"9"0,-4 13-105 16,1 6 2-16,-6 0 0 0,2 9-5 15,-6 13-9-15,6 35-8 0,1 17-5 0,1 26-6 16,-1 14-4-16,1 21-4 0,-5-2-2 16,0 4-4-16,-1-16-5 0,-3-11-10 15,-5-18-11-15,0-15-13 0,0-23-13 16,0-12 20-16,-10-15-135 0,0-6-115 15,0-13-276-15</inkml:trace>
  <inkml:trace contextRef="#ctx0" brushRef="#br0" timeOffset="116550.326">25089 5896 568 0,'0'-15'131'0,"15"-2"6"15,9 4-103-15,17 1 3 0,10 0 3 16,11 1 0-16,12-3-6 0,9 2-6 16,-3 0-2-16,18 12-5 0,1 0-5 0,-9 11-3 15,0 2-5-15,-5 9-2 0,-15 18-1 16,-11 3-3-16,-13 14-1 0,-19 8-1 16,-22 10 0-16,-5 5 2 0,-18-5-1 15,-9-8 0-15,-6 1-1 0,-2-3 1 16,8-17 0-16,15-8 0 0,12-9-1 15,0-16-1-15,15-15 0 0,18 0 2 16,9-13 0-16,14 0 2 0,-1-7 1 16,-5-11 2-16,2-3 2 0,-5-4 4 0,-7-13-1 15,-6-3 3-15,-1 7-2 0,-22 0-2 16,-11-6 0-16,-5 4-2 0,-21-3-5 16,-13 4 1-16,-7 2-4 0,-8 18-1 15,-5 13-10-15,3 15-13 0,7 8-15 16,13 8-16-16,22 12 62 0,14-2-187 15,11 0-134-15,19 5-328 0</inkml:trace>
  <inkml:trace contextRef="#ctx0" brushRef="#br0" timeOffset="116967.009">26799 5953 591 0,'16'9'142'15,"0"13"5"-15,-6 20-100 0,3 7 2 16,-5 13-11-16,-1 10-5 0,4 11-9 16,-2 4-7-16,-5-3-3 0,1 0-2 15,0-1-6-15,-5-7-2 0,0-8-3 16,0 3-1-16,-5-10-1 0,-1 1-1 16,1-11 0-16,-2-8-1 0,1-6 0 15,6-6-1-15,-10-5-1 0,2-12 3 0,1-11 1 16,-4-3-1-16,1-3 1 15,3-11 1-15,1-16 1 0,6-13 0 16,0-15-2-16,0-10 3 0,6-19-1 0,6-1 3 16,-1-10 2-16,7-7 2 0,0-15 1 15,7-4 2-15,9-4-1 0,14 7 1 0,4 18-1 16,7 24-1-16,-3 26 2 16,-4 29 2-16,-14 24 1 0,-2 0 2 0,-5 14 2 15,-5 23 0-15,-7 12 1 16,-1 22-3-16,-11 8-2 0,-7 8-4 0,0 13-1 15,0-1-5-15,-10-15-11 0,-9 2-16 16,-9-12-30-16,-5-14-14 0,-6-5-126 16,8-6-143-16,1-9-328 0</inkml:trace>
  <inkml:trace contextRef="#ctx1" brushRef="#br0" timeOffset="-111166.083">19273 12341 0,'-13'-18'0,"5"-7"0,-45-59 0</inkml:trace>
  <inkml:trace contextRef="#ctx0" brushRef="#br0" timeOffset="-72652.813">12896 13734 441 0,'0'-18'115'0,"8"5"7"15,-8-4-49-15,0 1-25 0,0 3-1 16,0 3-1-16,0 10-1 0,-6 0-3 16,6 0-2-16,-5 8-4 0,5 7-4 0,-8 12-5 15,3 8-9-15,5 17-6 0,0 6-3 16,0 0-4-16,0 3-1 0,0-6-3 16,5-12 0-16,6-5-1 0,7-8 1 15,0-9-2-15,5-11 1 0,5-2-1 16,3-8 2-16,5 0-1 0,-2-10 1 15,-1-10-1-15,-2 0 2 0,0-8-2 16,-1 5 0-16,-3-4 0 0,3 4 1 16,-6 2-1-16,-7 12 1 0,-3 2 0 15,-4 7 4-15,0 7-1 0,-10 5 3 0,0 6 2 16,-6 5-2-16,6 9 2 0,-5-2-3 16,5 6-1-16,0 7-1 0,18 1-1 15,-2-8 0-15,9-7 1 0,7-11 4 16,3-18 1-16,2 0-2 0,-2-15 2 15,2-1-1-15,-7-13 0 0,-9-1-3 16,-5-1-10-16,-3 2-18 0,-4-9-29 16,-3 4 84-16,-1-12-217 0,10-9-152 15,3-9-383-15</inkml:trace>
  <inkml:trace contextRef="#ctx0" brushRef="#br0" timeOffset="-72173.467">13856 13151 640 0,'-8'0'159'0,"8"0"7"16,0 15-106-16,0 13 2 0,-3 11-12 16,3 10-12-16,0 10-7 0,-10 14-9 15,4 9-8-15,6 6-4 0,0 9-3 16,0 6-5-16,0-9 1 0,9-10-3 16,0-10-1-16,-3-14-1 0,-1-20 0 15,-5-5-3-15,10-13 1 0,-2-8-1 16,-3-14 0-16,5 0 2 0,3 0-1 0,0-18-1 15,7 0 4-15,-2-17 1 0,3 1-1 16,3 4-1-16,1-13 2 0,-2-1 1 16,-2 7 5-16,-1 5-1 0,-1 7 2 15,-9 25-1-15,3 0 4 0,-6 15-1 16,-7 12-1-16,6 5-3 0,-6 9 0 16,9-9-1-16,-3 2-2 0,4-4-1 15,1-2 0-15,6-2 1 0,2-11-2 16,6-11 0-16,11-4 0 0,3 0 0 0,5-16 1 15,2-1-1-15,5-4 0 0,-9-3-1 16,-1 6 2-16,-3-8 1 0,-14 4 1 16,-11-3 2-16,-3-3 4 0,-10-2 3 15,0-2 1-15,-8 5 0 0,-2 8 1 16,-6 8-3-16,0 11-3 0,-7 7-1 16,-3 16-6-16,-1 16 0 0,8 10-2 15,1-10-7-15,6 2-6 0,12-1-9 0,0-12-16 16,12-10-12-16,6-5-17 0,1-3-13 15,9-4-3-15,3-6-101 0,-5 0-112 16,2 0-248-16</inkml:trace>
  <inkml:trace contextRef="#ctx0" brushRef="#br0" timeOffset="-71839.478">14791 13992 439 0,'0'10'122'0,"0"8"6"16,0-2-19-16,6 5-65 0,-6 1-5 15,0-4-3-15,7 0-7 0,-7-3-5 16,8-2-3-16,-8-3-4 0,8-7-2 16,-8-3-5-16,8 0-2 0,5 0-1 0,4-3 0 15,-1-7-2-15,5-1 2 0,-1-3 1 16,-5-4 5-16,3 2 0 0,-2-4 5 15,5 1 2-15,-4 2 6 0,-1 2 0 16,0 8 1-16,-1 7-4 0,1 0 1 0,-4 0-5 16,-2 16-1-16,3 4-7 0,-13 5-3 15,0 5-3-15,0 0 0 0,0-1-3 16,0 2-3-16,0-9-7 0,0-1-6 16,3-14-13-16,8-7-17 0,6 0-22 15,1-7 131-15,1-9-253 0,14-5-145 16,2 7-384-16</inkml:trace>
  <inkml:trace contextRef="#ctx0" brushRef="#br0" timeOffset="-71151.522">15952 14084 634 0,'0'-12'156'16,"0"12"4"-16,0 0-105 0,0 8-2 16,0 6-15-16,0 10-4 0,-5 17-14 15,-1 16-6-15,-3 5-5 0,9 12-2 16,-4-2-4-16,4 2 0 0,0-6-3 0,4-1-2 16,3-10-2-16,1-6 0 0,-8-13-4 15,3-16 0-15,-3-8-1 0,0-4 0 16,0-10 3-16,0-8 0 0,0-1 1 15,-4-20 2-15,4-14 1 0,0-15 0 16,0-1 2-16,6-21-2 0,2 7 2 16,10-12 0-16,8 0 2 0,-3-9 6 15,-3 7 5-15,5-4 5 0,1 15 4 16,0 11 2-16,2 17 4 0,3 16 0 16,-2 20-1-16,-3 12-1 0,2 0-5 0,-7 15 0 15,-1 14-3-15,-2 9-3 0,-10 5-3 16,-8 5-4-16,0 1-5 0,-6-5-3 15,-19-1-6-15,-8 1-5 0,-17-6-8 16,-8-4-13-16,3-5-13 0,7-14-22 16,19-15-16-16,29 0-113 0,0 0-130 15,36-15-299-15</inkml:trace>
  <inkml:trace contextRef="#ctx0" brushRef="#br0" timeOffset="-70917.191">16641 13977 628 0,'0'0'156'15,"-5"2"3"-15,-5 12-95 0,-3 13-14 16,-10 4-15-16,-5 9-12 0,-3 3-8 16,0 2 0-16,-2 0 5 0,19-2 4 15,14-4 1-15,0-9 3 0,14-16 1 16,14-14-3-16,10 0-1 0,-1-21-6 0,4-12-4 16,-1-2 0-16,-8-2-2 0,-4 0-2 15,-8 6 0-15,-12 2 0 0,-8 1-3 16,0 8-4-16,-21-8-16 0,-2 15-17 0,-10 4-18 15,10 9-23-15,4-5-18 0,19 5-38 16,0 12-76-16,21-10-109 0,18-2-233 16</inkml:trace>
  <inkml:trace contextRef="#ctx0" brushRef="#br0" timeOffset="-70550.662">16957 14123 614 0,'0'30'156'0,"13"4"1"16,-7 9-98-16,1 14-13 0,3 6-10 15,-4-2-15-15,-6 3-18 0,7 5-11 0,-7-10-5 16,5-2-4-16,-5-9 0 0,0-5 0 16,0-10 2-16,0-3 5 0,0-6 3 15,-7-8 4-15,7-2 2 0,-5-9 0 16,-3-5 2-16,3 0-1 0,-3-12 0 16,3-6 1-16,0-6-2 0,5-10 0 15,-8-3 3-15,8-21 2 0,0-7 5 0,0-13 5 16,10-13 3-16,-1-4 6 0,3 0 5 15,6 1 3-15,8 6 1 0,0 12-2 16,2 16 1-16,3 17 0 0,-5 14 0 16,1 10-1-16,-3 19-4 0,1 0-1 15,-4 9-2-15,5 12-2 0,-3 8-5 16,-8 6-5-16,-15 0-2 0,0 3-2 16,-7-1-4-16,-22-1 2 0,-7-6-3 0,-12-1-3 15,4-6-5-15,-5-8-7 0,16-7-12 16,10-8-16-16,17 0-25 0,6-13-20 15,15-4-118-15,19 1-140 0,17-11-314 16</inkml:trace>
  <inkml:trace contextRef="#ctx0" brushRef="#br0" timeOffset="-70200.668">17547 13891 647 0,'7'31'158'0,"-7"11"6"15,0 4-108-15,0 11-4 0,0 6-16 16,-10 9-11-16,-2 7-11 0,3-2-5 15,-3 4-8-15,-1-6-2 0,5-2-2 16,-4-19-2-16,6 3-4 0,-1-13-3 16,1-4-2-16,1-14-1 0,-2-1-1 0,2-13 0 15,1-5 0-15,4-7-2 0,-4 0 2 16,4-17 0-16,-6-5 4 0,6-7-1 16,-7-7 6-16,2-16 8 0,0-8 8 15,5-7 7-15,0-7 5 0,13-18 2 16,7-4 5-16,10-7 0 0,-1 3-2 15,-1-4 0-15,1 25-1 0,-1 17-2 16,-3 24 2-16,1 22 2 0,-3 16 2 16,-7 7-1-16,4 11-2 0,-9 17 0 0,-3 5-3 15,-8 3-2-15,0 0-5 0,0-5-6 16,-19-2-3-16,-11-5-3 0,-4-4-4 16,1-5-5-16,4-8-15 0,11-5-17 15,18-9-29-15,0 0 138 0,8-12-278 16,23-1-166-16,16-3-435 0</inkml:trace>
  <inkml:trace contextRef="#ctx0" brushRef="#br0" timeOffset="-70059.962">18000 13892 566 0,'-5'16'156'16,"1"4"8"-16,-3 6-54 0,-1 11-46 16,0-6-8-16,-4 6-13 0,-3 1-14 15,7-5-7-15,-8-4-16 0,16-1-14 16,0-13-18-16,0-8-18 0,0-7-14 15,16 0 54-15,-4-15-173 0,7 0-122 0,6-3-301 16</inkml:trace>
  <inkml:trace contextRef="#ctx0" brushRef="#br0" timeOffset="-69751.684">18033 13816 603 0,'8'-34'157'0,"2"1"8"0,0 13-90 15,6 13-5-15,-3 7-6 0,-1 5-6 16,2 11-9-16,4 12-6 0,-8 1-4 15,5 8-3-15,0 12-2 0,-10-4-10 0,1-6-4 16,-6 4-4-16,0-5-6 0,0-10-2 16,0-7-1-16,0-5-5 0,0-5-1 15,10-11-1-15,-2 0 0 0,12-9-1 16,-2-7 0-16,6-6-2 0,12-7 3 16,4-6 0-16,-4 2-2 0,6 1 1 0,-3-3 1 15,-3-1-1-15,-9 7 2 16,-8 6-1-16,-7 8-1 0,-12 15 5 0,0 6-2 15,0 18 0-15,-13 11 2 0,-5 8-4 16,-5 0-9-16,1-8-5 0,6-5-15 16,16-8-16-16,0-6-19 0,0-3-25 15,23-13 172-15,1 0-286 0,3 0-152 16,0 0-404-16</inkml:trace>
  <inkml:trace contextRef="#ctx0" brushRef="#br0" timeOffset="-69351.112">18812 13994 622 0,'0'0'163'15,"-4"0"6"-15,-9 0-90 0,0 13-13 16,-10 1-14-16,2 1-12 0,2 5-15 16,-3 4-7-16,8-5-6 0,7 0-5 15,7-1-1-15,7-11-2 0,-3-7 0 16,14 0-2-16,7-9-1 0,1-4 1 0,7-8-1 16,3 2 1-16,-3-5-2 0,-6-2-1 15,1 3 1-15,-11 1 5 0,-4 3 3 16,-13 3 5-16,0 16 2 0,0 0 2 15,-7 0-1-15,-1 14 1 0,-2 2-5 16,0 10-4-16,4 3-4 0,1-6-3 16,5 9 0-16,-3 2-2 0,3 2 2 15,0 12-2-15,0 3-3 0,0 10-4 16,0 8-2-16,0-3-4 0,0 8-4 16,6 3-2-16,1-3-2 0,-1 1 3 0,-6-2 1 15,0-11 5-15,0-8 2 0,-8-4 8 16,-10-10 11-16,-3-15 7 0,-1 0 9 15,-4-10 5-15,-6-7 5 0,-3-3 8 16,-2-5 2-16,-14 0-3 0,5-17-2 0,7-8-5 16,-5-7-3-16,1-13-5 15,12-6-7-15,0-19-9 0,8-2-11 0,23-16-22 16,0 1-18-16,13 5-19 0,17 6-39 16,15 1-136-16,11 19-163 0,9 2-371 15</inkml:trace>
  <inkml:trace contextRef="#ctx0" brushRef="#br0" timeOffset="-68533.091">19981 14182 584 0,'7'-11'123'16,"1"-4"4"-16,0 1-108 0,-3-5-3 16,-5 3 6-16,0-3 6 0,0-5 5 15,-3-2 2-15,-8-4 3 0,-7 7-1 16,-10 0 3-16,-8 9-7 0,-2 14-3 16,-4 0-6-16,2 0-5 0,1 19-4 15,3-3-6-15,3 11-3 0,2-1 0 0,3 3-5 16,6 0 0-16,10 0 1 0,12-2-4 15,0-2 2-15,15 2-1 0,9-11-1 16,12-4 3-16,10-12-1 0,-3 0 0 16,11-16 1-16,5-11-2 0,1-4 0 15,4-12-1-15,-2 0-1 0,-1-6 1 16,-7-10-1-16,-5-6 0 0,3 2 1 16,-8-3-1-16,-8-5 3 0,-11 3 0 0,-4 2 3 15,-5-5 3-15,1 6 2 0,-4-1 9 16,-8 1 5-16,0 6 2 0,-5 10 2 15,0 7-3-15,-20 25 1 0,4 17-4 16,3 0-8-16,-5 17-5 0,-7 19-1 16,7 18-6-16,-8 5 1 0,-4 13-1 15,11 5-2-15,1 7 4 0,13 4-2 16,5-4 1-16,10 0-2 0,9-11 0 16,14-9 0-16,8-6-3 0,3-15-5 0,0-14 1 15,2-6-4-15,2-11 1 0,-6-12-3 16,-1 0 0-16,-2 0 3 0,-4-19 3 15,-6 3 0-15,-3-4 2 0,-1-3 4 16,-4-6 3-16,-8-1 2 0,-8-4 3 16,-5-5 4-16,0-7 3 0,-13 5 1 15,-10 3 3-15,-2 12 3 0,1 9 2 16,-2 17-3-16,1 0-3 0,1 10 0 0,-2 12-3 16,3 11-4-16,8 8-2 0,10 4-5 15,5 1 2-15,7-3-3 0,6-10-5 16,11 1-2-16,4-7-6 0,0-4-5 15,1-8-9-15,4 2-9 0,0-12-15 16,8 2-13-16,1-7-16 0,1 0-2 16,-6 0-117-16,3 0-126 0,-4-7-289 0</inkml:trace>
  <inkml:trace contextRef="#ctx0" brushRef="#br0" timeOffset="-68302.198">21320 13754 595 0,'-7'-8'146'0,"-6"8"6"0,2 0-90 0,-12 9-9 16,0 9-5-16,-2 7-5 0,-1 7-3 16,-3 0-8-16,-2 5-4 0,3-1-1 15,8 3-7-15,7-7-5 0,13-7-4 16,0 3-3-16,15-3 0 0,4-5-2 16,9 3-6-16,0-7 1 0,-7-6-1 15,9 1-3-15,-2-3-3 0,-4-8-6 16,4 0-10-16,1 0-13 0,-2 0-20 15,-5-8-11-15,3 0-117 0,-2-5-127 16,5-1-293-16</inkml:trace>
  <inkml:trace contextRef="#ctx0" brushRef="#br0" timeOffset="-67833.777">21529 13854 621 0,'0'16'153'0,"0"3"11"16,0 8-96-16,7 6-3 0,-7 3-3 15,9 0-9-15,-2-4-9 0,-4 6-6 16,2-6-9-16,7 1-9 0,-3-7-6 16,0-6-6-16,5-4-2 0,-1-4-2 15,-1-5-2-15,-2-7 0 0,-5 0 1 16,0 0 1-16,1-7-2 0,-6-2 2 16,5-3-1-16,-5-4 1 0,5 1-2 0,-5-5-2 15,5-4 0-15,-5 0 1 0,8-5-2 16,3-9 0-16,-1-6-1 0,5-6 2 15,0 1-1-15,1 3 0 0,-3 12 1 16,2 14-1-16,-2 20 2 0,2 0-1 16,-2 14-1-16,-2 2 1 0,7 8 0 15,7 5-1-15,-4-7 1 0,2-3-1 16,3-6 1-16,-3-2-1 0,-7-11-2 16,-1-6 0-16,3-1 1 0,-5-6-1 0,0-4 1 15,-6 1 1-15,1 0 1 0,-8 2 2 16,0-2 2-16,0 3 1 0,-10 3 0 15,-3 4-1-15,-5 6 2 0,-8 0 0 16,-4 5-1-16,1 19-1 0,-2 3-1 16,-7 0 1-16,12 9-1 0,11-5 1 15,7-3 0-15,8-4 0 0,0 3 1 16,23 0-2-16,-2-1-4 0,2-7-5 0,5 0-10 16,-10-5-10-16,2-6-14 0,3-8-20 15,3 0-20-15,0 0 134 0,3 0-250 16,6-6-142-16,6 6-376 0</inkml:trace>
  <inkml:trace contextRef="#ctx0" brushRef="#br0" timeOffset="-67499.001">22419 13880 629 0,'0'-7'154'16,"-16"7"7"-16,-2 0-94 0,-8 24-11 15,-4 3-13-15,1 6-9 0,1 2-4 16,10 0-5-16,6-5-6 0,12-3-5 15,0-12-4-15,5-1-2 0,10-9-2 16,5 2-3-16,1-7-2 0,5 0-1 0,2-9-1 16,-4 0 1-16,11-4-1 0,-12 0 2 15,3-7-1-15,-3 2-1 0,-2 3 3 16,-6-5 4-16,4 3 3 0,-7 4 3 16,-1-1 2-16,-2 6 0 0,-6 8 3 15,-3 0 0-15,0 8-2 0,0-1-4 16,-8 5-1-16,3 5-4 0,-5 5 1 0,3-6-1 15,4 7-5-15,3 0-2 0,0 2-6 16,0-4-7-16,3 5-6 0,4-10-9 16,4-1-12-16,1-1-10 0,3-11-20 15,6-3-7-15,5 0-58 0,0-3-44 16,0-7-103-16,22-2-211 0</inkml:trace>
  <inkml:trace contextRef="#ctx0" brushRef="#br0" timeOffset="-67201.644">23037 13718 582 0,'0'0'140'0,"-8"7"4"0,-2 4-91 15,2 8-12-15,-2-1-7 0,2 7-4 16,3-2-5-16,5 4-3 0,0-4 1 16,0-5-2-16,5-2-2 0,5 5-1 15,0-2-5-15,5-2-3 0,-2 6-2 16,-2-1-5-16,-1-1-1 0,-5 1 1 0,0-5 4 15,-5 2 3-15,0-3 0 0,0 5 3 16,0-2 2-16,-10-5 1 0,-1 3 4 16,-4 3 0-16,-2-6 2 0,3 0 1 15,-3-5-3-15,1 5-1 0,-2-6-2 16,-3 0-3-16,0-8-7 0,-2 0-4 16,1 0-10-16,4-2-16 0,10-12-15 0,3-9-24 15,5 1-22-15,5-6-119 0,20 0-144 16,3 1-316-16</inkml:trace>
  <inkml:trace contextRef="#ctx0" brushRef="#br0" timeOffset="-66868.369">23180 14015 545 0,'11'9'139'0,"6"3"7"0,1-8-77 16,1-4-14-16,-7 0-10 0,6 0-10 15,0 0-8-15,0-4-8 0,3-10-4 16,5 2-2-16,-1-1 0 0,1-1-1 15,-5-5 3-15,2 3 3 0,-3-1-1 16,-7 1-1-16,0-7 0 0,-5 7-2 16,-3-6-2-16,-5 3-2 0,0-2-1 15,-5 7-1-15,-3 3 0 0,0 6-2 16,-14 5-2-16,-2 0 0 0,-9 8 0 0,-1 14-3 16,-5 6 1-16,7 7 0 0,10 7 1 15,7 1 0-15,5-8 1 0,10 4 0 16,0-8 1-16,0-4-1 0,0-5 0 15,10 5 0-15,5-6-2 0,4 2 3 16,6-6-3-16,4 2 1 0,4-3-2 16,1 4-5-16,7-10-7 0,-5-4-13 15,7-6-20-15,-2 0-23 0,-1-15 59 0,0 1-183 16,6-2-138-16,-7 0-336 0</inkml:trace>
  <inkml:trace contextRef="#ctx0" brushRef="#br0" timeOffset="-65467.346">25045 13786 567 0,'0'-19'138'15,"-5"1"6"-15,-5 5-82 0,-1 3-15 0,-12 10-7 16,-8 0-1-16,-9 8-2 0,-5 7-3 15,-13 7-3-15,4 19-8 0,7 3 0 16,-2 2-8-16,6 1-3 0,9 10-5 16,4-13-3-16,6 2-3 0,12 0-1 15,12-10-2-15,0-7 0 0,0-6-1 16,12-9-2-16,12-14-6 0,11 0-6 16,11 0-13-16,8-9-16 0,18-5-11 0,6-5-114 15,2 4-126-15,9-4-286 0</inkml:trace>
  <inkml:trace contextRef="#ctx0" brushRef="#br0" timeOffset="-65200.322">25570 13894 521 0,'-21'0'137'0,"-9"0"6"0,-4 0-52 0,-5 12-40 16,4 6-7-16,1 4-8 0,4 3-5 15,3 10-7-15,-4-1-7 0,-2 6-5 16,7 1-3-16,3 2-2 0,16 0 0 15,7-4-1-15,5-10-1 0,20-14 1 16,4-15 0-16,10 0 0 0,-3-7 0 16,5-10 0-16,3-3 1 0,1 2 0 15,-8-8 2-15,6 6 1 0,-7-6 0 0,-7 4-2 16,-6 1 0-16,-10 4-2 0,-5 0-1 16,-8 3-4-16,0 0-13 0,-13 5-14 15,-6 3-20-15,4-3-16 0,-1 2-8 16,6-5-108-16,3-3-119 0,7-4-254 15</inkml:trace>
  <inkml:trace contextRef="#ctx0" brushRef="#br0" timeOffset="-64866.689">25760 13778 588 0,'10'11'149'0,"-2"6"9"0,-2 7-86 16,-6 11-4-16,5-1-7 0,-5 4-9 15,0 8-10-15,0-7-8 0,0 0-6 16,0-3-8-16,13-6-8 0,-1-7-3 0,-1-5-3 15,6-7-1-15,5-11-2 0,-8 0-2 16,10 0 0-16,-4-11 0 16,9-7-2-16,-4-3 2 0,6 1-1 0,-8-5 2 15,0-2 0-15,-5 8 1 0,-5-3 2 16,-5-1 5-16,-3 9 2 0,-5-1 1 16,5 0 0-16,-5 12 2 0,0 3 0 15,0 16-2-15,0 3-2 0,0 6-4 16,0 9 2-16,-7 6-3 0,7-11-2 0,0 1 2 15,0-3-7-15,0-4-2 0,0-5-3 16,13-9-7-16,7-2-5 0,-2-7-12 16,1-7-14-16,1 0-7 0,-5-8-16 15,-2 0-13-15,2 0-4 0,4 1-37 16,-2 3-59-16,1-1-94 0,-2 0-210 16</inkml:trace>
  <inkml:trace contextRef="#ctx0" brushRef="#br0" timeOffset="-64565.065">26365 13951 571 0,'5'-27'149'15,"0"8"7"-15,3 11-85 16,-8 8-6-16,5 0-4 0,-5 9-7 0,0 20-6 16,0 1-11-16,0 4-5 0,0 5-4 15,0-3-7-15,-5 3-7 0,5-9-3 16,0 0-5-16,10-1 0 0,-2-15-3 16,4 0 0-16,2-5-2 0,1-9 2 0,0 0-2 15,3-4-1-15,-2-7 0 0,7-4 1 16,-2-5-1-16,-1 2 1 0,4-5-2 15,-2 2 0-15,-4-2 1 0,-2 3-2 16,0 1 1-16,-7 5 2 0,0 1-3 16,1 13 1-16,-10 0 2 0,0 0-2 15,0 13 2-15,0 3-2 0,-11 11 1 16,3-3-1-16,8 14-3 0,-7-12-6 0,7 2-3 16,0-1-8-16,0-11-10 0,8-9-12 15,2-7-16-15,10 0-11 0,-1-15 77 16,1-14-184-16,3 2-124 0,6-4-312 15</inkml:trace>
  <inkml:trace contextRef="#ctx0" brushRef="#br0" timeOffset="-64410.844">27033 13346 605 0,'13'-37'151'0,"-2"18"6"16,-11 19-84-16,0 0-3 0,0 19-11 15,0 11-7-15,-10 15-12 0,2 12-6 16,0 12-7-16,-2 10-13 0,4 4-10 15,1 13-5-15,5-10-11 0,-7-9-14 16,7-15-19-16,-5-10-19 0,5-11-24 16,0-12-94-16,-6-2-122 0,6-3-260 0</inkml:trace>
  <inkml:trace contextRef="#ctx0" brushRef="#br0" timeOffset="-64253.575">26836 13902 625 0,'0'-37'150'15,"5"7"6"-15,10 9-95 0,3 7-7 16,8 3-9-16,7 4-12 0,4 0-8 16,9 2-4-16,7-3 0 0,1 3-16 15,0 5-28-15,1 0-33 0,15 0 131 0,27 0-248 16,26-14-144-16,14 5-385 0</inkml:trace>
  <inkml:trace contextRef="#ctx0" brushRef="#br0" timeOffset="-63782.409">28593 13563 519 0,'38'-35'135'15,"-7"-1"7"-15,-5 2-38 0,-9-5-66 16,-11 9-1-16,-6-2-4 0,0 5-1 16,-11 6 0-16,-11-6-2 0,-2 10 1 15,-11 9-1-15,-4 8-2 0,-7 0-5 16,2 9-2-16,-8 22-6 0,-1 17-3 16,-4 14-4-16,0 5-1 0,1 20-4 0,7 4-2 15,3 6-2-15,17-3 1 0,13 3 2 16,16-13-5-16,0-9 0 0,9-6-4 15,16-9-8-15,3-14-9 0,5-11-17 16,-4-7-15-16,-3-13-11 0,-5-9-93 16,-1 1-15-16,-2-7-98 0,-5 0-185 15</inkml:trace>
  <inkml:trace contextRef="#ctx0" brushRef="#br0" timeOffset="-63498.639">27950 13961 530 0,'0'-13'127'0,"0"5"8"16,10 3-86-16,6-4 6 0,6 2-1 16,6-2-2-16,6 4-8 0,5 0-9 15,4 5-7-15,-2-8-11 0,3 5-7 16,0 3-6-16,5 0-4 0,-5-6 0 0,9 6 1 16,-3 6-1-16,-2 10 1 0,-6-2-2 15,4 9 0-15,-7 6 1 0,-6 0 1 16,-7-1-2-16,-8 5 1 0,-13 2 1 15,-5-1-1-15,0 7 0 0,-10-2 1 16,5 1-1-16,-1-2 0 0,6-8-4 16,0-10-5-16,0-6-6 0,0-14-10 15,5 0-11-15,-5 0-12 0,0-21-114 0,0-4-118 16,5 2-283-16</inkml:trace>
  <inkml:trace contextRef="#ctx0" brushRef="#br0" timeOffset="-63098.533">28543 13740 551 0,'0'-8'136'16,"13"2"10"-16,3 2-91 0,4 4 5 15,6-10-1-15,2 2-4 0,-5 1-9 16,1-1-8-16,1 8-12 0,-9-6-5 16,4 6-9-16,-2 6-13 0,-4 2-9 15,4 3-9-15,-3 7-12 0,1 4-10 16,2 1-10-16,2 4-8 0,1 2-1 0,-3-2 0 15,5 5 0-15,-2 1-2 0,-4-4-45 16,1 2-15-16,-3 0-68 16,-4-1 115-16,-3 2 32 0,2 0 27 0,-3-2 23 15,-7 7 65-15,0-1 31 0,6 1 79 16,-6-6-105-16,0 0-20 0,5-6-15 16,0-9-8-16,-5-5-4 0,10-4-1 0,-10-7 0 15,0 0 1-15,5-10 0 16,-5-1 0-16,5-12 2 0,-5-8 0 0,6-1-3 15,-1-8 0-15,-5 7-3 0,0-9-2 16,0 8-3-16,0-10-3 0,8 1-3 16,-8-2-2-16,0 1-3 0,7 3-2 15,-7 20-3-15,14 6-3 0,-2 5-4 16,3 10-9-16,1 0-12 0,7 5-18 16,-4 1-14-16,9-6 36 0,-2 5-154 15,6-5-125-15,-3 8-294 0</inkml:trace>
  <inkml:trace contextRef="#ctx0" brushRef="#br0" timeOffset="-62779.934">29624 13876 477 0,'-13'10'128'0,"-5"-2"3"16,-7 6-28-16,-6 0-59 0,0 4-6 0,-5-4-7 15,10 3-2-15,10-5-5 0,9 2-2 16,7-5-6-16,0-7-3 0,12-2-4 15,2 7-2-15,-1-7-1 0,5 7 0 16,-1-7-1-16,-1 14 0 0,2-12 0 16,3 11 0-16,-1-7 2 0,-4 4 1 15,7 7 2-15,-3-4 2 0,-5 3 1 0,3 1-1 16,0 9 0-16,-10-7-2 0,-8 8-1 16,0 1-3-16,0 2-3 0,-15-3-1 15,-3-5 0-15,-7-2 0 0,3-2-1 16,-8-10-3-16,1 0-2 0,1-8-8 15,0 0-8-15,4-10-14 0,6-6-15 16,4-11 134-16,14-8-258 0,0-3-138 16,7 3-382-16</inkml:trace>
  <inkml:trace contextRef="#ctx0" brushRef="#br0" timeOffset="-62614.291">29887 13223 624 0,'10'0'152'15,"8"16"4"-15,-2 10-103 0,-4 5-2 16,-2 16-8-16,-5 12-8 0,-5 1-9 16,0 22-8-16,0 7-4 0,0 4-7 0,0 8-3 15,0-6-5-15,0-11-8 0,0-18-19 16,0-13-21-16,6-19-95 0,-6-6-25 16,13-5-113-16,-5-3-219 0</inkml:trace>
  <inkml:trace contextRef="#ctx0" brushRef="#br0" timeOffset="-62433.204">29668 13981 621 0,'0'0'154'0,"13"-7"7"16,12 7-99-16,17-7-10 0,7 7-6 15,-3-6-10-15,8-4-10 0,0 5-11 16,-3 5-5-16,-4 0-9 0,-4 3-18 15,-4 5-23-15,-1 6-131 0,-6 1-137 0,1 5-340 16</inkml:trace>
  <inkml:trace contextRef="#ctx0" brushRef="#br0" timeOffset="-61680.653">27828 14699 516 0,'6'-10'121'0,"9"-2"5"0,8 1-91 16,6 7 7-16,12-5 0 0,10-1 1 16,16-1 1-16,21-2-3 0,27-6 1 15,27-4-6-15,25 7-5 0,18 1-8 16,19 1-5-16,12 12-13 0,-1 2-20 15,-1 0-26-15,4 14 4 0,-3 5-132 16,-2 7-128-16,-5 5-309 0</inkml:trace>
  <inkml:trace contextRef="#ctx0" brushRef="#br0" timeOffset="-58107.914">7402 15496 448 0,'-6'0'106'0,"-4"-5"2"16,-1 5-76-16,3 0 1 0,-6 0-2 16,6 5-2-16,2 1-2 0,1-1-2 15,-5-5 1-15,10 7-3 0,0-7 2 0,0 10-2 16,10-3-1-16,0 1-2 0,13-8-1 16,3 6-1-16,8-6 0 0,5 0-5 15,10-8 0-15,10-1-1 0,2-2-3 16,1-3-2-16,3 5-2 0,6-5-2 15,-12-2-1-15,1-2-1 0,-11-2 0 16,-3-1-2-16,-7-7 2 0,-3 4-1 0,-6 3 1 16,-12 2 0-16,-2-5 1 0,-9 8-2 15,-7 4 2-15,0-2-2 0,0 7 0 16,-10-4 0-16,-10 3 0 0,-8-2 0 16,-6 0 0-16,-10 4 0 0,-4-1 1 15,-6 0 1-15,2 7 0 0,6 0-1 16,4 0 0-16,9 0 0 0,12 0-1 15,11 7 1-15,10-7-2 0,0 6 1 16,6-6 0-16,16 0-2 0,4 0 2 16,5 0 0-16,7 0 0 0,9 3 0 0,-4-3 0 15,7 0 0-15,4 12 0 0,-6-8 1 16,2 4 1-16,0-3 0 0,2 4 1 16,-6 7 0-16,6 10-1 0,-16 4 1 15,-6 8 0-15,-11-3 0 0,-9 0-3 0,-10-6 1 16,0-4 0-16,-8 3 1 0,-7-1-1 15,-5 2-1-15,-11-6 0 0,-8 5 1 16,-8-5 0-16,-6-3-1 0,-1-6 0 16,7 0 1-16,6-7-2 0,12-7-4 15,11 0-13-15,9-12-15 0,9-8-11 16,9-11-7-16,12-5 32 0,8-16-143 16,25-12-111-16,8-5-262 0</inkml:trace>
  <inkml:trace contextRef="#ctx0" brushRef="#br0" timeOffset="-57725.367">8852 15115 584 0,'0'-7'153'0,"0"-15"5"0,13-7-77 0,10-3-21 16,5 0-11-16,1-4-8 0,10 1-7 15,4 12-9-15,-5-3-5 0,1 7-1 16,7 8-6-16,-10 8-1 0,3 3-4 15,-11 0-1-15,-2 9-1 0,0 1 0 16,-6 7-4-16,-7 5 2 0,3-4-2 16,-16 4 0-16,0 11 0 0,-5-1 0 15,-11 4-2-15,-5 6 2 0,-6 7-2 16,6-6-2-16,-10 2 0 0,-2 3-4 0,-1-5 0 16,-8-6 1-16,-1 5-2 0,7-5 1 15,3-11 4-15,9-8-1 0,11 4 2 16,6-11 1-16,7-11-1 0,0 0 2 15,0 0 0-15,18 0 2 0,13-11 2 16,15 0 0-16,8 0 0 0,5 6 2 16,-3-6-1-16,1 6-2 0,-5 5 1 15,-3 0-1-15,2 7 0 0,1 6-1 0,-9 13-1 16,6 4-4-16,-10-6-7 0,-1 5-18 16,-9-7-22-16,-3-1-21 0,-6-10-117 15,8 3-138-15,-2-7-312 0</inkml:trace>
  <inkml:trace contextRef="#ctx0" brushRef="#br0" timeOffset="-55740.819">13917 11108 470 0,'-15'7'114'0,"-3"2"5"0,8-9-75 0,4 0 4 16,6 0 1-16,0-17 0 0,11-6 2 15,9-10-2-15,8-9 1 0,11-17-3 16,10-12-3-16,18-7-8 0,15-12-5 16,13-12-4-16,19 0-5 0,4-9-5 15,10-10-3-15,3 3-3 0,-5 1 2 0,0-4-4 16,-5 6-3-16,-12 22 0 0,-7 6 0 16,-29 15-3-16,-20 25 0 0,-27 16-3 15,-26 14 3-15,0 17-1 0,-20 0-1 16,-22 8 0-16,-19 23 0 0,-19 17-1 15,-12 16 1-15,-16 16 0 0,-9 21-4 16,-9 4-1-16,-18 14-4 0,-7 9 2 0,4-4-4 16,-5 4 2-16,18-14-1 0,16-12 2 15,13-15 3-15,17-9 1 0,22-14-4 16,12-13 1-16,17-13-1 0,15-15 2 16,16-10-4-16,6-13-1 0,6 0 3 15,17-15 1-15,8-19 4 0,12-12-1 16,14-18-2-16,7-2 3 0,13-12 1 15,13-8 0-15,5-2 2 0,1 1-2 16,-2-4 3-16,-13 1-8 0,-12 11-8 16,-10 11-7-16,-16 12-8 0,-19 19-10 0,-11 26-5 15,-13 11-10-15,0 0 3 0,0 3 2 16,-5 10 9-16,5 6-104 0,0-3-95 16,0 3-248-16</inkml:trace>
  <inkml:trace contextRef="#ctx0" brushRef="#br0" timeOffset="-52971.395">16232 9956 444 0,'-8'0'112'0,"3"-5"4"15,5 0-56-15,0-1-26 0,0 1-9 16,0 0-9-16,10-1-4 0,-6-1-3 16,6-2 0-16,-3-2 0 0,3 0 2 15,-1-4 2-15,1-1 1 0,10-6 1 0,0 5 0 16,1-7-1-16,13 7-1 0,1-1-3 15,-6-4 1-15,0-2 1 0,-2 1 0 16,-1 3 0-16,-7-1 3 0,4 7 0 16,-6 5 2-16,1-2-3 0,-9 2-1 15,1 0 0-15,-10 4 0 0,8 5-2 16,-8-8 0-16,7 8-1 0,-7 0 0 16,7 0-2-16,-7 0 0 0,0 8-2 15,0 2 0-15,0 6-3 0,-9 9 2 0,4 9-1 16,2 4-1-16,3 8-1 0,-5 9 0 15,5-5-1-15,0 7 1 0,0 2-2 16,5 3 0-16,-2-4 1 0,2 4-1 16,-5-3 1-16,0-8-3 0,0-2-2 15,-6-4-5-15,-1 1-3 0,-3-4-6 16,2-7-8-16,2 1-8 0,-2-6-6 16,3-12-5-16,-2-2-3 0,7-4-2 0,0-8-103 15,0-4-98-15,0 0-249 0</inkml:trace>
  <inkml:trace contextRef="#ctx0" brushRef="#br0" timeOffset="-52520.592">16165 10502 445 0,'0'0'112'0,"11"0"5"16,2 0-58-16,7 0-12 0,-5-2-2 15,8 2 0-15,1 0 1 0,4-7-1 16,10 7-1-16,9-5-2 0,-4 1-6 16,15-5-2-16,3 3-3 0,-5 1-8 15,-1-4-3-15,6 9-5 0,-9 0-2 16,-1 0-2-16,-5 6-3 0,4 5-4 15,3-2 0-15,-8 6-2 0,1-4 1 0,-3 0-5 16,-1 1-13-16,-11-8-16 16,1-4-25-16,-6 0-41 0,-5 0-81 0,-3-7-126 15,5 0-264-15</inkml:trace>
  <inkml:trace contextRef="#ctx1" brushRef="#br0" timeOffset="-26953.555">24646 15597 0,'-139'-26'0</inkml:trace>
  <inkml:trace contextRef="#ctx0" brushRef="#br0" timeOffset="-184.71">15947 10897 321 0,'-6'10'89'0,"1"5"8"16,-3-3-46-16,-1 3-3 0,-2 0 1 15,-2-1-3-15,5-1-3 0,-1-13-1 16,9 0-3-16,5 0-1 0,7-28 3 15,11-7 4-15,13-21 0 0,21-13-2 16,17-14-2-16,20-12-1 0,26-3-1 16,12-3-8-16,4-12-5 0,10 2-4 15,-5-3-4-15,-16 6-5 0,-12 11-3 0,-5 14-4 16,-28 15 0-16,-16 24-3 0,-29 21-3 16,-27 23 1-16,-8 0-2 0,-28 19 2 15,-34 22-1-15,-28 23 0 0,-25 23-5 16,-25 15-12-16,-14 14-13 0,2 0-21 15,8-5-16-15,29-17-118 0,38-28-134 16,48-30-300-16</inkml:trace>
  <inkml:trace contextRef="#ctx0" brushRef="#br0" timeOffset="181.721">17820 9755 542 0,'-3'-31'149'0,"3"2"7"0,7-5-38 16,16 0-66-16,11 2 2 0,17 4-11 15,6 7-5-15,7 1-11 0,1 11-5 16,2 9-3-16,-5 0-3 0,-3 0-3 16,-10 14-1-16,-6 6-4 0,-14 10-1 15,-24 11-1-15,-5 5-2 0,-19 9-1 16,-16 3-1-16,-17 9-2 0,-14 4 1 15,-10 1 0-15,-6 7-4 0,-5-6-2 16,-11 0 2-16,0-4-3 0,6-7 2 0,10-2-2 16,10-13 1-16,27-3 3 0,31-12 1 15,14-3 1-15,17-22 2 0,29 1 1 16,35-8 1-16,29 3 3 0,26 4 3 16,29-2 0-16,26 1-1 0,16 9-2 15,9 7-7-15,8-7-15 0,-8 4-25 16,-17 10-24-16,-20 0 133 0,-24-1-258 0,-23-4-154 15,-32 3-385-15</inkml:trace>
  <inkml:trace contextRef="#ctx1" brushRef="#br0" timeOffset="-18650.344">15026 12159 0,'-116'-87'16</inkml:trace>
  <inkml:trace contextRef="#ctx0" brushRef="#br0" timeOffset="7976.108">9138 5040 401 0,'13'0'111'0,"4"-8"5"0,4 2-24 16,5-1-47-16,0 2-7 0,1 1-3 15,2 4-7-15,-1 0-2 0,1 0-4 16,2 0-6-16,5 0 0 0,4 8-3 16,2 6-7-16,-8 2 0 0,-6 12-2 15,-5 6-1-15,-15 7-1 0,-8 5-1 16,0-3-1-16,-16-4 1 0,-4-3-1 16,1-1 0-16,-4-8 2 0,-2-1 3 0,1-4 5 15,-4-6 3-15,-13-6 6 0,0 4 5 16,-5-8 0-16,-3-6 2 0,-19 0-2 15,-8 0-4-15,1 0-6 0,1-8-4 16,1-4-6-16,16 10-9 0,16-6-16 16,6 1-21-16,19 2-128 0,16-5-132 15,5-11-335-15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0T21:01:32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9400 5716 370 0,'0'0'96'16,"0"0"5"-16,7 0-51 0,-7 0-8 16,0 0-8-16,0 0-10 0,0 0-5 15,4 0-2-15,-4 0-2 0,0 0-1 0,-6 0-1 16,6 3-1-16,-10-3 0 0,10 12 1 15,-5-5-2-15,5 3-1 0,0 1 0 16,0-2-1-16,0 2-1 0,0 0-2 16,0 1-2-16,0-5-1 0,0 5 1 15,0-1-2-15,0-8 1 0,5 8-2 16,-5-6 1-16,0 3 2 0,0 0-1 16,0 3 0-16,10-2 0 0,-10-2 0 0,6 2 2 15,1-2 0-15,-2-7 1 0,3 8 0 16,4-2 1-16,-3-1 1 0,3-5 0 15,-6 9-1-15,1-9 1 0,-7 2-1 16,6-2 1-16,1 0-1 0,-7 0-1 16,10 0 2-16,-5 7 1 0,3-7-2 15,3 6 2-15,-1-3-1 0,7 4-1 16,-8-7 2-16,3 6-3 0,1-6 0 16,-5 0 2-16,5 0-2 0,-1 0 2 0,-1-7 2 15,9 7-1-15,-4 0 1 0,-6-8 1 16,0 8 0-16,3-7 0 0,-7 0-1 15,1 7 1-15,3-2 0 0,-2 2-1 16,-8-6 0-16,5 6 0 0,-5 0-2 16,5 0-1-16,0 0-3 0,1 0 1 15,2 8-1-15,-1-8 0 0,-7 0-1 0,8 2 2 16,0-2 1-16,0 0-1 0,2 0 1 16,5 0 0-16,-5 10-1 0,3-10-1 15,-2 7-1-15,-4-7-1 0,4 8 1 16,2-8-2-16,-3 8-1 0,5-8 1 15,-2 6 1-15,5-6 0 0,-7 0 0 16,9 0 0-16,-8 0 1 0,6 0-1 16,-9 0 0-16,6 0 1 0,-5 0-2 0,3 0 2 15,-2 0-2-15,2 0 1 0,4 0 0 16,-4 0-1-16,7 0 0 0,1 0 1 16,0 3-1-16,2-3 1 0,0 0-1 15,1 0 2-15,-1 8-1 0,-5-8-1 16,4 0 2-16,2 0-3 0,-1 0 1 15,-3 0 1-15,4 0-2 0,6-8 1 16,-1 8-1-16,-3-8 1 0,0 8-1 16,1-6 0-16,-3 6 0 0,-1 0 0 15,7 0 0-15,1 0 1 0,1 8-1 0,-2-8 1 16,1 0 1-16,2 6-2 0,-4-6 0 16,-1 0-1-16,3 4 2 0,-2-4-2 15,4 9 0-15,1-9 2 0,4 5 2 16,1-5 0-16,-1 8 3 0,3-8 1 15,0 8 1-15,13-2 1 0,-12-6-2 16,12 5-1-16,0-5 0 0,4 0-2 0,-1 6-1 16,0-6 0-16,-6 0-1 0,-4 0-1 15,1 6 2-15,-11-6-1 0,11 4-2 16,-12 2 2-16,-4-6-1 0,1 0-1 16,-5 5 1-16,0-5 0 0,6 0 0 15,-1 0 1-15,-2 0-1 0,0 0-1 16,-2 0 2-16,-1 0 1 0,8 0-3 0,-6 0 1 15,2 6 2-15,-2-6-3 16,1 10 1-16,-3-1 1 0,-2-1-4 0,-5-6 4 16,-1 5-1-16,-1-7-4 0,3 4 3 15,-1-4 0-15,5 0-2 0,-1 0 3 16,4 9-1-16,-1-9-1 0,-3 0 4 16,-1 0-2-16,1 7-1 0,1-7 2 15,-5 0 0-15,9 3-4 0,-4-3 3 16,1 0-1-16,1 0-1 0,2 0 0 15,-1 0 1-15,1-6-2 0,11-1 3 0,-7 7 0 16,7-8-2-16,13 2 2 0,0 6 1 16,-10 0-3-16,2-5 2 0,-9 5 0 15,-2 0-3-15,-4 0 3 0,5 0-1 16,0 0-1-16,-5 0 2 0,-5 0-1 16,2 0 0-16,-2 0 1 0,-1-6-1 15,4 6 0-15,2-8 2 0,-3 2 1 0,-5-5-2 16,1 7-1-16,-1-5 2 15,2 5-1-15,-2 4 0 0,0-14 0 0,4 14-2 16,-2-7 4-16,1 7 0 0,0-7-3 16,-4 7 2-16,-1 0 1 0,5 0-4 15,-5 0 2-15,-1-5-2 0,-2 5 2 16,-2 0-2-16,-4 0 0 0,4 0 1 0,-1 0 2 16,6-6 1-16,4 6-4 0,-4 0-1 15,0 0 3-15,2 0 0 0,0 0-3 16,-2 0 0-16,-1 8-1 0,0-8 3 15,-2 0 0-15,-2 0 1 0,-1 0-2 16,-1-5 2-16,6 5-1 0,0 0 2 16,-1-7-1-16,2 7 1 0,1 0-3 15,-3-3 1-15,4 3 0 0,2 0 1 16,1-7-3-16,2 7 3 0,-2 0-1 0,2 0 2 16,5 0 0-16,-4 0 0 0,0 0-1 15,1 10 1-15,-7-10-4 0,-4 7 0 16,-1-7 2-16,-8 7 0 0,3-4-1 15,0-3 2-15,10 11-2 0,-3-5 1 16,-2 0 1-16,5-6-2 0,-2 7-1 16,-1-7 1-16,1 9-1 0,4-9 2 15,-6 7 0-15,1-7-2 0,-1 8 3 0,-1-8-2 16,0 6 2-16,5-6-1 0,-3 0-2 16,4 0 2-16,-2 0-1 0,4-5-2 15,-2 0 3-15,3 5 0 0,-4-9-2 16,4 9 2-16,0-9-1 0,-3 9 0 15,6-4 0-15,1 4-1 0,-4-8-1 16,1 8 3-16,-2 0-1 0,1-6-1 16,-6 6 0-16,-6 0 1 0,1 0 1 0,-6 0-2 15,-2 0 0-15,3 0 1 0,-1-3 0 16,7 3 0-16,-11 0 0 0,4 0 1 16,3 0 0-16,-6 0 0 0,2 0-1 15,6-6 0-15,-7 6 2 0,4 0-2 16,-2-7-1-16,-6 7 2 0,3 0-1 15,1 0-1-15,-8 0 2 0,8 0-2 16,-3 0 3-16,0 9-2 0,-5-9-1 16,10 0 2-16,-5 0 0 0,-5 0-1 0,0 5 1 15,0-5-2-15,0 0 3 0,6 0 0 16,-6 0-2-16,0 0 2 0,7 0-1 16,-7 0 1-16,5 0-2 0,1-9 0 15,-1-1 1-15,4-1-1 0,-9-11 0 0,3-1 1 16,2-8 1-16,-5 0 2 15,0 0 0-15,0-1-1 0,0 6 0 0,6 0 1 16,-6-1-2-16,0 10-1 0,0 0-1 16,0 5 1-16,0-2 0 0,0 5 0 15,0-2-5-15,0 3-6 0,7 2-11 16,-1 6-13-16,-6-4-17 0,0 4-24 16,0 0-2-16,-6 0-125 0,-4 15-129 15,-1-7-298-15</inkml:trace>
  <inkml:trace contextRef="#ctx0" brushRef="#br0" timeOffset="33415.288">25784 12853 273 0,'0'0'63'0,"0"0"3"15,-8 0-47-15,8 3-4 0,0-3-2 16,0 0-1-16,0 0-2 0,5 0-7 15,0 0-27-15,5-3-44 0,-2 3-55 16,-2-5-136-16</inkml:trace>
  <inkml:trace contextRef="#ctx0" brushRef="#br0" timeOffset="34319.237">25848 12836 273 0,'0'0'84'0,"0"0"2"0,0 0-5 15,-6 0-42-15,6 0-16 0,-9 0-6 0,4 0-2 16,-3 0-4-16,8 5 0 0,-6-5-2 15,1 0 1-15,0 0 2 0,0 0 0 16,5 0-3-16,0 7-1 0,-7-7 1 16,7 0 0-16,0 0 0 0,0 0 1 15,0 0 1-15,0-8 0 0,0 8 0 16,0-6 0-16,0 6 0 0,0 0 0 0,-4 0-1 16,4-2 0-16,-4 2-1 0,4 0 1 15,0 0-2-15,0 0-1 0,5-8-2 16,2 8 1-16,6 0 0 0,-3-4 3 15,3 4 0-15,0-5 1 0,3 5 2 16,-6 0 0-16,0 0 1 0,6 0-4 16,-3 0-1-16,5 0-2 0,5 0-1 15,7 0-2-15,-3 0 0 0,0 0-2 16,0 5 1-16,-5-5 0 0,-1 0-3 0,-5 4 1 16,-3-4 2-16,-4 9-2 0,-3-9 1 15,-6 7-1-15,0 0-1 0,0-7 2 16,0 0-1-16,0 3 0 0,0-3-1 15,0 0 0-15,0 0 1 0,-8 0 1 16,3 0-1-16,-3 0 2 0,-7 0-1 0,-1 0-1 16,-9 0 0-16,-6 0 1 0,-2 0 0 15,-6 0 1-15,6-6 0 0,2 6 1 16,7 0 2-16,1 0-1 0,0-7 1 16,-5 7 0-16,5-3-2 0,4 3 0 15,6-5 0-15,6-3 0 0,7 8 0 16,0 0 0-16,11-6-1 0,-1 6 1 15,5-8-2-15,3 8 0 0,0 0 0 0,2 0 1 16,1 0-3-16,-1 0 2 0,6 0-2 16,6 0 3-16,9 0-2 0,4 0 1 15,10 0 1-15,-1-3 0 0,5 3 2 16,-7-10 0-16,-6 10-2 0,-5 0 4 16,-3 0-1-16,-14 0 0 0,-2 0 1 15,-8 0-3-15,-6-4 2 0,-8 4 2 0,0 0-2 16,-5 0 0-16,-6-4-1 15,-7 4 0-15,-3 0 0 0,3 0-1 0,-5-10-2 16,-11 10 1-16,-1 0-3 0,-9 0 1 16,-10 10 1-16,-3-6 0 0,4 3-1 15,3 1 0-15,7-3 0 0,7 5 1 16,12-9 0-16,4 10-2 0,7-9 1 16,6 4-1-16,7-6 2 0,0 8-3 15,0-8 2-15,7 6-1 0,1-6 1 0,2 7-2 16,3-7 2-16,5 7-1 0,3 0 1 15,4-7-1-15,9 7 1 0,-3-7 0 16,2 0 0-16,3 0 0 0,-3 0 1 16,-7 0-1-16,-2 0 0 0,-7 0 1 15,-7 0-1-15,-4 0-1 0,-6 0 3 16,0 0 0-16,0 0 1 0,0 0 5 16,-10 0-1-16,-8 0 1 0,-6 0 2 15,-7-4-2-15,-7 4 0 0,-6 0 0 0,1 0-5 16,6 0 1-16,2 0-2 0,6 0-2 15,8 6-3-15,4-6-8 0,6 9-7 16,-2-9-12-16,6 11-18 0,2-6-7 16,5 0-114-16,0 4-119 0,0-5-278 15</inkml:trace>
  <inkml:trace contextRef="#ctx0" brushRef="#br0" timeOffset="36352.492">27916 11907 481 0,'0'-8'117'0,"0"2"2"15,0-3-75-15,0-5-8 0,0 2-10 16,0-2-3-16,-5 4-4 0,5-4-4 16,-8 1 1-16,0 2 0 0,-4 5 0 15,-6-5 1-15,-1 7-2 0,-9-3-1 0,-5 7 0 16,-6 0-3-16,1 7-1 0,-1 1-1 16,-5 5-2-16,3 11-2 0,-3-3-2 15,3 7 1-15,-3-1-2 0,8 5-1 16,8 8 0-16,3-11 1 0,11 5-1 15,5 9 1-15,9-4-2 0,0 0 0 16,0 10 1-16,12 1 0 0,3-12-2 16,6 3 0-16,5-4 1 0,8-2-1 15,9-15 2-15,-4-9-1 0,0 1 1 16,10-12 0-16,-1 0 0 0,-4-12 0 0,12-4 5 16,1-1 3-16,-6-11 8 0,-4-4 4 15,-1-7 5-15,-10 0 1 0,-3 5 4 16,-7-7 1-16,-15 0 0 0,-11 1-4 15,0-11-2-15,-13-3-3 0,-11 6-2 16,-7-1-3-16,-2 0-7 0,-6 14-4 16,-6-2-8-16,-2 8-9 0,-10 8-11 0,4 7-17 15,6 6-20-15,11 8-19 0,11 8-121 16,14 20-136-16,1 10-314 0</inkml:trace>
  <inkml:trace contextRef="#ctx0" brushRef="#br0" timeOffset="37702.125">27365 12251 470 0,'0'0'111'0,"6"0"5"0,-6 0-73 16,0-8-10-16,0 8-6 0,-6 0-2 0,-1 0-4 16,1 0-2-16,-4 0-3 0,2 0-2 15,-1 10-2-15,1-5-1 0,-8 2-2 16,-1-1 2-16,-5 3-2 0,-3-2 1 15,-3-7-1-15,2 13 0 0,-7-7 0 16,6 2 0-16,-5 4-2 0,1-12 0 16,4 5-1-16,2-5 1 0,-1 6-1 0,3-6-3 15,2 0 3-15,1 7-3 0,-3-7 0 16,7 7 0-16,-6-7-1 0,1 11-1 16,0 0-1-16,1-4 1 0,1 1-1 15,-1-1-1-15,4 1 3 0,-2-1-2 16,3-7 0-16,0 9 1 0,2-3-1 15,-3 1 1-15,3-3-1 0,1 0 0 16,2 3 1-16,-4-7-1 0,6 0 2 0,-2 0-1 16,-2 4-1-16,1-4 0 15,3 0 0-15,-2 0 0 0,-2 0 2 0,3 0-2 16,0 0 1-16,3-4 0 0,6 4 1 16,-5 0 0-16,5-7-1 0,0 7 0 15,0-7 0-15,5 7-1 0,-5-9 2 16,0 9-3-16,0-7 2 0,0 3-1 0,5-4 0 15,-5 5 0-15,10-7 1 0,-2-2-1 16,3 5 2-16,6-7-2 0,1-2 1 16,-5-5 1-16,8 2-2 0,-5-2 2 15,4-1 0-15,0 5-1 0,1-1 0 16,-5 2 1-16,4 7-1 0,-9 1 0 16,6-4 0-16,-8 7-1 0,1-4 1 15,0 5-1-15,-10-3 0 0,0 7 0 0,0-6 0 16,0 6 0-16,-8 0 2 0,0 0-2 15,0 0 1-15,-7 6 0 0,5 2 0 16,0 1 0-16,-3-1-1 0,2 6 0 16,-1 0 0-16,-1-1 0 0,0 3 0 15,2 1 0-15,-7 3 1 0,3 4-2 16,-2-5 1-16,1 4 0 0,-4-4 1 16,7-2-2-16,-5-1 1 0,5 2-1 0,-3-6 1 15,3-1 0-15,0-4 0 0,5 0 0 16,1-2 1-16,7-5-1 0,0 8 1 15,0-3-1-15,0 0 1 0,0 2 0 16,7-7 0-16,-7 5 1 0,8-5 0 16,3 9 0-16,-1-5 1 0,3-4 0 15,5 13 1-15,3-10 0 0,1 10-2 16,2-3 2-16,1-1-1 0,6 2 0 16,-2 1 2-16,1-12 1 0,-1 9-1 0,6-2 2 15,-6 2-3-15,-1-2 0 0,-4 6 0 16,-7-6-2-16,-6 2-1 0,-6 1-1 15,-5-4-2-15,5 5-1 0,-5-11-5 16,0 3-10-16,0-3-10 0,0 5-15 16,0-5-9-16,0 0 128 0,0 0-239 15,0 9-127-15,11-4-345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0T21:09:2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9428,'-5'3'1146,"1"0"-123,0 1-113,0 1-107,2 0-98,-1 0-92,1 1-82,0 0-77,1-1-139,0 0-40,-1 5 173,2-3-234,-1-1-33,0 2 2,1 3 47,-2 8 161,1-8-51,-4 20 246,1 6-90,3 1-80,3 1-68,6-3-59,7-5-48,-13-29-220,1 1 0,-1 0 0,0 0 0,1-1 0,0 1 0,0-1 0,-1 0 0,1 0 1,1 0-1,-1 0 0,0-1 0,0 1 0,1-1 0,-1 0 0,0 0 0,1 0 0,-1 0 1,2-1-22,2 1 16,1 0 1,-1-1-1,1 0 1,-1 0-1,0 0 1,1-1 0,-1-1-1,0 1 1,1-1-1,-1 0 1,4-3-17,6-2 23,-1-2 0,0 0 0,11-9-23,-14 8-7,1 1 0,0 1 0,0 0 0,1 1 0,12-4 7,23 2-31,-49 9 29,0 0 0,0 0 0,0 0 0,0 0 0,0 0 0,0 0 0,0 0 0,0 0 0,0 0 0,1 0-1,-1 0 1,0 1 0,0-1 0,0 1 0,0-1 0,0 1 0,0-1 0,0 1 0,-1-1 0,1 1 0,0 0 0,0-1 0,0 1 0,-1 0 0,1 0 0,0 0 0,0 0 0,-1-1 0,1 1 0,-1 0 0,1 0 0,-1 0 0,0 0 0,1 0 0,-1 0 0,0 1 0,1-1 0,-1 0 0,0 0 2,5 138-42,-4-136 46,-1-1 0,0 0 0,1 1 0,-1-1 0,1 1 0,0-1 1,-1 0-1,1 0 0,0 1 0,1-1 0,-1 0 0,0 0 0,1 0 0,-1 0 1,1 0-1,-1-1 0,1 1 0,0 0 0,0-1 0,0 1 0,0-1 0,0 0 1,0 1-1,0-1 0,1 0 0,-1 0 0,0-1 0,0 1 0,1 0 0,-1-1 1,1 1-1,-1-1 0,0 0 0,1 0 0,-1 0 0,1 0-4,49-2 139,-9-10 78,-30 6-436,-1 0 101,0-1 86,-1 0 74,-1 0 55,-1-1 44,28-33 697,-27 27-659,-2-1-104,-4 6-95,0 0-59,0 0-67,0-1-75,-1 1-83,0-1-92,0 0-98,0 0-109,-1 0-115,1 0-124,-2 5 372,0 0-34,-1-1-35,1 1-36,0 0-38,0 0-37,0-1-39,0 1-41,-1 0-41,1-1-42,-1 1-43,1 0-44,-1 1 10,1 1-52,-1 0-48,0-1-42,0 0-252,0 0-42,0 0-304,0-3-860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0T21:09:2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9700,'9'-1'849,"0"1"-68,1-1-65,-1-1-61,0 0-59,1 0-55,-1 0-53,0-1-49,1-1-46,-1 1-43,0-1-41,1 0-36,8-5 173,1-1-111,-4 2-122,0-1-46,48-38 423,-46 32-322,-9 8-93,0 0 35,17-19 102,8-21 115,-31 42-370,1 0-1,-1 0 1,0-1 0,-1 1 0,1 0 0,-1-1-1,0 1 1,0-6-57,-7-24 362,-6 18-124,-6 7-49,-4 5-44,-2 5-35,-16 8 12,-5 10-8,-3 16-101,34-23 18,2 0 0,-1 1 0,1 1 0,1 0 0,0 1 0,1 0 1,-5 10-32,-4 23-13,14-23-37,5 0-38,3-1-43,6 1-50,5-1-55,6-1-62,-12-15 184,1 0-122,-4-4 67,0 0-34,0-1-39,0 1-37,0-1-42,0 0-42,1 0-43,-1 0-46,0 0-48,1 0-48,-1 0-50,1 0-53,-2-1 73,0 1-37,1-1-40,-1 1-39,1 0-40,-1-1-42,0 1-41,1 0-45,-2-1 67,1 1-45,0-1-41,0 1-35,0 0-223,1 0-35,9 4-2469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76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87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94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23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72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Spend 10 minutes implementing a stack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45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88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rest of class implementing queue – do we need to address circular queues?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rest of class implementing queue – do we need to address circular queues?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9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016" lvl="1" indent="0">
              <a:buNone/>
            </a:pPr>
            <a:r>
              <a:rPr lang="en-US" dirty="0"/>
              <a:t>Reasons to discuss:</a:t>
            </a:r>
          </a:p>
          <a:p>
            <a:pPr lvl="1">
              <a:buFontTx/>
              <a:buChar char="-"/>
            </a:pPr>
            <a:r>
              <a:rPr lang="en-US" dirty="0"/>
              <a:t>Easier than talking to class</a:t>
            </a:r>
          </a:p>
          <a:p>
            <a:pPr lvl="1">
              <a:buFontTx/>
              <a:buChar char="-"/>
            </a:pPr>
            <a:r>
              <a:rPr lang="en-US" dirty="0"/>
              <a:t>Gives everyone a chance to participate</a:t>
            </a:r>
          </a:p>
          <a:p>
            <a:pPr lvl="1">
              <a:buFontTx/>
              <a:buChar char="-"/>
            </a:pPr>
            <a:r>
              <a:rPr lang="en-US" dirty="0"/>
              <a:t> Every time you re-apply knowledge it cements better – learn through teaching!</a:t>
            </a:r>
          </a:p>
          <a:p>
            <a:pPr lvl="1">
              <a:buFontTx/>
              <a:buChar char="-"/>
            </a:pPr>
            <a:r>
              <a:rPr lang="en-US" dirty="0"/>
              <a:t> Meet your classmates so you know who to partner with!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06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rest of class implementing queue – do we need to address circular queues?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8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18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70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016" lvl="1" indent="0">
              <a:buNone/>
            </a:pPr>
            <a:r>
              <a:rPr lang="en-US" dirty="0"/>
              <a:t>Reasons to discuss:</a:t>
            </a:r>
          </a:p>
          <a:p>
            <a:pPr lvl="1">
              <a:buFontTx/>
              <a:buChar char="-"/>
            </a:pPr>
            <a:r>
              <a:rPr lang="en-US" dirty="0"/>
              <a:t>Easier than talking to class</a:t>
            </a:r>
          </a:p>
          <a:p>
            <a:pPr lvl="1">
              <a:buFontTx/>
              <a:buChar char="-"/>
            </a:pPr>
            <a:r>
              <a:rPr lang="en-US" dirty="0"/>
              <a:t>Gives everyone a chance to participate</a:t>
            </a:r>
          </a:p>
          <a:p>
            <a:pPr lvl="1">
              <a:buFontTx/>
              <a:buChar char="-"/>
            </a:pPr>
            <a:r>
              <a:rPr lang="en-US" dirty="0"/>
              <a:t> Every time you re-apply knowledge it cements better – learn through teaching!</a:t>
            </a:r>
          </a:p>
          <a:p>
            <a:pPr lvl="1">
              <a:buFontTx/>
              <a:buChar char="-"/>
            </a:pPr>
            <a:r>
              <a:rPr lang="en-US" dirty="0"/>
              <a:t> Meet your classmates so you know who to partner with!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4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20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way of measuring performance without getting hung up on details</a:t>
            </a:r>
          </a:p>
          <a:p>
            <a:endParaRPr lang="en-US" dirty="0"/>
          </a:p>
          <a:p>
            <a:r>
              <a:rPr lang="en-US" dirty="0"/>
              <a:t>We’ll get into the details in a later lecture – we’re just covering the basics here so we have a way to talk about tradeoffs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6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“order of magnitude” for numbers – instead of 10s, 100s, 1000s, we have complexity classes.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9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8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99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solution is that </a:t>
            </a:r>
          </a:p>
          <a:p>
            <a:r>
              <a:rPr lang="en-US" dirty="0"/>
              <a:t>1: is linked list since you will probably want to insert songs in the middle</a:t>
            </a:r>
          </a:p>
          <a:p>
            <a:r>
              <a:rPr lang="en-US" dirty="0"/>
              <a:t>2: is array list since you know the exact number of lectures, and you won’t add days</a:t>
            </a:r>
          </a:p>
          <a:p>
            <a:endParaRPr lang="en-US" dirty="0"/>
          </a:p>
          <a:p>
            <a:r>
              <a:rPr lang="en-US" dirty="0"/>
              <a:t>However, there is no one “right” answer – it only matters that you have a good reason</a:t>
            </a:r>
          </a:p>
          <a:p>
            <a:r>
              <a:rPr lang="en-US" dirty="0"/>
              <a:t>_why_ you chose the answer that you did. What assumptions did you make, and what</a:t>
            </a:r>
          </a:p>
          <a:p>
            <a:r>
              <a:rPr lang="en-US" dirty="0"/>
              <a:t>Properties did that lead to?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3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java/generics/type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13.xml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11.xml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2: Implementing ADTs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C3E6-1915-4A36-AC58-1FCA0811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What is a Stack?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97004-A995-482E-9F89-B771BDFF5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4C3282"/>
                </a:solidFill>
              </a:rPr>
              <a:t>stack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/>
              <a:t>A collection based on the principle of adding elements and retrieving them in the opposite order.</a:t>
            </a:r>
          </a:p>
          <a:p>
            <a:pPr lvl="1"/>
            <a:r>
              <a:rPr lang="en-US" altLang="en-US" dirty="0"/>
              <a:t>Last-In, First-Out ("LIFO")</a:t>
            </a:r>
          </a:p>
          <a:p>
            <a:pPr lvl="1"/>
            <a:r>
              <a:rPr lang="en-US" altLang="en-US" dirty="0"/>
              <a:t>Elements are stored in order of insertion.</a:t>
            </a:r>
          </a:p>
          <a:p>
            <a:pPr lvl="2"/>
            <a:r>
              <a:rPr lang="en-US" altLang="en-US" dirty="0"/>
              <a:t>We do not think of them as having indexes.</a:t>
            </a:r>
          </a:p>
          <a:p>
            <a:pPr lvl="1"/>
            <a:r>
              <a:rPr lang="en-US" altLang="en-US" dirty="0"/>
              <a:t>Client can only add/remove/examine </a:t>
            </a:r>
            <a:br>
              <a:rPr lang="en-US" altLang="en-US" dirty="0"/>
            </a:br>
            <a:r>
              <a:rPr lang="en-US" altLang="en-US" dirty="0"/>
              <a:t>the last element added (the "top").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B6A479"/>
                </a:solidFill>
              </a:rPr>
              <a:t>basic stack operations:</a:t>
            </a:r>
          </a:p>
          <a:p>
            <a:pPr lvl="1"/>
            <a:r>
              <a:rPr lang="en-US" altLang="en-US" b="1" dirty="0"/>
              <a:t>push(item)</a:t>
            </a:r>
            <a:r>
              <a:rPr lang="en-US" altLang="en-US" dirty="0"/>
              <a:t>: Add an element to the top of stack</a:t>
            </a:r>
          </a:p>
          <a:p>
            <a:pPr lvl="1"/>
            <a:r>
              <a:rPr lang="en-US" altLang="en-US" b="1" dirty="0"/>
              <a:t>pop()</a:t>
            </a:r>
            <a:r>
              <a:rPr lang="en-US" altLang="en-US" dirty="0"/>
              <a:t>: Remove the top element and returns it</a:t>
            </a:r>
          </a:p>
          <a:p>
            <a:pPr lvl="1"/>
            <a:r>
              <a:rPr lang="en-US" altLang="en-US" b="1" dirty="0"/>
              <a:t>peek()</a:t>
            </a:r>
            <a:r>
              <a:rPr lang="en-US" altLang="en-US" dirty="0"/>
              <a:t>: Examine the top element without removing it</a:t>
            </a:r>
          </a:p>
          <a:p>
            <a:pPr lvl="1"/>
            <a:r>
              <a:rPr lang="en-US" altLang="en-US" b="1" dirty="0"/>
              <a:t>size(): </a:t>
            </a:r>
            <a:r>
              <a:rPr lang="en-US" altLang="en-US" dirty="0"/>
              <a:t>how many items are in the stack?</a:t>
            </a:r>
          </a:p>
          <a:p>
            <a:pPr lvl="1"/>
            <a:r>
              <a:rPr lang="en-US" altLang="en-US" b="1" dirty="0" err="1"/>
              <a:t>isEmpty</a:t>
            </a:r>
            <a:r>
              <a:rPr lang="en-US" altLang="en-US" b="1" dirty="0"/>
              <a:t>(): </a:t>
            </a:r>
            <a:r>
              <a:rPr lang="en-US" altLang="en-US" dirty="0"/>
              <a:t>false if there are 1 or more items in stack, true otherwise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A3962-501B-4DBB-82AD-87CF5EC2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SP 17 – Zora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25C0C-A6F4-4665-AEFF-AC3E669A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B3310C1-1ED2-4F81-8EE4-299D0115A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546" y="6096000"/>
            <a:ext cx="701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stack</a:t>
            </a:r>
          </a:p>
        </p:txBody>
      </p:sp>
      <p:graphicFrame>
        <p:nvGraphicFramePr>
          <p:cNvPr id="7" name="Group 134">
            <a:extLst>
              <a:ext uri="{FF2B5EF4-FFF2-40B4-BE49-F238E27FC236}">
                <a16:creationId xmlns:a16="http://schemas.microsoft.com/office/drawing/2014/main" id="{52EEEA4B-AFF8-43FF-AA58-6D1FC8D544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53746" y="4221163"/>
          <a:ext cx="2133600" cy="1584816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4151425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17066332"/>
                    </a:ext>
                  </a:extLst>
                </a:gridCol>
              </a:tblGrid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3368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top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148407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327139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bottom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743078"/>
                  </a:ext>
                </a:extLst>
              </a:tr>
            </a:tbl>
          </a:graphicData>
        </a:graphic>
      </p:graphicFrame>
      <p:sp>
        <p:nvSpPr>
          <p:cNvPr id="8" name="Line 73">
            <a:extLst>
              <a:ext uri="{FF2B5EF4-FFF2-40B4-BE49-F238E27FC236}">
                <a16:creationId xmlns:a16="http://schemas.microsoft.com/office/drawing/2014/main" id="{76F83C57-5FF6-4DCA-B472-E4B184783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1946" y="3687763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Text Box 74">
            <a:extLst>
              <a:ext uri="{FF2B5EF4-FFF2-40B4-BE49-F238E27FC236}">
                <a16:creationId xmlns:a16="http://schemas.microsoft.com/office/drawing/2014/main" id="{116D4573-1C94-4174-9D4C-B98992063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8346" y="3443288"/>
            <a:ext cx="1290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pop, peek</a:t>
            </a:r>
          </a:p>
        </p:txBody>
      </p:sp>
      <p:sp>
        <p:nvSpPr>
          <p:cNvPr id="10" name="Text Box 75">
            <a:extLst>
              <a:ext uri="{FF2B5EF4-FFF2-40B4-BE49-F238E27FC236}">
                <a16:creationId xmlns:a16="http://schemas.microsoft.com/office/drawing/2014/main" id="{224BE95C-4D75-47DF-85D5-85A650AFB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146" y="34290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push</a:t>
            </a:r>
          </a:p>
        </p:txBody>
      </p:sp>
      <p:sp>
        <p:nvSpPr>
          <p:cNvPr id="11" name="Line 76">
            <a:extLst>
              <a:ext uri="{FF2B5EF4-FFF2-40B4-BE49-F238E27FC236}">
                <a16:creationId xmlns:a16="http://schemas.microsoft.com/office/drawing/2014/main" id="{85EF3B67-820D-4DA5-A092-7D8BD974EA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58746" y="3687763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A322361A-4763-43CE-B465-EB12F6DA0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79" y="2319568"/>
            <a:ext cx="9509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52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6936-C1A0-45A5-9EE9-73C303D2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you implement a Stack?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4D2F0-E307-460B-87CE-E0AB2778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46355-91B8-4866-83B6-BA68E8C3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B5F8587-6BE5-4B10-92A1-988DCE797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1" y="1476733"/>
            <a:ext cx="11187258" cy="4845504"/>
          </a:xfrm>
        </p:spPr>
        <p:txBody>
          <a:bodyPr/>
          <a:lstStyle/>
          <a:p>
            <a:r>
              <a:rPr lang="en-US" dirty="0"/>
              <a:t>Discuss with your neighbors!</a:t>
            </a:r>
          </a:p>
        </p:txBody>
      </p:sp>
    </p:spTree>
    <p:extLst>
      <p:ext uri="{BB962C8B-B14F-4D97-AF65-F5344CB8AC3E}">
        <p14:creationId xmlns:p14="http://schemas.microsoft.com/office/powerpoint/2010/main" val="418076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6936-C1A0-45A5-9EE9-73C303D2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you implement a Stack?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4D2F0-E307-460B-87CE-E0AB2778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46355-91B8-4866-83B6-BA68E8C3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B5F8587-6BE5-4B10-92A1-988DCE797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1" y="1476733"/>
            <a:ext cx="11187258" cy="4845504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4A3756-584E-4D8B-94AD-5AF9669DD097}"/>
                  </a:ext>
                </a:extLst>
              </p14:cNvPr>
              <p14:cNvContentPartPr/>
              <p14:nvPr/>
            </p14:nvContentPartPr>
            <p14:xfrm>
              <a:off x="835560" y="974160"/>
              <a:ext cx="10987920" cy="534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4A3756-584E-4D8B-94AD-5AF9669DD0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200" y="964800"/>
                <a:ext cx="11006640" cy="536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506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6936-C1A0-45A5-9EE9-73C303D2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you implement a Stack?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4D2F0-E307-460B-87CE-E0AB2778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46355-91B8-4866-83B6-BA68E8C3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B5F8587-6BE5-4B10-92A1-988DCE797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1" y="1476733"/>
            <a:ext cx="11187258" cy="4845504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981119-AF9F-42F8-A929-8E822289EECE}"/>
                  </a:ext>
                </a:extLst>
              </p14:cNvPr>
              <p14:cNvContentPartPr/>
              <p14:nvPr/>
            </p14:nvContentPartPr>
            <p14:xfrm>
              <a:off x="867600" y="822600"/>
              <a:ext cx="10098360" cy="5787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981119-AF9F-42F8-A929-8E822289EE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240" y="813240"/>
                <a:ext cx="10117080" cy="580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35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6936-C1A0-45A5-9EE9-73C303D2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Stack with an Array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C63299-11D1-4E32-8A11-24DDA3C13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404586"/>
              </p:ext>
            </p:extLst>
          </p:nvPr>
        </p:nvGraphicFramePr>
        <p:xfrm>
          <a:off x="6700915" y="2286000"/>
          <a:ext cx="401020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350452031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4D2F0-E307-460B-87CE-E0AB2778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46355-91B8-4866-83B6-BA68E8C3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93BC5-EC5F-4261-A1F1-9CC889E45A12}"/>
              </a:ext>
            </a:extLst>
          </p:cNvPr>
          <p:cNvSpPr txBox="1"/>
          <p:nvPr/>
        </p:nvSpPr>
        <p:spPr>
          <a:xfrm>
            <a:off x="575239" y="1738648"/>
            <a:ext cx="78668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push(3)</a:t>
            </a:r>
          </a:p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push(4)</a:t>
            </a:r>
          </a:p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pop()</a:t>
            </a:r>
          </a:p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push(5)</a:t>
            </a:r>
          </a:p>
          <a:p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C85905-B048-40F6-B3A5-E63CBFBA5287}"/>
              </a:ext>
            </a:extLst>
          </p:cNvPr>
          <p:cNvSpPr txBox="1"/>
          <p:nvPr/>
        </p:nvSpPr>
        <p:spPr>
          <a:xfrm>
            <a:off x="6561363" y="373554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6167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DEF6-2F52-4B0F-898F-0DCE17F67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Generics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5DA2C-627B-4D9E-A076-6CD2DCE78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704101" cy="4845504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B6A479"/>
                </a:solidFill>
                <a:latin typeface="Courier New" panose="02070309020205020404" pitchFamily="49" charset="0"/>
              </a:rPr>
              <a:t>// a parameterized (generic) class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TypeParameter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>
              <a:lnSpc>
                <a:spcPct val="80000"/>
              </a:lnSpc>
              <a:buNone/>
            </a:pP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en-US" sz="2000" dirty="0"/>
              <a:t>Forces any client that constructs your object to supply a type.</a:t>
            </a:r>
          </a:p>
          <a:p>
            <a:pPr lvl="2"/>
            <a:r>
              <a:rPr lang="en-US" altLang="en-US" sz="1600" dirty="0"/>
              <a:t>Don't write an actual type such as String; the client does that.</a:t>
            </a:r>
          </a:p>
          <a:p>
            <a:pPr lvl="2"/>
            <a:r>
              <a:rPr lang="en-US" altLang="en-US" sz="1600" dirty="0"/>
              <a:t>Instead, write a type variable name such as </a:t>
            </a:r>
            <a:r>
              <a:rPr lang="en-US" altLang="en-US" sz="1600" dirty="0">
                <a:latin typeface="Courier New" panose="02070309020205020404" pitchFamily="49" charset="0"/>
              </a:rPr>
              <a:t>E</a:t>
            </a:r>
            <a:r>
              <a:rPr lang="en-US" altLang="en-US" sz="1600" dirty="0"/>
              <a:t> (for "element") or </a:t>
            </a:r>
            <a:r>
              <a:rPr lang="en-US" altLang="en-US" sz="1600" dirty="0">
                <a:latin typeface="Courier New" panose="02070309020205020404" pitchFamily="49" charset="0"/>
              </a:rPr>
              <a:t>T </a:t>
            </a:r>
            <a:r>
              <a:rPr lang="en-US" altLang="en-US" sz="1600" dirty="0"/>
              <a:t>(for "type").</a:t>
            </a:r>
            <a:endParaRPr lang="en-US" altLang="en-US" sz="900" dirty="0"/>
          </a:p>
          <a:p>
            <a:pPr lvl="2"/>
            <a:r>
              <a:rPr lang="en-US" altLang="en-US" sz="1600" dirty="0"/>
              <a:t>You can require multiple type parameters separated by commas.</a:t>
            </a:r>
          </a:p>
          <a:p>
            <a:pPr lvl="2"/>
            <a:endParaRPr lang="en-US" altLang="en-US" sz="1600" dirty="0"/>
          </a:p>
          <a:p>
            <a:pPr lvl="1"/>
            <a:r>
              <a:rPr lang="en-US" altLang="en-US" sz="2000" dirty="0"/>
              <a:t>The rest of your class's code can refer to that type by name.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03E32-FDF9-475D-9358-B58C49F6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05886-378E-412C-8188-C2080931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BD6C771-7EE3-41B0-92F7-C916FF807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5763" y="936035"/>
            <a:ext cx="4028141" cy="2031325"/>
          </a:xfrm>
          <a:prstGeom prst="rect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Box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private Object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public void set(Object object)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this.object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object;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public Object get()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return object;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D25FBB-55EA-4EBD-BC98-0DCA27F41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5099" y="4154069"/>
            <a:ext cx="2909467" cy="2031325"/>
          </a:xfrm>
          <a:prstGeom prst="rect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Box&lt;T&gt;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private 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public void set(T t)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this.t = 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public T get()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return 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9009949-A5B6-4CF6-9B4F-D9FC377EF0DE}"/>
              </a:ext>
            </a:extLst>
          </p:cNvPr>
          <p:cNvSpPr/>
          <p:nvPr/>
        </p:nvSpPr>
        <p:spPr>
          <a:xfrm rot="5400000">
            <a:off x="9111148" y="3354273"/>
            <a:ext cx="737368" cy="438892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48BEC-8555-4DAC-A7DB-69684CADA2E2}"/>
              </a:ext>
            </a:extLst>
          </p:cNvPr>
          <p:cNvSpPr/>
          <p:nvPr/>
        </p:nvSpPr>
        <p:spPr>
          <a:xfrm>
            <a:off x="88407" y="6367138"/>
            <a:ext cx="6215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More details: https://docs.oracle.com/javase/tutorial/java/generics/types.html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8ED7617-E21B-4613-9007-569CF794A811}"/>
                  </a:ext>
                </a:extLst>
              </p14:cNvPr>
              <p14:cNvContentPartPr/>
              <p14:nvPr/>
            </p14:nvContentPartPr>
            <p14:xfrm>
              <a:off x="3380400" y="2034000"/>
              <a:ext cx="6727320" cy="2620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8ED7617-E21B-4613-9007-569CF794A8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1040" y="2024640"/>
                <a:ext cx="6746040" cy="263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4230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F755-9068-448C-BFA8-B4B618B8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Generic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C06A4-9158-4B60-8F04-58A992545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23BCC-6953-416D-A2B8-E666FB7F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A2A53-E6F8-4E1B-8C73-BCC2C03F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CEB7CCB-BC87-4ADB-B8B8-16DCC4C26FD9}"/>
                  </a:ext>
                </a:extLst>
              </p14:cNvPr>
              <p14:cNvContentPartPr/>
              <p14:nvPr/>
            </p14:nvContentPartPr>
            <p14:xfrm>
              <a:off x="8285845" y="3000113"/>
              <a:ext cx="272160" cy="167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CEB7CCB-BC87-4ADB-B8B8-16DCC4C26F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7205" y="2991473"/>
                <a:ext cx="2898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24A66DF-8AE5-4EC1-B6A8-71FDB891178F}"/>
                  </a:ext>
                </a:extLst>
              </p14:cNvPr>
              <p14:cNvContentPartPr/>
              <p14:nvPr/>
            </p14:nvContentPartPr>
            <p14:xfrm>
              <a:off x="8682205" y="2996153"/>
              <a:ext cx="125640" cy="154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24A66DF-8AE5-4EC1-B6A8-71FDB89117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3205" y="2987153"/>
                <a:ext cx="1432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8E4B083-76D8-42BC-BC2A-AD63077825F0}"/>
                  </a:ext>
                </a:extLst>
              </p14:cNvPr>
              <p14:cNvContentPartPr/>
              <p14:nvPr/>
            </p14:nvContentPartPr>
            <p14:xfrm>
              <a:off x="4559485" y="3554513"/>
              <a:ext cx="889560" cy="412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8E4B083-76D8-42BC-BC2A-AD63077825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0489" y="3545513"/>
                <a:ext cx="907193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E693070-5583-4906-AD25-2D87BCE3644C}"/>
                  </a:ext>
                </a:extLst>
              </p14:cNvPr>
              <p14:cNvContentPartPr/>
              <p14:nvPr/>
            </p14:nvContentPartPr>
            <p14:xfrm>
              <a:off x="3028045" y="3586553"/>
              <a:ext cx="1103760" cy="4348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E693070-5583-4906-AD25-2D87BCE364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19402" y="3577553"/>
                <a:ext cx="1121406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ADB859B-2A9C-4D7F-AC34-82F131B6AFF9}"/>
                  </a:ext>
                </a:extLst>
              </p14:cNvPr>
              <p14:cNvContentPartPr/>
              <p14:nvPr/>
            </p14:nvContentPartPr>
            <p14:xfrm>
              <a:off x="9360445" y="2641553"/>
              <a:ext cx="1558080" cy="5558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ADB859B-2A9C-4D7F-AC34-82F131B6AF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1803" y="2632913"/>
                <a:ext cx="1575724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8EF9461-5490-4BF1-ACD5-4B06993FA979}"/>
                  </a:ext>
                </a:extLst>
              </p14:cNvPr>
              <p14:cNvContentPartPr/>
              <p14:nvPr/>
            </p14:nvContentPartPr>
            <p14:xfrm>
              <a:off x="7457485" y="2780873"/>
              <a:ext cx="506520" cy="4539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8EF9461-5490-4BF1-ACD5-4B06993FA9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48485" y="2772233"/>
                <a:ext cx="52416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8D9A521-0236-413C-B5E5-1CF58022EEB5}"/>
                  </a:ext>
                </a:extLst>
              </p14:cNvPr>
              <p14:cNvContentPartPr/>
              <p14:nvPr/>
            </p14:nvContentPartPr>
            <p14:xfrm>
              <a:off x="994405" y="1929473"/>
              <a:ext cx="6219000" cy="15177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8D9A521-0236-413C-B5E5-1CF58022EE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85765" y="1920833"/>
                <a:ext cx="6236640" cy="15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98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7D2-EE8E-4665-B68E-B3B7B101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What is a Queue?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9AB26-302B-4F93-B77E-B50206B7D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910624" cy="4845504"/>
          </a:xfrm>
        </p:spPr>
        <p:txBody>
          <a:bodyPr/>
          <a:lstStyle/>
          <a:p>
            <a:r>
              <a:rPr lang="en-US" altLang="en-US" b="1" dirty="0">
                <a:solidFill>
                  <a:srgbClr val="4C3282"/>
                </a:solidFill>
              </a:rPr>
              <a:t>queue</a:t>
            </a:r>
            <a:r>
              <a:rPr lang="en-US" altLang="en-US" dirty="0">
                <a:solidFill>
                  <a:srgbClr val="4C3282"/>
                </a:solidFill>
              </a:rPr>
              <a:t>:</a:t>
            </a:r>
            <a:r>
              <a:rPr lang="en-US" altLang="en-US" dirty="0"/>
              <a:t> Retrieves elements in the order they were added.</a:t>
            </a:r>
          </a:p>
          <a:p>
            <a:pPr lvl="1"/>
            <a:r>
              <a:rPr lang="en-US" altLang="en-US" dirty="0"/>
              <a:t>First-In, First-Out ("FIFO")</a:t>
            </a:r>
          </a:p>
          <a:p>
            <a:pPr lvl="1"/>
            <a:r>
              <a:rPr lang="en-US" altLang="en-US" dirty="0"/>
              <a:t>Elements are stored in order of insertion but don't have indexes.</a:t>
            </a:r>
          </a:p>
          <a:p>
            <a:pPr lvl="1"/>
            <a:r>
              <a:rPr lang="en-US" altLang="en-US" dirty="0"/>
              <a:t>Client can only add to the end of the queue, and can only examine/remove the front of the queue.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B6A479"/>
                </a:solidFill>
              </a:rPr>
              <a:t>basic queue operations:</a:t>
            </a:r>
          </a:p>
          <a:p>
            <a:pPr lvl="1"/>
            <a:r>
              <a:rPr lang="en-US" altLang="en-US" b="1" dirty="0"/>
              <a:t>add(item): </a:t>
            </a:r>
            <a:r>
              <a:rPr lang="en-US" altLang="en-US" dirty="0"/>
              <a:t>aka “enqueue” add an element to the back.</a:t>
            </a:r>
          </a:p>
          <a:p>
            <a:pPr lvl="1"/>
            <a:r>
              <a:rPr lang="en-US" altLang="en-US" b="1" dirty="0"/>
              <a:t>remove():</a:t>
            </a:r>
            <a:r>
              <a:rPr lang="en-US" altLang="en-US" dirty="0"/>
              <a:t> aka “dequeue” Remove the front element and return.</a:t>
            </a:r>
          </a:p>
          <a:p>
            <a:pPr lvl="1"/>
            <a:r>
              <a:rPr lang="en-US" altLang="en-US" b="1" dirty="0"/>
              <a:t>peek()</a:t>
            </a:r>
            <a:r>
              <a:rPr lang="en-US" altLang="en-US" dirty="0"/>
              <a:t>: Examine the front element without removing it.</a:t>
            </a:r>
          </a:p>
          <a:p>
            <a:pPr lvl="1"/>
            <a:r>
              <a:rPr lang="en-US" altLang="en-US" b="1" dirty="0"/>
              <a:t>size(): </a:t>
            </a:r>
            <a:r>
              <a:rPr lang="en-US" altLang="en-US" dirty="0"/>
              <a:t>how many items are stored in the queue?</a:t>
            </a:r>
          </a:p>
          <a:p>
            <a:pPr lvl="1"/>
            <a:r>
              <a:rPr lang="en-US" altLang="en-US" b="1" dirty="0" err="1"/>
              <a:t>isEmpty</a:t>
            </a:r>
            <a:r>
              <a:rPr lang="en-US" altLang="en-US" b="1" dirty="0"/>
              <a:t>(): </a:t>
            </a:r>
            <a:r>
              <a:rPr lang="en-US" altLang="en-US" dirty="0"/>
              <a:t>if 1 or more items in the queue returns true, false otherwise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1A6B5-2067-4AA3-9153-CA4EB1EC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SP 17 – Zora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217E4-C11C-40ED-9F01-2EF5F69D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A9EBCC1-6251-4AA0-85BB-047434E12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5814" y="5331725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7" name="Group 135">
            <a:extLst>
              <a:ext uri="{FF2B5EF4-FFF2-40B4-BE49-F238E27FC236}">
                <a16:creationId xmlns:a16="http://schemas.microsoft.com/office/drawing/2014/main" id="{10DB36E2-F518-4D85-9B34-ADCFE11C4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686490"/>
              </p:ext>
            </p:extLst>
          </p:nvPr>
        </p:nvGraphicFramePr>
        <p:xfrm>
          <a:off x="8485864" y="4264925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15543029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721957330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3666642777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08073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36592"/>
                  </a:ext>
                </a:extLst>
              </a:tr>
            </a:tbl>
          </a:graphicData>
        </a:graphic>
      </p:graphicFrame>
      <p:sp>
        <p:nvSpPr>
          <p:cNvPr id="8" name="Line 130">
            <a:extLst>
              <a:ext uri="{FF2B5EF4-FFF2-40B4-BE49-F238E27FC236}">
                <a16:creationId xmlns:a16="http://schemas.microsoft.com/office/drawing/2014/main" id="{515BEBD5-41E9-40C2-BF72-3179D33B26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52864" y="49507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Text Box 131">
            <a:extLst>
              <a:ext uri="{FF2B5EF4-FFF2-40B4-BE49-F238E27FC236}">
                <a16:creationId xmlns:a16="http://schemas.microsoft.com/office/drawing/2014/main" id="{52453C8E-5409-404A-B5C5-FB4D606DA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7664" y="45538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add</a:t>
            </a:r>
          </a:p>
        </p:txBody>
      </p:sp>
      <p:sp>
        <p:nvSpPr>
          <p:cNvPr id="10" name="Line 132">
            <a:extLst>
              <a:ext uri="{FF2B5EF4-FFF2-40B4-BE49-F238E27FC236}">
                <a16:creationId xmlns:a16="http://schemas.microsoft.com/office/drawing/2014/main" id="{C8C71462-9D40-48CD-A352-90125A7269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3864" y="49650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Text Box 133">
            <a:extLst>
              <a:ext uri="{FF2B5EF4-FFF2-40B4-BE49-F238E27FC236}">
                <a16:creationId xmlns:a16="http://schemas.microsoft.com/office/drawing/2014/main" id="{036AEA02-126A-43D8-BFB2-AE1355236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064" y="4539563"/>
            <a:ext cx="170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remove, peek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D195FC31-A89A-475E-B1A3-52773169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193" y="1646007"/>
            <a:ext cx="28194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251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1FAB-5DC5-499D-8292-DE1A31D1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implement a Queue?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2DD76-9349-4693-9878-E35C2285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486CE-B5F9-4E95-B300-C508C69D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3E5DBED-837F-4C49-9A39-D6088493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4845504"/>
          </a:xfrm>
        </p:spPr>
        <p:txBody>
          <a:bodyPr/>
          <a:lstStyle/>
          <a:p>
            <a:r>
              <a:rPr lang="en-US" dirty="0"/>
              <a:t>Discuss with your neighbors!</a:t>
            </a:r>
          </a:p>
        </p:txBody>
      </p:sp>
    </p:spTree>
    <p:extLst>
      <p:ext uri="{BB962C8B-B14F-4D97-AF65-F5344CB8AC3E}">
        <p14:creationId xmlns:p14="http://schemas.microsoft.com/office/powerpoint/2010/main" val="3595629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1FAB-5DC5-499D-8292-DE1A31D1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implement a Queue?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2DD76-9349-4693-9878-E35C2285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486CE-B5F9-4E95-B300-C508C69D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3E5DBED-837F-4C49-9A39-D6088493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48455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1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156E-C705-464E-BA5F-87C3AD4D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– Discuss with your neighbors!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145F3-6E6E-417B-BCF6-73245EF93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From last lecture:</a:t>
            </a:r>
          </a:p>
          <a:p>
            <a:pPr lvl="1"/>
            <a:r>
              <a:rPr lang="en-US" dirty="0"/>
              <a:t>What is an ADT?</a:t>
            </a:r>
          </a:p>
          <a:p>
            <a:pPr lvl="1"/>
            <a:r>
              <a:rPr lang="en-US" dirty="0"/>
              <a:t>What is a data structure?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sz="2200" b="1" dirty="0">
                <a:solidFill>
                  <a:srgbClr val="B6A479"/>
                </a:solidFill>
              </a:rPr>
              <a:t>From CSE 143</a:t>
            </a:r>
            <a:r>
              <a:rPr lang="en-US" b="1" dirty="0">
                <a:solidFill>
                  <a:srgbClr val="B6A479"/>
                </a:solidFill>
              </a:rPr>
              <a:t>:</a:t>
            </a:r>
          </a:p>
          <a:p>
            <a:pPr lvl="1"/>
            <a:r>
              <a:rPr lang="en-US" dirty="0"/>
              <a:t>What is a “linked list” and what operations is it best at?</a:t>
            </a:r>
          </a:p>
          <a:p>
            <a:pPr lvl="1"/>
            <a:r>
              <a:rPr lang="en-US" dirty="0"/>
              <a:t>What is a “stack” and what operations is it best at?</a:t>
            </a:r>
          </a:p>
          <a:p>
            <a:pPr lvl="1"/>
            <a:r>
              <a:rPr lang="en-US" dirty="0"/>
              <a:t>What is a “queue” and what operations is it best at?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423C-8F26-411C-B7E3-561FD413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7CBB3-D5FD-4E1A-BA72-F7177D5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D4E0EE-2B84-4D7E-902F-9115836F1022}"/>
                  </a:ext>
                </a:extLst>
              </p14:cNvPr>
              <p14:cNvContentPartPr/>
              <p14:nvPr/>
            </p14:nvContentPartPr>
            <p14:xfrm>
              <a:off x="2918880" y="1621800"/>
              <a:ext cx="8887320" cy="3949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D4E0EE-2B84-4D7E-902F-9115836F10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9520" y="1612440"/>
                <a:ext cx="8906040" cy="39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7684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1FAB-5DC5-499D-8292-DE1A31D1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implement a Queue?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2DD76-9349-4693-9878-E35C2285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486CE-B5F9-4E95-B300-C508C69D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3E5DBED-837F-4C49-9A39-D6088493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48455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70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91271-C0B1-4F36-AC7A-430506FA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Queues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68A8B-EA10-48E2-8B39-AD739EFF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473F4-AE3D-4EE1-BB28-75C78D39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FA6BA-32FA-4D4B-9D55-1FD4810D5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38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29B5-F302-4ACB-928B-225E055D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Wrapping Around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64C2C-F943-4F6F-9AA7-C44F4249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686EB-8378-4025-B91D-CEF92C7B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13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0E80-6729-403F-8261-A68C1DB2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A1E1-0E6D-40C0-8929-7ED27E5DB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Class webpage is live:</a:t>
            </a:r>
          </a:p>
          <a:p>
            <a:pPr lvl="1"/>
            <a:r>
              <a:rPr lang="en-US" sz="2800" dirty="0"/>
              <a:t>Skim through full Syllabus on class web page</a:t>
            </a:r>
          </a:p>
          <a:p>
            <a:pPr lvl="1"/>
            <a:r>
              <a:rPr lang="en-US" sz="2800" dirty="0"/>
              <a:t>Sign up for Piazza</a:t>
            </a:r>
          </a:p>
          <a:p>
            <a:pPr lvl="1"/>
            <a:r>
              <a:rPr lang="en-US" sz="2800" dirty="0"/>
              <a:t>Review 142/143 materials. Materials provided on class webpage</a:t>
            </a:r>
          </a:p>
          <a:p>
            <a:pPr lvl="1"/>
            <a:r>
              <a:rPr lang="en-US" sz="2800" dirty="0"/>
              <a:t>Setup Eclipse, try importing Lecture1/Lecture2 projects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17827-D2D8-42E9-8B23-73BEDBF2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3F2C2-158A-4BCC-A0AA-BD9F5159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7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156E-C705-464E-BA5F-87C3AD4D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145F3-6E6E-417B-BCF6-73245EF93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Class Webpage is up</a:t>
            </a:r>
          </a:p>
          <a:p>
            <a:r>
              <a:rPr lang="en-US" b="1" dirty="0">
                <a:solidFill>
                  <a:srgbClr val="4C3282"/>
                </a:solidFill>
              </a:rPr>
              <a:t>Ben’s office hours are set: Tuesday and Thursday 1-3pm in CSE 264</a:t>
            </a:r>
          </a:p>
          <a:p>
            <a:r>
              <a:rPr lang="en-US" b="1" dirty="0">
                <a:solidFill>
                  <a:srgbClr val="4C3282"/>
                </a:solidFill>
              </a:rPr>
              <a:t>Midterm Date Set: Friday July 20. Contact Ben this week if you have </a:t>
            </a:r>
            <a:r>
              <a:rPr lang="en-US" b="1">
                <a:solidFill>
                  <a:srgbClr val="4C3282"/>
                </a:solidFill>
              </a:rPr>
              <a:t>a conflict.</a:t>
            </a: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423C-8F26-411C-B7E3-561FD413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7CBB3-D5FD-4E1A-BA72-F7177D5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5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4038-7B2F-4BBA-A191-FEEAF4C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CBD5-547C-47D3-8CE9-64F11E597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ADT there are lots of different ways to implement them</a:t>
            </a:r>
          </a:p>
          <a:p>
            <a:r>
              <a:rPr lang="en-US" dirty="0"/>
              <a:t>Example: List can be implemented with an Array or a LinkedList</a:t>
            </a:r>
          </a:p>
          <a:p>
            <a:endParaRPr lang="en-US" dirty="0"/>
          </a:p>
          <a:p>
            <a:r>
              <a:rPr lang="en-US" dirty="0"/>
              <a:t>Based on your situation you should consider:</a:t>
            </a:r>
          </a:p>
          <a:p>
            <a:pPr lvl="1"/>
            <a:r>
              <a:rPr lang="en-US" dirty="0"/>
              <a:t>Memory vs Speed</a:t>
            </a:r>
          </a:p>
          <a:p>
            <a:pPr lvl="1"/>
            <a:r>
              <a:rPr lang="en-US" dirty="0"/>
              <a:t>Generic/Reusability vs Specific/Specialized</a:t>
            </a:r>
          </a:p>
          <a:p>
            <a:pPr lvl="1"/>
            <a:r>
              <a:rPr lang="en-US" dirty="0"/>
              <a:t>One Function vs Another</a:t>
            </a:r>
          </a:p>
          <a:p>
            <a:pPr lvl="1"/>
            <a:r>
              <a:rPr lang="en-US" dirty="0"/>
              <a:t>Robustness vs Performance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sz="2200" dirty="0">
                <a:solidFill>
                  <a:srgbClr val="4C3282"/>
                </a:solidFill>
              </a:rPr>
              <a:t>This class is all about implementing ADTs based on making the right design tradeoffs!</a:t>
            </a:r>
          </a:p>
          <a:p>
            <a:pPr marL="128016" lvl="1" indent="0">
              <a:buNone/>
            </a:pPr>
            <a:r>
              <a:rPr lang="en-US" sz="2200" dirty="0"/>
              <a:t>&gt; A common topic in interview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33616-31F4-44BF-A8ED-A782588F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72B77-9E0F-4E4D-83D8-3A4AF6BB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7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6D8C-1CAB-4BBE-B04E-B0560C76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“Big Oh”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286A3-F138-4A24-AC56-820FD57A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1" dirty="0">
                <a:solidFill>
                  <a:srgbClr val="4C3282"/>
                </a:solidFill>
              </a:rPr>
              <a:t>efficiency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/>
              <a:t>measure of computing resources used by code.</a:t>
            </a:r>
          </a:p>
          <a:p>
            <a:pPr lvl="1"/>
            <a:r>
              <a:rPr lang="en-US" altLang="en-US" dirty="0"/>
              <a:t>can be relative to speed (time), memory (space), etc.</a:t>
            </a:r>
          </a:p>
          <a:p>
            <a:pPr lvl="1"/>
            <a:r>
              <a:rPr lang="en-US" altLang="en-US" dirty="0"/>
              <a:t>most commonly refers to run time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Assume the following:</a:t>
            </a:r>
          </a:p>
          <a:p>
            <a:pPr lvl="1"/>
            <a:r>
              <a:rPr lang="en-US" altLang="en-US" dirty="0"/>
              <a:t>Any single Java statement takes same amount of time to run.</a:t>
            </a:r>
          </a:p>
          <a:p>
            <a:pPr lvl="1"/>
            <a:r>
              <a:rPr lang="en-US" altLang="en-US" dirty="0"/>
              <a:t>A method call's runtime is measured by the total of the statements inside the method's body.</a:t>
            </a:r>
          </a:p>
          <a:p>
            <a:pPr lvl="1"/>
            <a:r>
              <a:rPr lang="en-US" altLang="en-US" dirty="0"/>
              <a:t>A loop's runtime, if the loop repeats N times, is N times the runtime of the statements in its body.</a:t>
            </a:r>
          </a:p>
          <a:p>
            <a:r>
              <a:rPr lang="en-US" altLang="en-US" dirty="0"/>
              <a:t>We measure runtime in proportion to the input data size, N.</a:t>
            </a:r>
          </a:p>
          <a:p>
            <a:pPr lvl="1"/>
            <a:r>
              <a:rPr lang="en-US" altLang="en-US" b="1" dirty="0">
                <a:solidFill>
                  <a:srgbClr val="4C3282"/>
                </a:solidFill>
              </a:rPr>
              <a:t>growth rate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/>
              <a:t>Change in runtime as N gets bigger. How does this algorithm perform with larger and larger sets of data?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Say an algorithm runs </a:t>
            </a:r>
            <a:r>
              <a:rPr lang="en-US" altLang="en-US" b="1" dirty="0"/>
              <a:t>0.4N</a:t>
            </a:r>
            <a:r>
              <a:rPr lang="en-US" altLang="en-US" b="1" baseline="30000" dirty="0"/>
              <a:t>3</a:t>
            </a:r>
            <a:r>
              <a:rPr lang="en-US" altLang="en-US" b="1" dirty="0"/>
              <a:t> + 25N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+ 8N + 17</a:t>
            </a:r>
            <a:r>
              <a:rPr lang="en-US" altLang="en-US" dirty="0"/>
              <a:t> statements.</a:t>
            </a:r>
            <a:endParaRPr lang="en-US" altLang="en-US" sz="800" dirty="0"/>
          </a:p>
          <a:p>
            <a:pPr lvl="1"/>
            <a:r>
              <a:rPr lang="en-US" altLang="en-US" dirty="0"/>
              <a:t>We ignore constants like 25 because they are tiny next to N.</a:t>
            </a:r>
          </a:p>
          <a:p>
            <a:pPr lvl="1"/>
            <a:r>
              <a:rPr lang="en-US" altLang="en-US" dirty="0"/>
              <a:t>The highest-order term (N</a:t>
            </a:r>
            <a:r>
              <a:rPr lang="en-US" altLang="en-US" baseline="30000" dirty="0"/>
              <a:t>3</a:t>
            </a:r>
            <a:r>
              <a:rPr lang="en-US" altLang="en-US" dirty="0"/>
              <a:t>) dominates the overall runtime.</a:t>
            </a:r>
          </a:p>
          <a:p>
            <a:pPr lvl="1"/>
            <a:r>
              <a:rPr lang="en-US" altLang="en-US" dirty="0"/>
              <a:t>We say that this algorithm runs "on the order of" N</a:t>
            </a:r>
            <a:r>
              <a:rPr lang="en-US" altLang="en-US" baseline="30000" dirty="0"/>
              <a:t>3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or </a:t>
            </a:r>
            <a:r>
              <a:rPr lang="en-US" altLang="en-US" b="1" dirty="0"/>
              <a:t>O(N</a:t>
            </a:r>
            <a:r>
              <a:rPr lang="en-US" altLang="en-US" b="1" baseline="30000" dirty="0"/>
              <a:t>3</a:t>
            </a:r>
            <a:r>
              <a:rPr lang="en-US" altLang="en-US" b="1" dirty="0"/>
              <a:t>)</a:t>
            </a:r>
            <a:r>
              <a:rPr lang="en-US" altLang="en-US" dirty="0"/>
              <a:t> for short   ("</a:t>
            </a:r>
            <a:r>
              <a:rPr lang="en-US" altLang="en-US" b="1" dirty="0"/>
              <a:t>Big-Oh</a:t>
            </a:r>
            <a:r>
              <a:rPr lang="en-US" altLang="en-US" dirty="0"/>
              <a:t> of N cubed")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15FEB-EC3E-46EF-ADE0-182A6A4A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SP 17 – Zora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3BEE7-62F4-4E9C-A714-2A5010C5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7D2679C-4759-4255-95AD-D5D808A54348}"/>
                  </a:ext>
                </a:extLst>
              </p14:cNvPr>
              <p14:cNvContentPartPr/>
              <p14:nvPr/>
            </p14:nvContentPartPr>
            <p14:xfrm>
              <a:off x="3168000" y="750960"/>
              <a:ext cx="7076880" cy="4591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7D2679C-4759-4255-95AD-D5D808A543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8640" y="741600"/>
                <a:ext cx="7095600" cy="46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9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A9A2-9B0D-49FC-B3C4-7E08DEEC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Complexity Class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697F4-C0EB-4087-A2E5-45FE152E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1ADC2-F5A1-4D5D-9D00-615E12CD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DA47026-4EDD-4A2F-AC31-BDEAA8CED30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4C3282"/>
                </a:solidFill>
              </a:rPr>
              <a:t>complexity class: </a:t>
            </a:r>
            <a:r>
              <a:rPr lang="en-US" sz="2400" dirty="0"/>
              <a:t>A category of algorithm efficiency based on the algorithm's relationship to the input size N.</a:t>
            </a:r>
          </a:p>
        </p:txBody>
      </p:sp>
      <p:graphicFrame>
        <p:nvGraphicFramePr>
          <p:cNvPr id="8" name="Group 107">
            <a:extLst>
              <a:ext uri="{FF2B5EF4-FFF2-40B4-BE49-F238E27FC236}">
                <a16:creationId xmlns:a16="http://schemas.microsoft.com/office/drawing/2014/main" id="{70D60BB8-065B-4936-944B-C42EDCFDA8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5238" y="2560398"/>
          <a:ext cx="10833842" cy="3066888"/>
        </p:xfrm>
        <a:graphic>
          <a:graphicData uri="http://schemas.openxmlformats.org/drawingml/2006/table">
            <a:tbl>
              <a:tblPr/>
              <a:tblGrid>
                <a:gridCol w="228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3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6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Class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Big-Oh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If you double N, 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Example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constant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unchanged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Accessing an index of an array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logarithmic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O(log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increases slightly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Binary search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linear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doubles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Looping over an array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log-linear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 log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slightly more than doubles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Merge sort algorithm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quadratic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quadruples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Nested loops!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5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exponential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O(2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multiplies drastically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Fibonacci with recursion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11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AFC5-E8A6-4D5F-A889-82986052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Case Study: The List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FDCB-EE78-4E53-9606-EF7B874A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4C3282"/>
                </a:solidFill>
              </a:rPr>
              <a:t>list: </a:t>
            </a:r>
            <a:r>
              <a:rPr lang="en-US" sz="2800" dirty="0"/>
              <a:t>stores an ordered sequence of information. </a:t>
            </a:r>
          </a:p>
          <a:p>
            <a:pPr lvl="1"/>
            <a:r>
              <a:rPr lang="en-US" sz="2400" dirty="0"/>
              <a:t>Each item is accessible by an index.</a:t>
            </a:r>
          </a:p>
          <a:p>
            <a:pPr lvl="1"/>
            <a:r>
              <a:rPr lang="en-US" sz="2400" dirty="0"/>
              <a:t>Lists have a variable size as items can be added and removed</a:t>
            </a:r>
          </a:p>
          <a:p>
            <a:pPr lvl="1"/>
            <a:endParaRPr lang="en-US" sz="2400" dirty="0"/>
          </a:p>
          <a:p>
            <a:r>
              <a:rPr lang="en-US" sz="2800" dirty="0"/>
              <a:t>Supported Operations:</a:t>
            </a:r>
          </a:p>
          <a:p>
            <a:pPr lvl="1"/>
            <a:r>
              <a:rPr lang="en-US" sz="2400" b="1" dirty="0"/>
              <a:t>get(index): </a:t>
            </a:r>
            <a:r>
              <a:rPr lang="en-US" sz="2400" dirty="0"/>
              <a:t>returns the item at the given index</a:t>
            </a:r>
          </a:p>
          <a:p>
            <a:pPr lvl="1"/>
            <a:r>
              <a:rPr lang="en-US" sz="2400" b="1" dirty="0"/>
              <a:t>set(value, index): </a:t>
            </a:r>
            <a:r>
              <a:rPr lang="en-US" sz="2400" dirty="0"/>
              <a:t>sets the item at the given index to the given value</a:t>
            </a:r>
          </a:p>
          <a:p>
            <a:pPr lvl="1"/>
            <a:r>
              <a:rPr lang="en-US" sz="2400" b="1" dirty="0"/>
              <a:t>append(value): </a:t>
            </a:r>
            <a:r>
              <a:rPr lang="en-US" sz="2400" dirty="0"/>
              <a:t>adds the given item to the end of the list</a:t>
            </a:r>
          </a:p>
          <a:p>
            <a:pPr lvl="1"/>
            <a:r>
              <a:rPr lang="en-US" sz="2400" b="1" dirty="0"/>
              <a:t>insert(value, index): </a:t>
            </a:r>
            <a:r>
              <a:rPr lang="en-US" sz="2400" dirty="0"/>
              <a:t>insert the given item at the given index maintaining order</a:t>
            </a:r>
          </a:p>
          <a:p>
            <a:pPr lvl="1"/>
            <a:r>
              <a:rPr lang="en-US" sz="2400" b="1" dirty="0"/>
              <a:t>delete(index): </a:t>
            </a:r>
            <a:r>
              <a:rPr lang="en-US" sz="2400" dirty="0"/>
              <a:t>removes the item at the given index maintaining order</a:t>
            </a:r>
          </a:p>
          <a:p>
            <a:pPr lvl="1"/>
            <a:r>
              <a:rPr lang="en-US" sz="2400" b="1" dirty="0"/>
              <a:t>size(): </a:t>
            </a:r>
            <a:r>
              <a:rPr lang="en-US" sz="2400" dirty="0"/>
              <a:t>returns the number of elements in the list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4F1E3-A0A3-40CC-A313-6A7CE314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45279-1056-442F-80B8-942EE8AA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0B73-23F5-4B1B-8D8E-49C7D11F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ADT tradeoffs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193C5-3041-464C-99F3-871F1179E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76733"/>
            <a:ext cx="11187258" cy="4845504"/>
          </a:xfrm>
        </p:spPr>
        <p:txBody>
          <a:bodyPr>
            <a:normAutofit/>
          </a:bodyPr>
          <a:lstStyle/>
          <a:p>
            <a:r>
              <a:rPr lang="en-US" dirty="0"/>
              <a:t>Time needed to access </a:t>
            </a:r>
            <a:r>
              <a:rPr lang="en-US" dirty="0" err="1"/>
              <a:t>i-th</a:t>
            </a:r>
            <a:r>
              <a:rPr lang="en-US" dirty="0"/>
              <a:t> element:</a:t>
            </a:r>
          </a:p>
          <a:p>
            <a:pPr lvl="1"/>
            <a:r>
              <a:rPr lang="en-US" u="sng" dirty="0">
                <a:solidFill>
                  <a:srgbClr val="4C3282"/>
                </a:solidFill>
              </a:rPr>
              <a:t>Array</a:t>
            </a:r>
            <a:r>
              <a:rPr lang="en-US" dirty="0"/>
              <a:t>: O(1) constant time</a:t>
            </a:r>
          </a:p>
          <a:p>
            <a:pPr lvl="1"/>
            <a:r>
              <a:rPr lang="en-US" u="sng" dirty="0">
                <a:solidFill>
                  <a:srgbClr val="B6A479"/>
                </a:solidFill>
              </a:rPr>
              <a:t>LinkedList</a:t>
            </a:r>
            <a:r>
              <a:rPr lang="en-US" dirty="0"/>
              <a:t>: O(n) linear time</a:t>
            </a:r>
          </a:p>
          <a:p>
            <a:r>
              <a:rPr lang="en-US" dirty="0"/>
              <a:t>Time needed to insert at </a:t>
            </a:r>
            <a:r>
              <a:rPr lang="en-US" dirty="0" err="1"/>
              <a:t>i-th</a:t>
            </a:r>
            <a:r>
              <a:rPr lang="en-US" dirty="0"/>
              <a:t> element</a:t>
            </a:r>
          </a:p>
          <a:p>
            <a:pPr lvl="1"/>
            <a:r>
              <a:rPr lang="en-US" u="sng" dirty="0">
                <a:solidFill>
                  <a:srgbClr val="4C3282"/>
                </a:solidFill>
              </a:rPr>
              <a:t>Array</a:t>
            </a:r>
            <a:r>
              <a:rPr lang="en-US" dirty="0"/>
              <a:t>: O(n) linear time</a:t>
            </a:r>
          </a:p>
          <a:p>
            <a:pPr lvl="1"/>
            <a:r>
              <a:rPr lang="en-US" u="sng" dirty="0">
                <a:solidFill>
                  <a:srgbClr val="B6A479"/>
                </a:solidFill>
              </a:rPr>
              <a:t>LinkedList</a:t>
            </a:r>
            <a:r>
              <a:rPr lang="en-US" dirty="0"/>
              <a:t>: O(n) linear time</a:t>
            </a:r>
          </a:p>
          <a:p>
            <a:r>
              <a:rPr lang="en-US" dirty="0"/>
              <a:t>Amount of space used overall</a:t>
            </a:r>
          </a:p>
          <a:p>
            <a:pPr lvl="1"/>
            <a:r>
              <a:rPr lang="en-US" u="sng" dirty="0">
                <a:solidFill>
                  <a:srgbClr val="4C3282"/>
                </a:solidFill>
              </a:rPr>
              <a:t>Array</a:t>
            </a:r>
            <a:r>
              <a:rPr lang="en-US" dirty="0"/>
              <a:t>: sometimes wasted space</a:t>
            </a:r>
          </a:p>
          <a:p>
            <a:pPr lvl="1"/>
            <a:r>
              <a:rPr lang="en-US" u="sng" dirty="0">
                <a:solidFill>
                  <a:srgbClr val="B6A479"/>
                </a:solidFill>
              </a:rPr>
              <a:t>LinkedList</a:t>
            </a:r>
            <a:r>
              <a:rPr lang="en-US" dirty="0"/>
              <a:t>: compact</a:t>
            </a:r>
          </a:p>
          <a:p>
            <a:r>
              <a:rPr lang="en-US" dirty="0"/>
              <a:t>Amount of space used per element</a:t>
            </a:r>
          </a:p>
          <a:p>
            <a:pPr lvl="1"/>
            <a:r>
              <a:rPr lang="en-US" u="sng" dirty="0">
                <a:solidFill>
                  <a:srgbClr val="4C3282"/>
                </a:solidFill>
              </a:rPr>
              <a:t>Array</a:t>
            </a:r>
            <a:r>
              <a:rPr lang="en-US" dirty="0"/>
              <a:t>: minimal</a:t>
            </a:r>
          </a:p>
          <a:p>
            <a:pPr lvl="1"/>
            <a:r>
              <a:rPr lang="en-US" u="sng" dirty="0">
                <a:solidFill>
                  <a:srgbClr val="B6A479"/>
                </a:solidFill>
              </a:rPr>
              <a:t>LinkedList</a:t>
            </a:r>
            <a:r>
              <a:rPr lang="en-US" dirty="0"/>
              <a:t>: tiny extra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BD577-D717-42F7-BC8E-38058E070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7F6E-6DD0-4229-9147-DAE4C7E5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4CD886-8A8F-4F9B-AED7-69502F235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200794"/>
              </p:ext>
            </p:extLst>
          </p:nvPr>
        </p:nvGraphicFramePr>
        <p:xfrm>
          <a:off x="7856328" y="1801035"/>
          <a:ext cx="3083340" cy="102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668">
                  <a:extLst>
                    <a:ext uri="{9D8B030D-6E8A-4147-A177-3AD203B41FA5}">
                      <a16:colId xmlns:a16="http://schemas.microsoft.com/office/drawing/2014/main" val="2446071598"/>
                    </a:ext>
                  </a:extLst>
                </a:gridCol>
                <a:gridCol w="616668">
                  <a:extLst>
                    <a:ext uri="{9D8B030D-6E8A-4147-A177-3AD203B41FA5}">
                      <a16:colId xmlns:a16="http://schemas.microsoft.com/office/drawing/2014/main" val="3620560489"/>
                    </a:ext>
                  </a:extLst>
                </a:gridCol>
                <a:gridCol w="616668">
                  <a:extLst>
                    <a:ext uri="{9D8B030D-6E8A-4147-A177-3AD203B41FA5}">
                      <a16:colId xmlns:a16="http://schemas.microsoft.com/office/drawing/2014/main" val="2959674909"/>
                    </a:ext>
                  </a:extLst>
                </a:gridCol>
                <a:gridCol w="616668">
                  <a:extLst>
                    <a:ext uri="{9D8B030D-6E8A-4147-A177-3AD203B41FA5}">
                      <a16:colId xmlns:a16="http://schemas.microsoft.com/office/drawing/2014/main" val="339803086"/>
                    </a:ext>
                  </a:extLst>
                </a:gridCol>
                <a:gridCol w="616668">
                  <a:extLst>
                    <a:ext uri="{9D8B030D-6E8A-4147-A177-3AD203B41FA5}">
                      <a16:colId xmlns:a16="http://schemas.microsoft.com/office/drawing/2014/main" val="973120545"/>
                    </a:ext>
                  </a:extLst>
                </a:gridCol>
              </a:tblGrid>
              <a:tr h="5114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364455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‘h’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‘e’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‘o’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10787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871158-10E1-4E62-B723-A67134869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006853"/>
              </p:ext>
            </p:extLst>
          </p:nvPr>
        </p:nvGraphicFramePr>
        <p:xfrm>
          <a:off x="6261298" y="4144554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‘h’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83BCA7-96F6-4DE0-94CC-614BD9FB82FA}"/>
              </a:ext>
            </a:extLst>
          </p:cNvPr>
          <p:cNvCxnSpPr>
            <a:cxnSpLocks/>
          </p:cNvCxnSpPr>
          <p:nvPr/>
        </p:nvCxnSpPr>
        <p:spPr>
          <a:xfrm>
            <a:off x="7016673" y="4442727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CB1EA20-783D-4B46-A8ED-046B93A83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5917"/>
              </p:ext>
            </p:extLst>
          </p:nvPr>
        </p:nvGraphicFramePr>
        <p:xfrm>
          <a:off x="10984856" y="4147414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‘o’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D46166A-ACE1-4C83-823B-6F0B5A085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04720"/>
              </p:ext>
            </p:extLst>
          </p:nvPr>
        </p:nvGraphicFramePr>
        <p:xfrm>
          <a:off x="7470560" y="4158716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‘e’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44B41F-5AD1-4930-9827-7F855390238E}"/>
              </a:ext>
            </a:extLst>
          </p:cNvPr>
          <p:cNvCxnSpPr>
            <a:cxnSpLocks/>
          </p:cNvCxnSpPr>
          <p:nvPr/>
        </p:nvCxnSpPr>
        <p:spPr>
          <a:xfrm>
            <a:off x="8225935" y="4456889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DD2678B-204A-4ABF-A204-4709D822A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17395"/>
              </p:ext>
            </p:extLst>
          </p:nvPr>
        </p:nvGraphicFramePr>
        <p:xfrm>
          <a:off x="8643313" y="4158716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1AF675-71F7-448F-9B1E-B067D4C4FA3A}"/>
              </a:ext>
            </a:extLst>
          </p:cNvPr>
          <p:cNvCxnSpPr>
            <a:cxnSpLocks/>
          </p:cNvCxnSpPr>
          <p:nvPr/>
        </p:nvCxnSpPr>
        <p:spPr>
          <a:xfrm>
            <a:off x="9398688" y="4456889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78D3BE9-6598-4143-8DA2-35FAA7E42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800343"/>
              </p:ext>
            </p:extLst>
          </p:nvPr>
        </p:nvGraphicFramePr>
        <p:xfrm>
          <a:off x="9816066" y="4158716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6EB688-BFE5-4808-9F53-7E66D02C5F8C}"/>
              </a:ext>
            </a:extLst>
          </p:cNvPr>
          <p:cNvCxnSpPr>
            <a:cxnSpLocks/>
          </p:cNvCxnSpPr>
          <p:nvPr/>
        </p:nvCxnSpPr>
        <p:spPr>
          <a:xfrm>
            <a:off x="10571441" y="4456889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B5DAF9-F0AE-4FF2-B0BC-CA639C4156FE}"/>
              </a:ext>
            </a:extLst>
          </p:cNvPr>
          <p:cNvCxnSpPr>
            <a:cxnSpLocks/>
          </p:cNvCxnSpPr>
          <p:nvPr/>
        </p:nvCxnSpPr>
        <p:spPr>
          <a:xfrm>
            <a:off x="5824886" y="4442727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6197FF-E2F8-4FDE-B1B9-F2DF9845EE0F}"/>
              </a:ext>
            </a:extLst>
          </p:cNvPr>
          <p:cNvSpPr txBox="1"/>
          <p:nvPr/>
        </p:nvSpPr>
        <p:spPr>
          <a:xfrm>
            <a:off x="7513508" y="1489609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char[5]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C33B82-7639-4149-9489-FEC387D2B261}"/>
              </a:ext>
            </a:extLst>
          </p:cNvPr>
          <p:cNvSpPr txBox="1"/>
          <p:nvPr/>
        </p:nvSpPr>
        <p:spPr>
          <a:xfrm>
            <a:off x="5125484" y="4258061"/>
            <a:ext cx="66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857ECA-D33C-4725-ABBF-5C98E0659BFD}"/>
              </a:ext>
            </a:extLst>
          </p:cNvPr>
          <p:cNvSpPr txBox="1"/>
          <p:nvPr/>
        </p:nvSpPr>
        <p:spPr>
          <a:xfrm>
            <a:off x="5125484" y="3706605"/>
            <a:ext cx="7220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LinkedList&lt;Character&gt;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new LinkedList&lt;Character&gt;();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8B591B-A4F7-4197-A54F-490AF8148445}"/>
                  </a:ext>
                </a:extLst>
              </p14:cNvPr>
              <p14:cNvContentPartPr/>
              <p14:nvPr/>
            </p14:nvContentPartPr>
            <p14:xfrm>
              <a:off x="730080" y="338040"/>
              <a:ext cx="9663840" cy="6545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8B591B-A4F7-4197-A54F-490AF81484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720" y="328680"/>
                <a:ext cx="9682560" cy="65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6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61A0-A368-4E72-88FE-CD3416BA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9F9D-2923-4EA0-84E4-0DDF4980A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Discuss with your neighbors: </a:t>
            </a:r>
            <a:r>
              <a:rPr lang="en-US" dirty="0"/>
              <a:t>How would you implement the List ADT for each of the following situations?  For each consider the most important functions to optimize.</a:t>
            </a:r>
          </a:p>
          <a:p>
            <a:r>
              <a:rPr lang="en-US" b="1" dirty="0">
                <a:solidFill>
                  <a:srgbClr val="B6A479"/>
                </a:solidFill>
              </a:rPr>
              <a:t>Situation #1: </a:t>
            </a:r>
            <a:r>
              <a:rPr lang="en-US" dirty="0"/>
              <a:t>Write a data structure that implements the List ADT that will be used to store a list of songs in a playlist. </a:t>
            </a:r>
          </a:p>
          <a:p>
            <a:pPr marL="0" indent="0">
              <a:buNone/>
            </a:pPr>
            <a:endParaRPr lang="en-US" b="1" dirty="0">
              <a:solidFill>
                <a:srgbClr val="B6A479"/>
              </a:solidFill>
            </a:endParaRPr>
          </a:p>
          <a:p>
            <a:endParaRPr lang="en-US" b="1" dirty="0">
              <a:solidFill>
                <a:srgbClr val="B6A479"/>
              </a:solidFill>
            </a:endParaRPr>
          </a:p>
          <a:p>
            <a:r>
              <a:rPr lang="en-US" b="1" dirty="0">
                <a:solidFill>
                  <a:srgbClr val="B6A479"/>
                </a:solidFill>
              </a:rPr>
              <a:t>Situation #2: </a:t>
            </a:r>
            <a:r>
              <a:rPr lang="en-US" dirty="0"/>
              <a:t>Write a data structure that implements the List ADT that will be used to store the count of students who attend class each day of lecture.</a:t>
            </a:r>
          </a:p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BE39F-F487-4CC6-B49C-88396034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12254-5039-41F1-97ED-007D962F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3A5FBC9-FBD9-489F-9771-E3D242A17D89}"/>
                  </a:ext>
                </a:extLst>
              </p14:cNvPr>
              <p14:cNvContentPartPr/>
              <p14:nvPr/>
            </p14:nvContentPartPr>
            <p14:xfrm>
              <a:off x="1623600" y="2469600"/>
              <a:ext cx="10185840" cy="4186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3A5FBC9-FBD9-489F-9771-E3D242A17D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4240" y="2460240"/>
                <a:ext cx="10204560" cy="42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475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1938</TotalTime>
  <Words>1832</Words>
  <Application>Microsoft Office PowerPoint</Application>
  <PresentationFormat>Widescreen</PresentationFormat>
  <Paragraphs>326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MS PGothic</vt:lpstr>
      <vt:lpstr>MS PGothic</vt:lpstr>
      <vt:lpstr>Calibri</vt:lpstr>
      <vt:lpstr>Courier New</vt:lpstr>
      <vt:lpstr>Segoe UI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Lecture 2: Implementing ADTs </vt:lpstr>
      <vt:lpstr>Warm Up – Discuss with your neighbors!</vt:lpstr>
      <vt:lpstr>Announcements</vt:lpstr>
      <vt:lpstr>Design Decisions</vt:lpstr>
      <vt:lpstr>Review: “Big Oh”</vt:lpstr>
      <vt:lpstr>Review: Complexity Class </vt:lpstr>
      <vt:lpstr>Review: Case Study: The List ADT</vt:lpstr>
      <vt:lpstr>List ADT tradeoffs </vt:lpstr>
      <vt:lpstr>Thought Experiment</vt:lpstr>
      <vt:lpstr>Review: What is a Stack?</vt:lpstr>
      <vt:lpstr>How could you implement a Stack?</vt:lpstr>
      <vt:lpstr>How could you implement a Stack?</vt:lpstr>
      <vt:lpstr>How could you implement a Stack?</vt:lpstr>
      <vt:lpstr>Implementing a Stack with an Array</vt:lpstr>
      <vt:lpstr>Review: Generics</vt:lpstr>
      <vt:lpstr>Implementing a Generic Stack</vt:lpstr>
      <vt:lpstr>Review: What is a Queue?</vt:lpstr>
      <vt:lpstr>How would you implement a Queue?</vt:lpstr>
      <vt:lpstr>How would you implement a Queue?</vt:lpstr>
      <vt:lpstr>How would you implement a Queue?</vt:lpstr>
      <vt:lpstr>Circular Queues</vt:lpstr>
      <vt:lpstr>Wrapping Around</vt:lpstr>
      <vt:lpstr>TODO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Benjamin Jones</cp:lastModifiedBy>
  <cp:revision>92</cp:revision>
  <dcterms:created xsi:type="dcterms:W3CDTF">2018-03-22T00:41:11Z</dcterms:created>
  <dcterms:modified xsi:type="dcterms:W3CDTF">2018-06-20T21:32:21Z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