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2"/>
  </p:notesMasterIdLst>
  <p:sldIdLst>
    <p:sldId id="256" r:id="rId2"/>
    <p:sldId id="1020" r:id="rId3"/>
    <p:sldId id="1021" r:id="rId4"/>
    <p:sldId id="1022" r:id="rId5"/>
    <p:sldId id="1023" r:id="rId6"/>
    <p:sldId id="1024" r:id="rId7"/>
    <p:sldId id="1026" r:id="rId8"/>
    <p:sldId id="1027" r:id="rId9"/>
    <p:sldId id="1028" r:id="rId10"/>
    <p:sldId id="1029" r:id="rId11"/>
    <p:sldId id="1030" r:id="rId12"/>
    <p:sldId id="1031" r:id="rId13"/>
    <p:sldId id="1032" r:id="rId14"/>
    <p:sldId id="1034" r:id="rId15"/>
    <p:sldId id="1033" r:id="rId16"/>
    <p:sldId id="1035" r:id="rId17"/>
    <p:sldId id="1036" r:id="rId18"/>
    <p:sldId id="1037" r:id="rId19"/>
    <p:sldId id="1038" r:id="rId20"/>
    <p:sldId id="1039" r:id="rId21"/>
    <p:sldId id="1040" r:id="rId22"/>
    <p:sldId id="1041" r:id="rId23"/>
    <p:sldId id="1042" r:id="rId24"/>
    <p:sldId id="1043" r:id="rId25"/>
    <p:sldId id="1044" r:id="rId26"/>
    <p:sldId id="1045" r:id="rId27"/>
    <p:sldId id="1046" r:id="rId28"/>
    <p:sldId id="1047" r:id="rId29"/>
    <p:sldId id="1048" r:id="rId30"/>
    <p:sldId id="1049" r:id="rId31"/>
    <p:sldId id="1050" r:id="rId32"/>
    <p:sldId id="1051" r:id="rId33"/>
    <p:sldId id="1052" r:id="rId34"/>
    <p:sldId id="1053" r:id="rId35"/>
    <p:sldId id="1054" r:id="rId36"/>
    <p:sldId id="1055" r:id="rId37"/>
    <p:sldId id="1056" r:id="rId38"/>
    <p:sldId id="1057" r:id="rId39"/>
    <p:sldId id="1058" r:id="rId40"/>
    <p:sldId id="1059" r:id="rId41"/>
    <p:sldId id="1060" r:id="rId42"/>
    <p:sldId id="1061" r:id="rId43"/>
    <p:sldId id="1062" r:id="rId44"/>
    <p:sldId id="1063" r:id="rId45"/>
    <p:sldId id="1064" r:id="rId46"/>
    <p:sldId id="1065" r:id="rId47"/>
    <p:sldId id="1066" r:id="rId48"/>
    <p:sldId id="1067" r:id="rId49"/>
    <p:sldId id="1068" r:id="rId50"/>
    <p:sldId id="1069" r:id="rId51"/>
    <p:sldId id="1070" r:id="rId52"/>
    <p:sldId id="1071" r:id="rId53"/>
    <p:sldId id="1072" r:id="rId54"/>
    <p:sldId id="1073" r:id="rId55"/>
    <p:sldId id="1074" r:id="rId56"/>
    <p:sldId id="1075" r:id="rId57"/>
    <p:sldId id="1076" r:id="rId58"/>
    <p:sldId id="1077" r:id="rId59"/>
    <p:sldId id="1078" r:id="rId60"/>
    <p:sldId id="1079" r:id="rId61"/>
    <p:sldId id="1080" r:id="rId62"/>
    <p:sldId id="1081" r:id="rId63"/>
    <p:sldId id="1082" r:id="rId64"/>
    <p:sldId id="1083" r:id="rId65"/>
    <p:sldId id="1084" r:id="rId66"/>
    <p:sldId id="1085" r:id="rId67"/>
    <p:sldId id="1086" r:id="rId68"/>
    <p:sldId id="1087" r:id="rId69"/>
    <p:sldId id="1017" r:id="rId70"/>
    <p:sldId id="1088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1020"/>
            <p14:sldId id="1021"/>
            <p14:sldId id="1022"/>
            <p14:sldId id="1023"/>
            <p14:sldId id="1024"/>
            <p14:sldId id="1026"/>
            <p14:sldId id="1027"/>
            <p14:sldId id="1028"/>
            <p14:sldId id="1029"/>
            <p14:sldId id="1030"/>
            <p14:sldId id="1031"/>
            <p14:sldId id="1032"/>
            <p14:sldId id="1034"/>
            <p14:sldId id="1033"/>
            <p14:sldId id="1035"/>
            <p14:sldId id="1036"/>
            <p14:sldId id="1037"/>
            <p14:sldId id="1038"/>
            <p14:sldId id="1039"/>
            <p14:sldId id="1040"/>
            <p14:sldId id="1041"/>
            <p14:sldId id="1042"/>
            <p14:sldId id="1043"/>
            <p14:sldId id="1044"/>
            <p14:sldId id="1045"/>
            <p14:sldId id="1046"/>
            <p14:sldId id="1047"/>
            <p14:sldId id="1048"/>
            <p14:sldId id="1049"/>
            <p14:sldId id="1050"/>
            <p14:sldId id="1051"/>
            <p14:sldId id="1052"/>
            <p14:sldId id="1053"/>
            <p14:sldId id="1054"/>
            <p14:sldId id="1055"/>
            <p14:sldId id="1056"/>
            <p14:sldId id="1057"/>
            <p14:sldId id="1058"/>
            <p14:sldId id="1059"/>
            <p14:sldId id="1060"/>
            <p14:sldId id="1061"/>
            <p14:sldId id="1062"/>
            <p14:sldId id="1063"/>
            <p14:sldId id="1064"/>
            <p14:sldId id="1065"/>
            <p14:sldId id="1066"/>
            <p14:sldId id="1067"/>
            <p14:sldId id="1068"/>
            <p14:sldId id="1069"/>
            <p14:sldId id="1070"/>
            <p14:sldId id="1071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80"/>
            <p14:sldId id="1081"/>
            <p14:sldId id="1082"/>
            <p14:sldId id="1083"/>
            <p14:sldId id="1084"/>
            <p14:sldId id="1085"/>
            <p14:sldId id="1086"/>
            <p14:sldId id="1087"/>
            <p14:sldId id="1017"/>
            <p14:sldId id="10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0" d="100"/>
          <a:sy n="70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01" Type="http://schemas.openxmlformats.org/officeDocument/2006/relationships/tags" Target="../tags/tag102.xml"/><Relationship Id="rId102" Type="http://schemas.openxmlformats.org/officeDocument/2006/relationships/tags" Target="../tags/tag103.xml"/><Relationship Id="rId103" Type="http://schemas.openxmlformats.org/officeDocument/2006/relationships/tags" Target="../tags/tag104.xml"/><Relationship Id="rId104" Type="http://schemas.openxmlformats.org/officeDocument/2006/relationships/tags" Target="../tags/tag105.xml"/><Relationship Id="rId105" Type="http://schemas.openxmlformats.org/officeDocument/2006/relationships/tags" Target="../tags/tag106.xml"/><Relationship Id="rId106" Type="http://schemas.openxmlformats.org/officeDocument/2006/relationships/tags" Target="../tags/tag107.xml"/><Relationship Id="rId107" Type="http://schemas.openxmlformats.org/officeDocument/2006/relationships/tags" Target="../tags/tag108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8" Type="http://schemas.openxmlformats.org/officeDocument/2006/relationships/tags" Target="../tags/tag109.xml"/><Relationship Id="rId109" Type="http://schemas.openxmlformats.org/officeDocument/2006/relationships/tags" Target="../tags/tag110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tags" Target="../tags/tag56.xml"/><Relationship Id="rId56" Type="http://schemas.openxmlformats.org/officeDocument/2006/relationships/tags" Target="../tags/tag57.xml"/><Relationship Id="rId57" Type="http://schemas.openxmlformats.org/officeDocument/2006/relationships/tags" Target="../tags/tag58.xml"/><Relationship Id="rId58" Type="http://schemas.openxmlformats.org/officeDocument/2006/relationships/tags" Target="../tags/tag59.xml"/><Relationship Id="rId59" Type="http://schemas.openxmlformats.org/officeDocument/2006/relationships/tags" Target="../tags/tag60.xml"/><Relationship Id="rId70" Type="http://schemas.openxmlformats.org/officeDocument/2006/relationships/tags" Target="../tags/tag71.xml"/><Relationship Id="rId71" Type="http://schemas.openxmlformats.org/officeDocument/2006/relationships/tags" Target="../tags/tag72.xml"/><Relationship Id="rId72" Type="http://schemas.openxmlformats.org/officeDocument/2006/relationships/tags" Target="../tags/tag73.xml"/><Relationship Id="rId73" Type="http://schemas.openxmlformats.org/officeDocument/2006/relationships/tags" Target="../tags/tag74.xml"/><Relationship Id="rId74" Type="http://schemas.openxmlformats.org/officeDocument/2006/relationships/tags" Target="../tags/tag75.xml"/><Relationship Id="rId75" Type="http://schemas.openxmlformats.org/officeDocument/2006/relationships/tags" Target="../tags/tag76.xml"/><Relationship Id="rId76" Type="http://schemas.openxmlformats.org/officeDocument/2006/relationships/tags" Target="../tags/tag77.xml"/><Relationship Id="rId77" Type="http://schemas.openxmlformats.org/officeDocument/2006/relationships/tags" Target="../tags/tag78.xml"/><Relationship Id="rId78" Type="http://schemas.openxmlformats.org/officeDocument/2006/relationships/tags" Target="../tags/tag79.xml"/><Relationship Id="rId79" Type="http://schemas.openxmlformats.org/officeDocument/2006/relationships/tags" Target="../tags/tag80.xml"/><Relationship Id="rId110" Type="http://schemas.openxmlformats.org/officeDocument/2006/relationships/tags" Target="../tags/tag111.xml"/><Relationship Id="rId90" Type="http://schemas.openxmlformats.org/officeDocument/2006/relationships/tags" Target="../tags/tag91.xml"/><Relationship Id="rId91" Type="http://schemas.openxmlformats.org/officeDocument/2006/relationships/tags" Target="../tags/tag92.xml"/><Relationship Id="rId92" Type="http://schemas.openxmlformats.org/officeDocument/2006/relationships/tags" Target="../tags/tag93.xml"/><Relationship Id="rId93" Type="http://schemas.openxmlformats.org/officeDocument/2006/relationships/tags" Target="../tags/tag94.xml"/><Relationship Id="rId94" Type="http://schemas.openxmlformats.org/officeDocument/2006/relationships/tags" Target="../tags/tag95.xml"/><Relationship Id="rId95" Type="http://schemas.openxmlformats.org/officeDocument/2006/relationships/tags" Target="../tags/tag96.xml"/><Relationship Id="rId96" Type="http://schemas.openxmlformats.org/officeDocument/2006/relationships/tags" Target="../tags/tag97.xml"/><Relationship Id="rId97" Type="http://schemas.openxmlformats.org/officeDocument/2006/relationships/tags" Target="../tags/tag98.xml"/><Relationship Id="rId98" Type="http://schemas.openxmlformats.org/officeDocument/2006/relationships/tags" Target="../tags/tag99.xml"/><Relationship Id="rId99" Type="http://schemas.openxmlformats.org/officeDocument/2006/relationships/tags" Target="../tags/tag100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60" Type="http://schemas.openxmlformats.org/officeDocument/2006/relationships/tags" Target="../tags/tag61.xml"/><Relationship Id="rId61" Type="http://schemas.openxmlformats.org/officeDocument/2006/relationships/tags" Target="../tags/tag62.xml"/><Relationship Id="rId62" Type="http://schemas.openxmlformats.org/officeDocument/2006/relationships/tags" Target="../tags/tag63.xml"/><Relationship Id="rId63" Type="http://schemas.openxmlformats.org/officeDocument/2006/relationships/tags" Target="../tags/tag64.xml"/><Relationship Id="rId64" Type="http://schemas.openxmlformats.org/officeDocument/2006/relationships/tags" Target="../tags/tag65.xml"/><Relationship Id="rId65" Type="http://schemas.openxmlformats.org/officeDocument/2006/relationships/tags" Target="../tags/tag66.xml"/><Relationship Id="rId66" Type="http://schemas.openxmlformats.org/officeDocument/2006/relationships/tags" Target="../tags/tag67.xml"/><Relationship Id="rId67" Type="http://schemas.openxmlformats.org/officeDocument/2006/relationships/tags" Target="../tags/tag68.xml"/><Relationship Id="rId68" Type="http://schemas.openxmlformats.org/officeDocument/2006/relationships/tags" Target="../tags/tag69.xml"/><Relationship Id="rId69" Type="http://schemas.openxmlformats.org/officeDocument/2006/relationships/tags" Target="../tags/tag70.xml"/><Relationship Id="rId100" Type="http://schemas.openxmlformats.org/officeDocument/2006/relationships/tags" Target="../tags/tag101.xml"/><Relationship Id="rId80" Type="http://schemas.openxmlformats.org/officeDocument/2006/relationships/tags" Target="../tags/tag81.xml"/><Relationship Id="rId81" Type="http://schemas.openxmlformats.org/officeDocument/2006/relationships/tags" Target="../tags/tag82.xml"/><Relationship Id="rId82" Type="http://schemas.openxmlformats.org/officeDocument/2006/relationships/tags" Target="../tags/tag83.xml"/><Relationship Id="rId83" Type="http://schemas.openxmlformats.org/officeDocument/2006/relationships/tags" Target="../tags/tag84.xml"/><Relationship Id="rId84" Type="http://schemas.openxmlformats.org/officeDocument/2006/relationships/tags" Target="../tags/tag85.xml"/><Relationship Id="rId85" Type="http://schemas.openxmlformats.org/officeDocument/2006/relationships/tags" Target="../tags/tag86.xml"/><Relationship Id="rId86" Type="http://schemas.openxmlformats.org/officeDocument/2006/relationships/tags" Target="../tags/tag87.xml"/><Relationship Id="rId87" Type="http://schemas.openxmlformats.org/officeDocument/2006/relationships/tags" Target="../tags/tag88.xml"/><Relationship Id="rId88" Type="http://schemas.openxmlformats.org/officeDocument/2006/relationships/tags" Target="../tags/tag89.xml"/><Relationship Id="rId89" Type="http://schemas.openxmlformats.org/officeDocument/2006/relationships/tags" Target="../tags/tag90.xml"/></Relationships>
</file>

<file path=ppt/slides/_rels/slide45.xml.rels><?xml version="1.0" encoding="UTF-8" standalone="yes"?>
<Relationships xmlns="http://schemas.openxmlformats.org/package/2006/relationships"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63" Type="http://schemas.openxmlformats.org/officeDocument/2006/relationships/tags" Target="../tags/tag174.xml"/><Relationship Id="rId64" Type="http://schemas.openxmlformats.org/officeDocument/2006/relationships/tags" Target="../tags/tag175.xml"/><Relationship Id="rId65" Type="http://schemas.openxmlformats.org/officeDocument/2006/relationships/tags" Target="../tags/tag176.xml"/><Relationship Id="rId66" Type="http://schemas.openxmlformats.org/officeDocument/2006/relationships/tags" Target="../tags/tag177.xml"/><Relationship Id="rId67" Type="http://schemas.openxmlformats.org/officeDocument/2006/relationships/tags" Target="../tags/tag178.xml"/><Relationship Id="rId68" Type="http://schemas.openxmlformats.org/officeDocument/2006/relationships/tags" Target="../tags/tag179.xml"/><Relationship Id="rId69" Type="http://schemas.openxmlformats.org/officeDocument/2006/relationships/tags" Target="../tags/tag180.xml"/><Relationship Id="rId50" Type="http://schemas.openxmlformats.org/officeDocument/2006/relationships/tags" Target="../tags/tag161.xml"/><Relationship Id="rId51" Type="http://schemas.openxmlformats.org/officeDocument/2006/relationships/tags" Target="../tags/tag162.xml"/><Relationship Id="rId52" Type="http://schemas.openxmlformats.org/officeDocument/2006/relationships/tags" Target="../tags/tag163.xml"/><Relationship Id="rId53" Type="http://schemas.openxmlformats.org/officeDocument/2006/relationships/tags" Target="../tags/tag164.xml"/><Relationship Id="rId54" Type="http://schemas.openxmlformats.org/officeDocument/2006/relationships/tags" Target="../tags/tag165.xml"/><Relationship Id="rId55" Type="http://schemas.openxmlformats.org/officeDocument/2006/relationships/tags" Target="../tags/tag166.xml"/><Relationship Id="rId56" Type="http://schemas.openxmlformats.org/officeDocument/2006/relationships/tags" Target="../tags/tag167.xml"/><Relationship Id="rId57" Type="http://schemas.openxmlformats.org/officeDocument/2006/relationships/tags" Target="../tags/tag168.xml"/><Relationship Id="rId58" Type="http://schemas.openxmlformats.org/officeDocument/2006/relationships/tags" Target="../tags/tag169.xml"/><Relationship Id="rId59" Type="http://schemas.openxmlformats.org/officeDocument/2006/relationships/tags" Target="../tags/tag170.xml"/><Relationship Id="rId40" Type="http://schemas.openxmlformats.org/officeDocument/2006/relationships/tags" Target="../tags/tag151.xml"/><Relationship Id="rId41" Type="http://schemas.openxmlformats.org/officeDocument/2006/relationships/tags" Target="../tags/tag152.xml"/><Relationship Id="rId42" Type="http://schemas.openxmlformats.org/officeDocument/2006/relationships/tags" Target="../tags/tag153.xml"/><Relationship Id="rId43" Type="http://schemas.openxmlformats.org/officeDocument/2006/relationships/tags" Target="../tags/tag154.xml"/><Relationship Id="rId44" Type="http://schemas.openxmlformats.org/officeDocument/2006/relationships/tags" Target="../tags/tag155.xml"/><Relationship Id="rId45" Type="http://schemas.openxmlformats.org/officeDocument/2006/relationships/tags" Target="../tags/tag156.xml"/><Relationship Id="rId46" Type="http://schemas.openxmlformats.org/officeDocument/2006/relationships/tags" Target="../tags/tag157.xml"/><Relationship Id="rId47" Type="http://schemas.openxmlformats.org/officeDocument/2006/relationships/tags" Target="../tags/tag158.xml"/><Relationship Id="rId48" Type="http://schemas.openxmlformats.org/officeDocument/2006/relationships/tags" Target="../tags/tag159.xml"/><Relationship Id="rId49" Type="http://schemas.openxmlformats.org/officeDocument/2006/relationships/tags" Target="../tags/tag16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Relationship Id="rId9" Type="http://schemas.openxmlformats.org/officeDocument/2006/relationships/tags" Target="../tags/tag120.xml"/><Relationship Id="rId30" Type="http://schemas.openxmlformats.org/officeDocument/2006/relationships/tags" Target="../tags/tag141.xml"/><Relationship Id="rId31" Type="http://schemas.openxmlformats.org/officeDocument/2006/relationships/tags" Target="../tags/tag142.xml"/><Relationship Id="rId32" Type="http://schemas.openxmlformats.org/officeDocument/2006/relationships/tags" Target="../tags/tag143.xml"/><Relationship Id="rId33" Type="http://schemas.openxmlformats.org/officeDocument/2006/relationships/tags" Target="../tags/tag144.xml"/><Relationship Id="rId34" Type="http://schemas.openxmlformats.org/officeDocument/2006/relationships/tags" Target="../tags/tag145.xml"/><Relationship Id="rId35" Type="http://schemas.openxmlformats.org/officeDocument/2006/relationships/tags" Target="../tags/tag146.xml"/><Relationship Id="rId36" Type="http://schemas.openxmlformats.org/officeDocument/2006/relationships/tags" Target="../tags/tag147.xml"/><Relationship Id="rId37" Type="http://schemas.openxmlformats.org/officeDocument/2006/relationships/tags" Target="../tags/tag148.xml"/><Relationship Id="rId38" Type="http://schemas.openxmlformats.org/officeDocument/2006/relationships/tags" Target="../tags/tag149.xml"/><Relationship Id="rId39" Type="http://schemas.openxmlformats.org/officeDocument/2006/relationships/tags" Target="../tags/tag150.xml"/><Relationship Id="rId70" Type="http://schemas.openxmlformats.org/officeDocument/2006/relationships/tags" Target="../tags/tag181.xml"/><Relationship Id="rId71" Type="http://schemas.openxmlformats.org/officeDocument/2006/relationships/tags" Target="../tags/tag182.xml"/><Relationship Id="rId72" Type="http://schemas.openxmlformats.org/officeDocument/2006/relationships/tags" Target="../tags/tag183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73" Type="http://schemas.openxmlformats.org/officeDocument/2006/relationships/tags" Target="../tags/tag184.xml"/><Relationship Id="rId74" Type="http://schemas.openxmlformats.org/officeDocument/2006/relationships/tags" Target="../tags/tag185.xml"/><Relationship Id="rId75" Type="http://schemas.openxmlformats.org/officeDocument/2006/relationships/tags" Target="../tags/tag186.xml"/><Relationship Id="rId76" Type="http://schemas.openxmlformats.org/officeDocument/2006/relationships/tags" Target="../tags/tag187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1.xml"/><Relationship Id="rId61" Type="http://schemas.openxmlformats.org/officeDocument/2006/relationships/tags" Target="../tags/tag172.xml"/><Relationship Id="rId62" Type="http://schemas.openxmlformats.org/officeDocument/2006/relationships/tags" Target="../tags/tag173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/Relationships>
</file>

<file path=ppt/slides/_rels/slide46.xml.rels><?xml version="1.0" encoding="UTF-8" standalone="yes"?>
<Relationships xmlns="http://schemas.openxmlformats.org/package/2006/relationships"><Relationship Id="rId46" Type="http://schemas.openxmlformats.org/officeDocument/2006/relationships/tags" Target="../tags/tag233.xml"/><Relationship Id="rId47" Type="http://schemas.openxmlformats.org/officeDocument/2006/relationships/tags" Target="../tags/tag234.xml"/><Relationship Id="rId48" Type="http://schemas.openxmlformats.org/officeDocument/2006/relationships/tags" Target="../tags/tag235.xml"/><Relationship Id="rId49" Type="http://schemas.openxmlformats.org/officeDocument/2006/relationships/tags" Target="../tags/tag236.xml"/><Relationship Id="rId20" Type="http://schemas.openxmlformats.org/officeDocument/2006/relationships/tags" Target="../tags/tag207.xml"/><Relationship Id="rId21" Type="http://schemas.openxmlformats.org/officeDocument/2006/relationships/tags" Target="../tags/tag208.xml"/><Relationship Id="rId22" Type="http://schemas.openxmlformats.org/officeDocument/2006/relationships/tags" Target="../tags/tag209.xml"/><Relationship Id="rId23" Type="http://schemas.openxmlformats.org/officeDocument/2006/relationships/tags" Target="../tags/tag210.xml"/><Relationship Id="rId24" Type="http://schemas.openxmlformats.org/officeDocument/2006/relationships/tags" Target="../tags/tag211.xml"/><Relationship Id="rId25" Type="http://schemas.openxmlformats.org/officeDocument/2006/relationships/tags" Target="../tags/tag212.xml"/><Relationship Id="rId26" Type="http://schemas.openxmlformats.org/officeDocument/2006/relationships/tags" Target="../tags/tag213.xml"/><Relationship Id="rId27" Type="http://schemas.openxmlformats.org/officeDocument/2006/relationships/tags" Target="../tags/tag214.xml"/><Relationship Id="rId28" Type="http://schemas.openxmlformats.org/officeDocument/2006/relationships/tags" Target="../tags/tag215.xml"/><Relationship Id="rId29" Type="http://schemas.openxmlformats.org/officeDocument/2006/relationships/tags" Target="../tags/tag216.xml"/><Relationship Id="rId50" Type="http://schemas.openxmlformats.org/officeDocument/2006/relationships/tags" Target="../tags/tag237.xml"/><Relationship Id="rId51" Type="http://schemas.openxmlformats.org/officeDocument/2006/relationships/tags" Target="../tags/tag238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tags" Target="../tags/tag190.xml"/><Relationship Id="rId4" Type="http://schemas.openxmlformats.org/officeDocument/2006/relationships/tags" Target="../tags/tag191.xml"/><Relationship Id="rId5" Type="http://schemas.openxmlformats.org/officeDocument/2006/relationships/tags" Target="../tags/tag192.xml"/><Relationship Id="rId30" Type="http://schemas.openxmlformats.org/officeDocument/2006/relationships/tags" Target="../tags/tag217.xml"/><Relationship Id="rId31" Type="http://schemas.openxmlformats.org/officeDocument/2006/relationships/tags" Target="../tags/tag218.xml"/><Relationship Id="rId32" Type="http://schemas.openxmlformats.org/officeDocument/2006/relationships/tags" Target="../tags/tag219.xml"/><Relationship Id="rId9" Type="http://schemas.openxmlformats.org/officeDocument/2006/relationships/tags" Target="../tags/tag196.xml"/><Relationship Id="rId6" Type="http://schemas.openxmlformats.org/officeDocument/2006/relationships/tags" Target="../tags/tag193.xml"/><Relationship Id="rId7" Type="http://schemas.openxmlformats.org/officeDocument/2006/relationships/tags" Target="../tags/tag194.xml"/><Relationship Id="rId8" Type="http://schemas.openxmlformats.org/officeDocument/2006/relationships/tags" Target="../tags/tag195.xml"/><Relationship Id="rId33" Type="http://schemas.openxmlformats.org/officeDocument/2006/relationships/tags" Target="../tags/tag220.xml"/><Relationship Id="rId34" Type="http://schemas.openxmlformats.org/officeDocument/2006/relationships/tags" Target="../tags/tag221.xml"/><Relationship Id="rId35" Type="http://schemas.openxmlformats.org/officeDocument/2006/relationships/tags" Target="../tags/tag222.xml"/><Relationship Id="rId36" Type="http://schemas.openxmlformats.org/officeDocument/2006/relationships/tags" Target="../tags/tag223.xml"/><Relationship Id="rId10" Type="http://schemas.openxmlformats.org/officeDocument/2006/relationships/tags" Target="../tags/tag197.xml"/><Relationship Id="rId11" Type="http://schemas.openxmlformats.org/officeDocument/2006/relationships/tags" Target="../tags/tag198.xml"/><Relationship Id="rId12" Type="http://schemas.openxmlformats.org/officeDocument/2006/relationships/tags" Target="../tags/tag199.xml"/><Relationship Id="rId13" Type="http://schemas.openxmlformats.org/officeDocument/2006/relationships/tags" Target="../tags/tag200.xml"/><Relationship Id="rId14" Type="http://schemas.openxmlformats.org/officeDocument/2006/relationships/tags" Target="../tags/tag201.xml"/><Relationship Id="rId15" Type="http://schemas.openxmlformats.org/officeDocument/2006/relationships/tags" Target="../tags/tag202.xml"/><Relationship Id="rId16" Type="http://schemas.openxmlformats.org/officeDocument/2006/relationships/tags" Target="../tags/tag203.xml"/><Relationship Id="rId17" Type="http://schemas.openxmlformats.org/officeDocument/2006/relationships/tags" Target="../tags/tag204.xml"/><Relationship Id="rId18" Type="http://schemas.openxmlformats.org/officeDocument/2006/relationships/tags" Target="../tags/tag205.xml"/><Relationship Id="rId19" Type="http://schemas.openxmlformats.org/officeDocument/2006/relationships/tags" Target="../tags/tag206.xml"/><Relationship Id="rId37" Type="http://schemas.openxmlformats.org/officeDocument/2006/relationships/tags" Target="../tags/tag224.xml"/><Relationship Id="rId38" Type="http://schemas.openxmlformats.org/officeDocument/2006/relationships/tags" Target="../tags/tag225.xml"/><Relationship Id="rId39" Type="http://schemas.openxmlformats.org/officeDocument/2006/relationships/tags" Target="../tags/tag226.xml"/><Relationship Id="rId40" Type="http://schemas.openxmlformats.org/officeDocument/2006/relationships/tags" Target="../tags/tag227.xml"/><Relationship Id="rId41" Type="http://schemas.openxmlformats.org/officeDocument/2006/relationships/tags" Target="../tags/tag228.xml"/><Relationship Id="rId42" Type="http://schemas.openxmlformats.org/officeDocument/2006/relationships/tags" Target="../tags/tag229.xml"/><Relationship Id="rId43" Type="http://schemas.openxmlformats.org/officeDocument/2006/relationships/tags" Target="../tags/tag230.xml"/><Relationship Id="rId44" Type="http://schemas.openxmlformats.org/officeDocument/2006/relationships/tags" Target="../tags/tag231.xml"/><Relationship Id="rId45" Type="http://schemas.openxmlformats.org/officeDocument/2006/relationships/tags" Target="../tags/tag232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50" Type="http://schemas.openxmlformats.org/officeDocument/2006/relationships/tags" Target="../tags/tag288.xml"/><Relationship Id="rId51" Type="http://schemas.openxmlformats.org/officeDocument/2006/relationships/tags" Target="../tags/tag289.xml"/><Relationship Id="rId52" Type="http://schemas.openxmlformats.org/officeDocument/2006/relationships/tags" Target="../tags/tag29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8.xml"/><Relationship Id="rId41" Type="http://schemas.openxmlformats.org/officeDocument/2006/relationships/tags" Target="../tags/tag279.xml"/><Relationship Id="rId42" Type="http://schemas.openxmlformats.org/officeDocument/2006/relationships/tags" Target="../tags/tag280.xml"/><Relationship Id="rId43" Type="http://schemas.openxmlformats.org/officeDocument/2006/relationships/tags" Target="../tags/tag281.xml"/><Relationship Id="rId44" Type="http://schemas.openxmlformats.org/officeDocument/2006/relationships/tags" Target="../tags/tag282.xml"/><Relationship Id="rId45" Type="http://schemas.openxmlformats.org/officeDocument/2006/relationships/tags" Target="../tags/tag283.xml"/><Relationship Id="rId46" Type="http://schemas.openxmlformats.org/officeDocument/2006/relationships/tags" Target="../tags/tag284.xml"/><Relationship Id="rId47" Type="http://schemas.openxmlformats.org/officeDocument/2006/relationships/tags" Target="../tags/tag285.xml"/><Relationship Id="rId48" Type="http://schemas.openxmlformats.org/officeDocument/2006/relationships/tags" Target="../tags/tag286.xml"/><Relationship Id="rId49" Type="http://schemas.openxmlformats.org/officeDocument/2006/relationships/tags" Target="../tags/tag28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Relationship Id="rId9" Type="http://schemas.openxmlformats.org/officeDocument/2006/relationships/tags" Target="../tags/tag247.xml"/><Relationship Id="rId30" Type="http://schemas.openxmlformats.org/officeDocument/2006/relationships/tags" Target="../tags/tag268.xml"/><Relationship Id="rId31" Type="http://schemas.openxmlformats.org/officeDocument/2006/relationships/tags" Target="../tags/tag269.xml"/><Relationship Id="rId32" Type="http://schemas.openxmlformats.org/officeDocument/2006/relationships/tags" Target="../tags/tag270.xml"/><Relationship Id="rId33" Type="http://schemas.openxmlformats.org/officeDocument/2006/relationships/tags" Target="../tags/tag271.xml"/><Relationship Id="rId34" Type="http://schemas.openxmlformats.org/officeDocument/2006/relationships/tags" Target="../tags/tag272.xml"/><Relationship Id="rId35" Type="http://schemas.openxmlformats.org/officeDocument/2006/relationships/tags" Target="../tags/tag273.xml"/><Relationship Id="rId36" Type="http://schemas.openxmlformats.org/officeDocument/2006/relationships/tags" Target="../tags/tag274.xml"/><Relationship Id="rId37" Type="http://schemas.openxmlformats.org/officeDocument/2006/relationships/tags" Target="../tags/tag275.xml"/><Relationship Id="rId38" Type="http://schemas.openxmlformats.org/officeDocument/2006/relationships/tags" Target="../tags/tag276.xml"/><Relationship Id="rId39" Type="http://schemas.openxmlformats.org/officeDocument/2006/relationships/tags" Target="../tags/tag277.xml"/><Relationship Id="rId20" Type="http://schemas.openxmlformats.org/officeDocument/2006/relationships/tags" Target="../tags/tag258.xml"/><Relationship Id="rId21" Type="http://schemas.openxmlformats.org/officeDocument/2006/relationships/tags" Target="../tags/tag259.xml"/><Relationship Id="rId22" Type="http://schemas.openxmlformats.org/officeDocument/2006/relationships/tags" Target="../tags/tag260.xml"/><Relationship Id="rId23" Type="http://schemas.openxmlformats.org/officeDocument/2006/relationships/tags" Target="../tags/tag261.xml"/><Relationship Id="rId24" Type="http://schemas.openxmlformats.org/officeDocument/2006/relationships/tags" Target="../tags/tag262.xml"/><Relationship Id="rId25" Type="http://schemas.openxmlformats.org/officeDocument/2006/relationships/tags" Target="../tags/tag263.xml"/><Relationship Id="rId26" Type="http://schemas.openxmlformats.org/officeDocument/2006/relationships/tags" Target="../tags/tag264.xml"/><Relationship Id="rId27" Type="http://schemas.openxmlformats.org/officeDocument/2006/relationships/tags" Target="../tags/tag265.xml"/><Relationship Id="rId28" Type="http://schemas.openxmlformats.org/officeDocument/2006/relationships/tags" Target="../tags/tag266.xml"/><Relationship Id="rId29" Type="http://schemas.openxmlformats.org/officeDocument/2006/relationships/tags" Target="../tags/tag267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/Relationships>
</file>

<file path=ppt/slides/_rels/slide48.xml.rels><?xml version="1.0" encoding="UTF-8" standalone="yes"?>
<Relationships xmlns="http://schemas.openxmlformats.org/package/2006/relationships"><Relationship Id="rId46" Type="http://schemas.openxmlformats.org/officeDocument/2006/relationships/tags" Target="../tags/tag336.xml"/><Relationship Id="rId47" Type="http://schemas.openxmlformats.org/officeDocument/2006/relationships/tags" Target="../tags/tag337.xml"/><Relationship Id="rId48" Type="http://schemas.openxmlformats.org/officeDocument/2006/relationships/tags" Target="../tags/tag33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tags" Target="../tags/tag312.xml"/><Relationship Id="rId23" Type="http://schemas.openxmlformats.org/officeDocument/2006/relationships/tags" Target="../tags/tag313.xml"/><Relationship Id="rId24" Type="http://schemas.openxmlformats.org/officeDocument/2006/relationships/tags" Target="../tags/tag314.xml"/><Relationship Id="rId25" Type="http://schemas.openxmlformats.org/officeDocument/2006/relationships/tags" Target="../tags/tag315.xml"/><Relationship Id="rId26" Type="http://schemas.openxmlformats.org/officeDocument/2006/relationships/tags" Target="../tags/tag316.xml"/><Relationship Id="rId27" Type="http://schemas.openxmlformats.org/officeDocument/2006/relationships/tags" Target="../tags/tag317.xml"/><Relationship Id="rId28" Type="http://schemas.openxmlformats.org/officeDocument/2006/relationships/tags" Target="../tags/tag318.xml"/><Relationship Id="rId29" Type="http://schemas.openxmlformats.org/officeDocument/2006/relationships/tags" Target="../tags/tag31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30" Type="http://schemas.openxmlformats.org/officeDocument/2006/relationships/tags" Target="../tags/tag320.xml"/><Relationship Id="rId31" Type="http://schemas.openxmlformats.org/officeDocument/2006/relationships/tags" Target="../tags/tag321.xml"/><Relationship Id="rId32" Type="http://schemas.openxmlformats.org/officeDocument/2006/relationships/tags" Target="../tags/tag322.xml"/><Relationship Id="rId9" Type="http://schemas.openxmlformats.org/officeDocument/2006/relationships/tags" Target="../tags/tag299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Relationship Id="rId33" Type="http://schemas.openxmlformats.org/officeDocument/2006/relationships/tags" Target="../tags/tag323.xml"/><Relationship Id="rId34" Type="http://schemas.openxmlformats.org/officeDocument/2006/relationships/tags" Target="../tags/tag324.xml"/><Relationship Id="rId35" Type="http://schemas.openxmlformats.org/officeDocument/2006/relationships/tags" Target="../tags/tag325.xml"/><Relationship Id="rId36" Type="http://schemas.openxmlformats.org/officeDocument/2006/relationships/tags" Target="../tags/tag326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37" Type="http://schemas.openxmlformats.org/officeDocument/2006/relationships/tags" Target="../tags/tag327.xml"/><Relationship Id="rId38" Type="http://schemas.openxmlformats.org/officeDocument/2006/relationships/tags" Target="../tags/tag328.xml"/><Relationship Id="rId39" Type="http://schemas.openxmlformats.org/officeDocument/2006/relationships/tags" Target="../tags/tag329.xml"/><Relationship Id="rId40" Type="http://schemas.openxmlformats.org/officeDocument/2006/relationships/tags" Target="../tags/tag330.xml"/><Relationship Id="rId41" Type="http://schemas.openxmlformats.org/officeDocument/2006/relationships/tags" Target="../tags/tag331.xml"/><Relationship Id="rId42" Type="http://schemas.openxmlformats.org/officeDocument/2006/relationships/tags" Target="../tags/tag332.xml"/><Relationship Id="rId43" Type="http://schemas.openxmlformats.org/officeDocument/2006/relationships/tags" Target="../tags/tag333.xml"/><Relationship Id="rId44" Type="http://schemas.openxmlformats.org/officeDocument/2006/relationships/tags" Target="../tags/tag334.xml"/><Relationship Id="rId45" Type="http://schemas.openxmlformats.org/officeDocument/2006/relationships/tags" Target="../tags/tag335.xml"/></Relationships>
</file>

<file path=ppt/slides/_rels/slide49.xml.rels><?xml version="1.0" encoding="UTF-8" standalone="yes"?>
<Relationships xmlns="http://schemas.openxmlformats.org/package/2006/relationships"><Relationship Id="rId101" Type="http://schemas.openxmlformats.org/officeDocument/2006/relationships/tags" Target="../tags/tag439.xml"/><Relationship Id="rId102" Type="http://schemas.openxmlformats.org/officeDocument/2006/relationships/tags" Target="../tags/tag440.xml"/><Relationship Id="rId103" Type="http://schemas.openxmlformats.org/officeDocument/2006/relationships/tags" Target="../tags/tag441.xml"/><Relationship Id="rId104" Type="http://schemas.openxmlformats.org/officeDocument/2006/relationships/tags" Target="../tags/tag442.xml"/><Relationship Id="rId105" Type="http://schemas.openxmlformats.org/officeDocument/2006/relationships/tags" Target="../tags/tag443.xml"/><Relationship Id="rId106" Type="http://schemas.openxmlformats.org/officeDocument/2006/relationships/tags" Target="../tags/tag444.xml"/><Relationship Id="rId107" Type="http://schemas.openxmlformats.org/officeDocument/2006/relationships/tags" Target="../tags/tag445.xml"/><Relationship Id="rId1" Type="http://schemas.openxmlformats.org/officeDocument/2006/relationships/tags" Target="../tags/tag339.xml"/><Relationship Id="rId2" Type="http://schemas.openxmlformats.org/officeDocument/2006/relationships/tags" Target="../tags/tag340.xml"/><Relationship Id="rId3" Type="http://schemas.openxmlformats.org/officeDocument/2006/relationships/tags" Target="../tags/tag341.xml"/><Relationship Id="rId4" Type="http://schemas.openxmlformats.org/officeDocument/2006/relationships/tags" Target="../tags/tag342.xml"/><Relationship Id="rId5" Type="http://schemas.openxmlformats.org/officeDocument/2006/relationships/tags" Target="../tags/tag343.xml"/><Relationship Id="rId6" Type="http://schemas.openxmlformats.org/officeDocument/2006/relationships/tags" Target="../tags/tag344.xml"/><Relationship Id="rId7" Type="http://schemas.openxmlformats.org/officeDocument/2006/relationships/tags" Target="../tags/tag345.xml"/><Relationship Id="rId8" Type="http://schemas.openxmlformats.org/officeDocument/2006/relationships/tags" Target="../tags/tag346.xml"/><Relationship Id="rId9" Type="http://schemas.openxmlformats.org/officeDocument/2006/relationships/tags" Target="../tags/tag347.xml"/><Relationship Id="rId108" Type="http://schemas.openxmlformats.org/officeDocument/2006/relationships/tags" Target="../tags/tag446.xml"/><Relationship Id="rId109" Type="http://schemas.openxmlformats.org/officeDocument/2006/relationships/tags" Target="../tags/tag447.xml"/><Relationship Id="rId10" Type="http://schemas.openxmlformats.org/officeDocument/2006/relationships/tags" Target="../tags/tag348.xml"/><Relationship Id="rId11" Type="http://schemas.openxmlformats.org/officeDocument/2006/relationships/tags" Target="../tags/tag349.xml"/><Relationship Id="rId12" Type="http://schemas.openxmlformats.org/officeDocument/2006/relationships/tags" Target="../tags/tag350.xml"/><Relationship Id="rId13" Type="http://schemas.openxmlformats.org/officeDocument/2006/relationships/tags" Target="../tags/tag351.xml"/><Relationship Id="rId14" Type="http://schemas.openxmlformats.org/officeDocument/2006/relationships/tags" Target="../tags/tag352.xml"/><Relationship Id="rId15" Type="http://schemas.openxmlformats.org/officeDocument/2006/relationships/tags" Target="../tags/tag353.xml"/><Relationship Id="rId16" Type="http://schemas.openxmlformats.org/officeDocument/2006/relationships/tags" Target="../tags/tag354.xml"/><Relationship Id="rId17" Type="http://schemas.openxmlformats.org/officeDocument/2006/relationships/tags" Target="../tags/tag355.xml"/><Relationship Id="rId18" Type="http://schemas.openxmlformats.org/officeDocument/2006/relationships/tags" Target="../tags/tag356.xml"/><Relationship Id="rId19" Type="http://schemas.openxmlformats.org/officeDocument/2006/relationships/tags" Target="../tags/tag357.xml"/><Relationship Id="rId30" Type="http://schemas.openxmlformats.org/officeDocument/2006/relationships/tags" Target="../tags/tag368.xml"/><Relationship Id="rId31" Type="http://schemas.openxmlformats.org/officeDocument/2006/relationships/tags" Target="../tags/tag369.xml"/><Relationship Id="rId32" Type="http://schemas.openxmlformats.org/officeDocument/2006/relationships/tags" Target="../tags/tag370.xml"/><Relationship Id="rId33" Type="http://schemas.openxmlformats.org/officeDocument/2006/relationships/tags" Target="../tags/tag371.xml"/><Relationship Id="rId34" Type="http://schemas.openxmlformats.org/officeDocument/2006/relationships/tags" Target="../tags/tag372.xml"/><Relationship Id="rId35" Type="http://schemas.openxmlformats.org/officeDocument/2006/relationships/tags" Target="../tags/tag373.xml"/><Relationship Id="rId36" Type="http://schemas.openxmlformats.org/officeDocument/2006/relationships/tags" Target="../tags/tag374.xml"/><Relationship Id="rId37" Type="http://schemas.openxmlformats.org/officeDocument/2006/relationships/tags" Target="../tags/tag375.xml"/><Relationship Id="rId38" Type="http://schemas.openxmlformats.org/officeDocument/2006/relationships/tags" Target="../tags/tag376.xml"/><Relationship Id="rId39" Type="http://schemas.openxmlformats.org/officeDocument/2006/relationships/tags" Target="../tags/tag377.xml"/><Relationship Id="rId50" Type="http://schemas.openxmlformats.org/officeDocument/2006/relationships/tags" Target="../tags/tag388.xml"/><Relationship Id="rId51" Type="http://schemas.openxmlformats.org/officeDocument/2006/relationships/tags" Target="../tags/tag389.xml"/><Relationship Id="rId52" Type="http://schemas.openxmlformats.org/officeDocument/2006/relationships/tags" Target="../tags/tag390.xml"/><Relationship Id="rId53" Type="http://schemas.openxmlformats.org/officeDocument/2006/relationships/tags" Target="../tags/tag391.xml"/><Relationship Id="rId54" Type="http://schemas.openxmlformats.org/officeDocument/2006/relationships/tags" Target="../tags/tag392.xml"/><Relationship Id="rId55" Type="http://schemas.openxmlformats.org/officeDocument/2006/relationships/tags" Target="../tags/tag393.xml"/><Relationship Id="rId56" Type="http://schemas.openxmlformats.org/officeDocument/2006/relationships/tags" Target="../tags/tag394.xml"/><Relationship Id="rId57" Type="http://schemas.openxmlformats.org/officeDocument/2006/relationships/tags" Target="../tags/tag395.xml"/><Relationship Id="rId58" Type="http://schemas.openxmlformats.org/officeDocument/2006/relationships/tags" Target="../tags/tag396.xml"/><Relationship Id="rId59" Type="http://schemas.openxmlformats.org/officeDocument/2006/relationships/tags" Target="../tags/tag397.xml"/><Relationship Id="rId70" Type="http://schemas.openxmlformats.org/officeDocument/2006/relationships/tags" Target="../tags/tag408.xml"/><Relationship Id="rId71" Type="http://schemas.openxmlformats.org/officeDocument/2006/relationships/tags" Target="../tags/tag409.xml"/><Relationship Id="rId72" Type="http://schemas.openxmlformats.org/officeDocument/2006/relationships/tags" Target="../tags/tag410.xml"/><Relationship Id="rId73" Type="http://schemas.openxmlformats.org/officeDocument/2006/relationships/tags" Target="../tags/tag411.xml"/><Relationship Id="rId74" Type="http://schemas.openxmlformats.org/officeDocument/2006/relationships/tags" Target="../tags/tag412.xml"/><Relationship Id="rId75" Type="http://schemas.openxmlformats.org/officeDocument/2006/relationships/tags" Target="../tags/tag413.xml"/><Relationship Id="rId76" Type="http://schemas.openxmlformats.org/officeDocument/2006/relationships/tags" Target="../tags/tag414.xml"/><Relationship Id="rId77" Type="http://schemas.openxmlformats.org/officeDocument/2006/relationships/tags" Target="../tags/tag415.xml"/><Relationship Id="rId78" Type="http://schemas.openxmlformats.org/officeDocument/2006/relationships/tags" Target="../tags/tag416.xml"/><Relationship Id="rId79" Type="http://schemas.openxmlformats.org/officeDocument/2006/relationships/tags" Target="../tags/tag417.xml"/><Relationship Id="rId110" Type="http://schemas.openxmlformats.org/officeDocument/2006/relationships/tags" Target="../tags/tag448.xml"/><Relationship Id="rId90" Type="http://schemas.openxmlformats.org/officeDocument/2006/relationships/tags" Target="../tags/tag428.xml"/><Relationship Id="rId91" Type="http://schemas.openxmlformats.org/officeDocument/2006/relationships/tags" Target="../tags/tag429.xml"/><Relationship Id="rId92" Type="http://schemas.openxmlformats.org/officeDocument/2006/relationships/tags" Target="../tags/tag430.xml"/><Relationship Id="rId93" Type="http://schemas.openxmlformats.org/officeDocument/2006/relationships/tags" Target="../tags/tag431.xml"/><Relationship Id="rId94" Type="http://schemas.openxmlformats.org/officeDocument/2006/relationships/tags" Target="../tags/tag432.xml"/><Relationship Id="rId95" Type="http://schemas.openxmlformats.org/officeDocument/2006/relationships/tags" Target="../tags/tag433.xml"/><Relationship Id="rId96" Type="http://schemas.openxmlformats.org/officeDocument/2006/relationships/tags" Target="../tags/tag434.xml"/><Relationship Id="rId97" Type="http://schemas.openxmlformats.org/officeDocument/2006/relationships/tags" Target="../tags/tag435.xml"/><Relationship Id="rId98" Type="http://schemas.openxmlformats.org/officeDocument/2006/relationships/tags" Target="../tags/tag436.xml"/><Relationship Id="rId99" Type="http://schemas.openxmlformats.org/officeDocument/2006/relationships/tags" Target="../tags/tag437.xml"/><Relationship Id="rId111" Type="http://schemas.openxmlformats.org/officeDocument/2006/relationships/tags" Target="../tags/tag449.xml"/><Relationship Id="rId112" Type="http://schemas.openxmlformats.org/officeDocument/2006/relationships/tags" Target="../tags/tag450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8.xml"/><Relationship Id="rId21" Type="http://schemas.openxmlformats.org/officeDocument/2006/relationships/tags" Target="../tags/tag359.xml"/><Relationship Id="rId22" Type="http://schemas.openxmlformats.org/officeDocument/2006/relationships/tags" Target="../tags/tag360.xml"/><Relationship Id="rId23" Type="http://schemas.openxmlformats.org/officeDocument/2006/relationships/tags" Target="../tags/tag361.xml"/><Relationship Id="rId24" Type="http://schemas.openxmlformats.org/officeDocument/2006/relationships/tags" Target="../tags/tag362.xml"/><Relationship Id="rId25" Type="http://schemas.openxmlformats.org/officeDocument/2006/relationships/tags" Target="../tags/tag363.xml"/><Relationship Id="rId26" Type="http://schemas.openxmlformats.org/officeDocument/2006/relationships/tags" Target="../tags/tag364.xml"/><Relationship Id="rId27" Type="http://schemas.openxmlformats.org/officeDocument/2006/relationships/tags" Target="../tags/tag365.xml"/><Relationship Id="rId28" Type="http://schemas.openxmlformats.org/officeDocument/2006/relationships/tags" Target="../tags/tag366.xml"/><Relationship Id="rId29" Type="http://schemas.openxmlformats.org/officeDocument/2006/relationships/tags" Target="../tags/tag367.xml"/><Relationship Id="rId40" Type="http://schemas.openxmlformats.org/officeDocument/2006/relationships/tags" Target="../tags/tag378.xml"/><Relationship Id="rId41" Type="http://schemas.openxmlformats.org/officeDocument/2006/relationships/tags" Target="../tags/tag379.xml"/><Relationship Id="rId42" Type="http://schemas.openxmlformats.org/officeDocument/2006/relationships/tags" Target="../tags/tag380.xml"/><Relationship Id="rId43" Type="http://schemas.openxmlformats.org/officeDocument/2006/relationships/tags" Target="../tags/tag381.xml"/><Relationship Id="rId44" Type="http://schemas.openxmlformats.org/officeDocument/2006/relationships/tags" Target="../tags/tag382.xml"/><Relationship Id="rId45" Type="http://schemas.openxmlformats.org/officeDocument/2006/relationships/tags" Target="../tags/tag383.xml"/><Relationship Id="rId46" Type="http://schemas.openxmlformats.org/officeDocument/2006/relationships/tags" Target="../tags/tag384.xml"/><Relationship Id="rId47" Type="http://schemas.openxmlformats.org/officeDocument/2006/relationships/tags" Target="../tags/tag385.xml"/><Relationship Id="rId48" Type="http://schemas.openxmlformats.org/officeDocument/2006/relationships/tags" Target="../tags/tag386.xml"/><Relationship Id="rId49" Type="http://schemas.openxmlformats.org/officeDocument/2006/relationships/tags" Target="../tags/tag387.xml"/><Relationship Id="rId60" Type="http://schemas.openxmlformats.org/officeDocument/2006/relationships/tags" Target="../tags/tag398.xml"/><Relationship Id="rId61" Type="http://schemas.openxmlformats.org/officeDocument/2006/relationships/tags" Target="../tags/tag399.xml"/><Relationship Id="rId62" Type="http://schemas.openxmlformats.org/officeDocument/2006/relationships/tags" Target="../tags/tag400.xml"/><Relationship Id="rId63" Type="http://schemas.openxmlformats.org/officeDocument/2006/relationships/tags" Target="../tags/tag401.xml"/><Relationship Id="rId64" Type="http://schemas.openxmlformats.org/officeDocument/2006/relationships/tags" Target="../tags/tag402.xml"/><Relationship Id="rId65" Type="http://schemas.openxmlformats.org/officeDocument/2006/relationships/tags" Target="../tags/tag403.xml"/><Relationship Id="rId66" Type="http://schemas.openxmlformats.org/officeDocument/2006/relationships/tags" Target="../tags/tag404.xml"/><Relationship Id="rId67" Type="http://schemas.openxmlformats.org/officeDocument/2006/relationships/tags" Target="../tags/tag405.xml"/><Relationship Id="rId68" Type="http://schemas.openxmlformats.org/officeDocument/2006/relationships/tags" Target="../tags/tag406.xml"/><Relationship Id="rId69" Type="http://schemas.openxmlformats.org/officeDocument/2006/relationships/tags" Target="../tags/tag407.xml"/><Relationship Id="rId100" Type="http://schemas.openxmlformats.org/officeDocument/2006/relationships/tags" Target="../tags/tag438.xml"/><Relationship Id="rId80" Type="http://schemas.openxmlformats.org/officeDocument/2006/relationships/tags" Target="../tags/tag418.xml"/><Relationship Id="rId81" Type="http://schemas.openxmlformats.org/officeDocument/2006/relationships/tags" Target="../tags/tag419.xml"/><Relationship Id="rId82" Type="http://schemas.openxmlformats.org/officeDocument/2006/relationships/tags" Target="../tags/tag420.xml"/><Relationship Id="rId83" Type="http://schemas.openxmlformats.org/officeDocument/2006/relationships/tags" Target="../tags/tag421.xml"/><Relationship Id="rId84" Type="http://schemas.openxmlformats.org/officeDocument/2006/relationships/tags" Target="../tags/tag422.xml"/><Relationship Id="rId85" Type="http://schemas.openxmlformats.org/officeDocument/2006/relationships/tags" Target="../tags/tag423.xml"/><Relationship Id="rId86" Type="http://schemas.openxmlformats.org/officeDocument/2006/relationships/tags" Target="../tags/tag424.xml"/><Relationship Id="rId87" Type="http://schemas.openxmlformats.org/officeDocument/2006/relationships/tags" Target="../tags/tag425.xml"/><Relationship Id="rId88" Type="http://schemas.openxmlformats.org/officeDocument/2006/relationships/tags" Target="../tags/tag426.xml"/><Relationship Id="rId89" Type="http://schemas.openxmlformats.org/officeDocument/2006/relationships/tags" Target="../tags/tag4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42" Type="http://schemas.openxmlformats.org/officeDocument/2006/relationships/tags" Target="../tags/tag592.xml"/><Relationship Id="rId143" Type="http://schemas.openxmlformats.org/officeDocument/2006/relationships/tags" Target="../tags/tag593.xml"/><Relationship Id="rId144" Type="http://schemas.openxmlformats.org/officeDocument/2006/relationships/tags" Target="../tags/tag594.xml"/><Relationship Id="rId145" Type="http://schemas.openxmlformats.org/officeDocument/2006/relationships/tags" Target="../tags/tag595.xml"/><Relationship Id="rId146" Type="http://schemas.openxmlformats.org/officeDocument/2006/relationships/tags" Target="../tags/tag596.xml"/><Relationship Id="rId147" Type="http://schemas.openxmlformats.org/officeDocument/2006/relationships/tags" Target="../tags/tag597.xml"/><Relationship Id="rId148" Type="http://schemas.openxmlformats.org/officeDocument/2006/relationships/tags" Target="../tags/tag598.xml"/><Relationship Id="rId149" Type="http://schemas.openxmlformats.org/officeDocument/2006/relationships/tags" Target="../tags/tag599.xml"/><Relationship Id="rId180" Type="http://schemas.openxmlformats.org/officeDocument/2006/relationships/tags" Target="../tags/tag630.xml"/><Relationship Id="rId181" Type="http://schemas.openxmlformats.org/officeDocument/2006/relationships/tags" Target="../tags/tag631.xml"/><Relationship Id="rId182" Type="http://schemas.openxmlformats.org/officeDocument/2006/relationships/tags" Target="../tags/tag632.xml"/><Relationship Id="rId40" Type="http://schemas.openxmlformats.org/officeDocument/2006/relationships/tags" Target="../tags/tag490.xml"/><Relationship Id="rId41" Type="http://schemas.openxmlformats.org/officeDocument/2006/relationships/tags" Target="../tags/tag491.xml"/><Relationship Id="rId42" Type="http://schemas.openxmlformats.org/officeDocument/2006/relationships/tags" Target="../tags/tag492.xml"/><Relationship Id="rId43" Type="http://schemas.openxmlformats.org/officeDocument/2006/relationships/tags" Target="../tags/tag493.xml"/><Relationship Id="rId44" Type="http://schemas.openxmlformats.org/officeDocument/2006/relationships/tags" Target="../tags/tag494.xml"/><Relationship Id="rId45" Type="http://schemas.openxmlformats.org/officeDocument/2006/relationships/tags" Target="../tags/tag495.xml"/><Relationship Id="rId46" Type="http://schemas.openxmlformats.org/officeDocument/2006/relationships/tags" Target="../tags/tag496.xml"/><Relationship Id="rId47" Type="http://schemas.openxmlformats.org/officeDocument/2006/relationships/tags" Target="../tags/tag497.xml"/><Relationship Id="rId48" Type="http://schemas.openxmlformats.org/officeDocument/2006/relationships/tags" Target="../tags/tag498.xml"/><Relationship Id="rId49" Type="http://schemas.openxmlformats.org/officeDocument/2006/relationships/tags" Target="../tags/tag499.xml"/><Relationship Id="rId183" Type="http://schemas.openxmlformats.org/officeDocument/2006/relationships/tags" Target="../tags/tag633.xml"/><Relationship Id="rId184" Type="http://schemas.openxmlformats.org/officeDocument/2006/relationships/tags" Target="../tags/tag634.xml"/><Relationship Id="rId185" Type="http://schemas.openxmlformats.org/officeDocument/2006/relationships/tags" Target="../tags/tag635.xml"/><Relationship Id="rId186" Type="http://schemas.openxmlformats.org/officeDocument/2006/relationships/tags" Target="../tags/tag636.xml"/><Relationship Id="rId187" Type="http://schemas.openxmlformats.org/officeDocument/2006/relationships/tags" Target="../tags/tag637.xml"/><Relationship Id="rId188" Type="http://schemas.openxmlformats.org/officeDocument/2006/relationships/tags" Target="../tags/tag638.xml"/><Relationship Id="rId189" Type="http://schemas.openxmlformats.org/officeDocument/2006/relationships/tags" Target="../tags/tag639.xml"/><Relationship Id="rId80" Type="http://schemas.openxmlformats.org/officeDocument/2006/relationships/tags" Target="../tags/tag530.xml"/><Relationship Id="rId81" Type="http://schemas.openxmlformats.org/officeDocument/2006/relationships/tags" Target="../tags/tag531.xml"/><Relationship Id="rId82" Type="http://schemas.openxmlformats.org/officeDocument/2006/relationships/tags" Target="../tags/tag532.xml"/><Relationship Id="rId83" Type="http://schemas.openxmlformats.org/officeDocument/2006/relationships/tags" Target="../tags/tag533.xml"/><Relationship Id="rId84" Type="http://schemas.openxmlformats.org/officeDocument/2006/relationships/tags" Target="../tags/tag534.xml"/><Relationship Id="rId85" Type="http://schemas.openxmlformats.org/officeDocument/2006/relationships/tags" Target="../tags/tag535.xml"/><Relationship Id="rId86" Type="http://schemas.openxmlformats.org/officeDocument/2006/relationships/tags" Target="../tags/tag536.xml"/><Relationship Id="rId87" Type="http://schemas.openxmlformats.org/officeDocument/2006/relationships/tags" Target="../tags/tag537.xml"/><Relationship Id="rId88" Type="http://schemas.openxmlformats.org/officeDocument/2006/relationships/tags" Target="../tags/tag538.xml"/><Relationship Id="rId89" Type="http://schemas.openxmlformats.org/officeDocument/2006/relationships/tags" Target="../tags/tag539.xml"/><Relationship Id="rId110" Type="http://schemas.openxmlformats.org/officeDocument/2006/relationships/tags" Target="../tags/tag560.xml"/><Relationship Id="rId111" Type="http://schemas.openxmlformats.org/officeDocument/2006/relationships/tags" Target="../tags/tag561.xml"/><Relationship Id="rId112" Type="http://schemas.openxmlformats.org/officeDocument/2006/relationships/tags" Target="../tags/tag562.xml"/><Relationship Id="rId113" Type="http://schemas.openxmlformats.org/officeDocument/2006/relationships/tags" Target="../tags/tag563.xml"/><Relationship Id="rId114" Type="http://schemas.openxmlformats.org/officeDocument/2006/relationships/tags" Target="../tags/tag564.xml"/><Relationship Id="rId115" Type="http://schemas.openxmlformats.org/officeDocument/2006/relationships/tags" Target="../tags/tag565.xml"/><Relationship Id="rId116" Type="http://schemas.openxmlformats.org/officeDocument/2006/relationships/tags" Target="../tags/tag566.xml"/><Relationship Id="rId117" Type="http://schemas.openxmlformats.org/officeDocument/2006/relationships/tags" Target="../tags/tag567.xml"/><Relationship Id="rId118" Type="http://schemas.openxmlformats.org/officeDocument/2006/relationships/tags" Target="../tags/tag568.xml"/><Relationship Id="rId119" Type="http://schemas.openxmlformats.org/officeDocument/2006/relationships/tags" Target="../tags/tag569.xml"/><Relationship Id="rId150" Type="http://schemas.openxmlformats.org/officeDocument/2006/relationships/tags" Target="../tags/tag600.xml"/><Relationship Id="rId151" Type="http://schemas.openxmlformats.org/officeDocument/2006/relationships/tags" Target="../tags/tag601.xml"/><Relationship Id="rId152" Type="http://schemas.openxmlformats.org/officeDocument/2006/relationships/tags" Target="../tags/tag602.xml"/><Relationship Id="rId10" Type="http://schemas.openxmlformats.org/officeDocument/2006/relationships/tags" Target="../tags/tag460.xml"/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tags" Target="../tags/tag463.xml"/><Relationship Id="rId14" Type="http://schemas.openxmlformats.org/officeDocument/2006/relationships/tags" Target="../tags/tag464.xml"/><Relationship Id="rId15" Type="http://schemas.openxmlformats.org/officeDocument/2006/relationships/tags" Target="../tags/tag465.xml"/><Relationship Id="rId16" Type="http://schemas.openxmlformats.org/officeDocument/2006/relationships/tags" Target="../tags/tag466.xml"/><Relationship Id="rId17" Type="http://schemas.openxmlformats.org/officeDocument/2006/relationships/tags" Target="../tags/tag467.xml"/><Relationship Id="rId18" Type="http://schemas.openxmlformats.org/officeDocument/2006/relationships/tags" Target="../tags/tag468.xml"/><Relationship Id="rId19" Type="http://schemas.openxmlformats.org/officeDocument/2006/relationships/tags" Target="../tags/tag469.xml"/><Relationship Id="rId153" Type="http://schemas.openxmlformats.org/officeDocument/2006/relationships/tags" Target="../tags/tag603.xml"/><Relationship Id="rId154" Type="http://schemas.openxmlformats.org/officeDocument/2006/relationships/tags" Target="../tags/tag604.xml"/><Relationship Id="rId155" Type="http://schemas.openxmlformats.org/officeDocument/2006/relationships/tags" Target="../tags/tag605.xml"/><Relationship Id="rId156" Type="http://schemas.openxmlformats.org/officeDocument/2006/relationships/tags" Target="../tags/tag606.xml"/><Relationship Id="rId157" Type="http://schemas.openxmlformats.org/officeDocument/2006/relationships/tags" Target="../tags/tag607.xml"/><Relationship Id="rId158" Type="http://schemas.openxmlformats.org/officeDocument/2006/relationships/tags" Target="../tags/tag608.xml"/><Relationship Id="rId159" Type="http://schemas.openxmlformats.org/officeDocument/2006/relationships/tags" Target="../tags/tag609.xml"/><Relationship Id="rId190" Type="http://schemas.openxmlformats.org/officeDocument/2006/relationships/tags" Target="../tags/tag640.xml"/><Relationship Id="rId191" Type="http://schemas.openxmlformats.org/officeDocument/2006/relationships/tags" Target="../tags/tag641.xml"/><Relationship Id="rId192" Type="http://schemas.openxmlformats.org/officeDocument/2006/relationships/tags" Target="../tags/tag642.xml"/><Relationship Id="rId50" Type="http://schemas.openxmlformats.org/officeDocument/2006/relationships/tags" Target="../tags/tag500.xml"/><Relationship Id="rId51" Type="http://schemas.openxmlformats.org/officeDocument/2006/relationships/tags" Target="../tags/tag501.xml"/><Relationship Id="rId52" Type="http://schemas.openxmlformats.org/officeDocument/2006/relationships/tags" Target="../tags/tag502.xml"/><Relationship Id="rId53" Type="http://schemas.openxmlformats.org/officeDocument/2006/relationships/tags" Target="../tags/tag503.xml"/><Relationship Id="rId54" Type="http://schemas.openxmlformats.org/officeDocument/2006/relationships/tags" Target="../tags/tag504.xml"/><Relationship Id="rId55" Type="http://schemas.openxmlformats.org/officeDocument/2006/relationships/tags" Target="../tags/tag505.xml"/><Relationship Id="rId56" Type="http://schemas.openxmlformats.org/officeDocument/2006/relationships/tags" Target="../tags/tag506.xml"/><Relationship Id="rId57" Type="http://schemas.openxmlformats.org/officeDocument/2006/relationships/tags" Target="../tags/tag507.xml"/><Relationship Id="rId58" Type="http://schemas.openxmlformats.org/officeDocument/2006/relationships/tags" Target="../tags/tag508.xml"/><Relationship Id="rId59" Type="http://schemas.openxmlformats.org/officeDocument/2006/relationships/tags" Target="../tags/tag509.xml"/><Relationship Id="rId193" Type="http://schemas.openxmlformats.org/officeDocument/2006/relationships/tags" Target="../tags/tag643.xml"/><Relationship Id="rId194" Type="http://schemas.openxmlformats.org/officeDocument/2006/relationships/tags" Target="../tags/tag644.xml"/><Relationship Id="rId195" Type="http://schemas.openxmlformats.org/officeDocument/2006/relationships/tags" Target="../tags/tag645.xml"/><Relationship Id="rId196" Type="http://schemas.openxmlformats.org/officeDocument/2006/relationships/tags" Target="../tags/tag646.xml"/><Relationship Id="rId197" Type="http://schemas.openxmlformats.org/officeDocument/2006/relationships/tags" Target="../tags/tag647.xml"/><Relationship Id="rId198" Type="http://schemas.openxmlformats.org/officeDocument/2006/relationships/tags" Target="../tags/tag648.xml"/><Relationship Id="rId199" Type="http://schemas.openxmlformats.org/officeDocument/2006/relationships/tags" Target="../tags/tag649.xml"/><Relationship Id="rId90" Type="http://schemas.openxmlformats.org/officeDocument/2006/relationships/tags" Target="../tags/tag540.xml"/><Relationship Id="rId91" Type="http://schemas.openxmlformats.org/officeDocument/2006/relationships/tags" Target="../tags/tag541.xml"/><Relationship Id="rId92" Type="http://schemas.openxmlformats.org/officeDocument/2006/relationships/tags" Target="../tags/tag542.xml"/><Relationship Id="rId93" Type="http://schemas.openxmlformats.org/officeDocument/2006/relationships/tags" Target="../tags/tag543.xml"/><Relationship Id="rId94" Type="http://schemas.openxmlformats.org/officeDocument/2006/relationships/tags" Target="../tags/tag544.xml"/><Relationship Id="rId95" Type="http://schemas.openxmlformats.org/officeDocument/2006/relationships/tags" Target="../tags/tag545.xml"/><Relationship Id="rId96" Type="http://schemas.openxmlformats.org/officeDocument/2006/relationships/tags" Target="../tags/tag546.xml"/><Relationship Id="rId97" Type="http://schemas.openxmlformats.org/officeDocument/2006/relationships/tags" Target="../tags/tag547.xml"/><Relationship Id="rId98" Type="http://schemas.openxmlformats.org/officeDocument/2006/relationships/tags" Target="../tags/tag548.xml"/><Relationship Id="rId99" Type="http://schemas.openxmlformats.org/officeDocument/2006/relationships/tags" Target="../tags/tag549.xml"/><Relationship Id="rId120" Type="http://schemas.openxmlformats.org/officeDocument/2006/relationships/tags" Target="../tags/tag570.xml"/><Relationship Id="rId121" Type="http://schemas.openxmlformats.org/officeDocument/2006/relationships/tags" Target="../tags/tag571.xml"/><Relationship Id="rId122" Type="http://schemas.openxmlformats.org/officeDocument/2006/relationships/tags" Target="../tags/tag572.xml"/><Relationship Id="rId123" Type="http://schemas.openxmlformats.org/officeDocument/2006/relationships/tags" Target="../tags/tag573.xml"/><Relationship Id="rId124" Type="http://schemas.openxmlformats.org/officeDocument/2006/relationships/tags" Target="../tags/tag574.xml"/><Relationship Id="rId125" Type="http://schemas.openxmlformats.org/officeDocument/2006/relationships/tags" Target="../tags/tag575.xml"/><Relationship Id="rId126" Type="http://schemas.openxmlformats.org/officeDocument/2006/relationships/tags" Target="../tags/tag576.xml"/><Relationship Id="rId127" Type="http://schemas.openxmlformats.org/officeDocument/2006/relationships/tags" Target="../tags/tag577.xml"/><Relationship Id="rId128" Type="http://schemas.openxmlformats.org/officeDocument/2006/relationships/tags" Target="../tags/tag578.xml"/><Relationship Id="rId129" Type="http://schemas.openxmlformats.org/officeDocument/2006/relationships/tags" Target="../tags/tag579.xml"/><Relationship Id="rId160" Type="http://schemas.openxmlformats.org/officeDocument/2006/relationships/tags" Target="../tags/tag610.xml"/><Relationship Id="rId161" Type="http://schemas.openxmlformats.org/officeDocument/2006/relationships/tags" Target="../tags/tag611.xml"/><Relationship Id="rId162" Type="http://schemas.openxmlformats.org/officeDocument/2006/relationships/tags" Target="../tags/tag612.xml"/><Relationship Id="rId20" Type="http://schemas.openxmlformats.org/officeDocument/2006/relationships/tags" Target="../tags/tag470.xml"/><Relationship Id="rId21" Type="http://schemas.openxmlformats.org/officeDocument/2006/relationships/tags" Target="../tags/tag471.xml"/><Relationship Id="rId22" Type="http://schemas.openxmlformats.org/officeDocument/2006/relationships/tags" Target="../tags/tag472.xml"/><Relationship Id="rId23" Type="http://schemas.openxmlformats.org/officeDocument/2006/relationships/tags" Target="../tags/tag473.xml"/><Relationship Id="rId24" Type="http://schemas.openxmlformats.org/officeDocument/2006/relationships/tags" Target="../tags/tag474.xml"/><Relationship Id="rId25" Type="http://schemas.openxmlformats.org/officeDocument/2006/relationships/tags" Target="../tags/tag475.xml"/><Relationship Id="rId26" Type="http://schemas.openxmlformats.org/officeDocument/2006/relationships/tags" Target="../tags/tag476.xml"/><Relationship Id="rId27" Type="http://schemas.openxmlformats.org/officeDocument/2006/relationships/tags" Target="../tags/tag477.xml"/><Relationship Id="rId28" Type="http://schemas.openxmlformats.org/officeDocument/2006/relationships/tags" Target="../tags/tag478.xml"/><Relationship Id="rId29" Type="http://schemas.openxmlformats.org/officeDocument/2006/relationships/tags" Target="../tags/tag479.xml"/><Relationship Id="rId163" Type="http://schemas.openxmlformats.org/officeDocument/2006/relationships/tags" Target="../tags/tag613.xml"/><Relationship Id="rId164" Type="http://schemas.openxmlformats.org/officeDocument/2006/relationships/tags" Target="../tags/tag614.xml"/><Relationship Id="rId165" Type="http://schemas.openxmlformats.org/officeDocument/2006/relationships/tags" Target="../tags/tag615.xml"/><Relationship Id="rId166" Type="http://schemas.openxmlformats.org/officeDocument/2006/relationships/tags" Target="../tags/tag616.xml"/><Relationship Id="rId167" Type="http://schemas.openxmlformats.org/officeDocument/2006/relationships/tags" Target="../tags/tag617.xml"/><Relationship Id="rId168" Type="http://schemas.openxmlformats.org/officeDocument/2006/relationships/tags" Target="../tags/tag618.xml"/><Relationship Id="rId169" Type="http://schemas.openxmlformats.org/officeDocument/2006/relationships/tags" Target="../tags/tag619.xml"/><Relationship Id="rId200" Type="http://schemas.openxmlformats.org/officeDocument/2006/relationships/tags" Target="../tags/tag650.xml"/><Relationship Id="rId201" Type="http://schemas.openxmlformats.org/officeDocument/2006/relationships/tags" Target="../tags/tag651.xml"/><Relationship Id="rId202" Type="http://schemas.openxmlformats.org/officeDocument/2006/relationships/tags" Target="../tags/tag652.xml"/><Relationship Id="rId203" Type="http://schemas.openxmlformats.org/officeDocument/2006/relationships/tags" Target="../tags/tag653.xml"/><Relationship Id="rId60" Type="http://schemas.openxmlformats.org/officeDocument/2006/relationships/tags" Target="../tags/tag510.xml"/><Relationship Id="rId61" Type="http://schemas.openxmlformats.org/officeDocument/2006/relationships/tags" Target="../tags/tag511.xml"/><Relationship Id="rId62" Type="http://schemas.openxmlformats.org/officeDocument/2006/relationships/tags" Target="../tags/tag512.xml"/><Relationship Id="rId63" Type="http://schemas.openxmlformats.org/officeDocument/2006/relationships/tags" Target="../tags/tag513.xml"/><Relationship Id="rId64" Type="http://schemas.openxmlformats.org/officeDocument/2006/relationships/tags" Target="../tags/tag514.xml"/><Relationship Id="rId65" Type="http://schemas.openxmlformats.org/officeDocument/2006/relationships/tags" Target="../tags/tag515.xml"/><Relationship Id="rId66" Type="http://schemas.openxmlformats.org/officeDocument/2006/relationships/tags" Target="../tags/tag516.xml"/><Relationship Id="rId67" Type="http://schemas.openxmlformats.org/officeDocument/2006/relationships/tags" Target="../tags/tag517.xml"/><Relationship Id="rId68" Type="http://schemas.openxmlformats.org/officeDocument/2006/relationships/tags" Target="../tags/tag518.xml"/><Relationship Id="rId69" Type="http://schemas.openxmlformats.org/officeDocument/2006/relationships/tags" Target="../tags/tag519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80.xml"/><Relationship Id="rId131" Type="http://schemas.openxmlformats.org/officeDocument/2006/relationships/tags" Target="../tags/tag581.xml"/><Relationship Id="rId132" Type="http://schemas.openxmlformats.org/officeDocument/2006/relationships/tags" Target="../tags/tag582.xml"/><Relationship Id="rId133" Type="http://schemas.openxmlformats.org/officeDocument/2006/relationships/tags" Target="../tags/tag583.xml"/><Relationship Id="rId134" Type="http://schemas.openxmlformats.org/officeDocument/2006/relationships/tags" Target="../tags/tag584.xml"/><Relationship Id="rId135" Type="http://schemas.openxmlformats.org/officeDocument/2006/relationships/tags" Target="../tags/tag585.xml"/><Relationship Id="rId136" Type="http://schemas.openxmlformats.org/officeDocument/2006/relationships/tags" Target="../tags/tag586.xml"/><Relationship Id="rId137" Type="http://schemas.openxmlformats.org/officeDocument/2006/relationships/tags" Target="../tags/tag587.xml"/><Relationship Id="rId138" Type="http://schemas.openxmlformats.org/officeDocument/2006/relationships/tags" Target="../tags/tag588.xml"/><Relationship Id="rId139" Type="http://schemas.openxmlformats.org/officeDocument/2006/relationships/tags" Target="../tags/tag589.xml"/><Relationship Id="rId170" Type="http://schemas.openxmlformats.org/officeDocument/2006/relationships/tags" Target="../tags/tag620.xml"/><Relationship Id="rId171" Type="http://schemas.openxmlformats.org/officeDocument/2006/relationships/tags" Target="../tags/tag621.xml"/><Relationship Id="rId172" Type="http://schemas.openxmlformats.org/officeDocument/2006/relationships/tags" Target="../tags/tag622.xml"/><Relationship Id="rId30" Type="http://schemas.openxmlformats.org/officeDocument/2006/relationships/tags" Target="../tags/tag480.xml"/><Relationship Id="rId31" Type="http://schemas.openxmlformats.org/officeDocument/2006/relationships/tags" Target="../tags/tag481.xml"/><Relationship Id="rId32" Type="http://schemas.openxmlformats.org/officeDocument/2006/relationships/tags" Target="../tags/tag482.xml"/><Relationship Id="rId33" Type="http://schemas.openxmlformats.org/officeDocument/2006/relationships/tags" Target="../tags/tag483.xml"/><Relationship Id="rId34" Type="http://schemas.openxmlformats.org/officeDocument/2006/relationships/tags" Target="../tags/tag484.xml"/><Relationship Id="rId35" Type="http://schemas.openxmlformats.org/officeDocument/2006/relationships/tags" Target="../tags/tag485.xml"/><Relationship Id="rId36" Type="http://schemas.openxmlformats.org/officeDocument/2006/relationships/tags" Target="../tags/tag486.xml"/><Relationship Id="rId37" Type="http://schemas.openxmlformats.org/officeDocument/2006/relationships/tags" Target="../tags/tag487.xml"/><Relationship Id="rId38" Type="http://schemas.openxmlformats.org/officeDocument/2006/relationships/tags" Target="../tags/tag488.xml"/><Relationship Id="rId39" Type="http://schemas.openxmlformats.org/officeDocument/2006/relationships/tags" Target="../tags/tag489.xml"/><Relationship Id="rId173" Type="http://schemas.openxmlformats.org/officeDocument/2006/relationships/tags" Target="../tags/tag623.xml"/><Relationship Id="rId174" Type="http://schemas.openxmlformats.org/officeDocument/2006/relationships/tags" Target="../tags/tag624.xml"/><Relationship Id="rId175" Type="http://schemas.openxmlformats.org/officeDocument/2006/relationships/tags" Target="../tags/tag625.xml"/><Relationship Id="rId176" Type="http://schemas.openxmlformats.org/officeDocument/2006/relationships/tags" Target="../tags/tag626.xml"/><Relationship Id="rId177" Type="http://schemas.openxmlformats.org/officeDocument/2006/relationships/tags" Target="../tags/tag627.xml"/><Relationship Id="rId178" Type="http://schemas.openxmlformats.org/officeDocument/2006/relationships/tags" Target="../tags/tag628.xml"/><Relationship Id="rId179" Type="http://schemas.openxmlformats.org/officeDocument/2006/relationships/tags" Target="../tags/tag629.xml"/><Relationship Id="rId70" Type="http://schemas.openxmlformats.org/officeDocument/2006/relationships/tags" Target="../tags/tag520.xml"/><Relationship Id="rId71" Type="http://schemas.openxmlformats.org/officeDocument/2006/relationships/tags" Target="../tags/tag521.xml"/><Relationship Id="rId72" Type="http://schemas.openxmlformats.org/officeDocument/2006/relationships/tags" Target="../tags/tag522.xml"/><Relationship Id="rId73" Type="http://schemas.openxmlformats.org/officeDocument/2006/relationships/tags" Target="../tags/tag523.xml"/><Relationship Id="rId74" Type="http://schemas.openxmlformats.org/officeDocument/2006/relationships/tags" Target="../tags/tag524.xml"/><Relationship Id="rId75" Type="http://schemas.openxmlformats.org/officeDocument/2006/relationships/tags" Target="../tags/tag525.xml"/><Relationship Id="rId76" Type="http://schemas.openxmlformats.org/officeDocument/2006/relationships/tags" Target="../tags/tag526.xml"/><Relationship Id="rId77" Type="http://schemas.openxmlformats.org/officeDocument/2006/relationships/tags" Target="../tags/tag527.xml"/><Relationship Id="rId78" Type="http://schemas.openxmlformats.org/officeDocument/2006/relationships/tags" Target="../tags/tag528.xml"/><Relationship Id="rId79" Type="http://schemas.openxmlformats.org/officeDocument/2006/relationships/tags" Target="../tags/tag529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100" Type="http://schemas.openxmlformats.org/officeDocument/2006/relationships/tags" Target="../tags/tag550.xml"/><Relationship Id="rId101" Type="http://schemas.openxmlformats.org/officeDocument/2006/relationships/tags" Target="../tags/tag551.xml"/><Relationship Id="rId102" Type="http://schemas.openxmlformats.org/officeDocument/2006/relationships/tags" Target="../tags/tag552.xml"/><Relationship Id="rId103" Type="http://schemas.openxmlformats.org/officeDocument/2006/relationships/tags" Target="../tags/tag553.xml"/><Relationship Id="rId104" Type="http://schemas.openxmlformats.org/officeDocument/2006/relationships/tags" Target="../tags/tag554.xml"/><Relationship Id="rId105" Type="http://schemas.openxmlformats.org/officeDocument/2006/relationships/tags" Target="../tags/tag555.xml"/><Relationship Id="rId106" Type="http://schemas.openxmlformats.org/officeDocument/2006/relationships/tags" Target="../tags/tag556.xml"/><Relationship Id="rId107" Type="http://schemas.openxmlformats.org/officeDocument/2006/relationships/tags" Target="../tags/tag557.xml"/><Relationship Id="rId108" Type="http://schemas.openxmlformats.org/officeDocument/2006/relationships/tags" Target="../tags/tag558.xml"/><Relationship Id="rId109" Type="http://schemas.openxmlformats.org/officeDocument/2006/relationships/tags" Target="../tags/tag559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Relationship Id="rId9" Type="http://schemas.openxmlformats.org/officeDocument/2006/relationships/tags" Target="../tags/tag459.xml"/><Relationship Id="rId140" Type="http://schemas.openxmlformats.org/officeDocument/2006/relationships/tags" Target="../tags/tag590.xml"/><Relationship Id="rId141" Type="http://schemas.openxmlformats.org/officeDocument/2006/relationships/tags" Target="../tags/tag59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1" Type="http://schemas.openxmlformats.org/officeDocument/2006/relationships/tags" Target="../tags/tag664.xml"/><Relationship Id="rId12" Type="http://schemas.openxmlformats.org/officeDocument/2006/relationships/tags" Target="../tags/tag665.xml"/><Relationship Id="rId13" Type="http://schemas.openxmlformats.org/officeDocument/2006/relationships/tags" Target="../tags/tag666.xml"/><Relationship Id="rId14" Type="http://schemas.openxmlformats.org/officeDocument/2006/relationships/tags" Target="../tags/tag667.xml"/><Relationship Id="rId15" Type="http://schemas.openxmlformats.org/officeDocument/2006/relationships/tags" Target="../tags/tag668.xml"/><Relationship Id="rId16" Type="http://schemas.openxmlformats.org/officeDocument/2006/relationships/tags" Target="../tags/tag669.xml"/><Relationship Id="rId17" Type="http://schemas.openxmlformats.org/officeDocument/2006/relationships/tags" Target="../tags/tag670.xml"/><Relationship Id="rId18" Type="http://schemas.openxmlformats.org/officeDocument/2006/relationships/tags" Target="../tags/tag67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654.xml"/><Relationship Id="rId2" Type="http://schemas.openxmlformats.org/officeDocument/2006/relationships/tags" Target="../tags/tag655.xml"/><Relationship Id="rId3" Type="http://schemas.openxmlformats.org/officeDocument/2006/relationships/tags" Target="../tags/tag656.xml"/><Relationship Id="rId4" Type="http://schemas.openxmlformats.org/officeDocument/2006/relationships/tags" Target="../tags/tag657.xml"/><Relationship Id="rId5" Type="http://schemas.openxmlformats.org/officeDocument/2006/relationships/tags" Target="../tags/tag658.xml"/><Relationship Id="rId6" Type="http://schemas.openxmlformats.org/officeDocument/2006/relationships/tags" Target="../tags/tag659.xml"/><Relationship Id="rId7" Type="http://schemas.openxmlformats.org/officeDocument/2006/relationships/tags" Target="../tags/tag660.xml"/><Relationship Id="rId8" Type="http://schemas.openxmlformats.org/officeDocument/2006/relationships/tags" Target="../tags/tag661.xml"/><Relationship Id="rId9" Type="http://schemas.openxmlformats.org/officeDocument/2006/relationships/tags" Target="../tags/tag662.xml"/><Relationship Id="rId10" Type="http://schemas.openxmlformats.org/officeDocument/2006/relationships/tags" Target="../tags/tag663.xml"/></Relationships>
</file>

<file path=ppt/slides/_rels/slide54.xml.rels><?xml version="1.0" encoding="UTF-8" standalone="yes"?>
<Relationships xmlns="http://schemas.openxmlformats.org/package/2006/relationships"><Relationship Id="rId11" Type="http://schemas.openxmlformats.org/officeDocument/2006/relationships/tags" Target="../tags/tag682.xml"/><Relationship Id="rId12" Type="http://schemas.openxmlformats.org/officeDocument/2006/relationships/tags" Target="../tags/tag683.xml"/><Relationship Id="rId13" Type="http://schemas.openxmlformats.org/officeDocument/2006/relationships/tags" Target="../tags/tag684.xml"/><Relationship Id="rId14" Type="http://schemas.openxmlformats.org/officeDocument/2006/relationships/tags" Target="../tags/tag685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672.xml"/><Relationship Id="rId2" Type="http://schemas.openxmlformats.org/officeDocument/2006/relationships/tags" Target="../tags/tag673.xml"/><Relationship Id="rId3" Type="http://schemas.openxmlformats.org/officeDocument/2006/relationships/tags" Target="../tags/tag674.xml"/><Relationship Id="rId4" Type="http://schemas.openxmlformats.org/officeDocument/2006/relationships/tags" Target="../tags/tag675.xml"/><Relationship Id="rId5" Type="http://schemas.openxmlformats.org/officeDocument/2006/relationships/tags" Target="../tags/tag676.xml"/><Relationship Id="rId6" Type="http://schemas.openxmlformats.org/officeDocument/2006/relationships/tags" Target="../tags/tag677.xml"/><Relationship Id="rId7" Type="http://schemas.openxmlformats.org/officeDocument/2006/relationships/tags" Target="../tags/tag678.xml"/><Relationship Id="rId8" Type="http://schemas.openxmlformats.org/officeDocument/2006/relationships/tags" Target="../tags/tag679.xml"/><Relationship Id="rId9" Type="http://schemas.openxmlformats.org/officeDocument/2006/relationships/tags" Target="../tags/tag680.xml"/><Relationship Id="rId10" Type="http://schemas.openxmlformats.org/officeDocument/2006/relationships/tags" Target="../tags/tag681.xml"/></Relationships>
</file>

<file path=ppt/slides/_rels/slide55.xml.rels><?xml version="1.0" encoding="UTF-8" standalone="yes"?>
<Relationships xmlns="http://schemas.openxmlformats.org/package/2006/relationships"><Relationship Id="rId11" Type="http://schemas.openxmlformats.org/officeDocument/2006/relationships/tags" Target="../tags/tag696.xml"/><Relationship Id="rId12" Type="http://schemas.openxmlformats.org/officeDocument/2006/relationships/tags" Target="../tags/tag697.xml"/><Relationship Id="rId13" Type="http://schemas.openxmlformats.org/officeDocument/2006/relationships/tags" Target="../tags/tag698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686.xml"/><Relationship Id="rId2" Type="http://schemas.openxmlformats.org/officeDocument/2006/relationships/tags" Target="../tags/tag687.xml"/><Relationship Id="rId3" Type="http://schemas.openxmlformats.org/officeDocument/2006/relationships/tags" Target="../tags/tag688.xml"/><Relationship Id="rId4" Type="http://schemas.openxmlformats.org/officeDocument/2006/relationships/tags" Target="../tags/tag689.xml"/><Relationship Id="rId5" Type="http://schemas.openxmlformats.org/officeDocument/2006/relationships/tags" Target="../tags/tag690.xml"/><Relationship Id="rId6" Type="http://schemas.openxmlformats.org/officeDocument/2006/relationships/tags" Target="../tags/tag691.xml"/><Relationship Id="rId7" Type="http://schemas.openxmlformats.org/officeDocument/2006/relationships/tags" Target="../tags/tag692.xml"/><Relationship Id="rId8" Type="http://schemas.openxmlformats.org/officeDocument/2006/relationships/tags" Target="../tags/tag693.xml"/><Relationship Id="rId9" Type="http://schemas.openxmlformats.org/officeDocument/2006/relationships/tags" Target="../tags/tag694.xml"/><Relationship Id="rId10" Type="http://schemas.openxmlformats.org/officeDocument/2006/relationships/tags" Target="../tags/tag69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0" Type="http://schemas.openxmlformats.org/officeDocument/2006/relationships/tags" Target="../tags/tag718.xml"/><Relationship Id="rId21" Type="http://schemas.openxmlformats.org/officeDocument/2006/relationships/tags" Target="../tags/tag719.xml"/><Relationship Id="rId22" Type="http://schemas.openxmlformats.org/officeDocument/2006/relationships/tags" Target="../tags/tag720.xml"/><Relationship Id="rId23" Type="http://schemas.openxmlformats.org/officeDocument/2006/relationships/tags" Target="../tags/tag721.xml"/><Relationship Id="rId24" Type="http://schemas.openxmlformats.org/officeDocument/2006/relationships/tags" Target="../tags/tag722.xml"/><Relationship Id="rId25" Type="http://schemas.openxmlformats.org/officeDocument/2006/relationships/tags" Target="../tags/tag723.xml"/><Relationship Id="rId26" Type="http://schemas.openxmlformats.org/officeDocument/2006/relationships/tags" Target="../tags/tag724.xml"/><Relationship Id="rId27" Type="http://schemas.openxmlformats.org/officeDocument/2006/relationships/tags" Target="../tags/tag725.xml"/><Relationship Id="rId28" Type="http://schemas.openxmlformats.org/officeDocument/2006/relationships/tags" Target="../tags/tag726.xml"/><Relationship Id="rId29" Type="http://schemas.openxmlformats.org/officeDocument/2006/relationships/tags" Target="../tags/tag727.xml"/><Relationship Id="rId1" Type="http://schemas.openxmlformats.org/officeDocument/2006/relationships/tags" Target="../tags/tag699.xml"/><Relationship Id="rId2" Type="http://schemas.openxmlformats.org/officeDocument/2006/relationships/tags" Target="../tags/tag700.xml"/><Relationship Id="rId3" Type="http://schemas.openxmlformats.org/officeDocument/2006/relationships/tags" Target="../tags/tag701.xml"/><Relationship Id="rId4" Type="http://schemas.openxmlformats.org/officeDocument/2006/relationships/tags" Target="../tags/tag702.xml"/><Relationship Id="rId5" Type="http://schemas.openxmlformats.org/officeDocument/2006/relationships/tags" Target="../tags/tag703.xml"/><Relationship Id="rId30" Type="http://schemas.openxmlformats.org/officeDocument/2006/relationships/tags" Target="../tags/tag728.xml"/><Relationship Id="rId31" Type="http://schemas.openxmlformats.org/officeDocument/2006/relationships/tags" Target="../tags/tag729.xml"/><Relationship Id="rId32" Type="http://schemas.openxmlformats.org/officeDocument/2006/relationships/tags" Target="../tags/tag730.xml"/><Relationship Id="rId9" Type="http://schemas.openxmlformats.org/officeDocument/2006/relationships/tags" Target="../tags/tag707.xml"/><Relationship Id="rId6" Type="http://schemas.openxmlformats.org/officeDocument/2006/relationships/tags" Target="../tags/tag704.xml"/><Relationship Id="rId7" Type="http://schemas.openxmlformats.org/officeDocument/2006/relationships/tags" Target="../tags/tag705.xml"/><Relationship Id="rId8" Type="http://schemas.openxmlformats.org/officeDocument/2006/relationships/tags" Target="../tags/tag706.xml"/><Relationship Id="rId33" Type="http://schemas.openxmlformats.org/officeDocument/2006/relationships/tags" Target="../tags/tag731.xml"/><Relationship Id="rId34" Type="http://schemas.openxmlformats.org/officeDocument/2006/relationships/tags" Target="../tags/tag732.xml"/><Relationship Id="rId35" Type="http://schemas.openxmlformats.org/officeDocument/2006/relationships/tags" Target="../tags/tag733.xml"/><Relationship Id="rId36" Type="http://schemas.openxmlformats.org/officeDocument/2006/relationships/tags" Target="../tags/tag734.xml"/><Relationship Id="rId10" Type="http://schemas.openxmlformats.org/officeDocument/2006/relationships/tags" Target="../tags/tag708.xml"/><Relationship Id="rId11" Type="http://schemas.openxmlformats.org/officeDocument/2006/relationships/tags" Target="../tags/tag709.xml"/><Relationship Id="rId12" Type="http://schemas.openxmlformats.org/officeDocument/2006/relationships/tags" Target="../tags/tag710.xml"/><Relationship Id="rId13" Type="http://schemas.openxmlformats.org/officeDocument/2006/relationships/tags" Target="../tags/tag711.xml"/><Relationship Id="rId14" Type="http://schemas.openxmlformats.org/officeDocument/2006/relationships/tags" Target="../tags/tag712.xml"/><Relationship Id="rId15" Type="http://schemas.openxmlformats.org/officeDocument/2006/relationships/tags" Target="../tags/tag713.xml"/><Relationship Id="rId16" Type="http://schemas.openxmlformats.org/officeDocument/2006/relationships/tags" Target="../tags/tag714.xml"/><Relationship Id="rId17" Type="http://schemas.openxmlformats.org/officeDocument/2006/relationships/tags" Target="../tags/tag715.xml"/><Relationship Id="rId18" Type="http://schemas.openxmlformats.org/officeDocument/2006/relationships/tags" Target="../tags/tag716.xml"/><Relationship Id="rId19" Type="http://schemas.openxmlformats.org/officeDocument/2006/relationships/tags" Target="../tags/tag717.xml"/><Relationship Id="rId37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735.xml"/><Relationship Id="rId2" Type="http://schemas.openxmlformats.org/officeDocument/2006/relationships/tags" Target="../tags/tag736.xml"/><Relationship Id="rId3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737.xml"/><Relationship Id="rId2" Type="http://schemas.openxmlformats.org/officeDocument/2006/relationships/tags" Target="../tags/tag738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tags" Target="../tags/tag747.xml"/><Relationship Id="rId20" Type="http://schemas.openxmlformats.org/officeDocument/2006/relationships/tags" Target="../tags/tag758.xml"/><Relationship Id="rId21" Type="http://schemas.openxmlformats.org/officeDocument/2006/relationships/tags" Target="../tags/tag759.xml"/><Relationship Id="rId22" Type="http://schemas.openxmlformats.org/officeDocument/2006/relationships/tags" Target="../tags/tag760.xml"/><Relationship Id="rId23" Type="http://schemas.openxmlformats.org/officeDocument/2006/relationships/tags" Target="../tags/tag761.xml"/><Relationship Id="rId24" Type="http://schemas.openxmlformats.org/officeDocument/2006/relationships/tags" Target="../tags/tag762.xml"/><Relationship Id="rId25" Type="http://schemas.openxmlformats.org/officeDocument/2006/relationships/tags" Target="../tags/tag763.xml"/><Relationship Id="rId26" Type="http://schemas.openxmlformats.org/officeDocument/2006/relationships/tags" Target="../tags/tag764.xml"/><Relationship Id="rId27" Type="http://schemas.openxmlformats.org/officeDocument/2006/relationships/tags" Target="../tags/tag765.xml"/><Relationship Id="rId28" Type="http://schemas.openxmlformats.org/officeDocument/2006/relationships/tags" Target="../tags/tag766.xml"/><Relationship Id="rId29" Type="http://schemas.openxmlformats.org/officeDocument/2006/relationships/tags" Target="../tags/tag767.xml"/><Relationship Id="rId30" Type="http://schemas.openxmlformats.org/officeDocument/2006/relationships/tags" Target="../tags/tag768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748.xml"/><Relationship Id="rId11" Type="http://schemas.openxmlformats.org/officeDocument/2006/relationships/tags" Target="../tags/tag749.xml"/><Relationship Id="rId12" Type="http://schemas.openxmlformats.org/officeDocument/2006/relationships/tags" Target="../tags/tag750.xml"/><Relationship Id="rId13" Type="http://schemas.openxmlformats.org/officeDocument/2006/relationships/tags" Target="../tags/tag751.xml"/><Relationship Id="rId14" Type="http://schemas.openxmlformats.org/officeDocument/2006/relationships/tags" Target="../tags/tag752.xml"/><Relationship Id="rId15" Type="http://schemas.openxmlformats.org/officeDocument/2006/relationships/tags" Target="../tags/tag753.xml"/><Relationship Id="rId16" Type="http://schemas.openxmlformats.org/officeDocument/2006/relationships/tags" Target="../tags/tag754.xml"/><Relationship Id="rId17" Type="http://schemas.openxmlformats.org/officeDocument/2006/relationships/tags" Target="../tags/tag755.xml"/><Relationship Id="rId18" Type="http://schemas.openxmlformats.org/officeDocument/2006/relationships/tags" Target="../tags/tag756.xml"/><Relationship Id="rId19" Type="http://schemas.openxmlformats.org/officeDocument/2006/relationships/tags" Target="../tags/tag757.xml"/><Relationship Id="rId1" Type="http://schemas.openxmlformats.org/officeDocument/2006/relationships/tags" Target="../tags/tag739.xml"/><Relationship Id="rId2" Type="http://schemas.openxmlformats.org/officeDocument/2006/relationships/tags" Target="../tags/tag740.xml"/><Relationship Id="rId3" Type="http://schemas.openxmlformats.org/officeDocument/2006/relationships/tags" Target="../tags/tag741.xml"/><Relationship Id="rId4" Type="http://schemas.openxmlformats.org/officeDocument/2006/relationships/tags" Target="../tags/tag742.xml"/><Relationship Id="rId5" Type="http://schemas.openxmlformats.org/officeDocument/2006/relationships/tags" Target="../tags/tag743.xml"/><Relationship Id="rId6" Type="http://schemas.openxmlformats.org/officeDocument/2006/relationships/tags" Target="../tags/tag744.xml"/><Relationship Id="rId7" Type="http://schemas.openxmlformats.org/officeDocument/2006/relationships/tags" Target="../tags/tag745.xml"/><Relationship Id="rId8" Type="http://schemas.openxmlformats.org/officeDocument/2006/relationships/tags" Target="../tags/tag746.xml"/></Relationships>
</file>

<file path=ppt/slides/_rels/slide61.xml.rels><?xml version="1.0" encoding="UTF-8" standalone="yes"?>
<Relationships xmlns="http://schemas.openxmlformats.org/package/2006/relationships"><Relationship Id="rId11" Type="http://schemas.openxmlformats.org/officeDocument/2006/relationships/tags" Target="../tags/tag779.xml"/><Relationship Id="rId12" Type="http://schemas.openxmlformats.org/officeDocument/2006/relationships/tags" Target="../tags/tag780.xml"/><Relationship Id="rId13" Type="http://schemas.openxmlformats.org/officeDocument/2006/relationships/tags" Target="../tags/tag781.xml"/><Relationship Id="rId14" Type="http://schemas.openxmlformats.org/officeDocument/2006/relationships/tags" Target="../tags/tag782.xml"/><Relationship Id="rId15" Type="http://schemas.openxmlformats.org/officeDocument/2006/relationships/tags" Target="../tags/tag78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69.xml"/><Relationship Id="rId2" Type="http://schemas.openxmlformats.org/officeDocument/2006/relationships/tags" Target="../tags/tag770.xml"/><Relationship Id="rId3" Type="http://schemas.openxmlformats.org/officeDocument/2006/relationships/tags" Target="../tags/tag771.xml"/><Relationship Id="rId4" Type="http://schemas.openxmlformats.org/officeDocument/2006/relationships/tags" Target="../tags/tag772.xml"/><Relationship Id="rId5" Type="http://schemas.openxmlformats.org/officeDocument/2006/relationships/tags" Target="../tags/tag773.xml"/><Relationship Id="rId6" Type="http://schemas.openxmlformats.org/officeDocument/2006/relationships/tags" Target="../tags/tag774.xml"/><Relationship Id="rId7" Type="http://schemas.openxmlformats.org/officeDocument/2006/relationships/tags" Target="../tags/tag775.xml"/><Relationship Id="rId8" Type="http://schemas.openxmlformats.org/officeDocument/2006/relationships/tags" Target="../tags/tag776.xml"/><Relationship Id="rId9" Type="http://schemas.openxmlformats.org/officeDocument/2006/relationships/tags" Target="../tags/tag777.xml"/><Relationship Id="rId10" Type="http://schemas.openxmlformats.org/officeDocument/2006/relationships/tags" Target="../tags/tag778.xml"/></Relationships>
</file>

<file path=ppt/slides/_rels/slide62.xml.rels><?xml version="1.0" encoding="UTF-8" standalone="yes"?>
<Relationships xmlns="http://schemas.openxmlformats.org/package/2006/relationships"><Relationship Id="rId11" Type="http://schemas.openxmlformats.org/officeDocument/2006/relationships/tags" Target="../tags/tag794.xml"/><Relationship Id="rId12" Type="http://schemas.openxmlformats.org/officeDocument/2006/relationships/tags" Target="../tags/tag795.xml"/><Relationship Id="rId13" Type="http://schemas.openxmlformats.org/officeDocument/2006/relationships/tags" Target="../tags/tag796.xml"/><Relationship Id="rId14" Type="http://schemas.openxmlformats.org/officeDocument/2006/relationships/tags" Target="../tags/tag797.xml"/><Relationship Id="rId15" Type="http://schemas.openxmlformats.org/officeDocument/2006/relationships/tags" Target="../tags/tag79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84.xml"/><Relationship Id="rId2" Type="http://schemas.openxmlformats.org/officeDocument/2006/relationships/tags" Target="../tags/tag785.xml"/><Relationship Id="rId3" Type="http://schemas.openxmlformats.org/officeDocument/2006/relationships/tags" Target="../tags/tag786.xml"/><Relationship Id="rId4" Type="http://schemas.openxmlformats.org/officeDocument/2006/relationships/tags" Target="../tags/tag787.xml"/><Relationship Id="rId5" Type="http://schemas.openxmlformats.org/officeDocument/2006/relationships/tags" Target="../tags/tag788.xml"/><Relationship Id="rId6" Type="http://schemas.openxmlformats.org/officeDocument/2006/relationships/tags" Target="../tags/tag789.xml"/><Relationship Id="rId7" Type="http://schemas.openxmlformats.org/officeDocument/2006/relationships/tags" Target="../tags/tag790.xml"/><Relationship Id="rId8" Type="http://schemas.openxmlformats.org/officeDocument/2006/relationships/tags" Target="../tags/tag791.xml"/><Relationship Id="rId9" Type="http://schemas.openxmlformats.org/officeDocument/2006/relationships/tags" Target="../tags/tag792.xml"/><Relationship Id="rId10" Type="http://schemas.openxmlformats.org/officeDocument/2006/relationships/tags" Target="../tags/tag793.xml"/></Relationships>
</file>

<file path=ppt/slides/_rels/slide63.xml.rels><?xml version="1.0" encoding="UTF-8" standalone="yes"?>
<Relationships xmlns="http://schemas.openxmlformats.org/package/2006/relationships"><Relationship Id="rId11" Type="http://schemas.openxmlformats.org/officeDocument/2006/relationships/tags" Target="../tags/tag809.xml"/><Relationship Id="rId12" Type="http://schemas.openxmlformats.org/officeDocument/2006/relationships/tags" Target="../tags/tag810.xml"/><Relationship Id="rId13" Type="http://schemas.openxmlformats.org/officeDocument/2006/relationships/tags" Target="../tags/tag811.xml"/><Relationship Id="rId14" Type="http://schemas.openxmlformats.org/officeDocument/2006/relationships/tags" Target="../tags/tag812.xml"/><Relationship Id="rId15" Type="http://schemas.openxmlformats.org/officeDocument/2006/relationships/tags" Target="../tags/tag81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99.xml"/><Relationship Id="rId2" Type="http://schemas.openxmlformats.org/officeDocument/2006/relationships/tags" Target="../tags/tag800.xml"/><Relationship Id="rId3" Type="http://schemas.openxmlformats.org/officeDocument/2006/relationships/tags" Target="../tags/tag801.xml"/><Relationship Id="rId4" Type="http://schemas.openxmlformats.org/officeDocument/2006/relationships/tags" Target="../tags/tag802.xml"/><Relationship Id="rId5" Type="http://schemas.openxmlformats.org/officeDocument/2006/relationships/tags" Target="../tags/tag803.xml"/><Relationship Id="rId6" Type="http://schemas.openxmlformats.org/officeDocument/2006/relationships/tags" Target="../tags/tag804.xml"/><Relationship Id="rId7" Type="http://schemas.openxmlformats.org/officeDocument/2006/relationships/tags" Target="../tags/tag805.xml"/><Relationship Id="rId8" Type="http://schemas.openxmlformats.org/officeDocument/2006/relationships/tags" Target="../tags/tag806.xml"/><Relationship Id="rId9" Type="http://schemas.openxmlformats.org/officeDocument/2006/relationships/tags" Target="../tags/tag807.xml"/><Relationship Id="rId10" Type="http://schemas.openxmlformats.org/officeDocument/2006/relationships/tags" Target="../tags/tag808.xml"/></Relationships>
</file>

<file path=ppt/slides/_rels/slide64.xml.rels><?xml version="1.0" encoding="UTF-8" standalone="yes"?>
<Relationships xmlns="http://schemas.openxmlformats.org/package/2006/relationships"><Relationship Id="rId13" Type="http://schemas.openxmlformats.org/officeDocument/2006/relationships/tags" Target="../tags/tag826.xml"/><Relationship Id="rId14" Type="http://schemas.openxmlformats.org/officeDocument/2006/relationships/tags" Target="../tags/tag827.xml"/><Relationship Id="rId15" Type="http://schemas.openxmlformats.org/officeDocument/2006/relationships/tags" Target="../tags/tag828.xml"/><Relationship Id="rId16" Type="http://schemas.openxmlformats.org/officeDocument/2006/relationships/tags" Target="../tags/tag829.xml"/><Relationship Id="rId17" Type="http://schemas.openxmlformats.org/officeDocument/2006/relationships/tags" Target="../tags/tag830.xml"/><Relationship Id="rId18" Type="http://schemas.openxmlformats.org/officeDocument/2006/relationships/tags" Target="../tags/tag831.xml"/><Relationship Id="rId19" Type="http://schemas.openxmlformats.org/officeDocument/2006/relationships/tags" Target="../tags/tag832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863.xml"/><Relationship Id="rId51" Type="http://schemas.openxmlformats.org/officeDocument/2006/relationships/tags" Target="../tags/tag864.xml"/><Relationship Id="rId52" Type="http://schemas.openxmlformats.org/officeDocument/2006/relationships/tags" Target="../tags/tag865.xml"/><Relationship Id="rId53" Type="http://schemas.openxmlformats.org/officeDocument/2006/relationships/tags" Target="../tags/tag866.xml"/><Relationship Id="rId54" Type="http://schemas.openxmlformats.org/officeDocument/2006/relationships/tags" Target="../tags/tag867.xml"/><Relationship Id="rId55" Type="http://schemas.openxmlformats.org/officeDocument/2006/relationships/tags" Target="../tags/tag868.xml"/><Relationship Id="rId56" Type="http://schemas.openxmlformats.org/officeDocument/2006/relationships/tags" Target="../tags/tag869.xml"/><Relationship Id="rId57" Type="http://schemas.openxmlformats.org/officeDocument/2006/relationships/tags" Target="../tags/tag870.xml"/><Relationship Id="rId58" Type="http://schemas.openxmlformats.org/officeDocument/2006/relationships/tags" Target="../tags/tag871.xml"/><Relationship Id="rId59" Type="http://schemas.openxmlformats.org/officeDocument/2006/relationships/tags" Target="../tags/tag872.xml"/><Relationship Id="rId40" Type="http://schemas.openxmlformats.org/officeDocument/2006/relationships/tags" Target="../tags/tag853.xml"/><Relationship Id="rId41" Type="http://schemas.openxmlformats.org/officeDocument/2006/relationships/tags" Target="../tags/tag854.xml"/><Relationship Id="rId42" Type="http://schemas.openxmlformats.org/officeDocument/2006/relationships/tags" Target="../tags/tag855.xml"/><Relationship Id="rId43" Type="http://schemas.openxmlformats.org/officeDocument/2006/relationships/tags" Target="../tags/tag856.xml"/><Relationship Id="rId44" Type="http://schemas.openxmlformats.org/officeDocument/2006/relationships/tags" Target="../tags/tag857.xml"/><Relationship Id="rId45" Type="http://schemas.openxmlformats.org/officeDocument/2006/relationships/tags" Target="../tags/tag858.xml"/><Relationship Id="rId46" Type="http://schemas.openxmlformats.org/officeDocument/2006/relationships/tags" Target="../tags/tag859.xml"/><Relationship Id="rId47" Type="http://schemas.openxmlformats.org/officeDocument/2006/relationships/tags" Target="../tags/tag860.xml"/><Relationship Id="rId48" Type="http://schemas.openxmlformats.org/officeDocument/2006/relationships/tags" Target="../tags/tag861.xml"/><Relationship Id="rId49" Type="http://schemas.openxmlformats.org/officeDocument/2006/relationships/tags" Target="../tags/tag862.xml"/><Relationship Id="rId1" Type="http://schemas.openxmlformats.org/officeDocument/2006/relationships/tags" Target="../tags/tag814.xml"/><Relationship Id="rId2" Type="http://schemas.openxmlformats.org/officeDocument/2006/relationships/tags" Target="../tags/tag815.xml"/><Relationship Id="rId3" Type="http://schemas.openxmlformats.org/officeDocument/2006/relationships/tags" Target="../tags/tag816.xml"/><Relationship Id="rId4" Type="http://schemas.openxmlformats.org/officeDocument/2006/relationships/tags" Target="../tags/tag817.xml"/><Relationship Id="rId5" Type="http://schemas.openxmlformats.org/officeDocument/2006/relationships/tags" Target="../tags/tag818.xml"/><Relationship Id="rId6" Type="http://schemas.openxmlformats.org/officeDocument/2006/relationships/tags" Target="../tags/tag819.xml"/><Relationship Id="rId7" Type="http://schemas.openxmlformats.org/officeDocument/2006/relationships/tags" Target="../tags/tag820.xml"/><Relationship Id="rId8" Type="http://schemas.openxmlformats.org/officeDocument/2006/relationships/tags" Target="../tags/tag821.xml"/><Relationship Id="rId9" Type="http://schemas.openxmlformats.org/officeDocument/2006/relationships/tags" Target="../tags/tag822.xml"/><Relationship Id="rId30" Type="http://schemas.openxmlformats.org/officeDocument/2006/relationships/tags" Target="../tags/tag843.xml"/><Relationship Id="rId31" Type="http://schemas.openxmlformats.org/officeDocument/2006/relationships/tags" Target="../tags/tag844.xml"/><Relationship Id="rId32" Type="http://schemas.openxmlformats.org/officeDocument/2006/relationships/tags" Target="../tags/tag845.xml"/><Relationship Id="rId33" Type="http://schemas.openxmlformats.org/officeDocument/2006/relationships/tags" Target="../tags/tag846.xml"/><Relationship Id="rId34" Type="http://schemas.openxmlformats.org/officeDocument/2006/relationships/tags" Target="../tags/tag847.xml"/><Relationship Id="rId35" Type="http://schemas.openxmlformats.org/officeDocument/2006/relationships/tags" Target="../tags/tag848.xml"/><Relationship Id="rId36" Type="http://schemas.openxmlformats.org/officeDocument/2006/relationships/tags" Target="../tags/tag849.xml"/><Relationship Id="rId37" Type="http://schemas.openxmlformats.org/officeDocument/2006/relationships/tags" Target="../tags/tag850.xml"/><Relationship Id="rId38" Type="http://schemas.openxmlformats.org/officeDocument/2006/relationships/tags" Target="../tags/tag851.xml"/><Relationship Id="rId39" Type="http://schemas.openxmlformats.org/officeDocument/2006/relationships/tags" Target="../tags/tag852.xml"/><Relationship Id="rId20" Type="http://schemas.openxmlformats.org/officeDocument/2006/relationships/tags" Target="../tags/tag833.xml"/><Relationship Id="rId21" Type="http://schemas.openxmlformats.org/officeDocument/2006/relationships/tags" Target="../tags/tag834.xml"/><Relationship Id="rId22" Type="http://schemas.openxmlformats.org/officeDocument/2006/relationships/tags" Target="../tags/tag835.xml"/><Relationship Id="rId23" Type="http://schemas.openxmlformats.org/officeDocument/2006/relationships/tags" Target="../tags/tag836.xml"/><Relationship Id="rId24" Type="http://schemas.openxmlformats.org/officeDocument/2006/relationships/tags" Target="../tags/tag837.xml"/><Relationship Id="rId25" Type="http://schemas.openxmlformats.org/officeDocument/2006/relationships/tags" Target="../tags/tag838.xml"/><Relationship Id="rId26" Type="http://schemas.openxmlformats.org/officeDocument/2006/relationships/tags" Target="../tags/tag839.xml"/><Relationship Id="rId27" Type="http://schemas.openxmlformats.org/officeDocument/2006/relationships/tags" Target="../tags/tag840.xml"/><Relationship Id="rId28" Type="http://schemas.openxmlformats.org/officeDocument/2006/relationships/tags" Target="../tags/tag841.xml"/><Relationship Id="rId29" Type="http://schemas.openxmlformats.org/officeDocument/2006/relationships/tags" Target="../tags/tag842.xml"/><Relationship Id="rId60" Type="http://schemas.openxmlformats.org/officeDocument/2006/relationships/tags" Target="../tags/tag873.xml"/><Relationship Id="rId61" Type="http://schemas.openxmlformats.org/officeDocument/2006/relationships/tags" Target="../tags/tag874.xml"/><Relationship Id="rId62" Type="http://schemas.openxmlformats.org/officeDocument/2006/relationships/tags" Target="../tags/tag875.xml"/><Relationship Id="rId10" Type="http://schemas.openxmlformats.org/officeDocument/2006/relationships/tags" Target="../tags/tag823.xml"/><Relationship Id="rId11" Type="http://schemas.openxmlformats.org/officeDocument/2006/relationships/tags" Target="../tags/tag824.xml"/><Relationship Id="rId12" Type="http://schemas.openxmlformats.org/officeDocument/2006/relationships/tags" Target="../tags/tag825.xml"/></Relationships>
</file>

<file path=ppt/slides/_rels/slide65.xml.rels><?xml version="1.0" encoding="UTF-8" standalone="yes"?>
<Relationships xmlns="http://schemas.openxmlformats.org/package/2006/relationships"><Relationship Id="rId46" Type="http://schemas.openxmlformats.org/officeDocument/2006/relationships/tags" Target="../tags/tag921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895.xml"/><Relationship Id="rId21" Type="http://schemas.openxmlformats.org/officeDocument/2006/relationships/tags" Target="../tags/tag896.xml"/><Relationship Id="rId22" Type="http://schemas.openxmlformats.org/officeDocument/2006/relationships/tags" Target="../tags/tag897.xml"/><Relationship Id="rId23" Type="http://schemas.openxmlformats.org/officeDocument/2006/relationships/tags" Target="../tags/tag898.xml"/><Relationship Id="rId24" Type="http://schemas.openxmlformats.org/officeDocument/2006/relationships/tags" Target="../tags/tag899.xml"/><Relationship Id="rId25" Type="http://schemas.openxmlformats.org/officeDocument/2006/relationships/tags" Target="../tags/tag900.xml"/><Relationship Id="rId26" Type="http://schemas.openxmlformats.org/officeDocument/2006/relationships/tags" Target="../tags/tag901.xml"/><Relationship Id="rId27" Type="http://schemas.openxmlformats.org/officeDocument/2006/relationships/tags" Target="../tags/tag902.xml"/><Relationship Id="rId28" Type="http://schemas.openxmlformats.org/officeDocument/2006/relationships/tags" Target="../tags/tag903.xml"/><Relationship Id="rId29" Type="http://schemas.openxmlformats.org/officeDocument/2006/relationships/tags" Target="../tags/tag904.xml"/><Relationship Id="rId1" Type="http://schemas.openxmlformats.org/officeDocument/2006/relationships/tags" Target="../tags/tag876.xml"/><Relationship Id="rId2" Type="http://schemas.openxmlformats.org/officeDocument/2006/relationships/tags" Target="../tags/tag877.xml"/><Relationship Id="rId3" Type="http://schemas.openxmlformats.org/officeDocument/2006/relationships/tags" Target="../tags/tag878.xml"/><Relationship Id="rId4" Type="http://schemas.openxmlformats.org/officeDocument/2006/relationships/tags" Target="../tags/tag879.xml"/><Relationship Id="rId5" Type="http://schemas.openxmlformats.org/officeDocument/2006/relationships/tags" Target="../tags/tag880.xml"/><Relationship Id="rId30" Type="http://schemas.openxmlformats.org/officeDocument/2006/relationships/tags" Target="../tags/tag905.xml"/><Relationship Id="rId31" Type="http://schemas.openxmlformats.org/officeDocument/2006/relationships/tags" Target="../tags/tag906.xml"/><Relationship Id="rId32" Type="http://schemas.openxmlformats.org/officeDocument/2006/relationships/tags" Target="../tags/tag907.xml"/><Relationship Id="rId9" Type="http://schemas.openxmlformats.org/officeDocument/2006/relationships/tags" Target="../tags/tag884.xml"/><Relationship Id="rId6" Type="http://schemas.openxmlformats.org/officeDocument/2006/relationships/tags" Target="../tags/tag881.xml"/><Relationship Id="rId7" Type="http://schemas.openxmlformats.org/officeDocument/2006/relationships/tags" Target="../tags/tag882.xml"/><Relationship Id="rId8" Type="http://schemas.openxmlformats.org/officeDocument/2006/relationships/tags" Target="../tags/tag883.xml"/><Relationship Id="rId33" Type="http://schemas.openxmlformats.org/officeDocument/2006/relationships/tags" Target="../tags/tag908.xml"/><Relationship Id="rId34" Type="http://schemas.openxmlformats.org/officeDocument/2006/relationships/tags" Target="../tags/tag909.xml"/><Relationship Id="rId35" Type="http://schemas.openxmlformats.org/officeDocument/2006/relationships/tags" Target="../tags/tag910.xml"/><Relationship Id="rId36" Type="http://schemas.openxmlformats.org/officeDocument/2006/relationships/tags" Target="../tags/tag911.xml"/><Relationship Id="rId10" Type="http://schemas.openxmlformats.org/officeDocument/2006/relationships/tags" Target="../tags/tag885.xml"/><Relationship Id="rId11" Type="http://schemas.openxmlformats.org/officeDocument/2006/relationships/tags" Target="../tags/tag886.xml"/><Relationship Id="rId12" Type="http://schemas.openxmlformats.org/officeDocument/2006/relationships/tags" Target="../tags/tag887.xml"/><Relationship Id="rId13" Type="http://schemas.openxmlformats.org/officeDocument/2006/relationships/tags" Target="../tags/tag888.xml"/><Relationship Id="rId14" Type="http://schemas.openxmlformats.org/officeDocument/2006/relationships/tags" Target="../tags/tag889.xml"/><Relationship Id="rId15" Type="http://schemas.openxmlformats.org/officeDocument/2006/relationships/tags" Target="../tags/tag890.xml"/><Relationship Id="rId16" Type="http://schemas.openxmlformats.org/officeDocument/2006/relationships/tags" Target="../tags/tag891.xml"/><Relationship Id="rId17" Type="http://schemas.openxmlformats.org/officeDocument/2006/relationships/tags" Target="../tags/tag892.xml"/><Relationship Id="rId18" Type="http://schemas.openxmlformats.org/officeDocument/2006/relationships/tags" Target="../tags/tag893.xml"/><Relationship Id="rId19" Type="http://schemas.openxmlformats.org/officeDocument/2006/relationships/tags" Target="../tags/tag894.xml"/><Relationship Id="rId37" Type="http://schemas.openxmlformats.org/officeDocument/2006/relationships/tags" Target="../tags/tag912.xml"/><Relationship Id="rId38" Type="http://schemas.openxmlformats.org/officeDocument/2006/relationships/tags" Target="../tags/tag913.xml"/><Relationship Id="rId39" Type="http://schemas.openxmlformats.org/officeDocument/2006/relationships/tags" Target="../tags/tag914.xml"/><Relationship Id="rId40" Type="http://schemas.openxmlformats.org/officeDocument/2006/relationships/tags" Target="../tags/tag915.xml"/><Relationship Id="rId41" Type="http://schemas.openxmlformats.org/officeDocument/2006/relationships/tags" Target="../tags/tag916.xml"/><Relationship Id="rId42" Type="http://schemas.openxmlformats.org/officeDocument/2006/relationships/tags" Target="../tags/tag917.xml"/><Relationship Id="rId43" Type="http://schemas.openxmlformats.org/officeDocument/2006/relationships/tags" Target="../tags/tag918.xml"/><Relationship Id="rId44" Type="http://schemas.openxmlformats.org/officeDocument/2006/relationships/tags" Target="../tags/tag919.xml"/><Relationship Id="rId45" Type="http://schemas.openxmlformats.org/officeDocument/2006/relationships/tags" Target="../tags/tag92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924.xml"/><Relationship Id="rId4" Type="http://schemas.openxmlformats.org/officeDocument/2006/relationships/tags" Target="../tags/tag925.xml"/><Relationship Id="rId5" Type="http://schemas.openxmlformats.org/officeDocument/2006/relationships/tags" Target="../tags/tag926.xml"/><Relationship Id="rId6" Type="http://schemas.openxmlformats.org/officeDocument/2006/relationships/tags" Target="../tags/tag927.xml"/><Relationship Id="rId7" Type="http://schemas.openxmlformats.org/officeDocument/2006/relationships/tags" Target="../tags/tag928.xml"/><Relationship Id="rId8" Type="http://schemas.openxmlformats.org/officeDocument/2006/relationships/tags" Target="../tags/tag929.xml"/><Relationship Id="rId9" Type="http://schemas.openxmlformats.org/officeDocument/2006/relationships/tags" Target="../tags/tag930.xml"/><Relationship Id="rId10" Type="http://schemas.openxmlformats.org/officeDocument/2006/relationships/tags" Target="../tags/tag931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922.xml"/><Relationship Id="rId2" Type="http://schemas.openxmlformats.org/officeDocument/2006/relationships/tags" Target="../tags/tag923.xml"/></Relationships>
</file>

<file path=ppt/slides/_rels/slide67.xml.rels><?xml version="1.0" encoding="UTF-8" standalone="yes"?>
<Relationships xmlns="http://schemas.openxmlformats.org/package/2006/relationships"><Relationship Id="rId20" Type="http://schemas.openxmlformats.org/officeDocument/2006/relationships/tags" Target="../tags/tag951.xml"/><Relationship Id="rId21" Type="http://schemas.openxmlformats.org/officeDocument/2006/relationships/tags" Target="../tags/tag952.xml"/><Relationship Id="rId22" Type="http://schemas.openxmlformats.org/officeDocument/2006/relationships/tags" Target="../tags/tag953.xml"/><Relationship Id="rId23" Type="http://schemas.openxmlformats.org/officeDocument/2006/relationships/tags" Target="../tags/tag954.xml"/><Relationship Id="rId24" Type="http://schemas.openxmlformats.org/officeDocument/2006/relationships/tags" Target="../tags/tag955.xml"/><Relationship Id="rId25" Type="http://schemas.openxmlformats.org/officeDocument/2006/relationships/tags" Target="../tags/tag956.xml"/><Relationship Id="rId26" Type="http://schemas.openxmlformats.org/officeDocument/2006/relationships/tags" Target="../tags/tag957.xml"/><Relationship Id="rId27" Type="http://schemas.openxmlformats.org/officeDocument/2006/relationships/tags" Target="../tags/tag958.xml"/><Relationship Id="rId28" Type="http://schemas.openxmlformats.org/officeDocument/2006/relationships/tags" Target="../tags/tag959.xml"/><Relationship Id="rId29" Type="http://schemas.openxmlformats.org/officeDocument/2006/relationships/tags" Target="../tags/tag960.xml"/><Relationship Id="rId1" Type="http://schemas.openxmlformats.org/officeDocument/2006/relationships/tags" Target="../tags/tag932.xml"/><Relationship Id="rId2" Type="http://schemas.openxmlformats.org/officeDocument/2006/relationships/tags" Target="../tags/tag933.xml"/><Relationship Id="rId3" Type="http://schemas.openxmlformats.org/officeDocument/2006/relationships/tags" Target="../tags/tag934.xml"/><Relationship Id="rId4" Type="http://schemas.openxmlformats.org/officeDocument/2006/relationships/tags" Target="../tags/tag935.xml"/><Relationship Id="rId5" Type="http://schemas.openxmlformats.org/officeDocument/2006/relationships/tags" Target="../tags/tag936.xml"/><Relationship Id="rId30" Type="http://schemas.openxmlformats.org/officeDocument/2006/relationships/tags" Target="../tags/tag961.xml"/><Relationship Id="rId31" Type="http://schemas.openxmlformats.org/officeDocument/2006/relationships/tags" Target="../tags/tag962.xml"/><Relationship Id="rId32" Type="http://schemas.openxmlformats.org/officeDocument/2006/relationships/tags" Target="../tags/tag963.xml"/><Relationship Id="rId9" Type="http://schemas.openxmlformats.org/officeDocument/2006/relationships/tags" Target="../tags/tag940.xml"/><Relationship Id="rId6" Type="http://schemas.openxmlformats.org/officeDocument/2006/relationships/tags" Target="../tags/tag937.xml"/><Relationship Id="rId7" Type="http://schemas.openxmlformats.org/officeDocument/2006/relationships/tags" Target="../tags/tag938.xml"/><Relationship Id="rId8" Type="http://schemas.openxmlformats.org/officeDocument/2006/relationships/tags" Target="../tags/tag939.xml"/><Relationship Id="rId33" Type="http://schemas.openxmlformats.org/officeDocument/2006/relationships/tags" Target="../tags/tag964.xml"/><Relationship Id="rId34" Type="http://schemas.openxmlformats.org/officeDocument/2006/relationships/tags" Target="../tags/tag965.xml"/><Relationship Id="rId35" Type="http://schemas.openxmlformats.org/officeDocument/2006/relationships/tags" Target="../tags/tag966.xml"/><Relationship Id="rId36" Type="http://schemas.openxmlformats.org/officeDocument/2006/relationships/tags" Target="../tags/tag967.xml"/><Relationship Id="rId10" Type="http://schemas.openxmlformats.org/officeDocument/2006/relationships/tags" Target="../tags/tag941.xml"/><Relationship Id="rId11" Type="http://schemas.openxmlformats.org/officeDocument/2006/relationships/tags" Target="../tags/tag942.xml"/><Relationship Id="rId12" Type="http://schemas.openxmlformats.org/officeDocument/2006/relationships/tags" Target="../tags/tag943.xml"/><Relationship Id="rId13" Type="http://schemas.openxmlformats.org/officeDocument/2006/relationships/tags" Target="../tags/tag944.xml"/><Relationship Id="rId14" Type="http://schemas.openxmlformats.org/officeDocument/2006/relationships/tags" Target="../tags/tag945.xml"/><Relationship Id="rId15" Type="http://schemas.openxmlformats.org/officeDocument/2006/relationships/tags" Target="../tags/tag946.xml"/><Relationship Id="rId16" Type="http://schemas.openxmlformats.org/officeDocument/2006/relationships/tags" Target="../tags/tag947.xml"/><Relationship Id="rId17" Type="http://schemas.openxmlformats.org/officeDocument/2006/relationships/tags" Target="../tags/tag948.xml"/><Relationship Id="rId18" Type="http://schemas.openxmlformats.org/officeDocument/2006/relationships/tags" Target="../tags/tag949.xml"/><Relationship Id="rId19" Type="http://schemas.openxmlformats.org/officeDocument/2006/relationships/tags" Target="../tags/tag950.xml"/><Relationship Id="rId37" Type="http://schemas.openxmlformats.org/officeDocument/2006/relationships/tags" Target="../tags/tag968.xml"/><Relationship Id="rId38" Type="http://schemas.openxmlformats.org/officeDocument/2006/relationships/tags" Target="../tags/tag969.xml"/><Relationship Id="rId39" Type="http://schemas.openxmlformats.org/officeDocument/2006/relationships/tags" Target="../tags/tag970.xml"/><Relationship Id="rId40" Type="http://schemas.openxmlformats.org/officeDocument/2006/relationships/tags" Target="../tags/tag971.xml"/><Relationship Id="rId4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991.xml"/><Relationship Id="rId21" Type="http://schemas.openxmlformats.org/officeDocument/2006/relationships/tags" Target="../tags/tag992.xml"/><Relationship Id="rId22" Type="http://schemas.openxmlformats.org/officeDocument/2006/relationships/tags" Target="../tags/tag993.xml"/><Relationship Id="rId23" Type="http://schemas.openxmlformats.org/officeDocument/2006/relationships/tags" Target="../tags/tag994.xml"/><Relationship Id="rId24" Type="http://schemas.openxmlformats.org/officeDocument/2006/relationships/tags" Target="../tags/tag995.xml"/><Relationship Id="rId25" Type="http://schemas.openxmlformats.org/officeDocument/2006/relationships/tags" Target="../tags/tag996.xml"/><Relationship Id="rId26" Type="http://schemas.openxmlformats.org/officeDocument/2006/relationships/tags" Target="../tags/tag997.xml"/><Relationship Id="rId27" Type="http://schemas.openxmlformats.org/officeDocument/2006/relationships/tags" Target="../tags/tag998.xml"/><Relationship Id="rId28" Type="http://schemas.openxmlformats.org/officeDocument/2006/relationships/tags" Target="../tags/tag999.xml"/><Relationship Id="rId29" Type="http://schemas.openxmlformats.org/officeDocument/2006/relationships/tags" Target="../tags/tag1000.xml"/><Relationship Id="rId1" Type="http://schemas.openxmlformats.org/officeDocument/2006/relationships/tags" Target="../tags/tag972.xml"/><Relationship Id="rId2" Type="http://schemas.openxmlformats.org/officeDocument/2006/relationships/tags" Target="../tags/tag973.xml"/><Relationship Id="rId3" Type="http://schemas.openxmlformats.org/officeDocument/2006/relationships/tags" Target="../tags/tag974.xml"/><Relationship Id="rId4" Type="http://schemas.openxmlformats.org/officeDocument/2006/relationships/tags" Target="../tags/tag975.xml"/><Relationship Id="rId5" Type="http://schemas.openxmlformats.org/officeDocument/2006/relationships/tags" Target="../tags/tag976.xml"/><Relationship Id="rId30" Type="http://schemas.openxmlformats.org/officeDocument/2006/relationships/tags" Target="../tags/tag1001.xml"/><Relationship Id="rId31" Type="http://schemas.openxmlformats.org/officeDocument/2006/relationships/tags" Target="../tags/tag1002.xml"/><Relationship Id="rId32" Type="http://schemas.openxmlformats.org/officeDocument/2006/relationships/tags" Target="../tags/tag1003.xml"/><Relationship Id="rId9" Type="http://schemas.openxmlformats.org/officeDocument/2006/relationships/tags" Target="../tags/tag980.xml"/><Relationship Id="rId6" Type="http://schemas.openxmlformats.org/officeDocument/2006/relationships/tags" Target="../tags/tag977.xml"/><Relationship Id="rId7" Type="http://schemas.openxmlformats.org/officeDocument/2006/relationships/tags" Target="../tags/tag978.xml"/><Relationship Id="rId8" Type="http://schemas.openxmlformats.org/officeDocument/2006/relationships/tags" Target="../tags/tag979.xml"/><Relationship Id="rId33" Type="http://schemas.openxmlformats.org/officeDocument/2006/relationships/tags" Target="../tags/tag1004.xml"/><Relationship Id="rId34" Type="http://schemas.openxmlformats.org/officeDocument/2006/relationships/tags" Target="../tags/tag1005.xml"/><Relationship Id="rId35" Type="http://schemas.openxmlformats.org/officeDocument/2006/relationships/tags" Target="../tags/tag1006.xml"/><Relationship Id="rId36" Type="http://schemas.openxmlformats.org/officeDocument/2006/relationships/tags" Target="../tags/tag1007.xml"/><Relationship Id="rId10" Type="http://schemas.openxmlformats.org/officeDocument/2006/relationships/tags" Target="../tags/tag981.xml"/><Relationship Id="rId11" Type="http://schemas.openxmlformats.org/officeDocument/2006/relationships/tags" Target="../tags/tag982.xml"/><Relationship Id="rId12" Type="http://schemas.openxmlformats.org/officeDocument/2006/relationships/tags" Target="../tags/tag983.xml"/><Relationship Id="rId13" Type="http://schemas.openxmlformats.org/officeDocument/2006/relationships/tags" Target="../tags/tag984.xml"/><Relationship Id="rId14" Type="http://schemas.openxmlformats.org/officeDocument/2006/relationships/tags" Target="../tags/tag985.xml"/><Relationship Id="rId15" Type="http://schemas.openxmlformats.org/officeDocument/2006/relationships/tags" Target="../tags/tag986.xml"/><Relationship Id="rId16" Type="http://schemas.openxmlformats.org/officeDocument/2006/relationships/tags" Target="../tags/tag987.xml"/><Relationship Id="rId17" Type="http://schemas.openxmlformats.org/officeDocument/2006/relationships/tags" Target="../tags/tag988.xml"/><Relationship Id="rId18" Type="http://schemas.openxmlformats.org/officeDocument/2006/relationships/tags" Target="../tags/tag989.xml"/><Relationship Id="rId19" Type="http://schemas.openxmlformats.org/officeDocument/2006/relationships/tags" Target="../tags/tag990.xml"/><Relationship Id="rId37" Type="http://schemas.openxmlformats.org/officeDocument/2006/relationships/tags" Target="../tags/tag1008.xml"/><Relationship Id="rId38" Type="http://schemas.openxmlformats.org/officeDocument/2006/relationships/tags" Target="../tags/tag1009.xml"/><Relationship Id="rId39" Type="http://schemas.openxmlformats.org/officeDocument/2006/relationships/tags" Target="../tags/tag1010.xml"/><Relationship Id="rId40" Type="http://schemas.openxmlformats.org/officeDocument/2006/relationships/tags" Target="../tags/tag1011.xml"/><Relationship Id="rId41" Type="http://schemas.openxmlformats.org/officeDocument/2006/relationships/tags" Target="../tags/tag1012.xml"/><Relationship Id="rId42" Type="http://schemas.openxmlformats.org/officeDocument/2006/relationships/tags" Target="../tags/tag1013.xml"/><Relationship Id="rId43" Type="http://schemas.openxmlformats.org/officeDocument/2006/relationships/tags" Target="../tags/tag1014.xml"/><Relationship Id="rId44" Type="http://schemas.openxmlformats.org/officeDocument/2006/relationships/tags" Target="../tags/tag1015.xml"/><Relationship Id="rId45" Type="http://schemas.openxmlformats.org/officeDocument/2006/relationships/tags" Target="../tags/tag101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– </a:t>
            </a:r>
            <a:r>
              <a:rPr lang="en-US" dirty="0" smtClean="0"/>
              <a:t>Spanning trees </a:t>
            </a:r>
            <a:r>
              <a:rPr lang="en-US" smtClean="0"/>
              <a:t>and union 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Motivation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20" y="1600200"/>
            <a:ext cx="8610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8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39" y="-274667"/>
            <a:ext cx="7737289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Spanning tree via DFS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701" y="1219200"/>
            <a:ext cx="6634995" cy="41825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v.marked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000" b="1" kern="0" noProof="0" dirty="0" err="1" smtClean="0">
                <a:latin typeface="Courier New" pitchFamily="49" charset="0"/>
              </a:rPr>
              <a:t>someRandomStartNode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(Vertex </a:t>
            </a:r>
            <a:r>
              <a:rPr lang="en-US" sz="2000" b="1" kern="0" noProof="0" dirty="0">
                <a:latin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  // recursive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DFS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a.marked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adjacent to a: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dfs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476790"/>
            <a:ext cx="7328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 in connected graph.  </a:t>
            </a:r>
          </a:p>
          <a:p>
            <a:r>
              <a:rPr lang="en-US" sz="2000" b="0" dirty="0" smtClean="0">
                <a:latin typeface="+mn-lt"/>
              </a:rPr>
              <a:t>We add one edge to connect it to the already visited nodes.  </a:t>
            </a:r>
          </a:p>
          <a:p>
            <a:r>
              <a:rPr lang="en-US" sz="2000" b="0" dirty="0" smtClean="0">
                <a:latin typeface="+mn-lt"/>
              </a:rPr>
              <a:t>Order affects result, not correctness.     Runtime: </a:t>
            </a:r>
            <a:r>
              <a:rPr lang="en-US" sz="2000" b="1" i="1" dirty="0" smtClean="0">
                <a:latin typeface="+mn-lt"/>
              </a:rPr>
              <a:t>O</a:t>
            </a:r>
            <a:r>
              <a:rPr lang="en-US" sz="2000" b="1" dirty="0" smtClean="0">
                <a:latin typeface="+mn-lt"/>
              </a:rPr>
              <a:t>(|E|)</a:t>
            </a:r>
          </a:p>
        </p:txBody>
      </p:sp>
    </p:spTree>
    <p:extLst>
      <p:ext uri="{BB962C8B-B14F-4D97-AF65-F5344CB8AC3E}">
        <p14:creationId xmlns:p14="http://schemas.microsoft.com/office/powerpoint/2010/main" val="22314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0913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(2)</a:t>
            </a:r>
            <a:endParaRPr lang="en-US" dirty="0"/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(5)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0622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85799" y="1600200"/>
            <a:ext cx="1737516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(2)</a:t>
            </a:r>
          </a:p>
          <a:p>
            <a:pPr>
              <a:buFont typeface="Arial"/>
              <a:buNone/>
            </a:pPr>
            <a:endParaRPr lang="en-US" sz="2000" b="1" dirty="0" smtClean="0"/>
          </a:p>
          <a:p>
            <a:pPr>
              <a:buFont typeface="Arial"/>
              <a:buNone/>
            </a:pPr>
            <a:endParaRPr lang="en-US" sz="2000" b="1" dirty="0"/>
          </a:p>
          <a:p>
            <a:pPr>
              <a:buFont typeface="Arial"/>
              <a:buNone/>
            </a:pPr>
            <a:r>
              <a:rPr lang="en-US" sz="2000" b="1" dirty="0" smtClean="0"/>
              <a:t>Pending</a:t>
            </a:r>
          </a:p>
          <a:p>
            <a:pPr>
              <a:buFont typeface="Arial"/>
              <a:buNone/>
            </a:pPr>
            <a:r>
              <a:rPr lang="en-US" sz="2000" b="1" dirty="0" err="1" smtClean="0"/>
              <a:t>Callstack</a:t>
            </a:r>
            <a:r>
              <a:rPr lang="en-US" sz="2000" b="1" dirty="0" smtClean="0"/>
              <a:t>: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(7)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(3)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(5)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(6)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7897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HW4 due tonight, if you want feedback by the weekend</a:t>
            </a:r>
          </a:p>
        </p:txBody>
      </p:sp>
    </p:spTree>
    <p:extLst>
      <p:ext uri="{BB962C8B-B14F-4D97-AF65-F5344CB8AC3E}">
        <p14:creationId xmlns:p14="http://schemas.microsoft.com/office/powerpoint/2010/main" val="234455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(7)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 smtClean="0"/>
              <a:t>Callstack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8350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(5)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/>
              <a:t>C</a:t>
            </a:r>
            <a:r>
              <a:rPr lang="en-US" sz="2800" dirty="0" err="1" smtClean="0"/>
              <a:t>allstack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(4)</a:t>
            </a:r>
            <a:endParaRPr lang="en-US" sz="2800" strike="sngStrike" dirty="0"/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(6)</a:t>
            </a:r>
            <a:endParaRPr lang="en-US" sz="2800" strike="sngStrike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6639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(4)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(3)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 algn="ctr">
              <a:buNone/>
            </a:pPr>
            <a:r>
              <a:rPr lang="en-US" strike="sngStrike" dirty="0" err="1" smtClean="0"/>
              <a:t>dfs</a:t>
            </a:r>
            <a:r>
              <a:rPr lang="en-US" strike="sngStrike" dirty="0"/>
              <a:t>(3)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4598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(3)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022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(6)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677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12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Second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4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48562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(1,2), (3,4),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13291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0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5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HW4 due tonight, if you want feedback by the weekend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HW5 out tomorrow morning</a:t>
            </a:r>
          </a:p>
        </p:txBody>
      </p:sp>
    </p:spTree>
    <p:extLst>
      <p:ext uri="{BB962C8B-B14F-4D97-AF65-F5344CB8AC3E}">
        <p14:creationId xmlns:p14="http://schemas.microsoft.com/office/powerpoint/2010/main" val="282696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-30447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042"/>
            <a:ext cx="8229600" cy="4926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4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8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5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Cycle Detection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way: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Data structure which stores connected sub-graphs</a:t>
            </a:r>
          </a:p>
          <a:p>
            <a:pPr lvl="1"/>
            <a:r>
              <a:rPr lang="en-US" dirty="0" smtClean="0"/>
              <a:t>As we add more edges to the spanning tree, those sub-graphs are joined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9284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Disjoint Sets and Union Find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sets and </a:t>
            </a:r>
            <a:r>
              <a:rPr lang="en-US" i="1" dirty="0" smtClean="0"/>
              <a:t>disjoint sets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union-find ADT for disjoint sets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with "up trees"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Terminology</a:t>
            </a:r>
            <a:endParaRPr lang="en-US" dirty="0">
              <a:solidFill>
                <a:srgbClr val="D1282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85" y="2727476"/>
            <a:ext cx="2794000" cy="203200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rcRect t="12190" b="12190"/>
          <a:stretch>
            <a:fillRect/>
          </a:stretch>
        </p:blipFill>
        <p:spPr>
          <a:xfrm>
            <a:off x="808426" y="2727476"/>
            <a:ext cx="3765993" cy="2031999"/>
          </a:xfrm>
        </p:spPr>
      </p:pic>
      <p:sp>
        <p:nvSpPr>
          <p:cNvPr id="12" name="TextBox 11"/>
          <p:cNvSpPr txBox="1"/>
          <p:nvPr/>
        </p:nvSpPr>
        <p:spPr>
          <a:xfrm>
            <a:off x="1596571" y="1850571"/>
            <a:ext cx="21029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Intersection </a:t>
            </a:r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6567714" y="1850571"/>
            <a:ext cx="13078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Union</a:t>
            </a:r>
            <a:r>
              <a:rPr lang="en-US" sz="2500" dirty="0" smtClean="0"/>
              <a:t> </a:t>
            </a:r>
            <a:r>
              <a:rPr lang="en-US" altLang="en-US" sz="2500" dirty="0" smtClean="0">
                <a:sym typeface="Symbol" pitchFamily="18" charset="2"/>
              </a:rPr>
              <a:t>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362857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9466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89723" y="1267859"/>
            <a:ext cx="27779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Empty set: </a:t>
            </a:r>
            <a:r>
              <a:rPr lang="en-US" altLang="en-US" sz="2500" dirty="0" smtClean="0">
                <a:sym typeface="Symbol" pitchFamily="18" charset="2"/>
              </a:rPr>
              <a:t>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41294" y="5465111"/>
            <a:ext cx="7882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Set S containing e1, e2 and e3: </a:t>
            </a:r>
            <a:r>
              <a:rPr lang="en-US" sz="2500" b="1" dirty="0" smtClean="0"/>
              <a:t>{e1, e2, el3}</a:t>
            </a:r>
          </a:p>
          <a:p>
            <a:r>
              <a:rPr lang="en-US" sz="2500" dirty="0" smtClean="0"/>
              <a:t>e1 is an element of S: </a:t>
            </a:r>
            <a:r>
              <a:rPr lang="en-US" sz="2500" b="1" dirty="0"/>
              <a:t>e1 </a:t>
            </a:r>
            <a:r>
              <a:rPr lang="en-US" sz="2500" b="1" dirty="0" smtClean="0"/>
              <a:t>∈ S</a:t>
            </a:r>
            <a:endParaRPr lang="en-US" sz="2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8426" y="4988057"/>
            <a:ext cx="54334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Notation for elements in a set: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0622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Disjoint sets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set </a:t>
            </a:r>
            <a:r>
              <a:rPr lang="en-US" dirty="0" smtClean="0"/>
              <a:t>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r>
              <a:rPr lang="en-US" dirty="0" smtClean="0"/>
              <a:t>Every set contains the empty set by default</a:t>
            </a:r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1"/>
                </a:solidFill>
              </a:rPr>
              <a:t>disjoint </a:t>
            </a:r>
            <a:r>
              <a:rPr lang="en-US" dirty="0" smtClean="0"/>
              <a:t>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Examples: 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{a, e, c} and {d, b} 				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 {x, y, z} and {t, u, x}	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73007" y="4233654"/>
            <a:ext cx="1652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Disjoint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660793" y="4649653"/>
            <a:ext cx="22277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Not disjoint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6284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HW4 due tonight, if you want feedback by the weekend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HW5 out tomorrow morning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Dijsktra’s</a:t>
            </a:r>
            <a:r>
              <a:rPr lang="en-US" sz="2800" dirty="0" smtClean="0"/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394521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Partitions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partition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smtClean="0"/>
              <a:t>For all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j,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itchFamily="18" charset="2"/>
              </a:rPr>
              <a:t>Example:  </a:t>
            </a:r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89188" y="418003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76976" y="4522916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6976" y="4796237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45405" y="5086448"/>
            <a:ext cx="645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partition, not disjoint, both sets have 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5064" y="5449925"/>
            <a:ext cx="547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 of S (doesn’t have 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79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Union Find ADT: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"name"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</a:t>
            </a:r>
            <a:r>
              <a:rPr lang="en-US" dirty="0" smtClean="0">
                <a:solidFill>
                  <a:srgbClr val="D1282E"/>
                </a:solidFill>
              </a:rPr>
              <a:t>representative element </a:t>
            </a:r>
            <a:r>
              <a:rPr lang="en-US" dirty="0" smtClean="0"/>
              <a:t>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4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No other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that can "happen"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"un-union" or "create new set"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implementations are different</a:t>
            </a:r>
          </a:p>
          <a:p>
            <a:pPr lvl="1"/>
            <a:r>
              <a:rPr lang="en-US" dirty="0" smtClean="0"/>
              <a:t>ideas?  How do we maintain “representative” of a subset?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Surprisingly useful ADT, </a:t>
            </a:r>
            <a:r>
              <a:rPr lang="en-US" dirty="0"/>
              <a:t>b</a:t>
            </a:r>
            <a:r>
              <a:rPr lang="en-US" dirty="0" smtClean="0"/>
              <a:t>ut not as common as dictionaries, priority queues / heaps, AVL trees or 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Example application: maze-building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Criteria:</a:t>
            </a:r>
            <a:endParaRPr lang="en-US" b="1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"bad turn" have to "undo"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649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Maze building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4466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07556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Repeatedly pick random edges to delete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41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Problems with this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 (Graphs)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have </a:t>
            </a:r>
            <a:r>
              <a:rPr lang="en-US" sz="2400" i="1" dirty="0" smtClean="0"/>
              <a:t>cycles</a:t>
            </a:r>
            <a:r>
              <a:rPr lang="en-US" sz="2400" dirty="0" smtClean="0"/>
              <a:t>, which a "good" maze avoids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can’t get from anywhere to anywhere else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078059" y="4231145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273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50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Revised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609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52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Cells and edges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sz="1800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sz="1800" dirty="0" smtClean="0"/>
              <a:t>60 total for 6x6: (1,2), (2,3), …, (1,7), (2,8), …</a:t>
            </a:r>
            <a:endParaRPr lang="en-US" sz="18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13562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Spanning Trees</a:t>
            </a:r>
          </a:p>
        </p:txBody>
      </p:sp>
    </p:spTree>
    <p:extLst>
      <p:ext uri="{BB962C8B-B14F-4D97-AF65-F5344CB8AC3E}">
        <p14:creationId xmlns:p14="http://schemas.microsoft.com/office/powerpoint/2010/main" val="40855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trick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Partition the cells into </a:t>
            </a:r>
            <a:r>
              <a:rPr lang="en-US" b="1" dirty="0" smtClean="0"/>
              <a:t>disjoint  sets</a:t>
            </a:r>
            <a:r>
              <a:rPr lang="en-US" dirty="0" smtClean="0"/>
              <a:t>: "are they connected"</a:t>
            </a:r>
          </a:p>
          <a:p>
            <a:pPr lvl="1"/>
            <a:r>
              <a:rPr lang="en-US" sz="1800" dirty="0" smtClean="0"/>
              <a:t>Initially every cell is in its own subset</a:t>
            </a:r>
          </a:p>
          <a:p>
            <a:r>
              <a:rPr lang="en-US" dirty="0" smtClean="0"/>
              <a:t>If an edge would connect two different subsets:</a:t>
            </a:r>
          </a:p>
          <a:p>
            <a:pPr lvl="1"/>
            <a:r>
              <a:rPr lang="en-US" sz="1800" dirty="0" smtClean="0"/>
              <a:t>then remove the edge and </a:t>
            </a:r>
            <a:r>
              <a:rPr lang="en-US" sz="1800" b="1" dirty="0" smtClean="0"/>
              <a:t>union</a:t>
            </a:r>
            <a:r>
              <a:rPr lang="en-US" sz="1800" dirty="0" smtClean="0"/>
              <a:t> the subsets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lse leave the edge because removing it makes a cycle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41120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Implementation?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How do you store a subset?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know what the “representative” is?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implement union?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pick a new “representative”?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is the cost of find?  Of union? Of create?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43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average over the runs is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Up-tree data structure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with any number of children at each node</a:t>
            </a:r>
            <a:endParaRPr lang="en-US" sz="1800" dirty="0" smtClean="0"/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eferences from children to parent (each child knows who it’s parent is)</a:t>
            </a:r>
          </a:p>
          <a:p>
            <a:endParaRPr lang="en-US" sz="6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 (collection of trees)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sz="1800" dirty="0" smtClean="0"/>
              <a:t>Will use overall roots for the </a:t>
            </a:r>
          </a:p>
          <a:p>
            <a:pPr marL="457200" lvl="1" indent="0">
              <a:buNone/>
            </a:pPr>
            <a:r>
              <a:rPr lang="en-US" sz="1800" dirty="0" smtClean="0"/>
              <a:t>     representative element</a:t>
            </a:r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6546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88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676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6340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6640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724400" y="512127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7818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3152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477000" y="5959475"/>
            <a:ext cx="152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02642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Find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 (backwards from the tree traversals we’ve been doing for find so far)</a:t>
            </a:r>
          </a:p>
          <a:p>
            <a:pPr lvl="1"/>
            <a:r>
              <a:rPr lang="en-US" b="1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556" y="43910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96356" y="53054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9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77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871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06156" y="61928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443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96356" y="477205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919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253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10956" y="565946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772055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290256" y="5507067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582356" y="4516467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88107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2800" dirty="0" smtClean="0"/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z="2400" dirty="0" smtClean="0"/>
              <a:t>Find the roots of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if distinct trees, we merge, if the same tree, do nothing </a:t>
            </a:r>
            <a:endParaRPr lang="en-US" sz="2400" dirty="0"/>
          </a:p>
          <a:p>
            <a:pPr lvl="1"/>
            <a:r>
              <a:rPr lang="en-US" sz="2400" dirty="0" smtClean="0"/>
              <a:t>Change root of one to have parent be the root of the other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334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382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860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958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052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24284" y="62972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624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438284" y="484945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410084" y="484945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943484" y="484945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29084" y="576385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438284" y="3985858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37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Representation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remember from the operations:</a:t>
            </a:r>
          </a:p>
          <a:p>
            <a:pPr lvl="1"/>
            <a:r>
              <a:rPr lang="en-US" dirty="0" smtClean="0"/>
              <a:t>We assume O(1) access to </a:t>
            </a:r>
            <a:r>
              <a:rPr lang="en-US" i="1" dirty="0" smtClean="0"/>
              <a:t>each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Ideally, we want the traversal from leaf to root of each tree to be as short as possible (the find operation depends on this traversal)</a:t>
            </a:r>
          </a:p>
          <a:p>
            <a:pPr lvl="1"/>
            <a:r>
              <a:rPr lang="en-US" dirty="0" smtClean="0"/>
              <a:t>We don’t want to copy a bunch of nodes to a new tree on each union, we only want to modify </a:t>
            </a:r>
            <a:r>
              <a:rPr lang="en-US" dirty="0"/>
              <a:t>one pointer (or a small constant number </a:t>
            </a:r>
            <a:r>
              <a:rPr lang="en-US" dirty="0" smtClean="0"/>
              <a:t>of them)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8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63"/>
            <a:ext cx="7395344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Simple 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40897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If set elements are contiguous numbers (e.g., 1,2,…,</a:t>
            </a:r>
            <a:r>
              <a:rPr lang="en-US" sz="2900" i="1" dirty="0" smtClean="0"/>
              <a:t>n</a:t>
            </a:r>
            <a:r>
              <a:rPr lang="en-US" sz="2900" dirty="0" smtClean="0"/>
              <a:t>), use an array of length </a:t>
            </a:r>
            <a:r>
              <a:rPr lang="en-US" sz="2900" i="1" dirty="0" smtClean="0"/>
              <a:t>n </a:t>
            </a:r>
            <a:r>
              <a:rPr lang="en-US" sz="2900" dirty="0" smtClean="0"/>
              <a:t>called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sz="2900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600" dirty="0" smtClean="0"/>
              <a:t>Starting at index 1 on slides</a:t>
            </a:r>
          </a:p>
          <a:p>
            <a:pPr lvl="1"/>
            <a:r>
              <a:rPr lang="en-US" sz="2600" dirty="0" smtClean="0"/>
              <a:t>Put in array index of parent, with 0 (or -1, etc.) for a root</a:t>
            </a:r>
          </a:p>
          <a:p>
            <a:r>
              <a:rPr lang="en-US" sz="2900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hash map to map elements (keys) to numbers (values)</a:t>
            </a:r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04061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5693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49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8295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</a:t>
            </a:r>
            <a:endParaRPr lang="en-US" dirty="0" smtClean="0">
              <a:solidFill>
                <a:srgbClr val="4F81BD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1711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(1) 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898886"/>
            <a:ext cx="1576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O(n)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48" y="5613844"/>
            <a:ext cx="983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O(m*n)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819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Spanning Trees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Union-find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99683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bad case to avoid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14478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1336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2590800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257800" y="403860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16902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26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</a:t>
            </a:r>
            <a:r>
              <a:rPr lang="en-US" altLang="en-US" dirty="0" smtClean="0"/>
              <a:t>tree</a:t>
            </a:r>
          </a:p>
          <a:p>
            <a:pPr lvl="1"/>
            <a:r>
              <a:rPr lang="en-US" altLang="en-US" dirty="0" smtClean="0"/>
              <a:t>What just happened to the height of the larger tree?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1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6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6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7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68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5838" y="61221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40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76438" y="4674393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81638" y="467439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15038" y="459819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0638" y="558879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944688" y="3810793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27763" y="3847306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24438" y="4369593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27363" y="4409281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2019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ike balancing on an AVL tree, we’re trying to keep the traversal from leaf to overall root short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5654" y="3406062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6301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Array 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the </a:t>
            </a:r>
            <a:r>
              <a:rPr lang="en-US" i="1" dirty="0" smtClean="0"/>
              <a:t>weight</a:t>
            </a:r>
            <a:r>
              <a:rPr lang="en-US" dirty="0" smtClean="0"/>
              <a:t> (number of nodes in a second array).  Or have one array of objects with two fields.  Could keep track of </a:t>
            </a:r>
            <a:r>
              <a:rPr lang="en-US" i="1" dirty="0" smtClean="0"/>
              <a:t>height</a:t>
            </a:r>
            <a:r>
              <a:rPr lang="en-US" dirty="0" smtClean="0"/>
              <a:t>, but that’s harder.  </a:t>
            </a:r>
            <a:r>
              <a:rPr lang="en-US" i="1" dirty="0" smtClean="0"/>
              <a:t>Weight</a:t>
            </a:r>
            <a:r>
              <a:rPr lang="en-US" dirty="0" smtClean="0"/>
              <a:t> gives us an approximation.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87900" y="3834962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1780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64466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379556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30724" y="5514284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406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568468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56846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216168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282778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4882668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0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Nifty trick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7" y="12652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weight.  So parent value &lt; 0 means a root.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-2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-4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85711" y="38496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101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2" name="Rectangle 1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82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103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63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4" name="Rectangle 2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244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5" name="Rectangle 2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625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6" name="Rectangle 2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06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07" name="Rectangle 2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7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-6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8" name="Text Box 3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899055" y="55260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3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Intuition: The key idea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nodes.  The height is log(N) where N is the number of nodes.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7313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new worst case find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3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Path compression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Simple idea: As part of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1237" y="3698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6037" y="4612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8756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4536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95501" y="5222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21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316037" y="40790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22562" y="4002897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124200" y="39266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4764897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96110" y="558984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44995" y="4045078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814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200400" y="4917297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657600" y="4917297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38400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438400" y="5589845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267200" y="4460097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78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29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6200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62600" y="38504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848600" y="3850497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77200" y="37742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239000" y="3774297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629400" y="3698097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48600" y="515418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5344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772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5344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2390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2390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86093" y="645922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93447" y="620428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185147" y="648911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125383" y="6189344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55956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263310" y="4702413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705600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705600" y="4764897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11687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Minimal Spanning Tree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Prim’s and </a:t>
            </a:r>
            <a:r>
              <a:rPr lang="en-US" sz="2800" dirty="0" err="1" smtClean="0">
                <a:sym typeface="Wingdings"/>
              </a:rPr>
              <a:t>Kruskal’s</a:t>
            </a:r>
            <a:r>
              <a:rPr lang="en-US" sz="2800" dirty="0" smtClean="0">
                <a:sym typeface="Wingdings"/>
              </a:rPr>
              <a:t> Algorithms</a:t>
            </a: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6116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Minimal Spanning Tree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Prim’s and </a:t>
            </a:r>
            <a:r>
              <a:rPr lang="en-US" sz="2800" dirty="0" err="1" smtClean="0">
                <a:sym typeface="Wingdings"/>
              </a:rPr>
              <a:t>Kruskal’s</a:t>
            </a:r>
            <a:r>
              <a:rPr lang="en-US" sz="2800" dirty="0" smtClean="0">
                <a:sym typeface="Wingdings"/>
              </a:rPr>
              <a:t> Algorithms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Analyzing Graph algorithms for runtime </a:t>
            </a:r>
            <a:r>
              <a:rPr lang="en-US" sz="2800" smtClean="0">
                <a:sym typeface="Wingdings"/>
              </a:rPr>
              <a:t>and memory</a:t>
            </a:r>
            <a:endParaRPr lang="en-US" sz="2800" dirty="0" smtClean="0"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35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</a:t>
            </a:r>
            <a:r>
              <a:rPr lang="en-US" b="1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42942</TotalTime>
  <Words>4050</Words>
  <Application>Microsoft Macintosh PowerPoint</Application>
  <PresentationFormat>On-screen Show (4:3)</PresentationFormat>
  <Paragraphs>1025</Paragraphs>
  <Slides>70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Essential</vt:lpstr>
      <vt:lpstr>Cse 373</vt:lpstr>
      <vt:lpstr>Course logistics</vt:lpstr>
      <vt:lpstr>Course logistics</vt:lpstr>
      <vt:lpstr>Course logistics</vt:lpstr>
      <vt:lpstr>Today’s Lecture</vt:lpstr>
      <vt:lpstr>Today’s Lecture</vt:lpstr>
      <vt:lpstr>Problem Statement</vt:lpstr>
      <vt:lpstr>Observations</vt:lpstr>
      <vt:lpstr>Observations</vt:lpstr>
      <vt:lpstr>Observations</vt:lpstr>
      <vt:lpstr>Observations</vt:lpstr>
      <vt:lpstr>Motivation</vt:lpstr>
      <vt:lpstr>Two Approaches</vt:lpstr>
      <vt:lpstr>Two Approaches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PowerPoint Presentation</vt:lpstr>
      <vt:lpstr>Example</vt:lpstr>
      <vt:lpstr>Example</vt:lpstr>
      <vt:lpstr>Example</vt:lpstr>
      <vt:lpstr>Example</vt:lpstr>
      <vt:lpstr>Example</vt:lpstr>
      <vt:lpstr>Cycle Detection</vt:lpstr>
      <vt:lpstr>Disjoint Sets and Union Find</vt:lpstr>
      <vt:lpstr>Terminology</vt:lpstr>
      <vt:lpstr>Disjoint sets</vt:lpstr>
      <vt:lpstr>Partitions</vt:lpstr>
      <vt:lpstr>Union Find ADT: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Implementation? </vt:lpstr>
      <vt:lpstr>Implementation</vt:lpstr>
      <vt:lpstr>Up-tree data structure</vt:lpstr>
      <vt:lpstr>Find </vt:lpstr>
      <vt:lpstr>Union</vt:lpstr>
      <vt:lpstr>Representation</vt:lpstr>
      <vt:lpstr>Simple implementation</vt:lpstr>
      <vt:lpstr>Implement operations</vt:lpstr>
      <vt:lpstr>Implement operations</vt:lpstr>
      <vt:lpstr>The bad case to avoid</vt:lpstr>
      <vt:lpstr>Weighted union</vt:lpstr>
      <vt:lpstr>Weighted union</vt:lpstr>
      <vt:lpstr>Weighted union</vt:lpstr>
      <vt:lpstr>Array implementation</vt:lpstr>
      <vt:lpstr>Nifty trick</vt:lpstr>
      <vt:lpstr>Intuition: The key idea</vt:lpstr>
      <vt:lpstr>The new worst case find</vt:lpstr>
      <vt:lpstr>Path compression</vt:lpstr>
      <vt:lpstr>Next class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163</cp:revision>
  <dcterms:created xsi:type="dcterms:W3CDTF">2017-03-27T18:12:41Z</dcterms:created>
  <dcterms:modified xsi:type="dcterms:W3CDTF">2017-05-10T23:54:04Z</dcterms:modified>
</cp:coreProperties>
</file>