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2"/>
  </p:notesMasterIdLst>
  <p:sldIdLst>
    <p:sldId id="256" r:id="rId2"/>
    <p:sldId id="1020" r:id="rId3"/>
    <p:sldId id="1021" r:id="rId4"/>
    <p:sldId id="1022" r:id="rId5"/>
    <p:sldId id="1023" r:id="rId6"/>
    <p:sldId id="1024" r:id="rId7"/>
    <p:sldId id="1026" r:id="rId8"/>
    <p:sldId id="1027" r:id="rId9"/>
    <p:sldId id="1028" r:id="rId10"/>
    <p:sldId id="1029" r:id="rId11"/>
    <p:sldId id="1030" r:id="rId12"/>
    <p:sldId id="1031" r:id="rId13"/>
    <p:sldId id="1032" r:id="rId14"/>
    <p:sldId id="1034" r:id="rId15"/>
    <p:sldId id="1033" r:id="rId16"/>
    <p:sldId id="1035" r:id="rId17"/>
    <p:sldId id="1036" r:id="rId18"/>
    <p:sldId id="1037" r:id="rId19"/>
    <p:sldId id="1038" r:id="rId20"/>
    <p:sldId id="1039" r:id="rId21"/>
    <p:sldId id="1040" r:id="rId22"/>
    <p:sldId id="1041" r:id="rId23"/>
    <p:sldId id="1042" r:id="rId24"/>
    <p:sldId id="1043" r:id="rId25"/>
    <p:sldId id="1044" r:id="rId26"/>
    <p:sldId id="1045" r:id="rId27"/>
    <p:sldId id="1046" r:id="rId28"/>
    <p:sldId id="1047" r:id="rId29"/>
    <p:sldId id="1048" r:id="rId30"/>
    <p:sldId id="1049" r:id="rId31"/>
    <p:sldId id="1050" r:id="rId32"/>
    <p:sldId id="1051" r:id="rId33"/>
    <p:sldId id="1052" r:id="rId34"/>
    <p:sldId id="1053" r:id="rId35"/>
    <p:sldId id="1054" r:id="rId36"/>
    <p:sldId id="1055" r:id="rId37"/>
    <p:sldId id="1056" r:id="rId38"/>
    <p:sldId id="1057" r:id="rId39"/>
    <p:sldId id="1058" r:id="rId40"/>
    <p:sldId id="1059" r:id="rId41"/>
    <p:sldId id="1060" r:id="rId42"/>
    <p:sldId id="1061" r:id="rId43"/>
    <p:sldId id="1062" r:id="rId44"/>
    <p:sldId id="1063" r:id="rId45"/>
    <p:sldId id="1064" r:id="rId46"/>
    <p:sldId id="1065" r:id="rId47"/>
    <p:sldId id="1066" r:id="rId48"/>
    <p:sldId id="1067" r:id="rId49"/>
    <p:sldId id="1068" r:id="rId50"/>
    <p:sldId id="1069" r:id="rId51"/>
    <p:sldId id="1070" r:id="rId52"/>
    <p:sldId id="1071" r:id="rId53"/>
    <p:sldId id="1072" r:id="rId54"/>
    <p:sldId id="1073" r:id="rId55"/>
    <p:sldId id="1074" r:id="rId56"/>
    <p:sldId id="1075" r:id="rId57"/>
    <p:sldId id="1076" r:id="rId58"/>
    <p:sldId id="1077" r:id="rId59"/>
    <p:sldId id="1078" r:id="rId60"/>
    <p:sldId id="1079" r:id="rId61"/>
    <p:sldId id="1080" r:id="rId62"/>
    <p:sldId id="1081" r:id="rId63"/>
    <p:sldId id="1082" r:id="rId64"/>
    <p:sldId id="1083" r:id="rId65"/>
    <p:sldId id="1084" r:id="rId66"/>
    <p:sldId id="1085" r:id="rId67"/>
    <p:sldId id="1086" r:id="rId68"/>
    <p:sldId id="1087" r:id="rId69"/>
    <p:sldId id="1017" r:id="rId70"/>
    <p:sldId id="1088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EDC3378-B32F-E44B-8F69-0284602C3475}">
          <p14:sldIdLst>
            <p14:sldId id="256"/>
            <p14:sldId id="1020"/>
            <p14:sldId id="1021"/>
            <p14:sldId id="1022"/>
            <p14:sldId id="1023"/>
            <p14:sldId id="1024"/>
            <p14:sldId id="1026"/>
            <p14:sldId id="1027"/>
            <p14:sldId id="1028"/>
            <p14:sldId id="1029"/>
            <p14:sldId id="1030"/>
            <p14:sldId id="1031"/>
            <p14:sldId id="1032"/>
            <p14:sldId id="1034"/>
            <p14:sldId id="1033"/>
            <p14:sldId id="1035"/>
            <p14:sldId id="1036"/>
            <p14:sldId id="1037"/>
            <p14:sldId id="1038"/>
            <p14:sldId id="1039"/>
            <p14:sldId id="1040"/>
            <p14:sldId id="1041"/>
            <p14:sldId id="1042"/>
            <p14:sldId id="1043"/>
            <p14:sldId id="1044"/>
            <p14:sldId id="1045"/>
            <p14:sldId id="1046"/>
            <p14:sldId id="1047"/>
            <p14:sldId id="1048"/>
            <p14:sldId id="1049"/>
            <p14:sldId id="1050"/>
            <p14:sldId id="1051"/>
            <p14:sldId id="1052"/>
            <p14:sldId id="1053"/>
            <p14:sldId id="1054"/>
            <p14:sldId id="1055"/>
            <p14:sldId id="1056"/>
            <p14:sldId id="1057"/>
            <p14:sldId id="1058"/>
            <p14:sldId id="1059"/>
            <p14:sldId id="1060"/>
            <p14:sldId id="1061"/>
            <p14:sldId id="1062"/>
            <p14:sldId id="1063"/>
            <p14:sldId id="1064"/>
            <p14:sldId id="1065"/>
            <p14:sldId id="1066"/>
            <p14:sldId id="1067"/>
            <p14:sldId id="1068"/>
            <p14:sldId id="1069"/>
            <p14:sldId id="1070"/>
            <p14:sldId id="1071"/>
            <p14:sldId id="1072"/>
            <p14:sldId id="1073"/>
            <p14:sldId id="1074"/>
            <p14:sldId id="1075"/>
            <p14:sldId id="1076"/>
            <p14:sldId id="1077"/>
            <p14:sldId id="1078"/>
            <p14:sldId id="1079"/>
            <p14:sldId id="1080"/>
            <p14:sldId id="1081"/>
            <p14:sldId id="1082"/>
            <p14:sldId id="1083"/>
            <p14:sldId id="1084"/>
            <p14:sldId id="1085"/>
            <p14:sldId id="1086"/>
            <p14:sldId id="1087"/>
            <p14:sldId id="1017"/>
            <p14:sldId id="10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23" autoAdjust="0"/>
    <p:restoredTop sz="99488" autoAdjust="0"/>
  </p:normalViewPr>
  <p:slideViewPr>
    <p:cSldViewPr snapToGrid="0" snapToObjects="1">
      <p:cViewPr varScale="1">
        <p:scale>
          <a:sx n="70" d="100"/>
          <a:sy n="70" d="100"/>
        </p:scale>
        <p:origin x="-1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2905-340A-7446-B80D-69FC56D9E8B0}" type="datetimeFigureOut">
              <a:rPr lang="en-US" smtClean="0"/>
              <a:t>5/10/17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71FBE-1983-C046-8E08-A3F9DF0BC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12779B1-49FA-AE40-A30D-0FBD14D02E5A}" type="datetimeFigureOut">
              <a:rPr lang="en-US" smtClean="0"/>
              <a:t>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01" Type="http://schemas.openxmlformats.org/officeDocument/2006/relationships/tags" Target="../tags/tag102.xml"/><Relationship Id="rId102" Type="http://schemas.openxmlformats.org/officeDocument/2006/relationships/tags" Target="../tags/tag103.xml"/><Relationship Id="rId103" Type="http://schemas.openxmlformats.org/officeDocument/2006/relationships/tags" Target="../tags/tag104.xml"/><Relationship Id="rId104" Type="http://schemas.openxmlformats.org/officeDocument/2006/relationships/tags" Target="../tags/tag105.xml"/><Relationship Id="rId105" Type="http://schemas.openxmlformats.org/officeDocument/2006/relationships/tags" Target="../tags/tag106.xml"/><Relationship Id="rId106" Type="http://schemas.openxmlformats.org/officeDocument/2006/relationships/tags" Target="../tags/tag107.xml"/><Relationship Id="rId107" Type="http://schemas.openxmlformats.org/officeDocument/2006/relationships/tags" Target="../tags/tag108.xml"/><Relationship Id="rId1" Type="http://schemas.openxmlformats.org/officeDocument/2006/relationships/tags" Target="../tags/tag2.xml"/><Relationship Id="rId2" Type="http://schemas.openxmlformats.org/officeDocument/2006/relationships/tags" Target="../tags/tag3.xml"/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6" Type="http://schemas.openxmlformats.org/officeDocument/2006/relationships/tags" Target="../tags/tag7.xml"/><Relationship Id="rId7" Type="http://schemas.openxmlformats.org/officeDocument/2006/relationships/tags" Target="../tags/tag8.xml"/><Relationship Id="rId8" Type="http://schemas.openxmlformats.org/officeDocument/2006/relationships/tags" Target="../tags/tag9.xml"/><Relationship Id="rId9" Type="http://schemas.openxmlformats.org/officeDocument/2006/relationships/tags" Target="../tags/tag10.xml"/><Relationship Id="rId108" Type="http://schemas.openxmlformats.org/officeDocument/2006/relationships/tags" Target="../tags/tag109.xml"/><Relationship Id="rId109" Type="http://schemas.openxmlformats.org/officeDocument/2006/relationships/tags" Target="../tags/tag110.xml"/><Relationship Id="rId10" Type="http://schemas.openxmlformats.org/officeDocument/2006/relationships/tags" Target="../tags/tag11.xml"/><Relationship Id="rId11" Type="http://schemas.openxmlformats.org/officeDocument/2006/relationships/tags" Target="../tags/tag12.xml"/><Relationship Id="rId12" Type="http://schemas.openxmlformats.org/officeDocument/2006/relationships/tags" Target="../tags/tag13.xml"/><Relationship Id="rId13" Type="http://schemas.openxmlformats.org/officeDocument/2006/relationships/tags" Target="../tags/tag14.xml"/><Relationship Id="rId14" Type="http://schemas.openxmlformats.org/officeDocument/2006/relationships/tags" Target="../tags/tag15.xml"/><Relationship Id="rId15" Type="http://schemas.openxmlformats.org/officeDocument/2006/relationships/tags" Target="../tags/tag16.xml"/><Relationship Id="rId16" Type="http://schemas.openxmlformats.org/officeDocument/2006/relationships/tags" Target="../tags/tag17.xml"/><Relationship Id="rId17" Type="http://schemas.openxmlformats.org/officeDocument/2006/relationships/tags" Target="../tags/tag18.xml"/><Relationship Id="rId18" Type="http://schemas.openxmlformats.org/officeDocument/2006/relationships/tags" Target="../tags/tag19.xml"/><Relationship Id="rId19" Type="http://schemas.openxmlformats.org/officeDocument/2006/relationships/tags" Target="../tags/tag20.xml"/><Relationship Id="rId30" Type="http://schemas.openxmlformats.org/officeDocument/2006/relationships/tags" Target="../tags/tag31.xml"/><Relationship Id="rId31" Type="http://schemas.openxmlformats.org/officeDocument/2006/relationships/tags" Target="../tags/tag32.xml"/><Relationship Id="rId32" Type="http://schemas.openxmlformats.org/officeDocument/2006/relationships/tags" Target="../tags/tag33.xml"/><Relationship Id="rId33" Type="http://schemas.openxmlformats.org/officeDocument/2006/relationships/tags" Target="../tags/tag34.xml"/><Relationship Id="rId34" Type="http://schemas.openxmlformats.org/officeDocument/2006/relationships/tags" Target="../tags/tag35.xml"/><Relationship Id="rId35" Type="http://schemas.openxmlformats.org/officeDocument/2006/relationships/tags" Target="../tags/tag36.xml"/><Relationship Id="rId36" Type="http://schemas.openxmlformats.org/officeDocument/2006/relationships/tags" Target="../tags/tag37.xml"/><Relationship Id="rId37" Type="http://schemas.openxmlformats.org/officeDocument/2006/relationships/tags" Target="../tags/tag38.xml"/><Relationship Id="rId38" Type="http://schemas.openxmlformats.org/officeDocument/2006/relationships/tags" Target="../tags/tag39.xml"/><Relationship Id="rId39" Type="http://schemas.openxmlformats.org/officeDocument/2006/relationships/tags" Target="../tags/tag40.xml"/><Relationship Id="rId50" Type="http://schemas.openxmlformats.org/officeDocument/2006/relationships/tags" Target="../tags/tag51.xml"/><Relationship Id="rId51" Type="http://schemas.openxmlformats.org/officeDocument/2006/relationships/tags" Target="../tags/tag52.xml"/><Relationship Id="rId52" Type="http://schemas.openxmlformats.org/officeDocument/2006/relationships/tags" Target="../tags/tag53.xml"/><Relationship Id="rId53" Type="http://schemas.openxmlformats.org/officeDocument/2006/relationships/tags" Target="../tags/tag54.xml"/><Relationship Id="rId54" Type="http://schemas.openxmlformats.org/officeDocument/2006/relationships/tags" Target="../tags/tag55.xml"/><Relationship Id="rId55" Type="http://schemas.openxmlformats.org/officeDocument/2006/relationships/tags" Target="../tags/tag56.xml"/><Relationship Id="rId56" Type="http://schemas.openxmlformats.org/officeDocument/2006/relationships/tags" Target="../tags/tag57.xml"/><Relationship Id="rId57" Type="http://schemas.openxmlformats.org/officeDocument/2006/relationships/tags" Target="../tags/tag58.xml"/><Relationship Id="rId58" Type="http://schemas.openxmlformats.org/officeDocument/2006/relationships/tags" Target="../tags/tag59.xml"/><Relationship Id="rId59" Type="http://schemas.openxmlformats.org/officeDocument/2006/relationships/tags" Target="../tags/tag60.xml"/><Relationship Id="rId70" Type="http://schemas.openxmlformats.org/officeDocument/2006/relationships/tags" Target="../tags/tag71.xml"/><Relationship Id="rId71" Type="http://schemas.openxmlformats.org/officeDocument/2006/relationships/tags" Target="../tags/tag72.xml"/><Relationship Id="rId72" Type="http://schemas.openxmlformats.org/officeDocument/2006/relationships/tags" Target="../tags/tag73.xml"/><Relationship Id="rId73" Type="http://schemas.openxmlformats.org/officeDocument/2006/relationships/tags" Target="../tags/tag74.xml"/><Relationship Id="rId74" Type="http://schemas.openxmlformats.org/officeDocument/2006/relationships/tags" Target="../tags/tag75.xml"/><Relationship Id="rId75" Type="http://schemas.openxmlformats.org/officeDocument/2006/relationships/tags" Target="../tags/tag76.xml"/><Relationship Id="rId76" Type="http://schemas.openxmlformats.org/officeDocument/2006/relationships/tags" Target="../tags/tag77.xml"/><Relationship Id="rId77" Type="http://schemas.openxmlformats.org/officeDocument/2006/relationships/tags" Target="../tags/tag78.xml"/><Relationship Id="rId78" Type="http://schemas.openxmlformats.org/officeDocument/2006/relationships/tags" Target="../tags/tag79.xml"/><Relationship Id="rId79" Type="http://schemas.openxmlformats.org/officeDocument/2006/relationships/tags" Target="../tags/tag80.xml"/><Relationship Id="rId110" Type="http://schemas.openxmlformats.org/officeDocument/2006/relationships/tags" Target="../tags/tag111.xml"/><Relationship Id="rId90" Type="http://schemas.openxmlformats.org/officeDocument/2006/relationships/tags" Target="../tags/tag91.xml"/><Relationship Id="rId91" Type="http://schemas.openxmlformats.org/officeDocument/2006/relationships/tags" Target="../tags/tag92.xml"/><Relationship Id="rId92" Type="http://schemas.openxmlformats.org/officeDocument/2006/relationships/tags" Target="../tags/tag93.xml"/><Relationship Id="rId93" Type="http://schemas.openxmlformats.org/officeDocument/2006/relationships/tags" Target="../tags/tag94.xml"/><Relationship Id="rId94" Type="http://schemas.openxmlformats.org/officeDocument/2006/relationships/tags" Target="../tags/tag95.xml"/><Relationship Id="rId95" Type="http://schemas.openxmlformats.org/officeDocument/2006/relationships/tags" Target="../tags/tag96.xml"/><Relationship Id="rId96" Type="http://schemas.openxmlformats.org/officeDocument/2006/relationships/tags" Target="../tags/tag97.xml"/><Relationship Id="rId97" Type="http://schemas.openxmlformats.org/officeDocument/2006/relationships/tags" Target="../tags/tag98.xml"/><Relationship Id="rId98" Type="http://schemas.openxmlformats.org/officeDocument/2006/relationships/tags" Target="../tags/tag99.xml"/><Relationship Id="rId99" Type="http://schemas.openxmlformats.org/officeDocument/2006/relationships/tags" Target="../tags/tag100.xml"/><Relationship Id="rId111" Type="http://schemas.openxmlformats.org/officeDocument/2006/relationships/slideLayout" Target="../slideLayouts/slideLayout2.xml"/><Relationship Id="rId20" Type="http://schemas.openxmlformats.org/officeDocument/2006/relationships/tags" Target="../tags/tag21.xml"/><Relationship Id="rId21" Type="http://schemas.openxmlformats.org/officeDocument/2006/relationships/tags" Target="../tags/tag22.xml"/><Relationship Id="rId22" Type="http://schemas.openxmlformats.org/officeDocument/2006/relationships/tags" Target="../tags/tag23.xml"/><Relationship Id="rId23" Type="http://schemas.openxmlformats.org/officeDocument/2006/relationships/tags" Target="../tags/tag24.xml"/><Relationship Id="rId24" Type="http://schemas.openxmlformats.org/officeDocument/2006/relationships/tags" Target="../tags/tag25.xml"/><Relationship Id="rId25" Type="http://schemas.openxmlformats.org/officeDocument/2006/relationships/tags" Target="../tags/tag26.xml"/><Relationship Id="rId26" Type="http://schemas.openxmlformats.org/officeDocument/2006/relationships/tags" Target="../tags/tag27.xml"/><Relationship Id="rId27" Type="http://schemas.openxmlformats.org/officeDocument/2006/relationships/tags" Target="../tags/tag28.xml"/><Relationship Id="rId28" Type="http://schemas.openxmlformats.org/officeDocument/2006/relationships/tags" Target="../tags/tag29.xml"/><Relationship Id="rId29" Type="http://schemas.openxmlformats.org/officeDocument/2006/relationships/tags" Target="../tags/tag30.xml"/><Relationship Id="rId40" Type="http://schemas.openxmlformats.org/officeDocument/2006/relationships/tags" Target="../tags/tag41.xml"/><Relationship Id="rId41" Type="http://schemas.openxmlformats.org/officeDocument/2006/relationships/tags" Target="../tags/tag42.xml"/><Relationship Id="rId42" Type="http://schemas.openxmlformats.org/officeDocument/2006/relationships/tags" Target="../tags/tag43.xml"/><Relationship Id="rId43" Type="http://schemas.openxmlformats.org/officeDocument/2006/relationships/tags" Target="../tags/tag44.xml"/><Relationship Id="rId44" Type="http://schemas.openxmlformats.org/officeDocument/2006/relationships/tags" Target="../tags/tag45.xml"/><Relationship Id="rId45" Type="http://schemas.openxmlformats.org/officeDocument/2006/relationships/tags" Target="../tags/tag46.xml"/><Relationship Id="rId46" Type="http://schemas.openxmlformats.org/officeDocument/2006/relationships/tags" Target="../tags/tag47.xml"/><Relationship Id="rId47" Type="http://schemas.openxmlformats.org/officeDocument/2006/relationships/tags" Target="../tags/tag48.xml"/><Relationship Id="rId48" Type="http://schemas.openxmlformats.org/officeDocument/2006/relationships/tags" Target="../tags/tag49.xml"/><Relationship Id="rId49" Type="http://schemas.openxmlformats.org/officeDocument/2006/relationships/tags" Target="../tags/tag50.xml"/><Relationship Id="rId60" Type="http://schemas.openxmlformats.org/officeDocument/2006/relationships/tags" Target="../tags/tag61.xml"/><Relationship Id="rId61" Type="http://schemas.openxmlformats.org/officeDocument/2006/relationships/tags" Target="../tags/tag62.xml"/><Relationship Id="rId62" Type="http://schemas.openxmlformats.org/officeDocument/2006/relationships/tags" Target="../tags/tag63.xml"/><Relationship Id="rId63" Type="http://schemas.openxmlformats.org/officeDocument/2006/relationships/tags" Target="../tags/tag64.xml"/><Relationship Id="rId64" Type="http://schemas.openxmlformats.org/officeDocument/2006/relationships/tags" Target="../tags/tag65.xml"/><Relationship Id="rId65" Type="http://schemas.openxmlformats.org/officeDocument/2006/relationships/tags" Target="../tags/tag66.xml"/><Relationship Id="rId66" Type="http://schemas.openxmlformats.org/officeDocument/2006/relationships/tags" Target="../tags/tag67.xml"/><Relationship Id="rId67" Type="http://schemas.openxmlformats.org/officeDocument/2006/relationships/tags" Target="../tags/tag68.xml"/><Relationship Id="rId68" Type="http://schemas.openxmlformats.org/officeDocument/2006/relationships/tags" Target="../tags/tag69.xml"/><Relationship Id="rId69" Type="http://schemas.openxmlformats.org/officeDocument/2006/relationships/tags" Target="../tags/tag70.xml"/><Relationship Id="rId100" Type="http://schemas.openxmlformats.org/officeDocument/2006/relationships/tags" Target="../tags/tag101.xml"/><Relationship Id="rId80" Type="http://schemas.openxmlformats.org/officeDocument/2006/relationships/tags" Target="../tags/tag81.xml"/><Relationship Id="rId81" Type="http://schemas.openxmlformats.org/officeDocument/2006/relationships/tags" Target="../tags/tag82.xml"/><Relationship Id="rId82" Type="http://schemas.openxmlformats.org/officeDocument/2006/relationships/tags" Target="../tags/tag83.xml"/><Relationship Id="rId83" Type="http://schemas.openxmlformats.org/officeDocument/2006/relationships/tags" Target="../tags/tag84.xml"/><Relationship Id="rId84" Type="http://schemas.openxmlformats.org/officeDocument/2006/relationships/tags" Target="../tags/tag85.xml"/><Relationship Id="rId85" Type="http://schemas.openxmlformats.org/officeDocument/2006/relationships/tags" Target="../tags/tag86.xml"/><Relationship Id="rId86" Type="http://schemas.openxmlformats.org/officeDocument/2006/relationships/tags" Target="../tags/tag87.xml"/><Relationship Id="rId87" Type="http://schemas.openxmlformats.org/officeDocument/2006/relationships/tags" Target="../tags/tag88.xml"/><Relationship Id="rId88" Type="http://schemas.openxmlformats.org/officeDocument/2006/relationships/tags" Target="../tags/tag89.xml"/><Relationship Id="rId89" Type="http://schemas.openxmlformats.org/officeDocument/2006/relationships/tags" Target="../tags/tag90.xml"/></Relationships>
</file>

<file path=ppt/slides/_rels/slide45.xml.rels><?xml version="1.0" encoding="UTF-8" standalone="yes"?>
<Relationships xmlns="http://schemas.openxmlformats.org/package/2006/relationships"><Relationship Id="rId13" Type="http://schemas.openxmlformats.org/officeDocument/2006/relationships/tags" Target="../tags/tag124.xml"/><Relationship Id="rId14" Type="http://schemas.openxmlformats.org/officeDocument/2006/relationships/tags" Target="../tags/tag125.xml"/><Relationship Id="rId15" Type="http://schemas.openxmlformats.org/officeDocument/2006/relationships/tags" Target="../tags/tag126.xml"/><Relationship Id="rId16" Type="http://schemas.openxmlformats.org/officeDocument/2006/relationships/tags" Target="../tags/tag127.xml"/><Relationship Id="rId17" Type="http://schemas.openxmlformats.org/officeDocument/2006/relationships/tags" Target="../tags/tag128.xml"/><Relationship Id="rId18" Type="http://schemas.openxmlformats.org/officeDocument/2006/relationships/tags" Target="../tags/tag129.xml"/><Relationship Id="rId19" Type="http://schemas.openxmlformats.org/officeDocument/2006/relationships/tags" Target="../tags/tag130.xml"/><Relationship Id="rId63" Type="http://schemas.openxmlformats.org/officeDocument/2006/relationships/tags" Target="../tags/tag174.xml"/><Relationship Id="rId64" Type="http://schemas.openxmlformats.org/officeDocument/2006/relationships/tags" Target="../tags/tag175.xml"/><Relationship Id="rId65" Type="http://schemas.openxmlformats.org/officeDocument/2006/relationships/tags" Target="../tags/tag176.xml"/><Relationship Id="rId66" Type="http://schemas.openxmlformats.org/officeDocument/2006/relationships/tags" Target="../tags/tag177.xml"/><Relationship Id="rId67" Type="http://schemas.openxmlformats.org/officeDocument/2006/relationships/tags" Target="../tags/tag178.xml"/><Relationship Id="rId68" Type="http://schemas.openxmlformats.org/officeDocument/2006/relationships/tags" Target="../tags/tag179.xml"/><Relationship Id="rId69" Type="http://schemas.openxmlformats.org/officeDocument/2006/relationships/tags" Target="../tags/tag180.xml"/><Relationship Id="rId50" Type="http://schemas.openxmlformats.org/officeDocument/2006/relationships/tags" Target="../tags/tag161.xml"/><Relationship Id="rId51" Type="http://schemas.openxmlformats.org/officeDocument/2006/relationships/tags" Target="../tags/tag162.xml"/><Relationship Id="rId52" Type="http://schemas.openxmlformats.org/officeDocument/2006/relationships/tags" Target="../tags/tag163.xml"/><Relationship Id="rId53" Type="http://schemas.openxmlformats.org/officeDocument/2006/relationships/tags" Target="../tags/tag164.xml"/><Relationship Id="rId54" Type="http://schemas.openxmlformats.org/officeDocument/2006/relationships/tags" Target="../tags/tag165.xml"/><Relationship Id="rId55" Type="http://schemas.openxmlformats.org/officeDocument/2006/relationships/tags" Target="../tags/tag166.xml"/><Relationship Id="rId56" Type="http://schemas.openxmlformats.org/officeDocument/2006/relationships/tags" Target="../tags/tag167.xml"/><Relationship Id="rId57" Type="http://schemas.openxmlformats.org/officeDocument/2006/relationships/tags" Target="../tags/tag168.xml"/><Relationship Id="rId58" Type="http://schemas.openxmlformats.org/officeDocument/2006/relationships/tags" Target="../tags/tag169.xml"/><Relationship Id="rId59" Type="http://schemas.openxmlformats.org/officeDocument/2006/relationships/tags" Target="../tags/tag170.xml"/><Relationship Id="rId40" Type="http://schemas.openxmlformats.org/officeDocument/2006/relationships/tags" Target="../tags/tag151.xml"/><Relationship Id="rId41" Type="http://schemas.openxmlformats.org/officeDocument/2006/relationships/tags" Target="../tags/tag152.xml"/><Relationship Id="rId42" Type="http://schemas.openxmlformats.org/officeDocument/2006/relationships/tags" Target="../tags/tag153.xml"/><Relationship Id="rId43" Type="http://schemas.openxmlformats.org/officeDocument/2006/relationships/tags" Target="../tags/tag154.xml"/><Relationship Id="rId44" Type="http://schemas.openxmlformats.org/officeDocument/2006/relationships/tags" Target="../tags/tag155.xml"/><Relationship Id="rId45" Type="http://schemas.openxmlformats.org/officeDocument/2006/relationships/tags" Target="../tags/tag156.xml"/><Relationship Id="rId46" Type="http://schemas.openxmlformats.org/officeDocument/2006/relationships/tags" Target="../tags/tag157.xml"/><Relationship Id="rId47" Type="http://schemas.openxmlformats.org/officeDocument/2006/relationships/tags" Target="../tags/tag158.xml"/><Relationship Id="rId48" Type="http://schemas.openxmlformats.org/officeDocument/2006/relationships/tags" Target="../tags/tag159.xml"/><Relationship Id="rId49" Type="http://schemas.openxmlformats.org/officeDocument/2006/relationships/tags" Target="../tags/tag160.xml"/><Relationship Id="rId1" Type="http://schemas.openxmlformats.org/officeDocument/2006/relationships/tags" Target="../tags/tag112.xml"/><Relationship Id="rId2" Type="http://schemas.openxmlformats.org/officeDocument/2006/relationships/tags" Target="../tags/tag113.xml"/><Relationship Id="rId3" Type="http://schemas.openxmlformats.org/officeDocument/2006/relationships/tags" Target="../tags/tag114.xml"/><Relationship Id="rId4" Type="http://schemas.openxmlformats.org/officeDocument/2006/relationships/tags" Target="../tags/tag115.xml"/><Relationship Id="rId5" Type="http://schemas.openxmlformats.org/officeDocument/2006/relationships/tags" Target="../tags/tag116.xml"/><Relationship Id="rId6" Type="http://schemas.openxmlformats.org/officeDocument/2006/relationships/tags" Target="../tags/tag117.xml"/><Relationship Id="rId7" Type="http://schemas.openxmlformats.org/officeDocument/2006/relationships/tags" Target="../tags/tag118.xml"/><Relationship Id="rId8" Type="http://schemas.openxmlformats.org/officeDocument/2006/relationships/tags" Target="../tags/tag119.xml"/><Relationship Id="rId9" Type="http://schemas.openxmlformats.org/officeDocument/2006/relationships/tags" Target="../tags/tag120.xml"/><Relationship Id="rId30" Type="http://schemas.openxmlformats.org/officeDocument/2006/relationships/tags" Target="../tags/tag141.xml"/><Relationship Id="rId31" Type="http://schemas.openxmlformats.org/officeDocument/2006/relationships/tags" Target="../tags/tag142.xml"/><Relationship Id="rId32" Type="http://schemas.openxmlformats.org/officeDocument/2006/relationships/tags" Target="../tags/tag143.xml"/><Relationship Id="rId33" Type="http://schemas.openxmlformats.org/officeDocument/2006/relationships/tags" Target="../tags/tag144.xml"/><Relationship Id="rId34" Type="http://schemas.openxmlformats.org/officeDocument/2006/relationships/tags" Target="../tags/tag145.xml"/><Relationship Id="rId35" Type="http://schemas.openxmlformats.org/officeDocument/2006/relationships/tags" Target="../tags/tag146.xml"/><Relationship Id="rId36" Type="http://schemas.openxmlformats.org/officeDocument/2006/relationships/tags" Target="../tags/tag147.xml"/><Relationship Id="rId37" Type="http://schemas.openxmlformats.org/officeDocument/2006/relationships/tags" Target="../tags/tag148.xml"/><Relationship Id="rId38" Type="http://schemas.openxmlformats.org/officeDocument/2006/relationships/tags" Target="../tags/tag149.xml"/><Relationship Id="rId39" Type="http://schemas.openxmlformats.org/officeDocument/2006/relationships/tags" Target="../tags/tag150.xml"/><Relationship Id="rId70" Type="http://schemas.openxmlformats.org/officeDocument/2006/relationships/tags" Target="../tags/tag181.xml"/><Relationship Id="rId71" Type="http://schemas.openxmlformats.org/officeDocument/2006/relationships/tags" Target="../tags/tag182.xml"/><Relationship Id="rId72" Type="http://schemas.openxmlformats.org/officeDocument/2006/relationships/tags" Target="../tags/tag183.xml"/><Relationship Id="rId20" Type="http://schemas.openxmlformats.org/officeDocument/2006/relationships/tags" Target="../tags/tag131.xml"/><Relationship Id="rId21" Type="http://schemas.openxmlformats.org/officeDocument/2006/relationships/tags" Target="../tags/tag132.xml"/><Relationship Id="rId22" Type="http://schemas.openxmlformats.org/officeDocument/2006/relationships/tags" Target="../tags/tag133.xml"/><Relationship Id="rId23" Type="http://schemas.openxmlformats.org/officeDocument/2006/relationships/tags" Target="../tags/tag134.xml"/><Relationship Id="rId24" Type="http://schemas.openxmlformats.org/officeDocument/2006/relationships/tags" Target="../tags/tag135.xml"/><Relationship Id="rId25" Type="http://schemas.openxmlformats.org/officeDocument/2006/relationships/tags" Target="../tags/tag136.xml"/><Relationship Id="rId26" Type="http://schemas.openxmlformats.org/officeDocument/2006/relationships/tags" Target="../tags/tag137.xml"/><Relationship Id="rId27" Type="http://schemas.openxmlformats.org/officeDocument/2006/relationships/tags" Target="../tags/tag138.xml"/><Relationship Id="rId28" Type="http://schemas.openxmlformats.org/officeDocument/2006/relationships/tags" Target="../tags/tag139.xml"/><Relationship Id="rId29" Type="http://schemas.openxmlformats.org/officeDocument/2006/relationships/tags" Target="../tags/tag140.xml"/><Relationship Id="rId73" Type="http://schemas.openxmlformats.org/officeDocument/2006/relationships/tags" Target="../tags/tag184.xml"/><Relationship Id="rId74" Type="http://schemas.openxmlformats.org/officeDocument/2006/relationships/tags" Target="../tags/tag185.xml"/><Relationship Id="rId75" Type="http://schemas.openxmlformats.org/officeDocument/2006/relationships/tags" Target="../tags/tag186.xml"/><Relationship Id="rId76" Type="http://schemas.openxmlformats.org/officeDocument/2006/relationships/tags" Target="../tags/tag187.xml"/><Relationship Id="rId77" Type="http://schemas.openxmlformats.org/officeDocument/2006/relationships/slideLayout" Target="../slideLayouts/slideLayout2.xml"/><Relationship Id="rId60" Type="http://schemas.openxmlformats.org/officeDocument/2006/relationships/tags" Target="../tags/tag171.xml"/><Relationship Id="rId61" Type="http://schemas.openxmlformats.org/officeDocument/2006/relationships/tags" Target="../tags/tag172.xml"/><Relationship Id="rId62" Type="http://schemas.openxmlformats.org/officeDocument/2006/relationships/tags" Target="../tags/tag173.xml"/><Relationship Id="rId10" Type="http://schemas.openxmlformats.org/officeDocument/2006/relationships/tags" Target="../tags/tag121.xml"/><Relationship Id="rId11" Type="http://schemas.openxmlformats.org/officeDocument/2006/relationships/tags" Target="../tags/tag122.xml"/><Relationship Id="rId12" Type="http://schemas.openxmlformats.org/officeDocument/2006/relationships/tags" Target="../tags/tag123.xml"/></Relationships>
</file>

<file path=ppt/slides/_rels/slide46.xml.rels><?xml version="1.0" encoding="UTF-8" standalone="yes"?>
<Relationships xmlns="http://schemas.openxmlformats.org/package/2006/relationships"><Relationship Id="rId46" Type="http://schemas.openxmlformats.org/officeDocument/2006/relationships/tags" Target="../tags/tag233.xml"/><Relationship Id="rId47" Type="http://schemas.openxmlformats.org/officeDocument/2006/relationships/tags" Target="../tags/tag234.xml"/><Relationship Id="rId48" Type="http://schemas.openxmlformats.org/officeDocument/2006/relationships/tags" Target="../tags/tag235.xml"/><Relationship Id="rId49" Type="http://schemas.openxmlformats.org/officeDocument/2006/relationships/tags" Target="../tags/tag236.xml"/><Relationship Id="rId20" Type="http://schemas.openxmlformats.org/officeDocument/2006/relationships/tags" Target="../tags/tag207.xml"/><Relationship Id="rId21" Type="http://schemas.openxmlformats.org/officeDocument/2006/relationships/tags" Target="../tags/tag208.xml"/><Relationship Id="rId22" Type="http://schemas.openxmlformats.org/officeDocument/2006/relationships/tags" Target="../tags/tag209.xml"/><Relationship Id="rId23" Type="http://schemas.openxmlformats.org/officeDocument/2006/relationships/tags" Target="../tags/tag210.xml"/><Relationship Id="rId24" Type="http://schemas.openxmlformats.org/officeDocument/2006/relationships/tags" Target="../tags/tag211.xml"/><Relationship Id="rId25" Type="http://schemas.openxmlformats.org/officeDocument/2006/relationships/tags" Target="../tags/tag212.xml"/><Relationship Id="rId26" Type="http://schemas.openxmlformats.org/officeDocument/2006/relationships/tags" Target="../tags/tag213.xml"/><Relationship Id="rId27" Type="http://schemas.openxmlformats.org/officeDocument/2006/relationships/tags" Target="../tags/tag214.xml"/><Relationship Id="rId28" Type="http://schemas.openxmlformats.org/officeDocument/2006/relationships/tags" Target="../tags/tag215.xml"/><Relationship Id="rId29" Type="http://schemas.openxmlformats.org/officeDocument/2006/relationships/tags" Target="../tags/tag216.xml"/><Relationship Id="rId50" Type="http://schemas.openxmlformats.org/officeDocument/2006/relationships/tags" Target="../tags/tag237.xml"/><Relationship Id="rId51" Type="http://schemas.openxmlformats.org/officeDocument/2006/relationships/tags" Target="../tags/tag238.xml"/><Relationship Id="rId52" Type="http://schemas.openxmlformats.org/officeDocument/2006/relationships/slideLayout" Target="../slideLayouts/slideLayout2.xml"/><Relationship Id="rId1" Type="http://schemas.openxmlformats.org/officeDocument/2006/relationships/tags" Target="../tags/tag188.xml"/><Relationship Id="rId2" Type="http://schemas.openxmlformats.org/officeDocument/2006/relationships/tags" Target="../tags/tag189.xml"/><Relationship Id="rId3" Type="http://schemas.openxmlformats.org/officeDocument/2006/relationships/tags" Target="../tags/tag190.xml"/><Relationship Id="rId4" Type="http://schemas.openxmlformats.org/officeDocument/2006/relationships/tags" Target="../tags/tag191.xml"/><Relationship Id="rId5" Type="http://schemas.openxmlformats.org/officeDocument/2006/relationships/tags" Target="../tags/tag192.xml"/><Relationship Id="rId30" Type="http://schemas.openxmlformats.org/officeDocument/2006/relationships/tags" Target="../tags/tag217.xml"/><Relationship Id="rId31" Type="http://schemas.openxmlformats.org/officeDocument/2006/relationships/tags" Target="../tags/tag218.xml"/><Relationship Id="rId32" Type="http://schemas.openxmlformats.org/officeDocument/2006/relationships/tags" Target="../tags/tag219.xml"/><Relationship Id="rId9" Type="http://schemas.openxmlformats.org/officeDocument/2006/relationships/tags" Target="../tags/tag196.xml"/><Relationship Id="rId6" Type="http://schemas.openxmlformats.org/officeDocument/2006/relationships/tags" Target="../tags/tag193.xml"/><Relationship Id="rId7" Type="http://schemas.openxmlformats.org/officeDocument/2006/relationships/tags" Target="../tags/tag194.xml"/><Relationship Id="rId8" Type="http://schemas.openxmlformats.org/officeDocument/2006/relationships/tags" Target="../tags/tag195.xml"/><Relationship Id="rId33" Type="http://schemas.openxmlformats.org/officeDocument/2006/relationships/tags" Target="../tags/tag220.xml"/><Relationship Id="rId34" Type="http://schemas.openxmlformats.org/officeDocument/2006/relationships/tags" Target="../tags/tag221.xml"/><Relationship Id="rId35" Type="http://schemas.openxmlformats.org/officeDocument/2006/relationships/tags" Target="../tags/tag222.xml"/><Relationship Id="rId36" Type="http://schemas.openxmlformats.org/officeDocument/2006/relationships/tags" Target="../tags/tag223.xml"/><Relationship Id="rId10" Type="http://schemas.openxmlformats.org/officeDocument/2006/relationships/tags" Target="../tags/tag197.xml"/><Relationship Id="rId11" Type="http://schemas.openxmlformats.org/officeDocument/2006/relationships/tags" Target="../tags/tag198.xml"/><Relationship Id="rId12" Type="http://schemas.openxmlformats.org/officeDocument/2006/relationships/tags" Target="../tags/tag199.xml"/><Relationship Id="rId13" Type="http://schemas.openxmlformats.org/officeDocument/2006/relationships/tags" Target="../tags/tag200.xml"/><Relationship Id="rId14" Type="http://schemas.openxmlformats.org/officeDocument/2006/relationships/tags" Target="../tags/tag201.xml"/><Relationship Id="rId15" Type="http://schemas.openxmlformats.org/officeDocument/2006/relationships/tags" Target="../tags/tag202.xml"/><Relationship Id="rId16" Type="http://schemas.openxmlformats.org/officeDocument/2006/relationships/tags" Target="../tags/tag203.xml"/><Relationship Id="rId17" Type="http://schemas.openxmlformats.org/officeDocument/2006/relationships/tags" Target="../tags/tag204.xml"/><Relationship Id="rId18" Type="http://schemas.openxmlformats.org/officeDocument/2006/relationships/tags" Target="../tags/tag205.xml"/><Relationship Id="rId19" Type="http://schemas.openxmlformats.org/officeDocument/2006/relationships/tags" Target="../tags/tag206.xml"/><Relationship Id="rId37" Type="http://schemas.openxmlformats.org/officeDocument/2006/relationships/tags" Target="../tags/tag224.xml"/><Relationship Id="rId38" Type="http://schemas.openxmlformats.org/officeDocument/2006/relationships/tags" Target="../tags/tag225.xml"/><Relationship Id="rId39" Type="http://schemas.openxmlformats.org/officeDocument/2006/relationships/tags" Target="../tags/tag226.xml"/><Relationship Id="rId40" Type="http://schemas.openxmlformats.org/officeDocument/2006/relationships/tags" Target="../tags/tag227.xml"/><Relationship Id="rId41" Type="http://schemas.openxmlformats.org/officeDocument/2006/relationships/tags" Target="../tags/tag228.xml"/><Relationship Id="rId42" Type="http://schemas.openxmlformats.org/officeDocument/2006/relationships/tags" Target="../tags/tag229.xml"/><Relationship Id="rId43" Type="http://schemas.openxmlformats.org/officeDocument/2006/relationships/tags" Target="../tags/tag230.xml"/><Relationship Id="rId44" Type="http://schemas.openxmlformats.org/officeDocument/2006/relationships/tags" Target="../tags/tag231.xml"/><Relationship Id="rId45" Type="http://schemas.openxmlformats.org/officeDocument/2006/relationships/tags" Target="../tags/tag232.xml"/></Relationships>
</file>

<file path=ppt/slides/_rels/slide47.xml.rels><?xml version="1.0" encoding="UTF-8" standalone="yes"?>
<Relationships xmlns="http://schemas.openxmlformats.org/package/2006/relationships"><Relationship Id="rId13" Type="http://schemas.openxmlformats.org/officeDocument/2006/relationships/tags" Target="../tags/tag251.xml"/><Relationship Id="rId14" Type="http://schemas.openxmlformats.org/officeDocument/2006/relationships/tags" Target="../tags/tag252.xml"/><Relationship Id="rId15" Type="http://schemas.openxmlformats.org/officeDocument/2006/relationships/tags" Target="../tags/tag253.xml"/><Relationship Id="rId16" Type="http://schemas.openxmlformats.org/officeDocument/2006/relationships/tags" Target="../tags/tag254.xml"/><Relationship Id="rId17" Type="http://schemas.openxmlformats.org/officeDocument/2006/relationships/tags" Target="../tags/tag255.xml"/><Relationship Id="rId18" Type="http://schemas.openxmlformats.org/officeDocument/2006/relationships/tags" Target="../tags/tag256.xml"/><Relationship Id="rId19" Type="http://schemas.openxmlformats.org/officeDocument/2006/relationships/tags" Target="../tags/tag257.xml"/><Relationship Id="rId50" Type="http://schemas.openxmlformats.org/officeDocument/2006/relationships/tags" Target="../tags/tag288.xml"/><Relationship Id="rId51" Type="http://schemas.openxmlformats.org/officeDocument/2006/relationships/tags" Target="../tags/tag289.xml"/><Relationship Id="rId52" Type="http://schemas.openxmlformats.org/officeDocument/2006/relationships/tags" Target="../tags/tag290.xml"/><Relationship Id="rId53" Type="http://schemas.openxmlformats.org/officeDocument/2006/relationships/slideLayout" Target="../slideLayouts/slideLayout2.xml"/><Relationship Id="rId40" Type="http://schemas.openxmlformats.org/officeDocument/2006/relationships/tags" Target="../tags/tag278.xml"/><Relationship Id="rId41" Type="http://schemas.openxmlformats.org/officeDocument/2006/relationships/tags" Target="../tags/tag279.xml"/><Relationship Id="rId42" Type="http://schemas.openxmlformats.org/officeDocument/2006/relationships/tags" Target="../tags/tag280.xml"/><Relationship Id="rId43" Type="http://schemas.openxmlformats.org/officeDocument/2006/relationships/tags" Target="../tags/tag281.xml"/><Relationship Id="rId44" Type="http://schemas.openxmlformats.org/officeDocument/2006/relationships/tags" Target="../tags/tag282.xml"/><Relationship Id="rId45" Type="http://schemas.openxmlformats.org/officeDocument/2006/relationships/tags" Target="../tags/tag283.xml"/><Relationship Id="rId46" Type="http://schemas.openxmlformats.org/officeDocument/2006/relationships/tags" Target="../tags/tag284.xml"/><Relationship Id="rId47" Type="http://schemas.openxmlformats.org/officeDocument/2006/relationships/tags" Target="../tags/tag285.xml"/><Relationship Id="rId48" Type="http://schemas.openxmlformats.org/officeDocument/2006/relationships/tags" Target="../tags/tag286.xml"/><Relationship Id="rId49" Type="http://schemas.openxmlformats.org/officeDocument/2006/relationships/tags" Target="../tags/tag287.xml"/><Relationship Id="rId1" Type="http://schemas.openxmlformats.org/officeDocument/2006/relationships/tags" Target="../tags/tag239.xml"/><Relationship Id="rId2" Type="http://schemas.openxmlformats.org/officeDocument/2006/relationships/tags" Target="../tags/tag240.xml"/><Relationship Id="rId3" Type="http://schemas.openxmlformats.org/officeDocument/2006/relationships/tags" Target="../tags/tag241.xml"/><Relationship Id="rId4" Type="http://schemas.openxmlformats.org/officeDocument/2006/relationships/tags" Target="../tags/tag242.xml"/><Relationship Id="rId5" Type="http://schemas.openxmlformats.org/officeDocument/2006/relationships/tags" Target="../tags/tag243.xml"/><Relationship Id="rId6" Type="http://schemas.openxmlformats.org/officeDocument/2006/relationships/tags" Target="../tags/tag244.xml"/><Relationship Id="rId7" Type="http://schemas.openxmlformats.org/officeDocument/2006/relationships/tags" Target="../tags/tag245.xml"/><Relationship Id="rId8" Type="http://schemas.openxmlformats.org/officeDocument/2006/relationships/tags" Target="../tags/tag246.xml"/><Relationship Id="rId9" Type="http://schemas.openxmlformats.org/officeDocument/2006/relationships/tags" Target="../tags/tag247.xml"/><Relationship Id="rId30" Type="http://schemas.openxmlformats.org/officeDocument/2006/relationships/tags" Target="../tags/tag268.xml"/><Relationship Id="rId31" Type="http://schemas.openxmlformats.org/officeDocument/2006/relationships/tags" Target="../tags/tag269.xml"/><Relationship Id="rId32" Type="http://schemas.openxmlformats.org/officeDocument/2006/relationships/tags" Target="../tags/tag270.xml"/><Relationship Id="rId33" Type="http://schemas.openxmlformats.org/officeDocument/2006/relationships/tags" Target="../tags/tag271.xml"/><Relationship Id="rId34" Type="http://schemas.openxmlformats.org/officeDocument/2006/relationships/tags" Target="../tags/tag272.xml"/><Relationship Id="rId35" Type="http://schemas.openxmlformats.org/officeDocument/2006/relationships/tags" Target="../tags/tag273.xml"/><Relationship Id="rId36" Type="http://schemas.openxmlformats.org/officeDocument/2006/relationships/tags" Target="../tags/tag274.xml"/><Relationship Id="rId37" Type="http://schemas.openxmlformats.org/officeDocument/2006/relationships/tags" Target="../tags/tag275.xml"/><Relationship Id="rId38" Type="http://schemas.openxmlformats.org/officeDocument/2006/relationships/tags" Target="../tags/tag276.xml"/><Relationship Id="rId39" Type="http://schemas.openxmlformats.org/officeDocument/2006/relationships/tags" Target="../tags/tag277.xml"/><Relationship Id="rId20" Type="http://schemas.openxmlformats.org/officeDocument/2006/relationships/tags" Target="../tags/tag258.xml"/><Relationship Id="rId21" Type="http://schemas.openxmlformats.org/officeDocument/2006/relationships/tags" Target="../tags/tag259.xml"/><Relationship Id="rId22" Type="http://schemas.openxmlformats.org/officeDocument/2006/relationships/tags" Target="../tags/tag260.xml"/><Relationship Id="rId23" Type="http://schemas.openxmlformats.org/officeDocument/2006/relationships/tags" Target="../tags/tag261.xml"/><Relationship Id="rId24" Type="http://schemas.openxmlformats.org/officeDocument/2006/relationships/tags" Target="../tags/tag262.xml"/><Relationship Id="rId25" Type="http://schemas.openxmlformats.org/officeDocument/2006/relationships/tags" Target="../tags/tag263.xml"/><Relationship Id="rId26" Type="http://schemas.openxmlformats.org/officeDocument/2006/relationships/tags" Target="../tags/tag264.xml"/><Relationship Id="rId27" Type="http://schemas.openxmlformats.org/officeDocument/2006/relationships/tags" Target="../tags/tag265.xml"/><Relationship Id="rId28" Type="http://schemas.openxmlformats.org/officeDocument/2006/relationships/tags" Target="../tags/tag266.xml"/><Relationship Id="rId29" Type="http://schemas.openxmlformats.org/officeDocument/2006/relationships/tags" Target="../tags/tag267.xml"/><Relationship Id="rId10" Type="http://schemas.openxmlformats.org/officeDocument/2006/relationships/tags" Target="../tags/tag248.xml"/><Relationship Id="rId11" Type="http://schemas.openxmlformats.org/officeDocument/2006/relationships/tags" Target="../tags/tag249.xml"/><Relationship Id="rId12" Type="http://schemas.openxmlformats.org/officeDocument/2006/relationships/tags" Target="../tags/tag250.xml"/></Relationships>
</file>

<file path=ppt/slides/_rels/slide48.xml.rels><?xml version="1.0" encoding="UTF-8" standalone="yes"?>
<Relationships xmlns="http://schemas.openxmlformats.org/package/2006/relationships"><Relationship Id="rId46" Type="http://schemas.openxmlformats.org/officeDocument/2006/relationships/tags" Target="../tags/tag336.xml"/><Relationship Id="rId47" Type="http://schemas.openxmlformats.org/officeDocument/2006/relationships/tags" Target="../tags/tag337.xml"/><Relationship Id="rId48" Type="http://schemas.openxmlformats.org/officeDocument/2006/relationships/tags" Target="../tags/tag338.xml"/><Relationship Id="rId49" Type="http://schemas.openxmlformats.org/officeDocument/2006/relationships/slideLayout" Target="../slideLayouts/slideLayout2.xml"/><Relationship Id="rId20" Type="http://schemas.openxmlformats.org/officeDocument/2006/relationships/tags" Target="../tags/tag310.xml"/><Relationship Id="rId21" Type="http://schemas.openxmlformats.org/officeDocument/2006/relationships/tags" Target="../tags/tag311.xml"/><Relationship Id="rId22" Type="http://schemas.openxmlformats.org/officeDocument/2006/relationships/tags" Target="../tags/tag312.xml"/><Relationship Id="rId23" Type="http://schemas.openxmlformats.org/officeDocument/2006/relationships/tags" Target="../tags/tag313.xml"/><Relationship Id="rId24" Type="http://schemas.openxmlformats.org/officeDocument/2006/relationships/tags" Target="../tags/tag314.xml"/><Relationship Id="rId25" Type="http://schemas.openxmlformats.org/officeDocument/2006/relationships/tags" Target="../tags/tag315.xml"/><Relationship Id="rId26" Type="http://schemas.openxmlformats.org/officeDocument/2006/relationships/tags" Target="../tags/tag316.xml"/><Relationship Id="rId27" Type="http://schemas.openxmlformats.org/officeDocument/2006/relationships/tags" Target="../tags/tag317.xml"/><Relationship Id="rId28" Type="http://schemas.openxmlformats.org/officeDocument/2006/relationships/tags" Target="../tags/tag318.xml"/><Relationship Id="rId29" Type="http://schemas.openxmlformats.org/officeDocument/2006/relationships/tags" Target="../tags/tag319.xml"/><Relationship Id="rId1" Type="http://schemas.openxmlformats.org/officeDocument/2006/relationships/tags" Target="../tags/tag291.xml"/><Relationship Id="rId2" Type="http://schemas.openxmlformats.org/officeDocument/2006/relationships/tags" Target="../tags/tag292.xml"/><Relationship Id="rId3" Type="http://schemas.openxmlformats.org/officeDocument/2006/relationships/tags" Target="../tags/tag293.xml"/><Relationship Id="rId4" Type="http://schemas.openxmlformats.org/officeDocument/2006/relationships/tags" Target="../tags/tag294.xml"/><Relationship Id="rId5" Type="http://schemas.openxmlformats.org/officeDocument/2006/relationships/tags" Target="../tags/tag295.xml"/><Relationship Id="rId30" Type="http://schemas.openxmlformats.org/officeDocument/2006/relationships/tags" Target="../tags/tag320.xml"/><Relationship Id="rId31" Type="http://schemas.openxmlformats.org/officeDocument/2006/relationships/tags" Target="../tags/tag321.xml"/><Relationship Id="rId32" Type="http://schemas.openxmlformats.org/officeDocument/2006/relationships/tags" Target="../tags/tag322.xml"/><Relationship Id="rId9" Type="http://schemas.openxmlformats.org/officeDocument/2006/relationships/tags" Target="../tags/tag299.xml"/><Relationship Id="rId6" Type="http://schemas.openxmlformats.org/officeDocument/2006/relationships/tags" Target="../tags/tag296.xml"/><Relationship Id="rId7" Type="http://schemas.openxmlformats.org/officeDocument/2006/relationships/tags" Target="../tags/tag297.xml"/><Relationship Id="rId8" Type="http://schemas.openxmlformats.org/officeDocument/2006/relationships/tags" Target="../tags/tag298.xml"/><Relationship Id="rId33" Type="http://schemas.openxmlformats.org/officeDocument/2006/relationships/tags" Target="../tags/tag323.xml"/><Relationship Id="rId34" Type="http://schemas.openxmlformats.org/officeDocument/2006/relationships/tags" Target="../tags/tag324.xml"/><Relationship Id="rId35" Type="http://schemas.openxmlformats.org/officeDocument/2006/relationships/tags" Target="../tags/tag325.xml"/><Relationship Id="rId36" Type="http://schemas.openxmlformats.org/officeDocument/2006/relationships/tags" Target="../tags/tag326.xml"/><Relationship Id="rId10" Type="http://schemas.openxmlformats.org/officeDocument/2006/relationships/tags" Target="../tags/tag300.xml"/><Relationship Id="rId11" Type="http://schemas.openxmlformats.org/officeDocument/2006/relationships/tags" Target="../tags/tag301.xml"/><Relationship Id="rId12" Type="http://schemas.openxmlformats.org/officeDocument/2006/relationships/tags" Target="../tags/tag302.xml"/><Relationship Id="rId13" Type="http://schemas.openxmlformats.org/officeDocument/2006/relationships/tags" Target="../tags/tag303.xml"/><Relationship Id="rId14" Type="http://schemas.openxmlformats.org/officeDocument/2006/relationships/tags" Target="../tags/tag304.xml"/><Relationship Id="rId15" Type="http://schemas.openxmlformats.org/officeDocument/2006/relationships/tags" Target="../tags/tag305.xml"/><Relationship Id="rId16" Type="http://schemas.openxmlformats.org/officeDocument/2006/relationships/tags" Target="../tags/tag306.xml"/><Relationship Id="rId17" Type="http://schemas.openxmlformats.org/officeDocument/2006/relationships/tags" Target="../tags/tag307.xml"/><Relationship Id="rId18" Type="http://schemas.openxmlformats.org/officeDocument/2006/relationships/tags" Target="../tags/tag308.xml"/><Relationship Id="rId19" Type="http://schemas.openxmlformats.org/officeDocument/2006/relationships/tags" Target="../tags/tag309.xml"/><Relationship Id="rId37" Type="http://schemas.openxmlformats.org/officeDocument/2006/relationships/tags" Target="../tags/tag327.xml"/><Relationship Id="rId38" Type="http://schemas.openxmlformats.org/officeDocument/2006/relationships/tags" Target="../tags/tag328.xml"/><Relationship Id="rId39" Type="http://schemas.openxmlformats.org/officeDocument/2006/relationships/tags" Target="../tags/tag329.xml"/><Relationship Id="rId40" Type="http://schemas.openxmlformats.org/officeDocument/2006/relationships/tags" Target="../tags/tag330.xml"/><Relationship Id="rId41" Type="http://schemas.openxmlformats.org/officeDocument/2006/relationships/tags" Target="../tags/tag331.xml"/><Relationship Id="rId42" Type="http://schemas.openxmlformats.org/officeDocument/2006/relationships/tags" Target="../tags/tag332.xml"/><Relationship Id="rId43" Type="http://schemas.openxmlformats.org/officeDocument/2006/relationships/tags" Target="../tags/tag333.xml"/><Relationship Id="rId44" Type="http://schemas.openxmlformats.org/officeDocument/2006/relationships/tags" Target="../tags/tag334.xml"/><Relationship Id="rId45" Type="http://schemas.openxmlformats.org/officeDocument/2006/relationships/tags" Target="../tags/tag335.xml"/></Relationships>
</file>

<file path=ppt/slides/_rels/slide49.xml.rels><?xml version="1.0" encoding="UTF-8" standalone="yes"?>
<Relationships xmlns="http://schemas.openxmlformats.org/package/2006/relationships"><Relationship Id="rId101" Type="http://schemas.openxmlformats.org/officeDocument/2006/relationships/tags" Target="../tags/tag439.xml"/><Relationship Id="rId102" Type="http://schemas.openxmlformats.org/officeDocument/2006/relationships/tags" Target="../tags/tag440.xml"/><Relationship Id="rId103" Type="http://schemas.openxmlformats.org/officeDocument/2006/relationships/tags" Target="../tags/tag441.xml"/><Relationship Id="rId104" Type="http://schemas.openxmlformats.org/officeDocument/2006/relationships/tags" Target="../tags/tag442.xml"/><Relationship Id="rId105" Type="http://schemas.openxmlformats.org/officeDocument/2006/relationships/tags" Target="../tags/tag443.xml"/><Relationship Id="rId106" Type="http://schemas.openxmlformats.org/officeDocument/2006/relationships/tags" Target="../tags/tag444.xml"/><Relationship Id="rId107" Type="http://schemas.openxmlformats.org/officeDocument/2006/relationships/tags" Target="../tags/tag445.xml"/><Relationship Id="rId1" Type="http://schemas.openxmlformats.org/officeDocument/2006/relationships/tags" Target="../tags/tag339.xml"/><Relationship Id="rId2" Type="http://schemas.openxmlformats.org/officeDocument/2006/relationships/tags" Target="../tags/tag340.xml"/><Relationship Id="rId3" Type="http://schemas.openxmlformats.org/officeDocument/2006/relationships/tags" Target="../tags/tag341.xml"/><Relationship Id="rId4" Type="http://schemas.openxmlformats.org/officeDocument/2006/relationships/tags" Target="../tags/tag342.xml"/><Relationship Id="rId5" Type="http://schemas.openxmlformats.org/officeDocument/2006/relationships/tags" Target="../tags/tag343.xml"/><Relationship Id="rId6" Type="http://schemas.openxmlformats.org/officeDocument/2006/relationships/tags" Target="../tags/tag344.xml"/><Relationship Id="rId7" Type="http://schemas.openxmlformats.org/officeDocument/2006/relationships/tags" Target="../tags/tag345.xml"/><Relationship Id="rId8" Type="http://schemas.openxmlformats.org/officeDocument/2006/relationships/tags" Target="../tags/tag346.xml"/><Relationship Id="rId9" Type="http://schemas.openxmlformats.org/officeDocument/2006/relationships/tags" Target="../tags/tag347.xml"/><Relationship Id="rId108" Type="http://schemas.openxmlformats.org/officeDocument/2006/relationships/tags" Target="../tags/tag446.xml"/><Relationship Id="rId109" Type="http://schemas.openxmlformats.org/officeDocument/2006/relationships/tags" Target="../tags/tag447.xml"/><Relationship Id="rId10" Type="http://schemas.openxmlformats.org/officeDocument/2006/relationships/tags" Target="../tags/tag348.xml"/><Relationship Id="rId11" Type="http://schemas.openxmlformats.org/officeDocument/2006/relationships/tags" Target="../tags/tag349.xml"/><Relationship Id="rId12" Type="http://schemas.openxmlformats.org/officeDocument/2006/relationships/tags" Target="../tags/tag350.xml"/><Relationship Id="rId13" Type="http://schemas.openxmlformats.org/officeDocument/2006/relationships/tags" Target="../tags/tag351.xml"/><Relationship Id="rId14" Type="http://schemas.openxmlformats.org/officeDocument/2006/relationships/tags" Target="../tags/tag352.xml"/><Relationship Id="rId15" Type="http://schemas.openxmlformats.org/officeDocument/2006/relationships/tags" Target="../tags/tag353.xml"/><Relationship Id="rId16" Type="http://schemas.openxmlformats.org/officeDocument/2006/relationships/tags" Target="../tags/tag354.xml"/><Relationship Id="rId17" Type="http://schemas.openxmlformats.org/officeDocument/2006/relationships/tags" Target="../tags/tag355.xml"/><Relationship Id="rId18" Type="http://schemas.openxmlformats.org/officeDocument/2006/relationships/tags" Target="../tags/tag356.xml"/><Relationship Id="rId19" Type="http://schemas.openxmlformats.org/officeDocument/2006/relationships/tags" Target="../tags/tag357.xml"/><Relationship Id="rId30" Type="http://schemas.openxmlformats.org/officeDocument/2006/relationships/tags" Target="../tags/tag368.xml"/><Relationship Id="rId31" Type="http://schemas.openxmlformats.org/officeDocument/2006/relationships/tags" Target="../tags/tag369.xml"/><Relationship Id="rId32" Type="http://schemas.openxmlformats.org/officeDocument/2006/relationships/tags" Target="../tags/tag370.xml"/><Relationship Id="rId33" Type="http://schemas.openxmlformats.org/officeDocument/2006/relationships/tags" Target="../tags/tag371.xml"/><Relationship Id="rId34" Type="http://schemas.openxmlformats.org/officeDocument/2006/relationships/tags" Target="../tags/tag372.xml"/><Relationship Id="rId35" Type="http://schemas.openxmlformats.org/officeDocument/2006/relationships/tags" Target="../tags/tag373.xml"/><Relationship Id="rId36" Type="http://schemas.openxmlformats.org/officeDocument/2006/relationships/tags" Target="../tags/tag374.xml"/><Relationship Id="rId37" Type="http://schemas.openxmlformats.org/officeDocument/2006/relationships/tags" Target="../tags/tag375.xml"/><Relationship Id="rId38" Type="http://schemas.openxmlformats.org/officeDocument/2006/relationships/tags" Target="../tags/tag376.xml"/><Relationship Id="rId39" Type="http://schemas.openxmlformats.org/officeDocument/2006/relationships/tags" Target="../tags/tag377.xml"/><Relationship Id="rId50" Type="http://schemas.openxmlformats.org/officeDocument/2006/relationships/tags" Target="../tags/tag388.xml"/><Relationship Id="rId51" Type="http://schemas.openxmlformats.org/officeDocument/2006/relationships/tags" Target="../tags/tag389.xml"/><Relationship Id="rId52" Type="http://schemas.openxmlformats.org/officeDocument/2006/relationships/tags" Target="../tags/tag390.xml"/><Relationship Id="rId53" Type="http://schemas.openxmlformats.org/officeDocument/2006/relationships/tags" Target="../tags/tag391.xml"/><Relationship Id="rId54" Type="http://schemas.openxmlformats.org/officeDocument/2006/relationships/tags" Target="../tags/tag392.xml"/><Relationship Id="rId55" Type="http://schemas.openxmlformats.org/officeDocument/2006/relationships/tags" Target="../tags/tag393.xml"/><Relationship Id="rId56" Type="http://schemas.openxmlformats.org/officeDocument/2006/relationships/tags" Target="../tags/tag394.xml"/><Relationship Id="rId57" Type="http://schemas.openxmlformats.org/officeDocument/2006/relationships/tags" Target="../tags/tag395.xml"/><Relationship Id="rId58" Type="http://schemas.openxmlformats.org/officeDocument/2006/relationships/tags" Target="../tags/tag396.xml"/><Relationship Id="rId59" Type="http://schemas.openxmlformats.org/officeDocument/2006/relationships/tags" Target="../tags/tag397.xml"/><Relationship Id="rId70" Type="http://schemas.openxmlformats.org/officeDocument/2006/relationships/tags" Target="../tags/tag408.xml"/><Relationship Id="rId71" Type="http://schemas.openxmlformats.org/officeDocument/2006/relationships/tags" Target="../tags/tag409.xml"/><Relationship Id="rId72" Type="http://schemas.openxmlformats.org/officeDocument/2006/relationships/tags" Target="../tags/tag410.xml"/><Relationship Id="rId73" Type="http://schemas.openxmlformats.org/officeDocument/2006/relationships/tags" Target="../tags/tag411.xml"/><Relationship Id="rId74" Type="http://schemas.openxmlformats.org/officeDocument/2006/relationships/tags" Target="../tags/tag412.xml"/><Relationship Id="rId75" Type="http://schemas.openxmlformats.org/officeDocument/2006/relationships/tags" Target="../tags/tag413.xml"/><Relationship Id="rId76" Type="http://schemas.openxmlformats.org/officeDocument/2006/relationships/tags" Target="../tags/tag414.xml"/><Relationship Id="rId77" Type="http://schemas.openxmlformats.org/officeDocument/2006/relationships/tags" Target="../tags/tag415.xml"/><Relationship Id="rId78" Type="http://schemas.openxmlformats.org/officeDocument/2006/relationships/tags" Target="../tags/tag416.xml"/><Relationship Id="rId79" Type="http://schemas.openxmlformats.org/officeDocument/2006/relationships/tags" Target="../tags/tag417.xml"/><Relationship Id="rId110" Type="http://schemas.openxmlformats.org/officeDocument/2006/relationships/tags" Target="../tags/tag448.xml"/><Relationship Id="rId90" Type="http://schemas.openxmlformats.org/officeDocument/2006/relationships/tags" Target="../tags/tag428.xml"/><Relationship Id="rId91" Type="http://schemas.openxmlformats.org/officeDocument/2006/relationships/tags" Target="../tags/tag429.xml"/><Relationship Id="rId92" Type="http://schemas.openxmlformats.org/officeDocument/2006/relationships/tags" Target="../tags/tag430.xml"/><Relationship Id="rId93" Type="http://schemas.openxmlformats.org/officeDocument/2006/relationships/tags" Target="../tags/tag431.xml"/><Relationship Id="rId94" Type="http://schemas.openxmlformats.org/officeDocument/2006/relationships/tags" Target="../tags/tag432.xml"/><Relationship Id="rId95" Type="http://schemas.openxmlformats.org/officeDocument/2006/relationships/tags" Target="../tags/tag433.xml"/><Relationship Id="rId96" Type="http://schemas.openxmlformats.org/officeDocument/2006/relationships/tags" Target="../tags/tag434.xml"/><Relationship Id="rId97" Type="http://schemas.openxmlformats.org/officeDocument/2006/relationships/tags" Target="../tags/tag435.xml"/><Relationship Id="rId98" Type="http://schemas.openxmlformats.org/officeDocument/2006/relationships/tags" Target="../tags/tag436.xml"/><Relationship Id="rId99" Type="http://schemas.openxmlformats.org/officeDocument/2006/relationships/tags" Target="../tags/tag437.xml"/><Relationship Id="rId111" Type="http://schemas.openxmlformats.org/officeDocument/2006/relationships/tags" Target="../tags/tag449.xml"/><Relationship Id="rId112" Type="http://schemas.openxmlformats.org/officeDocument/2006/relationships/tags" Target="../tags/tag450.xml"/><Relationship Id="rId113" Type="http://schemas.openxmlformats.org/officeDocument/2006/relationships/slideLayout" Target="../slideLayouts/slideLayout2.xml"/><Relationship Id="rId20" Type="http://schemas.openxmlformats.org/officeDocument/2006/relationships/tags" Target="../tags/tag358.xml"/><Relationship Id="rId21" Type="http://schemas.openxmlformats.org/officeDocument/2006/relationships/tags" Target="../tags/tag359.xml"/><Relationship Id="rId22" Type="http://schemas.openxmlformats.org/officeDocument/2006/relationships/tags" Target="../tags/tag360.xml"/><Relationship Id="rId23" Type="http://schemas.openxmlformats.org/officeDocument/2006/relationships/tags" Target="../tags/tag361.xml"/><Relationship Id="rId24" Type="http://schemas.openxmlformats.org/officeDocument/2006/relationships/tags" Target="../tags/tag362.xml"/><Relationship Id="rId25" Type="http://schemas.openxmlformats.org/officeDocument/2006/relationships/tags" Target="../tags/tag363.xml"/><Relationship Id="rId26" Type="http://schemas.openxmlformats.org/officeDocument/2006/relationships/tags" Target="../tags/tag364.xml"/><Relationship Id="rId27" Type="http://schemas.openxmlformats.org/officeDocument/2006/relationships/tags" Target="../tags/tag365.xml"/><Relationship Id="rId28" Type="http://schemas.openxmlformats.org/officeDocument/2006/relationships/tags" Target="../tags/tag366.xml"/><Relationship Id="rId29" Type="http://schemas.openxmlformats.org/officeDocument/2006/relationships/tags" Target="../tags/tag367.xml"/><Relationship Id="rId40" Type="http://schemas.openxmlformats.org/officeDocument/2006/relationships/tags" Target="../tags/tag378.xml"/><Relationship Id="rId41" Type="http://schemas.openxmlformats.org/officeDocument/2006/relationships/tags" Target="../tags/tag379.xml"/><Relationship Id="rId42" Type="http://schemas.openxmlformats.org/officeDocument/2006/relationships/tags" Target="../tags/tag380.xml"/><Relationship Id="rId43" Type="http://schemas.openxmlformats.org/officeDocument/2006/relationships/tags" Target="../tags/tag381.xml"/><Relationship Id="rId44" Type="http://schemas.openxmlformats.org/officeDocument/2006/relationships/tags" Target="../tags/tag382.xml"/><Relationship Id="rId45" Type="http://schemas.openxmlformats.org/officeDocument/2006/relationships/tags" Target="../tags/tag383.xml"/><Relationship Id="rId46" Type="http://schemas.openxmlformats.org/officeDocument/2006/relationships/tags" Target="../tags/tag384.xml"/><Relationship Id="rId47" Type="http://schemas.openxmlformats.org/officeDocument/2006/relationships/tags" Target="../tags/tag385.xml"/><Relationship Id="rId48" Type="http://schemas.openxmlformats.org/officeDocument/2006/relationships/tags" Target="../tags/tag386.xml"/><Relationship Id="rId49" Type="http://schemas.openxmlformats.org/officeDocument/2006/relationships/tags" Target="../tags/tag387.xml"/><Relationship Id="rId60" Type="http://schemas.openxmlformats.org/officeDocument/2006/relationships/tags" Target="../tags/tag398.xml"/><Relationship Id="rId61" Type="http://schemas.openxmlformats.org/officeDocument/2006/relationships/tags" Target="../tags/tag399.xml"/><Relationship Id="rId62" Type="http://schemas.openxmlformats.org/officeDocument/2006/relationships/tags" Target="../tags/tag400.xml"/><Relationship Id="rId63" Type="http://schemas.openxmlformats.org/officeDocument/2006/relationships/tags" Target="../tags/tag401.xml"/><Relationship Id="rId64" Type="http://schemas.openxmlformats.org/officeDocument/2006/relationships/tags" Target="../tags/tag402.xml"/><Relationship Id="rId65" Type="http://schemas.openxmlformats.org/officeDocument/2006/relationships/tags" Target="../tags/tag403.xml"/><Relationship Id="rId66" Type="http://schemas.openxmlformats.org/officeDocument/2006/relationships/tags" Target="../tags/tag404.xml"/><Relationship Id="rId67" Type="http://schemas.openxmlformats.org/officeDocument/2006/relationships/tags" Target="../tags/tag405.xml"/><Relationship Id="rId68" Type="http://schemas.openxmlformats.org/officeDocument/2006/relationships/tags" Target="../tags/tag406.xml"/><Relationship Id="rId69" Type="http://schemas.openxmlformats.org/officeDocument/2006/relationships/tags" Target="../tags/tag407.xml"/><Relationship Id="rId100" Type="http://schemas.openxmlformats.org/officeDocument/2006/relationships/tags" Target="../tags/tag438.xml"/><Relationship Id="rId80" Type="http://schemas.openxmlformats.org/officeDocument/2006/relationships/tags" Target="../tags/tag418.xml"/><Relationship Id="rId81" Type="http://schemas.openxmlformats.org/officeDocument/2006/relationships/tags" Target="../tags/tag419.xml"/><Relationship Id="rId82" Type="http://schemas.openxmlformats.org/officeDocument/2006/relationships/tags" Target="../tags/tag420.xml"/><Relationship Id="rId83" Type="http://schemas.openxmlformats.org/officeDocument/2006/relationships/tags" Target="../tags/tag421.xml"/><Relationship Id="rId84" Type="http://schemas.openxmlformats.org/officeDocument/2006/relationships/tags" Target="../tags/tag422.xml"/><Relationship Id="rId85" Type="http://schemas.openxmlformats.org/officeDocument/2006/relationships/tags" Target="../tags/tag423.xml"/><Relationship Id="rId86" Type="http://schemas.openxmlformats.org/officeDocument/2006/relationships/tags" Target="../tags/tag424.xml"/><Relationship Id="rId87" Type="http://schemas.openxmlformats.org/officeDocument/2006/relationships/tags" Target="../tags/tag425.xml"/><Relationship Id="rId88" Type="http://schemas.openxmlformats.org/officeDocument/2006/relationships/tags" Target="../tags/tag426.xml"/><Relationship Id="rId89" Type="http://schemas.openxmlformats.org/officeDocument/2006/relationships/tags" Target="../tags/tag4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42" Type="http://schemas.openxmlformats.org/officeDocument/2006/relationships/tags" Target="../tags/tag592.xml"/><Relationship Id="rId143" Type="http://schemas.openxmlformats.org/officeDocument/2006/relationships/tags" Target="../tags/tag593.xml"/><Relationship Id="rId144" Type="http://schemas.openxmlformats.org/officeDocument/2006/relationships/tags" Target="../tags/tag594.xml"/><Relationship Id="rId145" Type="http://schemas.openxmlformats.org/officeDocument/2006/relationships/tags" Target="../tags/tag595.xml"/><Relationship Id="rId146" Type="http://schemas.openxmlformats.org/officeDocument/2006/relationships/tags" Target="../tags/tag596.xml"/><Relationship Id="rId147" Type="http://schemas.openxmlformats.org/officeDocument/2006/relationships/tags" Target="../tags/tag597.xml"/><Relationship Id="rId148" Type="http://schemas.openxmlformats.org/officeDocument/2006/relationships/tags" Target="../tags/tag598.xml"/><Relationship Id="rId149" Type="http://schemas.openxmlformats.org/officeDocument/2006/relationships/tags" Target="../tags/tag599.xml"/><Relationship Id="rId180" Type="http://schemas.openxmlformats.org/officeDocument/2006/relationships/tags" Target="../tags/tag630.xml"/><Relationship Id="rId181" Type="http://schemas.openxmlformats.org/officeDocument/2006/relationships/tags" Target="../tags/tag631.xml"/><Relationship Id="rId182" Type="http://schemas.openxmlformats.org/officeDocument/2006/relationships/tags" Target="../tags/tag632.xml"/><Relationship Id="rId40" Type="http://schemas.openxmlformats.org/officeDocument/2006/relationships/tags" Target="../tags/tag490.xml"/><Relationship Id="rId41" Type="http://schemas.openxmlformats.org/officeDocument/2006/relationships/tags" Target="../tags/tag491.xml"/><Relationship Id="rId42" Type="http://schemas.openxmlformats.org/officeDocument/2006/relationships/tags" Target="../tags/tag492.xml"/><Relationship Id="rId43" Type="http://schemas.openxmlformats.org/officeDocument/2006/relationships/tags" Target="../tags/tag493.xml"/><Relationship Id="rId44" Type="http://schemas.openxmlformats.org/officeDocument/2006/relationships/tags" Target="../tags/tag494.xml"/><Relationship Id="rId45" Type="http://schemas.openxmlformats.org/officeDocument/2006/relationships/tags" Target="../tags/tag495.xml"/><Relationship Id="rId46" Type="http://schemas.openxmlformats.org/officeDocument/2006/relationships/tags" Target="../tags/tag496.xml"/><Relationship Id="rId47" Type="http://schemas.openxmlformats.org/officeDocument/2006/relationships/tags" Target="../tags/tag497.xml"/><Relationship Id="rId48" Type="http://schemas.openxmlformats.org/officeDocument/2006/relationships/tags" Target="../tags/tag498.xml"/><Relationship Id="rId49" Type="http://schemas.openxmlformats.org/officeDocument/2006/relationships/tags" Target="../tags/tag499.xml"/><Relationship Id="rId183" Type="http://schemas.openxmlformats.org/officeDocument/2006/relationships/tags" Target="../tags/tag633.xml"/><Relationship Id="rId184" Type="http://schemas.openxmlformats.org/officeDocument/2006/relationships/tags" Target="../tags/tag634.xml"/><Relationship Id="rId185" Type="http://schemas.openxmlformats.org/officeDocument/2006/relationships/tags" Target="../tags/tag635.xml"/><Relationship Id="rId186" Type="http://schemas.openxmlformats.org/officeDocument/2006/relationships/tags" Target="../tags/tag636.xml"/><Relationship Id="rId187" Type="http://schemas.openxmlformats.org/officeDocument/2006/relationships/tags" Target="../tags/tag637.xml"/><Relationship Id="rId188" Type="http://schemas.openxmlformats.org/officeDocument/2006/relationships/tags" Target="../tags/tag638.xml"/><Relationship Id="rId189" Type="http://schemas.openxmlformats.org/officeDocument/2006/relationships/tags" Target="../tags/tag639.xml"/><Relationship Id="rId80" Type="http://schemas.openxmlformats.org/officeDocument/2006/relationships/tags" Target="../tags/tag530.xml"/><Relationship Id="rId81" Type="http://schemas.openxmlformats.org/officeDocument/2006/relationships/tags" Target="../tags/tag531.xml"/><Relationship Id="rId82" Type="http://schemas.openxmlformats.org/officeDocument/2006/relationships/tags" Target="../tags/tag532.xml"/><Relationship Id="rId83" Type="http://schemas.openxmlformats.org/officeDocument/2006/relationships/tags" Target="../tags/tag533.xml"/><Relationship Id="rId84" Type="http://schemas.openxmlformats.org/officeDocument/2006/relationships/tags" Target="../tags/tag534.xml"/><Relationship Id="rId85" Type="http://schemas.openxmlformats.org/officeDocument/2006/relationships/tags" Target="../tags/tag535.xml"/><Relationship Id="rId86" Type="http://schemas.openxmlformats.org/officeDocument/2006/relationships/tags" Target="../tags/tag536.xml"/><Relationship Id="rId87" Type="http://schemas.openxmlformats.org/officeDocument/2006/relationships/tags" Target="../tags/tag537.xml"/><Relationship Id="rId88" Type="http://schemas.openxmlformats.org/officeDocument/2006/relationships/tags" Target="../tags/tag538.xml"/><Relationship Id="rId89" Type="http://schemas.openxmlformats.org/officeDocument/2006/relationships/tags" Target="../tags/tag539.xml"/><Relationship Id="rId110" Type="http://schemas.openxmlformats.org/officeDocument/2006/relationships/tags" Target="../tags/tag560.xml"/><Relationship Id="rId111" Type="http://schemas.openxmlformats.org/officeDocument/2006/relationships/tags" Target="../tags/tag561.xml"/><Relationship Id="rId112" Type="http://schemas.openxmlformats.org/officeDocument/2006/relationships/tags" Target="../tags/tag562.xml"/><Relationship Id="rId113" Type="http://schemas.openxmlformats.org/officeDocument/2006/relationships/tags" Target="../tags/tag563.xml"/><Relationship Id="rId114" Type="http://schemas.openxmlformats.org/officeDocument/2006/relationships/tags" Target="../tags/tag564.xml"/><Relationship Id="rId115" Type="http://schemas.openxmlformats.org/officeDocument/2006/relationships/tags" Target="../tags/tag565.xml"/><Relationship Id="rId116" Type="http://schemas.openxmlformats.org/officeDocument/2006/relationships/tags" Target="../tags/tag566.xml"/><Relationship Id="rId117" Type="http://schemas.openxmlformats.org/officeDocument/2006/relationships/tags" Target="../tags/tag567.xml"/><Relationship Id="rId118" Type="http://schemas.openxmlformats.org/officeDocument/2006/relationships/tags" Target="../tags/tag568.xml"/><Relationship Id="rId119" Type="http://schemas.openxmlformats.org/officeDocument/2006/relationships/tags" Target="../tags/tag569.xml"/><Relationship Id="rId150" Type="http://schemas.openxmlformats.org/officeDocument/2006/relationships/tags" Target="../tags/tag600.xml"/><Relationship Id="rId151" Type="http://schemas.openxmlformats.org/officeDocument/2006/relationships/tags" Target="../tags/tag601.xml"/><Relationship Id="rId152" Type="http://schemas.openxmlformats.org/officeDocument/2006/relationships/tags" Target="../tags/tag602.xml"/><Relationship Id="rId10" Type="http://schemas.openxmlformats.org/officeDocument/2006/relationships/tags" Target="../tags/tag460.xml"/><Relationship Id="rId11" Type="http://schemas.openxmlformats.org/officeDocument/2006/relationships/tags" Target="../tags/tag461.xml"/><Relationship Id="rId12" Type="http://schemas.openxmlformats.org/officeDocument/2006/relationships/tags" Target="../tags/tag462.xml"/><Relationship Id="rId13" Type="http://schemas.openxmlformats.org/officeDocument/2006/relationships/tags" Target="../tags/tag463.xml"/><Relationship Id="rId14" Type="http://schemas.openxmlformats.org/officeDocument/2006/relationships/tags" Target="../tags/tag464.xml"/><Relationship Id="rId15" Type="http://schemas.openxmlformats.org/officeDocument/2006/relationships/tags" Target="../tags/tag465.xml"/><Relationship Id="rId16" Type="http://schemas.openxmlformats.org/officeDocument/2006/relationships/tags" Target="../tags/tag466.xml"/><Relationship Id="rId17" Type="http://schemas.openxmlformats.org/officeDocument/2006/relationships/tags" Target="../tags/tag467.xml"/><Relationship Id="rId18" Type="http://schemas.openxmlformats.org/officeDocument/2006/relationships/tags" Target="../tags/tag468.xml"/><Relationship Id="rId19" Type="http://schemas.openxmlformats.org/officeDocument/2006/relationships/tags" Target="../tags/tag469.xml"/><Relationship Id="rId153" Type="http://schemas.openxmlformats.org/officeDocument/2006/relationships/tags" Target="../tags/tag603.xml"/><Relationship Id="rId154" Type="http://schemas.openxmlformats.org/officeDocument/2006/relationships/tags" Target="../tags/tag604.xml"/><Relationship Id="rId155" Type="http://schemas.openxmlformats.org/officeDocument/2006/relationships/tags" Target="../tags/tag605.xml"/><Relationship Id="rId156" Type="http://schemas.openxmlformats.org/officeDocument/2006/relationships/tags" Target="../tags/tag606.xml"/><Relationship Id="rId157" Type="http://schemas.openxmlformats.org/officeDocument/2006/relationships/tags" Target="../tags/tag607.xml"/><Relationship Id="rId158" Type="http://schemas.openxmlformats.org/officeDocument/2006/relationships/tags" Target="../tags/tag608.xml"/><Relationship Id="rId159" Type="http://schemas.openxmlformats.org/officeDocument/2006/relationships/tags" Target="../tags/tag609.xml"/><Relationship Id="rId190" Type="http://schemas.openxmlformats.org/officeDocument/2006/relationships/tags" Target="../tags/tag640.xml"/><Relationship Id="rId191" Type="http://schemas.openxmlformats.org/officeDocument/2006/relationships/tags" Target="../tags/tag641.xml"/><Relationship Id="rId192" Type="http://schemas.openxmlformats.org/officeDocument/2006/relationships/tags" Target="../tags/tag642.xml"/><Relationship Id="rId50" Type="http://schemas.openxmlformats.org/officeDocument/2006/relationships/tags" Target="../tags/tag500.xml"/><Relationship Id="rId51" Type="http://schemas.openxmlformats.org/officeDocument/2006/relationships/tags" Target="../tags/tag501.xml"/><Relationship Id="rId52" Type="http://schemas.openxmlformats.org/officeDocument/2006/relationships/tags" Target="../tags/tag502.xml"/><Relationship Id="rId53" Type="http://schemas.openxmlformats.org/officeDocument/2006/relationships/tags" Target="../tags/tag503.xml"/><Relationship Id="rId54" Type="http://schemas.openxmlformats.org/officeDocument/2006/relationships/tags" Target="../tags/tag504.xml"/><Relationship Id="rId55" Type="http://schemas.openxmlformats.org/officeDocument/2006/relationships/tags" Target="../tags/tag505.xml"/><Relationship Id="rId56" Type="http://schemas.openxmlformats.org/officeDocument/2006/relationships/tags" Target="../tags/tag506.xml"/><Relationship Id="rId57" Type="http://schemas.openxmlformats.org/officeDocument/2006/relationships/tags" Target="../tags/tag507.xml"/><Relationship Id="rId58" Type="http://schemas.openxmlformats.org/officeDocument/2006/relationships/tags" Target="../tags/tag508.xml"/><Relationship Id="rId59" Type="http://schemas.openxmlformats.org/officeDocument/2006/relationships/tags" Target="../tags/tag509.xml"/><Relationship Id="rId193" Type="http://schemas.openxmlformats.org/officeDocument/2006/relationships/tags" Target="../tags/tag643.xml"/><Relationship Id="rId194" Type="http://schemas.openxmlformats.org/officeDocument/2006/relationships/tags" Target="../tags/tag644.xml"/><Relationship Id="rId195" Type="http://schemas.openxmlformats.org/officeDocument/2006/relationships/tags" Target="../tags/tag645.xml"/><Relationship Id="rId196" Type="http://schemas.openxmlformats.org/officeDocument/2006/relationships/tags" Target="../tags/tag646.xml"/><Relationship Id="rId197" Type="http://schemas.openxmlformats.org/officeDocument/2006/relationships/tags" Target="../tags/tag647.xml"/><Relationship Id="rId198" Type="http://schemas.openxmlformats.org/officeDocument/2006/relationships/tags" Target="../tags/tag648.xml"/><Relationship Id="rId199" Type="http://schemas.openxmlformats.org/officeDocument/2006/relationships/tags" Target="../tags/tag649.xml"/><Relationship Id="rId90" Type="http://schemas.openxmlformats.org/officeDocument/2006/relationships/tags" Target="../tags/tag540.xml"/><Relationship Id="rId91" Type="http://schemas.openxmlformats.org/officeDocument/2006/relationships/tags" Target="../tags/tag541.xml"/><Relationship Id="rId92" Type="http://schemas.openxmlformats.org/officeDocument/2006/relationships/tags" Target="../tags/tag542.xml"/><Relationship Id="rId93" Type="http://schemas.openxmlformats.org/officeDocument/2006/relationships/tags" Target="../tags/tag543.xml"/><Relationship Id="rId94" Type="http://schemas.openxmlformats.org/officeDocument/2006/relationships/tags" Target="../tags/tag544.xml"/><Relationship Id="rId95" Type="http://schemas.openxmlformats.org/officeDocument/2006/relationships/tags" Target="../tags/tag545.xml"/><Relationship Id="rId96" Type="http://schemas.openxmlformats.org/officeDocument/2006/relationships/tags" Target="../tags/tag546.xml"/><Relationship Id="rId97" Type="http://schemas.openxmlformats.org/officeDocument/2006/relationships/tags" Target="../tags/tag547.xml"/><Relationship Id="rId98" Type="http://schemas.openxmlformats.org/officeDocument/2006/relationships/tags" Target="../tags/tag548.xml"/><Relationship Id="rId99" Type="http://schemas.openxmlformats.org/officeDocument/2006/relationships/tags" Target="../tags/tag549.xml"/><Relationship Id="rId120" Type="http://schemas.openxmlformats.org/officeDocument/2006/relationships/tags" Target="../tags/tag570.xml"/><Relationship Id="rId121" Type="http://schemas.openxmlformats.org/officeDocument/2006/relationships/tags" Target="../tags/tag571.xml"/><Relationship Id="rId122" Type="http://schemas.openxmlformats.org/officeDocument/2006/relationships/tags" Target="../tags/tag572.xml"/><Relationship Id="rId123" Type="http://schemas.openxmlformats.org/officeDocument/2006/relationships/tags" Target="../tags/tag573.xml"/><Relationship Id="rId124" Type="http://schemas.openxmlformats.org/officeDocument/2006/relationships/tags" Target="../tags/tag574.xml"/><Relationship Id="rId125" Type="http://schemas.openxmlformats.org/officeDocument/2006/relationships/tags" Target="../tags/tag575.xml"/><Relationship Id="rId126" Type="http://schemas.openxmlformats.org/officeDocument/2006/relationships/tags" Target="../tags/tag576.xml"/><Relationship Id="rId127" Type="http://schemas.openxmlformats.org/officeDocument/2006/relationships/tags" Target="../tags/tag577.xml"/><Relationship Id="rId128" Type="http://schemas.openxmlformats.org/officeDocument/2006/relationships/tags" Target="../tags/tag578.xml"/><Relationship Id="rId129" Type="http://schemas.openxmlformats.org/officeDocument/2006/relationships/tags" Target="../tags/tag579.xml"/><Relationship Id="rId160" Type="http://schemas.openxmlformats.org/officeDocument/2006/relationships/tags" Target="../tags/tag610.xml"/><Relationship Id="rId161" Type="http://schemas.openxmlformats.org/officeDocument/2006/relationships/tags" Target="../tags/tag611.xml"/><Relationship Id="rId162" Type="http://schemas.openxmlformats.org/officeDocument/2006/relationships/tags" Target="../tags/tag612.xml"/><Relationship Id="rId20" Type="http://schemas.openxmlformats.org/officeDocument/2006/relationships/tags" Target="../tags/tag470.xml"/><Relationship Id="rId21" Type="http://schemas.openxmlformats.org/officeDocument/2006/relationships/tags" Target="../tags/tag471.xml"/><Relationship Id="rId22" Type="http://schemas.openxmlformats.org/officeDocument/2006/relationships/tags" Target="../tags/tag472.xml"/><Relationship Id="rId23" Type="http://schemas.openxmlformats.org/officeDocument/2006/relationships/tags" Target="../tags/tag473.xml"/><Relationship Id="rId24" Type="http://schemas.openxmlformats.org/officeDocument/2006/relationships/tags" Target="../tags/tag474.xml"/><Relationship Id="rId25" Type="http://schemas.openxmlformats.org/officeDocument/2006/relationships/tags" Target="../tags/tag475.xml"/><Relationship Id="rId26" Type="http://schemas.openxmlformats.org/officeDocument/2006/relationships/tags" Target="../tags/tag476.xml"/><Relationship Id="rId27" Type="http://schemas.openxmlformats.org/officeDocument/2006/relationships/tags" Target="../tags/tag477.xml"/><Relationship Id="rId28" Type="http://schemas.openxmlformats.org/officeDocument/2006/relationships/tags" Target="../tags/tag478.xml"/><Relationship Id="rId29" Type="http://schemas.openxmlformats.org/officeDocument/2006/relationships/tags" Target="../tags/tag479.xml"/><Relationship Id="rId163" Type="http://schemas.openxmlformats.org/officeDocument/2006/relationships/tags" Target="../tags/tag613.xml"/><Relationship Id="rId164" Type="http://schemas.openxmlformats.org/officeDocument/2006/relationships/tags" Target="../tags/tag614.xml"/><Relationship Id="rId165" Type="http://schemas.openxmlformats.org/officeDocument/2006/relationships/tags" Target="../tags/tag615.xml"/><Relationship Id="rId166" Type="http://schemas.openxmlformats.org/officeDocument/2006/relationships/tags" Target="../tags/tag616.xml"/><Relationship Id="rId167" Type="http://schemas.openxmlformats.org/officeDocument/2006/relationships/tags" Target="../tags/tag617.xml"/><Relationship Id="rId168" Type="http://schemas.openxmlformats.org/officeDocument/2006/relationships/tags" Target="../tags/tag618.xml"/><Relationship Id="rId169" Type="http://schemas.openxmlformats.org/officeDocument/2006/relationships/tags" Target="../tags/tag619.xml"/><Relationship Id="rId200" Type="http://schemas.openxmlformats.org/officeDocument/2006/relationships/tags" Target="../tags/tag650.xml"/><Relationship Id="rId201" Type="http://schemas.openxmlformats.org/officeDocument/2006/relationships/tags" Target="../tags/tag651.xml"/><Relationship Id="rId202" Type="http://schemas.openxmlformats.org/officeDocument/2006/relationships/tags" Target="../tags/tag652.xml"/><Relationship Id="rId203" Type="http://schemas.openxmlformats.org/officeDocument/2006/relationships/tags" Target="../tags/tag653.xml"/><Relationship Id="rId60" Type="http://schemas.openxmlformats.org/officeDocument/2006/relationships/tags" Target="../tags/tag510.xml"/><Relationship Id="rId61" Type="http://schemas.openxmlformats.org/officeDocument/2006/relationships/tags" Target="../tags/tag511.xml"/><Relationship Id="rId62" Type="http://schemas.openxmlformats.org/officeDocument/2006/relationships/tags" Target="../tags/tag512.xml"/><Relationship Id="rId63" Type="http://schemas.openxmlformats.org/officeDocument/2006/relationships/tags" Target="../tags/tag513.xml"/><Relationship Id="rId64" Type="http://schemas.openxmlformats.org/officeDocument/2006/relationships/tags" Target="../tags/tag514.xml"/><Relationship Id="rId65" Type="http://schemas.openxmlformats.org/officeDocument/2006/relationships/tags" Target="../tags/tag515.xml"/><Relationship Id="rId66" Type="http://schemas.openxmlformats.org/officeDocument/2006/relationships/tags" Target="../tags/tag516.xml"/><Relationship Id="rId67" Type="http://schemas.openxmlformats.org/officeDocument/2006/relationships/tags" Target="../tags/tag517.xml"/><Relationship Id="rId68" Type="http://schemas.openxmlformats.org/officeDocument/2006/relationships/tags" Target="../tags/tag518.xml"/><Relationship Id="rId69" Type="http://schemas.openxmlformats.org/officeDocument/2006/relationships/tags" Target="../tags/tag519.xml"/><Relationship Id="rId204" Type="http://schemas.openxmlformats.org/officeDocument/2006/relationships/slideLayout" Target="../slideLayouts/slideLayout2.xml"/><Relationship Id="rId130" Type="http://schemas.openxmlformats.org/officeDocument/2006/relationships/tags" Target="../tags/tag580.xml"/><Relationship Id="rId131" Type="http://schemas.openxmlformats.org/officeDocument/2006/relationships/tags" Target="../tags/tag581.xml"/><Relationship Id="rId132" Type="http://schemas.openxmlformats.org/officeDocument/2006/relationships/tags" Target="../tags/tag582.xml"/><Relationship Id="rId133" Type="http://schemas.openxmlformats.org/officeDocument/2006/relationships/tags" Target="../tags/tag583.xml"/><Relationship Id="rId134" Type="http://schemas.openxmlformats.org/officeDocument/2006/relationships/tags" Target="../tags/tag584.xml"/><Relationship Id="rId135" Type="http://schemas.openxmlformats.org/officeDocument/2006/relationships/tags" Target="../tags/tag585.xml"/><Relationship Id="rId136" Type="http://schemas.openxmlformats.org/officeDocument/2006/relationships/tags" Target="../tags/tag586.xml"/><Relationship Id="rId137" Type="http://schemas.openxmlformats.org/officeDocument/2006/relationships/tags" Target="../tags/tag587.xml"/><Relationship Id="rId138" Type="http://schemas.openxmlformats.org/officeDocument/2006/relationships/tags" Target="../tags/tag588.xml"/><Relationship Id="rId139" Type="http://schemas.openxmlformats.org/officeDocument/2006/relationships/tags" Target="../tags/tag589.xml"/><Relationship Id="rId170" Type="http://schemas.openxmlformats.org/officeDocument/2006/relationships/tags" Target="../tags/tag620.xml"/><Relationship Id="rId171" Type="http://schemas.openxmlformats.org/officeDocument/2006/relationships/tags" Target="../tags/tag621.xml"/><Relationship Id="rId172" Type="http://schemas.openxmlformats.org/officeDocument/2006/relationships/tags" Target="../tags/tag622.xml"/><Relationship Id="rId30" Type="http://schemas.openxmlformats.org/officeDocument/2006/relationships/tags" Target="../tags/tag480.xml"/><Relationship Id="rId31" Type="http://schemas.openxmlformats.org/officeDocument/2006/relationships/tags" Target="../tags/tag481.xml"/><Relationship Id="rId32" Type="http://schemas.openxmlformats.org/officeDocument/2006/relationships/tags" Target="../tags/tag482.xml"/><Relationship Id="rId33" Type="http://schemas.openxmlformats.org/officeDocument/2006/relationships/tags" Target="../tags/tag483.xml"/><Relationship Id="rId34" Type="http://schemas.openxmlformats.org/officeDocument/2006/relationships/tags" Target="../tags/tag484.xml"/><Relationship Id="rId35" Type="http://schemas.openxmlformats.org/officeDocument/2006/relationships/tags" Target="../tags/tag485.xml"/><Relationship Id="rId36" Type="http://schemas.openxmlformats.org/officeDocument/2006/relationships/tags" Target="../tags/tag486.xml"/><Relationship Id="rId37" Type="http://schemas.openxmlformats.org/officeDocument/2006/relationships/tags" Target="../tags/tag487.xml"/><Relationship Id="rId38" Type="http://schemas.openxmlformats.org/officeDocument/2006/relationships/tags" Target="../tags/tag488.xml"/><Relationship Id="rId39" Type="http://schemas.openxmlformats.org/officeDocument/2006/relationships/tags" Target="../tags/tag489.xml"/><Relationship Id="rId173" Type="http://schemas.openxmlformats.org/officeDocument/2006/relationships/tags" Target="../tags/tag623.xml"/><Relationship Id="rId174" Type="http://schemas.openxmlformats.org/officeDocument/2006/relationships/tags" Target="../tags/tag624.xml"/><Relationship Id="rId175" Type="http://schemas.openxmlformats.org/officeDocument/2006/relationships/tags" Target="../tags/tag625.xml"/><Relationship Id="rId176" Type="http://schemas.openxmlformats.org/officeDocument/2006/relationships/tags" Target="../tags/tag626.xml"/><Relationship Id="rId177" Type="http://schemas.openxmlformats.org/officeDocument/2006/relationships/tags" Target="../tags/tag627.xml"/><Relationship Id="rId178" Type="http://schemas.openxmlformats.org/officeDocument/2006/relationships/tags" Target="../tags/tag628.xml"/><Relationship Id="rId179" Type="http://schemas.openxmlformats.org/officeDocument/2006/relationships/tags" Target="../tags/tag629.xml"/><Relationship Id="rId70" Type="http://schemas.openxmlformats.org/officeDocument/2006/relationships/tags" Target="../tags/tag520.xml"/><Relationship Id="rId71" Type="http://schemas.openxmlformats.org/officeDocument/2006/relationships/tags" Target="../tags/tag521.xml"/><Relationship Id="rId72" Type="http://schemas.openxmlformats.org/officeDocument/2006/relationships/tags" Target="../tags/tag522.xml"/><Relationship Id="rId73" Type="http://schemas.openxmlformats.org/officeDocument/2006/relationships/tags" Target="../tags/tag523.xml"/><Relationship Id="rId74" Type="http://schemas.openxmlformats.org/officeDocument/2006/relationships/tags" Target="../tags/tag524.xml"/><Relationship Id="rId75" Type="http://schemas.openxmlformats.org/officeDocument/2006/relationships/tags" Target="../tags/tag525.xml"/><Relationship Id="rId76" Type="http://schemas.openxmlformats.org/officeDocument/2006/relationships/tags" Target="../tags/tag526.xml"/><Relationship Id="rId77" Type="http://schemas.openxmlformats.org/officeDocument/2006/relationships/tags" Target="../tags/tag527.xml"/><Relationship Id="rId78" Type="http://schemas.openxmlformats.org/officeDocument/2006/relationships/tags" Target="../tags/tag528.xml"/><Relationship Id="rId79" Type="http://schemas.openxmlformats.org/officeDocument/2006/relationships/tags" Target="../tags/tag529.xml"/><Relationship Id="rId1" Type="http://schemas.openxmlformats.org/officeDocument/2006/relationships/tags" Target="../tags/tag451.xml"/><Relationship Id="rId2" Type="http://schemas.openxmlformats.org/officeDocument/2006/relationships/tags" Target="../tags/tag452.xml"/><Relationship Id="rId3" Type="http://schemas.openxmlformats.org/officeDocument/2006/relationships/tags" Target="../tags/tag453.xml"/><Relationship Id="rId4" Type="http://schemas.openxmlformats.org/officeDocument/2006/relationships/tags" Target="../tags/tag454.xml"/><Relationship Id="rId100" Type="http://schemas.openxmlformats.org/officeDocument/2006/relationships/tags" Target="../tags/tag550.xml"/><Relationship Id="rId101" Type="http://schemas.openxmlformats.org/officeDocument/2006/relationships/tags" Target="../tags/tag551.xml"/><Relationship Id="rId102" Type="http://schemas.openxmlformats.org/officeDocument/2006/relationships/tags" Target="../tags/tag552.xml"/><Relationship Id="rId103" Type="http://schemas.openxmlformats.org/officeDocument/2006/relationships/tags" Target="../tags/tag553.xml"/><Relationship Id="rId104" Type="http://schemas.openxmlformats.org/officeDocument/2006/relationships/tags" Target="../tags/tag554.xml"/><Relationship Id="rId105" Type="http://schemas.openxmlformats.org/officeDocument/2006/relationships/tags" Target="../tags/tag555.xml"/><Relationship Id="rId106" Type="http://schemas.openxmlformats.org/officeDocument/2006/relationships/tags" Target="../tags/tag556.xml"/><Relationship Id="rId107" Type="http://schemas.openxmlformats.org/officeDocument/2006/relationships/tags" Target="../tags/tag557.xml"/><Relationship Id="rId108" Type="http://schemas.openxmlformats.org/officeDocument/2006/relationships/tags" Target="../tags/tag558.xml"/><Relationship Id="rId109" Type="http://schemas.openxmlformats.org/officeDocument/2006/relationships/tags" Target="../tags/tag559.xml"/><Relationship Id="rId5" Type="http://schemas.openxmlformats.org/officeDocument/2006/relationships/tags" Target="../tags/tag455.xml"/><Relationship Id="rId6" Type="http://schemas.openxmlformats.org/officeDocument/2006/relationships/tags" Target="../tags/tag456.xml"/><Relationship Id="rId7" Type="http://schemas.openxmlformats.org/officeDocument/2006/relationships/tags" Target="../tags/tag457.xml"/><Relationship Id="rId8" Type="http://schemas.openxmlformats.org/officeDocument/2006/relationships/tags" Target="../tags/tag458.xml"/><Relationship Id="rId9" Type="http://schemas.openxmlformats.org/officeDocument/2006/relationships/tags" Target="../tags/tag459.xml"/><Relationship Id="rId140" Type="http://schemas.openxmlformats.org/officeDocument/2006/relationships/tags" Target="../tags/tag590.xml"/><Relationship Id="rId141" Type="http://schemas.openxmlformats.org/officeDocument/2006/relationships/tags" Target="../tags/tag59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1" Type="http://schemas.openxmlformats.org/officeDocument/2006/relationships/tags" Target="../tags/tag664.xml"/><Relationship Id="rId12" Type="http://schemas.openxmlformats.org/officeDocument/2006/relationships/tags" Target="../tags/tag665.xml"/><Relationship Id="rId13" Type="http://schemas.openxmlformats.org/officeDocument/2006/relationships/tags" Target="../tags/tag666.xml"/><Relationship Id="rId14" Type="http://schemas.openxmlformats.org/officeDocument/2006/relationships/tags" Target="../tags/tag667.xml"/><Relationship Id="rId15" Type="http://schemas.openxmlformats.org/officeDocument/2006/relationships/tags" Target="../tags/tag668.xml"/><Relationship Id="rId16" Type="http://schemas.openxmlformats.org/officeDocument/2006/relationships/tags" Target="../tags/tag669.xml"/><Relationship Id="rId17" Type="http://schemas.openxmlformats.org/officeDocument/2006/relationships/tags" Target="../tags/tag670.xml"/><Relationship Id="rId18" Type="http://schemas.openxmlformats.org/officeDocument/2006/relationships/tags" Target="../tags/tag671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654.xml"/><Relationship Id="rId2" Type="http://schemas.openxmlformats.org/officeDocument/2006/relationships/tags" Target="../tags/tag655.xml"/><Relationship Id="rId3" Type="http://schemas.openxmlformats.org/officeDocument/2006/relationships/tags" Target="../tags/tag656.xml"/><Relationship Id="rId4" Type="http://schemas.openxmlformats.org/officeDocument/2006/relationships/tags" Target="../tags/tag657.xml"/><Relationship Id="rId5" Type="http://schemas.openxmlformats.org/officeDocument/2006/relationships/tags" Target="../tags/tag658.xml"/><Relationship Id="rId6" Type="http://schemas.openxmlformats.org/officeDocument/2006/relationships/tags" Target="../tags/tag659.xml"/><Relationship Id="rId7" Type="http://schemas.openxmlformats.org/officeDocument/2006/relationships/tags" Target="../tags/tag660.xml"/><Relationship Id="rId8" Type="http://schemas.openxmlformats.org/officeDocument/2006/relationships/tags" Target="../tags/tag661.xml"/><Relationship Id="rId9" Type="http://schemas.openxmlformats.org/officeDocument/2006/relationships/tags" Target="../tags/tag662.xml"/><Relationship Id="rId10" Type="http://schemas.openxmlformats.org/officeDocument/2006/relationships/tags" Target="../tags/tag663.xml"/></Relationships>
</file>

<file path=ppt/slides/_rels/slide54.xml.rels><?xml version="1.0" encoding="UTF-8" standalone="yes"?>
<Relationships xmlns="http://schemas.openxmlformats.org/package/2006/relationships"><Relationship Id="rId11" Type="http://schemas.openxmlformats.org/officeDocument/2006/relationships/tags" Target="../tags/tag682.xml"/><Relationship Id="rId12" Type="http://schemas.openxmlformats.org/officeDocument/2006/relationships/tags" Target="../tags/tag683.xml"/><Relationship Id="rId13" Type="http://schemas.openxmlformats.org/officeDocument/2006/relationships/tags" Target="../tags/tag684.xml"/><Relationship Id="rId14" Type="http://schemas.openxmlformats.org/officeDocument/2006/relationships/tags" Target="../tags/tag685.xml"/><Relationship Id="rId15" Type="http://schemas.openxmlformats.org/officeDocument/2006/relationships/slideLayout" Target="../slideLayouts/slideLayout2.xml"/><Relationship Id="rId1" Type="http://schemas.openxmlformats.org/officeDocument/2006/relationships/tags" Target="../tags/tag672.xml"/><Relationship Id="rId2" Type="http://schemas.openxmlformats.org/officeDocument/2006/relationships/tags" Target="../tags/tag673.xml"/><Relationship Id="rId3" Type="http://schemas.openxmlformats.org/officeDocument/2006/relationships/tags" Target="../tags/tag674.xml"/><Relationship Id="rId4" Type="http://schemas.openxmlformats.org/officeDocument/2006/relationships/tags" Target="../tags/tag675.xml"/><Relationship Id="rId5" Type="http://schemas.openxmlformats.org/officeDocument/2006/relationships/tags" Target="../tags/tag676.xml"/><Relationship Id="rId6" Type="http://schemas.openxmlformats.org/officeDocument/2006/relationships/tags" Target="../tags/tag677.xml"/><Relationship Id="rId7" Type="http://schemas.openxmlformats.org/officeDocument/2006/relationships/tags" Target="../tags/tag678.xml"/><Relationship Id="rId8" Type="http://schemas.openxmlformats.org/officeDocument/2006/relationships/tags" Target="../tags/tag679.xml"/><Relationship Id="rId9" Type="http://schemas.openxmlformats.org/officeDocument/2006/relationships/tags" Target="../tags/tag680.xml"/><Relationship Id="rId10" Type="http://schemas.openxmlformats.org/officeDocument/2006/relationships/tags" Target="../tags/tag681.xml"/></Relationships>
</file>

<file path=ppt/slides/_rels/slide55.xml.rels><?xml version="1.0" encoding="UTF-8" standalone="yes"?>
<Relationships xmlns="http://schemas.openxmlformats.org/package/2006/relationships"><Relationship Id="rId11" Type="http://schemas.openxmlformats.org/officeDocument/2006/relationships/tags" Target="../tags/tag696.xml"/><Relationship Id="rId12" Type="http://schemas.openxmlformats.org/officeDocument/2006/relationships/tags" Target="../tags/tag697.xml"/><Relationship Id="rId13" Type="http://schemas.openxmlformats.org/officeDocument/2006/relationships/tags" Target="../tags/tag698.xml"/><Relationship Id="rId14" Type="http://schemas.openxmlformats.org/officeDocument/2006/relationships/slideLayout" Target="../slideLayouts/slideLayout2.xml"/><Relationship Id="rId1" Type="http://schemas.openxmlformats.org/officeDocument/2006/relationships/tags" Target="../tags/tag686.xml"/><Relationship Id="rId2" Type="http://schemas.openxmlformats.org/officeDocument/2006/relationships/tags" Target="../tags/tag687.xml"/><Relationship Id="rId3" Type="http://schemas.openxmlformats.org/officeDocument/2006/relationships/tags" Target="../tags/tag688.xml"/><Relationship Id="rId4" Type="http://schemas.openxmlformats.org/officeDocument/2006/relationships/tags" Target="../tags/tag689.xml"/><Relationship Id="rId5" Type="http://schemas.openxmlformats.org/officeDocument/2006/relationships/tags" Target="../tags/tag690.xml"/><Relationship Id="rId6" Type="http://schemas.openxmlformats.org/officeDocument/2006/relationships/tags" Target="../tags/tag691.xml"/><Relationship Id="rId7" Type="http://schemas.openxmlformats.org/officeDocument/2006/relationships/tags" Target="../tags/tag692.xml"/><Relationship Id="rId8" Type="http://schemas.openxmlformats.org/officeDocument/2006/relationships/tags" Target="../tags/tag693.xml"/><Relationship Id="rId9" Type="http://schemas.openxmlformats.org/officeDocument/2006/relationships/tags" Target="../tags/tag694.xml"/><Relationship Id="rId10" Type="http://schemas.openxmlformats.org/officeDocument/2006/relationships/tags" Target="../tags/tag69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0" Type="http://schemas.openxmlformats.org/officeDocument/2006/relationships/tags" Target="../tags/tag718.xml"/><Relationship Id="rId21" Type="http://schemas.openxmlformats.org/officeDocument/2006/relationships/tags" Target="../tags/tag719.xml"/><Relationship Id="rId22" Type="http://schemas.openxmlformats.org/officeDocument/2006/relationships/tags" Target="../tags/tag720.xml"/><Relationship Id="rId23" Type="http://schemas.openxmlformats.org/officeDocument/2006/relationships/tags" Target="../tags/tag721.xml"/><Relationship Id="rId24" Type="http://schemas.openxmlformats.org/officeDocument/2006/relationships/tags" Target="../tags/tag722.xml"/><Relationship Id="rId25" Type="http://schemas.openxmlformats.org/officeDocument/2006/relationships/tags" Target="../tags/tag723.xml"/><Relationship Id="rId26" Type="http://schemas.openxmlformats.org/officeDocument/2006/relationships/tags" Target="../tags/tag724.xml"/><Relationship Id="rId27" Type="http://schemas.openxmlformats.org/officeDocument/2006/relationships/tags" Target="../tags/tag725.xml"/><Relationship Id="rId28" Type="http://schemas.openxmlformats.org/officeDocument/2006/relationships/tags" Target="../tags/tag726.xml"/><Relationship Id="rId29" Type="http://schemas.openxmlformats.org/officeDocument/2006/relationships/tags" Target="../tags/tag727.xml"/><Relationship Id="rId1" Type="http://schemas.openxmlformats.org/officeDocument/2006/relationships/tags" Target="../tags/tag699.xml"/><Relationship Id="rId2" Type="http://schemas.openxmlformats.org/officeDocument/2006/relationships/tags" Target="../tags/tag700.xml"/><Relationship Id="rId3" Type="http://schemas.openxmlformats.org/officeDocument/2006/relationships/tags" Target="../tags/tag701.xml"/><Relationship Id="rId4" Type="http://schemas.openxmlformats.org/officeDocument/2006/relationships/tags" Target="../tags/tag702.xml"/><Relationship Id="rId5" Type="http://schemas.openxmlformats.org/officeDocument/2006/relationships/tags" Target="../tags/tag703.xml"/><Relationship Id="rId30" Type="http://schemas.openxmlformats.org/officeDocument/2006/relationships/tags" Target="../tags/tag728.xml"/><Relationship Id="rId31" Type="http://schemas.openxmlformats.org/officeDocument/2006/relationships/tags" Target="../tags/tag729.xml"/><Relationship Id="rId32" Type="http://schemas.openxmlformats.org/officeDocument/2006/relationships/tags" Target="../tags/tag730.xml"/><Relationship Id="rId9" Type="http://schemas.openxmlformats.org/officeDocument/2006/relationships/tags" Target="../tags/tag707.xml"/><Relationship Id="rId6" Type="http://schemas.openxmlformats.org/officeDocument/2006/relationships/tags" Target="../tags/tag704.xml"/><Relationship Id="rId7" Type="http://schemas.openxmlformats.org/officeDocument/2006/relationships/tags" Target="../tags/tag705.xml"/><Relationship Id="rId8" Type="http://schemas.openxmlformats.org/officeDocument/2006/relationships/tags" Target="../tags/tag706.xml"/><Relationship Id="rId33" Type="http://schemas.openxmlformats.org/officeDocument/2006/relationships/tags" Target="../tags/tag731.xml"/><Relationship Id="rId34" Type="http://schemas.openxmlformats.org/officeDocument/2006/relationships/tags" Target="../tags/tag732.xml"/><Relationship Id="rId35" Type="http://schemas.openxmlformats.org/officeDocument/2006/relationships/tags" Target="../tags/tag733.xml"/><Relationship Id="rId36" Type="http://schemas.openxmlformats.org/officeDocument/2006/relationships/tags" Target="../tags/tag734.xml"/><Relationship Id="rId10" Type="http://schemas.openxmlformats.org/officeDocument/2006/relationships/tags" Target="../tags/tag708.xml"/><Relationship Id="rId11" Type="http://schemas.openxmlformats.org/officeDocument/2006/relationships/tags" Target="../tags/tag709.xml"/><Relationship Id="rId12" Type="http://schemas.openxmlformats.org/officeDocument/2006/relationships/tags" Target="../tags/tag710.xml"/><Relationship Id="rId13" Type="http://schemas.openxmlformats.org/officeDocument/2006/relationships/tags" Target="../tags/tag711.xml"/><Relationship Id="rId14" Type="http://schemas.openxmlformats.org/officeDocument/2006/relationships/tags" Target="../tags/tag712.xml"/><Relationship Id="rId15" Type="http://schemas.openxmlformats.org/officeDocument/2006/relationships/tags" Target="../tags/tag713.xml"/><Relationship Id="rId16" Type="http://schemas.openxmlformats.org/officeDocument/2006/relationships/tags" Target="../tags/tag714.xml"/><Relationship Id="rId17" Type="http://schemas.openxmlformats.org/officeDocument/2006/relationships/tags" Target="../tags/tag715.xml"/><Relationship Id="rId18" Type="http://schemas.openxmlformats.org/officeDocument/2006/relationships/tags" Target="../tags/tag716.xml"/><Relationship Id="rId19" Type="http://schemas.openxmlformats.org/officeDocument/2006/relationships/tags" Target="../tags/tag717.xml"/><Relationship Id="rId37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tags" Target="../tags/tag735.xml"/><Relationship Id="rId2" Type="http://schemas.openxmlformats.org/officeDocument/2006/relationships/tags" Target="../tags/tag736.xml"/><Relationship Id="rId3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tags" Target="../tags/tag737.xml"/><Relationship Id="rId2" Type="http://schemas.openxmlformats.org/officeDocument/2006/relationships/tags" Target="../tags/tag738.xml"/><Relationship Id="rId3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tags" Target="../tags/tag747.xml"/><Relationship Id="rId20" Type="http://schemas.openxmlformats.org/officeDocument/2006/relationships/tags" Target="../tags/tag758.xml"/><Relationship Id="rId21" Type="http://schemas.openxmlformats.org/officeDocument/2006/relationships/tags" Target="../tags/tag759.xml"/><Relationship Id="rId22" Type="http://schemas.openxmlformats.org/officeDocument/2006/relationships/tags" Target="../tags/tag760.xml"/><Relationship Id="rId23" Type="http://schemas.openxmlformats.org/officeDocument/2006/relationships/tags" Target="../tags/tag761.xml"/><Relationship Id="rId24" Type="http://schemas.openxmlformats.org/officeDocument/2006/relationships/tags" Target="../tags/tag762.xml"/><Relationship Id="rId25" Type="http://schemas.openxmlformats.org/officeDocument/2006/relationships/tags" Target="../tags/tag763.xml"/><Relationship Id="rId26" Type="http://schemas.openxmlformats.org/officeDocument/2006/relationships/tags" Target="../tags/tag764.xml"/><Relationship Id="rId27" Type="http://schemas.openxmlformats.org/officeDocument/2006/relationships/tags" Target="../tags/tag765.xml"/><Relationship Id="rId28" Type="http://schemas.openxmlformats.org/officeDocument/2006/relationships/tags" Target="../tags/tag766.xml"/><Relationship Id="rId29" Type="http://schemas.openxmlformats.org/officeDocument/2006/relationships/tags" Target="../tags/tag767.xml"/><Relationship Id="rId30" Type="http://schemas.openxmlformats.org/officeDocument/2006/relationships/tags" Target="../tags/tag768.xml"/><Relationship Id="rId31" Type="http://schemas.openxmlformats.org/officeDocument/2006/relationships/slideLayout" Target="../slideLayouts/slideLayout2.xml"/><Relationship Id="rId10" Type="http://schemas.openxmlformats.org/officeDocument/2006/relationships/tags" Target="../tags/tag748.xml"/><Relationship Id="rId11" Type="http://schemas.openxmlformats.org/officeDocument/2006/relationships/tags" Target="../tags/tag749.xml"/><Relationship Id="rId12" Type="http://schemas.openxmlformats.org/officeDocument/2006/relationships/tags" Target="../tags/tag750.xml"/><Relationship Id="rId13" Type="http://schemas.openxmlformats.org/officeDocument/2006/relationships/tags" Target="../tags/tag751.xml"/><Relationship Id="rId14" Type="http://schemas.openxmlformats.org/officeDocument/2006/relationships/tags" Target="../tags/tag752.xml"/><Relationship Id="rId15" Type="http://schemas.openxmlformats.org/officeDocument/2006/relationships/tags" Target="../tags/tag753.xml"/><Relationship Id="rId16" Type="http://schemas.openxmlformats.org/officeDocument/2006/relationships/tags" Target="../tags/tag754.xml"/><Relationship Id="rId17" Type="http://schemas.openxmlformats.org/officeDocument/2006/relationships/tags" Target="../tags/tag755.xml"/><Relationship Id="rId18" Type="http://schemas.openxmlformats.org/officeDocument/2006/relationships/tags" Target="../tags/tag756.xml"/><Relationship Id="rId19" Type="http://schemas.openxmlformats.org/officeDocument/2006/relationships/tags" Target="../tags/tag757.xml"/><Relationship Id="rId1" Type="http://schemas.openxmlformats.org/officeDocument/2006/relationships/tags" Target="../tags/tag739.xml"/><Relationship Id="rId2" Type="http://schemas.openxmlformats.org/officeDocument/2006/relationships/tags" Target="../tags/tag740.xml"/><Relationship Id="rId3" Type="http://schemas.openxmlformats.org/officeDocument/2006/relationships/tags" Target="../tags/tag741.xml"/><Relationship Id="rId4" Type="http://schemas.openxmlformats.org/officeDocument/2006/relationships/tags" Target="../tags/tag742.xml"/><Relationship Id="rId5" Type="http://schemas.openxmlformats.org/officeDocument/2006/relationships/tags" Target="../tags/tag743.xml"/><Relationship Id="rId6" Type="http://schemas.openxmlformats.org/officeDocument/2006/relationships/tags" Target="../tags/tag744.xml"/><Relationship Id="rId7" Type="http://schemas.openxmlformats.org/officeDocument/2006/relationships/tags" Target="../tags/tag745.xml"/><Relationship Id="rId8" Type="http://schemas.openxmlformats.org/officeDocument/2006/relationships/tags" Target="../tags/tag746.xml"/></Relationships>
</file>

<file path=ppt/slides/_rels/slide61.xml.rels><?xml version="1.0" encoding="UTF-8" standalone="yes"?>
<Relationships xmlns="http://schemas.openxmlformats.org/package/2006/relationships"><Relationship Id="rId11" Type="http://schemas.openxmlformats.org/officeDocument/2006/relationships/tags" Target="../tags/tag779.xml"/><Relationship Id="rId12" Type="http://schemas.openxmlformats.org/officeDocument/2006/relationships/tags" Target="../tags/tag780.xml"/><Relationship Id="rId13" Type="http://schemas.openxmlformats.org/officeDocument/2006/relationships/tags" Target="../tags/tag781.xml"/><Relationship Id="rId14" Type="http://schemas.openxmlformats.org/officeDocument/2006/relationships/tags" Target="../tags/tag782.xml"/><Relationship Id="rId15" Type="http://schemas.openxmlformats.org/officeDocument/2006/relationships/tags" Target="../tags/tag783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769.xml"/><Relationship Id="rId2" Type="http://schemas.openxmlformats.org/officeDocument/2006/relationships/tags" Target="../tags/tag770.xml"/><Relationship Id="rId3" Type="http://schemas.openxmlformats.org/officeDocument/2006/relationships/tags" Target="../tags/tag771.xml"/><Relationship Id="rId4" Type="http://schemas.openxmlformats.org/officeDocument/2006/relationships/tags" Target="../tags/tag772.xml"/><Relationship Id="rId5" Type="http://schemas.openxmlformats.org/officeDocument/2006/relationships/tags" Target="../tags/tag773.xml"/><Relationship Id="rId6" Type="http://schemas.openxmlformats.org/officeDocument/2006/relationships/tags" Target="../tags/tag774.xml"/><Relationship Id="rId7" Type="http://schemas.openxmlformats.org/officeDocument/2006/relationships/tags" Target="../tags/tag775.xml"/><Relationship Id="rId8" Type="http://schemas.openxmlformats.org/officeDocument/2006/relationships/tags" Target="../tags/tag776.xml"/><Relationship Id="rId9" Type="http://schemas.openxmlformats.org/officeDocument/2006/relationships/tags" Target="../tags/tag777.xml"/><Relationship Id="rId10" Type="http://schemas.openxmlformats.org/officeDocument/2006/relationships/tags" Target="../tags/tag778.xml"/></Relationships>
</file>

<file path=ppt/slides/_rels/slide62.xml.rels><?xml version="1.0" encoding="UTF-8" standalone="yes"?>
<Relationships xmlns="http://schemas.openxmlformats.org/package/2006/relationships"><Relationship Id="rId11" Type="http://schemas.openxmlformats.org/officeDocument/2006/relationships/tags" Target="../tags/tag794.xml"/><Relationship Id="rId12" Type="http://schemas.openxmlformats.org/officeDocument/2006/relationships/tags" Target="../tags/tag795.xml"/><Relationship Id="rId13" Type="http://schemas.openxmlformats.org/officeDocument/2006/relationships/tags" Target="../tags/tag796.xml"/><Relationship Id="rId14" Type="http://schemas.openxmlformats.org/officeDocument/2006/relationships/tags" Target="../tags/tag797.xml"/><Relationship Id="rId15" Type="http://schemas.openxmlformats.org/officeDocument/2006/relationships/tags" Target="../tags/tag798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784.xml"/><Relationship Id="rId2" Type="http://schemas.openxmlformats.org/officeDocument/2006/relationships/tags" Target="../tags/tag785.xml"/><Relationship Id="rId3" Type="http://schemas.openxmlformats.org/officeDocument/2006/relationships/tags" Target="../tags/tag786.xml"/><Relationship Id="rId4" Type="http://schemas.openxmlformats.org/officeDocument/2006/relationships/tags" Target="../tags/tag787.xml"/><Relationship Id="rId5" Type="http://schemas.openxmlformats.org/officeDocument/2006/relationships/tags" Target="../tags/tag788.xml"/><Relationship Id="rId6" Type="http://schemas.openxmlformats.org/officeDocument/2006/relationships/tags" Target="../tags/tag789.xml"/><Relationship Id="rId7" Type="http://schemas.openxmlformats.org/officeDocument/2006/relationships/tags" Target="../tags/tag790.xml"/><Relationship Id="rId8" Type="http://schemas.openxmlformats.org/officeDocument/2006/relationships/tags" Target="../tags/tag791.xml"/><Relationship Id="rId9" Type="http://schemas.openxmlformats.org/officeDocument/2006/relationships/tags" Target="../tags/tag792.xml"/><Relationship Id="rId10" Type="http://schemas.openxmlformats.org/officeDocument/2006/relationships/tags" Target="../tags/tag793.xml"/></Relationships>
</file>

<file path=ppt/slides/_rels/slide63.xml.rels><?xml version="1.0" encoding="UTF-8" standalone="yes"?>
<Relationships xmlns="http://schemas.openxmlformats.org/package/2006/relationships"><Relationship Id="rId11" Type="http://schemas.openxmlformats.org/officeDocument/2006/relationships/tags" Target="../tags/tag809.xml"/><Relationship Id="rId12" Type="http://schemas.openxmlformats.org/officeDocument/2006/relationships/tags" Target="../tags/tag810.xml"/><Relationship Id="rId13" Type="http://schemas.openxmlformats.org/officeDocument/2006/relationships/tags" Target="../tags/tag811.xml"/><Relationship Id="rId14" Type="http://schemas.openxmlformats.org/officeDocument/2006/relationships/tags" Target="../tags/tag812.xml"/><Relationship Id="rId15" Type="http://schemas.openxmlformats.org/officeDocument/2006/relationships/tags" Target="../tags/tag813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799.xml"/><Relationship Id="rId2" Type="http://schemas.openxmlformats.org/officeDocument/2006/relationships/tags" Target="../tags/tag800.xml"/><Relationship Id="rId3" Type="http://schemas.openxmlformats.org/officeDocument/2006/relationships/tags" Target="../tags/tag801.xml"/><Relationship Id="rId4" Type="http://schemas.openxmlformats.org/officeDocument/2006/relationships/tags" Target="../tags/tag802.xml"/><Relationship Id="rId5" Type="http://schemas.openxmlformats.org/officeDocument/2006/relationships/tags" Target="../tags/tag803.xml"/><Relationship Id="rId6" Type="http://schemas.openxmlformats.org/officeDocument/2006/relationships/tags" Target="../tags/tag804.xml"/><Relationship Id="rId7" Type="http://schemas.openxmlformats.org/officeDocument/2006/relationships/tags" Target="../tags/tag805.xml"/><Relationship Id="rId8" Type="http://schemas.openxmlformats.org/officeDocument/2006/relationships/tags" Target="../tags/tag806.xml"/><Relationship Id="rId9" Type="http://schemas.openxmlformats.org/officeDocument/2006/relationships/tags" Target="../tags/tag807.xml"/><Relationship Id="rId10" Type="http://schemas.openxmlformats.org/officeDocument/2006/relationships/tags" Target="../tags/tag808.xml"/></Relationships>
</file>

<file path=ppt/slides/_rels/slide64.xml.rels><?xml version="1.0" encoding="UTF-8" standalone="yes"?>
<Relationships xmlns="http://schemas.openxmlformats.org/package/2006/relationships"><Relationship Id="rId13" Type="http://schemas.openxmlformats.org/officeDocument/2006/relationships/tags" Target="../tags/tag826.xml"/><Relationship Id="rId14" Type="http://schemas.openxmlformats.org/officeDocument/2006/relationships/tags" Target="../tags/tag827.xml"/><Relationship Id="rId15" Type="http://schemas.openxmlformats.org/officeDocument/2006/relationships/tags" Target="../tags/tag828.xml"/><Relationship Id="rId16" Type="http://schemas.openxmlformats.org/officeDocument/2006/relationships/tags" Target="../tags/tag829.xml"/><Relationship Id="rId17" Type="http://schemas.openxmlformats.org/officeDocument/2006/relationships/tags" Target="../tags/tag830.xml"/><Relationship Id="rId18" Type="http://schemas.openxmlformats.org/officeDocument/2006/relationships/tags" Target="../tags/tag831.xml"/><Relationship Id="rId19" Type="http://schemas.openxmlformats.org/officeDocument/2006/relationships/tags" Target="../tags/tag832.xml"/><Relationship Id="rId63" Type="http://schemas.openxmlformats.org/officeDocument/2006/relationships/slideLayout" Target="../slideLayouts/slideLayout2.xml"/><Relationship Id="rId50" Type="http://schemas.openxmlformats.org/officeDocument/2006/relationships/tags" Target="../tags/tag863.xml"/><Relationship Id="rId51" Type="http://schemas.openxmlformats.org/officeDocument/2006/relationships/tags" Target="../tags/tag864.xml"/><Relationship Id="rId52" Type="http://schemas.openxmlformats.org/officeDocument/2006/relationships/tags" Target="../tags/tag865.xml"/><Relationship Id="rId53" Type="http://schemas.openxmlformats.org/officeDocument/2006/relationships/tags" Target="../tags/tag866.xml"/><Relationship Id="rId54" Type="http://schemas.openxmlformats.org/officeDocument/2006/relationships/tags" Target="../tags/tag867.xml"/><Relationship Id="rId55" Type="http://schemas.openxmlformats.org/officeDocument/2006/relationships/tags" Target="../tags/tag868.xml"/><Relationship Id="rId56" Type="http://schemas.openxmlformats.org/officeDocument/2006/relationships/tags" Target="../tags/tag869.xml"/><Relationship Id="rId57" Type="http://schemas.openxmlformats.org/officeDocument/2006/relationships/tags" Target="../tags/tag870.xml"/><Relationship Id="rId58" Type="http://schemas.openxmlformats.org/officeDocument/2006/relationships/tags" Target="../tags/tag871.xml"/><Relationship Id="rId59" Type="http://schemas.openxmlformats.org/officeDocument/2006/relationships/tags" Target="../tags/tag872.xml"/><Relationship Id="rId40" Type="http://schemas.openxmlformats.org/officeDocument/2006/relationships/tags" Target="../tags/tag853.xml"/><Relationship Id="rId41" Type="http://schemas.openxmlformats.org/officeDocument/2006/relationships/tags" Target="../tags/tag854.xml"/><Relationship Id="rId42" Type="http://schemas.openxmlformats.org/officeDocument/2006/relationships/tags" Target="../tags/tag855.xml"/><Relationship Id="rId43" Type="http://schemas.openxmlformats.org/officeDocument/2006/relationships/tags" Target="../tags/tag856.xml"/><Relationship Id="rId44" Type="http://schemas.openxmlformats.org/officeDocument/2006/relationships/tags" Target="../tags/tag857.xml"/><Relationship Id="rId45" Type="http://schemas.openxmlformats.org/officeDocument/2006/relationships/tags" Target="../tags/tag858.xml"/><Relationship Id="rId46" Type="http://schemas.openxmlformats.org/officeDocument/2006/relationships/tags" Target="../tags/tag859.xml"/><Relationship Id="rId47" Type="http://schemas.openxmlformats.org/officeDocument/2006/relationships/tags" Target="../tags/tag860.xml"/><Relationship Id="rId48" Type="http://schemas.openxmlformats.org/officeDocument/2006/relationships/tags" Target="../tags/tag861.xml"/><Relationship Id="rId49" Type="http://schemas.openxmlformats.org/officeDocument/2006/relationships/tags" Target="../tags/tag862.xml"/><Relationship Id="rId1" Type="http://schemas.openxmlformats.org/officeDocument/2006/relationships/tags" Target="../tags/tag814.xml"/><Relationship Id="rId2" Type="http://schemas.openxmlformats.org/officeDocument/2006/relationships/tags" Target="../tags/tag815.xml"/><Relationship Id="rId3" Type="http://schemas.openxmlformats.org/officeDocument/2006/relationships/tags" Target="../tags/tag816.xml"/><Relationship Id="rId4" Type="http://schemas.openxmlformats.org/officeDocument/2006/relationships/tags" Target="../tags/tag817.xml"/><Relationship Id="rId5" Type="http://schemas.openxmlformats.org/officeDocument/2006/relationships/tags" Target="../tags/tag818.xml"/><Relationship Id="rId6" Type="http://schemas.openxmlformats.org/officeDocument/2006/relationships/tags" Target="../tags/tag819.xml"/><Relationship Id="rId7" Type="http://schemas.openxmlformats.org/officeDocument/2006/relationships/tags" Target="../tags/tag820.xml"/><Relationship Id="rId8" Type="http://schemas.openxmlformats.org/officeDocument/2006/relationships/tags" Target="../tags/tag821.xml"/><Relationship Id="rId9" Type="http://schemas.openxmlformats.org/officeDocument/2006/relationships/tags" Target="../tags/tag822.xml"/><Relationship Id="rId30" Type="http://schemas.openxmlformats.org/officeDocument/2006/relationships/tags" Target="../tags/tag843.xml"/><Relationship Id="rId31" Type="http://schemas.openxmlformats.org/officeDocument/2006/relationships/tags" Target="../tags/tag844.xml"/><Relationship Id="rId32" Type="http://schemas.openxmlformats.org/officeDocument/2006/relationships/tags" Target="../tags/tag845.xml"/><Relationship Id="rId33" Type="http://schemas.openxmlformats.org/officeDocument/2006/relationships/tags" Target="../tags/tag846.xml"/><Relationship Id="rId34" Type="http://schemas.openxmlformats.org/officeDocument/2006/relationships/tags" Target="../tags/tag847.xml"/><Relationship Id="rId35" Type="http://schemas.openxmlformats.org/officeDocument/2006/relationships/tags" Target="../tags/tag848.xml"/><Relationship Id="rId36" Type="http://schemas.openxmlformats.org/officeDocument/2006/relationships/tags" Target="../tags/tag849.xml"/><Relationship Id="rId37" Type="http://schemas.openxmlformats.org/officeDocument/2006/relationships/tags" Target="../tags/tag850.xml"/><Relationship Id="rId38" Type="http://schemas.openxmlformats.org/officeDocument/2006/relationships/tags" Target="../tags/tag851.xml"/><Relationship Id="rId39" Type="http://schemas.openxmlformats.org/officeDocument/2006/relationships/tags" Target="../tags/tag852.xml"/><Relationship Id="rId20" Type="http://schemas.openxmlformats.org/officeDocument/2006/relationships/tags" Target="../tags/tag833.xml"/><Relationship Id="rId21" Type="http://schemas.openxmlformats.org/officeDocument/2006/relationships/tags" Target="../tags/tag834.xml"/><Relationship Id="rId22" Type="http://schemas.openxmlformats.org/officeDocument/2006/relationships/tags" Target="../tags/tag835.xml"/><Relationship Id="rId23" Type="http://schemas.openxmlformats.org/officeDocument/2006/relationships/tags" Target="../tags/tag836.xml"/><Relationship Id="rId24" Type="http://schemas.openxmlformats.org/officeDocument/2006/relationships/tags" Target="../tags/tag837.xml"/><Relationship Id="rId25" Type="http://schemas.openxmlformats.org/officeDocument/2006/relationships/tags" Target="../tags/tag838.xml"/><Relationship Id="rId26" Type="http://schemas.openxmlformats.org/officeDocument/2006/relationships/tags" Target="../tags/tag839.xml"/><Relationship Id="rId27" Type="http://schemas.openxmlformats.org/officeDocument/2006/relationships/tags" Target="../tags/tag840.xml"/><Relationship Id="rId28" Type="http://schemas.openxmlformats.org/officeDocument/2006/relationships/tags" Target="../tags/tag841.xml"/><Relationship Id="rId29" Type="http://schemas.openxmlformats.org/officeDocument/2006/relationships/tags" Target="../tags/tag842.xml"/><Relationship Id="rId60" Type="http://schemas.openxmlformats.org/officeDocument/2006/relationships/tags" Target="../tags/tag873.xml"/><Relationship Id="rId61" Type="http://schemas.openxmlformats.org/officeDocument/2006/relationships/tags" Target="../tags/tag874.xml"/><Relationship Id="rId62" Type="http://schemas.openxmlformats.org/officeDocument/2006/relationships/tags" Target="../tags/tag875.xml"/><Relationship Id="rId10" Type="http://schemas.openxmlformats.org/officeDocument/2006/relationships/tags" Target="../tags/tag823.xml"/><Relationship Id="rId11" Type="http://schemas.openxmlformats.org/officeDocument/2006/relationships/tags" Target="../tags/tag824.xml"/><Relationship Id="rId12" Type="http://schemas.openxmlformats.org/officeDocument/2006/relationships/tags" Target="../tags/tag825.xml"/></Relationships>
</file>

<file path=ppt/slides/_rels/slide65.xml.rels><?xml version="1.0" encoding="UTF-8" standalone="yes"?>
<Relationships xmlns="http://schemas.openxmlformats.org/package/2006/relationships"><Relationship Id="rId46" Type="http://schemas.openxmlformats.org/officeDocument/2006/relationships/tags" Target="../tags/tag921.xml"/><Relationship Id="rId47" Type="http://schemas.openxmlformats.org/officeDocument/2006/relationships/slideLayout" Target="../slideLayouts/slideLayout2.xml"/><Relationship Id="rId20" Type="http://schemas.openxmlformats.org/officeDocument/2006/relationships/tags" Target="../tags/tag895.xml"/><Relationship Id="rId21" Type="http://schemas.openxmlformats.org/officeDocument/2006/relationships/tags" Target="../tags/tag896.xml"/><Relationship Id="rId22" Type="http://schemas.openxmlformats.org/officeDocument/2006/relationships/tags" Target="../tags/tag897.xml"/><Relationship Id="rId23" Type="http://schemas.openxmlformats.org/officeDocument/2006/relationships/tags" Target="../tags/tag898.xml"/><Relationship Id="rId24" Type="http://schemas.openxmlformats.org/officeDocument/2006/relationships/tags" Target="../tags/tag899.xml"/><Relationship Id="rId25" Type="http://schemas.openxmlformats.org/officeDocument/2006/relationships/tags" Target="../tags/tag900.xml"/><Relationship Id="rId26" Type="http://schemas.openxmlformats.org/officeDocument/2006/relationships/tags" Target="../tags/tag901.xml"/><Relationship Id="rId27" Type="http://schemas.openxmlformats.org/officeDocument/2006/relationships/tags" Target="../tags/tag902.xml"/><Relationship Id="rId28" Type="http://schemas.openxmlformats.org/officeDocument/2006/relationships/tags" Target="../tags/tag903.xml"/><Relationship Id="rId29" Type="http://schemas.openxmlformats.org/officeDocument/2006/relationships/tags" Target="../tags/tag904.xml"/><Relationship Id="rId1" Type="http://schemas.openxmlformats.org/officeDocument/2006/relationships/tags" Target="../tags/tag876.xml"/><Relationship Id="rId2" Type="http://schemas.openxmlformats.org/officeDocument/2006/relationships/tags" Target="../tags/tag877.xml"/><Relationship Id="rId3" Type="http://schemas.openxmlformats.org/officeDocument/2006/relationships/tags" Target="../tags/tag878.xml"/><Relationship Id="rId4" Type="http://schemas.openxmlformats.org/officeDocument/2006/relationships/tags" Target="../tags/tag879.xml"/><Relationship Id="rId5" Type="http://schemas.openxmlformats.org/officeDocument/2006/relationships/tags" Target="../tags/tag880.xml"/><Relationship Id="rId30" Type="http://schemas.openxmlformats.org/officeDocument/2006/relationships/tags" Target="../tags/tag905.xml"/><Relationship Id="rId31" Type="http://schemas.openxmlformats.org/officeDocument/2006/relationships/tags" Target="../tags/tag906.xml"/><Relationship Id="rId32" Type="http://schemas.openxmlformats.org/officeDocument/2006/relationships/tags" Target="../tags/tag907.xml"/><Relationship Id="rId9" Type="http://schemas.openxmlformats.org/officeDocument/2006/relationships/tags" Target="../tags/tag884.xml"/><Relationship Id="rId6" Type="http://schemas.openxmlformats.org/officeDocument/2006/relationships/tags" Target="../tags/tag881.xml"/><Relationship Id="rId7" Type="http://schemas.openxmlformats.org/officeDocument/2006/relationships/tags" Target="../tags/tag882.xml"/><Relationship Id="rId8" Type="http://schemas.openxmlformats.org/officeDocument/2006/relationships/tags" Target="../tags/tag883.xml"/><Relationship Id="rId33" Type="http://schemas.openxmlformats.org/officeDocument/2006/relationships/tags" Target="../tags/tag908.xml"/><Relationship Id="rId34" Type="http://schemas.openxmlformats.org/officeDocument/2006/relationships/tags" Target="../tags/tag909.xml"/><Relationship Id="rId35" Type="http://schemas.openxmlformats.org/officeDocument/2006/relationships/tags" Target="../tags/tag910.xml"/><Relationship Id="rId36" Type="http://schemas.openxmlformats.org/officeDocument/2006/relationships/tags" Target="../tags/tag911.xml"/><Relationship Id="rId10" Type="http://schemas.openxmlformats.org/officeDocument/2006/relationships/tags" Target="../tags/tag885.xml"/><Relationship Id="rId11" Type="http://schemas.openxmlformats.org/officeDocument/2006/relationships/tags" Target="../tags/tag886.xml"/><Relationship Id="rId12" Type="http://schemas.openxmlformats.org/officeDocument/2006/relationships/tags" Target="../tags/tag887.xml"/><Relationship Id="rId13" Type="http://schemas.openxmlformats.org/officeDocument/2006/relationships/tags" Target="../tags/tag888.xml"/><Relationship Id="rId14" Type="http://schemas.openxmlformats.org/officeDocument/2006/relationships/tags" Target="../tags/tag889.xml"/><Relationship Id="rId15" Type="http://schemas.openxmlformats.org/officeDocument/2006/relationships/tags" Target="../tags/tag890.xml"/><Relationship Id="rId16" Type="http://schemas.openxmlformats.org/officeDocument/2006/relationships/tags" Target="../tags/tag891.xml"/><Relationship Id="rId17" Type="http://schemas.openxmlformats.org/officeDocument/2006/relationships/tags" Target="../tags/tag892.xml"/><Relationship Id="rId18" Type="http://schemas.openxmlformats.org/officeDocument/2006/relationships/tags" Target="../tags/tag893.xml"/><Relationship Id="rId19" Type="http://schemas.openxmlformats.org/officeDocument/2006/relationships/tags" Target="../tags/tag894.xml"/><Relationship Id="rId37" Type="http://schemas.openxmlformats.org/officeDocument/2006/relationships/tags" Target="../tags/tag912.xml"/><Relationship Id="rId38" Type="http://schemas.openxmlformats.org/officeDocument/2006/relationships/tags" Target="../tags/tag913.xml"/><Relationship Id="rId39" Type="http://schemas.openxmlformats.org/officeDocument/2006/relationships/tags" Target="../tags/tag914.xml"/><Relationship Id="rId40" Type="http://schemas.openxmlformats.org/officeDocument/2006/relationships/tags" Target="../tags/tag915.xml"/><Relationship Id="rId41" Type="http://schemas.openxmlformats.org/officeDocument/2006/relationships/tags" Target="../tags/tag916.xml"/><Relationship Id="rId42" Type="http://schemas.openxmlformats.org/officeDocument/2006/relationships/tags" Target="../tags/tag917.xml"/><Relationship Id="rId43" Type="http://schemas.openxmlformats.org/officeDocument/2006/relationships/tags" Target="../tags/tag918.xml"/><Relationship Id="rId44" Type="http://schemas.openxmlformats.org/officeDocument/2006/relationships/tags" Target="../tags/tag919.xml"/><Relationship Id="rId45" Type="http://schemas.openxmlformats.org/officeDocument/2006/relationships/tags" Target="../tags/tag920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tags" Target="../tags/tag924.xml"/><Relationship Id="rId4" Type="http://schemas.openxmlformats.org/officeDocument/2006/relationships/tags" Target="../tags/tag925.xml"/><Relationship Id="rId5" Type="http://schemas.openxmlformats.org/officeDocument/2006/relationships/tags" Target="../tags/tag926.xml"/><Relationship Id="rId6" Type="http://schemas.openxmlformats.org/officeDocument/2006/relationships/tags" Target="../tags/tag927.xml"/><Relationship Id="rId7" Type="http://schemas.openxmlformats.org/officeDocument/2006/relationships/tags" Target="../tags/tag928.xml"/><Relationship Id="rId8" Type="http://schemas.openxmlformats.org/officeDocument/2006/relationships/tags" Target="../tags/tag929.xml"/><Relationship Id="rId9" Type="http://schemas.openxmlformats.org/officeDocument/2006/relationships/tags" Target="../tags/tag930.xml"/><Relationship Id="rId10" Type="http://schemas.openxmlformats.org/officeDocument/2006/relationships/tags" Target="../tags/tag931.xml"/><Relationship Id="rId11" Type="http://schemas.openxmlformats.org/officeDocument/2006/relationships/slideLayout" Target="../slideLayouts/slideLayout2.xml"/><Relationship Id="rId1" Type="http://schemas.openxmlformats.org/officeDocument/2006/relationships/tags" Target="../tags/tag922.xml"/><Relationship Id="rId2" Type="http://schemas.openxmlformats.org/officeDocument/2006/relationships/tags" Target="../tags/tag923.xml"/></Relationships>
</file>

<file path=ppt/slides/_rels/slide67.xml.rels><?xml version="1.0" encoding="UTF-8" standalone="yes"?>
<Relationships xmlns="http://schemas.openxmlformats.org/package/2006/relationships"><Relationship Id="rId20" Type="http://schemas.openxmlformats.org/officeDocument/2006/relationships/tags" Target="../tags/tag951.xml"/><Relationship Id="rId21" Type="http://schemas.openxmlformats.org/officeDocument/2006/relationships/tags" Target="../tags/tag952.xml"/><Relationship Id="rId22" Type="http://schemas.openxmlformats.org/officeDocument/2006/relationships/tags" Target="../tags/tag953.xml"/><Relationship Id="rId23" Type="http://schemas.openxmlformats.org/officeDocument/2006/relationships/tags" Target="../tags/tag954.xml"/><Relationship Id="rId24" Type="http://schemas.openxmlformats.org/officeDocument/2006/relationships/tags" Target="../tags/tag955.xml"/><Relationship Id="rId25" Type="http://schemas.openxmlformats.org/officeDocument/2006/relationships/tags" Target="../tags/tag956.xml"/><Relationship Id="rId26" Type="http://schemas.openxmlformats.org/officeDocument/2006/relationships/tags" Target="../tags/tag957.xml"/><Relationship Id="rId27" Type="http://schemas.openxmlformats.org/officeDocument/2006/relationships/tags" Target="../tags/tag958.xml"/><Relationship Id="rId28" Type="http://schemas.openxmlformats.org/officeDocument/2006/relationships/tags" Target="../tags/tag959.xml"/><Relationship Id="rId29" Type="http://schemas.openxmlformats.org/officeDocument/2006/relationships/tags" Target="../tags/tag960.xml"/><Relationship Id="rId1" Type="http://schemas.openxmlformats.org/officeDocument/2006/relationships/tags" Target="../tags/tag932.xml"/><Relationship Id="rId2" Type="http://schemas.openxmlformats.org/officeDocument/2006/relationships/tags" Target="../tags/tag933.xml"/><Relationship Id="rId3" Type="http://schemas.openxmlformats.org/officeDocument/2006/relationships/tags" Target="../tags/tag934.xml"/><Relationship Id="rId4" Type="http://schemas.openxmlformats.org/officeDocument/2006/relationships/tags" Target="../tags/tag935.xml"/><Relationship Id="rId5" Type="http://schemas.openxmlformats.org/officeDocument/2006/relationships/tags" Target="../tags/tag936.xml"/><Relationship Id="rId30" Type="http://schemas.openxmlformats.org/officeDocument/2006/relationships/tags" Target="../tags/tag961.xml"/><Relationship Id="rId31" Type="http://schemas.openxmlformats.org/officeDocument/2006/relationships/tags" Target="../tags/tag962.xml"/><Relationship Id="rId32" Type="http://schemas.openxmlformats.org/officeDocument/2006/relationships/tags" Target="../tags/tag963.xml"/><Relationship Id="rId9" Type="http://schemas.openxmlformats.org/officeDocument/2006/relationships/tags" Target="../tags/tag940.xml"/><Relationship Id="rId6" Type="http://schemas.openxmlformats.org/officeDocument/2006/relationships/tags" Target="../tags/tag937.xml"/><Relationship Id="rId7" Type="http://schemas.openxmlformats.org/officeDocument/2006/relationships/tags" Target="../tags/tag938.xml"/><Relationship Id="rId8" Type="http://schemas.openxmlformats.org/officeDocument/2006/relationships/tags" Target="../tags/tag939.xml"/><Relationship Id="rId33" Type="http://schemas.openxmlformats.org/officeDocument/2006/relationships/tags" Target="../tags/tag964.xml"/><Relationship Id="rId34" Type="http://schemas.openxmlformats.org/officeDocument/2006/relationships/tags" Target="../tags/tag965.xml"/><Relationship Id="rId35" Type="http://schemas.openxmlformats.org/officeDocument/2006/relationships/tags" Target="../tags/tag966.xml"/><Relationship Id="rId36" Type="http://schemas.openxmlformats.org/officeDocument/2006/relationships/tags" Target="../tags/tag967.xml"/><Relationship Id="rId10" Type="http://schemas.openxmlformats.org/officeDocument/2006/relationships/tags" Target="../tags/tag941.xml"/><Relationship Id="rId11" Type="http://schemas.openxmlformats.org/officeDocument/2006/relationships/tags" Target="../tags/tag942.xml"/><Relationship Id="rId12" Type="http://schemas.openxmlformats.org/officeDocument/2006/relationships/tags" Target="../tags/tag943.xml"/><Relationship Id="rId13" Type="http://schemas.openxmlformats.org/officeDocument/2006/relationships/tags" Target="../tags/tag944.xml"/><Relationship Id="rId14" Type="http://schemas.openxmlformats.org/officeDocument/2006/relationships/tags" Target="../tags/tag945.xml"/><Relationship Id="rId15" Type="http://schemas.openxmlformats.org/officeDocument/2006/relationships/tags" Target="../tags/tag946.xml"/><Relationship Id="rId16" Type="http://schemas.openxmlformats.org/officeDocument/2006/relationships/tags" Target="../tags/tag947.xml"/><Relationship Id="rId17" Type="http://schemas.openxmlformats.org/officeDocument/2006/relationships/tags" Target="../tags/tag948.xml"/><Relationship Id="rId18" Type="http://schemas.openxmlformats.org/officeDocument/2006/relationships/tags" Target="../tags/tag949.xml"/><Relationship Id="rId19" Type="http://schemas.openxmlformats.org/officeDocument/2006/relationships/tags" Target="../tags/tag950.xml"/><Relationship Id="rId37" Type="http://schemas.openxmlformats.org/officeDocument/2006/relationships/tags" Target="../tags/tag968.xml"/><Relationship Id="rId38" Type="http://schemas.openxmlformats.org/officeDocument/2006/relationships/tags" Target="../tags/tag969.xml"/><Relationship Id="rId39" Type="http://schemas.openxmlformats.org/officeDocument/2006/relationships/tags" Target="../tags/tag970.xml"/><Relationship Id="rId40" Type="http://schemas.openxmlformats.org/officeDocument/2006/relationships/tags" Target="../tags/tag971.xml"/><Relationship Id="rId4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46" Type="http://schemas.openxmlformats.org/officeDocument/2006/relationships/slideLayout" Target="../slideLayouts/slideLayout2.xml"/><Relationship Id="rId20" Type="http://schemas.openxmlformats.org/officeDocument/2006/relationships/tags" Target="../tags/tag991.xml"/><Relationship Id="rId21" Type="http://schemas.openxmlformats.org/officeDocument/2006/relationships/tags" Target="../tags/tag992.xml"/><Relationship Id="rId22" Type="http://schemas.openxmlformats.org/officeDocument/2006/relationships/tags" Target="../tags/tag993.xml"/><Relationship Id="rId23" Type="http://schemas.openxmlformats.org/officeDocument/2006/relationships/tags" Target="../tags/tag994.xml"/><Relationship Id="rId24" Type="http://schemas.openxmlformats.org/officeDocument/2006/relationships/tags" Target="../tags/tag995.xml"/><Relationship Id="rId25" Type="http://schemas.openxmlformats.org/officeDocument/2006/relationships/tags" Target="../tags/tag996.xml"/><Relationship Id="rId26" Type="http://schemas.openxmlformats.org/officeDocument/2006/relationships/tags" Target="../tags/tag997.xml"/><Relationship Id="rId27" Type="http://schemas.openxmlformats.org/officeDocument/2006/relationships/tags" Target="../tags/tag998.xml"/><Relationship Id="rId28" Type="http://schemas.openxmlformats.org/officeDocument/2006/relationships/tags" Target="../tags/tag999.xml"/><Relationship Id="rId29" Type="http://schemas.openxmlformats.org/officeDocument/2006/relationships/tags" Target="../tags/tag1000.xml"/><Relationship Id="rId1" Type="http://schemas.openxmlformats.org/officeDocument/2006/relationships/tags" Target="../tags/tag972.xml"/><Relationship Id="rId2" Type="http://schemas.openxmlformats.org/officeDocument/2006/relationships/tags" Target="../tags/tag973.xml"/><Relationship Id="rId3" Type="http://schemas.openxmlformats.org/officeDocument/2006/relationships/tags" Target="../tags/tag974.xml"/><Relationship Id="rId4" Type="http://schemas.openxmlformats.org/officeDocument/2006/relationships/tags" Target="../tags/tag975.xml"/><Relationship Id="rId5" Type="http://schemas.openxmlformats.org/officeDocument/2006/relationships/tags" Target="../tags/tag976.xml"/><Relationship Id="rId30" Type="http://schemas.openxmlformats.org/officeDocument/2006/relationships/tags" Target="../tags/tag1001.xml"/><Relationship Id="rId31" Type="http://schemas.openxmlformats.org/officeDocument/2006/relationships/tags" Target="../tags/tag1002.xml"/><Relationship Id="rId32" Type="http://schemas.openxmlformats.org/officeDocument/2006/relationships/tags" Target="../tags/tag1003.xml"/><Relationship Id="rId9" Type="http://schemas.openxmlformats.org/officeDocument/2006/relationships/tags" Target="../tags/tag980.xml"/><Relationship Id="rId6" Type="http://schemas.openxmlformats.org/officeDocument/2006/relationships/tags" Target="../tags/tag977.xml"/><Relationship Id="rId7" Type="http://schemas.openxmlformats.org/officeDocument/2006/relationships/tags" Target="../tags/tag978.xml"/><Relationship Id="rId8" Type="http://schemas.openxmlformats.org/officeDocument/2006/relationships/tags" Target="../tags/tag979.xml"/><Relationship Id="rId33" Type="http://schemas.openxmlformats.org/officeDocument/2006/relationships/tags" Target="../tags/tag1004.xml"/><Relationship Id="rId34" Type="http://schemas.openxmlformats.org/officeDocument/2006/relationships/tags" Target="../tags/tag1005.xml"/><Relationship Id="rId35" Type="http://schemas.openxmlformats.org/officeDocument/2006/relationships/tags" Target="../tags/tag1006.xml"/><Relationship Id="rId36" Type="http://schemas.openxmlformats.org/officeDocument/2006/relationships/tags" Target="../tags/tag1007.xml"/><Relationship Id="rId10" Type="http://schemas.openxmlformats.org/officeDocument/2006/relationships/tags" Target="../tags/tag981.xml"/><Relationship Id="rId11" Type="http://schemas.openxmlformats.org/officeDocument/2006/relationships/tags" Target="../tags/tag982.xml"/><Relationship Id="rId12" Type="http://schemas.openxmlformats.org/officeDocument/2006/relationships/tags" Target="../tags/tag983.xml"/><Relationship Id="rId13" Type="http://schemas.openxmlformats.org/officeDocument/2006/relationships/tags" Target="../tags/tag984.xml"/><Relationship Id="rId14" Type="http://schemas.openxmlformats.org/officeDocument/2006/relationships/tags" Target="../tags/tag985.xml"/><Relationship Id="rId15" Type="http://schemas.openxmlformats.org/officeDocument/2006/relationships/tags" Target="../tags/tag986.xml"/><Relationship Id="rId16" Type="http://schemas.openxmlformats.org/officeDocument/2006/relationships/tags" Target="../tags/tag987.xml"/><Relationship Id="rId17" Type="http://schemas.openxmlformats.org/officeDocument/2006/relationships/tags" Target="../tags/tag988.xml"/><Relationship Id="rId18" Type="http://schemas.openxmlformats.org/officeDocument/2006/relationships/tags" Target="../tags/tag989.xml"/><Relationship Id="rId19" Type="http://schemas.openxmlformats.org/officeDocument/2006/relationships/tags" Target="../tags/tag990.xml"/><Relationship Id="rId37" Type="http://schemas.openxmlformats.org/officeDocument/2006/relationships/tags" Target="../tags/tag1008.xml"/><Relationship Id="rId38" Type="http://schemas.openxmlformats.org/officeDocument/2006/relationships/tags" Target="../tags/tag1009.xml"/><Relationship Id="rId39" Type="http://schemas.openxmlformats.org/officeDocument/2006/relationships/tags" Target="../tags/tag1010.xml"/><Relationship Id="rId40" Type="http://schemas.openxmlformats.org/officeDocument/2006/relationships/tags" Target="../tags/tag1011.xml"/><Relationship Id="rId41" Type="http://schemas.openxmlformats.org/officeDocument/2006/relationships/tags" Target="../tags/tag1012.xml"/><Relationship Id="rId42" Type="http://schemas.openxmlformats.org/officeDocument/2006/relationships/tags" Target="../tags/tag1013.xml"/><Relationship Id="rId43" Type="http://schemas.openxmlformats.org/officeDocument/2006/relationships/tags" Target="../tags/tag1014.xml"/><Relationship Id="rId44" Type="http://schemas.openxmlformats.org/officeDocument/2006/relationships/tags" Target="../tags/tag1015.xml"/><Relationship Id="rId45" Type="http://schemas.openxmlformats.org/officeDocument/2006/relationships/tags" Target="../tags/tag101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Cse</a:t>
            </a:r>
            <a:r>
              <a:rPr lang="en-US" sz="4800" dirty="0" smtClean="0"/>
              <a:t> 373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224" y="3082087"/>
            <a:ext cx="6301975" cy="2632913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r>
              <a:rPr lang="en-US" dirty="0" smtClean="0"/>
              <a:t>– </a:t>
            </a:r>
            <a:r>
              <a:rPr lang="en-US" dirty="0" smtClean="0"/>
              <a:t>Spanning trees </a:t>
            </a:r>
            <a:r>
              <a:rPr lang="en-US" smtClean="0"/>
              <a:t>and union find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9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Observations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Problem </a:t>
            </a:r>
            <a:r>
              <a:rPr lang="en-US" dirty="0" smtClean="0"/>
              <a:t>not defined </a:t>
            </a:r>
            <a:r>
              <a:rPr lang="en-US" dirty="0"/>
              <a:t>if original graph not </a:t>
            </a:r>
            <a:r>
              <a:rPr lang="en-US" dirty="0" smtClean="0"/>
              <a:t>connected.  Therefore, we know </a:t>
            </a:r>
            <a:r>
              <a:rPr lang="en-US" b="1" dirty="0" smtClean="0"/>
              <a:t>|</a:t>
            </a:r>
            <a:r>
              <a:rPr lang="en-US" b="1" dirty="0"/>
              <a:t>E| &gt;= |V|-1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Any solution to this problem is a tree</a:t>
            </a:r>
          </a:p>
          <a:p>
            <a:pPr marL="857250" lvl="1" indent="-457200"/>
            <a:r>
              <a:rPr lang="en-US" dirty="0" smtClean="0"/>
              <a:t>Recall a tree does not need a root; just means acyclic</a:t>
            </a:r>
          </a:p>
          <a:p>
            <a:pPr marL="857250" lvl="1" indent="-457200"/>
            <a:r>
              <a:rPr lang="en-US" dirty="0" smtClean="0"/>
              <a:t>For any cycle, could remove an edge and still be connected</a:t>
            </a:r>
          </a:p>
          <a:p>
            <a:pPr marL="857250" lvl="1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Solution not unique unless original graph was already a tree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Observations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Problem </a:t>
            </a:r>
            <a:r>
              <a:rPr lang="en-US" dirty="0" smtClean="0"/>
              <a:t>not defined </a:t>
            </a:r>
            <a:r>
              <a:rPr lang="en-US" dirty="0"/>
              <a:t>if original graph not </a:t>
            </a:r>
            <a:r>
              <a:rPr lang="en-US" dirty="0" smtClean="0"/>
              <a:t>connected.  Therefore, we know </a:t>
            </a:r>
            <a:r>
              <a:rPr lang="en-US" b="1" dirty="0" smtClean="0"/>
              <a:t>|</a:t>
            </a:r>
            <a:r>
              <a:rPr lang="en-US" b="1" dirty="0"/>
              <a:t>E| &gt;= |V|-1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Any solution to this problem is a tree</a:t>
            </a:r>
          </a:p>
          <a:p>
            <a:pPr marL="857250" lvl="1" indent="-457200"/>
            <a:r>
              <a:rPr lang="en-US" dirty="0" smtClean="0"/>
              <a:t>Recall a tree does not need a root; just means acyclic</a:t>
            </a:r>
          </a:p>
          <a:p>
            <a:pPr marL="857250" lvl="1" indent="-457200"/>
            <a:r>
              <a:rPr lang="en-US" dirty="0" smtClean="0"/>
              <a:t>For any cycle, could remove an edge and still be connected</a:t>
            </a:r>
          </a:p>
          <a:p>
            <a:pPr marL="857250" lvl="1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Solution not unique unless original graph was already a tree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tree with </a:t>
            </a:r>
            <a:r>
              <a:rPr lang="en-US" b="1" dirty="0" smtClean="0"/>
              <a:t>|V|</a:t>
            </a:r>
            <a:r>
              <a:rPr lang="en-US" dirty="0" smtClean="0"/>
              <a:t> nodes has </a:t>
            </a:r>
            <a:r>
              <a:rPr lang="en-US" b="1" dirty="0" smtClean="0"/>
              <a:t>|V|-1</a:t>
            </a:r>
            <a:r>
              <a:rPr lang="en-US" dirty="0" smtClean="0"/>
              <a:t> edges</a:t>
            </a:r>
          </a:p>
          <a:p>
            <a:pPr marL="857250" lvl="1" indent="-457200"/>
            <a:r>
              <a:rPr lang="en-US" dirty="0" smtClean="0"/>
              <a:t>So every solution to the spanning tree problem has </a:t>
            </a:r>
            <a:r>
              <a:rPr lang="en-US" b="1" dirty="0" smtClean="0"/>
              <a:t>|V|-1</a:t>
            </a:r>
            <a:r>
              <a:rPr lang="en-US" dirty="0" smtClean="0"/>
              <a:t> edges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Motivation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420" y="1600200"/>
            <a:ext cx="8610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spanning tree</a:t>
            </a:r>
            <a:r>
              <a:rPr lang="en-US" dirty="0" smtClean="0"/>
              <a:t> connects all the nodes with as few edges as possible</a:t>
            </a:r>
          </a:p>
          <a:p>
            <a:pPr>
              <a:buNone/>
            </a:pPr>
            <a:endParaRPr lang="en-US" sz="1000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In most compelling uses, we have a </a:t>
            </a:r>
            <a:r>
              <a:rPr lang="en-US" i="1" dirty="0" smtClean="0"/>
              <a:t>weighted</a:t>
            </a:r>
            <a:r>
              <a:rPr lang="en-US" dirty="0" smtClean="0"/>
              <a:t>  undirected graph and we want a tree of least total cost </a:t>
            </a:r>
          </a:p>
          <a:p>
            <a:r>
              <a:rPr lang="en-US" dirty="0" smtClean="0"/>
              <a:t>Example: Electrical wiring for a house or clock wires on a chip</a:t>
            </a:r>
          </a:p>
          <a:p>
            <a:r>
              <a:rPr lang="en-US" dirty="0" smtClean="0"/>
              <a:t>Example: A road network if you cared about asphalt cost rather than travel time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dirty="0" smtClean="0"/>
              <a:t>This is the </a:t>
            </a:r>
            <a:r>
              <a:rPr lang="en-US" dirty="0" smtClean="0">
                <a:solidFill>
                  <a:schemeClr val="accent2"/>
                </a:solidFill>
              </a:rPr>
              <a:t>minimum spanning tree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Will do that next, after intuition from the simpler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88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Two Approaches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Different algorithmic approaches to the spanning-tree problem: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Two Approaches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Different algorithmic approaches to the spanning-tree problem:</a:t>
            </a:r>
          </a:p>
          <a:p>
            <a:pPr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a graph traversal (e.g., depth-first search, but any traversal will do), keeping track of edges that form a tree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Two Approaches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Different algorithmic approaches to the spanning-tree problem:</a:t>
            </a:r>
          </a:p>
          <a:p>
            <a:pPr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a graph traversal (e.g., depth-first search, but any traversal will do), keeping track of edges that form a tree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Iterate through edges; add to output any edge that does not create a cycle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139" y="-274667"/>
            <a:ext cx="7737289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Spanning tree via DFS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43701" y="1219200"/>
            <a:ext cx="6634995" cy="418252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spanning_tree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(Graph G)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for each node </a:t>
            </a:r>
            <a:r>
              <a:rPr lang="en-US" sz="2000" kern="0" dirty="0">
                <a:latin typeface="Courier New" pitchFamily="49" charset="0"/>
              </a:rPr>
              <a:t>v</a:t>
            </a:r>
            <a:r>
              <a:rPr lang="en-US" sz="2000" kern="0" dirty="0" smtClean="0">
                <a:latin typeface="Courier New" pitchFamily="49" charset="0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smtClean="0">
                <a:latin typeface="Courier New" pitchFamily="49" charset="0"/>
              </a:rPr>
              <a:t>	</a:t>
            </a:r>
            <a:r>
              <a:rPr lang="en-US" sz="2000" kern="0" dirty="0" err="1" smtClean="0">
                <a:latin typeface="Courier New" pitchFamily="49" charset="0"/>
              </a:rPr>
              <a:t>v.marked</a:t>
            </a:r>
            <a:r>
              <a:rPr lang="en-US" sz="2000" kern="0" dirty="0" smtClean="0">
                <a:latin typeface="Courier New" pitchFamily="49" charset="0"/>
              </a:rPr>
              <a:t> = false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latin typeface="Courier New" pitchFamily="49" charset="0"/>
              </a:rPr>
              <a:t>	</a:t>
            </a:r>
            <a:r>
              <a:rPr lang="en-US" sz="2000" b="1" kern="0" dirty="0" err="1" smtClean="0">
                <a:latin typeface="Courier New" pitchFamily="49" charset="0"/>
              </a:rPr>
              <a:t>dfs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lang="en-US" sz="2000" b="1" kern="0" noProof="0" dirty="0" err="1" smtClean="0">
                <a:latin typeface="Courier New" pitchFamily="49" charset="0"/>
              </a:rPr>
              <a:t>someRandomStartNode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noProof="0" dirty="0" err="1" smtClean="0">
                <a:latin typeface="Courier New" pitchFamily="49" charset="0"/>
              </a:rPr>
              <a:t>dfs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(Vertex </a:t>
            </a:r>
            <a:r>
              <a:rPr lang="en-US" sz="2000" b="1" kern="0" noProof="0" dirty="0">
                <a:latin typeface="Courier New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  // recursive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DFS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a.marked</a:t>
            </a:r>
            <a:r>
              <a:rPr lang="en-US" sz="2000" kern="0" dirty="0" smtClean="0">
                <a:latin typeface="Courier New" pitchFamily="49" charset="0"/>
              </a:rPr>
              <a:t> = true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for each </a:t>
            </a:r>
            <a:r>
              <a:rPr lang="en-US" sz="2000" kern="0" dirty="0"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adjacent to a: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	  if(!</a:t>
            </a:r>
            <a:r>
              <a:rPr lang="en-US" sz="2000" kern="0" dirty="0" err="1">
                <a:latin typeface="Courier New" pitchFamily="49" charset="0"/>
              </a:rPr>
              <a:t>b</a:t>
            </a:r>
            <a:r>
              <a:rPr lang="en-US" sz="2000" kern="0" dirty="0" err="1" smtClean="0">
                <a:latin typeface="Courier New" pitchFamily="49" charset="0"/>
              </a:rPr>
              <a:t>.marked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add(</a:t>
            </a:r>
            <a:r>
              <a:rPr lang="en-US" sz="2000" kern="0" dirty="0" err="1">
                <a:latin typeface="Courier New" pitchFamily="49" charset="0"/>
              </a:rPr>
              <a:t>a</a:t>
            </a:r>
            <a:r>
              <a:rPr lang="en-US" sz="2000" kern="0" dirty="0" err="1" smtClean="0">
                <a:latin typeface="Courier New" pitchFamily="49" charset="0"/>
              </a:rPr>
              <a:t>,</a:t>
            </a:r>
            <a:r>
              <a:rPr lang="en-US" sz="2000" kern="0" dirty="0" err="1"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) to output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err="1" smtClean="0">
                <a:latin typeface="Courier New" pitchFamily="49" charset="0"/>
              </a:rPr>
              <a:t>dfs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476790"/>
            <a:ext cx="73286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Correctness: DFS reaches each node in connected graph.  </a:t>
            </a:r>
          </a:p>
          <a:p>
            <a:r>
              <a:rPr lang="en-US" sz="2000" b="0" dirty="0" smtClean="0">
                <a:latin typeface="+mn-lt"/>
              </a:rPr>
              <a:t>We add one edge to connect it to the already visited nodes.  </a:t>
            </a:r>
          </a:p>
          <a:p>
            <a:r>
              <a:rPr lang="en-US" sz="2000" b="0" dirty="0" smtClean="0">
                <a:latin typeface="+mn-lt"/>
              </a:rPr>
              <a:t>Order affects result, not correctness.     Runtime: </a:t>
            </a:r>
            <a:r>
              <a:rPr lang="en-US" sz="2000" b="1" i="1" dirty="0" smtClean="0">
                <a:latin typeface="+mn-lt"/>
              </a:rPr>
              <a:t>O</a:t>
            </a:r>
            <a:r>
              <a:rPr lang="en-US" sz="2000" b="1" dirty="0" smtClean="0">
                <a:latin typeface="+mn-lt"/>
              </a:rPr>
              <a:t>(|E|)</a:t>
            </a:r>
          </a:p>
        </p:txBody>
      </p:sp>
    </p:spTree>
    <p:extLst>
      <p:ext uri="{BB962C8B-B14F-4D97-AF65-F5344CB8AC3E}">
        <p14:creationId xmlns:p14="http://schemas.microsoft.com/office/powerpoint/2010/main" val="223149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1737516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dfs</a:t>
            </a:r>
            <a:r>
              <a:rPr lang="en-US" dirty="0" smtClean="0"/>
              <a:t>(1)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4384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0913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1737516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dfs</a:t>
            </a:r>
            <a:r>
              <a:rPr lang="en-US" dirty="0" smtClean="0"/>
              <a:t>(1)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Pending</a:t>
            </a:r>
          </a:p>
          <a:p>
            <a:pPr>
              <a:buNone/>
            </a:pPr>
            <a:r>
              <a:rPr lang="en-US" dirty="0" err="1" smtClean="0"/>
              <a:t>Callstack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 smtClean="0"/>
              <a:t>(2)</a:t>
            </a:r>
            <a:endParaRPr lang="en-US" dirty="0"/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 smtClean="0"/>
              <a:t>(5)</a:t>
            </a:r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4384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0622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685799" y="1600200"/>
            <a:ext cx="1737516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sz="2000" b="1" dirty="0" err="1" smtClean="0"/>
              <a:t>dfs</a:t>
            </a:r>
            <a:r>
              <a:rPr lang="en-US" sz="2000" b="1" dirty="0" smtClean="0"/>
              <a:t>(2)</a:t>
            </a:r>
          </a:p>
          <a:p>
            <a:pPr>
              <a:buFont typeface="Arial"/>
              <a:buNone/>
            </a:pPr>
            <a:endParaRPr lang="en-US" sz="2000" b="1" dirty="0" smtClean="0"/>
          </a:p>
          <a:p>
            <a:pPr>
              <a:buFont typeface="Arial"/>
              <a:buNone/>
            </a:pPr>
            <a:endParaRPr lang="en-US" sz="2000" b="1" dirty="0"/>
          </a:p>
          <a:p>
            <a:pPr>
              <a:buFont typeface="Arial"/>
              <a:buNone/>
            </a:pPr>
            <a:r>
              <a:rPr lang="en-US" sz="2000" b="1" dirty="0" smtClean="0"/>
              <a:t>Pending</a:t>
            </a:r>
          </a:p>
          <a:p>
            <a:pPr>
              <a:buFont typeface="Arial"/>
              <a:buNone/>
            </a:pPr>
            <a:r>
              <a:rPr lang="en-US" sz="2000" b="1" dirty="0" err="1" smtClean="0"/>
              <a:t>Callstack</a:t>
            </a:r>
            <a:r>
              <a:rPr lang="en-US" sz="2000" b="1" dirty="0" smtClean="0"/>
              <a:t>:</a:t>
            </a:r>
          </a:p>
          <a:p>
            <a:pPr algn="ctr">
              <a:buFont typeface="Arial"/>
              <a:buNone/>
            </a:pPr>
            <a:r>
              <a:rPr lang="en-US" sz="2000" b="1" dirty="0" err="1" smtClean="0"/>
              <a:t>dfs</a:t>
            </a:r>
            <a:r>
              <a:rPr lang="en-US" sz="2000" b="1" dirty="0" smtClean="0"/>
              <a:t>(7)</a:t>
            </a:r>
          </a:p>
          <a:p>
            <a:pPr algn="ctr">
              <a:buFont typeface="Arial"/>
              <a:buNone/>
            </a:pPr>
            <a:r>
              <a:rPr lang="en-US" sz="2000" b="1" dirty="0" err="1" smtClean="0"/>
              <a:t>dfs</a:t>
            </a:r>
            <a:r>
              <a:rPr lang="en-US" sz="2000" b="1" dirty="0" smtClean="0"/>
              <a:t>(3)</a:t>
            </a:r>
          </a:p>
          <a:p>
            <a:pPr algn="ctr">
              <a:buFont typeface="Arial"/>
              <a:buNone/>
            </a:pPr>
            <a:r>
              <a:rPr lang="en-US" sz="2000" b="1" dirty="0" err="1" smtClean="0"/>
              <a:t>dfs</a:t>
            </a:r>
            <a:r>
              <a:rPr lang="en-US" sz="2000" b="1" dirty="0" smtClean="0"/>
              <a:t>(5)</a:t>
            </a:r>
          </a:p>
          <a:p>
            <a:pPr algn="ctr">
              <a:buFont typeface="Arial"/>
              <a:buNone/>
            </a:pPr>
            <a:r>
              <a:rPr lang="en-US" sz="2000" b="1" dirty="0" err="1" smtClean="0"/>
              <a:t>dfs</a:t>
            </a:r>
            <a:r>
              <a:rPr lang="en-US" sz="2000" b="1" dirty="0" smtClean="0"/>
              <a:t>(6)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7897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74815" cy="1371600"/>
          </a:xfrm>
        </p:spPr>
        <p:txBody>
          <a:bodyPr/>
          <a:lstStyle/>
          <a:p>
            <a:r>
              <a:rPr lang="en-US" dirty="0" smtClean="0"/>
              <a:t>Course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5647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HW4 due tonight, if you want feedback by the weekend</a:t>
            </a:r>
          </a:p>
        </p:txBody>
      </p:sp>
    </p:spTree>
    <p:extLst>
      <p:ext uri="{BB962C8B-B14F-4D97-AF65-F5344CB8AC3E}">
        <p14:creationId xmlns:p14="http://schemas.microsoft.com/office/powerpoint/2010/main" val="234455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9812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(7)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Pending</a:t>
            </a:r>
          </a:p>
          <a:p>
            <a:pPr>
              <a:buNone/>
            </a:pPr>
            <a:r>
              <a:rPr lang="en-US" sz="2800" dirty="0" err="1" smtClean="0"/>
              <a:t>Callstack</a:t>
            </a:r>
            <a:r>
              <a:rPr lang="en-US" sz="2800" dirty="0" smtClean="0"/>
              <a:t>: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(5)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(4)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(3)</a:t>
            </a:r>
            <a:endParaRPr lang="en-US" sz="2800" dirty="0"/>
          </a:p>
          <a:p>
            <a:pPr algn="ctr">
              <a:buNone/>
            </a:pPr>
            <a:r>
              <a:rPr lang="en-US" sz="2800" strike="sngStrike" dirty="0" err="1" smtClean="0"/>
              <a:t>dfs</a:t>
            </a:r>
            <a:r>
              <a:rPr lang="en-US" sz="2800" strike="sngStrike" dirty="0" smtClean="0"/>
              <a:t>(5)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(6)</a:t>
            </a: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8350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9812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(5)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Pending</a:t>
            </a:r>
          </a:p>
          <a:p>
            <a:pPr>
              <a:buNone/>
            </a:pPr>
            <a:r>
              <a:rPr lang="en-US" sz="2800" dirty="0" err="1"/>
              <a:t>C</a:t>
            </a:r>
            <a:r>
              <a:rPr lang="en-US" sz="2800" dirty="0" err="1" smtClean="0"/>
              <a:t>allstack</a:t>
            </a:r>
            <a:r>
              <a:rPr lang="en-US" sz="2800" dirty="0" smtClean="0"/>
              <a:t>: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(4)</a:t>
            </a:r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(6)</a:t>
            </a:r>
          </a:p>
          <a:p>
            <a:pPr algn="ctr">
              <a:buNone/>
            </a:pPr>
            <a:r>
              <a:rPr lang="en-US" sz="2800" strike="sngStrike" dirty="0" err="1" smtClean="0"/>
              <a:t>dfs</a:t>
            </a:r>
            <a:r>
              <a:rPr lang="en-US" sz="2800" strike="sngStrike" dirty="0" smtClean="0"/>
              <a:t>(4)</a:t>
            </a:r>
            <a:endParaRPr lang="en-US" sz="2800" strike="sngStrike" dirty="0"/>
          </a:p>
          <a:p>
            <a:pPr algn="ctr">
              <a:buNone/>
            </a:pPr>
            <a:r>
              <a:rPr lang="en-US" sz="2800" dirty="0" err="1" smtClean="0"/>
              <a:t>dfs</a:t>
            </a:r>
            <a:r>
              <a:rPr lang="en-US" sz="2800" dirty="0" smtClean="0"/>
              <a:t>(3)</a:t>
            </a:r>
            <a:endParaRPr lang="en-US" sz="2800" dirty="0"/>
          </a:p>
          <a:p>
            <a:pPr algn="ctr">
              <a:buNone/>
            </a:pPr>
            <a:r>
              <a:rPr lang="en-US" sz="2800" strike="sngStrike" dirty="0" err="1" smtClean="0"/>
              <a:t>dfs</a:t>
            </a:r>
            <a:r>
              <a:rPr lang="en-US" sz="2800" strike="sngStrike" dirty="0" smtClean="0"/>
              <a:t>(6)</a:t>
            </a:r>
            <a:endParaRPr lang="en-US" sz="2800" strike="sngStrike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6639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2057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dfs</a:t>
            </a:r>
            <a:r>
              <a:rPr lang="en-US" dirty="0" smtClean="0"/>
              <a:t>(4)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Pending</a:t>
            </a:r>
          </a:p>
          <a:p>
            <a:pPr>
              <a:buNone/>
            </a:pPr>
            <a:r>
              <a:rPr lang="en-US" dirty="0" err="1" smtClean="0"/>
              <a:t>Callstack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 smtClean="0"/>
              <a:t>(3)</a:t>
            </a:r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/>
              <a:t>(6)</a:t>
            </a:r>
          </a:p>
          <a:p>
            <a:pPr algn="ctr">
              <a:buNone/>
            </a:pPr>
            <a:r>
              <a:rPr lang="en-US" strike="sngStrike" dirty="0" err="1" smtClean="0"/>
              <a:t>dfs</a:t>
            </a:r>
            <a:r>
              <a:rPr lang="en-US" strike="sngStrike" dirty="0"/>
              <a:t>(3)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4598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9812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dfs</a:t>
            </a:r>
            <a:r>
              <a:rPr lang="en-US" dirty="0" smtClean="0"/>
              <a:t>(3)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Pending</a:t>
            </a:r>
          </a:p>
          <a:p>
            <a:pPr>
              <a:buNone/>
            </a:pPr>
            <a:r>
              <a:rPr lang="en-US" dirty="0" err="1"/>
              <a:t>Callstack</a:t>
            </a:r>
            <a:r>
              <a:rPr lang="en-US" dirty="0"/>
              <a:t>:</a:t>
            </a:r>
          </a:p>
          <a:p>
            <a:pPr algn="ctr">
              <a:buNone/>
            </a:pPr>
            <a:r>
              <a:rPr lang="en-US" dirty="0" err="1" smtClean="0"/>
              <a:t>dfs</a:t>
            </a:r>
            <a:r>
              <a:rPr lang="en-US" dirty="0"/>
              <a:t>(6)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457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 (4,3)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0228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2057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dfs</a:t>
            </a:r>
            <a:r>
              <a:rPr lang="en-US" dirty="0" smtClean="0"/>
              <a:t>(6)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Pending</a:t>
            </a:r>
          </a:p>
          <a:p>
            <a:pPr>
              <a:buNone/>
            </a:pPr>
            <a:r>
              <a:rPr lang="en-US" dirty="0" err="1"/>
              <a:t>Callstack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609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 (4,3), (5,6)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66777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0146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14862" y="4268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986462" y="3811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614862" y="31257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4767262" y="21351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215062" y="2668588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3624262" y="2286000"/>
            <a:ext cx="1143000" cy="3063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4767262" y="2439988"/>
            <a:ext cx="152400" cy="685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072062" y="2287588"/>
            <a:ext cx="1143000" cy="533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919662" y="3278188"/>
            <a:ext cx="10668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6215062" y="2973388"/>
            <a:ext cx="15240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767262" y="3430588"/>
            <a:ext cx="0" cy="838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4919662" y="4040188"/>
            <a:ext cx="1066800" cy="3810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19462" y="3963988"/>
            <a:ext cx="1295400" cy="4572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3167062" y="2744788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24262" y="2744788"/>
            <a:ext cx="1066800" cy="1524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938462" y="2058988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81500" y="16795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275387" y="21748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6275387" y="34702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386262" y="456882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3227387" y="4003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4294187" y="2860675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2590800" y="5334000"/>
            <a:ext cx="609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 (1,2), (2,7), (7,5), (5,4), (4,3), (5,6)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3352800" y="2514600"/>
            <a:ext cx="304800" cy="3048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9123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Second Approach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Iterate through edges; output any edge that does not create a cycle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Correctness (hand-wavy):</a:t>
            </a:r>
          </a:p>
          <a:p>
            <a:pPr lvl="1"/>
            <a:r>
              <a:rPr lang="en-US" dirty="0" smtClean="0"/>
              <a:t>Goal is to build an acyclic connected graph</a:t>
            </a:r>
          </a:p>
          <a:p>
            <a:pPr lvl="1"/>
            <a:r>
              <a:rPr lang="en-US" dirty="0" smtClean="0"/>
              <a:t>When we add an edge, it adds a vertex to the tree </a:t>
            </a:r>
          </a:p>
          <a:p>
            <a:pPr lvl="1"/>
            <a:r>
              <a:rPr lang="en-US" dirty="0" smtClean="0"/>
              <a:t>The graph is connected, so we reach all vertices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Efficiency:</a:t>
            </a:r>
          </a:p>
          <a:p>
            <a:pPr lvl="1"/>
            <a:r>
              <a:rPr lang="en-US" dirty="0" smtClean="0"/>
              <a:t>Depends on how quickly you can detect cycles</a:t>
            </a:r>
          </a:p>
          <a:p>
            <a:pPr lvl="1"/>
            <a:r>
              <a:rPr lang="en-US" dirty="0" smtClean="0"/>
              <a:t>Reconsider after the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4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46"/>
            <a:ext cx="8229600" cy="48562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sz="2800" dirty="0" smtClean="0"/>
              <a:t>  (1,2), (3,4), (5,6), (5,7),(1,5), (1,6), (2,7), (2,3), (4,5), (4,7)</a:t>
            </a:r>
            <a:endParaRPr lang="en-US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113291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44"/>
            <a:ext cx="8229600" cy="49028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(3,4), (5,6), (5,7),(1,5), (1,6), (2,7), (2,3),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0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44"/>
            <a:ext cx="8229600" cy="49028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(5,6), (5,7),(1,5), (1,6), (2,7), (2,3),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05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74815" cy="1371600"/>
          </a:xfrm>
        </p:spPr>
        <p:txBody>
          <a:bodyPr/>
          <a:lstStyle/>
          <a:p>
            <a:r>
              <a:rPr lang="en-US" dirty="0" smtClean="0"/>
              <a:t>Course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5647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HW4 due tonight, if you want feedback by the weekend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HW5 out tomorrow morning</a:t>
            </a:r>
          </a:p>
        </p:txBody>
      </p:sp>
    </p:spTree>
    <p:extLst>
      <p:ext uri="{BB962C8B-B14F-4D97-AF65-F5344CB8AC3E}">
        <p14:creationId xmlns:p14="http://schemas.microsoft.com/office/powerpoint/2010/main" val="2826965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692"/>
            <a:ext cx="8229600" cy="491447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(5,7),(1,5), (1,6), (2,7), (2,3), (4,5), (4,7)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-30447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0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042"/>
            <a:ext cx="8229600" cy="492612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(5,7)</a:t>
            </a:r>
            <a:r>
              <a:rPr lang="en-US" dirty="0" smtClean="0"/>
              <a:t>,(1,5), (1,6), (2,7), (2,3),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 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4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390"/>
            <a:ext cx="8229600" cy="493777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(5,7)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(1,5)</a:t>
            </a:r>
            <a:r>
              <a:rPr lang="en-US" dirty="0" smtClean="0"/>
              <a:t>, (1,6), (2,7), (2,3), (4,5), (4,7)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3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692"/>
            <a:ext cx="8229600" cy="491447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(5,7)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(1,5)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(1,6)</a:t>
            </a:r>
            <a:r>
              <a:rPr lang="en-US" dirty="0" smtClean="0"/>
              <a:t>, (2,7), (2,3),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38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344"/>
            <a:ext cx="8229600" cy="49028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(5,7)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(1,5)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(2,7)</a:t>
            </a:r>
            <a:r>
              <a:rPr lang="en-US" dirty="0" smtClean="0"/>
              <a:t>, (2,3),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 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72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1692"/>
            <a:ext cx="8229600" cy="491447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Edges in some arbitrary order: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/>
                </a:solidFill>
              </a:rPr>
              <a:t>(1,2)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(3,4)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(5,7)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(1,5)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(1,6)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(2,7)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bg2"/>
                </a:solidFill>
              </a:rPr>
              <a:t>(2,3)</a:t>
            </a:r>
            <a:r>
              <a:rPr lang="en-US" dirty="0" smtClean="0"/>
              <a:t>, (4,5), (4,7)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146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14862" y="4862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6462" y="4405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614862" y="37194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767262" y="27288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215062" y="3262253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3624262" y="2879665"/>
            <a:ext cx="1143000" cy="3063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4767262" y="3033653"/>
            <a:ext cx="15240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072062" y="2881253"/>
            <a:ext cx="11430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4919662" y="3871853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215062" y="3567053"/>
            <a:ext cx="1524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767262" y="4024253"/>
            <a:ext cx="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919662" y="4633853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319462" y="4557653"/>
            <a:ext cx="12954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3167062" y="3338453"/>
            <a:ext cx="304800" cy="1066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624262" y="3338453"/>
            <a:ext cx="106680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38462" y="2652653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4381500" y="22732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6275387" y="27685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275387" y="40639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386262" y="516249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227387" y="4597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6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294187" y="345434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3352800" y="3032065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838200" y="56388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Output: (1,2), (3,4), (5,6), (5,7), (1,5), (2,3)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0800" y="4876800"/>
            <a:ext cx="2236510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Can stop once we</a:t>
            </a:r>
          </a:p>
          <a:p>
            <a:r>
              <a:rPr lang="en-US" sz="2000" b="0" dirty="0" smtClean="0">
                <a:latin typeface="+mn-lt"/>
              </a:rPr>
              <a:t>have </a:t>
            </a:r>
            <a:r>
              <a:rPr lang="en-US" sz="2000" dirty="0" smtClean="0">
                <a:latin typeface="+mn-lt"/>
              </a:rPr>
              <a:t>|V|-1 </a:t>
            </a:r>
            <a:r>
              <a:rPr lang="en-US" sz="2000" b="0" dirty="0" smtClean="0">
                <a:latin typeface="+mn-lt"/>
              </a:rPr>
              <a:t>edges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452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Cycle Detection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decide if an edge could form a cycle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/>
              <a:t>|V|</a:t>
            </a:r>
            <a:r>
              <a:rPr lang="en-US" dirty="0" smtClean="0"/>
              <a:t>) because we may need to traverse all edges already in the output</a:t>
            </a:r>
          </a:p>
          <a:p>
            <a:endParaRPr lang="en-US" dirty="0" smtClean="0"/>
          </a:p>
          <a:p>
            <a:r>
              <a:rPr lang="en-US" dirty="0" smtClean="0"/>
              <a:t>So overall algorithm would be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b="1" dirty="0" smtClean="0"/>
              <a:t>|V||E|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But there is a faster way: union-find!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Data structure which stores connected sub-graphs</a:t>
            </a:r>
          </a:p>
          <a:p>
            <a:pPr lvl="1"/>
            <a:r>
              <a:rPr lang="en-US" dirty="0" smtClean="0"/>
              <a:t>As we add more edges to the spanning tree, those sub-graphs are joined</a:t>
            </a:r>
          </a:p>
          <a:p>
            <a:pPr lvl="1"/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9284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Disjoint Sets and Union Find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sets and </a:t>
            </a:r>
            <a:r>
              <a:rPr lang="en-US" i="1" dirty="0" smtClean="0"/>
              <a:t>disjoint sets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The union-find ADT for disjoint sets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Basic implementation with "up trees"</a:t>
            </a:r>
          </a:p>
          <a:p>
            <a:endParaRPr lang="en-US" dirty="0"/>
          </a:p>
          <a:p>
            <a:r>
              <a:rPr lang="en-US" dirty="0" smtClean="0"/>
              <a:t>Optimizations that make the implementation much faster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4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2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Terminology</a:t>
            </a:r>
            <a:endParaRPr lang="en-US" dirty="0">
              <a:solidFill>
                <a:srgbClr val="D1282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285" y="2727476"/>
            <a:ext cx="2794000" cy="2032000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rcRect t="12190" b="12190"/>
          <a:stretch>
            <a:fillRect/>
          </a:stretch>
        </p:blipFill>
        <p:spPr>
          <a:xfrm>
            <a:off x="808426" y="2727476"/>
            <a:ext cx="3765993" cy="2031999"/>
          </a:xfrm>
        </p:spPr>
      </p:pic>
      <p:sp>
        <p:nvSpPr>
          <p:cNvPr id="12" name="TextBox 11"/>
          <p:cNvSpPr txBox="1"/>
          <p:nvPr/>
        </p:nvSpPr>
        <p:spPr>
          <a:xfrm>
            <a:off x="1596571" y="1850571"/>
            <a:ext cx="210294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500" b="1" dirty="0" smtClean="0">
                <a:sym typeface="Symbol" pitchFamily="18" charset="2"/>
              </a:rPr>
              <a:t>Intersection </a:t>
            </a:r>
            <a:endParaRPr lang="en-US" sz="2500" dirty="0"/>
          </a:p>
        </p:txBody>
      </p:sp>
      <p:sp>
        <p:nvSpPr>
          <p:cNvPr id="13" name="TextBox 12"/>
          <p:cNvSpPr txBox="1"/>
          <p:nvPr/>
        </p:nvSpPr>
        <p:spPr>
          <a:xfrm>
            <a:off x="6567714" y="1850571"/>
            <a:ext cx="130786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Union</a:t>
            </a:r>
            <a:r>
              <a:rPr lang="en-US" sz="2500" dirty="0" smtClean="0"/>
              <a:t> </a:t>
            </a:r>
            <a:r>
              <a:rPr lang="en-US" altLang="en-US" sz="2500" dirty="0" smtClean="0">
                <a:sym typeface="Symbol" pitchFamily="18" charset="2"/>
              </a:rPr>
              <a:t></a:t>
            </a:r>
            <a:endParaRPr lang="en-US" sz="2500" dirty="0"/>
          </a:p>
        </p:txBody>
      </p:sp>
      <p:sp>
        <p:nvSpPr>
          <p:cNvPr id="14" name="Rectangle 13"/>
          <p:cNvSpPr/>
          <p:nvPr/>
        </p:nvSpPr>
        <p:spPr>
          <a:xfrm>
            <a:off x="362857" y="2219903"/>
            <a:ext cx="749905" cy="27754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9466" y="2219903"/>
            <a:ext cx="749905" cy="27754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789723" y="1267859"/>
            <a:ext cx="277799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500" b="1" dirty="0" smtClean="0">
                <a:sym typeface="Symbol" pitchFamily="18" charset="2"/>
              </a:rPr>
              <a:t>Empty set: </a:t>
            </a:r>
            <a:r>
              <a:rPr lang="en-US" altLang="en-US" sz="2500" dirty="0" smtClean="0">
                <a:sym typeface="Symbol" pitchFamily="18" charset="2"/>
              </a:rPr>
              <a:t></a:t>
            </a:r>
            <a:endParaRPr lang="en-US" sz="2500" dirty="0"/>
          </a:p>
        </p:txBody>
      </p:sp>
      <p:sp>
        <p:nvSpPr>
          <p:cNvPr id="15" name="TextBox 14"/>
          <p:cNvSpPr txBox="1"/>
          <p:nvPr/>
        </p:nvSpPr>
        <p:spPr>
          <a:xfrm>
            <a:off x="941294" y="5465111"/>
            <a:ext cx="78825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Set S containing e1, e2 and e3: </a:t>
            </a:r>
            <a:r>
              <a:rPr lang="en-US" sz="2500" b="1" dirty="0" smtClean="0"/>
              <a:t>{e1, e2, el3}</a:t>
            </a:r>
          </a:p>
          <a:p>
            <a:r>
              <a:rPr lang="en-US" sz="2500" dirty="0" smtClean="0"/>
              <a:t>e1 is an element of S: </a:t>
            </a:r>
            <a:r>
              <a:rPr lang="en-US" sz="2500" b="1" dirty="0"/>
              <a:t>e1 </a:t>
            </a:r>
            <a:r>
              <a:rPr lang="en-US" sz="2500" b="1" dirty="0" smtClean="0"/>
              <a:t>∈ S</a:t>
            </a:r>
            <a:endParaRPr lang="en-US" sz="25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08426" y="4988057"/>
            <a:ext cx="543345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Notation for elements in a set: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06226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Disjoint sets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4F81BD"/>
                </a:solidFill>
              </a:rPr>
              <a:t>set </a:t>
            </a:r>
            <a:r>
              <a:rPr lang="en-US" dirty="0" smtClean="0"/>
              <a:t>is a collection of elements</a:t>
            </a:r>
            <a:r>
              <a:rPr lang="en-US" dirty="0"/>
              <a:t> (no-repeats) </a:t>
            </a:r>
            <a:endParaRPr lang="en-US" dirty="0" smtClean="0"/>
          </a:p>
          <a:p>
            <a:r>
              <a:rPr lang="en-US" dirty="0" smtClean="0"/>
              <a:t>Every set contains the empty set by default</a:t>
            </a:r>
            <a:endParaRPr lang="en-US" dirty="0"/>
          </a:p>
          <a:p>
            <a:r>
              <a:rPr lang="en-US" dirty="0" smtClean="0"/>
              <a:t>Two sets are </a:t>
            </a:r>
            <a:r>
              <a:rPr lang="en-US" dirty="0" smtClean="0">
                <a:solidFill>
                  <a:schemeClr val="accent1"/>
                </a:solidFill>
              </a:rPr>
              <a:t>disjoint </a:t>
            </a:r>
            <a:r>
              <a:rPr lang="en-US" dirty="0" smtClean="0"/>
              <a:t>if they have no elements in common</a:t>
            </a:r>
          </a:p>
          <a:p>
            <a:pPr lvl="1"/>
            <a:r>
              <a:rPr lang="en-US" altLang="en-US" b="1" dirty="0"/>
              <a:t>S</a:t>
            </a:r>
            <a:r>
              <a:rPr lang="en-US" altLang="en-US" b="1" baseline="-25000" dirty="0"/>
              <a:t>1</a:t>
            </a:r>
            <a:r>
              <a:rPr lang="en-US" altLang="en-US" b="1" dirty="0"/>
              <a:t> </a:t>
            </a:r>
            <a:r>
              <a:rPr lang="en-US" altLang="en-US" b="1" dirty="0">
                <a:sym typeface="Symbol" pitchFamily="18" charset="2"/>
              </a:rPr>
              <a:t></a:t>
            </a:r>
            <a:r>
              <a:rPr lang="en-US" altLang="en-US" b="1" dirty="0"/>
              <a:t> S</a:t>
            </a:r>
            <a:r>
              <a:rPr lang="en-US" altLang="en-US" b="1" baseline="-25000" dirty="0"/>
              <a:t>2</a:t>
            </a:r>
            <a:r>
              <a:rPr lang="en-US" altLang="en-US" b="1" dirty="0"/>
              <a:t> = </a:t>
            </a:r>
            <a:r>
              <a:rPr lang="en-US" altLang="en-US" b="1" dirty="0" smtClean="0">
                <a:sym typeface="Symbol" pitchFamily="18" charset="2"/>
              </a:rPr>
              <a:t></a:t>
            </a:r>
          </a:p>
          <a:p>
            <a:pPr lvl="1"/>
            <a:endParaRPr lang="en-US" altLang="en-US" b="1" dirty="0">
              <a:sym typeface="Symbol" pitchFamily="18" charset="2"/>
            </a:endParaRPr>
          </a:p>
          <a:p>
            <a:r>
              <a:rPr lang="en-US" altLang="en-US" dirty="0" smtClean="0">
                <a:sym typeface="Symbol" pitchFamily="18" charset="2"/>
              </a:rPr>
              <a:t>Examples: </a:t>
            </a:r>
          </a:p>
          <a:p>
            <a:pPr lvl="1"/>
            <a:r>
              <a:rPr lang="en-US" altLang="en-US" dirty="0" smtClean="0">
                <a:sym typeface="Symbol" pitchFamily="18" charset="2"/>
              </a:rPr>
              <a:t>{a, e, c} and {d, b} 				</a:t>
            </a:r>
          </a:p>
          <a:p>
            <a:pPr lvl="1"/>
            <a:r>
              <a:rPr lang="en-US" altLang="en-US" dirty="0" smtClean="0">
                <a:sym typeface="Symbol" pitchFamily="18" charset="2"/>
              </a:rPr>
              <a:t> {x, y, z} and {t, u, x}		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73007" y="4233654"/>
            <a:ext cx="16524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Disjoint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3660793" y="4649653"/>
            <a:ext cx="22277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Not disjoint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6284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74815" cy="1371600"/>
          </a:xfrm>
        </p:spPr>
        <p:txBody>
          <a:bodyPr/>
          <a:lstStyle/>
          <a:p>
            <a:r>
              <a:rPr lang="en-US" dirty="0" smtClean="0"/>
              <a:t>Course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5647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HW4 due tonight, if you want feedback by the weekend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HW5 out tomorrow morning</a:t>
            </a:r>
          </a:p>
          <a:p>
            <a:pPr marL="800100" lvl="1" indent="-342900">
              <a:buFont typeface="Arial"/>
              <a:buChar char="•"/>
            </a:pPr>
            <a:r>
              <a:rPr lang="en-US" sz="2800" dirty="0" err="1" smtClean="0"/>
              <a:t>Dijsktra’s</a:t>
            </a:r>
            <a:r>
              <a:rPr lang="en-US" sz="2800" dirty="0" smtClean="0"/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394521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47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Partitions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1"/>
                </a:solidFill>
              </a:rPr>
              <a:t>partition </a:t>
            </a:r>
            <a:r>
              <a:rPr lang="en-US" i="1" dirty="0" smtClean="0"/>
              <a:t>P</a:t>
            </a:r>
            <a:r>
              <a:rPr lang="en-US" dirty="0" smtClean="0"/>
              <a:t> of a set </a:t>
            </a:r>
            <a:r>
              <a:rPr lang="en-US" i="1" dirty="0" smtClean="0"/>
              <a:t>S</a:t>
            </a:r>
            <a:r>
              <a:rPr lang="en-US" dirty="0" smtClean="0"/>
              <a:t> is a set of sets {</a:t>
            </a:r>
            <a:r>
              <a:rPr lang="en-US" i="1" dirty="0" smtClean="0"/>
              <a:t>S</a:t>
            </a:r>
            <a:r>
              <a:rPr lang="en-US" i="1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S</a:t>
            </a:r>
            <a:r>
              <a:rPr lang="en-US" i="1" baseline="-25000" dirty="0" smtClean="0"/>
              <a:t>2</a:t>
            </a:r>
            <a:r>
              <a:rPr lang="en-US" dirty="0" smtClean="0"/>
              <a:t>,…,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n</a:t>
            </a:r>
            <a:r>
              <a:rPr lang="en-US" dirty="0" smtClean="0"/>
              <a:t>} such that every element of </a:t>
            </a:r>
            <a:r>
              <a:rPr lang="en-US" i="1" dirty="0" smtClean="0"/>
              <a:t>S</a:t>
            </a:r>
            <a:r>
              <a:rPr lang="en-US" dirty="0" smtClean="0"/>
              <a:t> is in </a:t>
            </a:r>
            <a:r>
              <a:rPr lang="en-US" b="1" dirty="0" smtClean="0"/>
              <a:t>exactly one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</a:p>
          <a:p>
            <a:pPr lvl="1"/>
            <a:endParaRPr lang="en-US" sz="1000" dirty="0" smtClean="0"/>
          </a:p>
          <a:p>
            <a:pPr marL="0" indent="0">
              <a:buNone/>
            </a:pPr>
            <a:r>
              <a:rPr lang="en-US" b="1" dirty="0" smtClean="0"/>
              <a:t>Put another way:</a:t>
            </a:r>
          </a:p>
          <a:p>
            <a:pPr lvl="1"/>
            <a:r>
              <a:rPr lang="en-US" altLang="en-US" dirty="0"/>
              <a:t>S</a:t>
            </a:r>
            <a:r>
              <a:rPr lang="en-US" altLang="en-US" baseline="-25000" dirty="0"/>
              <a:t>1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dirty="0"/>
              <a:t> S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 </a:t>
            </a:r>
            <a:r>
              <a:rPr lang="en-US" altLang="en-US" dirty="0"/>
              <a:t>. . .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dirty="0"/>
              <a:t> </a:t>
            </a:r>
            <a:r>
              <a:rPr lang="en-US" altLang="en-US" dirty="0" err="1"/>
              <a:t>S</a:t>
            </a:r>
            <a:r>
              <a:rPr lang="en-US" altLang="en-US" baseline="-25000" dirty="0" err="1"/>
              <a:t>k</a:t>
            </a:r>
            <a:r>
              <a:rPr lang="en-US" altLang="en-US" baseline="-25000" dirty="0"/>
              <a:t> </a:t>
            </a:r>
            <a:r>
              <a:rPr lang="en-US" altLang="en-US" dirty="0"/>
              <a:t>= S</a:t>
            </a:r>
          </a:p>
          <a:p>
            <a:pPr lvl="1"/>
            <a:r>
              <a:rPr lang="en-US" altLang="en-US" dirty="0" smtClean="0"/>
              <a:t>For all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and j,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>
                <a:sym typeface="Symbol" pitchFamily="18" charset="2"/>
              </a:rPr>
              <a:t></a:t>
            </a:r>
            <a:r>
              <a:rPr lang="en-US" altLang="en-US" dirty="0"/>
              <a:t> j </a:t>
            </a:r>
            <a:r>
              <a:rPr lang="en-US" altLang="en-US" dirty="0" smtClean="0">
                <a:sym typeface="Symbol" pitchFamily="18" charset="2"/>
              </a:rPr>
              <a:t>implies</a:t>
            </a:r>
            <a:r>
              <a:rPr lang="en-US" altLang="en-US" dirty="0" smtClean="0"/>
              <a:t> </a:t>
            </a:r>
            <a:r>
              <a:rPr lang="en-US" altLang="en-US" dirty="0"/>
              <a:t>S</a:t>
            </a:r>
            <a:r>
              <a:rPr lang="en-US" altLang="en-US" baseline="-25000" dirty="0"/>
              <a:t>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</a:t>
            </a:r>
            <a:r>
              <a:rPr lang="en-US" altLang="en-US" dirty="0"/>
              <a:t> </a:t>
            </a:r>
            <a:r>
              <a:rPr lang="en-US" altLang="en-US" dirty="0" err="1"/>
              <a:t>S</a:t>
            </a:r>
            <a:r>
              <a:rPr lang="en-US" altLang="en-US" baseline="-25000" dirty="0" err="1"/>
              <a:t>j</a:t>
            </a:r>
            <a:r>
              <a:rPr lang="en-US" altLang="en-US" dirty="0"/>
              <a:t> = </a:t>
            </a:r>
            <a:r>
              <a:rPr lang="en-US" altLang="en-US" dirty="0" smtClean="0">
                <a:sym typeface="Symbol" pitchFamily="18" charset="2"/>
              </a:rPr>
              <a:t>  (sets are disjoint with each other)</a:t>
            </a:r>
          </a:p>
          <a:p>
            <a:pPr lvl="1"/>
            <a:endParaRPr lang="en-US" sz="10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ym typeface="Symbol" pitchFamily="18" charset="2"/>
              </a:rPr>
              <a:t>Example:  </a:t>
            </a:r>
            <a:r>
              <a:rPr lang="en-US" dirty="0" smtClean="0">
                <a:sym typeface="Symbol" pitchFamily="18" charset="2"/>
              </a:rPr>
              <a:t>Let </a:t>
            </a:r>
            <a:r>
              <a:rPr lang="en-US" i="1" dirty="0" smtClean="0"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 be {</a:t>
            </a:r>
            <a:r>
              <a:rPr lang="en-US" dirty="0" err="1" smtClean="0">
                <a:sym typeface="Symbol" pitchFamily="18" charset="2"/>
              </a:rPr>
              <a:t>a,b,c,d,e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itchFamily="18" charset="2"/>
              </a:rPr>
              <a:t>{a}, {</a:t>
            </a:r>
            <a:r>
              <a:rPr lang="en-US" dirty="0" err="1" smtClean="0">
                <a:sym typeface="Symbol" pitchFamily="18" charset="2"/>
              </a:rPr>
              <a:t>d,e</a:t>
            </a:r>
            <a:r>
              <a:rPr lang="en-US" dirty="0" smtClean="0">
                <a:sym typeface="Symbol" pitchFamily="18" charset="2"/>
              </a:rPr>
              <a:t>}, {</a:t>
            </a:r>
            <a:r>
              <a:rPr lang="en-US" dirty="0" err="1" smtClean="0">
                <a:sym typeface="Symbol" pitchFamily="18" charset="2"/>
              </a:rPr>
              <a:t>b,c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itchFamily="18" charset="2"/>
              </a:rPr>
              <a:t>{</a:t>
            </a:r>
            <a:r>
              <a:rPr lang="en-US" dirty="0" err="1" smtClean="0">
                <a:sym typeface="Symbol" pitchFamily="18" charset="2"/>
              </a:rPr>
              <a:t>a,b,c</a:t>
            </a:r>
            <a:r>
              <a:rPr lang="en-US" dirty="0" smtClean="0">
                <a:sym typeface="Symbol" pitchFamily="18" charset="2"/>
              </a:rPr>
              <a:t>}, </a:t>
            </a:r>
            <a:r>
              <a:rPr lang="en-US" altLang="en-US" dirty="0" smtClean="0">
                <a:sym typeface="Symbol" pitchFamily="18" charset="2"/>
              </a:rPr>
              <a:t>, {d}, {e}</a:t>
            </a:r>
          </a:p>
          <a:p>
            <a:pPr lvl="1"/>
            <a:r>
              <a:rPr lang="en-US" dirty="0" smtClean="0">
                <a:sym typeface="Symbol" pitchFamily="18" charset="2"/>
              </a:rPr>
              <a:t>{</a:t>
            </a:r>
            <a:r>
              <a:rPr lang="en-US" dirty="0" err="1" smtClean="0">
                <a:sym typeface="Symbol" pitchFamily="18" charset="2"/>
              </a:rPr>
              <a:t>a,b,c,d,e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itchFamily="18" charset="2"/>
              </a:rPr>
              <a:t>{</a:t>
            </a:r>
            <a:r>
              <a:rPr lang="en-US" dirty="0" err="1" smtClean="0">
                <a:sym typeface="Symbol" pitchFamily="18" charset="2"/>
              </a:rPr>
              <a:t>a,b,d</a:t>
            </a:r>
            <a:r>
              <a:rPr lang="en-US" dirty="0" smtClean="0">
                <a:sym typeface="Symbol" pitchFamily="18" charset="2"/>
              </a:rPr>
              <a:t>}, {</a:t>
            </a:r>
            <a:r>
              <a:rPr lang="en-US" dirty="0" err="1" smtClean="0">
                <a:sym typeface="Symbol" pitchFamily="18" charset="2"/>
              </a:rPr>
              <a:t>c,d,e</a:t>
            </a:r>
            <a:r>
              <a:rPr lang="en-US" dirty="0" smtClean="0">
                <a:sym typeface="Symbol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itchFamily="18" charset="2"/>
              </a:rPr>
              <a:t>{</a:t>
            </a:r>
            <a:r>
              <a:rPr lang="en-US" dirty="0" err="1" smtClean="0">
                <a:sym typeface="Symbol" pitchFamily="18" charset="2"/>
              </a:rPr>
              <a:t>a,b</a:t>
            </a:r>
            <a:r>
              <a:rPr lang="en-US" dirty="0" smtClean="0">
                <a:sym typeface="Symbol" pitchFamily="18" charset="2"/>
              </a:rPr>
              <a:t>}, {</a:t>
            </a:r>
            <a:r>
              <a:rPr lang="en-US" dirty="0" err="1" smtClean="0">
                <a:sym typeface="Symbol" pitchFamily="18" charset="2"/>
              </a:rPr>
              <a:t>e,c</a:t>
            </a:r>
            <a:r>
              <a:rPr lang="en-US" dirty="0" smtClean="0">
                <a:sym typeface="Symbol" pitchFamily="18" charset="2"/>
              </a:rPr>
              <a:t>}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89188" y="4180030"/>
            <a:ext cx="165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Partition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76976" y="4522916"/>
            <a:ext cx="165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Partition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876976" y="4796237"/>
            <a:ext cx="165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Partition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45405" y="5086448"/>
            <a:ext cx="6456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 a partition, not disjoint, both sets have d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5064" y="5449925"/>
            <a:ext cx="5471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 a partition of S (doesn’t have d)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79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Union Find ADT: Operations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 an unchanging set </a:t>
            </a:r>
            <a:r>
              <a:rPr lang="en-US" i="1" dirty="0" smtClean="0"/>
              <a:t>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an initial partition of a set</a:t>
            </a:r>
          </a:p>
          <a:p>
            <a:pPr lvl="1"/>
            <a:r>
              <a:rPr lang="en-US" dirty="0" smtClean="0"/>
              <a:t>Typically each item in its own subset: {a}, {b}, {c}, …</a:t>
            </a:r>
          </a:p>
          <a:p>
            <a:pPr lvl="1"/>
            <a:r>
              <a:rPr lang="en-US" dirty="0" smtClean="0"/>
              <a:t>Give each subset a "name" by choosing a </a:t>
            </a:r>
            <a:r>
              <a:rPr lang="en-US" i="1" dirty="0" smtClean="0"/>
              <a:t>representative element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Operation </a:t>
            </a:r>
            <a:r>
              <a:rPr lang="en-US" b="1" dirty="0" smtClean="0">
                <a:solidFill>
                  <a:srgbClr val="4F81B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r>
              <a:rPr lang="en-US" dirty="0" smtClean="0"/>
              <a:t>takes an element of </a:t>
            </a:r>
            <a:r>
              <a:rPr lang="en-US" i="1" dirty="0" smtClean="0"/>
              <a:t>S</a:t>
            </a:r>
            <a:r>
              <a:rPr lang="en-US" dirty="0" smtClean="0"/>
              <a:t> and returns the </a:t>
            </a:r>
            <a:r>
              <a:rPr lang="en-US" dirty="0" smtClean="0">
                <a:solidFill>
                  <a:srgbClr val="D1282E"/>
                </a:solidFill>
              </a:rPr>
              <a:t>representative element </a:t>
            </a:r>
            <a:r>
              <a:rPr lang="en-US" dirty="0" smtClean="0"/>
              <a:t>of the subset it is in</a:t>
            </a:r>
          </a:p>
          <a:p>
            <a:endParaRPr lang="en-US" dirty="0"/>
          </a:p>
          <a:p>
            <a:r>
              <a:rPr lang="en-US" dirty="0" smtClean="0"/>
              <a:t>Operation </a:t>
            </a:r>
            <a:r>
              <a:rPr lang="en-US" b="1" dirty="0" smtClean="0">
                <a:solidFill>
                  <a:srgbClr val="4F81B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takes two subsets and (permanently) makes one larger subset</a:t>
            </a:r>
          </a:p>
          <a:p>
            <a:pPr lvl="1"/>
            <a:r>
              <a:rPr lang="en-US" dirty="0" smtClean="0"/>
              <a:t>A different partition with one fewer set</a:t>
            </a:r>
          </a:p>
          <a:p>
            <a:pPr lvl="1"/>
            <a:r>
              <a:rPr lang="en-US" dirty="0"/>
              <a:t>Affects result of subsequent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 </a:t>
            </a:r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Choice of representative element up to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4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Example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</a:t>
            </a:r>
            <a:r>
              <a:rPr lang="en-US" i="1" dirty="0" smtClean="0"/>
              <a:t>S</a:t>
            </a:r>
            <a:r>
              <a:rPr lang="en-US" dirty="0" smtClean="0"/>
              <a:t> = {1,2,3,4,5,6,7,8,9}</a:t>
            </a:r>
          </a:p>
          <a:p>
            <a:endParaRPr lang="en-US" sz="800" dirty="0" smtClean="0"/>
          </a:p>
          <a:p>
            <a:r>
              <a:rPr lang="en-US" dirty="0" smtClean="0"/>
              <a:t>Let initial partition be (will highlight representative elements </a:t>
            </a:r>
            <a:r>
              <a:rPr lang="en-US" u="sng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)</a:t>
            </a:r>
          </a:p>
          <a:p>
            <a:pPr marL="0" indent="0" algn="ctr">
              <a:buNone/>
            </a:pPr>
            <a:r>
              <a:rPr lang="en-US" dirty="0" smtClean="0"/>
              <a:t>{</a:t>
            </a:r>
            <a:r>
              <a:rPr lang="en-US" u="sng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9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(2,5):</a:t>
            </a:r>
          </a:p>
          <a:p>
            <a:pPr marL="0" indent="0" algn="ctr">
              <a:buNone/>
            </a:pPr>
            <a:r>
              <a:rPr lang="en-US" dirty="0"/>
              <a:t>{</a:t>
            </a:r>
            <a:r>
              <a:rPr lang="en-US" u="sng" dirty="0">
                <a:solidFill>
                  <a:srgbClr val="FF0000"/>
                </a:solidFill>
              </a:rPr>
              <a:t>1</a:t>
            </a:r>
            <a:r>
              <a:rPr lang="en-US" dirty="0"/>
              <a:t>}, {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, 5}, </a:t>
            </a:r>
            <a:r>
              <a:rPr lang="en-US" dirty="0"/>
              <a:t>{</a:t>
            </a:r>
            <a:r>
              <a:rPr lang="en-US" u="sng" dirty="0">
                <a:solidFill>
                  <a:srgbClr val="FF0000"/>
                </a:solidFill>
              </a:rPr>
              <a:t>3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4</a:t>
            </a:r>
            <a:r>
              <a:rPr lang="en-US" dirty="0"/>
              <a:t>}, </a:t>
            </a:r>
            <a:r>
              <a:rPr lang="en-US" dirty="0" smtClean="0"/>
              <a:t>{</a:t>
            </a:r>
            <a:r>
              <a:rPr lang="en-US" u="sng" dirty="0">
                <a:solidFill>
                  <a:srgbClr val="FF0000"/>
                </a:solidFill>
              </a:rPr>
              <a:t>6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7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8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9</a:t>
            </a:r>
            <a:r>
              <a:rPr lang="en-US" dirty="0" smtClean="0"/>
              <a:t>}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(4) = 4,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(2) </a:t>
            </a:r>
            <a:r>
              <a:rPr lang="en-US" dirty="0"/>
              <a:t>= </a:t>
            </a:r>
            <a:r>
              <a:rPr lang="en-US" dirty="0" smtClean="0"/>
              <a:t>2,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(5) </a:t>
            </a:r>
            <a:r>
              <a:rPr lang="en-US" dirty="0"/>
              <a:t>= </a:t>
            </a:r>
            <a:r>
              <a:rPr lang="en-US" dirty="0" smtClean="0"/>
              <a:t>2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(4,6),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(2,7)</a:t>
            </a:r>
          </a:p>
          <a:p>
            <a:pPr marL="0" indent="0" algn="ctr">
              <a:buNone/>
            </a:pPr>
            <a:r>
              <a:rPr lang="en-US" dirty="0"/>
              <a:t>{</a:t>
            </a:r>
            <a:r>
              <a:rPr lang="en-US" u="sng" dirty="0">
                <a:solidFill>
                  <a:srgbClr val="FF0000"/>
                </a:solidFill>
              </a:rPr>
              <a:t>1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2</a:t>
            </a:r>
            <a:r>
              <a:rPr lang="en-US" dirty="0"/>
              <a:t>, </a:t>
            </a:r>
            <a:r>
              <a:rPr lang="en-US" dirty="0" smtClean="0"/>
              <a:t>5, 7}, </a:t>
            </a:r>
            <a:r>
              <a:rPr lang="en-US" dirty="0"/>
              <a:t>{</a:t>
            </a:r>
            <a:r>
              <a:rPr lang="en-US" u="sng" dirty="0">
                <a:solidFill>
                  <a:srgbClr val="FF0000"/>
                </a:solidFill>
              </a:rPr>
              <a:t>3</a:t>
            </a:r>
            <a:r>
              <a:rPr lang="en-US" dirty="0"/>
              <a:t>}, </a:t>
            </a:r>
            <a:r>
              <a:rPr lang="en-US" dirty="0" smtClean="0"/>
              <a:t>{4, </a:t>
            </a:r>
            <a:r>
              <a:rPr lang="en-US" u="sng" dirty="0" smtClean="0">
                <a:solidFill>
                  <a:srgbClr val="FF0000"/>
                </a:solidFill>
              </a:rPr>
              <a:t>6</a:t>
            </a:r>
            <a:r>
              <a:rPr lang="en-US" dirty="0"/>
              <a:t>}, </a:t>
            </a:r>
            <a:r>
              <a:rPr lang="en-US" dirty="0" smtClean="0"/>
              <a:t>{</a:t>
            </a:r>
            <a:r>
              <a:rPr lang="en-US" u="sng" dirty="0">
                <a:solidFill>
                  <a:srgbClr val="FF0000"/>
                </a:solidFill>
              </a:rPr>
              <a:t>8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9</a:t>
            </a:r>
            <a:r>
              <a:rPr lang="en-US" dirty="0" smtClean="0"/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(4) = </a:t>
            </a:r>
            <a:r>
              <a:rPr lang="en-US" dirty="0" smtClean="0"/>
              <a:t>6,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(2) = 2,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(5) = </a:t>
            </a:r>
            <a:r>
              <a:rPr lang="en-US" dirty="0" smtClean="0"/>
              <a:t>2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(2,6)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{</a:t>
            </a:r>
            <a:r>
              <a:rPr lang="en-US" u="sng" dirty="0">
                <a:solidFill>
                  <a:srgbClr val="FF0000"/>
                </a:solidFill>
              </a:rPr>
              <a:t>1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2</a:t>
            </a:r>
            <a:r>
              <a:rPr lang="en-US" dirty="0"/>
              <a:t>, </a:t>
            </a:r>
            <a:r>
              <a:rPr lang="en-US" dirty="0" smtClean="0"/>
              <a:t>4, 5</a:t>
            </a:r>
            <a:r>
              <a:rPr lang="en-US" dirty="0"/>
              <a:t>, </a:t>
            </a:r>
            <a:r>
              <a:rPr lang="en-US" dirty="0" smtClean="0"/>
              <a:t>6, 7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3</a:t>
            </a:r>
            <a:r>
              <a:rPr lang="en-US" dirty="0"/>
              <a:t>}, </a:t>
            </a:r>
            <a:r>
              <a:rPr lang="en-US" dirty="0" smtClean="0"/>
              <a:t>{</a:t>
            </a:r>
            <a:r>
              <a:rPr lang="en-US" u="sng" dirty="0">
                <a:solidFill>
                  <a:srgbClr val="FF0000"/>
                </a:solidFill>
              </a:rPr>
              <a:t>8</a:t>
            </a:r>
            <a:r>
              <a:rPr lang="en-US" dirty="0"/>
              <a:t>}, {</a:t>
            </a:r>
            <a:r>
              <a:rPr lang="en-US" u="sng" dirty="0">
                <a:solidFill>
                  <a:srgbClr val="FF0000"/>
                </a:solidFill>
              </a:rPr>
              <a:t>9</a:t>
            </a:r>
            <a:r>
              <a:rPr lang="en-US" dirty="0"/>
              <a:t>}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No other operations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that can "happen" is sets get </a:t>
            </a:r>
            <a:r>
              <a:rPr lang="en-US" dirty="0" err="1" smtClean="0"/>
              <a:t>unioned</a:t>
            </a:r>
            <a:endParaRPr lang="en-US" dirty="0" smtClean="0"/>
          </a:p>
          <a:p>
            <a:pPr lvl="1"/>
            <a:r>
              <a:rPr lang="en-US" dirty="0" smtClean="0"/>
              <a:t>No "un-union" or "create new set" or …</a:t>
            </a:r>
          </a:p>
          <a:p>
            <a:pPr lvl="1"/>
            <a:endParaRPr lang="en-US" dirty="0"/>
          </a:p>
          <a:p>
            <a:r>
              <a:rPr lang="en-US" dirty="0" smtClean="0"/>
              <a:t>As always: trade-offs – implementations are different</a:t>
            </a:r>
          </a:p>
          <a:p>
            <a:pPr lvl="1"/>
            <a:r>
              <a:rPr lang="en-US" dirty="0" smtClean="0"/>
              <a:t>ideas?  How do we maintain “representative” of a subset?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Surprisingly useful ADT, </a:t>
            </a:r>
            <a:r>
              <a:rPr lang="en-US" dirty="0"/>
              <a:t>b</a:t>
            </a:r>
            <a:r>
              <a:rPr lang="en-US" dirty="0" smtClean="0"/>
              <a:t>ut not as common as dictionaries, priority queues / heaps, AVL trees or 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97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Example application: maze-building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Build a random maze by erasing edges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/>
              <a:t>Criteria:</a:t>
            </a:r>
            <a:endParaRPr lang="en-US" b="1" dirty="0"/>
          </a:p>
          <a:p>
            <a:pPr lvl="1"/>
            <a:r>
              <a:rPr lang="en-US" dirty="0" smtClean="0"/>
              <a:t>Possible to get from anywhere to anywhere</a:t>
            </a:r>
          </a:p>
          <a:p>
            <a:pPr lvl="1"/>
            <a:r>
              <a:rPr lang="en-US" dirty="0" smtClean="0"/>
              <a:t>No loops possible without backtracking</a:t>
            </a:r>
          </a:p>
          <a:p>
            <a:pPr lvl="2"/>
            <a:r>
              <a:rPr lang="en-US" dirty="0" smtClean="0"/>
              <a:t>After a "bad turn" have to "undo"</a:t>
            </a:r>
            <a:endParaRPr lang="en-US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2971800" y="2133600"/>
            <a:ext cx="3048000" cy="2514600"/>
            <a:chOff x="4648201" y="2895600"/>
            <a:chExt cx="3657600" cy="3200400"/>
          </a:xfrm>
        </p:grpSpPr>
        <p:grpSp>
          <p:nvGrpSpPr>
            <p:cNvPr id="7" name="Group 4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4648201" y="2895600"/>
              <a:ext cx="609600" cy="533400"/>
              <a:chOff x="1200" y="1824"/>
              <a:chExt cx="384" cy="336"/>
            </a:xfrm>
          </p:grpSpPr>
          <p:sp>
            <p:nvSpPr>
              <p:cNvPr id="8" name="Line 5"/>
              <p:cNvSpPr>
                <a:spLocks noChangeShapeType="1"/>
              </p:cNvSpPr>
              <p:nvPr>
                <p:custDataLst>
                  <p:tags r:id="rId10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"/>
              <p:cNvSpPr>
                <a:spLocks noChangeShapeType="1"/>
              </p:cNvSpPr>
              <p:nvPr>
                <p:custDataLst>
                  <p:tags r:id="rId11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5257801" y="2895600"/>
              <a:ext cx="609600" cy="533400"/>
              <a:chOff x="1200" y="1824"/>
              <a:chExt cx="384" cy="336"/>
            </a:xfrm>
          </p:grpSpPr>
          <p:sp>
            <p:nvSpPr>
              <p:cNvPr id="11" name="Line 8"/>
              <p:cNvSpPr>
                <a:spLocks noChangeShapeType="1"/>
              </p:cNvSpPr>
              <p:nvPr>
                <p:custDataLst>
                  <p:tags r:id="rId10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9"/>
              <p:cNvSpPr>
                <a:spLocks noChangeShapeType="1"/>
              </p:cNvSpPr>
              <p:nvPr>
                <p:custDataLst>
                  <p:tags r:id="rId10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0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>
              <a:off x="5867401" y="2895600"/>
              <a:ext cx="609600" cy="533400"/>
              <a:chOff x="1200" y="1824"/>
              <a:chExt cx="384" cy="336"/>
            </a:xfrm>
          </p:grpSpPr>
          <p:sp>
            <p:nvSpPr>
              <p:cNvPr id="14" name="Line 11"/>
              <p:cNvSpPr>
                <a:spLocks noChangeShapeType="1"/>
              </p:cNvSpPr>
              <p:nvPr>
                <p:custDataLst>
                  <p:tags r:id="rId10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>
                <p:custDataLst>
                  <p:tags r:id="rId10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3"/>
            <p:cNvGrpSpPr>
              <a:grpSpLocks/>
            </p:cNvGrpSpPr>
            <p:nvPr>
              <p:custDataLst>
                <p:tags r:id="rId4"/>
              </p:custDataLst>
            </p:nvPr>
          </p:nvGrpSpPr>
          <p:grpSpPr bwMode="auto">
            <a:xfrm>
              <a:off x="6477001" y="2895600"/>
              <a:ext cx="609600" cy="533400"/>
              <a:chOff x="1200" y="1824"/>
              <a:chExt cx="384" cy="336"/>
            </a:xfrm>
          </p:grpSpPr>
          <p:sp>
            <p:nvSpPr>
              <p:cNvPr id="17" name="Line 14"/>
              <p:cNvSpPr>
                <a:spLocks noChangeShapeType="1"/>
              </p:cNvSpPr>
              <p:nvPr>
                <p:custDataLst>
                  <p:tags r:id="rId10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>
                <p:custDataLst>
                  <p:tags r:id="rId10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6"/>
            <p:cNvGrpSpPr>
              <a:grpSpLocks/>
            </p:cNvGrpSpPr>
            <p:nvPr>
              <p:custDataLst>
                <p:tags r:id="rId5"/>
              </p:custDataLst>
            </p:nvPr>
          </p:nvGrpSpPr>
          <p:grpSpPr bwMode="auto">
            <a:xfrm>
              <a:off x="7086601" y="2895600"/>
              <a:ext cx="609600" cy="533400"/>
              <a:chOff x="1200" y="1824"/>
              <a:chExt cx="384" cy="336"/>
            </a:xfrm>
          </p:grpSpPr>
          <p:sp>
            <p:nvSpPr>
              <p:cNvPr id="20" name="Line 17"/>
              <p:cNvSpPr>
                <a:spLocks noChangeShapeType="1"/>
              </p:cNvSpPr>
              <p:nvPr>
                <p:custDataLst>
                  <p:tags r:id="rId10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8"/>
              <p:cNvSpPr>
                <a:spLocks noChangeShapeType="1"/>
              </p:cNvSpPr>
              <p:nvPr>
                <p:custDataLst>
                  <p:tags r:id="rId10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" name="Group 19"/>
            <p:cNvGrpSpPr>
              <a:grpSpLocks/>
            </p:cNvGrpSpPr>
            <p:nvPr>
              <p:custDataLst>
                <p:tags r:id="rId6"/>
              </p:custDataLst>
            </p:nvPr>
          </p:nvGrpSpPr>
          <p:grpSpPr bwMode="auto">
            <a:xfrm>
              <a:off x="7696201" y="2895600"/>
              <a:ext cx="609600" cy="533400"/>
              <a:chOff x="1200" y="1824"/>
              <a:chExt cx="384" cy="336"/>
            </a:xfrm>
          </p:grpSpPr>
          <p:sp>
            <p:nvSpPr>
              <p:cNvPr id="23" name="Line 20"/>
              <p:cNvSpPr>
                <a:spLocks noChangeShapeType="1"/>
              </p:cNvSpPr>
              <p:nvPr>
                <p:custDataLst>
                  <p:tags r:id="rId9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1"/>
              <p:cNvSpPr>
                <a:spLocks noChangeShapeType="1"/>
              </p:cNvSpPr>
              <p:nvPr>
                <p:custDataLst>
                  <p:tags r:id="rId10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22"/>
            <p:cNvGrpSpPr>
              <a:grpSpLocks/>
            </p:cNvGrpSpPr>
            <p:nvPr>
              <p:custDataLst>
                <p:tags r:id="rId7"/>
              </p:custDataLst>
            </p:nvPr>
          </p:nvGrpSpPr>
          <p:grpSpPr bwMode="auto">
            <a:xfrm>
              <a:off x="4648201" y="3429000"/>
              <a:ext cx="609600" cy="533400"/>
              <a:chOff x="1200" y="1824"/>
              <a:chExt cx="384" cy="336"/>
            </a:xfrm>
          </p:grpSpPr>
          <p:sp>
            <p:nvSpPr>
              <p:cNvPr id="26" name="Line 23"/>
              <p:cNvSpPr>
                <a:spLocks noChangeShapeType="1"/>
              </p:cNvSpPr>
              <p:nvPr>
                <p:custDataLst>
                  <p:tags r:id="rId9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4"/>
              <p:cNvSpPr>
                <a:spLocks noChangeShapeType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8" name="Group 25"/>
            <p:cNvGrpSpPr>
              <a:grpSpLocks/>
            </p:cNvGrpSpPr>
            <p:nvPr>
              <p:custDataLst>
                <p:tags r:id="rId8"/>
              </p:custDataLst>
            </p:nvPr>
          </p:nvGrpSpPr>
          <p:grpSpPr bwMode="auto">
            <a:xfrm>
              <a:off x="5257801" y="3429000"/>
              <a:ext cx="609600" cy="533400"/>
              <a:chOff x="1200" y="1824"/>
              <a:chExt cx="384" cy="336"/>
            </a:xfrm>
          </p:grpSpPr>
          <p:sp>
            <p:nvSpPr>
              <p:cNvPr id="29" name="Line 26"/>
              <p:cNvSpPr>
                <a:spLocks noChangeShapeType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7"/>
              <p:cNvSpPr>
                <a:spLocks noChangeShapeType="1"/>
              </p:cNvSpPr>
              <p:nvPr>
                <p:custDataLst>
                  <p:tags r:id="rId9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28"/>
            <p:cNvGrpSpPr>
              <a:grpSpLocks/>
            </p:cNvGrpSpPr>
            <p:nvPr>
              <p:custDataLst>
                <p:tags r:id="rId9"/>
              </p:custDataLst>
            </p:nvPr>
          </p:nvGrpSpPr>
          <p:grpSpPr bwMode="auto">
            <a:xfrm>
              <a:off x="5867401" y="3429000"/>
              <a:ext cx="609600" cy="533400"/>
              <a:chOff x="1200" y="1824"/>
              <a:chExt cx="384" cy="336"/>
            </a:xfrm>
          </p:grpSpPr>
          <p:sp>
            <p:nvSpPr>
              <p:cNvPr id="32" name="Line 29"/>
              <p:cNvSpPr>
                <a:spLocks noChangeShapeType="1"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0"/>
              <p:cNvSpPr>
                <a:spLocks noChangeShapeType="1"/>
              </p:cNvSpPr>
              <p:nvPr>
                <p:custDataLst>
                  <p:tags r:id="rId9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" name="Group 31"/>
            <p:cNvGrpSpPr>
              <a:grpSpLocks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477001" y="3429000"/>
              <a:ext cx="609600" cy="533400"/>
              <a:chOff x="1200" y="1824"/>
              <a:chExt cx="384" cy="336"/>
            </a:xfrm>
          </p:grpSpPr>
          <p:sp>
            <p:nvSpPr>
              <p:cNvPr id="35" name="Line 32"/>
              <p:cNvSpPr>
                <a:spLocks noChangeShapeType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3"/>
              <p:cNvSpPr>
                <a:spLocks noChangeShapeType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" name="Group 34"/>
            <p:cNvGrpSpPr>
              <a:grpSpLocks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7086601" y="3429000"/>
              <a:ext cx="609600" cy="533400"/>
              <a:chOff x="1200" y="1824"/>
              <a:chExt cx="384" cy="336"/>
            </a:xfrm>
          </p:grpSpPr>
          <p:sp>
            <p:nvSpPr>
              <p:cNvPr id="38" name="Line 35"/>
              <p:cNvSpPr>
                <a:spLocks noChangeShapeType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6"/>
              <p:cNvSpPr>
                <a:spLocks noChangeShapeType="1"/>
              </p:cNvSpPr>
              <p:nvPr>
                <p:custDataLst>
                  <p:tags r:id="rId9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37"/>
            <p:cNvGrpSpPr>
              <a:grpSpLocks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7696201" y="3429000"/>
              <a:ext cx="609600" cy="533400"/>
              <a:chOff x="1200" y="1824"/>
              <a:chExt cx="384" cy="336"/>
            </a:xfrm>
          </p:grpSpPr>
          <p:sp>
            <p:nvSpPr>
              <p:cNvPr id="41" name="Line 38"/>
              <p:cNvSpPr>
                <a:spLocks noChangeShapeType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39"/>
              <p:cNvSpPr>
                <a:spLocks noChangeShapeType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" name="Group 40"/>
            <p:cNvGrpSpPr>
              <a:grpSpLocks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4648201" y="3962400"/>
              <a:ext cx="609600" cy="533400"/>
              <a:chOff x="1200" y="1824"/>
              <a:chExt cx="384" cy="336"/>
            </a:xfrm>
          </p:grpSpPr>
          <p:sp>
            <p:nvSpPr>
              <p:cNvPr id="44" name="Line 41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2"/>
              <p:cNvSpPr>
                <a:spLocks noChangeShapeType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" name="Group 43"/>
            <p:cNvGrpSpPr>
              <a:grpSpLocks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5257801" y="3962400"/>
              <a:ext cx="609600" cy="533400"/>
              <a:chOff x="1200" y="1824"/>
              <a:chExt cx="384" cy="336"/>
            </a:xfrm>
          </p:grpSpPr>
          <p:sp>
            <p:nvSpPr>
              <p:cNvPr id="47" name="Line 44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5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" name="Group 46"/>
            <p:cNvGrpSpPr>
              <a:grpSpLocks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5867401" y="3962400"/>
              <a:ext cx="609600" cy="533400"/>
              <a:chOff x="1200" y="1824"/>
              <a:chExt cx="384" cy="336"/>
            </a:xfrm>
          </p:grpSpPr>
          <p:sp>
            <p:nvSpPr>
              <p:cNvPr id="50" name="Line 47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8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" name="Group 49"/>
            <p:cNvGrpSpPr>
              <a:grpSpLocks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6477001" y="3962400"/>
              <a:ext cx="609600" cy="533400"/>
              <a:chOff x="1200" y="1824"/>
              <a:chExt cx="384" cy="336"/>
            </a:xfrm>
          </p:grpSpPr>
          <p:sp>
            <p:nvSpPr>
              <p:cNvPr id="53" name="Line 50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1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" name="Group 52"/>
            <p:cNvGrpSpPr>
              <a:grpSpLocks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7086601" y="3962400"/>
              <a:ext cx="609600" cy="533400"/>
              <a:chOff x="1200" y="1824"/>
              <a:chExt cx="384" cy="336"/>
            </a:xfrm>
          </p:grpSpPr>
          <p:sp>
            <p:nvSpPr>
              <p:cNvPr id="56" name="Line 53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4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" name="Group 55"/>
            <p:cNvGrpSpPr>
              <a:grpSpLocks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7696201" y="3962400"/>
              <a:ext cx="609600" cy="533400"/>
              <a:chOff x="1200" y="1824"/>
              <a:chExt cx="384" cy="336"/>
            </a:xfrm>
          </p:grpSpPr>
          <p:sp>
            <p:nvSpPr>
              <p:cNvPr id="59" name="Line 56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7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" name="Group 58"/>
            <p:cNvGrpSpPr>
              <a:grpSpLocks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4648201" y="4495800"/>
              <a:ext cx="609600" cy="533400"/>
              <a:chOff x="1200" y="1824"/>
              <a:chExt cx="384" cy="336"/>
            </a:xfrm>
          </p:grpSpPr>
          <p:sp>
            <p:nvSpPr>
              <p:cNvPr id="62" name="Line 59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0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" name="Group 61"/>
            <p:cNvGrpSpPr>
              <a:grpSpLocks/>
            </p:cNvGrpSpPr>
            <p:nvPr>
              <p:custDataLst>
                <p:tags r:id="rId20"/>
              </p:custDataLst>
            </p:nvPr>
          </p:nvGrpSpPr>
          <p:grpSpPr bwMode="auto">
            <a:xfrm>
              <a:off x="5257801" y="4495800"/>
              <a:ext cx="609600" cy="533400"/>
              <a:chOff x="1200" y="1824"/>
              <a:chExt cx="384" cy="336"/>
            </a:xfrm>
          </p:grpSpPr>
          <p:sp>
            <p:nvSpPr>
              <p:cNvPr id="65" name="Line 62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3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64"/>
            <p:cNvGrpSpPr>
              <a:grpSpLocks/>
            </p:cNvGrpSpPr>
            <p:nvPr>
              <p:custDataLst>
                <p:tags r:id="rId21"/>
              </p:custDataLst>
            </p:nvPr>
          </p:nvGrpSpPr>
          <p:grpSpPr bwMode="auto">
            <a:xfrm>
              <a:off x="5867401" y="4495800"/>
              <a:ext cx="609600" cy="533400"/>
              <a:chOff x="1200" y="1824"/>
              <a:chExt cx="384" cy="336"/>
            </a:xfrm>
          </p:grpSpPr>
          <p:sp>
            <p:nvSpPr>
              <p:cNvPr id="68" name="Line 65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6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" name="Group 67"/>
            <p:cNvGrpSpPr>
              <a:grpSpLocks/>
            </p:cNvGrpSpPr>
            <p:nvPr>
              <p:custDataLst>
                <p:tags r:id="rId22"/>
              </p:custDataLst>
            </p:nvPr>
          </p:nvGrpSpPr>
          <p:grpSpPr bwMode="auto">
            <a:xfrm>
              <a:off x="6477001" y="4495800"/>
              <a:ext cx="609600" cy="533400"/>
              <a:chOff x="1200" y="1824"/>
              <a:chExt cx="384" cy="336"/>
            </a:xfrm>
          </p:grpSpPr>
          <p:sp>
            <p:nvSpPr>
              <p:cNvPr id="71" name="Line 68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69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" name="Group 70"/>
            <p:cNvGrpSpPr>
              <a:grpSpLocks/>
            </p:cNvGrpSpPr>
            <p:nvPr>
              <p:custDataLst>
                <p:tags r:id="rId23"/>
              </p:custDataLst>
            </p:nvPr>
          </p:nvGrpSpPr>
          <p:grpSpPr bwMode="auto">
            <a:xfrm>
              <a:off x="7086601" y="4495800"/>
              <a:ext cx="609600" cy="533400"/>
              <a:chOff x="1200" y="1824"/>
              <a:chExt cx="384" cy="336"/>
            </a:xfrm>
          </p:grpSpPr>
          <p:sp>
            <p:nvSpPr>
              <p:cNvPr id="74" name="Line 71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2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6" name="Group 73"/>
            <p:cNvGrpSpPr>
              <a:grpSpLocks/>
            </p:cNvGrpSpPr>
            <p:nvPr>
              <p:custDataLst>
                <p:tags r:id="rId24"/>
              </p:custDataLst>
            </p:nvPr>
          </p:nvGrpSpPr>
          <p:grpSpPr bwMode="auto">
            <a:xfrm>
              <a:off x="7696201" y="4495800"/>
              <a:ext cx="609600" cy="533400"/>
              <a:chOff x="1200" y="1824"/>
              <a:chExt cx="384" cy="336"/>
            </a:xfrm>
          </p:grpSpPr>
          <p:sp>
            <p:nvSpPr>
              <p:cNvPr id="77" name="Line 74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5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" name="Group 7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4648201" y="5029200"/>
              <a:ext cx="609600" cy="533400"/>
              <a:chOff x="1200" y="1824"/>
              <a:chExt cx="384" cy="336"/>
            </a:xfrm>
          </p:grpSpPr>
          <p:sp>
            <p:nvSpPr>
              <p:cNvPr id="80" name="Line 77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8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7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5257801" y="5029200"/>
              <a:ext cx="609600" cy="533400"/>
              <a:chOff x="1200" y="1824"/>
              <a:chExt cx="384" cy="336"/>
            </a:xfrm>
          </p:grpSpPr>
          <p:sp>
            <p:nvSpPr>
              <p:cNvPr id="83" name="Line 80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1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" name="Group 82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5867401" y="5029200"/>
              <a:ext cx="609600" cy="533400"/>
              <a:chOff x="1200" y="1824"/>
              <a:chExt cx="384" cy="336"/>
            </a:xfrm>
          </p:grpSpPr>
          <p:sp>
            <p:nvSpPr>
              <p:cNvPr id="86" name="Line 83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4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8" name="Group 85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6477001" y="5029200"/>
              <a:ext cx="609600" cy="533400"/>
              <a:chOff x="1200" y="1824"/>
              <a:chExt cx="384" cy="336"/>
            </a:xfrm>
          </p:grpSpPr>
          <p:sp>
            <p:nvSpPr>
              <p:cNvPr id="89" name="Line 86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7"/>
              <p:cNvSpPr>
                <a:spLocks noChangeShapeType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1" name="Group 88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7086601" y="5029200"/>
              <a:ext cx="609600" cy="533400"/>
              <a:chOff x="1200" y="1824"/>
              <a:chExt cx="384" cy="336"/>
            </a:xfrm>
          </p:grpSpPr>
          <p:sp>
            <p:nvSpPr>
              <p:cNvPr id="92" name="Line 89"/>
              <p:cNvSpPr>
                <a:spLocks noChangeShapeType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0"/>
              <p:cNvSpPr>
                <a:spLocks noChangeShapeType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" name="Group 91"/>
            <p:cNvGrpSpPr>
              <a:grpSpLocks/>
            </p:cNvGrpSpPr>
            <p:nvPr>
              <p:custDataLst>
                <p:tags r:id="rId30"/>
              </p:custDataLst>
            </p:nvPr>
          </p:nvGrpSpPr>
          <p:grpSpPr bwMode="auto">
            <a:xfrm>
              <a:off x="7696201" y="5029200"/>
              <a:ext cx="609600" cy="533400"/>
              <a:chOff x="1200" y="1824"/>
              <a:chExt cx="384" cy="336"/>
            </a:xfrm>
          </p:grpSpPr>
          <p:sp>
            <p:nvSpPr>
              <p:cNvPr id="95" name="Line 92"/>
              <p:cNvSpPr>
                <a:spLocks noChangeShapeType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3"/>
              <p:cNvSpPr>
                <a:spLocks noChangeShapeType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" name="Group 94"/>
            <p:cNvGrpSpPr>
              <a:grpSpLocks/>
            </p:cNvGrpSpPr>
            <p:nvPr>
              <p:custDataLst>
                <p:tags r:id="rId31"/>
              </p:custDataLst>
            </p:nvPr>
          </p:nvGrpSpPr>
          <p:grpSpPr bwMode="auto">
            <a:xfrm>
              <a:off x="4648201" y="5562600"/>
              <a:ext cx="609600" cy="533400"/>
              <a:chOff x="1200" y="1824"/>
              <a:chExt cx="384" cy="336"/>
            </a:xfrm>
          </p:grpSpPr>
          <p:sp>
            <p:nvSpPr>
              <p:cNvPr id="98" name="Line 95"/>
              <p:cNvSpPr>
                <a:spLocks noChangeShapeType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6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" name="Group 97"/>
            <p:cNvGrpSpPr>
              <a:grpSpLocks/>
            </p:cNvGrpSpPr>
            <p:nvPr>
              <p:custDataLst>
                <p:tags r:id="rId32"/>
              </p:custDataLst>
            </p:nvPr>
          </p:nvGrpSpPr>
          <p:grpSpPr bwMode="auto">
            <a:xfrm>
              <a:off x="5257801" y="5562600"/>
              <a:ext cx="609600" cy="533400"/>
              <a:chOff x="1200" y="1824"/>
              <a:chExt cx="384" cy="336"/>
            </a:xfrm>
          </p:grpSpPr>
          <p:sp>
            <p:nvSpPr>
              <p:cNvPr id="101" name="Line 98"/>
              <p:cNvSpPr>
                <a:spLocks noChangeShapeType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99"/>
              <p:cNvSpPr>
                <a:spLocks noChangeShapeType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" name="Group 100"/>
            <p:cNvGrpSpPr>
              <a:grpSpLocks/>
            </p:cNvGrpSpPr>
            <p:nvPr>
              <p:custDataLst>
                <p:tags r:id="rId33"/>
              </p:custDataLst>
            </p:nvPr>
          </p:nvGrpSpPr>
          <p:grpSpPr bwMode="auto">
            <a:xfrm>
              <a:off x="5867401" y="5562600"/>
              <a:ext cx="609600" cy="533400"/>
              <a:chOff x="1200" y="1824"/>
              <a:chExt cx="384" cy="336"/>
            </a:xfrm>
          </p:grpSpPr>
          <p:sp>
            <p:nvSpPr>
              <p:cNvPr id="104" name="Line 101"/>
              <p:cNvSpPr>
                <a:spLocks noChangeShapeType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2"/>
              <p:cNvSpPr>
                <a:spLocks noChangeShapeType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" name="Group 103"/>
            <p:cNvGrpSpPr>
              <a:grpSpLocks/>
            </p:cNvGrpSpPr>
            <p:nvPr>
              <p:custDataLst>
                <p:tags r:id="rId34"/>
              </p:custDataLst>
            </p:nvPr>
          </p:nvGrpSpPr>
          <p:grpSpPr bwMode="auto">
            <a:xfrm>
              <a:off x="6477001" y="5562600"/>
              <a:ext cx="609600" cy="533400"/>
              <a:chOff x="1200" y="1824"/>
              <a:chExt cx="384" cy="336"/>
            </a:xfrm>
          </p:grpSpPr>
          <p:sp>
            <p:nvSpPr>
              <p:cNvPr id="107" name="Line 104"/>
              <p:cNvSpPr>
                <a:spLocks noChangeShapeType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5"/>
              <p:cNvSpPr>
                <a:spLocks noChangeShapeType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" name="Group 106"/>
            <p:cNvGrpSpPr>
              <a:grpSpLocks/>
            </p:cNvGrpSpPr>
            <p:nvPr>
              <p:custDataLst>
                <p:tags r:id="rId35"/>
              </p:custDataLst>
            </p:nvPr>
          </p:nvGrpSpPr>
          <p:grpSpPr bwMode="auto">
            <a:xfrm>
              <a:off x="7086601" y="5562600"/>
              <a:ext cx="609600" cy="533400"/>
              <a:chOff x="1200" y="1824"/>
              <a:chExt cx="384" cy="336"/>
            </a:xfrm>
          </p:grpSpPr>
          <p:sp>
            <p:nvSpPr>
              <p:cNvPr id="110" name="Line 107"/>
              <p:cNvSpPr>
                <a:spLocks noChangeShapeType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Line 108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" name="Group 109"/>
            <p:cNvGrpSpPr>
              <a:grpSpLocks/>
            </p:cNvGrpSpPr>
            <p:nvPr>
              <p:custDataLst>
                <p:tags r:id="rId36"/>
              </p:custDataLst>
            </p:nvPr>
          </p:nvGrpSpPr>
          <p:grpSpPr bwMode="auto">
            <a:xfrm>
              <a:off x="7696201" y="5562600"/>
              <a:ext cx="609600" cy="533400"/>
              <a:chOff x="1200" y="1824"/>
              <a:chExt cx="384" cy="336"/>
            </a:xfrm>
          </p:grpSpPr>
          <p:sp>
            <p:nvSpPr>
              <p:cNvPr id="113" name="Line 110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200" y="182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111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584" y="182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5" name="Line 112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 rot="10800000">
              <a:off x="4648201" y="6096000"/>
              <a:ext cx="3657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13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 rot="10800000">
              <a:off x="4648201" y="2895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649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Maze building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Pick start edge and end edge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7" name="Line 4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8686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8686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34782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0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4782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1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0878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2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0878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3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46974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6974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3070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53070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5916612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8" name="Lin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2590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9" name="Line 16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28686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0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28686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1" name="Line 1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34782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2" name="Line 1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82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3" name="Line 20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0878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4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0878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5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46974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6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6974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7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3070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8" name="Line 2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307012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29" name="Line 26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916612" y="3048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0" name="Line 27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22590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1" name="Line 28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28686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2" name="Line 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8686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3" name="Line 30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4782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4" name="Line 3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4782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" name="Line 32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40878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6" name="Line 3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40878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7" name="Line 3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46974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8" name="Line 3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46974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9" name="Line 3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53070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0" name="Line 3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307012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1" name="Line 3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916612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2" name="Line 39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22590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3" name="Line 40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28686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4" name="Line 41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8686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5" name="Line 42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34782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6" name="Line 43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34782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7" name="Line 44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40878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8" name="Line 45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40878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9" name="Line 46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46974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0" name="Line 47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46974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1" name="Line 48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53070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2" name="Line 49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5307012" y="4114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3" name="Line 50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5916612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4" name="Line 51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22590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5" name="Line 52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28686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6" name="Line 53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28686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7" name="Line 54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34782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8" name="Line 55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34782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9" name="Line 56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40878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0" name="Line 57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40878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1" name="Line 58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46974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2" name="Line 59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46974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3" name="Line 60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53070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" name="Line 61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5307012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5" name="Line 62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5916612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6" name="Line 63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22590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7" name="Line 64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>
            <a:off x="2868612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8" name="Line 65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28686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9" name="Line 66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3478212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0" name="Line 67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>
            <a:off x="34782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1" name="Line 68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4087812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2" name="Line 69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40878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3" name="Line 70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4697412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4" name="Line 71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46974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5" name="Line 72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5307012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6" name="Line 73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5307012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7" name="Line 74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rot="10800000">
            <a:off x="2259012" y="5715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8" name="Line 75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 rot="10800000">
            <a:off x="2259012" y="30480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79" name="Text Box 76"/>
          <p:cNvSpPr txBox="1"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1801812" y="2514600"/>
            <a:ext cx="719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" charset="0"/>
              </a:rPr>
              <a:t>Start</a:t>
            </a:r>
          </a:p>
        </p:txBody>
      </p:sp>
      <p:sp>
        <p:nvSpPr>
          <p:cNvPr id="80" name="Text Box 77"/>
          <p:cNvSpPr txBox="1"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5688012" y="5257800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accent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accent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accent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b="0">
                <a:solidFill>
                  <a:schemeClr val="tx1"/>
                </a:solidFill>
                <a:latin typeface="Arial" charset="0"/>
              </a:rPr>
              <a:t>End</a:t>
            </a:r>
          </a:p>
        </p:txBody>
      </p:sp>
      <p:sp>
        <p:nvSpPr>
          <p:cNvPr id="81" name="Line 78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2335212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2" name="Line 79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5307012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34466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07556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Repeatedly pick random edges to delete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approach: just keep deleting random edges until you can get from start to finish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46</a:t>
            </a:fld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2057400" y="2857500"/>
            <a:ext cx="4828465" cy="2933700"/>
            <a:chOff x="1447800" y="2743200"/>
            <a:chExt cx="5008894" cy="3200400"/>
          </a:xfrm>
        </p:grpSpPr>
        <p:sp>
          <p:nvSpPr>
            <p:cNvPr id="62" name="Line 3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27432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4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33528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5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3352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962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9624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5720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5720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10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51816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11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51816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5791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1336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3528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9624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9624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5720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1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720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51816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2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51816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2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57912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2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743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2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3528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9624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2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5720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51816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2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51816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2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5791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2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2743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3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33528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9624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3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45720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3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51816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3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51816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3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5791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3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1336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3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743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3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3528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3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39624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4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39624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41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45720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42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5791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43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2133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44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2743200" y="5410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45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33528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46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39624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47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5181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48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rot="10800000">
              <a:off x="2133600" y="59436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49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 rot="10800000">
              <a:off x="2133600" y="3276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Text Box 50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447800" y="2743200"/>
              <a:ext cx="751965" cy="436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110" name="Text Box 51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5791200" y="5486400"/>
              <a:ext cx="665494" cy="436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112" name="Line 53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2209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54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5181600" y="5943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415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Problems with this approach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How can you tell when there is a path from start to finish?</a:t>
            </a:r>
          </a:p>
          <a:p>
            <a:pPr lvl="1" indent="-342900"/>
            <a:r>
              <a:rPr lang="en-US" dirty="0" smtClean="0"/>
              <a:t>We do not really have an algorithm yet (Graphs)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We have </a:t>
            </a:r>
            <a:r>
              <a:rPr lang="en-US" sz="2400" i="1" dirty="0" smtClean="0"/>
              <a:t>cycles</a:t>
            </a:r>
            <a:r>
              <a:rPr lang="en-US" sz="2400" dirty="0" smtClean="0"/>
              <a:t>, which a "good" maze avoids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We can’t get from anywhere to anywhere else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2078059" y="4231145"/>
            <a:ext cx="4429709" cy="2555481"/>
            <a:chOff x="1447800" y="2743200"/>
            <a:chExt cx="5078947" cy="3252430"/>
          </a:xfrm>
        </p:grpSpPr>
        <p:sp>
          <p:nvSpPr>
            <p:cNvPr id="7" name="Line 3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27432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33528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3352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962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9624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5720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5720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51816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51816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5791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1336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33528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9624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9624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45720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720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51816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51816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57912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743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3528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9624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5720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51816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51816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5791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2743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33528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9624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45720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51816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51816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5791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1336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743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33528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39624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39624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45720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2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5791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2133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4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2743200" y="5410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5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33528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6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39624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7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5181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8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rot="10800000">
              <a:off x="2133600" y="59436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9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 rot="10800000">
              <a:off x="2133600" y="3276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447800" y="2743200"/>
              <a:ext cx="831119" cy="509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5791201" y="5486399"/>
              <a:ext cx="735546" cy="509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56" name="Freeform 52"/>
            <p:cNvSpPr>
              <a:spLocks/>
            </p:cNvSpPr>
            <p:nvPr>
              <p:custDataLst>
                <p:tags r:id="rId50"/>
              </p:custDataLst>
            </p:nvPr>
          </p:nvSpPr>
          <p:spPr bwMode="auto">
            <a:xfrm>
              <a:off x="2917825" y="3536950"/>
              <a:ext cx="1949450" cy="2251075"/>
            </a:xfrm>
            <a:custGeom>
              <a:avLst/>
              <a:gdLst>
                <a:gd name="T0" fmla="*/ 2147483647 w 1228"/>
                <a:gd name="T1" fmla="*/ 2147483647 h 1418"/>
                <a:gd name="T2" fmla="*/ 2147483647 w 1228"/>
                <a:gd name="T3" fmla="*/ 2147483647 h 1418"/>
                <a:gd name="T4" fmla="*/ 0 w 1228"/>
                <a:gd name="T5" fmla="*/ 2147483647 h 1418"/>
                <a:gd name="T6" fmla="*/ 2147483647 w 1228"/>
                <a:gd name="T7" fmla="*/ 2147483647 h 1418"/>
                <a:gd name="T8" fmla="*/ 2147483647 w 1228"/>
                <a:gd name="T9" fmla="*/ 2147483647 h 1418"/>
                <a:gd name="T10" fmla="*/ 2147483647 w 1228"/>
                <a:gd name="T11" fmla="*/ 2147483647 h 1418"/>
                <a:gd name="T12" fmla="*/ 2147483647 w 1228"/>
                <a:gd name="T13" fmla="*/ 2147483647 h 1418"/>
                <a:gd name="T14" fmla="*/ 2147483647 w 1228"/>
                <a:gd name="T15" fmla="*/ 2147483647 h 1418"/>
                <a:gd name="T16" fmla="*/ 2147483647 w 1228"/>
                <a:gd name="T17" fmla="*/ 2147483647 h 1418"/>
                <a:gd name="T18" fmla="*/ 2147483647 w 1228"/>
                <a:gd name="T19" fmla="*/ 2147483647 h 1418"/>
                <a:gd name="T20" fmla="*/ 2147483647 w 1228"/>
                <a:gd name="T21" fmla="*/ 2147483647 h 1418"/>
                <a:gd name="T22" fmla="*/ 2147483647 w 1228"/>
                <a:gd name="T23" fmla="*/ 2147483647 h 1418"/>
                <a:gd name="T24" fmla="*/ 2147483647 w 1228"/>
                <a:gd name="T25" fmla="*/ 2147483647 h 1418"/>
                <a:gd name="T26" fmla="*/ 2147483647 w 1228"/>
                <a:gd name="T27" fmla="*/ 2147483647 h 1418"/>
                <a:gd name="T28" fmla="*/ 2147483647 w 1228"/>
                <a:gd name="T29" fmla="*/ 2147483647 h 1418"/>
                <a:gd name="T30" fmla="*/ 2147483647 w 1228"/>
                <a:gd name="T31" fmla="*/ 2147483647 h 1418"/>
                <a:gd name="T32" fmla="*/ 2147483647 w 1228"/>
                <a:gd name="T33" fmla="*/ 2147483647 h 1418"/>
                <a:gd name="T34" fmla="*/ 2147483647 w 1228"/>
                <a:gd name="T35" fmla="*/ 2147483647 h 1418"/>
                <a:gd name="T36" fmla="*/ 2147483647 w 1228"/>
                <a:gd name="T37" fmla="*/ 2147483647 h 1418"/>
                <a:gd name="T38" fmla="*/ 2147483647 w 1228"/>
                <a:gd name="T39" fmla="*/ 2147483647 h 1418"/>
                <a:gd name="T40" fmla="*/ 2147483647 w 1228"/>
                <a:gd name="T41" fmla="*/ 0 h 1418"/>
                <a:gd name="T42" fmla="*/ 2147483647 w 1228"/>
                <a:gd name="T43" fmla="*/ 2147483647 h 1418"/>
                <a:gd name="T44" fmla="*/ 2147483647 w 1228"/>
                <a:gd name="T45" fmla="*/ 2147483647 h 1418"/>
                <a:gd name="T46" fmla="*/ 2147483647 w 1228"/>
                <a:gd name="T47" fmla="*/ 2147483647 h 1418"/>
                <a:gd name="T48" fmla="*/ 2147483647 w 1228"/>
                <a:gd name="T49" fmla="*/ 2147483647 h 1418"/>
                <a:gd name="T50" fmla="*/ 2147483647 w 1228"/>
                <a:gd name="T51" fmla="*/ 2147483647 h 14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28" h="1418">
                  <a:moveTo>
                    <a:pt x="76" y="93"/>
                  </a:moveTo>
                  <a:cubicBezTo>
                    <a:pt x="38" y="170"/>
                    <a:pt x="52" y="250"/>
                    <a:pt x="26" y="330"/>
                  </a:cubicBezTo>
                  <a:cubicBezTo>
                    <a:pt x="17" y="402"/>
                    <a:pt x="6" y="470"/>
                    <a:pt x="0" y="542"/>
                  </a:cubicBezTo>
                  <a:cubicBezTo>
                    <a:pt x="3" y="717"/>
                    <a:pt x="4" y="892"/>
                    <a:pt x="9" y="1067"/>
                  </a:cubicBezTo>
                  <a:cubicBezTo>
                    <a:pt x="11" y="1127"/>
                    <a:pt x="62" y="1292"/>
                    <a:pt x="127" y="1321"/>
                  </a:cubicBezTo>
                  <a:cubicBezTo>
                    <a:pt x="208" y="1358"/>
                    <a:pt x="300" y="1365"/>
                    <a:pt x="381" y="1406"/>
                  </a:cubicBezTo>
                  <a:cubicBezTo>
                    <a:pt x="459" y="1404"/>
                    <a:pt x="821" y="1418"/>
                    <a:pt x="932" y="1380"/>
                  </a:cubicBezTo>
                  <a:cubicBezTo>
                    <a:pt x="949" y="1363"/>
                    <a:pt x="961" y="1338"/>
                    <a:pt x="983" y="1330"/>
                  </a:cubicBezTo>
                  <a:cubicBezTo>
                    <a:pt x="1021" y="1316"/>
                    <a:pt x="1064" y="1292"/>
                    <a:pt x="1093" y="1262"/>
                  </a:cubicBezTo>
                  <a:cubicBezTo>
                    <a:pt x="1131" y="1222"/>
                    <a:pt x="1153" y="1175"/>
                    <a:pt x="1178" y="1126"/>
                  </a:cubicBezTo>
                  <a:cubicBezTo>
                    <a:pt x="1192" y="1066"/>
                    <a:pt x="1214" y="1008"/>
                    <a:pt x="1228" y="948"/>
                  </a:cubicBezTo>
                  <a:cubicBezTo>
                    <a:pt x="1222" y="895"/>
                    <a:pt x="1218" y="841"/>
                    <a:pt x="1211" y="788"/>
                  </a:cubicBezTo>
                  <a:cubicBezTo>
                    <a:pt x="1210" y="779"/>
                    <a:pt x="1211" y="766"/>
                    <a:pt x="1203" y="762"/>
                  </a:cubicBezTo>
                  <a:cubicBezTo>
                    <a:pt x="1172" y="748"/>
                    <a:pt x="1086" y="743"/>
                    <a:pt x="1050" y="737"/>
                  </a:cubicBezTo>
                  <a:cubicBezTo>
                    <a:pt x="886" y="712"/>
                    <a:pt x="728" y="715"/>
                    <a:pt x="559" y="711"/>
                  </a:cubicBezTo>
                  <a:cubicBezTo>
                    <a:pt x="520" y="704"/>
                    <a:pt x="491" y="699"/>
                    <a:pt x="458" y="677"/>
                  </a:cubicBezTo>
                  <a:cubicBezTo>
                    <a:pt x="439" y="624"/>
                    <a:pt x="453" y="569"/>
                    <a:pt x="466" y="516"/>
                  </a:cubicBezTo>
                  <a:cubicBezTo>
                    <a:pt x="474" y="368"/>
                    <a:pt x="488" y="347"/>
                    <a:pt x="458" y="203"/>
                  </a:cubicBezTo>
                  <a:cubicBezTo>
                    <a:pt x="455" y="190"/>
                    <a:pt x="442" y="160"/>
                    <a:pt x="432" y="152"/>
                  </a:cubicBezTo>
                  <a:cubicBezTo>
                    <a:pt x="417" y="141"/>
                    <a:pt x="397" y="137"/>
                    <a:pt x="381" y="127"/>
                  </a:cubicBezTo>
                  <a:cubicBezTo>
                    <a:pt x="315" y="89"/>
                    <a:pt x="265" y="53"/>
                    <a:pt x="212" y="0"/>
                  </a:cubicBezTo>
                  <a:cubicBezTo>
                    <a:pt x="151" y="12"/>
                    <a:pt x="158" y="21"/>
                    <a:pt x="119" y="59"/>
                  </a:cubicBezTo>
                  <a:cubicBezTo>
                    <a:pt x="112" y="66"/>
                    <a:pt x="101" y="69"/>
                    <a:pt x="93" y="76"/>
                  </a:cubicBezTo>
                  <a:cubicBezTo>
                    <a:pt x="84" y="83"/>
                    <a:pt x="76" y="93"/>
                    <a:pt x="68" y="101"/>
                  </a:cubicBezTo>
                  <a:cubicBezTo>
                    <a:pt x="53" y="143"/>
                    <a:pt x="63" y="112"/>
                    <a:pt x="51" y="161"/>
                  </a:cubicBezTo>
                  <a:cubicBezTo>
                    <a:pt x="48" y="172"/>
                    <a:pt x="42" y="195"/>
                    <a:pt x="42" y="195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3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2209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4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5181600" y="5943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273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502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Revised approach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609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edges in random order</a:t>
            </a:r>
          </a:p>
          <a:p>
            <a:endParaRPr lang="en-US" sz="1000" dirty="0"/>
          </a:p>
          <a:p>
            <a:r>
              <a:rPr lang="en-US" dirty="0" smtClean="0"/>
              <a:t>But only delete them if they introduce no cycles (how? TBD)</a:t>
            </a:r>
          </a:p>
          <a:p>
            <a:endParaRPr lang="en-US" sz="1000" dirty="0"/>
          </a:p>
          <a:p>
            <a:r>
              <a:rPr lang="en-US" dirty="0" smtClean="0"/>
              <a:t>When done, will have one way to get from any place to any other place (assuming no backtracking)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dirty="0" smtClean="0"/>
              <a:t>Notice the funny-looking </a:t>
            </a:r>
            <a:r>
              <a:rPr lang="en-US" i="1" dirty="0" smtClean="0"/>
              <a:t>tree</a:t>
            </a:r>
            <a:r>
              <a:rPr lang="en-US" dirty="0" smtClean="0"/>
              <a:t> in red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48</a:t>
            </a:fld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2165452" y="3324987"/>
            <a:ext cx="4163871" cy="2457510"/>
            <a:chOff x="1447800" y="2743200"/>
            <a:chExt cx="5134459" cy="3276680"/>
          </a:xfrm>
        </p:grpSpPr>
        <p:sp>
          <p:nvSpPr>
            <p:cNvPr id="7" name="Line 3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27432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33528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3352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6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9624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45720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51816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5791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21336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3528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9624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45720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51816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57912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2743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27432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3528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39624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51816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5791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743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3528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9624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9624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45720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51816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5791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21336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743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3528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9624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45720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57912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7432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9624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5181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 rot="10800000">
              <a:off x="2133600" y="59436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 rot="10800000">
              <a:off x="2133600" y="3276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40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1447800" y="2743200"/>
              <a:ext cx="893845" cy="533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45" name="Text Box 41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5791200" y="5486400"/>
              <a:ext cx="791059" cy="533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46" name="Freeform 42"/>
            <p:cNvSpPr>
              <a:spLocks/>
            </p:cNvSpPr>
            <p:nvPr>
              <p:custDataLst>
                <p:tags r:id="rId40"/>
              </p:custDataLst>
            </p:nvPr>
          </p:nvSpPr>
          <p:spPr bwMode="auto">
            <a:xfrm>
              <a:off x="3078163" y="4106863"/>
              <a:ext cx="2058987" cy="1622425"/>
            </a:xfrm>
            <a:custGeom>
              <a:avLst/>
              <a:gdLst>
                <a:gd name="T0" fmla="*/ 2147483647 w 1297"/>
                <a:gd name="T1" fmla="*/ 2147483647 h 1022"/>
                <a:gd name="T2" fmla="*/ 2147483647 w 1297"/>
                <a:gd name="T3" fmla="*/ 2147483647 h 1022"/>
                <a:gd name="T4" fmla="*/ 2147483647 w 1297"/>
                <a:gd name="T5" fmla="*/ 2147483647 h 1022"/>
                <a:gd name="T6" fmla="*/ 2147483647 w 1297"/>
                <a:gd name="T7" fmla="*/ 2147483647 h 1022"/>
                <a:gd name="T8" fmla="*/ 2147483647 w 1297"/>
                <a:gd name="T9" fmla="*/ 2147483647 h 1022"/>
                <a:gd name="T10" fmla="*/ 2147483647 w 1297"/>
                <a:gd name="T11" fmla="*/ 2147483647 h 1022"/>
                <a:gd name="T12" fmla="*/ 2147483647 w 1297"/>
                <a:gd name="T13" fmla="*/ 2147483647 h 1022"/>
                <a:gd name="T14" fmla="*/ 2147483647 w 1297"/>
                <a:gd name="T15" fmla="*/ 2147483647 h 1022"/>
                <a:gd name="T16" fmla="*/ 2147483647 w 1297"/>
                <a:gd name="T17" fmla="*/ 2147483647 h 1022"/>
                <a:gd name="T18" fmla="*/ 2147483647 w 1297"/>
                <a:gd name="T19" fmla="*/ 2147483647 h 1022"/>
                <a:gd name="T20" fmla="*/ 2147483647 w 1297"/>
                <a:gd name="T21" fmla="*/ 2147483647 h 1022"/>
                <a:gd name="T22" fmla="*/ 2147483647 w 1297"/>
                <a:gd name="T23" fmla="*/ 2147483647 h 10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97" h="1022">
                  <a:moveTo>
                    <a:pt x="1297" y="1013"/>
                  </a:moveTo>
                  <a:cubicBezTo>
                    <a:pt x="1042" y="1022"/>
                    <a:pt x="789" y="1021"/>
                    <a:pt x="534" y="1005"/>
                  </a:cubicBezTo>
                  <a:cubicBezTo>
                    <a:pt x="523" y="1002"/>
                    <a:pt x="510" y="1002"/>
                    <a:pt x="501" y="996"/>
                  </a:cubicBezTo>
                  <a:cubicBezTo>
                    <a:pt x="480" y="982"/>
                    <a:pt x="459" y="890"/>
                    <a:pt x="450" y="861"/>
                  </a:cubicBezTo>
                  <a:cubicBezTo>
                    <a:pt x="446" y="821"/>
                    <a:pt x="458" y="773"/>
                    <a:pt x="433" y="742"/>
                  </a:cubicBezTo>
                  <a:cubicBezTo>
                    <a:pt x="382" y="679"/>
                    <a:pt x="212" y="669"/>
                    <a:pt x="153" y="666"/>
                  </a:cubicBezTo>
                  <a:cubicBezTo>
                    <a:pt x="117" y="642"/>
                    <a:pt x="100" y="604"/>
                    <a:pt x="69" y="573"/>
                  </a:cubicBezTo>
                  <a:cubicBezTo>
                    <a:pt x="66" y="562"/>
                    <a:pt x="60" y="551"/>
                    <a:pt x="60" y="539"/>
                  </a:cubicBezTo>
                  <a:cubicBezTo>
                    <a:pt x="60" y="499"/>
                    <a:pt x="0" y="119"/>
                    <a:pt x="145" y="47"/>
                  </a:cubicBezTo>
                  <a:cubicBezTo>
                    <a:pt x="153" y="36"/>
                    <a:pt x="156" y="15"/>
                    <a:pt x="170" y="13"/>
                  </a:cubicBezTo>
                  <a:cubicBezTo>
                    <a:pt x="275" y="0"/>
                    <a:pt x="381" y="33"/>
                    <a:pt x="484" y="47"/>
                  </a:cubicBezTo>
                  <a:cubicBezTo>
                    <a:pt x="617" y="95"/>
                    <a:pt x="907" y="47"/>
                    <a:pt x="907" y="47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43"/>
            <p:cNvSpPr>
              <a:spLocks/>
            </p:cNvSpPr>
            <p:nvPr>
              <p:custDataLst>
                <p:tags r:id="rId41"/>
              </p:custDataLst>
            </p:nvPr>
          </p:nvSpPr>
          <p:spPr bwMode="auto">
            <a:xfrm>
              <a:off x="2541588" y="2998788"/>
              <a:ext cx="2286000" cy="1208087"/>
            </a:xfrm>
            <a:custGeom>
              <a:avLst/>
              <a:gdLst>
                <a:gd name="T0" fmla="*/ 2147483647 w 1440"/>
                <a:gd name="T1" fmla="*/ 2147483647 h 761"/>
                <a:gd name="T2" fmla="*/ 2147483647 w 1440"/>
                <a:gd name="T3" fmla="*/ 2147483647 h 761"/>
                <a:gd name="T4" fmla="*/ 2147483647 w 1440"/>
                <a:gd name="T5" fmla="*/ 2147483647 h 761"/>
                <a:gd name="T6" fmla="*/ 2147483647 w 1440"/>
                <a:gd name="T7" fmla="*/ 2147483647 h 761"/>
                <a:gd name="T8" fmla="*/ 2147483647 w 1440"/>
                <a:gd name="T9" fmla="*/ 2147483647 h 761"/>
                <a:gd name="T10" fmla="*/ 2147483647 w 1440"/>
                <a:gd name="T11" fmla="*/ 2147483647 h 761"/>
                <a:gd name="T12" fmla="*/ 2147483647 w 1440"/>
                <a:gd name="T13" fmla="*/ 2147483647 h 761"/>
                <a:gd name="T14" fmla="*/ 2147483647 w 1440"/>
                <a:gd name="T15" fmla="*/ 2147483647 h 761"/>
                <a:gd name="T16" fmla="*/ 2147483647 w 1440"/>
                <a:gd name="T17" fmla="*/ 2147483647 h 761"/>
                <a:gd name="T18" fmla="*/ 2147483647 w 1440"/>
                <a:gd name="T19" fmla="*/ 0 h 761"/>
                <a:gd name="T20" fmla="*/ 0 w 1440"/>
                <a:gd name="T21" fmla="*/ 2147483647 h 7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40" h="761">
                  <a:moveTo>
                    <a:pt x="1237" y="745"/>
                  </a:moveTo>
                  <a:cubicBezTo>
                    <a:pt x="1392" y="736"/>
                    <a:pt x="1392" y="761"/>
                    <a:pt x="1440" y="627"/>
                  </a:cubicBezTo>
                  <a:cubicBezTo>
                    <a:pt x="1436" y="600"/>
                    <a:pt x="1435" y="525"/>
                    <a:pt x="1415" y="500"/>
                  </a:cubicBezTo>
                  <a:cubicBezTo>
                    <a:pt x="1313" y="376"/>
                    <a:pt x="1158" y="368"/>
                    <a:pt x="1008" y="347"/>
                  </a:cubicBezTo>
                  <a:cubicBezTo>
                    <a:pt x="870" y="303"/>
                    <a:pt x="719" y="344"/>
                    <a:pt x="576" y="322"/>
                  </a:cubicBezTo>
                  <a:cubicBezTo>
                    <a:pt x="531" y="291"/>
                    <a:pt x="462" y="259"/>
                    <a:pt x="407" y="246"/>
                  </a:cubicBezTo>
                  <a:cubicBezTo>
                    <a:pt x="396" y="240"/>
                    <a:pt x="382" y="238"/>
                    <a:pt x="373" y="229"/>
                  </a:cubicBezTo>
                  <a:cubicBezTo>
                    <a:pt x="335" y="191"/>
                    <a:pt x="356" y="137"/>
                    <a:pt x="313" y="102"/>
                  </a:cubicBezTo>
                  <a:cubicBezTo>
                    <a:pt x="296" y="88"/>
                    <a:pt x="283" y="69"/>
                    <a:pt x="263" y="59"/>
                  </a:cubicBezTo>
                  <a:cubicBezTo>
                    <a:pt x="208" y="31"/>
                    <a:pt x="129" y="19"/>
                    <a:pt x="68" y="0"/>
                  </a:cubicBezTo>
                  <a:cubicBezTo>
                    <a:pt x="45" y="3"/>
                    <a:pt x="0" y="8"/>
                    <a:pt x="0" y="8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44"/>
            <p:cNvSpPr>
              <a:spLocks/>
            </p:cNvSpPr>
            <p:nvPr>
              <p:custDataLst>
                <p:tags r:id="rId42"/>
              </p:custDataLst>
            </p:nvPr>
          </p:nvSpPr>
          <p:spPr bwMode="auto">
            <a:xfrm>
              <a:off x="2500313" y="5137150"/>
              <a:ext cx="1385887" cy="590550"/>
            </a:xfrm>
            <a:custGeom>
              <a:avLst/>
              <a:gdLst>
                <a:gd name="T0" fmla="*/ 2147483647 w 873"/>
                <a:gd name="T1" fmla="*/ 2147483647 h 372"/>
                <a:gd name="T2" fmla="*/ 2147483647 w 873"/>
                <a:gd name="T3" fmla="*/ 2147483647 h 372"/>
                <a:gd name="T4" fmla="*/ 2147483647 w 873"/>
                <a:gd name="T5" fmla="*/ 2147483647 h 372"/>
                <a:gd name="T6" fmla="*/ 2147483647 w 873"/>
                <a:gd name="T7" fmla="*/ 0 h 3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73" h="372">
                  <a:moveTo>
                    <a:pt x="873" y="339"/>
                  </a:moveTo>
                  <a:cubicBezTo>
                    <a:pt x="603" y="352"/>
                    <a:pt x="319" y="372"/>
                    <a:pt x="60" y="279"/>
                  </a:cubicBezTo>
                  <a:cubicBezTo>
                    <a:pt x="0" y="201"/>
                    <a:pt x="24" y="182"/>
                    <a:pt x="34" y="51"/>
                  </a:cubicBezTo>
                  <a:cubicBezTo>
                    <a:pt x="35" y="34"/>
                    <a:pt x="43" y="0"/>
                    <a:pt x="43" y="0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45"/>
            <p:cNvSpPr>
              <a:spLocks/>
            </p:cNvSpPr>
            <p:nvPr>
              <p:custDataLst>
                <p:tags r:id="rId43"/>
              </p:custDataLst>
            </p:nvPr>
          </p:nvSpPr>
          <p:spPr bwMode="auto">
            <a:xfrm>
              <a:off x="3522663" y="2965450"/>
              <a:ext cx="2062162" cy="2762250"/>
            </a:xfrm>
            <a:custGeom>
              <a:avLst/>
              <a:gdLst>
                <a:gd name="T0" fmla="*/ 2147483647 w 1299"/>
                <a:gd name="T1" fmla="*/ 2147483647 h 1740"/>
                <a:gd name="T2" fmla="*/ 2147483647 w 1299"/>
                <a:gd name="T3" fmla="*/ 2147483647 h 1740"/>
                <a:gd name="T4" fmla="*/ 2147483647 w 1299"/>
                <a:gd name="T5" fmla="*/ 2147483647 h 1740"/>
                <a:gd name="T6" fmla="*/ 2147483647 w 1299"/>
                <a:gd name="T7" fmla="*/ 2147483647 h 1740"/>
                <a:gd name="T8" fmla="*/ 2147483647 w 1299"/>
                <a:gd name="T9" fmla="*/ 2147483647 h 1740"/>
                <a:gd name="T10" fmla="*/ 2147483647 w 1299"/>
                <a:gd name="T11" fmla="*/ 2147483647 h 1740"/>
                <a:gd name="T12" fmla="*/ 2147483647 w 1299"/>
                <a:gd name="T13" fmla="*/ 2147483647 h 1740"/>
                <a:gd name="T14" fmla="*/ 2147483647 w 1299"/>
                <a:gd name="T15" fmla="*/ 2147483647 h 1740"/>
                <a:gd name="T16" fmla="*/ 2147483647 w 1299"/>
                <a:gd name="T17" fmla="*/ 2147483647 h 1740"/>
                <a:gd name="T18" fmla="*/ 2147483647 w 1299"/>
                <a:gd name="T19" fmla="*/ 2147483647 h 1740"/>
                <a:gd name="T20" fmla="*/ 2147483647 w 1299"/>
                <a:gd name="T21" fmla="*/ 2147483647 h 1740"/>
                <a:gd name="T22" fmla="*/ 2147483647 w 1299"/>
                <a:gd name="T23" fmla="*/ 2147483647 h 1740"/>
                <a:gd name="T24" fmla="*/ 0 w 1299"/>
                <a:gd name="T25" fmla="*/ 2147483647 h 17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99" h="1740">
                  <a:moveTo>
                    <a:pt x="813" y="1740"/>
                  </a:moveTo>
                  <a:cubicBezTo>
                    <a:pt x="810" y="1701"/>
                    <a:pt x="805" y="1661"/>
                    <a:pt x="805" y="1622"/>
                  </a:cubicBezTo>
                  <a:cubicBezTo>
                    <a:pt x="805" y="1560"/>
                    <a:pt x="783" y="1484"/>
                    <a:pt x="822" y="1436"/>
                  </a:cubicBezTo>
                  <a:cubicBezTo>
                    <a:pt x="878" y="1367"/>
                    <a:pt x="1048" y="1371"/>
                    <a:pt x="1110" y="1368"/>
                  </a:cubicBezTo>
                  <a:cubicBezTo>
                    <a:pt x="1144" y="1351"/>
                    <a:pt x="1146" y="1355"/>
                    <a:pt x="1169" y="1325"/>
                  </a:cubicBezTo>
                  <a:cubicBezTo>
                    <a:pt x="1181" y="1309"/>
                    <a:pt x="1203" y="1275"/>
                    <a:pt x="1203" y="1275"/>
                  </a:cubicBezTo>
                  <a:cubicBezTo>
                    <a:pt x="1217" y="1194"/>
                    <a:pt x="1214" y="1099"/>
                    <a:pt x="1262" y="1029"/>
                  </a:cubicBezTo>
                  <a:cubicBezTo>
                    <a:pt x="1267" y="845"/>
                    <a:pt x="1279" y="662"/>
                    <a:pt x="1279" y="478"/>
                  </a:cubicBezTo>
                  <a:cubicBezTo>
                    <a:pt x="1279" y="387"/>
                    <a:pt x="1299" y="279"/>
                    <a:pt x="1245" y="199"/>
                  </a:cubicBezTo>
                  <a:cubicBezTo>
                    <a:pt x="1229" y="146"/>
                    <a:pt x="1199" y="140"/>
                    <a:pt x="1152" y="114"/>
                  </a:cubicBezTo>
                  <a:cubicBezTo>
                    <a:pt x="1057" y="61"/>
                    <a:pt x="988" y="61"/>
                    <a:pt x="881" y="55"/>
                  </a:cubicBezTo>
                  <a:cubicBezTo>
                    <a:pt x="717" y="0"/>
                    <a:pt x="719" y="31"/>
                    <a:pt x="449" y="38"/>
                  </a:cubicBezTo>
                  <a:cubicBezTo>
                    <a:pt x="301" y="66"/>
                    <a:pt x="135" y="0"/>
                    <a:pt x="0" y="72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46"/>
            <p:cNvSpPr>
              <a:spLocks/>
            </p:cNvSpPr>
            <p:nvPr>
              <p:custDataLst>
                <p:tags r:id="rId44"/>
              </p:custDataLst>
            </p:nvPr>
          </p:nvSpPr>
          <p:spPr bwMode="auto">
            <a:xfrm>
              <a:off x="2352675" y="3389313"/>
              <a:ext cx="781050" cy="1290637"/>
            </a:xfrm>
            <a:custGeom>
              <a:avLst/>
              <a:gdLst>
                <a:gd name="T0" fmla="*/ 2147483647 w 492"/>
                <a:gd name="T1" fmla="*/ 0 h 813"/>
                <a:gd name="T2" fmla="*/ 2147483647 w 492"/>
                <a:gd name="T3" fmla="*/ 2147483647 h 813"/>
                <a:gd name="T4" fmla="*/ 2147483647 w 492"/>
                <a:gd name="T5" fmla="*/ 2147483647 h 813"/>
                <a:gd name="T6" fmla="*/ 2147483647 w 492"/>
                <a:gd name="T7" fmla="*/ 2147483647 h 813"/>
                <a:gd name="T8" fmla="*/ 2147483647 w 492"/>
                <a:gd name="T9" fmla="*/ 2147483647 h 813"/>
                <a:gd name="T10" fmla="*/ 0 w 492"/>
                <a:gd name="T11" fmla="*/ 2147483647 h 813"/>
                <a:gd name="T12" fmla="*/ 2147483647 w 492"/>
                <a:gd name="T13" fmla="*/ 2147483647 h 8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2" h="813">
                  <a:moveTo>
                    <a:pt x="492" y="0"/>
                  </a:moveTo>
                  <a:cubicBezTo>
                    <a:pt x="399" y="11"/>
                    <a:pt x="306" y="22"/>
                    <a:pt x="212" y="33"/>
                  </a:cubicBezTo>
                  <a:cubicBezTo>
                    <a:pt x="151" y="49"/>
                    <a:pt x="90" y="76"/>
                    <a:pt x="60" y="135"/>
                  </a:cubicBezTo>
                  <a:cubicBezTo>
                    <a:pt x="56" y="143"/>
                    <a:pt x="56" y="153"/>
                    <a:pt x="51" y="161"/>
                  </a:cubicBezTo>
                  <a:cubicBezTo>
                    <a:pt x="41" y="179"/>
                    <a:pt x="17" y="211"/>
                    <a:pt x="17" y="211"/>
                  </a:cubicBezTo>
                  <a:cubicBezTo>
                    <a:pt x="8" y="250"/>
                    <a:pt x="0" y="278"/>
                    <a:pt x="0" y="321"/>
                  </a:cubicBezTo>
                  <a:cubicBezTo>
                    <a:pt x="0" y="485"/>
                    <a:pt x="9" y="813"/>
                    <a:pt x="9" y="813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47"/>
            <p:cNvSpPr>
              <a:spLocks/>
            </p:cNvSpPr>
            <p:nvPr>
              <p:custDataLst>
                <p:tags r:id="rId45"/>
              </p:custDataLst>
            </p:nvPr>
          </p:nvSpPr>
          <p:spPr bwMode="auto">
            <a:xfrm>
              <a:off x="3644900" y="4181475"/>
              <a:ext cx="66675" cy="565150"/>
            </a:xfrm>
            <a:custGeom>
              <a:avLst/>
              <a:gdLst>
                <a:gd name="T0" fmla="*/ 2147483647 w 42"/>
                <a:gd name="T1" fmla="*/ 0 h 356"/>
                <a:gd name="T2" fmla="*/ 0 w 42"/>
                <a:gd name="T3" fmla="*/ 2147483647 h 356"/>
                <a:gd name="T4" fmla="*/ 2147483647 w 42"/>
                <a:gd name="T5" fmla="*/ 2147483647 h 3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356">
                  <a:moveTo>
                    <a:pt x="42" y="0"/>
                  </a:moveTo>
                  <a:cubicBezTo>
                    <a:pt x="34" y="72"/>
                    <a:pt x="16" y="134"/>
                    <a:pt x="0" y="204"/>
                  </a:cubicBezTo>
                  <a:cubicBezTo>
                    <a:pt x="3" y="255"/>
                    <a:pt x="8" y="356"/>
                    <a:pt x="8" y="35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48"/>
            <p:cNvSpPr>
              <a:spLocks/>
            </p:cNvSpPr>
            <p:nvPr>
              <p:custDataLst>
                <p:tags r:id="rId46"/>
              </p:custDataLst>
            </p:nvPr>
          </p:nvSpPr>
          <p:spPr bwMode="auto">
            <a:xfrm>
              <a:off x="4235450" y="4638675"/>
              <a:ext cx="727075" cy="552450"/>
            </a:xfrm>
            <a:custGeom>
              <a:avLst/>
              <a:gdLst>
                <a:gd name="T0" fmla="*/ 2147483647 w 458"/>
                <a:gd name="T1" fmla="*/ 2147483647 h 348"/>
                <a:gd name="T2" fmla="*/ 2147483647 w 458"/>
                <a:gd name="T3" fmla="*/ 2147483647 h 348"/>
                <a:gd name="T4" fmla="*/ 2147483647 w 458"/>
                <a:gd name="T5" fmla="*/ 2147483647 h 348"/>
                <a:gd name="T6" fmla="*/ 2147483647 w 458"/>
                <a:gd name="T7" fmla="*/ 2147483647 h 348"/>
                <a:gd name="T8" fmla="*/ 2147483647 w 458"/>
                <a:gd name="T9" fmla="*/ 0 h 348"/>
                <a:gd name="T10" fmla="*/ 0 w 458"/>
                <a:gd name="T11" fmla="*/ 2147483647 h 3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8" h="348">
                  <a:moveTo>
                    <a:pt x="458" y="348"/>
                  </a:moveTo>
                  <a:cubicBezTo>
                    <a:pt x="450" y="300"/>
                    <a:pt x="449" y="250"/>
                    <a:pt x="432" y="204"/>
                  </a:cubicBezTo>
                  <a:cubicBezTo>
                    <a:pt x="426" y="170"/>
                    <a:pt x="422" y="136"/>
                    <a:pt x="415" y="102"/>
                  </a:cubicBezTo>
                  <a:cubicBezTo>
                    <a:pt x="413" y="93"/>
                    <a:pt x="413" y="83"/>
                    <a:pt x="407" y="77"/>
                  </a:cubicBezTo>
                  <a:cubicBezTo>
                    <a:pt x="375" y="45"/>
                    <a:pt x="321" y="21"/>
                    <a:pt x="280" y="0"/>
                  </a:cubicBezTo>
                  <a:cubicBezTo>
                    <a:pt x="189" y="6"/>
                    <a:pt x="91" y="17"/>
                    <a:pt x="0" y="17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9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2209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0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5181600" y="5943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522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Cells and edges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Let’s number each cell</a:t>
            </a:r>
          </a:p>
          <a:p>
            <a:pPr lvl="1"/>
            <a:r>
              <a:rPr lang="en-US" sz="1800" dirty="0" smtClean="0"/>
              <a:t>36 total for 6 x 6</a:t>
            </a:r>
          </a:p>
          <a:p>
            <a:r>
              <a:rPr lang="en-US" dirty="0" smtClean="0"/>
              <a:t>An (internal) edge (</a:t>
            </a:r>
            <a:r>
              <a:rPr lang="en-US" dirty="0" err="1" smtClean="0"/>
              <a:t>x,y</a:t>
            </a:r>
            <a:r>
              <a:rPr lang="en-US" dirty="0" smtClean="0"/>
              <a:t>) is the line between cells x and y </a:t>
            </a:r>
          </a:p>
          <a:p>
            <a:pPr lvl="1"/>
            <a:r>
              <a:rPr lang="en-US" sz="1800" dirty="0" smtClean="0"/>
              <a:t>60 total for 6x6: (1,2), (2,3), …, (1,7), (2,8), …</a:t>
            </a:r>
            <a:endParaRPr lang="en-US" sz="1800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2365261" y="3512844"/>
            <a:ext cx="4511468" cy="2514599"/>
            <a:chOff x="1524000" y="2971800"/>
            <a:chExt cx="5284788" cy="3200400"/>
          </a:xfrm>
        </p:grpSpPr>
        <p:sp>
          <p:nvSpPr>
            <p:cNvPr id="7" name="Line 3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2971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8" name="Line 4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29718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9" name="Line 5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35814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0" name="Line 6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5814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1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41910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2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41910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3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8006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4" name="Line 10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48006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5" name="Line 11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54102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6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54102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7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6019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8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23622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9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29718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0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29718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1" name="Line 1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35814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2" name="Line 1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5814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" name="Line 1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41910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" name="Line 2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41910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" name="Line 2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48006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" name="Line 2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48006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" name="Line 2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54102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" name="Line 2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54102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" name="Line 2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60198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0" name="Line 2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23622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1" name="Line 2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9718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2" name="Line 2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29718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3" name="Line 2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5814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" name="Line 3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35814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5" name="Line 3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41910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6" name="Line 3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41910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7" name="Line 3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48006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8" name="Line 3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48006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9" name="Line 3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54102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0" name="Line 3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54102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1" name="Line 3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60198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2" name="Line 3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23622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3" name="Line 3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29718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4" name="Line 4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29718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5" name="Line 41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35814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6" name="Line 42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35814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7" name="Line 43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41910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8" name="Line 44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41910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9" name="Line 45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48006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0" name="Line 46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48006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1" name="Line 47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54102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2" name="Line 48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54102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3" name="Line 49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60198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4" name="Line 50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23622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5" name="Line 51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29718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6" name="Line 52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29718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7" name="Line 53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35814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8" name="Line 54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35814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9" name="Line 55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>
              <a:off x="41910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0" name="Line 56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41910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1" name="Line 57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48006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2" name="Line 58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48006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3" name="Line 59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54102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4" name="Line 60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54102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5" name="Line 61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60198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6" name="Line 62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23622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7" name="Line 63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29718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8" name="Line 64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29718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9" name="Line 65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>
              <a:off x="35814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0" name="Line 66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35814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1" name="Line 67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41910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2" name="Line 68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41910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3" name="Line 69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48006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4" name="Line 70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48006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5" name="Line 71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54102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6" name="Line 72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54102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7" name="Line 73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 rot="10800000">
              <a:off x="2362200" y="61722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8" name="Line 74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 rot="10800000">
              <a:off x="2362200" y="35052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9" name="Text Box 75"/>
            <p:cNvSpPr txBox="1"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524000" y="2971800"/>
              <a:ext cx="7191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80" name="Text Box 76"/>
            <p:cNvSpPr txBox="1"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6172200" y="5715000"/>
              <a:ext cx="6365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81" name="Rectangle 77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24384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2" name="Rectangle 78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30480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3" name="Rectangle 79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6576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4" name="Rectangle 80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42672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5" name="Rectangle 81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48768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86" name="Rectangle 82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54864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7" name="Rectangle 83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24384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88" name="Rectangle 84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30480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89" name="Rectangle 85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6576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90" name="Rectangle 86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42672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91" name="Rectangle 87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48768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92" name="Rectangle 88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54864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93" name="Rectangle 89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24384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13</a:t>
              </a:r>
            </a:p>
          </p:txBody>
        </p:sp>
        <p:sp>
          <p:nvSpPr>
            <p:cNvPr id="94" name="Rectangle 90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30480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14</a:t>
              </a:r>
            </a:p>
          </p:txBody>
        </p:sp>
        <p:sp>
          <p:nvSpPr>
            <p:cNvPr id="95" name="Rectangle 91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6576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96" name="Rectangle 92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42672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16</a:t>
              </a:r>
            </a:p>
          </p:txBody>
        </p:sp>
        <p:sp>
          <p:nvSpPr>
            <p:cNvPr id="97" name="Rectangle 93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48768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98" name="Rectangle 94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54864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18</a:t>
              </a:r>
            </a:p>
          </p:txBody>
        </p:sp>
        <p:sp>
          <p:nvSpPr>
            <p:cNvPr id="99" name="Rectangle 95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24384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19</a:t>
              </a:r>
            </a:p>
          </p:txBody>
        </p:sp>
        <p:sp>
          <p:nvSpPr>
            <p:cNvPr id="100" name="Rectangle 96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0480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01" name="Rectangle 97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36576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21</a:t>
              </a:r>
            </a:p>
          </p:txBody>
        </p:sp>
        <p:sp>
          <p:nvSpPr>
            <p:cNvPr id="102" name="Rectangle 98"/>
            <p:cNvSpPr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>
              <a:off x="42672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22</a:t>
              </a:r>
            </a:p>
          </p:txBody>
        </p:sp>
        <p:sp>
          <p:nvSpPr>
            <p:cNvPr id="103" name="Rectangle 99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48768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23</a:t>
              </a:r>
            </a:p>
          </p:txBody>
        </p:sp>
        <p:sp>
          <p:nvSpPr>
            <p:cNvPr id="104" name="Rectangle 100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54864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24</a:t>
              </a:r>
            </a:p>
          </p:txBody>
        </p:sp>
        <p:sp>
          <p:nvSpPr>
            <p:cNvPr id="105" name="Rectangle 101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24384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25</a:t>
              </a:r>
            </a:p>
          </p:txBody>
        </p:sp>
        <p:sp>
          <p:nvSpPr>
            <p:cNvPr id="106" name="Rectangle 102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30480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26</a:t>
              </a:r>
            </a:p>
          </p:txBody>
        </p:sp>
        <p:sp>
          <p:nvSpPr>
            <p:cNvPr id="107" name="Rectangle 103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36576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27</a:t>
              </a:r>
            </a:p>
          </p:txBody>
        </p:sp>
        <p:sp>
          <p:nvSpPr>
            <p:cNvPr id="108" name="Rectangle 104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42672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109" name="Rectangle 105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48768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29</a:t>
              </a:r>
            </a:p>
          </p:txBody>
        </p:sp>
        <p:sp>
          <p:nvSpPr>
            <p:cNvPr id="110" name="Rectangle 10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54864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30</a:t>
              </a:r>
            </a:p>
          </p:txBody>
        </p:sp>
        <p:sp>
          <p:nvSpPr>
            <p:cNvPr id="111" name="Rectangle 107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24384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31</a:t>
              </a:r>
            </a:p>
          </p:txBody>
        </p:sp>
        <p:sp>
          <p:nvSpPr>
            <p:cNvPr id="112" name="Rectangle 108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30480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32</a:t>
              </a:r>
            </a:p>
          </p:txBody>
        </p:sp>
        <p:sp>
          <p:nvSpPr>
            <p:cNvPr id="113" name="Rectangle 109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36576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14" name="Rectangle 110"/>
            <p:cNvSpPr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42672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34</a:t>
              </a:r>
            </a:p>
          </p:txBody>
        </p:sp>
        <p:sp>
          <p:nvSpPr>
            <p:cNvPr id="115" name="Rectangle 111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48768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116" name="Rectangle 112"/>
            <p:cNvSpPr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54864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36</a:t>
              </a:r>
            </a:p>
          </p:txBody>
        </p:sp>
        <p:sp>
          <p:nvSpPr>
            <p:cNvPr id="117" name="Line 114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24384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18" name="Line 115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5410200" y="6172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</p:grpSp>
    </p:spTree>
    <p:extLst>
      <p:ext uri="{BB962C8B-B14F-4D97-AF65-F5344CB8AC3E}">
        <p14:creationId xmlns:p14="http://schemas.microsoft.com/office/powerpoint/2010/main" val="313562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74815" cy="1371600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5647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Spanning Trees</a:t>
            </a:r>
          </a:p>
        </p:txBody>
      </p:sp>
    </p:spTree>
    <p:extLst>
      <p:ext uri="{BB962C8B-B14F-4D97-AF65-F5344CB8AC3E}">
        <p14:creationId xmlns:p14="http://schemas.microsoft.com/office/powerpoint/2010/main" val="408554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The trick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Partition the cells into </a:t>
            </a:r>
            <a:r>
              <a:rPr lang="en-US" b="1" dirty="0" smtClean="0"/>
              <a:t>disjoint  sets</a:t>
            </a:r>
            <a:r>
              <a:rPr lang="en-US" dirty="0" smtClean="0"/>
              <a:t>: "are they connected"</a:t>
            </a:r>
          </a:p>
          <a:p>
            <a:pPr lvl="1"/>
            <a:r>
              <a:rPr lang="en-US" sz="1800" dirty="0" smtClean="0"/>
              <a:t>Initially every cell is in its own subset</a:t>
            </a:r>
          </a:p>
          <a:p>
            <a:r>
              <a:rPr lang="en-US" dirty="0" smtClean="0"/>
              <a:t>If an edge would connect two different subsets:</a:t>
            </a:r>
          </a:p>
          <a:p>
            <a:pPr lvl="1"/>
            <a:r>
              <a:rPr lang="en-US" sz="1800" dirty="0" smtClean="0"/>
              <a:t>then remove the edge and </a:t>
            </a:r>
            <a:r>
              <a:rPr lang="en-US" sz="1800" b="1" dirty="0" smtClean="0"/>
              <a:t>union</a:t>
            </a:r>
            <a:r>
              <a:rPr lang="en-US" sz="1800" dirty="0" smtClean="0"/>
              <a:t> the subsets</a:t>
            </a:r>
          </a:p>
          <a:p>
            <a:pPr lvl="1"/>
            <a:r>
              <a:rPr lang="en-US" sz="1800" dirty="0"/>
              <a:t>e</a:t>
            </a:r>
            <a:r>
              <a:rPr lang="en-US" sz="1800" dirty="0" smtClean="0"/>
              <a:t>lse leave the edge because removing it makes a cycle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" y="3733802"/>
            <a:ext cx="4239750" cy="2454728"/>
            <a:chOff x="1524000" y="2971800"/>
            <a:chExt cx="5284788" cy="3200400"/>
          </a:xfrm>
        </p:grpSpPr>
        <p:sp>
          <p:nvSpPr>
            <p:cNvPr id="8" name="Line 3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2971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9" name="Line 4"/>
            <p:cNvSpPr>
              <a:spLocks noChangeShapeType="1"/>
            </p:cNvSpPr>
            <p:nvPr>
              <p:custDataLst>
                <p:tags r:id="rId93"/>
              </p:custDataLst>
            </p:nvPr>
          </p:nvSpPr>
          <p:spPr bwMode="auto">
            <a:xfrm>
              <a:off x="29718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0" name="Line 5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35814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1" name="Line 6"/>
            <p:cNvSpPr>
              <a:spLocks noChangeShapeType="1"/>
            </p:cNvSpPr>
            <p:nvPr>
              <p:custDataLst>
                <p:tags r:id="rId95"/>
              </p:custDataLst>
            </p:nvPr>
          </p:nvSpPr>
          <p:spPr bwMode="auto">
            <a:xfrm>
              <a:off x="35814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2" name="Line 7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>
              <a:off x="41910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3" name="Line 8"/>
            <p:cNvSpPr>
              <a:spLocks noChangeShapeType="1"/>
            </p:cNvSpPr>
            <p:nvPr>
              <p:custDataLst>
                <p:tags r:id="rId97"/>
              </p:custDataLst>
            </p:nvPr>
          </p:nvSpPr>
          <p:spPr bwMode="auto">
            <a:xfrm>
              <a:off x="41910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4" name="Line 9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48006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5" name="Line 10"/>
            <p:cNvSpPr>
              <a:spLocks noChangeShapeType="1"/>
            </p:cNvSpPr>
            <p:nvPr>
              <p:custDataLst>
                <p:tags r:id="rId99"/>
              </p:custDataLst>
            </p:nvPr>
          </p:nvSpPr>
          <p:spPr bwMode="auto">
            <a:xfrm>
              <a:off x="48006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6" name="Line 11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>
              <a:off x="54102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7" name="Line 12"/>
            <p:cNvSpPr>
              <a:spLocks noChangeShapeType="1"/>
            </p:cNvSpPr>
            <p:nvPr>
              <p:custDataLst>
                <p:tags r:id="rId101"/>
              </p:custDataLst>
            </p:nvPr>
          </p:nvSpPr>
          <p:spPr bwMode="auto">
            <a:xfrm>
              <a:off x="54102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8" name="Line 13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6019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9" name="Line 14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>
              <a:off x="23622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0" name="Line 15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>
              <a:off x="29718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1" name="Line 16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29718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2" name="Line 17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>
              <a:off x="35814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" name="Line 18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>
              <a:off x="35814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" name="Line 19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41910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" name="Line 20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>
              <a:off x="41910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" name="Line 21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48006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" name="Line 22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48006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" name="Line 23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54102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9" name="Line 24"/>
            <p:cNvSpPr>
              <a:spLocks noChangeShapeType="1"/>
            </p:cNvSpPr>
            <p:nvPr>
              <p:custDataLst>
                <p:tags r:id="rId113"/>
              </p:custDataLst>
            </p:nvPr>
          </p:nvSpPr>
          <p:spPr bwMode="auto">
            <a:xfrm>
              <a:off x="5410200" y="3505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0" name="Line 25"/>
            <p:cNvSpPr>
              <a:spLocks noChangeShapeType="1"/>
            </p:cNvSpPr>
            <p:nvPr>
              <p:custDataLst>
                <p:tags r:id="rId114"/>
              </p:custDataLst>
            </p:nvPr>
          </p:nvSpPr>
          <p:spPr bwMode="auto">
            <a:xfrm>
              <a:off x="6019800" y="3505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1" name="Line 26"/>
            <p:cNvSpPr>
              <a:spLocks noChangeShapeType="1"/>
            </p:cNvSpPr>
            <p:nvPr>
              <p:custDataLst>
                <p:tags r:id="rId115"/>
              </p:custDataLst>
            </p:nvPr>
          </p:nvSpPr>
          <p:spPr bwMode="auto">
            <a:xfrm>
              <a:off x="23622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2" name="Line 27"/>
            <p:cNvSpPr>
              <a:spLocks noChangeShapeType="1"/>
            </p:cNvSpPr>
            <p:nvPr>
              <p:custDataLst>
                <p:tags r:id="rId116"/>
              </p:custDataLst>
            </p:nvPr>
          </p:nvSpPr>
          <p:spPr bwMode="auto">
            <a:xfrm>
              <a:off x="29718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3" name="Line 28"/>
            <p:cNvSpPr>
              <a:spLocks noChangeShapeType="1"/>
            </p:cNvSpPr>
            <p:nvPr>
              <p:custDataLst>
                <p:tags r:id="rId117"/>
              </p:custDataLst>
            </p:nvPr>
          </p:nvSpPr>
          <p:spPr bwMode="auto">
            <a:xfrm>
              <a:off x="29718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" name="Line 29"/>
            <p:cNvSpPr>
              <a:spLocks noChangeShapeType="1"/>
            </p:cNvSpPr>
            <p:nvPr>
              <p:custDataLst>
                <p:tags r:id="rId118"/>
              </p:custDataLst>
            </p:nvPr>
          </p:nvSpPr>
          <p:spPr bwMode="auto">
            <a:xfrm>
              <a:off x="35814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5" name="Line 30"/>
            <p:cNvSpPr>
              <a:spLocks noChangeShapeType="1"/>
            </p:cNvSpPr>
            <p:nvPr>
              <p:custDataLst>
                <p:tags r:id="rId119"/>
              </p:custDataLst>
            </p:nvPr>
          </p:nvSpPr>
          <p:spPr bwMode="auto">
            <a:xfrm>
              <a:off x="35814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6" name="Line 31"/>
            <p:cNvSpPr>
              <a:spLocks noChangeShapeType="1"/>
            </p:cNvSpPr>
            <p:nvPr>
              <p:custDataLst>
                <p:tags r:id="rId120"/>
              </p:custDataLst>
            </p:nvPr>
          </p:nvSpPr>
          <p:spPr bwMode="auto">
            <a:xfrm>
              <a:off x="41910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7" name="Line 32"/>
            <p:cNvSpPr>
              <a:spLocks noChangeShapeType="1"/>
            </p:cNvSpPr>
            <p:nvPr>
              <p:custDataLst>
                <p:tags r:id="rId121"/>
              </p:custDataLst>
            </p:nvPr>
          </p:nvSpPr>
          <p:spPr bwMode="auto">
            <a:xfrm>
              <a:off x="41910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8" name="Line 33"/>
            <p:cNvSpPr>
              <a:spLocks noChangeShapeType="1"/>
            </p:cNvSpPr>
            <p:nvPr>
              <p:custDataLst>
                <p:tags r:id="rId122"/>
              </p:custDataLst>
            </p:nvPr>
          </p:nvSpPr>
          <p:spPr bwMode="auto">
            <a:xfrm>
              <a:off x="48006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9" name="Line 34"/>
            <p:cNvSpPr>
              <a:spLocks noChangeShapeType="1"/>
            </p:cNvSpPr>
            <p:nvPr>
              <p:custDataLst>
                <p:tags r:id="rId123"/>
              </p:custDataLst>
            </p:nvPr>
          </p:nvSpPr>
          <p:spPr bwMode="auto">
            <a:xfrm>
              <a:off x="48006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0" name="Line 35"/>
            <p:cNvSpPr>
              <a:spLocks noChangeShapeType="1"/>
            </p:cNvSpPr>
            <p:nvPr>
              <p:custDataLst>
                <p:tags r:id="rId124"/>
              </p:custDataLst>
            </p:nvPr>
          </p:nvSpPr>
          <p:spPr bwMode="auto">
            <a:xfrm>
              <a:off x="54102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1" name="Line 36"/>
            <p:cNvSpPr>
              <a:spLocks noChangeShapeType="1"/>
            </p:cNvSpPr>
            <p:nvPr>
              <p:custDataLst>
                <p:tags r:id="rId125"/>
              </p:custDataLst>
            </p:nvPr>
          </p:nvSpPr>
          <p:spPr bwMode="auto">
            <a:xfrm>
              <a:off x="5410200" y="4038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2" name="Line 37"/>
            <p:cNvSpPr>
              <a:spLocks noChangeShapeType="1"/>
            </p:cNvSpPr>
            <p:nvPr>
              <p:custDataLst>
                <p:tags r:id="rId126"/>
              </p:custDataLst>
            </p:nvPr>
          </p:nvSpPr>
          <p:spPr bwMode="auto">
            <a:xfrm>
              <a:off x="6019800" y="4038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3" name="Line 38"/>
            <p:cNvSpPr>
              <a:spLocks noChangeShapeType="1"/>
            </p:cNvSpPr>
            <p:nvPr>
              <p:custDataLst>
                <p:tags r:id="rId127"/>
              </p:custDataLst>
            </p:nvPr>
          </p:nvSpPr>
          <p:spPr bwMode="auto">
            <a:xfrm>
              <a:off x="23622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4" name="Line 39"/>
            <p:cNvSpPr>
              <a:spLocks noChangeShapeType="1"/>
            </p:cNvSpPr>
            <p:nvPr>
              <p:custDataLst>
                <p:tags r:id="rId128"/>
              </p:custDataLst>
            </p:nvPr>
          </p:nvSpPr>
          <p:spPr bwMode="auto">
            <a:xfrm>
              <a:off x="29718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5" name="Line 40"/>
            <p:cNvSpPr>
              <a:spLocks noChangeShapeType="1"/>
            </p:cNvSpPr>
            <p:nvPr>
              <p:custDataLst>
                <p:tags r:id="rId129"/>
              </p:custDataLst>
            </p:nvPr>
          </p:nvSpPr>
          <p:spPr bwMode="auto">
            <a:xfrm>
              <a:off x="29718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6" name="Line 41"/>
            <p:cNvSpPr>
              <a:spLocks noChangeShapeType="1"/>
            </p:cNvSpPr>
            <p:nvPr>
              <p:custDataLst>
                <p:tags r:id="rId130"/>
              </p:custDataLst>
            </p:nvPr>
          </p:nvSpPr>
          <p:spPr bwMode="auto">
            <a:xfrm>
              <a:off x="35814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7" name="Line 42"/>
            <p:cNvSpPr>
              <a:spLocks noChangeShapeType="1"/>
            </p:cNvSpPr>
            <p:nvPr>
              <p:custDataLst>
                <p:tags r:id="rId131"/>
              </p:custDataLst>
            </p:nvPr>
          </p:nvSpPr>
          <p:spPr bwMode="auto">
            <a:xfrm>
              <a:off x="35814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8" name="Line 43"/>
            <p:cNvSpPr>
              <a:spLocks noChangeShapeType="1"/>
            </p:cNvSpPr>
            <p:nvPr>
              <p:custDataLst>
                <p:tags r:id="rId132"/>
              </p:custDataLst>
            </p:nvPr>
          </p:nvSpPr>
          <p:spPr bwMode="auto">
            <a:xfrm>
              <a:off x="41910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49" name="Line 44"/>
            <p:cNvSpPr>
              <a:spLocks noChangeShapeType="1"/>
            </p:cNvSpPr>
            <p:nvPr>
              <p:custDataLst>
                <p:tags r:id="rId133"/>
              </p:custDataLst>
            </p:nvPr>
          </p:nvSpPr>
          <p:spPr bwMode="auto">
            <a:xfrm>
              <a:off x="41910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0" name="Line 45"/>
            <p:cNvSpPr>
              <a:spLocks noChangeShapeType="1"/>
            </p:cNvSpPr>
            <p:nvPr>
              <p:custDataLst>
                <p:tags r:id="rId134"/>
              </p:custDataLst>
            </p:nvPr>
          </p:nvSpPr>
          <p:spPr bwMode="auto">
            <a:xfrm>
              <a:off x="48006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1" name="Line 46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>
              <a:off x="48006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2" name="Line 47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>
              <a:off x="54102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3" name="Line 48"/>
            <p:cNvSpPr>
              <a:spLocks noChangeShapeType="1"/>
            </p:cNvSpPr>
            <p:nvPr>
              <p:custDataLst>
                <p:tags r:id="rId137"/>
              </p:custDataLst>
            </p:nvPr>
          </p:nvSpPr>
          <p:spPr bwMode="auto">
            <a:xfrm>
              <a:off x="5410200" y="4572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4" name="Line 49"/>
            <p:cNvSpPr>
              <a:spLocks noChangeShapeType="1"/>
            </p:cNvSpPr>
            <p:nvPr>
              <p:custDataLst>
                <p:tags r:id="rId138"/>
              </p:custDataLst>
            </p:nvPr>
          </p:nvSpPr>
          <p:spPr bwMode="auto">
            <a:xfrm>
              <a:off x="6019800" y="4572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5" name="Line 50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>
              <a:off x="23622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6" name="Line 51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>
              <a:off x="29718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7" name="Line 52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>
              <a:off x="29718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8" name="Line 53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35814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59" name="Line 54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>
              <a:off x="35814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0" name="Line 55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>
              <a:off x="41910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1" name="Line 56"/>
            <p:cNvSpPr>
              <a:spLocks noChangeShapeType="1"/>
            </p:cNvSpPr>
            <p:nvPr>
              <p:custDataLst>
                <p:tags r:id="rId145"/>
              </p:custDataLst>
            </p:nvPr>
          </p:nvSpPr>
          <p:spPr bwMode="auto">
            <a:xfrm>
              <a:off x="41910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2" name="Line 57"/>
            <p:cNvSpPr>
              <a:spLocks noChangeShapeType="1"/>
            </p:cNvSpPr>
            <p:nvPr>
              <p:custDataLst>
                <p:tags r:id="rId146"/>
              </p:custDataLst>
            </p:nvPr>
          </p:nvSpPr>
          <p:spPr bwMode="auto">
            <a:xfrm>
              <a:off x="48006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3" name="Line 58"/>
            <p:cNvSpPr>
              <a:spLocks noChangeShapeType="1"/>
            </p:cNvSpPr>
            <p:nvPr>
              <p:custDataLst>
                <p:tags r:id="rId147"/>
              </p:custDataLst>
            </p:nvPr>
          </p:nvSpPr>
          <p:spPr bwMode="auto">
            <a:xfrm>
              <a:off x="48006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4" name="Line 59"/>
            <p:cNvSpPr>
              <a:spLocks noChangeShapeType="1"/>
            </p:cNvSpPr>
            <p:nvPr>
              <p:custDataLst>
                <p:tags r:id="rId148"/>
              </p:custDataLst>
            </p:nvPr>
          </p:nvSpPr>
          <p:spPr bwMode="auto">
            <a:xfrm>
              <a:off x="54102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5" name="Line 60"/>
            <p:cNvSpPr>
              <a:spLocks noChangeShapeType="1"/>
            </p:cNvSpPr>
            <p:nvPr>
              <p:custDataLst>
                <p:tags r:id="rId149"/>
              </p:custDataLst>
            </p:nvPr>
          </p:nvSpPr>
          <p:spPr bwMode="auto">
            <a:xfrm>
              <a:off x="54102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6" name="Line 61"/>
            <p:cNvSpPr>
              <a:spLocks noChangeShapeType="1"/>
            </p:cNvSpPr>
            <p:nvPr>
              <p:custDataLst>
                <p:tags r:id="rId150"/>
              </p:custDataLst>
            </p:nvPr>
          </p:nvSpPr>
          <p:spPr bwMode="auto">
            <a:xfrm>
              <a:off x="6019800" y="5105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7" name="Line 62"/>
            <p:cNvSpPr>
              <a:spLocks noChangeShapeType="1"/>
            </p:cNvSpPr>
            <p:nvPr>
              <p:custDataLst>
                <p:tags r:id="rId151"/>
              </p:custDataLst>
            </p:nvPr>
          </p:nvSpPr>
          <p:spPr bwMode="auto">
            <a:xfrm>
              <a:off x="23622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8" name="Line 63"/>
            <p:cNvSpPr>
              <a:spLocks noChangeShapeType="1"/>
            </p:cNvSpPr>
            <p:nvPr>
              <p:custDataLst>
                <p:tags r:id="rId152"/>
              </p:custDataLst>
            </p:nvPr>
          </p:nvSpPr>
          <p:spPr bwMode="auto">
            <a:xfrm>
              <a:off x="29718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69" name="Line 64"/>
            <p:cNvSpPr>
              <a:spLocks noChangeShapeType="1"/>
            </p:cNvSpPr>
            <p:nvPr>
              <p:custDataLst>
                <p:tags r:id="rId153"/>
              </p:custDataLst>
            </p:nvPr>
          </p:nvSpPr>
          <p:spPr bwMode="auto">
            <a:xfrm>
              <a:off x="29718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0" name="Line 65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35814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1" name="Line 66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>
              <a:off x="35814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2" name="Line 67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>
              <a:off x="41910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3" name="Line 68"/>
            <p:cNvSpPr>
              <a:spLocks noChangeShapeType="1"/>
            </p:cNvSpPr>
            <p:nvPr>
              <p:custDataLst>
                <p:tags r:id="rId157"/>
              </p:custDataLst>
            </p:nvPr>
          </p:nvSpPr>
          <p:spPr bwMode="auto">
            <a:xfrm>
              <a:off x="41910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4" name="Line 69"/>
            <p:cNvSpPr>
              <a:spLocks noChangeShapeType="1"/>
            </p:cNvSpPr>
            <p:nvPr>
              <p:custDataLst>
                <p:tags r:id="rId158"/>
              </p:custDataLst>
            </p:nvPr>
          </p:nvSpPr>
          <p:spPr bwMode="auto">
            <a:xfrm>
              <a:off x="48006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5" name="Line 70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48006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6" name="Line 71"/>
            <p:cNvSpPr>
              <a:spLocks noChangeShapeType="1"/>
            </p:cNvSpPr>
            <p:nvPr>
              <p:custDataLst>
                <p:tags r:id="rId160"/>
              </p:custDataLst>
            </p:nvPr>
          </p:nvSpPr>
          <p:spPr bwMode="auto">
            <a:xfrm>
              <a:off x="5410200" y="563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7" name="Line 72"/>
            <p:cNvSpPr>
              <a:spLocks noChangeShapeType="1"/>
            </p:cNvSpPr>
            <p:nvPr>
              <p:custDataLst>
                <p:tags r:id="rId161"/>
              </p:custDataLst>
            </p:nvPr>
          </p:nvSpPr>
          <p:spPr bwMode="auto">
            <a:xfrm>
              <a:off x="5410200" y="5638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8" name="Line 73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 rot="10800000">
              <a:off x="2362200" y="61722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79" name="Line 74"/>
            <p:cNvSpPr>
              <a:spLocks noChangeShapeType="1"/>
            </p:cNvSpPr>
            <p:nvPr>
              <p:custDataLst>
                <p:tags r:id="rId163"/>
              </p:custDataLst>
            </p:nvPr>
          </p:nvSpPr>
          <p:spPr bwMode="auto">
            <a:xfrm rot="10800000">
              <a:off x="2362200" y="35052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80" name="Text Box 75"/>
            <p:cNvSpPr txBox="1">
              <a:spLocks noChangeArrowheads="1"/>
            </p:cNvSpPr>
            <p:nvPr>
              <p:custDataLst>
                <p:tags r:id="rId164"/>
              </p:custDataLst>
            </p:nvPr>
          </p:nvSpPr>
          <p:spPr bwMode="auto">
            <a:xfrm>
              <a:off x="1524000" y="2971800"/>
              <a:ext cx="7191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81" name="Text Box 76"/>
            <p:cNvSpPr txBox="1">
              <a:spLocks noChangeArrowheads="1"/>
            </p:cNvSpPr>
            <p:nvPr>
              <p:custDataLst>
                <p:tags r:id="rId165"/>
              </p:custDataLst>
            </p:nvPr>
          </p:nvSpPr>
          <p:spPr bwMode="auto">
            <a:xfrm>
              <a:off x="6172200" y="5715000"/>
              <a:ext cx="6365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82" name="Rectangle 77"/>
            <p:cNvSpPr>
              <a:spLocks noChangeArrowheads="1"/>
            </p:cNvSpPr>
            <p:nvPr>
              <p:custDataLst>
                <p:tags r:id="rId166"/>
              </p:custDataLst>
            </p:nvPr>
          </p:nvSpPr>
          <p:spPr bwMode="auto">
            <a:xfrm>
              <a:off x="24384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3" name="Rectangle 78"/>
            <p:cNvSpPr>
              <a:spLocks noChangeArrowheads="1"/>
            </p:cNvSpPr>
            <p:nvPr>
              <p:custDataLst>
                <p:tags r:id="rId167"/>
              </p:custDataLst>
            </p:nvPr>
          </p:nvSpPr>
          <p:spPr bwMode="auto">
            <a:xfrm>
              <a:off x="30480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4" name="Rectangle 79"/>
            <p:cNvSpPr>
              <a:spLocks noChangeArrowheads="1"/>
            </p:cNvSpPr>
            <p:nvPr>
              <p:custDataLst>
                <p:tags r:id="rId168"/>
              </p:custDataLst>
            </p:nvPr>
          </p:nvSpPr>
          <p:spPr bwMode="auto">
            <a:xfrm>
              <a:off x="36576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85" name="Rectangle 80"/>
            <p:cNvSpPr>
              <a:spLocks noChangeArrowheads="1"/>
            </p:cNvSpPr>
            <p:nvPr>
              <p:custDataLst>
                <p:tags r:id="rId169"/>
              </p:custDataLst>
            </p:nvPr>
          </p:nvSpPr>
          <p:spPr bwMode="auto">
            <a:xfrm>
              <a:off x="42672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86" name="Rectangle 81"/>
            <p:cNvSpPr>
              <a:spLocks noChangeArrowheads="1"/>
            </p:cNvSpPr>
            <p:nvPr>
              <p:custDataLst>
                <p:tags r:id="rId170"/>
              </p:custDataLst>
            </p:nvPr>
          </p:nvSpPr>
          <p:spPr bwMode="auto">
            <a:xfrm>
              <a:off x="4876800" y="3048001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87" name="Rectangle 82"/>
            <p:cNvSpPr>
              <a:spLocks noChangeArrowheads="1"/>
            </p:cNvSpPr>
            <p:nvPr>
              <p:custDataLst>
                <p:tags r:id="rId171"/>
              </p:custDataLst>
            </p:nvPr>
          </p:nvSpPr>
          <p:spPr bwMode="auto">
            <a:xfrm>
              <a:off x="5486400" y="3048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88" name="Rectangle 83"/>
            <p:cNvSpPr>
              <a:spLocks noChangeArrowheads="1"/>
            </p:cNvSpPr>
            <p:nvPr>
              <p:custDataLst>
                <p:tags r:id="rId172"/>
              </p:custDataLst>
            </p:nvPr>
          </p:nvSpPr>
          <p:spPr bwMode="auto">
            <a:xfrm>
              <a:off x="24384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89" name="Rectangle 84"/>
            <p:cNvSpPr>
              <a:spLocks noChangeArrowheads="1"/>
            </p:cNvSpPr>
            <p:nvPr>
              <p:custDataLst>
                <p:tags r:id="rId173"/>
              </p:custDataLst>
            </p:nvPr>
          </p:nvSpPr>
          <p:spPr bwMode="auto">
            <a:xfrm>
              <a:off x="30480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90" name="Rectangle 85"/>
            <p:cNvSpPr>
              <a:spLocks noChangeArrowheads="1"/>
            </p:cNvSpPr>
            <p:nvPr>
              <p:custDataLst>
                <p:tags r:id="rId174"/>
              </p:custDataLst>
            </p:nvPr>
          </p:nvSpPr>
          <p:spPr bwMode="auto">
            <a:xfrm>
              <a:off x="36576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91" name="Rectangle 86"/>
            <p:cNvSpPr>
              <a:spLocks noChangeArrowheads="1"/>
            </p:cNvSpPr>
            <p:nvPr>
              <p:custDataLst>
                <p:tags r:id="rId175"/>
              </p:custDataLst>
            </p:nvPr>
          </p:nvSpPr>
          <p:spPr bwMode="auto">
            <a:xfrm>
              <a:off x="42672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92" name="Rectangle 87"/>
            <p:cNvSpPr>
              <a:spLocks noChangeArrowheads="1"/>
            </p:cNvSpPr>
            <p:nvPr>
              <p:custDataLst>
                <p:tags r:id="rId176"/>
              </p:custDataLst>
            </p:nvPr>
          </p:nvSpPr>
          <p:spPr bwMode="auto">
            <a:xfrm>
              <a:off x="48768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93" name="Rectangle 88"/>
            <p:cNvSpPr>
              <a:spLocks noChangeArrowheads="1"/>
            </p:cNvSpPr>
            <p:nvPr>
              <p:custDataLst>
                <p:tags r:id="rId177"/>
              </p:custDataLst>
            </p:nvPr>
          </p:nvSpPr>
          <p:spPr bwMode="auto">
            <a:xfrm>
              <a:off x="5486400" y="3581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94" name="Rectangle 89"/>
            <p:cNvSpPr>
              <a:spLocks noChangeArrowheads="1"/>
            </p:cNvSpPr>
            <p:nvPr>
              <p:custDataLst>
                <p:tags r:id="rId178"/>
              </p:custDataLst>
            </p:nvPr>
          </p:nvSpPr>
          <p:spPr bwMode="auto">
            <a:xfrm>
              <a:off x="24384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13</a:t>
              </a:r>
            </a:p>
          </p:txBody>
        </p:sp>
        <p:sp>
          <p:nvSpPr>
            <p:cNvPr id="95" name="Rectangle 90"/>
            <p:cNvSpPr>
              <a:spLocks noChangeArrowheads="1"/>
            </p:cNvSpPr>
            <p:nvPr>
              <p:custDataLst>
                <p:tags r:id="rId179"/>
              </p:custDataLst>
            </p:nvPr>
          </p:nvSpPr>
          <p:spPr bwMode="auto">
            <a:xfrm>
              <a:off x="30480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14</a:t>
              </a:r>
            </a:p>
          </p:txBody>
        </p:sp>
        <p:sp>
          <p:nvSpPr>
            <p:cNvPr id="96" name="Rectangle 91"/>
            <p:cNvSpPr>
              <a:spLocks noChangeArrowheads="1"/>
            </p:cNvSpPr>
            <p:nvPr>
              <p:custDataLst>
                <p:tags r:id="rId180"/>
              </p:custDataLst>
            </p:nvPr>
          </p:nvSpPr>
          <p:spPr bwMode="auto">
            <a:xfrm>
              <a:off x="36576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97" name="Rectangle 92"/>
            <p:cNvSpPr>
              <a:spLocks noChangeArrowheads="1"/>
            </p:cNvSpPr>
            <p:nvPr>
              <p:custDataLst>
                <p:tags r:id="rId181"/>
              </p:custDataLst>
            </p:nvPr>
          </p:nvSpPr>
          <p:spPr bwMode="auto">
            <a:xfrm>
              <a:off x="42672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16</a:t>
              </a:r>
            </a:p>
          </p:txBody>
        </p:sp>
        <p:sp>
          <p:nvSpPr>
            <p:cNvPr id="98" name="Rectangle 93"/>
            <p:cNvSpPr>
              <a:spLocks noChangeArrowheads="1"/>
            </p:cNvSpPr>
            <p:nvPr>
              <p:custDataLst>
                <p:tags r:id="rId182"/>
              </p:custDataLst>
            </p:nvPr>
          </p:nvSpPr>
          <p:spPr bwMode="auto">
            <a:xfrm>
              <a:off x="48768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99" name="Rectangle 94"/>
            <p:cNvSpPr>
              <a:spLocks noChangeArrowheads="1"/>
            </p:cNvSpPr>
            <p:nvPr>
              <p:custDataLst>
                <p:tags r:id="rId183"/>
              </p:custDataLst>
            </p:nvPr>
          </p:nvSpPr>
          <p:spPr bwMode="auto">
            <a:xfrm>
              <a:off x="5486400" y="4114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18</a:t>
              </a:r>
            </a:p>
          </p:txBody>
        </p:sp>
        <p:sp>
          <p:nvSpPr>
            <p:cNvPr id="100" name="Rectangle 95"/>
            <p:cNvSpPr>
              <a:spLocks noChangeArrowheads="1"/>
            </p:cNvSpPr>
            <p:nvPr>
              <p:custDataLst>
                <p:tags r:id="rId184"/>
              </p:custDataLst>
            </p:nvPr>
          </p:nvSpPr>
          <p:spPr bwMode="auto">
            <a:xfrm>
              <a:off x="24384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19</a:t>
              </a:r>
            </a:p>
          </p:txBody>
        </p:sp>
        <p:sp>
          <p:nvSpPr>
            <p:cNvPr id="101" name="Rectangle 96"/>
            <p:cNvSpPr>
              <a:spLocks noChangeArrowheads="1"/>
            </p:cNvSpPr>
            <p:nvPr>
              <p:custDataLst>
                <p:tags r:id="rId185"/>
              </p:custDataLst>
            </p:nvPr>
          </p:nvSpPr>
          <p:spPr bwMode="auto">
            <a:xfrm>
              <a:off x="30480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102" name="Rectangle 97"/>
            <p:cNvSpPr>
              <a:spLocks noChangeArrowheads="1"/>
            </p:cNvSpPr>
            <p:nvPr>
              <p:custDataLst>
                <p:tags r:id="rId186"/>
              </p:custDataLst>
            </p:nvPr>
          </p:nvSpPr>
          <p:spPr bwMode="auto">
            <a:xfrm>
              <a:off x="36576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21</a:t>
              </a:r>
            </a:p>
          </p:txBody>
        </p:sp>
        <p:sp>
          <p:nvSpPr>
            <p:cNvPr id="103" name="Rectangle 98"/>
            <p:cNvSpPr>
              <a:spLocks noChangeArrowheads="1"/>
            </p:cNvSpPr>
            <p:nvPr>
              <p:custDataLst>
                <p:tags r:id="rId187"/>
              </p:custDataLst>
            </p:nvPr>
          </p:nvSpPr>
          <p:spPr bwMode="auto">
            <a:xfrm>
              <a:off x="42672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22</a:t>
              </a:r>
            </a:p>
          </p:txBody>
        </p:sp>
        <p:sp>
          <p:nvSpPr>
            <p:cNvPr id="104" name="Rectangle 99"/>
            <p:cNvSpPr>
              <a:spLocks noChangeArrowheads="1"/>
            </p:cNvSpPr>
            <p:nvPr>
              <p:custDataLst>
                <p:tags r:id="rId188"/>
              </p:custDataLst>
            </p:nvPr>
          </p:nvSpPr>
          <p:spPr bwMode="auto">
            <a:xfrm>
              <a:off x="48768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23</a:t>
              </a:r>
            </a:p>
          </p:txBody>
        </p:sp>
        <p:sp>
          <p:nvSpPr>
            <p:cNvPr id="105" name="Rectangle 100"/>
            <p:cNvSpPr>
              <a:spLocks noChangeArrowheads="1"/>
            </p:cNvSpPr>
            <p:nvPr>
              <p:custDataLst>
                <p:tags r:id="rId189"/>
              </p:custDataLst>
            </p:nvPr>
          </p:nvSpPr>
          <p:spPr bwMode="auto">
            <a:xfrm>
              <a:off x="5486400" y="4648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24</a:t>
              </a:r>
            </a:p>
          </p:txBody>
        </p:sp>
        <p:sp>
          <p:nvSpPr>
            <p:cNvPr id="106" name="Rectangle 101"/>
            <p:cNvSpPr>
              <a:spLocks noChangeArrowheads="1"/>
            </p:cNvSpPr>
            <p:nvPr>
              <p:custDataLst>
                <p:tags r:id="rId190"/>
              </p:custDataLst>
            </p:nvPr>
          </p:nvSpPr>
          <p:spPr bwMode="auto">
            <a:xfrm>
              <a:off x="24384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25</a:t>
              </a:r>
            </a:p>
          </p:txBody>
        </p:sp>
        <p:sp>
          <p:nvSpPr>
            <p:cNvPr id="107" name="Rectangle 102"/>
            <p:cNvSpPr>
              <a:spLocks noChangeArrowheads="1"/>
            </p:cNvSpPr>
            <p:nvPr>
              <p:custDataLst>
                <p:tags r:id="rId191"/>
              </p:custDataLst>
            </p:nvPr>
          </p:nvSpPr>
          <p:spPr bwMode="auto">
            <a:xfrm>
              <a:off x="30480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26</a:t>
              </a:r>
            </a:p>
          </p:txBody>
        </p:sp>
        <p:sp>
          <p:nvSpPr>
            <p:cNvPr id="108" name="Rectangle 103"/>
            <p:cNvSpPr>
              <a:spLocks noChangeArrowheads="1"/>
            </p:cNvSpPr>
            <p:nvPr>
              <p:custDataLst>
                <p:tags r:id="rId192"/>
              </p:custDataLst>
            </p:nvPr>
          </p:nvSpPr>
          <p:spPr bwMode="auto">
            <a:xfrm>
              <a:off x="36576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27</a:t>
              </a:r>
            </a:p>
          </p:txBody>
        </p:sp>
        <p:sp>
          <p:nvSpPr>
            <p:cNvPr id="109" name="Rectangle 104"/>
            <p:cNvSpPr>
              <a:spLocks noChangeArrowheads="1"/>
            </p:cNvSpPr>
            <p:nvPr>
              <p:custDataLst>
                <p:tags r:id="rId193"/>
              </p:custDataLst>
            </p:nvPr>
          </p:nvSpPr>
          <p:spPr bwMode="auto">
            <a:xfrm>
              <a:off x="42672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110" name="Rectangle 105"/>
            <p:cNvSpPr>
              <a:spLocks noChangeArrowheads="1"/>
            </p:cNvSpPr>
            <p:nvPr>
              <p:custDataLst>
                <p:tags r:id="rId194"/>
              </p:custDataLst>
            </p:nvPr>
          </p:nvSpPr>
          <p:spPr bwMode="auto">
            <a:xfrm>
              <a:off x="48768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29</a:t>
              </a:r>
            </a:p>
          </p:txBody>
        </p:sp>
        <p:sp>
          <p:nvSpPr>
            <p:cNvPr id="111" name="Rectangle 106"/>
            <p:cNvSpPr>
              <a:spLocks noChangeArrowheads="1"/>
            </p:cNvSpPr>
            <p:nvPr>
              <p:custDataLst>
                <p:tags r:id="rId195"/>
              </p:custDataLst>
            </p:nvPr>
          </p:nvSpPr>
          <p:spPr bwMode="auto">
            <a:xfrm>
              <a:off x="5486400" y="5181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30</a:t>
              </a:r>
            </a:p>
          </p:txBody>
        </p:sp>
        <p:sp>
          <p:nvSpPr>
            <p:cNvPr id="112" name="Rectangle 107"/>
            <p:cNvSpPr>
              <a:spLocks noChangeArrowheads="1"/>
            </p:cNvSpPr>
            <p:nvPr>
              <p:custDataLst>
                <p:tags r:id="rId196"/>
              </p:custDataLst>
            </p:nvPr>
          </p:nvSpPr>
          <p:spPr bwMode="auto">
            <a:xfrm>
              <a:off x="24384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31</a:t>
              </a:r>
            </a:p>
          </p:txBody>
        </p:sp>
        <p:sp>
          <p:nvSpPr>
            <p:cNvPr id="113" name="Rectangle 108"/>
            <p:cNvSpPr>
              <a:spLocks noChangeArrowheads="1"/>
            </p:cNvSpPr>
            <p:nvPr>
              <p:custDataLst>
                <p:tags r:id="rId197"/>
              </p:custDataLst>
            </p:nvPr>
          </p:nvSpPr>
          <p:spPr bwMode="auto">
            <a:xfrm>
              <a:off x="30480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32</a:t>
              </a:r>
            </a:p>
          </p:txBody>
        </p:sp>
        <p:sp>
          <p:nvSpPr>
            <p:cNvPr id="114" name="Rectangle 109"/>
            <p:cNvSpPr>
              <a:spLocks noChangeArrowheads="1"/>
            </p:cNvSpPr>
            <p:nvPr>
              <p:custDataLst>
                <p:tags r:id="rId198"/>
              </p:custDataLst>
            </p:nvPr>
          </p:nvSpPr>
          <p:spPr bwMode="auto">
            <a:xfrm>
              <a:off x="36576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115" name="Rectangle 110"/>
            <p:cNvSpPr>
              <a:spLocks noChangeArrowheads="1"/>
            </p:cNvSpPr>
            <p:nvPr>
              <p:custDataLst>
                <p:tags r:id="rId199"/>
              </p:custDataLst>
            </p:nvPr>
          </p:nvSpPr>
          <p:spPr bwMode="auto">
            <a:xfrm>
              <a:off x="42672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34</a:t>
              </a:r>
            </a:p>
          </p:txBody>
        </p:sp>
        <p:sp>
          <p:nvSpPr>
            <p:cNvPr id="116" name="Rectangle 111"/>
            <p:cNvSpPr>
              <a:spLocks noChangeArrowheads="1"/>
            </p:cNvSpPr>
            <p:nvPr>
              <p:custDataLst>
                <p:tags r:id="rId200"/>
              </p:custDataLst>
            </p:nvPr>
          </p:nvSpPr>
          <p:spPr bwMode="auto">
            <a:xfrm>
              <a:off x="48768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117" name="Rectangle 112"/>
            <p:cNvSpPr>
              <a:spLocks noChangeArrowheads="1"/>
            </p:cNvSpPr>
            <p:nvPr>
              <p:custDataLst>
                <p:tags r:id="rId201"/>
              </p:custDataLst>
            </p:nvPr>
          </p:nvSpPr>
          <p:spPr bwMode="auto">
            <a:xfrm>
              <a:off x="5486400" y="5715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 dirty="0">
                  <a:solidFill>
                    <a:schemeClr val="tx1"/>
                  </a:solidFill>
                  <a:latin typeface="Arial" charset="0"/>
                </a:rPr>
                <a:t>36</a:t>
              </a:r>
            </a:p>
          </p:txBody>
        </p:sp>
        <p:sp>
          <p:nvSpPr>
            <p:cNvPr id="118" name="Line 114"/>
            <p:cNvSpPr>
              <a:spLocks noChangeShapeType="1"/>
            </p:cNvSpPr>
            <p:nvPr>
              <p:custDataLst>
                <p:tags r:id="rId202"/>
              </p:custDataLst>
            </p:nvPr>
          </p:nvSpPr>
          <p:spPr bwMode="auto">
            <a:xfrm>
              <a:off x="2438400" y="2971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119" name="Line 115"/>
            <p:cNvSpPr>
              <a:spLocks noChangeShapeType="1"/>
            </p:cNvSpPr>
            <p:nvPr>
              <p:custDataLst>
                <p:tags r:id="rId203"/>
              </p:custDataLst>
            </p:nvPr>
          </p:nvSpPr>
          <p:spPr bwMode="auto">
            <a:xfrm>
              <a:off x="5410200" y="6172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4572000" y="3592744"/>
            <a:ext cx="4038600" cy="2595786"/>
            <a:chOff x="838200" y="2743200"/>
            <a:chExt cx="4979988" cy="3200400"/>
          </a:xfrm>
        </p:grpSpPr>
        <p:sp>
          <p:nvSpPr>
            <p:cNvPr id="233" name="Line 3"/>
            <p:cNvSpPr>
              <a:spLocks noChangeShapeType="1"/>
            </p:cNvSpPr>
            <p:nvPr>
              <p:custDataLst>
                <p:tags r:id="rId1"/>
              </p:custDataLst>
            </p:nvPr>
          </p:nvSpPr>
          <p:spPr bwMode="auto">
            <a:xfrm>
              <a:off x="21336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4" name="Line 4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27432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5" name="Line 5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27432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6" name="Line 6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3528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7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3528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8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9624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39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39624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0" name="Line 10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45720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1" name="Line 11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45720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2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5181600" y="2743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3" name="Line 1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5240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4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27432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5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3528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6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3528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7" name="Line 17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39624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8" name="Line 18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9624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49" name="Line 1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45720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0" name="Line 20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4572000" y="3276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1" name="Line 21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5181600" y="3276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2" name="Line 22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1336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3" name="Line 23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133600" y="3810000"/>
              <a:ext cx="60960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4" name="Line 2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27432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5" name="Line 25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27432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6" name="Line 26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3528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7" name="Line 27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9624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8" name="Line 28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45720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9" name="Line 29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45720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0" name="Line 3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5181600" y="3810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1" name="Line 3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2133600" y="4343400"/>
              <a:ext cx="0" cy="5334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2" name="Line 3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7432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3" name="Line 3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33528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4" name="Line 3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3528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5" name="Line 3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9624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6" name="Line 3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45720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7" name="Line 3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4572000" y="4343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8" name="Line 3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5181600" y="43434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69" name="Line 3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15240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0" name="Line 4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21336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1" name="Line 41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27432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2" name="Line 42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33528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3" name="Line 43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3352800" y="4876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4" name="Line 44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39624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5" name="Line 45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5181600" y="4876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6" name="Line 46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15240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7" name="Line 47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2133600" y="5410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8" name="Line 48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21336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79" name="Line 49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27432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0" name="Line 50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33528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1" name="Line 51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4572000" y="5410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2" name="Line 52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 rot="10800000">
              <a:off x="1524000" y="5943600"/>
              <a:ext cx="3048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3" name="Line 53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rot="10800000">
              <a:off x="1524000" y="32766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84" name="Text Box 54"/>
            <p:cNvSpPr txBox="1"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838200" y="2743200"/>
              <a:ext cx="7191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Start</a:t>
              </a:r>
            </a:p>
          </p:txBody>
        </p:sp>
        <p:sp>
          <p:nvSpPr>
            <p:cNvPr id="285" name="Text Box 55"/>
            <p:cNvSpPr txBox="1"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5181600" y="5410200"/>
              <a:ext cx="63658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End</a:t>
              </a:r>
            </a:p>
          </p:txBody>
        </p:sp>
        <p:sp>
          <p:nvSpPr>
            <p:cNvPr id="286" name="Rectangle 56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16002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7" name="Rectangle 57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2098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88" name="Rectangle 58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8194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289" name="Rectangle 59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4290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290" name="Rectangle 60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0386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5</a:t>
              </a:r>
            </a:p>
          </p:txBody>
        </p:sp>
        <p:sp>
          <p:nvSpPr>
            <p:cNvPr id="291" name="Rectangle 61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648200" y="2819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6</a:t>
              </a:r>
            </a:p>
          </p:txBody>
        </p:sp>
        <p:sp>
          <p:nvSpPr>
            <p:cNvPr id="292" name="Rectangle 62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16002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293" name="Rectangle 63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22098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8</a:t>
              </a:r>
            </a:p>
          </p:txBody>
        </p:sp>
        <p:sp>
          <p:nvSpPr>
            <p:cNvPr id="294" name="Rectangle 64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28194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9</a:t>
              </a:r>
            </a:p>
          </p:txBody>
        </p:sp>
        <p:sp>
          <p:nvSpPr>
            <p:cNvPr id="295" name="Rectangle 65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4290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10</a:t>
              </a:r>
            </a:p>
          </p:txBody>
        </p:sp>
        <p:sp>
          <p:nvSpPr>
            <p:cNvPr id="296" name="Rectangle 66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40386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11</a:t>
              </a:r>
            </a:p>
          </p:txBody>
        </p:sp>
        <p:sp>
          <p:nvSpPr>
            <p:cNvPr id="297" name="Rectangle 67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648200" y="33528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12</a:t>
              </a:r>
            </a:p>
          </p:txBody>
        </p:sp>
        <p:sp>
          <p:nvSpPr>
            <p:cNvPr id="298" name="Rectangle 68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16002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13</a:t>
              </a:r>
            </a:p>
          </p:txBody>
        </p:sp>
        <p:sp>
          <p:nvSpPr>
            <p:cNvPr id="299" name="Rectangle 69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2098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14</a:t>
              </a:r>
            </a:p>
          </p:txBody>
        </p:sp>
        <p:sp>
          <p:nvSpPr>
            <p:cNvPr id="300" name="Rectangle 70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28194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15</a:t>
              </a:r>
            </a:p>
          </p:txBody>
        </p:sp>
        <p:sp>
          <p:nvSpPr>
            <p:cNvPr id="301" name="Rectangle 71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34290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16</a:t>
              </a:r>
            </a:p>
          </p:txBody>
        </p:sp>
        <p:sp>
          <p:nvSpPr>
            <p:cNvPr id="302" name="Rectangle 72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0386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17</a:t>
              </a:r>
            </a:p>
          </p:txBody>
        </p:sp>
        <p:sp>
          <p:nvSpPr>
            <p:cNvPr id="303" name="Rectangle 73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648200" y="38862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18</a:t>
              </a:r>
            </a:p>
          </p:txBody>
        </p:sp>
        <p:sp>
          <p:nvSpPr>
            <p:cNvPr id="304" name="Rectangle 74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6002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19</a:t>
              </a:r>
            </a:p>
          </p:txBody>
        </p:sp>
        <p:sp>
          <p:nvSpPr>
            <p:cNvPr id="305" name="Rectangle 75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22098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20</a:t>
              </a:r>
            </a:p>
          </p:txBody>
        </p:sp>
        <p:sp>
          <p:nvSpPr>
            <p:cNvPr id="306" name="Rectangle 76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28194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21</a:t>
              </a:r>
            </a:p>
          </p:txBody>
        </p:sp>
        <p:sp>
          <p:nvSpPr>
            <p:cNvPr id="307" name="Rectangle 77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4290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22</a:t>
              </a:r>
            </a:p>
          </p:txBody>
        </p:sp>
        <p:sp>
          <p:nvSpPr>
            <p:cNvPr id="308" name="Rectangle 78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40386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23</a:t>
              </a:r>
            </a:p>
          </p:txBody>
        </p:sp>
        <p:sp>
          <p:nvSpPr>
            <p:cNvPr id="309" name="Rectangle 79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4648200" y="44196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24</a:t>
              </a:r>
            </a:p>
          </p:txBody>
        </p:sp>
        <p:sp>
          <p:nvSpPr>
            <p:cNvPr id="310" name="Rectangle 80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16002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25</a:t>
              </a:r>
            </a:p>
          </p:txBody>
        </p:sp>
        <p:sp>
          <p:nvSpPr>
            <p:cNvPr id="311" name="Rectangle 81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22098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26</a:t>
              </a:r>
            </a:p>
          </p:txBody>
        </p:sp>
        <p:sp>
          <p:nvSpPr>
            <p:cNvPr id="312" name="Rectangle 82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28194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27</a:t>
              </a:r>
            </a:p>
          </p:txBody>
        </p:sp>
        <p:sp>
          <p:nvSpPr>
            <p:cNvPr id="313" name="Rectangle 83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4290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28</a:t>
              </a:r>
            </a:p>
          </p:txBody>
        </p:sp>
        <p:sp>
          <p:nvSpPr>
            <p:cNvPr id="314" name="Rectangle 84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40386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29</a:t>
              </a:r>
            </a:p>
          </p:txBody>
        </p:sp>
        <p:sp>
          <p:nvSpPr>
            <p:cNvPr id="315" name="Rectangle 85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4648200" y="49530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30</a:t>
              </a:r>
            </a:p>
          </p:txBody>
        </p:sp>
        <p:sp>
          <p:nvSpPr>
            <p:cNvPr id="316" name="Rectangle 86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16002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31</a:t>
              </a:r>
            </a:p>
          </p:txBody>
        </p:sp>
        <p:sp>
          <p:nvSpPr>
            <p:cNvPr id="317" name="Rectangle 87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22098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32</a:t>
              </a:r>
            </a:p>
          </p:txBody>
        </p:sp>
        <p:sp>
          <p:nvSpPr>
            <p:cNvPr id="318" name="Rectangle 88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28194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33</a:t>
              </a:r>
            </a:p>
          </p:txBody>
        </p:sp>
        <p:sp>
          <p:nvSpPr>
            <p:cNvPr id="319" name="Rectangle 89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290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34</a:t>
              </a:r>
            </a:p>
          </p:txBody>
        </p:sp>
        <p:sp>
          <p:nvSpPr>
            <p:cNvPr id="320" name="Rectangle 90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40386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35</a:t>
              </a:r>
            </a:p>
          </p:txBody>
        </p:sp>
        <p:sp>
          <p:nvSpPr>
            <p:cNvPr id="321" name="Rectangle 91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4648200" y="5486400"/>
              <a:ext cx="4572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accent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en-US" altLang="en-US" sz="2000" b="0">
                  <a:solidFill>
                    <a:schemeClr val="tx1"/>
                  </a:solidFill>
                  <a:latin typeface="Arial" charset="0"/>
                </a:rPr>
                <a:t>36</a:t>
              </a:r>
            </a:p>
          </p:txBody>
        </p:sp>
        <p:sp>
          <p:nvSpPr>
            <p:cNvPr id="322" name="Line 94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1600200" y="2743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23" name="Line 95"/>
            <p:cNvSpPr>
              <a:spLocks noChangeShapeType="1"/>
            </p:cNvSpPr>
            <p:nvPr>
              <p:custDataLst>
                <p:tags r:id="rId91"/>
              </p:custDataLst>
            </p:nvPr>
          </p:nvSpPr>
          <p:spPr bwMode="auto">
            <a:xfrm>
              <a:off x="4572000" y="59436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</p:grpSp>
    </p:spTree>
    <p:extLst>
      <p:ext uri="{BB962C8B-B14F-4D97-AF65-F5344CB8AC3E}">
        <p14:creationId xmlns:p14="http://schemas.microsoft.com/office/powerpoint/2010/main" val="41120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Implementation? 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How do you store a subset? 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do you know what the “representative” is?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do you implement union?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How do you pick a new “representative”?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What is the cost of find?  Of union? Of create?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434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Implementation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with an initial partition of </a:t>
            </a:r>
            <a:r>
              <a:rPr lang="en-US" i="1" dirty="0" smtClean="0"/>
              <a:t>n</a:t>
            </a:r>
            <a:r>
              <a:rPr lang="en-US" dirty="0" smtClean="0"/>
              <a:t> subsets</a:t>
            </a:r>
          </a:p>
          <a:p>
            <a:pPr lvl="1"/>
            <a:r>
              <a:rPr lang="en-US" dirty="0" smtClean="0"/>
              <a:t>Often 1-element sets, e.g., {1}, {2}, {3}, …, {</a:t>
            </a:r>
            <a:r>
              <a:rPr lang="en-US" i="1" dirty="0" smtClean="0"/>
              <a:t>n</a:t>
            </a:r>
            <a:r>
              <a:rPr lang="en-US" dirty="0" smtClean="0"/>
              <a:t>}</a:t>
            </a:r>
          </a:p>
          <a:p>
            <a:pPr lvl="1"/>
            <a:endParaRPr lang="en-US" dirty="0"/>
          </a:p>
          <a:p>
            <a:r>
              <a:rPr lang="en-US" dirty="0" smtClean="0"/>
              <a:t>May have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operations and up to </a:t>
            </a:r>
            <a:r>
              <a:rPr lang="en-US" i="1" dirty="0" smtClean="0"/>
              <a:t>n</a:t>
            </a:r>
            <a:r>
              <a:rPr lang="en-US" dirty="0" smtClean="0"/>
              <a:t>-1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 operations in any order</a:t>
            </a:r>
          </a:p>
          <a:p>
            <a:pPr lvl="1"/>
            <a:r>
              <a:rPr lang="en-US" dirty="0" smtClean="0"/>
              <a:t>After </a:t>
            </a:r>
            <a:r>
              <a:rPr lang="en-US" i="1" dirty="0"/>
              <a:t>n</a:t>
            </a:r>
            <a:r>
              <a:rPr lang="en-US" dirty="0"/>
              <a:t>-1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 </a:t>
            </a:r>
            <a:r>
              <a:rPr lang="en-US" dirty="0" smtClean="0"/>
              <a:t>operations, every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returns same 1 set</a:t>
            </a:r>
          </a:p>
          <a:p>
            <a:pPr lvl="1"/>
            <a:endParaRPr lang="en-US" dirty="0"/>
          </a:p>
          <a:p>
            <a:r>
              <a:rPr lang="en-US" dirty="0" smtClean="0"/>
              <a:t>If total for all these operations is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err="1" smtClean="0"/>
              <a:t>m</a:t>
            </a:r>
            <a:r>
              <a:rPr lang="en-US" dirty="0" err="1" smtClean="0"/>
              <a:t>+</a:t>
            </a:r>
            <a:r>
              <a:rPr lang="en-US" i="1" dirty="0" err="1" smtClean="0"/>
              <a:t>n</a:t>
            </a:r>
            <a:r>
              <a:rPr lang="en-US" dirty="0" smtClean="0"/>
              <a:t>), then average over the runs is </a:t>
            </a:r>
            <a:r>
              <a:rPr lang="en-US" i="1" dirty="0" smtClean="0"/>
              <a:t>O</a:t>
            </a:r>
            <a:r>
              <a:rPr lang="en-US" dirty="0" smtClean="0"/>
              <a:t>(1)	</a:t>
            </a:r>
          </a:p>
          <a:p>
            <a:pPr lvl="1"/>
            <a:r>
              <a:rPr lang="en-US" dirty="0" smtClean="0"/>
              <a:t>We will get very, very close to this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(1) worst-case is impossible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</a:t>
            </a:r>
            <a:r>
              <a:rPr lang="en-US" i="1" dirty="0" smtClean="0"/>
              <a:t>and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</a:p>
          <a:p>
            <a:pPr lvl="2"/>
            <a:r>
              <a:rPr lang="en-US" dirty="0" smtClean="0"/>
              <a:t>Trivial for one </a:t>
            </a:r>
            <a:r>
              <a:rPr lang="en-US" i="1" dirty="0" smtClean="0"/>
              <a:t>or</a:t>
            </a:r>
            <a:r>
              <a:rPr lang="en-US" dirty="0" smtClean="0"/>
              <a:t> the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7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Up-tree data structure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Tree with any number of children at each node</a:t>
            </a:r>
            <a:endParaRPr lang="en-US" sz="1800" dirty="0" smtClean="0"/>
          </a:p>
          <a:p>
            <a:pPr lvl="1"/>
            <a:r>
              <a:rPr lang="en-US" sz="1800" dirty="0"/>
              <a:t>R</a:t>
            </a:r>
            <a:r>
              <a:rPr lang="en-US" sz="1800" dirty="0" smtClean="0"/>
              <a:t>eferences from children to parent (each child knows who it’s parent is)</a:t>
            </a:r>
          </a:p>
          <a:p>
            <a:endParaRPr lang="en-US" sz="600" dirty="0" smtClean="0"/>
          </a:p>
          <a:p>
            <a:r>
              <a:rPr lang="en-US" dirty="0" smtClean="0"/>
              <a:t>Start with </a:t>
            </a:r>
            <a:r>
              <a:rPr lang="en-US" i="1" dirty="0" smtClean="0"/>
              <a:t>forest (collection of trees)</a:t>
            </a:r>
            <a:r>
              <a:rPr lang="en-US" dirty="0" smtClean="0"/>
              <a:t> of 1-node trees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Possible forest after several unions:</a:t>
            </a:r>
          </a:p>
          <a:p>
            <a:pPr lvl="1"/>
            <a:r>
              <a:rPr lang="en-US" sz="1800" dirty="0" smtClean="0"/>
              <a:t>Will use overall roots for the </a:t>
            </a:r>
          </a:p>
          <a:p>
            <a:pPr marL="457200" lvl="1" indent="0">
              <a:buNone/>
            </a:pPr>
            <a:r>
              <a:rPr lang="en-US" sz="1800" dirty="0" smtClean="0"/>
              <a:t>     representative element</a:t>
            </a:r>
          </a:p>
        </p:txBody>
      </p:sp>
      <p:sp>
        <p:nvSpPr>
          <p:cNvPr id="7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432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3</a:t>
            </a:r>
          </a:p>
        </p:txBody>
      </p:sp>
      <p:sp>
        <p:nvSpPr>
          <p:cNvPr id="10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14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1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196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2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340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6</a:t>
            </a:r>
          </a:p>
        </p:txBody>
      </p:sp>
      <p:sp>
        <p:nvSpPr>
          <p:cNvPr id="13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3540136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14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419600" y="47402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</a:t>
            </a:r>
          </a:p>
        </p:txBody>
      </p:sp>
      <p:sp>
        <p:nvSpPr>
          <p:cNvPr id="15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724400" y="56546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16" name="Oval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638800" y="47402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3</a:t>
            </a:r>
          </a:p>
        </p:txBody>
      </p:sp>
      <p:sp>
        <p:nvSpPr>
          <p:cNvPr id="17" name="Oval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467600" y="55784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8" name="Oval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477000" y="55784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9" name="Oval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172200" y="63404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6</a:t>
            </a:r>
          </a:p>
        </p:txBody>
      </p:sp>
      <p:sp>
        <p:nvSpPr>
          <p:cNvPr id="20" name="Oval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010400" y="466407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7</a:t>
            </a:r>
          </a:p>
        </p:txBody>
      </p:sp>
      <p:sp>
        <p:nvSpPr>
          <p:cNvPr id="21" name="Line 1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4724400" y="5121275"/>
            <a:ext cx="1524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2" name="Line 1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6781800" y="5045075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3" name="Line 20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 flipV="1">
            <a:off x="7315200" y="5045075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4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6477000" y="5959475"/>
            <a:ext cx="152400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102642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Find 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): (backwards from the tree traversals we’ve been doing for find so far)</a:t>
            </a:r>
          </a:p>
          <a:p>
            <a:pPr lvl="1"/>
            <a:r>
              <a:rPr lang="en-US" b="1" i="1" dirty="0" smtClean="0"/>
              <a:t>Assume</a:t>
            </a:r>
            <a:r>
              <a:rPr lang="en-US" dirty="0" smtClean="0"/>
              <a:t> we have </a:t>
            </a:r>
            <a:r>
              <a:rPr lang="en-US" i="1" dirty="0" smtClean="0"/>
              <a:t>O</a:t>
            </a:r>
            <a:r>
              <a:rPr lang="en-US" dirty="0" smtClean="0"/>
              <a:t>(1) access to each node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Start 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and follow parent pointers to root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Return the root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91556" y="439105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96356" y="530545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86956" y="436406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77756" y="527846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87156" y="527846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506156" y="619286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344356" y="436406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3296356" y="4772055"/>
            <a:ext cx="1524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6191956" y="4745067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6725356" y="4745067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810956" y="5659467"/>
            <a:ext cx="2286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8" name="Text Box 1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066800" y="4772055"/>
            <a:ext cx="15456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altLang="en-US" sz="2000" b="0" dirty="0" smtClean="0">
                <a:latin typeface="Arial" charset="0"/>
              </a:rPr>
              <a:t>(6</a:t>
            </a:r>
            <a:r>
              <a:rPr lang="en-US" altLang="en-US" sz="2000" b="0" dirty="0">
                <a:latin typeface="Arial" charset="0"/>
              </a:rPr>
              <a:t>) = 7</a:t>
            </a:r>
          </a:p>
        </p:txBody>
      </p:sp>
      <p:sp>
        <p:nvSpPr>
          <p:cNvPr id="19" name="Freeform 16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5290256" y="5507067"/>
            <a:ext cx="444500" cy="762000"/>
          </a:xfrm>
          <a:custGeom>
            <a:avLst/>
            <a:gdLst>
              <a:gd name="T0" fmla="*/ 2147483647 w 280"/>
              <a:gd name="T1" fmla="*/ 2147483647 h 480"/>
              <a:gd name="T2" fmla="*/ 2147483647 w 280"/>
              <a:gd name="T3" fmla="*/ 2147483647 h 480"/>
              <a:gd name="T4" fmla="*/ 2147483647 w 280"/>
              <a:gd name="T5" fmla="*/ 0 h 4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0" h="480">
                <a:moveTo>
                  <a:pt x="40" y="480"/>
                </a:moveTo>
                <a:cubicBezTo>
                  <a:pt x="20" y="352"/>
                  <a:pt x="0" y="224"/>
                  <a:pt x="40" y="144"/>
                </a:cubicBezTo>
                <a:cubicBezTo>
                  <a:pt x="80" y="64"/>
                  <a:pt x="248" y="64"/>
                  <a:pt x="28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0" name="Freeform 17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5582356" y="4516467"/>
            <a:ext cx="609600" cy="990600"/>
          </a:xfrm>
          <a:custGeom>
            <a:avLst/>
            <a:gdLst>
              <a:gd name="T0" fmla="*/ 2147483647 w 384"/>
              <a:gd name="T1" fmla="*/ 2147483647 h 624"/>
              <a:gd name="T2" fmla="*/ 2147483647 w 384"/>
              <a:gd name="T3" fmla="*/ 2147483647 h 624"/>
              <a:gd name="T4" fmla="*/ 2147483647 w 384"/>
              <a:gd name="T5" fmla="*/ 0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624">
                <a:moveTo>
                  <a:pt x="96" y="624"/>
                </a:moveTo>
                <a:cubicBezTo>
                  <a:pt x="48" y="460"/>
                  <a:pt x="0" y="296"/>
                  <a:pt x="48" y="192"/>
                </a:cubicBezTo>
                <a:cubicBezTo>
                  <a:pt x="96" y="88"/>
                  <a:pt x="240" y="44"/>
                  <a:pt x="384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388107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Union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sz="2800" dirty="0" smtClean="0"/>
              <a:t>(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800" dirty="0" smtClean="0"/>
              <a:t>):</a:t>
            </a:r>
            <a:endParaRPr lang="en-US" sz="2800" dirty="0"/>
          </a:p>
          <a:p>
            <a:pPr lvl="1"/>
            <a:r>
              <a:rPr lang="en-US" sz="2400" dirty="0" smtClean="0"/>
              <a:t>Find the roots of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400" dirty="0">
                <a:cs typeface="Courier New" panose="02070309020205020404" pitchFamily="49" charset="0"/>
              </a:rPr>
              <a:t> and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lvl="1"/>
            <a:r>
              <a:rPr lang="en-US" sz="2400" dirty="0" smtClean="0"/>
              <a:t>if distinct trees, we merge, if the same tree, do nothing </a:t>
            </a:r>
            <a:endParaRPr lang="en-US" sz="2400" dirty="0"/>
          </a:p>
          <a:p>
            <a:pPr lvl="1"/>
            <a:r>
              <a:rPr lang="en-US" sz="2400" dirty="0" smtClean="0"/>
              <a:t>Change root of one to have parent be the root of the other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33484" y="44684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438284" y="53828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886084" y="44684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95884" y="53828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105284" y="53828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24284" y="62972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562484" y="446845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3438284" y="4849457"/>
            <a:ext cx="1524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6410084" y="4849457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6943484" y="4849457"/>
            <a:ext cx="3048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6029084" y="5763857"/>
            <a:ext cx="2286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8" name="Freeform 15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3438284" y="3985858"/>
            <a:ext cx="3232150" cy="482600"/>
          </a:xfrm>
          <a:custGeom>
            <a:avLst/>
            <a:gdLst>
              <a:gd name="T0" fmla="*/ 0 w 2392"/>
              <a:gd name="T1" fmla="*/ 2147483647 h 319"/>
              <a:gd name="T2" fmla="*/ 2147483647 w 2392"/>
              <a:gd name="T3" fmla="*/ 2147483647 h 319"/>
              <a:gd name="T4" fmla="*/ 2147483647 w 2392"/>
              <a:gd name="T5" fmla="*/ 2147483647 h 319"/>
              <a:gd name="T6" fmla="*/ 2147483647 w 2392"/>
              <a:gd name="T7" fmla="*/ 2147483647 h 319"/>
              <a:gd name="T8" fmla="*/ 2147483647 w 2392"/>
              <a:gd name="T9" fmla="*/ 2147483647 h 319"/>
              <a:gd name="T10" fmla="*/ 2147483647 w 2392"/>
              <a:gd name="T11" fmla="*/ 2147483647 h 319"/>
              <a:gd name="T12" fmla="*/ 2147483647 w 2392"/>
              <a:gd name="T13" fmla="*/ 2147483647 h 319"/>
              <a:gd name="T14" fmla="*/ 2147483647 w 2392"/>
              <a:gd name="T15" fmla="*/ 2147483647 h 319"/>
              <a:gd name="T16" fmla="*/ 2147483647 w 2392"/>
              <a:gd name="T17" fmla="*/ 2147483647 h 319"/>
              <a:gd name="T18" fmla="*/ 2147483647 w 2392"/>
              <a:gd name="T19" fmla="*/ 2147483647 h 319"/>
              <a:gd name="T20" fmla="*/ 2147483647 w 2392"/>
              <a:gd name="T21" fmla="*/ 2147483647 h 319"/>
              <a:gd name="T22" fmla="*/ 2147483647 w 2392"/>
              <a:gd name="T23" fmla="*/ 2147483647 h 319"/>
              <a:gd name="T24" fmla="*/ 2147483647 w 2392"/>
              <a:gd name="T25" fmla="*/ 2147483647 h 319"/>
              <a:gd name="T26" fmla="*/ 2147483647 w 2392"/>
              <a:gd name="T27" fmla="*/ 2147483647 h 319"/>
              <a:gd name="T28" fmla="*/ 2147483647 w 2392"/>
              <a:gd name="T29" fmla="*/ 2147483647 h 319"/>
              <a:gd name="T30" fmla="*/ 2147483647 w 2392"/>
              <a:gd name="T31" fmla="*/ 2147483647 h 3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92" h="319">
                <a:moveTo>
                  <a:pt x="0" y="311"/>
                </a:moveTo>
                <a:cubicBezTo>
                  <a:pt x="27" y="293"/>
                  <a:pt x="38" y="269"/>
                  <a:pt x="62" y="248"/>
                </a:cubicBezTo>
                <a:cubicBezTo>
                  <a:pt x="72" y="240"/>
                  <a:pt x="82" y="232"/>
                  <a:pt x="93" y="225"/>
                </a:cubicBezTo>
                <a:cubicBezTo>
                  <a:pt x="101" y="220"/>
                  <a:pt x="110" y="216"/>
                  <a:pt x="117" y="210"/>
                </a:cubicBezTo>
                <a:cubicBezTo>
                  <a:pt x="147" y="185"/>
                  <a:pt x="140" y="171"/>
                  <a:pt x="187" y="155"/>
                </a:cubicBezTo>
                <a:cubicBezTo>
                  <a:pt x="268" y="127"/>
                  <a:pt x="352" y="114"/>
                  <a:pt x="436" y="100"/>
                </a:cubicBezTo>
                <a:cubicBezTo>
                  <a:pt x="567" y="78"/>
                  <a:pt x="694" y="53"/>
                  <a:pt x="826" y="38"/>
                </a:cubicBezTo>
                <a:cubicBezTo>
                  <a:pt x="920" y="14"/>
                  <a:pt x="1018" y="12"/>
                  <a:pt x="1114" y="7"/>
                </a:cubicBezTo>
                <a:cubicBezTo>
                  <a:pt x="1334" y="11"/>
                  <a:pt x="1517" y="0"/>
                  <a:pt x="1722" y="30"/>
                </a:cubicBezTo>
                <a:cubicBezTo>
                  <a:pt x="1730" y="33"/>
                  <a:pt x="1737" y="36"/>
                  <a:pt x="1745" y="38"/>
                </a:cubicBezTo>
                <a:cubicBezTo>
                  <a:pt x="1763" y="42"/>
                  <a:pt x="1782" y="41"/>
                  <a:pt x="1800" y="46"/>
                </a:cubicBezTo>
                <a:cubicBezTo>
                  <a:pt x="1811" y="49"/>
                  <a:pt x="1820" y="58"/>
                  <a:pt x="1831" y="61"/>
                </a:cubicBezTo>
                <a:cubicBezTo>
                  <a:pt x="1849" y="66"/>
                  <a:pt x="1868" y="66"/>
                  <a:pt x="1886" y="69"/>
                </a:cubicBezTo>
                <a:cubicBezTo>
                  <a:pt x="1971" y="98"/>
                  <a:pt x="2052" y="138"/>
                  <a:pt x="2135" y="171"/>
                </a:cubicBezTo>
                <a:cubicBezTo>
                  <a:pt x="2203" y="198"/>
                  <a:pt x="2275" y="217"/>
                  <a:pt x="2338" y="256"/>
                </a:cubicBezTo>
                <a:cubicBezTo>
                  <a:pt x="2353" y="281"/>
                  <a:pt x="2372" y="298"/>
                  <a:pt x="2392" y="319"/>
                </a:cubicBezTo>
              </a:path>
            </a:pathLst>
          </a:custGeom>
          <a:noFill/>
          <a:ln>
            <a:headEnd type="triangl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9" name="Text Box 1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38200" y="4629090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(1,7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37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Representation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to remember from the operations:</a:t>
            </a:r>
          </a:p>
          <a:p>
            <a:pPr lvl="1"/>
            <a:r>
              <a:rPr lang="en-US" dirty="0" smtClean="0"/>
              <a:t>We assume O(1) access to </a:t>
            </a:r>
            <a:r>
              <a:rPr lang="en-US" i="1" dirty="0" smtClean="0"/>
              <a:t>each</a:t>
            </a:r>
            <a:r>
              <a:rPr lang="en-US" dirty="0" smtClean="0"/>
              <a:t> node</a:t>
            </a:r>
          </a:p>
          <a:p>
            <a:pPr lvl="1"/>
            <a:r>
              <a:rPr lang="en-US" dirty="0" smtClean="0"/>
              <a:t>Ideally, we want the traversal from leaf to root of each tree to be as short as possible (the find operation depends on this traversal)</a:t>
            </a:r>
          </a:p>
          <a:p>
            <a:pPr lvl="1"/>
            <a:r>
              <a:rPr lang="en-US" dirty="0" smtClean="0"/>
              <a:t>We don’t want to copy a bunch of nodes to a new tree on each union, we only want to modify </a:t>
            </a:r>
            <a:r>
              <a:rPr lang="en-US" dirty="0"/>
              <a:t>one pointer (or a small constant number </a:t>
            </a:r>
            <a:r>
              <a:rPr lang="en-US" dirty="0" smtClean="0"/>
              <a:t>of them)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87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63"/>
            <a:ext cx="7395344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Simple implementation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40897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If set elements are contiguous numbers (e.g., 1,2,…,</a:t>
            </a:r>
            <a:r>
              <a:rPr lang="en-US" sz="2900" i="1" dirty="0" smtClean="0"/>
              <a:t>n</a:t>
            </a:r>
            <a:r>
              <a:rPr lang="en-US" sz="2900" dirty="0" smtClean="0"/>
              <a:t>), use an array of length </a:t>
            </a:r>
            <a:r>
              <a:rPr lang="en-US" sz="2900" i="1" dirty="0" smtClean="0"/>
              <a:t>n </a:t>
            </a:r>
            <a:r>
              <a:rPr lang="en-US" sz="2900" dirty="0" smtClean="0"/>
              <a:t>called </a:t>
            </a:r>
            <a:r>
              <a:rPr lang="en-US" sz="2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</a:t>
            </a:r>
            <a:endParaRPr lang="en-US" sz="2900" b="1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600" dirty="0" smtClean="0"/>
              <a:t>Starting at index 1 on slides</a:t>
            </a:r>
          </a:p>
          <a:p>
            <a:pPr lvl="1"/>
            <a:r>
              <a:rPr lang="en-US" sz="2600" dirty="0" smtClean="0"/>
              <a:t>Put in array index of parent, with 0 (or -1, etc.) for a root</a:t>
            </a:r>
          </a:p>
          <a:p>
            <a:r>
              <a:rPr lang="en-US" sz="2900" dirty="0" smtClean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set elements are not contiguous numbers, could have a separate dictionary hash map to map elements (keys) to numbers (values)</a:t>
            </a:r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00200" y="41148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5000" y="4953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819400" y="41148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648200" y="4800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10000" y="4800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11825" y="5334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191000" y="4191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1905000" y="4495800"/>
            <a:ext cx="152400" cy="4572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4076700" y="4495800"/>
            <a:ext cx="1905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4572000" y="4495800"/>
            <a:ext cx="2286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3810000" y="5143500"/>
            <a:ext cx="114300" cy="1905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8" name="Rectangle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172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19" name="Rectangle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553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20" name="Rectangle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34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21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315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22" name="Rectangle 1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96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23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077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24" name="Rectangle 2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458200" y="4343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25" name="Text Box 2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172200" y="3962400"/>
            <a:ext cx="264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1   2    3    4   5    6   7</a:t>
            </a:r>
          </a:p>
        </p:txBody>
      </p:sp>
      <p:sp>
        <p:nvSpPr>
          <p:cNvPr id="26" name="Text Box 23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638800" y="4343400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up</a:t>
            </a:r>
          </a:p>
        </p:txBody>
      </p:sp>
      <p:sp>
        <p:nvSpPr>
          <p:cNvPr id="27" name="Oval 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143000" y="3210339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28" name="Oval 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752600" y="3210339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2</a:t>
            </a:r>
          </a:p>
        </p:txBody>
      </p:sp>
      <p:sp>
        <p:nvSpPr>
          <p:cNvPr id="29" name="Oval 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2362200" y="321696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3</a:t>
            </a:r>
          </a:p>
        </p:txBody>
      </p:sp>
      <p:sp>
        <p:nvSpPr>
          <p:cNvPr id="30" name="Oval 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971800" y="320371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31" name="Oval 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562350" y="32004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5</a:t>
            </a:r>
          </a:p>
        </p:txBody>
      </p:sp>
      <p:sp>
        <p:nvSpPr>
          <p:cNvPr id="32" name="Oval 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191000" y="32004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6</a:t>
            </a:r>
          </a:p>
        </p:txBody>
      </p:sp>
      <p:sp>
        <p:nvSpPr>
          <p:cNvPr id="33" name="Oval 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772439" y="321696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34" name="Rectangle 15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096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35" name="Rectangle 16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477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0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36" name="Rectangle 17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6858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37" name="Rectangle 18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239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0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38" name="Rectangle 19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620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0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39" name="Rectangle 20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001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0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40" name="Rectangle 21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8382000" y="32766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0</a:t>
            </a:r>
          </a:p>
        </p:txBody>
      </p:sp>
      <p:sp>
        <p:nvSpPr>
          <p:cNvPr id="41" name="Text Box 22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096000" y="2895600"/>
            <a:ext cx="2640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1   2    3    4   5    6   7</a:t>
            </a:r>
          </a:p>
        </p:txBody>
      </p:sp>
      <p:sp>
        <p:nvSpPr>
          <p:cNvPr id="42" name="Text Box 23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5562600" y="3276600"/>
            <a:ext cx="46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204061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955693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Implement operations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91000"/>
            <a:ext cx="7772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Worst-case run-time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?</a:t>
            </a:r>
          </a:p>
          <a:p>
            <a:endParaRPr lang="en-US" sz="1000" dirty="0" smtClean="0"/>
          </a:p>
          <a:p>
            <a:r>
              <a:rPr lang="en-US" dirty="0"/>
              <a:t>Worst-case run-time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?</a:t>
            </a:r>
          </a:p>
          <a:p>
            <a:endParaRPr lang="en-US" sz="1000" dirty="0" smtClean="0"/>
          </a:p>
          <a:p>
            <a:r>
              <a:rPr lang="en-US" dirty="0"/>
              <a:t>Worst-case run-time </a:t>
            </a:r>
            <a:r>
              <a:rPr lang="en-US" dirty="0" smtClean="0"/>
              <a:t>for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s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i="1" dirty="0" smtClean="0"/>
              <a:t>n</a:t>
            </a:r>
            <a:r>
              <a:rPr lang="en-US" dirty="0" smtClean="0"/>
              <a:t>-1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s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3400" y="1600200"/>
            <a:ext cx="4038600" cy="2209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assumes x in range 1,n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find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while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(up[x] != 0)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x = up[x];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}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return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x;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00600" y="1600200"/>
            <a:ext cx="4038600" cy="2209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assumes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x,y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are roots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void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union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</a:t>
            </a:r>
            <a:r>
              <a:rPr lang="en-US" sz="2000" kern="0" dirty="0">
                <a:latin typeface="Courier New" pitchFamily="49" charset="0"/>
              </a:rPr>
              <a:t>, </a:t>
            </a:r>
            <a:r>
              <a:rPr lang="en-US" sz="2000" kern="0" dirty="0" err="1">
                <a:latin typeface="Courier New" pitchFamily="49" charset="0"/>
              </a:rPr>
              <a:t>int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y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// y = find(y)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// x = find(x)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up[y] = x;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49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98295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Implement operations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91000"/>
            <a:ext cx="7772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Worst-case run-time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 smtClean="0"/>
              <a:t>? </a:t>
            </a:r>
          </a:p>
          <a:p>
            <a:endParaRPr lang="en-US" sz="1000" dirty="0" smtClean="0"/>
          </a:p>
          <a:p>
            <a:r>
              <a:rPr lang="en-US" dirty="0"/>
              <a:t>Worst-case run-time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? </a:t>
            </a:r>
            <a:endParaRPr lang="en-US" dirty="0" smtClean="0">
              <a:solidFill>
                <a:srgbClr val="4F81BD"/>
              </a:solidFill>
            </a:endParaRPr>
          </a:p>
          <a:p>
            <a:endParaRPr lang="en-US" sz="1000" dirty="0" smtClean="0"/>
          </a:p>
          <a:p>
            <a:r>
              <a:rPr lang="en-US" dirty="0"/>
              <a:t>Worst-case run-time </a:t>
            </a:r>
            <a:r>
              <a:rPr lang="en-US" dirty="0" smtClean="0"/>
              <a:t>for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s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i="1" dirty="0" smtClean="0"/>
              <a:t>n</a:t>
            </a:r>
            <a:r>
              <a:rPr lang="en-US" dirty="0" smtClean="0"/>
              <a:t>-1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dirty="0"/>
              <a:t>s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4F81BD"/>
                </a:solidFill>
              </a:rPr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3400" y="1600200"/>
            <a:ext cx="4038600" cy="2209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assumes x in range 1,n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find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while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(up[x] != 0)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x = up[x];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}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return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x;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00600" y="1600200"/>
            <a:ext cx="4038600" cy="2209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// assumes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x,y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are roots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void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union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x</a:t>
            </a:r>
            <a:r>
              <a:rPr lang="en-US" sz="2000" kern="0" dirty="0">
                <a:latin typeface="Courier New" pitchFamily="49" charset="0"/>
              </a:rPr>
              <a:t>, </a:t>
            </a:r>
            <a:r>
              <a:rPr lang="en-US" sz="2000" kern="0" dirty="0" err="1">
                <a:latin typeface="Courier New" pitchFamily="49" charset="0"/>
              </a:rPr>
              <a:t>int</a:t>
            </a: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y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// y = find(y)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kern="0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// x = find(x)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up[y] = x;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4191000"/>
            <a:ext cx="1711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+mj-lt"/>
              </a:rPr>
              <a:t>		O</a:t>
            </a:r>
            <a:r>
              <a:rPr lang="en-US" sz="2000" dirty="0">
                <a:solidFill>
                  <a:schemeClr val="accent1"/>
                </a:solidFill>
                <a:latin typeface="+mj-lt"/>
              </a:rPr>
              <a:t>(1) </a:t>
            </a:r>
          </a:p>
          <a:p>
            <a:endParaRPr lang="en-US" sz="2000" b="0" dirty="0" err="1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9200" y="4898886"/>
            <a:ext cx="15760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+mj-lt"/>
              </a:rPr>
              <a:t>		O(n)</a:t>
            </a:r>
            <a:endParaRPr lang="en-US" sz="2000" dirty="0">
              <a:solidFill>
                <a:schemeClr val="accent1"/>
              </a:solidFill>
              <a:latin typeface="+mj-lt"/>
            </a:endParaRPr>
          </a:p>
          <a:p>
            <a:endParaRPr lang="en-US" sz="2000" b="0" dirty="0" err="1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6548" y="5613844"/>
            <a:ext cx="9833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accent1"/>
                </a:solidFill>
                <a:latin typeface="+mj-lt"/>
              </a:rPr>
              <a:t>O(m*n)</a:t>
            </a:r>
            <a:endParaRPr lang="en-US" sz="2000" dirty="0">
              <a:solidFill>
                <a:schemeClr val="accent1"/>
              </a:solidFill>
              <a:latin typeface="+mj-lt"/>
            </a:endParaRPr>
          </a:p>
          <a:p>
            <a:endParaRPr lang="en-US" sz="2000" b="0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819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6674815" cy="1371600"/>
          </a:xfrm>
        </p:spPr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5647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Spanning Trees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Union-find Data Structure</a:t>
            </a:r>
          </a:p>
        </p:txBody>
      </p:sp>
    </p:spTree>
    <p:extLst>
      <p:ext uri="{BB962C8B-B14F-4D97-AF65-F5344CB8AC3E}">
        <p14:creationId xmlns:p14="http://schemas.microsoft.com/office/powerpoint/2010/main" val="99683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The bad case to avoid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7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81200" y="1600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67000" y="1600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2</a:t>
            </a:r>
          </a:p>
        </p:txBody>
      </p:sp>
      <p:sp>
        <p:nvSpPr>
          <p:cNvPr id="9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352800" y="1600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3</a:t>
            </a:r>
          </a:p>
        </p:txBody>
      </p:sp>
      <p:sp>
        <p:nvSpPr>
          <p:cNvPr id="10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24400" y="1600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n</a:t>
            </a: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86200" y="1295400"/>
            <a:ext cx="641350" cy="64135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0">
                <a:latin typeface="Arial" charset="0"/>
              </a:rPr>
              <a:t>…</a:t>
            </a:r>
          </a:p>
        </p:txBody>
      </p:sp>
      <p:sp>
        <p:nvSpPr>
          <p:cNvPr id="12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209800" y="28956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1</a:t>
            </a:r>
          </a:p>
        </p:txBody>
      </p:sp>
      <p:sp>
        <p:nvSpPr>
          <p:cNvPr id="13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2</a:t>
            </a:r>
          </a:p>
        </p:txBody>
      </p:sp>
      <p:sp>
        <p:nvSpPr>
          <p:cNvPr id="14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352800" y="2362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3</a:t>
            </a:r>
          </a:p>
        </p:txBody>
      </p:sp>
      <p:sp>
        <p:nvSpPr>
          <p:cNvPr id="15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724400" y="2362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n</a:t>
            </a:r>
          </a:p>
        </p:txBody>
      </p:sp>
      <p:sp>
        <p:nvSpPr>
          <p:cNvPr id="16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2362200" y="2590800"/>
            <a:ext cx="3048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7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486400" y="1447800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(2,1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18" name="Oval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38400" y="42672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1</a:t>
            </a:r>
          </a:p>
        </p:txBody>
      </p:sp>
      <p:sp>
        <p:nvSpPr>
          <p:cNvPr id="19" name="Oval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895600" y="37338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2</a:t>
            </a:r>
          </a:p>
        </p:txBody>
      </p:sp>
      <p:sp>
        <p:nvSpPr>
          <p:cNvPr id="20" name="Oval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352800" y="32004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3</a:t>
            </a:r>
          </a:p>
        </p:txBody>
      </p:sp>
      <p:sp>
        <p:nvSpPr>
          <p:cNvPr id="21" name="Oval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724400" y="32004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n</a:t>
            </a:r>
          </a:p>
        </p:txBody>
      </p:sp>
      <p:sp>
        <p:nvSpPr>
          <p:cNvPr id="22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2590800" y="3962400"/>
            <a:ext cx="3048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3" name="Line 1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3124200" y="3429000"/>
            <a:ext cx="3048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4" name="Text Box 2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410200" y="2133600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(3,2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25" name="Text Box 2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410200" y="3276600"/>
            <a:ext cx="17075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nion</a:t>
            </a:r>
            <a:r>
              <a:rPr lang="en-US" altLang="en-US" sz="2000" b="0" dirty="0" smtClean="0">
                <a:latin typeface="Arial" charset="0"/>
              </a:rPr>
              <a:t>(</a:t>
            </a:r>
            <a:r>
              <a:rPr lang="en-US" altLang="en-US" sz="2000" b="0" i="1" dirty="0" smtClean="0">
                <a:latin typeface="Arial" charset="0"/>
              </a:rPr>
              <a:t>n</a:t>
            </a:r>
            <a:r>
              <a:rPr lang="en-US" altLang="en-US" sz="2000" b="0" dirty="0" smtClean="0">
                <a:latin typeface="Arial" charset="0"/>
              </a:rPr>
              <a:t>,</a:t>
            </a:r>
            <a:r>
              <a:rPr lang="en-US" altLang="en-US" sz="2000" b="0" i="1" dirty="0" smtClean="0">
                <a:latin typeface="Arial" charset="0"/>
              </a:rPr>
              <a:t>n</a:t>
            </a:r>
            <a:r>
              <a:rPr lang="en-US" altLang="en-US" sz="2000" b="0" dirty="0" smtClean="0">
                <a:latin typeface="Arial" charset="0"/>
              </a:rPr>
              <a:t>-1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26" name="Text Box 2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886200" y="1981200"/>
            <a:ext cx="641350" cy="64135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0" dirty="0">
                <a:latin typeface="Arial" charset="0"/>
              </a:rPr>
              <a:t>…</a:t>
            </a:r>
          </a:p>
        </p:txBody>
      </p:sp>
      <p:sp>
        <p:nvSpPr>
          <p:cNvPr id="27" name="Text Box 2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86200" y="2819400"/>
            <a:ext cx="641350" cy="64135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0" dirty="0">
                <a:latin typeface="Arial" charset="0"/>
              </a:rPr>
              <a:t>…</a:t>
            </a:r>
          </a:p>
        </p:txBody>
      </p:sp>
      <p:sp>
        <p:nvSpPr>
          <p:cNvPr id="28" name="Oval 2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819400" y="56388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1</a:t>
            </a:r>
          </a:p>
        </p:txBody>
      </p:sp>
      <p:sp>
        <p:nvSpPr>
          <p:cNvPr id="29" name="Oval 2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276600" y="51054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2</a:t>
            </a:r>
          </a:p>
        </p:txBody>
      </p:sp>
      <p:sp>
        <p:nvSpPr>
          <p:cNvPr id="30" name="Oval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733800" y="45720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3</a:t>
            </a:r>
          </a:p>
        </p:txBody>
      </p:sp>
      <p:sp>
        <p:nvSpPr>
          <p:cNvPr id="31" name="Oval 2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724400" y="4038600"/>
            <a:ext cx="304800" cy="3048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Arial" charset="0"/>
              </a:rPr>
              <a:t>n</a:t>
            </a:r>
          </a:p>
        </p:txBody>
      </p:sp>
      <p:sp>
        <p:nvSpPr>
          <p:cNvPr id="32" name="Line 28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2971800" y="5334000"/>
            <a:ext cx="3048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3" name="Line 29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3505200" y="4800600"/>
            <a:ext cx="3048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4" name="Line 30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4267200" y="4191000"/>
            <a:ext cx="4572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5" name="Text Box 31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943600" y="2590800"/>
            <a:ext cx="25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.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36" name="Text Box 32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5257800" y="4038600"/>
            <a:ext cx="2291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altLang="en-US" sz="2000" b="0" dirty="0" smtClean="0">
                <a:latin typeface="Arial" charset="0"/>
              </a:rPr>
              <a:t>(1</a:t>
            </a:r>
            <a:r>
              <a:rPr lang="en-US" altLang="en-US" sz="2000" b="0" dirty="0">
                <a:latin typeface="Arial" charset="0"/>
              </a:rPr>
              <a:t>)   </a:t>
            </a:r>
            <a:r>
              <a:rPr lang="en-US" altLang="en-US" sz="2000" b="0" i="1" dirty="0">
                <a:latin typeface="Arial" charset="0"/>
              </a:rPr>
              <a:t>n</a:t>
            </a:r>
            <a:r>
              <a:rPr lang="en-US" altLang="en-US" sz="2000" b="0" dirty="0">
                <a:latin typeface="Arial" charset="0"/>
              </a:rPr>
              <a:t> steps!!</a:t>
            </a:r>
          </a:p>
        </p:txBody>
      </p:sp>
    </p:spTree>
    <p:extLst>
      <p:ext uri="{BB962C8B-B14F-4D97-AF65-F5344CB8AC3E}">
        <p14:creationId xmlns:p14="http://schemas.microsoft.com/office/powerpoint/2010/main" val="169022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Weighted union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Weighted union:</a:t>
            </a:r>
          </a:p>
          <a:p>
            <a:pPr lvl="1"/>
            <a:r>
              <a:rPr lang="en-US" altLang="en-US" dirty="0"/>
              <a:t>Always point the </a:t>
            </a:r>
            <a:r>
              <a:rPr lang="en-US" altLang="en-US" i="1" dirty="0"/>
              <a:t>smaller</a:t>
            </a:r>
            <a:r>
              <a:rPr lang="en-US" altLang="en-US" dirty="0"/>
              <a:t> (total # of nodes) tree to the root of the larger tree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3600" y="3530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438400" y="4445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38600" y="3530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29400" y="4445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638800" y="4445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257800" y="53594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96000" y="3530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2438400" y="3911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5943600" y="3911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6477000" y="3835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562600" y="48260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9" name="Text Box 1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89725" y="3084513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(1,7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20" name="Text 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600200" y="3581400"/>
            <a:ext cx="327334" cy="40011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2</a:t>
            </a:r>
          </a:p>
        </p:txBody>
      </p:sp>
      <p:sp>
        <p:nvSpPr>
          <p:cNvPr id="21" name="Text Box 1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486400" y="3581400"/>
            <a:ext cx="327334" cy="40011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4</a:t>
            </a:r>
          </a:p>
        </p:txBody>
      </p:sp>
      <p:sp>
        <p:nvSpPr>
          <p:cNvPr id="22" name="Text Box 1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489325" y="3581400"/>
            <a:ext cx="327334" cy="40011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5264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Weighted union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Weighted union:</a:t>
            </a:r>
          </a:p>
          <a:p>
            <a:pPr lvl="1"/>
            <a:r>
              <a:rPr lang="en-US" altLang="en-US" dirty="0"/>
              <a:t>Always point the </a:t>
            </a:r>
            <a:r>
              <a:rPr lang="en-US" altLang="en-US" i="1" dirty="0"/>
              <a:t>smaller</a:t>
            </a:r>
            <a:r>
              <a:rPr lang="en-US" altLang="en-US" dirty="0"/>
              <a:t> (total # of nodes) tree to the root of the larger </a:t>
            </a:r>
            <a:r>
              <a:rPr lang="en-US" altLang="en-US" dirty="0" smtClean="0"/>
              <a:t>tree</a:t>
            </a:r>
          </a:p>
          <a:p>
            <a:pPr lvl="1"/>
            <a:r>
              <a:rPr lang="en-US" altLang="en-US" dirty="0" smtClean="0"/>
              <a:t>What just happened to the height of the larger tree?</a:t>
            </a:r>
            <a:endParaRPr lang="en-US" alt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71638" y="42933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76438" y="52077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76638" y="42933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167438" y="52077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76838" y="52077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95838" y="61221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34038" y="42933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1976438" y="4674393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5481638" y="4674393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6015038" y="4598193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5100638" y="5588793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8" name="Freeform 15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1944688" y="3810793"/>
            <a:ext cx="3797300" cy="506413"/>
          </a:xfrm>
          <a:custGeom>
            <a:avLst/>
            <a:gdLst>
              <a:gd name="T0" fmla="*/ 0 w 2392"/>
              <a:gd name="T1" fmla="*/ 2147483647 h 319"/>
              <a:gd name="T2" fmla="*/ 2147483647 w 2392"/>
              <a:gd name="T3" fmla="*/ 2147483647 h 319"/>
              <a:gd name="T4" fmla="*/ 2147483647 w 2392"/>
              <a:gd name="T5" fmla="*/ 2147483647 h 319"/>
              <a:gd name="T6" fmla="*/ 2147483647 w 2392"/>
              <a:gd name="T7" fmla="*/ 2147483647 h 319"/>
              <a:gd name="T8" fmla="*/ 2147483647 w 2392"/>
              <a:gd name="T9" fmla="*/ 2147483647 h 319"/>
              <a:gd name="T10" fmla="*/ 2147483647 w 2392"/>
              <a:gd name="T11" fmla="*/ 2147483647 h 319"/>
              <a:gd name="T12" fmla="*/ 2147483647 w 2392"/>
              <a:gd name="T13" fmla="*/ 2147483647 h 319"/>
              <a:gd name="T14" fmla="*/ 2147483647 w 2392"/>
              <a:gd name="T15" fmla="*/ 2147483647 h 319"/>
              <a:gd name="T16" fmla="*/ 2147483647 w 2392"/>
              <a:gd name="T17" fmla="*/ 2147483647 h 319"/>
              <a:gd name="T18" fmla="*/ 2147483647 w 2392"/>
              <a:gd name="T19" fmla="*/ 2147483647 h 319"/>
              <a:gd name="T20" fmla="*/ 2147483647 w 2392"/>
              <a:gd name="T21" fmla="*/ 2147483647 h 319"/>
              <a:gd name="T22" fmla="*/ 2147483647 w 2392"/>
              <a:gd name="T23" fmla="*/ 2147483647 h 319"/>
              <a:gd name="T24" fmla="*/ 2147483647 w 2392"/>
              <a:gd name="T25" fmla="*/ 2147483647 h 319"/>
              <a:gd name="T26" fmla="*/ 2147483647 w 2392"/>
              <a:gd name="T27" fmla="*/ 2147483647 h 319"/>
              <a:gd name="T28" fmla="*/ 2147483647 w 2392"/>
              <a:gd name="T29" fmla="*/ 2147483647 h 319"/>
              <a:gd name="T30" fmla="*/ 2147483647 w 2392"/>
              <a:gd name="T31" fmla="*/ 2147483647 h 3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92" h="319">
                <a:moveTo>
                  <a:pt x="0" y="311"/>
                </a:moveTo>
                <a:cubicBezTo>
                  <a:pt x="27" y="293"/>
                  <a:pt x="38" y="269"/>
                  <a:pt x="62" y="248"/>
                </a:cubicBezTo>
                <a:cubicBezTo>
                  <a:pt x="72" y="240"/>
                  <a:pt x="82" y="232"/>
                  <a:pt x="93" y="225"/>
                </a:cubicBezTo>
                <a:cubicBezTo>
                  <a:pt x="101" y="220"/>
                  <a:pt x="110" y="216"/>
                  <a:pt x="117" y="210"/>
                </a:cubicBezTo>
                <a:cubicBezTo>
                  <a:pt x="147" y="185"/>
                  <a:pt x="140" y="171"/>
                  <a:pt x="187" y="155"/>
                </a:cubicBezTo>
                <a:cubicBezTo>
                  <a:pt x="268" y="127"/>
                  <a:pt x="352" y="114"/>
                  <a:pt x="436" y="100"/>
                </a:cubicBezTo>
                <a:cubicBezTo>
                  <a:pt x="567" y="78"/>
                  <a:pt x="694" y="53"/>
                  <a:pt x="826" y="38"/>
                </a:cubicBezTo>
                <a:cubicBezTo>
                  <a:pt x="920" y="14"/>
                  <a:pt x="1018" y="12"/>
                  <a:pt x="1114" y="7"/>
                </a:cubicBezTo>
                <a:cubicBezTo>
                  <a:pt x="1334" y="11"/>
                  <a:pt x="1517" y="0"/>
                  <a:pt x="1722" y="30"/>
                </a:cubicBezTo>
                <a:cubicBezTo>
                  <a:pt x="1730" y="33"/>
                  <a:pt x="1737" y="36"/>
                  <a:pt x="1745" y="38"/>
                </a:cubicBezTo>
                <a:cubicBezTo>
                  <a:pt x="1763" y="42"/>
                  <a:pt x="1782" y="41"/>
                  <a:pt x="1800" y="46"/>
                </a:cubicBezTo>
                <a:cubicBezTo>
                  <a:pt x="1811" y="49"/>
                  <a:pt x="1820" y="58"/>
                  <a:pt x="1831" y="61"/>
                </a:cubicBezTo>
                <a:cubicBezTo>
                  <a:pt x="1849" y="66"/>
                  <a:pt x="1868" y="66"/>
                  <a:pt x="1886" y="69"/>
                </a:cubicBezTo>
                <a:cubicBezTo>
                  <a:pt x="1971" y="98"/>
                  <a:pt x="2052" y="138"/>
                  <a:pt x="2135" y="171"/>
                </a:cubicBezTo>
                <a:cubicBezTo>
                  <a:pt x="2203" y="198"/>
                  <a:pt x="2275" y="217"/>
                  <a:pt x="2338" y="256"/>
                </a:cubicBezTo>
                <a:cubicBezTo>
                  <a:pt x="2353" y="281"/>
                  <a:pt x="2372" y="298"/>
                  <a:pt x="2392" y="319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9" name="Text Box 1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227763" y="3847306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(1,7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21" name="Text Box 1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024438" y="4369593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FF0000"/>
                </a:solidFill>
                <a:latin typeface="Arial" charset="0"/>
              </a:rPr>
              <a:t>6</a:t>
            </a:r>
            <a:endParaRPr lang="en-US" altLang="en-US" sz="24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027363" y="4409281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2019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Weighted union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Weighted union:</a:t>
            </a:r>
          </a:p>
          <a:p>
            <a:pPr lvl="1"/>
            <a:r>
              <a:rPr lang="en-US" altLang="en-US" dirty="0"/>
              <a:t>L</a:t>
            </a:r>
            <a:r>
              <a:rPr lang="en-US" altLang="en-US" dirty="0" smtClean="0"/>
              <a:t>ike balancing on an AVL tree, we’re trying to keep the traversal from leaf to overall root short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248400" y="4419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553200" y="5334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62200" y="35814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0" y="4419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343400" y="4419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962400" y="5334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800600" y="3505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6553200" y="4800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4648200" y="38862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5181600" y="3810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4267200" y="4800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9" name="Text Box 16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965654" y="3406062"/>
            <a:ext cx="1479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en-US" altLang="en-US" sz="2000" b="0" dirty="0" smtClean="0">
                <a:latin typeface="Arial" charset="0"/>
              </a:rPr>
              <a:t>(1,7</a:t>
            </a:r>
            <a:r>
              <a:rPr lang="en-US" altLang="en-US" sz="2000" b="0" dirty="0">
                <a:latin typeface="Arial" charset="0"/>
              </a:rPr>
              <a:t>)</a:t>
            </a:r>
          </a:p>
        </p:txBody>
      </p:sp>
      <p:sp>
        <p:nvSpPr>
          <p:cNvPr id="21" name="Text Box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91000" y="3581400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FF0000"/>
                </a:solidFill>
                <a:latin typeface="Arial" charset="0"/>
              </a:rPr>
              <a:t>6</a:t>
            </a:r>
            <a:endParaRPr lang="en-US" altLang="en-US" sz="24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801813" y="3657600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</a:t>
            </a:r>
          </a:p>
        </p:txBody>
      </p:sp>
      <p:sp>
        <p:nvSpPr>
          <p:cNvPr id="23" name="Line 13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5334000" y="37338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56301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Array implementation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Keep the </a:t>
            </a:r>
            <a:r>
              <a:rPr lang="en-US" i="1" dirty="0" smtClean="0"/>
              <a:t>weight</a:t>
            </a:r>
            <a:r>
              <a:rPr lang="en-US" dirty="0" smtClean="0"/>
              <a:t> (number of nodes in a second array).  Or have one array of objects with two fields.  Could keep track of </a:t>
            </a:r>
            <a:r>
              <a:rPr lang="en-US" i="1" dirty="0" smtClean="0"/>
              <a:t>height</a:t>
            </a:r>
            <a:r>
              <a:rPr lang="en-US" dirty="0" smtClean="0"/>
              <a:t>, but that’s harder.  </a:t>
            </a:r>
            <a:r>
              <a:rPr lang="en-US" i="1" dirty="0" smtClean="0"/>
              <a:t>Weight</a:t>
            </a:r>
            <a:r>
              <a:rPr lang="en-US" dirty="0" smtClean="0"/>
              <a:t> gives us an approximation.</a:t>
            </a:r>
            <a:endParaRPr lang="en-US" dirty="0"/>
          </a:p>
        </p:txBody>
      </p:sp>
      <p:sp>
        <p:nvSpPr>
          <p:cNvPr id="7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53992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8792" y="4191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17667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14" name="Line 10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1158792" y="3657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8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592" y="3429000"/>
            <a:ext cx="327334" cy="40011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20" name="Text Box 1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68392" y="3392488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21" name="Rectangle 1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188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0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22" name="Rectangle 18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188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2</a:t>
            </a:r>
          </a:p>
        </p:txBody>
      </p:sp>
      <p:sp>
        <p:nvSpPr>
          <p:cNvPr id="23" name="Rectangle 19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569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24" name="Rectangle 2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569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5" name="Rectangle 2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950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0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26" name="Rectangle 2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50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27" name="Rectangle 2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331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28" name="Rectangle 24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331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9" name="Rectangle 2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712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30" name="Rectangle 2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712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1" name="Rectangle 27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093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32" name="Rectangle 2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093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3" name="Rectangle 2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474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0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34" name="Rectangle 3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8474075" y="4215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35" name="Text Box 31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256337" y="3352800"/>
            <a:ext cx="288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1   2   3  4  5   6   7  </a:t>
            </a:r>
          </a:p>
        </p:txBody>
      </p:sp>
      <p:sp>
        <p:nvSpPr>
          <p:cNvPr id="36" name="Text Box 32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087900" y="3834962"/>
            <a:ext cx="10573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parent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105400" y="417944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weight</a:t>
            </a:r>
          </a:p>
        </p:txBody>
      </p:sp>
      <p:sp>
        <p:nvSpPr>
          <p:cNvPr id="52" name="Oval 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123967" y="3886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53" name="Oval 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285767" y="3886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54" name="Oval 9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987592" y="4419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55" name="Oval 10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666767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57" name="Line 12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3552467" y="3581400"/>
            <a:ext cx="1905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8" name="Line 13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 flipV="1">
            <a:off x="4047767" y="3581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9" name="Line 14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3285767" y="4229100"/>
            <a:ext cx="1143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0" name="Text Box 18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090779" y="3295710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4</a:t>
            </a:r>
          </a:p>
        </p:txBody>
      </p:sp>
      <p:sp>
        <p:nvSpPr>
          <p:cNvPr id="61" name="Oval 3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30180" y="52636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</a:t>
            </a:r>
          </a:p>
        </p:txBody>
      </p:sp>
      <p:sp>
        <p:nvSpPr>
          <p:cNvPr id="62" name="Oval 4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1134980" y="61780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63" name="Oval 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293855" y="52636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64" name="Line 10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 flipV="1">
            <a:off x="1134980" y="564466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66" name="Text Box 16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744580" y="5379556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67" name="Rectangle 17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164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FF0000"/>
                </a:solidFill>
                <a:latin typeface="Arial" charset="0"/>
              </a:rPr>
              <a:t>7</a:t>
            </a:r>
            <a:endParaRPr lang="en-US" altLang="en-US" sz="24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8" name="Rectangle 18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164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chemeClr val="bg2"/>
                </a:solidFill>
                <a:latin typeface="Arial" charset="0"/>
              </a:rPr>
              <a:t>2</a:t>
            </a:r>
          </a:p>
        </p:txBody>
      </p:sp>
      <p:sp>
        <p:nvSpPr>
          <p:cNvPr id="69" name="Rectangle 19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6545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</a:t>
            </a:r>
          </a:p>
        </p:txBody>
      </p:sp>
      <p:sp>
        <p:nvSpPr>
          <p:cNvPr id="70" name="Rectangle 20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545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71" name="Rectangle 21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926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0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72" name="Rectangle 22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6926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73" name="Rectangle 23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7307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74" name="Rectangle 24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7307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75" name="Rectangle 25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7688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76" name="Rectangle 26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7688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77" name="Rectangle 27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8069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78" name="Rectangle 28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8069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79" name="Rectangle 29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8450263" y="5514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0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80" name="Rectangle 30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8450263" y="5895284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solidFill>
                  <a:srgbClr val="FF0000"/>
                </a:solidFill>
                <a:latin typeface="Arial" charset="0"/>
              </a:rPr>
              <a:t>6</a:t>
            </a:r>
            <a:endParaRPr lang="en-US" altLang="en-US" sz="24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" name="Text Box 32"/>
          <p:cNvSpPr txBox="1"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5130724" y="5514284"/>
            <a:ext cx="10573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 smtClean="0">
                <a:latin typeface="Arial" charset="0"/>
              </a:rPr>
              <a:t>parent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82" name="Text Box 33"/>
          <p:cNvSpPr txBox="1"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5081588" y="5858771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weight</a:t>
            </a:r>
          </a:p>
        </p:txBody>
      </p:sp>
      <p:sp>
        <p:nvSpPr>
          <p:cNvPr id="83" name="Oval 7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4100155" y="58732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84" name="Oval 8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3261955" y="58732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85" name="Oval 9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2963780" y="64066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86" name="Oval 10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3642955" y="526366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87" name="Line 12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 flipV="1">
            <a:off x="3528655" y="5568468"/>
            <a:ext cx="1905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8" name="Line 13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 flipV="1">
            <a:off x="4023955" y="5568468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9" name="Line 14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V="1">
            <a:off x="3261955" y="6216168"/>
            <a:ext cx="1143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0" name="Text Box 18"/>
          <p:cNvSpPr txBox="1"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3066967" y="5282778"/>
            <a:ext cx="356188" cy="461665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91" name="Freeform 15"/>
          <p:cNvSpPr>
            <a:spLocks/>
          </p:cNvSpPr>
          <p:nvPr>
            <p:custDataLst>
              <p:tags r:id="rId61"/>
            </p:custDataLst>
          </p:nvPr>
        </p:nvSpPr>
        <p:spPr bwMode="auto">
          <a:xfrm>
            <a:off x="1134980" y="4882668"/>
            <a:ext cx="2607987" cy="400110"/>
          </a:xfrm>
          <a:custGeom>
            <a:avLst/>
            <a:gdLst>
              <a:gd name="T0" fmla="*/ 0 w 2392"/>
              <a:gd name="T1" fmla="*/ 2147483647 h 319"/>
              <a:gd name="T2" fmla="*/ 2147483647 w 2392"/>
              <a:gd name="T3" fmla="*/ 2147483647 h 319"/>
              <a:gd name="T4" fmla="*/ 2147483647 w 2392"/>
              <a:gd name="T5" fmla="*/ 2147483647 h 319"/>
              <a:gd name="T6" fmla="*/ 2147483647 w 2392"/>
              <a:gd name="T7" fmla="*/ 2147483647 h 319"/>
              <a:gd name="T8" fmla="*/ 2147483647 w 2392"/>
              <a:gd name="T9" fmla="*/ 2147483647 h 319"/>
              <a:gd name="T10" fmla="*/ 2147483647 w 2392"/>
              <a:gd name="T11" fmla="*/ 2147483647 h 319"/>
              <a:gd name="T12" fmla="*/ 2147483647 w 2392"/>
              <a:gd name="T13" fmla="*/ 2147483647 h 319"/>
              <a:gd name="T14" fmla="*/ 2147483647 w 2392"/>
              <a:gd name="T15" fmla="*/ 2147483647 h 319"/>
              <a:gd name="T16" fmla="*/ 2147483647 w 2392"/>
              <a:gd name="T17" fmla="*/ 2147483647 h 319"/>
              <a:gd name="T18" fmla="*/ 2147483647 w 2392"/>
              <a:gd name="T19" fmla="*/ 2147483647 h 319"/>
              <a:gd name="T20" fmla="*/ 2147483647 w 2392"/>
              <a:gd name="T21" fmla="*/ 2147483647 h 319"/>
              <a:gd name="T22" fmla="*/ 2147483647 w 2392"/>
              <a:gd name="T23" fmla="*/ 2147483647 h 319"/>
              <a:gd name="T24" fmla="*/ 2147483647 w 2392"/>
              <a:gd name="T25" fmla="*/ 2147483647 h 319"/>
              <a:gd name="T26" fmla="*/ 2147483647 w 2392"/>
              <a:gd name="T27" fmla="*/ 2147483647 h 319"/>
              <a:gd name="T28" fmla="*/ 2147483647 w 2392"/>
              <a:gd name="T29" fmla="*/ 2147483647 h 319"/>
              <a:gd name="T30" fmla="*/ 2147483647 w 2392"/>
              <a:gd name="T31" fmla="*/ 2147483647 h 3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92" h="319">
                <a:moveTo>
                  <a:pt x="0" y="311"/>
                </a:moveTo>
                <a:cubicBezTo>
                  <a:pt x="27" y="293"/>
                  <a:pt x="38" y="269"/>
                  <a:pt x="62" y="248"/>
                </a:cubicBezTo>
                <a:cubicBezTo>
                  <a:pt x="72" y="240"/>
                  <a:pt x="82" y="232"/>
                  <a:pt x="93" y="225"/>
                </a:cubicBezTo>
                <a:cubicBezTo>
                  <a:pt x="101" y="220"/>
                  <a:pt x="110" y="216"/>
                  <a:pt x="117" y="210"/>
                </a:cubicBezTo>
                <a:cubicBezTo>
                  <a:pt x="147" y="185"/>
                  <a:pt x="140" y="171"/>
                  <a:pt x="187" y="155"/>
                </a:cubicBezTo>
                <a:cubicBezTo>
                  <a:pt x="268" y="127"/>
                  <a:pt x="352" y="114"/>
                  <a:pt x="436" y="100"/>
                </a:cubicBezTo>
                <a:cubicBezTo>
                  <a:pt x="567" y="78"/>
                  <a:pt x="694" y="53"/>
                  <a:pt x="826" y="38"/>
                </a:cubicBezTo>
                <a:cubicBezTo>
                  <a:pt x="920" y="14"/>
                  <a:pt x="1018" y="12"/>
                  <a:pt x="1114" y="7"/>
                </a:cubicBezTo>
                <a:cubicBezTo>
                  <a:pt x="1334" y="11"/>
                  <a:pt x="1517" y="0"/>
                  <a:pt x="1722" y="30"/>
                </a:cubicBezTo>
                <a:cubicBezTo>
                  <a:pt x="1730" y="33"/>
                  <a:pt x="1737" y="36"/>
                  <a:pt x="1745" y="38"/>
                </a:cubicBezTo>
                <a:cubicBezTo>
                  <a:pt x="1763" y="42"/>
                  <a:pt x="1782" y="41"/>
                  <a:pt x="1800" y="46"/>
                </a:cubicBezTo>
                <a:cubicBezTo>
                  <a:pt x="1811" y="49"/>
                  <a:pt x="1820" y="58"/>
                  <a:pt x="1831" y="61"/>
                </a:cubicBezTo>
                <a:cubicBezTo>
                  <a:pt x="1849" y="66"/>
                  <a:pt x="1868" y="66"/>
                  <a:pt x="1886" y="69"/>
                </a:cubicBezTo>
                <a:cubicBezTo>
                  <a:pt x="1971" y="98"/>
                  <a:pt x="2052" y="138"/>
                  <a:pt x="2135" y="171"/>
                </a:cubicBezTo>
                <a:cubicBezTo>
                  <a:pt x="2203" y="198"/>
                  <a:pt x="2275" y="217"/>
                  <a:pt x="2338" y="256"/>
                </a:cubicBezTo>
                <a:cubicBezTo>
                  <a:pt x="2353" y="281"/>
                  <a:pt x="2372" y="298"/>
                  <a:pt x="2392" y="319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2" name="Text Box 31"/>
          <p:cNvSpPr txBox="1"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6088063" y="5096771"/>
            <a:ext cx="2751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1   2   3  </a:t>
            </a:r>
            <a:r>
              <a:rPr lang="en-US" altLang="en-US" sz="2400" b="0" dirty="0" smtClean="0">
                <a:latin typeface="Arial" charset="0"/>
              </a:rPr>
              <a:t> 4  5  6   7  </a:t>
            </a:r>
            <a:endParaRPr lang="en-US" altLang="en-US" sz="24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39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/>
      <p:bldP spid="82" grpId="0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608"/>
            <a:ext cx="5791200" cy="1371600"/>
          </a:xfrm>
        </p:spPr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Nifty trick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367" y="12652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Actually we do not need a second array…</a:t>
            </a:r>
          </a:p>
          <a:p>
            <a:pPr lvl="1"/>
            <a:r>
              <a:rPr lang="en-US" dirty="0" smtClean="0"/>
              <a:t>Instead of storing 0 for a root, store negation of weight.  So parent value &lt; 0 means a root.</a:t>
            </a:r>
            <a:endParaRPr lang="en-US" dirty="0"/>
          </a:p>
        </p:txBody>
      </p:sp>
      <p:sp>
        <p:nvSpPr>
          <p:cNvPr id="7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53992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8792" y="41910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17667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14" name="Line 10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1158792" y="3657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18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592" y="3429000"/>
            <a:ext cx="327334" cy="40011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20" name="Text Box 1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68392" y="3392488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21" name="Rectangle 1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188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-2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23" name="Rectangle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569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25" name="Rectangle 2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50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-1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331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7</a:t>
            </a:r>
          </a:p>
        </p:txBody>
      </p:sp>
      <p:sp>
        <p:nvSpPr>
          <p:cNvPr id="29" name="Rectangle 2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712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7</a:t>
            </a:r>
          </a:p>
        </p:txBody>
      </p:sp>
      <p:sp>
        <p:nvSpPr>
          <p:cNvPr id="31" name="Rectangle 2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93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33" name="Rectangle 2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74075" y="38349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-4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256337" y="3352800"/>
            <a:ext cx="288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1   2   3  4  5   6   7  </a:t>
            </a:r>
          </a:p>
        </p:txBody>
      </p:sp>
      <p:sp>
        <p:nvSpPr>
          <p:cNvPr id="36" name="Text Box 3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985711" y="3849688"/>
            <a:ext cx="14414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parent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or weight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52" name="Oval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123967" y="3886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53" name="Oval 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285767" y="3886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54" name="Oval 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987592" y="4419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55" name="Oval 1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666767" y="3276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57" name="Line 1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3552467" y="3581400"/>
            <a:ext cx="1905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8" name="Line 1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4047767" y="3581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9" name="Line 1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3285767" y="4229100"/>
            <a:ext cx="1143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0" name="Text Box 18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090779" y="3295710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4</a:t>
            </a:r>
          </a:p>
        </p:txBody>
      </p:sp>
      <p:sp>
        <p:nvSpPr>
          <p:cNvPr id="61" name="Oval 3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830180" y="5410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</a:t>
            </a:r>
          </a:p>
        </p:txBody>
      </p:sp>
      <p:sp>
        <p:nvSpPr>
          <p:cNvPr id="62" name="Oval 4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134980" y="63246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63" name="Oval 5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293855" y="5410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3</a:t>
            </a:r>
          </a:p>
        </p:txBody>
      </p:sp>
      <p:sp>
        <p:nvSpPr>
          <p:cNvPr id="64" name="Line 10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 flipV="1">
            <a:off x="1134980" y="5791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b="0"/>
          </a:p>
        </p:txBody>
      </p:sp>
      <p:sp>
        <p:nvSpPr>
          <p:cNvPr id="66" name="Text Box 16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744580" y="5526088"/>
            <a:ext cx="35401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83" name="Oval 7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4100155" y="60198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4</a:t>
            </a:r>
          </a:p>
        </p:txBody>
      </p:sp>
      <p:sp>
        <p:nvSpPr>
          <p:cNvPr id="84" name="Oval 8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261955" y="60198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85" name="Oval 9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963780" y="6553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86" name="Oval 10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3642955" y="541020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7</a:t>
            </a:r>
          </a:p>
        </p:txBody>
      </p:sp>
      <p:sp>
        <p:nvSpPr>
          <p:cNvPr id="87" name="Line 12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V="1">
            <a:off x="3528655" y="5715000"/>
            <a:ext cx="1905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8" name="Line 13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 flipV="1">
            <a:off x="4023955" y="5715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89" name="Line 14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3261955" y="6362700"/>
            <a:ext cx="11430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0" name="Text Box 18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066967" y="5429310"/>
            <a:ext cx="356188" cy="461665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6</a:t>
            </a:r>
          </a:p>
        </p:txBody>
      </p:sp>
      <p:sp>
        <p:nvSpPr>
          <p:cNvPr id="91" name="Freeform 15"/>
          <p:cNvSpPr>
            <a:spLocks/>
          </p:cNvSpPr>
          <p:nvPr>
            <p:custDataLst>
              <p:tags r:id="rId37"/>
            </p:custDataLst>
          </p:nvPr>
        </p:nvSpPr>
        <p:spPr bwMode="auto">
          <a:xfrm>
            <a:off x="1134980" y="5029200"/>
            <a:ext cx="2607987" cy="400110"/>
          </a:xfrm>
          <a:custGeom>
            <a:avLst/>
            <a:gdLst>
              <a:gd name="T0" fmla="*/ 0 w 2392"/>
              <a:gd name="T1" fmla="*/ 2147483647 h 319"/>
              <a:gd name="T2" fmla="*/ 2147483647 w 2392"/>
              <a:gd name="T3" fmla="*/ 2147483647 h 319"/>
              <a:gd name="T4" fmla="*/ 2147483647 w 2392"/>
              <a:gd name="T5" fmla="*/ 2147483647 h 319"/>
              <a:gd name="T6" fmla="*/ 2147483647 w 2392"/>
              <a:gd name="T7" fmla="*/ 2147483647 h 319"/>
              <a:gd name="T8" fmla="*/ 2147483647 w 2392"/>
              <a:gd name="T9" fmla="*/ 2147483647 h 319"/>
              <a:gd name="T10" fmla="*/ 2147483647 w 2392"/>
              <a:gd name="T11" fmla="*/ 2147483647 h 319"/>
              <a:gd name="T12" fmla="*/ 2147483647 w 2392"/>
              <a:gd name="T13" fmla="*/ 2147483647 h 319"/>
              <a:gd name="T14" fmla="*/ 2147483647 w 2392"/>
              <a:gd name="T15" fmla="*/ 2147483647 h 319"/>
              <a:gd name="T16" fmla="*/ 2147483647 w 2392"/>
              <a:gd name="T17" fmla="*/ 2147483647 h 319"/>
              <a:gd name="T18" fmla="*/ 2147483647 w 2392"/>
              <a:gd name="T19" fmla="*/ 2147483647 h 319"/>
              <a:gd name="T20" fmla="*/ 2147483647 w 2392"/>
              <a:gd name="T21" fmla="*/ 2147483647 h 319"/>
              <a:gd name="T22" fmla="*/ 2147483647 w 2392"/>
              <a:gd name="T23" fmla="*/ 2147483647 h 319"/>
              <a:gd name="T24" fmla="*/ 2147483647 w 2392"/>
              <a:gd name="T25" fmla="*/ 2147483647 h 319"/>
              <a:gd name="T26" fmla="*/ 2147483647 w 2392"/>
              <a:gd name="T27" fmla="*/ 2147483647 h 319"/>
              <a:gd name="T28" fmla="*/ 2147483647 w 2392"/>
              <a:gd name="T29" fmla="*/ 2147483647 h 319"/>
              <a:gd name="T30" fmla="*/ 2147483647 w 2392"/>
              <a:gd name="T31" fmla="*/ 2147483647 h 3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92" h="319">
                <a:moveTo>
                  <a:pt x="0" y="311"/>
                </a:moveTo>
                <a:cubicBezTo>
                  <a:pt x="27" y="293"/>
                  <a:pt x="38" y="269"/>
                  <a:pt x="62" y="248"/>
                </a:cubicBezTo>
                <a:cubicBezTo>
                  <a:pt x="72" y="240"/>
                  <a:pt x="82" y="232"/>
                  <a:pt x="93" y="225"/>
                </a:cubicBezTo>
                <a:cubicBezTo>
                  <a:pt x="101" y="220"/>
                  <a:pt x="110" y="216"/>
                  <a:pt x="117" y="210"/>
                </a:cubicBezTo>
                <a:cubicBezTo>
                  <a:pt x="147" y="185"/>
                  <a:pt x="140" y="171"/>
                  <a:pt x="187" y="155"/>
                </a:cubicBezTo>
                <a:cubicBezTo>
                  <a:pt x="268" y="127"/>
                  <a:pt x="352" y="114"/>
                  <a:pt x="436" y="100"/>
                </a:cubicBezTo>
                <a:cubicBezTo>
                  <a:pt x="567" y="78"/>
                  <a:pt x="694" y="53"/>
                  <a:pt x="826" y="38"/>
                </a:cubicBezTo>
                <a:cubicBezTo>
                  <a:pt x="920" y="14"/>
                  <a:pt x="1018" y="12"/>
                  <a:pt x="1114" y="7"/>
                </a:cubicBezTo>
                <a:cubicBezTo>
                  <a:pt x="1334" y="11"/>
                  <a:pt x="1517" y="0"/>
                  <a:pt x="1722" y="30"/>
                </a:cubicBezTo>
                <a:cubicBezTo>
                  <a:pt x="1730" y="33"/>
                  <a:pt x="1737" y="36"/>
                  <a:pt x="1745" y="38"/>
                </a:cubicBezTo>
                <a:cubicBezTo>
                  <a:pt x="1763" y="42"/>
                  <a:pt x="1782" y="41"/>
                  <a:pt x="1800" y="46"/>
                </a:cubicBezTo>
                <a:cubicBezTo>
                  <a:pt x="1811" y="49"/>
                  <a:pt x="1820" y="58"/>
                  <a:pt x="1831" y="61"/>
                </a:cubicBezTo>
                <a:cubicBezTo>
                  <a:pt x="1849" y="66"/>
                  <a:pt x="1868" y="66"/>
                  <a:pt x="1886" y="69"/>
                </a:cubicBezTo>
                <a:cubicBezTo>
                  <a:pt x="1971" y="98"/>
                  <a:pt x="2052" y="138"/>
                  <a:pt x="2135" y="171"/>
                </a:cubicBezTo>
                <a:cubicBezTo>
                  <a:pt x="2203" y="198"/>
                  <a:pt x="2275" y="217"/>
                  <a:pt x="2338" y="256"/>
                </a:cubicBezTo>
                <a:cubicBezTo>
                  <a:pt x="2353" y="281"/>
                  <a:pt x="2372" y="298"/>
                  <a:pt x="2392" y="319"/>
                </a:cubicBezTo>
              </a:path>
            </a:pathLst>
          </a:custGeom>
          <a:noFill/>
          <a:ln w="34925">
            <a:solidFill>
              <a:schemeClr val="tx1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92" name="Text Box 31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088063" y="5096771"/>
            <a:ext cx="27510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1   2   3  </a:t>
            </a:r>
            <a:r>
              <a:rPr lang="en-US" altLang="en-US" sz="2400" b="0" dirty="0" smtClean="0">
                <a:latin typeface="Arial" charset="0"/>
              </a:rPr>
              <a:t> 4  5  6   7  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101" name="Rectangle 17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6101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6600"/>
                </a:solidFill>
                <a:latin typeface="Arial" charset="0"/>
              </a:rPr>
              <a:t>7</a:t>
            </a:r>
            <a:endParaRPr lang="en-US" altLang="en-US" sz="2400" b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02" name="Rectangle 19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6482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1</a:t>
            </a:r>
          </a:p>
        </p:txBody>
      </p:sp>
      <p:sp>
        <p:nvSpPr>
          <p:cNvPr id="103" name="Rectangle 21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863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-1</a:t>
            </a:r>
            <a:endParaRPr lang="en-US" altLang="en-US" sz="2400" b="0" dirty="0">
              <a:latin typeface="Arial" charset="0"/>
            </a:endParaRPr>
          </a:p>
        </p:txBody>
      </p:sp>
      <p:sp>
        <p:nvSpPr>
          <p:cNvPr id="104" name="Rectangle 2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7244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7</a:t>
            </a:r>
          </a:p>
        </p:txBody>
      </p:sp>
      <p:sp>
        <p:nvSpPr>
          <p:cNvPr id="105" name="Rectangle 25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7625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 dirty="0">
                <a:latin typeface="Arial" charset="0"/>
              </a:rPr>
              <a:t>7</a:t>
            </a:r>
          </a:p>
        </p:txBody>
      </p:sp>
      <p:sp>
        <p:nvSpPr>
          <p:cNvPr id="106" name="Rectangle 27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8006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Arial" charset="0"/>
              </a:rPr>
              <a:t>5</a:t>
            </a:r>
          </a:p>
        </p:txBody>
      </p:sp>
      <p:sp>
        <p:nvSpPr>
          <p:cNvPr id="107" name="Rectangle 29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8387419" y="5511362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srgbClr val="FF6600"/>
                </a:solidFill>
                <a:latin typeface="Arial" charset="0"/>
              </a:rPr>
              <a:t>-6</a:t>
            </a:r>
            <a:endParaRPr lang="en-US" altLang="en-US" sz="2400" b="0" dirty="0">
              <a:solidFill>
                <a:srgbClr val="FF6600"/>
              </a:solidFill>
              <a:latin typeface="Arial" charset="0"/>
            </a:endParaRPr>
          </a:p>
        </p:txBody>
      </p:sp>
      <p:sp>
        <p:nvSpPr>
          <p:cNvPr id="108" name="Text Box 32"/>
          <p:cNvSpPr txBox="1"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4899055" y="5526088"/>
            <a:ext cx="14414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parent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Arial" charset="0"/>
              </a:rPr>
              <a:t>or weight</a:t>
            </a:r>
            <a:endParaRPr lang="en-US" altLang="en-US" sz="2400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3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Intuition: The key idea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Intuition behind the proof: No one child can have more than half the nodes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So, as usual, if number of nodes is exponential in height,</a:t>
            </a:r>
          </a:p>
          <a:p>
            <a:pPr marL="0" indent="0">
              <a:buNone/>
            </a:pPr>
            <a:r>
              <a:rPr lang="en-US" dirty="0" smtClean="0"/>
              <a:t>then height is logarithmic in number of nodes.  The height is log(N) where N is the number of nodes.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 </a:t>
            </a:r>
            <a:r>
              <a:rPr lang="en-US" dirty="0" smtClean="0"/>
              <a:t>is</a:t>
            </a:r>
            <a:r>
              <a:rPr lang="en-US" i="1" dirty="0" smtClean="0"/>
              <a:t> O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7" name="AutoShap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57600" y="2590800"/>
            <a:ext cx="6096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chemeClr val="accent1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43400" y="2743200"/>
            <a:ext cx="6096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chemeClr val="accent1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3962400" y="2590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84470" y="2921000"/>
            <a:ext cx="3257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 dirty="0" smtClean="0">
                <a:latin typeface="Arial" charset="0"/>
              </a:rPr>
              <a:t>h</a:t>
            </a:r>
            <a:endParaRPr lang="en-US" altLang="en-US" sz="1800" i="1" dirty="0">
              <a:latin typeface="Arial" charset="0"/>
            </a:endParaRPr>
          </a:p>
        </p:txBody>
      </p:sp>
      <p:sp>
        <p:nvSpPr>
          <p:cNvPr id="11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1816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52578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1816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52578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4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19600" y="3124200"/>
            <a:ext cx="4844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chemeClr val="accent6"/>
                </a:solidFill>
                <a:latin typeface="Arial" charset="0"/>
              </a:rPr>
              <a:t>T1</a:t>
            </a:r>
            <a:endParaRPr lang="en-US" altLang="en-US" sz="2000" baseline="-25000" dirty="0">
              <a:solidFill>
                <a:schemeClr val="accent6"/>
              </a:solidFill>
              <a:latin typeface="Arial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581400" y="22098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accent2"/>
                </a:solidFill>
                <a:latin typeface="Aria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27313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The new worst case find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22325" y="1792288"/>
            <a:ext cx="47966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After n/2 + n/4 + …+ 1 Weighted Unions:</a:t>
            </a:r>
          </a:p>
        </p:txBody>
      </p:sp>
      <p:sp>
        <p:nvSpPr>
          <p:cNvPr id="8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71800" y="26670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9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67000" y="31242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0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2895600" y="2895600"/>
            <a:ext cx="2286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1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31242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2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004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3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3352800" y="3352800"/>
            <a:ext cx="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4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3200400" y="2895600"/>
            <a:ext cx="1524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5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038600" y="31242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6" name="Oval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338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7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3962400" y="3352800"/>
            <a:ext cx="2286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18" name="Oval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2672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19" name="Oval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267200" y="40386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0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4419600" y="3810000"/>
            <a:ext cx="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1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4267200" y="3352800"/>
            <a:ext cx="1524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2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 flipV="1">
            <a:off x="3276600" y="2819400"/>
            <a:ext cx="838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3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257800" y="31242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4" name="Oval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9530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5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5181600" y="3352800"/>
            <a:ext cx="2286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6" name="Oval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4864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7" name="Oval 2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486400" y="40386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28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5638800" y="3810000"/>
            <a:ext cx="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29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 flipV="1">
            <a:off x="5486400" y="3352800"/>
            <a:ext cx="1524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0" name="Oval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324600" y="35814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1" name="Oval 2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019800" y="40386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2" name="Line 28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6248400" y="3810000"/>
            <a:ext cx="2286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3" name="Oval 2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553200" y="40386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4" name="Oval 3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553200" y="4495800"/>
            <a:ext cx="304800" cy="2286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solidFill>
                <a:schemeClr val="accent1"/>
              </a:solidFill>
            </a:endParaRPr>
          </a:p>
        </p:txBody>
      </p:sp>
      <p:sp>
        <p:nvSpPr>
          <p:cNvPr id="35" name="Line 3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705600" y="4267200"/>
            <a:ext cx="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6" name="Line 32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H="1" flipV="1">
            <a:off x="6553200" y="3810000"/>
            <a:ext cx="152400" cy="228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7" name="Line 33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 flipV="1">
            <a:off x="5562600" y="3276600"/>
            <a:ext cx="838200" cy="304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8" name="Line 34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 flipV="1">
            <a:off x="3276600" y="2743200"/>
            <a:ext cx="2057400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b="0"/>
          </a:p>
        </p:txBody>
      </p:sp>
      <p:sp>
        <p:nvSpPr>
          <p:cNvPr id="39" name="Text Box 35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391400" y="4800600"/>
            <a:ext cx="84850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+mj-lt"/>
                <a:cs typeface="Courier New" panose="02070309020205020404" pitchFamily="49" charset="0"/>
              </a:rPr>
              <a:t>Worst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+mj-lt"/>
                <a:cs typeface="Courier New" panose="02070309020205020404" pitchFamily="49" charset="0"/>
              </a:rPr>
              <a:t>find</a:t>
            </a:r>
            <a:endParaRPr lang="en-US" altLang="en-US" sz="2000" b="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0" name="Line 36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 flipV="1">
            <a:off x="6934200" y="4800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1" name="Text Box 37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62000" y="5105400"/>
            <a:ext cx="47099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Height grows by 1 a total of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000" dirty="0"/>
              <a:t> </a:t>
            </a:r>
            <a:r>
              <a:rPr lang="en-US" sz="2000" b="0" i="1" dirty="0">
                <a:latin typeface="+mj-lt"/>
              </a:rPr>
              <a:t>n</a:t>
            </a:r>
            <a:r>
              <a:rPr lang="en-US" altLang="en-US" sz="2000" b="0" dirty="0" smtClean="0">
                <a:latin typeface="Arial" charset="0"/>
              </a:rPr>
              <a:t> times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42" name="Line 38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71628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3" name="Line 39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7162800" y="4648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4" name="Line 40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73914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5" name="Line 41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7391400" y="3810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6" name="Text Box 42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7086600" y="3352800"/>
            <a:ext cx="8531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000" dirty="0"/>
              <a:t> </a:t>
            </a:r>
            <a:r>
              <a:rPr lang="en-US" sz="2000" b="0" i="1" dirty="0">
                <a:latin typeface="+mj-lt"/>
              </a:rPr>
              <a:t>n</a:t>
            </a:r>
            <a:endParaRPr lang="en-US" altLang="en-US" sz="2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3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Path compression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Simple idea: As part of a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400" dirty="0" smtClean="0"/>
              <a:t>, change each encountered node’s parent to point directly to root</a:t>
            </a:r>
          </a:p>
          <a:p>
            <a:pPr lvl="1"/>
            <a:r>
              <a:rPr lang="en-US" dirty="0" smtClean="0"/>
              <a:t>Faster future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s for everything on the path (and their descendants)</a:t>
            </a:r>
            <a:endParaRPr lang="en-US" dirty="0"/>
          </a:p>
        </p:txBody>
      </p:sp>
      <p:sp>
        <p:nvSpPr>
          <p:cNvPr id="7" name="Oval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11237" y="36980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8" name="Oval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16037" y="46124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9" name="Oval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88756" y="59194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3</a:t>
            </a:r>
          </a:p>
        </p:txBody>
      </p:sp>
      <p:sp>
        <p:nvSpPr>
          <p:cNvPr id="10" name="Oval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76600" y="45362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11" name="Oval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384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12" name="Oval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095501" y="52220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743200" y="3621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14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1316037" y="4079097"/>
            <a:ext cx="1524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5" name="Lin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2722562" y="4002897"/>
            <a:ext cx="173037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6" name="Lin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3124200" y="3926697"/>
            <a:ext cx="304800" cy="609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7" name="Lin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2362200" y="4764897"/>
            <a:ext cx="228600" cy="4191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18" name="Lin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1996110" y="5589845"/>
            <a:ext cx="152400" cy="3296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0" name="Text 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44995" y="4045078"/>
            <a:ext cx="1112805" cy="400110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altLang="en-US" sz="2000" b="0" dirty="0" smtClean="0">
                <a:latin typeface="Arial" charset="0"/>
              </a:rPr>
              <a:t>(3)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21" name="Oval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971800" y="52982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8</a:t>
            </a:r>
          </a:p>
        </p:txBody>
      </p:sp>
      <p:sp>
        <p:nvSpPr>
          <p:cNvPr id="22" name="Oval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581400" y="52982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9</a:t>
            </a:r>
          </a:p>
        </p:txBody>
      </p:sp>
      <p:sp>
        <p:nvSpPr>
          <p:cNvPr id="23" name="Line 2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3200400" y="4917297"/>
            <a:ext cx="228600" cy="3677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4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 flipV="1">
            <a:off x="3657600" y="4917297"/>
            <a:ext cx="114300" cy="3677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5" name="Oval 2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438400" y="5919493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>
                <a:latin typeface="Arial" charset="0"/>
              </a:rPr>
              <a:t>10</a:t>
            </a:r>
          </a:p>
        </p:txBody>
      </p:sp>
      <p:sp>
        <p:nvSpPr>
          <p:cNvPr id="26" name="Line 2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 flipV="1">
            <a:off x="2438400" y="5589845"/>
            <a:ext cx="190499" cy="3296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27" name="Right Arrow 26"/>
          <p:cNvSpPr/>
          <p:nvPr/>
        </p:nvSpPr>
        <p:spPr bwMode="auto">
          <a:xfrm>
            <a:off x="4267200" y="4460097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1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257800" y="34694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</a:t>
            </a:r>
          </a:p>
        </p:txBody>
      </p:sp>
      <p:sp>
        <p:nvSpPr>
          <p:cNvPr id="29" name="Oval 1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5626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2</a:t>
            </a:r>
          </a:p>
        </p:txBody>
      </p:sp>
      <p:sp>
        <p:nvSpPr>
          <p:cNvPr id="30" name="Oval 1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4008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3</a:t>
            </a:r>
          </a:p>
        </p:txBody>
      </p:sp>
      <p:sp>
        <p:nvSpPr>
          <p:cNvPr id="31" name="Oval 1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2296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4</a:t>
            </a:r>
          </a:p>
        </p:txBody>
      </p:sp>
      <p:sp>
        <p:nvSpPr>
          <p:cNvPr id="32" name="Oval 2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76200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5</a:t>
            </a:r>
          </a:p>
        </p:txBody>
      </p:sp>
      <p:sp>
        <p:nvSpPr>
          <p:cNvPr id="33" name="Oval 21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010400" y="4383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6</a:t>
            </a:r>
          </a:p>
        </p:txBody>
      </p:sp>
      <p:sp>
        <p:nvSpPr>
          <p:cNvPr id="34" name="Oval 22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696200" y="34694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7</a:t>
            </a:r>
          </a:p>
        </p:txBody>
      </p:sp>
      <p:sp>
        <p:nvSpPr>
          <p:cNvPr id="35" name="Line 2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 flipV="1">
            <a:off x="5562600" y="3850497"/>
            <a:ext cx="15240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36" name="Line 2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7848600" y="3850497"/>
            <a:ext cx="0" cy="533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37" name="Line 2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 flipV="1">
            <a:off x="8077200" y="3774297"/>
            <a:ext cx="304800" cy="609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38" name="Line 26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7239000" y="3774297"/>
            <a:ext cx="533400" cy="6096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39" name="Line 2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6629400" y="3698097"/>
            <a:ext cx="1066800" cy="6858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40" name="Oval 36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848600" y="515418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8</a:t>
            </a:r>
          </a:p>
        </p:txBody>
      </p:sp>
      <p:sp>
        <p:nvSpPr>
          <p:cNvPr id="41" name="Oval 37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534400" y="5145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9</a:t>
            </a:r>
          </a:p>
        </p:txBody>
      </p:sp>
      <p:sp>
        <p:nvSpPr>
          <p:cNvPr id="42" name="Line 38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V="1">
            <a:off x="8077200" y="4764897"/>
            <a:ext cx="228600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43" name="Line 3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 flipV="1">
            <a:off x="8534400" y="4764897"/>
            <a:ext cx="228600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44" name="Oval 40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7239000" y="5145897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>
                <a:latin typeface="Arial" charset="0"/>
              </a:rPr>
              <a:t>10</a:t>
            </a:r>
          </a:p>
        </p:txBody>
      </p:sp>
      <p:sp>
        <p:nvSpPr>
          <p:cNvPr id="45" name="Line 4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 flipV="1">
            <a:off x="7239000" y="4764897"/>
            <a:ext cx="228600" cy="3810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46" name="Oval 6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1286093" y="6459228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11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47" name="Line 1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1593447" y="6204285"/>
            <a:ext cx="152400" cy="3296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48" name="Oval 22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185147" y="6489110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12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49" name="Line 23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 flipV="1">
            <a:off x="2125383" y="6189344"/>
            <a:ext cx="190499" cy="3296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50" name="Oval 6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5955956" y="509454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11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51" name="Line 15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6263310" y="4702413"/>
            <a:ext cx="213690" cy="392132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  <p:sp>
        <p:nvSpPr>
          <p:cNvPr id="52" name="Oval 22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6705600" y="5094545"/>
            <a:ext cx="457200" cy="381000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dirty="0" smtClean="0">
                <a:latin typeface="Arial" charset="0"/>
              </a:rPr>
              <a:t>12</a:t>
            </a:r>
            <a:endParaRPr lang="en-US" altLang="en-US" sz="2000" b="0" dirty="0">
              <a:latin typeface="Arial" charset="0"/>
            </a:endParaRPr>
          </a:p>
        </p:txBody>
      </p:sp>
      <p:sp>
        <p:nvSpPr>
          <p:cNvPr id="53" name="Line 23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 flipV="1">
            <a:off x="6705600" y="4764897"/>
            <a:ext cx="190499" cy="329648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211687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sym typeface="Wingdings"/>
              </a:rPr>
              <a:t>Minimal Spanning Tree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>
                <a:sym typeface="Wingdings"/>
              </a:rPr>
              <a:t>Prim’s and </a:t>
            </a:r>
            <a:r>
              <a:rPr lang="en-US" sz="2800" dirty="0" err="1" smtClean="0">
                <a:sym typeface="Wingdings"/>
              </a:rPr>
              <a:t>Kruskal’s</a:t>
            </a:r>
            <a:r>
              <a:rPr lang="en-US" sz="2800" dirty="0" smtClean="0">
                <a:sym typeface="Wingdings"/>
              </a:rPr>
              <a:t> Algorithms</a:t>
            </a: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26116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a </a:t>
            </a:r>
            <a:r>
              <a:rPr lang="en-US" i="1" dirty="0" smtClean="0"/>
              <a:t>connected</a:t>
            </a:r>
            <a:r>
              <a:rPr lang="en-US" dirty="0" smtClean="0"/>
              <a:t>  undirected graph </a:t>
            </a:r>
            <a:r>
              <a:rPr lang="en-US" b="1" dirty="0" smtClean="0"/>
              <a:t>G</a:t>
            </a:r>
            <a:r>
              <a:rPr lang="en-US" dirty="0" smtClean="0"/>
              <a:t>=(</a:t>
            </a:r>
            <a:r>
              <a:rPr lang="en-US" b="1" dirty="0" smtClean="0"/>
              <a:t>V</a:t>
            </a:r>
            <a:r>
              <a:rPr lang="en-US" dirty="0" smtClean="0"/>
              <a:t>,</a:t>
            </a:r>
            <a:r>
              <a:rPr lang="en-US" b="1" dirty="0" smtClean="0"/>
              <a:t>E</a:t>
            </a:r>
            <a:r>
              <a:rPr lang="en-US" dirty="0" smtClean="0"/>
              <a:t>), find a minimal subset of edges such that </a:t>
            </a:r>
            <a:r>
              <a:rPr lang="en-US" b="1" dirty="0" smtClean="0"/>
              <a:t>G</a:t>
            </a:r>
            <a:r>
              <a:rPr lang="en-US" dirty="0" smtClean="0"/>
              <a:t> is still connected</a:t>
            </a:r>
          </a:p>
          <a:p>
            <a:pPr lvl="1"/>
            <a:r>
              <a:rPr lang="en-US" dirty="0" smtClean="0"/>
              <a:t>A graph </a:t>
            </a:r>
            <a:r>
              <a:rPr lang="en-US" b="1" dirty="0" smtClean="0"/>
              <a:t>G2</a:t>
            </a:r>
            <a:r>
              <a:rPr lang="en-US" dirty="0" smtClean="0"/>
              <a:t>=(</a:t>
            </a:r>
            <a:r>
              <a:rPr lang="en-US" b="1" dirty="0" smtClean="0"/>
              <a:t>V</a:t>
            </a:r>
            <a:r>
              <a:rPr lang="en-US" dirty="0" smtClean="0"/>
              <a:t>,</a:t>
            </a:r>
            <a:r>
              <a:rPr lang="en-US" b="1" dirty="0" smtClean="0"/>
              <a:t>E2</a:t>
            </a:r>
            <a:r>
              <a:rPr lang="en-US" dirty="0" smtClean="0"/>
              <a:t>) such that </a:t>
            </a:r>
            <a:r>
              <a:rPr lang="en-US" b="1" dirty="0" smtClean="0"/>
              <a:t>G2</a:t>
            </a:r>
            <a:r>
              <a:rPr lang="en-US" dirty="0" smtClean="0"/>
              <a:t> is connected and removing any edge from </a:t>
            </a:r>
            <a:r>
              <a:rPr lang="en-US" b="1" dirty="0" smtClean="0"/>
              <a:t>E2</a:t>
            </a:r>
            <a:r>
              <a:rPr lang="en-US" dirty="0" smtClean="0"/>
              <a:t> makes </a:t>
            </a:r>
            <a:r>
              <a:rPr lang="en-US" b="1" dirty="0" smtClean="0"/>
              <a:t>G2</a:t>
            </a:r>
            <a:r>
              <a:rPr lang="en-US" dirty="0" smtClean="0"/>
              <a:t> disconnected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14400" y="3886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09800" y="571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5814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2098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362200" y="3581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810000" y="4114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1219200" y="3732213"/>
            <a:ext cx="1143000" cy="306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H="1">
            <a:off x="2362200" y="3886200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2667000" y="3733800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2514600" y="47244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3810000" y="44196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2362200" y="48768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2514600" y="5486400"/>
            <a:ext cx="1066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914400" y="5410200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>
            <a:off x="762000" y="41910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219200" y="4191000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5410200" y="38862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51054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6705600" y="5715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8077200" y="5257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705600" y="45720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6858000" y="35814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8305800" y="4114800"/>
            <a:ext cx="304800" cy="3048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V="1">
            <a:off x="5715000" y="3732213"/>
            <a:ext cx="1143000" cy="3063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28"/>
          <p:cNvSpPr>
            <a:spLocks noChangeShapeType="1"/>
          </p:cNvSpPr>
          <p:nvPr/>
        </p:nvSpPr>
        <p:spPr bwMode="auto">
          <a:xfrm flipH="1">
            <a:off x="6858000" y="3886200"/>
            <a:ext cx="152400" cy="685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9"/>
          <p:cNvSpPr>
            <a:spLocks noChangeShapeType="1"/>
          </p:cNvSpPr>
          <p:nvPr/>
        </p:nvSpPr>
        <p:spPr bwMode="auto">
          <a:xfrm>
            <a:off x="7162800" y="3733800"/>
            <a:ext cx="11430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0"/>
          <p:cNvSpPr>
            <a:spLocks noChangeShapeType="1"/>
          </p:cNvSpPr>
          <p:nvPr/>
        </p:nvSpPr>
        <p:spPr bwMode="auto">
          <a:xfrm>
            <a:off x="7010400" y="47244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 flipH="1">
            <a:off x="8305800" y="4419600"/>
            <a:ext cx="1524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6858000" y="4876800"/>
            <a:ext cx="0" cy="838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3"/>
          <p:cNvSpPr>
            <a:spLocks noChangeShapeType="1"/>
          </p:cNvSpPr>
          <p:nvPr/>
        </p:nvSpPr>
        <p:spPr bwMode="auto">
          <a:xfrm flipV="1">
            <a:off x="7010400" y="5486400"/>
            <a:ext cx="10668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34"/>
          <p:cNvSpPr>
            <a:spLocks noChangeShapeType="1"/>
          </p:cNvSpPr>
          <p:nvPr/>
        </p:nvSpPr>
        <p:spPr bwMode="auto">
          <a:xfrm>
            <a:off x="5410200" y="5410200"/>
            <a:ext cx="1295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 flipH="1">
            <a:off x="5257800" y="4191000"/>
            <a:ext cx="3048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36"/>
          <p:cNvSpPr>
            <a:spLocks noChangeShapeType="1"/>
          </p:cNvSpPr>
          <p:nvPr/>
        </p:nvSpPr>
        <p:spPr bwMode="auto">
          <a:xfrm>
            <a:off x="5715000" y="4191000"/>
            <a:ext cx="10668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AutoShape 39"/>
          <p:cNvSpPr>
            <a:spLocks noChangeArrowheads="1"/>
          </p:cNvSpPr>
          <p:nvPr/>
        </p:nvSpPr>
        <p:spPr bwMode="auto">
          <a:xfrm>
            <a:off x="4343400" y="4724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2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>
                <a:sym typeface="Wingdings"/>
              </a:rPr>
              <a:t>Minimal Spanning Tree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>
                <a:sym typeface="Wingdings"/>
              </a:rPr>
              <a:t>Prim’s and </a:t>
            </a:r>
            <a:r>
              <a:rPr lang="en-US" sz="2800" dirty="0" err="1" smtClean="0">
                <a:sym typeface="Wingdings"/>
              </a:rPr>
              <a:t>Kruskal’s</a:t>
            </a:r>
            <a:r>
              <a:rPr lang="en-US" sz="2800" dirty="0" smtClean="0">
                <a:sym typeface="Wingdings"/>
              </a:rPr>
              <a:t> Algorithms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ym typeface="Wingdings"/>
              </a:rPr>
              <a:t>Analyzing Graph algorithms for runtime </a:t>
            </a:r>
            <a:r>
              <a:rPr lang="en-US" sz="2800" smtClean="0">
                <a:sym typeface="Wingdings"/>
              </a:rPr>
              <a:t>and memory</a:t>
            </a:r>
            <a:endParaRPr lang="en-US" sz="2800" dirty="0" smtClean="0">
              <a:sym typeface="Wingdings"/>
            </a:endParaRPr>
          </a:p>
          <a:p>
            <a:pPr marL="914400" lvl="1" indent="-457200">
              <a:buFont typeface="Arial"/>
              <a:buChar char="•"/>
            </a:pPr>
            <a:endParaRPr lang="en-US" sz="2800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4351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Observations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Problem </a:t>
            </a:r>
            <a:r>
              <a:rPr lang="en-US" dirty="0" smtClean="0"/>
              <a:t>not defined </a:t>
            </a:r>
            <a:r>
              <a:rPr lang="en-US" dirty="0"/>
              <a:t>if original graph not </a:t>
            </a:r>
            <a:r>
              <a:rPr lang="en-US" dirty="0" smtClean="0"/>
              <a:t>connected.  Therefore, we know </a:t>
            </a:r>
            <a:r>
              <a:rPr lang="en-US" b="1" dirty="0" smtClean="0"/>
              <a:t>|</a:t>
            </a:r>
            <a:r>
              <a:rPr lang="en-US" b="1" dirty="0"/>
              <a:t>E| &gt;= |V|-</a:t>
            </a:r>
            <a:r>
              <a:rPr lang="en-US" b="1" dirty="0" smtClean="0"/>
              <a:t>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1282E"/>
                </a:solidFill>
              </a:rPr>
              <a:t>Observations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Problem </a:t>
            </a:r>
            <a:r>
              <a:rPr lang="en-US" dirty="0" smtClean="0"/>
              <a:t>not defined </a:t>
            </a:r>
            <a:r>
              <a:rPr lang="en-US" dirty="0"/>
              <a:t>if original graph not </a:t>
            </a:r>
            <a:r>
              <a:rPr lang="en-US" dirty="0" smtClean="0"/>
              <a:t>connected.  Therefore, we know </a:t>
            </a:r>
            <a:r>
              <a:rPr lang="en-US" b="1" dirty="0" smtClean="0"/>
              <a:t>|</a:t>
            </a:r>
            <a:r>
              <a:rPr lang="en-US" b="1" dirty="0"/>
              <a:t>E| &gt;= |V|-1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Any solution to this problem is a tree</a:t>
            </a:r>
          </a:p>
          <a:p>
            <a:pPr marL="857250" lvl="1" indent="-457200"/>
            <a:r>
              <a:rPr lang="en-US" dirty="0" smtClean="0"/>
              <a:t>Recall a tree does not need a root; just means acyclic</a:t>
            </a:r>
          </a:p>
          <a:p>
            <a:pPr marL="857250" lvl="1" indent="-457200"/>
            <a:r>
              <a:rPr lang="en-US" dirty="0" smtClean="0"/>
              <a:t>For any cycle, could remove an edge and still be connected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42942</TotalTime>
  <Words>4050</Words>
  <Application>Microsoft Macintosh PowerPoint</Application>
  <PresentationFormat>On-screen Show (4:3)</PresentationFormat>
  <Paragraphs>1025</Paragraphs>
  <Slides>70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Essential</vt:lpstr>
      <vt:lpstr>Cse 373</vt:lpstr>
      <vt:lpstr>Course logistics</vt:lpstr>
      <vt:lpstr>Course logistics</vt:lpstr>
      <vt:lpstr>Course logistics</vt:lpstr>
      <vt:lpstr>Today’s Lecture</vt:lpstr>
      <vt:lpstr>Today’s Lecture</vt:lpstr>
      <vt:lpstr>Problem Statement</vt:lpstr>
      <vt:lpstr>Observations</vt:lpstr>
      <vt:lpstr>Observations</vt:lpstr>
      <vt:lpstr>Observations</vt:lpstr>
      <vt:lpstr>Observations</vt:lpstr>
      <vt:lpstr>Motivation</vt:lpstr>
      <vt:lpstr>Two Approaches</vt:lpstr>
      <vt:lpstr>Two Approaches</vt:lpstr>
      <vt:lpstr>Two Approaches</vt:lpstr>
      <vt:lpstr>Spanning tree via DFS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Second Approach</vt:lpstr>
      <vt:lpstr>Example</vt:lpstr>
      <vt:lpstr>Example</vt:lpstr>
      <vt:lpstr>Example</vt:lpstr>
      <vt:lpstr>PowerPoint Presentation</vt:lpstr>
      <vt:lpstr>Example</vt:lpstr>
      <vt:lpstr>Example</vt:lpstr>
      <vt:lpstr>Example</vt:lpstr>
      <vt:lpstr>Example</vt:lpstr>
      <vt:lpstr>Example</vt:lpstr>
      <vt:lpstr>Cycle Detection</vt:lpstr>
      <vt:lpstr>Disjoint Sets and Union Find</vt:lpstr>
      <vt:lpstr>Terminology</vt:lpstr>
      <vt:lpstr>Disjoint sets</vt:lpstr>
      <vt:lpstr>Partitions</vt:lpstr>
      <vt:lpstr>Union Find ADT: Operations</vt:lpstr>
      <vt:lpstr>Example</vt:lpstr>
      <vt:lpstr>No other operations</vt:lpstr>
      <vt:lpstr>Example application: maze-building</vt:lpstr>
      <vt:lpstr>Maze building</vt:lpstr>
      <vt:lpstr>Repeatedly pick random edges to delete</vt:lpstr>
      <vt:lpstr>Problems with this approach</vt:lpstr>
      <vt:lpstr>Revised approach</vt:lpstr>
      <vt:lpstr>Cells and edges</vt:lpstr>
      <vt:lpstr>The trick</vt:lpstr>
      <vt:lpstr>Implementation? </vt:lpstr>
      <vt:lpstr>Implementation</vt:lpstr>
      <vt:lpstr>Up-tree data structure</vt:lpstr>
      <vt:lpstr>Find </vt:lpstr>
      <vt:lpstr>Union</vt:lpstr>
      <vt:lpstr>Representation</vt:lpstr>
      <vt:lpstr>Simple implementation</vt:lpstr>
      <vt:lpstr>Implement operations</vt:lpstr>
      <vt:lpstr>Implement operations</vt:lpstr>
      <vt:lpstr>The bad case to avoid</vt:lpstr>
      <vt:lpstr>Weighted union</vt:lpstr>
      <vt:lpstr>Weighted union</vt:lpstr>
      <vt:lpstr>Weighted union</vt:lpstr>
      <vt:lpstr>Array implementation</vt:lpstr>
      <vt:lpstr>Nifty trick</vt:lpstr>
      <vt:lpstr>Intuition: The key idea</vt:lpstr>
      <vt:lpstr>The new worst case find</vt:lpstr>
      <vt:lpstr>Path compression</vt:lpstr>
      <vt:lpstr>Next class</vt:lpstr>
      <vt:lpstr>Next class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</dc:title>
  <dc:creator>Evan McCarty</dc:creator>
  <cp:lastModifiedBy>Evan McCarty</cp:lastModifiedBy>
  <cp:revision>163</cp:revision>
  <dcterms:created xsi:type="dcterms:W3CDTF">2017-03-27T18:12:41Z</dcterms:created>
  <dcterms:modified xsi:type="dcterms:W3CDTF">2017-05-10T23:54:04Z</dcterms:modified>
</cp:coreProperties>
</file>