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ink/ink2.xml" ContentType="application/inkml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5.xml" ContentType="application/vnd.openxmlformats-officedocument.presentationml.notesSlide+xml"/>
  <Override PartName="/ppt/ink/ink4.xml" ContentType="application/inkml+xml"/>
  <Override PartName="/ppt/notesSlides/notesSlide16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7.xml" ContentType="application/vnd.openxmlformats-officedocument.presentationml.notesSlide+xml"/>
  <Override PartName="/ppt/ink/ink5.xml" ContentType="application/inkml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8.xml" ContentType="application/vnd.openxmlformats-officedocument.presentationml.notesSlide+xml"/>
  <Override PartName="/ppt/ink/ink6.xml" ContentType="application/inkml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9.xml" ContentType="application/vnd.openxmlformats-officedocument.presentationml.notesSlide+xml"/>
  <Override PartName="/ppt/ink/ink7.xml" ContentType="application/inkml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20.xml" ContentType="application/vnd.openxmlformats-officedocument.presentationml.notesSlide+xml"/>
  <Override PartName="/ppt/ink/ink8.xml" ContentType="application/inkml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21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22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23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24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25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26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27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28.xml" ContentType="application/vnd.openxmlformats-officedocument.presentationml.notesSlide+xml"/>
  <Override PartName="/ppt/ink/ink9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85.xml" ContentType="application/vnd.openxmlformats-officedocument.presentationml.tags+xml"/>
  <Override PartName="/ppt/notesSlides/notesSlide31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32.xml" ContentType="application/vnd.openxmlformats-officedocument.presentationml.notesSlide+xml"/>
  <Override PartName="/ppt/ink/ink10.xml" ContentType="application/inkml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33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34.xml" ContentType="application/vnd.openxmlformats-officedocument.presentationml.notesSlide+xml"/>
  <Override PartName="/ppt/ink/ink11.xml" ContentType="application/inkml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notesSlides/notesSlide35.xml" ContentType="application/vnd.openxmlformats-officedocument.presentationml.notesSlide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notesSlides/notesSlide36.xml" ContentType="application/vnd.openxmlformats-officedocument.presentationml.notesSlide+xml"/>
  <Override PartName="/ppt/ink/ink12.xml" ContentType="application/inkml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notesSlides/notesSlide37.xml" ContentType="application/vnd.openxmlformats-officedocument.presentationml.notesSlide+xml"/>
  <Override PartName="/ppt/ink/ink13.xml" ContentType="application/inkml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notesSlides/notesSlide38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tags/tag585.xml" ContentType="application/vnd.openxmlformats-officedocument.presentationml.tags+xml"/>
  <Override PartName="/ppt/notesSlides/notesSlide39.xml" ContentType="application/vnd.openxmlformats-officedocument.presentationml.notesSlide+xml"/>
  <Override PartName="/ppt/tags/tag586.xml" ContentType="application/vnd.openxmlformats-officedocument.presentationml.tags+xml"/>
  <Override PartName="/ppt/notesSlides/notesSlide40.xml" ContentType="application/vnd.openxmlformats-officedocument.presentationml.notesSlide+xml"/>
  <Override PartName="/ppt/ink/ink17.xml" ContentType="application/inkml+xml"/>
  <Override PartName="/ppt/tags/tag587.xml" ContentType="application/vnd.openxmlformats-officedocument.presentationml.tags+xml"/>
  <Override PartName="/ppt/notesSlides/notesSlide41.xml" ContentType="application/vnd.openxmlformats-officedocument.presentationml.notesSlide+xml"/>
  <Override PartName="/ppt/ink/ink18.xml" ContentType="application/inkml+xml"/>
  <Override PartName="/ppt/tags/tag588.xml" ContentType="application/vnd.openxmlformats-officedocument.presentationml.tags+xml"/>
  <Override PartName="/ppt/notesSlides/notesSlide42.xml" ContentType="application/vnd.openxmlformats-officedocument.presentationml.notesSlide+xml"/>
  <Override PartName="/ppt/ink/ink19.xml" ContentType="application/inkml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56" r:id="rId2"/>
    <p:sldId id="329" r:id="rId3"/>
    <p:sldId id="330" r:id="rId4"/>
    <p:sldId id="331" r:id="rId5"/>
    <p:sldId id="332" r:id="rId6"/>
    <p:sldId id="333" r:id="rId7"/>
    <p:sldId id="334" r:id="rId8"/>
    <p:sldId id="315" r:id="rId9"/>
    <p:sldId id="316" r:id="rId10"/>
    <p:sldId id="317" r:id="rId11"/>
    <p:sldId id="318" r:id="rId12"/>
    <p:sldId id="320" r:id="rId13"/>
    <p:sldId id="321" r:id="rId14"/>
    <p:sldId id="322" r:id="rId15"/>
    <p:sldId id="284" r:id="rId16"/>
    <p:sldId id="286" r:id="rId17"/>
    <p:sldId id="287" r:id="rId18"/>
    <p:sldId id="326" r:id="rId19"/>
    <p:sldId id="288" r:id="rId20"/>
    <p:sldId id="327" r:id="rId21"/>
    <p:sldId id="289" r:id="rId22"/>
    <p:sldId id="308" r:id="rId23"/>
    <p:sldId id="309" r:id="rId24"/>
    <p:sldId id="310" r:id="rId25"/>
    <p:sldId id="311" r:id="rId26"/>
    <p:sldId id="312" r:id="rId27"/>
    <p:sldId id="325" r:id="rId28"/>
    <p:sldId id="324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28" r:id="rId40"/>
    <p:sldId id="300" r:id="rId41"/>
    <p:sldId id="301" r:id="rId42"/>
    <p:sldId id="302" r:id="rId43"/>
    <p:sldId id="303" r:id="rId44"/>
    <p:sldId id="304" r:id="rId45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0000"/>
    <a:srgbClr val="119F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0" autoAdjust="0"/>
    <p:restoredTop sz="99127" autoAdjust="0"/>
  </p:normalViewPr>
  <p:slideViewPr>
    <p:cSldViewPr>
      <p:cViewPr varScale="1">
        <p:scale>
          <a:sx n="73" d="100"/>
          <a:sy n="73" d="100"/>
        </p:scale>
        <p:origin x="102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85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21:34:48.6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18802 7522 18 0,'-13'0'9'0,"0"7"-9"0,9-7 9 0,-5 0-10 16,1-3 0-16,-5 3-2 16,0 0 1-16,0 0 1 15,-4-4 1-15,0 4-2 16,0 0 0-16,0 4 1 15,0-1 1-15,4 1 2 16,1 0 0-16,-1 4 1 16,4-5 1-16,5 1-2 15,0-4 1-15,4 0-2 16,0 0 1-16,0 0-2 16,0 0 0-16,0 0-1 15,0 0 0-15,0 0 1 16,0 0 0-16,0 0 0 15,4-4 1-15,5 4 0 16,3-3 0-16,1-1 0 16,4 4 0-16,0-4 0 15,9 0 1-15,-1 4-1 0,5-7 1 16,0-5-1-16,0 5 0 16,0-5 0-16,-5 5 1 15,1-1-1-15,4 1 0 16,-1-1 1-16,1 8 0 15,0 0-1-15,4-4 1 0,0 0 0 16,4 4 0 0,-4-3-1-16,1 6 1 15,3 1-1-15,0-4 0 16,5 4 0-16,-1 4 0 0,5-5 0 16,-4-3 0-1,-1 8 0-15,1-4 1 0,0-4-2 16,-5 7 1-16,4-3-1 15,5 4 1-15,0-5-1 16,-4 1 1-16,-1 0-1 16,5-4 1-16,4 0-1 15,0 0 0-15,0 4 0 16,1-4 1-16,-6 4-1 16,1-4 0-16,0 3 1 15,4-3 0-15,5 0 0 16,-10 0 0-16,-3 0-1 15,-5 0 1-15,1 8-1 16,-1 0 1-16,0-1-1 16,1 4 0-16,-1 1-1 15,-4-5 0-15,-8 5-5 16,-9-5 0-16,-9 1-6 16,-8-12 1-16</inkml:trace>
  <inkml:trace contextRef="#ctx0" brushRef="#br0" timeOffset="13902.9293">16596 8468 11 0,'-5'7'5'0,"5"-18"2"0,0 11 6 15,0 0-12-15,0 0 0 16,5 4 2 0,-5-4 0-16,0 3-4 0,0 1 1 15,-5 0 2-15,1 0 0 16,0-4-1-16,4 4 1 16,0-4-1-16,0 0 0 0,0 0 0 15,0 3 0 1,0 1 0-16,0-4 0 15,0 0 1-15,0 4 0 16,4 4-1-16,0-5 1 0,1 1 0 16,3 0 0-16,1-4-1 15,8-4 1-15,8-3-2 16,5-1 1-16,4 0-1 16,0 1 1-16,-4-1-1 15,0 8 1-15,0 0 0 16,-1 0 0-16,6 0 0 15,7 0 0-15,5 0-1 16,0-4 1-16,4-3-1 16,9-4 1-16,3-1-1 15,10 5 1-15,-9-1-1 16,-5 8 1-16,5-4-1 16,-4 1 1-16,-5 10 0 0,-4-7 0 15,0 0 0 1,0 4 0-16,9-4-1 15,12-4 0-15,1-3 0 0,4 7 1 16,-5-4-1-16,5 0 0 16,-9 0 0-16,-4 8 0 15,-9 0-1-15,-8 7 1 16,-9 0-2-16,-4 1 0 16,-8 3-5-16,-5 0 0 15,0 0-4-15,-4-7 0 16</inkml:trace>
  <inkml:trace contextRef="#ctx0" brushRef="#br0" timeOffset="35611.0322">14726 10011 13 0,'-17'-3'6'0,"-4"3"1"16,17-4 7-16,-5 4-13 15,1-4 1-15,-5 0 1 16,0 8 1-16,0-4-5 16,0 0 1-16,1 4 1 15,-1 0 1-15,0-1-1 0,5 1 0 16,-1-4-1-16,5 4 1 15,-5-4-1-15,5 0 1 16,0 0 0-16,-1 0 0 16,5 0 0-16,0 0 1 15,0 0 0-15,5 0 0 16,3 0-1-16,-3 0 0 16,3 0 0-16,1 4 1 0,-1-1-2 15,5 1 1-15,4 4-1 16,8-1 1-1,5-3-1-15,9 0 1 0,-1 0-1 16,0 0 0-16,-4-1 0 16,5 5 0-16,-5 3 0 15,0 8 0-15,-4 4 0 16,4 0 0-16,-5 3-1 16,6 4 1-16,-1 1 0 15,-5 6 0-15,1-6 0 16,-4 10 0-16,-5 1 0 15,0-4 0-15,-4 0 0 16,0 3 0-16,0-3-1 16,-4-8 0-16,-4 1-3 15,-1-9 1-15,1-3-6 16,-1-4 1-16</inkml:trace>
  <inkml:trace contextRef="#ctx0" brushRef="#br0" timeOffset="36165.2219">15254 9996 26 0,'-17'12'13'0,"-13"-5"-13"16,26-7 19-16,-4 0-19 15,-1 4 0-15,-4 0 0 16,5-1 1-16,-1 1-1 16,1 0 0-16,-1 0 0 15,-4 3 1-15,5 5-1 0,-5-5 0 16,-4 8 1-1,-4 4 0-15,0 4-1 16,-1 0 1-16,1 3 0 0,0 5 0 16,-1 3-1-16,5 3 0 15,5-3-1-15,-1 1 1 16,0-1-1-16,4 3 0 16,-3 1 0-16,3 0 0 15,-4-4-2-15,5-4 1 16,4-3-5-16,4-8 0 15</inkml:trace>
  <inkml:trace contextRef="#ctx0" brushRef="#br0" timeOffset="36720.9583">15501 10098 24 0,'-8'0'12'0,"8"-15"-11"0,0 15 18 16,0 0-19-16,-5-4 1 0,1 4 0 16,0 0 1-1,0 0-2-15,-1-3 0 16,1-1 0-16,-4 4 1 0,-1 0 0 15,-4 4 1 1,9 7 0-16,-4-3 0 16,3-1 0-16,1 5 1 0,4 3-1 15,0 0 0-15,4 0-1 16,5 4 1-16,-1 4-2 16,5 7 0-16,0 4 0 15,0-4 0-15,-1 4 0 16,1-4 0-16,0 1 0 15,-5-5 0-15,1-3-1 16,0-4 0-16,-5 0-3 16,0-15 0-16,0-1-6 15,5-18 1-15</inkml:trace>
  <inkml:trace contextRef="#ctx0" brushRef="#br0" timeOffset="37624.455">15884 10499 18 0,'0'0'9'0,"9"-7"-7"16,-9 7 8-16,0 0-11 15,0 0 1-15,4-8 1 16,-4 1 0-16,0 7 0 16,0 0 0-16,0 0 2 15,0 0 0-15,0-4 0 16,0 8 0-16,0-4 0 16,0 7 0-16,4 5-1 15,1-5 1-15,3 12-1 16,1 0 0-16,4 4-1 15,-1 3 1-15,1 5-2 16,-4 3 1-16,-5 11-1 16,-4-7 1-16,-4-4-3 0,-9 4 1 15,-4 0-4-15,-4-8 1 16,-5-4-5-16,-4-11 0 16</inkml:trace>
  <inkml:trace contextRef="#ctx0" brushRef="#br0" timeOffset="38283.6875">16251 9974 29 0,'0'11'14'0,"0"-19"-17"0,0 12 24 15,0-4-22-15,0 4 1 16,-5 0 0 0,1 3 0-16,-4 5 1 0,-1 3 1 15,-4 0-1-15,-4 11 1 16,0 1 0-16,0-1 1 16,0-7 0-16,4 4 0 15,1-4-2-15,3 0 1 16,1 0-1-16,3 0 0 15,1 0-1-15,4-1 1 16,4 1-1-16,5 0 0 16,8 4-1-16,4-8 1 15,1-4-1-15,-1 5 1 16,0-9-1-16,5 4 1 0,3 5 0 16,-3-1 0-16,-5-4 0 15,1 0 0-15,-5 5 1 16,4 6 0-16,-4-3-1 15,-4-4 0-15,-5 4 0 16,1 0 1-16,-9 0-2 16,0 0 1-16,-9 0-1 15,-4-4 1-15,-12-4-1 16,-1 1 1-16,-3-1-2 16,-1-3 1-16,4-5-4 15,1-3 0-15,3-3-5 16,1-12 1-16</inkml:trace>
  <inkml:trace contextRef="#ctx0" brushRef="#br0" timeOffset="38657.7236">16187 10004 29 0,'8'-4'14'0,"18"-15"-12"15,-22 15 21-15,5 1-21 16,-1-1 0-16,1-4 1 16,-1 1 0-16,9 3-4 15,-4-4 0-15,0 1 2 16,0 3 1-16,4 4-2 16,-5 0 0-16,1 4-4 15,0-1 1-15,-5 1-7 16,5 4 1-16</inkml:trace>
  <inkml:trace contextRef="#ctx0" brushRef="#br0" timeOffset="39080.2592">16562 9470 40 0,'-9'4'20'0,"18"-11"-24"15,-1 7 35-15,1 0-31 16,3-4 0-16,1 4 0 15,4 4 0-15,4 7-1 16,9 0 1-16,0 4 0 16,4 12 0-16,5 7-2 15,-5 11 1-15,0 16 0 16,-5 7 0-16,1 8-1 16,-8 11 1-16,-10 7-2 15,-7-3 0-15,-10 11 0 16,-12 0 1-16,-8 12-1 15,-9-12 0-15,-5-7-3 16,-3-8 0-16,-1-4-2 16,-8-19 1-16</inkml:trace>
  <inkml:trace contextRef="#ctx0" brushRef="#br0" timeOffset="39634.683">14743 9712 27 0,'4'-7'13'0,"9"-8"-17"16,-13 15 24-16,0 0-20 0,0 0 0 15,-8 4 1-15,-1 7 0 16,-8 0-1 0,-4 12 0-16,-5 11 1 15,1 8 1-15,-5 7 0 0,-4 15 1 16,0 8-1-16,0 7 1 15,8 12 0-15,9 8 0 16,4 14-2-16,9-3 1 0,4-4-1 16,9 0 0-1,8-8-2-15,4-3 0 16,0-8-5-16,1 0 0 16,3-8-4-16,-8-18 0 0</inkml:trace>
  <inkml:trace contextRef="#ctx0" brushRef="#br0" timeOffset="40312.5424">18252 9569 37 0,'-13'-8'18'0,"1"4"-24"15,7 1 34-15,-7 3-28 16,-5-4 1-16,-9 4-1 16,-8 0 0-16,-9 7-1 15,1 5 1-15,-9 7 0 16,-5 7 0-16,-3 4 0 15,-1 12 0-15,9 3 0 16,0 8 1-16,4 8-1 16,4 7 1-16,5 4 0 15,0 7 0-15,4 5-2 16,4 6 1-16,9 9 0 16,4-1 0-16,8-3-1 15,5-1 1-15,4 1-2 16,4-12 0-16,0-3-3 15,5-12 0-15,-5-12-5 0,5-6 0 16</inkml:trace>
  <inkml:trace contextRef="#ctx0" brushRef="#br0" timeOffset="40669.9983">17958 10201 42 0,'26'18'21'0,"68"5"-29"16,-65-11 41-16,10 6-34 16,8 5 1-16,4 4 0 0,8 10 0 15,-3 5-1 1,-1 3 1-16,-8 8-2 16,-5 0 0-16,-7 0-2 0,-10 4 0 15,-8-8-3-15,-4-7 1 16,-5-8-5-16,-3-8 1 15</inkml:trace>
  <inkml:trace contextRef="#ctx0" brushRef="#br0" timeOffset="41135.8169">18346 10004 24 0,'8'0'12'0,"9"-15"-12"16,-17 15 20-16,0 0-19 15,5-8 1-15,-5 8 1 16,0 0 1-16,-5 4-4 16,1-4 1-16,0 7 1 15,0 9 1-15,-5 6-1 16,-4 12 0-16,1 0-2 15,-5 16 1-15,-5 6-1 16,1 1 0-16,-5 11-1 0,-3 0 0 16,-1 4 0-16,0 4 1 15,0-4-2-15,0-8 0 16,5 4-3-16,-1-11 1 16,5-12-5-16,8-11 0 0</inkml:trace>
  <inkml:trace contextRef="#ctx0" brushRef="#br0" timeOffset="41720.9681">18776 9943 22 0,'4'-4'11'0,"9"8"-12"0,-13-4 15 16,0 0-14-16,0 0 1 16,0 0 1-16,0 4 1 15,0 0-3-15,0 0 0 16,0-1 3-16,0 1 0 16,-4 8 0-16,0-5 0 15,-1 4-1-15,-3 1 1 16,-5 3-1-16,0 4 0 15,-4 4-1-15,-4 3 0 16,0-3 0-16,-1 3 0 0,5 4-1 16,0-3 1-16,4-1 0 15,1 1 0-15,3-1 0 16,5-3 1-16,8 0-1 16,5 3 0-16,8-11 0 15,13 1 0-15,8-5-1 16,0 8 0-16,5-4-2 15,-1 4 1-15,-3-8-3 16,-1 4 0-16,-4-3-6 16,-4-5 0-16,-5-3 0 15,-8-4 0-15</inkml:trace>
  <inkml:trace contextRef="#ctx0" brushRef="#br0" timeOffset="42113.5385">18640 10042 42 0,'-17'7'21'0,"29"-3"-31"0,-12-4 45 16,5 0-36-16,-5 0 1 0,0 0-1 15,4 8 1-15,-4-1 0 16,0 4 0-16,0 5-1 16,0 6 0-16,0 5 1 15,4 7 0-15,-4 11 0 16,5-3 0-16,-1 15 0 16,4 11 0-16,1 0 1 15,-1 4 0-15,-3 0-1 16,-5-12 1-16,0 4-1 15,0-3 0-15,-5-4-1 16,1-8 0-16,-4-7-3 16,-1-8 1-16,5-12-3 15,0 1 0-15,4-8-5 16,4-7 1-16</inkml:trace>
  <inkml:trace contextRef="#ctx0" brushRef="#br0" timeOffset="42516.0113">19355 10568 38 0,'30'18'19'0,"17"-18"-26"15,-34 4 35-15,4 0-28 16,0 11 0-16,4 8 0 15,-4 7 1-15,-4 8-1 16,0 0 0-16,-9 11 0 16,-4 4 0-16,-4 0-1 15,-9-4 0-15,-4 4-2 16,-5-8 1-16,-3-3-4 16,-1-12 1-16,5-15-5 15,4-18 1-15</inkml:trace>
  <inkml:trace contextRef="#ctx0" brushRef="#br0" timeOffset="43253.7688">19849 10204 26 0,'0'4'13'0,"30"-38"-12"16,-21 26 21-16,-1-3-20 15,5 0 0-15,0-4 2 16,-1 3 0-16,1 1-5 15,0 3 1-15,4-3 3 16,0 0 0-16,0 3-1 16,4 1 1-16,5-1-2 15,-1 4 1-15,1 0-1 16,0 8 0-16,-1 0-1 16,-4 7 1-16,5 8 0 15,-9 8 0-15,0 3-1 16,-9 8 1-16,1 3-1 15,-5 5 1-15,-8-1 0 0,-5 12 0 16,-8 0-1 0,-4 0 0-16,-4-1 0 15,-5 1 0-15,-4 4 0 16,0-12 1-16,0-4-2 0,-5-7 1 16,9 0 0-16,-4-8 1 15,5-3-1-15,-1-5 0 16,4-7 1-16,5 1 1 15,0-5 0-15,8-4 1 16,4-3-1-16,5 0 0 16,0-8-1-16,12 0 1 15,1 1-2-15,4-1 1 0,-1 0-2 16,5 0 0-16,5 1 1 16,3 3 0-16,9 3-1 15,9 1 1-15,4 4-1 16,4 3 1-16,-4 4-1 15,4 0 1-15,0 4-1 16,-4-4 1-16,0 0-1 16,-13 8 0-16,-4-4-3 15,-9-8 1-15,-4 1-6 16,0-1 1-16,0-18-5 16,-4-12 0-16</inkml:trace>
  <inkml:trace contextRef="#ctx0" brushRef="#br0" timeOffset="43794.7668">19896 9432 42 0,'-13'-22'21'0,"30"22"-30"15,-8-8 39-15,-1 1-28 16,9-1 1-16,0 1 3 16,5 3 0-16,3 0-7 15,5 0 1-15,8 4 3 16,5 8 0-16,12 7-1 16,9 11 0-16,9 5-2 15,-1 14 0-15,9 8-1 16,0 19 1-16,0 7 0 15,-5 8 0-15,1 4 0 0,0 11 1 16,4 4 0 0,-18 4 0-16,-7 11 0 15,-18 8 0-15,-12 7 0 16,-9 4 0-16,-21-11-1 16,-9-5 0-16,-9-6-3 0,-7-16 0 15,-5-15-10-15,-13-11 0 16,-13-24-2-16,5-36 1 0</inkml:trace>
  <inkml:trace contextRef="#ctx0" brushRef="#br0" timeOffset="54616.2932">12231 10882 8 0,'-13'11'4'0,"-13"-26"-5"16,22 11 4-16,-4 8-4 15,-1-4 1-15,0-4 1 16,1 4 0-16,-1 0 0 16,-3 0 0-16,-1 0 0 15,0 4 1-15,0 0 2 16,1-1 0-16,-1 1 0 15,0 0 1-15,0 0-1 0,0-1 0 16,1 1 0 0,-1 4 0-16,0-1-2 15,0 9 0-15,1 2-1 0,-1 5 0 16,0 4-1-16,0 3 1 16,0 12 0-16,5-1 0 15,-1 5 0-15,1-1 1 16,4 0-1-16,8 5 1 0,0 3-1 15,0-1 1-15,1 1-2 16,-1 4 0-16,0 4 0 16,5-5 0-1,-5 9-4-15,5-12 1 0,-1 0-6 16,5-12 0-16</inkml:trace>
  <inkml:trace contextRef="#ctx0" brushRef="#br0" timeOffset="55069.8165">12371 11112 25 0,'-17'-15'12'0,"17"19"-10"0,-4-4 18 16,-5 0-18-16,5 0 1 15,0-4 2-15,0 4 0 16,-1 8-6-16,1-1 0 16,4 8 4-16,0 12 1 15,9 3-2-15,-1 8 0 16,5 7-1-16,4 12 0 0,4-4-1 16,9 8 1-16,-4-5-1 15,-1 1 1-15,1-11-3 16,-5 3 1-16,-4-4-4 15,-4-3 1-15,0-4-7 16,-5-4 0-16</inkml:trace>
  <inkml:trace contextRef="#ctx0" brushRef="#br0" timeOffset="55503.2823">12516 11109 29 0,'-9'-12'14'0,"5"5"-16"0,4 7 21 15,0 0-17-15,0 0 0 16,-4-4 1-16,0 0 1 16,-5 0-5-16,1 4 1 15,-5 0 3-15,-8 4 0 16,-1-4-1-16,-3 8 1 0,3 11-1 16,1 3 0-16,0 5-1 15,0 11 0-15,-1-1-1 16,1 5 1-16,0 11-1 15,4-8 0-15,0 8-1 16,4 0 1-16,0-3-2 16,5-5 1-16,3-7-3 15,1-8 0-15,0-3-5 16,8-1 0-16,5-3-2 16,3-16 1-16</inkml:trace>
  <inkml:trace contextRef="#ctx0" brushRef="#br0" timeOffset="56222.7909">12993 11506 18 0,'0'11'9'0,"13"-15"-8"15,-13 12 14-15,0 0-15 16,-5-1 0-16,-3 4 1 16,-1 5 1-16,1 6-2 0,-1 1 0 15,1 3 1-15,4-3 1 16,-1 0-1-16,5-4 0 15,5-4-1-15,-1 4 1 16,4 4-1-16,1 3 1 16,-1-7-1-16,5 7 1 15,-4 1 0-15,-5-1 1 16,0 5 0-16,-4-1 1 16,-4 4 0-16,-5-4 0 0,1 1 0 15,-1 3 0-15,-3-4-1 16,-1-4 0-16,-4-7-2 15,-5-7 0-15,1-1-3 16,-4-11 1-16,3-4-4 16,-7 0 0-16,3-7-4 15,13-8 1-15</inkml:trace>
  <inkml:trace contextRef="#ctx0" brushRef="#br0" timeOffset="56538.7499">12972 11445 26 0,'-5'4'13'0,"44"-15"-14"0,-31 7 21 16,9 4-16-16,-4-8 0 0,4 8 2 16,0 0 0-16,4-3-8 15,1-1 0 1,3 4 5-16,-4 0 0 16,1 4-4-16,-5-4 0 0,0 3-5 15,-4 5 1-15,-5-4-5 16,5 7 0-16</inkml:trace>
  <inkml:trace contextRef="#ctx0" brushRef="#br0" timeOffset="56931.6496">13657 11600 34 0,'4'0'17'0,"22"12"-21"0,-17-8 30 16,3-1-26-16,1 9 0 15,0-1 1-15,-5 8 1 16,-3 0-2-16,-1-4 1 0,-4 19 0 16,-9 11 0-16,-3 1-2 15,-5-1 1-15,0-7-4 16,0-4 0-16,-1-7-6 15,6-5 0-15</inkml:trace>
  <inkml:trace contextRef="#ctx0" brushRef="#br0" timeOffset="57590.533">14326 11101 34 0,'-30'11'17'0,"22"4"-22"0,3-7 28 15,1 3-23-15,-9 5 1 16,-4 6 0-16,-8-3 0 15,-1 8-2-15,1 7 1 16,-5-4 0-16,0 8 1 16,0 7-1-16,0 1 1 15,5-5-1-15,-1 5 0 16,5-5 0-16,4 1 1 0,4-8-1 16,5 0 0-16,3-4 0 15,1 1 1-15,4-1-1 16,4-4 0-16,5 1 0 15,4-8 1-15,-1 0-1 16,5-4 0-16,5-8 0 16,3 1 0-16,5-1-1 15,4-7 0-15,0-3 0 16,0-9 0-16,-4-3 0 16,8 4 1-16,-12-1-1 15,0-3 1-15,-1 4 0 16,-4 0 0-16,-4-5-1 15,0-2 1-15,-4 2 0 16,-4 1 0-16,-5 4 0 16,0 0 0-16,-8-1 0 15,0 1 1-15,-9 3-1 16,-4 5 0-16,0 3 0 16,0 3 1-16,-4 9 0 0,-1 3 0 15,-3 0 0-15,-1 8 1 16,-4 7-1-1,5 8 0-15,3 0-3 0,1-1 1 16,4-6-6-16,0-5 1 16,9 4-4-16,3-18 0 15</inkml:trace>
  <inkml:trace contextRef="#ctx0" brushRef="#br0" timeOffset="58057.8626">14684 10984 25 0,'12'4'12'0,"39"-4"-10"0,-34 0 20 15,9 3-20 1,4 5 0-16,0 3 1 0,4 4 1 15,4 8-5-15,5 4 1 16,-1 14 2-16,5 8 1 16,-4 16-2-16,-5 3 1 15,-4 15-1-15,-4 12 1 16,0 3-1-16,-9 8 1 0,-13 7 0 16,-8-3 0-16,-4 0 0 15,-13-8 0 1,-13 8-4-16,-8-16 1 15,-9-14-11-15,-12-1 1 16</inkml:trace>
  <inkml:trace contextRef="#ctx0" brushRef="#br0" timeOffset="70652.7108">17767 11351 10 0,'-5'-4'5'0,"14"12"-3"15,-9-8 5-15,-4-8-7 16,-5 4 0-16,1 4 2 16,-5 0 0-16,-4 0-1 15,4 0 0-15,-4-4 1 16,0 8 1-16,4-4 0 15,1 0 1-15,3 0-2 16,9 0 1-16,-4 0-2 0,4 0 1 16,4-7-1-16,5 3 0 15,3-4 0-15,1 1 0 16,4-1 0-16,0 1 1 16,4-1-1-16,5-3 1 15,0 3 0-15,-1 0 1 16,1-3-2-16,-1 4 1 15,14-5 0-15,-5 5 0 0,8-5-1 16,1 1 0 0,4 0-1-16,-1 3 1 0,6 0-1 15,7 1 1-15,-3 7-1 16,3-8 0-16,1 1 0 16,8-5 1-16,13 5-1 15,-5-1 1-15,1 8-1 16,0-7 1-16,-1 7 0 15,1 0 0-15,-9 3-1 16,0-6 1-16,9 3-1 16,0 0 1-16,4-4-1 15,-1 4 1-15,6 0 0 16,3-4 0-16,-8 0-1 16,8 4 0-16,1-3 0 15,-1 3 1-15,-4 7-1 16,-4-7 0-16,0 4 0 15,0 0 0-15,-8-1 0 16,-14 5 1-16,-3 0-1 0,-1-1 1 16,-4 1-1-16,-4-4 1 15,0-1-1-15,0 5 1 16,-5-1-2-16,-4 1 0 16,-3 0-4-16,-6-1 0 0,5 8-7 15,-8-3 1-15</inkml:trace>
  <inkml:trace contextRef="#ctx0" brushRef="#br0" timeOffset="81053.2993">14781 10836 10 0,'-8'4'5'0,"8"-4"-2"16,0 0 6-16,4 4-6 16,-4-4 0-16,0 0 1 0,4 0 1 15,-4 0-6 1,5 0 0-16,-5 0 4 15,0 4 1-15,-5-1-2 0,1 1 0 16,-4 0-1-16,3 0 0 16,-3-4-1-16,4 3 0 15,-1 1 0-15,10 0 0 16,-1 0 0-16,4 0 1 16,5-1 0-16,0 1 0 0,0 0 0 15,4 0 1 1,-4-1 0-16,4 5 0 0,-5 0-1 15,5-1 1-15,0-3-1 16,1 0 0-16,3 0-1 16,9-4 1-16,4 0-1 15,0-4 1-15,4 0-1 16,-4 0 0-16,-4 0 1 16,-4 1 0-16,-1 3 0 15,-4 0 0-15,1 3-1 16,3 1 1-16,9 4 0 15,5-1 0-15,3-3-1 16,1 4 1-16,4-5-1 16,-1 1 0-16,1 0 0 15,-4 0 0-15,-1 0 0 16,1 3 0-16,0 1 0 16,-5-1 1-16,0 5-1 15,5-5 1-15,4 1-1 16,4-1 0-16,4 1-1 15,5-4 1-15,-1-1-1 0,1-3 1 16,-5 8 0-16,-3-4 0 16,-6 0 0-16,1-1 0 15,-4 1 0-15,-5 4 1 16,-4-1-1-16,0-3 0 16,-4 0 0-16,-4 0 0 0,-1-4 0 15,-4 0 0-15,-4 3-3 16,1 1 0-16,-10 0-7 15,1-4 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22:18:15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18495 11756 17 0,'-38'-4'8'0,"50"0"-5"0,-12 0 8 16,-8 0-10-16,4 1 0 15,-1-1 1-15,5 0 0 16,-8 0-3-16,-1 1 1 16,1 3 2-16,4 0 0 15,-1 0 0-15,-3 0 0 0,4 0-1 16,-1 3 1-1,1 1-1-15,0 0 1 16,0 0-1-16,4-1 1 0,0 5-1 16,4 3 1-16,0 1-1 15,5-5 1-15,-1 1-1 16,9 3 0-16,-4-3 0 16,4 7 0-16,8 0 0 15,-3 0 0-15,-1 0-1 16,5-3 1-16,8 3-1 15,4-4 1-15,5 4-1 16,-1 0 0-16,1-3 0 16,4-1 1-16,-1-3-1 15,10-1 1-15,-9 5 0 16,4-5 1-16,-4 1-1 16,4-5 0-16,-9-3 0 15,5-3 1-15,4 3-2 0,5 0 0 16,-1-4 0-1,5-4 0-15,-1 1 0 16,1-5 0-16,-5 1 0 16,5-8 0-16,-5-7 0 0,-8-1 1 15,-4 1-1-15,-1-1 0 16,1-3 0-16,-1-4 1 16,-3-8-1-16,-1 4 0 15,0 1 0-15,1-9 0 16,-5-3 0-16,-4 0 1 15,-5 3-2-15,1-14 1 0,-9 11 0 16,4-4 0-16,-4 4 0 16,-4-1 0-16,0-3 0 15,-5 0 0-15,-4 8 0 16,-4-8 1-16,-4 8 0 16,-4-5 0-16,-5 1-1 15,0 8 1-15,0-9-1 16,-4 5 0-16,-8-8 0 15,-5 4 1-15,-4 7-2 16,0 1 1-16,-5-5 0 16,5 5 0-16,-4-1 0 15,-5 4 0-15,1 4-1 16,-5-4 1-16,0 1 0 16,0 6 1-16,0-3-1 15,-4 8 0-15,0 3-1 16,-4 0 1-16,-1 4 0 15,1 4 1-15,0 8-1 16,4-1 1-16,-5 1-1 0,5 7 0 16,4 3 0-16,-4 5 1 15,4 3-1-15,-4 1 0 16,4 3 0-16,1 4 0 16,-1-4 0-16,0-4 0 15,0 4 0-15,0 4 0 0,9 0-1 16,4 4 1-1,-5 0 0-15,5 3 0 16,-4 0 0-16,0 9 1 16,4 2-1-16,-5 5 0 15,10-4 0-15,-5 3 0 0,-1 5 0 16,10 3 0-16,-1 8 0 16,1-4 0-16,3 0 0 15,1 3 0-15,4 1-1 16,4-4 1-16,5 4 0 15,4 0 0-15,4-1 0 16,4-6 0-16,4-1 0 16,1-4 0-16,4-3 0 15,-1-4 0-15,5-4 0 16,5 0 0-16,-1 4 0 16,0-12 0-16,5 1 0 15,-5-5 0-15,1 1 0 16,3 0 0-16,1-1-1 15,-5 1 1-15,4 0 0 0,-3-4 0 16,-1 0 0 0,-4 3 1-16,0-3-1 0,4-4 1 15,1-3 0 1,-5-1 0-16,4 0-1 0,-4 1 1 16,0-8-1-16,0 11 0 15,0-12-3-15,-4 5 1 16,-9 0-9-16,-8-8 0 15,0 3-1-15,-1-3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22:19:16.0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17929 11922 23 0,'-13'4'11'0,"4"-4"-7"16,9 0 11-16,0 0-15 0,-4-4 0 16,0 0 0-1,0-7 1-15,-1 0-2 16,1-1 1-16,0 1 1 0,-1-4 0 15,-3 3 0-15,-5-3 0 16,5 4 1-16,-5 0 0 16,0-1 0-16,0 1 1 15,-4-1-1-15,0-3 0 16,0 0-1-16,-4 0 1 16,4-4-2-16,-4-4 1 15,-1 1 0-15,1-1 0 0,-5 0 0 16,-3 8 0-1,-10 4 1-15,-3 0 0 0,-5-1-1 16,0 8 1-16,4-3-1 16,1 7 1-16,-1 0-2 15,-4-4 1-15,5 8 0 16,-1 3 0-16,1 5-1 16,-1 7 0-16,1 11 0 15,-1 0 1-15,-4 16-1 16,0 7 1-16,0 11-1 15,-4 0 0-15,0 8 0 16,4-4 0-16,1 4-1 16,3 0 1-16,0 4 0 15,9 3 0-15,9-3 0 16,3 3 1-16,1 12-1 16,8-15 0-16,5-1 0 15,4-3 1-15,8-4-1 0,4 4 1 16,1-7-1-16,8-1 0 15,0-4 0-15,4-3 0 16,1 0 0-16,7 0 0 16,5-4 0-16,13-8 0 15,0-3-1-15,4-5 1 16,5-2-1-16,-1-5 1 0,5-7 0 16,-1-1 0-1,-3-10 0-15,-1-5 1 16,0-7-1-16,1-7 1 15,3-1-1-15,-3-3 1 16,-5-16-1-16,-4 1 0 0,-5-5-1 16,1-3 0-16,-5-3 0 15,0-5 0-15,-4-3 0 16,1-1 1-16,-1 1-1 16,4-8 0-16,-4 4 0 15,-4-4 1-15,-5 7-1 16,1-7 0-16,4-4 0 15,-5 4 0-15,-3-7 0 16,-1-1 0-16,-8-3 0 16,-5 4 0-16,-4-5-1 15,-8-3 1-15,-4 0-1 16,-5-4 0-16,-13-4-1 16,-8 8 1-16,-13-4-1 15,-4 1 1-15,0 10-2 0,0 4 0 16,-4 1-4-16,-1-5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22:19:43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21131 11960 16 0,'13'-8'8'0,"-9"-3"-2"15,0 0 8-15,-4 7-11 16,-4-4 0-16,0 1 3 16,-5-1 0-16,5 4-8 15,0-3 1-15,0-1 4 16,-1 4 1-16,1-7-2 15,0 4 1-15,-1-1-1 16,1 4 0-16,0-7 0 16,-5-1 0-16,1 1 0 15,-1-4 1-15,1 4-1 16,-5-5 0-16,5-6-2 16,-5-1 0-16,0 0-1 0,0-7 1 15,0 4-1-15,5 3 0 16,-1 0 0-16,-3-3 1 15,-1-5 0-15,-4 1 1 16,-4 7 0-16,-9 1 0 16,-4-1 0-16,0 0 0 15,0 4-1-15,-1 1 1 0,1 2-1 16,0 1 0 0,-4 4 0-16,-5 0 0 0,-3 3 0 15,-1 4 0-15,-4-3 0 16,0 3 0-16,-1 8 1 15,-3 3 0-15,-5 1 0 16,5 3 0-16,0 8-1 16,4 4 1-16,-5 3-1 15,1 5 0-15,0-1-1 16,-5 4 1-16,5 4-1 16,-1 7 0-16,-8-3 1 15,5-1 0-15,3 5-1 16,5 7 1-16,4-4 0 15,5 4 0-15,8 0 0 16,4 7 0-16,4-7 0 16,5 0 0-16,8 8 0 15,1-4 0-15,3-8 0 0,5 4 0 16,4 3 0 0,4-3 1-16,0 4 0 0,5 0 0 15,4 0 1-15,4 3 0 16,4-7 0-16,4 4 0 15,1 0 0-15,4 7 1 16,0-15-1-16,4 4 0 16,4 4-2-16,5 3 1 15,3-7-1-15,6 4 1 16,3-8-1-16,-8 1 0 16,4-9 0-16,0 1 1 0,4-12-1 15,1 0 1-15,-1-3 0 16,0-1 1-16,1-3-1 15,3-4 0-15,1 4 0 16,0-8 0-16,-5-8-1 16,0 1 1-16,1-8 0 15,3-4 0-15,1-3-1 16,0 3 0-16,-5-15 0 16,-4-8 0-16,4 5 0 15,-8-9 1-15,4-3-1 16,-4 0 0-16,-4-4 0 15,-5 1 1-15,-4-1-1 16,-4 0 0-16,0-4 0 16,-5-3 0-16,1 3 0 15,-5 1 0-15,-4-5 0 16,0 12 0-16,-4-15-1 16,0 7 1-16,-5-3-1 15,-3 0 0-15,-5 3 0 0,0 0 1 16,-5 1-1-16,1-5 1 15,0 5 0-15,0 3 1 16,-1 0-1-16,-3-4 0 16,4-3 0-16,-5 0 0 15,5-1 0-15,-1 12 0 0,1-11 0 16,0-4 0 0,0-1 0-16,-5 5 0 0,-4-4 0 15,1 0 0-15,-1 7 0 16,-4-7 0-16,0 7 0 15,0 1 1 1,0-1-1-16,-5 0 0 0,1-3-1 16,0 3 1-16,-5 8-2 15,1-4 1-15,-5-3-2 16,-8-1 0-16,-9 4-2 16,0-3 1-16,-4-1-3 15,0 1 0-15,-9 10-7 16,-4-3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22:20:00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18559 9758 10 0,'-9'0'5'0,"5"-4"-3"16,4 4 6-16,0 0-8 16,0-7 0-16,4 3 0 15,1-4 0-15,-1 1 1 16,0-1 0-16,0 0 0 16,1 1 0-16,-1-1 0 15,0 1 1-15,0-5-1 16,5 5 1-16,-5-1-1 15,5 1 1-15,-5-5-1 16,4 1 1-16,1 0-1 16,-1-1 0-16,-3-3 0 15,-1 4 1-15,-4-1-1 0,0 5 1 16,0-1 0 0,-4-3 0-16,-1 0 1 0,-3-4 1 15,-1-1-1-15,-3-3 0 16,-1-3-1-16,0-1 1 15,-4 4-2-15,0-4 1 16,0 1-1-16,0-1 0 16,-9 0-1-16,-3-3 0 15,-5 3 1-15,0-3 0 16,-1-1 0-16,-7 4 0 16,-1 5 0-16,-4 6 0 0,1 1 0 15,-1 0 0-15,0 11-1 16,0 7 1-16,0 1-1 15,-4 7 1-15,-9 4-1 16,-3 0 1-16,7 7 0 16,5 1 0-16,-4 3-1 15,4 15 1-15,4-3-1 16,0 7 0-16,4 8 0 16,1 3 0-16,8 8 0 15,8 1 0-15,5-5-1 16,0 4 1-16,-1 4 0 15,5 0 0-15,0-8 0 16,-4 0 0-16,8 1 0 16,-4-12 0-16,9 7 0 15,-1 8 0-15,9-11 0 0,4-4 0 16,5 0-1 0,-1-8 1-16,5-7 0 0,4 4 1 15,9-4-1-15,-5 0 0 16,5-4 1-16,3-12 0 15,1 1-1-15,4 0 1 16,5-4-1-16,-5-4 1 16,8-4-1-16,5-3 1 0,4-5-1 15,0-3 0 1,-4 0 0-16,4 0 0 16,0-7 0-16,5-8 0 15,-5-8 0-15,0 0 0 0,-4 1 0 16,-5-1 0-16,1-4 0 15,0 1 1-15,-1-8-1 16,5 0 0-16,0 4 0 16,0-8 1-16,0 0-1 15,-5-4 0-15,5 1 0 16,-9-5 0-16,1 5 0 16,-5-1 1-16,0 4-1 15,-4-3 1-15,-5-1 0 16,-4 4 0-16,-4 4 0 15,-4-4 1-15,-4 0-1 16,-5-3 0-16,-4-8-1 16,0 3 1-16,0 1-1 15,0-4 1-15,-4-4-3 16,-1 7 1-16,-3 1-2 16,-5-4 1-16,-4-4-4 15,0 4 0-15,-4 3-7 0,8 12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22:20:15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14803 11657 25 0,'-13'12'12'0,"-4"-12"-10"15,13 0 12-15,-9 0-14 16,-4-4 1-16,-9 0 1 16,1 0 0-16,-1 4-1 0,-4-4 0 15,-8 1 2-15,-4-1 0 16,-10 0-1-16,-3 0 0 16,-9 4 0-16,-8 4 0 15,-5 7-1-15,5 5 1 16,-1 2-1-16,-3 1 1 15,-1 8-1-15,0 11 1 0,5-4-1 16,4 4 0 0,4 3 0-16,-4 8 0 0,8 4 0 15,9 0 0-15,4 4 0 16,5 11 0-16,3 0 0 16,1 8 0-16,4 3-1 15,0 8 1-15,0 8 0 16,4-8 0-16,9 0-1 15,8-7 1-15,9 14-1 16,4-7 1-16,8-7-1 16,5 7 0-16,4 3 1 15,4-6 0-15,5-5 0 16,8-3 1-16,4-1-1 16,5 1 1-16,4-4-1 15,4-4 1-15,4-4-1 16,5 5 0-16,-1-13-1 15,10-3 0-15,-14-11 0 16,5-4 1-16,8-8-1 16,4-4 0-16,0-7 0 15,5-4 1-15,4-3-1 16,4-8 0-16,-12-1 0 0,-1-6 0 16,0-9 0-16,5-3 0 15,-5-15 0-15,-3 0 0 16,-1-8 0-16,0-4 0 15,4-15 0-15,-12 4 0 16,-1-7 0-16,-12-1 1 0,-8 5-1 16,-5-12 1-1,0-1-1-15,-4 5 0 16,-5-8 0-16,-4 4 1 0,-8 8-1 16,0-1 1-16,-5-3-1 15,1-8 1-15,-5 15 0 16,-4-11 1-16,0 0-2 15,-4-8 1-15,-5-3-1 16,1-1 1-16,-5 8-1 16,5 4 0-16,-5 0-1 15,4 0 1-15,-3 4-1 16,3 15 1-16,-8-20-1 16,0 5 1-16,-4 0-1 15,-5-8 1-15,-8 4-1 16,0 4 0-16,-9-5-1 15,-3-2 1-15,-14 2 0 16,-4 1 1-16,-4 0-1 16,0 4 1-16,0-4-4 15,0 3 1-15,4-3-11 0,-4-7 1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21:31:24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20037 4291 16 0,'-39'-12'8'0,"1"9"-7"15,29 3 8-15,-3 0-12 16,-5 3 1-16,-5 5-1 15,-8-1 1-15,1 1 3 0,-5 3 1 16,-9-3-3 0,0 3 0-16,-8-3 2 0,-4 3 1 15,-5 4-1 1,1 8 0-16,-1 4-1 0,5-1 0 16,-1 4-1-16,1 1 1 15,0-5-1-15,-5 4 0 16,9 4 1-16,0 4 1 0,8 4 0 15,1-4 0 1,3 3 0-16,5 8 0 16,4 1-2-16,5 6 1 0,-1 13-4 15,1-1 0-15</inkml:trace>
  <inkml:trace contextRef="#ctx0" brushRef="#br0" timeOffset="451.3879">18627 5638 9 0,'4'72'4'0,"26"-35"4"16,-17-25 4-16,8 3-11 15,13 8 0-15,5-1 0 16,12 1 0-16,4-4-3 16,5 7 1-16,-1 1 0 15,-3-1 1-15,-5-3-2 16,-4 0 1-16,-1-12-1 16,5 8 1-16,1-4 1 15,3-7 1-15,-4-5 0 16,4-6 1-16,5-5 0 15,0-11 0-15,-1-4-1 16,-3 1 1-16,-10-8-2 0,1-5 1 16,-4-2-1-1,-5 3 0-15,1-4-1 0,-1-4 1 16,0-3-1-16,-4 7 1 16,-4-11 0-16,-4 0 0 15,-5-1 0-15,-4-3 1 16,-4-3-1-16,0-12 1 15,-1 7-2-15,1 0 1 16,-4-3-1-16,-1 0 1 16,-4 11 0-16,-4 4 0 0,-4-1 0 15,-4 1 0 1,-5 8 1-16,-8-5 0 0,-9 5-1 16,-4-1 0-16,-5 0-1 15,-3 1 0-15,-9-1-4 16,-5-3 1-16,-3 3-1 15,3 8 0-15</inkml:trace>
  <inkml:trace contextRef="#ctx0" brushRef="#br0" timeOffset="4550.9415">17273 6947 17 0,'-9'-12'8'0,"13"-7"-4"16,-4 12 8-16,0-1-12 15,0 1 1-15,0-1-1 16,-4 4 1-16,0-3-1 16,-5 7 0-16,5-8 0 15,0-3 1-15,0 0 0 16,-9-5 1-16,-4 5-1 16,-4 0 1-16,-5-1 0 15,-8 1 0-15,-9 0 0 16,1-1 0-16,-1 1-1 15,-4 0 1-15,1 3-1 16,-6-3 0-16,1 3-2 0,4 12 1 16,1 0-1-1,-5-1 1-15,-9 20-1 0,0 0 0 16,-4-4 0-16,1 7 0 16,-6 8 0-16,-3 12 0 15,0-1 0-15,8 19 0 16,0 5 0-16,0 10 0 15,4 4 0-15,5 0 1 0,4 8-1 16,8 15 1-16,9 0-1 16,4 15 1-16,5-7-1 15,12-8 1-15,9-12-1 16,12-3 0-16,18 7 0 16,8-18 0-16,9-4 0 15,8-12 1-15,8-11-1 16,5 0 1-16,13-19 0 15,-1-11 0-15,5-12 0 16,-4-7 1-16,0-4-1 16,-1-12 1-16,10-7 0 15,-1 1 0-15,4-13 0 16,-4-3 0-16,0-4 0 16,-8-3 0-16,-9-5 0 15,0-3 0-15,-4 4 0 16,-4-1 0-16,-1-10 0 15,-12-5 1-15,-4 1-2 0,-9-12 1 16,-8-4 0-16,-9-11 1 16,-13 0-1-16,-8 0 1 15,-9 0-1-15,-8-4 1 16,-5 4-1-16,-4 11 1 16,-8 8-5-16,-9 8 1 15,-4 7-7-15,-9 15 1 16</inkml:trace>
  <inkml:trace contextRef="#ctx0" brushRef="#br0" timeOffset="7104.8148">15582 9429 35 0,'-21'-4'17'0,"4"-19"-14"0,13 16 18 0,-1-1-21 16,-8 1 1-16,1-1-1 15,-5 0 1-15,-5-3-2 16,-3 0 1-16,-9 3 0 16,4 1 0-16,0-5-1 15,-4 8 1-15,-4-3-1 16,-5 3 1-16,1-4 0 16,-1 5 0-16,0-5-1 15,1 1 1-15,-1 7 0 16,5 0 0-16,0 3-3 15,-1 9 1-15,-3 7-1 16,-5 15 1-16,4 0-1 0,5 11 0 16,4 8 1-1,4 4 0-15,13 3 1 16,4 16 1-16,5-12 0 0,3 4 1 16,1 4-1-16,4 0 1 15,4-4-1-15,13-3 1 16,9-1-2-16,12-7 1 15,9 3-2-15,13 12 1 16,16 4-1-16,-3-8 0 0,-5-4-1 16,4-3 1-1,5-8 1-15,-5-4 0 16,1-11 1-16,-9-12 1 0,12-3 0 16,-3-8 1-16,-5-15 0 15,0-11 0-15,4-16-1 16,1-7 0-16,-5-7-1 15,-13 3 0-15,13-23-1 16,-4-7 0-16,-8 4 0 16,-9-4 0-16,-9-8 1 15,-13 4 1-15,-8 0 0 16,-12-3 1-16,-5 3 0 16,-13-8 0-16,-17 1-1 15,-17 3 1-15,-8-3-1 16,-13 3 0-16,-17 8-1 15,-13 11 1-15,-9 4-5 16,-4 15 1-16,-21 27-5 0,-29 15 1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21:32:44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6009 6269 17 0,'-13'-15'8'0,"5"4"-6"16,8 7 8-16,-5-3-10 15,1-1 1-15,0 0 0 16,0 1 0-16,-1-1-2 15,1 1 1-15,4 7 0 16,-4-4 1-16,-5 0-1 16,1 4 1-16,-9 0 0 15,0-4 0-15,0-3 0 16,0 3 1-16,8-7-1 0,-8-1 1 16,4 1-1-16,5 0 1 15,-1 3-2-15,1 1 1 16,-9-9-1-16,4 5 0 15,-13 4 0-15,5-5 1 16,0 12-1-16,-5 0 0 16,1 8 0-16,-5 3 1 15,-4 0-1-15,0 5 0 0,0-5 0 16,4 4 0 0,4 4 0-16,1 4 0 0,3-1 0 15,5 5 1-15,5-1-1 16,-10 1 1-16,5 11-1 15,0 3 1-15,0 12-1 16,4-7 1-16,1 3-1 16,-1 8 0-16,0-1 0 15,0-3 0-15,5 4 0 16,-13-4 0-16,8-4 0 16,4 0 0-16,1 1 0 15,-1-5 1-15,9 4-1 16,0 0 0-16,0 1 0 15,13-5 1-15,-5-3-1 16,10-5 0-16,-6-3 0 16,5 4 1-16,0-4-1 15,0 0 0-15,0-3 0 0,5-12 0 16,-1-1 0 0,9-6 0-16,-9-1 0 15,9-3 1-15,0-4-1 16,0 3 0-16,4-7 0 0,-9 0 1 15,9-7-1-15,5-9 0 16,-1-3-1-16,-4 1 0 16,4-5 1-16,5 4 0 15,-9-8-1-15,-4 1 0 16,0-8 1-16,-1 4 1 0,1-4-1 16,0-8 0-1,4 4 0-15,-8 4 1 0,3-8-2 16,1-3 1-16,-4 3 0 15,-1 8 0-15,-3-3 0 16,-1 3 0-16,-4-4 0 16,-4 0 1-16,0 0-1 15,-1 0 0-15,-3 0 0 16,-1 4 1-16,-3 4-1 16,-5-4 0-16,0 4 0 15,-5-1 1-15,-3 1 0 16,-1 4 0-16,-3-1-1 15,-1-3 0-15,0 0 0 16,0-1 1-16,0-3-1 16,1 4 0-16,-1 4 0 15,0 3 0-15,-4 8-2 16,0 7 1-16,-4 12-4 0,-1 7 0 16,1 12-3-1,-4 0 0-15</inkml:trace>
  <inkml:trace contextRef="#ctx0" brushRef="#br0" timeOffset="12654.0785">16702 7684 17 0,'-17'0'8'0,"9"-7"-5"16,8 3 9-16,0 0-12 15,-5 1 0-15,1-1 1 16,0-4 1-16,4 4-2 16,0-3 1-16,-4 3 0 15,-1-3 1-15,-3 3-1 16,3-4 1-16,-3 4-1 0,4-3 0 15,-1-1-1-15,1-3 1 16,0 0 0-16,0-1 0 16,-1 1 1-16,5 3 0 15,0-3 0-15,0-8 0 0,0 0 0 16,-4 0 0 0,0-4-1-16,-5 1 0 15,-3 3-1-15,-1-4 1 0,-4 4-1 16,4 0 0-16,-4 0 0 15,0-3 0-15,0 3 0 16,-9 4 0-16,-3 0-1 16,-1 7 1-16,-4 0-1 15,-5 5 1-15,-3 6 0 16,-5 1 0-16,0 4-1 16,0 3 1-16,0 0 0 15,-8 8 0-15,4-4 0 16,0 8 0-16,4 0 1 15,-4 11 0-15,0-4-1 16,0 4 1-16,0 4-1 16,-5 4 1-16,-3-1-1 15,-1 5 1-15,5 7-1 0,4 3 0 16,8-3-1 0,0 0 1-16,1 4 0 15,3 0 0-15,5-8-1 0,0 4 1 16,4 0 0-16,1 4 0 15,3-8-1-15,5 0 1 16,4 0 0-16,8 4 0 16,-4-3 0-16,9-1 0 15,0-4 0-15,4 0 0 0,4-3 0 16,5 0 0 0,4-8 0-16,-1-4 0 0,5 4 0 15,5-7 1 1,3-8-1-16,1-1 1 15,-1-2 0-15,1-5 0 0,4 0 0 16,-1-3 0-16,6-1-1 16,-1 1 1-16,0 0-1 15,0-1 1-15,0 4-1 16,4-7 0-16,-4 0 0 16,0-4 1-16,5-4-1 15,3 0 0-15,1-7 0 16,-5 7 1-16,0-11-1 15,-4 8 1-15,1-5-1 16,-6 1 0-16,-3-4 0 16,-1 0 0-16,1 0 0 15,-5-1 1-15,5 5-2 0,-1-4 1 16,1 0 0 0,4 0 0-16,4-1 0 15,-4-2 0-15,-1-1 0 0,1 0 0 16,4 4 0-1,-8-4 0-15,-1-4 0 16,1 0 1-16,0 4-1 0,-1-7 0 16,-4 3 0-16,5 0 0 15,-5 1-1-15,1-1 1 16,-1 0 0-16,0-3 0 0,0-1 0 16,-4-3 0-1,0 4 0-15,1 3 0 0,-6-4 0 16,1-3 1-16,4 0-1 15,0-8 1-15,-4 8-1 16,0-4 1-16,-5 4-1 16,1-1 1-16,-1-3-2 15,1 0 1-15,4-4 0 16,-5 0 0-16,1 4 0 16,-5 4 0-16,0 0 0 15,-4 3 0-15,-4 5 0 16,0-1 0-1,-5-7 0 1,1-4 0-16,-5 11 0 16,8 4 0-16,-3-4 0 15,-1 1 1-15,1-5-1 0,-1 8 0 16,1 0-1 0,-5 12 0-16,-4-1-2 15,0 4 0-15,-4 4-3 16,4 4 0-16,8 8-5 0,1-9 1 15</inkml:trace>
  <inkml:trace contextRef="#ctx0" brushRef="#br0" timeOffset="70801.6222">5038 6001 5 0,'13'-8'2'0,"-5"-3"1"0,-8 3 2 0,4 5-4 15,5-1 0-15,-1-4 1 16,-8 8 0-16,0-7-1 16,0 7 1-16,0-4 1 15,-4 4 0-15,0 0-1 16,-5 0 1-16,5 4-2 15,-9-1 1-15,1-3-3 16,3 0 1-16,1 0 0 16,3 0 0-16,5-3 1 15,-4-1 0-15,-4-4 0 16,3 5 1-16,-3-5 0 16,-1 4 0-16,-4 0-1 15,1 1 1-15,-5 3-2 16,-5 0 1-16,1 11-2 15,0-3 1-15,4-1-1 0,-5-3 1 16,1 3-1-16,0 5 1 16,0-5 0-16,4 1 0 15,-5-1 0-15,1 5 0 16,0 7 0-16,4 0 0 16,0-8 0-16,0 12 0 15,0-1 0-15,0-3 0 0,-1-4 0 16,10 1 1-16,-5-1-1 15,0 0 0-15,-8 4 0 16,8 3 1 0,1 1-1-16,-1 4 0 0,4-5 0 15,1 5 1-15,-1 3-2 16,1 4 1-16,3 0 0 16,1 0 0-16,0-3 0 15,-9-1 1-15,5 0-1 16,-5 0 1-16,0 1 0 15,0 6 0-15,1-6 0 16,-1 3 0-16,-4 4-1 16,8-8 0-16,1 0 0 15,3 0 0-15,1-3 0 16,4 3 0-16,0-3 0 16,0-1 0-16,0-3 0 15,4-4 1-15,1 0-2 16,3-4 1-16,1-4 0 15,-5 1 1-15,9 3-1 0,-9-4 0 16,5-3 0-16,3-1 0 16,1 8 0-1,4-7 1-15,0-1 1 0,4-3 0 16,-4-4-2-16,1 4 0 16,-1 0 2-16,4 0 0 15,-4 3-1-15,4-3 1 16,-8-4-3-16,-5-8 1 15,10 1 2-15,-6-5 0 16,10 1-2-16,-10 3 0 0,10-10 0 16,-1 2 0-16,9-2 0 15,-13-1 1-15,4-4-1 16,0 0 0-16,-4 0 0 16,-4 1 0-16,0 3 0 15,4-4 0-15,-4 0 0 16,-5-3 0-16,5 0 0 15,-4-1 1-15,-1 1-1 16,1-1 0-16,-5-3 0 16,4 0 0-16,-8 3-1 15,0-3 1-15,0-8 0 16,0 11 1-16,0 1-1 16,0 3 0-16,0-3 0 15,0 3 0-15,0-3 0 16,0 3 0-16,-8 0-1 15,4-3 1-15,-1 3 0 16,1 0 0-16,0 1-1 0,0-1 1 16,-1 8 0-16,1 0 0 15,0 3 0-15,0 1 0 16,-1 0 0-16,1-1 0 16,0-3 0-16,4 8 1 15,-13-9-2-15,4 5 1 16,1 3 0-16,-1-3 1 15,1-4-1-15,-1 4 0 16,5-1 0-16,0 1 0 16,-5-4 0-16,1 0 0 0,4 3 0 15,-9 1 0-15,4-4 0 16,1 7 0-16,-1 1-2 16,1 7 1-16,-5 3-1 15,-8 1 0-15,4 8-1 16,0 10 0-16,-9 5-5 15,1-1 1-15,-1 5 0 16,-12 3 0-16</inkml:trace>
  <inkml:trace contextRef="#ctx0" brushRef="#br0" timeOffset="79898.323">20147 5982 7 0,'0'-8'3'0,"5"16"-1"16,-5-8 3-16,0 0-5 15,0 0 1-15,0-8-1 16,0 8 1-16,0 0-1 16,0 0 1-16,-5 0 1 15,1 0 1-15,0 0 0 0,0-3 1 16,-1-1-1 0,-3 4 0-16,-1-4-1 15,1 4 1-15,-1-4-2 0,-4-3 0 16,1 7 0-16,-5-4 0 15,0 0 0-15,0-3 1 16,-5 7-1-16,1-4 1 16,0 4-1-16,-1-4 1 15,1-4-1-15,-4 1 0 0,-1-1-1 16,0 1 1 0,1-1-1-16,-5 4 0 0,0-7 0 15,0 0 0-15,1-1 0 16,-10 5 0-16,5 3 0 15,0 0 1-15,-4-3-1 16,0-1 0-16,-1 8 0 16,5 0 0-16,0 0-1 15,4-4 1-15,0-3 0 16,5 10 0-16,-1 5-1 16,1-4 1-1,-14 3 0 1,1 8 0-16,0-3-1 15,8-1 1-15,4 1 0 16,-3 3 0-16,7 0 0 16,1 0 0-16,4 0 0 15,4 4 0-15,0 0 0 0,1 11 0 16,-1-7-1 0,0 7 1-16,0-3 0 15,-4-1 1-15,0 8-1 0,0 4 0 16,4 0 0-16,1-4 0 15,-1 0 0-15,0 4 1 16,5 7-1-16,-5-3 0 16,4-4 1-16,1-1 0 15,4-6 0-15,-1 3 1 0,5 0-1 16,5-4 0 0,3 0 0-16,1-3 0 15,3-8-1-15,1 0 0 16,0 0 0-16,4 0 1 0,0-1-1 15,9-6 1-15,-1 3-1 16,5-4 1-16,8-3-1 16,5-8 0-16,-1 4 0 15,5-4 0-15,0-8 0 16,4 1 1-16,5-9-1 16,-5 1 0-16,-5 0 0 15,1-4 1-15,4-4-1 16,-4 8 1-16,0-7-1 15,0-1 0-15,0 4 0 16,4-7 0-16,0-9 0 16,0-2 0-16,4 3-1 15,-3 3 1-15,-1-3 0 16,-9 0 0-16,-3 0 0 16,-5-4 1-16,-5 1 0 15,-3 6 0-15,-9-3 0 16,0 4 1-16,-4-8 0 15,-5 4 0-15,-3 8 0 16,-5-1 0-16,-5-11-1 0,5 8 0 16,0 0-1-16,-4-4 0 15,0 0 0-15,4 3 1 16,0 1-2-16,0 7 1 16,-4 4-3-16,-1 4 1 0,1 8-5 15,0 7 0-15,-5 26-4 16,-3 1 1-16</inkml:trace>
  <inkml:trace contextRef="#ctx0" brushRef="#br0" timeOffset="82483.5448">14628 7295 13 0,'-4'-4'6'0,"-9"-4"0"16,13 8 6-16,-4-3-10 15,0-1 0-15,-1 0 1 16,1 4 0-16,-4 0-4 15,3 0 0 1,-12 8 2 0,0-1 1-16,4 8-1 15,-4-3 0-15,5 10 0 16,3-3 0-16,-4 8 0 16,9-1 0-16,-4 5 0 15,-1 3 1-15,1 0-2 16,-1 7 1-16,1 1-1 15,-1 7 1-15,1 8 0 0,-1-4 1 16,0 0-1 0,1 0 0-16,-1-8 0 15,1-3 0-15,-1-4-3 16,5-4 1-16,0-8-7 0,4-3 0 16</inkml:trace>
  <inkml:trace contextRef="#ctx0" brushRef="#br0" timeOffset="84070.904">20752 5804 17 0,'0'-19'8'0,"21"-7"-8"16,-12 14 9-16,-1 5-9 15,1 3 0-15,-1-4 1 16,1 5 1-16,4-5-1 15,-5 1 0-15,5-5 1 16,0-3 0-16,0 4 0 16,8-4 0-16,0-4 0 15,0 3 0-15,5 1 0 0,-1 0 0 16,5 4 0-16,4 0 1 16,0 3-1-16,-4-3 1 15,0 3-2-15,-4 8 1 16,-1 4-1-16,-4 0 1 15,-8 7-2-15,0 8 0 0,-9 4 0 16,-4-1 1 0,0 9-1-16,-4-1 1 15,-5 0-1-15,1 0 1 16,-1 1-1-16,-8-5 1 16,-4 1-1-16,-9-5 1 15,1 9-1-15,-10-5 1 0,5-3-1 16,0 3 0-16,4-3 0 15,0 0 1-15,9-1-1 16,0-7 1-16,0-3-1 16,-1 3 1-16,5 4-1 15,0 0 1-15,0 0-1 16,0-8 1-16,4-3-1 16,5-1 0-16,-1 1 0 15,1-4 1-15,4-1-1 16,4 1 1-16,0 4-1 15,0-5 0-15,4 5 0 16,0-4 1-16,5 0-1 16,3-1 1-16,5-3 0 15,5 0 0-15,3 0 0 16,14 0 0-16,-1 0 0 16,0 4 1-16,5 0-1 15,-5 0 0-15,-4-1-1 0,-4 5 1 16,0 3-1-16,-5 1 0 15,1 3-1-15,-1 4 1 16,-3 4-5-16,-5-5 0 0,-4 1-7 16,-5 15 1-1</inkml:trace>
  <inkml:trace contextRef="#ctx0" brushRef="#br0" timeOffset="109717.0544">19985 11778 20 0,'-17'4'10'0,"5"-8"-5"0,12 4 10 16,-5 4-13-16,1-4 0 0,0-4 1 16,0 0 1-1,-1 4-6 1,-3 0 1-16,-1 0 2 16,1 0 0-16,-1 4-1 15,1 4 1-15,-1-1-2 16,1-3 1-16,-1 0 0 15,5 0 0-15,-5 0-1 16,5-4 1-16,0-4 0 16,4 8 0-16,-4-1 1 15,4-3 1-15,-5 0 0 16,5-3 0-16,0 3 0 16,5-8 1-16,-5 8-1 15,0 0 1-15,0 0-2 16,4-8 1-16,0 1-2 15,0-1 1-15,1 1-1 16,-1-8 1-16,0 3-1 0,0-3 0 16,1 0 0-16,-1 0 0 15,0-4 0-15,1 0 0 16,-1 0 0-16,0 0 0 16,0 4 0-16,-4 0 0 15,5 0 0-15,-1 7 1 16,0-11-1-16,-4 8 1 0,4 0 0 15,-4 3 0-15,0 0-1 16,0 8 1-16,0 0-1 16,0 0 1-1,0 0-1-15,-4 4 0 0,4 0 0 16,-4 0 1-16,0 3-1 16,-1-3 1-16,1 4-1 15,0 3 1-15,0 4-1 16,-1 4 1-16,5 4-1 15,-4 3 1-15,4-3-1 16,0 11 1-16,0 8 0 16,0 3 1-16,0 4 0 15,0 4 0-15,0 0 0 16,0 4 1-16,0-4-1 16,0 0 0-16,0 4-2 15,-4-8 0-15,-1-4 0 16,1-7 1-16,0 4-1 15,-5-5 0-15,1-2 0 0,-1-5 1 16,1-7-2 0,-5 7 1-16,0-11-5 15,1 0 1-15,3 0-10 0,1-1 0 16</inkml:trace>
  <inkml:trace contextRef="#ctx0" brushRef="#br0" timeOffset="110828.8772">19824 12762 19 0,'-9'-4'9'0,"9"-11"-1"0,4 11 2 16,-4 4-8-16,0 0 1 0,5-7 0 15,-10 3 1-15,5 4-4 16,-4-4 1-16,-4 0 3 16,-1 4 0-16,1 4 0 15,-9 4 0-15,-5 7 0 16,-8 4 1-16,-4 3-2 15,-8-3 0-15,-1 12 0 16,-8 14 1-16,-4 0-2 16,-1 5 1-16,5 6-2 15,0 1 1-15,4 4-1 16,5-1 1-16,-1-7-2 16,5 0 1-16,4-7-1 15,4-12 1-15,4 0-1 16,-3-12 0-16,3-3-1 15,9 0 0-15,0-4-4 16,4-3 0-16,0-5-8 0,5 1 0 16,-1 3-1-1,5-7 1-15</inkml:trace>
  <inkml:trace contextRef="#ctx0" brushRef="#br0" timeOffset="111594.4674">18482 14162 31 0,'-13'-15'15'0,"30"-8"-18"16,-8 12 29-16,-1-4-24 16,1-1 0-16,0-2 1 15,-1 2 1-15,1 1-5 16,-1 0 1-16,-4 4 2 15,5-1 1-15,-1 5-2 16,1 7 0-16,-1 4-1 16,1 3 0-16,-1 5 0 15,1 3 0-15,-5 4 0 16,0 7 0-16,1 4 0 0,-5-3 1 16,0 3 0-1,-5 4 1-15,1 4-1 0,-4 4 0 16,-1-1-1-16,1 1 1 15,-9-4-1-15,0 0 0 16,-5 3-1-16,1-7 0 16,0 0-1-16,-13 0 1 15,4-11 0-15,-4 0 0 0,4-4-1 16,0-8 1-16,0-7-1 16,5-12 1-16,-1 8 0 15,5-19 0-15,4-3-1 16,4-5 1-16,9 1-1 15,4-1 1-15,8 1 1 16,5-5 0-16,0 1 0 16,8 7 1-16,5 4 0 15,-1 4 0-15,9 8 1 16,5 3 0-16,-1 4 0 16,5 4 0-16,8 3 0 15,0 5 1-15,0-1 0 16,4 0 0-16,-4 8 0 15,-8-4 1-15,-9 12-2 16,4-4 1-16,-8-1-3 16,-13 1 0-16,-4 3-7 15,-4-14 0-15,-1-1-7 16,-16-26 1-16</inkml:trace>
  <inkml:trace contextRef="#ctx0" brushRef="#br0" timeOffset="112330.0617">20232 12875 25 0,'0'-18'12'0,"9"-1"-9"0,-9 7 13 16,4 1-13-16,-4 0 0 15,4 3 2-15,1 0 1 16,-1 1-7-16,-4 7 0 16,4 4 4-16,9 11 1 15,8 0-1-15,5 4 1 0,4 7-1 16,8 1 1-16,-4 3-1 16,4 4 1-1,35 34-1 1,-5-3 0-16,-4 3-1 15,4 4 0-15,-8-4-1 16,3-4 1-16,1-3-2 16,-8 3 1-16,-5-4-1 15,-4 1 1-15,-5-12 0 16,-3 4 1-16,-10-4-1 16,1-7 1-16,-4-4-1 15,-5-8 0-15,-4-4 0 16,-4-7 0-16,0 0-1 15,-5-11 0-15,-4-1-4 16,-4-7 0-16,-4-11-9 16,0-19 1-16,8-4-4 0,5-4 1 15</inkml:trace>
  <inkml:trace contextRef="#ctx0" brushRef="#br0" timeOffset="113080.6418">22106 14101 30 0,'-4'-3'15'0,"-5"-13"-20"16,9 13 24-16,-4-1-17 15,-4 0 0-15,-5-3 1 16,-4 3 1-16,-9-4-5 15,-8 4 1-15,-13-3 2 16,-16-1 1-16,-14 8-1 16,0 8 0-16,1-1-2 15,7 1 1-15,10 3-1 16,3 8 0-16,18 4 1 0,8 0 0 16,13-1 0-1,9 1 1-15,8 3 0 0,13 5 0 16,8 3 0-16,9 4 1 15,4-4-2-15,4 4 0 16,0 7 0-16,5 0 0 16,-5 1-1-16,1 3 0 15,-10 8 0-15,-3-1 0 16,-5-6-1-16,-8-9 1 0,-13-3-2 16,-8 0 0-1,-14-8-1-15,-3-3 0 0,-5-12-1 16,-8-8 1-16,-5-10-1 15,5-1 0-15,4-11 2 16,4-16 1-16,13-6 1 16,8-9 1-16,13-7 1 15,13-7 0-15,9-12 2 16,4-4 1-16,4 8-3 16,0-8 1-16,4 4-1 15,-12 4 1-15,-5 12-2 16,0 3 0-16,-4 7-1 15,-4 8 1-15,0 12-3 16,0 3 1-16,-9 8-7 0,0 4 1 16,-4 18-5-16,-4-7 1 15</inkml:trace>
  <inkml:trace contextRef="#ctx0" brushRef="#br0" timeOffset="113586.9925">22366 13802 42 0,'-13'8'21'0,"0"-12"-30"0,9 8 37 0,-13 11-28 16,0 12 1-16,-8 7 1 15,-1 15 0-15,-4 8-3 16,0 3 1-16,1 8 1 16,3 4 0-16,5 4-1 15,8 3 1 1,26 8-1-1,8-11 1-15,5-16-1 16,8-7 1-16,8-15-1 16,5-19 0-16,0-15 1 15,8-15 0-15,1-23-1 16,-1-4 0-16,5-8 1 0,-5-10 0 16,-4-1 0-16,-8-4 0 15,-18-3-1-15,-8-4 0 16,-12 0 2-1,-22 11 0-15,-26 8-2 0,-21 11 0 16,-25 12-1-16,-22 10 1 16,0 16-6-16,9 8 0 0,-9 11-7 15,-12 4 0 1</inkml:trace>
  <inkml:trace contextRef="#ctx0" brushRef="#br0" timeOffset="137236.7972">4169 6103 9 0,'0'-4'4'0,"4"-15"-2"0,-4 19 4 0,0 0-6 16,0 0 0-16,0 0-1 16,9 0 1-16,-5-7 0 15,0 7 1-15,-4 0-1 16,0 0 1-16,0 0 1 16,0 0 0-16,0 0 1 15,0 0 1-15,-4-8-1 16,0 4 1-16,4 1-2 15,-13 3 1-15,5-4-2 16,3 4 0-16,-7 0-1 16,-1 0 0-16,0 0 0 15,5 0 0-15,-5 0 0 16,-4 4 1-16,4-8 0 16,0 11 0-16,-4-3-1 0,4 0 1 15,1 4 0 1,-5-1 0-16,0-3 0 0,4 0 0 15,-17-1 1-15,13-3 0 16,4 4 0-16,-12 0 0 16,-1 4 0-16,-4-1 0 15,-4 8-1-15,-4-7 0 16,-1 3-1-16,-3 4 1 16,-1 8 0-16,1 3 0 15,-1 5-1-15,-4-5 1 16,5 5 0-16,3 6 0 0,1 9 0 15,0-1 0-15,-9 1 0 16,9-1 0-16,3 0-1 16,-7 5 1-16,4-1-1 15,8-8 0-15,0 9 0 16,9-1 0-16,4-4 0 16,4 1 0-16,0 3-1 15,5-4 1-15,3 1 0 16,5-1 0-16,5 0 0 15,7-3 0-15,10-4-1 16,-10 0 1-16,14-8 0 16,-1 4 0-16,5-8-1 15,9 1 1-15,-14-8 0 16,9-8 0-16,-4-3 0 16,4-8 0-16,9-4 0 0,-5-7 1 15,-4-5-1 1,0 1 1-16,-4 0-1 15,4-11 0-15,-8-1 0 0,8-3 1 16,-9 0-2 0,9-8 0-16,-8 0 1 0,8 0 0 15,-9-7-1-15,10 7 1 16,-6 0-1-16,5 0 0 16,0-3 1-16,-12-1 0 0,3 0-1 15,1 5 1 1,-1-1 0-16,-3-4 0 0,-9 1 0 15,-1-5 1-15,5 1-2 16,0 3 1-16,0 0 0 16,0 1 0-16,5-5-1 15,-5-3 1-15,0 11-1 16,-4 4 1-16,-1-3 0 16,-3-1 0-16,-1 0 0 15,-3 8 1-15,3-8-1 16,-8 4 0-16,0-8 0 15,0 12 0-15,0-4 0 16,-8 7 0-16,3 5 0 16,-3 6 0-16,-1 1-2 15,-8 8 1-15,5 3-5 16,-1 8 0-16,13 11-3 16,0 0 0-16</inkml:trace>
  <inkml:trace contextRef="#ctx0" brushRef="#br0" timeOffset="143362.0716">17801 5804 8 0,'13'-4'4'0,"-9"-18"-2"0,-4 22 4 16,0 0-5-16,0 0 1 0,0-8 1 15,-4 0 1-15,-1 5-4 16,-3-5 0-16,-1 8 3 16,1-7 1-16,-1-1-1 15,-4 0 0-15,-4 5-1 16,-4-1 1-16,-4-4-1 16,-1 5 0-16,-4-5-1 15,-4 0 1-15,0 1 0 16,0-5 1-16,-4 1-1 15,-1 0 0-15,1-8 0 16,4 7 1-16,0 1-2 16,-4 4 1-16,-5-1-2 15,-8 4 0-15,0 0-1 16,0 4 0-16,4 0 0 16,0 0 1-16,0 4-1 0,5 0 1 15,-1 4 0 1,0 3 1-16,1 0 0 15,4 4 0-15,-1 1 0 0,5-1 0 16,4 11 0-16,-4-3 0 16,9 3-1-16,-1 12 0 15,5 0 0-15,4 4 1 16,0-1-2-16,0 8 1 16,0 1-1-16,4-1 1 0,4-4 0 15,1-3 0 1,-1-1 0-16,5 1 0 15,4 0 0-15,0-1 0 16,4 5 0-16,-4 3 0 16,5-7 0-16,3-1 0 0,1-3 0 15,8-4 0-15,0-4 0 16,0 1 0-16,4-1 0 16,5-4 0-16,3-3-1 15,1 0 1-15,9-4 0 16,-5 3 0-16,-5-7 0 15,6 1 0-15,-1-1 0 16,0-4 0-16,4-3 0 16,0-1 0-16,1 1 0 15,-1-4 1-15,0 3-1 16,1-3 1-16,-5-4-1 16,-5 0 0-16,-3 0 0 0,4-4 1 15,-5 4-1 1,5-4 0-16,9-7 0 15,-5-4 1-15,0-4-1 16,-5-8 1-16,1 1-1 16,-4-1 1-16,-1-3 0 15,-3-4 0-15,-1 4-1 0,-4-8 1 16,0 0-1-16,-4 4 1 16,0 0-1-16,-5-4 1 15,1 0-1-15,-1-7 0 16,-4 7 0-16,5 8 0 0,-1-8 0 15,1-4 0-15,-5 5 0 16,0 3 0-16,1 0 0 16,-5-4 0-16,-5 0 0 15,-3-8 0-15,-1 9 0 16,-3-9 0-16,-1 5 0 16,-4 10 0-16,0-3 0 15,0 4 0-15,0-4 1 16,4 4 0-16,-4-1-1 15,0-3 1-15,0 8 0 16,0 3 0-16,0 4-2 16,0 4 1-16,4 8-2 15,0-1 0-15,0 4-4 16,1 8 0-16,-1 11-5 16,9-3 0-16</inkml:trace>
  <inkml:trace contextRef="#ctx0" brushRef="#br0" timeOffset="146122.472">15629 5365 7 0,'8'0'3'0,"-3"-19"0"0,-5 19 4 16,0 0-6-16,0 4 1 15,0-4 2-15,0 0 1 16,0 0-5-16,0 0 0 16,0-7 3-16,0-1 1 0,0 8-1 15,8-4 0-15,-4-3-1 16,1-1 0 0,3 4-1-16,-8-3 1 0,5-1-1 15,-1 1 1-15,4-5-1 16,1 5 0-16,4 3 0 15,-1 0 0-15,1 0-1 16,4-3 1-16,0 3-1 16,0-4 0-16,0 1 0 15,5-1 0-15,-1 4 0 16,-4 1 0-16,4-1-1 16,-4 4 1-16,0 0 0 15,0 0 0-15,0 7 0 16,-4 1 0-16,0 0 0 15,0 3 0-15,-1-4 0 16,-3 5 1-16,-5-5 0 16,0 12 0-16,-4-4 0 15,-4 4 0-15,0 0 0 0,-5 0 0 16,-3 4 0 0,-5 3 1-16,0-7-2 15,-5 0 1-15,-8-4 0 16,1 4 0-16,-5-4-1 0,0 1 1 15,-1-5-1-15,6 0 1 16,3 1-1-16,5-5 1 16,0 1-1-16,8-1 1 15,0-3 0-15,4-4 0 16,5 0-1-16,4 0 1 0,4 0-1 16,5 0 0-16,4 4 0 15,4 0 0-15,4-1-1 16,0 5 0-16,5 0 0 15,-1 3 1-15,1 4 0 16,-5 0 0-16,1 0-1 16,-5 0 1-16,0 4 0 15,0-3 0-15,-5-1 0 16,1 4 0-16,-4-1 0 16,-1-6 0-16,-3 3 0 15,-5 0 1-15,0 0-1 16,-5 0 1-16,-3 4 0 15,-9-4 0-15,-5-7-1 16,-12 0 1-16,-8-1 0 16,-9 1 1-16,-5 3 0 15,-12 0 1-15,0 5-2 0,0 6 0 16,-9 12-9 0,-4 12 0-16,5-5-4 15,-18-33 1-15</inkml:trace>
  <inkml:trace contextRef="#ctx0" brushRef="#br0" timeOffset="177788.068">15923 11657 21 0,'-4'0'10'0,"4"0"-6"0,0 0 10 16,0 0-13-16,0-7 1 0,4-1 0 16,-4 0 0-16,0 5-3 15,0-1 0-15,0 0 1 16,-4 0 1-16,-1 4-2 16,1 0 1-16,4 0-1 15,0 0 0-15,0 0 0 16,0 0 0-16,0 0 0 15,0 0 1-15,9-3 0 16,-1 3 0-16,1-4 0 16,-1 0 1-16,1 0 0 15,-1 0 0-15,1 1-1 16,-1-1 1-16,1 0 0 16,-1 0 1-16,1 1-2 0,-1-1 1 15,1 0-1 1,-1 0 1-16,1 0-1 0,4 1 1 15,-9-1-1-15,-4 4 1 16,0 0 1-16,0 0 0 16,0 0 0-16,4 0 0 15,-4 0-1-15,0 0 1 16,0 0-1-16,0 0 0 16,0 0-1-16,0 0 1 15,0 0-1-15,4-4 0 16,1 0 0-16,-5 4 1 0,4 0-1 15,-4 0 0 1,0 0 0-16,0 0 1 0,0 0 0 16,0 0 0-16,4 0-1 15,-4 0 1-15,4 0-1 16,-4 0 1-16,0 0-1 16,0 0 1-16,0 0-1 15,0 0 1-15,0 0-1 16,0-4 0-16,-4 4 0 15,0-3 0-15,0 6 0 16,4-6 1-16,0 6 0 16,-5-3 0-16,1 0-1 15,-4-3 1-15,-5 3 0 16,0 3 0-16,0 1 0 16,-4 0 0-16,0 4-1 15,0 3 1-15,0 0 0 0,0 4 0 16,-4 1-1-16,-5 2 1 15,1 5-1 1,-5 0 1-16,0 0-1 0,0-1 1 16,0 5-1-16,1 7 1 15,-1-4 0-15,4 4 0 16,1 4-1-16,-1 4 1 16,5-1-1-16,-5 8 0 15,5-7 0-15,0 0 1 16,4 3-1-16,4-3 0 15,4-1 0-15,1 1 0 16,8-8 0-16,0 4 1 16,4-4-2-16,5 0 1 0,-1 0 0 15,5 4 0-15,4-12 0 16,0 1 1-16,4-5-1 16,5 1 0-16,-1-8 0 15,1-3 0-15,-1-5-1 16,5-3 1-16,4 0-1 15,0-8 1-15,1-4-1 16,-10-3 1-16,1-4-1 16,-1-4 0-16,1-4 0 15,-1 1 0-15,1-5 0 16,-5-3 1-16,5 3-1 16,-5 1 1-16,-4-1-1 15,0 5 1-15,0-1 0 16,0-3 0-16,-4 3 0 15,-5 8 1-15,-3 0-1 16,-1-1 1-16,-4 1-1 16,-4 4 1-16,-5 0-1 0,-4-5 0 15,1 5-1-15,-5 0 1 16,-5-1 0-16,1 9 0 16,0 3 0-16,-1 0 0 15,1 3 0-15,-4 5 0 16,-5 0 1-16,0-1 1 0,-4 4-1 15,-4 5 0 1,-1 3 0-16,5 3 0 16,0 5 0-16,0-1 1 0,4 1-2 15,0-1 1-15,5 4 0 16,-1 1 0-16,5 3 0 16,0 4 0-16,8-1-1 15,-4-3 1-15,4 1-5 16,-8-9 1-16,8 4-11 15,-4 1 0-15</inkml:trace>
  <inkml:trace contextRef="#ctx0" brushRef="#br0" timeOffset="179076.9456">15378 12970 25 0,'0'-4'12'0,"8"-18"-10"0,-8 22 12 15,4-8-15-15,-4 4 1 16,0-3 1-16,0 3 0 15,0 4-1-15,0-8 1 0,0 8 0 16,0-3 1 0,0 3 0-16,0-4 1 0,0 4 0 15,0-4 0 1,0 4 0 0,-4 0 0-16,0 4-1 15,0 7 1-15,-5 4-1 16,-4 8 1-16,1 3-1 15,-1 1 0-15,-4 7-1 16,0 8 0-16,-5 7 0 16,-3 0 0-16,-9 11-1 15,-4 5 1 1,-22 18-1 0,5-4 1-16,3-14-1 15,6-5 0-15,3-18 0 16,5-4 0-16,4 0-1 0,0-12 1 15,8-11-2-15,5-3 0 16,-1-1-3-16,5-7 0 16,5-4-7-16,7-4 0 15</inkml:trace>
  <inkml:trace contextRef="#ctx0" brushRef="#br0" timeOffset="180145.1741">14441 14275 24 0,'-4'0'12'0,"-5"-11"-9"0,9 11 14 15,0 0-14-15,-4-4 0 16,4 0 1-16,0 1 0 16,-4-1-5-16,-1-4 0 0,-3 1 4 15,3-8 0 1,-3-1-2-16,-1-2 1 0,-3-1-1 16,-5-4 0-1,-5 0 0-15,-3 1 0 0,-5-5-1 16,-4 1 0-16,-9-1 0 15,5 4 0-15,0 4-1 16,-1 4 1-16,1 12-2 16,4 3 1-16,0 11 0 15,4 4 1-15,0 0-1 16,5 8 1-16,8 0 0 16,4 3 1-16,4 4 0 15,9-7 0-15,9 0-1 16,-5-4 1-16,5-4-1 15,3-8 1-15,5 1-2 16,9-1 1-16,4-3 0 0,4 0 0 16,0-12 0-16,4-7 1 15,1 0-1-15,-5-11 0 16,0-1 0 0,0 1 1-16,0 3-1 15,-9 4 0-15,-7 0 0 0,-1 8 1 16,-5 0-1-16,-7 3 1 15,-1 0 0-15,-4 8 0 32,-9 8 1-32,1 0 1 0,-1-1-2 15,1 8 1 1,-1 4 1-16,1 0 0 0,-1 0-1 16,1 4 1-16,-1 3-2 15,1 1 1-15,-9 3 0 16,4 12 0-16,4 7-1 15,1 0 0-15,-1 4 0 16,1 4 0-16,-1-1 0 16,1 1 1-16,-1 0-1 15,1 3 1-15,-1-10-1 16,1-13 1-16,-1 1-3 16,1-4 1-16,-1 0-7 15,1-3 1-15,12-5-10 16,0-15 0-16</inkml:trace>
  <inkml:trace contextRef="#ctx0" brushRef="#br0" timeOffset="183009.218">13776 15316 25 0,'-4'4'12'0,"17"-27"-12"0,-4 19 12 15,-5-7-12-15,-4 11 1 16,0-8 0-16,0 1 1 15,-4 7-3-15,-1-8 1 16,-3 12 1-16,-1-4 1 0,1 4-1 16,-1-4 1-16,1 3-1 15,-1 1 1-15,5-4 0 16,0-4 0-16,-5 1 1 16,5 3 0-16,0 3-1 15,4 1 1-15,-5 0 0 16,5-4 0-16,-4 4-1 15,-4 3 0-15,3-3-1 16,1 4 1-16,-4 3-2 16,-5-3 1-16,0 3-1 15,0 4 1-15,0 8-1 16,-4 0 1 0,-12 18 0-1,3 5 0-15,-4 3 0 16,0 4 1-16,1 0-1 0,-1 3 1 15,0 5-1-15,4-1 0 16,1-7 0-16,-1-3 0 16,5-9-1-16,0-7 0 15,4-7-2-15,0-4 1 16,0-8-2-16,8 0 1 16,1-8-5-16,-1 1 1 15,9-8-7-15,0-15 0 16</inkml:trace>
  <inkml:trace contextRef="#ctx0" brushRef="#br0" timeOffset="184274.3861">12035 16292 28 0,'-13'8'14'0,"4"-8"-16"0,9 0 18 16,0 0-16-16,0 0 1 15,0 0 2-15,0-4 1 16,0 4-4-16,0-8 0 16,5 4 3-16,-1-3 0 15,0-1 0-15,5 1 0 32,8 3 0-32,4 0 0 0,5 0-1 15,-5-3 1-15,4 3-1 16,-3 0 1-16,-1 0 0 15,0 4 0-15,-4 0-2 16,0 4 1-16,-4 8-1 16,-4 7 0-16,-5 3-2 15,-8 5 0-15,-9 3 0 16,-4-4 0-16,-9 1-1 16,-3 3 0-16,-1 0 0 15,0-3 1-15,0-1 0 16,9-7 1-16,4 0 0 15,0-4 0-15,4 1-1 16,9-1 1-16,4 0 0 16,4-4 0-16,4 1-1 15,5 3 1-15,4 0-1 16,5 0 1-16,-1-4-1 0,4 4 1 16,1 1-1-16,-5-5 1 15,1 0 0-15,-5 1 0 16,-9-1 1-16,-4 0 0 15,-8 1 0-15,-9 7 1 16,-8-8 0-16,-9 0 1 16,-8 1 0-16,-5-5 1 15,5-3-2-15,-5 4 0 0,1 3-3 16,-1-4 1-16,1 1-4 16,8-4 1-16,-1 0-8 15,18-1 0-15,13-18-3 16,4-4 1-16</inkml:trace>
  <inkml:trace contextRef="#ctx0" brushRef="#br0" timeOffset="184948.0165">12631 16655 36 0,'-21'19'18'0,"16"-11"-26"0,5-8 33 16,0 0-25-16,-4 0 1 15,0 0 0-15,0 7 1 16,-5 1-2-16,1-1 0 16,-1 1 1-16,-4 0 1 15,0 7-1-15,5 4 1 16,-1-4-1-16,5 4 0 0,4 3 0 16,9-3 1-16,-5 0-1 15,0-4 1-15,0 0 0 16,1 1 1-16,-1-5 0 15,5 4 0-15,-5-4-1 16,0 1 1-16,5-1-1 16,-1 0 0-16,1 1-1 15,-1-5 0-15,1 1-1 16,3 0 0-16,5-5 0 16,0 1 0-16,5 4 0 15,-1-1 0-15,5 1-1 16,-1-1 1-16,1 1 0 15,-1 3 0-15,1 4 0 0,-5 1 0 16,-4-1 0-16,0 0 1 16,-4 0-1-1,-5 8 1-15,-3 3 0 16,-5 1 0-16,-5-1-1 16,-3-3 1-16,-5-4 0 15,-4 0 0-15,-8-4-1 0,-9-4 0 16,-1-3-3-16,-3-5 0 31,-13-29-10-31,8-8 1 16,9-11-3-16,5-5 1 15</inkml:trace>
  <inkml:trace contextRef="#ctx0" brushRef="#br0" timeOffset="185384.8037">12550 16651 22 0,'0'8'11'0,"13"-19"-12"0,-9 7 14 16,-4 4-11 0,0 0 1-16,0 0 3 0,0 0 0 15,4-4-6-15,-4 4 0 16,5-4 6-16,3-3 0 15,5 3 1-15,0 0 0 16,8 0 0-16,9-3 1 16,4 3-2-16,4 0 0 0,0 0-2 15,-3-3 1 1,-6 3-7-16,-3 4 0 16,8-7-8-16,4 3 0 15</inkml:trace>
  <inkml:trace contextRef="#ctx0" brushRef="#br0" timeOffset="248605.0804">16051 12811 18 0,'-17'-7'9'0,"-9"10"-9"0,17-6 9 16,-3-1-12-16,-1 8 1 15,-4-4-3-15,4 0 0 0,-4 0 4 16,4 0 1-16</inkml:trace>
  <inkml:trace contextRef="#ctx0" brushRef="#br0" timeOffset="249057.257">15859 12724 17 0,'0'0'8'0,"0"-7"-10"16,4 3 16-16,0-4-13 15,1 8 0-15,-5-7 1 16,0 7 1-16,0 0-3 16,4-4 1-16,-4 4 3 15,0 0 0-15,8 0 0 16,-8 0 1-16,0 0-1 15,0 4 0-15,0-1-1 16,0 5 1-16,0 0-1 16,0-1 0-16,0 4 0 15,5 8 0-15,-5 0 0 16,0 0 1-16,4 0-2 16,-4-4 1-16,4 8-1 15,0 0 0-15,1 7-1 0,-1 4 1 16,5 0-1-16,-1 4 1 15,5 7-1 1,0 4 1-16,-1 4-1 0,5-3 0 16,0-1-1-16,5 0 1 15,-1-4-1-15,9-3 1 16,-9-4-1-16,0-4 1 16,-4-4-1-16,0-3 0 15,-4-5-1-15,-4 1 0 0,-1-8-5 16,-3 0 1-16,-1-3-6 15,0-1 0-15,0 0-4 16,-4-3 1 0</inkml:trace>
  <inkml:trace contextRef="#ctx0" brushRef="#br0" timeOffset="250000.9344">15936 14362 35 0,'-5'-3'17'0,"1"-1"-20"16,4 4 31-16,0-4-27 15,0 0 1-15,0 4 1 16,0-4 1-16,0-3-5 16,0-1 1-16,4 1 2 15,-4 7 0-15,5-4-1 0,3 4 1 16,1 0-1 0,3 4 0-16,1 3-1 15,0 5 1-15,0-1 0 0,-1 4 0 16,1 0-2-1,0 0 1-15,4 8-1 0,-4 4 0 16,-5-5 0-16,1 5 1 16,-1-1-1-16,-3 8 0 15,-5-3 0-15,0-1 1 16,-5 8 0-16,-3-8 0 16,-1 0 0-16,-3 8 0 15,-1-11-1-15,-4-5 0 16,0-3 0-16,0 4 0 0,0-4-1 15,0 0 1 1,4-4-1-16,0 0 1 16,0 0 0-16,5 0 1 0,4 0 0 15,-1 1 1-15,5-1 0 16,0-4 1-16,5 4-1 16,3-3 1-16,5-1 0 15,0 0 0-15,4-3 0 16,8-1 0-16,1 1 0 15,8-1 1-15,0 1-1 16,0 0 0-16,0-1 0 16,-4-3 0-16,-5 0-3 15,1 0 1-15,-9-1-4 16,-4 1 0-16,-9 0-8 0,-4-4 1 16,9-11-3-1,-14-8 1-15</inkml:trace>
  <inkml:trace contextRef="#ctx0" brushRef="#br0" timeOffset="250570.532">16762 14389 37 0,'-13'7'18'0,"4"-7"-21"0,9 0 34 16,-17 8-30 0,0 0 1-16,-4 3 0 15,-4 0 0-15,-1 4-3 16,5 8 1-16,-5 7 1 15,9 1 1-15,0-1-1 16,4 0 0-16,5 12 0 16,-5-1 1-16,9-3 0 15,4-4 1-15,8-3-1 16,1-9 1-16,-1-3 0 16,1-4 0-16,8 0-2 15,0-3 1-15,8-1-2 16,1-3 0-16,12 3 0 0,-4 4 0 15,0 0-1 1,1 8 1-16,-6 0-1 0,1 3 1 16,-4 5-1-16,-1-5 0 15,1 0 0-15,-9 5 0 16,-4 3 0-16,-5 4 1 16,-4-1-1-16,-8 9 1 15,-9-5 0-15,-8 9 0 0,-13-1-2 16,-13-11 1-1,-4-4-2-15,0-4 0 0,0-7-3 16,0-4 0 0,12-16-8-16,5-25 1 0</inkml:trace>
  <inkml:trace contextRef="#ctx0" brushRef="#br0" timeOffset="250947.6277">16660 14552 39 0,'0'7'19'0,"12"-26"-17"0,-7 15 30 16,3 1-26-16,1-5 0 16,3 1 3-16,5-5 1 15,5 1-13-15,8-1 1 16,-1 1 7-16,1-4 0 0,0-4-7 15,-5 0 1 1,5 0-11-16,4 0 0 0,-4 8-5 16,-4 3 1-16</inkml:trace>
  <inkml:trace contextRef="#ctx0" brushRef="#br0" timeOffset="267251.8774">3181 6114 12 0,'-4'-11'6'0,"12"3"-6"15,-8 8 6-15,0-7-6 16,-4-1 0-16,0 1 0 16,0 7 0-16,-22 4 0 15,5 7 0-15,-5-4 1 16,-12 5 0-16,4-1 1 15,0 0 0-15,-5 1 0 16,-3-1 0-16,-1-7 1 16,-4 4 0-16,5 3-1 15,-1 0 0-15,-16 4-1 16,12-3 0-16,-13-1 0 16,9 0 1-16,-4 5-1 15,4 2 0-15,-9 1 0 16,0 4 0-16,5 7 0 15,4 12 1-15,13 3-1 0,-14 12 0 16,10 11 0 0,8-3 1-16,8 3-1 0,13 4 0 15,9-8-1-15,-4-4 1 16,8 5-1-16,8-9 0 16,5 1-1-16,13-4 0 15,-5-7 0-15,9-9 1 16,12 5 0-16,1-4 0 0,16-12 0 15,10-3 0 1,7-12 0-16,-3-3 0 0,8-8 1 16,-1-8 0-16,-7-7 0 15,4-11 1-15,-9-8 0 16,4-8 0-16,-12-7-1 16,-1-4 1-16,-8-8-1 15,-4 5 1-15,-8-9-2 16,-5-3 1-16,-9-4-1 15,-4-11 0-15,-16 4 0 16,-5 3 0-16,-5 0-1 16,-3 12 1-16,-5 0 0 15,-4 11 1-15,-4 0-2 16,-5 15 1-16,1 15-7 16,3 19 0-16,-12 16-2 15,0-1 0-15</inkml:trace>
  <inkml:trace contextRef="#ctx0" brushRef="#br0" timeOffset="272926.6442">18925 3496 24 0,'-4'-15'12'0,"0"11"-12"0,-1 0 13 16,1 4-13-16,-4 4 1 15,-1-4-1-15,0 4 0 16,-3 11 0-16,-1 0 0 0,-4 4 0 15,0 4 0-15,4 0 0 16,5-4 0 0,3-1 0-16,5 1 1 0,9-7-1 15,12-1 1-15,9-3 0 16,8-1 0-16,9 8-1 16,8 0 1-16,-3 1-2 15,-6-1 0-15,-7 4-2 16,-9 3 1-16,-9-3-3 15,-4 4 0-15,-4 0-2 16,-1-1 0-16</inkml:trace>
  <inkml:trace contextRef="#ctx0" brushRef="#br0" timeOffset="273303.1404">19129 3466 28 0,'-8'-19'14'0,"21"23"-20"0,-13 0 30 15,-5 3-25-15,1 1 1 16,0-1 0-16,-5 12 1 0,-3 0-1 16,-1 8 1-16,0 3 0 15,-4 11 0-15,4 9 0 16,5 3 0-16,-9 3-1 16,4-3 1-1,-4 19-1 1,0-11 1-16,4-5-3 15,-4-10 0-15,0-4-6 16,-4-5 0-16</inkml:trace>
  <inkml:trace contextRef="#ctx0" brushRef="#br0" timeOffset="275191.8291">18516 3935 21 0,'-8'-11'10'0,"12"-4"-7"16,-4 7 11-16,0 0-13 15,-4-3 1-15,4-8 1 16,-5 8 1-16,-3-1-5 16,-1 1 0-16,1 0 3 0,-13-1 0 15,4 1-1 1,-5 3 1-16,-3-3-1 0,-1 4 0 16,1-5 0-16,-5 1 0 15,0 3 0-15,-4-3 1 16,0 0-1-16,-9 7 0 15,1 0 0-15,-5 0 0 16,4 4-1-16,-4 4 0 16,-4 11 0-16,0-3 0 0,-4 6 0 15,4 5 0-15,8 0 0 16,5 3 0-16,4 12 1 16,8-4 0-1,9 15 0-15,4 1 0 0,5 6-1 16,-1 9 0-16,1 14 0 15,-1 12 0-15,1-4-1 16,4 4 1-16,4-8-1 16,4-19 1-16,4-3 0 15,9-4 1-15,9-4-1 16,8-4 0-16,9-11 0 16,-5-1 1-16,0-6-1 15,1-9 1-15,3 5-1 16,1-8 0-16,-1-4 0 15,5-8 0-15,4-3 0 16,0 0 1-16,-4-8-1 16,0-7 0-16,4-4 0 15,-4-4 1-15,0-8-1 16,-5-3 0-16,-3-8 0 0,-5 0 1 16,4-7-1-16,-8 0 1 15,-4-5-1-15,-5-6 0 16,0-5 0-16,-4 4 0 15,0 1 0-15,4 3 1 16,1 0-1-16,-1 11 1 16,-4-3-1-16,0-1 1 15,-4-3-1-15,-5 4 0 16,-8-1-1-16,-4 1 1 16,-4 3 0-16,-9 1 0 0,0 3-1 15,-9 4 1-15,-4 7-2 16,-12 12 1-16,-14 11-4 15,-16 8 1-15,-9 7-6 16,-4 12 1-16,4 7-2 16,0-7 1-16</inkml:trace>
  <inkml:trace contextRef="#ctx0" brushRef="#br0" timeOffset="292773.9246">17605 9902 13 0,'-4'3'6'0,"16"-6"-5"15,-3-1 6-15,-1 0-5 16,5 0 0-16,0 1 1 15,0-5 1-15,0 0-5 16,-1 1 1-16,1-5 2 16,0-3 0-16,-5 0-1 15,1-4 1-15,4-3-2 16,-1-1 1-16,-3-4-1 16,0-3 0-16,-1 0 0 15,5 3 0-15,-5 5 0 16,1-5 1-16,4 4 0 15,-9 5 1-15,4 2-1 16,-3 5 1-16,-5 4-1 16,0 7 1-16,0 0-1 0,0 3 1 15,0 1-2 1,0 4 1-16,0 7-1 16,0 4 1-16,-5 3-1 15,1 9 1-15,0 3-1 16,0 7 1-16,-5 5-1 0,1 3 1 15,3 4-1-15,-3 4 0 16,-1 3 0-16,1 1 0 16,-1-5 0-16,5 1 0 15,0 0 0-15,-1-4 0 16,1 0 0-16,0 0 1 0,4-8-2 16,-9-7 1-16,5-4-4 15,0-7 1 1,0-5-5-16,4-22 1 0</inkml:trace>
  <inkml:trace contextRef="#ctx0" brushRef="#br0" timeOffset="293479.0658">17366 10533 6 0,'-4'0'3'0,"0"-15"0"0,4 19-3 0,0 0-1 16,0 0 1-16,0-4 2 16,0 0 0-16,4-4-1 15,0 4 1-15,1-4 1 16,-5 4 0-16,4-4 1 16,-4 4 1-16,8 0-1 15,1 0 0-15,0 0-1 16,-1 0 1-16,1 4 0 15,3-4 1-15,5 0-2 16,5 4 0-16,-1-8 0 16,4 8 0-16,10-4-1 15,3 4 1-15,0-1-2 16,5-3 0-16,-1 0 0 16,1 0 0-16,8-3 0 0,13 3 0 15,8-4 0 1,9 0 1-16,9 0-1 0,-1 1 1 15,-12 3-1-15,-13-4 0 16,-13 8 0-16,-13-4 1 16,0-4-2-16,-16 0 0 15,-10 4-7-15,-12 0 0 16,-4-8-4-16,-9-3 0 0</inkml:trace>
  <inkml:trace contextRef="#ctx0" brushRef="#br0" timeOffset="294455.8817">17520 10999 9 0,'-13'4'4'0,"-8"3"9"0,16-7-4 0,1 4-7 15,0 0 0-15,-5 0 1 16,1-1 0-16,-1 1-4 16,1 0 1-16,-5 0 2 15,0-1 0-15,1 9-1 16,-1-5 1-16,-4 5-2 16,-5 10 1-16,1 5-1 15,-4 3 1-15,-5 4 1 16,-9 4 1-16,5 0-1 15,-4 0 1-15,-5 3 0 16,5 5 0-16,4-8-4 16,4-8 1-16,5 0-8 15,-1 0 0-15</inkml:trace>
  <inkml:trace contextRef="#ctx0" brushRef="#br0" timeOffset="296121.7023">18955 10110 12 0,'-17'-12'6'0,"38"-3"2"0,-25 8 7 0,0-5-12 15,-1-3 0-15,-3 4 2 16,-1-1 0-16,1 1-5 15,4 0 0-15,-1 7 3 16,1 8 1-16,4 0-2 16,0 7 1-16,9 8-2 15,12 7 1-15,4 5-2 16,5-1 1-16,4 8-1 16,5 3 1-16,3 1-1 15,1-4 1-15,4 7-1 16,-1 1 1-16,6-1-1 15,-1 4 0-15,-9-3 0 0,1 3 1 16,-5-4-1 0,-4 4 1-16,-4 1-1 0,-4-16 0 15,-5-4-1-15,-4-7 1 16,0-5-7-16,-4-2 0 16,4-9-3-16,-9-11 1 15</inkml:trace>
  <inkml:trace contextRef="#ctx0" brushRef="#br0" timeOffset="304992.8228">20590 11627 33 0,'-30'-8'16'0,"22"1"-15"16,8 3 17-16,0 4-18 15,-4-4 0-15,-1 4 0 16,-3 0 0-16,-1 0 0 15,-3 4 1-15,-6 0-1 16,-3 3 1-16,-9 5 0 16,-4 7 0-16,-4 0 0 15,-5 3 0-15,1-7 0 16,-5 8 0-16,0 0 0 16,0 3 1-16,5 5-1 15,-1 3 0-15,1 0-1 0,-5 0 1 16,0 7-1-16,-4-7 0 15,0 4 0-15,4 0 0 16,4-4 0-16,9-4 0 16,0-7 0-16,13-4 0 15,4 0 0-15,4-4 0 0,4 0-4 16,1-3 1-16,4-1-7 16,4-11 0-1</inkml:trace>
  <inkml:trace contextRef="#ctx0" brushRef="#br0" timeOffset="305985.0737">21063 11521 17 0,'8'4'8'0,"5"-38"-6"0,-9 26 5 16,-4 8-5-16,9-4 1 0,-1-7 1 15,-3 3 1-15,3-3-6 16,1 4 0-16,-1-5 4 16,5 5 0-16,4-1-2 15,-4 0 1-15,0 1-1 16,-1 3 1-16,1-3-1 16,0 7 0-16,0 0 0 15,0 3 0-15,-5 1 0 16,1 7 1-16,-1 1 0 15,-4 3 0-15,1 0-1 16,-1 0 1-16,-4 0-2 16,0 0 1-16,-4 1 0 15,-1-1 0-15,1 4-1 16,0 0 0-16,0 3 0 16,-5 1 0-16,1 0 0 15,-1 3 0-15,-4-3 0 0,-4 3 0 16,-4 1-1-16,-5 7 1 15,-3-8-1 1,-1-3 0-16,4-4 0 16,-4-4 1-16,5-3-1 0,-1 3 1 15,5-8-1-15,4 1 1 16,4-4 0-16,-4-1 1 16,9 1-1-16,-1-4 1 15,1 0-1-15,3 0 1 0,1 0 0 16,4 0 0-16,0 0 0 15,9-4 0-15,3 1 0 16,1-1 0-16,0 0 0 16,8 0 0-16,5 0 0 15,4-3 0-15,4-1 0 16,4 1 1-16,5-1 0 16,8 1 0-16,8 7 0 15,1 3 1-15,-5 5-1 16,-4 0 0-16,0-1 0 15,1 4 0-15,-14 1-1 16,-8-1 1-16,-9 0-2 16,-4 1 1-16,-4-1-3 15,-9-3 1-15,-4-1-12 16,-4 8 0-16,4-18-1 16,-13-24 1-16</inkml:trace>
  <inkml:trace contextRef="#ctx0" brushRef="#br0" timeOffset="306917.076">19053 14116 1 0,'21'0'0'0,"-29"-3"6"15,8 3-11-15,0 0 7 16,8-8 1-16,-8 8 3 15,0 0 1-15,0 0-7 16,0 0 1-16,0 0 5 16,0-4 1-16,-8 4-2 15,-1 4 0-15,1-4-1 16,-5 4 1-16,0 3-3 16,-4 1 1-16,-4 0-1 15,-1-1 1-15,1 1-1 0,0 7 0 16,0-4 0-1,-1 1 1-15,-3-5-1 16,-1 4 0-16,-4 5-1 0,5 3 1 16,-5 3-1-16,0 5 0 15,5-1-1 1,-5 4 1-16,4 5 0 0,-8 2 0 16,0 1-1-16,-4 0 1 15,4 0-1-15,4-8 0 16,4-7-3-16,9-4 0 0,9-12-8 15,12-3 1-15</inkml:trace>
  <inkml:trace contextRef="#ctx0" brushRef="#br0" timeOffset="308463.9905">19555 13984 23 0,'-4'-8'11'0,"8"-10"-9"0,-4 18 10 15,0-8-11-15,0 8 1 16,5-8 0-16,-5 1 1 16,4-4-4-16,-4 11 1 0,4-12 2 15,0 5 1-15,1-5 0 16,-1 5 1-16,9-1-1 16,-1-3 1-16,5-1-1 15,1 1 1-15,-1 0-2 16,0 3 1-16,0 4-2 15,0 1 1-15,-5 3-2 16,5-4 1-16,-4 8-1 16,0-4 1-16,0-4-1 15,4 11 1-15,-4-3 0 16,4 7 0-16,0 1-1 16,-5-1 0-16,1 4 0 15,0 0 1-15,-4 1-1 16,-1 6 0-16,-4-3-1 15,-4 8 1-15,-4-1 0 16,0 1 0-16,-9-1-1 16,-4 4 0-16,0 1-1 15,-9-5 1-15,-8 1 0 0,0-1 0 16,-4 4-1-16,-5 1 1 16,5-5 0-16,0 4 1 15,4-7 0-15,4-4 1 16,4-4-1-16,5-3 0 15,8-1 0-15,0-4 1 16,5-3 0-16,4 4 0 16,-1-1-1-16,5-3 1 0,5 0-1 15,3 0 0 1,5 0 0-16,0-1 0 0,4 1-1 16,0 0 1-16,0 3 0 15,0-3 0-15,0 8-1 16,0-5 1-16,4 8 0 15,0 4 0-15,-3 4-1 16,-1 0 1-16,-5-1 0 16,5 1 0-16,-4 7 0 15,-4 4 0-15,-1 0 0 16,-4-3 0-16,-4-5 0 16,0 4 0-16,0 1 0 15,-4-5 1-15,0 1-1 16,-5-1 1-16,1-3-1 15,-5 3 0-15,-4-3 0 16,4 0 1-16,1-1-1 16,-1-3 0-16,-4 0 0 15,-5 0 0-15,1-8 0 16,-4 1 1-16,-5-1-1 0,-4-3 1 16,0-4 0-1,-5-1 0-15,1 1 1 0,4 0 0 16,-4-4 0-16,-5 0 1 15,5 0 0-15,-1 4 0 16,5-1-2-16,-4-3 1 16,0 0-6-16,8 8 0 15,0 3-10-15,13-3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21:39:37.0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1056 11018 8 0,'-21'4'4'0,"8"7"-9"16,5-7 4-16,3-1 2 15,5 5 0-15,-8-4 2 0,4-4 1 16,4 0-3-1,-9 0 0-15,5 0 4 0,4 0 0 16,-9 0-1-16,5-4 0 16,4 4-1-16,0-11 0 15,4 3-2-15,5 1 1 16,-9 3-2-16,0 4 1 16,4-8 0-16,5 4 1 15,-5 1-1-15,4-1 0 16,-8 4 2-16,13-4 0 0,-4 4 0 15,-5 0 0-15,4 0 0 16,5-4 0-16,0 4 0 16,-9 0 0-16,13 0-2 15,-4 0 1-15,0 0-1 16,0 0 0-16,-9 0 0 16,4 0 0-16,5 4 0 15,-4 0 0-15,8 0 0 16,-5-1 0-16,10 1 0 15,-10 0 1-15,10 0-1 16,-9 0 0-16,-1-1 0 16,10 1 0-16,-10 0 0 15,1 0 0-15,4-1 0 16,4-3 0-16,1 0 0 16,-5 0 1-16,8-3-1 15,5-1 0-15,-4 0 0 16,8 0 0-16,-4 1 0 15,-1-1 0-15,-12 0-1 0,5 4 0 16,3 0 0-16,1 0 0 16,-1 0 0-16,5 0 0 15,0 0 0-15,4-4 0 16,4 0 0-16,-8 4 0 0,0 0-1 16,0 0 1-1,-5 0-1-15,1 4 0 0,-5 0 0 16,5 0 0-1,-1 0-1-15,1-1 0 0,-1 1 0 16,-3 0 0-16,3 0-5 16,-3-1 1-16,-10 5-6 15,-3-19 1-15</inkml:trace>
  <inkml:trace contextRef="#ctx0" brushRef="#br0" timeOffset="901.2166">1729 10235 22 0,'-26'-8'11'0,"18"8"-11"0,8-4 12 0,-9 4-11 16,9 0 0-16,0 0 2 15,-4 0 1-15,4 4-4 16,0 4 1-16,0-1 3 16,0 5 0-16,0-1-1 15,4 8 0-15,5 0 0 16,12 7 0-16,-4-7-1 15,9 0 1-15,16 4-1 16,-12-1 1-16,13 5-2 16,-9-1 1-16,4 1-1 15,-4-1 1-15,-8 1-1 16,4-1 0-16,-1 5 0 16,-3-5 0-16,0 1-1 15,8 7 1-15,-13-8-1 16,4 4 1-16,-12-3-1 15,4-4 1-15,-4-8 0 16,-4 0 0-16,-1 4 0 0,-8 0 0 16,0 0 0-16,-8-1 1 15,8 1-1-15,-5 0 0 16,1-4-1-16,-5 1 1 16,1-1-1-16,-5 0 1 15,0-4-1-15,1 1 1 0,-1-1-1 16,-4 4 1-1,0-7 0-15,-4-1 0 0,3-3 0 16,1 4 0-16,0 7 0 16,5-4 1-16,-10 0-1 15,10 8 0-15,-14 0 0 16,5-4 0-16,-5 12-1 16,-12-1 1-16,4 1 0 15,-13 11 0-15,9 3-1 16,4 5 1-16,-13-1-1 15,0 0 1-15,0 5-1 16,4-1 1-16,-12-8-2 16,17-3 1-16,-1 4-3 15,5-8 1-15,9 4-5 16,12-4 0-16,-4-8-9 16,13-11 0-16</inkml:trace>
  <inkml:trace contextRef="#ctx0" brushRef="#br0" timeOffset="36287.2978">4710 12244 13 0,'-21'15'6'0,"16"-15"-3"16,5 0 7-16,0 0-10 16,-4 0 1-16,0 4 0 15,-5-1 0-15,1 5-1 16,-1-1 1-16,9 5 0 16,-8-1 1-16,4-3-1 15,-5 3 1-15,5-3 0 16,4-1 0-16,4 1 0 15,5-1 0-15,3 1-1 16,-7-4 1-16,7-1 0 16,1 1 0-16,0 4 0 15,4-4 0-15,0-1 0 0,0 5 0 16,9-4 0-16,-9 0 0 16,8-1-1-16,5-3 1 15,0 0-2-15,-5 0 1 16,1 0-1-16,-1 4 0 15,1-4 0-15,0 0 0 16,-1 0 0-16,1 0 0 0,-1-4 0 16,5 1 0-1,4-1 0-15,4 0 0 0,-16 0 0 16,3 4 1-16,1 0-1 16,-1 0 1-16,-3 0 0 15,3 4 0-15,-8 0 0 16,0 0 1-16,0-1-1 15,5 1 1-15,3 0-1 16,1 0 1-16,4-4-2 16,-1 0 1-16,1 0-1 15,-4 3 1-15,-1 1-1 16,1 0 1-16,4 0 0 16,-1 0 0-16,5 3 0 15,-4-3 0-15,0 0 1 16,4 0 0-16,-4-1 0 15,-4 5 0-15,3-1 0 16,1 9 0-16,4-5 0 0,5-7 1 16,-1 7-2-16,0-3 0 15,-4-5-1-15,0 1 1 16,-4 0-1-16,0 0 1 16,-4-4-1-16,-1 4 0 15,5 7 0-15,0-7 1 16,-1-1-2-16,10 5 1 15,-5 0 0-15,4-1 0 16,-4-3 0-16,0 0 0 0,0-4 0 16,0 0 0-1,1-8 0-15,-1 4 0 16,4-3 0-16,0-1 0 0,-4-3 0 16,0 3 0-16,0 5 0 15,-4-5 0-15,-4 8-1 16,4-8 1-16,-1 5 0 15,1-1 0-15,4 0 0 16,-4-4 0-16,-4 1 0 16,-1 3 0-16,1-7 0 15,-1-1 0-15,1 12 0 16,-5-7 1-16,-4-1-1 16,0 1 0-16,-4 3 0 15,-4 0 1-15,-1 0-1 16,-8 4 1-16,0 0-1 15,9 0 1-15,-9 0-1 16,4 0 0-16,-4 0-1 16,0 0 1-16,0 0-1 15,0 0 0-15,0 0-3 0,0 0 1 16,0 0-7-16,0 0 0 16,-4-3-4-16,-9-13 0 15</inkml:trace>
  <inkml:trace contextRef="#ctx0" brushRef="#br0" timeOffset="81822.4419">20735 11990 45 0,'-21'19'22'0,"-5"4"-17"16,22-16 22-16,-5 1-25 16,1-1 1-16,-5 1 1 15,5 0 1-15,-5 3-6 16,0 4 1-16,0 4 3 16,-4 4 1-16,0 3-3 0,0 8 1 15,-8 4-1-15,3 4 0 16,-3-1-1-16,-1 1 0 15,5 0-1-15,-5 3 1 16,1 0-1-16,3-7 0 16,1-4-1-16,0 0 1 15,4-3-1-15,0-1 1 0,-4-4-1 16,8 1 1 0,4-5 0-16,1-6 1 0,-1-1 0 15,5-4 0-15,0-3 0 16,4-8 0-16,4-8 0 15,4-3 1-15,14-4 0 16,3-4 1-16,14-4-1 16,7-15 1-16,14-7 0 15,17-12 0-15,16-11 0 16,14-15 0-16,16-12-1 16,18-3 1-16,-1-8-2 15,-3 7 1-15,3 1-6 16,1 0 1-16,4-23-13 15,-26 3 1-15</inkml:trace>
  <inkml:trace contextRef="#ctx0" brushRef="#br0" timeOffset="90575.2456">17030 14272 12 0,'-13'15'6'0,"35"-15"-6"15,-14 0 6-15,1-8-3 16,3 4 0-16,1 4 3 15,0-3 1-15,0 3-8 16,-5 0 0-16,1 0 5 0,-1 0 0 16,1 3-1-16,4 1 1 15,4 4-2-15,0-4 0 16,4-1 1-16,4 1 0 16,9-4-1-16,-4 0 1 0,0-4-1 15,4 4 0 1,-4 0 0-16,0 0 0 15,0 4-1-15,-1 0 1 0,1 0 0 16,4-1 0-16,5-3-1 16,-1 0 1-16,0 0-1 15,1 0 0-15,-1 0 0 16,-8 0 0-16,0 0-1 16,-1 0 1-16,1 0-1 15,4 0 0-15,0 0 0 16,0 0 1-16,5 0-1 15,-1 0 0-15,0 0 0 16,1 4 0-16,-5 4 0 16,0-1 1-16,8 1-1 15,-3-1 0-15,-1 1 0 16,0 0 1-16,1-1-1 16,-1 1 0-16,-4-1 0 15,4 1 1-15,-3-1 0 16,-1-3 0-16,4 0-1 15,0 4 1-15,1-5 0 16,-1 1 0-16,0 0 0 0,1 0 1 16,-1-4-1-1,4 4 0-15,5-4-1 0,0 0 1 16,4 3 0-16,0 1 0 16,5 0-1-16,-1 0 1 15,5-1 0-15,-1 1 0 16,1-4 0-16,-5 0 0 0,1 0-1 15,-1-4 1 1,0 4 0-16,1-3 0 16,25 6-1-1,-22 1 1-15,18 0-1 16,-5 0 1-16,-4-4-1 16,-4-4 0-16,4 0 0 15,1 4 1-15,-1 0-1 16,0-4 1-16,-4 4-1 15,0 0 1-15,0 0-1 16,-1 0 1-16,-3 0 0 16,0 0 0-16,-9 0 0 15,0 0 0-15,0-3-1 16,4-1 1-16,1 0 0 16,-5 0 0-16,0 1-1 15,0-1 1-15,0-4-1 16,4 1 0-16,1-1 0 15,3 0 0-15,-3-3 0 16,-1 4 1-16,1-1-1 16,-1 0 0-16,-4 1 0 0,0-1 1 15,-4 4-1-15,0 1 0 16,0-1 0-16,-1 0 0 16,6 0 1-16,-1 1 1 15,0-1-1-15,0 0 1 0,4 0-1 16,-4 0 1-1,0 4-1-15,9 0 0 0,-5 0 0 16,-8 4 0-16,0 0-1 16,0 4 1-1,-4-1 0-15,-5 1 0 0,-8-1-1 16,-5-3 0-16,-3 4-1 16,-10-1 1-16,-3 1-4 15,-9-4 1-15,-4-4-6 16,-9-8 0-16,0-15-10 15,-8-7 1-15</inkml:trace>
  <inkml:trace contextRef="#ctx0" brushRef="#br0" timeOffset="93548.4614">5796 15217 7 0,'-4'19'3'0,"4"-11"4"0,0-16 3 15,0 8-9-15,0-7 1 16,0 7 1-16,-9-8 0 16,5 8-4-16,-5-4 1 15,1 4 1-15,-9 0 1 0,8 4-2 16,-3 0 1-16,-1 4-2 15,0-1 1-15,0-7 0 16,0 8 1-16,1 3 0 16,3-3 1-16,1-1 0 15,3-3 1-15,1 0 1 16,0 0 0-16,0-4-1 16,-1 3 1-16,1-3-2 15,4-3 0-15,0 3-1 16,0 0 1-16,0 0-2 15,0 0 0-15,0 0 0 16,0-4 0-16,0 4 0 16,0 0 0-16,4-4 0 15,1-4 0-15,3-3 0 16,-8 11 1-16,9-7-1 16,-1 3 1-16,1 4 0 0,-1 0 0 15,1 4 0 1,3-8 1-16,10 4-1 0,-1 0 1 15,9 0-1-15,0-4 1 16,-1 0-1-16,1 0 0 16,-4 1 0-16,4 3 0 15,-1-4-1-15,1 4 1 0,0 0 0 16,4 4 1 0,17-1-2-1,0-3 1-15,0 4-1 16,1 0 1-16,-1 0-1 15,0 0 1-15,4-1-1 16,-8 1 1-16,-4-4-1 16,-1 0 1-16,1 0-1 15,-1-4 1-15,1-3 0 16,-1 7 1-16,-3 0-1 16,-1 0 1-16,0 4-1 15,-3-1 1-15,3 5-1 16,0-4 1-16,13-1-2 15,-8 1 1-15,-1-4-1 16,1 0 0-16,-5 0 0 16,1 4 0-16,-5 0 0 15,0-4 0-15,4 4 0 0,0-1 0 16,1-3 0-16,3 4 0 16,1-4 0-16,0 4 0 15,3 0-1-15,10-1 1 16,-5-3 0-16,-4 0 0 15,0 0 0-15,-5 0 1 16,-8 4-1-16,-4-4 0 16,0 0 0-16,-5 4 0 15,1-4 0-15,-1 4 1 16,1-4-4-16,-5 4 0 16,-4-8-4-16,0 4 0 15,0-12-7-15,-8-10 1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21:42:22.1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19198 13477 19 0,'-9'-15'9'0,"13"30"-6"16,-4-15 9-16,5-4-11 15,3 4 0-15,1-4 1 16,-9 4 0-16,4 0-3 15,-4 0 1-15,4 0 1 16,0 4 0-16,1-4-1 16,-1 0 0-16,4 0 0 15,-3 8 0-15,3-8 0 16,1 7 1-16,4-7-1 16,4 4 1-16,4-4 1 15,4 0 0-15,9-7 0 0,1-1 1 16,3 4-1-1,0-3 0-15,5-1-1 16,-1 1 1-16,5 3-2 16,4-8 1-16,9 1-1 15,0-4 1-15,3 0-1 0,1 0 1 16,0 0-1-16,0 3 1 16,0 5 0-16,4 3 1 15,0 4-1-15,0 0 1 16,-4-8-1-16,-4 5 0 15,4 3 0-15,0-4 0 16,0 4 0-16,-5-4 0 0,5 4-1 16,4 0 0-1,-4 0 0-15,0 0 1 0,-4-4-1 16,-5 4 0-16,-4 0 0 16,0 4 0-16,4 0 0 15,1 0 0-15,-1-1 0 16,-4 5 0-16,5-1 0 15,8-3 0-15,-5 0-1 16,-4 0 1-16,1-4 0 16,-1 0 1-16,1-4 0 15,-1 0 0-15,-4 4 0 16,0 0 0-16,0 4 0 16,-4 4 1-16,-4-5-1 15,-5 5 1-15,0-1-2 16,-4 1 1-16,-8 0-1 15,-5-1 1-15,-4-3 0 16,-4 7 0-16,0-3-1 16,-5-4 1-16,1-1-1 0,-5 9 1 15,0-8-4-15,-4 3 0 16,0 1-10 0,-8-12 0-16</inkml:trace>
  <inkml:trace contextRef="#ctx0" brushRef="#br0" timeOffset="2238.3667">18695 11752 24 0,'0'-8'12'0,"0"-7"-10"16,0 8 13-16,0-1-13 16,0 0 0-16,-4 1 2 15,0-1 1-15,-5 1-6 16,1-1 0-16,-1 4 3 15,1 4 1-15,-1 4-1 16,0 4 0-16,1 3-1 16,-5 0 0-16,5 8 0 15,-1 12 0-15,5 10 0 0,0 5 1 16,-1-1-1 0,1 12 1-16,0-1-1 15,0-6 0-15,-1-5-1 0,5 0 0 16,0-10 0-16,0-9 1 15,0-7-1-15,5-8 1 16,-1-7-1-16,-4-4 0 16,8-7 0-16,1-5 1 15,12-29-1 1,5-1 0 0,-1-7 0-16,5 0 0 15,0-8 0-15,4 8 0 0,0-4-1 16,9 0 1-1,-1 3 0-15,9 1 0 0,0 11-1 16,1 4 1-16,3 8 0 16,-8 3 1-16,-5 12-1 15,1 3 1-15,0 12 0 16,-5 7 0-16,0 12 0 16,-4 4 1-16,-4 14 0 15,-9 12 1-15,-4 8 0 16,-4-4 0-16,-4 11 0 15,-5-4 0-15,-8-7 0 16,-1-1 0-16,-3 1-3 16,-5-11 1-16,0-9-6 15,1-6 0-15,3-12-10 16,9-12 0-16</inkml:trace>
  <inkml:trace contextRef="#ctx0" brushRef="#br0" timeOffset="2851.4984">20462 11638 22 0,'-8'0'11'0,"8"-4"-5"0,0 4 4 16,0-3-7-16,0-5 0 15,0 8 5-15,4-7 0 16,-4 7-9-16,0-8 0 16,9 0 6-16,3 5 1 15,5 3-2-15,9 0 0 16,12 7-1-16,13 8 1 16,13 12-1-16,4 3 0 15,13 12-1-15,9 11 1 0,-9 0-2 16,-5 7 1-1,-3 1-3-15,-5-5 0 0,-4 1-3 16,-9 0 0-16,-8-4-7 16,-9-8 0-16,-4-11-3 15,-8-15 1-15</inkml:trace>
  <inkml:trace contextRef="#ctx0" brushRef="#br0" timeOffset="3184.9952">21263 11544 42 0,'-26'-19'21'0,"26"38"-31"0,-4-19 40 16,0 11-30-16,-5 12 0 16,1 7 3-16,-5 8 0 15,-4 15-3-15,-4 7 0 16,0 5 1-16,-5 3 1 16,-4 4-1-16,0-4 1 0,1-4-5 15,3 0 1 1,0-11-5-16,5-7 0 0,0-12-5 15,0-8 1-15</inkml:trace>
  <inkml:trace contextRef="#ctx0" brushRef="#br0" timeOffset="3589.4168">20565 11839 31 0,'0'-30'15'0,"42"14"-17"0,-25 13 25 16,9-5-19-16,12 0 1 15,9-7 6-15,17 8 0 16,17-1-12-16,8 8 1 16,9 0 8-16,9 8 1 15,-5-8-3-15,0 0 1 16,-4 7-4-16,-13 5 0 15,-21-5-4-15,-17-3 0 0,-13 0-15 16,-30 3 1 0,-12-10-2-16,-1-62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21:45:55.4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3598 16436 8 0,'-8'11'4'0,"-1"-3"4"16,9-8 5-16,0 0-11 0,-4 3 0 16,0-3 1-16,0 4 1 15,-5 0-6-15,5 0 1 16,4-4 4-16,-9 0 0 16,5 4-1-16,4-1 1 15,-8 1 0-15,3 0 0 16,1 0 1-16,4 0 0 0,0-1-1 15,0-3 0 1,0 0 0-16,9 4 0 16,-1 0-1-16,-4 3 1 0,5 1-1 15,4-4 0-15,-5 0 0 16,5-1 0-16,4 1-1 16,4-4 1-16,5 0-1 15,-1-4 0-15,9 1 0 16,-8-1 0-16,8 0 0 15,0-4 0-15,-4 1 0 16,-4-1 1-16,3 5-1 16,1-1 1-16,4 0 0 15,-4 0 0-15,8 0-1 16,-12 1 0-16,4-5 0 16,4 4 0-16,0 0-1 15,0 1 0-15,-4-1 0 16,4 0 0-16,0 0 0 0,4-7 0 15,5 7 0 1,-5 0 0-16,9 1-1 0,-17-1 1 16,4 4 0-16,0-4 0 15,0 4 0 1,-4 0 1-16,0 0-1 0,-13 0 0 16,0 0 0-16,0 0 0 15,-5 0-2-15,-3 0 0 16,4 0-6-16,-13 0 1 15,8-15-8-15,-3-19 1 16</inkml:trace>
  <inkml:trace contextRef="#ctx0" brushRef="#br0" timeOffset="958.8537">958 11631 16 0,'-21'-4'8'0,"-5"11"-7"15,26-7 1-15,-12 4-3 16,3 4 0-16,5-1-1 16,-13 1 1-16,4 0 2 15,0-1 0-15,0 4-2 16,1 1 1-16,-1-1-1 16,4 1 0-16,5-5-2 15,-9 1 1-15</inkml:trace>
  <inkml:trace contextRef="#ctx0" brushRef="#br0" timeOffset="1020.9999">745 11797 0 0,'9'15'0'0</inkml:trace>
  <inkml:trace contextRef="#ctx0" brushRef="#br0" timeOffset="1545.457">988 11759 19 0,'-4'0'9'0,"8"-3"-7"0,5 3 9 0,-9 0-10 16,0 0 0-16,0 0 3 15,0 0 1-15,-9-8-5 16,9 0 0-16,0 5 4 16,0 3 0-16,0-4-1 15,0 4 0-15,0 0-2 16,0 0 1-16,0 0-1 16,9 4 0-16,3-1 0 15,1 1 0-15,8 0-1 16,5 0 1-16,-1 3 0 15,14 1 0-15,-5-1-1 16,4-3 0-16,9 4 0 16,8-8 1-16,9 4-1 0,4-8 0 15,-8 4 0 1,0-4 0-16,4 4 0 0,-5-4 0 16,1 4 0-1,-13 0 1-15,-9 4-1 0,-13-4 1 16,1 0 0-16,-5 8 0 15,1-8 0-15,-10 3 0 16,1 1-1-16,-9 4 0 16,5-1-4-16,-9 1 1 15,0 3-8-15,-9-7 1 0</inkml:trace>
  <inkml:trace contextRef="#ctx0" brushRef="#br0" timeOffset="6382.0189">1214 13057 23 0,'-22'4'11'0,"18"-12"-11"16,-4 8 12-16,3 4-12 15,-3-4 0-15,-5 4 0 0,0 0 1 16,1-1-1-16,-10 1 0 16,9 0 0-16,1 0 1 15,-10 0 0-15,10-1 1 16,-1 5 0-16,9-4 1 15,-13-4 0-15,12 3 0 16,-3-3 0-16,4 0 0 0,4 4-1 16,0-4 1-16,12 0-2 15,1 0 0-15,8 0 0 16,5-4 0-16,8 1 0 16,4-1 0-16,-4-4 0 15,5 1 0-15,8-1-1 16,-1 1 1-16,5-1 0 15,1 1 0-15,7-5 0 16,22 1 0-16,-8-4 0 16,-1-4 0-16,-4 0 0 15,-4 0 0-15,-4 8-1 16,-14-1 1-16,1 5-1 16,-8-1 1-16,-5 4-1 15,-17 4 1-15,-5 4-2 16,-3 7 0-16,-22 8-4 15,0 0 0-15,5 8-7 16,4-16 0-16</inkml:trace>
  <inkml:trace contextRef="#ctx0" brushRef="#br0" timeOffset="10344.9005">1167 14116 18 0,'-13'-11'9'0,"13"7"-9"0,0 4 9 16,-8 0-9-16,3 0 0 16,-7 0 0-16,-1 0 0 15,0 0 0-15,4-3 0 16,5 3 1-16,-4 0 0 0,8-4-1 15,0-4 0 1,0-3 1-16,8 3 0 0,5 1-1 16,-9 3 1-16,5 0 0 15,-9 4 0-15,0 0 1 16,0 0 0-16,0 4 0 16,0-4 1-16,0 0-1 15,0 0 1-15,0 4-1 16,0 0 1-16,13-4-1 15,-9 3 0-15,4-3-1 16,5 4 1-16,-4-4 0 16,3 8 0-16,5-1-1 15,5 1 1-15,-1-1-1 16,9-3 1-16,17 0-1 16,12-8 1-16,14 0-1 15,20 1 0 1,14-5 0-1,-22 8 1-15,-21 0-1 16,-9 4 1-16,-8 3 1 16,-9 8 0-16,-8 1-1 0,-9 6 1 15,-8-7-3-15,-4 4 1 16,-18 0-4-16,5 4 1 16,4 0-7-16,-9-4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21:42:27.9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6669 12032 12 0,'-13'4'6'0,"9"3"-7"0,4-7 6 0,0 0-5 16,0 0 1-16,0 0 3 15,0 0 0-15,0 0-4 16,0 0 0-16,-4 0 3 16,-1 0 0-16,1 0 0 15,0 4 0-15,-5 0-1 16,1 7 1-16,-1 0 0 16,-3 5 0-16,-6-1 0 15,1 11 0-15,0-7 0 16,0 0 0-16,0 0-1 15,-4 4 0-15,-4 3-2 16,-5 4 1-16,4 4 0 16,-8 12 0-1,-34 37 0-15,4 4 1 16,4-4-1-16,5-3 1 16,-5 3-1-16,1 0 1 15,-1 0 0-15,-4 1 0 16,5-1-1-16,3 8 0 15,-3-8 0-15,8-4 0 16,-9 5-1-16,5-9 1 16,-1 12-1-16,5-3 1 0,0-5 0 15,-4 0 0-15,-5 12 0 16,0-15 0-16,5 3 0 16,-4 1 0-16,7-12-2 15,-7 15 0-15,8-7-5 16,4-16 0-16,4-3-6 15,18-15 0-15</inkml:trace>
  <inkml:trace contextRef="#ctx0" brushRef="#br0" timeOffset="675.7755">5200 12683 38 0,'0'0'19'0,"17"11"-22"16,-4-15 31-16,8 0-28 15,-8 1 1-15,4-1-1 16,0 4 1-16,8 0-2 16,-8 4 1-16,9-1 0 15,4 5 1-15,4 3-1 16,4 8 1-16,0 15-1 16,9-4 1-16,9 12 0 15,-1 11 1-15,5 4 0 16,8 11 0-16,4 4 0 0,-4 11 0 15,9 8 0 1,-1-4 1-16,5 7-2 16,0 1 1-16,0 7-1 0,0-3 0 15,-8 6 0-15,3 1 0 16,1-3-1-16,-5-5 0 16,1 4 0-16,-1 4 0 15,0-11 0-15,5 7 0 16,-13-4 0-16,0 1 1 15,0-5-1-15,0 4 1 16,-5 1-3-16,-3-1 0 16,-14-7-6-16,-8 0 0 0,-12 3-6 15,-22-14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21:44:34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16545 10424 7 0,'0'0'3'0,"-5"0"-1"0,5 0 3 0,0 0-4 15,0 0 0-15,-4 0 1 16,0 0 0-16,0 0-2 16,-5 4 0-16,5-1 3 15,-1 5 0-15,-3 7 0 16,-1-7 0-16,1 7 1 16,-1-4 0-16,1 4 0 15,4 0 1-15,-1 0-2 16,1 1 1-16,4 3-2 15,0-4 1-15,0 4-2 16,4 0 0-16,1-4-2 0,3 4 1 16,1-1-1-1,-1 5 1-15,5-4 0 16,0 0 0-16,0 4 0 16,-1-1 0-16,1-3 1 0,0 4 0 15,4 4 0-15,4-1 0 16,5 0-1-16,4 1 1 15,-1-1 0-15,5-3 0 16,0-4-1-16,5-4 0 0,-5-3 0 16,4-1 0-1,1-7 0-15,-1-1 0 16,0-3 0-16,-4 0 0 0,5 0 0 16,-5-3 1-16,0-1-2 15,0 0 1-15,4-3 0 16,5-1 0-16,4 0 0 15,-5 1 0-15,1-4-1 16,-1-1 1-16,1 1 0 16,-1-4 1-16,5 0-1 15,-4 3 0-15,-1-3 0 16,1 4 1-16,-5-4-1 16,1-1 0-16,-5-2 0 15,4-1 0-15,5 0-1 16,-5-4 1-16,5 0-1 15,-1 1 1-15,5-5-1 16,-4 4 1-16,-1-3-1 16,-3-1 1-16,-1 5-1 15,0-5 1-15,-8-3-1 16,-4 3 1-16,-9 1-1 0,0 0 1 16,-5-1-1-16,1-3 0 15,-4-4-1-15,3 0 1 16,6-4 0-16,-1 4 0 15,0-4 0-15,0-4 1 16,0 1-1-16,8-5 1 0,-8 5 0 16,0-5 0-1,0 5 0-15,-4-12 0 16,0 11 0-16,-5 4 1 16,1 4-1-16,-1 0 1 0,-3 0-1 15,-1 0 0-15,0 0 0 16,0 7 1-16,-4 1-1 15,0 3 0-15,-4-7 1 16,-4 7 0-16,-5 1 0 16,-4 3 0-16,-4 4 0 15,-5-1 1-15,0 1-1 16,-8 0 0-16,5 0-1 16,-5 4 1-16,-1-1-1 15,1 1 1-15,0 3-1 16,0-3 0-16,0 4-1 15,-4-5 1-15,4 1 0 16,0 3 0-16,0 1 1 0,0 3 0 16,-9 0-1-1,0 0 1-15,1 4-1 16,-5 0 1-16,-13 0 0 16,5 0 0-16,0-3-1 0,-1 3 1 15,5 0 0 1,0 0 0-16,0 0 0 0,8 0 0 15,1 3-1-15,3 1 1 16,-3 0 0-16,4-4 0 16,-5 4-1-16,0-1 1 15,1 5-1-15,-5 3 0 16,4-3 0-16,1 3 1 0,-5 4-1 16,0 1 0-16,0-1 0 15,0 4 0-15,5 0 0 16,-1-4 0-16,5-4-1 15,4 4 1-15,-5 0 0 16,5 4 0-16,0 0-1 16,0 4 1-16,-4 3-1 15,0 1 0-15,-1-5 0 16,5 5 1-16,0 7-1 16,4-4 0-16,1 8 1 15,3-4 0-15,0 4 0 16,5-4 0-16,0 4 0 15,4 0 0-15,4-4 0 16,0 4 0-16,5-4-1 16,-1-4 1-16,5 4-1 15,4 4 1-15,0 3-1 16,4 1 0-16,0-8 0 0,1 8 0 16,3-1 1-16,1 1 0 15,-1 7-1-15,1-7 0 16,-1-4 1-16,5-1 0 15,0-2 0-15,0-9 0 16,8 16-1-16,-4-16 1 0,0 1 0 16,4-1 0-1,-4-3-1-15,5-4 0 16,-1-4-2-16,4-8 1 0,-3-3-7 16,-1-4 1-16</inkml:trace>
  <inkml:trace contextRef="#ctx0" brushRef="#br0" timeOffset="80154.9327">19568 4824 18 0,'0'0'9'0,"9"-15"-9"16,-9 15 10-16,4-4-11 15,0-3 1-15,0 3 0 16,1-4 0-16,3 1 1 16,-8-1 0-16,4 1 1 15,1-1 0-15,3-3 0 16,1 3 1-16,4 1-1 16,-1-1 1-16,5 8-2 15,9 8 1-15,4 3-1 0,4 8 0 16,0 0-1-1,4 3 1-15,9 9-1 0,8 7 1 16,9 7 0-16,-4 8 1 16,4 0 0-16,0 7 0 15,-1-7 0-15,1 12 0 16,-8 3-1-16,-5 0 1 16,-4-4-5-16,4 4 1 15,-4-15-4-15,-1 4 0 16,1-12-3-16,-8-3 0 0</inkml:trace>
  <inkml:trace contextRef="#ctx0" brushRef="#br0" timeOffset="80664.9099">20846 4582 46 0,'-26'-8'23'0,"5"16"-35"0,17-8 49 16,-5 4-37-16,-4 3 0 15,-4 5-1-15,-4 3 1 16,-5 4-1-16,-3 7 1 16,-5 12-1-16,-5-4 1 15,-8 8-1-15,-8 15 1 0,-5-1-1 16,1 16 1-1,-9 4 0-15,-5-1 1 0,-3 1 0 16,3 4 0-16,-8 10 1 16,-8-6 0-16,-5 14-1 15,-4 0 1-15,-4 12-1 16,13-15 0-16,8-4-2 16,8-1 1-16,1-6-3 15,4-1 1-15,8-8-9 16,5 1 0-16,8 4-1 15,4-27 0-15</inkml:trace>
  <inkml:trace contextRef="#ctx0" brushRef="#br0" timeOffset="162099.2055">19334 9421 13 0,'-13'0'6'0,"5"-11"-6"15,3 7 6-15,1 0-7 16,-4 4 0-16,-5-4-1 15,0 8 1-15,-4 0 2 0,0 0 0 16,-4 0-2-16,-1 7 1 16,1-7 0-16,4 7 1 15,-4-3 0-15,-1-1 1 16,5-3 0-16,0 4 0 16,0-5 1-16,5 5 1 15,3-8 0-15,1 0 0 0,3 4-1 16,1-4 1-1,0 3-2-15,0-3 1 0,4 0-1 16,0 0 0-16,0 0 0 16,4 0 0-16,0-7 0 15,0 11 1-15,-4-4-2 16,0 0 1-16,0 0-1 16,5 3 1-16,-1-3-2 15,0 4 1-15,0 0-1 16,1 0 0-16,-5-4 0 15,0 4 1-15,0-4-1 16,0 0 1-16,4 3 0 16,-4-3 0-16,0 8 0 15,8 0 1-15,-8 3-1 16,0 4 1-16,5 8-1 16,-5 3 1-16,8 8-2 15,-8 12 1-15,0 7 0 16,0 3 0-16,-8 5-1 0,3 11 0 15,1-4 0-15,0-4 1 16,0 1-1 0,4-5 0-16,0-7 0 0,0 0 0 15,-5 8 0-15,5-9 1 16,-8-6-1-16,-1-4 1 16,5-5 1-16,0-6 0 15,-5-5 0-15,1-7 0 16,8-4 0-16,-5 0 1 15,1-7-2-15,8-4 1 16,-4-4-2-16,13 0 1 16,-4-8-1-16,4 4 0 0,4-3 0 15,0-5 0-15,12 5-1 16,-3-5 1-16,4 5 0 16,8-4 0-16,9-5 0 15,8 1 0-15,9 0 0 16,9 0 0-16,3 0 0 15,1 0 0-15,-9 3 0 16,0 5 0-16,-4-1 1 16,4 1 0-16,5 3-1 15,-1 4 1-15,0-4-1 16,1 4 1-16,-1 0 0 16,-4 8 0-16,-4-1-1 15,-8 1 0-15,3 7 0 16,5 0 0-16,4-4 0 0,0 1 0 15,5-1-1-15,-1-3 1 16,-4-5 0 0,0-3 0-16,-8 4 0 0,-9-4 1 15,-4 0-1-15,-4 4 1 16,-5-4 0-16,-8 0 0 16,-1 4 0-16,-3-4 0 15,-5 0 1-15,-4-8 0 16,-4 1-1-16,-4-5 0 15,-5-7 0-15,-4 4 1 0,-9-4-2 16,1-3 1 0,-1-9-1-16,1-3 1 0,-5-3-1 15,0-5 0-15,5-3-1 16,-1-5 1-16,1-3-2 16,-1-3 0-16,1-1 0 15,-1 0 1-15,1 4-1 16,-1 12 1-16,1-1 0 15,-1 4 1-15,1 4 0 16,-1 8 0-16,1 3 0 16,3 4 0-16,-3 0 0 15,4 0 0-15,-5 0 0 16,9 0 1-16,0 0-1 16,0 0 0-16,-4 4 0 15,4 0 0-15,-4 4 0 16,-5-1 1-16,0-3-1 15,-3 4 1-15,-1-4 0 16,-8 0 0-16,4 3-1 16,-5 1 1-16,1-4-1 15,-5 7 1-15,-3-3-1 0,-1 3 0 16,-8 1-1 0,3 3 1-16,-3 0 0 0,-4 4 1 15,3 0-2-15,1 4 1 16,-9 4 0-16,0-1 0 15,5-3 0-15,-5 3 0 16,0 1-1-16,4 0 1 16,1-1 0-16,-5 1 0 0,-8 7 0 15,-1-4 0-15,1 1 0 16,-1-1 0-16,10 0-1 16,-6 4 1-16,6 1 0 15,-1-1 0-15,4-4 0 16,5-3 0-16,4-1-1 15,0 5 1-15,4-5 0 16,4-3 0-16,-3 0 0 16,-1-1 0-16,4 1-1 15,-4 0 1-15,1 0 0 16,-1 0 0-16,0 3 0 16,0-3 0-16,5 3-1 15,-1 1 1-15,1 0-1 16,-1-1 1-16,5 1-1 15,-1-1 1-15,5 1-1 16,0-1 1-16,5-3 0 16,-1 0 0-16,4 0-1 15,1 0 1-15,-1-4-1 16,1 0 1-16,3 0-1 0,1 0 1 16,0-4-1-16,4 0 1 15,0 4-1-15,0-4 1 16,0 0-1-16,0-3 1 15,0-1-1-15,0 8 1 16,0 0-1-16,0 0 1 16,0 0-1-16,4-7 1 15,-4 7 0-15,4-4 0 0,1 0-1 16,-1-3 1-16,0-1-1 16,5 0 1-16,-1 1-2 15,1-1 1-15,-1 1-1 16,1-5 1-16,-1 1-1 15,1 4 1-15,-5-9-1 16,0 9 1-16,1-1 1 16,-1-3 0-16,0 7-1 15,5-3 1-15,-1 3 0 16,1 0 0-16,-1-4 0 16,5 1 0-16,0-1 0 15,4 1 0-15,0-1 0 16,0 1 0-16,0 3-1 15,4 0 0-15,0 0 0 0,-3 0 0 16,-1 4-1 0,-5 4 0-16,-3 0-5 15,-9 0 1-15,-17 3-5 0,-22-7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21:54:31.1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22609 6761 20 0,'8'-15'10'0,"14"11"-10"0,-14 1 11 16,5-5-11-16,0 0 1 16,-1 1 1-1,10-1 0-15,-5 1-2 16,-4-1 0-16,-1 1 2 0,5 3 0 15,0-4 0-15,0 1 0 16,0-1 1-16,5 4 0 16,3 4-1-16,1 4 1 15,4 0 0-15,-1 0 1 16,5 3-2-16,-4 1 1 0,-4-1-1 16,-1 1 0-1,1 0-1-15,-5 10 0 16,1-2-1-16,-5 3 1 15,0-1-1-15,0 1 0 0,0-3 0 16,4 2 1-16,-4 1 0 16,4 8 0-16,1-1-1 15,-1 5 1-15,0-5 0 16,-4 1 0-16,-4 10 0 16,0-3 0-16,-5 12 0 15,1-8 0-15,-1-4-1 16,-3 0 0-16,-1 4 0 15,-4-1 1-15,0-3-1 16,-4 4 0-16,-1-4 0 16,-3-3 1-16,-1 6-1 15,-3-2 1-15,-6 2-1 16,1 1 0-16,0 0 0 16,-4-8 1-16,8 12-1 15,1-8 0-15,-1-4 0 16,0 8 1-16,-4-4 0 15,-4 0 0-15,-1 0 0 0,1 0 0 16,-4-3-1-16,-1-1 1 16,0 4-2-16,-3 0 1 15,3-4 0-15,5-3 0 16,-1-1 0-16,1-3 0 0,4 3 0 16,4-7 0-1,5 0 0-15,-1 0 1 0,5-4-1 16,4 0 1-16,4-3-1 15,1-1 0-15,3 0 0 16,5 1 1-16,0-1-1 16,4 0 1-16,4 1-1 15,0-1 1-15,5-3-1 16,4-1 1-16,-5 1 0 16,1-1 0-16,4 5-1 15,-1-5 1-15,1 1-1 16,4 0 1-16,0 3-1 15,5 0 1-15,-10 4-1 16,-3-3 1-16,-5-1-1 16,-4 0 1-16,-4 5-1 15,-4 6 1-15,-5-7 0 16,-4 4 0-16,-4 0 0 16,4 4 0-16,-5 3-1 0,1-7 0 15,0 12 0-15,0 6 1 16,-1-6-2-16,1-1 1 15,0 0 0-15,0 4 0 16,4 4 0-16,-5 7 1 16,1-10-1-16,0 2 0 15,0 5 0-15,-1 0 0 0,-3-1 0 16,-1 1 0 0,1 3 0-16,-1 1 0 15,1-1 0-15,-5-3 0 16,-4-8 0-16,4 0 0 0,-4-4 0 15,0 0 1-15,4 1-1 16,0-1 1-16,-4-4-1 16,0 1 1-16,-4-4-1 15,0-5 0-15,4 1 0 16,0-4 0-16,0 1 0 16,-5-5 0-16,-3 0 0 15,-1-3 1-15,5 3-1 16,-5-3 0-16,5-1-1 15,-4 1 1-15,-5 3-1 16,0 1 1-16,-4-1 0 16,0-3 0-16,0-1-1 15,0-3 1-15,0 0 0 16,-5-1 0-16,10 1 0 16,-1-4 0-16,-4 0-1 15,-9 0 1-15,1-7-1 16,-5 3 1-16,0 4-1 15,-4-8 1-15,-5 5-1 0,-8 3 1 16,5 3 0-16,-1 1 0 16,1 0-1-16,3 0 1 15,1-1-1-15,-5 1 0 16,1-4-2-16,3 0 1 16,1-4-4-16,-5 4 0 15,5 0-8-15,4-7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21:59:51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1278 6391 5 0,'0'0'2'0,"8"-4"0"0,-8 4 2 16,0 0-4-16,0 0 0 15,-8-4 2-15,3 0 0 0,5 4-2 16,-12 0 0-16,3 0 2 16,-4 0 0-16,0 0 0 15,1 4 1-15,3-4-1 16,5-4 0-16,-9 4-1 16,5 0 1-16,3 0-1 15,-3 0 1-15,4 0-1 16,-5 0 0-16,9-4 0 15,0 4 0-15,0 0 1 16,0-3 0-16,9-5-1 16,3 4 0-16,-12 4 0 15,5 0 0-15,3 0 0 16,5 0 0-16,0-4-1 0,-1 1 1 16,1 3 0-16,0-4 1 15,8-4-1-15,-8 5 0 16,8-1 0-16,5 0 0 15,-1 0 0-15,-3 0 1 16,3 1-1-16,9-1 1 16,-8 0-1-16,8 4 0 15,-4-4 0-15,-5 4 0 0,-3 0-1 16,-1 0 0-16,-8 0 0 16,0 0 1-1,-1 0-1-15,-3 0 0 16,4 0 0-16,-9 0 1 0,4 0-1 15,-8 0 1-15,0 0-1 16,0 0 0-16,0 0 0 16,0 0 1-16,0 4-1 15,0-4 0-15,-8 4 0 16,4 0 0-16,4-1 0 16,-9 1 0-16,5 0 0 15,-5-4 0-15,1 4 0 16,-5 0 0-16,9-1 0 15,-9-3 0-15,0 0 0 16,-8 0 1-16,8 0-1 16,-8 0 1-16,-5 0-1 15,5 0 1-15,4 0-1 16,-9 0 1-16,5 0-1 16,-4 4 1-16,12 0-1 15,-9 0 0-15,-3-1 0 16,-1 1 0-16,-8 0 0 0,9 7 0 15,3-11-1-15,-3 4 1 16,-1-4 0-16,5 0 0 16,-4 0 0-16,3 0 0 15,5 0-1-15,0 0 1 16,4 0-1-16,9 0 1 16,-9 0-1-16,13 0 0 15,0 0 0-15,0 0 1 0,13-4 0 16,0 4 0-1,8-3-1-15,5-5 1 0,-1 4 0 16,1-3 1-16,8-1-1 16,-9 1 0-16,10-5 0 15,3 5 0-15,0-5 0 16,5 1 0-16,-1 0 0 16,5-1 0-16,-4 1 0 15,-5-4 0-15,0 3 0 16,-3 5 0-16,-10-1 0 15,-4 1 1-15,-8 3-1 16,-13 4 0-16,0 0-3 16,-8 4 1-16,3 3-7 15,-7 1 1-15,12 3-1 16,-9-11 0-16</inkml:trace>
  <inkml:trace contextRef="#ctx0" brushRef="#br0" timeOffset="2129.873">1410 7079 16 0,'-30'-23'8'0,"30"23"-7"0,0 0 8 0,0 0-11 16,0 0 0-16,0-7 2 15,0 7 0-15,0-4 1 16,0 4 0-16,0-4 0 16,-9 4 0-1,9-3 1-15,0 3 1 0,0 0-1 16,0 0 0-16,0 0 0 16,9 7 1-16,-5-7-1 15,5 4 0-15,3 7-1 16,10-3 0-16,3-1-1 15,5-3 1-15,4 0-1 16,0 3 1-16,0-3-1 16,-8-4 0-16,-5 4 0 15,5 0 1-15,-14 7-1 16,1-7 1-16,0-4-1 16,-5 8 0-16,5-1 0 15,-9 1 1-15,5-5-1 16,-9 1 1-16,0-4-1 15,0 4 0-15,0 0 0 0,0-4 0 16,-13 0 0-16,0 0 0 16,5 0 1-1,-13 0 0-15,-5 7 0 0,1 1 0 16,-14 0 0-16,-8-1 0 16,0 4 0-16,9-3 0 15,-9 0-1-15,-8 3 0 0,0-4 0 16,-1 1 0-1,5-4 0-15,4 0 0 0,9-1 0 16,8-3 0-16,5 4 0 16,8-4 0-16,0 4 0 15,12-4 1-15,-3 0-1 16,8 0 1-16,8 0-1 16,14 0 0-16,-5-4 0 15,17-3 0-15,-9 3 0 16,14-8 0-16,3 1 0 15,-4 0 0-15,9-1 0 16,4 1 0-16,5 0 0 16,-14 3 1-16,1-7 0 15,-5 7 0-15,9 1 0 16,-13 3 0-16,-8-3-1 16,8-1 1-16,-9 0-1 15,1 1 1-15,-1-5-1 16,-3 1 0-16,-5 4 0 15,0 3 1-15,-4-8-1 16,-13 9 0-16,4-9 0 16,-8 5 1-16,-5-1-1 15,-8 4 0-15,-4 1 0 16,-1 3 1-16,5 0-1 0,-17 3 0 16,-4-3 0-16,-5 4 0 15,-3 0 0-15,3 0 1 16,-4 0-1-16,13-1 0 15,9 9-1-15,-10-9 1 16,14-3 0-16,4 4 0 0,4 0-1 16,1 4 0-1,12-1-2-15,-9 4 1 0,9 5-8 16,-21 14 0-16</inkml:trace>
  <inkml:trace contextRef="#ctx0" brushRef="#br0" timeOffset="11576.23">1324 7885 8 0,'0'0'4'0,"9"4"-2"16,-9-12 4-16,0 8-6 16,0 0 1-16,0-4 0 15,0 4 1-15,0-3-2 16,-9 3 0-16,5 3 2 16,4-6 0-16,0 6-1 15,-8-3 1-15,8 0-1 0,-5 4 1 16,5-4-1-16,0 4 1 15,0 0 0-15,0 0 0 16,0-1 0-16,5-6 1 16,7 3-1-16,10-4 1 15,-1 0-1-15,5 0 0 16,-1 0-1-16,9 1 1 16,4 3-2-16,1-4 1 15,3-7-1-15,-3 3 1 0,8 0-1 16,-1 1 0-16,-3 7 0 15,4-8 0-15,-9-7 0 16,-8 0 0-16,-4 11 0 16,-5 0 0-16,-8 4 0 15,-1-3 1-15,-12 3-1 16,0 0 0-16,-8 0 0 16,4-4 1-16,-18 11-2 15,10-7 1-15,-14 4-1 16,0 0 1-16,5 0-1 15,-17 7 1-15,4-3-2 16,0-1 1-16,-5 1 0 16,-7 3 0-16,-6 1-1 15,6 3 1-15,-1 4-1 16,8-8 1-16,5 0 0 16,-4-3 1-16,4-1-1 15,8 1 1-15,-8-4 0 0,9 0 0 16,-1-1 0-16,5 1 1 15,8-4 0-15,0 4 0 16,1 0-1-16,3-4 1 16,9 0 0-16,0 0 0 15,9 3 0-15,3 1 0 16,5-4-1-16,9 0 1 16,4-4 0-16,8 1 0 15,-4-5-1-15,13 1 1 16,4-1-1-16,-13 0 1 0,5 8-1 15,-5-3 0-15,-4-5 0 16,-4 1 0-16,0 7 0 16,-4-8 0-16,-1 0 0 15,1 5 1-15,-5-5-1 16,-8 4 1-16,0 0-1 16,-5 1 1-16,-8 3-1 15,0-8 0-15,0 8 0 16,-4-4 0-16,0 1 0 15,-5-1 0-15,5 0-1 16,-9 4 1-16,0 4-1 16,0-4 1-16,-4 0-1 15,0 4 1-15,-17-1-1 16,0 1 0-16,-4 0-1 16,-9 0 1-16,9 3-1 15,-1 1 1-15,-3-1-2 16,3 1 0-16,1 0-3 0,4-1 1 15,9 1-1-15,-10 3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22:00:37.0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18312 17635 18 0,'-9'11'9'0,"-8"-3"-10"0,13-8 9 0,0 4-8 16,-5 3 1-16,1-3 0 15,-5 4 0-15,0-4-1 16,0 3 1-16,1-3 1 16,-1 0 1-16,0-1-1 15,-4 5 1-15,0 0-1 16,-4-1 1-16,-1 5-2 16,-3-5 1-16,-1 4-1 15,1-3 0-15,3 0 1 16,1-1 0-16,4-3 0 15,4 0 1-15,1-1-1 16,3-3 1-16,1 0-1 16,-1 0 1-16,5 4-2 15,0 0 1-15,4-4-1 0,0 0 1 16,0 0-2 0,0 0 0-16,8 0 0 0,1 0 1 15,3 0-1-15,1 0 0 16,8 0 0-1,1 0 1-15,8 0 0 0,-1-4 0 16,1 4 0-16,0 0 0 16,0 0 0-16,0 0 1 15,-5 0 0-15,9 4 0 16,0 0 0-16,5-4 0 16,-1 0-1-16,0 0 1 15,1 0-1-15,-5 4 1 16,4-1-1-16,0 1 0 15,1-4-1-15,3 4 1 0,5 0 0 16,-4-8 0-16,-1 4-1 16,-3 0 1-16,-1 0-1 15,4 0 1-15,-3 0-1 16,-1 0 1-16,5 0-1 16,-1 0 1-16,-8 0-1 15,0 0 1-15,-8 4-1 16,-5 0 1-16,1-4-1 15,-5 3 1-15,0 1-1 16,0 0 0-16,0-4-1 16,-5 4 1-16,1-1-1 15,0-3 0-15,-4-3-2 16,-1 3 0-16,1 0-2 0,-9 0 1 16,4-4-1-1,4 4 1-15,1-4-1 16,4-3 1-16,4-1 1 15,4-3 0-15,0-5 0 0,1 1 1 16,-1 0 0-16,0 0 0 16,0 0 1-16,-4 4 0 15,1 3 1-15,-6 0 0 16,1 5-1-16,-4 3 1 16,-1 0-3-16,1 3 0 15,-1 1-5-15,5 0 0 16</inkml:trace>
  <inkml:trace contextRef="#ctx0" brushRef="#br0" timeOffset="41494.1809">13500 5203 1 0,'-13'-12'0'0</inkml:trace>
  <inkml:trace contextRef="#ctx0" brushRef="#br0" timeOffset="42232.3621">13385 5233 7 0,'-9'-8'3'0,"9"1"2"16,0 10 3-16,0-3-5 15,0 0 1-15,0 0 1 16,0 0 1-16,0 0-8 15,0 0 0-15,-4 0 5 0,0-3 1 16,-5-1-2 0,1 8 0-16,-5-4-1 15,-4 3 1-15,0 5-1 0,-5 0 1 16,-3-1-1-16,-5-3 1 16,0 3-2-16,-8-7 1 15,4 8-1-15,-4-12 1 16,4 0-1-16,-5 4 0 15,5 0 0-15,4 0 1 16,5-3 0-16,3 3 0 16,1 0 0-16,4 3 1 0,4-6-1 15,5 3 1-15,8 3-1 16,4 1 0-16,9-4-1 16,0-4 1-16,8 1-1 15,9-1 1-15,4-4-1 16,0 5 1-16,8-5-1 15,5 0 0-15,-4-7 0 16,4-4 1-16,-5 8-1 16,5-4 1-16,0 7-1 15,0-3 1-15,-9 3-1 16,1-3 0-16,-5 7 0 16,-9 0 1-16,1-3-1 15,-9 7 1-15,0 0 0 16,-4-8 0-16,-5 5-1 15,1 3 1-15,-9 0 0 0,0 0 0 16,-5 3-1 0,-3 1 1-16,-5-4 0 0,-4 4 1 15,-4-4-1-15,-5 4 0 16,-4 3 0 0,-4-3 0-16,0-4-1 0,-4 4 1 15,-9 7-1-15,0-3 0 16,0-1-1-16,0 1 1 15,5-1 0-15,4 1 0 16,4 0 0-16,4-5 0 16,0-3 0-16,9 8 0 15,4-8-1-15,4 4 0 0,0 0-8 16,4 7 0-16,1 0-3 16,-5-18 1-16</inkml:trace>
  <inkml:trace contextRef="#ctx0" brushRef="#br0" timeOffset="66194.1417">9786 17427 11 0,'-13'11'5'0,"-12"-18"-5"15,25 7 6-15,-9-4-6 16,5 8 0-16,0 0 0 15,-5-1 0-15,1-6 0 16,-1 3 0-16,5 0-1 16,-4-4 1-16,3 4 0 0,1 0 0 15,-5 0 0-15,1 4 1 16,-1 3 0-16,5-7 1 16,0 0 0-16,0 0 0 15,-1-7 0-15,5 7 1 16,0 0-1-16,0 0 1 15,0-4-2-15,0 4 1 16,0 0 0-16,0 0 0 16,0 0-1-16,9 0 1 0,4 4 0 15,-1-4 0 1,6 0 0-16,-1 0 0 16,-5 0 0-16,5 0 1 15,0-4-1-15,0 0 0 0,0 4 0 16,0 0 0-16,5 0 0 15,-1 0 0-15,0 0-1 16,5-4 0-16,-1 4 0 16,1-4 0-16,0 8-1 15,3 0 1-15,-3-4-1 16,-1 11 1-16,-3-3-1 16,-1 7 1-16,0-4-1 15,1 1 1-15,-1-5-1 16,0 1 0-16,-4 0-1 15,5-5 1-15,-1 1 0 16,0 4 0-16,0-5-1 16,1 1 1-16,-5 0 0 0,0-8 0 15,0 0 0 1,-9 8 0-16,1 0 0 16,-5-4 0-16,0 4 0 0,1-4 1 15,-5 0-1 1,8 4 0-16,-8-4-1 0,4-4 1 15,1 0-1-15,3 0 1 16,1-3 0-16,-5-8 0 16,0 7 0-16,-4 8 1 0,4 0-1 15,1-8 0 1,-10 8 0-16,1 0 1 16,0 0-1-16,0 0 1 0,4 0-2 15,0 4 1-15,0 0 0 16,0-4 0-16,0 0-1 15,0 0 1-15,4-8 0 16,-4 8 0-16,4-7 0 16,0 7 0-16,-4 0 0 15,0 0 1-15,0 0-1 16,0 0 0-16,5 0 0 16,-5 4 0-16,0-4 0 15,0 3 0-15,0 1 0 16,-5 8 0-16,-3 3-1 15,-5-4 1-15,0 0-1 16,-4 1 0-16,5-5-3 16,3-3 1-16,5 0-7 0,12-4 0 15</inkml:trace>
  <inkml:trace contextRef="#ctx0" brushRef="#br0" timeOffset="95214.8259">13593 6455 13 0,'-8'-11'6'0,"-9"-8"0"0,13 11 7 0,-5 0-13 16,1 1 1-16,-1 3 1 15,0-3 1 1,1-1-3-16,-1-3 1 0,1-5 2 16,4 5 0-16,-5 0 1 15,1-1 0-15,-1 1 0 16,5 4 0-16,0-5-1 16,-1 5 1-16,1-1-1 15,4-3 0-15,0-1-1 16,9 5 0-16,-1-1-1 15,1 1 1-15,-1 3-1 16,5 0 0-16,0 4-1 16,-1 0 1-16,1 0-1 15,0 4 1-15,4 0-1 16,4-1 1-16,5 1-1 16,8 0 0-16,0 0 0 0,0 0 1 15,4-1-1 1,-3 1 1-16,-1-4-1 15,0 0 0-15,4 0 0 0,5 0 1 16,-1 0-1-16,-4 4 1 16,1 0-1-16,-5 3 1 15,0 1-1-15,-4-1 0 16,-5 1 0-16,1 0 0 16,4-1 0-16,-5 1 0 15,-3-1 0-15,3 1 1 0,1-4-1 16,-1-1 0-1,1 5 0-15,-5-1 0 0,-4-3 0 16,0 0 0-16,-8 4-1 16,-5-1 1-16,-13-3-4 15,-8 4 1-15,-13 3-9 16,-16 12 0-16</inkml:trace>
  <inkml:trace contextRef="#ctx0" brushRef="#br0" timeOffset="151797.3003">4906 17355 24 0,'-4'15'12'0,"8"-18"-12"0,-4 3 12 16,0 0-12-16,0 0 0 15,0 0-1-15,0 0 1 16,0 0 0-16,8-4 1 0,-8 4-1 16,0 4 0-16,0-1 0 15,0 5 0-15,0-1 0 16,0 1 1-16,0 3 0 15,0-3 1-15,5-1 0 16,-1-3 1-16,4 4 0 16,1-1 0-16,-1-3 0 15,1 4 0-15,8-1-1 16,-4 1 0-16,0-1-1 16,8-7 0-16,4 4-1 15,-3-4 1-15,12 0-1 16,4-7 0-16,5-1 0 15,-5 4 0-15,9 1 0 16,0 3 0-16,4-4 0 16,0 4 1-16,-4-8-1 15,0 8 0-15,-1 0 0 16,1 0 1-16,-4 0-1 16,-1 0 1-16,-12 0-1 0,-4 0 0 15,-1 4 1-15,-3 4 0 16,-18-1 0-16,4-3 0 15,1 0 0-15,-9 3 1 16,-4-3-1-16,-5 4 1 16,1-5-1-16,-14 5 0 15,-3-4 0-15,4 3 1 16,-1-3-2-16,1 7 1 0,-9-3-1 16,0 0 1-1,-4-1-1-15,0 1 0 16,0-1 0-16,0 1 0 0,4-1 0 15,-8 1 1 1,8 0 0-16,0-1 0 0,-4 1-1 16,-8-1 1-16,12-3-1 15,-9 0 0-15,5-4 0 16,-8 0 0-16,8 0 0 16,0 0 0-16,0 0 0 15,4-4 1-15,0 4 0 16,4 0 0-16,1 0 0 15,-1 0 0-15,1 4-2 16,8 0 1-16,-9-1-1 16,5 1 1-16,4 0 0 15,0 0 0-15,4-1-1 16,5 1 1-16,3-4 0 16,5 0 1-16,9-4-1 15,8 1 0-15,4-5 0 16,5 1 0-16,8-1 0 0,-9 4 0 15,9 0 0 1,5 4 1-16,8-3 0 0,4 3 0 16,-4 0-1-16,-1 0 1 15,5 0-1-15,5 3 1 16,-9 1-1-16,4-4 0 16,0 4 0-16,-4 0 0 15,-5 0-1-15,1-4 1 16,-1 0 0-16,1 0 0 0,0 0 0 15,-14 0 1-15,-7-4-1 16,-1 0 1-16,-4 4-1 16,0-4 1-16,-17 4-1 15,0 0 1-15,-4-4-1 16,-9 1 1-16,5-1-1 16,-9 0 0-16,-1 0-1 15,1 1 1-15,-4-1 0 16,0 0 0-16,0 4-1 15,-5 0 1-15,-4-8 0 16,0 1 0-16,1 3 0 16,-5 0 1-16,-1 0-1 15,1 4 0-15,0-3 0 16,-4-1 0-16,-5 0 0 0,1 4 0 16,3 4 0-1,5-4 0-15,-8 0-2 16,8 0 0-16,4 0-1 0,4 4 0 15,1-4-3-15,4 0 1 16,8-4-9-16,4-15 1 16</inkml:trace>
  <inkml:trace contextRef="#ctx0" brushRef="#br0" timeOffset="199148.6633">1043 6841 20 0,'5'0'10'0,"7"0"-6"16,-12 0 11-16,0 0-15 16,0 0 1-16,0 0 1 15,9-4 1-15,4 0-2 16,-5 0 0-16,-8 4 1 15,4 0 1-15,-4 0 0 16,9 0 0-16,4 4-1 16,-9-8 1-16,5 4-1 15,3 0 0-15,1 4 0 0,0-8 1 16,8 4-1-16,-4-3 0 16,4 3 0-16,1-4 0 15,-5 4-1-15,13-4 1 31,12 0-1-31,1-3 0 16,-5-1-1-16,-4 4 1 0,-4-3-1 16,0 3 0-16,-5 0 1 15,-12 0 0 1,0 4 0-16,0-3 0 0,-5 3 0 16,5 0 1-16,-13 0-1 15,0 0 1-15,0 0-1 16,0 0 0-16,0 0 0 15,0 0 0-15,-13 0 0 16,5-4 1-16,3 4-1 16,-7 0 0-16,3 0 0 15,-4 7 1-15,-8-3-2 16,4 0 0-16,-4 0 0 16,-1 3 0-16,-3-3 0 15,-1 0 0-15,5 4-1 0,-5-1 1 16,1-3 0-16,-1 3 0 15,-8-3-1-15,9-4 1 16,-1 4 0-16,5 0 0 16,8-4-1-16,-8 0 1 15,8 4 0-15,5-1 0 16,3 1-1-16,-7 0 1 16,-1 3 0-16,0 5 1 15,4-1-1-15,5 4 0 16,4 4 0-16,-8 4 0 15,-1 0 0-15,5-4 1 16,4 11-1-16,-13 0 1 16,13 0-1-16,-13 1 1 15,5-5 0-15,4 4 0 16,-5 1 0-16,-4-5 0 0,5 1-1 16,4-1 1-16,-9-3 0 15,13-4 0-15,-9-4-1 16,5-4 1-16,4-3 0 15,-9-1 0-15,9 1 0 16,0-4 0-16,9-1-1 16,-9-3 1-16,0-3 0 15,13-1 0-15,0 4-1 16,-9 4 1-16,17-4 0 16,-8 3 0-16,8 1-1 15,5-4 0-15,-5 0 0 0,9 0 1 16,4-4-1-1,0 4 0-15,-13 0 0 16,5 4 0-16,-1 0 0 0,-3 4 0 16,3-1 0-1,-8 12 0-15,4-8-1 0,1 16 1 16,-9-12 0-16,4-4 0 16,-5 1 0-16,-3-1 0 15,-1 4 0-15,-8 0 1 16,-8 4-1-16,-1 0 1 15,-8 0 0-15,5-4 0 16,-10 0 0-16,1 1 0 0,-9-5 0 16,-4-4 1-1,-4 1-1-15,-9-4 1 16,0 0-1-16,0-1 0 16,9 1-2-16,-9 0 1 0,-4 0-7 15,-9 3 1-15,13 1-11 16,1 15 0-16,-1-8-2 15,8-34 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22:06:04.4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818 6171 27 0,'-26'-4'13'0,"5"16"-13"0,17-20 14 16,-5 4-16-16,5 4 1 15,-13 0-1-15,4 0 0 16,0 0 2-16,-4 0 1 15,9 0-2-15,-5-3 0 16,4 3 1-16,5-4 1 0,4 0 0 16,-8 4 0-16,3-4 0 15,5 4 0-15,0 0-1 16,13-4 1-16,8 1 0 16,5-5 0-16,4-3-1 15,12 3 1-15,-3 1-1 16,7-1 1-16,1 4-1 15,4 4 1-15,1-4-1 16,3 1 1-16,-4-5 0 16,-4 1 1-16,0-5 0 15,0 5 0-15,-1-9-1 16,-7 9 1-16,-14-1-1 16,1 1 1-16,-5-1-1 15,-8-3 0-15,-5 11-1 16,-8-4 1-16,-12 0 0 15,3 0 0-15,-4 4 0 0,1 4 1 16,-10-4-1-16,-3 0 1 16,-9 4-1-16,-5 15 0 15,-20-11 0-15,-1 10 0 16,0-2-1-16,-3 3 0 16,-10 3 0-16,5-3 0 15,8-4-1-15,9 0 1 16,-8 1-1-16,12-1 1 15,-4-4 0-15,8 0 0 16,13-3 0-16,-4-1 0 16,13-3-1-16,8 0 1 15,0 0-1-15,5 0 1 0,16-1 0 16,5-3 0-16,13-3-1 16,-1-5 1-16,9-3 0 15,5-1 1-15,8 9-1 16,8 3 0-16,-4-8 0 15,9-7 0-15,-1 4 0 16,5-5 1-16,4-3-1 16,-8 4 1-16,0-4-1 15,-1 1 1-15,1 2-1 16,-13 1 1-16,-5 4-1 16,-8 3 1-16,-8-3-1 15,-5-4 1-15,-21 7 0 16,-8 4 0-16,-9 1 0 15,-18 3 0-15,-11 3-1 16,-5 1 1-16,-18 0-3 16,10 15 0-16,8-8-10 15,0 12 1-15</inkml:trace>
  <inkml:trace contextRef="#ctx0" brushRef="#br0" timeOffset="2671.9718">5298 7412 19 0,'-9'8'9'0,"9"-12"-7"0,0 4 2 16,-4-4-4-16,0 4 0 15,4-4 0-15,-5 8 1 16,1-4-1-16,0 4 0 16,-5-4 1-16,5 4 0 15,0-1 0-15,-5 1 1 16,1-4-1-16,-1 12 1 16,1-1-1-16,8 0 1 0,0-3-1 15,0-4 1-15,4 3-1 16,5 1 0-16,3-4-1 15,1 3 1-15,-4-3 0 16,3 0 1-16,1-1 0 16,4 1 0-16,4-4-1 15,5 0 1-15,8 0-1 16,4 0 0-16,5-11-1 16,-5 11 1-16,9 0-2 15,0 0 0-15,0 4 1 16,0-4 1-16,-5-4-1 15,1 4 1-15,-9-4 0 16,-9 0 1 0,1 8 0-1,-5 0 1-15,-8-12-1 16,0 5 1-16,-9 3-1 16,-4 0 0-16,-4-4 0 0,-13 8 0 15,-4-4-2-15,-9 0 1 16,-4-4-1-16,0 8 1 15,-13-4-1-15,0 0 0 16,-4 0-1-16,0 0 0 0,0 0 0 16,4-4 1-16,4 4-1 15,1-4 0-15,3 0 0 16,9 0 1 0,1 1-1-16,3-5 1 0,9 4-1 15,4 0 0-15,5-3 0 16,4-4 1-16,4 11-1 15,8 0 1-15,5 0-1 16,4 11 1-16,4-4 0 16,5 5 0-16,8-1 0 15,4-3 0-15,5-1 0 16,-1 1 0-16,1-1 0 16,-1-7 1-16,1-7-1 15,0 7 1-15,-5-4-1 16,-4-3 1-16,0 3-1 15,-4 0 1-15,-13-4-1 16,-4 5 1-16,-13 3-2 16,0-4 1-16,-13 0-1 15,-8 8 0-15,-13 0-2 0,-9 3 1 16,-8 1-3 0,-9-1 0-16,-8 12-4 15,-13 4 0-15</inkml:trace>
  <inkml:trace contextRef="#ctx0" brushRef="#br0" timeOffset="5570.7717">21255 3977 18 0,'-9'-12'9'0,"9"5"-7"0,0 7 10 16,0 0-13-16,4-8 1 16,1-3-1-16,3-4 0 15,1 3 1-15,3 1 0 16,1 3 0-16,0 1 1 15,4-1 0-15,-4 1 0 0,4-1 0 16,0 1 1-16,-4-5 0 16,-1 8 1-1,5 1-2-15,0-1 1 0,0 4 0 16,0-4 0-16,0 4 0 16,5 0 0-16,-5 0 0 15,8 0 0-15,5-4 0 16,0 1 0-16,-4-5 0 15,8 0 0-15,0 5-1 16,-5-9 0-16,-3 5-1 16,0-1 1-16,-1 4-1 15,1-3 1-15,3 7-1 16,1-8 0 0,21 8 0-1,-4 0 1-15,0 8 0 0,-4-4 0 16,4-1 0-1,-5 1 0-15,5 0 0 16,0-4 1-16,4 4-1 16,-9-8 0-16,1 4 0 15,-5 0 1-15,5 0-1 0,0-4 0 16,-1 0 0-16,5 1 0 16,0 3 0-16,4 3 0 15,-4 1-1-15,0 0 1 16,4 3-1-16,4-3 1 0,-4 4 0 15,-4 3 0 1,0-3 1-16,4-1 0 16,0 1 0-16,4-1 0 15,5 5 0-15,4-8 0 0,-4 7-1 16,3-4 0-16,-7-3-1 16,-5 4 1-16,-13 3-6 15,-8-3 0-15,-21 3-9 16,-43 4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22:07:41.2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">
        <inkml:traceFormat>
          <inkml:channel name="X" type="integer" max="408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160.62993" units="1/cm"/>
          <inkml:channelProperty channel="Y" name="resolution" value="85.2071" units="1/cm"/>
          <inkml:channelProperty channel="T" name="resolution" value="1" units="1/dev"/>
        </inkml:channelProperties>
      </inkml:inkSource>
      <inkml:timestamp xml:id="ts1" timeString="2016-04-15T22:08:05.138"/>
    </inkml:context>
  </inkml:definitions>
  <inkml:trace contextRef="#ctx0" brushRef="#br0">3134 11865 1 0,'0'-11'0'0</inkml:trace>
  <inkml:trace contextRef="#ctx0" brushRef="#br0" timeOffset="57.808">3092 11812 1 0,'0'0'0'0</inkml:trace>
  <inkml:trace contextRef="#ctx0" brushRef="#br0" timeOffset="629.9477">3058 11797 9 0,'0'0'4'0,"-17"4"1"15,17-4 4-15,0-4-6 16,0 4 0-16,0-4 3 15,0-3 0-15,-9 3-6 16,5 4 0-16,4-4 6 16,-9 4 0-16,5 4 0 0,4-4 1 15,-8 4-2 1,3 0 1-16,5 3-1 0,-12 1 1 16,3-1-2-16,-4 12 0 15,0 4-2-15,-8 3 1 16,0 5-1-16,-5 3 0 15,1 4-1-15,-1 3 0 16,1 1 0-16,3-8 0 16,5 0-1-16,0-4 1 15,5-3-1-15,7-5 0 0,-8-3 0 16,26 0 1 0,-8-4-2-16,16 0 1 0,-8-3-1 15,8-5 0-15,4 1 0 16,-8 0 0-16,5-1 0 15,-1 1 0-15,-8 3 0 16,4 0 1-16,0 1 0 16,-4 3 1-16,-1-4-1 15,-7 4 1-15,3 4-1 16,-8 0 1-16,0 4 0 16,0 0 1-16,-13 3 0 15,-8-3 1-15,-4-1 0 16,-1 1 0-16,-12 0 0 15,4-4 0-15,-9-4-1 16,0-4 0-16,-3 1-2 16,7-9 1-16,5-3-4 0,0 0 0 15,9-7-4 1,-1-1 0-16,13-7-4 0,9-4 0 16,8-11-5-16,9-8 0 15</inkml:trace>
  <inkml:trace contextRef="#ctx0" brushRef="#br0" timeOffset="976.396">2990 11771 25 0,'-9'-4'12'0,"5"11"-9"0,4-7 14 0,-5-3-13 16,1-1 1-16,4 4 3 15,0 4 0-15,0-4-10 16,0 0 1-16,0 0 7 16,9 0 1-16,-1 0-2 15,9 0 1-15,-4 11-2 16,4-7 1-16,4 0-1 15,1-1 0-15,3 1-3 16,-12 4 1-16,8-4-5 16,-8 3 0-16,-9-3-6 15,5 3 1-15,4-3-8 16,-1 4 0-16</inkml:trace>
  <inkml:trace contextRef="#ctx0" brushRef="#br0" timeOffset="1471.8113">3794 11634 34 0,'-21'8'17'0,"-21"7"-20"0,24-11 23 0,-3 4-18 15,-9 3 1-15,-4 4 1 16,-13 0 1-16,-4 0-6 16,5 8 0-16,-10 15 4 15,5 3 0-15,-4 9-2 16,12 3 1-16,-4 3-1 16,0 1 0-16,9 0-1 15,8 3 0-15,13-7-1 16,4-7 1-16,13-8-2 15,13-8 1-15,4-4-1 16,13-3 0-16,-4-12 0 16,8-7 1-16,4-8 1 0,9-7 0 15,0-8 1 1,0-7 1-16,4-5 0 16,-17-3 0-16,-4-7 0 15,-5-5 0-15,-8 1 0 0,-17-8 1 16,-8 8-2-16,-14-5 1 15,-7 9-1-15,-6 3 0 16,1 11-4-16,-4 9 0 16,0 6-10-16,4 5 0 0,0 3 0 15,17-11 0-15</inkml:trace>
  <inkml:trace contextRef="#ctx0" brushRef="#br0" timeOffset="2175.8437">4050 11317 29 0,'4'-8'14'0,"30"-18"-20"0,-21 18 28 16,0 4-20-16,4 0 1 15,0 1 0-15,4-1 1 0,-4 4-5 16,0 0 1-16,9 4 2 15,-13 7 1-15,-1 0-2 16,1 8 1-16,-4 4-2 16,-1 7 1-16,-4-3-1 15,-4 7 1-15,0-4-1 16,-4-7 1-16,0 3-1 16,-5-3 1-16,-3 0-1 15,-1-4 1-15,-4 0 0 16,-5-1 0-16,5-2-1 15,-4-1 1-15,8-4 0 16,-8 0 0-16,8 1 0 16,1 3 1-16,3 0 1 0,5 0 0 15,4 4 0 1,4 0 0-16,5 15 0 16,-9-4 0-16,4 1-2 0,0-1 1 15,-4 0-5 1,0 0 0-16,0 1-6 0,0-5 0 15,0 1-6-15,4-5 1 16</inkml:trace>
  <inkml:trace contextRef="#ctx0" brushRef="#br0" timeOffset="2357.9547">4229 12365 76 0,'-22'53'38'0,"10"-23"-78"0,3-15 79 0,-8 8-67 16,-13-8 0-16</inkml:trace>
  <inkml:trace contextRef="#ctx1" brushRef="#br0">4240 12372 0</inkml:trace>
  <inkml:trace contextRef="#ctx0" brushRef="#br0" timeOffset="25628.7403">1444 12997 25 0,'-5'3'12'0,"-3"-6"-9"15,8 3 13-15,-4 0-16 0,-5 0 0 16,1 0 0-16,3 3 1 16,-7 1-1-16,3 0 1 15,5 0 1-15,-9-1 1 16,4 1 0-16,1 0 0 16,4 0 1-16,-9 3 0 0,4 1-1 15,5 3 1 1,-4-3-2-16,3-1 1 15,5 5-2-15,-8 3 1 0,4 4-1 16,4 0 0-16,-9 0-1 16,9 0 1-16,-8-4-1 15,8 7 1-15,0-6 0 16,0-1 1-16,0-4-1 16,8-3 1-16,1-1-1 15,-5 5 1-15,4-5-1 16,5-3 0-16,0 3-1 15,0 1 1-15,8 3-1 16,-8 1 1-16,4 3-1 16,4 4 0-16,-12 0-1 15,3 3 1-15,1 1 0 16,-13 0 1-16,0-1-1 16,0-3 0-16,-13 0 0 0,-4 4 1 15,0 0 0-15,-8 3 0 16,3-3 0-1,-3-4 0-15,-9 0-1 16,-4 0 1-16,-5-4-1 0,5-4 0 16,-1-3-2-16,5-4 0 15,9-8-5-15,-1-8 1 16,1-3-6-16,16-7 0 16,-4-1-2-16,13-7 0 15</inkml:trace>
  <inkml:trace contextRef="#ctx0" brushRef="#br0" timeOffset="25898.9241">1755 12652 19 0,'-22'12'9'0,"18"-12"-11"15,4 0 13-15,0 0-15 16,0 0 1-16,0-4-5 16,0 4 1-16,0 4 8 0,0-1 0 15,-9 1-5 1,5 4 0-16</inkml:trace>
  <inkml:trace contextRef="#ctx0" brushRef="#br0" timeOffset="26363.8108">1405 12959 18 0,'-21'15'9'0,"17"-8"-13"0,4-7 21 0,-9 0-15 16,5 0 1-16,4-3-1 15,-9-1 1-15,1 0-4 16,4 0 1-16,-5 1 2 16,5 3 1-16,4 0-1 15,0 0 1-15,0 0 1 16,4 0 0-16,9 0 1 0,8-4 0 16,13 0 0-1,0-4 0-15,5 1-1 0,-5-5 0 16,8 1-1-16,-8 4 0 15,1-1-2-15,-1 8 0 16,-9-4-1-16,-4 0 1 16,-4 4-3-1,-4 0 0-15,0 0-6 0,-4 0 1 16,-1-3-6-16,9-1 0 16</inkml:trace>
  <inkml:trace contextRef="#ctx0" brushRef="#br0" timeOffset="26932.0672">2172 13110 22 0,'-21'8'11'0,"-26"11"-11"15,38-12 12-15,-4 1-11 16,1-5 1-16,-1 5 1 16,0 0 0-16,0 3-3 15,1 0 1-15,-1 4 3 16,-9-3 0-16,1-1-1 0,-4 4 1 15,-1-3-2-15,1 7 1 16,-1 7-2-16,0 4 1 16,-3 1-2-16,3 6 0 15,5-3 0-15,4-3 1 16,-5 3-1-16,18 0 0 16,-9 4-1-16,13-4 1 15,5-4-1-15,7-4 1 16,10-7-1-16,-5-3 0 15,13-9 0-15,-5-3 0 16,9-12 0-16,-4-7 0 0,0-4 0 16,8-3 1-16,-4-5 0 15,5-15 0-15,-5-7 0 16,-9 4 1-16,-4-1-1 16,-3-3 1-16,-6 4 0 15,-16 7 0-15,-9 8-1 16,-8 7 0-16,0 8-2 15,4 7 0-15,-5-3-7 16,10 7 0-16</inkml:trace>
  <inkml:trace contextRef="#ctx0" brushRef="#br0" timeOffset="27787.2412">2581 12894 25 0,'0'8'12'0,"25"-31"-9"0,-20 12 16 16,3 11-16-16,-8-11 0 15,4 7 1 1,-4-4 1-16,0 8-6 16,0-11 0-16,0 11 3 0,0 0 1 15,0 0-2-15,0 4 0 16,9 3-1-16,-9 1 1 16,0-1-1-16,4 1 0 15,0 3 0-15,1 1 1 16,-1 3-1-16,-4 4 0 15,0-4 0-15,0 4 1 16,0 0 0-16,-4-4 0 16,4 4 0-16,-5-4 0 15,1 0-1-15,0-4 1 0,-9 1-1 16,0-5 0-16,-8 1 0 16,4-1 0-16,0 1 0 15,0 3 0-15,4-3 0 16,-8 3 0-16,8 4 0 15,0-3 1-15,0-5-1 16,13 8 1-16,-8-3 0 16,8 10 0-16,8-6-1 15,-3 2 1-15,3 1-1 16,5-3 0-16,-9 2-1 16,5 1 1-16,-5-3-2 15,0-1 0-15,9-4-5 16,-9 0 1-16,9 1-5 15,8-1 0-15</inkml:trace>
  <inkml:trace contextRef="#ctx0" brushRef="#br0" timeOffset="28120.18">2478 13840 43 0,'-4'12'21'0,"-9"7"-29"16,13-19 39-16,0 0-31 16,0 0 0-16,-8 0-2 15,4 3 1-15,-1 1-4 16,-3 4 0-16,-1-1-6 16,-3 12 1-16</inkml:trace>
  <inkml:trace contextRef="#ctx0" brushRef="#br0" timeOffset="43882.4533">4348 14139 27 0,'4'-7'13'0,"-4"26"-11"0,0-12 13 16,0 4-15-16,0 1 0 15,0-5 0-15,-4 5 1 0,0 3-1 16,4 0 1 0,0 4 1-16,0 0 0 0,4 4 0 15,-4-5 0-15,0 1 0 16,0 4 1-16,4-4-1 16,5 0 1-16,4 7-2 15,-1 5 0-15,5-1 0 16,5 12 0-16,-1-1 0 15,4 1 0-15,10 7 0 16,-10 4 0-16,9 0-1 16,0 4 1-16,5 3-1 15,-10-7 0-15,1-4-2 16,-4 1 1-16,-1-9-6 16,-3-3 1-16,-10-8-5 15,-3-15 1-15</inkml:trace>
  <inkml:trace contextRef="#ctx0" brushRef="#br0" timeOffset="44271.3871">4621 14483 37 0,'-5'8'18'0,"1"-27"-22"16,4 19 32-16,0-7-27 15,0 7 0-15,0 0 1 16,0-8 0-16,0 8-3 15,0 0 1-15,-4 0 1 16,-9 4 0-16,-4 7-1 16,-17 12 0-16,-4 15 0 15,-9 7 0-15,-4 12 0 16,-9 7 1-16,-4 12-2 16,0-1 0-16,13 12-3 15,0 1 0-15,8-9-7 16,9-7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22:13:28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11260 10571 23 0,'-9'0'11'0,"-4"12"-6"16,9-16 12-16,-4 0-17 16,-1 0 0-16,-8 8-1 0,4-4 1 15,0 0 0-15,1-4 0 16,3 4 0-16,-4 0 0 16,5-3 0-16,-1-5 1 15,5 0 0-15,0 5 0 16,4 3-1-16,0 0 1 15,4 0 0-15,0 3 1 16,1 1-2-16,3 0 0 0,1 4 1 16,-1-1 1-16,5 1-1 15,4-1 0-15,0 5 0 16,4-1 0-16,-4 0 0 16,5 4 1-16,3 8-2 15,9 4 1-15,9-5-1 16,8 9 1-16,9-1 0 15,3 0 0-15,1 4-1 16,4 8 1-16,-8-1 0 16,8 9 0-16,5 6 0 15,-1 9 0-15,-4-5 0 16,5 1 0-16,-1-1-1 16,5 1 1-16,-1-1-1 15,-8 5 0-15,5-5-1 16,-9-3 0-16,-5-4-1 0,-12 7 1 15,-4 1-3-15,-9-4 0 16,-4-8-6 0,-5-7 0-16</inkml:trace>
  <inkml:trace contextRef="#ctx0" brushRef="#br0" timeOffset="480.2412">13129 10568 37 0,'-21'0'18'0,"25"11"-20"16,-4-11 31-16,0-4-29 16,-4 4 0-16,4 0 0 15,-4 0 0-15,-5 4 0 16,-8 0 0-16,0 3 0 15,-9 8 0-15,-8 8 0 16,-8 11 0-16,-9 15 0 16,-13 4 1-16,-4 12 0 15,-17 10 1-15,-9 12 1 16,-4 12 1-16,-17-1-1 0,8-3 1 16,-8 3-1-16,-4 4 1 15,-4-3-4-15,-5-5 1 16,9-3-12-16,4 0 1 15,-13-12-4-15,-8-26 0 0</inkml:trace>
  <inkml:trace contextRef="#ctx0" brushRef="#br0" timeOffset="11695.3216">19947 6618 36 0,'-8'-27'18'0,"8"-3"-19"16,4 22 19-16,0-7-18 15,0-4 1-15,-4-4 0 16,0 1 1-16,-4 3-2 15,-4 0 1-15,-5 0 0 16,0-4 1-16,-4 4-1 16,-13-7 1-16,-4 7-1 15,-8 4 0-15,-1 4-1 16,-4-1 1-16,-12 5-1 16,-5 10 0-16,-4 5 0 0,4 7 0 15,-5 0-1 1,1 8 1-16,4 7-1 15,1 4 0-15,-1 8 0 0,-4-1 1 16,4 5 0 0,0 7 0-16,0 0 0 0,0-4 0 15,9 12 0-15,4-1 1 16,4 4-1-16,4 8 0 16,5 4 0-16,4 11 1 15,4 4-2-15,-8 3 1 16,8 1-1-16,4 15 1 15,5-8 0-15,-5-4 0 0,5 8 1 16,4-11 0 0,4 3 0-16,9-3 0 0,4 7 0 15,4 0 1-15,5 0-1 16,16-3 0-16,5 3-1 16,9-12 0-16,-1-6 0 15,13-5 0-15,9 1 0 16,12-12 0-16,9-4-1 15,17-7 1-15,0-8-1 16,0-7 1-16,8-5 0 16,-8-10 0-16,0-12 0 15,-4-7 1-15,4-8 0 16,-5-19 0-16,5-12 0 16,0-10 1-16,-4-1 0 15,-9-7 0-15,-4-4 0 16,-4 8 0-16,-9-8 1 15,-9-8 0-15,1-7-1 0,-9 0 1 16,-8-4-1 0,-9-7 0-16,-4-8-1 15,-9 0 1-15,-4 0-1 0,-8-4 0 16,-9 0 0-16,-5-11 0 16,-3 11-1-16,-5-4 1 15,0 12-1-15,-4-15 0 16,-4 7 0-16,-5 8 0 15,-3-4 0-15,-6 0 0 0,-7 0-1 16,-14 0 1-16,-3 7-1 16,-5 5 1-16,-8 10-2 15,-5 1 0-15,-8 11-3 16,0 4 0-16,-1 7-5 16,-12 12 0-16,-8 11-5 15,0 4 1-15</inkml:trace>
  <inkml:trace contextRef="#ctx0" brushRef="#br0" timeOffset="13328.4408">18065 14673 56 0,'-17'3'28'0,"4"1"-38"0,9-8 54 15,0-3-44-15,-5-8 1 16,-4 0 2-16,-4-1 0 16,0 1-3-16,0-4 0 15,-4-3 3-15,-9-5 0 0,0 1-1 16,-12-5 1-16,-1 1-2 16,0-8 0-1,-46-18 0 1,4 6 1-16,0 1-2 15,4 8 1-15,-4-1-1 16,-5 0 0-16,9 1 0 16,5-5 0-16,-1 1-1 15,0 0 0-15,5 11-1 16,8-8 1-16,-4 4 0 16,-5-4 0-16,1 5 0 15,4-5 0-15,-4 4 0 16,-5 12 0-16,0 3 0 15,5 4 0-15,4 8 0 16,4 3 1-16,0 1-1 16,9 7 0-16,-1 0 0 0,14 0 0 15,-14 7 0-15,1 4 0 16,4 8 0-16,-5 0 0 16,1 4 0-16,0 0 0 15,4 3 0-15,0 8 0 16,8 4 0-16,0 4 0 15,1 3 0-15,-1 12 0 0,5 0 0 16,-5-4 1 0,5 7-1-16,4 4 0 15,8-3 0-15,5 11 1 16,8 0-1-16,0 0 0 16,9 3 0-16,0 1 1 0,4 7-1 15,4 0 1-15,5-7 0 16,4 0 0-16,4-1-1 15,0 5 0-15,4-8 0 16,4 0 1-16,-3 3-1 16,3 1 1-16,5 0 0 15,8 3 0-15,14-7 0 16,-1-4 0-16,4 4 0 16,13-11 1-16,0-8 0 15,5-4 1-15,-5-4-2 16,4-7 1-16,1-4 0 15,3-4 1-15,1-7-1 16,0 3 1-16,-1-14-1 16,1-5 1-16,0-3-1 15,-5-4 0-15,5-7 0 0,-1-1 0 16,5-7-1-16,0-4 0 16,0 0 0-16,0-4 1 15,-4-3-1-15,-5-1 0 16,0-7 0-16,-4 8 0 15,1-4 0-15,3-4 1 16,-8-1-1-16,0-6 1 16,-5-1 0-16,1-7 0 0,0-8-1 15,-5 4 1-15,5-11-1 16,-5-4 0 0,5 4-1-16,-1-8 1 15,9 4 0-15,-8 3 0 0,-5 9 0 16,-4 6 0-16,-8-3 0 15,-5 0 0-15,-4 4 0 16,-8 11 0-16,-1-3-1 16,-7 7 1-16,-6-4-1 15,-7 11 0-15,-1 5-1 16,-4 3 0-16,0 4-2 16,0 3 1-16,0 5-6 15,8-8 1-15,9-4-7 16,9-8 1-16</inkml:trace>
  <inkml:trace contextRef="#ctx0" brushRef="#br0" timeOffset="22066.2948">13972 10219 10 0,'-8'0'5'0,"8"0"2"16,0 0 5-16,0-3-11 16,-4-5 0-16,-1 8 1 0,-3 0 0 15,-1 0-2 1,1-4 1-16,4 4 2 0,-5 4 1 15,5 0 0-15,-5-4 0 16,1 0 0 0,-1 4 0-16,1-1-1 0,-1 1 0 15,1 0-1-15,-1 0 0 16,-4 0 0-16,5-1 0 16,-1 5-1-16,1 3 1 15,-5 4-1-15,0 4 1 16,0 0-1-16,1 8 1 15,3 3-1-15,-4 0 1 0,1 12-2 16,3 0 1 0,1-5-2-16,-5 5 1 0,4 0-1 15,-3-8 1-15,3 0-3 16,0 0 0-16,1-12-4 16,4 1 1-16,-1-12-5 15,10-3 0-15</inkml:trace>
  <inkml:trace contextRef="#ctx0" brushRef="#br0" timeOffset="22835.2083">14407 10121 26 0,'-13'-4'13'0,"13"4"-13"0,0 0 19 16,0 4-17-16,0 0 0 0,-4 0 2 16,-5-1 0-1,-4 1-5-15,1 4 1 0,-5 3 2 16,0-3 1-16,-5 7-2 16,-3 4 1-16,-5 3-1 15,-8 5 0-15,8 3-1 16,0 4 0-16,0 0 0 15,0 0 1-15,5 4-1 16,8-4 0-16,4 4 0 16,0 4 1-16,9-4-1 15,4 3 0-15,4-3 0 16,9 7 0-16,4-11-1 16,4-3 0-16,9-5 0 15,0-3 0-15,0-4 0 16,0-4 0-16,-1-4 1 15,5-7 0-15,1 0 0 0,-1-4 1 16,0-8-1 0,-5-3 1-16,-3-8 0 15,0-4 0-15,-5-3-1 0,-4 3 0 16,-9 0 0-16,1 5 1 16,-9-13 0-16,0 16 0 15,-9-4 0-15,-3 0 0 16,-1 0-1-16,-4 8 1 15,-4 0-1-15,-5 3 0 0,0 1 0 16,5 10 1-16,-4 1-1 16,3 4 0-16,1 11 1 15,-5 7 0-15,-3 19-1 16,3 1 1-16,5 7-2 16,4 4 1-16,4-1-8 15,9-6 0-15,16-9-3 16,10-18 0-16</inkml:trace>
  <inkml:trace contextRef="#ctx0" brushRef="#br0" timeOffset="34708.5507">20548 10473 39 0,'-13'8'19'0,"17"-12"-15"16,-4 4 20-16,0-8-22 16,0 1 0-16,0 7 1 15,0-8 1-15,0 8-4 16,0-8 0-16,0 8 2 16,0-7 0-16,0 7-1 15,0 4 1-15,0-4-2 16,0 7 1-16,4 8-1 15,-4 1 0-15,0 2 0 0,5 9 1 16,-5-1 0 0,4 1 0-16,0-4 0 15,5 3 1-15,-1-3-1 0,1-1 0 16,3 5 0-16,5-4 0 16,9-4-1-16,8-4 1 15,4 4-1-15,5-12 1 16,8-3-1-16,9 0 0 15,12 0-1-15,-8-4 1 0,4 0-1 16,0-4 1 0,0-4-1-16,1-3 0 0,-6-1 0 15,-3-3 0-15,-5 0-2 16,1 0 1 0,-9 4-3-16,-9 3 0 0,-4 1-7 15,-8-5 0-15,-1-3-2 16,-8 0 1-16</inkml:trace>
  <inkml:trace contextRef="#ctx0" brushRef="#br0" timeOffset="35263.1017">21225 10117 41 0,'-5'-3'20'0,"1"-1"-28"0,4 4 41 16,0 0-32-16,0 7 0 15,0 1 2-15,0-1 0 16,0 9-3-16,-4-5 1 16,4 4 1-16,0 12 1 0,0 7 0 15,0 3 0-15,0 13-1 16,0 6 1-16,4 9-1 15,0-5 0-15,1 5 0 16,-5-1 0-16,4 4-1 16,-4 0 1-16,4-4-1 15,-4-7 1-15,4 7-1 16,1-7 0-16,3 4-1 16,-3-12 0-16,3-7 0 15,1-1 1-15,-5-3-1 16,0-8 0-16,0 1-1 15,1-9 0-15,-1-3-3 16,-4-4 0-16,0 0-10 16,4-7 0-16,5-16-2 15,3-14 0-15</inkml:trace>
  <inkml:trace contextRef="#ctx0" brushRef="#br0" timeOffset="38193.6925">20871 11797 35 0,'-8'4'17'0,"8"-8"-15"0,0 4 17 0,0 0-19 16,0-7 0-16,0-1 1 16,-5 4 1-16,1 0-3 15,0 8 1-15,0-4 1 16,-1 0 0-16,1-4-1 15,4 4 1-15,0 0-1 16,0 4 1-16,0-4 0 16,0-4 1-16,0 4-1 15,0-3 1-15,0 6 0 16,-4-3 0-16,0 0 1 16,-1 0 0-16,-3 0-1 15,-5 0 0-15,-4 8 0 16,-4 0 0-16,-5 3-1 15,1 8 1-15,-5 0-2 0,0 4 0 16,-4 3 0 0,-4 4 1-16,-1-3-1 0,-8 11 0 15,1 3 0-15,-1 1 0 16,-9 7 1-16,-3 8 0 16,-9 0-1-16,4 7 0 0,4 0 0 15,5 0 1-15,4 5-1 16,0-9 1-1,4-7-1-15,4-8 0 0,5-3 0 16,0-4 0-16,8-4-1 16,0-8 1-16,4-3-2 15,-3-4 0-15,3 4-1 16,5-8 0-16,4-4-6 16,0 1 1-16,12-9-5 15,-3-10 0-15</inkml:trace>
  <inkml:trace contextRef="#ctx0" brushRef="#br0" timeOffset="39468.6246">18750 13095 22 0,'-12'4'11'0,"7"-12"-10"0,1 4 11 0,0 1-11 15,0-5 0-15,-5 0 1 16,1 5 0-16,-1-1-3 15,1 0 1-15,-1 4 2 16,1 0 0-16,3 0 1 16,1 0 0-16,0 0 0 15,0 0 0-15,-1 0 0 16,5 0 1-16,0 0-1 16,5-7 0-16,3-1-2 0,5 0 0 15,0 1 0-15,4-1 0 16,0 1 0-1,0-1 0-15,4 1 0 0,0-1 0 16,1 8 0-16,-1-4 1 16,0 4-2-1,0 0 1-15,5 4-1 0,4 0 1 16,0 3-1-16,-5 5 0 16,1-1-1-16,-1 4 1 15,-8 0-1-15,-4 4 0 16,4 0 0-16,-13 4 1 15,-4-4-1-15,-4 3 1 0,4 1 0 16,-8 4 0 0,3-8 0-16,1-1 1 15,0 1-1-15,0-3 1 0,-1-5-1 16,5 0 0-16,0 1 0 16,5 3 0-16,3-4-1 15,1 0 1-15,3 5-1 16,-7-1 1-16,3 4-1 15,-4 7 0-15,-4 4 1 16,-4-3 0-16,-4 3 1 16,-9 0 0-16,0 1 1 15,0-5 0-15,0 1 0 16,-1-8 1-16,-3-1-1 16,4-2 1-16,-4-9-4 15,4-3 0-15,0-12-6 16,4-3 0-16,4-12-7 15,1-11 1-15</inkml:trace>
  <inkml:trace contextRef="#ctx0" brushRef="#br0" timeOffset="40275.6608">19513 13273 24 0,'-9'0'12'0,"14"-15"-11"16,-5 15 15-16,4-8-14 15,0-3 0-15,0-1 2 16,1-3 1-16,3-4-6 15,1 0 1-15,3 4 3 16,1 0 1-16,4-4-1 16,9 0 0-16,-1 0-2 15,5 4 1-15,8 0-1 16,-4 4 1-16,-4 7-1 0,-4 4 0 16,-5 8-1-1,0 3 1-15,-4 8-1 0,-4 0 1 16,0 11-1-16,0 4 0 15,-5 0 0-15,-3 4 0 0,-1-4 0 16,-8 0 1 0,-1 0-1-16,-7 0 0 15,-10 4 0-15,-3-8 1 0,-5-3-1 16,-4-5 0-16,0-3 0 16,4-4 0-16,4 1 1 15,1-1 0-15,4 0 1 16,-1-4 1-16,5 1-1 15,0-1 1-15,0 0-1 16,0 1 1-16,4-1-1 16,1 0 0-16,3 1-1 15,5-1 1-15,4 0-1 16,4 1 0-16,5-1-1 16,8 0 1-16,4 1 0 15,17 3 0-15,5 8 0 16,8-1 0-16,0 1-1 0,-4 3 1 15,-5-3-2-15,1 0 1 16,-9-4-4-16,-4 4 0 16,-9-1-6-1,-4-7 1-15,-8 0-6 0,-9-3 0 16</inkml:trace>
  <inkml:trace contextRef="#ctx0" brushRef="#br0" timeOffset="41088.6573">19585 14222 31 0,'-13'12'15'0,"13"-16"-15"15,0 4 22-15,0-4-22 16,-4 0 1-16,0 1 0 15,0-9 0-15,4 8-1 16,0-7 0-16,0 4 1 16,0-1 1-16,0-3-1 15,0 11 0-15,0-8 1 16,0 8 0-16,0-4 0 16,0 4 1-16,-5 0-1 15,1 8 0-15,-4 3-1 16,-1 1 1-16,-4 10-2 15,-4 12 1-15,-4 12-1 16,0-8 0-16,-5 15 0 0,1 7 0 16,-1 1 0-16,0 7 1 15,1 0 0-15,-1-4 0 16,1-7-1-16,4 0 1 16,-5-1-3-16,0-6 1 15,1-9-4-15,4-11 1 16,-1 1-8-16,5-12 0 15</inkml:trace>
  <inkml:trace contextRef="#ctx0" brushRef="#br0" timeOffset="41811.1112">18359 15906 38 0,'-13'8'19'0,"4"-12"-25"0,5 0 30 15,0 4-23-15,-5 4 0 16,1 0 0-16,-5 7 1 15,0 4-3-15,-4 0 1 16,0 8 1-16,-4 3 0 16,-5 5-1-16,9-5 1 15,-12 16-1-15,-1-1 1 16,-4 9 0-16,0 3 0 16,4-8 0-16,8 4 0 0,5 0-1 15,5-3 1-15,3 3-1 16,9-7 1-16,4-1-1 15,5-7 0-15,8-3 0 16,4-5 1-16,5-11-1 16,4-7 0-16,4-8 0 15,0-8 1-15,0-3-2 16,0-12 1-16,-9 4-1 16,1-7 1-16,-5-1 0 15,-8 4 0-15,0 1 0 16,-9 7 0-16,-4 3 0 15,-8 5 1-15,-1 14-1 16,-8 5 1-16,-4 10-1 16,-5 5 0-16,-4 7-1 15,1 0 0-15,3-4-3 16,0-3 0-16,9-8-7 16,9-8 1-16,8-11-1 0,8-19 1 15</inkml:trace>
  <inkml:trace contextRef="#ctx0" brushRef="#br0" timeOffset="42290.3946">18644 15948 43 0,'-9'15'21'0,"14"-19"-32"15,-5 4 45-15,4 4-33 16,0-4 1-16,5 4 0 16,4-1 0-16,4 1-2 15,4-4 1-15,4 0 0 16,1 0 1-16,0 0-3 15,-1-7 1-15,-4 3 0 16,1 0 1-16,-5 8-2 16,0 0 0-16,-4 3 0 15,4 5 1-15,-5-1 1 16,1 4 0-16,0 4 0 0,-5 0 0 16,-8 0 0-1,0 7 1-15,-4-3-1 0,-4 7 0 16,-1 8 1-16,-8 11 0 15,0 4-1-15,-4-4 0 16,-1 1-1-16,-3-1 1 16,-1-4-4-16,5-11 1 15,4-4-5-15,4-14 0 16,5-16-7-16,3-23 0 0</inkml:trace>
  <inkml:trace contextRef="#ctx0" brushRef="#br0" timeOffset="42833.1843">19623 14434 34 0,'-4'0'17'0,"17"-7"-18"0,-13 7 25 16,9 0-22-16,-1 0 0 16,5 0 2-16,0 4 0 15,4-1-5-15,0 1 0 16,4 7 3-16,5 5 1 16,-1 6-1-16,5 5 0 0,0-1 0 15,-1 8 0-15,6 0-1 16,7 12 1-1,1-1-1-15,-1-3 1 0,1-1-1 16,-1 1 0-16,-7 0 0 16,-1 3 0-16,-5-3-1 15,1 11 1-15,-4-12-1 16,-5 1 1-16,-4-1-3 16,-4 1 0-16,-9-8-5 15,0-11 1-15,1-4-8 16,-22-4 1-16</inkml:trace>
  <inkml:trace contextRef="#ctx0" brushRef="#br0" timeOffset="43205.6485">19768 16057 47 0,'-12'27'23'0,"7"-27"-32"15,5 0 40-15,0 4-30 16,-4 3 0-16,0 5 0 16,-1-5 0-16,1 12-2 15,0 0 1-15,0 4 0 16,-1 3 0-16,1 4-3 16,0 5 1-16,0-1-3 15,4-4 0-15,-5-4-7 16,14-11 0-16</inkml:trace>
  <inkml:trace contextRef="#ctx0" brushRef="#br0" timeOffset="43670.5578">20198 16209 37 0,'-21'49'18'0,"8"-38"-32"0,13-3 29 16,0 7-17-16,0 4 1 0,0 4-2 16,0 3 1-1,5-3 3-15,-1 3 0 0,0 1-2 16,5 7 1-1,3-15 1-15,5 0 0 0,0-4 1 16,0-11 1-16,5-8 0 16,3-8 1-16,-8-3-2 15,0-7 1-15,-4-5-1 16,0-11 1-16,-5 0-1 16,1-3 0-16,-5-5-1 15,-4-3 1-15,-4-4-1 16,-5 12 1-16,-8-5-1 15,-4 1 1-15,0 11-1 16,-13 4 0-16,0 3-1 16,0 1 1-16,-5 7-5 15,1 4 1-15,4 3-6 16,4-3 0-16,5 0-3 16,8-4 1-16</inkml:trace>
  <inkml:trace contextRef="#ctx0" brushRef="#br0" timeOffset="44499.5232">20854 15861 44 0,'-8'26'22'0,"16"-14"-36"16,-4-9 46-16,1 1-32 15,-1 0 0-15,5 0-1 16,8-4 1-16,0 0 0 16,4-8 0-16,0 8 0 15,5-7 0-15,-1-5-1 16,-3 1 0-16,-1-1 1 16,0 1 0-16,0 4 0 15,-4-1 0-15,1-3 0 0,-6 3 0 16,-3-3 0-1,-5-1 1-15,0 5-1 16,-8-1 1-16,0 4-1 0,-9 4 0 16,0 4 0-16,-4 0 0 15,0 4 1-15,-4 3 0 16,4 8 0-16,0 7 1 16,4 1-1-16,0 7 1 15,5 0 1-15,3 0 0 16,1 4-1-16,4-4 0 15,4 7-1-15,5-6 1 0,4-1-1 16,4 0 1-16,4-4-1 16,5 0 0-16,-1-3-1 15,-3-1 1-15,3 1-1 16,1-5 1-16,-1 1-2 16,1 0 1-16,-5-8-1 15,0 0 1-15,-4 11-1 16,0-7 0-16,-4 4 0 15,-4-4 0-15,-9 4 1 16,-5-4 0-16,-3 0 0 16,-1-1 1-16,-8-2-1 15,-8-1 1-15,-14 0 0 16,-3 0 1-16,-9-4-1 16,0 4 0-16,-9 1 0 15,-8-1 1-15,-9 0-1 16,9-4 0-16,8-3-5 15,1-4 1-15,4-8-10 0,8-11 0 16,0-16-2 0,8-3 0-16</inkml:trace>
  <inkml:trace contextRef="#ctx0" brushRef="#br0" timeOffset="45385.151">21540 11570 29 0,'-17'-4'14'0,"8"4"-12"16,9 0 24-16,0 0-24 15,0 0 0-15,0 0 3 16,0 0 0-16,0 0-6 16,5 4 1-16,3 4 3 15,5 7 0-15,4 8-1 16,8 7 0-16,14 8-1 15,12 15 0-15,4 7-1 0,13 8 0 16,18 8 0-16,-1 3 0 16,8 5 0-16,18 3 0 15,-9 7 0-15,5 5 1 16,4 7-1-16,-9-12 0 16,-9 5 0-16,1-5 0 15,-13-3 0-15,-13-4 0 0,-8-11-1 16,-9-8 1-1,-13-12-2-15,-8-14 1 0,-4-4-5 16,-9-8 1 0,0-7-7-16,-5-16 0 15</inkml:trace>
  <inkml:trace contextRef="#ctx0" brushRef="#br0" timeOffset="62184.8465">23567 12773 24 0,'0'-3'12'0,"8"-24"-9"15,-8 27 12-15,0-8-14 16,5-3 1-16,-5 0 3 15,0 3 1-15,0 1-7 16,4-1 1-16,-4 1 3 16,0 7 1-16,4-8-1 15,0 8 0-15,1 0-2 16,-1 4 0-16,5 7 0 16,-1 8 0-16,5 7 0 15,-5 12 0-15,5 12-1 0,4 10 1 16,0 1-1-1,0 7 1-15,-4 4 0 0,-5-4 0 16,-3 0-1-16,-1-4 0 16,-4-3 0-16,0-5 0 15,0-6-1-15,4-9 0 16,-4-7-5-16,0-3 1 16,0-9-6-16,5-7 0 15</inkml:trace>
  <inkml:trace contextRef="#ctx0" brushRef="#br0" timeOffset="62872.6235">24155 12611 35 0,'4'-12'17'0,"17"-22"-18"16,-12 27 28-16,-5-1-27 15,0 1 0-15,-4 7 1 16,0 0 0-16,0 0-1 15,0 3 0-15,-4 9 1 16,0 3 0-16,-9 8 0 0,0 7 0 16,0 11 0-16,-4 5 0 15,5-1 0-15,-1 8 0 16,4 11 0-16,5-11 1 16,0 12-1-16,4-1 0 15,4-3 0-15,5-5 0 0,3 5-1 16,1-4 1-16,4-4-1 15,4-12 0 1,1-3-1-16,7-8 1 0,6-7-1 16,7-8 1-1,5-3-1-15,-4-9 1 16,-5 1-1-16,0-8 1 0,-4-7-1 16,0-4 1-16,-8-4 0 15,-5-8 0-15,-4-3-1 16,-4 0 1-16,-9 0-1 15,-4-1 1-15,-4 5 0 16,-5 3 0-16,-8 8 0 16,5 7 0-16,-14 8 1 15,-8 12 0-15,0 3 2 16,-9 15 0-16,1 4 0 16,-5 12 1-16,-4 18 0 15,-9 12 1-15,1 7-1 16,3-4 1-16,9-3-5 15,5-4 0-15,4-12-14 16,3 1 1-16,1-27-3 16,5-34 1-16</inkml:trace>
  <inkml:trace contextRef="#ctx0" brushRef="#br0" timeOffset="64271.8103">24138 13863 36 0,'-9'-15'18'0,"1"11"-15"16,3 0 18-16,1-3-21 16,0 3 1-16,0 0-1 15,-5-3 1-15,0 3-2 16,1 0 1-16,4 0 1 15,-5 4 0-15,1 0 0 16,-1 0 0-16,-4 4 0 16,5 4 1-16,-5-1-1 0,0 4 1 15,1 5 0-15,-1-1 0 16,0 4 0-16,-4-4 0 16,0 11 0-16,-9-3 1 15,1 3-1-15,-1 5 1 16,1 10-1-16,-5 1 0 15,-4 3 0-15,8 12 0 0,-4 4-1 16,9-12 0 0,-9 34 0-16,5 4 0 0,-5 4-1 15,-4 4 1-15,-4-5-1 16,4-6 0-16,-1-1 0 16,10-11 0-16,-1 7 0 15,5-11 0 1,4-3 0-16,0-16 0 0,4-4 0 15,0-7 0-15,5-12-2 16,-1 1 1-16,-3-8-5 16,3-8 1-16,1-7-10 15,3-8 0-15</inkml:trace>
  <inkml:trace contextRef="#ctx0" brushRef="#br0" timeOffset="65651.0704">22626 15910 30 0,'8'11'15'0,"14"-33"-11"15,-14 14 16-15,1 0-19 16,-1 1 1-16,1 3 1 16,-1 0 0-16,5 12-4 15,-5-1 0-15,-3 5 2 16,-5 10 1-16,-5 9-2 15,-3 10 1-15,-9 12-2 16,0 0 0-16,0 0 1 16,-4 0 0-16,4 0 1 15,-1-4 1-15,6-15 0 16,-1-3 1-16,4-9 1 0,1-3 1 16,4 0-1-16,4-4 0 15,8-3-1-15,9-5 0 16,13 1-2-16,8-4 1 15,5 3-4-15,4 1 1 16,-9-1-4-16,5 1 1 16,-5-1-5-16,0-3 1 15,-4-8-6-15,5 4 0 0</inkml:trace>
  <inkml:trace contextRef="#ctx0" brushRef="#br0" timeOffset="66028.1791">23218 15872 44 0,'-22'30'22'0,"10"16"-33"15,12-39 41-15,-9 1-30 16,5 3 0-16,-5-3 1 16,1 7 1-16,-1 4-2 15,1 4 0-15,-1 3 1 16,1 16 1-16,-1 3-1 16,5 8 1-16,0 8-1 15,-1 7 0-15,5 7-1 16,0 9 1-16,-4-5-1 15,8-3 1-15,-4-12-2 0,0-3 1 16,0-9-3-16,-4-10 0 16,0-12-4-16,4-15 0 15,0-15-5-15,8-26 0 16</inkml:trace>
  <inkml:trace contextRef="#ctx0" brushRef="#br0" timeOffset="66746.1621">23605 15970 43 0,'-13'31'21'0,"9"-43"-29"15,4 12 39-15,0-3-30 16,-4 3 0-16,0-4 2 16,-1 0 0-16,1 0-3 15,4 0 1-15,0 1 2 0,0-5 0 16,4-3-1-16,1-1 1 16,3-3-2-1,5-4 1-15,4 0-1 16,4 0 0-16,1 4 0 0,7 4 0 15,1 3-1-15,-4 1 1 16,-1 3 0-16,1 4 0 16,-5 4-1-16,-4 3 0 15,0 12-1-15,-4 8 0 16,-9-1 0-16,-8 5 1 0,-9 3-1 16,-4 3 0-16,-4 1 1 15,-5-4 0-15,-3 0 0 16,-1-7 1-16,0-4-1 15,0-1 1 1,5-3-1-16,-1 0 1 0,5-4-1 16,4-3 0-16,4-1-1 15,4 0 1-15,5 1-2 16,8-5 1-16,5 5-1 16,-1-1 1-16,9 0-1 15,5 4 0-15,3 4 0 16,9 4 0-16,0 4 1 15,1-5 0-15,-1 12 0 16,0 0 0-16,4 0 1 16,0 0 0-16,5 4 0 0,-5 4 0 31,-4 15 2-15,-12-1 1-16,-18 9 0 15,-17-5 1-15,-12-3-1 0,-10-4 1 16,-11 4-3-1,-10-8 0-15,-3-11-15 16,-18-27 1-16,13-11-2 16,4-57 0-16</inkml:trace>
  <inkml:trace contextRef="#ctx0" brushRef="#br0" timeOffset="73742.7562">8534 6288 27 0,'-8'-7'13'0,"-5"-1"-11"15,9 4 13-15,-1 4-15 0,1 0 1 16,-4 0 2-16,-5 0 1 16,4 0-4-16,-3 0 0 15,-1 0 3-15,-9 4 0 16,10 0 0-16,-1-4 0 15,-4 4-1-15,0 3 0 16,4 1 0-16,0 0 0 16,1-1-1-16,3 1 0 0,0-1 0 15,5 1 0-15,0-1-1 16,0 1 0-16,-1-1 0 16,5-3 1-16,-4 8 0 15,0-9 0-15,4 9-1 16,0-1 1-1,0 19 0 1,0 1 0-16,4 3-1 16,-4-4 1-16,4 4-1 15,1-4 1-15,3 4-1 16,-8 0 1-16,0 0-1 16,4 0 0-16,-4-3 1 15,5-9 0-15,-1-3 0 16,0-3 0-16,9-9 1 15,8-3 0-15,5-4 0 16,4 0 0-16,8-15-1 0,5 0 0 16,12 3-1-16,5-7 0 15,3 4-1-15,-3-8 1 16,4 8-2-16,-4 8 0 16,-5-1-1-16,0 4 1 15,-4 1-2-15,0 6 0 0,-4 1-4 16,-4 0 1-1,-5-4-4-15,-4-4 0 16,5 8-1-16,-10-8 1 16</inkml:trace>
  <inkml:trace contextRef="#ctx0" brushRef="#br0" timeOffset="74343.6474">8926 5929 34 0,'0'0'17'0,"4"-15"-27"0,-4 15 36 16,0 0-26-16,0 0 0 15,0 0 2-15,0 4 0 16,0-1-2-16,0 5 0 15,0 3 1-15,0 4 0 16,0 12 1-16,4 7 0 16,-4 4-1-16,0 0 1 15,0 3 0-15,0 8 0 16,0-3 0-16,0 11 0 0,0 3-1 16,0 8 1-16,5-7-1 15,-1 3 0-15,0-3 0 16,1-5 0-16,-1 1-1 15,0 4 0-15,0-5 0 16,1 1 0-16,-1 7 0 16,0-7 1-16,0 4-1 15,1-4 0-15,-1-12 0 16,-4 4 1-16,-4-7-1 16,-1-4 1-16,1-8-1 15,0-4 1-15,0-3-3 16,-1-8 0-16,5 0-10 0,17 0 0 15</inkml:trace>
  <inkml:trace contextRef="#ctx0" brushRef="#br0" timeOffset="76281.803">9595 6992 25 0,'4'-19'12'0,"9"8"-12"0,-13 11 13 16,0 0-14-16,0 0 1 15,0 0-1-15,0 0 1 16,0 0 0-16,0 4 1 16,0-1-1-16,-5 9 1 0,1 3-1 15,-4 0 0 1,-5 15 1-16,0 4 0 0,-4 12 0 15,0-8 0-15,-4 11-1 16,-1-4 1-16,-3 4 1 16,-5-3 0-16,0 7-1 15,-4 3 1-15,9 1-2 16,-10 8 1-16,-3 6-1 16,0-2 1-16,0-1-2 15,-9 4 0-15,4-1 1 16,5-6 1-16,4 3 0 15,0 0 1-15,0 0-1 16,-5-4 1-16,-3 8-1 16,-5-4 1-16,4 0-4 15,-4-3 1-15,13-12-8 16,-4 7 0-16</inkml:trace>
  <inkml:trace contextRef="#ctx0" brushRef="#br0" timeOffset="79521.7261">11779 6129 26 0,'-13'-34'13'0,"13"-7"-11"16,0 29 13-16,-4 1-15 16,-4 0 0-16,-1-12 1 15,-4 4 1-15,5 8-1 16,-1-1 0-16,1 5 1 0,4-1 0 15,-1 8 0-15,5 4 0 16,9 4-1 0,-1 7 1-16,1 7-2 0,4 16 1 15,-5 0-1-15,5 11 0 16,-5 8 0 0,1 7 0-16,-1 8 0 0,-3 12 1 15,3-5-1-15,1 4 1 16,4-11-1-16,-5-4 1 15,5 0-1-15,0-7 0 16,-1-4-1-16,-3-4 0 16,-1-16-3-16,1-3 1 15,-1-3-7-15,-3-5 1 0</inkml:trace>
  <inkml:trace contextRef="#ctx0" brushRef="#br0" timeOffset="80288.9062">12448 6118 28 0,'-9'8'14'0,"1"7"-16"0,4-4 22 16,-5-3-17-16,-8-1 1 0,0 5 0 15,0 3 1-15,0 4-7 16,0 7 1-16,-4 1 4 16,-1 3 0-16,1 12-3 15,0 11 1-15,-1 0-1 16,5-1 1-16,5 5-1 15,7 0 1-15,5-4-1 16,5-11 0-16,3 3 0 16,5-3 1-16,4-5-1 15,0-3 1-15,4-3-2 16,9-5 1-16,4-7-1 16,4-4 1-16,5-11-1 15,-9-4 1-15,4-11-1 16,-4-8 0-16,1 0 0 15,-1-8 0-15,0-3 0 16,-9-4 1-16,-3-4-1 16,-5 0 0-16,-5-3 0 0,-3-1 1 15,-1 8 0-15,-8 0 1 16,-4 8 0 0,0-1 1-16,-5 8-1 15,-3 4 1-15,-5 15-1 0,-1 4 1 16,-7 15-1-16,-1 3 1 15,-3 12-1-15,-6 12 0 16,-3 3 0-16,0 8 1 16,4 0-1-16,0-1 0 15,4 9-5-15,0-5 0 0,5 5-8 16,3-1 1 0</inkml:trace>
  <inkml:trace contextRef="#ctx0" brushRef="#br0" timeOffset="80934.2129">12742 7363 29 0,'0'4'14'0,"4"-16"-13"15,-4 12 18-15,0 0-17 16,-4 4 0-16,-1 0 1 16,-3 3 1-16,-5 1-4 15,0 3 0-15,-4 8 3 16,-4 4 0-16,0 0-1 16,-1 3 1-16,-7 8-1 15,3 8 0-15,-4 7-1 16,-4 8 1-16,0 7-1 15,-4 0 1-15,-5 8-2 16,5 0 1-16,-5-4-1 16,-4 4 1-16,1 0-1 0,3-8 0 15,5-3-1 1,4-4 0-16,8-12-6 16,5-7 0-16,8-4-6 15,4-23 1-15</inkml:trace>
  <inkml:trace contextRef="#ctx0" brushRef="#br0" timeOffset="82182.864">18201 6879 22 0,'-13'-8'11'0,"9"0"-5"15,4 8 12-15,0 0-14 16,0 0 1-16,0 0 1 15,0 0 0-15,0 0-8 16,4 4 1-16,1 8 6 16,3 3 0-16,1 7-3 15,3 5 1-15,5 11-2 16,9 3 1-16,4 9-1 16,8 6 0-16,13 9-1 15,5 7 1-15,16-1-1 0,9 9 0 16,0 7 0-16,21 7 0 15,4 1 0-15,5 11 0 16,13 4-2-16,-14-1 1 16,-12-3-1-16,-4 8 0 15,-17-12-3-15,-13-15 0 16,-22-7-7-16,-12-1 1 16,-21-30 0-16,-14-26 1 15</inkml:trace>
  <inkml:trace contextRef="#ctx0" brushRef="#br0" timeOffset="82632.5427">20309 6992 42 0,'-4'0'21'0,"17"4"-34"0,-18 3 45 16,-3 1-31-16,-5 3 0 15,-12 12 1-15,-10 11 0 16,-11 19-1-16,-10 11 0 16,-12 12 2-16,-13 15 1 15,-8 22-1-15,-9 8 0 0,-13 16 0 16,-4 3 0-16,4 0-2 15,-12 7 0-15,-1 5-4 16,-8-16 0 0,-12 0-11-16,3-11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46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02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575B7-6F0B-47B9-BEDA-887CB52A27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56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575B7-6F0B-47B9-BEDA-887CB52A27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98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575B7-6F0B-47B9-BEDA-887CB52A27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33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575B7-6F0B-47B9-BEDA-887CB52A27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26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575B7-6F0B-47B9-BEDA-887CB52A27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23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4BB897-907F-44B7-B6E4-61AAA6789F3E}" type="slidenum">
              <a:rPr lang="en-US"/>
              <a:pPr/>
              <a:t>15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Left child of node I = 2 * I</a:t>
            </a:r>
          </a:p>
          <a:p>
            <a:r>
              <a:rPr lang="en-US"/>
              <a:t>Right child  I = (2*i) +1</a:t>
            </a:r>
          </a:p>
          <a:p>
            <a:r>
              <a:rPr lang="en-US"/>
              <a:t>Parent of node I is at i/2 (floor)</a:t>
            </a:r>
          </a:p>
        </p:txBody>
      </p:sp>
    </p:spTree>
    <p:extLst>
      <p:ext uri="{BB962C8B-B14F-4D97-AF65-F5344CB8AC3E}">
        <p14:creationId xmlns:p14="http://schemas.microsoft.com/office/powerpoint/2010/main" val="1114133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88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73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54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1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31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52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86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28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487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39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621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92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906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578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3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657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78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150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309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00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028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115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331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739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734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15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829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570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68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853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61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11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9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5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57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575B7-6F0B-47B9-BEDA-887CB52A27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6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tags" Target="../tags/tag77.xml"/><Relationship Id="rId39" Type="http://schemas.openxmlformats.org/officeDocument/2006/relationships/tags" Target="../tags/tag90.xml"/><Relationship Id="rId21" Type="http://schemas.openxmlformats.org/officeDocument/2006/relationships/tags" Target="../tags/tag72.xml"/><Relationship Id="rId34" Type="http://schemas.openxmlformats.org/officeDocument/2006/relationships/tags" Target="../tags/tag85.xml"/><Relationship Id="rId42" Type="http://schemas.openxmlformats.org/officeDocument/2006/relationships/tags" Target="../tags/tag93.xml"/><Relationship Id="rId47" Type="http://schemas.openxmlformats.org/officeDocument/2006/relationships/customXml" Target="../ink/ink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9" Type="http://schemas.openxmlformats.org/officeDocument/2006/relationships/tags" Target="../tags/tag80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tags" Target="../tags/tag75.xml"/><Relationship Id="rId32" Type="http://schemas.openxmlformats.org/officeDocument/2006/relationships/tags" Target="../tags/tag83.xml"/><Relationship Id="rId37" Type="http://schemas.openxmlformats.org/officeDocument/2006/relationships/tags" Target="../tags/tag88.xml"/><Relationship Id="rId40" Type="http://schemas.openxmlformats.org/officeDocument/2006/relationships/tags" Target="../tags/tag91.xml"/><Relationship Id="rId45" Type="http://schemas.openxmlformats.org/officeDocument/2006/relationships/notesSlide" Target="../notesSlides/notesSlide15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tags" Target="../tags/tag74.xml"/><Relationship Id="rId28" Type="http://schemas.openxmlformats.org/officeDocument/2006/relationships/tags" Target="../tags/tag79.xml"/><Relationship Id="rId36" Type="http://schemas.openxmlformats.org/officeDocument/2006/relationships/tags" Target="../tags/tag87.xml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31" Type="http://schemas.openxmlformats.org/officeDocument/2006/relationships/tags" Target="../tags/tag82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tags" Target="../tags/tag73.xml"/><Relationship Id="rId27" Type="http://schemas.openxmlformats.org/officeDocument/2006/relationships/tags" Target="../tags/tag78.xml"/><Relationship Id="rId30" Type="http://schemas.openxmlformats.org/officeDocument/2006/relationships/tags" Target="../tags/tag81.xml"/><Relationship Id="rId35" Type="http://schemas.openxmlformats.org/officeDocument/2006/relationships/tags" Target="../tags/tag86.xml"/><Relationship Id="rId43" Type="http://schemas.openxmlformats.org/officeDocument/2006/relationships/tags" Target="../tags/tag94.xml"/><Relationship Id="rId48" Type="http://schemas.openxmlformats.org/officeDocument/2006/relationships/image" Target="../media/image7.emf"/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tags" Target="../tags/tag76.xml"/><Relationship Id="rId33" Type="http://schemas.openxmlformats.org/officeDocument/2006/relationships/tags" Target="../tags/tag84.xml"/><Relationship Id="rId38" Type="http://schemas.openxmlformats.org/officeDocument/2006/relationships/tags" Target="../tags/tag89.xml"/><Relationship Id="rId46" Type="http://schemas.openxmlformats.org/officeDocument/2006/relationships/image" Target="../media/image3.png"/><Relationship Id="rId20" Type="http://schemas.openxmlformats.org/officeDocument/2006/relationships/tags" Target="../tags/tag71.xml"/><Relationship Id="rId41" Type="http://schemas.openxmlformats.org/officeDocument/2006/relationships/tags" Target="../tags/tag9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3" Type="http://schemas.openxmlformats.org/officeDocument/2006/relationships/tags" Target="../tags/tag97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tags" Target="../tags/tag114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24" Type="http://schemas.openxmlformats.org/officeDocument/2006/relationships/image" Target="../media/image8.emf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23" Type="http://schemas.openxmlformats.org/officeDocument/2006/relationships/customXml" Target="../ink/ink5.xml"/><Relationship Id="rId10" Type="http://schemas.openxmlformats.org/officeDocument/2006/relationships/tags" Target="../tags/tag104.xml"/><Relationship Id="rId19" Type="http://schemas.openxmlformats.org/officeDocument/2006/relationships/tags" Target="../tags/tag113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26" Type="http://schemas.openxmlformats.org/officeDocument/2006/relationships/image" Target="../media/image11.emf"/><Relationship Id="rId3" Type="http://schemas.openxmlformats.org/officeDocument/2006/relationships/tags" Target="../tags/tag117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5" Type="http://schemas.openxmlformats.org/officeDocument/2006/relationships/customXml" Target="../ink/ink6.xml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0" Type="http://schemas.openxmlformats.org/officeDocument/2006/relationships/tags" Target="../tags/tag134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24" Type="http://schemas.openxmlformats.org/officeDocument/2006/relationships/image" Target="../media/image5.png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23" Type="http://schemas.openxmlformats.org/officeDocument/2006/relationships/image" Target="../media/image4.png"/><Relationship Id="rId10" Type="http://schemas.openxmlformats.org/officeDocument/2006/relationships/tags" Target="../tags/tag124.xml"/><Relationship Id="rId19" Type="http://schemas.openxmlformats.org/officeDocument/2006/relationships/tags" Target="../tags/tag133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Relationship Id="rId2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3" Type="http://schemas.openxmlformats.org/officeDocument/2006/relationships/tags" Target="../tags/tag137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tags" Target="../tags/tag154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image" Target="../media/image12.emf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customXml" Target="../ink/ink7.xml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3" Type="http://schemas.openxmlformats.org/officeDocument/2006/relationships/tags" Target="../tags/tag157.xml"/><Relationship Id="rId21" Type="http://schemas.openxmlformats.org/officeDocument/2006/relationships/image" Target="../media/image6.png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notesSlide" Target="../notesSlides/notesSlide20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image" Target="../media/image15.emf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customXml" Target="../ink/ink8.xml"/><Relationship Id="rId10" Type="http://schemas.openxmlformats.org/officeDocument/2006/relationships/tags" Target="../tags/tag16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2" Type="http://schemas.openxmlformats.org/officeDocument/2006/relationships/tags" Target="../tags/tag174.xml"/><Relationship Id="rId16" Type="http://schemas.openxmlformats.org/officeDocument/2006/relationships/notesSlide" Target="../notesSlides/notesSlide21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5" Type="http://schemas.openxmlformats.org/officeDocument/2006/relationships/tags" Target="../tags/tag17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82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2" Type="http://schemas.openxmlformats.org/officeDocument/2006/relationships/tags" Target="../tags/tag188.xml"/><Relationship Id="rId16" Type="http://schemas.openxmlformats.org/officeDocument/2006/relationships/notesSlide" Target="../notesSlides/notesSlide22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5" Type="http://schemas.openxmlformats.org/officeDocument/2006/relationships/tags" Target="../tags/tag19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96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2" Type="http://schemas.openxmlformats.org/officeDocument/2006/relationships/tags" Target="../tags/tag202.xml"/><Relationship Id="rId16" Type="http://schemas.openxmlformats.org/officeDocument/2006/relationships/notesSlide" Target="../notesSlides/notesSlide23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5" Type="http://schemas.openxmlformats.org/officeDocument/2006/relationships/tags" Target="../tags/tag20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10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2" Type="http://schemas.openxmlformats.org/officeDocument/2006/relationships/tags" Target="../tags/tag216.xml"/><Relationship Id="rId16" Type="http://schemas.openxmlformats.org/officeDocument/2006/relationships/notesSlide" Target="../notesSlides/notesSlide24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24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tags" Target="../tags/tag241.xml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12" Type="http://schemas.openxmlformats.org/officeDocument/2006/relationships/tags" Target="../tags/tag240.xml"/><Relationship Id="rId2" Type="http://schemas.openxmlformats.org/officeDocument/2006/relationships/tags" Target="../tags/tag230.xml"/><Relationship Id="rId16" Type="http://schemas.openxmlformats.org/officeDocument/2006/relationships/notesSlide" Target="../notesSlides/notesSlide25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5" Type="http://schemas.openxmlformats.org/officeDocument/2006/relationships/tags" Target="../tags/tag23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38.xml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tags" Target="../tags/tag24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2" Type="http://schemas.openxmlformats.org/officeDocument/2006/relationships/tags" Target="../tags/tag244.xml"/><Relationship Id="rId16" Type="http://schemas.openxmlformats.org/officeDocument/2006/relationships/notesSlide" Target="../notesSlides/notesSlide26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5" Type="http://schemas.openxmlformats.org/officeDocument/2006/relationships/tags" Target="../tags/tag24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52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3" Type="http://schemas.openxmlformats.org/officeDocument/2006/relationships/tags" Target="../tags/tag259.xml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2" Type="http://schemas.openxmlformats.org/officeDocument/2006/relationships/tags" Target="../tags/tag258.xml"/><Relationship Id="rId16" Type="http://schemas.openxmlformats.org/officeDocument/2006/relationships/notesSlide" Target="../notesSlides/notesSlide27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5" Type="http://schemas.openxmlformats.org/officeDocument/2006/relationships/tags" Target="../tags/tag26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66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image" Target="../media/image16.emf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customXml" Target="../ink/ink9.xml"/><Relationship Id="rId2" Type="http://schemas.openxmlformats.org/officeDocument/2006/relationships/tags" Target="../tags/tag272.xml"/><Relationship Id="rId16" Type="http://schemas.openxmlformats.org/officeDocument/2006/relationships/notesSlide" Target="../notesSlides/notesSlide28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5" Type="http://schemas.openxmlformats.org/officeDocument/2006/relationships/tags" Target="../tags/tag27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80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tags" Target="../tags/tag298.xml"/><Relationship Id="rId18" Type="http://schemas.openxmlformats.org/officeDocument/2006/relationships/tags" Target="../tags/tag303.xml"/><Relationship Id="rId26" Type="http://schemas.openxmlformats.org/officeDocument/2006/relationships/customXml" Target="../ink/ink10.xml"/><Relationship Id="rId3" Type="http://schemas.openxmlformats.org/officeDocument/2006/relationships/tags" Target="../tags/tag288.xml"/><Relationship Id="rId21" Type="http://schemas.openxmlformats.org/officeDocument/2006/relationships/tags" Target="../tags/tag306.xml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25" Type="http://schemas.openxmlformats.org/officeDocument/2006/relationships/notesSlide" Target="../notesSlides/notesSlide32.xml"/><Relationship Id="rId2" Type="http://schemas.openxmlformats.org/officeDocument/2006/relationships/tags" Target="../tags/tag287.xml"/><Relationship Id="rId16" Type="http://schemas.openxmlformats.org/officeDocument/2006/relationships/tags" Target="../tags/tag301.xml"/><Relationship Id="rId20" Type="http://schemas.openxmlformats.org/officeDocument/2006/relationships/tags" Target="../tags/tag305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90.xml"/><Relationship Id="rId15" Type="http://schemas.openxmlformats.org/officeDocument/2006/relationships/tags" Target="../tags/tag300.xml"/><Relationship Id="rId23" Type="http://schemas.openxmlformats.org/officeDocument/2006/relationships/tags" Target="../tags/tag308.xml"/><Relationship Id="rId10" Type="http://schemas.openxmlformats.org/officeDocument/2006/relationships/tags" Target="../tags/tag295.xml"/><Relationship Id="rId19" Type="http://schemas.openxmlformats.org/officeDocument/2006/relationships/tags" Target="../tags/tag304.xml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Relationship Id="rId22" Type="http://schemas.openxmlformats.org/officeDocument/2006/relationships/tags" Target="../tags/tag307.xml"/><Relationship Id="rId27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321.xml"/><Relationship Id="rId18" Type="http://schemas.openxmlformats.org/officeDocument/2006/relationships/tags" Target="../tags/tag326.xml"/><Relationship Id="rId26" Type="http://schemas.openxmlformats.org/officeDocument/2006/relationships/tags" Target="../tags/tag334.xml"/><Relationship Id="rId39" Type="http://schemas.openxmlformats.org/officeDocument/2006/relationships/tags" Target="../tags/tag347.xml"/><Relationship Id="rId21" Type="http://schemas.openxmlformats.org/officeDocument/2006/relationships/tags" Target="../tags/tag329.xml"/><Relationship Id="rId34" Type="http://schemas.openxmlformats.org/officeDocument/2006/relationships/tags" Target="../tags/tag342.xml"/><Relationship Id="rId42" Type="http://schemas.openxmlformats.org/officeDocument/2006/relationships/tags" Target="../tags/tag350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315.xml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9" Type="http://schemas.openxmlformats.org/officeDocument/2006/relationships/tags" Target="../tags/tag337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tags" Target="../tags/tag332.xml"/><Relationship Id="rId32" Type="http://schemas.openxmlformats.org/officeDocument/2006/relationships/tags" Target="../tags/tag340.xml"/><Relationship Id="rId37" Type="http://schemas.openxmlformats.org/officeDocument/2006/relationships/tags" Target="../tags/tag345.xml"/><Relationship Id="rId40" Type="http://schemas.openxmlformats.org/officeDocument/2006/relationships/tags" Target="../tags/tag348.xml"/><Relationship Id="rId45" Type="http://schemas.openxmlformats.org/officeDocument/2006/relationships/tags" Target="../tags/tag353.xml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tags" Target="../tags/tag331.xml"/><Relationship Id="rId28" Type="http://schemas.openxmlformats.org/officeDocument/2006/relationships/tags" Target="../tags/tag336.xml"/><Relationship Id="rId36" Type="http://schemas.openxmlformats.org/officeDocument/2006/relationships/tags" Target="../tags/tag344.xml"/><Relationship Id="rId10" Type="http://schemas.openxmlformats.org/officeDocument/2006/relationships/tags" Target="../tags/tag318.xml"/><Relationship Id="rId19" Type="http://schemas.openxmlformats.org/officeDocument/2006/relationships/tags" Target="../tags/tag327.xml"/><Relationship Id="rId31" Type="http://schemas.openxmlformats.org/officeDocument/2006/relationships/tags" Target="../tags/tag339.xml"/><Relationship Id="rId44" Type="http://schemas.openxmlformats.org/officeDocument/2006/relationships/tags" Target="../tags/tag352.xml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tags" Target="../tags/tag330.xml"/><Relationship Id="rId27" Type="http://schemas.openxmlformats.org/officeDocument/2006/relationships/tags" Target="../tags/tag335.xml"/><Relationship Id="rId30" Type="http://schemas.openxmlformats.org/officeDocument/2006/relationships/tags" Target="../tags/tag338.xml"/><Relationship Id="rId35" Type="http://schemas.openxmlformats.org/officeDocument/2006/relationships/tags" Target="../tags/tag343.xml"/><Relationship Id="rId43" Type="http://schemas.openxmlformats.org/officeDocument/2006/relationships/tags" Target="../tags/tag351.xml"/><Relationship Id="rId48" Type="http://schemas.openxmlformats.org/officeDocument/2006/relationships/notesSlide" Target="../notesSlides/notesSlide33.xml"/><Relationship Id="rId8" Type="http://schemas.openxmlformats.org/officeDocument/2006/relationships/tags" Target="../tags/tag316.xml"/><Relationship Id="rId3" Type="http://schemas.openxmlformats.org/officeDocument/2006/relationships/tags" Target="../tags/tag311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5" Type="http://schemas.openxmlformats.org/officeDocument/2006/relationships/tags" Target="../tags/tag333.xml"/><Relationship Id="rId33" Type="http://schemas.openxmlformats.org/officeDocument/2006/relationships/tags" Target="../tags/tag341.xml"/><Relationship Id="rId38" Type="http://schemas.openxmlformats.org/officeDocument/2006/relationships/tags" Target="../tags/tag346.xml"/><Relationship Id="rId46" Type="http://schemas.openxmlformats.org/officeDocument/2006/relationships/tags" Target="../tags/tag354.xml"/><Relationship Id="rId20" Type="http://schemas.openxmlformats.org/officeDocument/2006/relationships/tags" Target="../tags/tag328.xml"/><Relationship Id="rId41" Type="http://schemas.openxmlformats.org/officeDocument/2006/relationships/tags" Target="../tags/tag349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367.xml"/><Relationship Id="rId18" Type="http://schemas.openxmlformats.org/officeDocument/2006/relationships/tags" Target="../tags/tag372.xml"/><Relationship Id="rId26" Type="http://schemas.openxmlformats.org/officeDocument/2006/relationships/tags" Target="../tags/tag380.xml"/><Relationship Id="rId39" Type="http://schemas.openxmlformats.org/officeDocument/2006/relationships/tags" Target="../tags/tag393.xml"/><Relationship Id="rId21" Type="http://schemas.openxmlformats.org/officeDocument/2006/relationships/tags" Target="../tags/tag375.xml"/><Relationship Id="rId34" Type="http://schemas.openxmlformats.org/officeDocument/2006/relationships/tags" Target="../tags/tag388.xml"/><Relationship Id="rId42" Type="http://schemas.openxmlformats.org/officeDocument/2006/relationships/tags" Target="../tags/tag396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18.emf"/><Relationship Id="rId7" Type="http://schemas.openxmlformats.org/officeDocument/2006/relationships/tags" Target="../tags/tag361.xml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9" Type="http://schemas.openxmlformats.org/officeDocument/2006/relationships/tags" Target="../tags/tag383.xml"/><Relationship Id="rId11" Type="http://schemas.openxmlformats.org/officeDocument/2006/relationships/tags" Target="../tags/tag365.xml"/><Relationship Id="rId24" Type="http://schemas.openxmlformats.org/officeDocument/2006/relationships/tags" Target="../tags/tag378.xml"/><Relationship Id="rId32" Type="http://schemas.openxmlformats.org/officeDocument/2006/relationships/tags" Target="../tags/tag386.xml"/><Relationship Id="rId37" Type="http://schemas.openxmlformats.org/officeDocument/2006/relationships/tags" Target="../tags/tag391.xml"/><Relationship Id="rId40" Type="http://schemas.openxmlformats.org/officeDocument/2006/relationships/tags" Target="../tags/tag394.xml"/><Relationship Id="rId45" Type="http://schemas.openxmlformats.org/officeDocument/2006/relationships/tags" Target="../tags/tag399.xml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23" Type="http://schemas.openxmlformats.org/officeDocument/2006/relationships/tags" Target="../tags/tag377.xml"/><Relationship Id="rId28" Type="http://schemas.openxmlformats.org/officeDocument/2006/relationships/tags" Target="../tags/tag382.xml"/><Relationship Id="rId36" Type="http://schemas.openxmlformats.org/officeDocument/2006/relationships/tags" Target="../tags/tag390.xml"/><Relationship Id="rId49" Type="http://schemas.openxmlformats.org/officeDocument/2006/relationships/customXml" Target="../ink/ink11.xml"/><Relationship Id="rId10" Type="http://schemas.openxmlformats.org/officeDocument/2006/relationships/tags" Target="../tags/tag364.xml"/><Relationship Id="rId19" Type="http://schemas.openxmlformats.org/officeDocument/2006/relationships/tags" Target="../tags/tag373.xml"/><Relationship Id="rId31" Type="http://schemas.openxmlformats.org/officeDocument/2006/relationships/tags" Target="../tags/tag385.xml"/><Relationship Id="rId44" Type="http://schemas.openxmlformats.org/officeDocument/2006/relationships/tags" Target="../tags/tag398.xml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tags" Target="../tags/tag376.xml"/><Relationship Id="rId27" Type="http://schemas.openxmlformats.org/officeDocument/2006/relationships/tags" Target="../tags/tag381.xml"/><Relationship Id="rId30" Type="http://schemas.openxmlformats.org/officeDocument/2006/relationships/tags" Target="../tags/tag384.xml"/><Relationship Id="rId35" Type="http://schemas.openxmlformats.org/officeDocument/2006/relationships/tags" Target="../tags/tag389.xml"/><Relationship Id="rId43" Type="http://schemas.openxmlformats.org/officeDocument/2006/relationships/tags" Target="../tags/tag397.xml"/><Relationship Id="rId48" Type="http://schemas.openxmlformats.org/officeDocument/2006/relationships/notesSlide" Target="../notesSlides/notesSlide34.xml"/><Relationship Id="rId8" Type="http://schemas.openxmlformats.org/officeDocument/2006/relationships/tags" Target="../tags/tag362.xml"/><Relationship Id="rId3" Type="http://schemas.openxmlformats.org/officeDocument/2006/relationships/tags" Target="../tags/tag357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5" Type="http://schemas.openxmlformats.org/officeDocument/2006/relationships/tags" Target="../tags/tag379.xml"/><Relationship Id="rId33" Type="http://schemas.openxmlformats.org/officeDocument/2006/relationships/tags" Target="../tags/tag387.xml"/><Relationship Id="rId38" Type="http://schemas.openxmlformats.org/officeDocument/2006/relationships/tags" Target="../tags/tag392.xml"/><Relationship Id="rId46" Type="http://schemas.openxmlformats.org/officeDocument/2006/relationships/tags" Target="../tags/tag400.xml"/><Relationship Id="rId20" Type="http://schemas.openxmlformats.org/officeDocument/2006/relationships/tags" Target="../tags/tag374.xml"/><Relationship Id="rId41" Type="http://schemas.openxmlformats.org/officeDocument/2006/relationships/tags" Target="../tags/tag395.xml"/><Relationship Id="rId1" Type="http://schemas.openxmlformats.org/officeDocument/2006/relationships/tags" Target="../tags/tag355.xml"/><Relationship Id="rId6" Type="http://schemas.openxmlformats.org/officeDocument/2006/relationships/tags" Target="../tags/tag360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413.xml"/><Relationship Id="rId18" Type="http://schemas.openxmlformats.org/officeDocument/2006/relationships/tags" Target="../tags/tag418.xml"/><Relationship Id="rId26" Type="http://schemas.openxmlformats.org/officeDocument/2006/relationships/tags" Target="../tags/tag426.xml"/><Relationship Id="rId39" Type="http://schemas.openxmlformats.org/officeDocument/2006/relationships/tags" Target="../tags/tag439.xml"/><Relationship Id="rId21" Type="http://schemas.openxmlformats.org/officeDocument/2006/relationships/tags" Target="../tags/tag421.xml"/><Relationship Id="rId34" Type="http://schemas.openxmlformats.org/officeDocument/2006/relationships/tags" Target="../tags/tag434.xml"/><Relationship Id="rId42" Type="http://schemas.openxmlformats.org/officeDocument/2006/relationships/tags" Target="../tags/tag442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407.xml"/><Relationship Id="rId2" Type="http://schemas.openxmlformats.org/officeDocument/2006/relationships/tags" Target="../tags/tag402.xml"/><Relationship Id="rId16" Type="http://schemas.openxmlformats.org/officeDocument/2006/relationships/tags" Target="../tags/tag416.xml"/><Relationship Id="rId29" Type="http://schemas.openxmlformats.org/officeDocument/2006/relationships/tags" Target="../tags/tag429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24" Type="http://schemas.openxmlformats.org/officeDocument/2006/relationships/tags" Target="../tags/tag424.xml"/><Relationship Id="rId32" Type="http://schemas.openxmlformats.org/officeDocument/2006/relationships/tags" Target="../tags/tag432.xml"/><Relationship Id="rId37" Type="http://schemas.openxmlformats.org/officeDocument/2006/relationships/tags" Target="../tags/tag437.xml"/><Relationship Id="rId40" Type="http://schemas.openxmlformats.org/officeDocument/2006/relationships/tags" Target="../tags/tag440.xml"/><Relationship Id="rId45" Type="http://schemas.openxmlformats.org/officeDocument/2006/relationships/tags" Target="../tags/tag445.xml"/><Relationship Id="rId5" Type="http://schemas.openxmlformats.org/officeDocument/2006/relationships/tags" Target="../tags/tag405.xml"/><Relationship Id="rId15" Type="http://schemas.openxmlformats.org/officeDocument/2006/relationships/tags" Target="../tags/tag415.xml"/><Relationship Id="rId23" Type="http://schemas.openxmlformats.org/officeDocument/2006/relationships/tags" Target="../tags/tag423.xml"/><Relationship Id="rId28" Type="http://schemas.openxmlformats.org/officeDocument/2006/relationships/tags" Target="../tags/tag428.xml"/><Relationship Id="rId36" Type="http://schemas.openxmlformats.org/officeDocument/2006/relationships/tags" Target="../tags/tag436.xml"/><Relationship Id="rId10" Type="http://schemas.openxmlformats.org/officeDocument/2006/relationships/tags" Target="../tags/tag410.xml"/><Relationship Id="rId19" Type="http://schemas.openxmlformats.org/officeDocument/2006/relationships/tags" Target="../tags/tag419.xml"/><Relationship Id="rId31" Type="http://schemas.openxmlformats.org/officeDocument/2006/relationships/tags" Target="../tags/tag431.xml"/><Relationship Id="rId44" Type="http://schemas.openxmlformats.org/officeDocument/2006/relationships/tags" Target="../tags/tag444.xml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tags" Target="../tags/tag422.xml"/><Relationship Id="rId27" Type="http://schemas.openxmlformats.org/officeDocument/2006/relationships/tags" Target="../tags/tag427.xml"/><Relationship Id="rId30" Type="http://schemas.openxmlformats.org/officeDocument/2006/relationships/tags" Target="../tags/tag430.xml"/><Relationship Id="rId35" Type="http://schemas.openxmlformats.org/officeDocument/2006/relationships/tags" Target="../tags/tag435.xml"/><Relationship Id="rId43" Type="http://schemas.openxmlformats.org/officeDocument/2006/relationships/tags" Target="../tags/tag443.xml"/><Relationship Id="rId48" Type="http://schemas.openxmlformats.org/officeDocument/2006/relationships/notesSlide" Target="../notesSlides/notesSlide35.xml"/><Relationship Id="rId8" Type="http://schemas.openxmlformats.org/officeDocument/2006/relationships/tags" Target="../tags/tag408.xml"/><Relationship Id="rId3" Type="http://schemas.openxmlformats.org/officeDocument/2006/relationships/tags" Target="../tags/tag403.xml"/><Relationship Id="rId12" Type="http://schemas.openxmlformats.org/officeDocument/2006/relationships/tags" Target="../tags/tag412.xml"/><Relationship Id="rId17" Type="http://schemas.openxmlformats.org/officeDocument/2006/relationships/tags" Target="../tags/tag417.xml"/><Relationship Id="rId25" Type="http://schemas.openxmlformats.org/officeDocument/2006/relationships/tags" Target="../tags/tag425.xml"/><Relationship Id="rId33" Type="http://schemas.openxmlformats.org/officeDocument/2006/relationships/tags" Target="../tags/tag433.xml"/><Relationship Id="rId38" Type="http://schemas.openxmlformats.org/officeDocument/2006/relationships/tags" Target="../tags/tag438.xml"/><Relationship Id="rId46" Type="http://schemas.openxmlformats.org/officeDocument/2006/relationships/tags" Target="../tags/tag446.xml"/><Relationship Id="rId20" Type="http://schemas.openxmlformats.org/officeDocument/2006/relationships/tags" Target="../tags/tag420.xml"/><Relationship Id="rId41" Type="http://schemas.openxmlformats.org/officeDocument/2006/relationships/tags" Target="../tags/tag441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459.xml"/><Relationship Id="rId18" Type="http://schemas.openxmlformats.org/officeDocument/2006/relationships/tags" Target="../tags/tag464.xml"/><Relationship Id="rId26" Type="http://schemas.openxmlformats.org/officeDocument/2006/relationships/tags" Target="../tags/tag472.xml"/><Relationship Id="rId39" Type="http://schemas.openxmlformats.org/officeDocument/2006/relationships/tags" Target="../tags/tag485.xml"/><Relationship Id="rId21" Type="http://schemas.openxmlformats.org/officeDocument/2006/relationships/tags" Target="../tags/tag467.xml"/><Relationship Id="rId34" Type="http://schemas.openxmlformats.org/officeDocument/2006/relationships/tags" Target="../tags/tag480.xml"/><Relationship Id="rId42" Type="http://schemas.openxmlformats.org/officeDocument/2006/relationships/tags" Target="../tags/tag488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19.emf"/><Relationship Id="rId7" Type="http://schemas.openxmlformats.org/officeDocument/2006/relationships/tags" Target="../tags/tag453.xml"/><Relationship Id="rId2" Type="http://schemas.openxmlformats.org/officeDocument/2006/relationships/tags" Target="../tags/tag448.xml"/><Relationship Id="rId16" Type="http://schemas.openxmlformats.org/officeDocument/2006/relationships/tags" Target="../tags/tag462.xml"/><Relationship Id="rId29" Type="http://schemas.openxmlformats.org/officeDocument/2006/relationships/tags" Target="../tags/tag475.xml"/><Relationship Id="rId11" Type="http://schemas.openxmlformats.org/officeDocument/2006/relationships/tags" Target="../tags/tag457.xml"/><Relationship Id="rId24" Type="http://schemas.openxmlformats.org/officeDocument/2006/relationships/tags" Target="../tags/tag470.xml"/><Relationship Id="rId32" Type="http://schemas.openxmlformats.org/officeDocument/2006/relationships/tags" Target="../tags/tag478.xml"/><Relationship Id="rId37" Type="http://schemas.openxmlformats.org/officeDocument/2006/relationships/tags" Target="../tags/tag483.xml"/><Relationship Id="rId40" Type="http://schemas.openxmlformats.org/officeDocument/2006/relationships/tags" Target="../tags/tag486.xml"/><Relationship Id="rId45" Type="http://schemas.openxmlformats.org/officeDocument/2006/relationships/tags" Target="../tags/tag491.xml"/><Relationship Id="rId5" Type="http://schemas.openxmlformats.org/officeDocument/2006/relationships/tags" Target="../tags/tag451.xml"/><Relationship Id="rId15" Type="http://schemas.openxmlformats.org/officeDocument/2006/relationships/tags" Target="../tags/tag461.xml"/><Relationship Id="rId23" Type="http://schemas.openxmlformats.org/officeDocument/2006/relationships/tags" Target="../tags/tag469.xml"/><Relationship Id="rId28" Type="http://schemas.openxmlformats.org/officeDocument/2006/relationships/tags" Target="../tags/tag474.xml"/><Relationship Id="rId36" Type="http://schemas.openxmlformats.org/officeDocument/2006/relationships/tags" Target="../tags/tag482.xml"/><Relationship Id="rId49" Type="http://schemas.openxmlformats.org/officeDocument/2006/relationships/customXml" Target="../ink/ink12.xml"/><Relationship Id="rId10" Type="http://schemas.openxmlformats.org/officeDocument/2006/relationships/tags" Target="../tags/tag456.xml"/><Relationship Id="rId19" Type="http://schemas.openxmlformats.org/officeDocument/2006/relationships/tags" Target="../tags/tag465.xml"/><Relationship Id="rId31" Type="http://schemas.openxmlformats.org/officeDocument/2006/relationships/tags" Target="../tags/tag477.xml"/><Relationship Id="rId44" Type="http://schemas.openxmlformats.org/officeDocument/2006/relationships/tags" Target="../tags/tag490.xml"/><Relationship Id="rId4" Type="http://schemas.openxmlformats.org/officeDocument/2006/relationships/tags" Target="../tags/tag450.xml"/><Relationship Id="rId9" Type="http://schemas.openxmlformats.org/officeDocument/2006/relationships/tags" Target="../tags/tag455.xml"/><Relationship Id="rId14" Type="http://schemas.openxmlformats.org/officeDocument/2006/relationships/tags" Target="../tags/tag460.xml"/><Relationship Id="rId22" Type="http://schemas.openxmlformats.org/officeDocument/2006/relationships/tags" Target="../tags/tag468.xml"/><Relationship Id="rId27" Type="http://schemas.openxmlformats.org/officeDocument/2006/relationships/tags" Target="../tags/tag473.xml"/><Relationship Id="rId30" Type="http://schemas.openxmlformats.org/officeDocument/2006/relationships/tags" Target="../tags/tag476.xml"/><Relationship Id="rId35" Type="http://schemas.openxmlformats.org/officeDocument/2006/relationships/tags" Target="../tags/tag481.xml"/><Relationship Id="rId43" Type="http://schemas.openxmlformats.org/officeDocument/2006/relationships/tags" Target="../tags/tag489.xml"/><Relationship Id="rId48" Type="http://schemas.openxmlformats.org/officeDocument/2006/relationships/notesSlide" Target="../notesSlides/notesSlide36.xml"/><Relationship Id="rId8" Type="http://schemas.openxmlformats.org/officeDocument/2006/relationships/tags" Target="../tags/tag454.xml"/><Relationship Id="rId3" Type="http://schemas.openxmlformats.org/officeDocument/2006/relationships/tags" Target="../tags/tag449.xml"/><Relationship Id="rId12" Type="http://schemas.openxmlformats.org/officeDocument/2006/relationships/tags" Target="../tags/tag458.xml"/><Relationship Id="rId17" Type="http://schemas.openxmlformats.org/officeDocument/2006/relationships/tags" Target="../tags/tag463.xml"/><Relationship Id="rId25" Type="http://schemas.openxmlformats.org/officeDocument/2006/relationships/tags" Target="../tags/tag471.xml"/><Relationship Id="rId33" Type="http://schemas.openxmlformats.org/officeDocument/2006/relationships/tags" Target="../tags/tag479.xml"/><Relationship Id="rId38" Type="http://schemas.openxmlformats.org/officeDocument/2006/relationships/tags" Target="../tags/tag484.xml"/><Relationship Id="rId46" Type="http://schemas.openxmlformats.org/officeDocument/2006/relationships/tags" Target="../tags/tag492.xml"/><Relationship Id="rId20" Type="http://schemas.openxmlformats.org/officeDocument/2006/relationships/tags" Target="../tags/tag466.xml"/><Relationship Id="rId41" Type="http://schemas.openxmlformats.org/officeDocument/2006/relationships/tags" Target="../tags/tag487.xml"/><Relationship Id="rId1" Type="http://schemas.openxmlformats.org/officeDocument/2006/relationships/tags" Target="../tags/tag447.xml"/><Relationship Id="rId6" Type="http://schemas.openxmlformats.org/officeDocument/2006/relationships/tags" Target="../tags/tag452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505.xml"/><Relationship Id="rId18" Type="http://schemas.openxmlformats.org/officeDocument/2006/relationships/tags" Target="../tags/tag510.xml"/><Relationship Id="rId26" Type="http://schemas.openxmlformats.org/officeDocument/2006/relationships/tags" Target="../tags/tag518.xml"/><Relationship Id="rId39" Type="http://schemas.openxmlformats.org/officeDocument/2006/relationships/tags" Target="../tags/tag531.xml"/><Relationship Id="rId21" Type="http://schemas.openxmlformats.org/officeDocument/2006/relationships/tags" Target="../tags/tag513.xml"/><Relationship Id="rId34" Type="http://schemas.openxmlformats.org/officeDocument/2006/relationships/tags" Target="../tags/tag526.xml"/><Relationship Id="rId42" Type="http://schemas.openxmlformats.org/officeDocument/2006/relationships/tags" Target="../tags/tag534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20.emf"/><Relationship Id="rId7" Type="http://schemas.openxmlformats.org/officeDocument/2006/relationships/tags" Target="../tags/tag499.xml"/><Relationship Id="rId2" Type="http://schemas.openxmlformats.org/officeDocument/2006/relationships/tags" Target="../tags/tag494.xml"/><Relationship Id="rId16" Type="http://schemas.openxmlformats.org/officeDocument/2006/relationships/tags" Target="../tags/tag508.xml"/><Relationship Id="rId29" Type="http://schemas.openxmlformats.org/officeDocument/2006/relationships/tags" Target="../tags/tag521.xml"/><Relationship Id="rId11" Type="http://schemas.openxmlformats.org/officeDocument/2006/relationships/tags" Target="../tags/tag503.xml"/><Relationship Id="rId24" Type="http://schemas.openxmlformats.org/officeDocument/2006/relationships/tags" Target="../tags/tag516.xml"/><Relationship Id="rId32" Type="http://schemas.openxmlformats.org/officeDocument/2006/relationships/tags" Target="../tags/tag524.xml"/><Relationship Id="rId37" Type="http://schemas.openxmlformats.org/officeDocument/2006/relationships/tags" Target="../tags/tag529.xml"/><Relationship Id="rId40" Type="http://schemas.openxmlformats.org/officeDocument/2006/relationships/tags" Target="../tags/tag532.xml"/><Relationship Id="rId45" Type="http://schemas.openxmlformats.org/officeDocument/2006/relationships/tags" Target="../tags/tag537.xml"/><Relationship Id="rId5" Type="http://schemas.openxmlformats.org/officeDocument/2006/relationships/tags" Target="../tags/tag497.xml"/><Relationship Id="rId15" Type="http://schemas.openxmlformats.org/officeDocument/2006/relationships/tags" Target="../tags/tag507.xml"/><Relationship Id="rId23" Type="http://schemas.openxmlformats.org/officeDocument/2006/relationships/tags" Target="../tags/tag515.xml"/><Relationship Id="rId28" Type="http://schemas.openxmlformats.org/officeDocument/2006/relationships/tags" Target="../tags/tag520.xml"/><Relationship Id="rId36" Type="http://schemas.openxmlformats.org/officeDocument/2006/relationships/tags" Target="../tags/tag528.xml"/><Relationship Id="rId49" Type="http://schemas.openxmlformats.org/officeDocument/2006/relationships/customXml" Target="../ink/ink13.xml"/><Relationship Id="rId10" Type="http://schemas.openxmlformats.org/officeDocument/2006/relationships/tags" Target="../tags/tag502.xml"/><Relationship Id="rId19" Type="http://schemas.openxmlformats.org/officeDocument/2006/relationships/tags" Target="../tags/tag511.xml"/><Relationship Id="rId31" Type="http://schemas.openxmlformats.org/officeDocument/2006/relationships/tags" Target="../tags/tag523.xml"/><Relationship Id="rId44" Type="http://schemas.openxmlformats.org/officeDocument/2006/relationships/tags" Target="../tags/tag536.xml"/><Relationship Id="rId4" Type="http://schemas.openxmlformats.org/officeDocument/2006/relationships/tags" Target="../tags/tag496.xml"/><Relationship Id="rId9" Type="http://schemas.openxmlformats.org/officeDocument/2006/relationships/tags" Target="../tags/tag501.xml"/><Relationship Id="rId14" Type="http://schemas.openxmlformats.org/officeDocument/2006/relationships/tags" Target="../tags/tag506.xml"/><Relationship Id="rId22" Type="http://schemas.openxmlformats.org/officeDocument/2006/relationships/tags" Target="../tags/tag514.xml"/><Relationship Id="rId27" Type="http://schemas.openxmlformats.org/officeDocument/2006/relationships/tags" Target="../tags/tag519.xml"/><Relationship Id="rId30" Type="http://schemas.openxmlformats.org/officeDocument/2006/relationships/tags" Target="../tags/tag522.xml"/><Relationship Id="rId35" Type="http://schemas.openxmlformats.org/officeDocument/2006/relationships/tags" Target="../tags/tag527.xml"/><Relationship Id="rId43" Type="http://schemas.openxmlformats.org/officeDocument/2006/relationships/tags" Target="../tags/tag535.xml"/><Relationship Id="rId48" Type="http://schemas.openxmlformats.org/officeDocument/2006/relationships/notesSlide" Target="../notesSlides/notesSlide37.xml"/><Relationship Id="rId8" Type="http://schemas.openxmlformats.org/officeDocument/2006/relationships/tags" Target="../tags/tag500.xml"/><Relationship Id="rId3" Type="http://schemas.openxmlformats.org/officeDocument/2006/relationships/tags" Target="../tags/tag495.xml"/><Relationship Id="rId12" Type="http://schemas.openxmlformats.org/officeDocument/2006/relationships/tags" Target="../tags/tag504.xml"/><Relationship Id="rId17" Type="http://schemas.openxmlformats.org/officeDocument/2006/relationships/tags" Target="../tags/tag509.xml"/><Relationship Id="rId25" Type="http://schemas.openxmlformats.org/officeDocument/2006/relationships/tags" Target="../tags/tag517.xml"/><Relationship Id="rId33" Type="http://schemas.openxmlformats.org/officeDocument/2006/relationships/tags" Target="../tags/tag525.xml"/><Relationship Id="rId38" Type="http://schemas.openxmlformats.org/officeDocument/2006/relationships/tags" Target="../tags/tag530.xml"/><Relationship Id="rId46" Type="http://schemas.openxmlformats.org/officeDocument/2006/relationships/tags" Target="../tags/tag538.xml"/><Relationship Id="rId20" Type="http://schemas.openxmlformats.org/officeDocument/2006/relationships/tags" Target="../tags/tag512.xml"/><Relationship Id="rId41" Type="http://schemas.openxmlformats.org/officeDocument/2006/relationships/tags" Target="../tags/tag533.xml"/><Relationship Id="rId1" Type="http://schemas.openxmlformats.org/officeDocument/2006/relationships/tags" Target="../tags/tag493.xml"/><Relationship Id="rId6" Type="http://schemas.openxmlformats.org/officeDocument/2006/relationships/tags" Target="../tags/tag498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551.xml"/><Relationship Id="rId18" Type="http://schemas.openxmlformats.org/officeDocument/2006/relationships/tags" Target="../tags/tag556.xml"/><Relationship Id="rId26" Type="http://schemas.openxmlformats.org/officeDocument/2006/relationships/tags" Target="../tags/tag564.xml"/><Relationship Id="rId39" Type="http://schemas.openxmlformats.org/officeDocument/2006/relationships/tags" Target="../tags/tag577.xml"/><Relationship Id="rId21" Type="http://schemas.openxmlformats.org/officeDocument/2006/relationships/tags" Target="../tags/tag559.xml"/><Relationship Id="rId34" Type="http://schemas.openxmlformats.org/officeDocument/2006/relationships/tags" Target="../tags/tag572.xml"/><Relationship Id="rId42" Type="http://schemas.openxmlformats.org/officeDocument/2006/relationships/tags" Target="../tags/tag580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21.emf"/><Relationship Id="rId7" Type="http://schemas.openxmlformats.org/officeDocument/2006/relationships/tags" Target="../tags/tag545.xml"/><Relationship Id="rId2" Type="http://schemas.openxmlformats.org/officeDocument/2006/relationships/tags" Target="../tags/tag540.xml"/><Relationship Id="rId16" Type="http://schemas.openxmlformats.org/officeDocument/2006/relationships/tags" Target="../tags/tag554.xml"/><Relationship Id="rId29" Type="http://schemas.openxmlformats.org/officeDocument/2006/relationships/tags" Target="../tags/tag567.xml"/><Relationship Id="rId11" Type="http://schemas.openxmlformats.org/officeDocument/2006/relationships/tags" Target="../tags/tag549.xml"/><Relationship Id="rId24" Type="http://schemas.openxmlformats.org/officeDocument/2006/relationships/tags" Target="../tags/tag562.xml"/><Relationship Id="rId32" Type="http://schemas.openxmlformats.org/officeDocument/2006/relationships/tags" Target="../tags/tag570.xml"/><Relationship Id="rId37" Type="http://schemas.openxmlformats.org/officeDocument/2006/relationships/tags" Target="../tags/tag575.xml"/><Relationship Id="rId40" Type="http://schemas.openxmlformats.org/officeDocument/2006/relationships/tags" Target="../tags/tag578.xml"/><Relationship Id="rId45" Type="http://schemas.openxmlformats.org/officeDocument/2006/relationships/tags" Target="../tags/tag583.xml"/><Relationship Id="rId5" Type="http://schemas.openxmlformats.org/officeDocument/2006/relationships/tags" Target="../tags/tag543.xml"/><Relationship Id="rId15" Type="http://schemas.openxmlformats.org/officeDocument/2006/relationships/tags" Target="../tags/tag553.xml"/><Relationship Id="rId23" Type="http://schemas.openxmlformats.org/officeDocument/2006/relationships/tags" Target="../tags/tag561.xml"/><Relationship Id="rId28" Type="http://schemas.openxmlformats.org/officeDocument/2006/relationships/tags" Target="../tags/tag566.xml"/><Relationship Id="rId36" Type="http://schemas.openxmlformats.org/officeDocument/2006/relationships/tags" Target="../tags/tag574.xml"/><Relationship Id="rId49" Type="http://schemas.openxmlformats.org/officeDocument/2006/relationships/customXml" Target="../ink/ink14.xml"/><Relationship Id="rId10" Type="http://schemas.openxmlformats.org/officeDocument/2006/relationships/tags" Target="../tags/tag548.xml"/><Relationship Id="rId19" Type="http://schemas.openxmlformats.org/officeDocument/2006/relationships/tags" Target="../tags/tag557.xml"/><Relationship Id="rId31" Type="http://schemas.openxmlformats.org/officeDocument/2006/relationships/tags" Target="../tags/tag569.xml"/><Relationship Id="rId44" Type="http://schemas.openxmlformats.org/officeDocument/2006/relationships/tags" Target="../tags/tag582.xml"/><Relationship Id="rId52" Type="http://schemas.openxmlformats.org/officeDocument/2006/relationships/image" Target="../media/image9.emf"/><Relationship Id="rId4" Type="http://schemas.openxmlformats.org/officeDocument/2006/relationships/tags" Target="../tags/tag542.xml"/><Relationship Id="rId9" Type="http://schemas.openxmlformats.org/officeDocument/2006/relationships/tags" Target="../tags/tag547.xml"/><Relationship Id="rId14" Type="http://schemas.openxmlformats.org/officeDocument/2006/relationships/tags" Target="../tags/tag552.xml"/><Relationship Id="rId22" Type="http://schemas.openxmlformats.org/officeDocument/2006/relationships/tags" Target="../tags/tag560.xml"/><Relationship Id="rId27" Type="http://schemas.openxmlformats.org/officeDocument/2006/relationships/tags" Target="../tags/tag565.xml"/><Relationship Id="rId30" Type="http://schemas.openxmlformats.org/officeDocument/2006/relationships/tags" Target="../tags/tag568.xml"/><Relationship Id="rId35" Type="http://schemas.openxmlformats.org/officeDocument/2006/relationships/tags" Target="../tags/tag573.xml"/><Relationship Id="rId43" Type="http://schemas.openxmlformats.org/officeDocument/2006/relationships/tags" Target="../tags/tag581.xml"/><Relationship Id="rId48" Type="http://schemas.openxmlformats.org/officeDocument/2006/relationships/notesSlide" Target="../notesSlides/notesSlide38.xml"/><Relationship Id="rId8" Type="http://schemas.openxmlformats.org/officeDocument/2006/relationships/tags" Target="../tags/tag546.xml"/><Relationship Id="rId51" Type="http://schemas.openxmlformats.org/officeDocument/2006/relationships/customXml" Target="../ink/ink15.xml"/><Relationship Id="rId3" Type="http://schemas.openxmlformats.org/officeDocument/2006/relationships/tags" Target="../tags/tag541.xml"/><Relationship Id="rId12" Type="http://schemas.openxmlformats.org/officeDocument/2006/relationships/tags" Target="../tags/tag550.xml"/><Relationship Id="rId17" Type="http://schemas.openxmlformats.org/officeDocument/2006/relationships/tags" Target="../tags/tag555.xml"/><Relationship Id="rId25" Type="http://schemas.openxmlformats.org/officeDocument/2006/relationships/tags" Target="../tags/tag563.xml"/><Relationship Id="rId33" Type="http://schemas.openxmlformats.org/officeDocument/2006/relationships/tags" Target="../tags/tag571.xml"/><Relationship Id="rId38" Type="http://schemas.openxmlformats.org/officeDocument/2006/relationships/tags" Target="../tags/tag576.xml"/><Relationship Id="rId46" Type="http://schemas.openxmlformats.org/officeDocument/2006/relationships/tags" Target="../tags/tag584.xml"/><Relationship Id="rId20" Type="http://schemas.openxmlformats.org/officeDocument/2006/relationships/tags" Target="../tags/tag558.xml"/><Relationship Id="rId41" Type="http://schemas.openxmlformats.org/officeDocument/2006/relationships/tags" Target="../tags/tag579.xml"/><Relationship Id="rId1" Type="http://schemas.openxmlformats.org/officeDocument/2006/relationships/tags" Target="../tags/tag539.xml"/><Relationship Id="rId6" Type="http://schemas.openxmlformats.org/officeDocument/2006/relationships/tags" Target="../tags/tag54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6.xml"/><Relationship Id="rId5" Type="http://schemas.openxmlformats.org/officeDocument/2006/relationships/image" Target="../media/image13.emf"/><Relationship Id="rId4" Type="http://schemas.openxmlformats.org/officeDocument/2006/relationships/customXml" Target="../ink/ink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7.xml"/><Relationship Id="rId5" Type="http://schemas.openxmlformats.org/officeDocument/2006/relationships/image" Target="../media/image14.emf"/><Relationship Id="rId4" Type="http://schemas.openxmlformats.org/officeDocument/2006/relationships/customXml" Target="../ink/ink1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2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image" Target="../media/image4.emf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customXml" Target="../ink/ink2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7.xml"/><Relationship Id="rId21" Type="http://schemas.openxmlformats.org/officeDocument/2006/relationships/image" Target="../media/image5.emf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customXml" Target="../ink/ink3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6002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Structures &amp; Algorithms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9: Priority Queues and Binary Heaps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Spring 2016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400800"/>
            <a:ext cx="3429000" cy="457200"/>
          </a:xfrm>
        </p:spPr>
        <p:txBody>
          <a:bodyPr/>
          <a:lstStyle/>
          <a:p>
            <a:fld id="{6B0B4DB8-D656-4835-AC7E-8CF80E7E268E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DeleteMin</a:t>
            </a:r>
            <a:r>
              <a:rPr lang="en-US" dirty="0" smtClean="0"/>
              <a:t>: Keep the </a:t>
            </a:r>
            <a:r>
              <a:rPr lang="en-US" dirty="0"/>
              <a:t>Structure Property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638800" cy="4114800"/>
          </a:xfrm>
        </p:spPr>
        <p:txBody>
          <a:bodyPr/>
          <a:lstStyle/>
          <a:p>
            <a:r>
              <a:rPr lang="en-US" dirty="0"/>
              <a:t>We now have a </a:t>
            </a:r>
            <a:r>
              <a:rPr lang="en-US" dirty="0" smtClean="0"/>
              <a:t>“hole</a:t>
            </a:r>
            <a:r>
              <a:rPr lang="en-US" dirty="0"/>
              <a:t>” at the root</a:t>
            </a:r>
          </a:p>
          <a:p>
            <a:pPr lvl="1"/>
            <a:r>
              <a:rPr lang="en-US" dirty="0"/>
              <a:t>Need to fill the hole with another </a:t>
            </a:r>
            <a:r>
              <a:rPr lang="en-US" dirty="0" smtClean="0"/>
              <a:t>value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Keep structure property</a:t>
            </a:r>
            <a:r>
              <a:rPr lang="en-US" dirty="0" smtClean="0"/>
              <a:t>: When </a:t>
            </a:r>
            <a:r>
              <a:rPr lang="en-US" dirty="0"/>
              <a:t>we </a:t>
            </a:r>
            <a:r>
              <a:rPr lang="en-US" dirty="0" smtClean="0"/>
              <a:t>are </a:t>
            </a:r>
            <a:r>
              <a:rPr lang="en-US" dirty="0"/>
              <a:t>done, the tree will have one less node and must still be </a:t>
            </a:r>
            <a:r>
              <a:rPr lang="en-US" dirty="0" smtClean="0"/>
              <a:t>complete</a:t>
            </a:r>
          </a:p>
          <a:p>
            <a:endParaRPr lang="en-US" dirty="0"/>
          </a:p>
          <a:p>
            <a:r>
              <a:rPr lang="en-US" dirty="0" smtClean="0"/>
              <a:t>Pick the last node on the bottom row of the tree and move it to the “hole”</a:t>
            </a:r>
            <a:endParaRPr lang="en-US" dirty="0"/>
          </a:p>
        </p:txBody>
      </p:sp>
      <p:sp>
        <p:nvSpPr>
          <p:cNvPr id="105476" name="Oval 4"/>
          <p:cNvSpPr>
            <a:spLocks noChangeArrowheads="1"/>
          </p:cNvSpPr>
          <p:nvPr/>
        </p:nvSpPr>
        <p:spPr bwMode="auto">
          <a:xfrm>
            <a:off x="8305800" y="24384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sp>
        <p:nvSpPr>
          <p:cNvPr id="105477" name="Oval 5"/>
          <p:cNvSpPr>
            <a:spLocks noChangeArrowheads="1"/>
          </p:cNvSpPr>
          <p:nvPr/>
        </p:nvSpPr>
        <p:spPr bwMode="auto">
          <a:xfrm>
            <a:off x="7007225" y="24384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105478" name="Oval 6"/>
          <p:cNvSpPr>
            <a:spLocks noChangeArrowheads="1"/>
          </p:cNvSpPr>
          <p:nvPr/>
        </p:nvSpPr>
        <p:spPr bwMode="auto">
          <a:xfrm>
            <a:off x="8647113" y="29718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5479" name="Oval 7"/>
          <p:cNvSpPr>
            <a:spLocks noChangeArrowheads="1"/>
          </p:cNvSpPr>
          <p:nvPr/>
        </p:nvSpPr>
        <p:spPr bwMode="auto">
          <a:xfrm>
            <a:off x="7961313" y="29718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05480" name="Oval 8"/>
          <p:cNvSpPr>
            <a:spLocks noChangeArrowheads="1"/>
          </p:cNvSpPr>
          <p:nvPr/>
        </p:nvSpPr>
        <p:spPr bwMode="auto">
          <a:xfrm>
            <a:off x="7388225" y="29718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sp>
        <p:nvSpPr>
          <p:cNvPr id="105481" name="Oval 9"/>
          <p:cNvSpPr>
            <a:spLocks noChangeArrowheads="1"/>
          </p:cNvSpPr>
          <p:nvPr/>
        </p:nvSpPr>
        <p:spPr bwMode="auto">
          <a:xfrm>
            <a:off x="6589713" y="29718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05482" name="Oval 10"/>
          <p:cNvSpPr>
            <a:spLocks noChangeArrowheads="1"/>
          </p:cNvSpPr>
          <p:nvPr/>
        </p:nvSpPr>
        <p:spPr bwMode="auto">
          <a:xfrm>
            <a:off x="7616825" y="35814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105483" name="Oval 11"/>
          <p:cNvSpPr>
            <a:spLocks noChangeArrowheads="1"/>
          </p:cNvSpPr>
          <p:nvPr/>
        </p:nvSpPr>
        <p:spPr bwMode="auto">
          <a:xfrm>
            <a:off x="7199313" y="35814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105484" name="Oval 12"/>
          <p:cNvSpPr>
            <a:spLocks noChangeArrowheads="1"/>
          </p:cNvSpPr>
          <p:nvPr/>
        </p:nvSpPr>
        <p:spPr bwMode="auto">
          <a:xfrm>
            <a:off x="6778625" y="35814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5485" name="Oval 13"/>
          <p:cNvSpPr>
            <a:spLocks noChangeArrowheads="1"/>
          </p:cNvSpPr>
          <p:nvPr/>
        </p:nvSpPr>
        <p:spPr bwMode="auto">
          <a:xfrm>
            <a:off x="6361113" y="35814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11</a:t>
            </a:r>
          </a:p>
        </p:txBody>
      </p:sp>
      <p:cxnSp>
        <p:nvCxnSpPr>
          <p:cNvPr id="105486" name="AutoShape 14"/>
          <p:cNvCxnSpPr>
            <a:cxnSpLocks noChangeShapeType="1"/>
            <a:stCxn id="105481" idx="3"/>
            <a:endCxn id="105485" idx="0"/>
          </p:cNvCxnSpPr>
          <p:nvPr/>
        </p:nvCxnSpPr>
        <p:spPr bwMode="auto">
          <a:xfrm flipH="1">
            <a:off x="6534150" y="3265488"/>
            <a:ext cx="1063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487" name="AutoShape 15"/>
          <p:cNvCxnSpPr>
            <a:cxnSpLocks noChangeShapeType="1"/>
            <a:stCxn id="105481" idx="5"/>
            <a:endCxn id="105484" idx="0"/>
          </p:cNvCxnSpPr>
          <p:nvPr/>
        </p:nvCxnSpPr>
        <p:spPr bwMode="auto">
          <a:xfrm>
            <a:off x="6883400" y="3265488"/>
            <a:ext cx="68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488" name="AutoShape 16"/>
          <p:cNvCxnSpPr>
            <a:cxnSpLocks noChangeShapeType="1"/>
            <a:stCxn id="105480" idx="3"/>
            <a:endCxn id="105483" idx="0"/>
          </p:cNvCxnSpPr>
          <p:nvPr/>
        </p:nvCxnSpPr>
        <p:spPr bwMode="auto">
          <a:xfrm flipH="1">
            <a:off x="7372350" y="3265488"/>
            <a:ext cx="66675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489" name="AutoShape 17"/>
          <p:cNvCxnSpPr>
            <a:cxnSpLocks noChangeShapeType="1"/>
            <a:stCxn id="105480" idx="5"/>
            <a:endCxn id="105482" idx="0"/>
          </p:cNvCxnSpPr>
          <p:nvPr/>
        </p:nvCxnSpPr>
        <p:spPr bwMode="auto">
          <a:xfrm>
            <a:off x="7681913" y="3265488"/>
            <a:ext cx="1079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490" name="AutoShape 18"/>
          <p:cNvCxnSpPr>
            <a:cxnSpLocks noChangeShapeType="1"/>
            <a:stCxn id="105477" idx="3"/>
            <a:endCxn id="105481" idx="0"/>
          </p:cNvCxnSpPr>
          <p:nvPr/>
        </p:nvCxnSpPr>
        <p:spPr bwMode="auto">
          <a:xfrm flipH="1">
            <a:off x="6762750" y="2732088"/>
            <a:ext cx="295275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491" name="AutoShape 19"/>
          <p:cNvCxnSpPr>
            <a:cxnSpLocks noChangeShapeType="1"/>
            <a:stCxn id="105477" idx="5"/>
            <a:endCxn id="105480" idx="0"/>
          </p:cNvCxnSpPr>
          <p:nvPr/>
        </p:nvCxnSpPr>
        <p:spPr bwMode="auto">
          <a:xfrm>
            <a:off x="7300913" y="2732088"/>
            <a:ext cx="2603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492" name="AutoShape 20"/>
          <p:cNvCxnSpPr>
            <a:cxnSpLocks noChangeShapeType="1"/>
            <a:stCxn id="105476" idx="3"/>
            <a:endCxn id="105479" idx="0"/>
          </p:cNvCxnSpPr>
          <p:nvPr/>
        </p:nvCxnSpPr>
        <p:spPr bwMode="auto">
          <a:xfrm flipH="1">
            <a:off x="8134350" y="2732088"/>
            <a:ext cx="2222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493" name="AutoShape 21"/>
          <p:cNvCxnSpPr>
            <a:cxnSpLocks noChangeShapeType="1"/>
            <a:stCxn id="105476" idx="5"/>
            <a:endCxn id="105478" idx="0"/>
          </p:cNvCxnSpPr>
          <p:nvPr/>
        </p:nvCxnSpPr>
        <p:spPr bwMode="auto">
          <a:xfrm>
            <a:off x="8599488" y="2732088"/>
            <a:ext cx="220662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494" name="AutoShape 22"/>
          <p:cNvCxnSpPr>
            <a:cxnSpLocks noChangeShapeType="1"/>
            <a:stCxn id="105496" idx="3"/>
            <a:endCxn id="105477" idx="0"/>
          </p:cNvCxnSpPr>
          <p:nvPr/>
        </p:nvCxnSpPr>
        <p:spPr bwMode="auto">
          <a:xfrm flipH="1">
            <a:off x="7180263" y="2141538"/>
            <a:ext cx="527050" cy="296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495" name="AutoShape 23"/>
          <p:cNvCxnSpPr>
            <a:cxnSpLocks noChangeShapeType="1"/>
            <a:stCxn id="105496" idx="5"/>
            <a:endCxn id="105476" idx="0"/>
          </p:cNvCxnSpPr>
          <p:nvPr/>
        </p:nvCxnSpPr>
        <p:spPr bwMode="auto">
          <a:xfrm>
            <a:off x="7950200" y="2141538"/>
            <a:ext cx="528638" cy="296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5496" name="Oval 24"/>
          <p:cNvSpPr>
            <a:spLocks noChangeArrowheads="1"/>
          </p:cNvSpPr>
          <p:nvPr/>
        </p:nvSpPr>
        <p:spPr bwMode="auto">
          <a:xfrm>
            <a:off x="7656513" y="1828800"/>
            <a:ext cx="344487" cy="344488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5497" name="Oval 25"/>
          <p:cNvSpPr>
            <a:spLocks noChangeArrowheads="1"/>
          </p:cNvSpPr>
          <p:nvPr/>
        </p:nvSpPr>
        <p:spPr bwMode="auto">
          <a:xfrm>
            <a:off x="8040688" y="48006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sp>
        <p:nvSpPr>
          <p:cNvPr id="105498" name="Oval 26"/>
          <p:cNvSpPr>
            <a:spLocks noChangeArrowheads="1"/>
          </p:cNvSpPr>
          <p:nvPr/>
        </p:nvSpPr>
        <p:spPr bwMode="auto">
          <a:xfrm>
            <a:off x="6742113" y="48006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105499" name="Oval 27"/>
          <p:cNvSpPr>
            <a:spLocks noChangeArrowheads="1"/>
          </p:cNvSpPr>
          <p:nvPr/>
        </p:nvSpPr>
        <p:spPr bwMode="auto">
          <a:xfrm>
            <a:off x="8382000" y="53340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5500" name="Oval 28"/>
          <p:cNvSpPr>
            <a:spLocks noChangeArrowheads="1"/>
          </p:cNvSpPr>
          <p:nvPr/>
        </p:nvSpPr>
        <p:spPr bwMode="auto">
          <a:xfrm>
            <a:off x="7696200" y="53340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05501" name="Oval 29"/>
          <p:cNvSpPr>
            <a:spLocks noChangeArrowheads="1"/>
          </p:cNvSpPr>
          <p:nvPr/>
        </p:nvSpPr>
        <p:spPr bwMode="auto">
          <a:xfrm>
            <a:off x="7123113" y="53340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sp>
        <p:nvSpPr>
          <p:cNvPr id="105502" name="Oval 30"/>
          <p:cNvSpPr>
            <a:spLocks noChangeArrowheads="1"/>
          </p:cNvSpPr>
          <p:nvPr/>
        </p:nvSpPr>
        <p:spPr bwMode="auto">
          <a:xfrm>
            <a:off x="6324600" y="53340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05503" name="Oval 31"/>
          <p:cNvSpPr>
            <a:spLocks noChangeArrowheads="1"/>
          </p:cNvSpPr>
          <p:nvPr/>
        </p:nvSpPr>
        <p:spPr bwMode="auto">
          <a:xfrm>
            <a:off x="7391400" y="5943600"/>
            <a:ext cx="344488" cy="344488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105504" name="Oval 32"/>
          <p:cNvSpPr>
            <a:spLocks noChangeArrowheads="1"/>
          </p:cNvSpPr>
          <p:nvPr/>
        </p:nvSpPr>
        <p:spPr bwMode="auto">
          <a:xfrm>
            <a:off x="6934200" y="59436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105505" name="Oval 33"/>
          <p:cNvSpPr>
            <a:spLocks noChangeArrowheads="1"/>
          </p:cNvSpPr>
          <p:nvPr/>
        </p:nvSpPr>
        <p:spPr bwMode="auto">
          <a:xfrm>
            <a:off x="6513513" y="59436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5506" name="Oval 34"/>
          <p:cNvSpPr>
            <a:spLocks noChangeArrowheads="1"/>
          </p:cNvSpPr>
          <p:nvPr/>
        </p:nvSpPr>
        <p:spPr bwMode="auto">
          <a:xfrm>
            <a:off x="6096000" y="59436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11</a:t>
            </a:r>
          </a:p>
        </p:txBody>
      </p:sp>
      <p:cxnSp>
        <p:nvCxnSpPr>
          <p:cNvPr id="105507" name="AutoShape 35"/>
          <p:cNvCxnSpPr>
            <a:cxnSpLocks noChangeShapeType="1"/>
            <a:stCxn id="105502" idx="3"/>
            <a:endCxn id="105506" idx="0"/>
          </p:cNvCxnSpPr>
          <p:nvPr/>
        </p:nvCxnSpPr>
        <p:spPr bwMode="auto">
          <a:xfrm flipH="1">
            <a:off x="6269038" y="5627688"/>
            <a:ext cx="106362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508" name="AutoShape 36"/>
          <p:cNvCxnSpPr>
            <a:cxnSpLocks noChangeShapeType="1"/>
            <a:stCxn id="105502" idx="5"/>
            <a:endCxn id="105505" idx="0"/>
          </p:cNvCxnSpPr>
          <p:nvPr/>
        </p:nvCxnSpPr>
        <p:spPr bwMode="auto">
          <a:xfrm>
            <a:off x="6618288" y="5627688"/>
            <a:ext cx="68262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509" name="AutoShape 37"/>
          <p:cNvCxnSpPr>
            <a:cxnSpLocks noChangeShapeType="1"/>
            <a:stCxn id="105501" idx="3"/>
            <a:endCxn id="105504" idx="0"/>
          </p:cNvCxnSpPr>
          <p:nvPr/>
        </p:nvCxnSpPr>
        <p:spPr bwMode="auto">
          <a:xfrm flipH="1">
            <a:off x="7107238" y="5627688"/>
            <a:ext cx="66675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510" name="AutoShape 38"/>
          <p:cNvCxnSpPr>
            <a:cxnSpLocks noChangeShapeType="1"/>
            <a:stCxn id="105501" idx="5"/>
            <a:endCxn id="105503" idx="0"/>
          </p:cNvCxnSpPr>
          <p:nvPr/>
        </p:nvCxnSpPr>
        <p:spPr bwMode="auto">
          <a:xfrm>
            <a:off x="7416800" y="5627688"/>
            <a:ext cx="147638" cy="3032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cxnSp>
        <p:nvCxnSpPr>
          <p:cNvPr id="105511" name="AutoShape 39"/>
          <p:cNvCxnSpPr>
            <a:cxnSpLocks noChangeShapeType="1"/>
            <a:stCxn id="105498" idx="3"/>
            <a:endCxn id="105502" idx="0"/>
          </p:cNvCxnSpPr>
          <p:nvPr/>
        </p:nvCxnSpPr>
        <p:spPr bwMode="auto">
          <a:xfrm flipH="1">
            <a:off x="6497638" y="5094288"/>
            <a:ext cx="295275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512" name="AutoShape 40"/>
          <p:cNvCxnSpPr>
            <a:cxnSpLocks noChangeShapeType="1"/>
            <a:stCxn id="105498" idx="5"/>
            <a:endCxn id="105501" idx="0"/>
          </p:cNvCxnSpPr>
          <p:nvPr/>
        </p:nvCxnSpPr>
        <p:spPr bwMode="auto">
          <a:xfrm>
            <a:off x="7035800" y="5094288"/>
            <a:ext cx="2603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513" name="AutoShape 41"/>
          <p:cNvCxnSpPr>
            <a:cxnSpLocks noChangeShapeType="1"/>
            <a:stCxn id="105497" idx="3"/>
            <a:endCxn id="105500" idx="0"/>
          </p:cNvCxnSpPr>
          <p:nvPr/>
        </p:nvCxnSpPr>
        <p:spPr bwMode="auto">
          <a:xfrm flipH="1">
            <a:off x="7869238" y="5094288"/>
            <a:ext cx="2222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514" name="AutoShape 42"/>
          <p:cNvCxnSpPr>
            <a:cxnSpLocks noChangeShapeType="1"/>
            <a:stCxn id="105497" idx="5"/>
            <a:endCxn id="105499" idx="0"/>
          </p:cNvCxnSpPr>
          <p:nvPr/>
        </p:nvCxnSpPr>
        <p:spPr bwMode="auto">
          <a:xfrm>
            <a:off x="8334375" y="5094288"/>
            <a:ext cx="220663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515" name="AutoShape 43"/>
          <p:cNvCxnSpPr>
            <a:cxnSpLocks noChangeShapeType="1"/>
            <a:stCxn id="105517" idx="3"/>
            <a:endCxn id="105498" idx="0"/>
          </p:cNvCxnSpPr>
          <p:nvPr/>
        </p:nvCxnSpPr>
        <p:spPr bwMode="auto">
          <a:xfrm flipH="1">
            <a:off x="6915150" y="4484688"/>
            <a:ext cx="5270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516" name="AutoShape 44"/>
          <p:cNvCxnSpPr>
            <a:cxnSpLocks noChangeShapeType="1"/>
            <a:stCxn id="105517" idx="5"/>
            <a:endCxn id="105497" idx="0"/>
          </p:cNvCxnSpPr>
          <p:nvPr/>
        </p:nvCxnSpPr>
        <p:spPr bwMode="auto">
          <a:xfrm>
            <a:off x="7685088" y="4484688"/>
            <a:ext cx="528637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5517" name="Oval 45"/>
          <p:cNvSpPr>
            <a:spLocks noChangeArrowheads="1"/>
          </p:cNvSpPr>
          <p:nvPr/>
        </p:nvSpPr>
        <p:spPr bwMode="auto">
          <a:xfrm>
            <a:off x="7391400" y="41910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7" name="Date Placeholder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2"/>
          </p:nvPr>
        </p:nvSpPr>
        <p:spPr>
          <a:xfrm>
            <a:off x="2971800" y="6400800"/>
            <a:ext cx="3429000" cy="457200"/>
          </a:xfrm>
        </p:spPr>
        <p:txBody>
          <a:bodyPr/>
          <a:lstStyle/>
          <a:p>
            <a:r>
              <a:rPr lang="en-US" smtClean="0"/>
              <a:t>CSE 373 Data Structures &amp;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7" grpId="0" animBg="1"/>
      <p:bldP spid="105498" grpId="0" animBg="1"/>
      <p:bldP spid="105499" grpId="0" animBg="1"/>
      <p:bldP spid="105500" grpId="0" animBg="1"/>
      <p:bldP spid="105501" grpId="0" animBg="1"/>
      <p:bldP spid="105502" grpId="0" animBg="1"/>
      <p:bldP spid="105503" grpId="0" animBg="1"/>
      <p:bldP spid="105504" grpId="0" animBg="1"/>
      <p:bldP spid="105505" grpId="0" animBg="1"/>
      <p:bldP spid="105506" grpId="0" animBg="1"/>
      <p:bldP spid="1055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3429000" cy="457200"/>
          </a:xfrm>
        </p:spPr>
        <p:txBody>
          <a:bodyPr/>
          <a:lstStyle/>
          <a:p>
            <a:fld id="{FF255F93-BC14-4D8A-8D46-D4531050C23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err="1">
                <a:solidFill>
                  <a:schemeClr val="accent6"/>
                </a:solidFill>
              </a:rPr>
              <a:t>DeleteMin</a:t>
            </a:r>
            <a:r>
              <a:rPr lang="en-US" dirty="0">
                <a:solidFill>
                  <a:schemeClr val="accent6"/>
                </a:solidFill>
              </a:rPr>
              <a:t>: Restore </a:t>
            </a:r>
            <a:r>
              <a:rPr lang="en-US" dirty="0" smtClean="0">
                <a:solidFill>
                  <a:schemeClr val="accent6"/>
                </a:solidFill>
              </a:rPr>
              <a:t>the Heap Propert</a:t>
            </a:r>
            <a:r>
              <a:rPr lang="en-US" dirty="0" smtClean="0">
                <a:solidFill>
                  <a:schemeClr val="accent2"/>
                </a:solidFill>
              </a:rPr>
              <a:t>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7523" name="Line 3"/>
          <p:cNvSpPr>
            <a:spLocks noChangeShapeType="1"/>
          </p:cNvSpPr>
          <p:nvPr/>
        </p:nvSpPr>
        <p:spPr bwMode="auto">
          <a:xfrm>
            <a:off x="3067050" y="3905250"/>
            <a:ext cx="523875" cy="158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5962650" y="3890963"/>
            <a:ext cx="523875" cy="1587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7848600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b="0" dirty="0" smtClean="0">
                <a:solidFill>
                  <a:srgbClr val="0000FF"/>
                </a:solidFill>
                <a:latin typeface="Arial" charset="0"/>
              </a:rPr>
              <a:t>Percolate down</a:t>
            </a:r>
            <a:r>
              <a:rPr lang="en-US" sz="2000" b="0" dirty="0" smtClean="0">
                <a:latin typeface="Arial" charset="0"/>
              </a:rPr>
              <a:t>: </a:t>
            </a:r>
          </a:p>
          <a:p>
            <a:pPr eaLnBrk="0" hangingPunct="0">
              <a:buFontTx/>
              <a:buChar char="•"/>
            </a:pPr>
            <a:r>
              <a:rPr lang="en-US" sz="2000" b="0" dirty="0" smtClean="0">
                <a:latin typeface="Arial" charset="0"/>
              </a:rPr>
              <a:t>  Keep </a:t>
            </a:r>
            <a:r>
              <a:rPr lang="en-US" sz="2000" b="0" dirty="0">
                <a:latin typeface="Arial" charset="0"/>
              </a:rPr>
              <a:t>comparing </a:t>
            </a:r>
            <a:r>
              <a:rPr lang="en-US" sz="2000" b="0" dirty="0" smtClean="0">
                <a:latin typeface="Arial" charset="0"/>
              </a:rPr>
              <a:t>priority of item with both children </a:t>
            </a:r>
          </a:p>
          <a:p>
            <a:pPr eaLnBrk="0" hangingPunct="0">
              <a:buFontTx/>
              <a:buChar char="•"/>
            </a:pPr>
            <a:r>
              <a:rPr lang="en-US" sz="2000" b="0" dirty="0" smtClean="0">
                <a:latin typeface="Arial" charset="0"/>
              </a:rPr>
              <a:t>  If priority is less important, swap with the most important child </a:t>
            </a:r>
            <a:r>
              <a:rPr lang="en-US" sz="2000" b="0" dirty="0">
                <a:latin typeface="Arial" charset="0"/>
              </a:rPr>
              <a:t>and </a:t>
            </a:r>
            <a:r>
              <a:rPr lang="en-US" sz="2000" b="0" dirty="0" smtClean="0">
                <a:latin typeface="Arial" charset="0"/>
              </a:rPr>
              <a:t>	go </a:t>
            </a:r>
            <a:r>
              <a:rPr lang="en-US" sz="2000" b="0" dirty="0">
                <a:latin typeface="Arial" charset="0"/>
              </a:rPr>
              <a:t>down one level</a:t>
            </a:r>
          </a:p>
          <a:p>
            <a:pPr eaLnBrk="0" hangingPunct="0">
              <a:buFontTx/>
              <a:buChar char="•"/>
            </a:pPr>
            <a:r>
              <a:rPr lang="en-US" sz="2000" b="0" dirty="0" smtClean="0">
                <a:latin typeface="Arial" charset="0"/>
              </a:rPr>
              <a:t>  </a:t>
            </a:r>
            <a:r>
              <a:rPr lang="en-US" sz="2000" b="0" dirty="0">
                <a:latin typeface="Arial" charset="0"/>
              </a:rPr>
              <a:t>Done if both children are 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less important than the </a:t>
            </a:r>
            <a:r>
              <a:rPr lang="en-US" sz="2000" b="0" dirty="0">
                <a:latin typeface="Arial" charset="0"/>
                <a:sym typeface="Symbol" pitchFamily="18" charset="2"/>
              </a:rPr>
              <a:t>item or 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we’ve 	reached </a:t>
            </a:r>
            <a:r>
              <a:rPr lang="en-US" sz="2000" b="0" dirty="0">
                <a:latin typeface="Arial" charset="0"/>
                <a:sym typeface="Symbol" pitchFamily="18" charset="2"/>
              </a:rPr>
              <a:t>a leaf 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node</a:t>
            </a:r>
            <a:endParaRPr lang="en-US" sz="2000" b="0" dirty="0">
              <a:latin typeface="Arial" charset="0"/>
            </a:endParaRPr>
          </a:p>
        </p:txBody>
      </p:sp>
      <p:sp>
        <p:nvSpPr>
          <p:cNvPr id="107526" name="Oval 6"/>
          <p:cNvSpPr>
            <a:spLocks noChangeArrowheads="1"/>
          </p:cNvSpPr>
          <p:nvPr/>
        </p:nvSpPr>
        <p:spPr bwMode="auto">
          <a:xfrm>
            <a:off x="2249488" y="38862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7527" name="Oval 7"/>
          <p:cNvSpPr>
            <a:spLocks noChangeArrowheads="1"/>
          </p:cNvSpPr>
          <p:nvPr/>
        </p:nvSpPr>
        <p:spPr bwMode="auto">
          <a:xfrm>
            <a:off x="950913" y="38862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107528" name="Oval 8"/>
          <p:cNvSpPr>
            <a:spLocks noChangeArrowheads="1"/>
          </p:cNvSpPr>
          <p:nvPr/>
        </p:nvSpPr>
        <p:spPr bwMode="auto">
          <a:xfrm>
            <a:off x="2590800" y="44196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7529" name="Oval 9"/>
          <p:cNvSpPr>
            <a:spLocks noChangeArrowheads="1"/>
          </p:cNvSpPr>
          <p:nvPr/>
        </p:nvSpPr>
        <p:spPr bwMode="auto">
          <a:xfrm>
            <a:off x="1905000" y="44196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07530" name="Oval 10"/>
          <p:cNvSpPr>
            <a:spLocks noChangeArrowheads="1"/>
          </p:cNvSpPr>
          <p:nvPr/>
        </p:nvSpPr>
        <p:spPr bwMode="auto">
          <a:xfrm>
            <a:off x="1331913" y="44196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sp>
        <p:nvSpPr>
          <p:cNvPr id="107531" name="Oval 11"/>
          <p:cNvSpPr>
            <a:spLocks noChangeArrowheads="1"/>
          </p:cNvSpPr>
          <p:nvPr/>
        </p:nvSpPr>
        <p:spPr bwMode="auto">
          <a:xfrm>
            <a:off x="533400" y="44196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07532" name="Oval 12"/>
          <p:cNvSpPr>
            <a:spLocks noChangeArrowheads="1"/>
          </p:cNvSpPr>
          <p:nvPr/>
        </p:nvSpPr>
        <p:spPr bwMode="auto">
          <a:xfrm>
            <a:off x="2895600" y="2895600"/>
            <a:ext cx="344488" cy="344488"/>
          </a:xfrm>
          <a:prstGeom prst="ellipse">
            <a:avLst/>
          </a:prstGeom>
          <a:noFill/>
          <a:ln w="9525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10</a:t>
            </a:r>
            <a:endParaRPr lang="en-US"/>
          </a:p>
        </p:txBody>
      </p:sp>
      <p:sp>
        <p:nvSpPr>
          <p:cNvPr id="107533" name="Oval 13"/>
          <p:cNvSpPr>
            <a:spLocks noChangeArrowheads="1"/>
          </p:cNvSpPr>
          <p:nvPr/>
        </p:nvSpPr>
        <p:spPr bwMode="auto">
          <a:xfrm>
            <a:off x="1143000" y="50292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107534" name="Oval 14"/>
          <p:cNvSpPr>
            <a:spLocks noChangeArrowheads="1"/>
          </p:cNvSpPr>
          <p:nvPr/>
        </p:nvSpPr>
        <p:spPr bwMode="auto">
          <a:xfrm>
            <a:off x="722313" y="50292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7535" name="Oval 15"/>
          <p:cNvSpPr>
            <a:spLocks noChangeArrowheads="1"/>
          </p:cNvSpPr>
          <p:nvPr/>
        </p:nvSpPr>
        <p:spPr bwMode="auto">
          <a:xfrm>
            <a:off x="304800" y="50292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11</a:t>
            </a:r>
          </a:p>
        </p:txBody>
      </p:sp>
      <p:cxnSp>
        <p:nvCxnSpPr>
          <p:cNvPr id="107536" name="AutoShape 16"/>
          <p:cNvCxnSpPr>
            <a:cxnSpLocks noChangeShapeType="1"/>
            <a:stCxn id="107531" idx="3"/>
            <a:endCxn id="107535" idx="0"/>
          </p:cNvCxnSpPr>
          <p:nvPr/>
        </p:nvCxnSpPr>
        <p:spPr bwMode="auto">
          <a:xfrm flipH="1">
            <a:off x="477838" y="4713288"/>
            <a:ext cx="106362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37" name="AutoShape 17"/>
          <p:cNvCxnSpPr>
            <a:cxnSpLocks noChangeShapeType="1"/>
            <a:stCxn id="107531" idx="5"/>
            <a:endCxn id="107534" idx="0"/>
          </p:cNvCxnSpPr>
          <p:nvPr/>
        </p:nvCxnSpPr>
        <p:spPr bwMode="auto">
          <a:xfrm>
            <a:off x="827088" y="4713288"/>
            <a:ext cx="68262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38" name="AutoShape 18"/>
          <p:cNvCxnSpPr>
            <a:cxnSpLocks noChangeShapeType="1"/>
            <a:stCxn id="107530" idx="3"/>
            <a:endCxn id="107533" idx="0"/>
          </p:cNvCxnSpPr>
          <p:nvPr/>
        </p:nvCxnSpPr>
        <p:spPr bwMode="auto">
          <a:xfrm flipH="1">
            <a:off x="1316038" y="4713288"/>
            <a:ext cx="66675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39" name="AutoShape 19"/>
          <p:cNvCxnSpPr>
            <a:cxnSpLocks noChangeShapeType="1"/>
            <a:stCxn id="107527" idx="3"/>
            <a:endCxn id="107531" idx="0"/>
          </p:cNvCxnSpPr>
          <p:nvPr/>
        </p:nvCxnSpPr>
        <p:spPr bwMode="auto">
          <a:xfrm flipH="1">
            <a:off x="706438" y="4179888"/>
            <a:ext cx="295275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40" name="AutoShape 20"/>
          <p:cNvCxnSpPr>
            <a:cxnSpLocks noChangeShapeType="1"/>
            <a:stCxn id="107527" idx="5"/>
            <a:endCxn id="107530" idx="0"/>
          </p:cNvCxnSpPr>
          <p:nvPr/>
        </p:nvCxnSpPr>
        <p:spPr bwMode="auto">
          <a:xfrm>
            <a:off x="1244600" y="4179888"/>
            <a:ext cx="2603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41" name="AutoShape 21"/>
          <p:cNvCxnSpPr>
            <a:cxnSpLocks noChangeShapeType="1"/>
            <a:stCxn id="107526" idx="3"/>
            <a:endCxn id="107529" idx="0"/>
          </p:cNvCxnSpPr>
          <p:nvPr/>
        </p:nvCxnSpPr>
        <p:spPr bwMode="auto">
          <a:xfrm flipH="1">
            <a:off x="2078038" y="4179888"/>
            <a:ext cx="2222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42" name="AutoShape 22"/>
          <p:cNvCxnSpPr>
            <a:cxnSpLocks noChangeShapeType="1"/>
            <a:stCxn id="107526" idx="5"/>
            <a:endCxn id="107528" idx="0"/>
          </p:cNvCxnSpPr>
          <p:nvPr/>
        </p:nvCxnSpPr>
        <p:spPr bwMode="auto">
          <a:xfrm>
            <a:off x="2543175" y="4179888"/>
            <a:ext cx="220663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43" name="AutoShape 23"/>
          <p:cNvCxnSpPr>
            <a:cxnSpLocks noChangeShapeType="1"/>
            <a:stCxn id="107545" idx="3"/>
            <a:endCxn id="107527" idx="0"/>
          </p:cNvCxnSpPr>
          <p:nvPr/>
        </p:nvCxnSpPr>
        <p:spPr bwMode="auto">
          <a:xfrm flipH="1">
            <a:off x="1123950" y="3570288"/>
            <a:ext cx="5270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44" name="AutoShape 24"/>
          <p:cNvCxnSpPr>
            <a:cxnSpLocks noChangeShapeType="1"/>
            <a:stCxn id="107545" idx="5"/>
            <a:endCxn id="107526" idx="0"/>
          </p:cNvCxnSpPr>
          <p:nvPr/>
        </p:nvCxnSpPr>
        <p:spPr bwMode="auto">
          <a:xfrm>
            <a:off x="1893888" y="3570288"/>
            <a:ext cx="528637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7545" name="Oval 25"/>
          <p:cNvSpPr>
            <a:spLocks noChangeArrowheads="1"/>
          </p:cNvSpPr>
          <p:nvPr/>
        </p:nvSpPr>
        <p:spPr bwMode="auto">
          <a:xfrm>
            <a:off x="1600200" y="32766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107546" name="AutoShape 26"/>
          <p:cNvCxnSpPr>
            <a:cxnSpLocks noChangeShapeType="1"/>
            <a:endCxn id="107545" idx="6"/>
          </p:cNvCxnSpPr>
          <p:nvPr/>
        </p:nvCxnSpPr>
        <p:spPr bwMode="auto">
          <a:xfrm flipH="1">
            <a:off x="1944688" y="3200400"/>
            <a:ext cx="798512" cy="249238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07547" name="Oval 27"/>
          <p:cNvSpPr>
            <a:spLocks noChangeArrowheads="1"/>
          </p:cNvSpPr>
          <p:nvPr/>
        </p:nvSpPr>
        <p:spPr bwMode="auto">
          <a:xfrm>
            <a:off x="5181600" y="38862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7548" name="Oval 28"/>
          <p:cNvSpPr>
            <a:spLocks noChangeArrowheads="1"/>
          </p:cNvSpPr>
          <p:nvPr/>
        </p:nvSpPr>
        <p:spPr bwMode="auto">
          <a:xfrm>
            <a:off x="3883025" y="38862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107549" name="Oval 29"/>
          <p:cNvSpPr>
            <a:spLocks noChangeArrowheads="1"/>
          </p:cNvSpPr>
          <p:nvPr/>
        </p:nvSpPr>
        <p:spPr bwMode="auto">
          <a:xfrm>
            <a:off x="5522913" y="44196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7550" name="Oval 30"/>
          <p:cNvSpPr>
            <a:spLocks noChangeArrowheads="1"/>
          </p:cNvSpPr>
          <p:nvPr/>
        </p:nvSpPr>
        <p:spPr bwMode="auto">
          <a:xfrm>
            <a:off x="4837113" y="44196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07551" name="Oval 31"/>
          <p:cNvSpPr>
            <a:spLocks noChangeArrowheads="1"/>
          </p:cNvSpPr>
          <p:nvPr/>
        </p:nvSpPr>
        <p:spPr bwMode="auto">
          <a:xfrm>
            <a:off x="4264025" y="44196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sp>
        <p:nvSpPr>
          <p:cNvPr id="107552" name="Oval 32"/>
          <p:cNvSpPr>
            <a:spLocks noChangeArrowheads="1"/>
          </p:cNvSpPr>
          <p:nvPr/>
        </p:nvSpPr>
        <p:spPr bwMode="auto">
          <a:xfrm>
            <a:off x="3465513" y="44196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07553" name="Oval 33"/>
          <p:cNvSpPr>
            <a:spLocks noChangeArrowheads="1"/>
          </p:cNvSpPr>
          <p:nvPr/>
        </p:nvSpPr>
        <p:spPr bwMode="auto">
          <a:xfrm>
            <a:off x="6096000" y="3124200"/>
            <a:ext cx="344488" cy="344488"/>
          </a:xfrm>
          <a:prstGeom prst="ellipse">
            <a:avLst/>
          </a:prstGeom>
          <a:noFill/>
          <a:ln w="9525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accent2"/>
                </a:solidFill>
              </a:rPr>
              <a:t>10</a:t>
            </a:r>
            <a:endParaRPr lang="en-US" dirty="0"/>
          </a:p>
        </p:txBody>
      </p:sp>
      <p:sp>
        <p:nvSpPr>
          <p:cNvPr id="107554" name="Oval 34"/>
          <p:cNvSpPr>
            <a:spLocks noChangeArrowheads="1"/>
          </p:cNvSpPr>
          <p:nvPr/>
        </p:nvSpPr>
        <p:spPr bwMode="auto">
          <a:xfrm>
            <a:off x="4075113" y="50292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107555" name="Oval 35"/>
          <p:cNvSpPr>
            <a:spLocks noChangeArrowheads="1"/>
          </p:cNvSpPr>
          <p:nvPr/>
        </p:nvSpPr>
        <p:spPr bwMode="auto">
          <a:xfrm>
            <a:off x="3654425" y="50292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7556" name="Oval 36"/>
          <p:cNvSpPr>
            <a:spLocks noChangeArrowheads="1"/>
          </p:cNvSpPr>
          <p:nvPr/>
        </p:nvSpPr>
        <p:spPr bwMode="auto">
          <a:xfrm>
            <a:off x="3236913" y="50292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11</a:t>
            </a:r>
          </a:p>
        </p:txBody>
      </p:sp>
      <p:cxnSp>
        <p:nvCxnSpPr>
          <p:cNvPr id="107557" name="AutoShape 37"/>
          <p:cNvCxnSpPr>
            <a:cxnSpLocks noChangeShapeType="1"/>
            <a:stCxn id="107552" idx="3"/>
            <a:endCxn id="107556" idx="0"/>
          </p:cNvCxnSpPr>
          <p:nvPr/>
        </p:nvCxnSpPr>
        <p:spPr bwMode="auto">
          <a:xfrm flipH="1">
            <a:off x="3409950" y="4713288"/>
            <a:ext cx="1063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58" name="AutoShape 38"/>
          <p:cNvCxnSpPr>
            <a:cxnSpLocks noChangeShapeType="1"/>
            <a:stCxn id="107552" idx="5"/>
            <a:endCxn id="107555" idx="0"/>
          </p:cNvCxnSpPr>
          <p:nvPr/>
        </p:nvCxnSpPr>
        <p:spPr bwMode="auto">
          <a:xfrm>
            <a:off x="3759200" y="4713288"/>
            <a:ext cx="68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59" name="AutoShape 39"/>
          <p:cNvCxnSpPr>
            <a:cxnSpLocks noChangeShapeType="1"/>
            <a:stCxn id="107551" idx="3"/>
            <a:endCxn id="107554" idx="0"/>
          </p:cNvCxnSpPr>
          <p:nvPr/>
        </p:nvCxnSpPr>
        <p:spPr bwMode="auto">
          <a:xfrm flipH="1">
            <a:off x="4248150" y="4713288"/>
            <a:ext cx="66675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60" name="AutoShape 40"/>
          <p:cNvCxnSpPr>
            <a:cxnSpLocks noChangeShapeType="1"/>
            <a:stCxn id="107548" idx="3"/>
            <a:endCxn id="107552" idx="0"/>
          </p:cNvCxnSpPr>
          <p:nvPr/>
        </p:nvCxnSpPr>
        <p:spPr bwMode="auto">
          <a:xfrm flipH="1">
            <a:off x="3638550" y="4179888"/>
            <a:ext cx="295275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61" name="AutoShape 41"/>
          <p:cNvCxnSpPr>
            <a:cxnSpLocks noChangeShapeType="1"/>
            <a:stCxn id="107548" idx="5"/>
            <a:endCxn id="107551" idx="0"/>
          </p:cNvCxnSpPr>
          <p:nvPr/>
        </p:nvCxnSpPr>
        <p:spPr bwMode="auto">
          <a:xfrm>
            <a:off x="4176713" y="4179888"/>
            <a:ext cx="2603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62" name="AutoShape 42"/>
          <p:cNvCxnSpPr>
            <a:cxnSpLocks noChangeShapeType="1"/>
            <a:stCxn id="107547" idx="3"/>
            <a:endCxn id="107550" idx="0"/>
          </p:cNvCxnSpPr>
          <p:nvPr/>
        </p:nvCxnSpPr>
        <p:spPr bwMode="auto">
          <a:xfrm flipH="1">
            <a:off x="5010150" y="4179888"/>
            <a:ext cx="2222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63" name="AutoShape 43"/>
          <p:cNvCxnSpPr>
            <a:cxnSpLocks noChangeShapeType="1"/>
            <a:stCxn id="107547" idx="5"/>
            <a:endCxn id="107549" idx="0"/>
          </p:cNvCxnSpPr>
          <p:nvPr/>
        </p:nvCxnSpPr>
        <p:spPr bwMode="auto">
          <a:xfrm>
            <a:off x="5475288" y="4179888"/>
            <a:ext cx="220662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64" name="AutoShape 44"/>
          <p:cNvCxnSpPr>
            <a:cxnSpLocks noChangeShapeType="1"/>
            <a:stCxn id="107566" idx="3"/>
            <a:endCxn id="107548" idx="0"/>
          </p:cNvCxnSpPr>
          <p:nvPr/>
        </p:nvCxnSpPr>
        <p:spPr bwMode="auto">
          <a:xfrm flipH="1">
            <a:off x="4056063" y="3570288"/>
            <a:ext cx="5270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65" name="AutoShape 45"/>
          <p:cNvCxnSpPr>
            <a:cxnSpLocks noChangeShapeType="1"/>
            <a:stCxn id="107566" idx="5"/>
            <a:endCxn id="107547" idx="0"/>
          </p:cNvCxnSpPr>
          <p:nvPr/>
        </p:nvCxnSpPr>
        <p:spPr bwMode="auto">
          <a:xfrm>
            <a:off x="4826000" y="3570288"/>
            <a:ext cx="528638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7566" name="Oval 46"/>
          <p:cNvSpPr>
            <a:spLocks noChangeArrowheads="1"/>
          </p:cNvSpPr>
          <p:nvPr/>
        </p:nvSpPr>
        <p:spPr bwMode="auto">
          <a:xfrm>
            <a:off x="4532313" y="32766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107567" name="AutoShape 47"/>
          <p:cNvCxnSpPr>
            <a:cxnSpLocks noChangeShapeType="1"/>
          </p:cNvCxnSpPr>
          <p:nvPr/>
        </p:nvCxnSpPr>
        <p:spPr bwMode="auto">
          <a:xfrm flipH="1">
            <a:off x="5486400" y="3429000"/>
            <a:ext cx="609600" cy="457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07568" name="Oval 48"/>
          <p:cNvSpPr>
            <a:spLocks noChangeArrowheads="1"/>
          </p:cNvSpPr>
          <p:nvPr/>
        </p:nvSpPr>
        <p:spPr bwMode="auto">
          <a:xfrm>
            <a:off x="8116888" y="388461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07569" name="Oval 49"/>
          <p:cNvSpPr>
            <a:spLocks noChangeArrowheads="1"/>
          </p:cNvSpPr>
          <p:nvPr/>
        </p:nvSpPr>
        <p:spPr bwMode="auto">
          <a:xfrm>
            <a:off x="6818313" y="388461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107570" name="Oval 50"/>
          <p:cNvSpPr>
            <a:spLocks noChangeArrowheads="1"/>
          </p:cNvSpPr>
          <p:nvPr/>
        </p:nvSpPr>
        <p:spPr bwMode="auto">
          <a:xfrm>
            <a:off x="8458200" y="44180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7571" name="Oval 51"/>
          <p:cNvSpPr>
            <a:spLocks noChangeArrowheads="1"/>
          </p:cNvSpPr>
          <p:nvPr/>
        </p:nvSpPr>
        <p:spPr bwMode="auto">
          <a:xfrm>
            <a:off x="7772400" y="44180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10</a:t>
            </a:r>
            <a:endParaRPr lang="en-US"/>
          </a:p>
        </p:txBody>
      </p:sp>
      <p:sp>
        <p:nvSpPr>
          <p:cNvPr id="107572" name="Oval 52"/>
          <p:cNvSpPr>
            <a:spLocks noChangeArrowheads="1"/>
          </p:cNvSpPr>
          <p:nvPr/>
        </p:nvSpPr>
        <p:spPr bwMode="auto">
          <a:xfrm>
            <a:off x="7199313" y="441801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sp>
        <p:nvSpPr>
          <p:cNvPr id="107573" name="Oval 53"/>
          <p:cNvSpPr>
            <a:spLocks noChangeArrowheads="1"/>
          </p:cNvSpPr>
          <p:nvPr/>
        </p:nvSpPr>
        <p:spPr bwMode="auto">
          <a:xfrm>
            <a:off x="6400800" y="44180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07574" name="Oval 54"/>
          <p:cNvSpPr>
            <a:spLocks noChangeArrowheads="1"/>
          </p:cNvSpPr>
          <p:nvPr/>
        </p:nvSpPr>
        <p:spPr bwMode="auto">
          <a:xfrm>
            <a:off x="7010400" y="50276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107575" name="Oval 55"/>
          <p:cNvSpPr>
            <a:spLocks noChangeArrowheads="1"/>
          </p:cNvSpPr>
          <p:nvPr/>
        </p:nvSpPr>
        <p:spPr bwMode="auto">
          <a:xfrm>
            <a:off x="6589713" y="502761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7576" name="Oval 56"/>
          <p:cNvSpPr>
            <a:spLocks noChangeArrowheads="1"/>
          </p:cNvSpPr>
          <p:nvPr/>
        </p:nvSpPr>
        <p:spPr bwMode="auto">
          <a:xfrm>
            <a:off x="6172200" y="50276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11</a:t>
            </a:r>
          </a:p>
        </p:txBody>
      </p:sp>
      <p:cxnSp>
        <p:nvCxnSpPr>
          <p:cNvPr id="107577" name="AutoShape 57"/>
          <p:cNvCxnSpPr>
            <a:cxnSpLocks noChangeShapeType="1"/>
            <a:stCxn id="107573" idx="3"/>
            <a:endCxn id="107576" idx="0"/>
          </p:cNvCxnSpPr>
          <p:nvPr/>
        </p:nvCxnSpPr>
        <p:spPr bwMode="auto">
          <a:xfrm flipH="1">
            <a:off x="6345238" y="4711700"/>
            <a:ext cx="106362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78" name="AutoShape 58"/>
          <p:cNvCxnSpPr>
            <a:cxnSpLocks noChangeShapeType="1"/>
            <a:stCxn id="107573" idx="5"/>
            <a:endCxn id="107575" idx="0"/>
          </p:cNvCxnSpPr>
          <p:nvPr/>
        </p:nvCxnSpPr>
        <p:spPr bwMode="auto">
          <a:xfrm>
            <a:off x="6694488" y="4711700"/>
            <a:ext cx="68262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79" name="AutoShape 59"/>
          <p:cNvCxnSpPr>
            <a:cxnSpLocks noChangeShapeType="1"/>
            <a:stCxn id="107572" idx="3"/>
            <a:endCxn id="107574" idx="0"/>
          </p:cNvCxnSpPr>
          <p:nvPr/>
        </p:nvCxnSpPr>
        <p:spPr bwMode="auto">
          <a:xfrm flipH="1">
            <a:off x="7183438" y="4711700"/>
            <a:ext cx="66675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80" name="AutoShape 60"/>
          <p:cNvCxnSpPr>
            <a:cxnSpLocks noChangeShapeType="1"/>
            <a:stCxn id="107569" idx="3"/>
            <a:endCxn id="107573" idx="0"/>
          </p:cNvCxnSpPr>
          <p:nvPr/>
        </p:nvCxnSpPr>
        <p:spPr bwMode="auto">
          <a:xfrm flipH="1">
            <a:off x="6573838" y="4178300"/>
            <a:ext cx="295275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81" name="AutoShape 61"/>
          <p:cNvCxnSpPr>
            <a:cxnSpLocks noChangeShapeType="1"/>
            <a:stCxn id="107569" idx="5"/>
            <a:endCxn id="107572" idx="0"/>
          </p:cNvCxnSpPr>
          <p:nvPr/>
        </p:nvCxnSpPr>
        <p:spPr bwMode="auto">
          <a:xfrm>
            <a:off x="7112000" y="4178300"/>
            <a:ext cx="260350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82" name="AutoShape 62"/>
          <p:cNvCxnSpPr>
            <a:cxnSpLocks noChangeShapeType="1"/>
            <a:stCxn id="107568" idx="3"/>
            <a:endCxn id="107571" idx="0"/>
          </p:cNvCxnSpPr>
          <p:nvPr/>
        </p:nvCxnSpPr>
        <p:spPr bwMode="auto">
          <a:xfrm flipH="1">
            <a:off x="7945438" y="4178300"/>
            <a:ext cx="222250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83" name="AutoShape 63"/>
          <p:cNvCxnSpPr>
            <a:cxnSpLocks noChangeShapeType="1"/>
            <a:stCxn id="107568" idx="5"/>
            <a:endCxn id="107570" idx="0"/>
          </p:cNvCxnSpPr>
          <p:nvPr/>
        </p:nvCxnSpPr>
        <p:spPr bwMode="auto">
          <a:xfrm>
            <a:off x="8410575" y="4178300"/>
            <a:ext cx="220663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84" name="AutoShape 64"/>
          <p:cNvCxnSpPr>
            <a:cxnSpLocks noChangeShapeType="1"/>
            <a:stCxn id="107586" idx="3"/>
            <a:endCxn id="107569" idx="0"/>
          </p:cNvCxnSpPr>
          <p:nvPr/>
        </p:nvCxnSpPr>
        <p:spPr bwMode="auto">
          <a:xfrm flipH="1">
            <a:off x="6991350" y="3568700"/>
            <a:ext cx="527050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85" name="AutoShape 65"/>
          <p:cNvCxnSpPr>
            <a:cxnSpLocks noChangeShapeType="1"/>
            <a:stCxn id="107586" idx="5"/>
            <a:endCxn id="107568" idx="0"/>
          </p:cNvCxnSpPr>
          <p:nvPr/>
        </p:nvCxnSpPr>
        <p:spPr bwMode="auto">
          <a:xfrm>
            <a:off x="7761288" y="3568700"/>
            <a:ext cx="528637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7586" name="Oval 66"/>
          <p:cNvSpPr>
            <a:spLocks noChangeArrowheads="1"/>
          </p:cNvSpPr>
          <p:nvPr/>
        </p:nvSpPr>
        <p:spPr bwMode="auto">
          <a:xfrm>
            <a:off x="7467600" y="32750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7587" name="Oval 67"/>
          <p:cNvSpPr>
            <a:spLocks noChangeArrowheads="1"/>
          </p:cNvSpPr>
          <p:nvPr/>
        </p:nvSpPr>
        <p:spPr bwMode="auto">
          <a:xfrm>
            <a:off x="2209800" y="2971800"/>
            <a:ext cx="344488" cy="344488"/>
          </a:xfrm>
          <a:prstGeom prst="ellipse">
            <a:avLst/>
          </a:prstGeom>
          <a:noFill/>
          <a:ln w="9525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?</a:t>
            </a:r>
            <a:endParaRPr lang="en-US"/>
          </a:p>
        </p:txBody>
      </p:sp>
      <p:sp>
        <p:nvSpPr>
          <p:cNvPr id="107588" name="Oval 68"/>
          <p:cNvSpPr>
            <a:spLocks noChangeArrowheads="1"/>
          </p:cNvSpPr>
          <p:nvPr/>
        </p:nvSpPr>
        <p:spPr bwMode="auto">
          <a:xfrm>
            <a:off x="5486400" y="3276600"/>
            <a:ext cx="344488" cy="344488"/>
          </a:xfrm>
          <a:prstGeom prst="ellipse">
            <a:avLst/>
          </a:prstGeom>
          <a:noFill/>
          <a:ln w="9525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?</a:t>
            </a:r>
            <a:endParaRPr lang="en-US"/>
          </a:p>
        </p:txBody>
      </p:sp>
      <p:sp>
        <p:nvSpPr>
          <p:cNvPr id="70" name="Date Placeholder 6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12"/>
          </p:nvPr>
        </p:nvSpPr>
        <p:spPr>
          <a:xfrm>
            <a:off x="2971800" y="6400800"/>
            <a:ext cx="3429000" cy="457200"/>
          </a:xfrm>
        </p:spPr>
        <p:txBody>
          <a:bodyPr/>
          <a:lstStyle/>
          <a:p>
            <a:r>
              <a:rPr lang="en-US" smtClean="0"/>
              <a:t>CSE 373 Data Structures &amp; Algorithms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541020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+mj-lt"/>
              </a:rPr>
              <a:t>Run time? </a:t>
            </a:r>
          </a:p>
          <a:p>
            <a:pPr lvl="1"/>
            <a:r>
              <a:rPr lang="en-US" sz="2000" b="0" dirty="0">
                <a:latin typeface="+mj-lt"/>
              </a:rPr>
              <a:t>Runtime is O(height of heap) </a:t>
            </a:r>
          </a:p>
          <a:p>
            <a:pPr lvl="1"/>
            <a:r>
              <a:rPr lang="en-US" sz="2000" b="0" dirty="0">
                <a:latin typeface="+mj-lt"/>
              </a:rPr>
              <a:t>Height of a complete binary tree of </a:t>
            </a:r>
            <a:r>
              <a:rPr lang="en-US" sz="2000" b="0" i="1" dirty="0">
                <a:latin typeface="+mj-lt"/>
              </a:rPr>
              <a:t>n</a:t>
            </a:r>
            <a:r>
              <a:rPr lang="en-US" sz="2000" b="0" dirty="0">
                <a:latin typeface="+mj-lt"/>
              </a:rPr>
              <a:t> nodes </a:t>
            </a:r>
            <a:r>
              <a:rPr lang="en-US" sz="2000" b="0" dirty="0">
                <a:latin typeface="+mj-lt"/>
                <a:sym typeface="Symbol" pitchFamily="18" charset="2"/>
              </a:rPr>
              <a:t>= </a:t>
            </a:r>
            <a:r>
              <a:rPr lang="en-US" sz="2000" b="0" dirty="0">
                <a:latin typeface="+mj-lt"/>
                <a:sym typeface="Symbol"/>
              </a:rPr>
              <a:t> </a:t>
            </a:r>
            <a:r>
              <a:rPr lang="en-US" sz="2000" b="0" dirty="0">
                <a:latin typeface="+mj-lt"/>
                <a:cs typeface="Courier New" pitchFamily="49" charset="0"/>
              </a:rPr>
              <a:t>log</a:t>
            </a:r>
            <a:r>
              <a:rPr lang="en-US" sz="2000" b="0" baseline="-25000" dirty="0">
                <a:latin typeface="+mj-lt"/>
              </a:rPr>
              <a:t>2</a:t>
            </a:r>
            <a:r>
              <a:rPr lang="en-US" sz="2000" b="0" dirty="0">
                <a:latin typeface="+mj-lt"/>
              </a:rPr>
              <a:t>(</a:t>
            </a:r>
            <a:r>
              <a:rPr lang="en-US" sz="2000" b="0" i="1" dirty="0">
                <a:latin typeface="+mj-lt"/>
              </a:rPr>
              <a:t>n</a:t>
            </a:r>
            <a:r>
              <a:rPr lang="en-US" sz="2000" b="0" dirty="0">
                <a:latin typeface="+mj-lt"/>
              </a:rPr>
              <a:t>) </a:t>
            </a:r>
            <a:r>
              <a:rPr lang="en-US" sz="2000" b="0" dirty="0" smtClean="0">
                <a:latin typeface="+mj-lt"/>
                <a:sym typeface="Symbol"/>
              </a:rPr>
              <a:t></a:t>
            </a:r>
            <a:endParaRPr lang="en-US" sz="2000" b="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5638800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0" i="1" dirty="0">
                <a:solidFill>
                  <a:srgbClr val="0000FF"/>
                </a:solidFill>
              </a:rPr>
              <a:t>O</a:t>
            </a:r>
            <a:r>
              <a:rPr lang="en-US" b="0" dirty="0">
                <a:solidFill>
                  <a:srgbClr val="0000FF"/>
                </a:solidFill>
              </a:rPr>
              <a:t>(</a:t>
            </a:r>
            <a:r>
              <a:rPr lang="en-US" b="0" dirty="0">
                <a:solidFill>
                  <a:srgbClr val="0000FF"/>
                </a:solidFill>
                <a:cs typeface="Courier New" pitchFamily="49" charset="0"/>
              </a:rPr>
              <a:t>log</a:t>
            </a:r>
            <a:r>
              <a:rPr lang="en-US" b="0" dirty="0">
                <a:solidFill>
                  <a:srgbClr val="0000FF"/>
                </a:solidFill>
              </a:rPr>
              <a:t> </a:t>
            </a:r>
            <a:r>
              <a:rPr lang="en-US" b="0" i="1" dirty="0">
                <a:solidFill>
                  <a:srgbClr val="0000FF"/>
                </a:solidFill>
              </a:rPr>
              <a:t>n</a:t>
            </a:r>
            <a:r>
              <a:rPr lang="en-US" b="0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5688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nimBg="1"/>
      <p:bldP spid="107524" grpId="0" animBg="1"/>
      <p:bldP spid="107526" grpId="0" animBg="1"/>
      <p:bldP spid="107527" grpId="0" animBg="1"/>
      <p:bldP spid="107528" grpId="0" animBg="1"/>
      <p:bldP spid="107529" grpId="0" animBg="1"/>
      <p:bldP spid="107530" grpId="0" animBg="1"/>
      <p:bldP spid="107531" grpId="0" animBg="1"/>
      <p:bldP spid="107532" grpId="0"/>
      <p:bldP spid="107533" grpId="0" animBg="1"/>
      <p:bldP spid="107534" grpId="0" animBg="1"/>
      <p:bldP spid="107535" grpId="0" animBg="1"/>
      <p:bldP spid="107545" grpId="0" animBg="1"/>
      <p:bldP spid="107547" grpId="0" animBg="1"/>
      <p:bldP spid="107548" grpId="0" animBg="1"/>
      <p:bldP spid="107549" grpId="0" animBg="1"/>
      <p:bldP spid="107550" grpId="0" animBg="1"/>
      <p:bldP spid="107551" grpId="0" animBg="1"/>
      <p:bldP spid="107552" grpId="0" animBg="1"/>
      <p:bldP spid="107553" grpId="0"/>
      <p:bldP spid="107554" grpId="0" animBg="1"/>
      <p:bldP spid="107555" grpId="0" animBg="1"/>
      <p:bldP spid="107556" grpId="0" animBg="1"/>
      <p:bldP spid="107566" grpId="0" animBg="1"/>
      <p:bldP spid="107568" grpId="0" animBg="1"/>
      <p:bldP spid="107569" grpId="0" animBg="1"/>
      <p:bldP spid="107570" grpId="0" animBg="1"/>
      <p:bldP spid="107571" grpId="0" animBg="1"/>
      <p:bldP spid="107572" grpId="0" animBg="1"/>
      <p:bldP spid="107573" grpId="0" animBg="1"/>
      <p:bldP spid="107574" grpId="0" animBg="1"/>
      <p:bldP spid="107575" grpId="0" animBg="1"/>
      <p:bldP spid="107576" grpId="0" animBg="1"/>
      <p:bldP spid="107586" grpId="0" animBg="1"/>
      <p:bldP spid="107587" grpId="0"/>
      <p:bldP spid="107588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3429000" cy="457200"/>
          </a:xfrm>
        </p:spPr>
        <p:txBody>
          <a:bodyPr/>
          <a:lstStyle/>
          <a:p>
            <a:fld id="{222B9E54-1AB9-4CC4-A89F-76C08BC2B02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Insert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800600" cy="4114800"/>
          </a:xfrm>
        </p:spPr>
        <p:txBody>
          <a:bodyPr/>
          <a:lstStyle/>
          <a:p>
            <a:r>
              <a:rPr lang="en-US" dirty="0"/>
              <a:t>Add a value to the </a:t>
            </a:r>
            <a:r>
              <a:rPr lang="en-US" dirty="0" smtClean="0"/>
              <a:t>tree</a:t>
            </a:r>
          </a:p>
          <a:p>
            <a:endParaRPr lang="en-US" dirty="0"/>
          </a:p>
          <a:p>
            <a:r>
              <a:rPr lang="en-US" dirty="0"/>
              <a:t>Afterwards, structure and heap properties must still be correct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9572" name="Oval 4"/>
          <p:cNvSpPr>
            <a:spLocks noChangeArrowheads="1"/>
          </p:cNvSpPr>
          <p:nvPr/>
        </p:nvSpPr>
        <p:spPr bwMode="auto">
          <a:xfrm>
            <a:off x="8116888" y="350361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09573" name="Oval 5"/>
          <p:cNvSpPr>
            <a:spLocks noChangeArrowheads="1"/>
          </p:cNvSpPr>
          <p:nvPr/>
        </p:nvSpPr>
        <p:spPr bwMode="auto">
          <a:xfrm>
            <a:off x="6818313" y="350361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109574" name="Oval 6"/>
          <p:cNvSpPr>
            <a:spLocks noChangeArrowheads="1"/>
          </p:cNvSpPr>
          <p:nvPr/>
        </p:nvSpPr>
        <p:spPr bwMode="auto">
          <a:xfrm>
            <a:off x="8458200" y="40370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9575" name="Oval 7"/>
          <p:cNvSpPr>
            <a:spLocks noChangeArrowheads="1"/>
          </p:cNvSpPr>
          <p:nvPr/>
        </p:nvSpPr>
        <p:spPr bwMode="auto">
          <a:xfrm>
            <a:off x="7772400" y="40370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109576" name="Oval 8"/>
          <p:cNvSpPr>
            <a:spLocks noChangeArrowheads="1"/>
          </p:cNvSpPr>
          <p:nvPr/>
        </p:nvSpPr>
        <p:spPr bwMode="auto">
          <a:xfrm>
            <a:off x="7199313" y="403701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sp>
        <p:nvSpPr>
          <p:cNvPr id="109577" name="Oval 9"/>
          <p:cNvSpPr>
            <a:spLocks noChangeArrowheads="1"/>
          </p:cNvSpPr>
          <p:nvPr/>
        </p:nvSpPr>
        <p:spPr bwMode="auto">
          <a:xfrm>
            <a:off x="6400800" y="40370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09578" name="Oval 10"/>
          <p:cNvSpPr>
            <a:spLocks noChangeArrowheads="1"/>
          </p:cNvSpPr>
          <p:nvPr/>
        </p:nvSpPr>
        <p:spPr bwMode="auto">
          <a:xfrm>
            <a:off x="7010400" y="46466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109579" name="Oval 11"/>
          <p:cNvSpPr>
            <a:spLocks noChangeArrowheads="1"/>
          </p:cNvSpPr>
          <p:nvPr/>
        </p:nvSpPr>
        <p:spPr bwMode="auto">
          <a:xfrm>
            <a:off x="6589713" y="464661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9580" name="Oval 12"/>
          <p:cNvSpPr>
            <a:spLocks noChangeArrowheads="1"/>
          </p:cNvSpPr>
          <p:nvPr/>
        </p:nvSpPr>
        <p:spPr bwMode="auto">
          <a:xfrm>
            <a:off x="6172200" y="46466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11</a:t>
            </a:r>
          </a:p>
        </p:txBody>
      </p:sp>
      <p:cxnSp>
        <p:nvCxnSpPr>
          <p:cNvPr id="109581" name="AutoShape 13"/>
          <p:cNvCxnSpPr>
            <a:cxnSpLocks noChangeShapeType="1"/>
            <a:stCxn id="109577" idx="3"/>
            <a:endCxn id="109580" idx="0"/>
          </p:cNvCxnSpPr>
          <p:nvPr/>
        </p:nvCxnSpPr>
        <p:spPr bwMode="auto">
          <a:xfrm flipH="1">
            <a:off x="6345238" y="4330700"/>
            <a:ext cx="106362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9582" name="AutoShape 14"/>
          <p:cNvCxnSpPr>
            <a:cxnSpLocks noChangeShapeType="1"/>
            <a:stCxn id="109577" idx="5"/>
            <a:endCxn id="109579" idx="0"/>
          </p:cNvCxnSpPr>
          <p:nvPr/>
        </p:nvCxnSpPr>
        <p:spPr bwMode="auto">
          <a:xfrm>
            <a:off x="6694488" y="4330700"/>
            <a:ext cx="68262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9583" name="AutoShape 15"/>
          <p:cNvCxnSpPr>
            <a:cxnSpLocks noChangeShapeType="1"/>
            <a:stCxn id="109576" idx="3"/>
            <a:endCxn id="109578" idx="0"/>
          </p:cNvCxnSpPr>
          <p:nvPr/>
        </p:nvCxnSpPr>
        <p:spPr bwMode="auto">
          <a:xfrm flipH="1">
            <a:off x="7183438" y="4330700"/>
            <a:ext cx="66675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9584" name="AutoShape 16"/>
          <p:cNvCxnSpPr>
            <a:cxnSpLocks noChangeShapeType="1"/>
            <a:stCxn id="109573" idx="3"/>
            <a:endCxn id="109577" idx="0"/>
          </p:cNvCxnSpPr>
          <p:nvPr/>
        </p:nvCxnSpPr>
        <p:spPr bwMode="auto">
          <a:xfrm flipH="1">
            <a:off x="6573838" y="3797300"/>
            <a:ext cx="295275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9585" name="AutoShape 17"/>
          <p:cNvCxnSpPr>
            <a:cxnSpLocks noChangeShapeType="1"/>
            <a:stCxn id="109573" idx="5"/>
            <a:endCxn id="109576" idx="0"/>
          </p:cNvCxnSpPr>
          <p:nvPr/>
        </p:nvCxnSpPr>
        <p:spPr bwMode="auto">
          <a:xfrm>
            <a:off x="7112000" y="3797300"/>
            <a:ext cx="260350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9586" name="AutoShape 18"/>
          <p:cNvCxnSpPr>
            <a:cxnSpLocks noChangeShapeType="1"/>
            <a:stCxn id="109572" idx="3"/>
            <a:endCxn id="109575" idx="0"/>
          </p:cNvCxnSpPr>
          <p:nvPr/>
        </p:nvCxnSpPr>
        <p:spPr bwMode="auto">
          <a:xfrm flipH="1">
            <a:off x="7945438" y="3797300"/>
            <a:ext cx="222250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9587" name="AutoShape 19"/>
          <p:cNvCxnSpPr>
            <a:cxnSpLocks noChangeShapeType="1"/>
            <a:stCxn id="109572" idx="5"/>
            <a:endCxn id="109574" idx="0"/>
          </p:cNvCxnSpPr>
          <p:nvPr/>
        </p:nvCxnSpPr>
        <p:spPr bwMode="auto">
          <a:xfrm>
            <a:off x="8410575" y="3797300"/>
            <a:ext cx="220663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9588" name="AutoShape 20"/>
          <p:cNvCxnSpPr>
            <a:cxnSpLocks noChangeShapeType="1"/>
            <a:stCxn id="109590" idx="3"/>
            <a:endCxn id="109573" idx="0"/>
          </p:cNvCxnSpPr>
          <p:nvPr/>
        </p:nvCxnSpPr>
        <p:spPr bwMode="auto">
          <a:xfrm flipH="1">
            <a:off x="6991350" y="3187700"/>
            <a:ext cx="527050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9589" name="AutoShape 21"/>
          <p:cNvCxnSpPr>
            <a:cxnSpLocks noChangeShapeType="1"/>
            <a:stCxn id="109590" idx="5"/>
            <a:endCxn id="109572" idx="0"/>
          </p:cNvCxnSpPr>
          <p:nvPr/>
        </p:nvCxnSpPr>
        <p:spPr bwMode="auto">
          <a:xfrm>
            <a:off x="7761288" y="3187700"/>
            <a:ext cx="528637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9590" name="Oval 22"/>
          <p:cNvSpPr>
            <a:spLocks noChangeArrowheads="1"/>
          </p:cNvSpPr>
          <p:nvPr/>
        </p:nvSpPr>
        <p:spPr bwMode="auto">
          <a:xfrm>
            <a:off x="7467600" y="28940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9591" name="AutoShape 23"/>
          <p:cNvSpPr>
            <a:spLocks noChangeArrowheads="1"/>
          </p:cNvSpPr>
          <p:nvPr/>
        </p:nvSpPr>
        <p:spPr bwMode="auto">
          <a:xfrm>
            <a:off x="5943600" y="1981200"/>
            <a:ext cx="838200" cy="762000"/>
          </a:xfrm>
          <a:prstGeom prst="cloudCallout">
            <a:avLst>
              <a:gd name="adj1" fmla="val 82009"/>
              <a:gd name="adj2" fmla="val 90833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2</a:t>
            </a:r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2"/>
          </p:nvPr>
        </p:nvSpPr>
        <p:spPr>
          <a:xfrm>
            <a:off x="2743200" y="6248400"/>
            <a:ext cx="3429000" cy="457200"/>
          </a:xfrm>
        </p:spPr>
        <p:txBody>
          <a:bodyPr/>
          <a:lstStyle/>
          <a:p>
            <a:r>
              <a:rPr lang="en-US" smtClean="0"/>
              <a:t>CSE 373 Data Structures &amp;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3429000" cy="457200"/>
          </a:xfrm>
        </p:spPr>
        <p:txBody>
          <a:bodyPr/>
          <a:lstStyle/>
          <a:p>
            <a:fld id="{B52FE642-435B-447A-AD28-259004DD214A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Insert: Maintain </a:t>
            </a:r>
            <a:r>
              <a:rPr lang="en-US" dirty="0">
                <a:solidFill>
                  <a:schemeClr val="accent6"/>
                </a:solidFill>
              </a:rPr>
              <a:t>the Structure Property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5029200" cy="1905000"/>
          </a:xfrm>
        </p:spPr>
        <p:txBody>
          <a:bodyPr/>
          <a:lstStyle/>
          <a:p>
            <a:r>
              <a:rPr lang="en-US" dirty="0" smtClean="0"/>
              <a:t>There is only one valid tree shape after we add one more node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 put our new data there and then focus on restoring the heap property</a:t>
            </a:r>
            <a:endParaRPr lang="en-US" dirty="0"/>
          </a:p>
        </p:txBody>
      </p:sp>
      <p:sp>
        <p:nvSpPr>
          <p:cNvPr id="110596" name="Oval 4"/>
          <p:cNvSpPr>
            <a:spLocks noChangeArrowheads="1"/>
          </p:cNvSpPr>
          <p:nvPr/>
        </p:nvSpPr>
        <p:spPr bwMode="auto">
          <a:xfrm>
            <a:off x="7239000" y="4532313"/>
            <a:ext cx="344488" cy="344487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110597" name="AutoShape 5"/>
          <p:cNvCxnSpPr>
            <a:cxnSpLocks noChangeShapeType="1"/>
            <a:stCxn id="110602" idx="5"/>
            <a:endCxn id="110596" idx="0"/>
          </p:cNvCxnSpPr>
          <p:nvPr/>
        </p:nvCxnSpPr>
        <p:spPr bwMode="auto">
          <a:xfrm>
            <a:off x="7264400" y="4214813"/>
            <a:ext cx="147638" cy="298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0598" name="Oval 6"/>
          <p:cNvSpPr>
            <a:spLocks noChangeArrowheads="1"/>
          </p:cNvSpPr>
          <p:nvPr/>
        </p:nvSpPr>
        <p:spPr bwMode="auto">
          <a:xfrm>
            <a:off x="7888288" y="3387725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10599" name="Oval 7"/>
          <p:cNvSpPr>
            <a:spLocks noChangeArrowheads="1"/>
          </p:cNvSpPr>
          <p:nvPr/>
        </p:nvSpPr>
        <p:spPr bwMode="auto">
          <a:xfrm>
            <a:off x="6589713" y="3387725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110600" name="Oval 8"/>
          <p:cNvSpPr>
            <a:spLocks noChangeArrowheads="1"/>
          </p:cNvSpPr>
          <p:nvPr/>
        </p:nvSpPr>
        <p:spPr bwMode="auto">
          <a:xfrm>
            <a:off x="8229600" y="3921125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10601" name="Oval 9"/>
          <p:cNvSpPr>
            <a:spLocks noChangeArrowheads="1"/>
          </p:cNvSpPr>
          <p:nvPr/>
        </p:nvSpPr>
        <p:spPr bwMode="auto">
          <a:xfrm>
            <a:off x="7543800" y="3921125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110602" name="Oval 10"/>
          <p:cNvSpPr>
            <a:spLocks noChangeArrowheads="1"/>
          </p:cNvSpPr>
          <p:nvPr/>
        </p:nvSpPr>
        <p:spPr bwMode="auto">
          <a:xfrm>
            <a:off x="6970713" y="3921125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sp>
        <p:nvSpPr>
          <p:cNvPr id="110603" name="Oval 11"/>
          <p:cNvSpPr>
            <a:spLocks noChangeArrowheads="1"/>
          </p:cNvSpPr>
          <p:nvPr/>
        </p:nvSpPr>
        <p:spPr bwMode="auto">
          <a:xfrm>
            <a:off x="6172200" y="3921125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10604" name="Oval 12"/>
          <p:cNvSpPr>
            <a:spLocks noChangeArrowheads="1"/>
          </p:cNvSpPr>
          <p:nvPr/>
        </p:nvSpPr>
        <p:spPr bwMode="auto">
          <a:xfrm>
            <a:off x="6781800" y="4530725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110605" name="Oval 13"/>
          <p:cNvSpPr>
            <a:spLocks noChangeArrowheads="1"/>
          </p:cNvSpPr>
          <p:nvPr/>
        </p:nvSpPr>
        <p:spPr bwMode="auto">
          <a:xfrm>
            <a:off x="6361113" y="4530725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10606" name="Oval 14"/>
          <p:cNvSpPr>
            <a:spLocks noChangeArrowheads="1"/>
          </p:cNvSpPr>
          <p:nvPr/>
        </p:nvSpPr>
        <p:spPr bwMode="auto">
          <a:xfrm>
            <a:off x="5943600" y="4530725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11</a:t>
            </a:r>
          </a:p>
        </p:txBody>
      </p:sp>
      <p:cxnSp>
        <p:nvCxnSpPr>
          <p:cNvPr id="110607" name="AutoShape 15"/>
          <p:cNvCxnSpPr>
            <a:cxnSpLocks noChangeShapeType="1"/>
            <a:stCxn id="110603" idx="3"/>
            <a:endCxn id="110606" idx="0"/>
          </p:cNvCxnSpPr>
          <p:nvPr/>
        </p:nvCxnSpPr>
        <p:spPr bwMode="auto">
          <a:xfrm flipH="1">
            <a:off x="6116638" y="4214813"/>
            <a:ext cx="106362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0608" name="AutoShape 16"/>
          <p:cNvCxnSpPr>
            <a:cxnSpLocks noChangeShapeType="1"/>
            <a:stCxn id="110603" idx="5"/>
            <a:endCxn id="110605" idx="0"/>
          </p:cNvCxnSpPr>
          <p:nvPr/>
        </p:nvCxnSpPr>
        <p:spPr bwMode="auto">
          <a:xfrm>
            <a:off x="6465888" y="4214813"/>
            <a:ext cx="68262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0609" name="AutoShape 17"/>
          <p:cNvCxnSpPr>
            <a:cxnSpLocks noChangeShapeType="1"/>
            <a:stCxn id="110602" idx="3"/>
            <a:endCxn id="110604" idx="0"/>
          </p:cNvCxnSpPr>
          <p:nvPr/>
        </p:nvCxnSpPr>
        <p:spPr bwMode="auto">
          <a:xfrm flipH="1">
            <a:off x="6954838" y="4214813"/>
            <a:ext cx="66675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0610" name="AutoShape 18"/>
          <p:cNvCxnSpPr>
            <a:cxnSpLocks noChangeShapeType="1"/>
            <a:stCxn id="110599" idx="3"/>
            <a:endCxn id="110603" idx="0"/>
          </p:cNvCxnSpPr>
          <p:nvPr/>
        </p:nvCxnSpPr>
        <p:spPr bwMode="auto">
          <a:xfrm flipH="1">
            <a:off x="6345238" y="3681413"/>
            <a:ext cx="295275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0611" name="AutoShape 19"/>
          <p:cNvCxnSpPr>
            <a:cxnSpLocks noChangeShapeType="1"/>
            <a:stCxn id="110599" idx="5"/>
            <a:endCxn id="110602" idx="0"/>
          </p:cNvCxnSpPr>
          <p:nvPr/>
        </p:nvCxnSpPr>
        <p:spPr bwMode="auto">
          <a:xfrm>
            <a:off x="6883400" y="3681413"/>
            <a:ext cx="2603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0612" name="AutoShape 20"/>
          <p:cNvCxnSpPr>
            <a:cxnSpLocks noChangeShapeType="1"/>
            <a:stCxn id="110598" idx="3"/>
            <a:endCxn id="110601" idx="0"/>
          </p:cNvCxnSpPr>
          <p:nvPr/>
        </p:nvCxnSpPr>
        <p:spPr bwMode="auto">
          <a:xfrm flipH="1">
            <a:off x="7716838" y="3681413"/>
            <a:ext cx="2222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0613" name="AutoShape 21"/>
          <p:cNvCxnSpPr>
            <a:cxnSpLocks noChangeShapeType="1"/>
            <a:stCxn id="110598" idx="5"/>
            <a:endCxn id="110600" idx="0"/>
          </p:cNvCxnSpPr>
          <p:nvPr/>
        </p:nvCxnSpPr>
        <p:spPr bwMode="auto">
          <a:xfrm>
            <a:off x="8181975" y="3681413"/>
            <a:ext cx="220663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0614" name="AutoShape 22"/>
          <p:cNvCxnSpPr>
            <a:cxnSpLocks noChangeShapeType="1"/>
            <a:stCxn id="110616" idx="3"/>
            <a:endCxn id="110599" idx="0"/>
          </p:cNvCxnSpPr>
          <p:nvPr/>
        </p:nvCxnSpPr>
        <p:spPr bwMode="auto">
          <a:xfrm flipH="1">
            <a:off x="6762750" y="3071813"/>
            <a:ext cx="5270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0615" name="AutoShape 23"/>
          <p:cNvCxnSpPr>
            <a:cxnSpLocks noChangeShapeType="1"/>
            <a:stCxn id="110616" idx="5"/>
            <a:endCxn id="110598" idx="0"/>
          </p:cNvCxnSpPr>
          <p:nvPr/>
        </p:nvCxnSpPr>
        <p:spPr bwMode="auto">
          <a:xfrm>
            <a:off x="7532688" y="3071813"/>
            <a:ext cx="528637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0616" name="Oval 24"/>
          <p:cNvSpPr>
            <a:spLocks noChangeArrowheads="1"/>
          </p:cNvSpPr>
          <p:nvPr/>
        </p:nvSpPr>
        <p:spPr bwMode="auto">
          <a:xfrm>
            <a:off x="7239000" y="2778125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0617" name="AutoShape 25"/>
          <p:cNvSpPr>
            <a:spLocks noChangeArrowheads="1"/>
          </p:cNvSpPr>
          <p:nvPr/>
        </p:nvSpPr>
        <p:spPr bwMode="auto">
          <a:xfrm>
            <a:off x="6172200" y="1905000"/>
            <a:ext cx="838200" cy="762000"/>
          </a:xfrm>
          <a:prstGeom prst="cloudCallout">
            <a:avLst>
              <a:gd name="adj1" fmla="val 27463"/>
              <a:gd name="adj2" fmla="val 85625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2</a:t>
            </a:r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2"/>
          </p:nvPr>
        </p:nvSpPr>
        <p:spPr>
          <a:xfrm>
            <a:off x="2819400" y="6400800"/>
            <a:ext cx="3429000" cy="457200"/>
          </a:xfrm>
        </p:spPr>
        <p:txBody>
          <a:bodyPr/>
          <a:lstStyle/>
          <a:p>
            <a:r>
              <a:rPr lang="en-US" smtClean="0"/>
              <a:t>CSE 373 Data Structures &amp;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3429000" cy="457200"/>
          </a:xfrm>
        </p:spPr>
        <p:txBody>
          <a:bodyPr/>
          <a:lstStyle/>
          <a:p>
            <a:fld id="{CF5B3B2F-6E0C-4736-AFC0-466C1FAD8AF8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Insert: </a:t>
            </a:r>
            <a:r>
              <a:rPr lang="en-US" dirty="0" smtClean="0">
                <a:solidFill>
                  <a:schemeClr val="accent6"/>
                </a:solidFill>
              </a:rPr>
              <a:t>Restore the heap property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2643" name="Line 3"/>
          <p:cNvSpPr>
            <a:spLocks noChangeShapeType="1"/>
          </p:cNvSpPr>
          <p:nvPr/>
        </p:nvSpPr>
        <p:spPr bwMode="auto">
          <a:xfrm>
            <a:off x="5962650" y="4052888"/>
            <a:ext cx="523875" cy="1587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44" name="Oval 4"/>
          <p:cNvSpPr>
            <a:spLocks noChangeArrowheads="1"/>
          </p:cNvSpPr>
          <p:nvPr/>
        </p:nvSpPr>
        <p:spPr bwMode="auto">
          <a:xfrm>
            <a:off x="2438400" y="5191125"/>
            <a:ext cx="344488" cy="344488"/>
          </a:xfrm>
          <a:prstGeom prst="ellipse">
            <a:avLst/>
          </a:prstGeom>
          <a:noFill/>
          <a:ln w="9525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2</a:t>
            </a:r>
            <a:endParaRPr lang="en-US"/>
          </a:p>
        </p:txBody>
      </p:sp>
      <p:sp>
        <p:nvSpPr>
          <p:cNvPr id="112645" name="Freeform 5"/>
          <p:cNvSpPr>
            <a:spLocks/>
          </p:cNvSpPr>
          <p:nvPr/>
        </p:nvSpPr>
        <p:spPr bwMode="auto">
          <a:xfrm>
            <a:off x="773113" y="3124200"/>
            <a:ext cx="1393825" cy="2460625"/>
          </a:xfrm>
          <a:custGeom>
            <a:avLst/>
            <a:gdLst/>
            <a:ahLst/>
            <a:cxnLst>
              <a:cxn ang="0">
                <a:pos x="837" y="97"/>
              </a:cxn>
              <a:cxn ang="0">
                <a:pos x="657" y="20"/>
              </a:cxn>
              <a:cxn ang="0">
                <a:pos x="383" y="217"/>
              </a:cxn>
              <a:cxn ang="0">
                <a:pos x="134" y="389"/>
              </a:cxn>
              <a:cxn ang="0">
                <a:pos x="14" y="526"/>
              </a:cxn>
              <a:cxn ang="0">
                <a:pos x="49" y="689"/>
              </a:cxn>
              <a:cxn ang="0">
                <a:pos x="220" y="834"/>
              </a:cxn>
              <a:cxn ang="0">
                <a:pos x="451" y="1143"/>
              </a:cxn>
              <a:cxn ang="0">
                <a:pos x="554" y="1469"/>
              </a:cxn>
              <a:cxn ang="0">
                <a:pos x="751" y="1529"/>
              </a:cxn>
              <a:cxn ang="0">
                <a:pos x="846" y="1340"/>
              </a:cxn>
              <a:cxn ang="0">
                <a:pos x="674" y="877"/>
              </a:cxn>
              <a:cxn ang="0">
                <a:pos x="469" y="663"/>
              </a:cxn>
              <a:cxn ang="0">
                <a:pos x="486" y="466"/>
              </a:cxn>
              <a:cxn ang="0">
                <a:pos x="820" y="320"/>
              </a:cxn>
              <a:cxn ang="0">
                <a:pos x="837" y="97"/>
              </a:cxn>
            </a:cxnLst>
            <a:rect l="0" t="0" r="r" b="b"/>
            <a:pathLst>
              <a:path w="878" h="1550">
                <a:moveTo>
                  <a:pt x="837" y="97"/>
                </a:moveTo>
                <a:cubicBezTo>
                  <a:pt x="810" y="47"/>
                  <a:pt x="733" y="0"/>
                  <a:pt x="657" y="20"/>
                </a:cubicBezTo>
                <a:cubicBezTo>
                  <a:pt x="581" y="40"/>
                  <a:pt x="470" y="156"/>
                  <a:pt x="383" y="217"/>
                </a:cubicBezTo>
                <a:cubicBezTo>
                  <a:pt x="296" y="278"/>
                  <a:pt x="196" y="338"/>
                  <a:pt x="134" y="389"/>
                </a:cubicBezTo>
                <a:cubicBezTo>
                  <a:pt x="72" y="440"/>
                  <a:pt x="28" y="476"/>
                  <a:pt x="14" y="526"/>
                </a:cubicBezTo>
                <a:cubicBezTo>
                  <a:pt x="0" y="576"/>
                  <a:pt x="15" y="638"/>
                  <a:pt x="49" y="689"/>
                </a:cubicBezTo>
                <a:cubicBezTo>
                  <a:pt x="83" y="740"/>
                  <a:pt x="153" y="758"/>
                  <a:pt x="220" y="834"/>
                </a:cubicBezTo>
                <a:cubicBezTo>
                  <a:pt x="287" y="910"/>
                  <a:pt x="395" y="1037"/>
                  <a:pt x="451" y="1143"/>
                </a:cubicBezTo>
                <a:cubicBezTo>
                  <a:pt x="507" y="1249"/>
                  <a:pt x="504" y="1405"/>
                  <a:pt x="554" y="1469"/>
                </a:cubicBezTo>
                <a:cubicBezTo>
                  <a:pt x="604" y="1533"/>
                  <a:pt x="702" y="1550"/>
                  <a:pt x="751" y="1529"/>
                </a:cubicBezTo>
                <a:cubicBezTo>
                  <a:pt x="800" y="1508"/>
                  <a:pt x="859" y="1449"/>
                  <a:pt x="846" y="1340"/>
                </a:cubicBezTo>
                <a:cubicBezTo>
                  <a:pt x="833" y="1231"/>
                  <a:pt x="737" y="990"/>
                  <a:pt x="674" y="877"/>
                </a:cubicBezTo>
                <a:cubicBezTo>
                  <a:pt x="611" y="764"/>
                  <a:pt x="500" y="731"/>
                  <a:pt x="469" y="663"/>
                </a:cubicBezTo>
                <a:cubicBezTo>
                  <a:pt x="438" y="595"/>
                  <a:pt x="428" y="523"/>
                  <a:pt x="486" y="466"/>
                </a:cubicBezTo>
                <a:cubicBezTo>
                  <a:pt x="544" y="409"/>
                  <a:pt x="762" y="381"/>
                  <a:pt x="820" y="320"/>
                </a:cubicBezTo>
                <a:cubicBezTo>
                  <a:pt x="878" y="259"/>
                  <a:pt x="864" y="147"/>
                  <a:pt x="837" y="97"/>
                </a:cubicBezTo>
                <a:close/>
              </a:path>
            </a:pathLst>
          </a:cu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6" name="Oval 6"/>
          <p:cNvSpPr>
            <a:spLocks noChangeArrowheads="1"/>
          </p:cNvSpPr>
          <p:nvPr/>
        </p:nvSpPr>
        <p:spPr bwMode="auto">
          <a:xfrm>
            <a:off x="1636713" y="504031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112647" name="AutoShape 7"/>
          <p:cNvCxnSpPr>
            <a:cxnSpLocks noChangeShapeType="1"/>
            <a:stCxn id="112652" idx="5"/>
            <a:endCxn id="112646" idx="0"/>
          </p:cNvCxnSpPr>
          <p:nvPr/>
        </p:nvCxnSpPr>
        <p:spPr bwMode="auto">
          <a:xfrm>
            <a:off x="1662113" y="4722813"/>
            <a:ext cx="147637" cy="317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2648" name="Oval 8"/>
          <p:cNvSpPr>
            <a:spLocks noChangeArrowheads="1"/>
          </p:cNvSpPr>
          <p:nvPr/>
        </p:nvSpPr>
        <p:spPr bwMode="auto">
          <a:xfrm>
            <a:off x="2286000" y="3895725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12649" name="Oval 9"/>
          <p:cNvSpPr>
            <a:spLocks noChangeArrowheads="1"/>
          </p:cNvSpPr>
          <p:nvPr/>
        </p:nvSpPr>
        <p:spPr bwMode="auto">
          <a:xfrm>
            <a:off x="987425" y="3895725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112650" name="Oval 10"/>
          <p:cNvSpPr>
            <a:spLocks noChangeArrowheads="1"/>
          </p:cNvSpPr>
          <p:nvPr/>
        </p:nvSpPr>
        <p:spPr bwMode="auto">
          <a:xfrm>
            <a:off x="2627313" y="4429125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12651" name="Oval 11"/>
          <p:cNvSpPr>
            <a:spLocks noChangeArrowheads="1"/>
          </p:cNvSpPr>
          <p:nvPr/>
        </p:nvSpPr>
        <p:spPr bwMode="auto">
          <a:xfrm>
            <a:off x="1941513" y="4429125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112652" name="Oval 12"/>
          <p:cNvSpPr>
            <a:spLocks noChangeArrowheads="1"/>
          </p:cNvSpPr>
          <p:nvPr/>
        </p:nvSpPr>
        <p:spPr bwMode="auto">
          <a:xfrm>
            <a:off x="1368425" y="4429125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sp>
        <p:nvSpPr>
          <p:cNvPr id="112653" name="Oval 13"/>
          <p:cNvSpPr>
            <a:spLocks noChangeArrowheads="1"/>
          </p:cNvSpPr>
          <p:nvPr/>
        </p:nvSpPr>
        <p:spPr bwMode="auto">
          <a:xfrm>
            <a:off x="569913" y="4429125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12654" name="Oval 14"/>
          <p:cNvSpPr>
            <a:spLocks noChangeArrowheads="1"/>
          </p:cNvSpPr>
          <p:nvPr/>
        </p:nvSpPr>
        <p:spPr bwMode="auto">
          <a:xfrm>
            <a:off x="1179513" y="5038725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112655" name="Oval 15"/>
          <p:cNvSpPr>
            <a:spLocks noChangeArrowheads="1"/>
          </p:cNvSpPr>
          <p:nvPr/>
        </p:nvSpPr>
        <p:spPr bwMode="auto">
          <a:xfrm>
            <a:off x="758825" y="5038725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12656" name="Oval 16"/>
          <p:cNvSpPr>
            <a:spLocks noChangeArrowheads="1"/>
          </p:cNvSpPr>
          <p:nvPr/>
        </p:nvSpPr>
        <p:spPr bwMode="auto">
          <a:xfrm>
            <a:off x="341313" y="5038725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11</a:t>
            </a:r>
          </a:p>
        </p:txBody>
      </p:sp>
      <p:cxnSp>
        <p:nvCxnSpPr>
          <p:cNvPr id="112657" name="AutoShape 17"/>
          <p:cNvCxnSpPr>
            <a:cxnSpLocks noChangeShapeType="1"/>
            <a:stCxn id="112653" idx="3"/>
            <a:endCxn id="112656" idx="0"/>
          </p:cNvCxnSpPr>
          <p:nvPr/>
        </p:nvCxnSpPr>
        <p:spPr bwMode="auto">
          <a:xfrm flipH="1">
            <a:off x="514350" y="4722813"/>
            <a:ext cx="1063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58" name="AutoShape 18"/>
          <p:cNvCxnSpPr>
            <a:cxnSpLocks noChangeShapeType="1"/>
            <a:stCxn id="112653" idx="5"/>
            <a:endCxn id="112655" idx="0"/>
          </p:cNvCxnSpPr>
          <p:nvPr/>
        </p:nvCxnSpPr>
        <p:spPr bwMode="auto">
          <a:xfrm>
            <a:off x="863600" y="4722813"/>
            <a:ext cx="68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59" name="AutoShape 19"/>
          <p:cNvCxnSpPr>
            <a:cxnSpLocks noChangeShapeType="1"/>
            <a:stCxn id="112652" idx="3"/>
            <a:endCxn id="112654" idx="0"/>
          </p:cNvCxnSpPr>
          <p:nvPr/>
        </p:nvCxnSpPr>
        <p:spPr bwMode="auto">
          <a:xfrm flipH="1">
            <a:off x="1352550" y="4722813"/>
            <a:ext cx="66675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60" name="AutoShape 20"/>
          <p:cNvCxnSpPr>
            <a:cxnSpLocks noChangeShapeType="1"/>
            <a:stCxn id="112649" idx="3"/>
            <a:endCxn id="112653" idx="0"/>
          </p:cNvCxnSpPr>
          <p:nvPr/>
        </p:nvCxnSpPr>
        <p:spPr bwMode="auto">
          <a:xfrm flipH="1">
            <a:off x="742950" y="4189413"/>
            <a:ext cx="295275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61" name="AutoShape 21"/>
          <p:cNvCxnSpPr>
            <a:cxnSpLocks noChangeShapeType="1"/>
            <a:stCxn id="112649" idx="5"/>
            <a:endCxn id="112652" idx="0"/>
          </p:cNvCxnSpPr>
          <p:nvPr/>
        </p:nvCxnSpPr>
        <p:spPr bwMode="auto">
          <a:xfrm>
            <a:off x="1281113" y="4189413"/>
            <a:ext cx="2603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62" name="AutoShape 22"/>
          <p:cNvCxnSpPr>
            <a:cxnSpLocks noChangeShapeType="1"/>
            <a:stCxn id="112648" idx="3"/>
            <a:endCxn id="112651" idx="0"/>
          </p:cNvCxnSpPr>
          <p:nvPr/>
        </p:nvCxnSpPr>
        <p:spPr bwMode="auto">
          <a:xfrm flipH="1">
            <a:off x="2114550" y="4189413"/>
            <a:ext cx="2222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63" name="AutoShape 23"/>
          <p:cNvCxnSpPr>
            <a:cxnSpLocks noChangeShapeType="1"/>
            <a:stCxn id="112648" idx="5"/>
            <a:endCxn id="112650" idx="0"/>
          </p:cNvCxnSpPr>
          <p:nvPr/>
        </p:nvCxnSpPr>
        <p:spPr bwMode="auto">
          <a:xfrm>
            <a:off x="2579688" y="4189413"/>
            <a:ext cx="220662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64" name="AutoShape 24"/>
          <p:cNvCxnSpPr>
            <a:cxnSpLocks noChangeShapeType="1"/>
            <a:stCxn id="112666" idx="3"/>
            <a:endCxn id="112649" idx="0"/>
          </p:cNvCxnSpPr>
          <p:nvPr/>
        </p:nvCxnSpPr>
        <p:spPr bwMode="auto">
          <a:xfrm flipH="1">
            <a:off x="1160463" y="3579813"/>
            <a:ext cx="5270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65" name="AutoShape 25"/>
          <p:cNvCxnSpPr>
            <a:cxnSpLocks noChangeShapeType="1"/>
            <a:stCxn id="112666" idx="5"/>
            <a:endCxn id="112648" idx="0"/>
          </p:cNvCxnSpPr>
          <p:nvPr/>
        </p:nvCxnSpPr>
        <p:spPr bwMode="auto">
          <a:xfrm>
            <a:off x="1930400" y="3579813"/>
            <a:ext cx="528638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2666" name="Oval 26"/>
          <p:cNvSpPr>
            <a:spLocks noChangeArrowheads="1"/>
          </p:cNvSpPr>
          <p:nvPr/>
        </p:nvSpPr>
        <p:spPr bwMode="auto">
          <a:xfrm>
            <a:off x="1636713" y="3286125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2667" name="Text Box 27"/>
          <p:cNvSpPr txBox="1">
            <a:spLocks noChangeArrowheads="1"/>
          </p:cNvSpPr>
          <p:nvPr/>
        </p:nvSpPr>
        <p:spPr bwMode="auto">
          <a:xfrm>
            <a:off x="1295400" y="1219200"/>
            <a:ext cx="7007046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0" dirty="0" smtClean="0">
                <a:solidFill>
                  <a:srgbClr val="0000FF"/>
                </a:solidFill>
                <a:latin typeface="Arial" charset="0"/>
              </a:rPr>
              <a:t>Percolate up:</a:t>
            </a:r>
          </a:p>
          <a:p>
            <a:pPr eaLnBrk="0" hangingPunct="0">
              <a:buFontTx/>
              <a:buChar char="•"/>
            </a:pPr>
            <a:r>
              <a:rPr lang="en-US" sz="2000" b="0" dirty="0" smtClean="0">
                <a:latin typeface="Arial" charset="0"/>
              </a:rPr>
              <a:t>  Put new data in new location</a:t>
            </a:r>
            <a:endParaRPr lang="en-US" sz="2000" b="0" dirty="0">
              <a:latin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sz="2000" b="0" dirty="0">
                <a:latin typeface="Arial" charset="0"/>
              </a:rPr>
              <a:t> </a:t>
            </a:r>
            <a:r>
              <a:rPr lang="en-US" sz="2000" b="0" dirty="0" smtClean="0">
                <a:latin typeface="Arial" charset="0"/>
              </a:rPr>
              <a:t> If </a:t>
            </a:r>
            <a:r>
              <a:rPr lang="en-US" sz="2000" b="0" dirty="0">
                <a:latin typeface="Arial" charset="0"/>
              </a:rPr>
              <a:t>parent </a:t>
            </a:r>
            <a:r>
              <a:rPr lang="en-US" sz="2000" b="0" dirty="0" smtClean="0">
                <a:latin typeface="Arial" charset="0"/>
              </a:rPr>
              <a:t>is less important, swap with parent, and continue</a:t>
            </a:r>
            <a:endParaRPr lang="en-US" sz="2000" b="0" dirty="0">
              <a:latin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sz="2000" b="0" dirty="0" smtClean="0">
                <a:latin typeface="Arial" charset="0"/>
              </a:rPr>
              <a:t>  </a:t>
            </a:r>
            <a:r>
              <a:rPr lang="en-US" sz="2000" b="0" dirty="0">
                <a:latin typeface="Arial" charset="0"/>
              </a:rPr>
              <a:t>Done if </a:t>
            </a:r>
            <a:r>
              <a:rPr lang="en-US" sz="2000" b="0" dirty="0">
                <a:latin typeface="Arial" charset="0"/>
                <a:sym typeface="Symbol" pitchFamily="18" charset="2"/>
              </a:rPr>
              <a:t>parent 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is more important than item </a:t>
            </a:r>
            <a:r>
              <a:rPr lang="en-US" sz="2000" b="0" dirty="0">
                <a:latin typeface="Arial" charset="0"/>
                <a:sym typeface="Symbol" pitchFamily="18" charset="2"/>
              </a:rPr>
              <a:t>or reached 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root</a:t>
            </a:r>
            <a:endParaRPr lang="en-US" sz="2000" b="0" dirty="0">
              <a:latin typeface="Arial" charset="0"/>
              <a:sym typeface="Symbol" pitchFamily="18" charset="2"/>
            </a:endParaRPr>
          </a:p>
        </p:txBody>
      </p:sp>
      <p:cxnSp>
        <p:nvCxnSpPr>
          <p:cNvPr id="112668" name="AutoShape 28"/>
          <p:cNvCxnSpPr>
            <a:cxnSpLocks noChangeShapeType="1"/>
            <a:stCxn id="112644" idx="1"/>
            <a:endCxn id="112646" idx="6"/>
          </p:cNvCxnSpPr>
          <p:nvPr/>
        </p:nvCxnSpPr>
        <p:spPr bwMode="auto">
          <a:xfrm flipH="1" flipV="1">
            <a:off x="1981200" y="5213350"/>
            <a:ext cx="508000" cy="2857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12669" name="Oval 29"/>
          <p:cNvSpPr>
            <a:spLocks noChangeArrowheads="1"/>
          </p:cNvSpPr>
          <p:nvPr/>
        </p:nvSpPr>
        <p:spPr bwMode="auto">
          <a:xfrm>
            <a:off x="2133600" y="4733925"/>
            <a:ext cx="344488" cy="344488"/>
          </a:xfrm>
          <a:prstGeom prst="ellipse">
            <a:avLst/>
          </a:prstGeom>
          <a:noFill/>
          <a:ln w="9525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?</a:t>
            </a:r>
            <a:endParaRPr lang="en-US"/>
          </a:p>
        </p:txBody>
      </p:sp>
      <p:sp>
        <p:nvSpPr>
          <p:cNvPr id="112670" name="Oval 30"/>
          <p:cNvSpPr>
            <a:spLocks noChangeArrowheads="1"/>
          </p:cNvSpPr>
          <p:nvPr/>
        </p:nvSpPr>
        <p:spPr bwMode="auto">
          <a:xfrm>
            <a:off x="5334000" y="5267325"/>
            <a:ext cx="344488" cy="344488"/>
          </a:xfrm>
          <a:prstGeom prst="ellipse">
            <a:avLst/>
          </a:prstGeom>
          <a:noFill/>
          <a:ln w="9525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2</a:t>
            </a:r>
            <a:endParaRPr lang="en-US"/>
          </a:p>
        </p:txBody>
      </p:sp>
      <p:sp>
        <p:nvSpPr>
          <p:cNvPr id="112671" name="Freeform 31"/>
          <p:cNvSpPr>
            <a:spLocks/>
          </p:cNvSpPr>
          <p:nvPr/>
        </p:nvSpPr>
        <p:spPr bwMode="auto">
          <a:xfrm>
            <a:off x="3897313" y="3133725"/>
            <a:ext cx="1393825" cy="2460625"/>
          </a:xfrm>
          <a:custGeom>
            <a:avLst/>
            <a:gdLst/>
            <a:ahLst/>
            <a:cxnLst>
              <a:cxn ang="0">
                <a:pos x="837" y="97"/>
              </a:cxn>
              <a:cxn ang="0">
                <a:pos x="657" y="20"/>
              </a:cxn>
              <a:cxn ang="0">
                <a:pos x="383" y="217"/>
              </a:cxn>
              <a:cxn ang="0">
                <a:pos x="134" y="389"/>
              </a:cxn>
              <a:cxn ang="0">
                <a:pos x="14" y="526"/>
              </a:cxn>
              <a:cxn ang="0">
                <a:pos x="49" y="689"/>
              </a:cxn>
              <a:cxn ang="0">
                <a:pos x="220" y="834"/>
              </a:cxn>
              <a:cxn ang="0">
                <a:pos x="451" y="1143"/>
              </a:cxn>
              <a:cxn ang="0">
                <a:pos x="554" y="1469"/>
              </a:cxn>
              <a:cxn ang="0">
                <a:pos x="751" y="1529"/>
              </a:cxn>
              <a:cxn ang="0">
                <a:pos x="846" y="1340"/>
              </a:cxn>
              <a:cxn ang="0">
                <a:pos x="674" y="877"/>
              </a:cxn>
              <a:cxn ang="0">
                <a:pos x="469" y="663"/>
              </a:cxn>
              <a:cxn ang="0">
                <a:pos x="486" y="466"/>
              </a:cxn>
              <a:cxn ang="0">
                <a:pos x="820" y="320"/>
              </a:cxn>
              <a:cxn ang="0">
                <a:pos x="837" y="97"/>
              </a:cxn>
            </a:cxnLst>
            <a:rect l="0" t="0" r="r" b="b"/>
            <a:pathLst>
              <a:path w="878" h="1550">
                <a:moveTo>
                  <a:pt x="837" y="97"/>
                </a:moveTo>
                <a:cubicBezTo>
                  <a:pt x="810" y="47"/>
                  <a:pt x="733" y="0"/>
                  <a:pt x="657" y="20"/>
                </a:cubicBezTo>
                <a:cubicBezTo>
                  <a:pt x="581" y="40"/>
                  <a:pt x="470" y="156"/>
                  <a:pt x="383" y="217"/>
                </a:cubicBezTo>
                <a:cubicBezTo>
                  <a:pt x="296" y="278"/>
                  <a:pt x="196" y="338"/>
                  <a:pt x="134" y="389"/>
                </a:cubicBezTo>
                <a:cubicBezTo>
                  <a:pt x="72" y="440"/>
                  <a:pt x="28" y="476"/>
                  <a:pt x="14" y="526"/>
                </a:cubicBezTo>
                <a:cubicBezTo>
                  <a:pt x="0" y="576"/>
                  <a:pt x="15" y="638"/>
                  <a:pt x="49" y="689"/>
                </a:cubicBezTo>
                <a:cubicBezTo>
                  <a:pt x="83" y="740"/>
                  <a:pt x="153" y="758"/>
                  <a:pt x="220" y="834"/>
                </a:cubicBezTo>
                <a:cubicBezTo>
                  <a:pt x="287" y="910"/>
                  <a:pt x="395" y="1037"/>
                  <a:pt x="451" y="1143"/>
                </a:cubicBezTo>
                <a:cubicBezTo>
                  <a:pt x="507" y="1249"/>
                  <a:pt x="504" y="1405"/>
                  <a:pt x="554" y="1469"/>
                </a:cubicBezTo>
                <a:cubicBezTo>
                  <a:pt x="604" y="1533"/>
                  <a:pt x="702" y="1550"/>
                  <a:pt x="751" y="1529"/>
                </a:cubicBezTo>
                <a:cubicBezTo>
                  <a:pt x="800" y="1508"/>
                  <a:pt x="859" y="1449"/>
                  <a:pt x="846" y="1340"/>
                </a:cubicBezTo>
                <a:cubicBezTo>
                  <a:pt x="833" y="1231"/>
                  <a:pt x="737" y="990"/>
                  <a:pt x="674" y="877"/>
                </a:cubicBezTo>
                <a:cubicBezTo>
                  <a:pt x="611" y="764"/>
                  <a:pt x="500" y="731"/>
                  <a:pt x="469" y="663"/>
                </a:cubicBezTo>
                <a:cubicBezTo>
                  <a:pt x="438" y="595"/>
                  <a:pt x="428" y="523"/>
                  <a:pt x="486" y="466"/>
                </a:cubicBezTo>
                <a:cubicBezTo>
                  <a:pt x="544" y="409"/>
                  <a:pt x="762" y="381"/>
                  <a:pt x="820" y="320"/>
                </a:cubicBezTo>
                <a:cubicBezTo>
                  <a:pt x="878" y="259"/>
                  <a:pt x="864" y="147"/>
                  <a:pt x="837" y="97"/>
                </a:cubicBezTo>
                <a:close/>
              </a:path>
            </a:pathLst>
          </a:cu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72" name="Oval 32"/>
          <p:cNvSpPr>
            <a:spLocks noChangeArrowheads="1"/>
          </p:cNvSpPr>
          <p:nvPr/>
        </p:nvSpPr>
        <p:spPr bwMode="auto">
          <a:xfrm>
            <a:off x="4760913" y="5049838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cxnSp>
        <p:nvCxnSpPr>
          <p:cNvPr id="112673" name="AutoShape 33"/>
          <p:cNvCxnSpPr>
            <a:cxnSpLocks noChangeShapeType="1"/>
            <a:stCxn id="112678" idx="5"/>
            <a:endCxn id="112672" idx="0"/>
          </p:cNvCxnSpPr>
          <p:nvPr/>
        </p:nvCxnSpPr>
        <p:spPr bwMode="auto">
          <a:xfrm>
            <a:off x="4786313" y="4732338"/>
            <a:ext cx="147637" cy="317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2674" name="Oval 34"/>
          <p:cNvSpPr>
            <a:spLocks noChangeArrowheads="1"/>
          </p:cNvSpPr>
          <p:nvPr/>
        </p:nvSpPr>
        <p:spPr bwMode="auto">
          <a:xfrm>
            <a:off x="5410200" y="390525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12675" name="Oval 35"/>
          <p:cNvSpPr>
            <a:spLocks noChangeArrowheads="1"/>
          </p:cNvSpPr>
          <p:nvPr/>
        </p:nvSpPr>
        <p:spPr bwMode="auto">
          <a:xfrm>
            <a:off x="4111625" y="390525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112676" name="Oval 36"/>
          <p:cNvSpPr>
            <a:spLocks noChangeArrowheads="1"/>
          </p:cNvSpPr>
          <p:nvPr/>
        </p:nvSpPr>
        <p:spPr bwMode="auto">
          <a:xfrm>
            <a:off x="5751513" y="44386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12677" name="Oval 37"/>
          <p:cNvSpPr>
            <a:spLocks noChangeArrowheads="1"/>
          </p:cNvSpPr>
          <p:nvPr/>
        </p:nvSpPr>
        <p:spPr bwMode="auto">
          <a:xfrm>
            <a:off x="5065713" y="44386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112678" name="Oval 38"/>
          <p:cNvSpPr>
            <a:spLocks noChangeArrowheads="1"/>
          </p:cNvSpPr>
          <p:nvPr/>
        </p:nvSpPr>
        <p:spPr bwMode="auto">
          <a:xfrm>
            <a:off x="4492625" y="443865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2679" name="Oval 39"/>
          <p:cNvSpPr>
            <a:spLocks noChangeArrowheads="1"/>
          </p:cNvSpPr>
          <p:nvPr/>
        </p:nvSpPr>
        <p:spPr bwMode="auto">
          <a:xfrm>
            <a:off x="3694113" y="44386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12680" name="Oval 40"/>
          <p:cNvSpPr>
            <a:spLocks noChangeArrowheads="1"/>
          </p:cNvSpPr>
          <p:nvPr/>
        </p:nvSpPr>
        <p:spPr bwMode="auto">
          <a:xfrm>
            <a:off x="4303713" y="50482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112681" name="Oval 41"/>
          <p:cNvSpPr>
            <a:spLocks noChangeArrowheads="1"/>
          </p:cNvSpPr>
          <p:nvPr/>
        </p:nvSpPr>
        <p:spPr bwMode="auto">
          <a:xfrm>
            <a:off x="3883025" y="504825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12682" name="Oval 42"/>
          <p:cNvSpPr>
            <a:spLocks noChangeArrowheads="1"/>
          </p:cNvSpPr>
          <p:nvPr/>
        </p:nvSpPr>
        <p:spPr bwMode="auto">
          <a:xfrm>
            <a:off x="3465513" y="50482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11</a:t>
            </a:r>
          </a:p>
        </p:txBody>
      </p:sp>
      <p:cxnSp>
        <p:nvCxnSpPr>
          <p:cNvPr id="112683" name="AutoShape 43"/>
          <p:cNvCxnSpPr>
            <a:cxnSpLocks noChangeShapeType="1"/>
            <a:stCxn id="112679" idx="3"/>
            <a:endCxn id="112682" idx="0"/>
          </p:cNvCxnSpPr>
          <p:nvPr/>
        </p:nvCxnSpPr>
        <p:spPr bwMode="auto">
          <a:xfrm flipH="1">
            <a:off x="3638550" y="4732338"/>
            <a:ext cx="1063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84" name="AutoShape 44"/>
          <p:cNvCxnSpPr>
            <a:cxnSpLocks noChangeShapeType="1"/>
            <a:stCxn id="112679" idx="5"/>
            <a:endCxn id="112681" idx="0"/>
          </p:cNvCxnSpPr>
          <p:nvPr/>
        </p:nvCxnSpPr>
        <p:spPr bwMode="auto">
          <a:xfrm>
            <a:off x="3987800" y="4732338"/>
            <a:ext cx="68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85" name="AutoShape 45"/>
          <p:cNvCxnSpPr>
            <a:cxnSpLocks noChangeShapeType="1"/>
            <a:stCxn id="112678" idx="3"/>
            <a:endCxn id="112680" idx="0"/>
          </p:cNvCxnSpPr>
          <p:nvPr/>
        </p:nvCxnSpPr>
        <p:spPr bwMode="auto">
          <a:xfrm flipH="1">
            <a:off x="4476750" y="4732338"/>
            <a:ext cx="66675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86" name="AutoShape 46"/>
          <p:cNvCxnSpPr>
            <a:cxnSpLocks noChangeShapeType="1"/>
            <a:stCxn id="112675" idx="3"/>
            <a:endCxn id="112679" idx="0"/>
          </p:cNvCxnSpPr>
          <p:nvPr/>
        </p:nvCxnSpPr>
        <p:spPr bwMode="auto">
          <a:xfrm flipH="1">
            <a:off x="3867150" y="4198938"/>
            <a:ext cx="295275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87" name="AutoShape 47"/>
          <p:cNvCxnSpPr>
            <a:cxnSpLocks noChangeShapeType="1"/>
            <a:stCxn id="112675" idx="5"/>
            <a:endCxn id="112678" idx="0"/>
          </p:cNvCxnSpPr>
          <p:nvPr/>
        </p:nvCxnSpPr>
        <p:spPr bwMode="auto">
          <a:xfrm>
            <a:off x="4405313" y="4198938"/>
            <a:ext cx="2603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88" name="AutoShape 48"/>
          <p:cNvCxnSpPr>
            <a:cxnSpLocks noChangeShapeType="1"/>
            <a:stCxn id="112674" idx="3"/>
            <a:endCxn id="112677" idx="0"/>
          </p:cNvCxnSpPr>
          <p:nvPr/>
        </p:nvCxnSpPr>
        <p:spPr bwMode="auto">
          <a:xfrm flipH="1">
            <a:off x="5238750" y="4198938"/>
            <a:ext cx="2222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89" name="AutoShape 49"/>
          <p:cNvCxnSpPr>
            <a:cxnSpLocks noChangeShapeType="1"/>
            <a:stCxn id="112674" idx="5"/>
            <a:endCxn id="112676" idx="0"/>
          </p:cNvCxnSpPr>
          <p:nvPr/>
        </p:nvCxnSpPr>
        <p:spPr bwMode="auto">
          <a:xfrm>
            <a:off x="5703888" y="4198938"/>
            <a:ext cx="220662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90" name="AutoShape 50"/>
          <p:cNvCxnSpPr>
            <a:cxnSpLocks noChangeShapeType="1"/>
            <a:stCxn id="112692" idx="3"/>
            <a:endCxn id="112675" idx="0"/>
          </p:cNvCxnSpPr>
          <p:nvPr/>
        </p:nvCxnSpPr>
        <p:spPr bwMode="auto">
          <a:xfrm flipH="1">
            <a:off x="4284663" y="3589338"/>
            <a:ext cx="5270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91" name="AutoShape 51"/>
          <p:cNvCxnSpPr>
            <a:cxnSpLocks noChangeShapeType="1"/>
            <a:stCxn id="112692" idx="5"/>
            <a:endCxn id="112674" idx="0"/>
          </p:cNvCxnSpPr>
          <p:nvPr/>
        </p:nvCxnSpPr>
        <p:spPr bwMode="auto">
          <a:xfrm>
            <a:off x="5054600" y="3589338"/>
            <a:ext cx="528638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2692" name="Oval 52"/>
          <p:cNvSpPr>
            <a:spLocks noChangeArrowheads="1"/>
          </p:cNvSpPr>
          <p:nvPr/>
        </p:nvSpPr>
        <p:spPr bwMode="auto">
          <a:xfrm>
            <a:off x="4760913" y="32956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12693" name="AutoShape 53"/>
          <p:cNvCxnSpPr>
            <a:cxnSpLocks noChangeShapeType="1"/>
            <a:stCxn id="112678" idx="5"/>
          </p:cNvCxnSpPr>
          <p:nvPr/>
        </p:nvCxnSpPr>
        <p:spPr bwMode="auto">
          <a:xfrm>
            <a:off x="4786313" y="4732338"/>
            <a:ext cx="606425" cy="60642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12694" name="Oval 54"/>
          <p:cNvSpPr>
            <a:spLocks noChangeArrowheads="1"/>
          </p:cNvSpPr>
          <p:nvPr/>
        </p:nvSpPr>
        <p:spPr bwMode="auto">
          <a:xfrm>
            <a:off x="5181600" y="4810125"/>
            <a:ext cx="344488" cy="344488"/>
          </a:xfrm>
          <a:prstGeom prst="ellipse">
            <a:avLst/>
          </a:prstGeom>
          <a:noFill/>
          <a:ln w="9525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?</a:t>
            </a:r>
            <a:endParaRPr lang="en-US"/>
          </a:p>
        </p:txBody>
      </p:sp>
      <p:sp>
        <p:nvSpPr>
          <p:cNvPr id="112695" name="Line 55"/>
          <p:cNvSpPr>
            <a:spLocks noChangeShapeType="1"/>
          </p:cNvSpPr>
          <p:nvPr/>
        </p:nvSpPr>
        <p:spPr bwMode="auto">
          <a:xfrm>
            <a:off x="3048000" y="4048125"/>
            <a:ext cx="523875" cy="158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96" name="Oval 56"/>
          <p:cNvSpPr>
            <a:spLocks noChangeArrowheads="1"/>
          </p:cNvSpPr>
          <p:nvPr/>
        </p:nvSpPr>
        <p:spPr bwMode="auto">
          <a:xfrm>
            <a:off x="6477000" y="3133725"/>
            <a:ext cx="344488" cy="344488"/>
          </a:xfrm>
          <a:prstGeom prst="ellipse">
            <a:avLst/>
          </a:prstGeom>
          <a:noFill/>
          <a:ln w="9525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2</a:t>
            </a:r>
            <a:endParaRPr lang="en-US"/>
          </a:p>
        </p:txBody>
      </p:sp>
      <p:sp>
        <p:nvSpPr>
          <p:cNvPr id="112697" name="Freeform 57"/>
          <p:cNvSpPr>
            <a:spLocks/>
          </p:cNvSpPr>
          <p:nvPr/>
        </p:nvSpPr>
        <p:spPr bwMode="auto">
          <a:xfrm>
            <a:off x="6716713" y="3133725"/>
            <a:ext cx="1393825" cy="2460625"/>
          </a:xfrm>
          <a:custGeom>
            <a:avLst/>
            <a:gdLst/>
            <a:ahLst/>
            <a:cxnLst>
              <a:cxn ang="0">
                <a:pos x="837" y="97"/>
              </a:cxn>
              <a:cxn ang="0">
                <a:pos x="657" y="20"/>
              </a:cxn>
              <a:cxn ang="0">
                <a:pos x="383" y="217"/>
              </a:cxn>
              <a:cxn ang="0">
                <a:pos x="134" y="389"/>
              </a:cxn>
              <a:cxn ang="0">
                <a:pos x="14" y="526"/>
              </a:cxn>
              <a:cxn ang="0">
                <a:pos x="49" y="689"/>
              </a:cxn>
              <a:cxn ang="0">
                <a:pos x="220" y="834"/>
              </a:cxn>
              <a:cxn ang="0">
                <a:pos x="451" y="1143"/>
              </a:cxn>
              <a:cxn ang="0">
                <a:pos x="554" y="1469"/>
              </a:cxn>
              <a:cxn ang="0">
                <a:pos x="751" y="1529"/>
              </a:cxn>
              <a:cxn ang="0">
                <a:pos x="846" y="1340"/>
              </a:cxn>
              <a:cxn ang="0">
                <a:pos x="674" y="877"/>
              </a:cxn>
              <a:cxn ang="0">
                <a:pos x="469" y="663"/>
              </a:cxn>
              <a:cxn ang="0">
                <a:pos x="486" y="466"/>
              </a:cxn>
              <a:cxn ang="0">
                <a:pos x="820" y="320"/>
              </a:cxn>
              <a:cxn ang="0">
                <a:pos x="837" y="97"/>
              </a:cxn>
            </a:cxnLst>
            <a:rect l="0" t="0" r="r" b="b"/>
            <a:pathLst>
              <a:path w="878" h="1550">
                <a:moveTo>
                  <a:pt x="837" y="97"/>
                </a:moveTo>
                <a:cubicBezTo>
                  <a:pt x="810" y="47"/>
                  <a:pt x="733" y="0"/>
                  <a:pt x="657" y="20"/>
                </a:cubicBezTo>
                <a:cubicBezTo>
                  <a:pt x="581" y="40"/>
                  <a:pt x="470" y="156"/>
                  <a:pt x="383" y="217"/>
                </a:cubicBezTo>
                <a:cubicBezTo>
                  <a:pt x="296" y="278"/>
                  <a:pt x="196" y="338"/>
                  <a:pt x="134" y="389"/>
                </a:cubicBezTo>
                <a:cubicBezTo>
                  <a:pt x="72" y="440"/>
                  <a:pt x="28" y="476"/>
                  <a:pt x="14" y="526"/>
                </a:cubicBezTo>
                <a:cubicBezTo>
                  <a:pt x="0" y="576"/>
                  <a:pt x="15" y="638"/>
                  <a:pt x="49" y="689"/>
                </a:cubicBezTo>
                <a:cubicBezTo>
                  <a:pt x="83" y="740"/>
                  <a:pt x="153" y="758"/>
                  <a:pt x="220" y="834"/>
                </a:cubicBezTo>
                <a:cubicBezTo>
                  <a:pt x="287" y="910"/>
                  <a:pt x="395" y="1037"/>
                  <a:pt x="451" y="1143"/>
                </a:cubicBezTo>
                <a:cubicBezTo>
                  <a:pt x="507" y="1249"/>
                  <a:pt x="504" y="1405"/>
                  <a:pt x="554" y="1469"/>
                </a:cubicBezTo>
                <a:cubicBezTo>
                  <a:pt x="604" y="1533"/>
                  <a:pt x="702" y="1550"/>
                  <a:pt x="751" y="1529"/>
                </a:cubicBezTo>
                <a:cubicBezTo>
                  <a:pt x="800" y="1508"/>
                  <a:pt x="859" y="1449"/>
                  <a:pt x="846" y="1340"/>
                </a:cubicBezTo>
                <a:cubicBezTo>
                  <a:pt x="833" y="1231"/>
                  <a:pt x="737" y="990"/>
                  <a:pt x="674" y="877"/>
                </a:cubicBezTo>
                <a:cubicBezTo>
                  <a:pt x="611" y="764"/>
                  <a:pt x="500" y="731"/>
                  <a:pt x="469" y="663"/>
                </a:cubicBezTo>
                <a:cubicBezTo>
                  <a:pt x="438" y="595"/>
                  <a:pt x="428" y="523"/>
                  <a:pt x="486" y="466"/>
                </a:cubicBezTo>
                <a:cubicBezTo>
                  <a:pt x="544" y="409"/>
                  <a:pt x="762" y="381"/>
                  <a:pt x="820" y="320"/>
                </a:cubicBezTo>
                <a:cubicBezTo>
                  <a:pt x="878" y="259"/>
                  <a:pt x="864" y="147"/>
                  <a:pt x="837" y="97"/>
                </a:cubicBezTo>
                <a:close/>
              </a:path>
            </a:pathLst>
          </a:cu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8" name="Oval 58"/>
          <p:cNvSpPr>
            <a:spLocks noChangeArrowheads="1"/>
          </p:cNvSpPr>
          <p:nvPr/>
        </p:nvSpPr>
        <p:spPr bwMode="auto">
          <a:xfrm>
            <a:off x="7580313" y="5049838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cxnSp>
        <p:nvCxnSpPr>
          <p:cNvPr id="112699" name="AutoShape 59"/>
          <p:cNvCxnSpPr>
            <a:cxnSpLocks noChangeShapeType="1"/>
            <a:stCxn id="112704" idx="5"/>
            <a:endCxn id="112698" idx="0"/>
          </p:cNvCxnSpPr>
          <p:nvPr/>
        </p:nvCxnSpPr>
        <p:spPr bwMode="auto">
          <a:xfrm>
            <a:off x="7605713" y="4732338"/>
            <a:ext cx="147637" cy="317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2700" name="Oval 60"/>
          <p:cNvSpPr>
            <a:spLocks noChangeArrowheads="1"/>
          </p:cNvSpPr>
          <p:nvPr/>
        </p:nvSpPr>
        <p:spPr bwMode="auto">
          <a:xfrm>
            <a:off x="8229600" y="390525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12701" name="Oval 61"/>
          <p:cNvSpPr>
            <a:spLocks noChangeArrowheads="1"/>
          </p:cNvSpPr>
          <p:nvPr/>
        </p:nvSpPr>
        <p:spPr bwMode="auto">
          <a:xfrm>
            <a:off x="6931025" y="390525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112702" name="Oval 62"/>
          <p:cNvSpPr>
            <a:spLocks noChangeArrowheads="1"/>
          </p:cNvSpPr>
          <p:nvPr/>
        </p:nvSpPr>
        <p:spPr bwMode="auto">
          <a:xfrm>
            <a:off x="8570913" y="44386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12703" name="Oval 63"/>
          <p:cNvSpPr>
            <a:spLocks noChangeArrowheads="1"/>
          </p:cNvSpPr>
          <p:nvPr/>
        </p:nvSpPr>
        <p:spPr bwMode="auto">
          <a:xfrm>
            <a:off x="7885113" y="44386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112704" name="Oval 64"/>
          <p:cNvSpPr>
            <a:spLocks noChangeArrowheads="1"/>
          </p:cNvSpPr>
          <p:nvPr/>
        </p:nvSpPr>
        <p:spPr bwMode="auto">
          <a:xfrm>
            <a:off x="7312025" y="443865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112705" name="Oval 65"/>
          <p:cNvSpPr>
            <a:spLocks noChangeArrowheads="1"/>
          </p:cNvSpPr>
          <p:nvPr/>
        </p:nvSpPr>
        <p:spPr bwMode="auto">
          <a:xfrm>
            <a:off x="6513513" y="44386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12706" name="Oval 66"/>
          <p:cNvSpPr>
            <a:spLocks noChangeArrowheads="1"/>
          </p:cNvSpPr>
          <p:nvPr/>
        </p:nvSpPr>
        <p:spPr bwMode="auto">
          <a:xfrm>
            <a:off x="7123113" y="50482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112707" name="Oval 67"/>
          <p:cNvSpPr>
            <a:spLocks noChangeArrowheads="1"/>
          </p:cNvSpPr>
          <p:nvPr/>
        </p:nvSpPr>
        <p:spPr bwMode="auto">
          <a:xfrm>
            <a:off x="6702425" y="504825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12708" name="Oval 68"/>
          <p:cNvSpPr>
            <a:spLocks noChangeArrowheads="1"/>
          </p:cNvSpPr>
          <p:nvPr/>
        </p:nvSpPr>
        <p:spPr bwMode="auto">
          <a:xfrm>
            <a:off x="6284913" y="50482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11</a:t>
            </a:r>
          </a:p>
        </p:txBody>
      </p:sp>
      <p:cxnSp>
        <p:nvCxnSpPr>
          <p:cNvPr id="112709" name="AutoShape 69"/>
          <p:cNvCxnSpPr>
            <a:cxnSpLocks noChangeShapeType="1"/>
            <a:stCxn id="112705" idx="3"/>
            <a:endCxn id="112708" idx="0"/>
          </p:cNvCxnSpPr>
          <p:nvPr/>
        </p:nvCxnSpPr>
        <p:spPr bwMode="auto">
          <a:xfrm flipH="1">
            <a:off x="6457950" y="4732338"/>
            <a:ext cx="1063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710" name="AutoShape 70"/>
          <p:cNvCxnSpPr>
            <a:cxnSpLocks noChangeShapeType="1"/>
            <a:stCxn id="112705" idx="5"/>
            <a:endCxn id="112707" idx="0"/>
          </p:cNvCxnSpPr>
          <p:nvPr/>
        </p:nvCxnSpPr>
        <p:spPr bwMode="auto">
          <a:xfrm>
            <a:off x="6807200" y="4732338"/>
            <a:ext cx="68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711" name="AutoShape 71"/>
          <p:cNvCxnSpPr>
            <a:cxnSpLocks noChangeShapeType="1"/>
            <a:stCxn id="112704" idx="3"/>
            <a:endCxn id="112706" idx="0"/>
          </p:cNvCxnSpPr>
          <p:nvPr/>
        </p:nvCxnSpPr>
        <p:spPr bwMode="auto">
          <a:xfrm flipH="1">
            <a:off x="7296150" y="4732338"/>
            <a:ext cx="66675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712" name="AutoShape 72"/>
          <p:cNvCxnSpPr>
            <a:cxnSpLocks noChangeShapeType="1"/>
            <a:stCxn id="112701" idx="3"/>
            <a:endCxn id="112705" idx="0"/>
          </p:cNvCxnSpPr>
          <p:nvPr/>
        </p:nvCxnSpPr>
        <p:spPr bwMode="auto">
          <a:xfrm flipH="1">
            <a:off x="6686550" y="4198938"/>
            <a:ext cx="295275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713" name="AutoShape 73"/>
          <p:cNvCxnSpPr>
            <a:cxnSpLocks noChangeShapeType="1"/>
            <a:stCxn id="112701" idx="5"/>
            <a:endCxn id="112704" idx="0"/>
          </p:cNvCxnSpPr>
          <p:nvPr/>
        </p:nvCxnSpPr>
        <p:spPr bwMode="auto">
          <a:xfrm>
            <a:off x="7224713" y="4198938"/>
            <a:ext cx="2603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714" name="AutoShape 74"/>
          <p:cNvCxnSpPr>
            <a:cxnSpLocks noChangeShapeType="1"/>
            <a:stCxn id="112700" idx="3"/>
            <a:endCxn id="112703" idx="0"/>
          </p:cNvCxnSpPr>
          <p:nvPr/>
        </p:nvCxnSpPr>
        <p:spPr bwMode="auto">
          <a:xfrm flipH="1">
            <a:off x="8058150" y="4198938"/>
            <a:ext cx="2222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715" name="AutoShape 75"/>
          <p:cNvCxnSpPr>
            <a:cxnSpLocks noChangeShapeType="1"/>
            <a:stCxn id="112700" idx="5"/>
            <a:endCxn id="112702" idx="0"/>
          </p:cNvCxnSpPr>
          <p:nvPr/>
        </p:nvCxnSpPr>
        <p:spPr bwMode="auto">
          <a:xfrm>
            <a:off x="8523288" y="4198938"/>
            <a:ext cx="220662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716" name="AutoShape 76"/>
          <p:cNvCxnSpPr>
            <a:cxnSpLocks noChangeShapeType="1"/>
            <a:stCxn id="112718" idx="3"/>
            <a:endCxn id="112701" idx="0"/>
          </p:cNvCxnSpPr>
          <p:nvPr/>
        </p:nvCxnSpPr>
        <p:spPr bwMode="auto">
          <a:xfrm flipH="1">
            <a:off x="7104063" y="3589338"/>
            <a:ext cx="5270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717" name="AutoShape 77"/>
          <p:cNvCxnSpPr>
            <a:cxnSpLocks noChangeShapeType="1"/>
            <a:stCxn id="112718" idx="5"/>
            <a:endCxn id="112700" idx="0"/>
          </p:cNvCxnSpPr>
          <p:nvPr/>
        </p:nvCxnSpPr>
        <p:spPr bwMode="auto">
          <a:xfrm>
            <a:off x="7874000" y="3589338"/>
            <a:ext cx="528638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2718" name="Oval 78"/>
          <p:cNvSpPr>
            <a:spLocks noChangeArrowheads="1"/>
          </p:cNvSpPr>
          <p:nvPr/>
        </p:nvSpPr>
        <p:spPr bwMode="auto">
          <a:xfrm>
            <a:off x="7580313" y="32956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12719" name="AutoShape 79"/>
          <p:cNvCxnSpPr>
            <a:cxnSpLocks noChangeShapeType="1"/>
          </p:cNvCxnSpPr>
          <p:nvPr/>
        </p:nvCxnSpPr>
        <p:spPr bwMode="auto">
          <a:xfrm>
            <a:off x="6705600" y="3438525"/>
            <a:ext cx="327025" cy="452438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12720" name="Oval 80"/>
          <p:cNvSpPr>
            <a:spLocks noChangeArrowheads="1"/>
          </p:cNvSpPr>
          <p:nvPr/>
        </p:nvSpPr>
        <p:spPr bwMode="auto">
          <a:xfrm>
            <a:off x="6858000" y="3286125"/>
            <a:ext cx="344488" cy="344488"/>
          </a:xfrm>
          <a:prstGeom prst="ellipse">
            <a:avLst/>
          </a:prstGeom>
          <a:noFill/>
          <a:ln w="9525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?</a:t>
            </a:r>
            <a:endParaRPr lang="en-US"/>
          </a:p>
        </p:txBody>
      </p:sp>
      <p:sp>
        <p:nvSpPr>
          <p:cNvPr id="82" name="Date Placeholder 8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84" name="Footer Placeholder 83"/>
          <p:cNvSpPr>
            <a:spLocks noGrp="1"/>
          </p:cNvSpPr>
          <p:nvPr>
            <p:ph type="ftr" sz="quarter" idx="12"/>
          </p:nvPr>
        </p:nvSpPr>
        <p:spPr>
          <a:xfrm>
            <a:off x="2971800" y="6400800"/>
            <a:ext cx="3429000" cy="457200"/>
          </a:xfrm>
        </p:spPr>
        <p:txBody>
          <a:bodyPr/>
          <a:lstStyle/>
          <a:p>
            <a:r>
              <a:rPr lang="en-US" smtClean="0"/>
              <a:t>CSE 373 Data Structures &amp; Algorithms</a:t>
            </a:r>
            <a:endParaRPr lang="en-US" dirty="0"/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6934200" y="3886200"/>
            <a:ext cx="344488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56388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+mj-lt"/>
              </a:rPr>
              <a:t>What is the running time?</a:t>
            </a:r>
          </a:p>
          <a:p>
            <a:r>
              <a:rPr lang="en-US" sz="2000" b="0" dirty="0" smtClean="0">
                <a:latin typeface="+mj-lt"/>
              </a:rPr>
              <a:t>Like</a:t>
            </a:r>
            <a:r>
              <a:rPr lang="en-US" sz="2000" b="0" dirty="0" smtClean="0"/>
              <a:t> </a:t>
            </a:r>
            <a:r>
              <a:rPr lang="en-US" sz="2000" b="0" dirty="0" err="1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sz="2000" b="0" dirty="0"/>
              <a:t>, </a:t>
            </a:r>
            <a:r>
              <a:rPr lang="en-US" sz="2000" b="0" dirty="0">
                <a:latin typeface="+mj-lt"/>
              </a:rPr>
              <a:t>worst-case time proportional to tree </a:t>
            </a:r>
            <a:r>
              <a:rPr lang="en-US" sz="2000" b="0" dirty="0" smtClean="0">
                <a:latin typeface="+mj-lt"/>
              </a:rPr>
              <a:t>height: </a:t>
            </a:r>
            <a:r>
              <a:rPr lang="en-US" sz="2000" b="0" i="1" dirty="0" smtClean="0">
                <a:latin typeface="+mj-lt"/>
              </a:rPr>
              <a:t>O</a:t>
            </a:r>
            <a:r>
              <a:rPr lang="en-US" sz="2000" b="0" dirty="0">
                <a:latin typeface="+mj-lt"/>
              </a:rPr>
              <a:t>(</a:t>
            </a:r>
            <a:r>
              <a:rPr lang="en-US" sz="2000" b="0" dirty="0">
                <a:latin typeface="+mj-lt"/>
                <a:cs typeface="Courier New" pitchFamily="49" charset="0"/>
              </a:rPr>
              <a:t>log</a:t>
            </a:r>
            <a:r>
              <a:rPr lang="en-US" sz="2000" b="0" dirty="0">
                <a:latin typeface="+mj-lt"/>
              </a:rPr>
              <a:t> </a:t>
            </a:r>
            <a:r>
              <a:rPr lang="en-US" sz="2000" b="0" i="1" dirty="0">
                <a:latin typeface="+mj-lt"/>
              </a:rPr>
              <a:t>n</a:t>
            </a:r>
            <a:r>
              <a:rPr lang="en-US" sz="2000" b="0" dirty="0">
                <a:latin typeface="+mj-lt"/>
              </a:rPr>
              <a:t>)</a:t>
            </a:r>
            <a:endParaRPr lang="en-US" sz="2000" b="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2311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nimBg="1"/>
      <p:bldP spid="112644" grpId="0"/>
      <p:bldP spid="112645" grpId="0" animBg="1"/>
      <p:bldP spid="112646" grpId="0" animBg="1"/>
      <p:bldP spid="112648" grpId="0" animBg="1"/>
      <p:bldP spid="112649" grpId="0" animBg="1"/>
      <p:bldP spid="112650" grpId="0" animBg="1"/>
      <p:bldP spid="112651" grpId="0" animBg="1"/>
      <p:bldP spid="112652" grpId="0" animBg="1"/>
      <p:bldP spid="112653" grpId="0" animBg="1"/>
      <p:bldP spid="112654" grpId="0" animBg="1"/>
      <p:bldP spid="112655" grpId="0" animBg="1"/>
      <p:bldP spid="112656" grpId="0" animBg="1"/>
      <p:bldP spid="112666" grpId="0" animBg="1"/>
      <p:bldP spid="112667" grpId="0"/>
      <p:bldP spid="112669" grpId="0"/>
      <p:bldP spid="112670" grpId="0"/>
      <p:bldP spid="112671" grpId="0" animBg="1"/>
      <p:bldP spid="112672" grpId="0" animBg="1"/>
      <p:bldP spid="112674" grpId="0" animBg="1"/>
      <p:bldP spid="112675" grpId="0" animBg="1"/>
      <p:bldP spid="112676" grpId="0" animBg="1"/>
      <p:bldP spid="112677" grpId="0" animBg="1"/>
      <p:bldP spid="112678" grpId="0" animBg="1"/>
      <p:bldP spid="112679" grpId="0" animBg="1"/>
      <p:bldP spid="112680" grpId="0" animBg="1"/>
      <p:bldP spid="112681" grpId="0" animBg="1"/>
      <p:bldP spid="112682" grpId="0" animBg="1"/>
      <p:bldP spid="112692" grpId="0" animBg="1"/>
      <p:bldP spid="112694" grpId="0"/>
      <p:bldP spid="112695" grpId="0" animBg="1"/>
      <p:bldP spid="112696" grpId="0"/>
      <p:bldP spid="112697" grpId="0" animBg="1"/>
      <p:bldP spid="112698" grpId="0" animBg="1"/>
      <p:bldP spid="112700" grpId="0" animBg="1"/>
      <p:bldP spid="112701" grpId="0" animBg="1"/>
      <p:bldP spid="112702" grpId="0" animBg="1"/>
      <p:bldP spid="112703" grpId="0" animBg="1"/>
      <p:bldP spid="112704" grpId="0" animBg="1"/>
      <p:bldP spid="112705" grpId="0" animBg="1"/>
      <p:bldP spid="112706" grpId="0" animBg="1"/>
      <p:bldP spid="112707" grpId="0" animBg="1"/>
      <p:bldP spid="112708" grpId="0" animBg="1"/>
      <p:bldP spid="112718" grpId="0" animBg="1"/>
      <p:bldP spid="112720" grpId="0"/>
      <p:bldP spid="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AA08-8EEA-40BB-9FA3-9EF9DD84B75E}" type="slidenum">
              <a:rPr lang="en-US"/>
              <a:pPr/>
              <a:t>15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71450"/>
            <a:ext cx="8077200" cy="108585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Array Representation of Binary Trees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100" name="Oval 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5080000" y="3143250"/>
            <a:ext cx="508000" cy="28575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G</a:t>
            </a:r>
          </a:p>
        </p:txBody>
      </p:sp>
      <p:sp>
        <p:nvSpPr>
          <p:cNvPr id="4101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2489200" y="3168650"/>
            <a:ext cx="508000" cy="28575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E</a:t>
            </a:r>
          </a:p>
        </p:txBody>
      </p:sp>
      <p:sp>
        <p:nvSpPr>
          <p:cNvPr id="4102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3168650"/>
            <a:ext cx="508000" cy="28575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D</a:t>
            </a:r>
          </a:p>
        </p:txBody>
      </p:sp>
      <p:sp>
        <p:nvSpPr>
          <p:cNvPr id="4103" name="Oval 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4470400" y="2686050"/>
            <a:ext cx="508000" cy="28575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C</a:t>
            </a:r>
          </a:p>
        </p:txBody>
      </p:sp>
      <p:sp>
        <p:nvSpPr>
          <p:cNvPr id="4104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828800" y="2686050"/>
            <a:ext cx="508000" cy="28575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B</a:t>
            </a:r>
          </a:p>
        </p:txBody>
      </p:sp>
      <p:sp>
        <p:nvSpPr>
          <p:cNvPr id="4105" name="Oval 9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149600" y="2000250"/>
            <a:ext cx="508000" cy="28575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A</a:t>
            </a:r>
          </a:p>
        </p:txBody>
      </p:sp>
      <p:cxnSp>
        <p:nvCxnSpPr>
          <p:cNvPr id="4106" name="AutoShape 10"/>
          <p:cNvCxnSpPr>
            <a:cxnSpLocks noChangeShapeType="1"/>
            <a:stCxn id="4105" idx="3"/>
            <a:endCxn id="4104" idx="0"/>
          </p:cNvCxnSpPr>
          <p:nvPr>
            <p:custDataLst>
              <p:tags r:id="rId8"/>
            </p:custDataLst>
          </p:nvPr>
        </p:nvCxnSpPr>
        <p:spPr bwMode="auto">
          <a:xfrm flipH="1">
            <a:off x="2082800" y="2263775"/>
            <a:ext cx="1141413" cy="40322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107" name="AutoShape 11"/>
          <p:cNvCxnSpPr>
            <a:cxnSpLocks noChangeShapeType="1"/>
            <a:stCxn id="4105" idx="5"/>
            <a:endCxn id="4103" idx="0"/>
          </p:cNvCxnSpPr>
          <p:nvPr>
            <p:custDataLst>
              <p:tags r:id="rId9"/>
            </p:custDataLst>
          </p:nvPr>
        </p:nvCxnSpPr>
        <p:spPr bwMode="auto">
          <a:xfrm>
            <a:off x="3582988" y="2263775"/>
            <a:ext cx="1141412" cy="40322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108" name="AutoShape 12"/>
          <p:cNvCxnSpPr>
            <a:cxnSpLocks noChangeShapeType="1"/>
            <a:stCxn id="4103" idx="5"/>
            <a:endCxn id="4100" idx="0"/>
          </p:cNvCxnSpPr>
          <p:nvPr>
            <p:custDataLst>
              <p:tags r:id="rId10"/>
            </p:custDataLst>
          </p:nvPr>
        </p:nvCxnSpPr>
        <p:spPr bwMode="auto">
          <a:xfrm>
            <a:off x="4903788" y="2949575"/>
            <a:ext cx="430212" cy="17462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109" name="AutoShape 13"/>
          <p:cNvCxnSpPr>
            <a:cxnSpLocks noChangeShapeType="1"/>
            <a:stCxn id="4104" idx="3"/>
            <a:endCxn id="4102" idx="0"/>
          </p:cNvCxnSpPr>
          <p:nvPr>
            <p:custDataLst>
              <p:tags r:id="rId11"/>
            </p:custDataLst>
          </p:nvPr>
        </p:nvCxnSpPr>
        <p:spPr bwMode="auto">
          <a:xfrm flipH="1">
            <a:off x="1320800" y="2949575"/>
            <a:ext cx="582613" cy="20002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110" name="AutoShape 14"/>
          <p:cNvCxnSpPr>
            <a:cxnSpLocks noChangeShapeType="1"/>
            <a:stCxn id="4104" idx="5"/>
            <a:endCxn id="4101" idx="0"/>
          </p:cNvCxnSpPr>
          <p:nvPr>
            <p:custDataLst>
              <p:tags r:id="rId12"/>
            </p:custDataLst>
          </p:nvPr>
        </p:nvCxnSpPr>
        <p:spPr bwMode="auto">
          <a:xfrm>
            <a:off x="2262188" y="2949575"/>
            <a:ext cx="481012" cy="20002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4113" name="Oval 17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2133600" y="3657600"/>
            <a:ext cx="508000" cy="28575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J</a:t>
            </a:r>
          </a:p>
        </p:txBody>
      </p:sp>
      <p:cxnSp>
        <p:nvCxnSpPr>
          <p:cNvPr id="4114" name="AutoShape 18"/>
          <p:cNvCxnSpPr>
            <a:cxnSpLocks noChangeShapeType="1"/>
            <a:stCxn id="4101" idx="3"/>
            <a:endCxn id="4113" idx="0"/>
          </p:cNvCxnSpPr>
          <p:nvPr>
            <p:custDataLst>
              <p:tags r:id="rId14"/>
            </p:custDataLst>
          </p:nvPr>
        </p:nvCxnSpPr>
        <p:spPr bwMode="auto">
          <a:xfrm flipH="1">
            <a:off x="2387600" y="3432175"/>
            <a:ext cx="176213" cy="20637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4115" name="Oval 19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844800" y="3657600"/>
            <a:ext cx="508000" cy="28575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K</a:t>
            </a:r>
          </a:p>
        </p:txBody>
      </p:sp>
      <p:cxnSp>
        <p:nvCxnSpPr>
          <p:cNvPr id="4116" name="AutoShape 20"/>
          <p:cNvCxnSpPr>
            <a:cxnSpLocks noChangeShapeType="1"/>
            <a:stCxn id="4101" idx="5"/>
            <a:endCxn id="4115" idx="0"/>
          </p:cNvCxnSpPr>
          <p:nvPr>
            <p:custDataLst>
              <p:tags r:id="rId16"/>
            </p:custDataLst>
          </p:nvPr>
        </p:nvCxnSpPr>
        <p:spPr bwMode="auto">
          <a:xfrm>
            <a:off x="2922588" y="3432175"/>
            <a:ext cx="176212" cy="20637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4117" name="Oval 21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11200" y="3657600"/>
            <a:ext cx="508000" cy="28575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H</a:t>
            </a:r>
          </a:p>
        </p:txBody>
      </p:sp>
      <p:cxnSp>
        <p:nvCxnSpPr>
          <p:cNvPr id="4118" name="AutoShape 22"/>
          <p:cNvCxnSpPr>
            <a:cxnSpLocks noChangeShapeType="1"/>
            <a:stCxn id="4102" idx="3"/>
            <a:endCxn id="4117" idx="0"/>
          </p:cNvCxnSpPr>
          <p:nvPr>
            <p:custDataLst>
              <p:tags r:id="rId18"/>
            </p:custDataLst>
          </p:nvPr>
        </p:nvCxnSpPr>
        <p:spPr bwMode="auto">
          <a:xfrm flipH="1">
            <a:off x="965200" y="3432175"/>
            <a:ext cx="176213" cy="20637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4119" name="Oval 23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422400" y="3657600"/>
            <a:ext cx="508000" cy="28575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I</a:t>
            </a:r>
          </a:p>
        </p:txBody>
      </p:sp>
      <p:cxnSp>
        <p:nvCxnSpPr>
          <p:cNvPr id="4120" name="AutoShape 24"/>
          <p:cNvCxnSpPr>
            <a:cxnSpLocks noChangeShapeType="1"/>
            <a:stCxn id="4102" idx="5"/>
            <a:endCxn id="4119" idx="0"/>
          </p:cNvCxnSpPr>
          <p:nvPr>
            <p:custDataLst>
              <p:tags r:id="rId20"/>
            </p:custDataLst>
          </p:nvPr>
        </p:nvCxnSpPr>
        <p:spPr bwMode="auto">
          <a:xfrm>
            <a:off x="1500188" y="3432175"/>
            <a:ext cx="176212" cy="20637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4121" name="Oval 25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3962400" y="3143250"/>
            <a:ext cx="508000" cy="28575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F</a:t>
            </a:r>
          </a:p>
        </p:txBody>
      </p:sp>
      <p:cxnSp>
        <p:nvCxnSpPr>
          <p:cNvPr id="4122" name="AutoShape 26"/>
          <p:cNvCxnSpPr>
            <a:cxnSpLocks noChangeShapeType="1"/>
            <a:stCxn id="4103" idx="3"/>
            <a:endCxn id="4121" idx="0"/>
          </p:cNvCxnSpPr>
          <p:nvPr>
            <p:custDataLst>
              <p:tags r:id="rId22"/>
            </p:custDataLst>
          </p:nvPr>
        </p:nvCxnSpPr>
        <p:spPr bwMode="auto">
          <a:xfrm flipH="1">
            <a:off x="4216400" y="2949575"/>
            <a:ext cx="328613" cy="17462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4123" name="Oval 27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3683000" y="3657600"/>
            <a:ext cx="508000" cy="28575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L</a:t>
            </a:r>
          </a:p>
        </p:txBody>
      </p:sp>
      <p:cxnSp>
        <p:nvCxnSpPr>
          <p:cNvPr id="4124" name="AutoShape 28"/>
          <p:cNvCxnSpPr>
            <a:cxnSpLocks noChangeShapeType="1"/>
            <a:stCxn id="4121" idx="3"/>
            <a:endCxn id="4123" idx="0"/>
          </p:cNvCxnSpPr>
          <p:nvPr>
            <p:custDataLst>
              <p:tags r:id="rId24"/>
            </p:custDataLst>
          </p:nvPr>
        </p:nvCxnSpPr>
        <p:spPr bwMode="auto">
          <a:xfrm rot="5400000">
            <a:off x="3851675" y="3472479"/>
            <a:ext cx="270447" cy="9979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4129" name="Text Box 3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892800" y="1828800"/>
            <a:ext cx="24590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From node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0" dirty="0">
                <a:solidFill>
                  <a:srgbClr val="FF0000"/>
                </a:solidFill>
                <a:latin typeface="+mn-lt"/>
              </a:rPr>
              <a:t>:</a:t>
            </a:r>
            <a:br>
              <a:rPr lang="en-US" sz="2000" b="0" dirty="0">
                <a:solidFill>
                  <a:srgbClr val="FF0000"/>
                </a:solidFill>
                <a:latin typeface="+mn-lt"/>
              </a:rPr>
            </a:br>
            <a:endParaRPr lang="en-US" sz="2000" b="0" dirty="0">
              <a:solidFill>
                <a:srgbClr val="FF0000"/>
              </a:solidFill>
              <a:latin typeface="+mn-lt"/>
            </a:endParaRP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left child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*2</a:t>
            </a:r>
            <a:endParaRPr lang="en-US" sz="20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right child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*2+1</a:t>
            </a:r>
            <a:endParaRPr lang="en-US" sz="20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parent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/2</a:t>
            </a:r>
          </a:p>
          <a:p>
            <a:endParaRPr lang="en-US" sz="2000" b="0" dirty="0" smtClean="0">
              <a:latin typeface="+mn-lt"/>
            </a:endParaRPr>
          </a:p>
          <a:p>
            <a:r>
              <a:rPr lang="en-US" sz="2000" b="0" dirty="0" smtClean="0">
                <a:latin typeface="+mn-lt"/>
              </a:rPr>
              <a:t>(wasting index 0 is convenient for the index arithmetic)</a:t>
            </a:r>
            <a:endParaRPr lang="en-US" sz="2000" b="0" dirty="0">
              <a:latin typeface="+mn-lt"/>
            </a:endParaRPr>
          </a:p>
        </p:txBody>
      </p:sp>
      <p:sp>
        <p:nvSpPr>
          <p:cNvPr id="4136" name="Text Box 4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75200" y="297180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2" name="Group 194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508000" y="1885950"/>
            <a:ext cx="3956050" cy="1909763"/>
            <a:chOff x="320" y="1188"/>
            <a:chExt cx="2492" cy="1203"/>
          </a:xfrm>
        </p:grpSpPr>
        <p:sp>
          <p:nvSpPr>
            <p:cNvPr id="4130" name="Text Box 34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728" y="118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4131" name="Text Box 3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960" y="158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132" name="Text Box 3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624" y="158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133" name="Text Box 3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48" y="190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134" name="Text Box 3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344" y="190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4135" name="Text Box 3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304" y="187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137" name="Text Box 41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8" y="216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138" name="Text Box 42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20" y="216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4139" name="Text Box 43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180" y="2160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4140" name="Text Box 44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600" y="2160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4141" name="Text Box 45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176" y="2160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12</a:t>
              </a:r>
            </a:p>
          </p:txBody>
        </p:sp>
      </p:grpSp>
      <p:graphicFrame>
        <p:nvGraphicFramePr>
          <p:cNvPr id="4289" name="Group 193"/>
          <p:cNvGraphicFramePr>
            <a:graphicFrameLocks noGrp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4068034268"/>
              </p:ext>
            </p:extLst>
          </p:nvPr>
        </p:nvGraphicFramePr>
        <p:xfrm>
          <a:off x="304800" y="5143500"/>
          <a:ext cx="8534400" cy="79248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87" name="Text Box 19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04800" y="4572000"/>
            <a:ext cx="3674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j-lt"/>
              </a:rPr>
              <a:t>implicit (array) implementation:</a:t>
            </a:r>
          </a:p>
        </p:txBody>
      </p:sp>
      <p:sp>
        <p:nvSpPr>
          <p:cNvPr id="4291" name="Text Box 195" hidden="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467600" y="2819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2 * i</a:t>
            </a:r>
          </a:p>
        </p:txBody>
      </p:sp>
      <p:sp>
        <p:nvSpPr>
          <p:cNvPr id="4292" name="Text Box 196" hidden="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5438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(2 * i)+1</a:t>
            </a:r>
          </a:p>
        </p:txBody>
      </p:sp>
      <p:sp>
        <p:nvSpPr>
          <p:cNvPr id="4293" name="Text Box 197" hidden="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3886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└ i / 2</a:t>
            </a: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┘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 373 Data Structures &amp; Algorithms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517650" y="4972110"/>
            <a:ext cx="615950" cy="66669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2689225" y="4995556"/>
            <a:ext cx="615950" cy="66669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147" y="4995556"/>
            <a:ext cx="6286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" name="Ink 4"/>
              <p14:cNvContentPartPr/>
              <p14:nvPr/>
            </p14:nvContentPartPr>
            <p14:xfrm>
              <a:off x="7754400" y="2395800"/>
              <a:ext cx="682560" cy="1133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747920" y="2390040"/>
                <a:ext cx="698040" cy="114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719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Judging the array implementation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Plusses:</a:t>
            </a:r>
          </a:p>
          <a:p>
            <a:r>
              <a:rPr lang="en-US" dirty="0" smtClean="0"/>
              <a:t>Non-data space: just index 0 and unused space on right</a:t>
            </a:r>
          </a:p>
          <a:p>
            <a:pPr lvl="1"/>
            <a:r>
              <a:rPr lang="en-US" dirty="0" smtClean="0"/>
              <a:t>In conventional tree representation, one edge per node (except for root), so </a:t>
            </a:r>
            <a:r>
              <a:rPr lang="en-US" i="1" dirty="0" smtClean="0"/>
              <a:t>n</a:t>
            </a:r>
            <a:r>
              <a:rPr lang="en-US" dirty="0" smtClean="0"/>
              <a:t>-1 wasted space (like linked lists)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Array would waste more space if tree were not complete</a:t>
            </a:r>
          </a:p>
          <a:p>
            <a:r>
              <a:rPr lang="en-US" dirty="0" smtClean="0"/>
              <a:t>Multiplying and dividing by 2 is very fast (shift operations in hardware)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Last used position is just index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size</a:t>
            </a:r>
          </a:p>
          <a:p>
            <a:endParaRPr lang="en-US" sz="1000" dirty="0" smtClean="0"/>
          </a:p>
          <a:p>
            <a:pPr>
              <a:buNone/>
            </a:pPr>
            <a:r>
              <a:rPr lang="en-US" dirty="0" smtClean="0">
                <a:solidFill>
                  <a:srgbClr val="119F33"/>
                </a:solidFill>
              </a:rPr>
              <a:t>Minuses:</a:t>
            </a:r>
          </a:p>
          <a:p>
            <a:r>
              <a:rPr lang="en-US" dirty="0" smtClean="0"/>
              <a:t>Same might-be-empty or might-get-full problems we saw with stacks and queues (resize by doubling as necessary)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Plusses outweigh minuses: </a:t>
            </a:r>
            <a:r>
              <a:rPr lang="en-US" dirty="0" smtClean="0">
                <a:solidFill>
                  <a:srgbClr val="FF0000"/>
                </a:solidFill>
              </a:rPr>
              <a:t>“this is how people do it”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06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Pseudocode</a:t>
            </a:r>
            <a:r>
              <a:rPr lang="en-US" dirty="0" smtClean="0">
                <a:solidFill>
                  <a:schemeClr val="accent2"/>
                </a:solidFill>
              </a:rPr>
              <a:t>: insert into binary heap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219200"/>
            <a:ext cx="4191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void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insert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val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if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(size==arr.length-1)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resize();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size++;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=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percolateUp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size,val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arr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[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] =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val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0" y="1219200"/>
            <a:ext cx="4493538" cy="228524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119F33"/>
                </a:solidFill>
                <a:latin typeface="Courier New" pitchFamily="49" charset="0"/>
              </a:rPr>
              <a:t>percolateUp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</a:rPr>
              <a:t>hole</a:t>
            </a:r>
            <a:r>
              <a:rPr lang="en-US" sz="2000" b="1" dirty="0">
                <a:latin typeface="Courier New" pitchFamily="49" charset="0"/>
              </a:rPr>
              <a:t>, </a:t>
            </a:r>
          </a:p>
          <a:p>
            <a:pPr eaLnBrk="0" hangingPunct="0">
              <a:lnSpc>
                <a:spcPts val="1900"/>
              </a:lnSpc>
            </a:pPr>
            <a:r>
              <a:rPr lang="en-US" sz="2000" b="1" dirty="0">
                <a:latin typeface="Courier New" pitchFamily="49" charset="0"/>
              </a:rPr>
              <a:t>                </a:t>
            </a: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eaLnBrk="0" hangingPunct="0">
              <a:lnSpc>
                <a:spcPts val="1900"/>
              </a:lnSpc>
            </a:pP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while</a:t>
            </a:r>
            <a:r>
              <a:rPr lang="en-US" sz="2000" b="1" dirty="0" smtClean="0">
                <a:latin typeface="Courier New" pitchFamily="49" charset="0"/>
              </a:rPr>
              <a:t>(hole </a:t>
            </a:r>
            <a:r>
              <a:rPr lang="en-US" sz="2000" b="1" dirty="0">
                <a:latin typeface="Courier New" pitchFamily="49" charset="0"/>
              </a:rPr>
              <a:t>&gt; 1 &amp;&amp;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b="1" dirty="0">
                <a:latin typeface="Courier New" pitchFamily="49" charset="0"/>
              </a:rPr>
              <a:t>      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val</a:t>
            </a:r>
            <a:r>
              <a:rPr lang="en-US" sz="2000" b="1" dirty="0">
                <a:latin typeface="Courier New" pitchFamily="49" charset="0"/>
              </a:rPr>
              <a:t> &lt; </a:t>
            </a:r>
            <a:r>
              <a:rPr lang="en-US" sz="2000" dirty="0" err="1" smtClean="0">
                <a:latin typeface="Courier New" pitchFamily="49" charset="0"/>
              </a:rPr>
              <a:t>arr</a:t>
            </a:r>
            <a:r>
              <a:rPr lang="en-US" sz="2000" b="1" dirty="0" smtClean="0">
                <a:latin typeface="Courier New" pitchFamily="49" charset="0"/>
              </a:rPr>
              <a:t>[hole/2</a:t>
            </a:r>
            <a:r>
              <a:rPr lang="en-US" sz="2000" b="1" dirty="0">
                <a:latin typeface="Courier New" pitchFamily="49" charset="0"/>
              </a:rPr>
              <a:t>])</a:t>
            </a:r>
          </a:p>
          <a:p>
            <a:pPr eaLnBrk="0" hangingPunct="0">
              <a:lnSpc>
                <a:spcPts val="1900"/>
              </a:lnSpc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arr</a:t>
            </a:r>
            <a:r>
              <a:rPr lang="en-US" sz="2000" b="1" dirty="0" smtClean="0">
                <a:latin typeface="Courier New" pitchFamily="49" charset="0"/>
              </a:rPr>
              <a:t>[hole</a:t>
            </a:r>
            <a:r>
              <a:rPr lang="en-US" sz="2000" b="1" dirty="0">
                <a:latin typeface="Courier New" pitchFamily="49" charset="0"/>
              </a:rPr>
              <a:t>] = </a:t>
            </a:r>
            <a:r>
              <a:rPr lang="en-US" sz="2000" b="1" dirty="0" err="1" smtClean="0">
                <a:latin typeface="Courier New" pitchFamily="49" charset="0"/>
              </a:rPr>
              <a:t>arr</a:t>
            </a:r>
            <a:r>
              <a:rPr lang="en-US" sz="2000" b="1" dirty="0" smtClean="0">
                <a:latin typeface="Courier New" pitchFamily="49" charset="0"/>
              </a:rPr>
              <a:t>[hole/2</a:t>
            </a:r>
            <a:r>
              <a:rPr lang="en-US" sz="2000" b="1" dirty="0">
                <a:latin typeface="Courier New" pitchFamily="49" charset="0"/>
              </a:rPr>
              <a:t>];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b="1" dirty="0">
                <a:latin typeface="Courier New" pitchFamily="49" charset="0"/>
              </a:rPr>
              <a:t>    hole </a:t>
            </a:r>
            <a:r>
              <a:rPr lang="en-US" sz="2000" b="1" dirty="0" smtClean="0">
                <a:latin typeface="Courier New" pitchFamily="49" charset="0"/>
              </a:rPr>
              <a:t>= hole / 2</a:t>
            </a:r>
            <a:r>
              <a:rPr lang="en-US" sz="2000" b="1" dirty="0">
                <a:latin typeface="Courier New" pitchFamily="49" charset="0"/>
              </a:rPr>
              <a:t>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b="1" dirty="0">
                <a:latin typeface="Courier New" pitchFamily="49" charset="0"/>
              </a:rPr>
              <a:t>  }</a:t>
            </a:r>
          </a:p>
          <a:p>
            <a:pPr eaLnBrk="0" hangingPunct="0">
              <a:lnSpc>
                <a:spcPts val="1900"/>
              </a:lnSpc>
            </a:pP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dirty="0">
                <a:latin typeface="Courier New" pitchFamily="49" charset="0"/>
              </a:rPr>
              <a:t> hole;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b="1" dirty="0">
                <a:latin typeface="Courier New" pitchFamily="49" charset="0"/>
              </a:rPr>
              <a:t>}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1" y="3962400"/>
            <a:ext cx="2494547" cy="1295400"/>
            <a:chOff x="4267200" y="2930525"/>
            <a:chExt cx="3510842" cy="1946275"/>
          </a:xfrm>
        </p:grpSpPr>
        <p:sp>
          <p:nvSpPr>
            <p:cNvPr id="10" name="Oval 13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270043" y="4016375"/>
              <a:ext cx="507999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99</a:t>
              </a:r>
            </a:p>
          </p:txBody>
        </p:sp>
        <p:sp>
          <p:nvSpPr>
            <p:cNvPr id="11" name="Oval 14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791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60</a:t>
              </a:r>
            </a:p>
          </p:txBody>
        </p:sp>
        <p:sp>
          <p:nvSpPr>
            <p:cNvPr id="12" name="Oval 15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40</a:t>
              </a:r>
            </a:p>
          </p:txBody>
        </p:sp>
        <p:sp>
          <p:nvSpPr>
            <p:cNvPr id="13" name="Oval 16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908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80</a:t>
              </a:r>
            </a:p>
          </p:txBody>
        </p:sp>
        <p:sp>
          <p:nvSpPr>
            <p:cNvPr id="14" name="Oval 17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384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20</a:t>
              </a:r>
            </a:p>
          </p:txBody>
        </p:sp>
        <p:sp>
          <p:nvSpPr>
            <p:cNvPr id="15" name="Oval 18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096000" y="29305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10</a:t>
              </a:r>
            </a:p>
          </p:txBody>
        </p:sp>
        <p:cxnSp>
          <p:nvCxnSpPr>
            <p:cNvPr id="16" name="AutoShape 19"/>
            <p:cNvCxnSpPr>
              <a:cxnSpLocks noChangeShapeType="1"/>
              <a:stCxn id="15" idx="3"/>
              <a:endCxn id="14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5638800" y="3194050"/>
              <a:ext cx="531813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7" name="AutoShape 20"/>
            <p:cNvCxnSpPr>
              <a:cxnSpLocks noChangeShapeType="1"/>
              <a:stCxn id="15" idx="5"/>
              <a:endCxn id="13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6529388" y="3194050"/>
              <a:ext cx="633412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8" name="AutoShape 21"/>
            <p:cNvCxnSpPr>
              <a:cxnSpLocks noChangeShapeType="1"/>
              <a:stCxn id="13" idx="5"/>
              <a:endCxn id="10" idx="0"/>
            </p:cNvCxnSpPr>
            <p:nvPr>
              <p:custDataLst>
                <p:tags r:id="rId12"/>
              </p:custDataLst>
            </p:nvPr>
          </p:nvCxnSpPr>
          <p:spPr bwMode="auto">
            <a:xfrm rot="16200000" flipH="1">
              <a:off x="7297997" y="3790328"/>
              <a:ext cx="270449" cy="18164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22"/>
            <p:cNvCxnSpPr>
              <a:cxnSpLocks noChangeShapeType="1"/>
              <a:stCxn id="14" idx="3"/>
              <a:endCxn id="12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5029200" y="3765550"/>
              <a:ext cx="430213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23"/>
            <p:cNvCxnSpPr>
              <a:cxnSpLocks noChangeShapeType="1"/>
              <a:stCxn id="14" idx="5"/>
              <a:endCxn id="11" idx="0"/>
            </p:cNvCxnSpPr>
            <p:nvPr>
              <p:custDataLst>
                <p:tags r:id="rId14"/>
              </p:custDataLst>
            </p:nvPr>
          </p:nvCxnSpPr>
          <p:spPr bwMode="auto">
            <a:xfrm>
              <a:off x="5818188" y="3765550"/>
              <a:ext cx="227012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Oval 24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267200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 smtClean="0"/>
                <a:t>70	0</a:t>
              </a:r>
              <a:endParaRPr lang="en-US" sz="1400" dirty="0"/>
            </a:p>
          </p:txBody>
        </p:sp>
        <p:cxnSp>
          <p:nvCxnSpPr>
            <p:cNvPr id="22" name="AutoShape 25"/>
            <p:cNvCxnSpPr>
              <a:cxnSpLocks noChangeShapeType="1"/>
              <a:stCxn id="12" idx="3"/>
              <a:endCxn id="21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4597400" y="4279900"/>
              <a:ext cx="252413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3" name="Oval 26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130800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 smtClean="0"/>
                <a:t>50</a:t>
              </a:r>
              <a:endParaRPr lang="en-US" sz="1400" dirty="0"/>
            </a:p>
          </p:txBody>
        </p:sp>
        <p:cxnSp>
          <p:nvCxnSpPr>
            <p:cNvPr id="24" name="AutoShape 27"/>
            <p:cNvCxnSpPr>
              <a:cxnSpLocks noChangeShapeType="1"/>
              <a:stCxn id="12" idx="5"/>
              <a:endCxn id="23" idx="0"/>
            </p:cNvCxnSpPr>
            <p:nvPr>
              <p:custDataLst>
                <p:tags r:id="rId18"/>
              </p:custDataLst>
            </p:nvPr>
          </p:nvCxnSpPr>
          <p:spPr bwMode="auto">
            <a:xfrm>
              <a:off x="5208588" y="4279900"/>
              <a:ext cx="252412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5" name="Oval 28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519331" y="4016375"/>
              <a:ext cx="507999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85</a:t>
              </a:r>
            </a:p>
          </p:txBody>
        </p:sp>
        <p:cxnSp>
          <p:nvCxnSpPr>
            <p:cNvPr id="26" name="AutoShape 29"/>
            <p:cNvCxnSpPr>
              <a:cxnSpLocks noChangeShapeType="1"/>
              <a:stCxn id="13" idx="3"/>
              <a:endCxn id="25" idx="0"/>
            </p:cNvCxnSpPr>
            <p:nvPr>
              <p:custDataLst>
                <p:tags r:id="rId20"/>
              </p:custDataLst>
            </p:nvPr>
          </p:nvCxnSpPr>
          <p:spPr bwMode="auto">
            <a:xfrm rot="5400000">
              <a:off x="6743038" y="3776219"/>
              <a:ext cx="270449" cy="20986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</p:grpSp>
      <p:graphicFrame>
        <p:nvGraphicFramePr>
          <p:cNvPr id="27" name="Group 19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04800" y="5532120"/>
          <a:ext cx="8534400" cy="79248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953000" y="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0" dirty="0" smtClean="0"/>
              <a:t>This </a:t>
            </a:r>
            <a:r>
              <a:rPr lang="en-US" sz="1600" b="0" dirty="0" err="1" smtClean="0"/>
              <a:t>pseudocode</a:t>
            </a:r>
            <a:r>
              <a:rPr lang="en-US" sz="1600" b="0" dirty="0" smtClean="0"/>
              <a:t> uses </a:t>
            </a:r>
            <a:r>
              <a:rPr lang="en-US" sz="1600" b="0" dirty="0" err="1" smtClean="0"/>
              <a:t>ints</a:t>
            </a:r>
            <a:r>
              <a:rPr lang="en-US" sz="1600" b="0" dirty="0" smtClean="0"/>
              <a:t>.  In real use, you will have data nodes with priorities.</a:t>
            </a:r>
            <a:endParaRPr lang="en-US" sz="1600" b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" name="Ink 2"/>
              <p14:cNvContentPartPr/>
              <p14:nvPr/>
            </p14:nvContentPartPr>
            <p14:xfrm>
              <a:off x="360360" y="2235240"/>
              <a:ext cx="335880" cy="633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4240" y="2228760"/>
                <a:ext cx="347760" cy="64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4396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insert(30)             </a:t>
            </a:r>
            <a:r>
              <a:rPr lang="en-US" dirty="0" err="1" smtClean="0">
                <a:solidFill>
                  <a:srgbClr val="FF0000"/>
                </a:solidFill>
              </a:rPr>
              <a:t>percolateUp</a:t>
            </a:r>
            <a:r>
              <a:rPr lang="en-US" dirty="0" smtClean="0">
                <a:solidFill>
                  <a:srgbClr val="FF0000"/>
                </a:solidFill>
              </a:rPr>
              <a:t>(10, 30)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219200"/>
            <a:ext cx="4191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void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insert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val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if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(size==arr.length-1)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resize();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size++;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=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percolateUp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size,val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arr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[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] =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val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0" y="1219200"/>
            <a:ext cx="4493538" cy="228524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119F33"/>
                </a:solidFill>
                <a:latin typeface="Courier New" pitchFamily="49" charset="0"/>
              </a:rPr>
              <a:t>percolateUp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</a:rPr>
              <a:t>hole</a:t>
            </a:r>
            <a:r>
              <a:rPr lang="en-US" sz="2000" b="1" dirty="0">
                <a:latin typeface="Courier New" pitchFamily="49" charset="0"/>
              </a:rPr>
              <a:t>, </a:t>
            </a:r>
          </a:p>
          <a:p>
            <a:pPr eaLnBrk="0" hangingPunct="0">
              <a:lnSpc>
                <a:spcPts val="1900"/>
              </a:lnSpc>
            </a:pPr>
            <a:r>
              <a:rPr lang="en-US" sz="2000" b="1" dirty="0">
                <a:latin typeface="Courier New" pitchFamily="49" charset="0"/>
              </a:rPr>
              <a:t>                </a:t>
            </a: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eaLnBrk="0" hangingPunct="0">
              <a:lnSpc>
                <a:spcPts val="1900"/>
              </a:lnSpc>
            </a:pP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while</a:t>
            </a:r>
            <a:r>
              <a:rPr lang="en-US" sz="2000" b="1" dirty="0" smtClean="0">
                <a:latin typeface="Courier New" pitchFamily="49" charset="0"/>
              </a:rPr>
              <a:t>(hole </a:t>
            </a:r>
            <a:r>
              <a:rPr lang="en-US" sz="2000" b="1" dirty="0">
                <a:latin typeface="Courier New" pitchFamily="49" charset="0"/>
              </a:rPr>
              <a:t>&gt; 1 &amp;&amp;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b="1" dirty="0">
                <a:latin typeface="Courier New" pitchFamily="49" charset="0"/>
              </a:rPr>
              <a:t>      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val</a:t>
            </a:r>
            <a:r>
              <a:rPr lang="en-US" sz="2000" b="1" dirty="0">
                <a:latin typeface="Courier New" pitchFamily="49" charset="0"/>
              </a:rPr>
              <a:t> &lt; </a:t>
            </a:r>
            <a:r>
              <a:rPr lang="en-US" sz="2000" dirty="0" err="1" smtClean="0">
                <a:latin typeface="Courier New" pitchFamily="49" charset="0"/>
              </a:rPr>
              <a:t>arr</a:t>
            </a:r>
            <a:r>
              <a:rPr lang="en-US" sz="2000" b="1" dirty="0" smtClean="0">
                <a:latin typeface="Courier New" pitchFamily="49" charset="0"/>
              </a:rPr>
              <a:t>[hole/2</a:t>
            </a:r>
            <a:r>
              <a:rPr lang="en-US" sz="2000" b="1" dirty="0">
                <a:latin typeface="Courier New" pitchFamily="49" charset="0"/>
              </a:rPr>
              <a:t>])</a:t>
            </a:r>
          </a:p>
          <a:p>
            <a:pPr eaLnBrk="0" hangingPunct="0">
              <a:lnSpc>
                <a:spcPts val="1900"/>
              </a:lnSpc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arr</a:t>
            </a:r>
            <a:r>
              <a:rPr lang="en-US" sz="2000" b="1" dirty="0" smtClean="0">
                <a:latin typeface="Courier New" pitchFamily="49" charset="0"/>
              </a:rPr>
              <a:t>[hole</a:t>
            </a:r>
            <a:r>
              <a:rPr lang="en-US" sz="2000" b="1" dirty="0">
                <a:latin typeface="Courier New" pitchFamily="49" charset="0"/>
              </a:rPr>
              <a:t>] = </a:t>
            </a:r>
            <a:r>
              <a:rPr lang="en-US" sz="2000" b="1" dirty="0" err="1" smtClean="0">
                <a:latin typeface="Courier New" pitchFamily="49" charset="0"/>
              </a:rPr>
              <a:t>arr</a:t>
            </a:r>
            <a:r>
              <a:rPr lang="en-US" sz="2000" b="1" dirty="0" smtClean="0">
                <a:latin typeface="Courier New" pitchFamily="49" charset="0"/>
              </a:rPr>
              <a:t>[hole/2</a:t>
            </a:r>
            <a:r>
              <a:rPr lang="en-US" sz="2000" b="1" dirty="0">
                <a:latin typeface="Courier New" pitchFamily="49" charset="0"/>
              </a:rPr>
              <a:t>];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b="1" dirty="0">
                <a:latin typeface="Courier New" pitchFamily="49" charset="0"/>
              </a:rPr>
              <a:t>    hole </a:t>
            </a:r>
            <a:r>
              <a:rPr lang="en-US" sz="2000" b="1" dirty="0" smtClean="0">
                <a:latin typeface="Courier New" pitchFamily="49" charset="0"/>
              </a:rPr>
              <a:t>= hole / 2</a:t>
            </a:r>
            <a:r>
              <a:rPr lang="en-US" sz="2000" b="1" dirty="0">
                <a:latin typeface="Courier New" pitchFamily="49" charset="0"/>
              </a:rPr>
              <a:t>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b="1" dirty="0">
                <a:latin typeface="Courier New" pitchFamily="49" charset="0"/>
              </a:rPr>
              <a:t>  }</a:t>
            </a:r>
          </a:p>
          <a:p>
            <a:pPr eaLnBrk="0" hangingPunct="0">
              <a:lnSpc>
                <a:spcPts val="1900"/>
              </a:lnSpc>
            </a:pP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dirty="0">
                <a:latin typeface="Courier New" pitchFamily="49" charset="0"/>
              </a:rPr>
              <a:t> hole;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b="1" dirty="0">
                <a:latin typeface="Courier New" pitchFamily="49" charset="0"/>
              </a:rPr>
              <a:t>}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1" y="3962400"/>
            <a:ext cx="2494547" cy="1295400"/>
            <a:chOff x="4267200" y="2930525"/>
            <a:chExt cx="3510842" cy="1946275"/>
          </a:xfrm>
        </p:grpSpPr>
        <p:sp>
          <p:nvSpPr>
            <p:cNvPr id="10" name="Oval 13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270043" y="4016375"/>
              <a:ext cx="507999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99</a:t>
              </a:r>
            </a:p>
          </p:txBody>
        </p:sp>
        <p:sp>
          <p:nvSpPr>
            <p:cNvPr id="11" name="Oval 14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791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60</a:t>
              </a:r>
            </a:p>
          </p:txBody>
        </p:sp>
        <p:sp>
          <p:nvSpPr>
            <p:cNvPr id="12" name="Oval 15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40</a:t>
              </a:r>
            </a:p>
          </p:txBody>
        </p:sp>
        <p:sp>
          <p:nvSpPr>
            <p:cNvPr id="13" name="Oval 16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908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80</a:t>
              </a:r>
            </a:p>
          </p:txBody>
        </p:sp>
        <p:sp>
          <p:nvSpPr>
            <p:cNvPr id="14" name="Oval 17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384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20</a:t>
              </a:r>
            </a:p>
          </p:txBody>
        </p:sp>
        <p:sp>
          <p:nvSpPr>
            <p:cNvPr id="15" name="Oval 18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096000" y="29305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10</a:t>
              </a:r>
            </a:p>
          </p:txBody>
        </p:sp>
        <p:cxnSp>
          <p:nvCxnSpPr>
            <p:cNvPr id="16" name="AutoShape 19"/>
            <p:cNvCxnSpPr>
              <a:cxnSpLocks noChangeShapeType="1"/>
              <a:stCxn id="15" idx="3"/>
              <a:endCxn id="14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5638800" y="3194050"/>
              <a:ext cx="531813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7" name="AutoShape 20"/>
            <p:cNvCxnSpPr>
              <a:cxnSpLocks noChangeShapeType="1"/>
              <a:stCxn id="15" idx="5"/>
              <a:endCxn id="13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6529388" y="3194050"/>
              <a:ext cx="633412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8" name="AutoShape 21"/>
            <p:cNvCxnSpPr>
              <a:cxnSpLocks noChangeShapeType="1"/>
              <a:stCxn id="13" idx="5"/>
              <a:endCxn id="10" idx="0"/>
            </p:cNvCxnSpPr>
            <p:nvPr>
              <p:custDataLst>
                <p:tags r:id="rId12"/>
              </p:custDataLst>
            </p:nvPr>
          </p:nvCxnSpPr>
          <p:spPr bwMode="auto">
            <a:xfrm rot="16200000" flipH="1">
              <a:off x="7297997" y="3790328"/>
              <a:ext cx="270449" cy="18164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22"/>
            <p:cNvCxnSpPr>
              <a:cxnSpLocks noChangeShapeType="1"/>
              <a:stCxn id="14" idx="3"/>
              <a:endCxn id="12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5029200" y="3765550"/>
              <a:ext cx="430213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23"/>
            <p:cNvCxnSpPr>
              <a:cxnSpLocks noChangeShapeType="1"/>
              <a:stCxn id="14" idx="5"/>
              <a:endCxn id="11" idx="0"/>
            </p:cNvCxnSpPr>
            <p:nvPr>
              <p:custDataLst>
                <p:tags r:id="rId14"/>
              </p:custDataLst>
            </p:nvPr>
          </p:nvCxnSpPr>
          <p:spPr bwMode="auto">
            <a:xfrm>
              <a:off x="5818188" y="3765550"/>
              <a:ext cx="227012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Oval 24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267200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 smtClean="0"/>
                <a:t>70	0</a:t>
              </a:r>
              <a:endParaRPr lang="en-US" sz="1400" dirty="0"/>
            </a:p>
          </p:txBody>
        </p:sp>
        <p:cxnSp>
          <p:nvCxnSpPr>
            <p:cNvPr id="22" name="AutoShape 25"/>
            <p:cNvCxnSpPr>
              <a:cxnSpLocks noChangeShapeType="1"/>
              <a:stCxn id="12" idx="3"/>
              <a:endCxn id="21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4597400" y="4279900"/>
              <a:ext cx="252413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3" name="Oval 26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130800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 smtClean="0"/>
                <a:t>50</a:t>
              </a:r>
              <a:endParaRPr lang="en-US" sz="1400" dirty="0"/>
            </a:p>
          </p:txBody>
        </p:sp>
        <p:cxnSp>
          <p:nvCxnSpPr>
            <p:cNvPr id="24" name="AutoShape 27"/>
            <p:cNvCxnSpPr>
              <a:cxnSpLocks noChangeShapeType="1"/>
              <a:stCxn id="12" idx="5"/>
              <a:endCxn id="23" idx="0"/>
            </p:cNvCxnSpPr>
            <p:nvPr>
              <p:custDataLst>
                <p:tags r:id="rId18"/>
              </p:custDataLst>
            </p:nvPr>
          </p:nvCxnSpPr>
          <p:spPr bwMode="auto">
            <a:xfrm>
              <a:off x="5208588" y="4279900"/>
              <a:ext cx="252412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5" name="Oval 28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519331" y="4016375"/>
              <a:ext cx="507999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85</a:t>
              </a:r>
            </a:p>
          </p:txBody>
        </p:sp>
        <p:cxnSp>
          <p:nvCxnSpPr>
            <p:cNvPr id="26" name="AutoShape 29"/>
            <p:cNvCxnSpPr>
              <a:cxnSpLocks noChangeShapeType="1"/>
              <a:stCxn id="13" idx="3"/>
              <a:endCxn id="25" idx="0"/>
            </p:cNvCxnSpPr>
            <p:nvPr>
              <p:custDataLst>
                <p:tags r:id="rId20"/>
              </p:custDataLst>
            </p:nvPr>
          </p:nvCxnSpPr>
          <p:spPr bwMode="auto">
            <a:xfrm rot="5400000">
              <a:off x="6743038" y="3776219"/>
              <a:ext cx="270449" cy="20986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</p:grpSp>
      <p:graphicFrame>
        <p:nvGraphicFramePr>
          <p:cNvPr id="27" name="Group 19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46462220"/>
              </p:ext>
            </p:extLst>
          </p:nvPr>
        </p:nvGraphicFramePr>
        <p:xfrm>
          <a:off x="304800" y="5532120"/>
          <a:ext cx="8534400" cy="79248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953000" y="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0" dirty="0" smtClean="0"/>
              <a:t>This </a:t>
            </a:r>
            <a:r>
              <a:rPr lang="en-US" sz="1600" b="0" dirty="0" err="1" smtClean="0"/>
              <a:t>pseudocode</a:t>
            </a:r>
            <a:r>
              <a:rPr lang="en-US" sz="1600" b="0" dirty="0" smtClean="0"/>
              <a:t> uses </a:t>
            </a:r>
            <a:r>
              <a:rPr lang="en-US" sz="1600" b="0" dirty="0" err="1" smtClean="0"/>
              <a:t>ints</a:t>
            </a:r>
            <a:r>
              <a:rPr lang="en-US" sz="1600" b="0" dirty="0" smtClean="0"/>
              <a:t>.  In real use, you will have data nodes with priorities.</a:t>
            </a:r>
            <a:endParaRPr lang="en-US" sz="16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6482862" y="513417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40400" y="556512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60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25" y="5065944"/>
            <a:ext cx="5921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Multiply 30"/>
          <p:cNvSpPr/>
          <p:nvPr/>
        </p:nvSpPr>
        <p:spPr bwMode="auto">
          <a:xfrm>
            <a:off x="3227362" y="5444805"/>
            <a:ext cx="685800" cy="640739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38" y="3813175"/>
            <a:ext cx="25368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5652344" y="4492666"/>
            <a:ext cx="470000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30</a:t>
            </a:r>
          </a:p>
        </p:txBody>
      </p:sp>
      <p:sp>
        <p:nvSpPr>
          <p:cNvPr id="2049" name="TextBox 2048"/>
          <p:cNvSpPr txBox="1"/>
          <p:nvPr/>
        </p:nvSpPr>
        <p:spPr>
          <a:xfrm>
            <a:off x="5812850" y="5044695"/>
            <a:ext cx="470000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60</a:t>
            </a:r>
          </a:p>
        </p:txBody>
      </p:sp>
      <p:cxnSp>
        <p:nvCxnSpPr>
          <p:cNvPr id="2053" name="Straight Arrow Connector 2052"/>
          <p:cNvCxnSpPr/>
          <p:nvPr/>
        </p:nvCxnSpPr>
        <p:spPr bwMode="auto">
          <a:xfrm>
            <a:off x="5887344" y="4929195"/>
            <a:ext cx="0" cy="1367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Ink 29"/>
              <p14:cNvContentPartPr/>
              <p14:nvPr/>
            </p14:nvContentPartPr>
            <p14:xfrm>
              <a:off x="263520" y="1834920"/>
              <a:ext cx="6786000" cy="45874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7400" y="1827720"/>
                <a:ext cx="6796800" cy="460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3631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1" grpId="0" animBg="1"/>
      <p:bldP spid="2048" grpId="0" animBg="1"/>
      <p:bldP spid="20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Pseudocode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dirty="0" err="1" smtClean="0">
                <a:solidFill>
                  <a:schemeClr val="accent2"/>
                </a:solidFill>
              </a:rPr>
              <a:t>deleteMin</a:t>
            </a:r>
            <a:r>
              <a:rPr lang="en-US" dirty="0">
                <a:solidFill>
                  <a:schemeClr val="accent2"/>
                </a:solidFill>
              </a:rPr>
              <a:t> from binary heap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1143000"/>
            <a:ext cx="4114800" cy="2819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deleteMin</a:t>
            </a:r>
            <a:r>
              <a:rPr lang="en-US" sz="2000" dirty="0" smtClean="0">
                <a:latin typeface="Courier New" pitchFamily="49" charset="0"/>
              </a:rPr>
              <a:t>()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isEmpty</a:t>
            </a:r>
            <a:r>
              <a:rPr lang="en-US" sz="2000" dirty="0" smtClean="0">
                <a:latin typeface="Courier New" pitchFamily="49" charset="0"/>
              </a:rPr>
              <a:t>())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throw</a:t>
            </a:r>
            <a:r>
              <a:rPr lang="en-US" sz="2000" dirty="0" smtClean="0">
                <a:latin typeface="Courier New" pitchFamily="49" charset="0"/>
              </a:rPr>
              <a:t>…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dirty="0" smtClean="0">
                <a:latin typeface="Courier New" pitchFamily="49" charset="0"/>
              </a:rPr>
              <a:t> = </a:t>
            </a:r>
            <a:r>
              <a:rPr lang="en-US" sz="2000" dirty="0" err="1" smtClean="0">
                <a:latin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</a:rPr>
              <a:t>[1];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hole</a:t>
            </a:r>
            <a:r>
              <a:rPr lang="en-US" sz="2000" dirty="0" smtClean="0">
                <a:latin typeface="Courier New" pitchFamily="49" charset="0"/>
              </a:rPr>
              <a:t> = </a:t>
            </a:r>
            <a:r>
              <a:rPr lang="en-US" sz="2000" dirty="0" err="1" smtClean="0">
                <a:latin typeface="Courier New" pitchFamily="49" charset="0"/>
              </a:rPr>
              <a:t>percolateDown</a:t>
            </a:r>
            <a:endParaRPr lang="en-US" sz="20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      (1,arr[size]);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</a:rPr>
              <a:t>[hole] = </a:t>
            </a:r>
            <a:r>
              <a:rPr lang="en-US" sz="2000" dirty="0" err="1" smtClean="0">
                <a:latin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</a:rPr>
              <a:t>[size];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size--;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ans</a:t>
            </a:r>
            <a:r>
              <a:rPr lang="en-US" sz="2000" dirty="0" smtClean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3400" y="1143000"/>
            <a:ext cx="4648002" cy="448883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percolateDown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hole</a:t>
            </a:r>
            <a:r>
              <a:rPr lang="en-US" sz="2000" dirty="0" smtClean="0">
                <a:latin typeface="Courier New" pitchFamily="49" charset="0"/>
              </a:rPr>
              <a:t>,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 smtClean="0">
                <a:latin typeface="Courier New" pitchFamily="49" charset="0"/>
              </a:rPr>
              <a:t>                  </a:t>
            </a: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while</a:t>
            </a:r>
            <a:r>
              <a:rPr lang="en-US" sz="2000" dirty="0" smtClean="0">
                <a:latin typeface="Courier New" pitchFamily="49" charset="0"/>
              </a:rPr>
              <a:t>(2*hole &lt;= size) {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left</a:t>
            </a:r>
            <a:r>
              <a:rPr lang="en-US" sz="2000" dirty="0" smtClean="0">
                <a:latin typeface="Courier New" pitchFamily="49" charset="0"/>
              </a:rPr>
              <a:t>  = 2*hole; 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right</a:t>
            </a:r>
            <a:r>
              <a:rPr lang="en-US" sz="2000" dirty="0" smtClean="0">
                <a:latin typeface="Courier New" pitchFamily="49" charset="0"/>
              </a:rPr>
              <a:t> = left + 1;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>
                <a:latin typeface="Courier New" pitchFamily="49" charset="0"/>
              </a:rPr>
              <a:t>(right &gt; </a:t>
            </a:r>
            <a:r>
              <a:rPr lang="en-US" sz="2000" dirty="0" smtClean="0">
                <a:latin typeface="Courier New" pitchFamily="49" charset="0"/>
              </a:rPr>
              <a:t>size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|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</a:rPr>
              <a:t>|</a:t>
            </a:r>
            <a:endParaRPr lang="en-US" sz="2000" dirty="0" smtClean="0">
              <a:latin typeface="Courier New" pitchFamily="49" charset="0"/>
            </a:endParaRP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</a:rPr>
              <a:t>[left] &lt; </a:t>
            </a:r>
            <a:r>
              <a:rPr lang="en-US" sz="2000" dirty="0" err="1">
                <a:latin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</a:rPr>
              <a:t>[right</a:t>
            </a:r>
            <a:r>
              <a:rPr lang="en-US" sz="2000" dirty="0" smtClean="0">
                <a:latin typeface="Courier New" pitchFamily="49" charset="0"/>
              </a:rPr>
              <a:t>])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target</a:t>
            </a:r>
            <a:r>
              <a:rPr lang="en-US" sz="2000" dirty="0" smtClean="0">
                <a:latin typeface="Courier New" pitchFamily="49" charset="0"/>
              </a:rPr>
              <a:t> = left;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else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target</a:t>
            </a:r>
            <a:r>
              <a:rPr lang="en-US" sz="2000" dirty="0" smtClean="0">
                <a:latin typeface="Courier New" pitchFamily="49" charset="0"/>
              </a:rPr>
              <a:t> = right;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</a:rPr>
              <a:t>[target] &lt; </a:t>
            </a:r>
            <a:r>
              <a:rPr lang="en-US" sz="2000" dirty="0" err="1" smtClean="0">
                <a:latin typeface="Courier New" pitchFamily="49" charset="0"/>
              </a:rPr>
              <a:t>val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</a:rPr>
              <a:t>[hole] = </a:t>
            </a:r>
            <a:r>
              <a:rPr lang="en-US" sz="2000" dirty="0" err="1" smtClean="0">
                <a:latin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</a:rPr>
              <a:t>[target];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 smtClean="0">
                <a:latin typeface="Courier New" pitchFamily="49" charset="0"/>
              </a:rPr>
              <a:t>    hole = target;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 smtClean="0">
                <a:latin typeface="Courier New" pitchFamily="49" charset="0"/>
              </a:rPr>
              <a:t>  }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else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 smtClean="0">
                <a:latin typeface="Courier New" pitchFamily="49" charset="0"/>
              </a:rPr>
              <a:t>    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break;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 smtClean="0">
                <a:latin typeface="Courier New" pitchFamily="49" charset="0"/>
              </a:rPr>
              <a:t> }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dirty="0" smtClean="0">
                <a:latin typeface="Courier New" pitchFamily="49" charset="0"/>
              </a:rPr>
              <a:t> hole;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 smtClean="0">
                <a:latin typeface="Courier New" pitchFamily="49" charset="0"/>
              </a:rPr>
              <a:t>}</a:t>
            </a:r>
            <a:endParaRPr lang="en-US" sz="2000" dirty="0">
              <a:latin typeface="Courier New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800" y="4114800"/>
            <a:ext cx="2570747" cy="1295400"/>
            <a:chOff x="4267200" y="2930525"/>
            <a:chExt cx="3618087" cy="1946275"/>
          </a:xfrm>
        </p:grpSpPr>
        <p:sp>
          <p:nvSpPr>
            <p:cNvPr id="10" name="Oval 13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77288" y="4016375"/>
              <a:ext cx="507999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99</a:t>
              </a:r>
            </a:p>
          </p:txBody>
        </p:sp>
        <p:sp>
          <p:nvSpPr>
            <p:cNvPr id="11" name="Oval 14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791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60</a:t>
              </a:r>
            </a:p>
          </p:txBody>
        </p:sp>
        <p:sp>
          <p:nvSpPr>
            <p:cNvPr id="12" name="Oval 15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40</a:t>
              </a:r>
            </a:p>
          </p:txBody>
        </p:sp>
        <p:sp>
          <p:nvSpPr>
            <p:cNvPr id="13" name="Oval 16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908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80</a:t>
              </a:r>
            </a:p>
          </p:txBody>
        </p:sp>
        <p:sp>
          <p:nvSpPr>
            <p:cNvPr id="14" name="Oval 17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384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20</a:t>
              </a:r>
            </a:p>
          </p:txBody>
        </p:sp>
        <p:sp>
          <p:nvSpPr>
            <p:cNvPr id="15" name="Oval 18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096000" y="29305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10</a:t>
              </a:r>
            </a:p>
          </p:txBody>
        </p:sp>
        <p:cxnSp>
          <p:nvCxnSpPr>
            <p:cNvPr id="16" name="AutoShape 19"/>
            <p:cNvCxnSpPr>
              <a:cxnSpLocks noChangeShapeType="1"/>
              <a:stCxn id="15" idx="3"/>
              <a:endCxn id="14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5638800" y="3194050"/>
              <a:ext cx="531813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7" name="AutoShape 20"/>
            <p:cNvCxnSpPr>
              <a:cxnSpLocks noChangeShapeType="1"/>
              <a:stCxn id="15" idx="5"/>
              <a:endCxn id="13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6529388" y="3194050"/>
              <a:ext cx="633412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8" name="AutoShape 21"/>
            <p:cNvCxnSpPr>
              <a:cxnSpLocks noChangeShapeType="1"/>
              <a:stCxn id="13" idx="5"/>
              <a:endCxn id="10" idx="0"/>
            </p:cNvCxnSpPr>
            <p:nvPr>
              <p:custDataLst>
                <p:tags r:id="rId12"/>
              </p:custDataLst>
            </p:nvPr>
          </p:nvCxnSpPr>
          <p:spPr bwMode="auto">
            <a:xfrm rot="16200000" flipH="1">
              <a:off x="7351621" y="3736706"/>
              <a:ext cx="270449" cy="288886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22"/>
            <p:cNvCxnSpPr>
              <a:cxnSpLocks noChangeShapeType="1"/>
              <a:stCxn id="14" idx="3"/>
              <a:endCxn id="12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5029200" y="3765550"/>
              <a:ext cx="430213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23"/>
            <p:cNvCxnSpPr>
              <a:cxnSpLocks noChangeShapeType="1"/>
              <a:stCxn id="14" idx="5"/>
              <a:endCxn id="11" idx="0"/>
            </p:cNvCxnSpPr>
            <p:nvPr>
              <p:custDataLst>
                <p:tags r:id="rId14"/>
              </p:custDataLst>
            </p:nvPr>
          </p:nvCxnSpPr>
          <p:spPr bwMode="auto">
            <a:xfrm>
              <a:off x="5818188" y="3765550"/>
              <a:ext cx="227012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Oval 24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267200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 smtClean="0"/>
                <a:t>700</a:t>
              </a:r>
              <a:endParaRPr lang="en-US" sz="1400" dirty="0"/>
            </a:p>
          </p:txBody>
        </p:sp>
        <p:cxnSp>
          <p:nvCxnSpPr>
            <p:cNvPr id="22" name="AutoShape 25"/>
            <p:cNvCxnSpPr>
              <a:cxnSpLocks noChangeShapeType="1"/>
              <a:stCxn id="12" idx="3"/>
              <a:endCxn id="21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4597400" y="4279900"/>
              <a:ext cx="252413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3" name="Oval 26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130800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 smtClean="0"/>
                <a:t>50</a:t>
              </a:r>
              <a:endParaRPr lang="en-US" sz="1400" dirty="0"/>
            </a:p>
          </p:txBody>
        </p:sp>
        <p:cxnSp>
          <p:nvCxnSpPr>
            <p:cNvPr id="24" name="AutoShape 27"/>
            <p:cNvCxnSpPr>
              <a:cxnSpLocks noChangeShapeType="1"/>
              <a:stCxn id="12" idx="5"/>
              <a:endCxn id="23" idx="0"/>
            </p:cNvCxnSpPr>
            <p:nvPr>
              <p:custDataLst>
                <p:tags r:id="rId18"/>
              </p:custDataLst>
            </p:nvPr>
          </p:nvCxnSpPr>
          <p:spPr bwMode="auto">
            <a:xfrm>
              <a:off x="5208588" y="4279900"/>
              <a:ext cx="252412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5" name="Oval 28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519332" y="4016375"/>
              <a:ext cx="507999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85</a:t>
              </a:r>
            </a:p>
          </p:txBody>
        </p:sp>
        <p:cxnSp>
          <p:nvCxnSpPr>
            <p:cNvPr id="26" name="AutoShape 29"/>
            <p:cNvCxnSpPr>
              <a:cxnSpLocks noChangeShapeType="1"/>
              <a:stCxn id="13" idx="3"/>
              <a:endCxn id="25" idx="0"/>
            </p:cNvCxnSpPr>
            <p:nvPr>
              <p:custDataLst>
                <p:tags r:id="rId20"/>
              </p:custDataLst>
            </p:nvPr>
          </p:nvCxnSpPr>
          <p:spPr bwMode="auto">
            <a:xfrm rot="5400000">
              <a:off x="6743040" y="3776219"/>
              <a:ext cx="270449" cy="20986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</p:grpSp>
      <p:graphicFrame>
        <p:nvGraphicFramePr>
          <p:cNvPr id="27" name="Group 19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59142697"/>
              </p:ext>
            </p:extLst>
          </p:nvPr>
        </p:nvGraphicFramePr>
        <p:xfrm>
          <a:off x="304800" y="5684520"/>
          <a:ext cx="8534400" cy="79248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5867400" y="5631835"/>
            <a:ext cx="457200" cy="46416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Ink 27"/>
              <p14:cNvContentPartPr/>
              <p14:nvPr/>
            </p14:nvContentPartPr>
            <p14:xfrm>
              <a:off x="165600" y="1352520"/>
              <a:ext cx="8346600" cy="13611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8760" y="1345680"/>
                <a:ext cx="8361000" cy="137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9508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ADT: Priority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priority queue</a:t>
            </a:r>
            <a:r>
              <a:rPr lang="en-US" dirty="0" smtClean="0"/>
              <a:t> holds </a:t>
            </a:r>
            <a:r>
              <a:rPr lang="en-US" i="1" dirty="0" smtClean="0">
                <a:solidFill>
                  <a:srgbClr val="0000FF"/>
                </a:solidFill>
              </a:rPr>
              <a:t>compare-able data</a:t>
            </a:r>
          </a:p>
          <a:p>
            <a:pPr marL="0" indent="0">
              <a:buNone/>
            </a:pPr>
            <a:endParaRPr lang="en-US" i="1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Like dictionaries, we need to </a:t>
            </a:r>
            <a:r>
              <a:rPr lang="en-US" i="1" dirty="0" smtClean="0">
                <a:solidFill>
                  <a:srgbClr val="0000FF"/>
                </a:solidFill>
              </a:rPr>
              <a:t>compare items</a:t>
            </a:r>
          </a:p>
          <a:p>
            <a:pPr lvl="2"/>
            <a:r>
              <a:rPr lang="en-US" dirty="0" smtClean="0"/>
              <a:t>Given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, is </a:t>
            </a:r>
            <a:r>
              <a:rPr lang="en-US" i="1" dirty="0" smtClean="0"/>
              <a:t>x</a:t>
            </a:r>
            <a:r>
              <a:rPr lang="en-US" dirty="0" smtClean="0"/>
              <a:t> less than, equal to, or greater than </a:t>
            </a:r>
            <a:r>
              <a:rPr lang="en-US" i="1" dirty="0" smtClean="0"/>
              <a:t>y</a:t>
            </a:r>
          </a:p>
          <a:p>
            <a:pPr lvl="2"/>
            <a:r>
              <a:rPr lang="en-US" dirty="0"/>
              <a:t>Meaning of the ordering can depend on your data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Integers are comparable, so will use them in examples</a:t>
            </a:r>
          </a:p>
          <a:p>
            <a:pPr lvl="2"/>
            <a:r>
              <a:rPr lang="en-US" dirty="0" smtClean="0"/>
              <a:t>But the priority queue ADT is much more general</a:t>
            </a:r>
          </a:p>
          <a:p>
            <a:pPr lvl="2"/>
            <a:r>
              <a:rPr lang="en-US" dirty="0" smtClean="0"/>
              <a:t>Typically two fields, </a:t>
            </a:r>
            <a:r>
              <a:rPr lang="en-US" dirty="0"/>
              <a:t>the </a:t>
            </a:r>
            <a:r>
              <a:rPr lang="en-US" i="1" dirty="0">
                <a:solidFill>
                  <a:schemeClr val="accent6"/>
                </a:solidFill>
              </a:rPr>
              <a:t>priority </a:t>
            </a:r>
            <a:r>
              <a:rPr lang="en-US" dirty="0"/>
              <a:t>and the </a:t>
            </a:r>
            <a:r>
              <a:rPr lang="en-US" i="1" dirty="0">
                <a:solidFill>
                  <a:schemeClr val="accent6"/>
                </a:solidFill>
              </a:rPr>
              <a:t>data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29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Pseudocode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dirty="0" err="1" smtClean="0">
                <a:solidFill>
                  <a:schemeClr val="accent2"/>
                </a:solidFill>
              </a:rPr>
              <a:t>deleteMin</a:t>
            </a:r>
            <a:r>
              <a:rPr lang="en-US" dirty="0">
                <a:solidFill>
                  <a:schemeClr val="accent2"/>
                </a:solidFill>
              </a:rPr>
              <a:t> from binary heap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85800" y="4114800"/>
            <a:ext cx="2570747" cy="1295400"/>
            <a:chOff x="4267200" y="2930525"/>
            <a:chExt cx="3618087" cy="1946275"/>
          </a:xfrm>
        </p:grpSpPr>
        <p:sp>
          <p:nvSpPr>
            <p:cNvPr id="10" name="Oval 13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377288" y="4016375"/>
              <a:ext cx="507999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99</a:t>
              </a:r>
            </a:p>
          </p:txBody>
        </p:sp>
        <p:sp>
          <p:nvSpPr>
            <p:cNvPr id="11" name="Oval 14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91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60</a:t>
              </a:r>
            </a:p>
          </p:txBody>
        </p:sp>
        <p:sp>
          <p:nvSpPr>
            <p:cNvPr id="12" name="Oval 15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75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40</a:t>
              </a:r>
            </a:p>
          </p:txBody>
        </p:sp>
        <p:sp>
          <p:nvSpPr>
            <p:cNvPr id="13" name="Oval 16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908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80</a:t>
              </a:r>
            </a:p>
          </p:txBody>
        </p:sp>
        <p:sp>
          <p:nvSpPr>
            <p:cNvPr id="14" name="Oval 17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384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20</a:t>
              </a:r>
            </a:p>
          </p:txBody>
        </p:sp>
        <p:sp>
          <p:nvSpPr>
            <p:cNvPr id="15" name="Oval 18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96000" y="29305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10</a:t>
              </a:r>
            </a:p>
          </p:txBody>
        </p:sp>
        <p:cxnSp>
          <p:nvCxnSpPr>
            <p:cNvPr id="16" name="AutoShape 19"/>
            <p:cNvCxnSpPr>
              <a:cxnSpLocks noChangeShapeType="1"/>
              <a:stCxn id="15" idx="3"/>
              <a:endCxn id="14" idx="0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5638800" y="3194050"/>
              <a:ext cx="531813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7" name="AutoShape 20"/>
            <p:cNvCxnSpPr>
              <a:cxnSpLocks noChangeShapeType="1"/>
              <a:stCxn id="15" idx="5"/>
              <a:endCxn id="13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6529388" y="3194050"/>
              <a:ext cx="633412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8" name="AutoShape 21"/>
            <p:cNvCxnSpPr>
              <a:cxnSpLocks noChangeShapeType="1"/>
              <a:stCxn id="13" idx="5"/>
              <a:endCxn id="10" idx="0"/>
            </p:cNvCxnSpPr>
            <p:nvPr>
              <p:custDataLst>
                <p:tags r:id="rId10"/>
              </p:custDataLst>
            </p:nvPr>
          </p:nvCxnSpPr>
          <p:spPr bwMode="auto">
            <a:xfrm rot="16200000" flipH="1">
              <a:off x="7351621" y="3736706"/>
              <a:ext cx="270449" cy="288886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22"/>
            <p:cNvCxnSpPr>
              <a:cxnSpLocks noChangeShapeType="1"/>
              <a:stCxn id="14" idx="3"/>
              <a:endCxn id="12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5029200" y="3765550"/>
              <a:ext cx="430213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23"/>
            <p:cNvCxnSpPr>
              <a:cxnSpLocks noChangeShapeType="1"/>
              <a:stCxn id="14" idx="5"/>
              <a:endCxn id="11" idx="0"/>
            </p:cNvCxnSpPr>
            <p:nvPr>
              <p:custDataLst>
                <p:tags r:id="rId12"/>
              </p:custDataLst>
            </p:nvPr>
          </p:nvCxnSpPr>
          <p:spPr bwMode="auto">
            <a:xfrm>
              <a:off x="5818188" y="3765550"/>
              <a:ext cx="227012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Oval 24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267200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 smtClean="0"/>
                <a:t>700</a:t>
              </a:r>
              <a:endParaRPr lang="en-US" sz="1400" dirty="0"/>
            </a:p>
          </p:txBody>
        </p:sp>
        <p:cxnSp>
          <p:nvCxnSpPr>
            <p:cNvPr id="22" name="AutoShape 25"/>
            <p:cNvCxnSpPr>
              <a:cxnSpLocks noChangeShapeType="1"/>
              <a:stCxn id="12" idx="3"/>
              <a:endCxn id="21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4597400" y="4279900"/>
              <a:ext cx="252413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3" name="Oval 26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130800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 smtClean="0"/>
                <a:t>50</a:t>
              </a:r>
              <a:endParaRPr lang="en-US" sz="1400" dirty="0"/>
            </a:p>
          </p:txBody>
        </p:sp>
        <p:cxnSp>
          <p:nvCxnSpPr>
            <p:cNvPr id="24" name="AutoShape 27"/>
            <p:cNvCxnSpPr>
              <a:cxnSpLocks noChangeShapeType="1"/>
              <a:stCxn id="12" idx="5"/>
              <a:endCxn id="23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5208588" y="4279900"/>
              <a:ext cx="252412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5" name="Oval 28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519332" y="4016375"/>
              <a:ext cx="507999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85</a:t>
              </a:r>
            </a:p>
          </p:txBody>
        </p:sp>
        <p:cxnSp>
          <p:nvCxnSpPr>
            <p:cNvPr id="26" name="AutoShape 29"/>
            <p:cNvCxnSpPr>
              <a:cxnSpLocks noChangeShapeType="1"/>
              <a:stCxn id="13" idx="3"/>
              <a:endCxn id="25" idx="0"/>
            </p:cNvCxnSpPr>
            <p:nvPr>
              <p:custDataLst>
                <p:tags r:id="rId18"/>
              </p:custDataLst>
            </p:nvPr>
          </p:nvCxnSpPr>
          <p:spPr bwMode="auto">
            <a:xfrm rot="5400000">
              <a:off x="6743040" y="3776219"/>
              <a:ext cx="270449" cy="20986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</p:grpSp>
      <p:graphicFrame>
        <p:nvGraphicFramePr>
          <p:cNvPr id="27" name="Group 19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7464025"/>
              </p:ext>
            </p:extLst>
          </p:nvPr>
        </p:nvGraphicFramePr>
        <p:xfrm>
          <a:off x="152400" y="2362200"/>
          <a:ext cx="8534400" cy="79248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5738446" y="2362200"/>
            <a:ext cx="457200" cy="46416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49291" y="3464169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50?</a:t>
            </a:r>
          </a:p>
        </p:txBody>
      </p:sp>
      <p:sp>
        <p:nvSpPr>
          <p:cNvPr id="29" name="Multiply 28"/>
          <p:cNvSpPr/>
          <p:nvPr/>
        </p:nvSpPr>
        <p:spPr bwMode="auto">
          <a:xfrm>
            <a:off x="2064545" y="4065116"/>
            <a:ext cx="228600" cy="289556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1748" y="172762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7030A0"/>
                </a:solidFill>
                <a:latin typeface="+mn-lt"/>
              </a:rPr>
              <a:t>20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79885" y="172762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7030A0"/>
                </a:solidFill>
                <a:latin typeface="+mn-lt"/>
              </a:rPr>
              <a:t>40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88675" y="172762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7030A0"/>
                </a:solidFill>
                <a:latin typeface="+mn-lt"/>
              </a:rPr>
              <a:t>50</a:t>
            </a:r>
          </a:p>
        </p:txBody>
      </p:sp>
      <p:sp>
        <p:nvSpPr>
          <p:cNvPr id="34" name="Multiply 33"/>
          <p:cNvSpPr/>
          <p:nvPr/>
        </p:nvSpPr>
        <p:spPr bwMode="auto">
          <a:xfrm>
            <a:off x="920416" y="2267882"/>
            <a:ext cx="457200" cy="513508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58844" y="4154617"/>
            <a:ext cx="2549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20 is smaller than 80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971" y="4154617"/>
            <a:ext cx="260985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052896" y="4114800"/>
            <a:ext cx="47000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77000" y="4485312"/>
            <a:ext cx="47000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07000" y="4747515"/>
            <a:ext cx="47000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50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286577"/>
            <a:ext cx="3349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" name="Ink 6"/>
              <p14:cNvContentPartPr/>
              <p14:nvPr/>
            </p14:nvContentPartPr>
            <p14:xfrm>
              <a:off x="363240" y="4053600"/>
              <a:ext cx="1361880" cy="1410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7480" y="4047120"/>
                <a:ext cx="1372680" cy="142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9396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 animBg="1"/>
      <p:bldP spid="36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76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insert: 16, 32, 4, 67, 105, 43, 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deleteMin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graphicFrame>
        <p:nvGraphicFramePr>
          <p:cNvPr id="7" name="Group 19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286000" y="2667000"/>
          <a:ext cx="4876800" cy="79248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Oval 1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3850105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1" name="Oval 1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480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2" name="Oval 1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997116" y="4588906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3" name="Oval 1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433011" y="4588906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4" name="Oval 1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162926" y="3962400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15" name="AutoShape 19"/>
          <p:cNvCxnSpPr>
            <a:cxnSpLocks noChangeShapeType="1"/>
            <a:stCxn id="14" idx="3"/>
            <a:endCxn id="13" idx="0"/>
          </p:cNvCxnSpPr>
          <p:nvPr>
            <p:custDataLst>
              <p:tags r:id="rId7"/>
            </p:custDataLst>
          </p:nvPr>
        </p:nvCxnSpPr>
        <p:spPr bwMode="auto">
          <a:xfrm flipH="1">
            <a:off x="3693695" y="4251289"/>
            <a:ext cx="545808" cy="31673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20"/>
          <p:cNvCxnSpPr>
            <a:cxnSpLocks noChangeShapeType="1"/>
            <a:stCxn id="14" idx="5"/>
            <a:endCxn id="12" idx="0"/>
          </p:cNvCxnSpPr>
          <p:nvPr>
            <p:custDataLst>
              <p:tags r:id="rId8"/>
            </p:custDataLst>
          </p:nvPr>
        </p:nvCxnSpPr>
        <p:spPr bwMode="auto">
          <a:xfrm>
            <a:off x="4607719" y="4251289"/>
            <a:ext cx="650081" cy="31673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8" name="AutoShape 22"/>
          <p:cNvCxnSpPr>
            <a:cxnSpLocks noChangeShapeType="1"/>
            <a:stCxn id="13" idx="3"/>
            <a:endCxn id="11" idx="0"/>
          </p:cNvCxnSpPr>
          <p:nvPr>
            <p:custDataLst>
              <p:tags r:id="rId9"/>
            </p:custDataLst>
          </p:nvPr>
        </p:nvCxnSpPr>
        <p:spPr bwMode="auto">
          <a:xfrm rot="5400000">
            <a:off x="3250593" y="4914375"/>
            <a:ext cx="316863" cy="20068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9" name="AutoShape 23"/>
          <p:cNvCxnSpPr>
            <a:cxnSpLocks noChangeShapeType="1"/>
            <a:stCxn id="13" idx="5"/>
            <a:endCxn id="10" idx="0"/>
          </p:cNvCxnSpPr>
          <p:nvPr>
            <p:custDataLst>
              <p:tags r:id="rId10"/>
            </p:custDataLst>
          </p:nvPr>
        </p:nvCxnSpPr>
        <p:spPr bwMode="auto">
          <a:xfrm rot="16200000" flipH="1">
            <a:off x="3835976" y="4898333"/>
            <a:ext cx="316863" cy="23276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Oval 28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46482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cxnSp>
        <p:nvCxnSpPr>
          <p:cNvPr id="25" name="AutoShape 29"/>
          <p:cNvCxnSpPr>
            <a:cxnSpLocks noChangeShapeType="1"/>
            <a:stCxn id="12" idx="3"/>
            <a:endCxn id="24" idx="0"/>
          </p:cNvCxnSpPr>
          <p:nvPr>
            <p:custDataLst>
              <p:tags r:id="rId12"/>
            </p:custDataLst>
          </p:nvPr>
        </p:nvCxnSpPr>
        <p:spPr bwMode="auto">
          <a:xfrm rot="5400000">
            <a:off x="4832746" y="4932423"/>
            <a:ext cx="316863" cy="16458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26" name="Oval 1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54864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cxnSp>
        <p:nvCxnSpPr>
          <p:cNvPr id="27" name="AutoShape 23"/>
          <p:cNvCxnSpPr>
            <a:cxnSpLocks noChangeShapeType="1"/>
            <a:stCxn id="12" idx="5"/>
            <a:endCxn id="26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5436176" y="4862238"/>
            <a:ext cx="316863" cy="30495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191000" y="39286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200" y="4572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0" y="4572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6400" y="51816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200" y="51478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6200" y="51478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0" y="51478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8753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Example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76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insert: 16, 32, 4, 67, 105, 43, 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deleteMin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graphicFrame>
        <p:nvGraphicFramePr>
          <p:cNvPr id="7" name="Group 19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0516153"/>
              </p:ext>
            </p:extLst>
          </p:nvPr>
        </p:nvGraphicFramePr>
        <p:xfrm>
          <a:off x="2286000" y="2667000"/>
          <a:ext cx="4876800" cy="79248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Oval 1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3850105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1" name="Oval 1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480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2" name="Oval 1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997116" y="4588906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3" name="Oval 1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433011" y="4588906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4" name="Oval 1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162926" y="3962400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15" name="AutoShape 19"/>
          <p:cNvCxnSpPr>
            <a:cxnSpLocks noChangeShapeType="1"/>
            <a:stCxn id="14" idx="3"/>
            <a:endCxn id="13" idx="0"/>
          </p:cNvCxnSpPr>
          <p:nvPr>
            <p:custDataLst>
              <p:tags r:id="rId7"/>
            </p:custDataLst>
          </p:nvPr>
        </p:nvCxnSpPr>
        <p:spPr bwMode="auto">
          <a:xfrm flipH="1">
            <a:off x="3693695" y="4251289"/>
            <a:ext cx="545808" cy="31673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20"/>
          <p:cNvCxnSpPr>
            <a:cxnSpLocks noChangeShapeType="1"/>
            <a:stCxn id="14" idx="5"/>
            <a:endCxn id="12" idx="0"/>
          </p:cNvCxnSpPr>
          <p:nvPr>
            <p:custDataLst>
              <p:tags r:id="rId8"/>
            </p:custDataLst>
          </p:nvPr>
        </p:nvCxnSpPr>
        <p:spPr bwMode="auto">
          <a:xfrm>
            <a:off x="4607719" y="4251289"/>
            <a:ext cx="650081" cy="31673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8" name="AutoShape 22"/>
          <p:cNvCxnSpPr>
            <a:cxnSpLocks noChangeShapeType="1"/>
            <a:stCxn id="13" idx="3"/>
            <a:endCxn id="11" idx="0"/>
          </p:cNvCxnSpPr>
          <p:nvPr>
            <p:custDataLst>
              <p:tags r:id="rId9"/>
            </p:custDataLst>
          </p:nvPr>
        </p:nvCxnSpPr>
        <p:spPr bwMode="auto">
          <a:xfrm rot="5400000">
            <a:off x="3250593" y="4914375"/>
            <a:ext cx="316863" cy="20068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9" name="AutoShape 23"/>
          <p:cNvCxnSpPr>
            <a:cxnSpLocks noChangeShapeType="1"/>
            <a:stCxn id="13" idx="5"/>
            <a:endCxn id="10" idx="0"/>
          </p:cNvCxnSpPr>
          <p:nvPr>
            <p:custDataLst>
              <p:tags r:id="rId10"/>
            </p:custDataLst>
          </p:nvPr>
        </p:nvCxnSpPr>
        <p:spPr bwMode="auto">
          <a:xfrm rot="16200000" flipH="1">
            <a:off x="3835976" y="4898333"/>
            <a:ext cx="316863" cy="23276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Oval 28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46482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cxnSp>
        <p:nvCxnSpPr>
          <p:cNvPr id="25" name="AutoShape 29"/>
          <p:cNvCxnSpPr>
            <a:cxnSpLocks noChangeShapeType="1"/>
            <a:stCxn id="12" idx="3"/>
            <a:endCxn id="24" idx="0"/>
          </p:cNvCxnSpPr>
          <p:nvPr>
            <p:custDataLst>
              <p:tags r:id="rId12"/>
            </p:custDataLst>
          </p:nvPr>
        </p:nvCxnSpPr>
        <p:spPr bwMode="auto">
          <a:xfrm rot="5400000">
            <a:off x="4832746" y="4932423"/>
            <a:ext cx="316863" cy="16458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26" name="Oval 1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54864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cxnSp>
        <p:nvCxnSpPr>
          <p:cNvPr id="27" name="AutoShape 23"/>
          <p:cNvCxnSpPr>
            <a:cxnSpLocks noChangeShapeType="1"/>
            <a:stCxn id="12" idx="5"/>
            <a:endCxn id="26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5436176" y="4862238"/>
            <a:ext cx="316863" cy="30495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191000" y="39286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05200" y="4572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0" y="4572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6400" y="51816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200" y="51478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6200" y="51478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0" y="51478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064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Example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76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insert: 16, 32, 4, 67, 105, 43, 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deleteMin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graphicFrame>
        <p:nvGraphicFramePr>
          <p:cNvPr id="7" name="Group 19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0030803"/>
              </p:ext>
            </p:extLst>
          </p:nvPr>
        </p:nvGraphicFramePr>
        <p:xfrm>
          <a:off x="2286000" y="2667000"/>
          <a:ext cx="4876800" cy="79248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Oval 1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3850105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1" name="Oval 1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480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2" name="Oval 1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997116" y="4588906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3" name="Oval 1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433011" y="4588906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4" name="Oval 1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162926" y="3962400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15" name="AutoShape 19"/>
          <p:cNvCxnSpPr>
            <a:cxnSpLocks noChangeShapeType="1"/>
            <a:stCxn id="14" idx="3"/>
            <a:endCxn id="13" idx="0"/>
          </p:cNvCxnSpPr>
          <p:nvPr>
            <p:custDataLst>
              <p:tags r:id="rId7"/>
            </p:custDataLst>
          </p:nvPr>
        </p:nvCxnSpPr>
        <p:spPr bwMode="auto">
          <a:xfrm flipH="1">
            <a:off x="3693695" y="4251289"/>
            <a:ext cx="545808" cy="31673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20"/>
          <p:cNvCxnSpPr>
            <a:cxnSpLocks noChangeShapeType="1"/>
            <a:stCxn id="14" idx="5"/>
            <a:endCxn id="12" idx="0"/>
          </p:cNvCxnSpPr>
          <p:nvPr>
            <p:custDataLst>
              <p:tags r:id="rId8"/>
            </p:custDataLst>
          </p:nvPr>
        </p:nvCxnSpPr>
        <p:spPr bwMode="auto">
          <a:xfrm>
            <a:off x="4607719" y="4251289"/>
            <a:ext cx="650081" cy="31673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8" name="AutoShape 22"/>
          <p:cNvCxnSpPr>
            <a:cxnSpLocks noChangeShapeType="1"/>
            <a:stCxn id="13" idx="3"/>
            <a:endCxn id="11" idx="0"/>
          </p:cNvCxnSpPr>
          <p:nvPr>
            <p:custDataLst>
              <p:tags r:id="rId9"/>
            </p:custDataLst>
          </p:nvPr>
        </p:nvCxnSpPr>
        <p:spPr bwMode="auto">
          <a:xfrm rot="5400000">
            <a:off x="3250593" y="4914375"/>
            <a:ext cx="316863" cy="20068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9" name="AutoShape 23"/>
          <p:cNvCxnSpPr>
            <a:cxnSpLocks noChangeShapeType="1"/>
            <a:stCxn id="13" idx="5"/>
            <a:endCxn id="10" idx="0"/>
          </p:cNvCxnSpPr>
          <p:nvPr>
            <p:custDataLst>
              <p:tags r:id="rId10"/>
            </p:custDataLst>
          </p:nvPr>
        </p:nvCxnSpPr>
        <p:spPr bwMode="auto">
          <a:xfrm rot="16200000" flipH="1">
            <a:off x="3835976" y="4898333"/>
            <a:ext cx="316863" cy="23276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Oval 28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46482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cxnSp>
        <p:nvCxnSpPr>
          <p:cNvPr id="25" name="AutoShape 29"/>
          <p:cNvCxnSpPr>
            <a:cxnSpLocks noChangeShapeType="1"/>
            <a:stCxn id="12" idx="3"/>
            <a:endCxn id="24" idx="0"/>
          </p:cNvCxnSpPr>
          <p:nvPr>
            <p:custDataLst>
              <p:tags r:id="rId12"/>
            </p:custDataLst>
          </p:nvPr>
        </p:nvCxnSpPr>
        <p:spPr bwMode="auto">
          <a:xfrm rot="5400000">
            <a:off x="4832746" y="4932423"/>
            <a:ext cx="316863" cy="16458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26" name="Oval 1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54864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cxnSp>
        <p:nvCxnSpPr>
          <p:cNvPr id="27" name="AutoShape 23"/>
          <p:cNvCxnSpPr>
            <a:cxnSpLocks noChangeShapeType="1"/>
            <a:stCxn id="12" idx="5"/>
            <a:endCxn id="26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5436176" y="4862238"/>
            <a:ext cx="316863" cy="30495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191000" y="39286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05200" y="4572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32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4572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6400" y="51816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200" y="51478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6200" y="51478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0" y="51478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9536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Example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76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insert: 16, 32, 4, 67, 105, 43, 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deleteMin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graphicFrame>
        <p:nvGraphicFramePr>
          <p:cNvPr id="7" name="Group 19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1605285"/>
              </p:ext>
            </p:extLst>
          </p:nvPr>
        </p:nvGraphicFramePr>
        <p:xfrm>
          <a:off x="2286000" y="2667000"/>
          <a:ext cx="4876800" cy="79248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Oval 1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3850105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1" name="Oval 1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480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2" name="Oval 1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997116" y="4588906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3" name="Oval 1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433011" y="4588906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4" name="Oval 1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162926" y="3962400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15" name="AutoShape 19"/>
          <p:cNvCxnSpPr>
            <a:cxnSpLocks noChangeShapeType="1"/>
            <a:stCxn id="14" idx="3"/>
            <a:endCxn id="13" idx="0"/>
          </p:cNvCxnSpPr>
          <p:nvPr>
            <p:custDataLst>
              <p:tags r:id="rId7"/>
            </p:custDataLst>
          </p:nvPr>
        </p:nvCxnSpPr>
        <p:spPr bwMode="auto">
          <a:xfrm flipH="1">
            <a:off x="3693695" y="4251289"/>
            <a:ext cx="545808" cy="31673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20"/>
          <p:cNvCxnSpPr>
            <a:cxnSpLocks noChangeShapeType="1"/>
            <a:stCxn id="14" idx="5"/>
            <a:endCxn id="12" idx="0"/>
          </p:cNvCxnSpPr>
          <p:nvPr>
            <p:custDataLst>
              <p:tags r:id="rId8"/>
            </p:custDataLst>
          </p:nvPr>
        </p:nvCxnSpPr>
        <p:spPr bwMode="auto">
          <a:xfrm>
            <a:off x="4607719" y="4251289"/>
            <a:ext cx="650081" cy="31673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8" name="AutoShape 22"/>
          <p:cNvCxnSpPr>
            <a:cxnSpLocks noChangeShapeType="1"/>
            <a:stCxn id="13" idx="3"/>
            <a:endCxn id="11" idx="0"/>
          </p:cNvCxnSpPr>
          <p:nvPr>
            <p:custDataLst>
              <p:tags r:id="rId9"/>
            </p:custDataLst>
          </p:nvPr>
        </p:nvCxnSpPr>
        <p:spPr bwMode="auto">
          <a:xfrm rot="5400000">
            <a:off x="3250593" y="4914375"/>
            <a:ext cx="316863" cy="20068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9" name="AutoShape 23"/>
          <p:cNvCxnSpPr>
            <a:cxnSpLocks noChangeShapeType="1"/>
            <a:stCxn id="13" idx="5"/>
            <a:endCxn id="10" idx="0"/>
          </p:cNvCxnSpPr>
          <p:nvPr>
            <p:custDataLst>
              <p:tags r:id="rId10"/>
            </p:custDataLst>
          </p:nvPr>
        </p:nvCxnSpPr>
        <p:spPr bwMode="auto">
          <a:xfrm rot="16200000" flipH="1">
            <a:off x="3835976" y="4898333"/>
            <a:ext cx="316863" cy="23276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Oval 28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46482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cxnSp>
        <p:nvCxnSpPr>
          <p:cNvPr id="25" name="AutoShape 29"/>
          <p:cNvCxnSpPr>
            <a:cxnSpLocks noChangeShapeType="1"/>
            <a:stCxn id="12" idx="3"/>
            <a:endCxn id="24" idx="0"/>
          </p:cNvCxnSpPr>
          <p:nvPr>
            <p:custDataLst>
              <p:tags r:id="rId12"/>
            </p:custDataLst>
          </p:nvPr>
        </p:nvCxnSpPr>
        <p:spPr bwMode="auto">
          <a:xfrm rot="5400000">
            <a:off x="4832746" y="4932423"/>
            <a:ext cx="316863" cy="16458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26" name="Oval 1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54864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cxnSp>
        <p:nvCxnSpPr>
          <p:cNvPr id="27" name="AutoShape 23"/>
          <p:cNvCxnSpPr>
            <a:cxnSpLocks noChangeShapeType="1"/>
            <a:stCxn id="12" idx="5"/>
            <a:endCxn id="26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5436176" y="4862238"/>
            <a:ext cx="316863" cy="30495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191000" y="39286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 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05200" y="4572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32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4572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6400" y="51816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200" y="51478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6200" y="51478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0" y="51478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7055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Example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76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insert: 16, 32, 4, 67, 105, 43, 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deleteMin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graphicFrame>
        <p:nvGraphicFramePr>
          <p:cNvPr id="7" name="Group 19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4860219"/>
              </p:ext>
            </p:extLst>
          </p:nvPr>
        </p:nvGraphicFramePr>
        <p:xfrm>
          <a:off x="2286000" y="2667000"/>
          <a:ext cx="4876800" cy="79248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Oval 1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3850105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1" name="Oval 1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480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2" name="Oval 1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997116" y="4588906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3" name="Oval 1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433011" y="4588906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4" name="Oval 1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162926" y="3962400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15" name="AutoShape 19"/>
          <p:cNvCxnSpPr>
            <a:cxnSpLocks noChangeShapeType="1"/>
            <a:stCxn id="14" idx="3"/>
            <a:endCxn id="13" idx="0"/>
          </p:cNvCxnSpPr>
          <p:nvPr>
            <p:custDataLst>
              <p:tags r:id="rId7"/>
            </p:custDataLst>
          </p:nvPr>
        </p:nvCxnSpPr>
        <p:spPr bwMode="auto">
          <a:xfrm flipH="1">
            <a:off x="3693695" y="4251289"/>
            <a:ext cx="545808" cy="31673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20"/>
          <p:cNvCxnSpPr>
            <a:cxnSpLocks noChangeShapeType="1"/>
            <a:stCxn id="14" idx="5"/>
            <a:endCxn id="12" idx="0"/>
          </p:cNvCxnSpPr>
          <p:nvPr>
            <p:custDataLst>
              <p:tags r:id="rId8"/>
            </p:custDataLst>
          </p:nvPr>
        </p:nvCxnSpPr>
        <p:spPr bwMode="auto">
          <a:xfrm>
            <a:off x="4607719" y="4251289"/>
            <a:ext cx="650081" cy="31673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8" name="AutoShape 22"/>
          <p:cNvCxnSpPr>
            <a:cxnSpLocks noChangeShapeType="1"/>
            <a:stCxn id="13" idx="3"/>
            <a:endCxn id="11" idx="0"/>
          </p:cNvCxnSpPr>
          <p:nvPr>
            <p:custDataLst>
              <p:tags r:id="rId9"/>
            </p:custDataLst>
          </p:nvPr>
        </p:nvCxnSpPr>
        <p:spPr bwMode="auto">
          <a:xfrm rot="5400000">
            <a:off x="3250593" y="4914375"/>
            <a:ext cx="316863" cy="20068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9" name="AutoShape 23"/>
          <p:cNvCxnSpPr>
            <a:cxnSpLocks noChangeShapeType="1"/>
            <a:stCxn id="13" idx="5"/>
            <a:endCxn id="10" idx="0"/>
          </p:cNvCxnSpPr>
          <p:nvPr>
            <p:custDataLst>
              <p:tags r:id="rId10"/>
            </p:custDataLst>
          </p:nvPr>
        </p:nvCxnSpPr>
        <p:spPr bwMode="auto">
          <a:xfrm rot="16200000" flipH="1">
            <a:off x="3835976" y="4898333"/>
            <a:ext cx="316863" cy="23276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Oval 28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46482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cxnSp>
        <p:nvCxnSpPr>
          <p:cNvPr id="25" name="AutoShape 29"/>
          <p:cNvCxnSpPr>
            <a:cxnSpLocks noChangeShapeType="1"/>
            <a:stCxn id="12" idx="3"/>
            <a:endCxn id="24" idx="0"/>
          </p:cNvCxnSpPr>
          <p:nvPr>
            <p:custDataLst>
              <p:tags r:id="rId12"/>
            </p:custDataLst>
          </p:nvPr>
        </p:nvCxnSpPr>
        <p:spPr bwMode="auto">
          <a:xfrm rot="5400000">
            <a:off x="4832746" y="4932423"/>
            <a:ext cx="316863" cy="16458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26" name="Oval 1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54864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cxnSp>
        <p:nvCxnSpPr>
          <p:cNvPr id="27" name="AutoShape 23"/>
          <p:cNvCxnSpPr>
            <a:cxnSpLocks noChangeShapeType="1"/>
            <a:stCxn id="12" idx="5"/>
            <a:endCxn id="26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5436176" y="4862238"/>
            <a:ext cx="316863" cy="30495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191000" y="39286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 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05200" y="4572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32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4572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6400" y="51816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200" y="51478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6200" y="51478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24200" y="51478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3200278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Example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76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insert: 16, 32, 4, 67, 105, 43, 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deleteMin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graphicFrame>
        <p:nvGraphicFramePr>
          <p:cNvPr id="7" name="Group 19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8319366"/>
              </p:ext>
            </p:extLst>
          </p:nvPr>
        </p:nvGraphicFramePr>
        <p:xfrm>
          <a:off x="2286000" y="2667000"/>
          <a:ext cx="4876800" cy="79248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Oval 1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3850105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1" name="Oval 1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480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2" name="Oval 1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997116" y="4588906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3" name="Oval 1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433011" y="4588906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4" name="Oval 1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162926" y="3962400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15" name="AutoShape 19"/>
          <p:cNvCxnSpPr>
            <a:cxnSpLocks noChangeShapeType="1"/>
            <a:stCxn id="14" idx="3"/>
            <a:endCxn id="13" idx="0"/>
          </p:cNvCxnSpPr>
          <p:nvPr>
            <p:custDataLst>
              <p:tags r:id="rId7"/>
            </p:custDataLst>
          </p:nvPr>
        </p:nvCxnSpPr>
        <p:spPr bwMode="auto">
          <a:xfrm flipH="1">
            <a:off x="3693695" y="4251289"/>
            <a:ext cx="545808" cy="31673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20"/>
          <p:cNvCxnSpPr>
            <a:cxnSpLocks noChangeShapeType="1"/>
            <a:stCxn id="14" idx="5"/>
            <a:endCxn id="12" idx="0"/>
          </p:cNvCxnSpPr>
          <p:nvPr>
            <p:custDataLst>
              <p:tags r:id="rId8"/>
            </p:custDataLst>
          </p:nvPr>
        </p:nvCxnSpPr>
        <p:spPr bwMode="auto">
          <a:xfrm>
            <a:off x="4607719" y="4251289"/>
            <a:ext cx="650081" cy="31673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8" name="AutoShape 22"/>
          <p:cNvCxnSpPr>
            <a:cxnSpLocks noChangeShapeType="1"/>
            <a:stCxn id="13" idx="3"/>
            <a:endCxn id="11" idx="0"/>
          </p:cNvCxnSpPr>
          <p:nvPr>
            <p:custDataLst>
              <p:tags r:id="rId9"/>
            </p:custDataLst>
          </p:nvPr>
        </p:nvCxnSpPr>
        <p:spPr bwMode="auto">
          <a:xfrm rot="5400000">
            <a:off x="3250593" y="4914375"/>
            <a:ext cx="316863" cy="20068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9" name="AutoShape 23"/>
          <p:cNvCxnSpPr>
            <a:cxnSpLocks noChangeShapeType="1"/>
            <a:stCxn id="13" idx="5"/>
            <a:endCxn id="10" idx="0"/>
          </p:cNvCxnSpPr>
          <p:nvPr>
            <p:custDataLst>
              <p:tags r:id="rId10"/>
            </p:custDataLst>
          </p:nvPr>
        </p:nvCxnSpPr>
        <p:spPr bwMode="auto">
          <a:xfrm rot="16200000" flipH="1">
            <a:off x="3835976" y="4898333"/>
            <a:ext cx="316863" cy="23276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Oval 28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46482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cxnSp>
        <p:nvCxnSpPr>
          <p:cNvPr id="25" name="AutoShape 29"/>
          <p:cNvCxnSpPr>
            <a:cxnSpLocks noChangeShapeType="1"/>
            <a:stCxn id="12" idx="3"/>
            <a:endCxn id="24" idx="0"/>
          </p:cNvCxnSpPr>
          <p:nvPr>
            <p:custDataLst>
              <p:tags r:id="rId12"/>
            </p:custDataLst>
          </p:nvPr>
        </p:nvCxnSpPr>
        <p:spPr bwMode="auto">
          <a:xfrm rot="5400000">
            <a:off x="4832746" y="4932423"/>
            <a:ext cx="316863" cy="16458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26" name="Oval 1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54864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cxnSp>
        <p:nvCxnSpPr>
          <p:cNvPr id="27" name="AutoShape 23"/>
          <p:cNvCxnSpPr>
            <a:cxnSpLocks noChangeShapeType="1"/>
            <a:stCxn id="12" idx="5"/>
            <a:endCxn id="26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5436176" y="4862238"/>
            <a:ext cx="316863" cy="30495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191000" y="39286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 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05200" y="4572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32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4572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6400" y="51816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200" y="51478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0" y="51478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105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51478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65781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Example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76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insert: 16, 32, 4, 67, 105, 43, 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deleteMin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graphicFrame>
        <p:nvGraphicFramePr>
          <p:cNvPr id="7" name="Group 19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075965"/>
              </p:ext>
            </p:extLst>
          </p:nvPr>
        </p:nvGraphicFramePr>
        <p:xfrm>
          <a:off x="2286000" y="2667000"/>
          <a:ext cx="4876800" cy="79248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Oval 1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3850105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1" name="Oval 1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480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2" name="Oval 1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997116" y="4588906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3" name="Oval 1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433011" y="4588906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4" name="Oval 1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162926" y="3962400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15" name="AutoShape 19"/>
          <p:cNvCxnSpPr>
            <a:cxnSpLocks noChangeShapeType="1"/>
            <a:stCxn id="14" idx="3"/>
            <a:endCxn id="13" idx="0"/>
          </p:cNvCxnSpPr>
          <p:nvPr>
            <p:custDataLst>
              <p:tags r:id="rId7"/>
            </p:custDataLst>
          </p:nvPr>
        </p:nvCxnSpPr>
        <p:spPr bwMode="auto">
          <a:xfrm flipH="1">
            <a:off x="3693695" y="4251289"/>
            <a:ext cx="545808" cy="31673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20"/>
          <p:cNvCxnSpPr>
            <a:cxnSpLocks noChangeShapeType="1"/>
            <a:stCxn id="14" idx="5"/>
            <a:endCxn id="12" idx="0"/>
          </p:cNvCxnSpPr>
          <p:nvPr>
            <p:custDataLst>
              <p:tags r:id="rId8"/>
            </p:custDataLst>
          </p:nvPr>
        </p:nvCxnSpPr>
        <p:spPr bwMode="auto">
          <a:xfrm>
            <a:off x="4607719" y="4251289"/>
            <a:ext cx="650081" cy="31673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8" name="AutoShape 22"/>
          <p:cNvCxnSpPr>
            <a:cxnSpLocks noChangeShapeType="1"/>
            <a:stCxn id="13" idx="3"/>
            <a:endCxn id="11" idx="0"/>
          </p:cNvCxnSpPr>
          <p:nvPr>
            <p:custDataLst>
              <p:tags r:id="rId9"/>
            </p:custDataLst>
          </p:nvPr>
        </p:nvCxnSpPr>
        <p:spPr bwMode="auto">
          <a:xfrm rot="5400000">
            <a:off x="3250593" y="4914375"/>
            <a:ext cx="316863" cy="20068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9" name="AutoShape 23"/>
          <p:cNvCxnSpPr>
            <a:cxnSpLocks noChangeShapeType="1"/>
            <a:stCxn id="13" idx="5"/>
            <a:endCxn id="10" idx="0"/>
          </p:cNvCxnSpPr>
          <p:nvPr>
            <p:custDataLst>
              <p:tags r:id="rId10"/>
            </p:custDataLst>
          </p:nvPr>
        </p:nvCxnSpPr>
        <p:spPr bwMode="auto">
          <a:xfrm rot="16200000" flipH="1">
            <a:off x="3835976" y="4898333"/>
            <a:ext cx="316863" cy="23276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Oval 28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46482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cxnSp>
        <p:nvCxnSpPr>
          <p:cNvPr id="25" name="AutoShape 29"/>
          <p:cNvCxnSpPr>
            <a:cxnSpLocks noChangeShapeType="1"/>
            <a:stCxn id="12" idx="3"/>
            <a:endCxn id="24" idx="0"/>
          </p:cNvCxnSpPr>
          <p:nvPr>
            <p:custDataLst>
              <p:tags r:id="rId12"/>
            </p:custDataLst>
          </p:nvPr>
        </p:nvCxnSpPr>
        <p:spPr bwMode="auto">
          <a:xfrm rot="5400000">
            <a:off x="4832746" y="4932423"/>
            <a:ext cx="316863" cy="16458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26" name="Oval 1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54864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cxnSp>
        <p:nvCxnSpPr>
          <p:cNvPr id="27" name="AutoShape 23"/>
          <p:cNvCxnSpPr>
            <a:cxnSpLocks noChangeShapeType="1"/>
            <a:stCxn id="12" idx="5"/>
            <a:endCxn id="26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5436176" y="4862238"/>
            <a:ext cx="316863" cy="30495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191000" y="39286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 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05200" y="4572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32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4572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6400" y="51816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 smtClean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4400" y="51478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43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10000" y="51478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105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51478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1785079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Exercise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76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insert: 16, 32, 4, 67, 105, 43, 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deleteMin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graphicFrame>
        <p:nvGraphicFramePr>
          <p:cNvPr id="7" name="Group 19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8927514"/>
              </p:ext>
            </p:extLst>
          </p:nvPr>
        </p:nvGraphicFramePr>
        <p:xfrm>
          <a:off x="2286000" y="2667000"/>
          <a:ext cx="4876800" cy="79248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Oval 1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3850105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1" name="Oval 1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480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2" name="Oval 1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997116" y="4588906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3" name="Oval 1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433011" y="4588906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sp>
        <p:nvSpPr>
          <p:cNvPr id="14" name="Oval 1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162926" y="3962400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15" name="AutoShape 19"/>
          <p:cNvCxnSpPr>
            <a:cxnSpLocks noChangeShapeType="1"/>
            <a:stCxn id="14" idx="3"/>
            <a:endCxn id="13" idx="0"/>
          </p:cNvCxnSpPr>
          <p:nvPr>
            <p:custDataLst>
              <p:tags r:id="rId7"/>
            </p:custDataLst>
          </p:nvPr>
        </p:nvCxnSpPr>
        <p:spPr bwMode="auto">
          <a:xfrm flipH="1">
            <a:off x="3693695" y="4251289"/>
            <a:ext cx="545808" cy="31673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20"/>
          <p:cNvCxnSpPr>
            <a:cxnSpLocks noChangeShapeType="1"/>
            <a:stCxn id="14" idx="5"/>
            <a:endCxn id="12" idx="0"/>
          </p:cNvCxnSpPr>
          <p:nvPr>
            <p:custDataLst>
              <p:tags r:id="rId8"/>
            </p:custDataLst>
          </p:nvPr>
        </p:nvCxnSpPr>
        <p:spPr bwMode="auto">
          <a:xfrm>
            <a:off x="4607719" y="4251289"/>
            <a:ext cx="650081" cy="31673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8" name="AutoShape 22"/>
          <p:cNvCxnSpPr>
            <a:cxnSpLocks noChangeShapeType="1"/>
            <a:stCxn id="13" idx="3"/>
            <a:endCxn id="11" idx="0"/>
          </p:cNvCxnSpPr>
          <p:nvPr>
            <p:custDataLst>
              <p:tags r:id="rId9"/>
            </p:custDataLst>
          </p:nvPr>
        </p:nvCxnSpPr>
        <p:spPr bwMode="auto">
          <a:xfrm rot="5400000">
            <a:off x="3250593" y="4914375"/>
            <a:ext cx="316863" cy="20068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9" name="AutoShape 23"/>
          <p:cNvCxnSpPr>
            <a:cxnSpLocks noChangeShapeType="1"/>
            <a:stCxn id="13" idx="5"/>
            <a:endCxn id="10" idx="0"/>
          </p:cNvCxnSpPr>
          <p:nvPr>
            <p:custDataLst>
              <p:tags r:id="rId10"/>
            </p:custDataLst>
          </p:nvPr>
        </p:nvCxnSpPr>
        <p:spPr bwMode="auto">
          <a:xfrm rot="16200000" flipH="1">
            <a:off x="3835976" y="4898333"/>
            <a:ext cx="316863" cy="23276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Oval 28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46482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cxnSp>
        <p:nvCxnSpPr>
          <p:cNvPr id="25" name="AutoShape 29"/>
          <p:cNvCxnSpPr>
            <a:cxnSpLocks noChangeShapeType="1"/>
            <a:stCxn id="12" idx="3"/>
            <a:endCxn id="24" idx="0"/>
          </p:cNvCxnSpPr>
          <p:nvPr>
            <p:custDataLst>
              <p:tags r:id="rId12"/>
            </p:custDataLst>
          </p:nvPr>
        </p:nvCxnSpPr>
        <p:spPr bwMode="auto">
          <a:xfrm rot="5400000">
            <a:off x="4832746" y="4932423"/>
            <a:ext cx="316863" cy="16458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26" name="Oval 1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5486400" y="5173147"/>
            <a:ext cx="521368" cy="31325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/>
          </a:p>
        </p:txBody>
      </p:sp>
      <p:cxnSp>
        <p:nvCxnSpPr>
          <p:cNvPr id="27" name="AutoShape 23"/>
          <p:cNvCxnSpPr>
            <a:cxnSpLocks noChangeShapeType="1"/>
            <a:stCxn id="12" idx="5"/>
            <a:endCxn id="26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5436176" y="4862238"/>
            <a:ext cx="316863" cy="30495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191000" y="39286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05200" y="4572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32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4572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 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6400" y="51478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24400" y="51478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43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10000" y="51478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105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51478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67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/>
              <p14:cNvContentPartPr/>
              <p14:nvPr/>
            </p14:nvContentPartPr>
            <p14:xfrm>
              <a:off x="2981880" y="2129040"/>
              <a:ext cx="5878080" cy="4044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74320" y="2122920"/>
                <a:ext cx="5893200" cy="405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380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Other operations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decreaseKey</a:t>
            </a:r>
            <a:r>
              <a:rPr lang="en-US" dirty="0" smtClean="0"/>
              <a:t>: given pointer to object in priority queue (e.g., its array index), lower its priority value by </a:t>
            </a:r>
            <a:r>
              <a:rPr lang="en-US" i="1" dirty="0" smtClean="0"/>
              <a:t>p</a:t>
            </a:r>
          </a:p>
          <a:p>
            <a:pPr lvl="1"/>
            <a:r>
              <a:rPr lang="en-US" dirty="0" smtClean="0"/>
              <a:t>Change priority and percolate up</a:t>
            </a:r>
          </a:p>
          <a:p>
            <a:pPr lvl="1"/>
            <a:endParaRPr lang="en-US" dirty="0" smtClean="0"/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increaseKey</a:t>
            </a:r>
            <a:r>
              <a:rPr lang="en-US" dirty="0" smtClean="0"/>
              <a:t>: given pointer to object in priority queue (e.g., its array index), raise its priority value by </a:t>
            </a:r>
            <a:r>
              <a:rPr lang="en-US" i="1" dirty="0" smtClean="0"/>
              <a:t>p</a:t>
            </a:r>
          </a:p>
          <a:p>
            <a:pPr lvl="1"/>
            <a:r>
              <a:rPr lang="en-US" dirty="0" smtClean="0"/>
              <a:t>Change priority and percolate down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remove</a:t>
            </a:r>
            <a:r>
              <a:rPr lang="en-US" dirty="0" smtClean="0"/>
              <a:t>: given pointer to </a:t>
            </a:r>
            <a:r>
              <a:rPr lang="en-US" dirty="0"/>
              <a:t>object in priority queue (e.g., its array index), </a:t>
            </a:r>
            <a:r>
              <a:rPr lang="en-US" dirty="0" smtClean="0"/>
              <a:t>remove it from the queue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decreaseKey</a:t>
            </a:r>
            <a:r>
              <a:rPr lang="en-US" dirty="0" smtClean="0"/>
              <a:t> with </a:t>
            </a:r>
            <a:r>
              <a:rPr lang="en-US" i="1" dirty="0" smtClean="0"/>
              <a:t>p</a:t>
            </a:r>
            <a:r>
              <a:rPr lang="en-US" dirty="0" smtClean="0"/>
              <a:t> = </a:t>
            </a:r>
            <a:r>
              <a:rPr lang="en-US" sz="2400" b="1" dirty="0" smtClean="0">
                <a:sym typeface="Symbol"/>
              </a:rPr>
              <a:t></a:t>
            </a:r>
            <a:r>
              <a:rPr lang="en-US" dirty="0" smtClean="0"/>
              <a:t>, then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Running time for all these operations?</a:t>
            </a:r>
          </a:p>
          <a:p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74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Priorities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953000"/>
          </a:xfrm>
        </p:spPr>
        <p:txBody>
          <a:bodyPr/>
          <a:lstStyle/>
          <a:p>
            <a:r>
              <a:rPr lang="en-US" dirty="0" smtClean="0"/>
              <a:t>Each item has a “priority”</a:t>
            </a:r>
          </a:p>
          <a:p>
            <a:pPr lvl="1"/>
            <a:r>
              <a:rPr lang="en-US" dirty="0" smtClean="0"/>
              <a:t>In our examples,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i="1" dirty="0" smtClean="0">
                <a:solidFill>
                  <a:srgbClr val="FF0000"/>
                </a:solidFill>
              </a:rPr>
              <a:t>lesser</a:t>
            </a:r>
            <a:r>
              <a:rPr lang="en-US" dirty="0" smtClean="0">
                <a:solidFill>
                  <a:srgbClr val="FF0000"/>
                </a:solidFill>
              </a:rPr>
              <a:t> item is the one with the </a:t>
            </a:r>
            <a:r>
              <a:rPr lang="en-US" i="1" dirty="0" smtClean="0">
                <a:solidFill>
                  <a:srgbClr val="FF0000"/>
                </a:solidFill>
              </a:rPr>
              <a:t>greater</a:t>
            </a:r>
            <a:r>
              <a:rPr lang="en-US" dirty="0" smtClean="0">
                <a:solidFill>
                  <a:srgbClr val="FF0000"/>
                </a:solidFill>
              </a:rPr>
              <a:t> priority</a:t>
            </a:r>
          </a:p>
          <a:p>
            <a:pPr lvl="1"/>
            <a:r>
              <a:rPr lang="en-US" dirty="0" smtClean="0"/>
              <a:t>So “priority 1” is more important than “priority 4”</a:t>
            </a:r>
          </a:p>
          <a:p>
            <a:pPr lvl="1"/>
            <a:r>
              <a:rPr lang="en-US" dirty="0" smtClean="0"/>
              <a:t>(Just a convention, think “first is best”)</a:t>
            </a:r>
          </a:p>
          <a:p>
            <a:pPr lvl="1"/>
            <a:endParaRPr lang="en-US" sz="1000" dirty="0" smtClean="0"/>
          </a:p>
          <a:p>
            <a:pPr lvl="1"/>
            <a:endParaRPr lang="en-US" sz="1000" dirty="0" smtClean="0"/>
          </a:p>
          <a:p>
            <a:pPr lvl="1"/>
            <a:endParaRPr lang="en-US" sz="1000" dirty="0" smtClean="0"/>
          </a:p>
          <a:p>
            <a:r>
              <a:rPr lang="en-US" dirty="0" smtClean="0"/>
              <a:t>Operations: 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endParaRPr lang="en-US" dirty="0" smtClean="0"/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endParaRPr lang="en-US" dirty="0" smtClean="0"/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is_empty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Key property: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dirty="0" smtClean="0"/>
              <a:t>  </a:t>
            </a:r>
            <a:r>
              <a:rPr lang="en-US" i="1" dirty="0" smtClean="0">
                <a:solidFill>
                  <a:schemeClr val="accent2"/>
                </a:solidFill>
              </a:rPr>
              <a:t>returns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chemeClr val="accent2"/>
                </a:solidFill>
              </a:rPr>
              <a:t>deletes</a:t>
            </a:r>
            <a:r>
              <a:rPr lang="en-US" dirty="0" smtClean="0"/>
              <a:t> the item with greatest priority (lowest priority value)</a:t>
            </a:r>
          </a:p>
          <a:p>
            <a:pPr lvl="1"/>
            <a:r>
              <a:rPr lang="en-US" dirty="0" smtClean="0"/>
              <a:t>Can resolve ties arbitrarily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10000" y="2963862"/>
            <a:ext cx="4876800" cy="1760538"/>
            <a:chOff x="3810000" y="2735262"/>
            <a:chExt cx="4876800" cy="1760538"/>
          </a:xfrm>
        </p:grpSpPr>
        <p:sp>
          <p:nvSpPr>
            <p:cNvPr id="7" name="Line 71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 flipV="1">
              <a:off x="3810000" y="3878262"/>
              <a:ext cx="83820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72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810000" y="3497262"/>
              <a:ext cx="8032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chemeClr val="accent2"/>
                  </a:solidFill>
                </a:rPr>
                <a:t>insert</a:t>
              </a:r>
            </a:p>
          </p:txBody>
        </p:sp>
        <p:sp>
          <p:nvSpPr>
            <p:cNvPr id="9" name="Line 73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V="1">
              <a:off x="7467600" y="3878262"/>
              <a:ext cx="1219200" cy="1905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7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91400" y="3573462"/>
              <a:ext cx="12684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 err="1">
                  <a:solidFill>
                    <a:schemeClr val="accent2"/>
                  </a:solidFill>
                </a:rPr>
                <a:t>deleteMin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1" name="Freeform 80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4679950" y="2735262"/>
              <a:ext cx="3135313" cy="1760538"/>
            </a:xfrm>
            <a:custGeom>
              <a:avLst/>
              <a:gdLst/>
              <a:ahLst/>
              <a:cxnLst>
                <a:cxn ang="0">
                  <a:pos x="381" y="157"/>
                </a:cxn>
                <a:cxn ang="0">
                  <a:pos x="306" y="135"/>
                </a:cxn>
                <a:cxn ang="0">
                  <a:pos x="187" y="150"/>
                </a:cxn>
                <a:cxn ang="0">
                  <a:pos x="52" y="374"/>
                </a:cxn>
                <a:cxn ang="0">
                  <a:pos x="97" y="599"/>
                </a:cxn>
                <a:cxn ang="0">
                  <a:pos x="52" y="816"/>
                </a:cxn>
                <a:cxn ang="0">
                  <a:pos x="22" y="861"/>
                </a:cxn>
                <a:cxn ang="0">
                  <a:pos x="0" y="935"/>
                </a:cxn>
                <a:cxn ang="0">
                  <a:pos x="30" y="1048"/>
                </a:cxn>
                <a:cxn ang="0">
                  <a:pos x="52" y="1369"/>
                </a:cxn>
                <a:cxn ang="0">
                  <a:pos x="232" y="1474"/>
                </a:cxn>
                <a:cxn ang="0">
                  <a:pos x="404" y="1452"/>
                </a:cxn>
                <a:cxn ang="0">
                  <a:pos x="516" y="1339"/>
                </a:cxn>
                <a:cxn ang="0">
                  <a:pos x="673" y="1220"/>
                </a:cxn>
                <a:cxn ang="0">
                  <a:pos x="778" y="1242"/>
                </a:cxn>
                <a:cxn ang="0">
                  <a:pos x="838" y="1302"/>
                </a:cxn>
                <a:cxn ang="0">
                  <a:pos x="890" y="1347"/>
                </a:cxn>
                <a:cxn ang="0">
                  <a:pos x="920" y="1392"/>
                </a:cxn>
                <a:cxn ang="0">
                  <a:pos x="1040" y="1474"/>
                </a:cxn>
                <a:cxn ang="0">
                  <a:pos x="1159" y="1452"/>
                </a:cxn>
                <a:cxn ang="0">
                  <a:pos x="1219" y="1407"/>
                </a:cxn>
                <a:cxn ang="0">
                  <a:pos x="1271" y="1294"/>
                </a:cxn>
                <a:cxn ang="0">
                  <a:pos x="1242" y="1160"/>
                </a:cxn>
                <a:cxn ang="0">
                  <a:pos x="1152" y="988"/>
                </a:cxn>
                <a:cxn ang="0">
                  <a:pos x="1167" y="718"/>
                </a:cxn>
                <a:cxn ang="0">
                  <a:pos x="1242" y="644"/>
                </a:cxn>
                <a:cxn ang="0">
                  <a:pos x="1346" y="599"/>
                </a:cxn>
                <a:cxn ang="0">
                  <a:pos x="1481" y="427"/>
                </a:cxn>
                <a:cxn ang="0">
                  <a:pos x="1294" y="202"/>
                </a:cxn>
                <a:cxn ang="0">
                  <a:pos x="1219" y="210"/>
                </a:cxn>
                <a:cxn ang="0">
                  <a:pos x="1114" y="300"/>
                </a:cxn>
                <a:cxn ang="0">
                  <a:pos x="1062" y="389"/>
                </a:cxn>
                <a:cxn ang="0">
                  <a:pos x="957" y="449"/>
                </a:cxn>
                <a:cxn ang="0">
                  <a:pos x="793" y="240"/>
                </a:cxn>
                <a:cxn ang="0">
                  <a:pos x="763" y="120"/>
                </a:cxn>
                <a:cxn ang="0">
                  <a:pos x="695" y="45"/>
                </a:cxn>
                <a:cxn ang="0">
                  <a:pos x="673" y="23"/>
                </a:cxn>
                <a:cxn ang="0">
                  <a:pos x="606" y="0"/>
                </a:cxn>
                <a:cxn ang="0">
                  <a:pos x="456" y="75"/>
                </a:cxn>
                <a:cxn ang="0">
                  <a:pos x="426" y="120"/>
                </a:cxn>
                <a:cxn ang="0">
                  <a:pos x="381" y="157"/>
                </a:cxn>
              </a:cxnLst>
              <a:rect l="0" t="0" r="r" b="b"/>
              <a:pathLst>
                <a:path w="1481" h="1479">
                  <a:moveTo>
                    <a:pt x="381" y="157"/>
                  </a:moveTo>
                  <a:cubicBezTo>
                    <a:pt x="355" y="151"/>
                    <a:pt x="331" y="143"/>
                    <a:pt x="306" y="135"/>
                  </a:cubicBezTo>
                  <a:cubicBezTo>
                    <a:pt x="300" y="135"/>
                    <a:pt x="213" y="137"/>
                    <a:pt x="187" y="150"/>
                  </a:cubicBezTo>
                  <a:cubicBezTo>
                    <a:pt x="107" y="190"/>
                    <a:pt x="73" y="294"/>
                    <a:pt x="52" y="374"/>
                  </a:cubicBezTo>
                  <a:cubicBezTo>
                    <a:pt x="57" y="445"/>
                    <a:pt x="56" y="536"/>
                    <a:pt x="97" y="599"/>
                  </a:cubicBezTo>
                  <a:cubicBezTo>
                    <a:pt x="124" y="684"/>
                    <a:pt x="114" y="754"/>
                    <a:pt x="52" y="816"/>
                  </a:cubicBezTo>
                  <a:cubicBezTo>
                    <a:pt x="30" y="885"/>
                    <a:pt x="67" y="780"/>
                    <a:pt x="22" y="861"/>
                  </a:cubicBezTo>
                  <a:cubicBezTo>
                    <a:pt x="13" y="877"/>
                    <a:pt x="5" y="915"/>
                    <a:pt x="0" y="935"/>
                  </a:cubicBezTo>
                  <a:cubicBezTo>
                    <a:pt x="5" y="981"/>
                    <a:pt x="5" y="1010"/>
                    <a:pt x="30" y="1048"/>
                  </a:cubicBezTo>
                  <a:cubicBezTo>
                    <a:pt x="77" y="1190"/>
                    <a:pt x="27" y="1023"/>
                    <a:pt x="52" y="1369"/>
                  </a:cubicBezTo>
                  <a:cubicBezTo>
                    <a:pt x="57" y="1432"/>
                    <a:pt x="182" y="1465"/>
                    <a:pt x="232" y="1474"/>
                  </a:cubicBezTo>
                  <a:cubicBezTo>
                    <a:pt x="329" y="1469"/>
                    <a:pt x="337" y="1472"/>
                    <a:pt x="404" y="1452"/>
                  </a:cubicBezTo>
                  <a:cubicBezTo>
                    <a:pt x="509" y="1366"/>
                    <a:pt x="446" y="1409"/>
                    <a:pt x="516" y="1339"/>
                  </a:cubicBezTo>
                  <a:cubicBezTo>
                    <a:pt x="539" y="1268"/>
                    <a:pt x="606" y="1233"/>
                    <a:pt x="673" y="1220"/>
                  </a:cubicBezTo>
                  <a:cubicBezTo>
                    <a:pt x="711" y="1225"/>
                    <a:pt x="741" y="1233"/>
                    <a:pt x="778" y="1242"/>
                  </a:cubicBezTo>
                  <a:cubicBezTo>
                    <a:pt x="804" y="1260"/>
                    <a:pt x="817" y="1281"/>
                    <a:pt x="838" y="1302"/>
                  </a:cubicBezTo>
                  <a:cubicBezTo>
                    <a:pt x="872" y="1336"/>
                    <a:pt x="861" y="1310"/>
                    <a:pt x="890" y="1347"/>
                  </a:cubicBezTo>
                  <a:cubicBezTo>
                    <a:pt x="901" y="1361"/>
                    <a:pt x="906" y="1381"/>
                    <a:pt x="920" y="1392"/>
                  </a:cubicBezTo>
                  <a:cubicBezTo>
                    <a:pt x="960" y="1422"/>
                    <a:pt x="996" y="1452"/>
                    <a:pt x="1040" y="1474"/>
                  </a:cubicBezTo>
                  <a:cubicBezTo>
                    <a:pt x="1097" y="1469"/>
                    <a:pt x="1118" y="1479"/>
                    <a:pt x="1159" y="1452"/>
                  </a:cubicBezTo>
                  <a:cubicBezTo>
                    <a:pt x="1180" y="1438"/>
                    <a:pt x="1219" y="1407"/>
                    <a:pt x="1219" y="1407"/>
                  </a:cubicBezTo>
                  <a:cubicBezTo>
                    <a:pt x="1243" y="1371"/>
                    <a:pt x="1255" y="1334"/>
                    <a:pt x="1271" y="1294"/>
                  </a:cubicBezTo>
                  <a:cubicBezTo>
                    <a:pt x="1266" y="1239"/>
                    <a:pt x="1270" y="1204"/>
                    <a:pt x="1242" y="1160"/>
                  </a:cubicBezTo>
                  <a:cubicBezTo>
                    <a:pt x="1225" y="1098"/>
                    <a:pt x="1181" y="1046"/>
                    <a:pt x="1152" y="988"/>
                  </a:cubicBezTo>
                  <a:cubicBezTo>
                    <a:pt x="1133" y="899"/>
                    <a:pt x="1116" y="797"/>
                    <a:pt x="1167" y="718"/>
                  </a:cubicBezTo>
                  <a:cubicBezTo>
                    <a:pt x="1179" y="679"/>
                    <a:pt x="1204" y="655"/>
                    <a:pt x="1242" y="644"/>
                  </a:cubicBezTo>
                  <a:cubicBezTo>
                    <a:pt x="1272" y="624"/>
                    <a:pt x="1311" y="607"/>
                    <a:pt x="1346" y="599"/>
                  </a:cubicBezTo>
                  <a:cubicBezTo>
                    <a:pt x="1411" y="557"/>
                    <a:pt x="1461" y="503"/>
                    <a:pt x="1481" y="427"/>
                  </a:cubicBezTo>
                  <a:cubicBezTo>
                    <a:pt x="1465" y="308"/>
                    <a:pt x="1416" y="228"/>
                    <a:pt x="1294" y="202"/>
                  </a:cubicBezTo>
                  <a:cubicBezTo>
                    <a:pt x="1269" y="205"/>
                    <a:pt x="1243" y="202"/>
                    <a:pt x="1219" y="210"/>
                  </a:cubicBezTo>
                  <a:cubicBezTo>
                    <a:pt x="1187" y="221"/>
                    <a:pt x="1135" y="279"/>
                    <a:pt x="1114" y="300"/>
                  </a:cubicBezTo>
                  <a:cubicBezTo>
                    <a:pt x="1092" y="322"/>
                    <a:pt x="1080" y="364"/>
                    <a:pt x="1062" y="389"/>
                  </a:cubicBezTo>
                  <a:cubicBezTo>
                    <a:pt x="1035" y="428"/>
                    <a:pt x="1000" y="441"/>
                    <a:pt x="957" y="449"/>
                  </a:cubicBezTo>
                  <a:cubicBezTo>
                    <a:pt x="845" y="428"/>
                    <a:pt x="813" y="342"/>
                    <a:pt x="793" y="240"/>
                  </a:cubicBezTo>
                  <a:cubicBezTo>
                    <a:pt x="790" y="225"/>
                    <a:pt x="782" y="144"/>
                    <a:pt x="763" y="120"/>
                  </a:cubicBezTo>
                  <a:cubicBezTo>
                    <a:pt x="743" y="93"/>
                    <a:pt x="716" y="71"/>
                    <a:pt x="695" y="45"/>
                  </a:cubicBezTo>
                  <a:cubicBezTo>
                    <a:pt x="688" y="37"/>
                    <a:pt x="682" y="29"/>
                    <a:pt x="673" y="23"/>
                  </a:cubicBezTo>
                  <a:cubicBezTo>
                    <a:pt x="656" y="11"/>
                    <a:pt x="626" y="7"/>
                    <a:pt x="606" y="0"/>
                  </a:cubicBezTo>
                  <a:cubicBezTo>
                    <a:pt x="526" y="12"/>
                    <a:pt x="516" y="15"/>
                    <a:pt x="456" y="75"/>
                  </a:cubicBezTo>
                  <a:cubicBezTo>
                    <a:pt x="443" y="88"/>
                    <a:pt x="426" y="120"/>
                    <a:pt x="426" y="120"/>
                  </a:cubicBezTo>
                  <a:cubicBezTo>
                    <a:pt x="418" y="145"/>
                    <a:pt x="409" y="157"/>
                    <a:pt x="381" y="157"/>
                  </a:cubicBezTo>
                  <a:close/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8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53000" y="2943761"/>
              <a:ext cx="22860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/>
              <a:r>
                <a:rPr lang="en-US" sz="2000" dirty="0">
                  <a:solidFill>
                    <a:srgbClr val="119F33"/>
                  </a:solidFill>
                </a:rPr>
                <a:t> </a:t>
              </a:r>
              <a:r>
                <a:rPr lang="en-US" sz="2000" dirty="0" smtClean="0">
                  <a:solidFill>
                    <a:srgbClr val="119F33"/>
                  </a:solidFill>
                </a:rPr>
                <a:t>       6        2</a:t>
              </a:r>
              <a:endParaRPr lang="en-US" sz="2000" dirty="0">
                <a:solidFill>
                  <a:srgbClr val="119F33"/>
                </a:solidFill>
              </a:endParaRPr>
            </a:p>
            <a:p>
              <a:pPr marL="457200" indent="-457200"/>
              <a:r>
                <a:rPr lang="en-US" sz="2000" dirty="0">
                  <a:solidFill>
                    <a:srgbClr val="119F33"/>
                  </a:solidFill>
                </a:rPr>
                <a:t>  15  </a:t>
              </a:r>
              <a:r>
                <a:rPr lang="en-US" sz="2000" dirty="0" smtClean="0">
                  <a:solidFill>
                    <a:srgbClr val="119F33"/>
                  </a:solidFill>
                </a:rPr>
                <a:t>      23</a:t>
              </a:r>
              <a:endParaRPr lang="en-US" sz="2000" dirty="0">
                <a:solidFill>
                  <a:srgbClr val="119F33"/>
                </a:solidFill>
              </a:endParaRPr>
            </a:p>
            <a:p>
              <a:pPr marL="457200" indent="-457200"/>
              <a:r>
                <a:rPr lang="en-US" sz="2000" dirty="0" smtClean="0">
                  <a:solidFill>
                    <a:srgbClr val="119F33"/>
                  </a:solidFill>
                </a:rPr>
                <a:t>          12   </a:t>
              </a:r>
              <a:r>
                <a:rPr lang="en-US" sz="2000" dirty="0">
                  <a:solidFill>
                    <a:srgbClr val="119F33"/>
                  </a:solidFill>
                </a:rPr>
                <a:t>18</a:t>
              </a:r>
            </a:p>
            <a:p>
              <a:pPr marL="457200" indent="-457200"/>
              <a:r>
                <a:rPr lang="en-US" sz="2000" dirty="0">
                  <a:solidFill>
                    <a:srgbClr val="119F33"/>
                  </a:solidFill>
                </a:rPr>
                <a:t>45   3    7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4355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Build Heap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495800"/>
          </a:xfrm>
        </p:spPr>
        <p:txBody>
          <a:bodyPr/>
          <a:lstStyle/>
          <a:p>
            <a:r>
              <a:rPr lang="en-US" dirty="0" smtClean="0"/>
              <a:t>Suppose you have </a:t>
            </a:r>
            <a:r>
              <a:rPr lang="en-US" i="1" dirty="0" smtClean="0"/>
              <a:t>n</a:t>
            </a:r>
            <a:r>
              <a:rPr lang="en-US" dirty="0" smtClean="0"/>
              <a:t> items to put in a new (empty) priority queue</a:t>
            </a:r>
          </a:p>
          <a:p>
            <a:pPr lvl="1"/>
            <a:r>
              <a:rPr lang="en-US" dirty="0" smtClean="0"/>
              <a:t>Call this operation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buildHeap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>
                <a:solidFill>
                  <a:srgbClr val="C00000"/>
                </a:solidFill>
              </a:rPr>
              <a:t>s works</a:t>
            </a:r>
          </a:p>
          <a:p>
            <a:pPr lvl="1"/>
            <a:r>
              <a:rPr lang="en-US" dirty="0" smtClean="0"/>
              <a:t>Only choice if ADT doesn’t provide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buildHeap</a:t>
            </a:r>
            <a:r>
              <a:rPr lang="en-US" dirty="0" smtClean="0"/>
              <a:t> explicitly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Why would an ADT provide this unnecessary operation?</a:t>
            </a:r>
          </a:p>
          <a:p>
            <a:pPr lvl="1"/>
            <a:r>
              <a:rPr lang="en-US" dirty="0" smtClean="0"/>
              <a:t>Convenience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Efficiency: an </a:t>
            </a:r>
            <a:r>
              <a:rPr lang="en-US" i="1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) algorithm called Floyd’s Method</a:t>
            </a:r>
          </a:p>
          <a:p>
            <a:pPr lvl="1"/>
            <a:r>
              <a:rPr lang="en-US" dirty="0" smtClean="0"/>
              <a:t>Common issue in ADT design: how many specialized operations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67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Floyd’s Method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i="1" dirty="0" smtClean="0"/>
              <a:t>n</a:t>
            </a:r>
            <a:r>
              <a:rPr lang="en-US" dirty="0" smtClean="0"/>
              <a:t> items to make any complete tree you want</a:t>
            </a:r>
          </a:p>
          <a:p>
            <a:pPr marL="857250" lvl="1" indent="-457200"/>
            <a:r>
              <a:rPr lang="en-US" dirty="0" smtClean="0"/>
              <a:t>That is, put them in array indices 1,…,</a:t>
            </a:r>
            <a:r>
              <a:rPr lang="en-US" i="1" dirty="0" smtClean="0"/>
              <a:t>n</a:t>
            </a:r>
          </a:p>
          <a:p>
            <a:pPr marL="857250" lvl="1" indent="-457200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Treat it as a heap and fix the heap-order property</a:t>
            </a:r>
          </a:p>
          <a:p>
            <a:pPr marL="857250" lvl="1" indent="-457200"/>
            <a:r>
              <a:rPr lang="en-US" dirty="0" smtClean="0"/>
              <a:t>Bottom-up: leaves are already in heap order, work up toward the root one level at a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8800" y="3810000"/>
            <a:ext cx="51054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void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buildHeap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for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= size/2;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2000" kern="0" noProof="0" dirty="0" err="1" smtClean="0">
                <a:latin typeface="Courier New" pitchFamily="49" charset="0"/>
              </a:rPr>
              <a:t>i</a:t>
            </a:r>
            <a:r>
              <a:rPr lang="en-US" sz="2000" kern="0" noProof="0" dirty="0" smtClean="0">
                <a:latin typeface="Courier New" pitchFamily="49" charset="0"/>
              </a:rPr>
              <a:t>&gt;0; </a:t>
            </a:r>
            <a:r>
              <a:rPr lang="en-US" sz="2000" kern="0" noProof="0" dirty="0" err="1" smtClean="0">
                <a:latin typeface="Courier New" pitchFamily="49" charset="0"/>
              </a:rPr>
              <a:t>i</a:t>
            </a:r>
            <a:r>
              <a:rPr lang="en-US" sz="2000" kern="0" noProof="0" dirty="0" smtClean="0">
                <a:latin typeface="Courier New" pitchFamily="49" charset="0"/>
              </a:rPr>
              <a:t>--)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latin typeface="Courier New" pitchFamily="49" charset="0"/>
              </a:rPr>
              <a:t>  = 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</a:t>
            </a:r>
            <a:r>
              <a:rPr lang="en-US" sz="2000" kern="0" dirty="0" err="1" smtClean="0">
                <a:latin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</a:rPr>
              <a:t>];</a:t>
            </a:r>
            <a:endParaRPr lang="en-US" sz="2000" kern="0" noProof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  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hole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percolateDown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i,val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[hole] = </a:t>
            </a:r>
            <a:r>
              <a:rPr lang="en-US" sz="2000" kern="0" dirty="0" err="1" smtClean="0">
                <a:latin typeface="Courier New" pitchFamily="49" charset="0"/>
              </a:rPr>
              <a:t>val</a:t>
            </a:r>
            <a:r>
              <a:rPr lang="en-US" sz="2000" kern="0" dirty="0" smtClean="0">
                <a:latin typeface="Courier New" pitchFamily="49" charset="0"/>
              </a:rPr>
              <a:t>;</a:t>
            </a:r>
            <a:endParaRPr kumimoji="0" lang="en-US" sz="20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}</a:t>
            </a:r>
            <a:endParaRPr kumimoji="0" lang="en-US" sz="20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019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4191000" cy="2133600"/>
          </a:xfrm>
        </p:spPr>
        <p:txBody>
          <a:bodyPr/>
          <a:lstStyle/>
          <a:p>
            <a:r>
              <a:rPr lang="en-US" dirty="0" smtClean="0"/>
              <a:t>In tree form for readability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Purple</a:t>
            </a:r>
            <a:r>
              <a:rPr lang="en-US" dirty="0" smtClean="0"/>
              <a:t> for node not less than descendants </a:t>
            </a:r>
          </a:p>
          <a:p>
            <a:pPr lvl="2"/>
            <a:r>
              <a:rPr lang="en-US" dirty="0" smtClean="0"/>
              <a:t>heap-order problem</a:t>
            </a:r>
          </a:p>
          <a:p>
            <a:pPr lvl="1"/>
            <a:r>
              <a:rPr lang="en-US" dirty="0" smtClean="0"/>
              <a:t>Notice no leaves are </a:t>
            </a:r>
            <a:r>
              <a:rPr lang="en-US" dirty="0" smtClean="0">
                <a:solidFill>
                  <a:srgbClr val="7030A0"/>
                </a:solidFill>
              </a:rPr>
              <a:t>purple</a:t>
            </a:r>
          </a:p>
          <a:p>
            <a:pPr lvl="1"/>
            <a:r>
              <a:rPr lang="en-US" dirty="0" smtClean="0"/>
              <a:t>Check/fix each non-leaf bottom-up (6 steps here)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7" name="Oval 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6515100" y="47244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8" name="Oval 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5981700" y="472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9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448300" y="472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</a:t>
            </a:r>
          </a:p>
        </p:txBody>
      </p:sp>
      <p:sp>
        <p:nvSpPr>
          <p:cNvPr id="10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914900" y="472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1" name="Oval 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7848600" y="3835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2" name="Oval 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3835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</a:t>
            </a:r>
          </a:p>
        </p:txBody>
      </p:sp>
      <p:sp>
        <p:nvSpPr>
          <p:cNvPr id="13" name="Oval 10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5715000" y="3835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14" name="Oval 11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4648200" y="3835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sp>
        <p:nvSpPr>
          <p:cNvPr id="15" name="Oval 12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7315200" y="2946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7030A0"/>
                </a:solidFill>
              </a:rPr>
              <a:t>11</a:t>
            </a:r>
          </a:p>
        </p:txBody>
      </p:sp>
      <p:sp>
        <p:nvSpPr>
          <p:cNvPr id="16" name="Oval 13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181600" y="2946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7" name="Oval 14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6248400" y="2057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7030A0"/>
                </a:solidFill>
              </a:rPr>
              <a:t>12</a:t>
            </a:r>
          </a:p>
        </p:txBody>
      </p:sp>
      <p:cxnSp>
        <p:nvCxnSpPr>
          <p:cNvPr id="18" name="AutoShape 15"/>
          <p:cNvCxnSpPr>
            <a:cxnSpLocks noChangeShapeType="1"/>
            <a:stCxn id="17" idx="3"/>
            <a:endCxn id="16" idx="0"/>
          </p:cNvCxnSpPr>
          <p:nvPr>
            <p:custDataLst>
              <p:tags r:id="rId12"/>
            </p:custDataLst>
          </p:nvPr>
        </p:nvCxnSpPr>
        <p:spPr bwMode="auto">
          <a:xfrm flipH="1">
            <a:off x="5372100" y="24018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" name="AutoShape 16"/>
          <p:cNvCxnSpPr>
            <a:cxnSpLocks noChangeShapeType="1"/>
            <a:stCxn id="17" idx="5"/>
            <a:endCxn id="15" idx="0"/>
          </p:cNvCxnSpPr>
          <p:nvPr>
            <p:custDataLst>
              <p:tags r:id="rId13"/>
            </p:custDataLst>
          </p:nvPr>
        </p:nvCxnSpPr>
        <p:spPr bwMode="auto">
          <a:xfrm>
            <a:off x="6573838" y="24018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" name="AutoShape 17"/>
          <p:cNvCxnSpPr>
            <a:cxnSpLocks noChangeShapeType="1"/>
            <a:stCxn id="15" idx="3"/>
            <a:endCxn id="12" idx="0"/>
          </p:cNvCxnSpPr>
          <p:nvPr>
            <p:custDataLst>
              <p:tags r:id="rId14"/>
            </p:custDataLst>
          </p:nvPr>
        </p:nvCxnSpPr>
        <p:spPr bwMode="auto">
          <a:xfrm flipH="1">
            <a:off x="6972300" y="3290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" name="AutoShape 18"/>
          <p:cNvCxnSpPr>
            <a:cxnSpLocks noChangeShapeType="1"/>
            <a:stCxn id="15" idx="5"/>
            <a:endCxn id="11" idx="0"/>
          </p:cNvCxnSpPr>
          <p:nvPr>
            <p:custDataLst>
              <p:tags r:id="rId15"/>
            </p:custDataLst>
          </p:nvPr>
        </p:nvCxnSpPr>
        <p:spPr bwMode="auto">
          <a:xfrm>
            <a:off x="7640638" y="3290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" name="AutoShape 19"/>
          <p:cNvCxnSpPr>
            <a:cxnSpLocks noChangeShapeType="1"/>
            <a:stCxn id="12" idx="3"/>
            <a:endCxn id="7" idx="0"/>
          </p:cNvCxnSpPr>
          <p:nvPr>
            <p:custDataLst>
              <p:tags r:id="rId16"/>
            </p:custDataLst>
          </p:nvPr>
        </p:nvCxnSpPr>
        <p:spPr bwMode="auto">
          <a:xfrm flipH="1">
            <a:off x="6705600" y="4179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20"/>
          <p:cNvCxnSpPr>
            <a:cxnSpLocks noChangeShapeType="1"/>
            <a:stCxn id="16" idx="3"/>
            <a:endCxn id="14" idx="0"/>
          </p:cNvCxnSpPr>
          <p:nvPr>
            <p:custDataLst>
              <p:tags r:id="rId17"/>
            </p:custDataLst>
          </p:nvPr>
        </p:nvCxnSpPr>
        <p:spPr bwMode="auto">
          <a:xfrm flipH="1">
            <a:off x="4838700" y="3290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4" name="AutoShape 21"/>
          <p:cNvCxnSpPr>
            <a:cxnSpLocks noChangeShapeType="1"/>
            <a:stCxn id="16" idx="5"/>
            <a:endCxn id="13" idx="0"/>
          </p:cNvCxnSpPr>
          <p:nvPr>
            <p:custDataLst>
              <p:tags r:id="rId18"/>
            </p:custDataLst>
          </p:nvPr>
        </p:nvCxnSpPr>
        <p:spPr bwMode="auto">
          <a:xfrm>
            <a:off x="5507038" y="3290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" name="AutoShape 22"/>
          <p:cNvCxnSpPr>
            <a:cxnSpLocks noChangeShapeType="1"/>
            <a:stCxn id="14" idx="3"/>
          </p:cNvCxnSpPr>
          <p:nvPr>
            <p:custDataLst>
              <p:tags r:id="rId19"/>
            </p:custDataLst>
          </p:nvPr>
        </p:nvCxnSpPr>
        <p:spPr bwMode="auto">
          <a:xfrm flipH="1">
            <a:off x="4572000" y="4179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" name="AutoShape 23"/>
          <p:cNvCxnSpPr>
            <a:cxnSpLocks noChangeShapeType="1"/>
            <a:stCxn id="14" idx="5"/>
            <a:endCxn id="10" idx="0"/>
          </p:cNvCxnSpPr>
          <p:nvPr>
            <p:custDataLst>
              <p:tags r:id="rId20"/>
            </p:custDataLst>
          </p:nvPr>
        </p:nvCxnSpPr>
        <p:spPr bwMode="auto">
          <a:xfrm>
            <a:off x="4973638" y="4179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AutoShape 24"/>
          <p:cNvCxnSpPr>
            <a:cxnSpLocks noChangeShapeType="1"/>
            <a:stCxn id="13" idx="3"/>
            <a:endCxn id="9" idx="0"/>
          </p:cNvCxnSpPr>
          <p:nvPr>
            <p:custDataLst>
              <p:tags r:id="rId21"/>
            </p:custDataLst>
          </p:nvPr>
        </p:nvCxnSpPr>
        <p:spPr bwMode="auto">
          <a:xfrm flipH="1">
            <a:off x="5638800" y="4179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25"/>
          <p:cNvCxnSpPr>
            <a:cxnSpLocks noChangeShapeType="1"/>
            <a:stCxn id="13" idx="5"/>
            <a:endCxn id="8" idx="0"/>
          </p:cNvCxnSpPr>
          <p:nvPr>
            <p:custDataLst>
              <p:tags r:id="rId22"/>
            </p:custDataLst>
          </p:nvPr>
        </p:nvCxnSpPr>
        <p:spPr bwMode="auto">
          <a:xfrm>
            <a:off x="6040438" y="4179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Oval 7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4343400" y="472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4343401" y="1752600"/>
            <a:ext cx="3505200" cy="295275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66269" y="1143000"/>
            <a:ext cx="111601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12/2 = 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73838" y="34162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1</a:t>
            </a:r>
            <a:endParaRPr lang="en-US" sz="2000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8533" y="34352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33900" y="34162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44197" y="28288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78985" y="28907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78985" y="203535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8" name="Ink 37"/>
              <p14:cNvContentPartPr/>
              <p14:nvPr/>
            </p14:nvContentPartPr>
            <p14:xfrm>
              <a:off x="6549480" y="3621960"/>
              <a:ext cx="751320" cy="6987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41920" y="3614400"/>
                <a:ext cx="766440" cy="71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0387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32" grpId="1"/>
      <p:bldP spid="33" grpId="0"/>
      <p:bldP spid="34" grpId="0"/>
      <p:bldP spid="35" grpId="0"/>
      <p:bldP spid="36" grpId="0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Example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7" name="Oval 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857500" y="43434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8" name="Oval 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3241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9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7907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</a:t>
            </a:r>
          </a:p>
        </p:txBody>
      </p:sp>
      <p:sp>
        <p:nvSpPr>
          <p:cNvPr id="10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2573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1" name="Oval 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41910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2" name="Oval 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124200" y="3454400"/>
            <a:ext cx="381000" cy="381000"/>
          </a:xfrm>
          <a:prstGeom prst="ellipse">
            <a:avLst/>
          </a:prstGeom>
          <a:noFill/>
          <a:ln w="38100">
            <a:solidFill>
              <a:srgbClr val="119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2</a:t>
            </a:r>
          </a:p>
        </p:txBody>
      </p:sp>
      <p:sp>
        <p:nvSpPr>
          <p:cNvPr id="13" name="Oval 10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057400" y="3454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14" name="Oval 11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9906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sp>
        <p:nvSpPr>
          <p:cNvPr id="15" name="Oval 12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3657600" y="2565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7030A0"/>
                </a:solidFill>
              </a:rPr>
              <a:t>11</a:t>
            </a:r>
          </a:p>
        </p:txBody>
      </p:sp>
      <p:sp>
        <p:nvSpPr>
          <p:cNvPr id="16" name="Oval 13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2565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7" name="Oval 14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1676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7030A0"/>
                </a:solidFill>
              </a:rPr>
              <a:t>12</a:t>
            </a:r>
          </a:p>
        </p:txBody>
      </p:sp>
      <p:cxnSp>
        <p:nvCxnSpPr>
          <p:cNvPr id="18" name="AutoShape 15"/>
          <p:cNvCxnSpPr>
            <a:cxnSpLocks noChangeShapeType="1"/>
            <a:stCxn id="17" idx="3"/>
            <a:endCxn id="16" idx="0"/>
          </p:cNvCxnSpPr>
          <p:nvPr>
            <p:custDataLst>
              <p:tags r:id="rId12"/>
            </p:custDataLst>
          </p:nvPr>
        </p:nvCxnSpPr>
        <p:spPr bwMode="auto">
          <a:xfrm flipH="1">
            <a:off x="1714500" y="20208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" name="AutoShape 16"/>
          <p:cNvCxnSpPr>
            <a:cxnSpLocks noChangeShapeType="1"/>
            <a:stCxn id="17" idx="5"/>
            <a:endCxn id="15" idx="0"/>
          </p:cNvCxnSpPr>
          <p:nvPr>
            <p:custDataLst>
              <p:tags r:id="rId13"/>
            </p:custDataLst>
          </p:nvPr>
        </p:nvCxnSpPr>
        <p:spPr bwMode="auto">
          <a:xfrm>
            <a:off x="2916238" y="20208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" name="AutoShape 17"/>
          <p:cNvCxnSpPr>
            <a:cxnSpLocks noChangeShapeType="1"/>
            <a:stCxn id="15" idx="3"/>
            <a:endCxn id="12" idx="0"/>
          </p:cNvCxnSpPr>
          <p:nvPr>
            <p:custDataLst>
              <p:tags r:id="rId14"/>
            </p:custDataLst>
          </p:nvPr>
        </p:nvCxnSpPr>
        <p:spPr bwMode="auto">
          <a:xfrm flipH="1">
            <a:off x="33147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" name="AutoShape 18"/>
          <p:cNvCxnSpPr>
            <a:cxnSpLocks noChangeShapeType="1"/>
            <a:stCxn id="15" idx="5"/>
            <a:endCxn id="11" idx="0"/>
          </p:cNvCxnSpPr>
          <p:nvPr>
            <p:custDataLst>
              <p:tags r:id="rId15"/>
            </p:custDataLst>
          </p:nvPr>
        </p:nvCxnSpPr>
        <p:spPr bwMode="auto">
          <a:xfrm>
            <a:off x="39830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" name="AutoShape 19"/>
          <p:cNvCxnSpPr>
            <a:cxnSpLocks noChangeShapeType="1"/>
            <a:stCxn id="12" idx="3"/>
            <a:endCxn id="7" idx="0"/>
          </p:cNvCxnSpPr>
          <p:nvPr>
            <p:custDataLst>
              <p:tags r:id="rId16"/>
            </p:custDataLst>
          </p:nvPr>
        </p:nvCxnSpPr>
        <p:spPr bwMode="auto">
          <a:xfrm flipH="1">
            <a:off x="30480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20"/>
          <p:cNvCxnSpPr>
            <a:cxnSpLocks noChangeShapeType="1"/>
            <a:stCxn id="16" idx="3"/>
            <a:endCxn id="14" idx="0"/>
          </p:cNvCxnSpPr>
          <p:nvPr>
            <p:custDataLst>
              <p:tags r:id="rId17"/>
            </p:custDataLst>
          </p:nvPr>
        </p:nvCxnSpPr>
        <p:spPr bwMode="auto">
          <a:xfrm flipH="1">
            <a:off x="11811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4" name="AutoShape 21"/>
          <p:cNvCxnSpPr>
            <a:cxnSpLocks noChangeShapeType="1"/>
            <a:stCxn id="16" idx="5"/>
            <a:endCxn id="13" idx="0"/>
          </p:cNvCxnSpPr>
          <p:nvPr>
            <p:custDataLst>
              <p:tags r:id="rId18"/>
            </p:custDataLst>
          </p:nvPr>
        </p:nvCxnSpPr>
        <p:spPr bwMode="auto">
          <a:xfrm>
            <a:off x="18494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" name="AutoShape 22"/>
          <p:cNvCxnSpPr>
            <a:cxnSpLocks noChangeShapeType="1"/>
            <a:stCxn id="14" idx="3"/>
          </p:cNvCxnSpPr>
          <p:nvPr>
            <p:custDataLst>
              <p:tags r:id="rId19"/>
            </p:custDataLst>
          </p:nvPr>
        </p:nvCxnSpPr>
        <p:spPr bwMode="auto">
          <a:xfrm flipH="1">
            <a:off x="9144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" name="AutoShape 23"/>
          <p:cNvCxnSpPr>
            <a:cxnSpLocks noChangeShapeType="1"/>
            <a:stCxn id="14" idx="5"/>
            <a:endCxn id="10" idx="0"/>
          </p:cNvCxnSpPr>
          <p:nvPr>
            <p:custDataLst>
              <p:tags r:id="rId20"/>
            </p:custDataLst>
          </p:nvPr>
        </p:nvCxnSpPr>
        <p:spPr bwMode="auto">
          <a:xfrm>
            <a:off x="13160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AutoShape 24"/>
          <p:cNvCxnSpPr>
            <a:cxnSpLocks noChangeShapeType="1"/>
            <a:stCxn id="13" idx="3"/>
            <a:endCxn id="9" idx="0"/>
          </p:cNvCxnSpPr>
          <p:nvPr>
            <p:custDataLst>
              <p:tags r:id="rId21"/>
            </p:custDataLst>
          </p:nvPr>
        </p:nvCxnSpPr>
        <p:spPr bwMode="auto">
          <a:xfrm flipH="1">
            <a:off x="19812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25"/>
          <p:cNvCxnSpPr>
            <a:cxnSpLocks noChangeShapeType="1"/>
            <a:stCxn id="13" idx="5"/>
            <a:endCxn id="8" idx="0"/>
          </p:cNvCxnSpPr>
          <p:nvPr>
            <p:custDataLst>
              <p:tags r:id="rId22"/>
            </p:custDataLst>
          </p:nvPr>
        </p:nvCxnSpPr>
        <p:spPr bwMode="auto">
          <a:xfrm>
            <a:off x="23828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9" name="Oval 7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6858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30" name="Oval 3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7200900" y="43434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31" name="Oval 4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66675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32" name="Oval 5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61341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</a:t>
            </a:r>
          </a:p>
        </p:txBody>
      </p:sp>
      <p:sp>
        <p:nvSpPr>
          <p:cNvPr id="33" name="Oval 6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56007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34" name="Oval 8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85344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35" name="Oval 9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74676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2</a:t>
            </a:r>
          </a:p>
        </p:txBody>
      </p:sp>
      <p:sp>
        <p:nvSpPr>
          <p:cNvPr id="36" name="Oval 10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6400800" y="3454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37" name="Oval 11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53340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sp>
        <p:nvSpPr>
          <p:cNvPr id="38" name="Oval 12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8001000" y="2565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7030A0"/>
                </a:solidFill>
              </a:rPr>
              <a:t>11</a:t>
            </a:r>
          </a:p>
        </p:txBody>
      </p:sp>
      <p:sp>
        <p:nvSpPr>
          <p:cNvPr id="39" name="Oval 13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>
            <a:off x="5867400" y="2565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40" name="Oval 14"/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6934200" y="1676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7030A0"/>
                </a:solidFill>
              </a:rPr>
              <a:t>12</a:t>
            </a:r>
          </a:p>
        </p:txBody>
      </p:sp>
      <p:cxnSp>
        <p:nvCxnSpPr>
          <p:cNvPr id="41" name="AutoShape 15"/>
          <p:cNvCxnSpPr>
            <a:cxnSpLocks noChangeShapeType="1"/>
            <a:stCxn id="40" idx="3"/>
            <a:endCxn id="39" idx="0"/>
          </p:cNvCxnSpPr>
          <p:nvPr>
            <p:custDataLst>
              <p:tags r:id="rId35"/>
            </p:custDataLst>
          </p:nvPr>
        </p:nvCxnSpPr>
        <p:spPr bwMode="auto">
          <a:xfrm flipH="1">
            <a:off x="6057900" y="20208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2" name="AutoShape 16"/>
          <p:cNvCxnSpPr>
            <a:cxnSpLocks noChangeShapeType="1"/>
            <a:stCxn id="40" idx="5"/>
            <a:endCxn id="38" idx="0"/>
          </p:cNvCxnSpPr>
          <p:nvPr>
            <p:custDataLst>
              <p:tags r:id="rId36"/>
            </p:custDataLst>
          </p:nvPr>
        </p:nvCxnSpPr>
        <p:spPr bwMode="auto">
          <a:xfrm>
            <a:off x="7259638" y="20208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AutoShape 17"/>
          <p:cNvCxnSpPr>
            <a:cxnSpLocks noChangeShapeType="1"/>
            <a:stCxn id="38" idx="3"/>
            <a:endCxn id="35" idx="0"/>
          </p:cNvCxnSpPr>
          <p:nvPr>
            <p:custDataLst>
              <p:tags r:id="rId37"/>
            </p:custDataLst>
          </p:nvPr>
        </p:nvCxnSpPr>
        <p:spPr bwMode="auto">
          <a:xfrm flipH="1">
            <a:off x="76581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4" name="AutoShape 18"/>
          <p:cNvCxnSpPr>
            <a:cxnSpLocks noChangeShapeType="1"/>
            <a:stCxn id="38" idx="5"/>
            <a:endCxn id="34" idx="0"/>
          </p:cNvCxnSpPr>
          <p:nvPr>
            <p:custDataLst>
              <p:tags r:id="rId38"/>
            </p:custDataLst>
          </p:nvPr>
        </p:nvCxnSpPr>
        <p:spPr bwMode="auto">
          <a:xfrm>
            <a:off x="83264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5" name="AutoShape 19"/>
          <p:cNvCxnSpPr>
            <a:cxnSpLocks noChangeShapeType="1"/>
            <a:stCxn id="35" idx="3"/>
            <a:endCxn id="30" idx="0"/>
          </p:cNvCxnSpPr>
          <p:nvPr>
            <p:custDataLst>
              <p:tags r:id="rId39"/>
            </p:custDataLst>
          </p:nvPr>
        </p:nvCxnSpPr>
        <p:spPr bwMode="auto">
          <a:xfrm flipH="1">
            <a:off x="73914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6" name="AutoShape 20"/>
          <p:cNvCxnSpPr>
            <a:cxnSpLocks noChangeShapeType="1"/>
            <a:stCxn id="39" idx="3"/>
            <a:endCxn id="37" idx="0"/>
          </p:cNvCxnSpPr>
          <p:nvPr>
            <p:custDataLst>
              <p:tags r:id="rId40"/>
            </p:custDataLst>
          </p:nvPr>
        </p:nvCxnSpPr>
        <p:spPr bwMode="auto">
          <a:xfrm flipH="1">
            <a:off x="55245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7" name="AutoShape 21"/>
          <p:cNvCxnSpPr>
            <a:cxnSpLocks noChangeShapeType="1"/>
            <a:stCxn id="39" idx="5"/>
            <a:endCxn id="36" idx="0"/>
          </p:cNvCxnSpPr>
          <p:nvPr>
            <p:custDataLst>
              <p:tags r:id="rId41"/>
            </p:custDataLst>
          </p:nvPr>
        </p:nvCxnSpPr>
        <p:spPr bwMode="auto">
          <a:xfrm>
            <a:off x="61928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8" name="AutoShape 22"/>
          <p:cNvCxnSpPr>
            <a:cxnSpLocks noChangeShapeType="1"/>
            <a:stCxn id="37" idx="3"/>
          </p:cNvCxnSpPr>
          <p:nvPr>
            <p:custDataLst>
              <p:tags r:id="rId42"/>
            </p:custDataLst>
          </p:nvPr>
        </p:nvCxnSpPr>
        <p:spPr bwMode="auto">
          <a:xfrm flipH="1">
            <a:off x="52578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9" name="AutoShape 23"/>
          <p:cNvCxnSpPr>
            <a:cxnSpLocks noChangeShapeType="1"/>
            <a:stCxn id="37" idx="5"/>
            <a:endCxn id="33" idx="0"/>
          </p:cNvCxnSpPr>
          <p:nvPr>
            <p:custDataLst>
              <p:tags r:id="rId43"/>
            </p:custDataLst>
          </p:nvPr>
        </p:nvCxnSpPr>
        <p:spPr bwMode="auto">
          <a:xfrm>
            <a:off x="56594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" name="AutoShape 24"/>
          <p:cNvCxnSpPr>
            <a:cxnSpLocks noChangeShapeType="1"/>
            <a:stCxn id="36" idx="3"/>
            <a:endCxn id="32" idx="0"/>
          </p:cNvCxnSpPr>
          <p:nvPr>
            <p:custDataLst>
              <p:tags r:id="rId44"/>
            </p:custDataLst>
          </p:nvPr>
        </p:nvCxnSpPr>
        <p:spPr bwMode="auto">
          <a:xfrm flipH="1">
            <a:off x="63246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" name="AutoShape 25"/>
          <p:cNvCxnSpPr>
            <a:cxnSpLocks noChangeShapeType="1"/>
            <a:stCxn id="36" idx="5"/>
            <a:endCxn id="31" idx="0"/>
          </p:cNvCxnSpPr>
          <p:nvPr>
            <p:custDataLst>
              <p:tags r:id="rId45"/>
            </p:custDataLst>
          </p:nvPr>
        </p:nvCxnSpPr>
        <p:spPr bwMode="auto">
          <a:xfrm>
            <a:off x="67262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2" name="Oval 7"/>
          <p:cNvSpPr>
            <a:spLocks noChangeAspect="1" noChangeArrowheads="1"/>
          </p:cNvSpPr>
          <p:nvPr>
            <p:custDataLst>
              <p:tags r:id="rId46"/>
            </p:custDataLst>
          </p:nvPr>
        </p:nvSpPr>
        <p:spPr bwMode="auto">
          <a:xfrm>
            <a:off x="50292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53" name="Right Arrow 52"/>
          <p:cNvSpPr/>
          <p:nvPr/>
        </p:nvSpPr>
        <p:spPr bwMode="auto">
          <a:xfrm>
            <a:off x="4191000" y="1371600"/>
            <a:ext cx="14478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Step 1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1828800" y="5486400"/>
            <a:ext cx="6324600" cy="685800"/>
          </a:xfrm>
        </p:spPr>
        <p:txBody>
          <a:bodyPr/>
          <a:lstStyle/>
          <a:p>
            <a:r>
              <a:rPr lang="en-US" dirty="0" smtClean="0"/>
              <a:t>Happens to already be less than children (</a:t>
            </a:r>
            <a:r>
              <a:rPr lang="en-US" dirty="0" err="1" smtClean="0"/>
              <a:t>er</a:t>
            </a:r>
            <a:r>
              <a:rPr lang="en-US" dirty="0" smtClean="0"/>
              <a:t>, child)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11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Example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30" name="Oval 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857500" y="43434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31" name="Oval 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3241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32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7907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</a:t>
            </a:r>
          </a:p>
        </p:txBody>
      </p:sp>
      <p:sp>
        <p:nvSpPr>
          <p:cNvPr id="33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2573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34" name="Oval 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41910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35" name="Oval 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1242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2</a:t>
            </a:r>
          </a:p>
        </p:txBody>
      </p:sp>
      <p:sp>
        <p:nvSpPr>
          <p:cNvPr id="36" name="Oval 10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057400" y="3454400"/>
            <a:ext cx="381000" cy="381000"/>
          </a:xfrm>
          <a:prstGeom prst="ellipse">
            <a:avLst/>
          </a:prstGeom>
          <a:noFill/>
          <a:ln w="38100">
            <a:solidFill>
              <a:srgbClr val="119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37" name="Oval 11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9906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sp>
        <p:nvSpPr>
          <p:cNvPr id="38" name="Oval 12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3657600" y="2565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7030A0"/>
                </a:solidFill>
              </a:rPr>
              <a:t>11</a:t>
            </a:r>
          </a:p>
        </p:txBody>
      </p:sp>
      <p:sp>
        <p:nvSpPr>
          <p:cNvPr id="39" name="Oval 13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2565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40" name="Oval 14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1676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7030A0"/>
                </a:solidFill>
              </a:rPr>
              <a:t>12</a:t>
            </a:r>
          </a:p>
        </p:txBody>
      </p:sp>
      <p:cxnSp>
        <p:nvCxnSpPr>
          <p:cNvPr id="41" name="AutoShape 15"/>
          <p:cNvCxnSpPr>
            <a:cxnSpLocks noChangeShapeType="1"/>
            <a:stCxn id="40" idx="3"/>
            <a:endCxn id="39" idx="0"/>
          </p:cNvCxnSpPr>
          <p:nvPr>
            <p:custDataLst>
              <p:tags r:id="rId12"/>
            </p:custDataLst>
          </p:nvPr>
        </p:nvCxnSpPr>
        <p:spPr bwMode="auto">
          <a:xfrm flipH="1">
            <a:off x="1714500" y="20208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2" name="AutoShape 16"/>
          <p:cNvCxnSpPr>
            <a:cxnSpLocks noChangeShapeType="1"/>
            <a:stCxn id="40" idx="5"/>
            <a:endCxn id="38" idx="0"/>
          </p:cNvCxnSpPr>
          <p:nvPr>
            <p:custDataLst>
              <p:tags r:id="rId13"/>
            </p:custDataLst>
          </p:nvPr>
        </p:nvCxnSpPr>
        <p:spPr bwMode="auto">
          <a:xfrm>
            <a:off x="2916238" y="20208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AutoShape 17"/>
          <p:cNvCxnSpPr>
            <a:cxnSpLocks noChangeShapeType="1"/>
            <a:stCxn id="38" idx="3"/>
            <a:endCxn id="35" idx="0"/>
          </p:cNvCxnSpPr>
          <p:nvPr>
            <p:custDataLst>
              <p:tags r:id="rId14"/>
            </p:custDataLst>
          </p:nvPr>
        </p:nvCxnSpPr>
        <p:spPr bwMode="auto">
          <a:xfrm flipH="1">
            <a:off x="33147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4" name="AutoShape 18"/>
          <p:cNvCxnSpPr>
            <a:cxnSpLocks noChangeShapeType="1"/>
            <a:stCxn id="38" idx="5"/>
            <a:endCxn id="34" idx="0"/>
          </p:cNvCxnSpPr>
          <p:nvPr>
            <p:custDataLst>
              <p:tags r:id="rId15"/>
            </p:custDataLst>
          </p:nvPr>
        </p:nvCxnSpPr>
        <p:spPr bwMode="auto">
          <a:xfrm>
            <a:off x="39830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5" name="AutoShape 19"/>
          <p:cNvCxnSpPr>
            <a:cxnSpLocks noChangeShapeType="1"/>
            <a:stCxn id="35" idx="3"/>
            <a:endCxn id="30" idx="0"/>
          </p:cNvCxnSpPr>
          <p:nvPr>
            <p:custDataLst>
              <p:tags r:id="rId16"/>
            </p:custDataLst>
          </p:nvPr>
        </p:nvCxnSpPr>
        <p:spPr bwMode="auto">
          <a:xfrm flipH="1">
            <a:off x="30480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6" name="AutoShape 20"/>
          <p:cNvCxnSpPr>
            <a:cxnSpLocks noChangeShapeType="1"/>
            <a:stCxn id="39" idx="3"/>
            <a:endCxn id="37" idx="0"/>
          </p:cNvCxnSpPr>
          <p:nvPr>
            <p:custDataLst>
              <p:tags r:id="rId17"/>
            </p:custDataLst>
          </p:nvPr>
        </p:nvCxnSpPr>
        <p:spPr bwMode="auto">
          <a:xfrm flipH="1">
            <a:off x="11811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7" name="AutoShape 21"/>
          <p:cNvCxnSpPr>
            <a:cxnSpLocks noChangeShapeType="1"/>
            <a:stCxn id="39" idx="5"/>
            <a:endCxn id="36" idx="0"/>
          </p:cNvCxnSpPr>
          <p:nvPr>
            <p:custDataLst>
              <p:tags r:id="rId18"/>
            </p:custDataLst>
          </p:nvPr>
        </p:nvCxnSpPr>
        <p:spPr bwMode="auto">
          <a:xfrm>
            <a:off x="18494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8" name="AutoShape 22"/>
          <p:cNvCxnSpPr>
            <a:cxnSpLocks noChangeShapeType="1"/>
            <a:stCxn id="37" idx="3"/>
          </p:cNvCxnSpPr>
          <p:nvPr>
            <p:custDataLst>
              <p:tags r:id="rId19"/>
            </p:custDataLst>
          </p:nvPr>
        </p:nvCxnSpPr>
        <p:spPr bwMode="auto">
          <a:xfrm flipH="1">
            <a:off x="9144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9" name="AutoShape 23"/>
          <p:cNvCxnSpPr>
            <a:cxnSpLocks noChangeShapeType="1"/>
            <a:stCxn id="37" idx="5"/>
            <a:endCxn id="33" idx="0"/>
          </p:cNvCxnSpPr>
          <p:nvPr>
            <p:custDataLst>
              <p:tags r:id="rId20"/>
            </p:custDataLst>
          </p:nvPr>
        </p:nvCxnSpPr>
        <p:spPr bwMode="auto">
          <a:xfrm>
            <a:off x="13160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" name="AutoShape 24"/>
          <p:cNvCxnSpPr>
            <a:cxnSpLocks noChangeShapeType="1"/>
            <a:stCxn id="36" idx="3"/>
            <a:endCxn id="32" idx="0"/>
          </p:cNvCxnSpPr>
          <p:nvPr>
            <p:custDataLst>
              <p:tags r:id="rId21"/>
            </p:custDataLst>
          </p:nvPr>
        </p:nvCxnSpPr>
        <p:spPr bwMode="auto">
          <a:xfrm flipH="1">
            <a:off x="19812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" name="AutoShape 25"/>
          <p:cNvCxnSpPr>
            <a:cxnSpLocks noChangeShapeType="1"/>
            <a:stCxn id="36" idx="5"/>
            <a:endCxn id="31" idx="0"/>
          </p:cNvCxnSpPr>
          <p:nvPr>
            <p:custDataLst>
              <p:tags r:id="rId22"/>
            </p:custDataLst>
          </p:nvPr>
        </p:nvCxnSpPr>
        <p:spPr bwMode="auto">
          <a:xfrm>
            <a:off x="23828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2" name="Oval 7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6858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53" name="Right Arrow 52"/>
          <p:cNvSpPr/>
          <p:nvPr/>
        </p:nvSpPr>
        <p:spPr bwMode="auto">
          <a:xfrm>
            <a:off x="4191000" y="1371600"/>
            <a:ext cx="14478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Step 2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1828800" y="5486400"/>
            <a:ext cx="6324600" cy="685800"/>
          </a:xfrm>
        </p:spPr>
        <p:txBody>
          <a:bodyPr/>
          <a:lstStyle/>
          <a:p>
            <a:r>
              <a:rPr lang="en-US" dirty="0" smtClean="0"/>
              <a:t>Percolate down (notice that moves 1 up)</a:t>
            </a:r>
          </a:p>
          <a:p>
            <a:endParaRPr lang="en-US" dirty="0"/>
          </a:p>
        </p:txBody>
      </p:sp>
      <p:sp>
        <p:nvSpPr>
          <p:cNvPr id="55" name="Oval 3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7124700" y="43434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56" name="Oval 4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65913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57" name="Oval 5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60579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8" name="Oval 6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55245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59" name="Oval 8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84582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60" name="Oval 9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73914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2</a:t>
            </a:r>
          </a:p>
        </p:txBody>
      </p:sp>
      <p:sp>
        <p:nvSpPr>
          <p:cNvPr id="61" name="Oval 10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63246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2" name="Oval 11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52578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sp>
        <p:nvSpPr>
          <p:cNvPr id="63" name="Oval 12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7924800" y="2565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7030A0"/>
                </a:solidFill>
              </a:rPr>
              <a:t>11</a:t>
            </a:r>
          </a:p>
        </p:txBody>
      </p:sp>
      <p:sp>
        <p:nvSpPr>
          <p:cNvPr id="64" name="Oval 13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>
            <a:off x="5791200" y="2565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65" name="Oval 14"/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6858000" y="1676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7030A0"/>
                </a:solidFill>
              </a:rPr>
              <a:t>12</a:t>
            </a:r>
          </a:p>
        </p:txBody>
      </p:sp>
      <p:cxnSp>
        <p:nvCxnSpPr>
          <p:cNvPr id="66" name="AutoShape 15"/>
          <p:cNvCxnSpPr>
            <a:cxnSpLocks noChangeShapeType="1"/>
            <a:stCxn id="65" idx="3"/>
            <a:endCxn id="64" idx="0"/>
          </p:cNvCxnSpPr>
          <p:nvPr>
            <p:custDataLst>
              <p:tags r:id="rId35"/>
            </p:custDataLst>
          </p:nvPr>
        </p:nvCxnSpPr>
        <p:spPr bwMode="auto">
          <a:xfrm flipH="1">
            <a:off x="5981700" y="20208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7" name="AutoShape 16"/>
          <p:cNvCxnSpPr>
            <a:cxnSpLocks noChangeShapeType="1"/>
            <a:stCxn id="65" idx="5"/>
            <a:endCxn id="63" idx="0"/>
          </p:cNvCxnSpPr>
          <p:nvPr>
            <p:custDataLst>
              <p:tags r:id="rId36"/>
            </p:custDataLst>
          </p:nvPr>
        </p:nvCxnSpPr>
        <p:spPr bwMode="auto">
          <a:xfrm>
            <a:off x="7183438" y="20208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8" name="AutoShape 17"/>
          <p:cNvCxnSpPr>
            <a:cxnSpLocks noChangeShapeType="1"/>
            <a:stCxn id="63" idx="3"/>
            <a:endCxn id="60" idx="0"/>
          </p:cNvCxnSpPr>
          <p:nvPr>
            <p:custDataLst>
              <p:tags r:id="rId37"/>
            </p:custDataLst>
          </p:nvPr>
        </p:nvCxnSpPr>
        <p:spPr bwMode="auto">
          <a:xfrm flipH="1">
            <a:off x="75819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9" name="AutoShape 18"/>
          <p:cNvCxnSpPr>
            <a:cxnSpLocks noChangeShapeType="1"/>
            <a:stCxn id="63" idx="5"/>
            <a:endCxn id="59" idx="0"/>
          </p:cNvCxnSpPr>
          <p:nvPr>
            <p:custDataLst>
              <p:tags r:id="rId38"/>
            </p:custDataLst>
          </p:nvPr>
        </p:nvCxnSpPr>
        <p:spPr bwMode="auto">
          <a:xfrm>
            <a:off x="82502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0" name="AutoShape 19"/>
          <p:cNvCxnSpPr>
            <a:cxnSpLocks noChangeShapeType="1"/>
            <a:stCxn id="60" idx="3"/>
            <a:endCxn id="55" idx="0"/>
          </p:cNvCxnSpPr>
          <p:nvPr>
            <p:custDataLst>
              <p:tags r:id="rId39"/>
            </p:custDataLst>
          </p:nvPr>
        </p:nvCxnSpPr>
        <p:spPr bwMode="auto">
          <a:xfrm flipH="1">
            <a:off x="73152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" name="AutoShape 20"/>
          <p:cNvCxnSpPr>
            <a:cxnSpLocks noChangeShapeType="1"/>
            <a:stCxn id="64" idx="3"/>
            <a:endCxn id="62" idx="0"/>
          </p:cNvCxnSpPr>
          <p:nvPr>
            <p:custDataLst>
              <p:tags r:id="rId40"/>
            </p:custDataLst>
          </p:nvPr>
        </p:nvCxnSpPr>
        <p:spPr bwMode="auto">
          <a:xfrm flipH="1">
            <a:off x="54483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" name="AutoShape 21"/>
          <p:cNvCxnSpPr>
            <a:cxnSpLocks noChangeShapeType="1"/>
            <a:stCxn id="64" idx="5"/>
            <a:endCxn id="61" idx="0"/>
          </p:cNvCxnSpPr>
          <p:nvPr>
            <p:custDataLst>
              <p:tags r:id="rId41"/>
            </p:custDataLst>
          </p:nvPr>
        </p:nvCxnSpPr>
        <p:spPr bwMode="auto">
          <a:xfrm>
            <a:off x="61166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3" name="AutoShape 22"/>
          <p:cNvCxnSpPr>
            <a:cxnSpLocks noChangeShapeType="1"/>
            <a:stCxn id="62" idx="3"/>
          </p:cNvCxnSpPr>
          <p:nvPr>
            <p:custDataLst>
              <p:tags r:id="rId42"/>
            </p:custDataLst>
          </p:nvPr>
        </p:nvCxnSpPr>
        <p:spPr bwMode="auto">
          <a:xfrm flipH="1">
            <a:off x="51816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" name="AutoShape 23"/>
          <p:cNvCxnSpPr>
            <a:cxnSpLocks noChangeShapeType="1"/>
            <a:stCxn id="62" idx="5"/>
            <a:endCxn id="58" idx="0"/>
          </p:cNvCxnSpPr>
          <p:nvPr>
            <p:custDataLst>
              <p:tags r:id="rId43"/>
            </p:custDataLst>
          </p:nvPr>
        </p:nvCxnSpPr>
        <p:spPr bwMode="auto">
          <a:xfrm>
            <a:off x="55832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5" name="AutoShape 24"/>
          <p:cNvCxnSpPr>
            <a:cxnSpLocks noChangeShapeType="1"/>
            <a:stCxn id="61" idx="3"/>
            <a:endCxn id="57" idx="0"/>
          </p:cNvCxnSpPr>
          <p:nvPr>
            <p:custDataLst>
              <p:tags r:id="rId44"/>
            </p:custDataLst>
          </p:nvPr>
        </p:nvCxnSpPr>
        <p:spPr bwMode="auto">
          <a:xfrm flipH="1">
            <a:off x="62484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6" name="AutoShape 25"/>
          <p:cNvCxnSpPr>
            <a:cxnSpLocks noChangeShapeType="1"/>
            <a:stCxn id="61" idx="5"/>
            <a:endCxn id="56" idx="0"/>
          </p:cNvCxnSpPr>
          <p:nvPr>
            <p:custDataLst>
              <p:tags r:id="rId45"/>
            </p:custDataLst>
          </p:nvPr>
        </p:nvCxnSpPr>
        <p:spPr bwMode="auto">
          <a:xfrm>
            <a:off x="66500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7" name="Oval 7"/>
          <p:cNvSpPr>
            <a:spLocks noChangeAspect="1" noChangeArrowheads="1"/>
          </p:cNvSpPr>
          <p:nvPr>
            <p:custDataLst>
              <p:tags r:id="rId46"/>
            </p:custDataLst>
          </p:nvPr>
        </p:nvSpPr>
        <p:spPr bwMode="auto">
          <a:xfrm>
            <a:off x="49530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" name="Ink 2"/>
              <p14:cNvContentPartPr/>
              <p14:nvPr/>
            </p14:nvContentPartPr>
            <p14:xfrm>
              <a:off x="5920920" y="4159800"/>
              <a:ext cx="544320" cy="735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13000" y="4152600"/>
                <a:ext cx="559080" cy="75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129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Example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53" name="Right Arrow 52"/>
          <p:cNvSpPr/>
          <p:nvPr/>
        </p:nvSpPr>
        <p:spPr bwMode="auto">
          <a:xfrm>
            <a:off x="4191000" y="1371600"/>
            <a:ext cx="14478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Step 3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1828800" y="5486400"/>
            <a:ext cx="6324600" cy="685800"/>
          </a:xfrm>
        </p:spPr>
        <p:txBody>
          <a:bodyPr/>
          <a:lstStyle/>
          <a:p>
            <a:r>
              <a:rPr lang="en-US" dirty="0" smtClean="0"/>
              <a:t>Another nothing-to-do step</a:t>
            </a:r>
          </a:p>
          <a:p>
            <a:endParaRPr lang="en-US" dirty="0"/>
          </a:p>
        </p:txBody>
      </p:sp>
      <p:sp>
        <p:nvSpPr>
          <p:cNvPr id="55" name="Oval 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857500" y="43434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56" name="Oval 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3241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57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7907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8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2573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59" name="Oval 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41910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60" name="Oval 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1242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2</a:t>
            </a:r>
          </a:p>
        </p:txBody>
      </p:sp>
      <p:sp>
        <p:nvSpPr>
          <p:cNvPr id="61" name="Oval 10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0574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2" name="Oval 11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990600" y="3454400"/>
            <a:ext cx="381000" cy="381000"/>
          </a:xfrm>
          <a:prstGeom prst="ellipse">
            <a:avLst/>
          </a:prstGeom>
          <a:noFill/>
          <a:ln w="38100">
            <a:solidFill>
              <a:srgbClr val="119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63" name="Oval 12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3657600" y="2565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7030A0"/>
                </a:solidFill>
              </a:rPr>
              <a:t>11</a:t>
            </a:r>
          </a:p>
        </p:txBody>
      </p:sp>
      <p:sp>
        <p:nvSpPr>
          <p:cNvPr id="64" name="Oval 13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2565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65" name="Oval 14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1676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7030A0"/>
                </a:solidFill>
              </a:rPr>
              <a:t>12</a:t>
            </a:r>
          </a:p>
        </p:txBody>
      </p:sp>
      <p:cxnSp>
        <p:nvCxnSpPr>
          <p:cNvPr id="66" name="AutoShape 15"/>
          <p:cNvCxnSpPr>
            <a:cxnSpLocks noChangeShapeType="1"/>
            <a:stCxn id="65" idx="3"/>
            <a:endCxn id="64" idx="0"/>
          </p:cNvCxnSpPr>
          <p:nvPr>
            <p:custDataLst>
              <p:tags r:id="rId12"/>
            </p:custDataLst>
          </p:nvPr>
        </p:nvCxnSpPr>
        <p:spPr bwMode="auto">
          <a:xfrm flipH="1">
            <a:off x="1714500" y="20208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7" name="AutoShape 16"/>
          <p:cNvCxnSpPr>
            <a:cxnSpLocks noChangeShapeType="1"/>
            <a:stCxn id="65" idx="5"/>
            <a:endCxn id="63" idx="0"/>
          </p:cNvCxnSpPr>
          <p:nvPr>
            <p:custDataLst>
              <p:tags r:id="rId13"/>
            </p:custDataLst>
          </p:nvPr>
        </p:nvCxnSpPr>
        <p:spPr bwMode="auto">
          <a:xfrm>
            <a:off x="2916238" y="20208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8" name="AutoShape 17"/>
          <p:cNvCxnSpPr>
            <a:cxnSpLocks noChangeShapeType="1"/>
            <a:stCxn id="63" idx="3"/>
            <a:endCxn id="60" idx="0"/>
          </p:cNvCxnSpPr>
          <p:nvPr>
            <p:custDataLst>
              <p:tags r:id="rId14"/>
            </p:custDataLst>
          </p:nvPr>
        </p:nvCxnSpPr>
        <p:spPr bwMode="auto">
          <a:xfrm flipH="1">
            <a:off x="33147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9" name="AutoShape 18"/>
          <p:cNvCxnSpPr>
            <a:cxnSpLocks noChangeShapeType="1"/>
            <a:stCxn id="63" idx="5"/>
            <a:endCxn id="59" idx="0"/>
          </p:cNvCxnSpPr>
          <p:nvPr>
            <p:custDataLst>
              <p:tags r:id="rId15"/>
            </p:custDataLst>
          </p:nvPr>
        </p:nvCxnSpPr>
        <p:spPr bwMode="auto">
          <a:xfrm>
            <a:off x="39830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0" name="AutoShape 19"/>
          <p:cNvCxnSpPr>
            <a:cxnSpLocks noChangeShapeType="1"/>
            <a:stCxn id="60" idx="3"/>
            <a:endCxn id="55" idx="0"/>
          </p:cNvCxnSpPr>
          <p:nvPr>
            <p:custDataLst>
              <p:tags r:id="rId16"/>
            </p:custDataLst>
          </p:nvPr>
        </p:nvCxnSpPr>
        <p:spPr bwMode="auto">
          <a:xfrm flipH="1">
            <a:off x="30480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" name="AutoShape 20"/>
          <p:cNvCxnSpPr>
            <a:cxnSpLocks noChangeShapeType="1"/>
            <a:stCxn id="64" idx="3"/>
            <a:endCxn id="62" idx="0"/>
          </p:cNvCxnSpPr>
          <p:nvPr>
            <p:custDataLst>
              <p:tags r:id="rId17"/>
            </p:custDataLst>
          </p:nvPr>
        </p:nvCxnSpPr>
        <p:spPr bwMode="auto">
          <a:xfrm flipH="1">
            <a:off x="11811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" name="AutoShape 21"/>
          <p:cNvCxnSpPr>
            <a:cxnSpLocks noChangeShapeType="1"/>
            <a:stCxn id="64" idx="5"/>
            <a:endCxn id="61" idx="0"/>
          </p:cNvCxnSpPr>
          <p:nvPr>
            <p:custDataLst>
              <p:tags r:id="rId18"/>
            </p:custDataLst>
          </p:nvPr>
        </p:nvCxnSpPr>
        <p:spPr bwMode="auto">
          <a:xfrm>
            <a:off x="18494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3" name="AutoShape 22"/>
          <p:cNvCxnSpPr>
            <a:cxnSpLocks noChangeShapeType="1"/>
            <a:stCxn id="62" idx="3"/>
          </p:cNvCxnSpPr>
          <p:nvPr>
            <p:custDataLst>
              <p:tags r:id="rId19"/>
            </p:custDataLst>
          </p:nvPr>
        </p:nvCxnSpPr>
        <p:spPr bwMode="auto">
          <a:xfrm flipH="1">
            <a:off x="9144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" name="AutoShape 23"/>
          <p:cNvCxnSpPr>
            <a:cxnSpLocks noChangeShapeType="1"/>
            <a:stCxn id="62" idx="5"/>
            <a:endCxn id="58" idx="0"/>
          </p:cNvCxnSpPr>
          <p:nvPr>
            <p:custDataLst>
              <p:tags r:id="rId20"/>
            </p:custDataLst>
          </p:nvPr>
        </p:nvCxnSpPr>
        <p:spPr bwMode="auto">
          <a:xfrm>
            <a:off x="13160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5" name="AutoShape 24"/>
          <p:cNvCxnSpPr>
            <a:cxnSpLocks noChangeShapeType="1"/>
            <a:stCxn id="61" idx="3"/>
            <a:endCxn id="57" idx="0"/>
          </p:cNvCxnSpPr>
          <p:nvPr>
            <p:custDataLst>
              <p:tags r:id="rId21"/>
            </p:custDataLst>
          </p:nvPr>
        </p:nvCxnSpPr>
        <p:spPr bwMode="auto">
          <a:xfrm flipH="1">
            <a:off x="19812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6" name="AutoShape 25"/>
          <p:cNvCxnSpPr>
            <a:cxnSpLocks noChangeShapeType="1"/>
            <a:stCxn id="61" idx="5"/>
            <a:endCxn id="56" idx="0"/>
          </p:cNvCxnSpPr>
          <p:nvPr>
            <p:custDataLst>
              <p:tags r:id="rId22"/>
            </p:custDataLst>
          </p:nvPr>
        </p:nvCxnSpPr>
        <p:spPr bwMode="auto">
          <a:xfrm>
            <a:off x="23828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7" name="Oval 7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6858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78" name="Oval 3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7124700" y="43434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79" name="Oval 4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65913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80" name="Oval 5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60579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81" name="Oval 6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55245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82" name="Oval 8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84582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83" name="Oval 9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73914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2</a:t>
            </a:r>
          </a:p>
        </p:txBody>
      </p:sp>
      <p:sp>
        <p:nvSpPr>
          <p:cNvPr id="84" name="Oval 10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63246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5" name="Oval 11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52578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sp>
        <p:nvSpPr>
          <p:cNvPr id="86" name="Oval 12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7924800" y="2565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7030A0"/>
                </a:solidFill>
              </a:rPr>
              <a:t>11</a:t>
            </a:r>
          </a:p>
        </p:txBody>
      </p:sp>
      <p:sp>
        <p:nvSpPr>
          <p:cNvPr id="87" name="Oval 13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>
            <a:off x="5791200" y="2565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88" name="Oval 14"/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6858000" y="1676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7030A0"/>
                </a:solidFill>
              </a:rPr>
              <a:t>12</a:t>
            </a:r>
          </a:p>
        </p:txBody>
      </p:sp>
      <p:cxnSp>
        <p:nvCxnSpPr>
          <p:cNvPr id="89" name="AutoShape 15"/>
          <p:cNvCxnSpPr>
            <a:cxnSpLocks noChangeShapeType="1"/>
            <a:stCxn id="88" idx="3"/>
            <a:endCxn id="87" idx="0"/>
          </p:cNvCxnSpPr>
          <p:nvPr>
            <p:custDataLst>
              <p:tags r:id="rId35"/>
            </p:custDataLst>
          </p:nvPr>
        </p:nvCxnSpPr>
        <p:spPr bwMode="auto">
          <a:xfrm flipH="1">
            <a:off x="5981700" y="20208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0" name="AutoShape 16"/>
          <p:cNvCxnSpPr>
            <a:cxnSpLocks noChangeShapeType="1"/>
            <a:stCxn id="88" idx="5"/>
            <a:endCxn id="86" idx="0"/>
          </p:cNvCxnSpPr>
          <p:nvPr>
            <p:custDataLst>
              <p:tags r:id="rId36"/>
            </p:custDataLst>
          </p:nvPr>
        </p:nvCxnSpPr>
        <p:spPr bwMode="auto">
          <a:xfrm>
            <a:off x="7183438" y="20208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1" name="AutoShape 17"/>
          <p:cNvCxnSpPr>
            <a:cxnSpLocks noChangeShapeType="1"/>
            <a:stCxn id="86" idx="3"/>
            <a:endCxn id="83" idx="0"/>
          </p:cNvCxnSpPr>
          <p:nvPr>
            <p:custDataLst>
              <p:tags r:id="rId37"/>
            </p:custDataLst>
          </p:nvPr>
        </p:nvCxnSpPr>
        <p:spPr bwMode="auto">
          <a:xfrm flipH="1">
            <a:off x="75819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2" name="AutoShape 18"/>
          <p:cNvCxnSpPr>
            <a:cxnSpLocks noChangeShapeType="1"/>
            <a:stCxn id="86" idx="5"/>
            <a:endCxn id="82" idx="0"/>
          </p:cNvCxnSpPr>
          <p:nvPr>
            <p:custDataLst>
              <p:tags r:id="rId38"/>
            </p:custDataLst>
          </p:nvPr>
        </p:nvCxnSpPr>
        <p:spPr bwMode="auto">
          <a:xfrm>
            <a:off x="82502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3" name="AutoShape 19"/>
          <p:cNvCxnSpPr>
            <a:cxnSpLocks noChangeShapeType="1"/>
            <a:stCxn id="83" idx="3"/>
            <a:endCxn id="78" idx="0"/>
          </p:cNvCxnSpPr>
          <p:nvPr>
            <p:custDataLst>
              <p:tags r:id="rId39"/>
            </p:custDataLst>
          </p:nvPr>
        </p:nvCxnSpPr>
        <p:spPr bwMode="auto">
          <a:xfrm flipH="1">
            <a:off x="73152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4" name="AutoShape 20"/>
          <p:cNvCxnSpPr>
            <a:cxnSpLocks noChangeShapeType="1"/>
            <a:stCxn id="87" idx="3"/>
            <a:endCxn id="85" idx="0"/>
          </p:cNvCxnSpPr>
          <p:nvPr>
            <p:custDataLst>
              <p:tags r:id="rId40"/>
            </p:custDataLst>
          </p:nvPr>
        </p:nvCxnSpPr>
        <p:spPr bwMode="auto">
          <a:xfrm flipH="1">
            <a:off x="54483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5" name="AutoShape 21"/>
          <p:cNvCxnSpPr>
            <a:cxnSpLocks noChangeShapeType="1"/>
            <a:stCxn id="87" idx="5"/>
            <a:endCxn id="84" idx="0"/>
          </p:cNvCxnSpPr>
          <p:nvPr>
            <p:custDataLst>
              <p:tags r:id="rId41"/>
            </p:custDataLst>
          </p:nvPr>
        </p:nvCxnSpPr>
        <p:spPr bwMode="auto">
          <a:xfrm>
            <a:off x="61166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6" name="AutoShape 22"/>
          <p:cNvCxnSpPr>
            <a:cxnSpLocks noChangeShapeType="1"/>
            <a:stCxn id="85" idx="3"/>
          </p:cNvCxnSpPr>
          <p:nvPr>
            <p:custDataLst>
              <p:tags r:id="rId42"/>
            </p:custDataLst>
          </p:nvPr>
        </p:nvCxnSpPr>
        <p:spPr bwMode="auto">
          <a:xfrm flipH="1">
            <a:off x="51816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7" name="AutoShape 23"/>
          <p:cNvCxnSpPr>
            <a:cxnSpLocks noChangeShapeType="1"/>
            <a:stCxn id="85" idx="5"/>
            <a:endCxn id="81" idx="0"/>
          </p:cNvCxnSpPr>
          <p:nvPr>
            <p:custDataLst>
              <p:tags r:id="rId43"/>
            </p:custDataLst>
          </p:nvPr>
        </p:nvCxnSpPr>
        <p:spPr bwMode="auto">
          <a:xfrm>
            <a:off x="55832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8" name="AutoShape 24"/>
          <p:cNvCxnSpPr>
            <a:cxnSpLocks noChangeShapeType="1"/>
            <a:stCxn id="84" idx="3"/>
            <a:endCxn id="80" idx="0"/>
          </p:cNvCxnSpPr>
          <p:nvPr>
            <p:custDataLst>
              <p:tags r:id="rId44"/>
            </p:custDataLst>
          </p:nvPr>
        </p:nvCxnSpPr>
        <p:spPr bwMode="auto">
          <a:xfrm flipH="1">
            <a:off x="62484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9" name="AutoShape 25"/>
          <p:cNvCxnSpPr>
            <a:cxnSpLocks noChangeShapeType="1"/>
            <a:stCxn id="84" idx="5"/>
            <a:endCxn id="79" idx="0"/>
          </p:cNvCxnSpPr>
          <p:nvPr>
            <p:custDataLst>
              <p:tags r:id="rId45"/>
            </p:custDataLst>
          </p:nvPr>
        </p:nvCxnSpPr>
        <p:spPr bwMode="auto">
          <a:xfrm>
            <a:off x="66500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0" name="Oval 7"/>
          <p:cNvSpPr>
            <a:spLocks noChangeAspect="1" noChangeArrowheads="1"/>
          </p:cNvSpPr>
          <p:nvPr>
            <p:custDataLst>
              <p:tags r:id="rId46"/>
            </p:custDataLst>
          </p:nvPr>
        </p:nvSpPr>
        <p:spPr bwMode="auto">
          <a:xfrm>
            <a:off x="49530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6203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Example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53" name="Right Arrow 52"/>
          <p:cNvSpPr/>
          <p:nvPr/>
        </p:nvSpPr>
        <p:spPr bwMode="auto">
          <a:xfrm>
            <a:off x="4191000" y="1371600"/>
            <a:ext cx="14478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Step 4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1828800" y="5486400"/>
            <a:ext cx="6324600" cy="685800"/>
          </a:xfrm>
        </p:spPr>
        <p:txBody>
          <a:bodyPr/>
          <a:lstStyle/>
          <a:p>
            <a:r>
              <a:rPr lang="en-US" dirty="0" smtClean="0"/>
              <a:t>Percolate down as necessary (steps 4a and 4b)</a:t>
            </a:r>
          </a:p>
          <a:p>
            <a:endParaRPr lang="en-US" dirty="0"/>
          </a:p>
        </p:txBody>
      </p:sp>
      <p:sp>
        <p:nvSpPr>
          <p:cNvPr id="78" name="Oval 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7124700" y="43434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79" name="Oval 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5913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80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60579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81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5245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82" name="Oval 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84582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83" name="Oval 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73914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4" name="Oval 10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3246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5" name="Oval 11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52578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sp>
        <p:nvSpPr>
          <p:cNvPr id="86" name="Oval 12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7924800" y="2565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7" name="Oval 13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791200" y="2565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88" name="Oval 14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0" y="1676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7030A0"/>
                </a:solidFill>
              </a:rPr>
              <a:t>12</a:t>
            </a:r>
          </a:p>
        </p:txBody>
      </p:sp>
      <p:cxnSp>
        <p:nvCxnSpPr>
          <p:cNvPr id="89" name="AutoShape 15"/>
          <p:cNvCxnSpPr>
            <a:cxnSpLocks noChangeShapeType="1"/>
            <a:stCxn id="88" idx="3"/>
            <a:endCxn id="87" idx="0"/>
          </p:cNvCxnSpPr>
          <p:nvPr>
            <p:custDataLst>
              <p:tags r:id="rId12"/>
            </p:custDataLst>
          </p:nvPr>
        </p:nvCxnSpPr>
        <p:spPr bwMode="auto">
          <a:xfrm flipH="1">
            <a:off x="5981700" y="20208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0" name="AutoShape 16"/>
          <p:cNvCxnSpPr>
            <a:cxnSpLocks noChangeShapeType="1"/>
            <a:stCxn id="88" idx="5"/>
            <a:endCxn id="86" idx="0"/>
          </p:cNvCxnSpPr>
          <p:nvPr>
            <p:custDataLst>
              <p:tags r:id="rId13"/>
            </p:custDataLst>
          </p:nvPr>
        </p:nvCxnSpPr>
        <p:spPr bwMode="auto">
          <a:xfrm>
            <a:off x="7183438" y="20208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1" name="AutoShape 17"/>
          <p:cNvCxnSpPr>
            <a:cxnSpLocks noChangeShapeType="1"/>
            <a:stCxn id="86" idx="3"/>
            <a:endCxn id="83" idx="0"/>
          </p:cNvCxnSpPr>
          <p:nvPr>
            <p:custDataLst>
              <p:tags r:id="rId14"/>
            </p:custDataLst>
          </p:nvPr>
        </p:nvCxnSpPr>
        <p:spPr bwMode="auto">
          <a:xfrm flipH="1">
            <a:off x="75819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2" name="AutoShape 18"/>
          <p:cNvCxnSpPr>
            <a:cxnSpLocks noChangeShapeType="1"/>
            <a:stCxn id="86" idx="5"/>
            <a:endCxn id="82" idx="0"/>
          </p:cNvCxnSpPr>
          <p:nvPr>
            <p:custDataLst>
              <p:tags r:id="rId15"/>
            </p:custDataLst>
          </p:nvPr>
        </p:nvCxnSpPr>
        <p:spPr bwMode="auto">
          <a:xfrm>
            <a:off x="82502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3" name="AutoShape 19"/>
          <p:cNvCxnSpPr>
            <a:cxnSpLocks noChangeShapeType="1"/>
            <a:stCxn id="83" idx="3"/>
            <a:endCxn id="78" idx="0"/>
          </p:cNvCxnSpPr>
          <p:nvPr>
            <p:custDataLst>
              <p:tags r:id="rId16"/>
            </p:custDataLst>
          </p:nvPr>
        </p:nvCxnSpPr>
        <p:spPr bwMode="auto">
          <a:xfrm flipH="1">
            <a:off x="73152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4" name="AutoShape 20"/>
          <p:cNvCxnSpPr>
            <a:cxnSpLocks noChangeShapeType="1"/>
            <a:stCxn id="87" idx="3"/>
            <a:endCxn id="85" idx="0"/>
          </p:cNvCxnSpPr>
          <p:nvPr>
            <p:custDataLst>
              <p:tags r:id="rId17"/>
            </p:custDataLst>
          </p:nvPr>
        </p:nvCxnSpPr>
        <p:spPr bwMode="auto">
          <a:xfrm flipH="1">
            <a:off x="54483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5" name="AutoShape 21"/>
          <p:cNvCxnSpPr>
            <a:cxnSpLocks noChangeShapeType="1"/>
            <a:stCxn id="87" idx="5"/>
            <a:endCxn id="84" idx="0"/>
          </p:cNvCxnSpPr>
          <p:nvPr>
            <p:custDataLst>
              <p:tags r:id="rId18"/>
            </p:custDataLst>
          </p:nvPr>
        </p:nvCxnSpPr>
        <p:spPr bwMode="auto">
          <a:xfrm>
            <a:off x="61166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6" name="AutoShape 22"/>
          <p:cNvCxnSpPr>
            <a:cxnSpLocks noChangeShapeType="1"/>
            <a:stCxn id="85" idx="3"/>
          </p:cNvCxnSpPr>
          <p:nvPr>
            <p:custDataLst>
              <p:tags r:id="rId19"/>
            </p:custDataLst>
          </p:nvPr>
        </p:nvCxnSpPr>
        <p:spPr bwMode="auto">
          <a:xfrm flipH="1">
            <a:off x="51816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7" name="AutoShape 23"/>
          <p:cNvCxnSpPr>
            <a:cxnSpLocks noChangeShapeType="1"/>
            <a:stCxn id="85" idx="5"/>
            <a:endCxn id="81" idx="0"/>
          </p:cNvCxnSpPr>
          <p:nvPr>
            <p:custDataLst>
              <p:tags r:id="rId20"/>
            </p:custDataLst>
          </p:nvPr>
        </p:nvCxnSpPr>
        <p:spPr bwMode="auto">
          <a:xfrm>
            <a:off x="55832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8" name="AutoShape 24"/>
          <p:cNvCxnSpPr>
            <a:cxnSpLocks noChangeShapeType="1"/>
            <a:stCxn id="84" idx="3"/>
            <a:endCxn id="80" idx="0"/>
          </p:cNvCxnSpPr>
          <p:nvPr>
            <p:custDataLst>
              <p:tags r:id="rId21"/>
            </p:custDataLst>
          </p:nvPr>
        </p:nvCxnSpPr>
        <p:spPr bwMode="auto">
          <a:xfrm flipH="1">
            <a:off x="62484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9" name="AutoShape 25"/>
          <p:cNvCxnSpPr>
            <a:cxnSpLocks noChangeShapeType="1"/>
            <a:stCxn id="84" idx="5"/>
            <a:endCxn id="79" idx="0"/>
          </p:cNvCxnSpPr>
          <p:nvPr>
            <p:custDataLst>
              <p:tags r:id="rId22"/>
            </p:custDataLst>
          </p:nvPr>
        </p:nvCxnSpPr>
        <p:spPr bwMode="auto">
          <a:xfrm>
            <a:off x="66500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0" name="Oval 7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49530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102" name="Oval 3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2857500" y="43434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103" name="Oval 4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23241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04" name="Oval 5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17907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05" name="Oval 6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2573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06" name="Oval 8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41910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7" name="Oval 9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31242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2</a:t>
            </a:r>
          </a:p>
        </p:txBody>
      </p:sp>
      <p:sp>
        <p:nvSpPr>
          <p:cNvPr id="108" name="Oval 10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20574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9" name="Oval 11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9906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sp>
        <p:nvSpPr>
          <p:cNvPr id="110" name="Oval 12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3657600" y="2565400"/>
            <a:ext cx="381000" cy="381000"/>
          </a:xfrm>
          <a:prstGeom prst="ellipse">
            <a:avLst/>
          </a:prstGeom>
          <a:noFill/>
          <a:ln w="38100">
            <a:solidFill>
              <a:srgbClr val="119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7030A0"/>
                </a:solidFill>
              </a:rPr>
              <a:t>11</a:t>
            </a:r>
          </a:p>
        </p:txBody>
      </p:sp>
      <p:sp>
        <p:nvSpPr>
          <p:cNvPr id="111" name="Oval 13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>
            <a:off x="1524000" y="2565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12" name="Oval 14"/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2590800" y="1676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7030A0"/>
                </a:solidFill>
              </a:rPr>
              <a:t>12</a:t>
            </a:r>
          </a:p>
        </p:txBody>
      </p:sp>
      <p:cxnSp>
        <p:nvCxnSpPr>
          <p:cNvPr id="113" name="AutoShape 15"/>
          <p:cNvCxnSpPr>
            <a:cxnSpLocks noChangeShapeType="1"/>
            <a:stCxn id="112" idx="3"/>
            <a:endCxn id="111" idx="0"/>
          </p:cNvCxnSpPr>
          <p:nvPr>
            <p:custDataLst>
              <p:tags r:id="rId35"/>
            </p:custDataLst>
          </p:nvPr>
        </p:nvCxnSpPr>
        <p:spPr bwMode="auto">
          <a:xfrm flipH="1">
            <a:off x="1714500" y="20208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4" name="AutoShape 16"/>
          <p:cNvCxnSpPr>
            <a:cxnSpLocks noChangeShapeType="1"/>
            <a:stCxn id="112" idx="5"/>
            <a:endCxn id="110" idx="0"/>
          </p:cNvCxnSpPr>
          <p:nvPr>
            <p:custDataLst>
              <p:tags r:id="rId36"/>
            </p:custDataLst>
          </p:nvPr>
        </p:nvCxnSpPr>
        <p:spPr bwMode="auto">
          <a:xfrm>
            <a:off x="2916238" y="20208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5" name="AutoShape 17"/>
          <p:cNvCxnSpPr>
            <a:cxnSpLocks noChangeShapeType="1"/>
            <a:stCxn id="110" idx="3"/>
            <a:endCxn id="107" idx="0"/>
          </p:cNvCxnSpPr>
          <p:nvPr>
            <p:custDataLst>
              <p:tags r:id="rId37"/>
            </p:custDataLst>
          </p:nvPr>
        </p:nvCxnSpPr>
        <p:spPr bwMode="auto">
          <a:xfrm flipH="1">
            <a:off x="33147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6" name="AutoShape 18"/>
          <p:cNvCxnSpPr>
            <a:cxnSpLocks noChangeShapeType="1"/>
            <a:stCxn id="110" idx="5"/>
            <a:endCxn id="106" idx="0"/>
          </p:cNvCxnSpPr>
          <p:nvPr>
            <p:custDataLst>
              <p:tags r:id="rId38"/>
            </p:custDataLst>
          </p:nvPr>
        </p:nvCxnSpPr>
        <p:spPr bwMode="auto">
          <a:xfrm>
            <a:off x="39830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" name="AutoShape 19"/>
          <p:cNvCxnSpPr>
            <a:cxnSpLocks noChangeShapeType="1"/>
            <a:stCxn id="107" idx="3"/>
            <a:endCxn id="102" idx="0"/>
          </p:cNvCxnSpPr>
          <p:nvPr>
            <p:custDataLst>
              <p:tags r:id="rId39"/>
            </p:custDataLst>
          </p:nvPr>
        </p:nvCxnSpPr>
        <p:spPr bwMode="auto">
          <a:xfrm flipH="1">
            <a:off x="30480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8" name="AutoShape 20"/>
          <p:cNvCxnSpPr>
            <a:cxnSpLocks noChangeShapeType="1"/>
            <a:stCxn id="111" idx="3"/>
            <a:endCxn id="109" idx="0"/>
          </p:cNvCxnSpPr>
          <p:nvPr>
            <p:custDataLst>
              <p:tags r:id="rId40"/>
            </p:custDataLst>
          </p:nvPr>
        </p:nvCxnSpPr>
        <p:spPr bwMode="auto">
          <a:xfrm flipH="1">
            <a:off x="11811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9" name="AutoShape 21"/>
          <p:cNvCxnSpPr>
            <a:cxnSpLocks noChangeShapeType="1"/>
            <a:stCxn id="111" idx="5"/>
            <a:endCxn id="108" idx="0"/>
          </p:cNvCxnSpPr>
          <p:nvPr>
            <p:custDataLst>
              <p:tags r:id="rId41"/>
            </p:custDataLst>
          </p:nvPr>
        </p:nvCxnSpPr>
        <p:spPr bwMode="auto">
          <a:xfrm>
            <a:off x="18494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" name="AutoShape 22"/>
          <p:cNvCxnSpPr>
            <a:cxnSpLocks noChangeShapeType="1"/>
            <a:stCxn id="109" idx="3"/>
          </p:cNvCxnSpPr>
          <p:nvPr>
            <p:custDataLst>
              <p:tags r:id="rId42"/>
            </p:custDataLst>
          </p:nvPr>
        </p:nvCxnSpPr>
        <p:spPr bwMode="auto">
          <a:xfrm flipH="1">
            <a:off x="9144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1" name="AutoShape 23"/>
          <p:cNvCxnSpPr>
            <a:cxnSpLocks noChangeShapeType="1"/>
            <a:stCxn id="109" idx="5"/>
            <a:endCxn id="105" idx="0"/>
          </p:cNvCxnSpPr>
          <p:nvPr>
            <p:custDataLst>
              <p:tags r:id="rId43"/>
            </p:custDataLst>
          </p:nvPr>
        </p:nvCxnSpPr>
        <p:spPr bwMode="auto">
          <a:xfrm>
            <a:off x="13160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2" name="AutoShape 24"/>
          <p:cNvCxnSpPr>
            <a:cxnSpLocks noChangeShapeType="1"/>
            <a:stCxn id="108" idx="3"/>
            <a:endCxn id="104" idx="0"/>
          </p:cNvCxnSpPr>
          <p:nvPr>
            <p:custDataLst>
              <p:tags r:id="rId44"/>
            </p:custDataLst>
          </p:nvPr>
        </p:nvCxnSpPr>
        <p:spPr bwMode="auto">
          <a:xfrm flipH="1">
            <a:off x="19812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" name="AutoShape 25"/>
          <p:cNvCxnSpPr>
            <a:cxnSpLocks noChangeShapeType="1"/>
            <a:stCxn id="108" idx="5"/>
            <a:endCxn id="103" idx="0"/>
          </p:cNvCxnSpPr>
          <p:nvPr>
            <p:custDataLst>
              <p:tags r:id="rId45"/>
            </p:custDataLst>
          </p:nvPr>
        </p:nvCxnSpPr>
        <p:spPr bwMode="auto">
          <a:xfrm>
            <a:off x="23828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4" name="Oval 7"/>
          <p:cNvSpPr>
            <a:spLocks noChangeAspect="1" noChangeArrowheads="1"/>
          </p:cNvSpPr>
          <p:nvPr>
            <p:custDataLst>
              <p:tags r:id="rId46"/>
            </p:custDataLst>
          </p:nvPr>
        </p:nvSpPr>
        <p:spPr bwMode="auto">
          <a:xfrm>
            <a:off x="6858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" name="Ink 2"/>
              <p14:cNvContentPartPr/>
              <p14:nvPr/>
            </p14:nvContentPartPr>
            <p14:xfrm>
              <a:off x="6935760" y="4072680"/>
              <a:ext cx="728640" cy="824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928200" y="4065120"/>
                <a:ext cx="745560" cy="84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9167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Example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53" name="Right Arrow 52"/>
          <p:cNvSpPr/>
          <p:nvPr/>
        </p:nvSpPr>
        <p:spPr bwMode="auto">
          <a:xfrm>
            <a:off x="4191000" y="1371600"/>
            <a:ext cx="14478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Step 5</a:t>
            </a:r>
          </a:p>
        </p:txBody>
      </p:sp>
      <p:sp>
        <p:nvSpPr>
          <p:cNvPr id="78" name="Oval 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7124700" y="43434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79" name="Oval 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5913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80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60579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81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5245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82" name="Oval 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84582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83" name="Oval 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73914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4" name="Oval 10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3246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5" name="Oval 11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52578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sp>
        <p:nvSpPr>
          <p:cNvPr id="86" name="Oval 12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7924800" y="2565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7" name="Oval 13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791200" y="2565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8" name="Oval 14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0" y="1676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7030A0"/>
                </a:solidFill>
              </a:rPr>
              <a:t>12</a:t>
            </a:r>
          </a:p>
        </p:txBody>
      </p:sp>
      <p:cxnSp>
        <p:nvCxnSpPr>
          <p:cNvPr id="89" name="AutoShape 15"/>
          <p:cNvCxnSpPr>
            <a:cxnSpLocks noChangeShapeType="1"/>
            <a:stCxn id="88" idx="3"/>
            <a:endCxn id="87" idx="0"/>
          </p:cNvCxnSpPr>
          <p:nvPr>
            <p:custDataLst>
              <p:tags r:id="rId12"/>
            </p:custDataLst>
          </p:nvPr>
        </p:nvCxnSpPr>
        <p:spPr bwMode="auto">
          <a:xfrm flipH="1">
            <a:off x="5981700" y="20208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0" name="AutoShape 16"/>
          <p:cNvCxnSpPr>
            <a:cxnSpLocks noChangeShapeType="1"/>
            <a:stCxn id="88" idx="5"/>
            <a:endCxn id="86" idx="0"/>
          </p:cNvCxnSpPr>
          <p:nvPr>
            <p:custDataLst>
              <p:tags r:id="rId13"/>
            </p:custDataLst>
          </p:nvPr>
        </p:nvCxnSpPr>
        <p:spPr bwMode="auto">
          <a:xfrm>
            <a:off x="7183438" y="20208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1" name="AutoShape 17"/>
          <p:cNvCxnSpPr>
            <a:cxnSpLocks noChangeShapeType="1"/>
            <a:stCxn id="86" idx="3"/>
            <a:endCxn id="83" idx="0"/>
          </p:cNvCxnSpPr>
          <p:nvPr>
            <p:custDataLst>
              <p:tags r:id="rId14"/>
            </p:custDataLst>
          </p:nvPr>
        </p:nvCxnSpPr>
        <p:spPr bwMode="auto">
          <a:xfrm flipH="1">
            <a:off x="75819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2" name="AutoShape 18"/>
          <p:cNvCxnSpPr>
            <a:cxnSpLocks noChangeShapeType="1"/>
            <a:stCxn id="86" idx="5"/>
            <a:endCxn id="82" idx="0"/>
          </p:cNvCxnSpPr>
          <p:nvPr>
            <p:custDataLst>
              <p:tags r:id="rId15"/>
            </p:custDataLst>
          </p:nvPr>
        </p:nvCxnSpPr>
        <p:spPr bwMode="auto">
          <a:xfrm>
            <a:off x="82502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3" name="AutoShape 19"/>
          <p:cNvCxnSpPr>
            <a:cxnSpLocks noChangeShapeType="1"/>
            <a:stCxn id="83" idx="3"/>
            <a:endCxn id="78" idx="0"/>
          </p:cNvCxnSpPr>
          <p:nvPr>
            <p:custDataLst>
              <p:tags r:id="rId16"/>
            </p:custDataLst>
          </p:nvPr>
        </p:nvCxnSpPr>
        <p:spPr bwMode="auto">
          <a:xfrm flipH="1">
            <a:off x="73152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4" name="AutoShape 20"/>
          <p:cNvCxnSpPr>
            <a:cxnSpLocks noChangeShapeType="1"/>
            <a:stCxn id="87" idx="3"/>
            <a:endCxn id="85" idx="0"/>
          </p:cNvCxnSpPr>
          <p:nvPr>
            <p:custDataLst>
              <p:tags r:id="rId17"/>
            </p:custDataLst>
          </p:nvPr>
        </p:nvCxnSpPr>
        <p:spPr bwMode="auto">
          <a:xfrm flipH="1">
            <a:off x="54483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5" name="AutoShape 21"/>
          <p:cNvCxnSpPr>
            <a:cxnSpLocks noChangeShapeType="1"/>
            <a:stCxn id="87" idx="5"/>
            <a:endCxn id="84" idx="0"/>
          </p:cNvCxnSpPr>
          <p:nvPr>
            <p:custDataLst>
              <p:tags r:id="rId18"/>
            </p:custDataLst>
          </p:nvPr>
        </p:nvCxnSpPr>
        <p:spPr bwMode="auto">
          <a:xfrm>
            <a:off x="61166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6" name="AutoShape 22"/>
          <p:cNvCxnSpPr>
            <a:cxnSpLocks noChangeShapeType="1"/>
            <a:stCxn id="85" idx="3"/>
          </p:cNvCxnSpPr>
          <p:nvPr>
            <p:custDataLst>
              <p:tags r:id="rId19"/>
            </p:custDataLst>
          </p:nvPr>
        </p:nvCxnSpPr>
        <p:spPr bwMode="auto">
          <a:xfrm flipH="1">
            <a:off x="51816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7" name="AutoShape 23"/>
          <p:cNvCxnSpPr>
            <a:cxnSpLocks noChangeShapeType="1"/>
            <a:stCxn id="85" idx="5"/>
            <a:endCxn id="81" idx="0"/>
          </p:cNvCxnSpPr>
          <p:nvPr>
            <p:custDataLst>
              <p:tags r:id="rId20"/>
            </p:custDataLst>
          </p:nvPr>
        </p:nvCxnSpPr>
        <p:spPr bwMode="auto">
          <a:xfrm>
            <a:off x="55832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8" name="AutoShape 24"/>
          <p:cNvCxnSpPr>
            <a:cxnSpLocks noChangeShapeType="1"/>
            <a:stCxn id="84" idx="3"/>
            <a:endCxn id="80" idx="0"/>
          </p:cNvCxnSpPr>
          <p:nvPr>
            <p:custDataLst>
              <p:tags r:id="rId21"/>
            </p:custDataLst>
          </p:nvPr>
        </p:nvCxnSpPr>
        <p:spPr bwMode="auto">
          <a:xfrm flipH="1">
            <a:off x="62484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9" name="AutoShape 25"/>
          <p:cNvCxnSpPr>
            <a:cxnSpLocks noChangeShapeType="1"/>
            <a:stCxn id="84" idx="5"/>
            <a:endCxn id="79" idx="0"/>
          </p:cNvCxnSpPr>
          <p:nvPr>
            <p:custDataLst>
              <p:tags r:id="rId22"/>
            </p:custDataLst>
          </p:nvPr>
        </p:nvCxnSpPr>
        <p:spPr bwMode="auto">
          <a:xfrm>
            <a:off x="66500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0" name="Oval 7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49530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56" name="Oval 3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2857500" y="43434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57" name="Oval 4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23241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58" name="Oval 5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17907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9" name="Oval 6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2573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60" name="Oval 8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41910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61" name="Oval 9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31242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2" name="Oval 10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20574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3" name="Oval 11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9906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sp>
        <p:nvSpPr>
          <p:cNvPr id="64" name="Oval 12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3657600" y="2565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5" name="Oval 13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>
            <a:off x="1524000" y="2565400"/>
            <a:ext cx="381000" cy="381000"/>
          </a:xfrm>
          <a:prstGeom prst="ellipse">
            <a:avLst/>
          </a:prstGeom>
          <a:noFill/>
          <a:ln w="38100">
            <a:solidFill>
              <a:srgbClr val="119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66" name="Oval 14"/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2590800" y="1676400"/>
            <a:ext cx="381000" cy="38100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7030A0"/>
                </a:solidFill>
              </a:rPr>
              <a:t>12</a:t>
            </a:r>
          </a:p>
        </p:txBody>
      </p:sp>
      <p:cxnSp>
        <p:nvCxnSpPr>
          <p:cNvPr id="67" name="AutoShape 15"/>
          <p:cNvCxnSpPr>
            <a:cxnSpLocks noChangeShapeType="1"/>
            <a:stCxn id="66" idx="3"/>
            <a:endCxn id="65" idx="0"/>
          </p:cNvCxnSpPr>
          <p:nvPr>
            <p:custDataLst>
              <p:tags r:id="rId35"/>
            </p:custDataLst>
          </p:nvPr>
        </p:nvCxnSpPr>
        <p:spPr bwMode="auto">
          <a:xfrm flipH="1">
            <a:off x="1714500" y="20208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8" name="AutoShape 16"/>
          <p:cNvCxnSpPr>
            <a:cxnSpLocks noChangeShapeType="1"/>
            <a:stCxn id="66" idx="5"/>
            <a:endCxn id="64" idx="0"/>
          </p:cNvCxnSpPr>
          <p:nvPr>
            <p:custDataLst>
              <p:tags r:id="rId36"/>
            </p:custDataLst>
          </p:nvPr>
        </p:nvCxnSpPr>
        <p:spPr bwMode="auto">
          <a:xfrm>
            <a:off x="2916238" y="20208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9" name="AutoShape 17"/>
          <p:cNvCxnSpPr>
            <a:cxnSpLocks noChangeShapeType="1"/>
            <a:stCxn id="64" idx="3"/>
            <a:endCxn id="61" idx="0"/>
          </p:cNvCxnSpPr>
          <p:nvPr>
            <p:custDataLst>
              <p:tags r:id="rId37"/>
            </p:custDataLst>
          </p:nvPr>
        </p:nvCxnSpPr>
        <p:spPr bwMode="auto">
          <a:xfrm flipH="1">
            <a:off x="33147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0" name="AutoShape 18"/>
          <p:cNvCxnSpPr>
            <a:cxnSpLocks noChangeShapeType="1"/>
            <a:stCxn id="64" idx="5"/>
            <a:endCxn id="60" idx="0"/>
          </p:cNvCxnSpPr>
          <p:nvPr>
            <p:custDataLst>
              <p:tags r:id="rId38"/>
            </p:custDataLst>
          </p:nvPr>
        </p:nvCxnSpPr>
        <p:spPr bwMode="auto">
          <a:xfrm>
            <a:off x="39830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" name="AutoShape 19"/>
          <p:cNvCxnSpPr>
            <a:cxnSpLocks noChangeShapeType="1"/>
            <a:stCxn id="61" idx="3"/>
            <a:endCxn id="56" idx="0"/>
          </p:cNvCxnSpPr>
          <p:nvPr>
            <p:custDataLst>
              <p:tags r:id="rId39"/>
            </p:custDataLst>
          </p:nvPr>
        </p:nvCxnSpPr>
        <p:spPr bwMode="auto">
          <a:xfrm flipH="1">
            <a:off x="30480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" name="AutoShape 20"/>
          <p:cNvCxnSpPr>
            <a:cxnSpLocks noChangeShapeType="1"/>
            <a:stCxn id="65" idx="3"/>
            <a:endCxn id="63" idx="0"/>
          </p:cNvCxnSpPr>
          <p:nvPr>
            <p:custDataLst>
              <p:tags r:id="rId40"/>
            </p:custDataLst>
          </p:nvPr>
        </p:nvCxnSpPr>
        <p:spPr bwMode="auto">
          <a:xfrm flipH="1">
            <a:off x="11811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3" name="AutoShape 21"/>
          <p:cNvCxnSpPr>
            <a:cxnSpLocks noChangeShapeType="1"/>
            <a:stCxn id="65" idx="5"/>
            <a:endCxn id="62" idx="0"/>
          </p:cNvCxnSpPr>
          <p:nvPr>
            <p:custDataLst>
              <p:tags r:id="rId41"/>
            </p:custDataLst>
          </p:nvPr>
        </p:nvCxnSpPr>
        <p:spPr bwMode="auto">
          <a:xfrm>
            <a:off x="18494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" name="AutoShape 22"/>
          <p:cNvCxnSpPr>
            <a:cxnSpLocks noChangeShapeType="1"/>
            <a:stCxn id="63" idx="3"/>
          </p:cNvCxnSpPr>
          <p:nvPr>
            <p:custDataLst>
              <p:tags r:id="rId42"/>
            </p:custDataLst>
          </p:nvPr>
        </p:nvCxnSpPr>
        <p:spPr bwMode="auto">
          <a:xfrm flipH="1">
            <a:off x="9144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5" name="AutoShape 23"/>
          <p:cNvCxnSpPr>
            <a:cxnSpLocks noChangeShapeType="1"/>
            <a:stCxn id="63" idx="5"/>
            <a:endCxn id="59" idx="0"/>
          </p:cNvCxnSpPr>
          <p:nvPr>
            <p:custDataLst>
              <p:tags r:id="rId43"/>
            </p:custDataLst>
          </p:nvPr>
        </p:nvCxnSpPr>
        <p:spPr bwMode="auto">
          <a:xfrm>
            <a:off x="13160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6" name="AutoShape 24"/>
          <p:cNvCxnSpPr>
            <a:cxnSpLocks noChangeShapeType="1"/>
            <a:stCxn id="62" idx="3"/>
            <a:endCxn id="58" idx="0"/>
          </p:cNvCxnSpPr>
          <p:nvPr>
            <p:custDataLst>
              <p:tags r:id="rId44"/>
            </p:custDataLst>
          </p:nvPr>
        </p:nvCxnSpPr>
        <p:spPr bwMode="auto">
          <a:xfrm flipH="1">
            <a:off x="19812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7" name="AutoShape 25"/>
          <p:cNvCxnSpPr>
            <a:cxnSpLocks noChangeShapeType="1"/>
            <a:stCxn id="62" idx="5"/>
            <a:endCxn id="57" idx="0"/>
          </p:cNvCxnSpPr>
          <p:nvPr>
            <p:custDataLst>
              <p:tags r:id="rId45"/>
            </p:custDataLst>
          </p:nvPr>
        </p:nvCxnSpPr>
        <p:spPr bwMode="auto">
          <a:xfrm>
            <a:off x="23828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1" name="Oval 7"/>
          <p:cNvSpPr>
            <a:spLocks noChangeAspect="1" noChangeArrowheads="1"/>
          </p:cNvSpPr>
          <p:nvPr>
            <p:custDataLst>
              <p:tags r:id="rId46"/>
            </p:custDataLst>
          </p:nvPr>
        </p:nvSpPr>
        <p:spPr bwMode="auto">
          <a:xfrm>
            <a:off x="6858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" name="Ink 2"/>
              <p14:cNvContentPartPr/>
              <p14:nvPr/>
            </p14:nvContentPartPr>
            <p14:xfrm>
              <a:off x="6190560" y="3295080"/>
              <a:ext cx="556920" cy="617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183360" y="3287880"/>
                <a:ext cx="572400" cy="63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4798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Example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53" name="Right Arrow 52"/>
          <p:cNvSpPr/>
          <p:nvPr/>
        </p:nvSpPr>
        <p:spPr bwMode="auto">
          <a:xfrm>
            <a:off x="4191000" y="1371600"/>
            <a:ext cx="14478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Step 6</a:t>
            </a:r>
          </a:p>
        </p:txBody>
      </p:sp>
      <p:sp>
        <p:nvSpPr>
          <p:cNvPr id="78" name="Oval 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7124700" y="43434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79" name="Oval 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5913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80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60579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81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5245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82" name="Oval 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84582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83" name="Oval 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73914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4" name="Oval 10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3246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5" name="Oval 11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52578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6" name="Oval 12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7924800" y="2565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7" name="Oval 13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791200" y="2565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8" name="Oval 14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0" y="1676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89" name="AutoShape 15"/>
          <p:cNvCxnSpPr>
            <a:cxnSpLocks noChangeShapeType="1"/>
            <a:stCxn id="88" idx="3"/>
            <a:endCxn id="87" idx="0"/>
          </p:cNvCxnSpPr>
          <p:nvPr>
            <p:custDataLst>
              <p:tags r:id="rId12"/>
            </p:custDataLst>
          </p:nvPr>
        </p:nvCxnSpPr>
        <p:spPr bwMode="auto">
          <a:xfrm flipH="1">
            <a:off x="5981700" y="20208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0" name="AutoShape 16"/>
          <p:cNvCxnSpPr>
            <a:cxnSpLocks noChangeShapeType="1"/>
            <a:stCxn id="88" idx="5"/>
            <a:endCxn id="86" idx="0"/>
          </p:cNvCxnSpPr>
          <p:nvPr>
            <p:custDataLst>
              <p:tags r:id="rId13"/>
            </p:custDataLst>
          </p:nvPr>
        </p:nvCxnSpPr>
        <p:spPr bwMode="auto">
          <a:xfrm>
            <a:off x="7183438" y="20208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1" name="AutoShape 17"/>
          <p:cNvCxnSpPr>
            <a:cxnSpLocks noChangeShapeType="1"/>
            <a:stCxn id="86" idx="3"/>
            <a:endCxn id="83" idx="0"/>
          </p:cNvCxnSpPr>
          <p:nvPr>
            <p:custDataLst>
              <p:tags r:id="rId14"/>
            </p:custDataLst>
          </p:nvPr>
        </p:nvCxnSpPr>
        <p:spPr bwMode="auto">
          <a:xfrm flipH="1">
            <a:off x="75819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2" name="AutoShape 18"/>
          <p:cNvCxnSpPr>
            <a:cxnSpLocks noChangeShapeType="1"/>
            <a:stCxn id="86" idx="5"/>
            <a:endCxn id="82" idx="0"/>
          </p:cNvCxnSpPr>
          <p:nvPr>
            <p:custDataLst>
              <p:tags r:id="rId15"/>
            </p:custDataLst>
          </p:nvPr>
        </p:nvCxnSpPr>
        <p:spPr bwMode="auto">
          <a:xfrm>
            <a:off x="82502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3" name="AutoShape 19"/>
          <p:cNvCxnSpPr>
            <a:cxnSpLocks noChangeShapeType="1"/>
            <a:stCxn id="83" idx="3"/>
            <a:endCxn id="78" idx="0"/>
          </p:cNvCxnSpPr>
          <p:nvPr>
            <p:custDataLst>
              <p:tags r:id="rId16"/>
            </p:custDataLst>
          </p:nvPr>
        </p:nvCxnSpPr>
        <p:spPr bwMode="auto">
          <a:xfrm flipH="1">
            <a:off x="73152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4" name="AutoShape 20"/>
          <p:cNvCxnSpPr>
            <a:cxnSpLocks noChangeShapeType="1"/>
            <a:stCxn id="87" idx="3"/>
            <a:endCxn id="85" idx="0"/>
          </p:cNvCxnSpPr>
          <p:nvPr>
            <p:custDataLst>
              <p:tags r:id="rId17"/>
            </p:custDataLst>
          </p:nvPr>
        </p:nvCxnSpPr>
        <p:spPr bwMode="auto">
          <a:xfrm flipH="1">
            <a:off x="54483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5" name="AutoShape 21"/>
          <p:cNvCxnSpPr>
            <a:cxnSpLocks noChangeShapeType="1"/>
            <a:stCxn id="87" idx="5"/>
            <a:endCxn id="84" idx="0"/>
          </p:cNvCxnSpPr>
          <p:nvPr>
            <p:custDataLst>
              <p:tags r:id="rId18"/>
            </p:custDataLst>
          </p:nvPr>
        </p:nvCxnSpPr>
        <p:spPr bwMode="auto">
          <a:xfrm>
            <a:off x="61166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6" name="AutoShape 22"/>
          <p:cNvCxnSpPr>
            <a:cxnSpLocks noChangeShapeType="1"/>
            <a:stCxn id="85" idx="3"/>
          </p:cNvCxnSpPr>
          <p:nvPr>
            <p:custDataLst>
              <p:tags r:id="rId19"/>
            </p:custDataLst>
          </p:nvPr>
        </p:nvCxnSpPr>
        <p:spPr bwMode="auto">
          <a:xfrm flipH="1">
            <a:off x="51816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7" name="AutoShape 23"/>
          <p:cNvCxnSpPr>
            <a:cxnSpLocks noChangeShapeType="1"/>
            <a:stCxn id="85" idx="5"/>
            <a:endCxn id="81" idx="0"/>
          </p:cNvCxnSpPr>
          <p:nvPr>
            <p:custDataLst>
              <p:tags r:id="rId20"/>
            </p:custDataLst>
          </p:nvPr>
        </p:nvCxnSpPr>
        <p:spPr bwMode="auto">
          <a:xfrm>
            <a:off x="55832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8" name="AutoShape 24"/>
          <p:cNvCxnSpPr>
            <a:cxnSpLocks noChangeShapeType="1"/>
            <a:stCxn id="84" idx="3"/>
            <a:endCxn id="80" idx="0"/>
          </p:cNvCxnSpPr>
          <p:nvPr>
            <p:custDataLst>
              <p:tags r:id="rId21"/>
            </p:custDataLst>
          </p:nvPr>
        </p:nvCxnSpPr>
        <p:spPr bwMode="auto">
          <a:xfrm flipH="1">
            <a:off x="62484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9" name="AutoShape 25"/>
          <p:cNvCxnSpPr>
            <a:cxnSpLocks noChangeShapeType="1"/>
            <a:stCxn id="84" idx="5"/>
            <a:endCxn id="79" idx="0"/>
          </p:cNvCxnSpPr>
          <p:nvPr>
            <p:custDataLst>
              <p:tags r:id="rId22"/>
            </p:custDataLst>
          </p:nvPr>
        </p:nvCxnSpPr>
        <p:spPr bwMode="auto">
          <a:xfrm>
            <a:off x="66500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0" name="Oval 7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49530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54" name="Oval 3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2857500" y="43434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55" name="Oval 4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23241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02" name="Oval 5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17907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03" name="Oval 6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2573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04" name="Oval 8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41910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5" name="Oval 9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31242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06" name="Oval 10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20574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7" name="Oval 11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990600" y="345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sp>
        <p:nvSpPr>
          <p:cNvPr id="108" name="Oval 12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3657600" y="2565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9" name="Oval 13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>
            <a:off x="1524000" y="2565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0" name="Oval 14"/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2590800" y="1676400"/>
            <a:ext cx="381000" cy="381000"/>
          </a:xfrm>
          <a:prstGeom prst="ellipse">
            <a:avLst/>
          </a:prstGeom>
          <a:noFill/>
          <a:ln w="38100">
            <a:solidFill>
              <a:srgbClr val="119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7030A0"/>
                </a:solidFill>
              </a:rPr>
              <a:t>12</a:t>
            </a:r>
          </a:p>
        </p:txBody>
      </p:sp>
      <p:cxnSp>
        <p:nvCxnSpPr>
          <p:cNvPr id="111" name="AutoShape 15"/>
          <p:cNvCxnSpPr>
            <a:cxnSpLocks noChangeShapeType="1"/>
            <a:stCxn id="110" idx="3"/>
            <a:endCxn id="109" idx="0"/>
          </p:cNvCxnSpPr>
          <p:nvPr>
            <p:custDataLst>
              <p:tags r:id="rId35"/>
            </p:custDataLst>
          </p:nvPr>
        </p:nvCxnSpPr>
        <p:spPr bwMode="auto">
          <a:xfrm flipH="1">
            <a:off x="1714500" y="20208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2" name="AutoShape 16"/>
          <p:cNvCxnSpPr>
            <a:cxnSpLocks noChangeShapeType="1"/>
            <a:stCxn id="110" idx="5"/>
            <a:endCxn id="108" idx="0"/>
          </p:cNvCxnSpPr>
          <p:nvPr>
            <p:custDataLst>
              <p:tags r:id="rId36"/>
            </p:custDataLst>
          </p:nvPr>
        </p:nvCxnSpPr>
        <p:spPr bwMode="auto">
          <a:xfrm>
            <a:off x="2916238" y="20208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3" name="AutoShape 17"/>
          <p:cNvCxnSpPr>
            <a:cxnSpLocks noChangeShapeType="1"/>
            <a:stCxn id="108" idx="3"/>
            <a:endCxn id="105" idx="0"/>
          </p:cNvCxnSpPr>
          <p:nvPr>
            <p:custDataLst>
              <p:tags r:id="rId37"/>
            </p:custDataLst>
          </p:nvPr>
        </p:nvCxnSpPr>
        <p:spPr bwMode="auto">
          <a:xfrm flipH="1">
            <a:off x="33147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4" name="AutoShape 18"/>
          <p:cNvCxnSpPr>
            <a:cxnSpLocks noChangeShapeType="1"/>
            <a:stCxn id="108" idx="5"/>
            <a:endCxn id="104" idx="0"/>
          </p:cNvCxnSpPr>
          <p:nvPr>
            <p:custDataLst>
              <p:tags r:id="rId38"/>
            </p:custDataLst>
          </p:nvPr>
        </p:nvCxnSpPr>
        <p:spPr bwMode="auto">
          <a:xfrm>
            <a:off x="39830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5" name="AutoShape 19"/>
          <p:cNvCxnSpPr>
            <a:cxnSpLocks noChangeShapeType="1"/>
            <a:stCxn id="105" idx="3"/>
            <a:endCxn id="54" idx="0"/>
          </p:cNvCxnSpPr>
          <p:nvPr>
            <p:custDataLst>
              <p:tags r:id="rId39"/>
            </p:custDataLst>
          </p:nvPr>
        </p:nvCxnSpPr>
        <p:spPr bwMode="auto">
          <a:xfrm flipH="1">
            <a:off x="30480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6" name="AutoShape 20"/>
          <p:cNvCxnSpPr>
            <a:cxnSpLocks noChangeShapeType="1"/>
            <a:stCxn id="109" idx="3"/>
            <a:endCxn id="107" idx="0"/>
          </p:cNvCxnSpPr>
          <p:nvPr>
            <p:custDataLst>
              <p:tags r:id="rId40"/>
            </p:custDataLst>
          </p:nvPr>
        </p:nvCxnSpPr>
        <p:spPr bwMode="auto">
          <a:xfrm flipH="1">
            <a:off x="1181100" y="2909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" name="AutoShape 21"/>
          <p:cNvCxnSpPr>
            <a:cxnSpLocks noChangeShapeType="1"/>
            <a:stCxn id="109" idx="5"/>
            <a:endCxn id="106" idx="0"/>
          </p:cNvCxnSpPr>
          <p:nvPr>
            <p:custDataLst>
              <p:tags r:id="rId41"/>
            </p:custDataLst>
          </p:nvPr>
        </p:nvCxnSpPr>
        <p:spPr bwMode="auto">
          <a:xfrm>
            <a:off x="1849438" y="2909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8" name="AutoShape 22"/>
          <p:cNvCxnSpPr>
            <a:cxnSpLocks noChangeShapeType="1"/>
            <a:stCxn id="107" idx="3"/>
          </p:cNvCxnSpPr>
          <p:nvPr>
            <p:custDataLst>
              <p:tags r:id="rId42"/>
            </p:custDataLst>
          </p:nvPr>
        </p:nvCxnSpPr>
        <p:spPr bwMode="auto">
          <a:xfrm flipH="1">
            <a:off x="9144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9" name="AutoShape 23"/>
          <p:cNvCxnSpPr>
            <a:cxnSpLocks noChangeShapeType="1"/>
            <a:stCxn id="107" idx="5"/>
            <a:endCxn id="103" idx="0"/>
          </p:cNvCxnSpPr>
          <p:nvPr>
            <p:custDataLst>
              <p:tags r:id="rId43"/>
            </p:custDataLst>
          </p:nvPr>
        </p:nvCxnSpPr>
        <p:spPr bwMode="auto">
          <a:xfrm>
            <a:off x="13160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" name="AutoShape 24"/>
          <p:cNvCxnSpPr>
            <a:cxnSpLocks noChangeShapeType="1"/>
            <a:stCxn id="106" idx="3"/>
            <a:endCxn id="102" idx="0"/>
          </p:cNvCxnSpPr>
          <p:nvPr>
            <p:custDataLst>
              <p:tags r:id="rId44"/>
            </p:custDataLst>
          </p:nvPr>
        </p:nvCxnSpPr>
        <p:spPr bwMode="auto">
          <a:xfrm flipH="1">
            <a:off x="1981200" y="3798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1" name="AutoShape 25"/>
          <p:cNvCxnSpPr>
            <a:cxnSpLocks noChangeShapeType="1"/>
            <a:stCxn id="106" idx="5"/>
            <a:endCxn id="55" idx="0"/>
          </p:cNvCxnSpPr>
          <p:nvPr>
            <p:custDataLst>
              <p:tags r:id="rId45"/>
            </p:custDataLst>
          </p:nvPr>
        </p:nvCxnSpPr>
        <p:spPr bwMode="auto">
          <a:xfrm>
            <a:off x="2382838" y="3798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2" name="Oval 7"/>
          <p:cNvSpPr>
            <a:spLocks noChangeAspect="1" noChangeArrowheads="1"/>
          </p:cNvSpPr>
          <p:nvPr>
            <p:custDataLst>
              <p:tags r:id="rId46"/>
            </p:custDataLst>
          </p:nvPr>
        </p:nvSpPr>
        <p:spPr bwMode="auto">
          <a:xfrm>
            <a:off x="685800" y="434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" name="Ink 2"/>
              <p14:cNvContentPartPr/>
              <p14:nvPr/>
            </p14:nvContentPartPr>
            <p14:xfrm>
              <a:off x="4729680" y="4055040"/>
              <a:ext cx="774360" cy="1065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721760" y="4048200"/>
                <a:ext cx="791640" cy="10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" name="Ink 6"/>
              <p14:cNvContentPartPr/>
              <p14:nvPr/>
            </p14:nvContentPartPr>
            <p14:xfrm>
              <a:off x="5266080" y="1539360"/>
              <a:ext cx="1999440" cy="2349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60680" y="1535040"/>
                <a:ext cx="2009520" cy="235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8164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Build the Heap using Floyd’s method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2556" y="1741634"/>
            <a:ext cx="3212739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 | 9 | 2 | 6 | 25 | 1 | 80 | 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800" y="2162145"/>
            <a:ext cx="3230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1   2   3   </a:t>
            </a:r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4</a:t>
            </a:r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    5    6    7     8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64024" y="1371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2057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5579" y="20542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8800" y="2667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2134" y="26670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1912" y="2667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5735" y="26779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80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2467" y="334151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35</a:t>
            </a:r>
          </a:p>
        </p:txBody>
      </p:sp>
      <p:cxnSp>
        <p:nvCxnSpPr>
          <p:cNvPr id="17" name="Straight Arrow Connector 16"/>
          <p:cNvCxnSpPr>
            <a:stCxn id="8" idx="2"/>
            <a:endCxn id="9" idx="0"/>
          </p:cNvCxnSpPr>
          <p:nvPr/>
        </p:nvCxnSpPr>
        <p:spPr bwMode="auto">
          <a:xfrm flipH="1">
            <a:off x="6183467" y="1771710"/>
            <a:ext cx="344224" cy="285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2"/>
            <a:endCxn id="10" idx="0"/>
          </p:cNvCxnSpPr>
          <p:nvPr/>
        </p:nvCxnSpPr>
        <p:spPr bwMode="auto">
          <a:xfrm>
            <a:off x="6527691" y="1771710"/>
            <a:ext cx="451555" cy="2825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2"/>
            <a:endCxn id="11" idx="0"/>
          </p:cNvCxnSpPr>
          <p:nvPr/>
        </p:nvCxnSpPr>
        <p:spPr bwMode="auto">
          <a:xfrm flipH="1">
            <a:off x="5802467" y="2457510"/>
            <a:ext cx="381000" cy="2094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2"/>
            <a:endCxn id="12" idx="0"/>
          </p:cNvCxnSpPr>
          <p:nvPr/>
        </p:nvCxnSpPr>
        <p:spPr bwMode="auto">
          <a:xfrm>
            <a:off x="6183467" y="2457510"/>
            <a:ext cx="163667" cy="2094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0" idx="2"/>
            <a:endCxn id="13" idx="0"/>
          </p:cNvCxnSpPr>
          <p:nvPr/>
        </p:nvCxnSpPr>
        <p:spPr bwMode="auto">
          <a:xfrm flipH="1">
            <a:off x="6815579" y="2454365"/>
            <a:ext cx="163667" cy="2126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0" idx="2"/>
            <a:endCxn id="14" idx="0"/>
          </p:cNvCxnSpPr>
          <p:nvPr/>
        </p:nvCxnSpPr>
        <p:spPr bwMode="auto">
          <a:xfrm>
            <a:off x="6979246" y="2454365"/>
            <a:ext cx="401489" cy="223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1" idx="2"/>
            <a:endCxn id="15" idx="0"/>
          </p:cNvCxnSpPr>
          <p:nvPr/>
        </p:nvCxnSpPr>
        <p:spPr bwMode="auto">
          <a:xfrm flipH="1">
            <a:off x="5567467" y="3067110"/>
            <a:ext cx="235000" cy="2744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709920" y="1240920"/>
              <a:ext cx="7481880" cy="49989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800" y="1236240"/>
                <a:ext cx="7495920" cy="501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5419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</a:t>
            </a:r>
            <a:r>
              <a:rPr lang="en-US" i="1" dirty="0" smtClean="0"/>
              <a:t>x1</a:t>
            </a:r>
            <a:r>
              <a:rPr lang="en-US" dirty="0" smtClean="0"/>
              <a:t> with priority </a:t>
            </a:r>
            <a:r>
              <a:rPr lang="en-US" i="1" dirty="0" smtClean="0"/>
              <a:t>5                   </a:t>
            </a:r>
            <a:r>
              <a:rPr lang="en-US" i="1" dirty="0" smtClean="0">
                <a:solidFill>
                  <a:srgbClr val="FF0000"/>
                </a:solidFill>
              </a:rPr>
              <a:t>(x1,5)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</a:t>
            </a:r>
            <a:r>
              <a:rPr lang="en-US" i="1" dirty="0" smtClean="0"/>
              <a:t>x2</a:t>
            </a:r>
            <a:r>
              <a:rPr lang="en-US" dirty="0" smtClean="0"/>
              <a:t> with priority </a:t>
            </a:r>
            <a:r>
              <a:rPr lang="en-US" i="1" dirty="0" smtClean="0"/>
              <a:t>3                   </a:t>
            </a:r>
            <a:r>
              <a:rPr lang="en-US" i="1" dirty="0" smtClean="0">
                <a:solidFill>
                  <a:srgbClr val="FF0000"/>
                </a:solidFill>
              </a:rPr>
              <a:t>(x1,5) (x2,3)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</a:t>
            </a:r>
            <a:r>
              <a:rPr lang="en-US" i="1" dirty="0" smtClean="0"/>
              <a:t>x3</a:t>
            </a:r>
            <a:r>
              <a:rPr lang="en-US" dirty="0" smtClean="0"/>
              <a:t> with priority </a:t>
            </a:r>
            <a:r>
              <a:rPr lang="en-US" i="1" dirty="0" smtClean="0"/>
              <a:t>4                   </a:t>
            </a:r>
            <a:r>
              <a:rPr lang="en-US" i="1" dirty="0" smtClean="0">
                <a:solidFill>
                  <a:srgbClr val="FF0000"/>
                </a:solidFill>
              </a:rPr>
              <a:t>(x1,5) (x3,4) (x2,3)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a</a:t>
            </a:r>
            <a:r>
              <a:rPr lang="en-US" dirty="0" smtClean="0"/>
              <a:t>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// x2         </a:t>
            </a:r>
            <a:r>
              <a:rPr lang="en-US" i="1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(x1,5) (x3,4)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b</a:t>
            </a:r>
            <a:r>
              <a:rPr lang="en-US" dirty="0" smtClean="0"/>
              <a:t>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// x3         </a:t>
            </a:r>
            <a:r>
              <a:rPr lang="en-US" i="1" dirty="0" smtClean="0">
                <a:solidFill>
                  <a:srgbClr val="FF0000"/>
                </a:solidFill>
                <a:cs typeface="Courier New" pitchFamily="49" charset="0"/>
              </a:rPr>
              <a:t>(x1,5)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</a:t>
            </a:r>
            <a:r>
              <a:rPr lang="en-US" i="1" dirty="0" smtClean="0"/>
              <a:t>x4</a:t>
            </a:r>
            <a:r>
              <a:rPr lang="en-US" dirty="0" smtClean="0"/>
              <a:t> with priority </a:t>
            </a:r>
            <a:r>
              <a:rPr lang="en-US" i="1" dirty="0" smtClean="0"/>
              <a:t>2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</a:t>
            </a:r>
            <a:r>
              <a:rPr lang="en-US" i="1" dirty="0" smtClean="0"/>
              <a:t>x5</a:t>
            </a:r>
            <a:r>
              <a:rPr lang="en-US" dirty="0" smtClean="0"/>
              <a:t> with priority </a:t>
            </a:r>
            <a:r>
              <a:rPr lang="en-US" i="1" dirty="0" smtClean="0"/>
              <a:t>6</a:t>
            </a:r>
          </a:p>
          <a:p>
            <a:pPr>
              <a:buNone/>
            </a:pPr>
            <a:r>
              <a:rPr lang="en-US" dirty="0" smtClean="0"/>
              <a:t>	c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// x4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d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dirty="0" smtClean="0"/>
              <a:t>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x1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Analogy: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is like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dirty="0" smtClean="0"/>
              <a:t> is like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dequeue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But the whole point is to use priorities instead of FIFO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278960" y="2683440"/>
              <a:ext cx="3327120" cy="1809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2840" y="2676960"/>
                <a:ext cx="3342240" cy="18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5415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00"/>
                </a:solidFill>
              </a:rPr>
              <a:t>But is it right?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219200"/>
          </a:xfrm>
        </p:spPr>
        <p:txBody>
          <a:bodyPr/>
          <a:lstStyle/>
          <a:p>
            <a:r>
              <a:rPr lang="en-US" dirty="0" smtClean="0"/>
              <a:t>“Seems to work”</a:t>
            </a:r>
          </a:p>
          <a:p>
            <a:pPr lvl="1"/>
            <a:r>
              <a:rPr lang="en-US" dirty="0" smtClean="0"/>
              <a:t>Let’s </a:t>
            </a:r>
            <a:r>
              <a:rPr lang="en-US" i="1" dirty="0" smtClean="0"/>
              <a:t>prove</a:t>
            </a:r>
            <a:r>
              <a:rPr lang="en-US" dirty="0" smtClean="0"/>
              <a:t> it restores the heap property (correctness)</a:t>
            </a:r>
          </a:p>
          <a:p>
            <a:pPr lvl="1"/>
            <a:r>
              <a:rPr lang="en-US" dirty="0" smtClean="0"/>
              <a:t>Then let’s </a:t>
            </a:r>
            <a:r>
              <a:rPr lang="en-US" i="1" dirty="0" smtClean="0"/>
              <a:t>prove</a:t>
            </a:r>
            <a:r>
              <a:rPr lang="en-US" dirty="0" smtClean="0"/>
              <a:t> its running time (efficiency)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8800" y="3048000"/>
            <a:ext cx="51054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void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buildHeap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for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= size/2;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2000" kern="0" noProof="0" dirty="0" err="1" smtClean="0">
                <a:latin typeface="Courier New" pitchFamily="49" charset="0"/>
              </a:rPr>
              <a:t>i</a:t>
            </a:r>
            <a:r>
              <a:rPr lang="en-US" sz="2000" kern="0" noProof="0" dirty="0" smtClean="0">
                <a:latin typeface="Courier New" pitchFamily="49" charset="0"/>
              </a:rPr>
              <a:t>&gt;0; </a:t>
            </a:r>
            <a:r>
              <a:rPr lang="en-US" sz="2000" kern="0" noProof="0" dirty="0" err="1" smtClean="0">
                <a:latin typeface="Courier New" pitchFamily="49" charset="0"/>
              </a:rPr>
              <a:t>i</a:t>
            </a:r>
            <a:r>
              <a:rPr lang="en-US" sz="2000" kern="0" noProof="0" dirty="0" smtClean="0">
                <a:latin typeface="Courier New" pitchFamily="49" charset="0"/>
              </a:rPr>
              <a:t>--)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latin typeface="Courier New" pitchFamily="49" charset="0"/>
              </a:rPr>
              <a:t>  = 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</a:t>
            </a:r>
            <a:r>
              <a:rPr lang="en-US" sz="2000" kern="0" dirty="0" err="1" smtClean="0">
                <a:latin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</a:rPr>
              <a:t>];</a:t>
            </a:r>
            <a:endParaRPr lang="en-US" sz="2000" kern="0" noProof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  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hole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percolateDown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i,val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[hole] = </a:t>
            </a:r>
            <a:r>
              <a:rPr lang="en-US" sz="2000" kern="0" dirty="0" err="1" smtClean="0">
                <a:latin typeface="Courier New" pitchFamily="49" charset="0"/>
              </a:rPr>
              <a:t>val</a:t>
            </a:r>
            <a:r>
              <a:rPr lang="en-US" sz="2000" kern="0" dirty="0" smtClean="0">
                <a:latin typeface="Courier New" pitchFamily="49" charset="0"/>
              </a:rPr>
              <a:t>;</a:t>
            </a:r>
            <a:endParaRPr kumimoji="0" lang="en-US" sz="20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}</a:t>
            </a:r>
            <a:endParaRPr kumimoji="0" lang="en-US" sz="20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720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Correctness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3800"/>
            <a:ext cx="7620000" cy="2590800"/>
          </a:xfrm>
        </p:spPr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Loop Invariant:</a:t>
            </a:r>
            <a:r>
              <a:rPr lang="en-US" dirty="0" smtClean="0"/>
              <a:t> For all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j</a:t>
            </a:r>
            <a:r>
              <a:rPr lang="en-US" dirty="0" smtClean="0"/>
              <a:t>&gt;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[j]</a:t>
            </a:r>
            <a:r>
              <a:rPr lang="en-US" dirty="0" smtClean="0"/>
              <a:t> is less than its children</a:t>
            </a:r>
          </a:p>
          <a:p>
            <a:r>
              <a:rPr lang="en-US" dirty="0" smtClean="0"/>
              <a:t>True initially: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j &gt; size/2</a:t>
            </a:r>
            <a:r>
              <a:rPr lang="en-US" dirty="0" smtClean="0"/>
              <a:t>, then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j</a:t>
            </a:r>
            <a:r>
              <a:rPr lang="en-US" dirty="0" smtClean="0"/>
              <a:t> is  a leaf</a:t>
            </a:r>
          </a:p>
          <a:p>
            <a:pPr lvl="1"/>
            <a:r>
              <a:rPr lang="en-US" dirty="0" smtClean="0"/>
              <a:t>Otherwise its left child would be at position &gt;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size</a:t>
            </a:r>
          </a:p>
          <a:p>
            <a:r>
              <a:rPr lang="en-US" dirty="0" smtClean="0"/>
              <a:t>True after one more iteration: loop body 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percolateDown</a:t>
            </a:r>
            <a:r>
              <a:rPr lang="en-US" dirty="0" smtClean="0"/>
              <a:t> make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dirty="0" smtClean="0"/>
              <a:t> less than children without breaking the property for any descendants</a:t>
            </a:r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So after the loop finishes, all nodes are less than their children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8800" y="1447800"/>
            <a:ext cx="5105400" cy="213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void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buildHeap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for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= size/2;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2000" kern="0" noProof="0" dirty="0" err="1" smtClean="0">
                <a:latin typeface="Courier New" pitchFamily="49" charset="0"/>
              </a:rPr>
              <a:t>i</a:t>
            </a:r>
            <a:r>
              <a:rPr lang="en-US" sz="2000" kern="0" noProof="0" dirty="0" smtClean="0">
                <a:latin typeface="Courier New" pitchFamily="49" charset="0"/>
              </a:rPr>
              <a:t>&gt;0; </a:t>
            </a:r>
            <a:r>
              <a:rPr lang="en-US" sz="2000" kern="0" noProof="0" dirty="0" err="1" smtClean="0">
                <a:latin typeface="Courier New" pitchFamily="49" charset="0"/>
              </a:rPr>
              <a:t>i</a:t>
            </a:r>
            <a:r>
              <a:rPr lang="en-US" sz="2000" kern="0" noProof="0" dirty="0" smtClean="0">
                <a:latin typeface="Courier New" pitchFamily="49" charset="0"/>
              </a:rPr>
              <a:t>--)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latin typeface="Courier New" pitchFamily="49" charset="0"/>
              </a:rPr>
              <a:t>  = 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</a:t>
            </a:r>
            <a:r>
              <a:rPr lang="en-US" sz="2000" kern="0" dirty="0" err="1" smtClean="0">
                <a:latin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</a:rPr>
              <a:t>];</a:t>
            </a:r>
            <a:endParaRPr lang="en-US" sz="2000" kern="0" noProof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  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hole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percolateDown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i,val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[hole] = </a:t>
            </a:r>
            <a:r>
              <a:rPr lang="en-US" sz="2000" kern="0" dirty="0" err="1" smtClean="0">
                <a:latin typeface="Courier New" pitchFamily="49" charset="0"/>
              </a:rPr>
              <a:t>val</a:t>
            </a:r>
            <a:r>
              <a:rPr lang="en-US" sz="2000" kern="0" dirty="0" smtClean="0">
                <a:latin typeface="Courier New" pitchFamily="49" charset="0"/>
              </a:rPr>
              <a:t>;</a:t>
            </a:r>
            <a:endParaRPr kumimoji="0" lang="en-US" sz="20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}</a:t>
            </a:r>
            <a:endParaRPr kumimoji="0" lang="en-US" sz="20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49560" y="3680280"/>
              <a:ext cx="7802280" cy="18352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880" y="3674880"/>
                <a:ext cx="7817400" cy="18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6503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Efficienc</a:t>
            </a:r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3800"/>
            <a:ext cx="7620000" cy="2590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Easy argument: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buildHeap</a:t>
            </a:r>
            <a:r>
              <a:rPr lang="en-US" dirty="0" smtClean="0"/>
              <a:t>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where </a:t>
            </a:r>
            <a:r>
              <a:rPr lang="en-US" i="1" dirty="0" smtClean="0"/>
              <a:t>n</a:t>
            </a:r>
            <a:r>
              <a:rPr lang="en-US" dirty="0" smtClean="0"/>
              <a:t> is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size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size/2 </a:t>
            </a:r>
            <a:r>
              <a:rPr lang="en-US" dirty="0" smtClean="0">
                <a:cs typeface="Courier New" pitchFamily="49" charset="0"/>
              </a:rPr>
              <a:t>loop iterations</a:t>
            </a:r>
          </a:p>
          <a:p>
            <a:r>
              <a:rPr lang="en-US" dirty="0" smtClean="0">
                <a:cs typeface="Courier New" pitchFamily="49" charset="0"/>
              </a:rPr>
              <a:t>Each iteration does one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percolateDown</a:t>
            </a:r>
            <a:r>
              <a:rPr lang="en-US" dirty="0" smtClean="0">
                <a:cs typeface="Courier New" pitchFamily="49" charset="0"/>
              </a:rPr>
              <a:t>, each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endParaRPr lang="en-US" dirty="0" smtClean="0"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cs typeface="Courier New" pitchFamily="49" charset="0"/>
              </a:rPr>
              <a:t>This is correct, but there is a more precise (“tighter”) analysis of the algorithm…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8800" y="1447800"/>
            <a:ext cx="5105400" cy="213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void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buildHeap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for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= size/2;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2000" kern="0" noProof="0" dirty="0" err="1" smtClean="0">
                <a:latin typeface="Courier New" pitchFamily="49" charset="0"/>
              </a:rPr>
              <a:t>i</a:t>
            </a:r>
            <a:r>
              <a:rPr lang="en-US" sz="2000" kern="0" noProof="0" dirty="0" smtClean="0">
                <a:latin typeface="Courier New" pitchFamily="49" charset="0"/>
              </a:rPr>
              <a:t>&gt;0; </a:t>
            </a:r>
            <a:r>
              <a:rPr lang="en-US" sz="2000" kern="0" noProof="0" dirty="0" err="1" smtClean="0">
                <a:latin typeface="Courier New" pitchFamily="49" charset="0"/>
              </a:rPr>
              <a:t>i</a:t>
            </a:r>
            <a:r>
              <a:rPr lang="en-US" sz="2000" kern="0" noProof="0" dirty="0" smtClean="0">
                <a:latin typeface="Courier New" pitchFamily="49" charset="0"/>
              </a:rPr>
              <a:t>--)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latin typeface="Courier New" pitchFamily="49" charset="0"/>
              </a:rPr>
              <a:t>  = 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</a:t>
            </a:r>
            <a:r>
              <a:rPr lang="en-US" sz="2000" kern="0" dirty="0" err="1" smtClean="0">
                <a:latin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</a:rPr>
              <a:t>];</a:t>
            </a:r>
            <a:endParaRPr lang="en-US" sz="2000" kern="0" noProof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  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hole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percolateDown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i,val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[hole] = </a:t>
            </a:r>
            <a:r>
              <a:rPr lang="en-US" sz="2000" kern="0" dirty="0" err="1" smtClean="0">
                <a:latin typeface="Courier New" pitchFamily="49" charset="0"/>
              </a:rPr>
              <a:t>val</a:t>
            </a:r>
            <a:r>
              <a:rPr lang="en-US" sz="2000" kern="0" dirty="0" smtClean="0">
                <a:latin typeface="Courier New" pitchFamily="49" charset="0"/>
              </a:rPr>
              <a:t>;</a:t>
            </a:r>
            <a:endParaRPr kumimoji="0" lang="en-US" sz="20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}</a:t>
            </a:r>
            <a:endParaRPr kumimoji="0" lang="en-US" sz="20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684120" y="4149000"/>
              <a:ext cx="1346400" cy="7084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6920" y="4143240"/>
                <a:ext cx="1361520" cy="71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5013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Efficiency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239" y="3347156"/>
            <a:ext cx="8001000" cy="2971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Better argument: 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buildHeap</a:t>
            </a:r>
            <a:r>
              <a:rPr lang="en-US" dirty="0" smtClean="0">
                <a:solidFill>
                  <a:srgbClr val="C00000"/>
                </a:solidFill>
              </a:rPr>
              <a:t> is </a:t>
            </a:r>
            <a:r>
              <a:rPr lang="en-US" i="1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) where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 is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size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size/2 </a:t>
            </a:r>
            <a:r>
              <a:rPr lang="en-US" dirty="0" smtClean="0">
                <a:solidFill>
                  <a:srgbClr val="C00000"/>
                </a:solidFill>
                <a:cs typeface="Courier New" pitchFamily="49" charset="0"/>
              </a:rPr>
              <a:t>total loop iterations: </a:t>
            </a:r>
            <a:r>
              <a:rPr lang="en-US" i="1" dirty="0" smtClean="0">
                <a:solidFill>
                  <a:srgbClr val="C00000"/>
                </a:solidFill>
                <a:cs typeface="Courier New" pitchFamily="49" charset="0"/>
              </a:rPr>
              <a:t>O</a:t>
            </a:r>
            <a:r>
              <a:rPr lang="en-US" dirty="0" smtClean="0">
                <a:solidFill>
                  <a:srgbClr val="C00000"/>
                </a:solidFill>
                <a:cs typeface="Courier New" pitchFamily="49" charset="0"/>
              </a:rPr>
              <a:t>(</a:t>
            </a:r>
            <a:r>
              <a:rPr lang="en-US" i="1" dirty="0" smtClean="0">
                <a:solidFill>
                  <a:srgbClr val="C00000"/>
                </a:solidFill>
                <a:cs typeface="Courier New" pitchFamily="49" charset="0"/>
              </a:rPr>
              <a:t>n</a:t>
            </a:r>
            <a:r>
              <a:rPr lang="en-US" dirty="0" smtClean="0">
                <a:solidFill>
                  <a:srgbClr val="C00000"/>
                </a:solidFill>
                <a:cs typeface="Courier New" pitchFamily="49" charset="0"/>
              </a:rPr>
              <a:t>)</a:t>
            </a:r>
          </a:p>
          <a:p>
            <a:r>
              <a:rPr lang="en-US" dirty="0" smtClean="0">
                <a:solidFill>
                  <a:schemeClr val="accent2"/>
                </a:solidFill>
                <a:cs typeface="Courier New" pitchFamily="49" charset="0"/>
              </a:rPr>
              <a:t>1/2 the loop iterations percolate at most 1 step</a:t>
            </a:r>
          </a:p>
          <a:p>
            <a:r>
              <a:rPr lang="en-US" dirty="0" smtClean="0">
                <a:solidFill>
                  <a:schemeClr val="accent2"/>
                </a:solidFill>
                <a:cs typeface="Courier New" pitchFamily="49" charset="0"/>
              </a:rPr>
              <a:t>1/4 the loop iterations percolate at most 2 steps</a:t>
            </a:r>
          </a:p>
          <a:p>
            <a:r>
              <a:rPr lang="en-US" dirty="0" smtClean="0">
                <a:solidFill>
                  <a:schemeClr val="accent2"/>
                </a:solidFill>
                <a:cs typeface="Courier New" pitchFamily="49" charset="0"/>
              </a:rPr>
              <a:t>1/8 the loop iterations percolate at most 3 steps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cs typeface="Courier New" pitchFamily="49" charset="0"/>
              </a:rPr>
              <a:t>…</a:t>
            </a:r>
          </a:p>
          <a:p>
            <a:r>
              <a:rPr lang="en-US" dirty="0" smtClean="0">
                <a:solidFill>
                  <a:srgbClr val="C00000"/>
                </a:solidFill>
                <a:cs typeface="Courier New" pitchFamily="49" charset="0"/>
              </a:rPr>
              <a:t>((1/2) + (2/4) + (3/8) + (4/16) + (5/32) + …) &lt; 2  (page 4 of Weiss)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So at most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2*(size/2)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i="1" dirty="0" smtClean="0">
                <a:cs typeface="Courier New" pitchFamily="49" charset="0"/>
              </a:rPr>
              <a:t>total</a:t>
            </a:r>
            <a:r>
              <a:rPr lang="en-US" dirty="0" smtClean="0">
                <a:cs typeface="Courier New" pitchFamily="49" charset="0"/>
              </a:rPr>
              <a:t> percolate steps: </a:t>
            </a:r>
            <a:r>
              <a:rPr lang="en-US" i="1" dirty="0" smtClean="0">
                <a:cs typeface="Courier New" pitchFamily="49" charset="0"/>
              </a:rPr>
              <a:t>O</a:t>
            </a:r>
            <a:r>
              <a:rPr lang="en-US" dirty="0" smtClean="0">
                <a:cs typeface="Courier New" pitchFamily="49" charset="0"/>
              </a:rPr>
              <a:t>(</a:t>
            </a:r>
            <a:r>
              <a:rPr lang="en-US" i="1" dirty="0" smtClean="0">
                <a:cs typeface="Courier New" pitchFamily="49" charset="0"/>
              </a:rPr>
              <a:t>n</a:t>
            </a:r>
            <a:r>
              <a:rPr lang="en-US" dirty="0" smtClean="0">
                <a:cs typeface="Courier New" pitchFamily="49" charset="0"/>
              </a:rPr>
              <a:t>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8800" y="1143000"/>
            <a:ext cx="5105400" cy="213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void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buildHeap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for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= size/2;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2000" kern="0" noProof="0" dirty="0" err="1" smtClean="0">
                <a:latin typeface="Courier New" pitchFamily="49" charset="0"/>
              </a:rPr>
              <a:t>i</a:t>
            </a:r>
            <a:r>
              <a:rPr lang="en-US" sz="2000" kern="0" noProof="0" dirty="0" smtClean="0">
                <a:latin typeface="Courier New" pitchFamily="49" charset="0"/>
              </a:rPr>
              <a:t>&gt;0; </a:t>
            </a:r>
            <a:r>
              <a:rPr lang="en-US" sz="2000" kern="0" noProof="0" dirty="0" err="1" smtClean="0">
                <a:latin typeface="Courier New" pitchFamily="49" charset="0"/>
              </a:rPr>
              <a:t>i</a:t>
            </a:r>
            <a:r>
              <a:rPr lang="en-US" sz="2000" kern="0" noProof="0" dirty="0" smtClean="0">
                <a:latin typeface="Courier New" pitchFamily="49" charset="0"/>
              </a:rPr>
              <a:t>--)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latin typeface="Courier New" pitchFamily="49" charset="0"/>
              </a:rPr>
              <a:t>  = 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</a:t>
            </a:r>
            <a:r>
              <a:rPr lang="en-US" sz="2000" kern="0" dirty="0" err="1" smtClean="0">
                <a:latin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</a:rPr>
              <a:t>];</a:t>
            </a:r>
            <a:endParaRPr lang="en-US" sz="2000" kern="0" noProof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  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hole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percolateDown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i,val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[hole] = </a:t>
            </a:r>
            <a:r>
              <a:rPr lang="en-US" sz="2000" kern="0" dirty="0" err="1" smtClean="0">
                <a:latin typeface="Courier New" pitchFamily="49" charset="0"/>
              </a:rPr>
              <a:t>val</a:t>
            </a:r>
            <a:r>
              <a:rPr lang="en-US" sz="2000" kern="0" dirty="0" smtClean="0">
                <a:latin typeface="Courier New" pitchFamily="49" charset="0"/>
              </a:rPr>
              <a:t>;</a:t>
            </a:r>
            <a:endParaRPr kumimoji="0" lang="en-US" sz="20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}</a:t>
            </a:r>
            <a:endParaRPr kumimoji="0" lang="en-US" sz="20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085667" y="3194756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3590925"/>
            <a:ext cx="317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8404578" y="3579283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4038600"/>
            <a:ext cx="317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4038600"/>
            <a:ext cx="317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895" y="4038600"/>
            <a:ext cx="317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378" y="4038600"/>
            <a:ext cx="317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H="1">
            <a:off x="7239000" y="4356100"/>
            <a:ext cx="285750" cy="292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524750" y="4356100"/>
            <a:ext cx="158750" cy="292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2" y="4356100"/>
            <a:ext cx="371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890" y="4356099"/>
            <a:ext cx="244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 bwMode="auto">
          <a:xfrm>
            <a:off x="8404578" y="4362450"/>
            <a:ext cx="158750" cy="292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8868128" y="4362450"/>
            <a:ext cx="158750" cy="292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8238067" y="4362450"/>
            <a:ext cx="149578" cy="285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177" y="4362450"/>
            <a:ext cx="2381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268200" y="4185720"/>
              <a:ext cx="1437120" cy="17668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5680" y="4182120"/>
                <a:ext cx="1445760" cy="177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9773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Lessons from </a:t>
            </a:r>
            <a:r>
              <a:rPr lang="en-US" b="1" i="0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buildHeap</a:t>
            </a:r>
            <a:endParaRPr lang="en-US" b="1" i="0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r>
              <a:rPr lang="en-US" dirty="0" smtClean="0"/>
              <a:t>Without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buildHeap</a:t>
            </a:r>
            <a:r>
              <a:rPr lang="en-US" dirty="0" smtClean="0"/>
              <a:t>, our ADT already let clients implement their own in</a:t>
            </a:r>
            <a:r>
              <a:rPr lang="en-US" i="1" dirty="0" smtClean="0">
                <a:sym typeface="Symbol"/>
              </a:rPr>
              <a:t>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worst case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By providing a specialized operation internal to the data structure (with access to the internal data), we can do </a:t>
            </a:r>
            <a:r>
              <a:rPr lang="en-US" i="1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) worst case</a:t>
            </a:r>
          </a:p>
          <a:p>
            <a:pPr lvl="1"/>
            <a:r>
              <a:rPr lang="en-US" dirty="0" smtClean="0"/>
              <a:t>Intuition: Most data is near a leaf, so better to percolate down</a:t>
            </a:r>
          </a:p>
          <a:p>
            <a:endParaRPr lang="en-US" sz="1000" dirty="0" smtClean="0"/>
          </a:p>
          <a:p>
            <a:r>
              <a:rPr lang="en-US" dirty="0" smtClean="0"/>
              <a:t>Can analyze this algorithm for:</a:t>
            </a:r>
          </a:p>
          <a:p>
            <a:pPr lvl="1"/>
            <a:r>
              <a:rPr lang="en-US" dirty="0" smtClean="0"/>
              <a:t>Correctness: </a:t>
            </a:r>
          </a:p>
          <a:p>
            <a:pPr lvl="2"/>
            <a:r>
              <a:rPr lang="en-US" dirty="0" smtClean="0"/>
              <a:t>Non-trivial inductive proof using loop invariant</a:t>
            </a:r>
          </a:p>
          <a:p>
            <a:pPr lvl="1"/>
            <a:r>
              <a:rPr lang="en-US" dirty="0" smtClean="0"/>
              <a:t>Efficiency:</a:t>
            </a:r>
          </a:p>
          <a:p>
            <a:pPr lvl="2"/>
            <a:r>
              <a:rPr lang="en-US" dirty="0" smtClean="0"/>
              <a:t>First analysis easily proved it was O(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Tighter analysis shows same algorithm is </a:t>
            </a:r>
            <a:r>
              <a:rPr lang="en-US" i="1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87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Like all good ADTs, the priority queue arises often</a:t>
            </a:r>
          </a:p>
          <a:p>
            <a:pPr lvl="1"/>
            <a:r>
              <a:rPr lang="en-US" dirty="0" smtClean="0"/>
              <a:t>Sometimes blatant, sometimes less obvious</a:t>
            </a:r>
          </a:p>
          <a:p>
            <a:pPr lvl="1"/>
            <a:endParaRPr lang="en-US" dirty="0" smtClean="0"/>
          </a:p>
          <a:p>
            <a:pPr>
              <a:lnSpc>
                <a:spcPts val="2000"/>
              </a:lnSpc>
            </a:pPr>
            <a:r>
              <a:rPr lang="en-US" dirty="0" smtClean="0">
                <a:solidFill>
                  <a:schemeClr val="accent2"/>
                </a:solidFill>
              </a:rPr>
              <a:t>Run multiple programs in the operating system</a:t>
            </a:r>
          </a:p>
          <a:p>
            <a:pPr lvl="1">
              <a:lnSpc>
                <a:spcPts val="2000"/>
              </a:lnSpc>
            </a:pPr>
            <a:r>
              <a:rPr lang="en-US" dirty="0" smtClean="0"/>
              <a:t>“critical” before “interactive” before “compute-intensive”</a:t>
            </a:r>
          </a:p>
          <a:p>
            <a:pPr lvl="1">
              <a:lnSpc>
                <a:spcPts val="2000"/>
              </a:lnSpc>
            </a:pPr>
            <a:r>
              <a:rPr lang="en-US" dirty="0" smtClean="0"/>
              <a:t>Maybe let users set priority level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en-US" dirty="0" smtClean="0">
                <a:solidFill>
                  <a:schemeClr val="accent2"/>
                </a:solidFill>
              </a:rPr>
              <a:t>Treat hospital patients in order of severity (or triage)</a:t>
            </a:r>
          </a:p>
          <a:p>
            <a:pPr>
              <a:lnSpc>
                <a:spcPts val="2800"/>
              </a:lnSpc>
            </a:pPr>
            <a:r>
              <a:rPr lang="en-US" dirty="0" smtClean="0">
                <a:solidFill>
                  <a:schemeClr val="accent2"/>
                </a:solidFill>
              </a:rPr>
              <a:t>Select print jobs in order of decreasing length?</a:t>
            </a:r>
          </a:p>
          <a:p>
            <a:pPr>
              <a:lnSpc>
                <a:spcPts val="2800"/>
              </a:lnSpc>
            </a:pPr>
            <a:r>
              <a:rPr lang="en-US" dirty="0" smtClean="0">
                <a:solidFill>
                  <a:schemeClr val="accent2"/>
                </a:solidFill>
              </a:rPr>
              <a:t>Forward network packets in order of urgency</a:t>
            </a:r>
          </a:p>
          <a:p>
            <a:pPr>
              <a:lnSpc>
                <a:spcPts val="2800"/>
              </a:lnSpc>
            </a:pPr>
            <a:r>
              <a:rPr lang="en-US" dirty="0" smtClean="0">
                <a:solidFill>
                  <a:schemeClr val="accent2"/>
                </a:solidFill>
              </a:rPr>
              <a:t>Select most frequent symbols for data compression </a:t>
            </a:r>
          </a:p>
          <a:p>
            <a:pPr>
              <a:lnSpc>
                <a:spcPts val="2800"/>
              </a:lnSpc>
            </a:pPr>
            <a:r>
              <a:rPr lang="en-US" dirty="0" smtClean="0">
                <a:solidFill>
                  <a:schemeClr val="accent2"/>
                </a:solidFill>
              </a:rPr>
              <a:t>Sort (first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>
                <a:solidFill>
                  <a:schemeClr val="accent2"/>
                </a:solidFill>
              </a:rPr>
              <a:t> all, then repeatedly 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CSE373: Data Structures &amp; Algorithms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Finding a good data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Will show an efficient, non-obvious data structure for this ADT</a:t>
            </a:r>
          </a:p>
          <a:p>
            <a:pPr lvl="1"/>
            <a:r>
              <a:rPr lang="en-US" dirty="0" smtClean="0"/>
              <a:t>But first let’s analyze some “obvious” ideas for </a:t>
            </a:r>
            <a:r>
              <a:rPr lang="en-US" i="1" dirty="0" smtClean="0"/>
              <a:t>n</a:t>
            </a:r>
            <a:r>
              <a:rPr lang="en-US" dirty="0" smtClean="0"/>
              <a:t> data items</a:t>
            </a:r>
          </a:p>
          <a:p>
            <a:pPr lvl="1"/>
            <a:r>
              <a:rPr lang="en-US" dirty="0" smtClean="0"/>
              <a:t>All times worst-case; assume arrays “have room”</a:t>
            </a:r>
          </a:p>
          <a:p>
            <a:pPr lvl="1"/>
            <a:endParaRPr lang="en-US" dirty="0" smtClean="0"/>
          </a:p>
          <a:p>
            <a:pPr>
              <a:lnSpc>
                <a:spcPts val="2800"/>
              </a:lnSpc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data</a:t>
            </a:r>
            <a:r>
              <a:rPr lang="en-US" dirty="0" smtClean="0">
                <a:solidFill>
                  <a:schemeClr val="accent2"/>
                </a:solidFill>
              </a:rPr>
              <a:t>	  	     </a:t>
            </a:r>
            <a:r>
              <a:rPr lang="en-US" i="1" dirty="0" smtClean="0">
                <a:solidFill>
                  <a:schemeClr val="accent2"/>
                </a:solidFill>
              </a:rPr>
              <a:t>insert algorithm / time</a:t>
            </a:r>
            <a:r>
              <a:rPr lang="en-US" dirty="0" smtClean="0">
                <a:solidFill>
                  <a:schemeClr val="accent2"/>
                </a:solidFill>
              </a:rPr>
              <a:t>      </a:t>
            </a:r>
            <a:r>
              <a:rPr lang="en-US" i="1" dirty="0" err="1" smtClean="0">
                <a:solidFill>
                  <a:schemeClr val="accent2"/>
                </a:solidFill>
              </a:rPr>
              <a:t>deleteMin</a:t>
            </a:r>
            <a:r>
              <a:rPr lang="en-US" i="1" dirty="0" smtClean="0">
                <a:solidFill>
                  <a:schemeClr val="accent2"/>
                </a:solidFill>
              </a:rPr>
              <a:t> algorithm / time</a:t>
            </a:r>
          </a:p>
          <a:p>
            <a:pPr>
              <a:lnSpc>
                <a:spcPts val="2800"/>
              </a:lnSpc>
              <a:buNone/>
            </a:pPr>
            <a:r>
              <a:rPr lang="en-US" dirty="0" smtClean="0"/>
              <a:t>unsorted array	</a:t>
            </a:r>
          </a:p>
          <a:p>
            <a:pPr>
              <a:lnSpc>
                <a:spcPts val="2800"/>
              </a:lnSpc>
              <a:buNone/>
            </a:pPr>
            <a:r>
              <a:rPr lang="en-US" dirty="0" smtClean="0"/>
              <a:t>unsorted linked list</a:t>
            </a:r>
          </a:p>
          <a:p>
            <a:pPr>
              <a:lnSpc>
                <a:spcPts val="2800"/>
              </a:lnSpc>
              <a:buNone/>
            </a:pPr>
            <a:r>
              <a:rPr lang="en-US" dirty="0" smtClean="0"/>
              <a:t>sorted circular array</a:t>
            </a:r>
          </a:p>
          <a:p>
            <a:pPr>
              <a:lnSpc>
                <a:spcPts val="2800"/>
              </a:lnSpc>
              <a:buNone/>
            </a:pPr>
            <a:r>
              <a:rPr lang="en-US" dirty="0" smtClean="0"/>
              <a:t>sorted linked list	</a:t>
            </a:r>
          </a:p>
          <a:p>
            <a:pPr>
              <a:lnSpc>
                <a:spcPts val="2800"/>
              </a:lnSpc>
              <a:buNone/>
            </a:pPr>
            <a:r>
              <a:rPr lang="en-US" dirty="0" smtClean="0"/>
              <a:t>binary search tree</a:t>
            </a:r>
          </a:p>
          <a:p>
            <a:pPr>
              <a:lnSpc>
                <a:spcPts val="2800"/>
              </a:lnSpc>
              <a:buNone/>
            </a:pPr>
            <a:r>
              <a:rPr lang="en-US" dirty="0" smtClean="0"/>
              <a:t>AVL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3505200"/>
            <a:ext cx="5791200" cy="2545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2800"/>
              </a:lnSpc>
              <a:spcBef>
                <a:spcPct val="20000"/>
              </a:spcBef>
            </a:pP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add 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at end         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(1)     </a:t>
            </a: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    search               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342900" lvl="0" indent="-342900">
              <a:lnSpc>
                <a:spcPts val="2800"/>
              </a:lnSpc>
              <a:spcBef>
                <a:spcPct val="20000"/>
              </a:spcBef>
            </a:pP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add 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at front        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(1)     </a:t>
            </a: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    search               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342900" lvl="0" indent="-342900">
              <a:lnSpc>
                <a:spcPts val="2800"/>
              </a:lnSpc>
              <a:spcBef>
                <a:spcPct val="20000"/>
              </a:spcBef>
            </a:pP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search 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/ shift      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)        </a:t>
            </a:r>
            <a:r>
              <a:rPr lang="en-US" sz="1000" b="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move 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front         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(1)</a:t>
            </a:r>
          </a:p>
          <a:p>
            <a:pPr marL="342900" lvl="0" indent="-342900">
              <a:lnSpc>
                <a:spcPts val="2800"/>
              </a:lnSpc>
              <a:spcBef>
                <a:spcPct val="20000"/>
              </a:spcBef>
            </a:pP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put 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in right place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)        </a:t>
            </a:r>
            <a:r>
              <a:rPr lang="en-US" sz="1000" b="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remove 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at front  </a:t>
            </a:r>
            <a:r>
              <a:rPr lang="en-US" sz="1000" b="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(1)</a:t>
            </a:r>
          </a:p>
          <a:p>
            <a:pPr marL="342900" lvl="0" indent="-342900">
              <a:lnSpc>
                <a:spcPts val="2800"/>
              </a:lnSpc>
              <a:spcBef>
                <a:spcPct val="20000"/>
              </a:spcBef>
            </a:pP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put 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in right place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)	</a:t>
            </a: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     leftmost              </a:t>
            </a:r>
            <a:r>
              <a:rPr lang="en-US" sz="1000" b="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342900" lvl="0" indent="-342900">
              <a:lnSpc>
                <a:spcPts val="2800"/>
              </a:lnSpc>
              <a:spcBef>
                <a:spcPct val="20000"/>
              </a:spcBef>
            </a:pP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put 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in right place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10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i="1" kern="0" dirty="0" smtClean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)  leftmost      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10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Our data structure: the Binary Heap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1524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i="1" dirty="0" smtClean="0"/>
              <a:t>binary min-heap</a:t>
            </a:r>
            <a:r>
              <a:rPr lang="en-US" dirty="0" smtClean="0"/>
              <a:t> (or just </a:t>
            </a:r>
            <a:r>
              <a:rPr lang="en-US" i="1" dirty="0" smtClean="0"/>
              <a:t>binary heap</a:t>
            </a:r>
            <a:r>
              <a:rPr lang="en-US" dirty="0" smtClean="0"/>
              <a:t> or just </a:t>
            </a:r>
            <a:r>
              <a:rPr lang="en-US" i="1" dirty="0" smtClean="0"/>
              <a:t>heap</a:t>
            </a:r>
            <a:r>
              <a:rPr lang="en-US" dirty="0" smtClean="0"/>
              <a:t>) has: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Structure property:</a:t>
            </a:r>
            <a:r>
              <a:rPr lang="en-US" dirty="0" smtClean="0"/>
              <a:t> A </a:t>
            </a:r>
            <a:r>
              <a:rPr lang="en-US" i="1" dirty="0" smtClean="0">
                <a:solidFill>
                  <a:srgbClr val="FF0000"/>
                </a:solidFill>
              </a:rPr>
              <a:t>complet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binary tree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Heap </a:t>
            </a:r>
            <a:r>
              <a:rPr lang="en-US" dirty="0">
                <a:solidFill>
                  <a:schemeClr val="accent2"/>
                </a:solidFill>
              </a:rPr>
              <a:t>property: </a:t>
            </a:r>
            <a:r>
              <a:rPr lang="en-US" dirty="0"/>
              <a:t>The priority of every </a:t>
            </a:r>
            <a:r>
              <a:rPr lang="en-US" dirty="0" smtClean="0"/>
              <a:t>(non-root) </a:t>
            </a:r>
            <a:r>
              <a:rPr lang="en-US" dirty="0"/>
              <a:t>node is </a:t>
            </a:r>
            <a:r>
              <a:rPr lang="en-US" dirty="0" smtClean="0">
                <a:solidFill>
                  <a:srgbClr val="FF0000"/>
                </a:solidFill>
              </a:rPr>
              <a:t>less than </a:t>
            </a:r>
            <a:r>
              <a:rPr lang="en-US" dirty="0"/>
              <a:t>the priority of its </a:t>
            </a:r>
            <a:r>
              <a:rPr lang="en-US" dirty="0" smtClean="0"/>
              <a:t>parent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Not</a:t>
            </a:r>
            <a:r>
              <a:rPr lang="en-US" i="1" dirty="0" smtClean="0">
                <a:solidFill>
                  <a:srgbClr val="FF0000"/>
                </a:solidFill>
              </a:rPr>
              <a:t> a binary search tree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33400" y="3390900"/>
            <a:ext cx="2717800" cy="1543050"/>
            <a:chOff x="533400" y="3390900"/>
            <a:chExt cx="2717800" cy="1543050"/>
          </a:xfrm>
        </p:grpSpPr>
        <p:sp>
          <p:nvSpPr>
            <p:cNvPr id="7" name="Oval 4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133600" y="4648200"/>
              <a:ext cx="508000" cy="28575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15</a:t>
              </a:r>
            </a:p>
          </p:txBody>
        </p:sp>
        <p:sp>
          <p:nvSpPr>
            <p:cNvPr id="8" name="Oval 5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219200" y="464820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30</a:t>
              </a:r>
            </a:p>
          </p:txBody>
        </p:sp>
        <p:sp>
          <p:nvSpPr>
            <p:cNvPr id="9" name="Oval 6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43200" y="407670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80</a:t>
              </a:r>
            </a:p>
          </p:txBody>
        </p:sp>
        <p:sp>
          <p:nvSpPr>
            <p:cNvPr id="10" name="Oval 7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625600" y="4076700"/>
              <a:ext cx="508000" cy="28575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20</a:t>
              </a:r>
            </a:p>
          </p:txBody>
        </p:sp>
        <p:sp>
          <p:nvSpPr>
            <p:cNvPr id="11" name="Oval 8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235200" y="350520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10</a:t>
              </a:r>
            </a:p>
          </p:txBody>
        </p:sp>
        <p:cxnSp>
          <p:nvCxnSpPr>
            <p:cNvPr id="12" name="AutoShape 9"/>
            <p:cNvCxnSpPr>
              <a:cxnSpLocks noChangeShapeType="1"/>
              <a:stCxn id="11" idx="3"/>
              <a:endCxn id="10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1879600" y="3768725"/>
              <a:ext cx="430213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" name="AutoShape 10"/>
            <p:cNvCxnSpPr>
              <a:cxnSpLocks noChangeShapeType="1"/>
              <a:stCxn id="11" idx="5"/>
              <a:endCxn id="9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2668588" y="3768725"/>
              <a:ext cx="328612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11"/>
            <p:cNvCxnSpPr>
              <a:cxnSpLocks noChangeShapeType="1"/>
              <a:stCxn id="10" idx="3"/>
              <a:endCxn id="8" idx="0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1473200" y="4340225"/>
              <a:ext cx="227013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12"/>
            <p:cNvCxnSpPr>
              <a:cxnSpLocks noChangeShapeType="1"/>
              <a:stCxn id="10" idx="5"/>
              <a:endCxn id="7" idx="0"/>
            </p:cNvCxnSpPr>
            <p:nvPr>
              <p:custDataLst>
                <p:tags r:id="rId27"/>
              </p:custDataLst>
            </p:nvPr>
          </p:nvCxnSpPr>
          <p:spPr bwMode="auto">
            <a:xfrm>
              <a:off x="2058988" y="4340225"/>
              <a:ext cx="328612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3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33400" y="3390900"/>
              <a:ext cx="1549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+mn-lt"/>
                </a:rPr>
                <a:t>not a heap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67200" y="3276600"/>
            <a:ext cx="3556000" cy="1946275"/>
            <a:chOff x="4267200" y="3276600"/>
            <a:chExt cx="3556000" cy="1946275"/>
          </a:xfrm>
        </p:grpSpPr>
        <p:grpSp>
          <p:nvGrpSpPr>
            <p:cNvPr id="36" name="Group 35"/>
            <p:cNvGrpSpPr/>
            <p:nvPr/>
          </p:nvGrpSpPr>
          <p:grpSpPr>
            <a:xfrm>
              <a:off x="4267200" y="3276600"/>
              <a:ext cx="3556000" cy="1946275"/>
              <a:chOff x="4267200" y="2930525"/>
              <a:chExt cx="3556000" cy="1946275"/>
            </a:xfrm>
          </p:grpSpPr>
          <p:sp>
            <p:nvSpPr>
              <p:cNvPr id="16" name="Oval 13"/>
              <p:cNvSpPr>
                <a:spLocks noChangeAspect="1"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7315200" y="401637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99</a:t>
                </a:r>
              </a:p>
            </p:txBody>
          </p:sp>
          <p:sp>
            <p:nvSpPr>
              <p:cNvPr id="17" name="Oval 14"/>
              <p:cNvSpPr>
                <a:spLocks noChangeAspect="1"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791200" y="401637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60</a:t>
                </a:r>
              </a:p>
            </p:txBody>
          </p:sp>
          <p:sp>
            <p:nvSpPr>
              <p:cNvPr id="18" name="Oval 15"/>
              <p:cNvSpPr>
                <a:spLocks noChangeAspect="1"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775200" y="401637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40</a:t>
                </a:r>
              </a:p>
            </p:txBody>
          </p:sp>
          <p:sp>
            <p:nvSpPr>
              <p:cNvPr id="19" name="Oval 16"/>
              <p:cNvSpPr>
                <a:spLocks noChangeAspect="1"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6908800" y="350202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80</a:t>
                </a:r>
              </a:p>
            </p:txBody>
          </p:sp>
          <p:sp>
            <p:nvSpPr>
              <p:cNvPr id="20" name="Oval 17"/>
              <p:cNvSpPr>
                <a:spLocks noChangeAspect="1"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384800" y="350202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20</a:t>
                </a:r>
              </a:p>
            </p:txBody>
          </p:sp>
          <p:sp>
            <p:nvSpPr>
              <p:cNvPr id="21" name="Oval 18"/>
              <p:cNvSpPr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096000" y="293052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10</a:t>
                </a:r>
              </a:p>
            </p:txBody>
          </p:sp>
          <p:cxnSp>
            <p:nvCxnSpPr>
              <p:cNvPr id="22" name="AutoShape 19"/>
              <p:cNvCxnSpPr>
                <a:cxnSpLocks noChangeShapeType="1"/>
                <a:stCxn id="21" idx="3"/>
                <a:endCxn id="20" idx="0"/>
              </p:cNvCxnSpPr>
              <p:nvPr>
                <p:custDataLst>
                  <p:tags r:id="rId8"/>
                </p:custDataLst>
              </p:nvPr>
            </p:nvCxnSpPr>
            <p:spPr bwMode="auto">
              <a:xfrm flipH="1">
                <a:off x="5638800" y="3194050"/>
                <a:ext cx="531813" cy="28892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3" name="AutoShape 20"/>
              <p:cNvCxnSpPr>
                <a:cxnSpLocks noChangeShapeType="1"/>
                <a:stCxn id="21" idx="5"/>
                <a:endCxn id="19" idx="0"/>
              </p:cNvCxnSpPr>
              <p:nvPr>
                <p:custDataLst>
                  <p:tags r:id="rId9"/>
                </p:custDataLst>
              </p:nvPr>
            </p:nvCxnSpPr>
            <p:spPr bwMode="auto">
              <a:xfrm>
                <a:off x="6529388" y="3194050"/>
                <a:ext cx="633412" cy="28892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4" name="AutoShape 21"/>
              <p:cNvCxnSpPr>
                <a:cxnSpLocks noChangeShapeType="1"/>
                <a:stCxn id="19" idx="5"/>
                <a:endCxn id="16" idx="0"/>
              </p:cNvCxnSpPr>
              <p:nvPr>
                <p:custDataLst>
                  <p:tags r:id="rId10"/>
                </p:custDataLst>
              </p:nvPr>
            </p:nvCxnSpPr>
            <p:spPr bwMode="auto">
              <a:xfrm rot="16200000" flipH="1">
                <a:off x="7320579" y="3767753"/>
                <a:ext cx="270447" cy="22679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5" name="AutoShape 22"/>
              <p:cNvCxnSpPr>
                <a:cxnSpLocks noChangeShapeType="1"/>
                <a:stCxn id="20" idx="3"/>
                <a:endCxn id="18" idx="0"/>
              </p:cNvCxnSpPr>
              <p:nvPr>
                <p:custDataLst>
                  <p:tags r:id="rId11"/>
                </p:custDataLst>
              </p:nvPr>
            </p:nvCxnSpPr>
            <p:spPr bwMode="auto">
              <a:xfrm flipH="1">
                <a:off x="5029200" y="3765550"/>
                <a:ext cx="430213" cy="2317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6" name="AutoShape 23"/>
              <p:cNvCxnSpPr>
                <a:cxnSpLocks noChangeShapeType="1"/>
                <a:stCxn id="20" idx="5"/>
                <a:endCxn id="17" idx="0"/>
              </p:cNvCxnSpPr>
              <p:nvPr>
                <p:custDataLst>
                  <p:tags r:id="rId12"/>
                </p:custDataLst>
              </p:nvPr>
            </p:nvCxnSpPr>
            <p:spPr bwMode="auto">
              <a:xfrm>
                <a:off x="5818188" y="3765550"/>
                <a:ext cx="227012" cy="2317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27" name="Oval 24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267200" y="4505325"/>
                <a:ext cx="660400" cy="371475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50</a:t>
                </a:r>
              </a:p>
            </p:txBody>
          </p:sp>
          <p:cxnSp>
            <p:nvCxnSpPr>
              <p:cNvPr id="28" name="AutoShape 25"/>
              <p:cNvCxnSpPr>
                <a:cxnSpLocks noChangeShapeType="1"/>
                <a:stCxn id="18" idx="3"/>
                <a:endCxn id="27" idx="0"/>
              </p:cNvCxnSpPr>
              <p:nvPr>
                <p:custDataLst>
                  <p:tags r:id="rId14"/>
                </p:custDataLst>
              </p:nvPr>
            </p:nvCxnSpPr>
            <p:spPr bwMode="auto">
              <a:xfrm flipH="1">
                <a:off x="4597400" y="4279900"/>
                <a:ext cx="252413" cy="2063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29" name="Oval 26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130800" y="4505325"/>
                <a:ext cx="660400" cy="371475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700</a:t>
                </a:r>
              </a:p>
            </p:txBody>
          </p:sp>
          <p:cxnSp>
            <p:nvCxnSpPr>
              <p:cNvPr id="30" name="AutoShape 27"/>
              <p:cNvCxnSpPr>
                <a:cxnSpLocks noChangeShapeType="1"/>
                <a:stCxn id="18" idx="5"/>
                <a:endCxn id="29" idx="0"/>
              </p:cNvCxnSpPr>
              <p:nvPr>
                <p:custDataLst>
                  <p:tags r:id="rId16"/>
                </p:custDataLst>
              </p:nvPr>
            </p:nvCxnSpPr>
            <p:spPr bwMode="auto">
              <a:xfrm>
                <a:off x="5208588" y="4279900"/>
                <a:ext cx="252412" cy="2063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31" name="Oval 2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553200" y="401637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85</a:t>
                </a:r>
              </a:p>
            </p:txBody>
          </p:sp>
          <p:cxnSp>
            <p:nvCxnSpPr>
              <p:cNvPr id="32" name="AutoShape 29"/>
              <p:cNvCxnSpPr>
                <a:cxnSpLocks noChangeShapeType="1"/>
                <a:stCxn id="19" idx="3"/>
                <a:endCxn id="31" idx="0"/>
              </p:cNvCxnSpPr>
              <p:nvPr>
                <p:custDataLst>
                  <p:tags r:id="rId18"/>
                </p:custDataLst>
              </p:nvPr>
            </p:nvCxnSpPr>
            <p:spPr bwMode="auto">
              <a:xfrm rot="5400000">
                <a:off x="6759975" y="3793154"/>
                <a:ext cx="270447" cy="17599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</p:grpSp>
        <p:sp>
          <p:nvSpPr>
            <p:cNvPr id="34" name="Text Box 30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572000" y="33147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a </a:t>
              </a: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685800" y="51054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kern="0" dirty="0" smtClean="0">
                <a:latin typeface="+mn-lt"/>
              </a:rPr>
              <a:t>Where is the most important item?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height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a heap with 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items?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9" name="Ink 38"/>
              <p14:cNvContentPartPr/>
              <p14:nvPr/>
            </p14:nvContentPartPr>
            <p14:xfrm>
              <a:off x="1735560" y="4331520"/>
              <a:ext cx="954000" cy="12452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29800" y="4328640"/>
                <a:ext cx="966600" cy="1253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Operations: basic ide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00600"/>
          </a:xfrm>
        </p:spPr>
        <p:txBody>
          <a:bodyPr/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dirty="0" smtClean="0"/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+mj-lt"/>
                <a:cs typeface="Courier New" pitchFamily="49" charset="0"/>
              </a:rPr>
              <a:t>Remove root node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Move right-most node in last row to root to restore structure property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“Percolate down” </a:t>
            </a:r>
            <a:r>
              <a:rPr lang="en-US" dirty="0" smtClean="0"/>
              <a:t>to restore heap property</a:t>
            </a:r>
          </a:p>
          <a:p>
            <a:pPr marL="514350" indent="-457200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Put new node in next position on bottom row to restore structure property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“Percolate up” </a:t>
            </a:r>
            <a:r>
              <a:rPr lang="en-US" dirty="0" smtClean="0"/>
              <a:t>to restore heap property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Data Structures &amp; Algorithms</a:t>
            </a:r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054600" y="1828800"/>
            <a:ext cx="3556000" cy="1946275"/>
            <a:chOff x="4267200" y="2930525"/>
            <a:chExt cx="3556000" cy="1946275"/>
          </a:xfrm>
        </p:grpSpPr>
        <p:sp>
          <p:nvSpPr>
            <p:cNvPr id="26" name="Oval 13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315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99</a:t>
              </a:r>
            </a:p>
          </p:txBody>
        </p:sp>
        <p:sp>
          <p:nvSpPr>
            <p:cNvPr id="27" name="Oval 14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791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60</a:t>
              </a:r>
            </a:p>
          </p:txBody>
        </p:sp>
        <p:sp>
          <p:nvSpPr>
            <p:cNvPr id="28" name="Oval 1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775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40</a:t>
              </a:r>
            </a:p>
          </p:txBody>
        </p:sp>
        <p:sp>
          <p:nvSpPr>
            <p:cNvPr id="29" name="Oval 16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908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80</a:t>
              </a:r>
            </a:p>
          </p:txBody>
        </p:sp>
        <p:sp>
          <p:nvSpPr>
            <p:cNvPr id="30" name="Oval 1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384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20</a:t>
              </a:r>
            </a:p>
          </p:txBody>
        </p:sp>
        <p:sp>
          <p:nvSpPr>
            <p:cNvPr id="31" name="Oval 18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96000" y="29305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 smtClean="0"/>
                <a:t>10</a:t>
              </a:r>
              <a:endParaRPr lang="en-US" sz="2000" dirty="0"/>
            </a:p>
          </p:txBody>
        </p:sp>
        <p:cxnSp>
          <p:nvCxnSpPr>
            <p:cNvPr id="32" name="AutoShape 19"/>
            <p:cNvCxnSpPr>
              <a:cxnSpLocks noChangeShapeType="1"/>
              <a:stCxn id="31" idx="3"/>
              <a:endCxn id="30" idx="0"/>
            </p:cNvCxnSpPr>
            <p:nvPr>
              <p:custDataLst>
                <p:tags r:id="rId7"/>
              </p:custDataLst>
            </p:nvPr>
          </p:nvCxnSpPr>
          <p:spPr bwMode="auto">
            <a:xfrm flipH="1">
              <a:off x="5638800" y="3194050"/>
              <a:ext cx="531813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20"/>
            <p:cNvCxnSpPr>
              <a:cxnSpLocks noChangeShapeType="1"/>
              <a:stCxn id="31" idx="5"/>
              <a:endCxn id="29" idx="0"/>
            </p:cNvCxnSpPr>
            <p:nvPr>
              <p:custDataLst>
                <p:tags r:id="rId8"/>
              </p:custDataLst>
            </p:nvPr>
          </p:nvCxnSpPr>
          <p:spPr bwMode="auto">
            <a:xfrm>
              <a:off x="6529388" y="3194050"/>
              <a:ext cx="633412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" name="AutoShape 21"/>
            <p:cNvCxnSpPr>
              <a:cxnSpLocks noChangeShapeType="1"/>
              <a:stCxn id="29" idx="5"/>
              <a:endCxn id="26" idx="0"/>
            </p:cNvCxnSpPr>
            <p:nvPr>
              <p:custDataLst>
                <p:tags r:id="rId9"/>
              </p:custDataLst>
            </p:nvPr>
          </p:nvCxnSpPr>
          <p:spPr bwMode="auto">
            <a:xfrm rot="16200000" flipH="1">
              <a:off x="7320579" y="3767753"/>
              <a:ext cx="270447" cy="22679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" name="AutoShape 22"/>
            <p:cNvCxnSpPr>
              <a:cxnSpLocks noChangeShapeType="1"/>
              <a:stCxn id="30" idx="3"/>
              <a:endCxn id="28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5029200" y="3765550"/>
              <a:ext cx="430213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6" name="AutoShape 23"/>
            <p:cNvCxnSpPr>
              <a:cxnSpLocks noChangeShapeType="1"/>
              <a:stCxn id="30" idx="5"/>
              <a:endCxn id="27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5818188" y="3765550"/>
              <a:ext cx="227012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7" name="Oval 24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67200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50</a:t>
              </a:r>
            </a:p>
          </p:txBody>
        </p:sp>
        <p:cxnSp>
          <p:nvCxnSpPr>
            <p:cNvPr id="38" name="AutoShape 25"/>
            <p:cNvCxnSpPr>
              <a:cxnSpLocks noChangeShapeType="1"/>
              <a:stCxn id="28" idx="3"/>
              <a:endCxn id="37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4597400" y="4279900"/>
              <a:ext cx="252413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9" name="Oval 26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30800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700</a:t>
              </a:r>
            </a:p>
          </p:txBody>
        </p:sp>
        <p:cxnSp>
          <p:nvCxnSpPr>
            <p:cNvPr id="40" name="AutoShape 27"/>
            <p:cNvCxnSpPr>
              <a:cxnSpLocks noChangeShapeType="1"/>
              <a:stCxn id="28" idx="5"/>
              <a:endCxn id="39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5208588" y="4279900"/>
              <a:ext cx="252412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1" name="Oval 28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553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 smtClean="0"/>
                <a:t>85</a:t>
              </a:r>
              <a:endParaRPr lang="en-US" sz="2000" dirty="0"/>
            </a:p>
          </p:txBody>
        </p:sp>
        <p:cxnSp>
          <p:nvCxnSpPr>
            <p:cNvPr id="42" name="AutoShape 29"/>
            <p:cNvCxnSpPr>
              <a:cxnSpLocks noChangeShapeType="1"/>
              <a:stCxn id="29" idx="3"/>
              <a:endCxn id="41" idx="0"/>
            </p:cNvCxnSpPr>
            <p:nvPr>
              <p:custDataLst>
                <p:tags r:id="rId17"/>
              </p:custDataLst>
            </p:nvPr>
          </p:nvCxnSpPr>
          <p:spPr bwMode="auto">
            <a:xfrm rot="5400000">
              <a:off x="6759975" y="3793154"/>
              <a:ext cx="270447" cy="17599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43" name="Content Placeholder 1"/>
          <p:cNvSpPr txBox="1">
            <a:spLocks/>
          </p:cNvSpPr>
          <p:nvPr/>
        </p:nvSpPr>
        <p:spPr>
          <a:xfrm>
            <a:off x="5181600" y="4267200"/>
            <a:ext cx="3708400" cy="152400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i="1" dirty="0" smtClean="0"/>
              <a:t>Overall strategy:</a:t>
            </a:r>
          </a:p>
          <a:p>
            <a:r>
              <a:rPr lang="en-US" b="0" i="1" dirty="0" smtClean="0"/>
              <a:t>Preserve structure property</a:t>
            </a:r>
          </a:p>
          <a:p>
            <a:r>
              <a:rPr lang="en-US" b="0" i="1" dirty="0" smtClean="0"/>
              <a:t>Break and restore heap property</a:t>
            </a:r>
            <a:endParaRPr lang="en-US" b="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6"/>
              <p14:cNvContentPartPr/>
              <p14:nvPr/>
            </p14:nvContentPartPr>
            <p14:xfrm>
              <a:off x="5810400" y="1646640"/>
              <a:ext cx="1867680" cy="2328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03920" y="1640520"/>
                <a:ext cx="1883880" cy="234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3295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400800"/>
            <a:ext cx="3429000" cy="457200"/>
          </a:xfrm>
        </p:spPr>
        <p:txBody>
          <a:bodyPr/>
          <a:lstStyle/>
          <a:p>
            <a:fld id="{6699C598-D809-4461-B38F-8A778A0F98E8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DeleteMin</a:t>
            </a:r>
          </a:p>
        </p:txBody>
      </p:sp>
      <p:sp>
        <p:nvSpPr>
          <p:cNvPr id="104451" name="Oval 3"/>
          <p:cNvSpPr>
            <a:spLocks noChangeArrowheads="1"/>
          </p:cNvSpPr>
          <p:nvPr/>
        </p:nvSpPr>
        <p:spPr bwMode="auto">
          <a:xfrm>
            <a:off x="5011737" y="288766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sp>
        <p:nvSpPr>
          <p:cNvPr id="104452" name="Oval 4"/>
          <p:cNvSpPr>
            <a:spLocks noChangeArrowheads="1"/>
          </p:cNvSpPr>
          <p:nvPr/>
        </p:nvSpPr>
        <p:spPr bwMode="auto">
          <a:xfrm>
            <a:off x="3713162" y="288766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4</a:t>
            </a:r>
          </a:p>
        </p:txBody>
      </p:sp>
      <p:sp>
        <p:nvSpPr>
          <p:cNvPr id="104453" name="Oval 5"/>
          <p:cNvSpPr>
            <a:spLocks noChangeArrowheads="1"/>
          </p:cNvSpPr>
          <p:nvPr/>
        </p:nvSpPr>
        <p:spPr bwMode="auto">
          <a:xfrm>
            <a:off x="5353050" y="342106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4454" name="Oval 6"/>
          <p:cNvSpPr>
            <a:spLocks noChangeArrowheads="1"/>
          </p:cNvSpPr>
          <p:nvPr/>
        </p:nvSpPr>
        <p:spPr bwMode="auto">
          <a:xfrm>
            <a:off x="4667250" y="342106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04455" name="Oval 7"/>
          <p:cNvSpPr>
            <a:spLocks noChangeArrowheads="1"/>
          </p:cNvSpPr>
          <p:nvPr/>
        </p:nvSpPr>
        <p:spPr bwMode="auto">
          <a:xfrm>
            <a:off x="4094162" y="342106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3295650" y="342106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04457" name="Oval 9"/>
          <p:cNvSpPr>
            <a:spLocks noChangeArrowheads="1"/>
          </p:cNvSpPr>
          <p:nvPr/>
        </p:nvSpPr>
        <p:spPr bwMode="auto">
          <a:xfrm>
            <a:off x="4322762" y="403066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104458" name="Oval 10"/>
          <p:cNvSpPr>
            <a:spLocks noChangeArrowheads="1"/>
          </p:cNvSpPr>
          <p:nvPr/>
        </p:nvSpPr>
        <p:spPr bwMode="auto">
          <a:xfrm>
            <a:off x="3905250" y="403066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104459" name="Oval 11"/>
          <p:cNvSpPr>
            <a:spLocks noChangeArrowheads="1"/>
          </p:cNvSpPr>
          <p:nvPr/>
        </p:nvSpPr>
        <p:spPr bwMode="auto">
          <a:xfrm>
            <a:off x="3484562" y="403066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4460" name="Oval 12"/>
          <p:cNvSpPr>
            <a:spLocks noChangeArrowheads="1"/>
          </p:cNvSpPr>
          <p:nvPr/>
        </p:nvSpPr>
        <p:spPr bwMode="auto">
          <a:xfrm>
            <a:off x="3067050" y="403066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11</a:t>
            </a:r>
          </a:p>
        </p:txBody>
      </p:sp>
      <p:cxnSp>
        <p:nvCxnSpPr>
          <p:cNvPr id="104461" name="AutoShape 13"/>
          <p:cNvCxnSpPr>
            <a:cxnSpLocks noChangeShapeType="1"/>
            <a:stCxn id="104456" idx="3"/>
            <a:endCxn id="104460" idx="0"/>
          </p:cNvCxnSpPr>
          <p:nvPr/>
        </p:nvCxnSpPr>
        <p:spPr bwMode="auto">
          <a:xfrm flipH="1">
            <a:off x="3240087" y="3714750"/>
            <a:ext cx="106363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4462" name="AutoShape 14"/>
          <p:cNvCxnSpPr>
            <a:cxnSpLocks noChangeShapeType="1"/>
            <a:stCxn id="104456" idx="5"/>
            <a:endCxn id="104459" idx="0"/>
          </p:cNvCxnSpPr>
          <p:nvPr/>
        </p:nvCxnSpPr>
        <p:spPr bwMode="auto">
          <a:xfrm>
            <a:off x="3589337" y="3714750"/>
            <a:ext cx="68263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4463" name="AutoShape 15"/>
          <p:cNvCxnSpPr>
            <a:cxnSpLocks noChangeShapeType="1"/>
            <a:stCxn id="104455" idx="3"/>
            <a:endCxn id="104458" idx="0"/>
          </p:cNvCxnSpPr>
          <p:nvPr/>
        </p:nvCxnSpPr>
        <p:spPr bwMode="auto">
          <a:xfrm flipH="1">
            <a:off x="4078287" y="3714750"/>
            <a:ext cx="66675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4464" name="AutoShape 16"/>
          <p:cNvCxnSpPr>
            <a:cxnSpLocks noChangeShapeType="1"/>
            <a:stCxn id="104455" idx="5"/>
            <a:endCxn id="104457" idx="0"/>
          </p:cNvCxnSpPr>
          <p:nvPr/>
        </p:nvCxnSpPr>
        <p:spPr bwMode="auto">
          <a:xfrm>
            <a:off x="4387850" y="3714750"/>
            <a:ext cx="107950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4465" name="AutoShape 17"/>
          <p:cNvCxnSpPr>
            <a:cxnSpLocks noChangeShapeType="1"/>
            <a:stCxn id="104452" idx="3"/>
            <a:endCxn id="104456" idx="0"/>
          </p:cNvCxnSpPr>
          <p:nvPr/>
        </p:nvCxnSpPr>
        <p:spPr bwMode="auto">
          <a:xfrm flipH="1">
            <a:off x="3468687" y="3181350"/>
            <a:ext cx="295275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4466" name="AutoShape 18"/>
          <p:cNvCxnSpPr>
            <a:cxnSpLocks noChangeShapeType="1"/>
            <a:stCxn id="104452" idx="5"/>
            <a:endCxn id="104455" idx="0"/>
          </p:cNvCxnSpPr>
          <p:nvPr/>
        </p:nvCxnSpPr>
        <p:spPr bwMode="auto">
          <a:xfrm>
            <a:off x="4006850" y="3181350"/>
            <a:ext cx="260350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4467" name="AutoShape 19"/>
          <p:cNvCxnSpPr>
            <a:cxnSpLocks noChangeShapeType="1"/>
            <a:stCxn id="104451" idx="3"/>
            <a:endCxn id="104454" idx="0"/>
          </p:cNvCxnSpPr>
          <p:nvPr/>
        </p:nvCxnSpPr>
        <p:spPr bwMode="auto">
          <a:xfrm flipH="1">
            <a:off x="4840287" y="3181350"/>
            <a:ext cx="222250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4468" name="AutoShape 20"/>
          <p:cNvCxnSpPr>
            <a:cxnSpLocks noChangeShapeType="1"/>
            <a:stCxn id="104451" idx="5"/>
            <a:endCxn id="104453" idx="0"/>
          </p:cNvCxnSpPr>
          <p:nvPr/>
        </p:nvCxnSpPr>
        <p:spPr bwMode="auto">
          <a:xfrm>
            <a:off x="5305425" y="3181350"/>
            <a:ext cx="220662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4469" name="AutoShape 21"/>
          <p:cNvCxnSpPr>
            <a:cxnSpLocks noChangeShapeType="1"/>
            <a:stCxn id="104472" idx="3"/>
            <a:endCxn id="104452" idx="0"/>
          </p:cNvCxnSpPr>
          <p:nvPr/>
        </p:nvCxnSpPr>
        <p:spPr bwMode="auto">
          <a:xfrm flipH="1">
            <a:off x="3886200" y="2590800"/>
            <a:ext cx="527050" cy="296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4470" name="AutoShape 22"/>
          <p:cNvCxnSpPr>
            <a:cxnSpLocks noChangeShapeType="1"/>
            <a:stCxn id="104472" idx="5"/>
            <a:endCxn id="104451" idx="0"/>
          </p:cNvCxnSpPr>
          <p:nvPr/>
        </p:nvCxnSpPr>
        <p:spPr bwMode="auto">
          <a:xfrm>
            <a:off x="4656137" y="2590800"/>
            <a:ext cx="528638" cy="296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4471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5486400" cy="1905000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dirty="0" smtClean="0"/>
              <a:t>Delete </a:t>
            </a:r>
            <a:r>
              <a:rPr lang="en-US" dirty="0"/>
              <a:t>(and </a:t>
            </a:r>
            <a:r>
              <a:rPr lang="en-US" dirty="0" smtClean="0"/>
              <a:t>later return</a:t>
            </a:r>
            <a:r>
              <a:rPr lang="en-US" dirty="0"/>
              <a:t>) value at root node</a:t>
            </a:r>
          </a:p>
        </p:txBody>
      </p:sp>
      <p:sp>
        <p:nvSpPr>
          <p:cNvPr id="104472" name="Oval 24"/>
          <p:cNvSpPr>
            <a:spLocks noChangeArrowheads="1"/>
          </p:cNvSpPr>
          <p:nvPr/>
        </p:nvSpPr>
        <p:spPr bwMode="auto">
          <a:xfrm>
            <a:off x="4362450" y="2278063"/>
            <a:ext cx="344487" cy="344487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3048000" y="6400800"/>
            <a:ext cx="3429000" cy="457200"/>
          </a:xfrm>
        </p:spPr>
        <p:txBody>
          <a:bodyPr/>
          <a:lstStyle/>
          <a:p>
            <a:r>
              <a:rPr lang="en-US" smtClean="0"/>
              <a:t>CSE 373 Data Structures &amp; Algorithms</a:t>
            </a:r>
            <a:endParaRPr lang="en-US" dirty="0"/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>
            <a:off x="4362450" y="2317750"/>
            <a:ext cx="344488" cy="2682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6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25430</TotalTime>
  <Words>3031</Words>
  <Application>Microsoft Office PowerPoint</Application>
  <PresentationFormat>On-screen Show (4:3)</PresentationFormat>
  <Paragraphs>1180</Paragraphs>
  <Slides>44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Courier New</vt:lpstr>
      <vt:lpstr>Symbol</vt:lpstr>
      <vt:lpstr>Times New Roman</vt:lpstr>
      <vt:lpstr>dan_design_template</vt:lpstr>
      <vt:lpstr>CSE373: Data Structures &amp; Algorithms  Lecture 9: Priority Queues and Binary Heaps</vt:lpstr>
      <vt:lpstr>A new ADT: Priority Queue</vt:lpstr>
      <vt:lpstr>Priorities</vt:lpstr>
      <vt:lpstr>Example</vt:lpstr>
      <vt:lpstr>Applications</vt:lpstr>
      <vt:lpstr>Finding a good data structure</vt:lpstr>
      <vt:lpstr>Our data structure: the Binary Heap</vt:lpstr>
      <vt:lpstr>Operations: basic idea</vt:lpstr>
      <vt:lpstr>DeleteMin</vt:lpstr>
      <vt:lpstr>DeleteMin: Keep the Structure Property</vt:lpstr>
      <vt:lpstr>DeleteMin: Restore the Heap Property</vt:lpstr>
      <vt:lpstr>Insert</vt:lpstr>
      <vt:lpstr>Insert: Maintain the Structure Property</vt:lpstr>
      <vt:lpstr>Insert: Restore the heap property</vt:lpstr>
      <vt:lpstr>Array Representation of Binary Trees</vt:lpstr>
      <vt:lpstr>Judging the array implementation</vt:lpstr>
      <vt:lpstr>Pseudocode: insert into binary heap</vt:lpstr>
      <vt:lpstr>insert(30)             percolateUp(10, 30)</vt:lpstr>
      <vt:lpstr>Pseudocode: deleteMin from binary heap</vt:lpstr>
      <vt:lpstr>Pseudocode: deleteMin from binary heap</vt:lpstr>
      <vt:lpstr>Example</vt:lpstr>
      <vt:lpstr>Example</vt:lpstr>
      <vt:lpstr>Example</vt:lpstr>
      <vt:lpstr>Example</vt:lpstr>
      <vt:lpstr>Example</vt:lpstr>
      <vt:lpstr>Example</vt:lpstr>
      <vt:lpstr>Example</vt:lpstr>
      <vt:lpstr>Exercise</vt:lpstr>
      <vt:lpstr>Other operations</vt:lpstr>
      <vt:lpstr>Build Heap</vt:lpstr>
      <vt:lpstr>Floyd’s Method</vt:lpstr>
      <vt:lpstr>Example</vt:lpstr>
      <vt:lpstr>Example</vt:lpstr>
      <vt:lpstr>Example</vt:lpstr>
      <vt:lpstr>Example</vt:lpstr>
      <vt:lpstr>Example</vt:lpstr>
      <vt:lpstr>Example</vt:lpstr>
      <vt:lpstr>Example</vt:lpstr>
      <vt:lpstr>Exercise: Build the Heap using Floyd’s method</vt:lpstr>
      <vt:lpstr>But is it right?</vt:lpstr>
      <vt:lpstr>Correctness</vt:lpstr>
      <vt:lpstr>Efficiency</vt:lpstr>
      <vt:lpstr>Efficiency</vt:lpstr>
      <vt:lpstr>Lessons from buildHeap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lshapiro</cp:lastModifiedBy>
  <cp:revision>1121</cp:revision>
  <dcterms:created xsi:type="dcterms:W3CDTF">2009-03-13T20:43:19Z</dcterms:created>
  <dcterms:modified xsi:type="dcterms:W3CDTF">2016-04-18T21:48:17Z</dcterms:modified>
</cp:coreProperties>
</file>