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7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8.xml" ContentType="application/vnd.openxmlformats-officedocument.presentationml.notesSlide+xml"/>
  <Override PartName="/ppt/ink/ink1.xml" ContentType="application/inkml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9.xml" ContentType="application/vnd.openxmlformats-officedocument.presentationml.notesSlide+xml"/>
  <Override PartName="/ppt/ink/ink2.xml" ContentType="application/inkml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0.xml" ContentType="application/vnd.openxmlformats-officedocument.presentationml.notesSlide+xml"/>
  <Override PartName="/ppt/ink/ink3.xml" ContentType="application/inkml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11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12.xml" ContentType="application/vnd.openxmlformats-officedocument.presentationml.notesSlide+xml"/>
  <Override PartName="/ppt/ink/ink4.xml" ContentType="application/inkml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13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notesSlides/notesSlide14.xml" ContentType="application/vnd.openxmlformats-officedocument.presentationml.notesSlide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notesSlides/notesSlide15.xml" ContentType="application/vnd.openxmlformats-officedocument.presentationml.notesSlide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notesSlides/notesSlide23.xml" ContentType="application/vnd.openxmlformats-officedocument.presentationml.notesSlide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7" r:id="rId3"/>
    <p:sldId id="330" r:id="rId4"/>
    <p:sldId id="317" r:id="rId5"/>
    <p:sldId id="318" r:id="rId6"/>
    <p:sldId id="320" r:id="rId7"/>
    <p:sldId id="321" r:id="rId8"/>
    <p:sldId id="325" r:id="rId9"/>
    <p:sldId id="326" r:id="rId10"/>
    <p:sldId id="327" r:id="rId11"/>
    <p:sldId id="332" r:id="rId12"/>
    <p:sldId id="334" r:id="rId13"/>
    <p:sldId id="335" r:id="rId14"/>
    <p:sldId id="336" r:id="rId15"/>
    <p:sldId id="337" r:id="rId16"/>
    <p:sldId id="338" r:id="rId17"/>
    <p:sldId id="339" r:id="rId18"/>
    <p:sldId id="329" r:id="rId19"/>
    <p:sldId id="331" r:id="rId20"/>
    <p:sldId id="314" r:id="rId21"/>
    <p:sldId id="315" r:id="rId22"/>
    <p:sldId id="316" r:id="rId23"/>
    <p:sldId id="263" r:id="rId24"/>
    <p:sldId id="265" r:id="rId25"/>
    <p:sldId id="269" r:id="rId26"/>
    <p:sldId id="270" r:id="rId27"/>
    <p:sldId id="272" r:id="rId28"/>
    <p:sldId id="273" r:id="rId29"/>
    <p:sldId id="275" r:id="rId30"/>
    <p:sldId id="276" r:id="rId31"/>
    <p:sldId id="277" r:id="rId32"/>
    <p:sldId id="278" r:id="rId33"/>
    <p:sldId id="280" r:id="rId34"/>
    <p:sldId id="283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>
      <p:cViewPr varScale="1">
        <p:scale>
          <a:sx n="73" d="100"/>
          <a:sy n="73" d="100"/>
        </p:scale>
        <p:origin x="10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13T21:40:06.2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5928 7756 17 0,'13'-7'8'0,"-5"-12"-5"0,-8 19 8 0,0 0-7 15,0-4 1-15,0 4 2 16,-4-4 1-16,4 4-10 15,0 0 0-15,0 0 7 16,-4 0 1-16,-1 4-3 16,1-4 1-16,-4 4-1 15,-1 7 0-15,5 1 0 16,-5-5 1-16,1 1-1 16,-5 11 1-16,5 3-1 15,-1-7 1-15,1 1-2 16,-1 3 1-16,0-1-1 15,5 1 0-15,-4 0-2 16,8 4 1-16,-5-4 0 0,5 4 0 16,0-1-1-16,0 5 1 15,0-4-1-15,0 3 1 16,-4 0-1-16,4-3 0 16,0 0 0-16,0 0 0 15,-4-5 0-15,0-2 0 16,4-1 0-16,0-4 0 15,-5-3 0-15,10-1 1 16,-5-3-1-16,0-4 0 0,0 0 0 16,4-8 0-16,4-3 0 15,1 4 0 1,-1-9 0-16,1-6 0 0,8-9 0 16,-8 5 1-16,3-1-1 15,1 1 0-15,0-4 0 16,0 7 0-16,-1-11 0 15,1-4 0-15,4-3 0 16,0 3 0-16,5 4 0 16,3-8 0-16,1 8-1 15,-1 0 1-15,1 4 0 16,-1-1 0-16,1 5 0 16,-1 3 0-16,-3 4 0 15,-1 4 0-15,0 4 1 16,-4-1 0-16,5 5-1 15,-5 3 1-15,0 0-1 16,-5 4 1-16,6 4 0 16,-1 4 0-16,-5 7-1 15,-3 0 0 1,-1 15 0-16,-3-11 1 16,-5 4-1-16,0-1 0 15,0-3 0-15,-5 0 0 16,1-4 0-16,-9 4 1 15,5 0-1-15,-5-4 0 16,5-3 0-16,-1 7 1 0,-4-16-1 16,0 5 0-1,-4 3-1-15,-4-3 1 16,0 0-1-16,-5-1 1 0,1 1-1 16,-1-1 1-16,5-3 0 15,0-4 0-15,4 0 0 16,0 0 0-16,4-4 0 15,0 0 0-15,0 1 0 16,0-5 0-16,1-3 0 16,-1 3 1-16,0 1 0 15,0 3 0-15,9 4 0 16,-9-4 0-16,5 4-1 16,-5 0 0-16,0 4-1 15,-4 0 0-15,0 3-7 16,0 1 1-16,9-1-10 0,3 1 1 15</inkml:trace>
  <inkml:trace contextRef="#ctx0" brushRef="#br0" timeOffset="2266.293">5528 10541 18 0,'0'8'9'0,"0"-16"-4"16,0 8 0-16,0 0-2 16,0 0 1-16,0 4 3 15,-9 0 1-15,5-1-9 16,0 1 0-16,-1 0 6 15,1 4 1-15,0-5-2 16,0 1 0-16,-1 0-2 16,1 0 1-16,4-1-1 15,0 1 1-15,0-4-1 16,0 0 1-16,-4 4-1 16,0-4 1-16,-1 0-1 15,1 0 1-15,0 0-1 16,-5 0 0-16,1 0 0 15,-1 0 1-15,-4-4-2 0,1 0 0 16,-5 1 0-16,4-5 0 16,-8 4 0-16,-1 1 0 15,5-1-1-15,-8 4 0 16,-5 4 0-16,0-1 0 16,0 5 0-16,0 7 1 15,-12 0-1-15,8 4 0 0,4 4 1 16,4 7 0-16,-8 8 0 15,13-4 1-15,4-4-1 16,4 4 0-16,5 4 0 16,3 4 0-16,5-4-1 15,0-8 0-15,5 11 0 16,-1 1 0-16,0-4 0 16,0 0 0-16,5-8 0 15,4 0 0-15,0 1 0 16,8-5 0-16,4-3-1 15,-3-4 1-15,3-8 0 16,1-3 0-16,4-5-1 16,4 1 1-16,-9-4-1 15,-3-4 1-15,-1-7-1 16,-8 0 1-16,-1-1-1 16,-3-7 1-16,-1 0 0 0,-3 1 0 15,-1-5 0 1,-4 4 1-16,0 4-1 15,-4-4 1-15,4 0-1 0,-5 4 1 16,-3 0-1-16,4 3 1 16,-1 1-2-16,1 0 1 15,0-5 0-15,-5 9 0 16,5-1 0-16,4 1 0 16,-4 3 0-16,4-4 1 15,0 8-1-15,4-3 1 16,0-1 0-16,-4 4 1 0,9-4 0 15,4 0 1 1,4 4-1-16,12 0 1 0,14 0 0 16,8 0 1-16,0 4-2 15,5-4 1-15,-5 0-2 16,-4 0 1-16,-5 0-2 16,-4 0 0-16,-3-4-4 15,-1 4 0-15,-13-3-5 16,0-5 0-16,0-3-10 15,5-5 0-15,0-10 0 16,-1-27 1-16</inkml:trace>
  <inkml:trace contextRef="#ctx0" brushRef="#br0" timeOffset="3406.3266">9169 8528 21 0,'8'4'10'15,"9"-23"-6"-15,-8 12 16 0,-5-1-16 16,5-3 1-16,-5-5 1 16,4 9 1-16,-8-4-9 15,5 7 1-15,-5 0 6 16,0-4 0-16,0 1-3 15,0-1 1-15,-5 1-1 16,1 3 1-16,-9-4-1 16,1 5 0-16,-6-5 0 15,1 0 0-15,-8 5 0 16,-5 3 0-16,0 0-1 16,0 3 1-16,-4 1-1 15,0 4 0-15,0 3-1 16,-4 12 1-16,0 0 0 0,-1-1 0 15,5 5 0 1,-4 11 0-16,8-8 0 0,5 4 0 16,-1-4 0-16,0 4 0 15,9 8-1-15,-4-8 1 16,0-4-1-16,8 0 0 16,0-3 0-16,5-1 0 15,8-3-1-15,8 4 1 16,1-9 0-16,-1-2 0 0,9-5 0 15,5 0 0 1,7-3 0-16,10-4 1 0,8-1 0 16,8 1 0-16,-4 0 0 15,9-4 0-15,-1 0 1 16,1 0 0-16,-9 0-1 16,-13 4 1-16,-4 0-1 15,-8-1 0-15,-5 5-2 16,-8 0 0-16,4 3-9 15,0 4 0-15,13-7-7 16,4-1 0-16</inkml:trace>
  <inkml:trace contextRef="#ctx0" brushRef="#br0" timeOffset="8508.9692">18874 7946 10 0,'0'-8'5'0,"8"-3"-4"0,-8 3 5 15,5 12-1-15,-5-4 0 16,0 0 3-16,4-8 0 15,5 1-11 1,-5 3 1-16,4 0 8 0,-3-3 1 16,-1 7-3-16,0-4 0 15,-4 4-1-15,4-8 1 16,-4 8-1-16,0 0 1 16,0-7-3-16,0 7 1 15,0-8 0-15,0 4 0 16,0-3-1-16,0-1 1 15,0 1-1-15,0 3 1 0,-4 0 1 16,0-4 0-16,-5 8-1 16,1 0 1-16,-1 4 0 15,-4 0 0-15,-4 4 0 16,-4-1 0-16,0 8-2 16,-5 0 1-16,-3 1-1 15,3 6 1-15,0-3-1 16,1-4 1-16,-1 4-1 15,-4 4 0-15,5 3-1 16,-1 5 1-16,1-5-1 16,-1-3 0-16,1 0 0 15,-5-1 0-15,0 9 0 16,5-5 1-16,3 1-1 16,5-1 0-16,4 1 0 15,5-1 0-15,4-3 0 16,4 7 1-16,4 0-1 0,0 1 0 15,0-5 0 1,9 4 1-16,0-11-1 0,0-4 0 16,0 4 0-16,4-7 0 15,0-9 0-15,4-6 1 16,0-1-1-16,-4-4 0 16,0 1 0-16,5-8 0 15,-1-4 0-15,0 7 0 0,-4-3 0 16,0 0 1-16,5-4-1 15,-1 0 1-15,-4-4-1 16,0 1 0-16,0-1 0 16,-4-3 0-16,-5 3 0 15,1 0 0-15,-5 12 0 16,0-1 0-16,-4 1 0 16,0 0 0-16,0 3 0 15,0 1 0-15,5-1 0 16,-5 8 0-16,0 0 0 15,4-4 0-15,4 4 2 16,5-4 0 0,13 4 1-1,3 0 0-15,10 4 0 16,12-4 1-16,8-4-1 16,1 1 1-16,4-5-4 15,-9 4 1-15,-8 1-6 0,-8-1 0 16,-10 11-13-16,-12 1 1 15,-8-8-3-15,-1-15 1 16</inkml:trace>
  <inkml:trace contextRef="#ctx0" brushRef="#br0" timeOffset="12940.3544">16506 9024 25 0,'-13'4'12'0,"18"-8"-11"15,-5 4 12-15,0 0-12 16,0 0 0-16,0 0 4 16,0 4 1-16,-5-1-6 15,5 1 1-15,-4 4 3 16,0 3 0-16,0 0 0 15,-1 1 0-15,-3 7-1 16,4 3 0-16,-5 1-2 16,1 7 1-16,-1 4 0 15,1 8 0-15,3 0 0 16,-3 7 0-16,-1-4-1 16,5 4 0-16,4 1 0 0,-4-5 0 15,4-3 0-15,0-4 0 16,0-8-1-16,0-8 0 15,0-3 1-15,0-3 0 16,-5-1 0-16,5-8 1 16,-4 1-1-16,4-8 1 15,0 0 0-15,4-15 0 0,5-4 0 16,0-4 0-16,-1 0-1 16,-4-11 1-16,1-7-1 15,-1 7 0-15,0-4-1 16,0 0 1-1,1 0-1-15,3 4 1 0,-8 0-1 16,9 0 1-16,-1 0-1 16,5-11 0-16,0 10-1 15,-1 1 1-15,1-3-1 16,0 3 1-16,4-1-1 16,0 1 1-16,4 4-1 15,5 0 1-15,-1 11 0 16,10 0 0-16,-6 4 0 15,-3 4 1-15,-1 3-1 16,1 0 1-16,0 8-1 16,-1 4 1-16,-4 0-1 15,1 4 1-15,-1 3-1 0,-4 0 0 16,0 1 0-16,0 3 1 16,0 0-1-1,0 0 0-15,-4 0 0 0,-5 0 0 16,1 0 0-16,-9-7 1 15,0 7-2 1,-9-4 1-16,1 1 0 0,-5-5 0 16,0 5 0-16,-4-5 0 15,-4 5 0-15,-4-5 0 16,-1-3 0-16,-4 0 1 16,5 0-1-16,-1-1 0 0,1-3 1 15,3 0 0-15,1 4 0 16,4-4 0-1,0 0 0-15,0-4 0 0,0 8-1 16,-5-4 0-16,10 0-4 16,-1 0 1-16,4 0-8 15,5-4 1-15,13-7-7 16,3 0 0-16</inkml:trace>
  <inkml:trace contextRef="#ctx0" brushRef="#br0" timeOffset="16136.3876">22898 9077 17 0,'0'-4'8'0,"5"-11"-6"16,-1 7 9-16,0 1-8 15,-4-1 0-15,0 1 4 16,0-1 1-16,0 1-9 16,0-1 1-16,0 0 5 15,0 1 1-15,-4-5-2 16,0 5 1-16,-5-4-2 15,-8-1 0-15,-4 1-1 16,-9-1 1-16,-4 5-1 16,0 3 0-16,0 0 1 0,-5 4 0 15,10 4-1-15,-1 4 0 16,-4 3 0 0,4 4 0-16,-4 4 0 0,0 4 1 15,0 0-2-15,-5 3 1 16,5 4-1-16,0 8 1 15,4 0 0-15,5 0 1 16,4 0-1-16,4 7 1 0,4-11-1 16,4 4 0-1,5 0 0-15,4-8 1 0,4 0-2 16,5-7 1-16,4 3-1 16,4-3 0-16,8-4 0 15,9-4 0-15,5-3-1 16,-1-5 1-16,0 1-1 15,9-5 0-15,4-3 0 16,9-3 1-16,-1 3-1 16,5-4 0-16,-13 0 0 15,9 0 1-15,-5 4 0 16,1-3 0-16,-9 3-1 16,-9 0 1-16,-8 0-1 15,-5 0 0-15,-8 0-3 16,-4 3 0-16,-4 1-10 15,-5 0 1-15,-4-4-7 16,0-15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13T21:41:40.4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7001 6731 16 0,'-8'-15'8'0,"-14"7"-5"16,14 5 8-16,4 3-8 0,-5 0 1 16,0 0 1-16,1 3 0 15,4 5-7-15,-5-1 1 16,1 5 5-16,-1-1 1 16,5 1-2-16,-5-1 0 15,5 4 0-15,-4-4 0 16,3 8 0-16,-3 8 0 15,4 7-2-15,-1 4 0 16,1 11 0-16,0 8 0 16,-5 3-1-16,1 8 1 0,-1 0-1 15,1-7 1-15,-1 3-1 16,1 1 0-16,-1-1 1 16,1-11 0-16,-1-12 0 15,1-3 0-15,-1-7 0 16,1-9 0-16,-5-7 0 15,0-3 1-15,0-5 0 16,5-7 0-16,-1-4 0 16,5-11 0-16,0-4 0 15,-1-11 0-15,1 4 0 16,4-8 0-16,4-4-1 16,1-4 0-16,-1-7-1 15,4-4 1-15,1-8-1 16,4 9 0-16,4-9 0 15,4 0 0-15,0-3-1 16,1 7 1-16,3 16 0 16,1-8 0-16,4 3 0 15,-1 5 0-15,1 3 0 16,13 4 0-16,-5 3 0 0,0 5 0 16,9 3 0-16,-4 1 0 15,-1 6 0-15,1 5 1 0,0 3-1 16,-1 5 0-1,1 3 0-15,-5 3 0 16,0 5-1-16,-3 7 1 0,-1 4 0 16,-5 4 0-16,-3-1 0 15,0 9 0-15,-9-9 0 16,-5-3 0-16,-3 0 0 16,-1 4 0-16,-3-4 0 15,-5 4 1-15,-5-4-1 16,1-1 1-16,-4-2-1 15,-5 2 0-15,-4-2 0 16,-13-1 1-16,4-4-1 16,-3 0 1-16,-1-3-1 15,0 0 0-15,0-5 1 16,0 1 0 0,-12 0-1-1,-1 0 0-15,5-4 0 0,0 0 0 16,3-4 0-1,-3 4 1-15,4-8-1 16,4 1 0-16,0-5 0 0,1 5 0 16,-1-4 0-16,-4 3 0 15,4 0 0-15,0 8 0 16,5-3 0-16,-1 3 1 16,5 0-1-16,-1 3 1 15,1-3-2-15,4 4 1 16,0-4-9-16,9 0 1 15,16 0-7-15,9-26 0 16</inkml:trace>
  <inkml:trace contextRef="#ctx0" brushRef="#br0" timeOffset="1903.5804">3398 8309 27 0,'-4'-15'13'0,"21"-23"-13"15,-17 26 14-15,4 5-13 16,-4-4 1-16,0-1 2 16,-4-3 1-16,4 0-5 0,-13 0 0 15,1-4 4 1,3 8 0-16,-12-1 0 16,-5 5 0-16,1-1-1 15,-1 0 0-15,-12 8-1 0,4 0 1 16,-9 4-2-16,5 0 1 15,-1 7-2-15,-7 5 1 16,7-9-1-16,-8 4 1 16,5 12-1-16,-1 0 1 0,9 3 0 15,-4 5 1-15,4-1-1 16,8 0 1-16,-4 0-1 16,13 8 0-16,-8 0 0 15,4 0 1-15,8-4-1 16,0 4 0-16,0-4-1 15,13-4 1-15,0-7 0 16,5 7 0-16,3-3-1 16,-4-5 0-16,5-3 0 15,4 0 0-15,-1 0 0 16,10-4 1-16,-5 0-1 16,4-3 1-16,13-1 0 15,-8 0 0-15,8-7 0 16,-5 0 0-16,6 3-1 15,3-3 1-15,4 4 0 16,-7-4 0-16,7 3 0 16,5-3 0-16,-4 0 0 0,-5-4 0 15,-8 0 1-15,-1 0 0 16,1 0-1 0,0 0 0-16,-13 0 0 0,4 0 0 15,5 0-1-15,-5 0 1 16,-8 4-1-16,0-1 1 15,0 1-2-15,-5 4 0 16,-4-5-6-16,5 1 0 16,-5 4-10-16,9-8 0 15</inkml:trace>
  <inkml:trace contextRef="#ctx0" brushRef="#br0" timeOffset="3374.2636">6281 9652 22 0,'9'-4'11'0,"-5"-11"-1"0,0 11 1 0,-4-3-7 16,0 7 0-16,0-8 2 15,0 8 0 1,0-7-8-16,-4-5 1 0,0 5 5 15,0-1 1-15,-5 0-2 16,-4-3 0-16,1 4-1 16,-5 3 0-16,-5-8-1 15,-3 5 1-15,-5-4-1 16,0 11 0-16,0 0 0 16,0 0 1-16,1 3-1 15,-5 5 0-15,0 3 0 16,-9 4 0-16,0 4-1 15,1 12 0-15,3-1 0 16,1-8 0-16,0 13 0 16,4 2 1-16,0 5 0 15,4-4 0-15,4 3 0 16,9 1 1-16,-8 0-1 16,8 7 0-16,0-4-1 15,4-11 0-15,9 0 0 16,4 4 0-16,0-4-1 0,8 0 1 15,1-3-1-15,3-1 1 16,1 0-1-16,4-3 1 16,0-5 0-16,5-7 0 15,3 1 0-15,5-9 0 16,0 1 0-16,0-1 1 16,-1-3-1-16,10-8 0 15,-10-3 0-15,-3-8 0 0,-5-1 0 16,-4-2 1-16,0-5-1 15,-4 4 1-15,-4 0-1 16,-1 4 1-16,-4-4-1 16,1 0 1-16,-1-4-1 15,-4 1 0-15,-4-1-1 16,-1-4 1-16,-3 1-1 16,4-1 0-16,-5 1 0 15,5 3 0-15,0 4 0 16,-1 0 1-16,-3 4 0 15,4 0 0-15,-1 8 1 16,1 3 1-16,0 0-1 16,4 4 1-16,4 8 0 15,9-1 0-15,8 8 0 16,9 0 1-16,13 1-1 16,8-5 0-16,0 8 0 0,-4-8 0 15,-9-3-4-15,0-8 0 16,-12 4-12-16,-9-8 1 15,-9-4-4-15,-20-11 1 16</inkml:trace>
  <inkml:trace contextRef="#ctx0" brushRef="#br0" timeOffset="5464.291">19372 7234 33 0,'-13'-11'16'0,"9"-12"-15"15,4 16 16-15,-4-5-17 16,0-3 0-16,-5 4 4 16,-4-4 1-16,-4 3-4 15,0 5 0-15,0 3 3 16,-8 4 0-16,-5 4 1 16,-4 3 0-16,-4 8-2 15,-1-3 1-15,-8 14-1 0,5 1 0 16,-5-1 0-16,-4 8 0 15,0 4-1 1,0 4 1-16,4-4-1 0,4 3 0 16,5 12-1-16,8 0 1 15,0 4-1-15,5 0 0 16,-1 3-1-16,1 5 1 16,3-1-1-16,1 0 0 15,4-3 0-15,8-5 0 16,9-3 0-16,0 0 0 15,5 0-1-15,7-3 1 0,1-13-1 16,0-6 0 0,4-5 0-16,4-3 0 0,5 0 0 15,8-12 1-15,4-4-1 16,5-3 1-16,-1 0 0 16,1-4 0-16,0-8 0 15,-1-3 0-15,1-4 0 16,-5-4 0-16,-8 0 1 15,0-4 0-15,-5 5-1 16,-3-5 1-16,-1-7 0 16,-4-1 0-16,-9-7 0 15,1 12 0-15,-5-1-1 16,-4 1 1-16,-4 0 0 16,0 3 0-16,-1 0 0 15,-3 0 1-15,-1 8-1 16,-3 4 0-16,3 3 0 15,-4-3 0-15,5 0-1 16,4 3 1-16,-1 8-1 0,-3-4 0 31,4 1 0-31,-1 3 1 16,1-4 0-16,4 4 0 16,0 4 0-16,4-1 0 15,5 5 0-15,4-4 1 16,4-1-1-16,12 1 0 15,1 0 0-15,13 0 0 16,12 0 0-16,13-1 0 0,13 1 0 16,4 0 0-16,5 3-1 15,-9-3 0-15,-9 4-4 16,-21-1 0-16,-8-3-9 16,-22 8 0-16,-21-9-7 15,-13-14 1-15</inkml:trace>
  <inkml:trace contextRef="#ctx0" brushRef="#br0" timeOffset="11830.1158">22507 8838 4 0,'4'-3'2'0,"0"-16"3"16,-4 19 3-16,4-8-3 15,-4 8 0-15,0 0 2 16,0 0 0-16,0 0-9 16,0 4 1-16,0-4 6 15,0 0 1-15,0 0-2 16,0 0 0-16,0 0 0 16,0 4 0-16,0 0-1 15,5-1 1-15,-5 1-1 16,0 4 0-16,0-1-1 15,0 1 1-15,0 3-1 0,0 8 0 16,-5 11-1-16,5 4 1 16,-4 8-1-1,4 7 0-15,-4 16-1 0,0-9 1 16,-1 5-1-16,1 11 1 16,0-16-1-16,0-3 0 15,-1 0 0-15,1-3 1 16,0-5-1-16,-5-7 0 15,1-4 0-15,-1-8 1 0,5-7 0 16,-5 0 0-16,5-7 0 16,0-5 1-16,0-3-1 15,-1-8 0-15,5-3 0 16,0-9 1-16,0 1-2 16,5-7 0-16,-1-1 0 15,4-7 1-15,1-1-1 16,-1 1 0-16,1-4 0 15,-1-4 1-15,5 0 0 16,0 1 0-16,4-1-1 16,-4-4 1-16,4-3-1 15,0-1 0-15,4 1 0 16,5-1 0-16,4 5 0 16,4-5 0-16,4 9 0 15,-4 3 0-15,0-4 0 16,0 4 0-16,0 0-1 15,0 11 1-15,0-4 0 16,0 12 1-16,0 0-1 0,5 8 0 16,-5 3 0-1,0 4 1-15,-4 4 0 0,-5 7 0 16,-3 0-1-16,-1 1 1 16,-4 3-1-16,0 4 0 15,-4 0 0-15,0 3 1 16,-5 5-1-16,1-1 0 15,-5 1 0-15,-4-1 0 0,0-7 0 16,0 4 0 15,-4 0 0-31,-5-1 0 16,1-3 0-16,-1-7 0 16,0 6 0-16,1-6 0 0,-1 3 0 15,-3-4 1-15,-5 1-1 16,-5-5 0-16,1 5 0 15,4-5 0-15,-9-7 0 16,1 4 1-16,-5 0-1 16,0-4 1-16,0-4-1 15,1 0 1-15,-1-3-1 16,-4-9 0-16,0 1 1 16,-5-4 0-16,-3 8-1 15,-1 0 1-15,1-1-1 16,-1 1 0-16,-4 0 0 15,5-1 1-15,3 5-1 0,-3-1 0 16,3 4 0-16,5 1 0 16,9 3-1-1,3 0 0-15,5 0-2 16,5 0 1-16,-1 0-7 16,0 0 1-16,-4-4-8 0,0-11 1 15</inkml:trace>
  <inkml:trace contextRef="#ctx0" brushRef="#br0" timeOffset="14261.0753">16821 8873 27 0,'9'0'13'0,"12"0"-6"0,-12-4 14 16,3 4-17-16,1-4 0 15,-4 4 3-15,4 0 1 16,-5 0-9-16,1 0 1 16,-1 0 6-16,5 0 0 15,-5 0-2-15,-3 0 1 16,-5 0-1-16,0-8 0 16,-5 8-1-16,-3-11 0 15,-5-4-1-15,-4 4 0 0,-4-1 0 16,-9 5 0-16,-4 3-2 15,0 4 0-15,-5 0 0 16,1 7 0-16,-4 1-1 16,-5 0 1-16,4 3-1 15,1 8 0-15,-10 4 1 16,6 7 0-16,3 0-1 16,0 0 1-16,5-3-1 15,0 7 1-15,-1 0 0 16,10 4 0-16,-1 0 0 15,9-4 0-15,-1 3 0 0,9-2 0 16,1 2 0 0,3-3 0-16,5 0 0 15,4-3 1-15,0-1-1 0,8-4 0 16,5-3 1 0,4 0 0-16,5-4-1 0,3 0 1 15,9 0-1-15,9 0 1 16,8-8-1-16,0 0 1 15,9-3 0-15,8-4 0 16,4-4 0-16,5 0 0 16,4 0 0-16,-9 0 0 15,-4 0-1-15,-12 0 1 16,-14 0 0-16,-8 3 0 16,-4 5-1-16,-4 3 1 15,-5 1-4-15,-4-1 1 0,-4 0-12 16,-5 4 0-16,5-3-4 15,-13-20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13T21:44:19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14637 11521 17 0,'12'-27'8'0,"10"16"-6"15,-18 7 9-15,5-7-11 16,-1 0 1-16,1 3 1 16,-1 4 0-16,1 1-2 0,-1-1 0 15,1 0 2-15,-1 4 1 16,1-4 0-16,-1 4 1 16,5 0-1-16,0-7 1 15,0-1 0-15,-1 4 0 16,5 0-1-16,5-7 1 15,-1 4-2-15,9-1 1 0,4 4-2 16,0 4 1 0,0-4-1-16,0 8 0 15,-4 0-1-15,4 4 1 0,-9 3-1 16,1 12 1-16,-5 3-1 16,-4-3 1-16,-4 3-1 15,0 5 1-15,-5-1-1 16,-8 4 1-16,0 0-2 15,-4-4 1-15,-9-3-1 16,-4 7 0-16,-8 0 0 16,-5 4 1-16,0-8-1 15,-4 4 1-15,0-8 0 16,0-7 0-16,0 0-1 16,0-4 1-16,-5 1 0 15,5-1 0-15,-8-4 0 16,3 0 0-16,1 1 0 0,4-1 0 15,-4 0 0 1,-5 1 1-16,5-1-1 16,0 4 1-16,-1-3 0 0,5-5 0 15,4 1 0 1,5 3 0-16,-1-3-1 16,5-1 0-16,4 1-2 0,4 3 0 15,5 0-7-15,3 5 0 16,14-9-3-16,-1-18 0 31</inkml:trace>
  <inkml:trace contextRef="#ctx0" brushRef="#br0" timeOffset="1663.9759">14569 11252 26 0,'-5'-3'13'0,"5"-5"-17"15,0 8 21-15,0 0-15 16,0 4 0-16,-4 3 4 16,0 5 1-16,-9 3-8 15,4 4 1-15,-3 3 4 16,-1 9 0-16,0 7 0 15,0 3 0-15,5 5-3 16,-1 3 1-16,1 4-1 16,-1 3 1-16,1 1-1 15,-1 4 1-15,1 3-2 16,-5-3 1-16,4-1 0 16,1-3 1-16,-1 0-2 0,1-1 1 15,-1 5 0-15,5-8 0 16,0-4-1-16,4 0 1 15,4 0-1-15,0 1 0 16,5-5 0-16,-1 0 1 16,1-7-1-16,-5-4 1 15,0 0-1-15,1 0 0 16,-1-3 0-16,0-5 1 16,-4 4-1-16,0 1 1 0,-4-5-1 15,0-3 0-15,-1-4 0 16,1 4 1-1,0-5-2-15,0-2 1 0,-1-5-3 16,1-3 1-16,0-1-4 16,0 1 0-16,8-1-7 15,-4 1 0-15</inkml:trace>
  <inkml:trace contextRef="#ctx0" brushRef="#br0" timeOffset="3827.9954">11558 14415 13 0,'0'0'6'0,"4"-7"0"0,-4 7 6 16,0 0-10-16,0 0 0 31,0 0 1-31,0 0 0 0,0 0-4 16,-4 0 0-1,-1 0 3-15,1 0 0 16,0 0-1-16,0 0 1 15,-1 0-1-15,1 0 0 16,0 0 0-16,0 0 1 0,-1 0 0 16,5 0 0-16,0 0 0 15,0-4 0-15,0-4 0 16,0 5 0-16,-4-1 0 16,4 4 0-16,-4 0-1 15,0 0 1-15,4 0-1 16,0 0 0-16,-5 0 0 15,5 0 1-15,-4-4-2 16,4 4 1-16,-4-4-1 16,4 4 1-16,0 0-1 15,0 0 1-15,0-3-1 16,0-5 0-16,0 4 0 16,0 0 1-16,0 4-1 15,0-7 1-15,0-1-1 16,0 1 1-16,0 3 0 15,0-4 0-15,0 1-1 16,-4-1 1-16,-1 4 0 16,1-3 0-16,0-1-1 15,0 1 1-15,-5-5 0 0,1 5 0 16,-5-1-1-16,0 1 1 16,-4 3 0-16,0 0 1 15,-4 4-1-15,-1-4 1 16,1 4-1-16,0 0 1 0,-5 4-1 15,1 0 1-15,-1 3-2 16,1 1 1 0,-5 0-2-16,4-1 1 0,1 8-1 15,-1 0 1-15,1 1 0 16,3 2 0-16,1 1 0 16,4 0 0-16,0 0 0 15,4 0 0-15,0 0 0 16,1 4 1-16,3-1-1 15,1 5 1-15,3-1 0 16,1-3 0-16,4 7-1 16,-4-7 1-16,4 4 0 15,4-1 0-15,5 1-1 16,-1-1 1-16,1-3-2 16,3-1 1-16,5 5 0 15,0-4 0-15,9-4-1 16,4-4 1-16,4 0 0 15,0 0 0-15,0-4 0 0,9 1 0 16,-1-1 0 0,1-3 0-16,-1-1 0 0,-3 1 0 15,-1-5-1-15,-4 5 0 16,-4-4-4-16,-5 3 0 16,-3-3-9-16,-5 0 1 15</inkml:trace>
  <inkml:trace contextRef="#ctx0" brushRef="#br0" timeOffset="4999.7614">15557 15838 23 0,'-13'19'11'0,"-4"-30"-9"0,12 11 6 0,1-4-4 15,-4 4 1-15,-1 0 4 16,-4 0 0-16,1 4-11 16,-1-4 1-16,0 0 7 15,-8 0 0-15,4 0-2 16,0-8 1-16,-5 0-3 15,1 1 0-15,0-5-1 16,0-3 0-16,-14-4-1 16,1 1 1-16,-4-1-2 15,-4-4 1-15,-1 8-1 16,5 0 1-16,-5 3-1 16,0 5 0-16,1 7-1 15,-1 0 0-15,-4 7-1 16,-4 5 1-16,4 3 0 15,5 7 0-15,4 1 1 16,-5 4 0-16,9 3 1 16,4 0 0-16,0 4 0 0,9 0 0 15,4 4 0-15,4 8 0 16,5-1-1-16,8-3 0 16,4 3 0-16,4-3 0 15,5-5 0-15,0 1 0 16,4-4 0-16,0 0 0 15,4 0 0-15,9-7 1 16,0-1 0-16,4-7 1 16,4 0-1-16,1 4 0 0,-1 0 1 15,-4-4 0 1,9-4-1-16,-5-4 1 0,0-3-1 16,1-5 0-16,-1 1 0 15,0-11 0-15,-4-1 0 16,-4-3 0-16,-4-1 0 15,-5-3 0-15,0 0 0 16,-8 0 1-16,-4-4 0 16,-5 0 0-16,-4 0 0 15,-9 0 0-15,-8-3-1 16,0-1 1-16,-8 4-1 16,-5-4 0-16,0 4-1 15,0 0 1-15,0 4-1 16,5-4 0-16,-5 4 1 15,5 8 0-15,-1-5 0 16,9 8 1-16,0 1 0 0,4 6 1 16,5-3 1-16,3 4 0 15,10 0 0 1,7 7 1-16,5 1-1 0,13 3 1 16,4 4-2-16,5 0 1 15,3 0-3-15,-3 0 1 16,-5-1-6-16,0-6 1 15,0-12-10-15,0-12 1 0</inkml:trace>
  <inkml:trace contextRef="#ctx0" brushRef="#br0" timeOffset="44858.9453">21574 10878 20 0,'0'4'10'0,"13"-35"-15"0,-9 24 11 0,0-1-3 15,0-3 0 1,1-1 3-16,-5 5 0 16,4-4-7-16,0 3 0 15,-4-3 5-15,4-1 1 16,1 5-1-16,-5-1 0 0,-5-3-1 16,1 3 1-16,0 1-1 15,-5 3 0-15,1-4-1 16,-5 5 1-16,0-1 0 15,-4 0 0-15,-4 4-1 16,-4-4 0-16,-10 0 0 16,6 4 0-16,-5 0-1 15,0 0 0-15,4 4 0 16,0 4 0-16,-4 3-1 16,0 8 1-16,0-4 0 15,0 8 0-15,0 0-1 16,-5-5 1-16,5 5-1 15,4 4 0-15,5 3 0 16,-1 8 0-16,1-8 0 16,3 0 0-16,5 4-1 0,5 8 1 15,3-8-1-15,1 0 0 16,-1-4 0-16,9 4 1 16,0-7 0-16,9 3 0 15,-1 0-1-15,1 1 1 16,3-5 0-16,5 4 0 15,0 4 0-15,5-3 0 16,3-9 0-16,1-3 0 16,-1-4 0-16,1 1 1 15,-1-5 0-15,1-3 0 16,0-1 0-16,-1-3 0 0,1-4 0 16,-1 0 1-16,1 0-1 15,4-4 0-15,-1-3 0 16,1-5 0-16,-4-3 0 15,-1-4 0-15,1 0-1 16,-5-3 1-16,-4-1-1 16,-4 0 0-16,0 4 0 15,0-3 1-15,-5 3-1 16,-4 0 1-16,1-4-1 16,-5 8 0-16,0 0 0 15,-5 0 0-15,-3 3 0 16,-9 5 0-16,4-1 0 15,-4 1 0-15,-4 7 0 16,-1-4 0-16,1 8 0 16,4-4 0-16,0 0-1 15,0 3 1-15,4 5 0 16,0-4 0-16,1-1 0 0,-1-3 0 16,0 0 0-16,0 8 0 15,5-8 0-15,-1 0 1 16,1 4-1-16,3 0 0 0,1-4 0 15,4 3 1 1,0 1-1-16,0-4 0 16,0 0 0-16,9 0 1 0,-1-4-1 15,1-3 0-15,-1 7 0 16,5 0 0-16,0 0 0 16,0 0 1-16,4-4-1 15,-5 0 0-15,5-3 1 16,1 7 0-16,-1 0-1 15,0-4 0-15,-5 0 0 16,1 4 1-16,4-4-1 16,-4 1 0-16,0-5 0 15,-1 0 0-15,6 5 0 16,-6-5 1-16,1 0-1 16,0 5 0-16,0-1 0 15,-1-4 0-15,-3 1 0 16,4 7 0-16,4-8 0 15,0 4 0-15,8 4 0 16,5-3 0-16,8-1 0 16,1-4 0-16,3 1 0 0,9 3 1 15,9-7-1 1,0-1 0-16,-5-7 0 0,-8 4 1 16,-5 0-3-16,-16-8 0 15,-13 8-8-15,-22 4 0 16,-21 3-6-16,-16 1 1 15</inkml:trace>
  <inkml:trace contextRef="#ctx0" brushRef="#br0" timeOffset="47515.065">18589 14321 21 0,'-5'4'10'0,"10"-8"-9"15,-1 0 11-15,-4 4-11 0,0 0 1 16,4-4 4-16,-4 4 0 16,0 0-6-16,0 0 1 15,0-4 3-15,0-3 1 16,-4-1-1-16,-5 5 0 16,1-1-2-16,-5-4 1 0,-4 4-2 15,0 1 1 1,-4 3-1-16,-9-4 0 0,-8 4-1 15,4 0 1-15,-1 0-1 16,1 4 0-16,0 3-1 16,-4 8 1-16,4 4 0 15,0 4 0-15,4 0 0 16,0 3 0-16,5 4 1 16,3 8 0-16,5-4 0 15,9 0 0-15,4 4 0 16,4 0 0-16,8-4 1 15,9 4 0-15,4-8 0 16,5 8 0-16,4-4 0 16,8-7 0-16,5-1 0 15,4-3 1-15,8-8-1 16,-4-4 0-16,4 1 0 16,5-5 0-16,-5-3-1 0,-4-4 1 15,-4 0-2 1,-4 0 0-16,-5 0-4 0,-8 0 1 15,-9 0-9-15,-4 0 0 16,-8-8-4-16,-13-7 1 16</inkml:trace>
  <inkml:trace contextRef="#ctx0" brushRef="#br0" timeOffset="51361.7399">22856 13753 39 0,'-5'12'19'0,"14"-9"-34"15,-5 1 34-15,1 0-16 16,-1 0 1-16,-4 7 3 16,0 8 1-16,0 11-10 15,0 16 1-15,4 22 6 16,0 11 0-16,-4 16-1 0,-4 18 0 16,0 5-1-16,-5-1 0 15,1-7-1-15,-5 3 0 16,0-18 0-16,0-1 0 15,-4-14-2-15,5-8 0 16,-1-12-1-16,0-7 1 16,0-11 0-16,1-8 0 0,-1-8-1 15,0-14 0-15,-8-12 1 16,4-23 0 0,4-7 0-16,0-23 0 15,5-12 0-15,3-18 0 0,1-15 0 16,8-8 0-16,5-15 0 15,4-8 0-15,8 4 0 16,9-3 0-16,0 7 1 16,4 11 0-16,0 8 0 15,0 7 1-15,4 23-1 16,0 15 0-16,9 5 0 16,0 21 1-16,-4 9-1 15,3 22 0-15,1 15 0 16,0 11 0-16,0 16-1 15,-9 11 1-15,-4 3-1 16,-12 5 1-16,-10 7 0 16,-7-15 1-16,-10-4 0 15,-7-3 0-15,-10-5 1 16,-7-10 0-16,-1-9 0 16,-13-7 0-16,-4-7-1 15,-4-12 0-15,-4 0-7 16,-13-3 1-16,-9-23-15 0,5-16 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13T21:47:06.8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16498 7454 21 0,'-9'-15'10'0,"5"26"-4"16,0-19 11-16,-1 8-15 16,1-3 0-16,0-1 3 15,0 0 0-15,-1 4-6 0,5-4 1 16,-4 0 3-1,4 4 1-15,-4 0-2 16,0 4 1-16,8 4-2 16,0-1 1-16,5 5 0 0,-1 3 0 15,5 4 1 1,0 3 0-16,4 9 1 0,0 3 0 16,8 0-1-16,5 7 0 15,4 5-1-15,5-1 0 16,-5 4-2-16,0-3 1 0,-5-8-3 15,1 0 1 1,-4-4-4-16,-5-8 0 16,5-3-4-16,-1-8 0 0,5-11-5 15,0-12 1-15</inkml:trace>
  <inkml:trace contextRef="#ctx0" brushRef="#br0" timeOffset="299.0781">17051 7370 34 0,'-8'-7'17'0,"-13"-4"-26"16,21 11 29-16,-5 0-17 15,-3 3 1-15,-5 5 1 16,0 18 1-16,-4 1-8 15,0-1 1-15,-4 16 4 16,-5 3 1-16,1 1-2 16,-5 7 0-16,0 3-1 15,0 1 1-15,5-4-2 0,-1 0 1 16,5-4-3-16,0-7 1 16,-1-12-5-16,5-7 1 15,-4-4-7-15,8-8 1 16</inkml:trace>
  <inkml:trace contextRef="#ctx0" brushRef="#br0" timeOffset="571.6135">16523 7609 26 0,'34'-19'13'0,"30"0"-5"16,-38 15 17-16,16 4-21 15,9 0 0-15,9 8 4 16,4 3 1-16,8 0-12 16,-4 1 1-16,1 3 4 15,-6-7 1-15,-7-1-13 16,-1 4 0-16,-16-14-3 15,-18-24 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16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1pPr>
            <a:lvl2pPr marL="709443" indent="-272863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2pPr>
            <a:lvl3pPr marL="109145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3pPr>
            <a:lvl4pPr marL="152803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4pPr>
            <a:lvl5pPr marL="196461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5pPr>
            <a:lvl6pPr marL="240119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6pPr>
            <a:lvl7pPr marL="283777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7pPr>
            <a:lvl8pPr marL="327435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8pPr>
            <a:lvl9pPr marL="371093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7216901-326E-4B53-A9F5-76DC7B28E294}" type="slidenum">
              <a:rPr lang="en-US" altLang="en-US" sz="1200">
                <a:solidFill>
                  <a:schemeClr val="tx1"/>
                </a:solidFill>
              </a:rPr>
              <a:pPr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464" y="4379901"/>
            <a:ext cx="5083274" cy="414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560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1pPr>
            <a:lvl2pPr marL="709443" indent="-272863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2pPr>
            <a:lvl3pPr marL="109145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3pPr>
            <a:lvl4pPr marL="152803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4pPr>
            <a:lvl5pPr marL="196461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5pPr>
            <a:lvl6pPr marL="240119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6pPr>
            <a:lvl7pPr marL="283777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7pPr>
            <a:lvl8pPr marL="327435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8pPr>
            <a:lvl9pPr marL="371093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048578B-4657-4592-968D-20AAB00B252F}" type="slidenum">
              <a:rPr lang="en-US" altLang="en-US" sz="1200">
                <a:solidFill>
                  <a:schemeClr val="tx1"/>
                </a:solidFill>
              </a:rPr>
              <a:pPr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Let’s insert 3.</a:t>
            </a:r>
          </a:p>
          <a:p>
            <a:r>
              <a:rPr lang="en-US" altLang="en-US" smtClean="0"/>
              <a:t>This is easy!</a:t>
            </a:r>
          </a:p>
          <a:p>
            <a:r>
              <a:rPr lang="en-US" altLang="en-US" smtClean="0"/>
              <a:t>It just goes under 2 (to the right).</a:t>
            </a:r>
          </a:p>
          <a:p>
            <a:r>
              <a:rPr lang="en-US" altLang="en-US" smtClean="0"/>
              <a:t>Update the balances:</a:t>
            </a:r>
          </a:p>
          <a:p>
            <a:r>
              <a:rPr lang="en-US" altLang="en-US" smtClean="0"/>
              <a:t>any imbalance?</a:t>
            </a:r>
          </a:p>
          <a:p>
            <a:r>
              <a:rPr lang="en-US" altLang="en-US" smtClean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1284892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1pPr>
            <a:lvl2pPr marL="709443" indent="-272863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2pPr>
            <a:lvl3pPr marL="109145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3pPr>
            <a:lvl4pPr marL="152803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4pPr>
            <a:lvl5pPr marL="196461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5pPr>
            <a:lvl6pPr marL="240119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6pPr>
            <a:lvl7pPr marL="283777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7pPr>
            <a:lvl8pPr marL="327435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8pPr>
            <a:lvl9pPr marL="371093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E6976D83-166C-4B4C-8493-2C1BD4F7A50E}" type="slidenum">
              <a:rPr lang="en-US" altLang="en-US" sz="1200">
                <a:solidFill>
                  <a:schemeClr val="tx1"/>
                </a:solidFill>
              </a:rPr>
              <a:pPr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Now, let’s insert 33.</a:t>
            </a:r>
          </a:p>
          <a:p>
            <a:r>
              <a:rPr lang="en-US" altLang="en-US" smtClean="0"/>
              <a:t>Where does it go?</a:t>
            </a:r>
          </a:p>
          <a:p>
            <a:r>
              <a:rPr lang="en-US" altLang="en-US" smtClean="0"/>
              <a:t>Right of 30.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3245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1pPr>
            <a:lvl2pPr marL="709443" indent="-272863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2pPr>
            <a:lvl3pPr marL="109145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3pPr>
            <a:lvl4pPr marL="152803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4pPr>
            <a:lvl5pPr marL="196461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5pPr>
            <a:lvl6pPr marL="240119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6pPr>
            <a:lvl7pPr marL="283777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7pPr>
            <a:lvl8pPr marL="327435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8pPr>
            <a:lvl9pPr marL="371093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CC4FA01-235E-4885-A07D-E89C3E232D41}" type="slidenum">
              <a:rPr lang="en-US" altLang="en-US" sz="1200">
                <a:solidFill>
                  <a:schemeClr val="tx1"/>
                </a:solidFill>
              </a:rPr>
              <a:pPr/>
              <a:t>14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Here’s the tree with the balances updated.</a:t>
            </a:r>
          </a:p>
          <a:p>
            <a:r>
              <a:rPr lang="en-US" altLang="en-US" smtClean="0"/>
              <a:t>Now, node 15 is bad!</a:t>
            </a:r>
          </a:p>
          <a:p>
            <a:r>
              <a:rPr lang="en-US" altLang="en-US" smtClean="0"/>
              <a:t>Since the </a:t>
            </a:r>
            <a:r>
              <a:rPr lang="en-US" altLang="en-US" b="1" smtClean="0"/>
              <a:t>problem is in the left subtree of the left child</a:t>
            </a:r>
            <a:r>
              <a:rPr lang="en-US" altLang="en-US" smtClean="0"/>
              <a:t>, we can </a:t>
            </a:r>
            <a:r>
              <a:rPr lang="en-US" altLang="en-US" b="1" smtClean="0"/>
              <a:t>fix it with a single rotation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We pull 20 up.</a:t>
            </a:r>
          </a:p>
          <a:p>
            <a:r>
              <a:rPr lang="en-US" altLang="en-US" smtClean="0"/>
              <a:t>Hang 15 to the left.</a:t>
            </a:r>
          </a:p>
          <a:p>
            <a:r>
              <a:rPr lang="en-US" altLang="en-US" smtClean="0"/>
              <a:t>Pass 17 to 15.</a:t>
            </a:r>
          </a:p>
          <a:p>
            <a:r>
              <a:rPr lang="en-US" altLang="en-US" smtClean="0"/>
              <a:t>And, we’re done!</a:t>
            </a:r>
          </a:p>
          <a:p>
            <a:r>
              <a:rPr lang="en-US" altLang="en-US" smtClean="0"/>
              <a:t>Notice that I </a:t>
            </a:r>
            <a:r>
              <a:rPr lang="en-US" altLang="en-US" b="1" smtClean="0"/>
              <a:t>didn’t update 10’s height </a:t>
            </a:r>
            <a:r>
              <a:rPr lang="en-US" altLang="en-US" smtClean="0"/>
              <a:t>until we checked 15. Did it change after all?</a:t>
            </a:r>
          </a:p>
        </p:txBody>
      </p:sp>
    </p:spTree>
    <p:extLst>
      <p:ext uri="{BB962C8B-B14F-4D97-AF65-F5344CB8AC3E}">
        <p14:creationId xmlns:p14="http://schemas.microsoft.com/office/powerpoint/2010/main" val="1812404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1pPr>
            <a:lvl2pPr marL="709443" indent="-272863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2pPr>
            <a:lvl3pPr marL="109145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3pPr>
            <a:lvl4pPr marL="152803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4pPr>
            <a:lvl5pPr marL="196461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5pPr>
            <a:lvl6pPr marL="240119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6pPr>
            <a:lvl7pPr marL="283777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7pPr>
            <a:lvl8pPr marL="327435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8pPr>
            <a:lvl9pPr marL="371093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252E21A-3E48-4922-A603-D584282B9D4B}" type="slidenum">
              <a:rPr lang="en-US" altLang="en-US" sz="1200">
                <a:solidFill>
                  <a:schemeClr val="tx1"/>
                </a:solidFill>
              </a:rPr>
              <a:pPr/>
              <a:t>15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Now,  let’s back up to before 33 and insert 18 instead.</a:t>
            </a:r>
          </a:p>
          <a:p>
            <a:r>
              <a:rPr lang="en-US" altLang="en-US" smtClean="0"/>
              <a:t>Goes right of 17.</a:t>
            </a:r>
          </a:p>
          <a:p>
            <a:r>
              <a:rPr lang="en-US" altLang="en-US" smtClean="0"/>
              <a:t>Again, there’s imbalance.</a:t>
            </a:r>
          </a:p>
          <a:p>
            <a:r>
              <a:rPr lang="en-US" altLang="en-US" smtClean="0"/>
              <a:t>But, this time, it’s a zig-zag!</a:t>
            </a:r>
          </a:p>
        </p:txBody>
      </p:sp>
    </p:spTree>
    <p:extLst>
      <p:ext uri="{BB962C8B-B14F-4D97-AF65-F5344CB8AC3E}">
        <p14:creationId xmlns:p14="http://schemas.microsoft.com/office/powerpoint/2010/main" val="4012955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1pPr>
            <a:lvl2pPr marL="709443" indent="-272863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2pPr>
            <a:lvl3pPr marL="109145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3pPr>
            <a:lvl4pPr marL="152803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4pPr>
            <a:lvl5pPr marL="196461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5pPr>
            <a:lvl6pPr marL="240119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6pPr>
            <a:lvl7pPr marL="283777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7pPr>
            <a:lvl8pPr marL="327435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8pPr>
            <a:lvl9pPr marL="371093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F6E50C7-6CF2-43B6-A3C5-DEB85D87FF66}" type="slidenum">
              <a:rPr lang="en-US" altLang="en-US" sz="1200">
                <a:solidFill>
                  <a:schemeClr val="tx1"/>
                </a:solidFill>
              </a:rPr>
              <a:pPr/>
              <a:t>16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So, we’ll double rotate.</a:t>
            </a:r>
          </a:p>
          <a:p>
            <a:r>
              <a:rPr lang="en-US" altLang="en-US" smtClean="0"/>
              <a:t>Start by moving the offending grand-child up.</a:t>
            </a:r>
          </a:p>
          <a:p>
            <a:r>
              <a:rPr lang="en-US" altLang="en-US" smtClean="0"/>
              <a:t>We get an even more imbalanced tree. </a:t>
            </a:r>
          </a:p>
          <a:p>
            <a:r>
              <a:rPr lang="en-US" altLang="en-US" smtClean="0"/>
              <a:t>BUT, it’s imbalanced like a zig-zig tree now!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6048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1pPr>
            <a:lvl2pPr marL="709443" indent="-272863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2pPr>
            <a:lvl3pPr marL="109145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3pPr>
            <a:lvl4pPr marL="152803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4pPr>
            <a:lvl5pPr marL="1964611" indent="-218290" defTabSz="944409">
              <a:defRPr sz="2300">
                <a:solidFill>
                  <a:schemeClr val="accent1"/>
                </a:solidFill>
                <a:latin typeface="Times New Roman" pitchFamily="18" charset="0"/>
              </a:defRPr>
            </a:lvl5pPr>
            <a:lvl6pPr marL="240119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6pPr>
            <a:lvl7pPr marL="283777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7pPr>
            <a:lvl8pPr marL="327435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8pPr>
            <a:lvl9pPr marL="3710932" indent="-218290" defTabSz="944409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FD97346-06EA-4A89-AB4B-998038328989}" type="slidenum">
              <a:rPr lang="en-US" altLang="en-US" sz="1200">
                <a:solidFill>
                  <a:schemeClr val="tx1"/>
                </a:solidFill>
              </a:rPr>
              <a:pPr/>
              <a:t>17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So, let’s pull 17 up again.</a:t>
            </a:r>
          </a:p>
          <a:p>
            <a:r>
              <a:rPr lang="en-US" altLang="en-US" smtClean="0"/>
              <a:t>Now, we get a balanced tree.</a:t>
            </a:r>
          </a:p>
          <a:p>
            <a:r>
              <a:rPr lang="en-US" altLang="en-US" smtClean="0"/>
              <a:t>And, again, 10’s height didn’t need to change.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13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47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09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6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9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  <p:extLst>
      <p:ext uri="{BB962C8B-B14F-4D97-AF65-F5344CB8AC3E}">
        <p14:creationId xmlns:p14="http://schemas.microsoft.com/office/powerpoint/2010/main" val="8558512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97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61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5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558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906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573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71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2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388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0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673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390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5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11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6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3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64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8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39" Type="http://schemas.openxmlformats.org/officeDocument/2006/relationships/tags" Target="../tags/tag219.xml"/><Relationship Id="rId21" Type="http://schemas.openxmlformats.org/officeDocument/2006/relationships/tags" Target="../tags/tag201.xml"/><Relationship Id="rId34" Type="http://schemas.openxmlformats.org/officeDocument/2006/relationships/tags" Target="../tags/tag214.xml"/><Relationship Id="rId42" Type="http://schemas.openxmlformats.org/officeDocument/2006/relationships/tags" Target="../tags/tag222.xml"/><Relationship Id="rId47" Type="http://schemas.openxmlformats.org/officeDocument/2006/relationships/notesSlide" Target="../notesSlides/notesSlide9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9" Type="http://schemas.openxmlformats.org/officeDocument/2006/relationships/tags" Target="../tags/tag209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32" Type="http://schemas.openxmlformats.org/officeDocument/2006/relationships/tags" Target="../tags/tag212.xml"/><Relationship Id="rId37" Type="http://schemas.openxmlformats.org/officeDocument/2006/relationships/tags" Target="../tags/tag217.xml"/><Relationship Id="rId40" Type="http://schemas.openxmlformats.org/officeDocument/2006/relationships/tags" Target="../tags/tag220.xml"/><Relationship Id="rId45" Type="http://schemas.openxmlformats.org/officeDocument/2006/relationships/tags" Target="../tags/tag225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36" Type="http://schemas.openxmlformats.org/officeDocument/2006/relationships/tags" Target="../tags/tag216.xml"/><Relationship Id="rId49" Type="http://schemas.openxmlformats.org/officeDocument/2006/relationships/image" Target="../media/image4.emf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31" Type="http://schemas.openxmlformats.org/officeDocument/2006/relationships/tags" Target="../tags/tag211.xml"/><Relationship Id="rId44" Type="http://schemas.openxmlformats.org/officeDocument/2006/relationships/tags" Target="../tags/tag224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tags" Target="../tags/tag210.xml"/><Relationship Id="rId35" Type="http://schemas.openxmlformats.org/officeDocument/2006/relationships/tags" Target="../tags/tag215.xml"/><Relationship Id="rId43" Type="http://schemas.openxmlformats.org/officeDocument/2006/relationships/tags" Target="../tags/tag223.xml"/><Relationship Id="rId48" Type="http://schemas.openxmlformats.org/officeDocument/2006/relationships/customXml" Target="../ink/ink2.xml"/><Relationship Id="rId8" Type="http://schemas.openxmlformats.org/officeDocument/2006/relationships/tags" Target="../tags/tag188.xml"/><Relationship Id="rId3" Type="http://schemas.openxmlformats.org/officeDocument/2006/relationships/tags" Target="../tags/tag183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33" Type="http://schemas.openxmlformats.org/officeDocument/2006/relationships/tags" Target="../tags/tag213.xml"/><Relationship Id="rId38" Type="http://schemas.openxmlformats.org/officeDocument/2006/relationships/tags" Target="../tags/tag218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00.xml"/><Relationship Id="rId41" Type="http://schemas.openxmlformats.org/officeDocument/2006/relationships/tags" Target="../tags/tag221.xml"/><Relationship Id="rId1" Type="http://schemas.openxmlformats.org/officeDocument/2006/relationships/tags" Target="../tags/tag181.xml"/><Relationship Id="rId6" Type="http://schemas.openxmlformats.org/officeDocument/2006/relationships/tags" Target="../tags/tag18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tags" Target="../tags/tag228.xml"/><Relationship Id="rId7" Type="http://schemas.openxmlformats.org/officeDocument/2006/relationships/image" Target="../media/image5.png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9.xml"/><Relationship Id="rId9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26" Type="http://schemas.openxmlformats.org/officeDocument/2006/relationships/tags" Target="../tags/tag255.xml"/><Relationship Id="rId3" Type="http://schemas.openxmlformats.org/officeDocument/2006/relationships/tags" Target="../tags/tag232.xml"/><Relationship Id="rId21" Type="http://schemas.openxmlformats.org/officeDocument/2006/relationships/tags" Target="../tags/tag250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tags" Target="../tags/tag254.xml"/><Relationship Id="rId33" Type="http://schemas.openxmlformats.org/officeDocument/2006/relationships/tags" Target="../tags/tag262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29" Type="http://schemas.openxmlformats.org/officeDocument/2006/relationships/tags" Target="../tags/tag258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tags" Target="../tags/tag253.xml"/><Relationship Id="rId32" Type="http://schemas.openxmlformats.org/officeDocument/2006/relationships/tags" Target="../tags/tag261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28" Type="http://schemas.openxmlformats.org/officeDocument/2006/relationships/tags" Target="../tags/tag257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31" Type="http://schemas.openxmlformats.org/officeDocument/2006/relationships/tags" Target="../tags/tag260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Relationship Id="rId27" Type="http://schemas.openxmlformats.org/officeDocument/2006/relationships/tags" Target="../tags/tag256.xml"/><Relationship Id="rId30" Type="http://schemas.openxmlformats.org/officeDocument/2006/relationships/tags" Target="../tags/tag259.xml"/><Relationship Id="rId35" Type="http://schemas.openxmlformats.org/officeDocument/2006/relationships/notesSlide" Target="../notesSlides/notesSlide11.xml"/><Relationship Id="rId8" Type="http://schemas.openxmlformats.org/officeDocument/2006/relationships/tags" Target="../tags/tag237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75.xml"/><Relationship Id="rId18" Type="http://schemas.openxmlformats.org/officeDocument/2006/relationships/tags" Target="../tags/tag280.xml"/><Relationship Id="rId26" Type="http://schemas.openxmlformats.org/officeDocument/2006/relationships/tags" Target="../tags/tag288.xml"/><Relationship Id="rId39" Type="http://schemas.openxmlformats.org/officeDocument/2006/relationships/tags" Target="../tags/tag301.xml"/><Relationship Id="rId21" Type="http://schemas.openxmlformats.org/officeDocument/2006/relationships/tags" Target="../tags/tag283.xml"/><Relationship Id="rId34" Type="http://schemas.openxmlformats.org/officeDocument/2006/relationships/tags" Target="../tags/tag29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69.xml"/><Relationship Id="rId2" Type="http://schemas.openxmlformats.org/officeDocument/2006/relationships/tags" Target="../tags/tag264.xml"/><Relationship Id="rId16" Type="http://schemas.openxmlformats.org/officeDocument/2006/relationships/tags" Target="../tags/tag278.xml"/><Relationship Id="rId29" Type="http://schemas.openxmlformats.org/officeDocument/2006/relationships/tags" Target="../tags/tag291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1" Type="http://schemas.openxmlformats.org/officeDocument/2006/relationships/tags" Target="../tags/tag273.xml"/><Relationship Id="rId24" Type="http://schemas.openxmlformats.org/officeDocument/2006/relationships/tags" Target="../tags/tag286.xml"/><Relationship Id="rId32" Type="http://schemas.openxmlformats.org/officeDocument/2006/relationships/tags" Target="../tags/tag294.xml"/><Relationship Id="rId37" Type="http://schemas.openxmlformats.org/officeDocument/2006/relationships/tags" Target="../tags/tag299.xml"/><Relationship Id="rId40" Type="http://schemas.openxmlformats.org/officeDocument/2006/relationships/tags" Target="../tags/tag302.xml"/><Relationship Id="rId45" Type="http://schemas.openxmlformats.org/officeDocument/2006/relationships/image" Target="../media/image7.emf"/><Relationship Id="rId5" Type="http://schemas.openxmlformats.org/officeDocument/2006/relationships/tags" Target="../tags/tag267.xml"/><Relationship Id="rId15" Type="http://schemas.openxmlformats.org/officeDocument/2006/relationships/tags" Target="../tags/tag277.xml"/><Relationship Id="rId23" Type="http://schemas.openxmlformats.org/officeDocument/2006/relationships/tags" Target="../tags/tag285.xml"/><Relationship Id="rId28" Type="http://schemas.openxmlformats.org/officeDocument/2006/relationships/tags" Target="../tags/tag290.xml"/><Relationship Id="rId36" Type="http://schemas.openxmlformats.org/officeDocument/2006/relationships/tags" Target="../tags/tag298.xml"/><Relationship Id="rId10" Type="http://schemas.openxmlformats.org/officeDocument/2006/relationships/tags" Target="../tags/tag272.xml"/><Relationship Id="rId19" Type="http://schemas.openxmlformats.org/officeDocument/2006/relationships/tags" Target="../tags/tag281.xml"/><Relationship Id="rId31" Type="http://schemas.openxmlformats.org/officeDocument/2006/relationships/tags" Target="../tags/tag293.xml"/><Relationship Id="rId44" Type="http://schemas.openxmlformats.org/officeDocument/2006/relationships/customXml" Target="../ink/ink4.xml"/><Relationship Id="rId4" Type="http://schemas.openxmlformats.org/officeDocument/2006/relationships/tags" Target="../tags/tag266.xml"/><Relationship Id="rId9" Type="http://schemas.openxmlformats.org/officeDocument/2006/relationships/tags" Target="../tags/tag271.xml"/><Relationship Id="rId14" Type="http://schemas.openxmlformats.org/officeDocument/2006/relationships/tags" Target="../tags/tag276.xml"/><Relationship Id="rId22" Type="http://schemas.openxmlformats.org/officeDocument/2006/relationships/tags" Target="../tags/tag284.xml"/><Relationship Id="rId27" Type="http://schemas.openxmlformats.org/officeDocument/2006/relationships/tags" Target="../tags/tag289.xml"/><Relationship Id="rId30" Type="http://schemas.openxmlformats.org/officeDocument/2006/relationships/tags" Target="../tags/tag292.xml"/><Relationship Id="rId35" Type="http://schemas.openxmlformats.org/officeDocument/2006/relationships/tags" Target="../tags/tag297.xml"/><Relationship Id="rId43" Type="http://schemas.openxmlformats.org/officeDocument/2006/relationships/notesSlide" Target="../notesSlides/notesSlide12.xml"/><Relationship Id="rId8" Type="http://schemas.openxmlformats.org/officeDocument/2006/relationships/tags" Target="../tags/tag270.xml"/><Relationship Id="rId3" Type="http://schemas.openxmlformats.org/officeDocument/2006/relationships/tags" Target="../tags/tag265.xml"/><Relationship Id="rId12" Type="http://schemas.openxmlformats.org/officeDocument/2006/relationships/tags" Target="../tags/tag274.xml"/><Relationship Id="rId17" Type="http://schemas.openxmlformats.org/officeDocument/2006/relationships/tags" Target="../tags/tag279.xml"/><Relationship Id="rId25" Type="http://schemas.openxmlformats.org/officeDocument/2006/relationships/tags" Target="../tags/tag287.xml"/><Relationship Id="rId33" Type="http://schemas.openxmlformats.org/officeDocument/2006/relationships/tags" Target="../tags/tag295.xml"/><Relationship Id="rId38" Type="http://schemas.openxmlformats.org/officeDocument/2006/relationships/tags" Target="../tags/tag300.xml"/><Relationship Id="rId20" Type="http://schemas.openxmlformats.org/officeDocument/2006/relationships/tags" Target="../tags/tag282.xml"/><Relationship Id="rId41" Type="http://schemas.openxmlformats.org/officeDocument/2006/relationships/tags" Target="../tags/tag303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329.xml"/><Relationship Id="rId21" Type="http://schemas.openxmlformats.org/officeDocument/2006/relationships/tags" Target="../tags/tag324.xml"/><Relationship Id="rId42" Type="http://schemas.openxmlformats.org/officeDocument/2006/relationships/tags" Target="../tags/tag345.xml"/><Relationship Id="rId47" Type="http://schemas.openxmlformats.org/officeDocument/2006/relationships/tags" Target="../tags/tag350.xml"/><Relationship Id="rId63" Type="http://schemas.openxmlformats.org/officeDocument/2006/relationships/tags" Target="../tags/tag366.xml"/><Relationship Id="rId68" Type="http://schemas.openxmlformats.org/officeDocument/2006/relationships/tags" Target="../tags/tag371.xml"/><Relationship Id="rId2" Type="http://schemas.openxmlformats.org/officeDocument/2006/relationships/tags" Target="../tags/tag305.xml"/><Relationship Id="rId16" Type="http://schemas.openxmlformats.org/officeDocument/2006/relationships/tags" Target="../tags/tag319.xml"/><Relationship Id="rId29" Type="http://schemas.openxmlformats.org/officeDocument/2006/relationships/tags" Target="../tags/tag332.xml"/><Relationship Id="rId11" Type="http://schemas.openxmlformats.org/officeDocument/2006/relationships/tags" Target="../tags/tag314.xml"/><Relationship Id="rId24" Type="http://schemas.openxmlformats.org/officeDocument/2006/relationships/tags" Target="../tags/tag327.xml"/><Relationship Id="rId32" Type="http://schemas.openxmlformats.org/officeDocument/2006/relationships/tags" Target="../tags/tag335.xml"/><Relationship Id="rId37" Type="http://schemas.openxmlformats.org/officeDocument/2006/relationships/tags" Target="../tags/tag340.xml"/><Relationship Id="rId40" Type="http://schemas.openxmlformats.org/officeDocument/2006/relationships/tags" Target="../tags/tag343.xml"/><Relationship Id="rId45" Type="http://schemas.openxmlformats.org/officeDocument/2006/relationships/tags" Target="../tags/tag348.xml"/><Relationship Id="rId53" Type="http://schemas.openxmlformats.org/officeDocument/2006/relationships/tags" Target="../tags/tag356.xml"/><Relationship Id="rId58" Type="http://schemas.openxmlformats.org/officeDocument/2006/relationships/tags" Target="../tags/tag361.xml"/><Relationship Id="rId66" Type="http://schemas.openxmlformats.org/officeDocument/2006/relationships/tags" Target="../tags/tag369.xml"/><Relationship Id="rId74" Type="http://schemas.openxmlformats.org/officeDocument/2006/relationships/notesSlide" Target="../notesSlides/notesSlide13.xml"/><Relationship Id="rId5" Type="http://schemas.openxmlformats.org/officeDocument/2006/relationships/tags" Target="../tags/tag308.xml"/><Relationship Id="rId61" Type="http://schemas.openxmlformats.org/officeDocument/2006/relationships/tags" Target="../tags/tag364.xml"/><Relationship Id="rId19" Type="http://schemas.openxmlformats.org/officeDocument/2006/relationships/tags" Target="../tags/tag322.xml"/><Relationship Id="rId14" Type="http://schemas.openxmlformats.org/officeDocument/2006/relationships/tags" Target="../tags/tag317.xml"/><Relationship Id="rId22" Type="http://schemas.openxmlformats.org/officeDocument/2006/relationships/tags" Target="../tags/tag325.xml"/><Relationship Id="rId27" Type="http://schemas.openxmlformats.org/officeDocument/2006/relationships/tags" Target="../tags/tag330.xml"/><Relationship Id="rId30" Type="http://schemas.openxmlformats.org/officeDocument/2006/relationships/tags" Target="../tags/tag333.xml"/><Relationship Id="rId35" Type="http://schemas.openxmlformats.org/officeDocument/2006/relationships/tags" Target="../tags/tag338.xml"/><Relationship Id="rId43" Type="http://schemas.openxmlformats.org/officeDocument/2006/relationships/tags" Target="../tags/tag346.xml"/><Relationship Id="rId48" Type="http://schemas.openxmlformats.org/officeDocument/2006/relationships/tags" Target="../tags/tag351.xml"/><Relationship Id="rId56" Type="http://schemas.openxmlformats.org/officeDocument/2006/relationships/tags" Target="../tags/tag359.xml"/><Relationship Id="rId64" Type="http://schemas.openxmlformats.org/officeDocument/2006/relationships/tags" Target="../tags/tag367.xml"/><Relationship Id="rId69" Type="http://schemas.openxmlformats.org/officeDocument/2006/relationships/tags" Target="../tags/tag372.xml"/><Relationship Id="rId8" Type="http://schemas.openxmlformats.org/officeDocument/2006/relationships/tags" Target="../tags/tag311.xml"/><Relationship Id="rId51" Type="http://schemas.openxmlformats.org/officeDocument/2006/relationships/tags" Target="../tags/tag354.xml"/><Relationship Id="rId72" Type="http://schemas.openxmlformats.org/officeDocument/2006/relationships/tags" Target="../tags/tag375.xml"/><Relationship Id="rId3" Type="http://schemas.openxmlformats.org/officeDocument/2006/relationships/tags" Target="../tags/tag306.xml"/><Relationship Id="rId12" Type="http://schemas.openxmlformats.org/officeDocument/2006/relationships/tags" Target="../tags/tag315.xml"/><Relationship Id="rId17" Type="http://schemas.openxmlformats.org/officeDocument/2006/relationships/tags" Target="../tags/tag320.xml"/><Relationship Id="rId25" Type="http://schemas.openxmlformats.org/officeDocument/2006/relationships/tags" Target="../tags/tag328.xml"/><Relationship Id="rId33" Type="http://schemas.openxmlformats.org/officeDocument/2006/relationships/tags" Target="../tags/tag336.xml"/><Relationship Id="rId38" Type="http://schemas.openxmlformats.org/officeDocument/2006/relationships/tags" Target="../tags/tag341.xml"/><Relationship Id="rId46" Type="http://schemas.openxmlformats.org/officeDocument/2006/relationships/tags" Target="../tags/tag349.xml"/><Relationship Id="rId59" Type="http://schemas.openxmlformats.org/officeDocument/2006/relationships/tags" Target="../tags/tag362.xml"/><Relationship Id="rId67" Type="http://schemas.openxmlformats.org/officeDocument/2006/relationships/tags" Target="../tags/tag370.xml"/><Relationship Id="rId20" Type="http://schemas.openxmlformats.org/officeDocument/2006/relationships/tags" Target="../tags/tag323.xml"/><Relationship Id="rId41" Type="http://schemas.openxmlformats.org/officeDocument/2006/relationships/tags" Target="../tags/tag344.xml"/><Relationship Id="rId54" Type="http://schemas.openxmlformats.org/officeDocument/2006/relationships/tags" Target="../tags/tag357.xml"/><Relationship Id="rId62" Type="http://schemas.openxmlformats.org/officeDocument/2006/relationships/tags" Target="../tags/tag365.xml"/><Relationship Id="rId70" Type="http://schemas.openxmlformats.org/officeDocument/2006/relationships/tags" Target="../tags/tag373.xml"/><Relationship Id="rId1" Type="http://schemas.openxmlformats.org/officeDocument/2006/relationships/tags" Target="../tags/tag304.xml"/><Relationship Id="rId6" Type="http://schemas.openxmlformats.org/officeDocument/2006/relationships/tags" Target="../tags/tag309.xml"/><Relationship Id="rId15" Type="http://schemas.openxmlformats.org/officeDocument/2006/relationships/tags" Target="../tags/tag318.xml"/><Relationship Id="rId23" Type="http://schemas.openxmlformats.org/officeDocument/2006/relationships/tags" Target="../tags/tag326.xml"/><Relationship Id="rId28" Type="http://schemas.openxmlformats.org/officeDocument/2006/relationships/tags" Target="../tags/tag331.xml"/><Relationship Id="rId36" Type="http://schemas.openxmlformats.org/officeDocument/2006/relationships/tags" Target="../tags/tag339.xml"/><Relationship Id="rId49" Type="http://schemas.openxmlformats.org/officeDocument/2006/relationships/tags" Target="../tags/tag352.xml"/><Relationship Id="rId57" Type="http://schemas.openxmlformats.org/officeDocument/2006/relationships/tags" Target="../tags/tag360.xml"/><Relationship Id="rId10" Type="http://schemas.openxmlformats.org/officeDocument/2006/relationships/tags" Target="../tags/tag313.xml"/><Relationship Id="rId31" Type="http://schemas.openxmlformats.org/officeDocument/2006/relationships/tags" Target="../tags/tag334.xml"/><Relationship Id="rId44" Type="http://schemas.openxmlformats.org/officeDocument/2006/relationships/tags" Target="../tags/tag347.xml"/><Relationship Id="rId52" Type="http://schemas.openxmlformats.org/officeDocument/2006/relationships/tags" Target="../tags/tag355.xml"/><Relationship Id="rId60" Type="http://schemas.openxmlformats.org/officeDocument/2006/relationships/tags" Target="../tags/tag363.xml"/><Relationship Id="rId65" Type="http://schemas.openxmlformats.org/officeDocument/2006/relationships/tags" Target="../tags/tag368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307.xml"/><Relationship Id="rId9" Type="http://schemas.openxmlformats.org/officeDocument/2006/relationships/tags" Target="../tags/tag312.xml"/><Relationship Id="rId13" Type="http://schemas.openxmlformats.org/officeDocument/2006/relationships/tags" Target="../tags/tag316.xml"/><Relationship Id="rId18" Type="http://schemas.openxmlformats.org/officeDocument/2006/relationships/tags" Target="../tags/tag321.xml"/><Relationship Id="rId39" Type="http://schemas.openxmlformats.org/officeDocument/2006/relationships/tags" Target="../tags/tag342.xml"/><Relationship Id="rId34" Type="http://schemas.openxmlformats.org/officeDocument/2006/relationships/tags" Target="../tags/tag337.xml"/><Relationship Id="rId50" Type="http://schemas.openxmlformats.org/officeDocument/2006/relationships/tags" Target="../tags/tag353.xml"/><Relationship Id="rId55" Type="http://schemas.openxmlformats.org/officeDocument/2006/relationships/tags" Target="../tags/tag358.xml"/><Relationship Id="rId7" Type="http://schemas.openxmlformats.org/officeDocument/2006/relationships/tags" Target="../tags/tag310.xml"/><Relationship Id="rId71" Type="http://schemas.openxmlformats.org/officeDocument/2006/relationships/tags" Target="../tags/tag37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26" Type="http://schemas.openxmlformats.org/officeDocument/2006/relationships/tags" Target="../tags/tag401.xml"/><Relationship Id="rId39" Type="http://schemas.openxmlformats.org/officeDocument/2006/relationships/tags" Target="../tags/tag414.xml"/><Relationship Id="rId21" Type="http://schemas.openxmlformats.org/officeDocument/2006/relationships/tags" Target="../tags/tag396.xml"/><Relationship Id="rId34" Type="http://schemas.openxmlformats.org/officeDocument/2006/relationships/tags" Target="../tags/tag409.xml"/><Relationship Id="rId42" Type="http://schemas.openxmlformats.org/officeDocument/2006/relationships/tags" Target="../tags/tag417.xml"/><Relationship Id="rId7" Type="http://schemas.openxmlformats.org/officeDocument/2006/relationships/tags" Target="../tags/tag382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9" Type="http://schemas.openxmlformats.org/officeDocument/2006/relationships/tags" Target="../tags/tag404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24" Type="http://schemas.openxmlformats.org/officeDocument/2006/relationships/tags" Target="../tags/tag399.xml"/><Relationship Id="rId32" Type="http://schemas.openxmlformats.org/officeDocument/2006/relationships/tags" Target="../tags/tag407.xml"/><Relationship Id="rId37" Type="http://schemas.openxmlformats.org/officeDocument/2006/relationships/tags" Target="../tags/tag412.xml"/><Relationship Id="rId40" Type="http://schemas.openxmlformats.org/officeDocument/2006/relationships/tags" Target="../tags/tag415.xml"/><Relationship Id="rId45" Type="http://schemas.openxmlformats.org/officeDocument/2006/relationships/notesSlide" Target="../notesSlides/notesSlide14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tags" Target="../tags/tag398.xml"/><Relationship Id="rId28" Type="http://schemas.openxmlformats.org/officeDocument/2006/relationships/tags" Target="../tags/tag403.xml"/><Relationship Id="rId36" Type="http://schemas.openxmlformats.org/officeDocument/2006/relationships/tags" Target="../tags/tag411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31" Type="http://schemas.openxmlformats.org/officeDocument/2006/relationships/tags" Target="../tags/tag406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tags" Target="../tags/tag397.xml"/><Relationship Id="rId27" Type="http://schemas.openxmlformats.org/officeDocument/2006/relationships/tags" Target="../tags/tag402.xml"/><Relationship Id="rId30" Type="http://schemas.openxmlformats.org/officeDocument/2006/relationships/tags" Target="../tags/tag405.xml"/><Relationship Id="rId35" Type="http://schemas.openxmlformats.org/officeDocument/2006/relationships/tags" Target="../tags/tag410.xml"/><Relationship Id="rId43" Type="http://schemas.openxmlformats.org/officeDocument/2006/relationships/tags" Target="../tags/tag418.xml"/><Relationship Id="rId8" Type="http://schemas.openxmlformats.org/officeDocument/2006/relationships/tags" Target="../tags/tag383.xml"/><Relationship Id="rId3" Type="http://schemas.openxmlformats.org/officeDocument/2006/relationships/tags" Target="../tags/tag378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5" Type="http://schemas.openxmlformats.org/officeDocument/2006/relationships/tags" Target="../tags/tag400.xml"/><Relationship Id="rId33" Type="http://schemas.openxmlformats.org/officeDocument/2006/relationships/tags" Target="../tags/tag408.xml"/><Relationship Id="rId38" Type="http://schemas.openxmlformats.org/officeDocument/2006/relationships/tags" Target="../tags/tag413.xml"/><Relationship Id="rId20" Type="http://schemas.openxmlformats.org/officeDocument/2006/relationships/tags" Target="../tags/tag395.xml"/><Relationship Id="rId41" Type="http://schemas.openxmlformats.org/officeDocument/2006/relationships/tags" Target="../tags/tag416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444.xml"/><Relationship Id="rId21" Type="http://schemas.openxmlformats.org/officeDocument/2006/relationships/tags" Target="../tags/tag439.xml"/><Relationship Id="rId42" Type="http://schemas.openxmlformats.org/officeDocument/2006/relationships/tags" Target="../tags/tag460.xml"/><Relationship Id="rId47" Type="http://schemas.openxmlformats.org/officeDocument/2006/relationships/tags" Target="../tags/tag465.xml"/><Relationship Id="rId63" Type="http://schemas.openxmlformats.org/officeDocument/2006/relationships/tags" Target="../tags/tag481.xml"/><Relationship Id="rId68" Type="http://schemas.openxmlformats.org/officeDocument/2006/relationships/tags" Target="../tags/tag486.xml"/><Relationship Id="rId2" Type="http://schemas.openxmlformats.org/officeDocument/2006/relationships/tags" Target="../tags/tag420.xml"/><Relationship Id="rId16" Type="http://schemas.openxmlformats.org/officeDocument/2006/relationships/tags" Target="../tags/tag434.xml"/><Relationship Id="rId29" Type="http://schemas.openxmlformats.org/officeDocument/2006/relationships/tags" Target="../tags/tag447.xml"/><Relationship Id="rId11" Type="http://schemas.openxmlformats.org/officeDocument/2006/relationships/tags" Target="../tags/tag429.xml"/><Relationship Id="rId24" Type="http://schemas.openxmlformats.org/officeDocument/2006/relationships/tags" Target="../tags/tag442.xml"/><Relationship Id="rId32" Type="http://schemas.openxmlformats.org/officeDocument/2006/relationships/tags" Target="../tags/tag450.xml"/><Relationship Id="rId37" Type="http://schemas.openxmlformats.org/officeDocument/2006/relationships/tags" Target="../tags/tag455.xml"/><Relationship Id="rId40" Type="http://schemas.openxmlformats.org/officeDocument/2006/relationships/tags" Target="../tags/tag458.xml"/><Relationship Id="rId45" Type="http://schemas.openxmlformats.org/officeDocument/2006/relationships/tags" Target="../tags/tag463.xml"/><Relationship Id="rId53" Type="http://schemas.openxmlformats.org/officeDocument/2006/relationships/tags" Target="../tags/tag471.xml"/><Relationship Id="rId58" Type="http://schemas.openxmlformats.org/officeDocument/2006/relationships/tags" Target="../tags/tag476.xml"/><Relationship Id="rId66" Type="http://schemas.openxmlformats.org/officeDocument/2006/relationships/tags" Target="../tags/tag484.xml"/><Relationship Id="rId74" Type="http://schemas.openxmlformats.org/officeDocument/2006/relationships/tags" Target="../tags/tag492.xml"/><Relationship Id="rId5" Type="http://schemas.openxmlformats.org/officeDocument/2006/relationships/tags" Target="../tags/tag423.xml"/><Relationship Id="rId61" Type="http://schemas.openxmlformats.org/officeDocument/2006/relationships/tags" Target="../tags/tag479.xml"/><Relationship Id="rId19" Type="http://schemas.openxmlformats.org/officeDocument/2006/relationships/tags" Target="../tags/tag437.xml"/><Relationship Id="rId14" Type="http://schemas.openxmlformats.org/officeDocument/2006/relationships/tags" Target="../tags/tag432.xml"/><Relationship Id="rId22" Type="http://schemas.openxmlformats.org/officeDocument/2006/relationships/tags" Target="../tags/tag440.xml"/><Relationship Id="rId27" Type="http://schemas.openxmlformats.org/officeDocument/2006/relationships/tags" Target="../tags/tag445.xml"/><Relationship Id="rId30" Type="http://schemas.openxmlformats.org/officeDocument/2006/relationships/tags" Target="../tags/tag448.xml"/><Relationship Id="rId35" Type="http://schemas.openxmlformats.org/officeDocument/2006/relationships/tags" Target="../tags/tag453.xml"/><Relationship Id="rId43" Type="http://schemas.openxmlformats.org/officeDocument/2006/relationships/tags" Target="../tags/tag461.xml"/><Relationship Id="rId48" Type="http://schemas.openxmlformats.org/officeDocument/2006/relationships/tags" Target="../tags/tag466.xml"/><Relationship Id="rId56" Type="http://schemas.openxmlformats.org/officeDocument/2006/relationships/tags" Target="../tags/tag474.xml"/><Relationship Id="rId64" Type="http://schemas.openxmlformats.org/officeDocument/2006/relationships/tags" Target="../tags/tag482.xml"/><Relationship Id="rId69" Type="http://schemas.openxmlformats.org/officeDocument/2006/relationships/tags" Target="../tags/tag487.xml"/><Relationship Id="rId8" Type="http://schemas.openxmlformats.org/officeDocument/2006/relationships/tags" Target="../tags/tag426.xml"/><Relationship Id="rId51" Type="http://schemas.openxmlformats.org/officeDocument/2006/relationships/tags" Target="../tags/tag469.xml"/><Relationship Id="rId72" Type="http://schemas.openxmlformats.org/officeDocument/2006/relationships/tags" Target="../tags/tag490.xml"/><Relationship Id="rId3" Type="http://schemas.openxmlformats.org/officeDocument/2006/relationships/tags" Target="../tags/tag421.xml"/><Relationship Id="rId12" Type="http://schemas.openxmlformats.org/officeDocument/2006/relationships/tags" Target="../tags/tag430.xml"/><Relationship Id="rId17" Type="http://schemas.openxmlformats.org/officeDocument/2006/relationships/tags" Target="../tags/tag435.xml"/><Relationship Id="rId25" Type="http://schemas.openxmlformats.org/officeDocument/2006/relationships/tags" Target="../tags/tag443.xml"/><Relationship Id="rId33" Type="http://schemas.openxmlformats.org/officeDocument/2006/relationships/tags" Target="../tags/tag451.xml"/><Relationship Id="rId38" Type="http://schemas.openxmlformats.org/officeDocument/2006/relationships/tags" Target="../tags/tag456.xml"/><Relationship Id="rId46" Type="http://schemas.openxmlformats.org/officeDocument/2006/relationships/tags" Target="../tags/tag464.xml"/><Relationship Id="rId59" Type="http://schemas.openxmlformats.org/officeDocument/2006/relationships/tags" Target="../tags/tag477.xml"/><Relationship Id="rId67" Type="http://schemas.openxmlformats.org/officeDocument/2006/relationships/tags" Target="../tags/tag485.xml"/><Relationship Id="rId20" Type="http://schemas.openxmlformats.org/officeDocument/2006/relationships/tags" Target="../tags/tag438.xml"/><Relationship Id="rId41" Type="http://schemas.openxmlformats.org/officeDocument/2006/relationships/tags" Target="../tags/tag459.xml"/><Relationship Id="rId54" Type="http://schemas.openxmlformats.org/officeDocument/2006/relationships/tags" Target="../tags/tag472.xml"/><Relationship Id="rId62" Type="http://schemas.openxmlformats.org/officeDocument/2006/relationships/tags" Target="../tags/tag480.xml"/><Relationship Id="rId70" Type="http://schemas.openxmlformats.org/officeDocument/2006/relationships/tags" Target="../tags/tag488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419.xml"/><Relationship Id="rId6" Type="http://schemas.openxmlformats.org/officeDocument/2006/relationships/tags" Target="../tags/tag424.xml"/><Relationship Id="rId15" Type="http://schemas.openxmlformats.org/officeDocument/2006/relationships/tags" Target="../tags/tag433.xml"/><Relationship Id="rId23" Type="http://schemas.openxmlformats.org/officeDocument/2006/relationships/tags" Target="../tags/tag441.xml"/><Relationship Id="rId28" Type="http://schemas.openxmlformats.org/officeDocument/2006/relationships/tags" Target="../tags/tag446.xml"/><Relationship Id="rId36" Type="http://schemas.openxmlformats.org/officeDocument/2006/relationships/tags" Target="../tags/tag454.xml"/><Relationship Id="rId49" Type="http://schemas.openxmlformats.org/officeDocument/2006/relationships/tags" Target="../tags/tag467.xml"/><Relationship Id="rId57" Type="http://schemas.openxmlformats.org/officeDocument/2006/relationships/tags" Target="../tags/tag475.xml"/><Relationship Id="rId10" Type="http://schemas.openxmlformats.org/officeDocument/2006/relationships/tags" Target="../tags/tag428.xml"/><Relationship Id="rId31" Type="http://schemas.openxmlformats.org/officeDocument/2006/relationships/tags" Target="../tags/tag449.xml"/><Relationship Id="rId44" Type="http://schemas.openxmlformats.org/officeDocument/2006/relationships/tags" Target="../tags/tag462.xml"/><Relationship Id="rId52" Type="http://schemas.openxmlformats.org/officeDocument/2006/relationships/tags" Target="../tags/tag470.xml"/><Relationship Id="rId60" Type="http://schemas.openxmlformats.org/officeDocument/2006/relationships/tags" Target="../tags/tag478.xml"/><Relationship Id="rId65" Type="http://schemas.openxmlformats.org/officeDocument/2006/relationships/tags" Target="../tags/tag483.xml"/><Relationship Id="rId73" Type="http://schemas.openxmlformats.org/officeDocument/2006/relationships/tags" Target="../tags/tag491.xml"/><Relationship Id="rId4" Type="http://schemas.openxmlformats.org/officeDocument/2006/relationships/tags" Target="../tags/tag422.xml"/><Relationship Id="rId9" Type="http://schemas.openxmlformats.org/officeDocument/2006/relationships/tags" Target="../tags/tag427.xml"/><Relationship Id="rId13" Type="http://schemas.openxmlformats.org/officeDocument/2006/relationships/tags" Target="../tags/tag431.xml"/><Relationship Id="rId18" Type="http://schemas.openxmlformats.org/officeDocument/2006/relationships/tags" Target="../tags/tag436.xml"/><Relationship Id="rId39" Type="http://schemas.openxmlformats.org/officeDocument/2006/relationships/tags" Target="../tags/tag457.xml"/><Relationship Id="rId34" Type="http://schemas.openxmlformats.org/officeDocument/2006/relationships/tags" Target="../tags/tag452.xml"/><Relationship Id="rId50" Type="http://schemas.openxmlformats.org/officeDocument/2006/relationships/tags" Target="../tags/tag468.xml"/><Relationship Id="rId55" Type="http://schemas.openxmlformats.org/officeDocument/2006/relationships/tags" Target="../tags/tag473.xml"/><Relationship Id="rId76" Type="http://schemas.openxmlformats.org/officeDocument/2006/relationships/notesSlide" Target="../notesSlides/notesSlide15.xml"/><Relationship Id="rId7" Type="http://schemas.openxmlformats.org/officeDocument/2006/relationships/tags" Target="../tags/tag425.xml"/><Relationship Id="rId71" Type="http://schemas.openxmlformats.org/officeDocument/2006/relationships/tags" Target="../tags/tag489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518.xml"/><Relationship Id="rId21" Type="http://schemas.openxmlformats.org/officeDocument/2006/relationships/tags" Target="../tags/tag513.xml"/><Relationship Id="rId42" Type="http://schemas.openxmlformats.org/officeDocument/2006/relationships/tags" Target="../tags/tag534.xml"/><Relationship Id="rId47" Type="http://schemas.openxmlformats.org/officeDocument/2006/relationships/tags" Target="../tags/tag539.xml"/><Relationship Id="rId63" Type="http://schemas.openxmlformats.org/officeDocument/2006/relationships/tags" Target="../tags/tag555.xml"/><Relationship Id="rId68" Type="http://schemas.openxmlformats.org/officeDocument/2006/relationships/tags" Target="../tags/tag560.xml"/><Relationship Id="rId2" Type="http://schemas.openxmlformats.org/officeDocument/2006/relationships/tags" Target="../tags/tag494.xml"/><Relationship Id="rId16" Type="http://schemas.openxmlformats.org/officeDocument/2006/relationships/tags" Target="../tags/tag508.xml"/><Relationship Id="rId29" Type="http://schemas.openxmlformats.org/officeDocument/2006/relationships/tags" Target="../tags/tag521.xml"/><Relationship Id="rId11" Type="http://schemas.openxmlformats.org/officeDocument/2006/relationships/tags" Target="../tags/tag503.xml"/><Relationship Id="rId24" Type="http://schemas.openxmlformats.org/officeDocument/2006/relationships/tags" Target="../tags/tag516.xml"/><Relationship Id="rId32" Type="http://schemas.openxmlformats.org/officeDocument/2006/relationships/tags" Target="../tags/tag524.xml"/><Relationship Id="rId37" Type="http://schemas.openxmlformats.org/officeDocument/2006/relationships/tags" Target="../tags/tag529.xml"/><Relationship Id="rId40" Type="http://schemas.openxmlformats.org/officeDocument/2006/relationships/tags" Target="../tags/tag532.xml"/><Relationship Id="rId45" Type="http://schemas.openxmlformats.org/officeDocument/2006/relationships/tags" Target="../tags/tag537.xml"/><Relationship Id="rId53" Type="http://schemas.openxmlformats.org/officeDocument/2006/relationships/tags" Target="../tags/tag545.xml"/><Relationship Id="rId58" Type="http://schemas.openxmlformats.org/officeDocument/2006/relationships/tags" Target="../tags/tag550.xml"/><Relationship Id="rId66" Type="http://schemas.openxmlformats.org/officeDocument/2006/relationships/tags" Target="../tags/tag558.xml"/><Relationship Id="rId74" Type="http://schemas.openxmlformats.org/officeDocument/2006/relationships/slideLayout" Target="../slideLayouts/slideLayout2.xml"/><Relationship Id="rId5" Type="http://schemas.openxmlformats.org/officeDocument/2006/relationships/tags" Target="../tags/tag497.xml"/><Relationship Id="rId61" Type="http://schemas.openxmlformats.org/officeDocument/2006/relationships/tags" Target="../tags/tag553.xml"/><Relationship Id="rId19" Type="http://schemas.openxmlformats.org/officeDocument/2006/relationships/tags" Target="../tags/tag511.xml"/><Relationship Id="rId14" Type="http://schemas.openxmlformats.org/officeDocument/2006/relationships/tags" Target="../tags/tag506.xml"/><Relationship Id="rId22" Type="http://schemas.openxmlformats.org/officeDocument/2006/relationships/tags" Target="../tags/tag514.xml"/><Relationship Id="rId27" Type="http://schemas.openxmlformats.org/officeDocument/2006/relationships/tags" Target="../tags/tag519.xml"/><Relationship Id="rId30" Type="http://schemas.openxmlformats.org/officeDocument/2006/relationships/tags" Target="../tags/tag522.xml"/><Relationship Id="rId35" Type="http://schemas.openxmlformats.org/officeDocument/2006/relationships/tags" Target="../tags/tag527.xml"/><Relationship Id="rId43" Type="http://schemas.openxmlformats.org/officeDocument/2006/relationships/tags" Target="../tags/tag535.xml"/><Relationship Id="rId48" Type="http://schemas.openxmlformats.org/officeDocument/2006/relationships/tags" Target="../tags/tag540.xml"/><Relationship Id="rId56" Type="http://schemas.openxmlformats.org/officeDocument/2006/relationships/tags" Target="../tags/tag548.xml"/><Relationship Id="rId64" Type="http://schemas.openxmlformats.org/officeDocument/2006/relationships/tags" Target="../tags/tag556.xml"/><Relationship Id="rId69" Type="http://schemas.openxmlformats.org/officeDocument/2006/relationships/tags" Target="../tags/tag561.xml"/><Relationship Id="rId8" Type="http://schemas.openxmlformats.org/officeDocument/2006/relationships/tags" Target="../tags/tag500.xml"/><Relationship Id="rId51" Type="http://schemas.openxmlformats.org/officeDocument/2006/relationships/tags" Target="../tags/tag543.xml"/><Relationship Id="rId72" Type="http://schemas.openxmlformats.org/officeDocument/2006/relationships/tags" Target="../tags/tag564.xml"/><Relationship Id="rId3" Type="http://schemas.openxmlformats.org/officeDocument/2006/relationships/tags" Target="../tags/tag495.xml"/><Relationship Id="rId12" Type="http://schemas.openxmlformats.org/officeDocument/2006/relationships/tags" Target="../tags/tag504.xml"/><Relationship Id="rId17" Type="http://schemas.openxmlformats.org/officeDocument/2006/relationships/tags" Target="../tags/tag509.xml"/><Relationship Id="rId25" Type="http://schemas.openxmlformats.org/officeDocument/2006/relationships/tags" Target="../tags/tag517.xml"/><Relationship Id="rId33" Type="http://schemas.openxmlformats.org/officeDocument/2006/relationships/tags" Target="../tags/tag525.xml"/><Relationship Id="rId38" Type="http://schemas.openxmlformats.org/officeDocument/2006/relationships/tags" Target="../tags/tag530.xml"/><Relationship Id="rId46" Type="http://schemas.openxmlformats.org/officeDocument/2006/relationships/tags" Target="../tags/tag538.xml"/><Relationship Id="rId59" Type="http://schemas.openxmlformats.org/officeDocument/2006/relationships/tags" Target="../tags/tag551.xml"/><Relationship Id="rId67" Type="http://schemas.openxmlformats.org/officeDocument/2006/relationships/tags" Target="../tags/tag559.xml"/><Relationship Id="rId20" Type="http://schemas.openxmlformats.org/officeDocument/2006/relationships/tags" Target="../tags/tag512.xml"/><Relationship Id="rId41" Type="http://schemas.openxmlformats.org/officeDocument/2006/relationships/tags" Target="../tags/tag533.xml"/><Relationship Id="rId54" Type="http://schemas.openxmlformats.org/officeDocument/2006/relationships/tags" Target="../tags/tag546.xml"/><Relationship Id="rId62" Type="http://schemas.openxmlformats.org/officeDocument/2006/relationships/tags" Target="../tags/tag554.xml"/><Relationship Id="rId70" Type="http://schemas.openxmlformats.org/officeDocument/2006/relationships/tags" Target="../tags/tag562.xml"/><Relationship Id="rId75" Type="http://schemas.openxmlformats.org/officeDocument/2006/relationships/notesSlide" Target="../notesSlides/notesSlide16.xml"/><Relationship Id="rId1" Type="http://schemas.openxmlformats.org/officeDocument/2006/relationships/tags" Target="../tags/tag493.xml"/><Relationship Id="rId6" Type="http://schemas.openxmlformats.org/officeDocument/2006/relationships/tags" Target="../tags/tag498.xml"/><Relationship Id="rId15" Type="http://schemas.openxmlformats.org/officeDocument/2006/relationships/tags" Target="../tags/tag507.xml"/><Relationship Id="rId23" Type="http://schemas.openxmlformats.org/officeDocument/2006/relationships/tags" Target="../tags/tag515.xml"/><Relationship Id="rId28" Type="http://schemas.openxmlformats.org/officeDocument/2006/relationships/tags" Target="../tags/tag520.xml"/><Relationship Id="rId36" Type="http://schemas.openxmlformats.org/officeDocument/2006/relationships/tags" Target="../tags/tag528.xml"/><Relationship Id="rId49" Type="http://schemas.openxmlformats.org/officeDocument/2006/relationships/tags" Target="../tags/tag541.xml"/><Relationship Id="rId57" Type="http://schemas.openxmlformats.org/officeDocument/2006/relationships/tags" Target="../tags/tag549.xml"/><Relationship Id="rId10" Type="http://schemas.openxmlformats.org/officeDocument/2006/relationships/tags" Target="../tags/tag502.xml"/><Relationship Id="rId31" Type="http://schemas.openxmlformats.org/officeDocument/2006/relationships/tags" Target="../tags/tag523.xml"/><Relationship Id="rId44" Type="http://schemas.openxmlformats.org/officeDocument/2006/relationships/tags" Target="../tags/tag536.xml"/><Relationship Id="rId52" Type="http://schemas.openxmlformats.org/officeDocument/2006/relationships/tags" Target="../tags/tag544.xml"/><Relationship Id="rId60" Type="http://schemas.openxmlformats.org/officeDocument/2006/relationships/tags" Target="../tags/tag552.xml"/><Relationship Id="rId65" Type="http://schemas.openxmlformats.org/officeDocument/2006/relationships/tags" Target="../tags/tag557.xml"/><Relationship Id="rId73" Type="http://schemas.openxmlformats.org/officeDocument/2006/relationships/tags" Target="../tags/tag565.xml"/><Relationship Id="rId4" Type="http://schemas.openxmlformats.org/officeDocument/2006/relationships/tags" Target="../tags/tag496.xml"/><Relationship Id="rId9" Type="http://schemas.openxmlformats.org/officeDocument/2006/relationships/tags" Target="../tags/tag501.xml"/><Relationship Id="rId13" Type="http://schemas.openxmlformats.org/officeDocument/2006/relationships/tags" Target="../tags/tag505.xml"/><Relationship Id="rId18" Type="http://schemas.openxmlformats.org/officeDocument/2006/relationships/tags" Target="../tags/tag510.xml"/><Relationship Id="rId39" Type="http://schemas.openxmlformats.org/officeDocument/2006/relationships/tags" Target="../tags/tag531.xml"/><Relationship Id="rId34" Type="http://schemas.openxmlformats.org/officeDocument/2006/relationships/tags" Target="../tags/tag526.xml"/><Relationship Id="rId50" Type="http://schemas.openxmlformats.org/officeDocument/2006/relationships/tags" Target="../tags/tag542.xml"/><Relationship Id="rId55" Type="http://schemas.openxmlformats.org/officeDocument/2006/relationships/tags" Target="../tags/tag547.xml"/><Relationship Id="rId7" Type="http://schemas.openxmlformats.org/officeDocument/2006/relationships/tags" Target="../tags/tag499.xml"/><Relationship Id="rId71" Type="http://schemas.openxmlformats.org/officeDocument/2006/relationships/tags" Target="../tags/tag56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56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67.xml"/><Relationship Id="rId1" Type="http://schemas.openxmlformats.org/officeDocument/2006/relationships/tags" Target="../tags/tag566.xml"/><Relationship Id="rId6" Type="http://schemas.openxmlformats.org/officeDocument/2006/relationships/tags" Target="../tags/tag571.xml"/><Relationship Id="rId5" Type="http://schemas.openxmlformats.org/officeDocument/2006/relationships/tags" Target="../tags/tag570.xml"/><Relationship Id="rId4" Type="http://schemas.openxmlformats.org/officeDocument/2006/relationships/tags" Target="../tags/tag56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79.xml"/><Relationship Id="rId13" Type="http://schemas.openxmlformats.org/officeDocument/2006/relationships/tags" Target="../tags/tag584.xml"/><Relationship Id="rId18" Type="http://schemas.openxmlformats.org/officeDocument/2006/relationships/tags" Target="../tags/tag589.xml"/><Relationship Id="rId26" Type="http://schemas.openxmlformats.org/officeDocument/2006/relationships/tags" Target="../tags/tag597.xml"/><Relationship Id="rId3" Type="http://schemas.openxmlformats.org/officeDocument/2006/relationships/tags" Target="../tags/tag574.xml"/><Relationship Id="rId21" Type="http://schemas.openxmlformats.org/officeDocument/2006/relationships/tags" Target="../tags/tag592.xml"/><Relationship Id="rId7" Type="http://schemas.openxmlformats.org/officeDocument/2006/relationships/tags" Target="../tags/tag578.xml"/><Relationship Id="rId12" Type="http://schemas.openxmlformats.org/officeDocument/2006/relationships/tags" Target="../tags/tag583.xml"/><Relationship Id="rId17" Type="http://schemas.openxmlformats.org/officeDocument/2006/relationships/tags" Target="../tags/tag588.xml"/><Relationship Id="rId25" Type="http://schemas.openxmlformats.org/officeDocument/2006/relationships/tags" Target="../tags/tag596.xml"/><Relationship Id="rId2" Type="http://schemas.openxmlformats.org/officeDocument/2006/relationships/tags" Target="../tags/tag573.xml"/><Relationship Id="rId16" Type="http://schemas.openxmlformats.org/officeDocument/2006/relationships/tags" Target="../tags/tag587.xml"/><Relationship Id="rId20" Type="http://schemas.openxmlformats.org/officeDocument/2006/relationships/tags" Target="../tags/tag591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572.xml"/><Relationship Id="rId6" Type="http://schemas.openxmlformats.org/officeDocument/2006/relationships/tags" Target="../tags/tag577.xml"/><Relationship Id="rId11" Type="http://schemas.openxmlformats.org/officeDocument/2006/relationships/tags" Target="../tags/tag582.xml"/><Relationship Id="rId24" Type="http://schemas.openxmlformats.org/officeDocument/2006/relationships/tags" Target="../tags/tag595.xml"/><Relationship Id="rId5" Type="http://schemas.openxmlformats.org/officeDocument/2006/relationships/tags" Target="../tags/tag576.xml"/><Relationship Id="rId15" Type="http://schemas.openxmlformats.org/officeDocument/2006/relationships/tags" Target="../tags/tag586.xml"/><Relationship Id="rId23" Type="http://schemas.openxmlformats.org/officeDocument/2006/relationships/tags" Target="../tags/tag594.xml"/><Relationship Id="rId28" Type="http://schemas.openxmlformats.org/officeDocument/2006/relationships/tags" Target="../tags/tag599.xml"/><Relationship Id="rId10" Type="http://schemas.openxmlformats.org/officeDocument/2006/relationships/tags" Target="../tags/tag581.xml"/><Relationship Id="rId19" Type="http://schemas.openxmlformats.org/officeDocument/2006/relationships/tags" Target="../tags/tag590.xml"/><Relationship Id="rId4" Type="http://schemas.openxmlformats.org/officeDocument/2006/relationships/tags" Target="../tags/tag575.xml"/><Relationship Id="rId9" Type="http://schemas.openxmlformats.org/officeDocument/2006/relationships/tags" Target="../tags/tag580.xml"/><Relationship Id="rId14" Type="http://schemas.openxmlformats.org/officeDocument/2006/relationships/tags" Target="../tags/tag585.xml"/><Relationship Id="rId22" Type="http://schemas.openxmlformats.org/officeDocument/2006/relationships/tags" Target="../tags/tag593.xml"/><Relationship Id="rId27" Type="http://schemas.openxmlformats.org/officeDocument/2006/relationships/tags" Target="../tags/tag598.xml"/><Relationship Id="rId30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607.xml"/><Relationship Id="rId13" Type="http://schemas.openxmlformats.org/officeDocument/2006/relationships/tags" Target="../tags/tag61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02.xml"/><Relationship Id="rId7" Type="http://schemas.openxmlformats.org/officeDocument/2006/relationships/tags" Target="../tags/tag606.xml"/><Relationship Id="rId12" Type="http://schemas.openxmlformats.org/officeDocument/2006/relationships/tags" Target="../tags/tag611.xml"/><Relationship Id="rId17" Type="http://schemas.openxmlformats.org/officeDocument/2006/relationships/tags" Target="../tags/tag616.xml"/><Relationship Id="rId2" Type="http://schemas.openxmlformats.org/officeDocument/2006/relationships/tags" Target="../tags/tag601.xml"/><Relationship Id="rId16" Type="http://schemas.openxmlformats.org/officeDocument/2006/relationships/tags" Target="../tags/tag615.xml"/><Relationship Id="rId1" Type="http://schemas.openxmlformats.org/officeDocument/2006/relationships/tags" Target="../tags/tag600.xml"/><Relationship Id="rId6" Type="http://schemas.openxmlformats.org/officeDocument/2006/relationships/tags" Target="../tags/tag605.xml"/><Relationship Id="rId11" Type="http://schemas.openxmlformats.org/officeDocument/2006/relationships/tags" Target="../tags/tag610.xml"/><Relationship Id="rId5" Type="http://schemas.openxmlformats.org/officeDocument/2006/relationships/tags" Target="../tags/tag604.xml"/><Relationship Id="rId15" Type="http://schemas.openxmlformats.org/officeDocument/2006/relationships/tags" Target="../tags/tag614.xml"/><Relationship Id="rId10" Type="http://schemas.openxmlformats.org/officeDocument/2006/relationships/tags" Target="../tags/tag609.xml"/><Relationship Id="rId19" Type="http://schemas.openxmlformats.org/officeDocument/2006/relationships/notesSlide" Target="../notesSlides/notesSlide24.xml"/><Relationship Id="rId4" Type="http://schemas.openxmlformats.org/officeDocument/2006/relationships/tags" Target="../tags/tag603.xml"/><Relationship Id="rId9" Type="http://schemas.openxmlformats.org/officeDocument/2006/relationships/tags" Target="../tags/tag608.xml"/><Relationship Id="rId14" Type="http://schemas.openxmlformats.org/officeDocument/2006/relationships/tags" Target="../tags/tag6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624.xml"/><Relationship Id="rId13" Type="http://schemas.openxmlformats.org/officeDocument/2006/relationships/tags" Target="../tags/tag629.xml"/><Relationship Id="rId18" Type="http://schemas.openxmlformats.org/officeDocument/2006/relationships/tags" Target="../tags/tag634.xml"/><Relationship Id="rId3" Type="http://schemas.openxmlformats.org/officeDocument/2006/relationships/tags" Target="../tags/tag619.xml"/><Relationship Id="rId21" Type="http://schemas.openxmlformats.org/officeDocument/2006/relationships/tags" Target="../tags/tag637.xml"/><Relationship Id="rId7" Type="http://schemas.openxmlformats.org/officeDocument/2006/relationships/tags" Target="../tags/tag623.xml"/><Relationship Id="rId12" Type="http://schemas.openxmlformats.org/officeDocument/2006/relationships/tags" Target="../tags/tag628.xml"/><Relationship Id="rId17" Type="http://schemas.openxmlformats.org/officeDocument/2006/relationships/tags" Target="../tags/tag633.xml"/><Relationship Id="rId25" Type="http://schemas.openxmlformats.org/officeDocument/2006/relationships/notesSlide" Target="../notesSlides/notesSlide32.xml"/><Relationship Id="rId2" Type="http://schemas.openxmlformats.org/officeDocument/2006/relationships/tags" Target="../tags/tag618.xml"/><Relationship Id="rId16" Type="http://schemas.openxmlformats.org/officeDocument/2006/relationships/tags" Target="../tags/tag632.xml"/><Relationship Id="rId20" Type="http://schemas.openxmlformats.org/officeDocument/2006/relationships/tags" Target="../tags/tag636.xml"/><Relationship Id="rId1" Type="http://schemas.openxmlformats.org/officeDocument/2006/relationships/tags" Target="../tags/tag617.xml"/><Relationship Id="rId6" Type="http://schemas.openxmlformats.org/officeDocument/2006/relationships/tags" Target="../tags/tag622.xml"/><Relationship Id="rId11" Type="http://schemas.openxmlformats.org/officeDocument/2006/relationships/tags" Target="../tags/tag6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21.xml"/><Relationship Id="rId15" Type="http://schemas.openxmlformats.org/officeDocument/2006/relationships/tags" Target="../tags/tag631.xml"/><Relationship Id="rId23" Type="http://schemas.openxmlformats.org/officeDocument/2006/relationships/tags" Target="../tags/tag639.xml"/><Relationship Id="rId10" Type="http://schemas.openxmlformats.org/officeDocument/2006/relationships/tags" Target="../tags/tag626.xml"/><Relationship Id="rId19" Type="http://schemas.openxmlformats.org/officeDocument/2006/relationships/tags" Target="../tags/tag635.xml"/><Relationship Id="rId4" Type="http://schemas.openxmlformats.org/officeDocument/2006/relationships/tags" Target="../tags/tag620.xml"/><Relationship Id="rId9" Type="http://schemas.openxmlformats.org/officeDocument/2006/relationships/tags" Target="../tags/tag625.xml"/><Relationship Id="rId14" Type="http://schemas.openxmlformats.org/officeDocument/2006/relationships/tags" Target="../tags/tag630.xml"/><Relationship Id="rId22" Type="http://schemas.openxmlformats.org/officeDocument/2006/relationships/tags" Target="../tags/tag6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notesSlide" Target="../notesSlides/notesSlide5.xml"/><Relationship Id="rId8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34" Type="http://schemas.openxmlformats.org/officeDocument/2006/relationships/notesSlide" Target="../notesSlides/notesSlide6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29" Type="http://schemas.openxmlformats.org/officeDocument/2006/relationships/tags" Target="../tags/tag64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tags" Target="../tags/tag66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Relationship Id="rId8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93.xml"/><Relationship Id="rId21" Type="http://schemas.openxmlformats.org/officeDocument/2006/relationships/tags" Target="../tags/tag88.xml"/><Relationship Id="rId42" Type="http://schemas.openxmlformats.org/officeDocument/2006/relationships/tags" Target="../tags/tag109.xml"/><Relationship Id="rId47" Type="http://schemas.openxmlformats.org/officeDocument/2006/relationships/tags" Target="../tags/tag114.xml"/><Relationship Id="rId63" Type="http://schemas.openxmlformats.org/officeDocument/2006/relationships/tags" Target="../tags/tag130.xml"/><Relationship Id="rId68" Type="http://schemas.openxmlformats.org/officeDocument/2006/relationships/tags" Target="../tags/tag135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9" Type="http://schemas.openxmlformats.org/officeDocument/2006/relationships/tags" Target="../tags/tag96.xml"/><Relationship Id="rId11" Type="http://schemas.openxmlformats.org/officeDocument/2006/relationships/tags" Target="../tags/tag78.xml"/><Relationship Id="rId24" Type="http://schemas.openxmlformats.org/officeDocument/2006/relationships/tags" Target="../tags/tag91.xml"/><Relationship Id="rId32" Type="http://schemas.openxmlformats.org/officeDocument/2006/relationships/tags" Target="../tags/tag99.xml"/><Relationship Id="rId37" Type="http://schemas.openxmlformats.org/officeDocument/2006/relationships/tags" Target="../tags/tag104.xml"/><Relationship Id="rId40" Type="http://schemas.openxmlformats.org/officeDocument/2006/relationships/tags" Target="../tags/tag107.xml"/><Relationship Id="rId45" Type="http://schemas.openxmlformats.org/officeDocument/2006/relationships/tags" Target="../tags/tag112.xml"/><Relationship Id="rId53" Type="http://schemas.openxmlformats.org/officeDocument/2006/relationships/tags" Target="../tags/tag120.xml"/><Relationship Id="rId58" Type="http://schemas.openxmlformats.org/officeDocument/2006/relationships/tags" Target="../tags/tag125.xml"/><Relationship Id="rId66" Type="http://schemas.openxmlformats.org/officeDocument/2006/relationships/tags" Target="../tags/tag133.xml"/><Relationship Id="rId5" Type="http://schemas.openxmlformats.org/officeDocument/2006/relationships/tags" Target="../tags/tag72.xml"/><Relationship Id="rId61" Type="http://schemas.openxmlformats.org/officeDocument/2006/relationships/tags" Target="../tags/tag128.xml"/><Relationship Id="rId19" Type="http://schemas.openxmlformats.org/officeDocument/2006/relationships/tags" Target="../tags/tag86.xml"/><Relationship Id="rId14" Type="http://schemas.openxmlformats.org/officeDocument/2006/relationships/tags" Target="../tags/tag81.xml"/><Relationship Id="rId22" Type="http://schemas.openxmlformats.org/officeDocument/2006/relationships/tags" Target="../tags/tag89.xml"/><Relationship Id="rId27" Type="http://schemas.openxmlformats.org/officeDocument/2006/relationships/tags" Target="../tags/tag94.xml"/><Relationship Id="rId30" Type="http://schemas.openxmlformats.org/officeDocument/2006/relationships/tags" Target="../tags/tag97.xml"/><Relationship Id="rId35" Type="http://schemas.openxmlformats.org/officeDocument/2006/relationships/tags" Target="../tags/tag102.xml"/><Relationship Id="rId43" Type="http://schemas.openxmlformats.org/officeDocument/2006/relationships/tags" Target="../tags/tag110.xml"/><Relationship Id="rId48" Type="http://schemas.openxmlformats.org/officeDocument/2006/relationships/tags" Target="../tags/tag115.xml"/><Relationship Id="rId56" Type="http://schemas.openxmlformats.org/officeDocument/2006/relationships/tags" Target="../tags/tag123.xml"/><Relationship Id="rId64" Type="http://schemas.openxmlformats.org/officeDocument/2006/relationships/tags" Target="../tags/tag131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75.xml"/><Relationship Id="rId51" Type="http://schemas.openxmlformats.org/officeDocument/2006/relationships/tags" Target="../tags/tag118.xml"/><Relationship Id="rId3" Type="http://schemas.openxmlformats.org/officeDocument/2006/relationships/tags" Target="../tags/tag70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5" Type="http://schemas.openxmlformats.org/officeDocument/2006/relationships/tags" Target="../tags/tag92.xml"/><Relationship Id="rId33" Type="http://schemas.openxmlformats.org/officeDocument/2006/relationships/tags" Target="../tags/tag100.xml"/><Relationship Id="rId38" Type="http://schemas.openxmlformats.org/officeDocument/2006/relationships/tags" Target="../tags/tag105.xml"/><Relationship Id="rId46" Type="http://schemas.openxmlformats.org/officeDocument/2006/relationships/tags" Target="../tags/tag113.xml"/><Relationship Id="rId59" Type="http://schemas.openxmlformats.org/officeDocument/2006/relationships/tags" Target="../tags/tag126.xml"/><Relationship Id="rId67" Type="http://schemas.openxmlformats.org/officeDocument/2006/relationships/tags" Target="../tags/tag134.xml"/><Relationship Id="rId20" Type="http://schemas.openxmlformats.org/officeDocument/2006/relationships/tags" Target="../tags/tag87.xml"/><Relationship Id="rId41" Type="http://schemas.openxmlformats.org/officeDocument/2006/relationships/tags" Target="../tags/tag108.xml"/><Relationship Id="rId54" Type="http://schemas.openxmlformats.org/officeDocument/2006/relationships/tags" Target="../tags/tag121.xml"/><Relationship Id="rId62" Type="http://schemas.openxmlformats.org/officeDocument/2006/relationships/tags" Target="../tags/tag129.xml"/><Relationship Id="rId70" Type="http://schemas.openxmlformats.org/officeDocument/2006/relationships/notesSlide" Target="../notesSlides/notesSlide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28" Type="http://schemas.openxmlformats.org/officeDocument/2006/relationships/tags" Target="../tags/tag95.xml"/><Relationship Id="rId36" Type="http://schemas.openxmlformats.org/officeDocument/2006/relationships/tags" Target="../tags/tag103.xml"/><Relationship Id="rId49" Type="http://schemas.openxmlformats.org/officeDocument/2006/relationships/tags" Target="../tags/tag116.xml"/><Relationship Id="rId57" Type="http://schemas.openxmlformats.org/officeDocument/2006/relationships/tags" Target="../tags/tag124.xml"/><Relationship Id="rId10" Type="http://schemas.openxmlformats.org/officeDocument/2006/relationships/tags" Target="../tags/tag77.xml"/><Relationship Id="rId31" Type="http://schemas.openxmlformats.org/officeDocument/2006/relationships/tags" Target="../tags/tag98.xml"/><Relationship Id="rId44" Type="http://schemas.openxmlformats.org/officeDocument/2006/relationships/tags" Target="../tags/tag111.xml"/><Relationship Id="rId52" Type="http://schemas.openxmlformats.org/officeDocument/2006/relationships/tags" Target="../tags/tag119.xml"/><Relationship Id="rId60" Type="http://schemas.openxmlformats.org/officeDocument/2006/relationships/tags" Target="../tags/tag127.xml"/><Relationship Id="rId65" Type="http://schemas.openxmlformats.org/officeDocument/2006/relationships/tags" Target="../tags/tag132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9" Type="http://schemas.openxmlformats.org/officeDocument/2006/relationships/tags" Target="../tags/tag106.xml"/><Relationship Id="rId34" Type="http://schemas.openxmlformats.org/officeDocument/2006/relationships/tags" Target="../tags/tag101.xml"/><Relationship Id="rId50" Type="http://schemas.openxmlformats.org/officeDocument/2006/relationships/tags" Target="../tags/tag117.xml"/><Relationship Id="rId55" Type="http://schemas.openxmlformats.org/officeDocument/2006/relationships/tags" Target="../tags/tag12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26" Type="http://schemas.openxmlformats.org/officeDocument/2006/relationships/tags" Target="../tags/tag161.xml"/><Relationship Id="rId39" Type="http://schemas.openxmlformats.org/officeDocument/2006/relationships/tags" Target="../tags/tag174.xml"/><Relationship Id="rId21" Type="http://schemas.openxmlformats.org/officeDocument/2006/relationships/tags" Target="../tags/tag156.xml"/><Relationship Id="rId34" Type="http://schemas.openxmlformats.org/officeDocument/2006/relationships/tags" Target="../tags/tag169.xml"/><Relationship Id="rId42" Type="http://schemas.openxmlformats.org/officeDocument/2006/relationships/tags" Target="../tags/tag177.xml"/><Relationship Id="rId47" Type="http://schemas.openxmlformats.org/officeDocument/2006/relationships/notesSlide" Target="../notesSlides/notesSlide8.xml"/><Relationship Id="rId7" Type="http://schemas.openxmlformats.org/officeDocument/2006/relationships/tags" Target="../tags/tag142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9" Type="http://schemas.openxmlformats.org/officeDocument/2006/relationships/tags" Target="../tags/tag164.xml"/><Relationship Id="rId11" Type="http://schemas.openxmlformats.org/officeDocument/2006/relationships/tags" Target="../tags/tag146.xml"/><Relationship Id="rId24" Type="http://schemas.openxmlformats.org/officeDocument/2006/relationships/tags" Target="../tags/tag159.xml"/><Relationship Id="rId32" Type="http://schemas.openxmlformats.org/officeDocument/2006/relationships/tags" Target="../tags/tag167.xml"/><Relationship Id="rId37" Type="http://schemas.openxmlformats.org/officeDocument/2006/relationships/tags" Target="../tags/tag172.xml"/><Relationship Id="rId40" Type="http://schemas.openxmlformats.org/officeDocument/2006/relationships/tags" Target="../tags/tag175.xml"/><Relationship Id="rId45" Type="http://schemas.openxmlformats.org/officeDocument/2006/relationships/tags" Target="../tags/tag180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28" Type="http://schemas.openxmlformats.org/officeDocument/2006/relationships/tags" Target="../tags/tag163.xml"/><Relationship Id="rId36" Type="http://schemas.openxmlformats.org/officeDocument/2006/relationships/tags" Target="../tags/tag171.xml"/><Relationship Id="rId49" Type="http://schemas.openxmlformats.org/officeDocument/2006/relationships/image" Target="../media/image3.emf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31" Type="http://schemas.openxmlformats.org/officeDocument/2006/relationships/tags" Target="../tags/tag166.xml"/><Relationship Id="rId44" Type="http://schemas.openxmlformats.org/officeDocument/2006/relationships/tags" Target="../tags/tag179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tags" Target="../tags/tag162.xml"/><Relationship Id="rId30" Type="http://schemas.openxmlformats.org/officeDocument/2006/relationships/tags" Target="../tags/tag165.xml"/><Relationship Id="rId35" Type="http://schemas.openxmlformats.org/officeDocument/2006/relationships/tags" Target="../tags/tag170.xml"/><Relationship Id="rId43" Type="http://schemas.openxmlformats.org/officeDocument/2006/relationships/tags" Target="../tags/tag178.xml"/><Relationship Id="rId48" Type="http://schemas.openxmlformats.org/officeDocument/2006/relationships/customXml" Target="../ink/ink1.xml"/><Relationship Id="rId8" Type="http://schemas.openxmlformats.org/officeDocument/2006/relationships/tags" Target="../tags/tag143.xml"/><Relationship Id="rId3" Type="http://schemas.openxmlformats.org/officeDocument/2006/relationships/tags" Target="../tags/tag138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33" Type="http://schemas.openxmlformats.org/officeDocument/2006/relationships/tags" Target="../tags/tag168.xml"/><Relationship Id="rId38" Type="http://schemas.openxmlformats.org/officeDocument/2006/relationships/tags" Target="../tags/tag173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55.xml"/><Relationship Id="rId41" Type="http://schemas.openxmlformats.org/officeDocument/2006/relationships/tags" Target="../tags/tag176.xml"/><Relationship Id="rId1" Type="http://schemas.openxmlformats.org/officeDocument/2006/relationships/tags" Target="../tags/tag136.xml"/><Relationship Id="rId6" Type="http://schemas.openxmlformats.org/officeDocument/2006/relationships/tags" Target="../tags/tag1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8: AVL Trees and 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Spring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left-right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" name="Ink 6"/>
              <p14:cNvContentPartPr/>
              <p14:nvPr/>
            </p14:nvContentPartPr>
            <p14:xfrm>
              <a:off x="938160" y="2387880"/>
              <a:ext cx="7439040" cy="13568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929520" y="2379240"/>
                <a:ext cx="7456680" cy="137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3698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 hidden="1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AB0A2A0-0206-4C30-A3E2-0596E52BFD46}" type="slidenum">
              <a:rPr lang="en-US" altLang="en-US" sz="1400" smtClean="0">
                <a:solidFill>
                  <a:schemeClr val="tx1"/>
                </a:solidFill>
              </a:rPr>
              <a:pPr/>
              <a:t>11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959556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Insert into an AVL tree: </a:t>
            </a:r>
            <a:r>
              <a:rPr lang="en-US" altLang="en-US" smtClean="0">
                <a:solidFill>
                  <a:schemeClr val="tx1"/>
                </a:solidFill>
              </a:rPr>
              <a:t>a b e c d</a:t>
            </a:r>
          </a:p>
        </p:txBody>
      </p:sp>
      <p:sp>
        <p:nvSpPr>
          <p:cNvPr id="3482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391275"/>
            <a:ext cx="2514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Student Activity</a:t>
            </a:r>
          </a:p>
        </p:txBody>
      </p:sp>
      <p:sp>
        <p:nvSpPr>
          <p:cNvPr id="3482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00800"/>
            <a:ext cx="2209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CSE373: Data Structures &amp; Algorithms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0933" y="16002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22860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cxnSp>
        <p:nvCxnSpPr>
          <p:cNvPr id="6" name="Straight Arrow Connector 5"/>
          <p:cNvCxnSpPr>
            <a:stCxn id="11" idx="2"/>
            <a:endCxn id="4" idx="0"/>
          </p:cNvCxnSpPr>
          <p:nvPr/>
        </p:nvCxnSpPr>
        <p:spPr bwMode="auto">
          <a:xfrm>
            <a:off x="2514600" y="2000310"/>
            <a:ext cx="697067" cy="2856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491" y="1533555"/>
            <a:ext cx="11461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4480" y="28956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995513" y="2648010"/>
            <a:ext cx="397933" cy="209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858000" y="1533555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22479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15200" y="22479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 bwMode="auto">
          <a:xfrm flipH="1">
            <a:off x="6575734" y="1933665"/>
            <a:ext cx="445933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22" idx="2"/>
            <a:endCxn id="32" idx="0"/>
          </p:cNvCxnSpPr>
          <p:nvPr/>
        </p:nvCxnSpPr>
        <p:spPr bwMode="auto">
          <a:xfrm>
            <a:off x="7021667" y="1933665"/>
            <a:ext cx="457200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354544" y="3557572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4944" y="4271917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11744" y="4271917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0" name="Straight Arrow Connector 39"/>
          <p:cNvCxnSpPr>
            <a:stCxn id="37" idx="2"/>
          </p:cNvCxnSpPr>
          <p:nvPr/>
        </p:nvCxnSpPr>
        <p:spPr bwMode="auto">
          <a:xfrm flipH="1">
            <a:off x="1072278" y="3957682"/>
            <a:ext cx="445933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7" idx="2"/>
            <a:endCxn id="39" idx="0"/>
          </p:cNvCxnSpPr>
          <p:nvPr/>
        </p:nvCxnSpPr>
        <p:spPr bwMode="auto">
          <a:xfrm>
            <a:off x="1518211" y="3957682"/>
            <a:ext cx="457200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518211" y="5181600"/>
            <a:ext cx="3129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cxnSp>
        <p:nvCxnSpPr>
          <p:cNvPr id="29" name="Straight Arrow Connector 28"/>
          <p:cNvCxnSpPr>
            <a:stCxn id="39" idx="2"/>
            <a:endCxn id="27" idx="0"/>
          </p:cNvCxnSpPr>
          <p:nvPr/>
        </p:nvCxnSpPr>
        <p:spPr bwMode="auto">
          <a:xfrm flipH="1">
            <a:off x="1674664" y="4672027"/>
            <a:ext cx="300747" cy="5095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207652" y="3557572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98052" y="4271917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64852" y="4271917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8" name="Straight Arrow Connector 47"/>
          <p:cNvCxnSpPr>
            <a:stCxn id="45" idx="2"/>
          </p:cNvCxnSpPr>
          <p:nvPr/>
        </p:nvCxnSpPr>
        <p:spPr bwMode="auto">
          <a:xfrm flipH="1">
            <a:off x="3925386" y="3957682"/>
            <a:ext cx="445933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45" idx="2"/>
            <a:endCxn id="47" idx="0"/>
          </p:cNvCxnSpPr>
          <p:nvPr/>
        </p:nvCxnSpPr>
        <p:spPr bwMode="auto">
          <a:xfrm>
            <a:off x="4371319" y="3957682"/>
            <a:ext cx="457200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371319" y="5181600"/>
            <a:ext cx="3129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cxnSp>
        <p:nvCxnSpPr>
          <p:cNvPr id="51" name="Straight Arrow Connector 50"/>
          <p:cNvCxnSpPr>
            <a:stCxn id="47" idx="2"/>
            <a:endCxn id="50" idx="0"/>
          </p:cNvCxnSpPr>
          <p:nvPr/>
        </p:nvCxnSpPr>
        <p:spPr bwMode="auto">
          <a:xfrm flipH="1">
            <a:off x="4527772" y="4672027"/>
            <a:ext cx="300747" cy="5095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867146" y="5791200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cxnSp>
        <p:nvCxnSpPr>
          <p:cNvPr id="34" name="Straight Arrow Connector 33"/>
          <p:cNvCxnSpPr>
            <a:stCxn id="50" idx="2"/>
          </p:cNvCxnSpPr>
          <p:nvPr/>
        </p:nvCxnSpPr>
        <p:spPr bwMode="auto">
          <a:xfrm>
            <a:off x="4527772" y="5581710"/>
            <a:ext cx="464414" cy="209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52233" y="3471332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242633" y="4185677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cxnSp>
        <p:nvCxnSpPr>
          <p:cNvPr id="62" name="Straight Arrow Connector 61"/>
          <p:cNvCxnSpPr>
            <a:stCxn id="60" idx="2"/>
          </p:cNvCxnSpPr>
          <p:nvPr/>
        </p:nvCxnSpPr>
        <p:spPr bwMode="auto">
          <a:xfrm flipH="1">
            <a:off x="6569967" y="3871442"/>
            <a:ext cx="445933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859447" y="4820356"/>
            <a:ext cx="3129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42534" y="4824427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e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41612" y="4185677"/>
            <a:ext cx="3273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cxnSp>
        <p:nvCxnSpPr>
          <p:cNvPr id="36" name="Straight Arrow Connector 35"/>
          <p:cNvCxnSpPr>
            <a:stCxn id="60" idx="2"/>
            <a:endCxn id="65" idx="0"/>
          </p:cNvCxnSpPr>
          <p:nvPr/>
        </p:nvCxnSpPr>
        <p:spPr bwMode="auto">
          <a:xfrm>
            <a:off x="7015900" y="3871442"/>
            <a:ext cx="389379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65" idx="2"/>
            <a:endCxn id="63" idx="0"/>
          </p:cNvCxnSpPr>
          <p:nvPr/>
        </p:nvCxnSpPr>
        <p:spPr bwMode="auto">
          <a:xfrm flipH="1">
            <a:off x="7015900" y="4585787"/>
            <a:ext cx="389379" cy="2345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65" idx="2"/>
            <a:endCxn id="64" idx="0"/>
          </p:cNvCxnSpPr>
          <p:nvPr/>
        </p:nvCxnSpPr>
        <p:spPr bwMode="auto">
          <a:xfrm>
            <a:off x="7405279" y="4585787"/>
            <a:ext cx="400922" cy="238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/>
              <p14:cNvContentPartPr/>
              <p14:nvPr/>
            </p14:nvContentPartPr>
            <p14:xfrm>
              <a:off x="3935520" y="3849120"/>
              <a:ext cx="4470840" cy="2103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26880" y="3841200"/>
                <a:ext cx="4489200" cy="211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7" grpId="0" animBg="1"/>
      <p:bldP spid="22" grpId="0" animBg="1"/>
      <p:bldP spid="31" grpId="0" animBg="1"/>
      <p:bldP spid="32" grpId="0" animBg="1"/>
      <p:bldP spid="37" grpId="0" animBg="1"/>
      <p:bldP spid="38" grpId="0" animBg="1"/>
      <p:bldP spid="39" grpId="0" animBg="1"/>
      <p:bldP spid="27" grpId="0" animBg="1"/>
      <p:bldP spid="45" grpId="0" animBg="1"/>
      <p:bldP spid="46" grpId="0" animBg="1"/>
      <p:bldP spid="47" grpId="0" animBg="1"/>
      <p:bldP spid="50" grpId="0" animBg="1"/>
      <p:bldP spid="30" grpId="0" animBg="1"/>
      <p:bldP spid="60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63B7E67-2E11-464B-879E-CD27BE40A0D4}" type="slidenum">
              <a:rPr lang="en-US" altLang="en-US" sz="1400" smtClean="0">
                <a:solidFill>
                  <a:schemeClr val="tx1"/>
                </a:solidFill>
              </a:rPr>
              <a:pPr/>
              <a:t>12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Insert 3</a:t>
            </a:r>
          </a:p>
        </p:txBody>
      </p:sp>
      <p:sp>
        <p:nvSpPr>
          <p:cNvPr id="36869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6870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871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872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36873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6874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3434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6875" name="AutoShape 9"/>
          <p:cNvCxnSpPr>
            <a:cxnSpLocks noChangeShapeType="1"/>
            <a:stCxn id="36874" idx="3"/>
            <a:endCxn id="36873" idx="0"/>
          </p:cNvCxnSpPr>
          <p:nvPr>
            <p:custDataLst>
              <p:tags r:id="rId10"/>
            </p:custDataLst>
          </p:nvPr>
        </p:nvCxnSpPr>
        <p:spPr bwMode="auto">
          <a:xfrm flipH="1">
            <a:off x="34671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AutoShape 10"/>
          <p:cNvCxnSpPr>
            <a:cxnSpLocks noChangeShapeType="1"/>
            <a:stCxn id="36874" idx="5"/>
            <a:endCxn id="36872" idx="0"/>
          </p:cNvCxnSpPr>
          <p:nvPr>
            <p:custDataLst>
              <p:tags r:id="rId11"/>
            </p:custDataLst>
          </p:nvPr>
        </p:nvCxnSpPr>
        <p:spPr bwMode="auto">
          <a:xfrm>
            <a:off x="46688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7" name="AutoShape 11"/>
          <p:cNvCxnSpPr>
            <a:cxnSpLocks noChangeShapeType="1"/>
            <a:stCxn id="36872" idx="5"/>
            <a:endCxn id="36869" idx="0"/>
          </p:cNvCxnSpPr>
          <p:nvPr>
            <p:custDataLst>
              <p:tags r:id="rId12"/>
            </p:custDataLst>
          </p:nvPr>
        </p:nvCxnSpPr>
        <p:spPr bwMode="auto">
          <a:xfrm>
            <a:off x="57356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8" name="AutoShape 12"/>
          <p:cNvCxnSpPr>
            <a:cxnSpLocks noChangeShapeType="1"/>
            <a:stCxn id="36873" idx="3"/>
            <a:endCxn id="36871" idx="0"/>
          </p:cNvCxnSpPr>
          <p:nvPr>
            <p:custDataLst>
              <p:tags r:id="rId13"/>
            </p:custDataLst>
          </p:nvPr>
        </p:nvCxnSpPr>
        <p:spPr bwMode="auto">
          <a:xfrm flipH="1">
            <a:off x="29337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9" name="AutoShape 13"/>
          <p:cNvCxnSpPr>
            <a:cxnSpLocks noChangeShapeType="1"/>
            <a:stCxn id="36873" idx="5"/>
            <a:endCxn id="36870" idx="0"/>
          </p:cNvCxnSpPr>
          <p:nvPr>
            <p:custDataLst>
              <p:tags r:id="rId14"/>
            </p:custDataLst>
          </p:nvPr>
        </p:nvCxnSpPr>
        <p:spPr bwMode="auto">
          <a:xfrm>
            <a:off x="36020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0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2103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6881" name="Oval 1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600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36882" name="AutoShape 16"/>
          <p:cNvCxnSpPr>
            <a:cxnSpLocks noChangeShapeType="1"/>
            <a:stCxn id="36869" idx="3"/>
            <a:endCxn id="36881" idx="0"/>
          </p:cNvCxnSpPr>
          <p:nvPr>
            <p:custDataLst>
              <p:tags r:id="rId17"/>
            </p:custDataLst>
          </p:nvPr>
        </p:nvCxnSpPr>
        <p:spPr bwMode="auto">
          <a:xfrm flipH="1">
            <a:off x="57912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3" name="AutoShape 17"/>
          <p:cNvCxnSpPr>
            <a:cxnSpLocks noChangeShapeType="1"/>
            <a:stCxn id="36869" idx="5"/>
            <a:endCxn id="36880" idx="0"/>
          </p:cNvCxnSpPr>
          <p:nvPr>
            <p:custDataLst>
              <p:tags r:id="rId18"/>
            </p:custDataLst>
          </p:nvPr>
        </p:nvCxnSpPr>
        <p:spPr bwMode="auto">
          <a:xfrm>
            <a:off x="62690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4" name="Text Box 1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125" y="2098675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Insert(</a:t>
            </a:r>
            <a:r>
              <a:rPr lang="en-US" altLang="en-US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6885" name="Oval 19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884738" y="39100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36886" name="AutoShape 20"/>
          <p:cNvCxnSpPr>
            <a:cxnSpLocks noChangeShapeType="1"/>
            <a:stCxn id="36872" idx="3"/>
            <a:endCxn id="36885" idx="0"/>
          </p:cNvCxnSpPr>
          <p:nvPr>
            <p:custDataLst>
              <p:tags r:id="rId21"/>
            </p:custDataLst>
          </p:nvPr>
        </p:nvCxnSpPr>
        <p:spPr bwMode="auto">
          <a:xfrm flipH="1">
            <a:off x="5075238" y="33670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7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3657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88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45116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89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96000" y="359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6890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30750" y="359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91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038600" y="35972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92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48000" y="27590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6893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638800" y="27590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6894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97350" y="1828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6895" name="Text Box 2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394450" y="45085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896" name="AutoShape 30" hidden="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48000" y="4648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897" name="Text Box 3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41313" y="5486400"/>
            <a:ext cx="177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Unbalanced?</a:t>
            </a:r>
          </a:p>
        </p:txBody>
      </p:sp>
      <p:sp>
        <p:nvSpPr>
          <p:cNvPr id="36898" name="AutoShape 32" hidden="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362200" y="5562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36899" name="Footer Placeholder 34"/>
          <p:cNvSpPr>
            <a:spLocks noGrp="1"/>
          </p:cNvSpPr>
          <p:nvPr>
            <p:ph type="ftr" sz="quarter" idx="11"/>
          </p:nvPr>
        </p:nvSpPr>
        <p:spPr>
          <a:xfrm>
            <a:off x="5791201" y="6400800"/>
            <a:ext cx="2667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CSE373: Data Structures &amp; Algorithms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575" y="49053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" name="Straight Arrow Connector 3"/>
          <p:cNvCxnSpPr>
            <a:stCxn id="36871" idx="5"/>
            <a:endCxn id="2" idx="0"/>
          </p:cNvCxnSpPr>
          <p:nvPr/>
        </p:nvCxnSpPr>
        <p:spPr bwMode="auto">
          <a:xfrm>
            <a:off x="3068404" y="4236804"/>
            <a:ext cx="298838" cy="6685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630E3026-21A6-4835-AD0F-D9A35DD93FAD}" type="slidenum">
              <a:rPr lang="en-US" altLang="en-US" sz="1400" smtClean="0">
                <a:solidFill>
                  <a:schemeClr val="tx1"/>
                </a:solidFill>
              </a:rPr>
              <a:pPr/>
              <a:t>13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Insert 33</a:t>
            </a:r>
          </a:p>
        </p:txBody>
      </p:sp>
      <p:sp>
        <p:nvSpPr>
          <p:cNvPr id="37893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353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7894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353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7895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353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896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64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37897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264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898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343400" y="175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7899" name="AutoShape 9"/>
          <p:cNvCxnSpPr>
            <a:cxnSpLocks noChangeShapeType="1"/>
            <a:stCxn id="37898" idx="3"/>
            <a:endCxn id="37897" idx="0"/>
          </p:cNvCxnSpPr>
          <p:nvPr>
            <p:custDataLst>
              <p:tags r:id="rId10"/>
            </p:custDataLst>
          </p:nvPr>
        </p:nvCxnSpPr>
        <p:spPr bwMode="auto">
          <a:xfrm flipH="1">
            <a:off x="3467100" y="2097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0" name="AutoShape 10"/>
          <p:cNvCxnSpPr>
            <a:cxnSpLocks noChangeShapeType="1"/>
            <a:stCxn id="37898" idx="5"/>
            <a:endCxn id="37896" idx="0"/>
          </p:cNvCxnSpPr>
          <p:nvPr>
            <p:custDataLst>
              <p:tags r:id="rId11"/>
            </p:custDataLst>
          </p:nvPr>
        </p:nvCxnSpPr>
        <p:spPr bwMode="auto">
          <a:xfrm>
            <a:off x="4668838" y="2097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1" name="AutoShape 11"/>
          <p:cNvCxnSpPr>
            <a:cxnSpLocks noChangeShapeType="1"/>
            <a:stCxn id="37896" idx="5"/>
            <a:endCxn id="37893" idx="0"/>
          </p:cNvCxnSpPr>
          <p:nvPr>
            <p:custDataLst>
              <p:tags r:id="rId12"/>
            </p:custDataLst>
          </p:nvPr>
        </p:nvCxnSpPr>
        <p:spPr bwMode="auto">
          <a:xfrm>
            <a:off x="5735638" y="2986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2" name="AutoShape 12"/>
          <p:cNvCxnSpPr>
            <a:cxnSpLocks noChangeShapeType="1"/>
            <a:stCxn id="37897" idx="3"/>
            <a:endCxn id="37895" idx="0"/>
          </p:cNvCxnSpPr>
          <p:nvPr>
            <p:custDataLst>
              <p:tags r:id="rId13"/>
            </p:custDataLst>
          </p:nvPr>
        </p:nvCxnSpPr>
        <p:spPr bwMode="auto">
          <a:xfrm flipH="1">
            <a:off x="2933700" y="2986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AutoShape 13"/>
          <p:cNvCxnSpPr>
            <a:cxnSpLocks noChangeShapeType="1"/>
            <a:stCxn id="37897" idx="5"/>
            <a:endCxn id="37894" idx="0"/>
          </p:cNvCxnSpPr>
          <p:nvPr>
            <p:custDataLst>
              <p:tags r:id="rId14"/>
            </p:custDataLst>
          </p:nvPr>
        </p:nvCxnSpPr>
        <p:spPr bwMode="auto">
          <a:xfrm>
            <a:off x="3602038" y="2986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4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2103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7905" name="Oval 1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6007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37906" name="AutoShape 16"/>
          <p:cNvCxnSpPr>
            <a:cxnSpLocks noChangeShapeType="1"/>
            <a:stCxn id="37893" idx="3"/>
            <a:endCxn id="37905" idx="0"/>
          </p:cNvCxnSpPr>
          <p:nvPr>
            <p:custDataLst>
              <p:tags r:id="rId17"/>
            </p:custDataLst>
          </p:nvPr>
        </p:nvCxnSpPr>
        <p:spPr bwMode="auto">
          <a:xfrm flipH="1">
            <a:off x="5791200" y="3875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7" name="AutoShape 17"/>
          <p:cNvCxnSpPr>
            <a:cxnSpLocks noChangeShapeType="1"/>
            <a:stCxn id="37893" idx="5"/>
            <a:endCxn id="37904" idx="0"/>
          </p:cNvCxnSpPr>
          <p:nvPr>
            <p:custDataLst>
              <p:tags r:id="rId18"/>
            </p:custDataLst>
          </p:nvPr>
        </p:nvCxnSpPr>
        <p:spPr bwMode="auto">
          <a:xfrm>
            <a:off x="62690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8" name="Text Box 1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125" y="1717675"/>
            <a:ext cx="138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Insert(</a:t>
            </a:r>
            <a:r>
              <a:rPr lang="en-US" altLang="en-US">
                <a:solidFill>
                  <a:srgbClr val="FF0000"/>
                </a:solidFill>
              </a:rPr>
              <a:t>33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909" name="Oval 19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9972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7910" name="AutoShape 20"/>
          <p:cNvCxnSpPr>
            <a:cxnSpLocks noChangeShapeType="1"/>
            <a:stCxn id="37895" idx="5"/>
            <a:endCxn id="37909" idx="0"/>
          </p:cNvCxnSpPr>
          <p:nvPr>
            <p:custDataLst>
              <p:tags r:id="rId21"/>
            </p:custDataLst>
          </p:nvPr>
        </p:nvCxnSpPr>
        <p:spPr bwMode="auto">
          <a:xfrm>
            <a:off x="3068638" y="3875088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1" name="Oval 21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884738" y="35290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37912" name="AutoShape 22"/>
          <p:cNvCxnSpPr>
            <a:cxnSpLocks noChangeShapeType="1"/>
            <a:stCxn id="37896" idx="3"/>
            <a:endCxn id="37911" idx="0"/>
          </p:cNvCxnSpPr>
          <p:nvPr>
            <p:custDataLst>
              <p:tags r:id="rId23"/>
            </p:custDataLst>
          </p:nvPr>
        </p:nvCxnSpPr>
        <p:spPr bwMode="auto">
          <a:xfrm flipH="1">
            <a:off x="5075238" y="29860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7913" name="Group 23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2590800" y="1447800"/>
            <a:ext cx="4114800" cy="3079750"/>
            <a:chOff x="1632" y="1152"/>
            <a:chExt cx="2592" cy="1940"/>
          </a:xfrm>
        </p:grpSpPr>
        <p:sp>
          <p:nvSpPr>
            <p:cNvPr id="37921" name="Text Box 24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7922" name="Text Box 2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37923" name="Text Box 2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408" y="284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7924" name="Text Box 2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7925" name="Text Box 28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7926" name="Text Box 29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7927" name="Text Box 30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7928" name="Text Box 31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7929" name="Text Box 32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7930" name="Text Box 33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7931" name="Text Box 34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37914" name="AutoShape 35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96000" y="2514600"/>
            <a:ext cx="22860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Imbalance at 15</a:t>
            </a:r>
          </a:p>
        </p:txBody>
      </p:sp>
      <p:sp>
        <p:nvSpPr>
          <p:cNvPr id="37915" name="AutoShape 36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29400" y="55626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Zig-zig</a:t>
            </a:r>
          </a:p>
        </p:txBody>
      </p:sp>
      <p:sp>
        <p:nvSpPr>
          <p:cNvPr id="37916" name="Text Box 3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1788" y="5486400"/>
            <a:ext cx="163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How to fix?</a:t>
            </a:r>
          </a:p>
        </p:txBody>
      </p:sp>
      <p:sp>
        <p:nvSpPr>
          <p:cNvPr id="37917" name="AutoShape 38" hidden="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55626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Single rotate</a:t>
            </a:r>
          </a:p>
        </p:txBody>
      </p:sp>
      <p:sp>
        <p:nvSpPr>
          <p:cNvPr id="37918" name="Text Box 3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41313" y="4876800"/>
            <a:ext cx="177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Unbalanced?</a:t>
            </a:r>
          </a:p>
        </p:txBody>
      </p:sp>
      <p:sp>
        <p:nvSpPr>
          <p:cNvPr id="37919" name="AutoShape 40" hidden="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24400" y="49530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Yes, at 15</a:t>
            </a:r>
          </a:p>
        </p:txBody>
      </p:sp>
      <p:sp>
        <p:nvSpPr>
          <p:cNvPr id="37920" name="Footer Placeholder 4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CSE373: Data Structures &amp; Algorithms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5600" y="515087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33</a:t>
            </a:r>
          </a:p>
        </p:txBody>
      </p:sp>
      <p:cxnSp>
        <p:nvCxnSpPr>
          <p:cNvPr id="4" name="Straight Arrow Connector 3"/>
          <p:cNvCxnSpPr>
            <a:stCxn id="37904" idx="4"/>
            <a:endCxn id="2" idx="0"/>
          </p:cNvCxnSpPr>
          <p:nvPr/>
        </p:nvCxnSpPr>
        <p:spPr bwMode="auto">
          <a:xfrm>
            <a:off x="6400800" y="4800600"/>
            <a:ext cx="539800" cy="3502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" name="Ink 2"/>
              <p14:cNvContentPartPr/>
              <p14:nvPr/>
            </p14:nvContentPartPr>
            <p14:xfrm>
              <a:off x="5920920" y="2646720"/>
              <a:ext cx="309960" cy="241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914080" y="2640600"/>
                <a:ext cx="322200" cy="25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 hidden="1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96D57940-41C3-466B-A42F-CC300245EC5F}" type="slidenum">
              <a:rPr lang="en-US" altLang="en-US" sz="1400" smtClean="0">
                <a:solidFill>
                  <a:schemeClr val="tx1"/>
                </a:solidFill>
              </a:rPr>
              <a:pPr/>
              <a:t>14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Insert 33: Single Rotation</a:t>
            </a:r>
          </a:p>
        </p:txBody>
      </p:sp>
      <p:sp>
        <p:nvSpPr>
          <p:cNvPr id="38917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8918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8919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920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38921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0668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922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1336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8923" name="AutoShape 9"/>
          <p:cNvCxnSpPr>
            <a:cxnSpLocks noChangeShapeType="1"/>
            <a:stCxn id="38922" idx="3"/>
            <a:endCxn id="38921" idx="0"/>
          </p:cNvCxnSpPr>
          <p:nvPr>
            <p:custDataLst>
              <p:tags r:id="rId10"/>
            </p:custDataLst>
          </p:nvPr>
        </p:nvCxnSpPr>
        <p:spPr bwMode="auto">
          <a:xfrm flipH="1">
            <a:off x="12573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4" name="AutoShape 10"/>
          <p:cNvCxnSpPr>
            <a:cxnSpLocks noChangeShapeType="1"/>
            <a:stCxn id="38922" idx="5"/>
            <a:endCxn id="38920" idx="0"/>
          </p:cNvCxnSpPr>
          <p:nvPr>
            <p:custDataLst>
              <p:tags r:id="rId11"/>
            </p:custDataLst>
          </p:nvPr>
        </p:nvCxnSpPr>
        <p:spPr bwMode="auto">
          <a:xfrm>
            <a:off x="24590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5" name="AutoShape 11"/>
          <p:cNvCxnSpPr>
            <a:cxnSpLocks noChangeShapeType="1"/>
            <a:stCxn id="38920" idx="5"/>
            <a:endCxn id="38917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6" name="AutoShape 12"/>
          <p:cNvCxnSpPr>
            <a:cxnSpLocks noChangeShapeType="1"/>
            <a:stCxn id="38921" idx="3"/>
            <a:endCxn id="38919" idx="0"/>
          </p:cNvCxnSpPr>
          <p:nvPr>
            <p:custDataLst>
              <p:tags r:id="rId13"/>
            </p:custDataLst>
          </p:nvPr>
        </p:nvCxnSpPr>
        <p:spPr bwMode="auto">
          <a:xfrm flipH="1">
            <a:off x="7239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7" name="AutoShape 13"/>
          <p:cNvCxnSpPr>
            <a:cxnSpLocks noChangeShapeType="1"/>
            <a:stCxn id="38921" idx="5"/>
            <a:endCxn id="38918" idx="0"/>
          </p:cNvCxnSpPr>
          <p:nvPr>
            <p:custDataLst>
              <p:tags r:id="rId14"/>
            </p:custDataLst>
          </p:nvPr>
        </p:nvCxnSpPr>
        <p:spPr bwMode="auto">
          <a:xfrm>
            <a:off x="13922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8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0005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8929" name="Oval 1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3909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38930" name="AutoShape 16"/>
          <p:cNvCxnSpPr>
            <a:cxnSpLocks noChangeShapeType="1"/>
            <a:stCxn id="38917" idx="3"/>
            <a:endCxn id="38929" idx="0"/>
          </p:cNvCxnSpPr>
          <p:nvPr>
            <p:custDataLst>
              <p:tags r:id="rId17"/>
            </p:custDataLst>
          </p:nvPr>
        </p:nvCxnSpPr>
        <p:spPr bwMode="auto">
          <a:xfrm flipH="1">
            <a:off x="3581400" y="37226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1" name="AutoShape 17"/>
          <p:cNvCxnSpPr>
            <a:cxnSpLocks noChangeShapeType="1"/>
            <a:stCxn id="38917" idx="5"/>
            <a:endCxn id="38928" idx="0"/>
          </p:cNvCxnSpPr>
          <p:nvPr>
            <p:custDataLst>
              <p:tags r:id="rId18"/>
            </p:custDataLst>
          </p:nvPr>
        </p:nvCxnSpPr>
        <p:spPr bwMode="auto">
          <a:xfrm>
            <a:off x="40592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2" name="Oval 1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7874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8933" name="AutoShape 19"/>
          <p:cNvCxnSpPr>
            <a:cxnSpLocks noChangeShapeType="1"/>
            <a:stCxn id="38919" idx="5"/>
            <a:endCxn id="38932" idx="0"/>
          </p:cNvCxnSpPr>
          <p:nvPr>
            <p:custDataLst>
              <p:tags r:id="rId20"/>
            </p:custDataLst>
          </p:nvPr>
        </p:nvCxnSpPr>
        <p:spPr bwMode="auto">
          <a:xfrm>
            <a:off x="858838" y="3722688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4" name="Oval 2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2674938" y="33766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38935" name="AutoShape 21"/>
          <p:cNvCxnSpPr>
            <a:cxnSpLocks noChangeShapeType="1"/>
            <a:stCxn id="38920" idx="3"/>
            <a:endCxn id="38934" idx="0"/>
          </p:cNvCxnSpPr>
          <p:nvPr>
            <p:custDataLst>
              <p:tags r:id="rId22"/>
            </p:custDataLst>
          </p:nvPr>
        </p:nvCxnSpPr>
        <p:spPr bwMode="auto">
          <a:xfrm flipH="1">
            <a:off x="2865438" y="28336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6" name="Oval 22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191000" y="518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33</a:t>
            </a:r>
          </a:p>
        </p:txBody>
      </p:sp>
      <p:cxnSp>
        <p:nvCxnSpPr>
          <p:cNvPr id="38937" name="AutoShape 23"/>
          <p:cNvCxnSpPr>
            <a:cxnSpLocks noChangeShapeType="1"/>
            <a:stCxn id="38928" idx="5"/>
            <a:endCxn id="38936" idx="0"/>
          </p:cNvCxnSpPr>
          <p:nvPr>
            <p:custDataLst>
              <p:tags r:id="rId24"/>
            </p:custDataLst>
          </p:nvPr>
        </p:nvCxnSpPr>
        <p:spPr bwMode="auto">
          <a:xfrm>
            <a:off x="4325938" y="4611688"/>
            <a:ext cx="555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938" name="Group 24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381000" y="1295400"/>
            <a:ext cx="4114800" cy="3079750"/>
            <a:chOff x="1632" y="1152"/>
            <a:chExt cx="2592" cy="1940"/>
          </a:xfrm>
        </p:grpSpPr>
        <p:sp>
          <p:nvSpPr>
            <p:cNvPr id="38976" name="Text Box 25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977" name="Text Box 26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38978" name="Text Box 27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408" y="284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979" name="Text Box 28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8980" name="Text Box 29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8981" name="Text Box 30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982" name="Text Box 31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8983" name="Text Box 32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8984" name="Text Box 33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38985" name="Text Box 34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986" name="Text Box 35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38939" name="Text Box 3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4876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40" name="AutoShape 3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191000" y="1828800"/>
            <a:ext cx="812800" cy="288925"/>
          </a:xfrm>
          <a:prstGeom prst="rightArrow">
            <a:avLst>
              <a:gd name="adj1" fmla="val 50000"/>
              <a:gd name="adj2" fmla="val 7033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41" name="Oval 3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07085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8942" name="Oval 40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93725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8943" name="Oval 4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87045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944" name="Oval 42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53745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8945" name="Oval 43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540385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946" name="Oval 4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47065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8947" name="AutoShape 45"/>
          <p:cNvCxnSpPr>
            <a:cxnSpLocks noChangeShapeType="1"/>
            <a:stCxn id="38946" idx="3"/>
            <a:endCxn id="38945" idx="0"/>
          </p:cNvCxnSpPr>
          <p:nvPr>
            <p:custDataLst>
              <p:tags r:id="rId34"/>
            </p:custDataLst>
          </p:nvPr>
        </p:nvCxnSpPr>
        <p:spPr bwMode="auto">
          <a:xfrm flipH="1">
            <a:off x="559435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8" name="AutoShape 46"/>
          <p:cNvCxnSpPr>
            <a:cxnSpLocks noChangeShapeType="1"/>
            <a:stCxn id="38946" idx="5"/>
            <a:endCxn id="38944" idx="0"/>
          </p:cNvCxnSpPr>
          <p:nvPr>
            <p:custDataLst>
              <p:tags r:id="rId35"/>
            </p:custDataLst>
          </p:nvPr>
        </p:nvCxnSpPr>
        <p:spPr bwMode="auto">
          <a:xfrm>
            <a:off x="679608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9" name="AutoShape 47"/>
          <p:cNvCxnSpPr>
            <a:cxnSpLocks noChangeShapeType="1"/>
            <a:stCxn id="38944" idx="5"/>
            <a:endCxn id="38941" idx="0"/>
          </p:cNvCxnSpPr>
          <p:nvPr>
            <p:custDataLst>
              <p:tags r:id="rId36"/>
            </p:custDataLst>
          </p:nvPr>
        </p:nvCxnSpPr>
        <p:spPr bwMode="auto">
          <a:xfrm>
            <a:off x="786288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0" name="AutoShape 48"/>
          <p:cNvCxnSpPr>
            <a:cxnSpLocks noChangeShapeType="1"/>
            <a:stCxn id="38945" idx="3"/>
            <a:endCxn id="38943" idx="0"/>
          </p:cNvCxnSpPr>
          <p:nvPr>
            <p:custDataLst>
              <p:tags r:id="rId37"/>
            </p:custDataLst>
          </p:nvPr>
        </p:nvCxnSpPr>
        <p:spPr bwMode="auto">
          <a:xfrm flipH="1">
            <a:off x="506095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1" name="AutoShape 49"/>
          <p:cNvCxnSpPr>
            <a:cxnSpLocks noChangeShapeType="1"/>
            <a:stCxn id="38945" idx="5"/>
            <a:endCxn id="38942" idx="0"/>
          </p:cNvCxnSpPr>
          <p:nvPr>
            <p:custDataLst>
              <p:tags r:id="rId38"/>
            </p:custDataLst>
          </p:nvPr>
        </p:nvCxnSpPr>
        <p:spPr bwMode="auto">
          <a:xfrm>
            <a:off x="572928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2" name="Oval 50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833755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33</a:t>
            </a:r>
          </a:p>
        </p:txBody>
      </p:sp>
      <p:cxnSp>
        <p:nvCxnSpPr>
          <p:cNvPr id="38953" name="AutoShape 51"/>
          <p:cNvCxnSpPr>
            <a:cxnSpLocks noChangeShapeType="1"/>
            <a:stCxn id="38941" idx="5"/>
            <a:endCxn id="38952" idx="0"/>
          </p:cNvCxnSpPr>
          <p:nvPr>
            <p:custDataLst>
              <p:tags r:id="rId40"/>
            </p:custDataLst>
          </p:nvPr>
        </p:nvCxnSpPr>
        <p:spPr bwMode="auto">
          <a:xfrm>
            <a:off x="839628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4" name="Oval 52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12445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8955" name="AutoShape 53"/>
          <p:cNvCxnSpPr>
            <a:cxnSpLocks noChangeShapeType="1"/>
            <a:stCxn id="38943" idx="5"/>
            <a:endCxn id="38954" idx="0"/>
          </p:cNvCxnSpPr>
          <p:nvPr>
            <p:custDataLst>
              <p:tags r:id="rId42"/>
            </p:custDataLst>
          </p:nvPr>
        </p:nvCxnSpPr>
        <p:spPr bwMode="auto">
          <a:xfrm>
            <a:off x="5195888" y="3722688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6" name="Oval 54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011988" y="33766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15</a:t>
            </a:r>
          </a:p>
        </p:txBody>
      </p:sp>
      <p:cxnSp>
        <p:nvCxnSpPr>
          <p:cNvPr id="38957" name="AutoShape 55"/>
          <p:cNvCxnSpPr>
            <a:cxnSpLocks noChangeShapeType="1"/>
            <a:stCxn id="38944" idx="3"/>
            <a:endCxn id="38956" idx="0"/>
          </p:cNvCxnSpPr>
          <p:nvPr>
            <p:custDataLst>
              <p:tags r:id="rId44"/>
            </p:custDataLst>
          </p:nvPr>
        </p:nvCxnSpPr>
        <p:spPr bwMode="auto">
          <a:xfrm flipH="1">
            <a:off x="7202488" y="28336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958" name="Group 56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4718050" y="1295400"/>
            <a:ext cx="4114800" cy="3079750"/>
            <a:chOff x="1632" y="1152"/>
            <a:chExt cx="2592" cy="1940"/>
          </a:xfrm>
        </p:grpSpPr>
        <p:sp>
          <p:nvSpPr>
            <p:cNvPr id="38965" name="Text Box 57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966" name="Text Box 58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38967" name="Text Box 59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408" y="284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968" name="Text Box 60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8969" name="Text Box 61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  <a:endParaRPr lang="en-US" altLang="en-US" sz="2000">
                <a:solidFill>
                  <a:srgbClr val="FF0000"/>
                </a:solidFill>
              </a:endParaRPr>
            </a:p>
          </p:txBody>
        </p:sp>
        <p:sp>
          <p:nvSpPr>
            <p:cNvPr id="38970" name="Text Box 62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971" name="Text Box 63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8972" name="Text Box 64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8973" name="Text Box 65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8974" name="Text Box 66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8975" name="Text Box 67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38959" name="Oval 68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7277100" y="42656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8960" name="Oval 69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6667500" y="42656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38961" name="AutoShape 70"/>
          <p:cNvCxnSpPr>
            <a:cxnSpLocks noChangeShapeType="1"/>
            <a:stCxn id="38956" idx="3"/>
            <a:endCxn id="38960" idx="0"/>
          </p:cNvCxnSpPr>
          <p:nvPr>
            <p:custDataLst>
              <p:tags r:id="rId48"/>
            </p:custDataLst>
          </p:nvPr>
        </p:nvCxnSpPr>
        <p:spPr bwMode="auto">
          <a:xfrm flipH="1">
            <a:off x="6858000" y="3721100"/>
            <a:ext cx="209550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62" name="AutoShape 71"/>
          <p:cNvCxnSpPr>
            <a:cxnSpLocks noChangeShapeType="1"/>
            <a:stCxn id="38956" idx="5"/>
            <a:endCxn id="38959" idx="0"/>
          </p:cNvCxnSpPr>
          <p:nvPr>
            <p:custDataLst>
              <p:tags r:id="rId49"/>
            </p:custDataLst>
          </p:nvPr>
        </p:nvCxnSpPr>
        <p:spPr bwMode="auto">
          <a:xfrm>
            <a:off x="7337425" y="3721100"/>
            <a:ext cx="130175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63" name="Text Box 7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477000" y="39751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64" name="Footer Placeholder 7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CSE373: Data Structures &amp; Algorithms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 hidden="1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8B2291EA-A0BB-41B3-A3F1-B492E8748E28}" type="slidenum">
              <a:rPr lang="en-US" altLang="en-US" sz="1400" smtClean="0">
                <a:solidFill>
                  <a:schemeClr val="tx1"/>
                </a:solidFill>
              </a:rPr>
              <a:pPr/>
              <a:t>15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Insert 18</a:t>
            </a:r>
          </a:p>
        </p:txBody>
      </p:sp>
      <p:sp>
        <p:nvSpPr>
          <p:cNvPr id="3994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5125" y="1793875"/>
            <a:ext cx="138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Insert(</a:t>
            </a:r>
            <a:r>
              <a:rPr lang="en-US" altLang="en-US">
                <a:solidFill>
                  <a:srgbClr val="FF0000"/>
                </a:solidFill>
              </a:rPr>
              <a:t>18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942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360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9943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360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9944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360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945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271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39946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276600" y="271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9947" name="Oval 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182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39948" name="AutoShape 10"/>
          <p:cNvCxnSpPr>
            <a:cxnSpLocks noChangeShapeType="1"/>
            <a:stCxn id="39947" idx="3"/>
            <a:endCxn id="39946" idx="0"/>
          </p:cNvCxnSpPr>
          <p:nvPr>
            <p:custDataLst>
              <p:tags r:id="rId11"/>
            </p:custDataLst>
          </p:nvPr>
        </p:nvCxnSpPr>
        <p:spPr bwMode="auto">
          <a:xfrm flipH="1">
            <a:off x="3467100" y="2173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9" name="AutoShape 11"/>
          <p:cNvCxnSpPr>
            <a:cxnSpLocks noChangeShapeType="1"/>
            <a:stCxn id="39947" idx="5"/>
            <a:endCxn id="39945" idx="0"/>
          </p:cNvCxnSpPr>
          <p:nvPr>
            <p:custDataLst>
              <p:tags r:id="rId12"/>
            </p:custDataLst>
          </p:nvPr>
        </p:nvCxnSpPr>
        <p:spPr bwMode="auto">
          <a:xfrm>
            <a:off x="4668838" y="2173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0" name="AutoShape 12"/>
          <p:cNvCxnSpPr>
            <a:cxnSpLocks noChangeShapeType="1"/>
            <a:stCxn id="39945" idx="5"/>
            <a:endCxn id="39942" idx="0"/>
          </p:cNvCxnSpPr>
          <p:nvPr>
            <p:custDataLst>
              <p:tags r:id="rId13"/>
            </p:custDataLst>
          </p:nvPr>
        </p:nvCxnSpPr>
        <p:spPr bwMode="auto">
          <a:xfrm>
            <a:off x="5735638" y="3062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AutoShape 13"/>
          <p:cNvCxnSpPr>
            <a:cxnSpLocks noChangeShapeType="1"/>
            <a:stCxn id="39946" idx="3"/>
            <a:endCxn id="39944" idx="0"/>
          </p:cNvCxnSpPr>
          <p:nvPr>
            <p:custDataLst>
              <p:tags r:id="rId14"/>
            </p:custDataLst>
          </p:nvPr>
        </p:nvCxnSpPr>
        <p:spPr bwMode="auto">
          <a:xfrm flipH="1">
            <a:off x="2933700" y="3062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14"/>
          <p:cNvCxnSpPr>
            <a:cxnSpLocks noChangeShapeType="1"/>
            <a:stCxn id="39946" idx="5"/>
            <a:endCxn id="39943" idx="0"/>
          </p:cNvCxnSpPr>
          <p:nvPr>
            <p:custDataLst>
              <p:tags r:id="rId15"/>
            </p:custDataLst>
          </p:nvPr>
        </p:nvCxnSpPr>
        <p:spPr bwMode="auto">
          <a:xfrm>
            <a:off x="3602038" y="3062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3" name="Oval 1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210300" y="449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9954" name="Oval 16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49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39955" name="AutoShape 17"/>
          <p:cNvCxnSpPr>
            <a:cxnSpLocks noChangeShapeType="1"/>
            <a:stCxn id="39942" idx="3"/>
            <a:endCxn id="39954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9512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18"/>
          <p:cNvCxnSpPr>
            <a:cxnSpLocks noChangeShapeType="1"/>
            <a:stCxn id="39942" idx="5"/>
            <a:endCxn id="39953" idx="0"/>
          </p:cNvCxnSpPr>
          <p:nvPr>
            <p:custDataLst>
              <p:tags r:id="rId19"/>
            </p:custDataLst>
          </p:nvPr>
        </p:nvCxnSpPr>
        <p:spPr bwMode="auto">
          <a:xfrm>
            <a:off x="6269038" y="3951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7" name="Oval 19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997200" y="449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9958" name="AutoShape 20"/>
          <p:cNvCxnSpPr>
            <a:cxnSpLocks noChangeShapeType="1"/>
            <a:stCxn id="39944" idx="5"/>
            <a:endCxn id="39957" idx="0"/>
          </p:cNvCxnSpPr>
          <p:nvPr>
            <p:custDataLst>
              <p:tags r:id="rId21"/>
            </p:custDataLst>
          </p:nvPr>
        </p:nvCxnSpPr>
        <p:spPr bwMode="auto">
          <a:xfrm>
            <a:off x="3068638" y="3951288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9" name="Oval 21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884738" y="36052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39960" name="AutoShape 22"/>
          <p:cNvCxnSpPr>
            <a:cxnSpLocks noChangeShapeType="1"/>
            <a:stCxn id="39945" idx="3"/>
            <a:endCxn id="39959" idx="0"/>
          </p:cNvCxnSpPr>
          <p:nvPr>
            <p:custDataLst>
              <p:tags r:id="rId23"/>
            </p:custDataLst>
          </p:nvPr>
        </p:nvCxnSpPr>
        <p:spPr bwMode="auto">
          <a:xfrm flipH="1">
            <a:off x="5075238" y="30622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9961" name="Group 23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2590800" y="1524000"/>
            <a:ext cx="4114800" cy="3079750"/>
            <a:chOff x="1632" y="1152"/>
            <a:chExt cx="2592" cy="1940"/>
          </a:xfrm>
        </p:grpSpPr>
        <p:sp>
          <p:nvSpPr>
            <p:cNvPr id="39972" name="Text Box 2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9973" name="Text Box 2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39974" name="Text Box 2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408" y="284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9975" name="Text Box 2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9976" name="Text Box 2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9977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9978" name="Text Box 3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9979" name="Text Box 3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9980" name="Text Box 3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9981" name="Text Box 3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9982" name="Text Box 3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39962" name="AutoShape 35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38800" y="58674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Zig-zag</a:t>
            </a:r>
          </a:p>
        </p:txBody>
      </p:sp>
      <p:sp>
        <p:nvSpPr>
          <p:cNvPr id="39963" name="Text Box 3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1788" y="5181600"/>
            <a:ext cx="163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How to fix?</a:t>
            </a:r>
          </a:p>
        </p:txBody>
      </p:sp>
      <p:sp>
        <p:nvSpPr>
          <p:cNvPr id="39964" name="AutoShape 37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52578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Double rotate</a:t>
            </a:r>
          </a:p>
        </p:txBody>
      </p:sp>
      <p:sp>
        <p:nvSpPr>
          <p:cNvPr id="39965" name="AutoShape 38" hidden="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248400" y="2590800"/>
            <a:ext cx="22860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Imbalance at 15</a:t>
            </a:r>
          </a:p>
        </p:txBody>
      </p:sp>
      <p:sp>
        <p:nvSpPr>
          <p:cNvPr id="39966" name="Text Box 3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343400"/>
            <a:ext cx="177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Unbalanced?</a:t>
            </a:r>
          </a:p>
        </p:txBody>
      </p:sp>
      <p:sp>
        <p:nvSpPr>
          <p:cNvPr id="39967" name="AutoShape 40" hidden="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33400" y="48768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Yes, at 15</a:t>
            </a:r>
          </a:p>
        </p:txBody>
      </p:sp>
      <p:sp>
        <p:nvSpPr>
          <p:cNvPr id="39968" name="Footer Placeholder 4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CSE373: Data Structures &amp; Algorithms</a:t>
            </a:r>
          </a:p>
        </p:txBody>
      </p:sp>
      <p:sp>
        <p:nvSpPr>
          <p:cNvPr id="56" name="Oval 16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943600" y="5257800"/>
            <a:ext cx="3810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18</a:t>
            </a:r>
          </a:p>
        </p:txBody>
      </p:sp>
      <p:cxnSp>
        <p:nvCxnSpPr>
          <p:cNvPr id="57" name="AutoShape 37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>
            <a:off x="5867400" y="4876800"/>
            <a:ext cx="152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257800" y="2590800"/>
            <a:ext cx="609600" cy="64928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8E706063-7806-42C2-8DB9-366329D49F30}" type="slidenum">
              <a:rPr lang="en-US" altLang="en-US" sz="1400" smtClean="0">
                <a:solidFill>
                  <a:schemeClr val="tx1"/>
                </a:solidFill>
              </a:rPr>
              <a:pPr/>
              <a:t>16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52400" y="34925"/>
            <a:ext cx="8836025" cy="1143000"/>
          </a:xfrm>
        </p:spPr>
        <p:txBody>
          <a:bodyPr/>
          <a:lstStyle/>
          <a:p>
            <a:r>
              <a:rPr lang="en-US" altLang="en-US" smtClean="0"/>
              <a:t>Insert 18: Double Rotation (Step #1)</a:t>
            </a:r>
          </a:p>
        </p:txBody>
      </p:sp>
      <p:sp>
        <p:nvSpPr>
          <p:cNvPr id="4096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733800" y="333692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4096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3336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096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3336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96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244792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096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066800" y="2447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097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133600" y="1558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40971" name="AutoShape 9"/>
          <p:cNvCxnSpPr>
            <a:cxnSpLocks noChangeShapeType="1"/>
            <a:stCxn id="40970" idx="3"/>
            <a:endCxn id="40969" idx="0"/>
          </p:cNvCxnSpPr>
          <p:nvPr>
            <p:custDataLst>
              <p:tags r:id="rId10"/>
            </p:custDataLst>
          </p:nvPr>
        </p:nvCxnSpPr>
        <p:spPr bwMode="auto">
          <a:xfrm flipH="1">
            <a:off x="1257300" y="1903413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2" name="AutoShape 10"/>
          <p:cNvCxnSpPr>
            <a:cxnSpLocks noChangeShapeType="1"/>
            <a:stCxn id="40970" idx="5"/>
            <a:endCxn id="40968" idx="0"/>
          </p:cNvCxnSpPr>
          <p:nvPr>
            <p:custDataLst>
              <p:tags r:id="rId11"/>
            </p:custDataLst>
          </p:nvPr>
        </p:nvCxnSpPr>
        <p:spPr bwMode="auto">
          <a:xfrm>
            <a:off x="2459038" y="1903413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3" name="AutoShape 11"/>
          <p:cNvCxnSpPr>
            <a:cxnSpLocks noChangeShapeType="1"/>
            <a:stCxn id="40968" idx="5"/>
            <a:endCxn id="40965" idx="0"/>
          </p:cNvCxnSpPr>
          <p:nvPr>
            <p:custDataLst>
              <p:tags r:id="rId12"/>
            </p:custDataLst>
          </p:nvPr>
        </p:nvCxnSpPr>
        <p:spPr bwMode="auto">
          <a:xfrm>
            <a:off x="3525838" y="2792413"/>
            <a:ext cx="398462" cy="52546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4" name="AutoShape 12"/>
          <p:cNvCxnSpPr>
            <a:cxnSpLocks noChangeShapeType="1"/>
            <a:stCxn id="40969" idx="3"/>
            <a:endCxn id="40967" idx="0"/>
          </p:cNvCxnSpPr>
          <p:nvPr>
            <p:custDataLst>
              <p:tags r:id="rId13"/>
            </p:custDataLst>
          </p:nvPr>
        </p:nvCxnSpPr>
        <p:spPr bwMode="auto">
          <a:xfrm flipH="1">
            <a:off x="723900" y="2792413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5" name="AutoShape 13"/>
          <p:cNvCxnSpPr>
            <a:cxnSpLocks noChangeShapeType="1"/>
            <a:stCxn id="40969" idx="5"/>
            <a:endCxn id="40966" idx="0"/>
          </p:cNvCxnSpPr>
          <p:nvPr>
            <p:custDataLst>
              <p:tags r:id="rId14"/>
            </p:custDataLst>
          </p:nvPr>
        </p:nvCxnSpPr>
        <p:spPr bwMode="auto">
          <a:xfrm>
            <a:off x="1392238" y="2792413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000500" y="4225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0977" name="Oval 1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390900" y="4225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40978" name="AutoShape 16"/>
          <p:cNvCxnSpPr>
            <a:cxnSpLocks noChangeShapeType="1"/>
            <a:stCxn id="40965" idx="3"/>
            <a:endCxn id="40977" idx="0"/>
          </p:cNvCxnSpPr>
          <p:nvPr>
            <p:custDataLst>
              <p:tags r:id="rId17"/>
            </p:custDataLst>
          </p:nvPr>
        </p:nvCxnSpPr>
        <p:spPr bwMode="auto">
          <a:xfrm flipH="1">
            <a:off x="3581400" y="3681413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AutoShape 17"/>
          <p:cNvCxnSpPr>
            <a:cxnSpLocks noChangeShapeType="1"/>
            <a:stCxn id="40965" idx="5"/>
            <a:endCxn id="40976" idx="0"/>
          </p:cNvCxnSpPr>
          <p:nvPr>
            <p:custDataLst>
              <p:tags r:id="rId18"/>
            </p:custDataLst>
          </p:nvPr>
        </p:nvCxnSpPr>
        <p:spPr bwMode="auto">
          <a:xfrm>
            <a:off x="4059238" y="3681413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0" name="Oval 1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787400" y="4225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40981" name="AutoShape 19"/>
          <p:cNvCxnSpPr>
            <a:cxnSpLocks noChangeShapeType="1"/>
            <a:stCxn id="40967" idx="5"/>
            <a:endCxn id="40980" idx="0"/>
          </p:cNvCxnSpPr>
          <p:nvPr>
            <p:custDataLst>
              <p:tags r:id="rId20"/>
            </p:custDataLst>
          </p:nvPr>
        </p:nvCxnSpPr>
        <p:spPr bwMode="auto">
          <a:xfrm>
            <a:off x="858838" y="3681413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2" name="Oval 2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2674938" y="33353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40983" name="AutoShape 21"/>
          <p:cNvCxnSpPr>
            <a:cxnSpLocks noChangeShapeType="1"/>
            <a:stCxn id="40968" idx="3"/>
            <a:endCxn id="40982" idx="0"/>
          </p:cNvCxnSpPr>
          <p:nvPr>
            <p:custDataLst>
              <p:tags r:id="rId22"/>
            </p:custDataLst>
          </p:nvPr>
        </p:nvCxnSpPr>
        <p:spPr bwMode="auto">
          <a:xfrm flipH="1">
            <a:off x="2865438" y="2792413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0984" name="Group 22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381000" y="1254125"/>
            <a:ext cx="4114800" cy="3079750"/>
            <a:chOff x="1632" y="1152"/>
            <a:chExt cx="2592" cy="1940"/>
          </a:xfrm>
        </p:grpSpPr>
        <p:sp>
          <p:nvSpPr>
            <p:cNvPr id="41026" name="Text Box 23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1027" name="Text Box 24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41028" name="Text Box 25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408" y="284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1029" name="Text Box 26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030" name="Text Box 27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1031" name="Text Box 28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41032" name="Text Box 29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1033" name="Text Box 30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41034" name="Text Box 31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1035" name="Text Box 32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41036" name="Text Box 33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40985" name="AutoShape 35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191000" y="1787525"/>
            <a:ext cx="812800" cy="288925"/>
          </a:xfrm>
          <a:prstGeom prst="rightArrow">
            <a:avLst>
              <a:gd name="adj1" fmla="val 50000"/>
              <a:gd name="adj2" fmla="val 7033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86" name="Oval 36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51403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18</a:t>
            </a:r>
          </a:p>
        </p:txBody>
      </p:sp>
      <p:cxnSp>
        <p:nvCxnSpPr>
          <p:cNvPr id="40987" name="AutoShape 37"/>
          <p:cNvCxnSpPr>
            <a:cxnSpLocks noChangeShapeType="1"/>
            <a:stCxn id="40977" idx="5"/>
            <a:endCxn id="40986" idx="0"/>
          </p:cNvCxnSpPr>
          <p:nvPr>
            <p:custDataLst>
              <p:tags r:id="rId26"/>
            </p:custDataLst>
          </p:nvPr>
        </p:nvCxnSpPr>
        <p:spPr bwMode="auto">
          <a:xfrm>
            <a:off x="3716338" y="4570413"/>
            <a:ext cx="555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8" name="Text Box 3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0000" y="48355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0989" name="Oval 3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077200" y="333692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40990" name="Oval 40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943600" y="3336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0991" name="Oval 4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876800" y="3336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992" name="Oval 42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244792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0993" name="Oval 43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5410200" y="2447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0994" name="Oval 4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477000" y="1558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40995" name="AutoShape 45"/>
          <p:cNvCxnSpPr>
            <a:cxnSpLocks noChangeShapeType="1"/>
            <a:stCxn id="40994" idx="3"/>
            <a:endCxn id="40993" idx="0"/>
          </p:cNvCxnSpPr>
          <p:nvPr>
            <p:custDataLst>
              <p:tags r:id="rId34"/>
            </p:custDataLst>
          </p:nvPr>
        </p:nvCxnSpPr>
        <p:spPr bwMode="auto">
          <a:xfrm flipH="1">
            <a:off x="5600700" y="1903413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6" name="AutoShape 46"/>
          <p:cNvCxnSpPr>
            <a:cxnSpLocks noChangeShapeType="1"/>
            <a:stCxn id="40994" idx="5"/>
            <a:endCxn id="40992" idx="0"/>
          </p:cNvCxnSpPr>
          <p:nvPr>
            <p:custDataLst>
              <p:tags r:id="rId35"/>
            </p:custDataLst>
          </p:nvPr>
        </p:nvCxnSpPr>
        <p:spPr bwMode="auto">
          <a:xfrm>
            <a:off x="6802438" y="1903413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7" name="AutoShape 47"/>
          <p:cNvCxnSpPr>
            <a:cxnSpLocks noChangeShapeType="1"/>
            <a:stCxn id="40992" idx="5"/>
            <a:endCxn id="40989" idx="0"/>
          </p:cNvCxnSpPr>
          <p:nvPr>
            <p:custDataLst>
              <p:tags r:id="rId36"/>
            </p:custDataLst>
          </p:nvPr>
        </p:nvCxnSpPr>
        <p:spPr bwMode="auto">
          <a:xfrm>
            <a:off x="7869238" y="2792413"/>
            <a:ext cx="398462" cy="52546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8" name="AutoShape 48"/>
          <p:cNvCxnSpPr>
            <a:cxnSpLocks noChangeShapeType="1"/>
            <a:stCxn id="40993" idx="3"/>
            <a:endCxn id="40991" idx="0"/>
          </p:cNvCxnSpPr>
          <p:nvPr>
            <p:custDataLst>
              <p:tags r:id="rId37"/>
            </p:custDataLst>
          </p:nvPr>
        </p:nvCxnSpPr>
        <p:spPr bwMode="auto">
          <a:xfrm flipH="1">
            <a:off x="5067300" y="2792413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9" name="AutoShape 49"/>
          <p:cNvCxnSpPr>
            <a:cxnSpLocks noChangeShapeType="1"/>
            <a:stCxn id="40993" idx="5"/>
            <a:endCxn id="40990" idx="0"/>
          </p:cNvCxnSpPr>
          <p:nvPr>
            <p:custDataLst>
              <p:tags r:id="rId38"/>
            </p:custDataLst>
          </p:nvPr>
        </p:nvCxnSpPr>
        <p:spPr bwMode="auto">
          <a:xfrm>
            <a:off x="5735638" y="2792413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0" name="Oval 50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8343900" y="4225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41001" name="AutoShape 51"/>
          <p:cNvCxnSpPr>
            <a:cxnSpLocks noChangeShapeType="1"/>
            <a:stCxn id="40989" idx="5"/>
            <a:endCxn id="41000" idx="0"/>
          </p:cNvCxnSpPr>
          <p:nvPr>
            <p:custDataLst>
              <p:tags r:id="rId40"/>
            </p:custDataLst>
          </p:nvPr>
        </p:nvCxnSpPr>
        <p:spPr bwMode="auto">
          <a:xfrm>
            <a:off x="8402638" y="3681413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2" name="Oval 52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130800" y="42259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41003" name="AutoShape 53"/>
          <p:cNvCxnSpPr>
            <a:cxnSpLocks noChangeShapeType="1"/>
            <a:stCxn id="40991" idx="5"/>
            <a:endCxn id="41002" idx="0"/>
          </p:cNvCxnSpPr>
          <p:nvPr>
            <p:custDataLst>
              <p:tags r:id="rId42"/>
            </p:custDataLst>
          </p:nvPr>
        </p:nvCxnSpPr>
        <p:spPr bwMode="auto">
          <a:xfrm>
            <a:off x="5202238" y="3681413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4" name="Oval 54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018338" y="33353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41005" name="AutoShape 55"/>
          <p:cNvCxnSpPr>
            <a:cxnSpLocks noChangeShapeType="1"/>
            <a:stCxn id="40992" idx="3"/>
            <a:endCxn id="41004" idx="0"/>
          </p:cNvCxnSpPr>
          <p:nvPr>
            <p:custDataLst>
              <p:tags r:id="rId44"/>
            </p:custDataLst>
          </p:nvPr>
        </p:nvCxnSpPr>
        <p:spPr bwMode="auto">
          <a:xfrm flipH="1">
            <a:off x="7208838" y="2792413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006" name="Group 56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4724400" y="1254125"/>
            <a:ext cx="4114800" cy="3079750"/>
            <a:chOff x="1632" y="1152"/>
            <a:chExt cx="2592" cy="1940"/>
          </a:xfrm>
        </p:grpSpPr>
        <p:sp>
          <p:nvSpPr>
            <p:cNvPr id="41015" name="Text Box 5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1016" name="Text Box 5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41017" name="Text Box 5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88" y="284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41018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019" name="Text Box 6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1020" name="Text Box 6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41021" name="Text Box 6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1022" name="Text Box 6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41023" name="Text Box 6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1024" name="Text Box 6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1025" name="Text Box 6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41007" name="Oval 68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8610600" y="51403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41008" name="AutoShape 69"/>
          <p:cNvCxnSpPr>
            <a:cxnSpLocks noChangeShapeType="1"/>
            <a:stCxn id="41000" idx="5"/>
            <a:endCxn id="41007" idx="0"/>
          </p:cNvCxnSpPr>
          <p:nvPr>
            <p:custDataLst>
              <p:tags r:id="rId47"/>
            </p:custDataLst>
          </p:nvPr>
        </p:nvCxnSpPr>
        <p:spPr bwMode="auto">
          <a:xfrm>
            <a:off x="8669338" y="4570413"/>
            <a:ext cx="1317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9" name="Text Box 7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832850" y="48355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1010" name="Oval 71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8001000" y="51403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18</a:t>
            </a:r>
          </a:p>
        </p:txBody>
      </p:sp>
      <p:cxnSp>
        <p:nvCxnSpPr>
          <p:cNvPr id="41011" name="AutoShape 72"/>
          <p:cNvCxnSpPr>
            <a:cxnSpLocks noChangeShapeType="1"/>
            <a:stCxn id="41000" idx="3"/>
            <a:endCxn id="41010" idx="0"/>
          </p:cNvCxnSpPr>
          <p:nvPr>
            <p:custDataLst>
              <p:tags r:id="rId50"/>
            </p:custDataLst>
          </p:nvPr>
        </p:nvCxnSpPr>
        <p:spPr bwMode="auto">
          <a:xfrm flipH="1">
            <a:off x="8191500" y="4570413"/>
            <a:ext cx="207963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2" name="Text Box 7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848600" y="48355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1013" name="AutoShape 74" hidden="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0" y="5257800"/>
            <a:ext cx="3581400" cy="838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Still unbalanced.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solidFill>
                  <a:schemeClr val="tx1"/>
                </a:solidFill>
              </a:rPr>
              <a:t>But like zig-zig tree!</a:t>
            </a:r>
          </a:p>
        </p:txBody>
      </p:sp>
      <p:sp>
        <p:nvSpPr>
          <p:cNvPr id="41014" name="Footer Placeholder 7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CSE373: Data Structures &amp; Algorithms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2941674" y="3003755"/>
            <a:ext cx="1793359" cy="3127687"/>
          </a:xfrm>
          <a:custGeom>
            <a:avLst/>
            <a:gdLst>
              <a:gd name="connsiteX0" fmla="*/ 964019 w 1793359"/>
              <a:gd name="connsiteY0" fmla="*/ 37157 h 3127687"/>
              <a:gd name="connsiteX1" fmla="*/ 843517 w 1793359"/>
              <a:gd name="connsiteY1" fmla="*/ 44245 h 3127687"/>
              <a:gd name="connsiteX2" fmla="*/ 822252 w 1793359"/>
              <a:gd name="connsiteY2" fmla="*/ 51333 h 3127687"/>
              <a:gd name="connsiteX3" fmla="*/ 800986 w 1793359"/>
              <a:gd name="connsiteY3" fmla="*/ 72598 h 3127687"/>
              <a:gd name="connsiteX4" fmla="*/ 765545 w 1793359"/>
              <a:gd name="connsiteY4" fmla="*/ 100952 h 3127687"/>
              <a:gd name="connsiteX5" fmla="*/ 744279 w 1793359"/>
              <a:gd name="connsiteY5" fmla="*/ 129305 h 3127687"/>
              <a:gd name="connsiteX6" fmla="*/ 723014 w 1793359"/>
              <a:gd name="connsiteY6" fmla="*/ 150571 h 3127687"/>
              <a:gd name="connsiteX7" fmla="*/ 694661 w 1793359"/>
              <a:gd name="connsiteY7" fmla="*/ 193101 h 3127687"/>
              <a:gd name="connsiteX8" fmla="*/ 659219 w 1793359"/>
              <a:gd name="connsiteY8" fmla="*/ 235631 h 3127687"/>
              <a:gd name="connsiteX9" fmla="*/ 616689 w 1793359"/>
              <a:gd name="connsiteY9" fmla="*/ 271073 h 3127687"/>
              <a:gd name="connsiteX10" fmla="*/ 609600 w 1793359"/>
              <a:gd name="connsiteY10" fmla="*/ 292338 h 3127687"/>
              <a:gd name="connsiteX11" fmla="*/ 602512 w 1793359"/>
              <a:gd name="connsiteY11" fmla="*/ 320692 h 3127687"/>
              <a:gd name="connsiteX12" fmla="*/ 581247 w 1793359"/>
              <a:gd name="connsiteY12" fmla="*/ 334868 h 3127687"/>
              <a:gd name="connsiteX13" fmla="*/ 567070 w 1793359"/>
              <a:gd name="connsiteY13" fmla="*/ 384487 h 3127687"/>
              <a:gd name="connsiteX14" fmla="*/ 552893 w 1793359"/>
              <a:gd name="connsiteY14" fmla="*/ 419929 h 3127687"/>
              <a:gd name="connsiteX15" fmla="*/ 531628 w 1793359"/>
              <a:gd name="connsiteY15" fmla="*/ 448282 h 3127687"/>
              <a:gd name="connsiteX16" fmla="*/ 517452 w 1793359"/>
              <a:gd name="connsiteY16" fmla="*/ 504989 h 3127687"/>
              <a:gd name="connsiteX17" fmla="*/ 496186 w 1793359"/>
              <a:gd name="connsiteY17" fmla="*/ 526254 h 3127687"/>
              <a:gd name="connsiteX18" fmla="*/ 482010 w 1793359"/>
              <a:gd name="connsiteY18" fmla="*/ 582961 h 3127687"/>
              <a:gd name="connsiteX19" fmla="*/ 467833 w 1793359"/>
              <a:gd name="connsiteY19" fmla="*/ 611315 h 3127687"/>
              <a:gd name="connsiteX20" fmla="*/ 439479 w 1793359"/>
              <a:gd name="connsiteY20" fmla="*/ 675110 h 3127687"/>
              <a:gd name="connsiteX21" fmla="*/ 425303 w 1793359"/>
              <a:gd name="connsiteY21" fmla="*/ 717640 h 3127687"/>
              <a:gd name="connsiteX22" fmla="*/ 404038 w 1793359"/>
              <a:gd name="connsiteY22" fmla="*/ 788524 h 3127687"/>
              <a:gd name="connsiteX23" fmla="*/ 396949 w 1793359"/>
              <a:gd name="connsiteY23" fmla="*/ 809789 h 3127687"/>
              <a:gd name="connsiteX24" fmla="*/ 382773 w 1793359"/>
              <a:gd name="connsiteY24" fmla="*/ 838143 h 3127687"/>
              <a:gd name="connsiteX25" fmla="*/ 375684 w 1793359"/>
              <a:gd name="connsiteY25" fmla="*/ 859408 h 3127687"/>
              <a:gd name="connsiteX26" fmla="*/ 354419 w 1793359"/>
              <a:gd name="connsiteY26" fmla="*/ 894850 h 3127687"/>
              <a:gd name="connsiteX27" fmla="*/ 333154 w 1793359"/>
              <a:gd name="connsiteY27" fmla="*/ 944468 h 3127687"/>
              <a:gd name="connsiteX28" fmla="*/ 311889 w 1793359"/>
              <a:gd name="connsiteY28" fmla="*/ 958645 h 3127687"/>
              <a:gd name="connsiteX29" fmla="*/ 290624 w 1793359"/>
              <a:gd name="connsiteY29" fmla="*/ 1001175 h 3127687"/>
              <a:gd name="connsiteX30" fmla="*/ 262270 w 1793359"/>
              <a:gd name="connsiteY30" fmla="*/ 1050794 h 3127687"/>
              <a:gd name="connsiteX31" fmla="*/ 255182 w 1793359"/>
              <a:gd name="connsiteY31" fmla="*/ 1079147 h 3127687"/>
              <a:gd name="connsiteX32" fmla="*/ 248093 w 1793359"/>
              <a:gd name="connsiteY32" fmla="*/ 1114589 h 3127687"/>
              <a:gd name="connsiteX33" fmla="*/ 205563 w 1793359"/>
              <a:gd name="connsiteY33" fmla="*/ 1192561 h 3127687"/>
              <a:gd name="connsiteX34" fmla="*/ 177210 w 1793359"/>
              <a:gd name="connsiteY34" fmla="*/ 1256357 h 3127687"/>
              <a:gd name="connsiteX35" fmla="*/ 170121 w 1793359"/>
              <a:gd name="connsiteY35" fmla="*/ 1284710 h 3127687"/>
              <a:gd name="connsiteX36" fmla="*/ 148856 w 1793359"/>
              <a:gd name="connsiteY36" fmla="*/ 1327240 h 3127687"/>
              <a:gd name="connsiteX37" fmla="*/ 106326 w 1793359"/>
              <a:gd name="connsiteY37" fmla="*/ 1447743 h 3127687"/>
              <a:gd name="connsiteX38" fmla="*/ 92149 w 1793359"/>
              <a:gd name="connsiteY38" fmla="*/ 1483185 h 3127687"/>
              <a:gd name="connsiteX39" fmla="*/ 85061 w 1793359"/>
              <a:gd name="connsiteY39" fmla="*/ 1504450 h 3127687"/>
              <a:gd name="connsiteX40" fmla="*/ 70884 w 1793359"/>
              <a:gd name="connsiteY40" fmla="*/ 1610775 h 3127687"/>
              <a:gd name="connsiteX41" fmla="*/ 63796 w 1793359"/>
              <a:gd name="connsiteY41" fmla="*/ 1639129 h 3127687"/>
              <a:gd name="connsiteX42" fmla="*/ 56707 w 1793359"/>
              <a:gd name="connsiteY42" fmla="*/ 1674571 h 3127687"/>
              <a:gd name="connsiteX43" fmla="*/ 42531 w 1793359"/>
              <a:gd name="connsiteY43" fmla="*/ 1731278 h 3127687"/>
              <a:gd name="connsiteX44" fmla="*/ 28354 w 1793359"/>
              <a:gd name="connsiteY44" fmla="*/ 1844692 h 3127687"/>
              <a:gd name="connsiteX45" fmla="*/ 21266 w 1793359"/>
              <a:gd name="connsiteY45" fmla="*/ 1880133 h 3127687"/>
              <a:gd name="connsiteX46" fmla="*/ 14177 w 1793359"/>
              <a:gd name="connsiteY46" fmla="*/ 1972282 h 3127687"/>
              <a:gd name="connsiteX47" fmla="*/ 7089 w 1793359"/>
              <a:gd name="connsiteY47" fmla="*/ 2007724 h 3127687"/>
              <a:gd name="connsiteX48" fmla="*/ 0 w 1793359"/>
              <a:gd name="connsiteY48" fmla="*/ 2078608 h 3127687"/>
              <a:gd name="connsiteX49" fmla="*/ 7089 w 1793359"/>
              <a:gd name="connsiteY49" fmla="*/ 2404673 h 3127687"/>
              <a:gd name="connsiteX50" fmla="*/ 14177 w 1793359"/>
              <a:gd name="connsiteY50" fmla="*/ 2440115 h 3127687"/>
              <a:gd name="connsiteX51" fmla="*/ 21266 w 1793359"/>
              <a:gd name="connsiteY51" fmla="*/ 2482645 h 3127687"/>
              <a:gd name="connsiteX52" fmla="*/ 42531 w 1793359"/>
              <a:gd name="connsiteY52" fmla="*/ 2546440 h 3127687"/>
              <a:gd name="connsiteX53" fmla="*/ 49619 w 1793359"/>
              <a:gd name="connsiteY53" fmla="*/ 2567705 h 3127687"/>
              <a:gd name="connsiteX54" fmla="*/ 77973 w 1793359"/>
              <a:gd name="connsiteY54" fmla="*/ 2610236 h 3127687"/>
              <a:gd name="connsiteX55" fmla="*/ 85061 w 1793359"/>
              <a:gd name="connsiteY55" fmla="*/ 2638589 h 3127687"/>
              <a:gd name="connsiteX56" fmla="*/ 106326 w 1793359"/>
              <a:gd name="connsiteY56" fmla="*/ 2674031 h 3127687"/>
              <a:gd name="connsiteX57" fmla="*/ 127591 w 1793359"/>
              <a:gd name="connsiteY57" fmla="*/ 2716561 h 3127687"/>
              <a:gd name="connsiteX58" fmla="*/ 141768 w 1793359"/>
              <a:gd name="connsiteY58" fmla="*/ 2737826 h 3127687"/>
              <a:gd name="connsiteX59" fmla="*/ 184298 w 1793359"/>
              <a:gd name="connsiteY59" fmla="*/ 2815798 h 3127687"/>
              <a:gd name="connsiteX60" fmla="*/ 262270 w 1793359"/>
              <a:gd name="connsiteY60" fmla="*/ 2893771 h 3127687"/>
              <a:gd name="connsiteX61" fmla="*/ 290624 w 1793359"/>
              <a:gd name="connsiteY61" fmla="*/ 2936301 h 3127687"/>
              <a:gd name="connsiteX62" fmla="*/ 389861 w 1793359"/>
              <a:gd name="connsiteY62" fmla="*/ 3028450 h 3127687"/>
              <a:gd name="connsiteX63" fmla="*/ 432391 w 1793359"/>
              <a:gd name="connsiteY63" fmla="*/ 3063892 h 3127687"/>
              <a:gd name="connsiteX64" fmla="*/ 489098 w 1793359"/>
              <a:gd name="connsiteY64" fmla="*/ 3085157 h 3127687"/>
              <a:gd name="connsiteX65" fmla="*/ 567070 w 1793359"/>
              <a:gd name="connsiteY65" fmla="*/ 3120598 h 3127687"/>
              <a:gd name="connsiteX66" fmla="*/ 659219 w 1793359"/>
              <a:gd name="connsiteY66" fmla="*/ 3127687 h 3127687"/>
              <a:gd name="connsiteX67" fmla="*/ 1027814 w 1793359"/>
              <a:gd name="connsiteY67" fmla="*/ 3120598 h 3127687"/>
              <a:gd name="connsiteX68" fmla="*/ 1049079 w 1793359"/>
              <a:gd name="connsiteY68" fmla="*/ 3106422 h 3127687"/>
              <a:gd name="connsiteX69" fmla="*/ 1084521 w 1793359"/>
              <a:gd name="connsiteY69" fmla="*/ 3063892 h 3127687"/>
              <a:gd name="connsiteX70" fmla="*/ 1134140 w 1793359"/>
              <a:gd name="connsiteY70" fmla="*/ 3007185 h 3127687"/>
              <a:gd name="connsiteX71" fmla="*/ 1197935 w 1793359"/>
              <a:gd name="connsiteY71" fmla="*/ 2929212 h 3127687"/>
              <a:gd name="connsiteX72" fmla="*/ 1318438 w 1793359"/>
              <a:gd name="connsiteY72" fmla="*/ 2780357 h 3127687"/>
              <a:gd name="connsiteX73" fmla="*/ 1318438 w 1793359"/>
              <a:gd name="connsiteY73" fmla="*/ 2780357 h 3127687"/>
              <a:gd name="connsiteX74" fmla="*/ 1368056 w 1793359"/>
              <a:gd name="connsiteY74" fmla="*/ 2702385 h 3127687"/>
              <a:gd name="connsiteX75" fmla="*/ 1389321 w 1793359"/>
              <a:gd name="connsiteY75" fmla="*/ 2681119 h 3127687"/>
              <a:gd name="connsiteX76" fmla="*/ 1410586 w 1793359"/>
              <a:gd name="connsiteY76" fmla="*/ 2638589 h 3127687"/>
              <a:gd name="connsiteX77" fmla="*/ 1446028 w 1793359"/>
              <a:gd name="connsiteY77" fmla="*/ 2596059 h 3127687"/>
              <a:gd name="connsiteX78" fmla="*/ 1488559 w 1793359"/>
              <a:gd name="connsiteY78" fmla="*/ 2525175 h 3127687"/>
              <a:gd name="connsiteX79" fmla="*/ 1552354 w 1793359"/>
              <a:gd name="connsiteY79" fmla="*/ 2425938 h 3127687"/>
              <a:gd name="connsiteX80" fmla="*/ 1573619 w 1793359"/>
              <a:gd name="connsiteY80" fmla="*/ 2397585 h 3127687"/>
              <a:gd name="connsiteX81" fmla="*/ 1637414 w 1793359"/>
              <a:gd name="connsiteY81" fmla="*/ 2284171 h 3127687"/>
              <a:gd name="connsiteX82" fmla="*/ 1665768 w 1793359"/>
              <a:gd name="connsiteY82" fmla="*/ 2199110 h 3127687"/>
              <a:gd name="connsiteX83" fmla="*/ 1679945 w 1793359"/>
              <a:gd name="connsiteY83" fmla="*/ 2135315 h 3127687"/>
              <a:gd name="connsiteX84" fmla="*/ 1715386 w 1793359"/>
              <a:gd name="connsiteY84" fmla="*/ 2050254 h 3127687"/>
              <a:gd name="connsiteX85" fmla="*/ 1736652 w 1793359"/>
              <a:gd name="connsiteY85" fmla="*/ 2000636 h 3127687"/>
              <a:gd name="connsiteX86" fmla="*/ 1743740 w 1793359"/>
              <a:gd name="connsiteY86" fmla="*/ 1958105 h 3127687"/>
              <a:gd name="connsiteX87" fmla="*/ 1765005 w 1793359"/>
              <a:gd name="connsiteY87" fmla="*/ 1908487 h 3127687"/>
              <a:gd name="connsiteX88" fmla="*/ 1779182 w 1793359"/>
              <a:gd name="connsiteY88" fmla="*/ 1844692 h 3127687"/>
              <a:gd name="connsiteX89" fmla="*/ 1793359 w 1793359"/>
              <a:gd name="connsiteY89" fmla="*/ 1710012 h 3127687"/>
              <a:gd name="connsiteX90" fmla="*/ 1786270 w 1793359"/>
              <a:gd name="connsiteY90" fmla="*/ 1157119 h 3127687"/>
              <a:gd name="connsiteX91" fmla="*/ 1779182 w 1793359"/>
              <a:gd name="connsiteY91" fmla="*/ 1128766 h 3127687"/>
              <a:gd name="connsiteX92" fmla="*/ 1765005 w 1793359"/>
              <a:gd name="connsiteY92" fmla="*/ 1022440 h 3127687"/>
              <a:gd name="connsiteX93" fmla="*/ 1750828 w 1793359"/>
              <a:gd name="connsiteY93" fmla="*/ 965733 h 3127687"/>
              <a:gd name="connsiteX94" fmla="*/ 1743740 w 1793359"/>
              <a:gd name="connsiteY94" fmla="*/ 937380 h 3127687"/>
              <a:gd name="connsiteX95" fmla="*/ 1729563 w 1793359"/>
              <a:gd name="connsiteY95" fmla="*/ 880673 h 3127687"/>
              <a:gd name="connsiteX96" fmla="*/ 1715386 w 1793359"/>
              <a:gd name="connsiteY96" fmla="*/ 859408 h 3127687"/>
              <a:gd name="connsiteX97" fmla="*/ 1679945 w 1793359"/>
              <a:gd name="connsiteY97" fmla="*/ 767259 h 3127687"/>
              <a:gd name="connsiteX98" fmla="*/ 1665768 w 1793359"/>
              <a:gd name="connsiteY98" fmla="*/ 738905 h 3127687"/>
              <a:gd name="connsiteX99" fmla="*/ 1651591 w 1793359"/>
              <a:gd name="connsiteY99" fmla="*/ 689287 h 3127687"/>
              <a:gd name="connsiteX100" fmla="*/ 1644503 w 1793359"/>
              <a:gd name="connsiteY100" fmla="*/ 668022 h 3127687"/>
              <a:gd name="connsiteX101" fmla="*/ 1623238 w 1793359"/>
              <a:gd name="connsiteY101" fmla="*/ 575873 h 3127687"/>
              <a:gd name="connsiteX102" fmla="*/ 1601973 w 1793359"/>
              <a:gd name="connsiteY102" fmla="*/ 512078 h 3127687"/>
              <a:gd name="connsiteX103" fmla="*/ 1587796 w 1793359"/>
              <a:gd name="connsiteY103" fmla="*/ 469547 h 3127687"/>
              <a:gd name="connsiteX104" fmla="*/ 1573619 w 1793359"/>
              <a:gd name="connsiteY104" fmla="*/ 427017 h 3127687"/>
              <a:gd name="connsiteX105" fmla="*/ 1552354 w 1793359"/>
              <a:gd name="connsiteY105" fmla="*/ 334868 h 3127687"/>
              <a:gd name="connsiteX106" fmla="*/ 1538177 w 1793359"/>
              <a:gd name="connsiteY106" fmla="*/ 292338 h 3127687"/>
              <a:gd name="connsiteX107" fmla="*/ 1509824 w 1793359"/>
              <a:gd name="connsiteY107" fmla="*/ 249808 h 3127687"/>
              <a:gd name="connsiteX108" fmla="*/ 1488559 w 1793359"/>
              <a:gd name="connsiteY108" fmla="*/ 221454 h 3127687"/>
              <a:gd name="connsiteX109" fmla="*/ 1460205 w 1793359"/>
              <a:gd name="connsiteY109" fmla="*/ 164747 h 3127687"/>
              <a:gd name="connsiteX110" fmla="*/ 1438940 w 1793359"/>
              <a:gd name="connsiteY110" fmla="*/ 122217 h 3127687"/>
              <a:gd name="connsiteX111" fmla="*/ 1410586 w 1793359"/>
              <a:gd name="connsiteY111" fmla="*/ 72598 h 3127687"/>
              <a:gd name="connsiteX112" fmla="*/ 1389321 w 1793359"/>
              <a:gd name="connsiteY112" fmla="*/ 65510 h 3127687"/>
              <a:gd name="connsiteX113" fmla="*/ 1332614 w 1793359"/>
              <a:gd name="connsiteY113" fmla="*/ 58422 h 3127687"/>
              <a:gd name="connsiteX114" fmla="*/ 1233377 w 1793359"/>
              <a:gd name="connsiteY114" fmla="*/ 37157 h 3127687"/>
              <a:gd name="connsiteX115" fmla="*/ 1212112 w 1793359"/>
              <a:gd name="connsiteY115" fmla="*/ 30068 h 3127687"/>
              <a:gd name="connsiteX116" fmla="*/ 1105786 w 1793359"/>
              <a:gd name="connsiteY116" fmla="*/ 8803 h 3127687"/>
              <a:gd name="connsiteX117" fmla="*/ 949842 w 1793359"/>
              <a:gd name="connsiteY117" fmla="*/ 37157 h 3127687"/>
              <a:gd name="connsiteX118" fmla="*/ 964019 w 1793359"/>
              <a:gd name="connsiteY118" fmla="*/ 37157 h 3127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1793359" h="3127687">
                <a:moveTo>
                  <a:pt x="964019" y="37157"/>
                </a:moveTo>
                <a:cubicBezTo>
                  <a:pt x="946298" y="38338"/>
                  <a:pt x="883554" y="40241"/>
                  <a:pt x="843517" y="44245"/>
                </a:cubicBezTo>
                <a:cubicBezTo>
                  <a:pt x="836082" y="44988"/>
                  <a:pt x="828469" y="47189"/>
                  <a:pt x="822252" y="51333"/>
                </a:cubicBezTo>
                <a:cubicBezTo>
                  <a:pt x="813911" y="56894"/>
                  <a:pt x="808530" y="65997"/>
                  <a:pt x="800986" y="72598"/>
                </a:cubicBezTo>
                <a:cubicBezTo>
                  <a:pt x="789600" y="82561"/>
                  <a:pt x="776243" y="90254"/>
                  <a:pt x="765545" y="100952"/>
                </a:cubicBezTo>
                <a:cubicBezTo>
                  <a:pt x="757191" y="109306"/>
                  <a:pt x="751967" y="120335"/>
                  <a:pt x="744279" y="129305"/>
                </a:cubicBezTo>
                <a:cubicBezTo>
                  <a:pt x="737755" y="136916"/>
                  <a:pt x="729168" y="142658"/>
                  <a:pt x="723014" y="150571"/>
                </a:cubicBezTo>
                <a:cubicBezTo>
                  <a:pt x="712554" y="164020"/>
                  <a:pt x="706709" y="181053"/>
                  <a:pt x="694661" y="193101"/>
                </a:cubicBezTo>
                <a:cubicBezTo>
                  <a:pt x="632535" y="255227"/>
                  <a:pt x="708562" y="176419"/>
                  <a:pt x="659219" y="235631"/>
                </a:cubicBezTo>
                <a:cubicBezTo>
                  <a:pt x="642163" y="256098"/>
                  <a:pt x="637598" y="257133"/>
                  <a:pt x="616689" y="271073"/>
                </a:cubicBezTo>
                <a:cubicBezTo>
                  <a:pt x="614326" y="278161"/>
                  <a:pt x="611653" y="285154"/>
                  <a:pt x="609600" y="292338"/>
                </a:cubicBezTo>
                <a:cubicBezTo>
                  <a:pt x="606924" y="301705"/>
                  <a:pt x="607916" y="312586"/>
                  <a:pt x="602512" y="320692"/>
                </a:cubicBezTo>
                <a:cubicBezTo>
                  <a:pt x="597787" y="327780"/>
                  <a:pt x="588335" y="330143"/>
                  <a:pt x="581247" y="334868"/>
                </a:cubicBezTo>
                <a:cubicBezTo>
                  <a:pt x="575659" y="357220"/>
                  <a:pt x="574700" y="364142"/>
                  <a:pt x="567070" y="384487"/>
                </a:cubicBezTo>
                <a:cubicBezTo>
                  <a:pt x="562602" y="396401"/>
                  <a:pt x="559072" y="408806"/>
                  <a:pt x="552893" y="419929"/>
                </a:cubicBezTo>
                <a:cubicBezTo>
                  <a:pt x="547156" y="430256"/>
                  <a:pt x="538716" y="438831"/>
                  <a:pt x="531628" y="448282"/>
                </a:cubicBezTo>
                <a:cubicBezTo>
                  <a:pt x="530606" y="453393"/>
                  <a:pt x="523679" y="495648"/>
                  <a:pt x="517452" y="504989"/>
                </a:cubicBezTo>
                <a:cubicBezTo>
                  <a:pt x="511891" y="513330"/>
                  <a:pt x="503275" y="519166"/>
                  <a:pt x="496186" y="526254"/>
                </a:cubicBezTo>
                <a:cubicBezTo>
                  <a:pt x="492026" y="547055"/>
                  <a:pt x="490183" y="563890"/>
                  <a:pt x="482010" y="582961"/>
                </a:cubicBezTo>
                <a:cubicBezTo>
                  <a:pt x="477848" y="592674"/>
                  <a:pt x="471758" y="601504"/>
                  <a:pt x="467833" y="611315"/>
                </a:cubicBezTo>
                <a:cubicBezTo>
                  <a:pt x="442527" y="674579"/>
                  <a:pt x="466754" y="634198"/>
                  <a:pt x="439479" y="675110"/>
                </a:cubicBezTo>
                <a:cubicBezTo>
                  <a:pt x="434754" y="689287"/>
                  <a:pt x="428928" y="703143"/>
                  <a:pt x="425303" y="717640"/>
                </a:cubicBezTo>
                <a:cubicBezTo>
                  <a:pt x="414591" y="760485"/>
                  <a:pt x="421292" y="736761"/>
                  <a:pt x="404038" y="788524"/>
                </a:cubicBezTo>
                <a:cubicBezTo>
                  <a:pt x="401675" y="795612"/>
                  <a:pt x="400290" y="803106"/>
                  <a:pt x="396949" y="809789"/>
                </a:cubicBezTo>
                <a:cubicBezTo>
                  <a:pt x="392224" y="819240"/>
                  <a:pt x="386935" y="828431"/>
                  <a:pt x="382773" y="838143"/>
                </a:cubicBezTo>
                <a:cubicBezTo>
                  <a:pt x="379830" y="845011"/>
                  <a:pt x="379026" y="852725"/>
                  <a:pt x="375684" y="859408"/>
                </a:cubicBezTo>
                <a:cubicBezTo>
                  <a:pt x="369522" y="871731"/>
                  <a:pt x="360580" y="882527"/>
                  <a:pt x="354419" y="894850"/>
                </a:cubicBezTo>
                <a:cubicBezTo>
                  <a:pt x="343338" y="917012"/>
                  <a:pt x="351594" y="922340"/>
                  <a:pt x="333154" y="944468"/>
                </a:cubicBezTo>
                <a:cubicBezTo>
                  <a:pt x="327700" y="951013"/>
                  <a:pt x="318977" y="953919"/>
                  <a:pt x="311889" y="958645"/>
                </a:cubicBezTo>
                <a:cubicBezTo>
                  <a:pt x="284644" y="999511"/>
                  <a:pt x="308232" y="960089"/>
                  <a:pt x="290624" y="1001175"/>
                </a:cubicBezTo>
                <a:cubicBezTo>
                  <a:pt x="279832" y="1026357"/>
                  <a:pt x="276508" y="1029438"/>
                  <a:pt x="262270" y="1050794"/>
                </a:cubicBezTo>
                <a:cubicBezTo>
                  <a:pt x="259907" y="1060245"/>
                  <a:pt x="257295" y="1069637"/>
                  <a:pt x="255182" y="1079147"/>
                </a:cubicBezTo>
                <a:cubicBezTo>
                  <a:pt x="252568" y="1090908"/>
                  <a:pt x="252418" y="1103344"/>
                  <a:pt x="248093" y="1114589"/>
                </a:cubicBezTo>
                <a:cubicBezTo>
                  <a:pt x="194542" y="1253820"/>
                  <a:pt x="240085" y="1123517"/>
                  <a:pt x="205563" y="1192561"/>
                </a:cubicBezTo>
                <a:cubicBezTo>
                  <a:pt x="195156" y="1213375"/>
                  <a:pt x="185564" y="1234637"/>
                  <a:pt x="177210" y="1256357"/>
                </a:cubicBezTo>
                <a:cubicBezTo>
                  <a:pt x="173713" y="1265450"/>
                  <a:pt x="173739" y="1275665"/>
                  <a:pt x="170121" y="1284710"/>
                </a:cubicBezTo>
                <a:cubicBezTo>
                  <a:pt x="164234" y="1299426"/>
                  <a:pt x="155209" y="1312719"/>
                  <a:pt x="148856" y="1327240"/>
                </a:cubicBezTo>
                <a:cubicBezTo>
                  <a:pt x="102616" y="1432933"/>
                  <a:pt x="135267" y="1360922"/>
                  <a:pt x="106326" y="1447743"/>
                </a:cubicBezTo>
                <a:cubicBezTo>
                  <a:pt x="102302" y="1459814"/>
                  <a:pt x="96617" y="1471271"/>
                  <a:pt x="92149" y="1483185"/>
                </a:cubicBezTo>
                <a:cubicBezTo>
                  <a:pt x="89526" y="1490181"/>
                  <a:pt x="87424" y="1497362"/>
                  <a:pt x="85061" y="1504450"/>
                </a:cubicBezTo>
                <a:cubicBezTo>
                  <a:pt x="82590" y="1524222"/>
                  <a:pt x="74801" y="1589233"/>
                  <a:pt x="70884" y="1610775"/>
                </a:cubicBezTo>
                <a:cubicBezTo>
                  <a:pt x="69141" y="1620360"/>
                  <a:pt x="65909" y="1629619"/>
                  <a:pt x="63796" y="1639129"/>
                </a:cubicBezTo>
                <a:cubicBezTo>
                  <a:pt x="61182" y="1650890"/>
                  <a:pt x="59629" y="1662883"/>
                  <a:pt x="56707" y="1674571"/>
                </a:cubicBezTo>
                <a:cubicBezTo>
                  <a:pt x="43013" y="1729348"/>
                  <a:pt x="55594" y="1652903"/>
                  <a:pt x="42531" y="1731278"/>
                </a:cubicBezTo>
                <a:cubicBezTo>
                  <a:pt x="28575" y="1815011"/>
                  <a:pt x="42205" y="1747727"/>
                  <a:pt x="28354" y="1844692"/>
                </a:cubicBezTo>
                <a:cubicBezTo>
                  <a:pt x="26650" y="1856619"/>
                  <a:pt x="23629" y="1868319"/>
                  <a:pt x="21266" y="1880133"/>
                </a:cubicBezTo>
                <a:cubicBezTo>
                  <a:pt x="18903" y="1910849"/>
                  <a:pt x="17579" y="1941663"/>
                  <a:pt x="14177" y="1972282"/>
                </a:cubicBezTo>
                <a:cubicBezTo>
                  <a:pt x="12847" y="1984256"/>
                  <a:pt x="8681" y="1995782"/>
                  <a:pt x="7089" y="2007724"/>
                </a:cubicBezTo>
                <a:cubicBezTo>
                  <a:pt x="3951" y="2031262"/>
                  <a:pt x="2363" y="2054980"/>
                  <a:pt x="0" y="2078608"/>
                </a:cubicBezTo>
                <a:cubicBezTo>
                  <a:pt x="2363" y="2187296"/>
                  <a:pt x="2829" y="2296042"/>
                  <a:pt x="7089" y="2404673"/>
                </a:cubicBezTo>
                <a:cubicBezTo>
                  <a:pt x="7561" y="2416712"/>
                  <a:pt x="12022" y="2428261"/>
                  <a:pt x="14177" y="2440115"/>
                </a:cubicBezTo>
                <a:cubicBezTo>
                  <a:pt x="16748" y="2454255"/>
                  <a:pt x="18447" y="2468552"/>
                  <a:pt x="21266" y="2482645"/>
                </a:cubicBezTo>
                <a:cubicBezTo>
                  <a:pt x="28054" y="2516585"/>
                  <a:pt x="29158" y="2510779"/>
                  <a:pt x="42531" y="2546440"/>
                </a:cubicBezTo>
                <a:cubicBezTo>
                  <a:pt x="45154" y="2553436"/>
                  <a:pt x="45990" y="2561174"/>
                  <a:pt x="49619" y="2567705"/>
                </a:cubicBezTo>
                <a:cubicBezTo>
                  <a:pt x="57894" y="2582599"/>
                  <a:pt x="68522" y="2596059"/>
                  <a:pt x="77973" y="2610236"/>
                </a:cubicBezTo>
                <a:cubicBezTo>
                  <a:pt x="80336" y="2619687"/>
                  <a:pt x="81104" y="2629687"/>
                  <a:pt x="85061" y="2638589"/>
                </a:cubicBezTo>
                <a:cubicBezTo>
                  <a:pt x="90656" y="2651179"/>
                  <a:pt x="99729" y="2661936"/>
                  <a:pt x="106326" y="2674031"/>
                </a:cubicBezTo>
                <a:cubicBezTo>
                  <a:pt x="113916" y="2687946"/>
                  <a:pt x="119894" y="2702706"/>
                  <a:pt x="127591" y="2716561"/>
                </a:cubicBezTo>
                <a:cubicBezTo>
                  <a:pt x="131728" y="2724008"/>
                  <a:pt x="137631" y="2730379"/>
                  <a:pt x="141768" y="2737826"/>
                </a:cubicBezTo>
                <a:cubicBezTo>
                  <a:pt x="154313" y="2760407"/>
                  <a:pt x="167813" y="2794817"/>
                  <a:pt x="184298" y="2815798"/>
                </a:cubicBezTo>
                <a:cubicBezTo>
                  <a:pt x="231464" y="2875827"/>
                  <a:pt x="221883" y="2866846"/>
                  <a:pt x="262270" y="2893771"/>
                </a:cubicBezTo>
                <a:cubicBezTo>
                  <a:pt x="271721" y="2907948"/>
                  <a:pt x="279404" y="2923478"/>
                  <a:pt x="290624" y="2936301"/>
                </a:cubicBezTo>
                <a:cubicBezTo>
                  <a:pt x="388675" y="3048359"/>
                  <a:pt x="328123" y="2975533"/>
                  <a:pt x="389861" y="3028450"/>
                </a:cubicBezTo>
                <a:cubicBezTo>
                  <a:pt x="408478" y="3044407"/>
                  <a:pt x="410155" y="3053785"/>
                  <a:pt x="432391" y="3063892"/>
                </a:cubicBezTo>
                <a:cubicBezTo>
                  <a:pt x="450769" y="3072246"/>
                  <a:pt x="470543" y="3077205"/>
                  <a:pt x="489098" y="3085157"/>
                </a:cubicBezTo>
                <a:cubicBezTo>
                  <a:pt x="502052" y="3090709"/>
                  <a:pt x="549791" y="3117718"/>
                  <a:pt x="567070" y="3120598"/>
                </a:cubicBezTo>
                <a:cubicBezTo>
                  <a:pt x="597458" y="3125663"/>
                  <a:pt x="628503" y="3125324"/>
                  <a:pt x="659219" y="3127687"/>
                </a:cubicBezTo>
                <a:cubicBezTo>
                  <a:pt x="782084" y="3125324"/>
                  <a:pt x="905109" y="3127291"/>
                  <a:pt x="1027814" y="3120598"/>
                </a:cubicBezTo>
                <a:cubicBezTo>
                  <a:pt x="1036320" y="3120134"/>
                  <a:pt x="1042534" y="3111876"/>
                  <a:pt x="1049079" y="3106422"/>
                </a:cubicBezTo>
                <a:cubicBezTo>
                  <a:pt x="1081267" y="3079600"/>
                  <a:pt x="1060622" y="3093101"/>
                  <a:pt x="1084521" y="3063892"/>
                </a:cubicBezTo>
                <a:cubicBezTo>
                  <a:pt x="1100426" y="3044453"/>
                  <a:pt x="1119070" y="3027278"/>
                  <a:pt x="1134140" y="3007185"/>
                </a:cubicBezTo>
                <a:cubicBezTo>
                  <a:pt x="1194910" y="2926159"/>
                  <a:pt x="1141645" y="2971432"/>
                  <a:pt x="1197935" y="2929212"/>
                </a:cubicBezTo>
                <a:cubicBezTo>
                  <a:pt x="1223020" y="2853964"/>
                  <a:pt x="1200060" y="2913532"/>
                  <a:pt x="1318438" y="2780357"/>
                </a:cubicBezTo>
                <a:lnTo>
                  <a:pt x="1318438" y="2780357"/>
                </a:lnTo>
                <a:cubicBezTo>
                  <a:pt x="1334977" y="2754366"/>
                  <a:pt x="1346273" y="2724169"/>
                  <a:pt x="1368056" y="2702385"/>
                </a:cubicBezTo>
                <a:cubicBezTo>
                  <a:pt x="1375144" y="2695296"/>
                  <a:pt x="1383760" y="2689460"/>
                  <a:pt x="1389321" y="2681119"/>
                </a:cubicBezTo>
                <a:cubicBezTo>
                  <a:pt x="1398113" y="2667931"/>
                  <a:pt x="1401794" y="2651777"/>
                  <a:pt x="1410586" y="2638589"/>
                </a:cubicBezTo>
                <a:cubicBezTo>
                  <a:pt x="1420822" y="2623234"/>
                  <a:pt x="1435573" y="2611266"/>
                  <a:pt x="1446028" y="2596059"/>
                </a:cubicBezTo>
                <a:cubicBezTo>
                  <a:pt x="1461639" y="2573353"/>
                  <a:pt x="1472543" y="2547597"/>
                  <a:pt x="1488559" y="2525175"/>
                </a:cubicBezTo>
                <a:cubicBezTo>
                  <a:pt x="1577800" y="2400236"/>
                  <a:pt x="1473869" y="2549270"/>
                  <a:pt x="1552354" y="2425938"/>
                </a:cubicBezTo>
                <a:cubicBezTo>
                  <a:pt x="1558697" y="2415971"/>
                  <a:pt x="1567827" y="2407882"/>
                  <a:pt x="1573619" y="2397585"/>
                </a:cubicBezTo>
                <a:cubicBezTo>
                  <a:pt x="1645339" y="2270082"/>
                  <a:pt x="1588219" y="2349763"/>
                  <a:pt x="1637414" y="2284171"/>
                </a:cubicBezTo>
                <a:cubicBezTo>
                  <a:pt x="1655480" y="2175781"/>
                  <a:pt x="1628844" y="2309882"/>
                  <a:pt x="1665768" y="2199110"/>
                </a:cubicBezTo>
                <a:cubicBezTo>
                  <a:pt x="1672657" y="2178444"/>
                  <a:pt x="1674662" y="2156448"/>
                  <a:pt x="1679945" y="2135315"/>
                </a:cubicBezTo>
                <a:cubicBezTo>
                  <a:pt x="1686308" y="2109862"/>
                  <a:pt x="1709175" y="2065161"/>
                  <a:pt x="1715386" y="2050254"/>
                </a:cubicBezTo>
                <a:cubicBezTo>
                  <a:pt x="1741452" y="1987695"/>
                  <a:pt x="1697022" y="2079894"/>
                  <a:pt x="1736652" y="2000636"/>
                </a:cubicBezTo>
                <a:cubicBezTo>
                  <a:pt x="1739015" y="1986459"/>
                  <a:pt x="1740622" y="1972135"/>
                  <a:pt x="1743740" y="1958105"/>
                </a:cubicBezTo>
                <a:cubicBezTo>
                  <a:pt x="1747912" y="1939330"/>
                  <a:pt x="1756336" y="1925825"/>
                  <a:pt x="1765005" y="1908487"/>
                </a:cubicBezTo>
                <a:cubicBezTo>
                  <a:pt x="1769731" y="1887222"/>
                  <a:pt x="1775601" y="1866179"/>
                  <a:pt x="1779182" y="1844692"/>
                </a:cubicBezTo>
                <a:cubicBezTo>
                  <a:pt x="1781607" y="1830144"/>
                  <a:pt x="1792226" y="1721337"/>
                  <a:pt x="1793359" y="1710012"/>
                </a:cubicBezTo>
                <a:cubicBezTo>
                  <a:pt x="1790996" y="1525714"/>
                  <a:pt x="1790764" y="1341377"/>
                  <a:pt x="1786270" y="1157119"/>
                </a:cubicBezTo>
                <a:cubicBezTo>
                  <a:pt x="1786032" y="1147380"/>
                  <a:pt x="1780784" y="1138375"/>
                  <a:pt x="1779182" y="1128766"/>
                </a:cubicBezTo>
                <a:cubicBezTo>
                  <a:pt x="1774014" y="1097756"/>
                  <a:pt x="1771285" y="1053839"/>
                  <a:pt x="1765005" y="1022440"/>
                </a:cubicBezTo>
                <a:cubicBezTo>
                  <a:pt x="1761184" y="1003334"/>
                  <a:pt x="1755554" y="984635"/>
                  <a:pt x="1750828" y="965733"/>
                </a:cubicBezTo>
                <a:cubicBezTo>
                  <a:pt x="1748465" y="956282"/>
                  <a:pt x="1745650" y="946933"/>
                  <a:pt x="1743740" y="937380"/>
                </a:cubicBezTo>
                <a:cubicBezTo>
                  <a:pt x="1741043" y="923894"/>
                  <a:pt x="1736830" y="895207"/>
                  <a:pt x="1729563" y="880673"/>
                </a:cubicBezTo>
                <a:cubicBezTo>
                  <a:pt x="1725753" y="873053"/>
                  <a:pt x="1720112" y="866496"/>
                  <a:pt x="1715386" y="859408"/>
                </a:cubicBezTo>
                <a:cubicBezTo>
                  <a:pt x="1699278" y="811081"/>
                  <a:pt x="1702571" y="817038"/>
                  <a:pt x="1679945" y="767259"/>
                </a:cubicBezTo>
                <a:cubicBezTo>
                  <a:pt x="1675572" y="757639"/>
                  <a:pt x="1669379" y="748836"/>
                  <a:pt x="1665768" y="738905"/>
                </a:cubicBezTo>
                <a:cubicBezTo>
                  <a:pt x="1659890" y="722739"/>
                  <a:pt x="1656534" y="705763"/>
                  <a:pt x="1651591" y="689287"/>
                </a:cubicBezTo>
                <a:cubicBezTo>
                  <a:pt x="1649444" y="682130"/>
                  <a:pt x="1646556" y="675206"/>
                  <a:pt x="1644503" y="668022"/>
                </a:cubicBezTo>
                <a:cubicBezTo>
                  <a:pt x="1628391" y="611632"/>
                  <a:pt x="1647888" y="664613"/>
                  <a:pt x="1623238" y="575873"/>
                </a:cubicBezTo>
                <a:cubicBezTo>
                  <a:pt x="1617239" y="554275"/>
                  <a:pt x="1609061" y="533343"/>
                  <a:pt x="1601973" y="512078"/>
                </a:cubicBezTo>
                <a:lnTo>
                  <a:pt x="1587796" y="469547"/>
                </a:lnTo>
                <a:lnTo>
                  <a:pt x="1573619" y="427017"/>
                </a:lnTo>
                <a:cubicBezTo>
                  <a:pt x="1567996" y="398899"/>
                  <a:pt x="1560905" y="360521"/>
                  <a:pt x="1552354" y="334868"/>
                </a:cubicBezTo>
                <a:cubicBezTo>
                  <a:pt x="1547628" y="320691"/>
                  <a:pt x="1546466" y="304772"/>
                  <a:pt x="1538177" y="292338"/>
                </a:cubicBezTo>
                <a:cubicBezTo>
                  <a:pt x="1528726" y="278161"/>
                  <a:pt x="1520047" y="263439"/>
                  <a:pt x="1509824" y="249808"/>
                </a:cubicBezTo>
                <a:cubicBezTo>
                  <a:pt x="1502736" y="240357"/>
                  <a:pt x="1494296" y="231781"/>
                  <a:pt x="1488559" y="221454"/>
                </a:cubicBezTo>
                <a:cubicBezTo>
                  <a:pt x="1430765" y="117424"/>
                  <a:pt x="1508525" y="237225"/>
                  <a:pt x="1460205" y="164747"/>
                </a:cubicBezTo>
                <a:cubicBezTo>
                  <a:pt x="1442389" y="111297"/>
                  <a:pt x="1466422" y="177181"/>
                  <a:pt x="1438940" y="122217"/>
                </a:cubicBezTo>
                <a:cubicBezTo>
                  <a:pt x="1425816" y="95969"/>
                  <a:pt x="1439972" y="97086"/>
                  <a:pt x="1410586" y="72598"/>
                </a:cubicBezTo>
                <a:cubicBezTo>
                  <a:pt x="1404846" y="67815"/>
                  <a:pt x="1396672" y="66847"/>
                  <a:pt x="1389321" y="65510"/>
                </a:cubicBezTo>
                <a:cubicBezTo>
                  <a:pt x="1370579" y="62103"/>
                  <a:pt x="1351404" y="61554"/>
                  <a:pt x="1332614" y="58422"/>
                </a:cubicBezTo>
                <a:cubicBezTo>
                  <a:pt x="1313108" y="55171"/>
                  <a:pt x="1260472" y="44899"/>
                  <a:pt x="1233377" y="37157"/>
                </a:cubicBezTo>
                <a:cubicBezTo>
                  <a:pt x="1226193" y="35104"/>
                  <a:pt x="1219406" y="31689"/>
                  <a:pt x="1212112" y="30068"/>
                </a:cubicBezTo>
                <a:cubicBezTo>
                  <a:pt x="1176829" y="22227"/>
                  <a:pt x="1141228" y="15891"/>
                  <a:pt x="1105786" y="8803"/>
                </a:cubicBezTo>
                <a:cubicBezTo>
                  <a:pt x="918574" y="17719"/>
                  <a:pt x="977288" y="-31454"/>
                  <a:pt x="949842" y="37157"/>
                </a:cubicBezTo>
                <a:cubicBezTo>
                  <a:pt x="947880" y="42062"/>
                  <a:pt x="981740" y="35976"/>
                  <a:pt x="964019" y="37157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7712149" y="3026721"/>
            <a:ext cx="1332614" cy="2962953"/>
          </a:xfrm>
          <a:custGeom>
            <a:avLst/>
            <a:gdLst>
              <a:gd name="connsiteX0" fmla="*/ 1176670 w 1332614"/>
              <a:gd name="connsiteY0" fmla="*/ 588349 h 2962953"/>
              <a:gd name="connsiteX1" fmla="*/ 1169581 w 1332614"/>
              <a:gd name="connsiteY1" fmla="*/ 255195 h 2962953"/>
              <a:gd name="connsiteX2" fmla="*/ 1162493 w 1332614"/>
              <a:gd name="connsiteY2" fmla="*/ 233930 h 2962953"/>
              <a:gd name="connsiteX3" fmla="*/ 1148316 w 1332614"/>
              <a:gd name="connsiteY3" fmla="*/ 177223 h 2962953"/>
              <a:gd name="connsiteX4" fmla="*/ 1127051 w 1332614"/>
              <a:gd name="connsiteY4" fmla="*/ 127605 h 2962953"/>
              <a:gd name="connsiteX5" fmla="*/ 1105786 w 1332614"/>
              <a:gd name="connsiteY5" fmla="*/ 70898 h 2962953"/>
              <a:gd name="connsiteX6" fmla="*/ 1084521 w 1332614"/>
              <a:gd name="connsiteY6" fmla="*/ 49632 h 2962953"/>
              <a:gd name="connsiteX7" fmla="*/ 1070344 w 1332614"/>
              <a:gd name="connsiteY7" fmla="*/ 28367 h 2962953"/>
              <a:gd name="connsiteX8" fmla="*/ 1034902 w 1332614"/>
              <a:gd name="connsiteY8" fmla="*/ 21279 h 2962953"/>
              <a:gd name="connsiteX9" fmla="*/ 928577 w 1332614"/>
              <a:gd name="connsiteY9" fmla="*/ 14 h 2962953"/>
              <a:gd name="connsiteX10" fmla="*/ 510363 w 1332614"/>
              <a:gd name="connsiteY10" fmla="*/ 7102 h 2962953"/>
              <a:gd name="connsiteX11" fmla="*/ 482009 w 1332614"/>
              <a:gd name="connsiteY11" fmla="*/ 14191 h 2962953"/>
              <a:gd name="connsiteX12" fmla="*/ 453656 w 1332614"/>
              <a:gd name="connsiteY12" fmla="*/ 35456 h 2962953"/>
              <a:gd name="connsiteX13" fmla="*/ 382772 w 1332614"/>
              <a:gd name="connsiteY13" fmla="*/ 49632 h 2962953"/>
              <a:gd name="connsiteX14" fmla="*/ 311888 w 1332614"/>
              <a:gd name="connsiteY14" fmla="*/ 77986 h 2962953"/>
              <a:gd name="connsiteX15" fmla="*/ 290623 w 1332614"/>
              <a:gd name="connsiteY15" fmla="*/ 85074 h 2962953"/>
              <a:gd name="connsiteX16" fmla="*/ 248093 w 1332614"/>
              <a:gd name="connsiteY16" fmla="*/ 141781 h 2962953"/>
              <a:gd name="connsiteX17" fmla="*/ 241004 w 1332614"/>
              <a:gd name="connsiteY17" fmla="*/ 177223 h 2962953"/>
              <a:gd name="connsiteX18" fmla="*/ 226828 w 1332614"/>
              <a:gd name="connsiteY18" fmla="*/ 219753 h 2962953"/>
              <a:gd name="connsiteX19" fmla="*/ 219739 w 1332614"/>
              <a:gd name="connsiteY19" fmla="*/ 1190860 h 2962953"/>
              <a:gd name="connsiteX20" fmla="*/ 205563 w 1332614"/>
              <a:gd name="connsiteY20" fmla="*/ 1353893 h 2962953"/>
              <a:gd name="connsiteX21" fmla="*/ 198474 w 1332614"/>
              <a:gd name="connsiteY21" fmla="*/ 1417688 h 2962953"/>
              <a:gd name="connsiteX22" fmla="*/ 191386 w 1332614"/>
              <a:gd name="connsiteY22" fmla="*/ 1453130 h 2962953"/>
              <a:gd name="connsiteX23" fmla="*/ 184298 w 1332614"/>
              <a:gd name="connsiteY23" fmla="*/ 1495660 h 2962953"/>
              <a:gd name="connsiteX24" fmla="*/ 163032 w 1332614"/>
              <a:gd name="connsiteY24" fmla="*/ 1573632 h 2962953"/>
              <a:gd name="connsiteX25" fmla="*/ 134679 w 1332614"/>
              <a:gd name="connsiteY25" fmla="*/ 1623251 h 2962953"/>
              <a:gd name="connsiteX26" fmla="*/ 120502 w 1332614"/>
              <a:gd name="connsiteY26" fmla="*/ 1644516 h 2962953"/>
              <a:gd name="connsiteX27" fmla="*/ 99237 w 1332614"/>
              <a:gd name="connsiteY27" fmla="*/ 1757930 h 2962953"/>
              <a:gd name="connsiteX28" fmla="*/ 56707 w 1332614"/>
              <a:gd name="connsiteY28" fmla="*/ 1878432 h 2962953"/>
              <a:gd name="connsiteX29" fmla="*/ 42530 w 1332614"/>
              <a:gd name="connsiteY29" fmla="*/ 1942228 h 2962953"/>
              <a:gd name="connsiteX30" fmla="*/ 28353 w 1332614"/>
              <a:gd name="connsiteY30" fmla="*/ 1984758 h 2962953"/>
              <a:gd name="connsiteX31" fmla="*/ 21265 w 1332614"/>
              <a:gd name="connsiteY31" fmla="*/ 2076907 h 2962953"/>
              <a:gd name="connsiteX32" fmla="*/ 7088 w 1332614"/>
              <a:gd name="connsiteY32" fmla="*/ 2112349 h 2962953"/>
              <a:gd name="connsiteX33" fmla="*/ 0 w 1332614"/>
              <a:gd name="connsiteY33" fmla="*/ 2296646 h 2962953"/>
              <a:gd name="connsiteX34" fmla="*/ 14177 w 1332614"/>
              <a:gd name="connsiteY34" fmla="*/ 2438414 h 2962953"/>
              <a:gd name="connsiteX35" fmla="*/ 42530 w 1332614"/>
              <a:gd name="connsiteY35" fmla="*/ 2488032 h 2962953"/>
              <a:gd name="connsiteX36" fmla="*/ 92149 w 1332614"/>
              <a:gd name="connsiteY36" fmla="*/ 2551828 h 2962953"/>
              <a:gd name="connsiteX37" fmla="*/ 141767 w 1332614"/>
              <a:gd name="connsiteY37" fmla="*/ 2594358 h 2962953"/>
              <a:gd name="connsiteX38" fmla="*/ 163032 w 1332614"/>
              <a:gd name="connsiteY38" fmla="*/ 2608535 h 2962953"/>
              <a:gd name="connsiteX39" fmla="*/ 212651 w 1332614"/>
              <a:gd name="connsiteY39" fmla="*/ 2643977 h 2962953"/>
              <a:gd name="connsiteX40" fmla="*/ 304800 w 1332614"/>
              <a:gd name="connsiteY40" fmla="*/ 2714860 h 2962953"/>
              <a:gd name="connsiteX41" fmla="*/ 333153 w 1332614"/>
              <a:gd name="connsiteY41" fmla="*/ 2729037 h 2962953"/>
              <a:gd name="connsiteX42" fmla="*/ 375684 w 1332614"/>
              <a:gd name="connsiteY42" fmla="*/ 2764479 h 2962953"/>
              <a:gd name="connsiteX43" fmla="*/ 503274 w 1332614"/>
              <a:gd name="connsiteY43" fmla="*/ 2828274 h 2962953"/>
              <a:gd name="connsiteX44" fmla="*/ 552893 w 1332614"/>
              <a:gd name="connsiteY44" fmla="*/ 2856628 h 2962953"/>
              <a:gd name="connsiteX45" fmla="*/ 687572 w 1332614"/>
              <a:gd name="connsiteY45" fmla="*/ 2920423 h 2962953"/>
              <a:gd name="connsiteX46" fmla="*/ 758456 w 1332614"/>
              <a:gd name="connsiteY46" fmla="*/ 2941688 h 2962953"/>
              <a:gd name="connsiteX47" fmla="*/ 800986 w 1332614"/>
              <a:gd name="connsiteY47" fmla="*/ 2955865 h 2962953"/>
              <a:gd name="connsiteX48" fmla="*/ 864781 w 1332614"/>
              <a:gd name="connsiteY48" fmla="*/ 2962953 h 2962953"/>
              <a:gd name="connsiteX49" fmla="*/ 964018 w 1332614"/>
              <a:gd name="connsiteY49" fmla="*/ 2955865 h 2962953"/>
              <a:gd name="connsiteX50" fmla="*/ 978195 w 1332614"/>
              <a:gd name="connsiteY50" fmla="*/ 2934600 h 2962953"/>
              <a:gd name="connsiteX51" fmla="*/ 1006549 w 1332614"/>
              <a:gd name="connsiteY51" fmla="*/ 2906246 h 2962953"/>
              <a:gd name="connsiteX52" fmla="*/ 1020725 w 1332614"/>
              <a:gd name="connsiteY52" fmla="*/ 2870805 h 2962953"/>
              <a:gd name="connsiteX53" fmla="*/ 1063256 w 1332614"/>
              <a:gd name="connsiteY53" fmla="*/ 2842451 h 2962953"/>
              <a:gd name="connsiteX54" fmla="*/ 1112874 w 1332614"/>
              <a:gd name="connsiteY54" fmla="*/ 2764479 h 2962953"/>
              <a:gd name="connsiteX55" fmla="*/ 1119963 w 1332614"/>
              <a:gd name="connsiteY55" fmla="*/ 2743214 h 2962953"/>
              <a:gd name="connsiteX56" fmla="*/ 1155404 w 1332614"/>
              <a:gd name="connsiteY56" fmla="*/ 2707772 h 2962953"/>
              <a:gd name="connsiteX57" fmla="*/ 1169581 w 1332614"/>
              <a:gd name="connsiteY57" fmla="*/ 2672330 h 2962953"/>
              <a:gd name="connsiteX58" fmla="*/ 1219200 w 1332614"/>
              <a:gd name="connsiteY58" fmla="*/ 2601446 h 2962953"/>
              <a:gd name="connsiteX59" fmla="*/ 1226288 w 1332614"/>
              <a:gd name="connsiteY59" fmla="*/ 2580181 h 2962953"/>
              <a:gd name="connsiteX60" fmla="*/ 1247553 w 1332614"/>
              <a:gd name="connsiteY60" fmla="*/ 2537651 h 2962953"/>
              <a:gd name="connsiteX61" fmla="*/ 1268818 w 1332614"/>
              <a:gd name="connsiteY61" fmla="*/ 2466767 h 2962953"/>
              <a:gd name="connsiteX62" fmla="*/ 1275907 w 1332614"/>
              <a:gd name="connsiteY62" fmla="*/ 2438414 h 2962953"/>
              <a:gd name="connsiteX63" fmla="*/ 1297172 w 1332614"/>
              <a:gd name="connsiteY63" fmla="*/ 2417149 h 2962953"/>
              <a:gd name="connsiteX64" fmla="*/ 1304260 w 1332614"/>
              <a:gd name="connsiteY64" fmla="*/ 2388795 h 2962953"/>
              <a:gd name="connsiteX65" fmla="*/ 1318437 w 1332614"/>
              <a:gd name="connsiteY65" fmla="*/ 2261205 h 2962953"/>
              <a:gd name="connsiteX66" fmla="*/ 1332614 w 1332614"/>
              <a:gd name="connsiteY66" fmla="*/ 2076907 h 2962953"/>
              <a:gd name="connsiteX67" fmla="*/ 1325525 w 1332614"/>
              <a:gd name="connsiteY67" fmla="*/ 1878432 h 2962953"/>
              <a:gd name="connsiteX68" fmla="*/ 1318437 w 1332614"/>
              <a:gd name="connsiteY68" fmla="*/ 1828814 h 2962953"/>
              <a:gd name="connsiteX69" fmla="*/ 1311349 w 1332614"/>
              <a:gd name="connsiteY69" fmla="*/ 1772107 h 2962953"/>
              <a:gd name="connsiteX70" fmla="*/ 1304260 w 1332614"/>
              <a:gd name="connsiteY70" fmla="*/ 1722488 h 2962953"/>
              <a:gd name="connsiteX71" fmla="*/ 1297172 w 1332614"/>
              <a:gd name="connsiteY71" fmla="*/ 1644516 h 2962953"/>
              <a:gd name="connsiteX72" fmla="*/ 1282995 w 1332614"/>
              <a:gd name="connsiteY72" fmla="*/ 1559456 h 2962953"/>
              <a:gd name="connsiteX73" fmla="*/ 1268818 w 1332614"/>
              <a:gd name="connsiteY73" fmla="*/ 1481484 h 2962953"/>
              <a:gd name="connsiteX74" fmla="*/ 1261730 w 1332614"/>
              <a:gd name="connsiteY74" fmla="*/ 1332628 h 2962953"/>
              <a:gd name="connsiteX75" fmla="*/ 1254642 w 1332614"/>
              <a:gd name="connsiteY75" fmla="*/ 1275921 h 2962953"/>
              <a:gd name="connsiteX76" fmla="*/ 1233377 w 1332614"/>
              <a:gd name="connsiteY76" fmla="*/ 857707 h 2962953"/>
              <a:gd name="connsiteX77" fmla="*/ 1226288 w 1332614"/>
              <a:gd name="connsiteY77" fmla="*/ 723028 h 2962953"/>
              <a:gd name="connsiteX78" fmla="*/ 1205023 w 1332614"/>
              <a:gd name="connsiteY78" fmla="*/ 637967 h 2962953"/>
              <a:gd name="connsiteX79" fmla="*/ 1197935 w 1332614"/>
              <a:gd name="connsiteY79" fmla="*/ 616702 h 2962953"/>
              <a:gd name="connsiteX80" fmla="*/ 1176670 w 1332614"/>
              <a:gd name="connsiteY80" fmla="*/ 588349 h 296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332614" h="2962953">
                <a:moveTo>
                  <a:pt x="1176670" y="588349"/>
                </a:moveTo>
                <a:cubicBezTo>
                  <a:pt x="1171944" y="528098"/>
                  <a:pt x="1174021" y="366183"/>
                  <a:pt x="1169581" y="255195"/>
                </a:cubicBezTo>
                <a:cubicBezTo>
                  <a:pt x="1169282" y="247729"/>
                  <a:pt x="1164459" y="241138"/>
                  <a:pt x="1162493" y="233930"/>
                </a:cubicBezTo>
                <a:cubicBezTo>
                  <a:pt x="1157366" y="215132"/>
                  <a:pt x="1154477" y="195707"/>
                  <a:pt x="1148316" y="177223"/>
                </a:cubicBezTo>
                <a:cubicBezTo>
                  <a:pt x="1142626" y="160152"/>
                  <a:pt x="1133734" y="144312"/>
                  <a:pt x="1127051" y="127605"/>
                </a:cubicBezTo>
                <a:cubicBezTo>
                  <a:pt x="1119718" y="109272"/>
                  <a:pt x="1116305" y="87728"/>
                  <a:pt x="1105786" y="70898"/>
                </a:cubicBezTo>
                <a:cubicBezTo>
                  <a:pt x="1100473" y="62397"/>
                  <a:pt x="1090939" y="57333"/>
                  <a:pt x="1084521" y="49632"/>
                </a:cubicBezTo>
                <a:cubicBezTo>
                  <a:pt x="1079067" y="43087"/>
                  <a:pt x="1077741" y="32594"/>
                  <a:pt x="1070344" y="28367"/>
                </a:cubicBezTo>
                <a:cubicBezTo>
                  <a:pt x="1059883" y="22390"/>
                  <a:pt x="1046716" y="23642"/>
                  <a:pt x="1034902" y="21279"/>
                </a:cubicBezTo>
                <a:cubicBezTo>
                  <a:pt x="989721" y="-1312"/>
                  <a:pt x="1000984" y="14"/>
                  <a:pt x="928577" y="14"/>
                </a:cubicBezTo>
                <a:cubicBezTo>
                  <a:pt x="789152" y="14"/>
                  <a:pt x="649768" y="4739"/>
                  <a:pt x="510363" y="7102"/>
                </a:cubicBezTo>
                <a:cubicBezTo>
                  <a:pt x="500912" y="9465"/>
                  <a:pt x="490723" y="9834"/>
                  <a:pt x="482009" y="14191"/>
                </a:cubicBezTo>
                <a:cubicBezTo>
                  <a:pt x="471442" y="19474"/>
                  <a:pt x="464782" y="31483"/>
                  <a:pt x="453656" y="35456"/>
                </a:cubicBezTo>
                <a:cubicBezTo>
                  <a:pt x="430964" y="43560"/>
                  <a:pt x="406251" y="44214"/>
                  <a:pt x="382772" y="49632"/>
                </a:cubicBezTo>
                <a:cubicBezTo>
                  <a:pt x="363718" y="54029"/>
                  <a:pt x="321938" y="73966"/>
                  <a:pt x="311888" y="77986"/>
                </a:cubicBezTo>
                <a:cubicBezTo>
                  <a:pt x="304951" y="80761"/>
                  <a:pt x="297711" y="82711"/>
                  <a:pt x="290623" y="85074"/>
                </a:cubicBezTo>
                <a:cubicBezTo>
                  <a:pt x="270296" y="105401"/>
                  <a:pt x="259837" y="112422"/>
                  <a:pt x="248093" y="141781"/>
                </a:cubicBezTo>
                <a:cubicBezTo>
                  <a:pt x="243618" y="152967"/>
                  <a:pt x="244174" y="165600"/>
                  <a:pt x="241004" y="177223"/>
                </a:cubicBezTo>
                <a:cubicBezTo>
                  <a:pt x="237072" y="191640"/>
                  <a:pt x="226828" y="219753"/>
                  <a:pt x="226828" y="219753"/>
                </a:cubicBezTo>
                <a:cubicBezTo>
                  <a:pt x="224465" y="543455"/>
                  <a:pt x="225807" y="867206"/>
                  <a:pt x="219739" y="1190860"/>
                </a:cubicBezTo>
                <a:cubicBezTo>
                  <a:pt x="218716" y="1245400"/>
                  <a:pt x="211588" y="1299677"/>
                  <a:pt x="205563" y="1353893"/>
                </a:cubicBezTo>
                <a:cubicBezTo>
                  <a:pt x="203200" y="1375158"/>
                  <a:pt x="201500" y="1396507"/>
                  <a:pt x="198474" y="1417688"/>
                </a:cubicBezTo>
                <a:cubicBezTo>
                  <a:pt x="196770" y="1429615"/>
                  <a:pt x="193541" y="1441276"/>
                  <a:pt x="191386" y="1453130"/>
                </a:cubicBezTo>
                <a:cubicBezTo>
                  <a:pt x="188815" y="1467270"/>
                  <a:pt x="186869" y="1481520"/>
                  <a:pt x="184298" y="1495660"/>
                </a:cubicBezTo>
                <a:cubicBezTo>
                  <a:pt x="180969" y="1513968"/>
                  <a:pt x="172720" y="1559099"/>
                  <a:pt x="163032" y="1573632"/>
                </a:cubicBezTo>
                <a:cubicBezTo>
                  <a:pt x="128483" y="1625461"/>
                  <a:pt x="170666" y="1560276"/>
                  <a:pt x="134679" y="1623251"/>
                </a:cubicBezTo>
                <a:cubicBezTo>
                  <a:pt x="130452" y="1630648"/>
                  <a:pt x="125228" y="1637428"/>
                  <a:pt x="120502" y="1644516"/>
                </a:cubicBezTo>
                <a:cubicBezTo>
                  <a:pt x="115788" y="1672804"/>
                  <a:pt x="105612" y="1736680"/>
                  <a:pt x="99237" y="1757930"/>
                </a:cubicBezTo>
                <a:cubicBezTo>
                  <a:pt x="44548" y="1940229"/>
                  <a:pt x="91359" y="1739831"/>
                  <a:pt x="56707" y="1878432"/>
                </a:cubicBezTo>
                <a:cubicBezTo>
                  <a:pt x="46594" y="1918881"/>
                  <a:pt x="53440" y="1905861"/>
                  <a:pt x="42530" y="1942228"/>
                </a:cubicBezTo>
                <a:cubicBezTo>
                  <a:pt x="38236" y="1956541"/>
                  <a:pt x="28353" y="1984758"/>
                  <a:pt x="28353" y="1984758"/>
                </a:cubicBezTo>
                <a:cubicBezTo>
                  <a:pt x="25990" y="2015474"/>
                  <a:pt x="26330" y="2046519"/>
                  <a:pt x="21265" y="2076907"/>
                </a:cubicBezTo>
                <a:cubicBezTo>
                  <a:pt x="19173" y="2089458"/>
                  <a:pt x="8314" y="2099684"/>
                  <a:pt x="7088" y="2112349"/>
                </a:cubicBezTo>
                <a:cubicBezTo>
                  <a:pt x="1166" y="2173541"/>
                  <a:pt x="2363" y="2235214"/>
                  <a:pt x="0" y="2296646"/>
                </a:cubicBezTo>
                <a:cubicBezTo>
                  <a:pt x="985" y="2311417"/>
                  <a:pt x="2463" y="2403273"/>
                  <a:pt x="14177" y="2438414"/>
                </a:cubicBezTo>
                <a:cubicBezTo>
                  <a:pt x="22746" y="2464122"/>
                  <a:pt x="30084" y="2466251"/>
                  <a:pt x="42530" y="2488032"/>
                </a:cubicBezTo>
                <a:cubicBezTo>
                  <a:pt x="67960" y="2532534"/>
                  <a:pt x="43257" y="2507010"/>
                  <a:pt x="92149" y="2551828"/>
                </a:cubicBezTo>
                <a:cubicBezTo>
                  <a:pt x="108207" y="2566548"/>
                  <a:pt x="124757" y="2580750"/>
                  <a:pt x="141767" y="2594358"/>
                </a:cubicBezTo>
                <a:cubicBezTo>
                  <a:pt x="148419" y="2599680"/>
                  <a:pt x="157008" y="2602511"/>
                  <a:pt x="163032" y="2608535"/>
                </a:cubicBezTo>
                <a:cubicBezTo>
                  <a:pt x="202192" y="2647694"/>
                  <a:pt x="162902" y="2631538"/>
                  <a:pt x="212651" y="2643977"/>
                </a:cubicBezTo>
                <a:cubicBezTo>
                  <a:pt x="382888" y="2750376"/>
                  <a:pt x="179121" y="2617111"/>
                  <a:pt x="304800" y="2714860"/>
                </a:cubicBezTo>
                <a:cubicBezTo>
                  <a:pt x="313141" y="2721347"/>
                  <a:pt x="324497" y="2722977"/>
                  <a:pt x="333153" y="2729037"/>
                </a:cubicBezTo>
                <a:cubicBezTo>
                  <a:pt x="348271" y="2739620"/>
                  <a:pt x="359744" y="2755180"/>
                  <a:pt x="375684" y="2764479"/>
                </a:cubicBezTo>
                <a:cubicBezTo>
                  <a:pt x="416757" y="2788438"/>
                  <a:pt x="461989" y="2804682"/>
                  <a:pt x="503274" y="2828274"/>
                </a:cubicBezTo>
                <a:cubicBezTo>
                  <a:pt x="519814" y="2837725"/>
                  <a:pt x="536057" y="2847715"/>
                  <a:pt x="552893" y="2856628"/>
                </a:cubicBezTo>
                <a:cubicBezTo>
                  <a:pt x="589471" y="2875993"/>
                  <a:pt x="648192" y="2904671"/>
                  <a:pt x="687572" y="2920423"/>
                </a:cubicBezTo>
                <a:cubicBezTo>
                  <a:pt x="737708" y="2940477"/>
                  <a:pt x="716671" y="2929153"/>
                  <a:pt x="758456" y="2941688"/>
                </a:cubicBezTo>
                <a:cubicBezTo>
                  <a:pt x="772769" y="2945982"/>
                  <a:pt x="786333" y="2952934"/>
                  <a:pt x="800986" y="2955865"/>
                </a:cubicBezTo>
                <a:cubicBezTo>
                  <a:pt x="821966" y="2960061"/>
                  <a:pt x="843516" y="2960590"/>
                  <a:pt x="864781" y="2962953"/>
                </a:cubicBezTo>
                <a:cubicBezTo>
                  <a:pt x="897860" y="2960590"/>
                  <a:pt x="931845" y="2963908"/>
                  <a:pt x="964018" y="2955865"/>
                </a:cubicBezTo>
                <a:cubicBezTo>
                  <a:pt x="972283" y="2953799"/>
                  <a:pt x="972651" y="2941068"/>
                  <a:pt x="978195" y="2934600"/>
                </a:cubicBezTo>
                <a:cubicBezTo>
                  <a:pt x="986894" y="2924452"/>
                  <a:pt x="997098" y="2915697"/>
                  <a:pt x="1006549" y="2906246"/>
                </a:cubicBezTo>
                <a:cubicBezTo>
                  <a:pt x="1011274" y="2894432"/>
                  <a:pt x="1012272" y="2880315"/>
                  <a:pt x="1020725" y="2870805"/>
                </a:cubicBezTo>
                <a:cubicBezTo>
                  <a:pt x="1032045" y="2858070"/>
                  <a:pt x="1063256" y="2842451"/>
                  <a:pt x="1063256" y="2842451"/>
                </a:cubicBezTo>
                <a:cubicBezTo>
                  <a:pt x="1113485" y="2725249"/>
                  <a:pt x="1054194" y="2846629"/>
                  <a:pt x="1112874" y="2764479"/>
                </a:cubicBezTo>
                <a:cubicBezTo>
                  <a:pt x="1117217" y="2758399"/>
                  <a:pt x="1116621" y="2749897"/>
                  <a:pt x="1119963" y="2743214"/>
                </a:cubicBezTo>
                <a:cubicBezTo>
                  <a:pt x="1131777" y="2719585"/>
                  <a:pt x="1134138" y="2721950"/>
                  <a:pt x="1155404" y="2707772"/>
                </a:cubicBezTo>
                <a:cubicBezTo>
                  <a:pt x="1160130" y="2695958"/>
                  <a:pt x="1163488" y="2683500"/>
                  <a:pt x="1169581" y="2672330"/>
                </a:cubicBezTo>
                <a:cubicBezTo>
                  <a:pt x="1181214" y="2651004"/>
                  <a:pt x="1203850" y="2621913"/>
                  <a:pt x="1219200" y="2601446"/>
                </a:cubicBezTo>
                <a:cubicBezTo>
                  <a:pt x="1221563" y="2594358"/>
                  <a:pt x="1222947" y="2586864"/>
                  <a:pt x="1226288" y="2580181"/>
                </a:cubicBezTo>
                <a:cubicBezTo>
                  <a:pt x="1241583" y="2549590"/>
                  <a:pt x="1240425" y="2569725"/>
                  <a:pt x="1247553" y="2537651"/>
                </a:cubicBezTo>
                <a:cubicBezTo>
                  <a:pt x="1273788" y="2419596"/>
                  <a:pt x="1235416" y="2555841"/>
                  <a:pt x="1268818" y="2466767"/>
                </a:cubicBezTo>
                <a:cubicBezTo>
                  <a:pt x="1272239" y="2457645"/>
                  <a:pt x="1271074" y="2446872"/>
                  <a:pt x="1275907" y="2438414"/>
                </a:cubicBezTo>
                <a:cubicBezTo>
                  <a:pt x="1280881" y="2429710"/>
                  <a:pt x="1290084" y="2424237"/>
                  <a:pt x="1297172" y="2417149"/>
                </a:cubicBezTo>
                <a:cubicBezTo>
                  <a:pt x="1299535" y="2407698"/>
                  <a:pt x="1302349" y="2398348"/>
                  <a:pt x="1304260" y="2388795"/>
                </a:cubicBezTo>
                <a:cubicBezTo>
                  <a:pt x="1313245" y="2343869"/>
                  <a:pt x="1315662" y="2309774"/>
                  <a:pt x="1318437" y="2261205"/>
                </a:cubicBezTo>
                <a:cubicBezTo>
                  <a:pt x="1328661" y="2082273"/>
                  <a:pt x="1307936" y="2150934"/>
                  <a:pt x="1332614" y="2076907"/>
                </a:cubicBezTo>
                <a:cubicBezTo>
                  <a:pt x="1330251" y="2010749"/>
                  <a:pt x="1329302" y="1944525"/>
                  <a:pt x="1325525" y="1878432"/>
                </a:cubicBezTo>
                <a:cubicBezTo>
                  <a:pt x="1324572" y="1861752"/>
                  <a:pt x="1320645" y="1845375"/>
                  <a:pt x="1318437" y="1828814"/>
                </a:cubicBezTo>
                <a:cubicBezTo>
                  <a:pt x="1315919" y="1809932"/>
                  <a:pt x="1313867" y="1790989"/>
                  <a:pt x="1311349" y="1772107"/>
                </a:cubicBezTo>
                <a:cubicBezTo>
                  <a:pt x="1309141" y="1755546"/>
                  <a:pt x="1306105" y="1739093"/>
                  <a:pt x="1304260" y="1722488"/>
                </a:cubicBezTo>
                <a:cubicBezTo>
                  <a:pt x="1301378" y="1696550"/>
                  <a:pt x="1300054" y="1670454"/>
                  <a:pt x="1297172" y="1644516"/>
                </a:cubicBezTo>
                <a:cubicBezTo>
                  <a:pt x="1289448" y="1575001"/>
                  <a:pt x="1292591" y="1617028"/>
                  <a:pt x="1282995" y="1559456"/>
                </a:cubicBezTo>
                <a:cubicBezTo>
                  <a:pt x="1270295" y="1483258"/>
                  <a:pt x="1282428" y="1535920"/>
                  <a:pt x="1268818" y="1481484"/>
                </a:cubicBezTo>
                <a:cubicBezTo>
                  <a:pt x="1266455" y="1431865"/>
                  <a:pt x="1265148" y="1382185"/>
                  <a:pt x="1261730" y="1332628"/>
                </a:cubicBezTo>
                <a:cubicBezTo>
                  <a:pt x="1260419" y="1313624"/>
                  <a:pt x="1255626" y="1294945"/>
                  <a:pt x="1254642" y="1275921"/>
                </a:cubicBezTo>
                <a:cubicBezTo>
                  <a:pt x="1231367" y="825934"/>
                  <a:pt x="1255013" y="1052439"/>
                  <a:pt x="1233377" y="857707"/>
                </a:cubicBezTo>
                <a:cubicBezTo>
                  <a:pt x="1231014" y="812814"/>
                  <a:pt x="1232041" y="767614"/>
                  <a:pt x="1226288" y="723028"/>
                </a:cubicBezTo>
                <a:cubicBezTo>
                  <a:pt x="1222548" y="694042"/>
                  <a:pt x="1214265" y="665694"/>
                  <a:pt x="1205023" y="637967"/>
                </a:cubicBezTo>
                <a:cubicBezTo>
                  <a:pt x="1202660" y="630879"/>
                  <a:pt x="1199556" y="623996"/>
                  <a:pt x="1197935" y="616702"/>
                </a:cubicBezTo>
                <a:cubicBezTo>
                  <a:pt x="1190458" y="583054"/>
                  <a:pt x="1181396" y="648600"/>
                  <a:pt x="1176670" y="58834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Winter 2016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01E5CB6-C801-4C2F-995F-ED5A0A1108CD}" type="slidenum">
              <a:rPr lang="en-US" altLang="en-US" sz="1400" smtClean="0">
                <a:solidFill>
                  <a:schemeClr val="tx1"/>
                </a:solidFill>
              </a:rPr>
              <a:pPr/>
              <a:t>17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52400" y="381000"/>
            <a:ext cx="8839200" cy="838200"/>
          </a:xfrm>
        </p:spPr>
        <p:txBody>
          <a:bodyPr/>
          <a:lstStyle/>
          <a:p>
            <a:r>
              <a:rPr lang="en-US" altLang="en-US" smtClean="0"/>
              <a:t>Insert 18: Double Rotation (Step #2)</a:t>
            </a:r>
          </a:p>
        </p:txBody>
      </p:sp>
      <p:sp>
        <p:nvSpPr>
          <p:cNvPr id="41989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657600" y="3683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41990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5240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1991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992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794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1993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1994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41995" name="AutoShape 9"/>
          <p:cNvCxnSpPr>
            <a:cxnSpLocks noChangeShapeType="1"/>
            <a:stCxn id="41994" idx="3"/>
            <a:endCxn id="41993" idx="0"/>
          </p:cNvCxnSpPr>
          <p:nvPr>
            <p:custDataLst>
              <p:tags r:id="rId10"/>
            </p:custDataLst>
          </p:nvPr>
        </p:nvCxnSpPr>
        <p:spPr bwMode="auto">
          <a:xfrm flipH="1">
            <a:off x="11811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6" name="AutoShape 10"/>
          <p:cNvCxnSpPr>
            <a:cxnSpLocks noChangeShapeType="1"/>
            <a:stCxn id="41994" idx="5"/>
            <a:endCxn id="41992" idx="0"/>
          </p:cNvCxnSpPr>
          <p:nvPr>
            <p:custDataLst>
              <p:tags r:id="rId11"/>
            </p:custDataLst>
          </p:nvPr>
        </p:nvCxnSpPr>
        <p:spPr bwMode="auto">
          <a:xfrm>
            <a:off x="23828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7" name="AutoShape 11"/>
          <p:cNvCxnSpPr>
            <a:cxnSpLocks noChangeShapeType="1"/>
            <a:stCxn id="41992" idx="5"/>
            <a:endCxn id="41989" idx="0"/>
          </p:cNvCxnSpPr>
          <p:nvPr>
            <p:custDataLst>
              <p:tags r:id="rId12"/>
            </p:custDataLst>
          </p:nvPr>
        </p:nvCxnSpPr>
        <p:spPr bwMode="auto">
          <a:xfrm>
            <a:off x="3449638" y="3138488"/>
            <a:ext cx="398462" cy="52546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8" name="AutoShape 12"/>
          <p:cNvCxnSpPr>
            <a:cxnSpLocks noChangeShapeType="1"/>
            <a:stCxn id="41993" idx="3"/>
            <a:endCxn id="41991" idx="0"/>
          </p:cNvCxnSpPr>
          <p:nvPr>
            <p:custDataLst>
              <p:tags r:id="rId13"/>
            </p:custDataLst>
          </p:nvPr>
        </p:nvCxnSpPr>
        <p:spPr bwMode="auto">
          <a:xfrm flipH="1">
            <a:off x="6477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9" name="AutoShape 13"/>
          <p:cNvCxnSpPr>
            <a:cxnSpLocks noChangeShapeType="1"/>
            <a:stCxn id="41993" idx="5"/>
            <a:endCxn id="41990" idx="0"/>
          </p:cNvCxnSpPr>
          <p:nvPr>
            <p:custDataLst>
              <p:tags r:id="rId14"/>
            </p:custDataLst>
          </p:nvPr>
        </p:nvCxnSpPr>
        <p:spPr bwMode="auto">
          <a:xfrm>
            <a:off x="13160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0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9243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42001" name="AutoShape 15"/>
          <p:cNvCxnSpPr>
            <a:cxnSpLocks noChangeShapeType="1"/>
            <a:stCxn id="41989" idx="5"/>
            <a:endCxn id="42000" idx="0"/>
          </p:cNvCxnSpPr>
          <p:nvPr>
            <p:custDataLst>
              <p:tags r:id="rId16"/>
            </p:custDataLst>
          </p:nvPr>
        </p:nvCxnSpPr>
        <p:spPr bwMode="auto">
          <a:xfrm>
            <a:off x="39830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2" name="Oval 16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42003" name="AutoShape 17"/>
          <p:cNvCxnSpPr>
            <a:cxnSpLocks noChangeShapeType="1"/>
            <a:stCxn id="41991" idx="5"/>
            <a:endCxn id="42002" idx="0"/>
          </p:cNvCxnSpPr>
          <p:nvPr>
            <p:custDataLst>
              <p:tags r:id="rId18"/>
            </p:custDataLst>
          </p:nvPr>
        </p:nvCxnSpPr>
        <p:spPr bwMode="auto">
          <a:xfrm>
            <a:off x="782638" y="4027488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4" name="Oval 1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598738" y="36814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42005" name="AutoShape 19"/>
          <p:cNvCxnSpPr>
            <a:cxnSpLocks noChangeShapeType="1"/>
            <a:stCxn id="41992" idx="3"/>
            <a:endCxn id="42004" idx="0"/>
          </p:cNvCxnSpPr>
          <p:nvPr>
            <p:custDataLst>
              <p:tags r:id="rId20"/>
            </p:custDataLst>
          </p:nvPr>
        </p:nvCxnSpPr>
        <p:spPr bwMode="auto">
          <a:xfrm flipH="1">
            <a:off x="2789238" y="31384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2006" name="Group 20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304800" y="1600200"/>
            <a:ext cx="4114800" cy="3079750"/>
            <a:chOff x="1632" y="1152"/>
            <a:chExt cx="2592" cy="1940"/>
          </a:xfrm>
        </p:grpSpPr>
        <p:sp>
          <p:nvSpPr>
            <p:cNvPr id="42049" name="Text Box 21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050" name="Text Box 22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42051" name="Text Box 23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88" y="284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42052" name="Text Box 24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2053" name="Text Box 25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2054" name="Text Box 26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42055" name="Text Box 27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2056" name="Text Box 28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42057" name="Text Box 29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2058" name="Text Box 30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059" name="Text Box 31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42007" name="Oval 32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191000" y="548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42008" name="AutoShape 33"/>
          <p:cNvCxnSpPr>
            <a:cxnSpLocks noChangeShapeType="1"/>
            <a:stCxn id="42000" idx="5"/>
            <a:endCxn id="42007" idx="0"/>
          </p:cNvCxnSpPr>
          <p:nvPr>
            <p:custDataLst>
              <p:tags r:id="rId23"/>
            </p:custDataLst>
          </p:nvPr>
        </p:nvCxnSpPr>
        <p:spPr bwMode="auto">
          <a:xfrm>
            <a:off x="4249738" y="4916488"/>
            <a:ext cx="1317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9" name="Text Box 3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413250" y="5181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2010" name="Oval 3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548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18</a:t>
            </a:r>
          </a:p>
        </p:txBody>
      </p:sp>
      <p:cxnSp>
        <p:nvCxnSpPr>
          <p:cNvPr id="42011" name="AutoShape 36"/>
          <p:cNvCxnSpPr>
            <a:cxnSpLocks noChangeShapeType="1"/>
            <a:stCxn id="42000" idx="3"/>
            <a:endCxn id="42010" idx="0"/>
          </p:cNvCxnSpPr>
          <p:nvPr>
            <p:custDataLst>
              <p:tags r:id="rId26"/>
            </p:custDataLst>
          </p:nvPr>
        </p:nvCxnSpPr>
        <p:spPr bwMode="auto">
          <a:xfrm flipH="1">
            <a:off x="3771900" y="4916488"/>
            <a:ext cx="207963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2" name="Text Box 3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29000" y="5181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2013" name="Oval 3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2296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42014" name="Oval 40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60960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2015" name="Oval 4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5029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016" name="Oval 42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6962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42017" name="Oval 43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55626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2018" name="Oval 4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6294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42019" name="AutoShape 45"/>
          <p:cNvCxnSpPr>
            <a:cxnSpLocks noChangeShapeType="1"/>
            <a:stCxn id="42018" idx="3"/>
            <a:endCxn id="42017" idx="0"/>
          </p:cNvCxnSpPr>
          <p:nvPr>
            <p:custDataLst>
              <p:tags r:id="rId34"/>
            </p:custDataLst>
          </p:nvPr>
        </p:nvCxnSpPr>
        <p:spPr bwMode="auto">
          <a:xfrm flipH="1">
            <a:off x="57531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0" name="AutoShape 46"/>
          <p:cNvCxnSpPr>
            <a:cxnSpLocks noChangeShapeType="1"/>
            <a:stCxn id="42018" idx="5"/>
            <a:endCxn id="42016" idx="0"/>
          </p:cNvCxnSpPr>
          <p:nvPr>
            <p:custDataLst>
              <p:tags r:id="rId35"/>
            </p:custDataLst>
          </p:nvPr>
        </p:nvCxnSpPr>
        <p:spPr bwMode="auto">
          <a:xfrm>
            <a:off x="69548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1" name="AutoShape 47"/>
          <p:cNvCxnSpPr>
            <a:cxnSpLocks noChangeShapeType="1"/>
            <a:stCxn id="42016" idx="5"/>
            <a:endCxn id="42013" idx="0"/>
          </p:cNvCxnSpPr>
          <p:nvPr>
            <p:custDataLst>
              <p:tags r:id="rId36"/>
            </p:custDataLst>
          </p:nvPr>
        </p:nvCxnSpPr>
        <p:spPr bwMode="auto">
          <a:xfrm>
            <a:off x="80216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2" name="AutoShape 48"/>
          <p:cNvCxnSpPr>
            <a:cxnSpLocks noChangeShapeType="1"/>
            <a:stCxn id="42017" idx="3"/>
            <a:endCxn id="42015" idx="0"/>
          </p:cNvCxnSpPr>
          <p:nvPr>
            <p:custDataLst>
              <p:tags r:id="rId37"/>
            </p:custDataLst>
          </p:nvPr>
        </p:nvCxnSpPr>
        <p:spPr bwMode="auto">
          <a:xfrm flipH="1">
            <a:off x="52197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3" name="AutoShape 49"/>
          <p:cNvCxnSpPr>
            <a:cxnSpLocks noChangeShapeType="1"/>
            <a:stCxn id="42017" idx="5"/>
            <a:endCxn id="42014" idx="0"/>
          </p:cNvCxnSpPr>
          <p:nvPr>
            <p:custDataLst>
              <p:tags r:id="rId38"/>
            </p:custDataLst>
          </p:nvPr>
        </p:nvCxnSpPr>
        <p:spPr bwMode="auto">
          <a:xfrm>
            <a:off x="58880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4" name="Oval 50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84963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42025" name="AutoShape 51"/>
          <p:cNvCxnSpPr>
            <a:cxnSpLocks noChangeShapeType="1"/>
            <a:stCxn id="42013" idx="5"/>
            <a:endCxn id="42024" idx="0"/>
          </p:cNvCxnSpPr>
          <p:nvPr>
            <p:custDataLst>
              <p:tags r:id="rId40"/>
            </p:custDataLst>
          </p:nvPr>
        </p:nvCxnSpPr>
        <p:spPr bwMode="auto">
          <a:xfrm>
            <a:off x="85550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6" name="Oval 52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2832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42027" name="AutoShape 53"/>
          <p:cNvCxnSpPr>
            <a:cxnSpLocks noChangeShapeType="1"/>
            <a:stCxn id="42015" idx="5"/>
            <a:endCxn id="42026" idx="0"/>
          </p:cNvCxnSpPr>
          <p:nvPr>
            <p:custDataLst>
              <p:tags r:id="rId42"/>
            </p:custDataLst>
          </p:nvPr>
        </p:nvCxnSpPr>
        <p:spPr bwMode="auto">
          <a:xfrm>
            <a:off x="5354638" y="4027488"/>
            <a:ext cx="1190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8" name="Oval 54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170738" y="36814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15</a:t>
            </a:r>
          </a:p>
        </p:txBody>
      </p:sp>
      <p:cxnSp>
        <p:nvCxnSpPr>
          <p:cNvPr id="42029" name="AutoShape 55"/>
          <p:cNvCxnSpPr>
            <a:cxnSpLocks noChangeShapeType="1"/>
            <a:stCxn id="42016" idx="3"/>
            <a:endCxn id="42028" idx="0"/>
          </p:cNvCxnSpPr>
          <p:nvPr>
            <p:custDataLst>
              <p:tags r:id="rId44"/>
            </p:custDataLst>
          </p:nvPr>
        </p:nvCxnSpPr>
        <p:spPr bwMode="auto">
          <a:xfrm flipH="1">
            <a:off x="7361238" y="31384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2030" name="Group 56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4876800" y="1600200"/>
            <a:ext cx="4114800" cy="3079750"/>
            <a:chOff x="1632" y="1152"/>
            <a:chExt cx="2592" cy="1940"/>
          </a:xfrm>
        </p:grpSpPr>
        <p:sp>
          <p:nvSpPr>
            <p:cNvPr id="42038" name="Text Box 5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632" y="225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039" name="Text Box 5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396" y="2832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42040" name="Text Box 5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248" y="2842"/>
              <a:ext cx="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     0</a:t>
              </a:r>
            </a:p>
          </p:txBody>
        </p:sp>
        <p:sp>
          <p:nvSpPr>
            <p:cNvPr id="42041" name="Text Box 6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84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042" name="Text Box 6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980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1</a:t>
              </a:r>
              <a:endParaRPr lang="en-US" altLang="en-US" sz="2000">
                <a:solidFill>
                  <a:srgbClr val="FF0000"/>
                </a:solidFill>
              </a:endParaRPr>
            </a:p>
          </p:txBody>
        </p:sp>
        <p:sp>
          <p:nvSpPr>
            <p:cNvPr id="42043" name="Text Box 62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544" y="22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42044" name="Text Box 63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920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2045" name="Text Box 64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552" y="173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2046" name="Text Box 65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644" y="115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42047" name="Text Box 66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028" y="284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42048" name="Text Box 67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728" y="2832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>
                  <a:solidFill>
                    <a:srgbClr val="0000FF"/>
                  </a:solidFill>
                </a:rPr>
                <a:t>0</a:t>
              </a:r>
            </a:p>
          </p:txBody>
        </p:sp>
      </p:grpSp>
      <p:sp>
        <p:nvSpPr>
          <p:cNvPr id="42031" name="Oval 68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26250" y="45704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42032" name="AutoShape 69"/>
          <p:cNvCxnSpPr>
            <a:cxnSpLocks noChangeShapeType="1"/>
            <a:stCxn id="42028" idx="3"/>
            <a:endCxn id="42031" idx="0"/>
          </p:cNvCxnSpPr>
          <p:nvPr>
            <p:custDataLst>
              <p:tags r:id="rId47"/>
            </p:custDataLst>
          </p:nvPr>
        </p:nvCxnSpPr>
        <p:spPr bwMode="auto">
          <a:xfrm flipH="1">
            <a:off x="7016750" y="4025900"/>
            <a:ext cx="209550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33" name="Text Box 7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35750" y="42799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2034" name="Oval 71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7962900" y="45704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18</a:t>
            </a:r>
          </a:p>
        </p:txBody>
      </p:sp>
      <p:cxnSp>
        <p:nvCxnSpPr>
          <p:cNvPr id="42035" name="AutoShape 72"/>
          <p:cNvCxnSpPr>
            <a:cxnSpLocks noChangeShapeType="1"/>
            <a:stCxn id="42013" idx="3"/>
            <a:endCxn id="42034" idx="0"/>
          </p:cNvCxnSpPr>
          <p:nvPr>
            <p:custDataLst>
              <p:tags r:id="rId50"/>
            </p:custDataLst>
          </p:nvPr>
        </p:nvCxnSpPr>
        <p:spPr bwMode="auto">
          <a:xfrm flipH="1">
            <a:off x="8153400" y="4027488"/>
            <a:ext cx="131763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36" name="AutoShape 73"/>
          <p:cNvSpPr>
            <a:spLocks noChangeAspect="1" noChangeArrowheads="1"/>
          </p:cNvSpPr>
          <p:nvPr>
            <p:custDataLst>
              <p:tags r:id="rId51"/>
            </p:custDataLst>
          </p:nvPr>
        </p:nvSpPr>
        <p:spPr bwMode="auto">
          <a:xfrm>
            <a:off x="4445000" y="2835275"/>
            <a:ext cx="812800" cy="288925"/>
          </a:xfrm>
          <a:prstGeom prst="rightArrow">
            <a:avLst>
              <a:gd name="adj1" fmla="val 50000"/>
              <a:gd name="adj2" fmla="val 7033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37" name="Footer Placeholder 7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chemeClr val="tx1"/>
                </a:solidFill>
              </a:rPr>
              <a:t>CSE373: Data Structures &amp; Algorithms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2339163" y="2479416"/>
            <a:ext cx="1920949" cy="2078407"/>
          </a:xfrm>
          <a:custGeom>
            <a:avLst/>
            <a:gdLst>
              <a:gd name="connsiteX0" fmla="*/ 871870 w 1920949"/>
              <a:gd name="connsiteY0" fmla="*/ 22779 h 2078407"/>
              <a:gd name="connsiteX1" fmla="*/ 829339 w 1920949"/>
              <a:gd name="connsiteY1" fmla="*/ 29868 h 2078407"/>
              <a:gd name="connsiteX2" fmla="*/ 744279 w 1920949"/>
              <a:gd name="connsiteY2" fmla="*/ 36956 h 2078407"/>
              <a:gd name="connsiteX3" fmla="*/ 680484 w 1920949"/>
              <a:gd name="connsiteY3" fmla="*/ 44044 h 2078407"/>
              <a:gd name="connsiteX4" fmla="*/ 659218 w 1920949"/>
              <a:gd name="connsiteY4" fmla="*/ 51133 h 2078407"/>
              <a:gd name="connsiteX5" fmla="*/ 559981 w 1920949"/>
              <a:gd name="connsiteY5" fmla="*/ 79486 h 2078407"/>
              <a:gd name="connsiteX6" fmla="*/ 531628 w 1920949"/>
              <a:gd name="connsiteY6" fmla="*/ 100751 h 2078407"/>
              <a:gd name="connsiteX7" fmla="*/ 503274 w 1920949"/>
              <a:gd name="connsiteY7" fmla="*/ 114928 h 2078407"/>
              <a:gd name="connsiteX8" fmla="*/ 453656 w 1920949"/>
              <a:gd name="connsiteY8" fmla="*/ 150370 h 2078407"/>
              <a:gd name="connsiteX9" fmla="*/ 382772 w 1920949"/>
              <a:gd name="connsiteY9" fmla="*/ 207077 h 2078407"/>
              <a:gd name="connsiteX10" fmla="*/ 326065 w 1920949"/>
              <a:gd name="connsiteY10" fmla="*/ 249607 h 2078407"/>
              <a:gd name="connsiteX11" fmla="*/ 304800 w 1920949"/>
              <a:gd name="connsiteY11" fmla="*/ 256696 h 2078407"/>
              <a:gd name="connsiteX12" fmla="*/ 283535 w 1920949"/>
              <a:gd name="connsiteY12" fmla="*/ 299226 h 2078407"/>
              <a:gd name="connsiteX13" fmla="*/ 269358 w 1920949"/>
              <a:gd name="connsiteY13" fmla="*/ 320491 h 2078407"/>
              <a:gd name="connsiteX14" fmla="*/ 248093 w 1920949"/>
              <a:gd name="connsiteY14" fmla="*/ 363021 h 2078407"/>
              <a:gd name="connsiteX15" fmla="*/ 205563 w 1920949"/>
              <a:gd name="connsiteY15" fmla="*/ 440993 h 2078407"/>
              <a:gd name="connsiteX16" fmla="*/ 191386 w 1920949"/>
              <a:gd name="connsiteY16" fmla="*/ 511877 h 2078407"/>
              <a:gd name="connsiteX17" fmla="*/ 170121 w 1920949"/>
              <a:gd name="connsiteY17" fmla="*/ 554407 h 2078407"/>
              <a:gd name="connsiteX18" fmla="*/ 163032 w 1920949"/>
              <a:gd name="connsiteY18" fmla="*/ 582761 h 2078407"/>
              <a:gd name="connsiteX19" fmla="*/ 155944 w 1920949"/>
              <a:gd name="connsiteY19" fmla="*/ 618203 h 2078407"/>
              <a:gd name="connsiteX20" fmla="*/ 148856 w 1920949"/>
              <a:gd name="connsiteY20" fmla="*/ 674910 h 2078407"/>
              <a:gd name="connsiteX21" fmla="*/ 134679 w 1920949"/>
              <a:gd name="connsiteY21" fmla="*/ 717440 h 2078407"/>
              <a:gd name="connsiteX22" fmla="*/ 120502 w 1920949"/>
              <a:gd name="connsiteY22" fmla="*/ 802500 h 2078407"/>
              <a:gd name="connsiteX23" fmla="*/ 106325 w 1920949"/>
              <a:gd name="connsiteY23" fmla="*/ 951356 h 2078407"/>
              <a:gd name="connsiteX24" fmla="*/ 99237 w 1920949"/>
              <a:gd name="connsiteY24" fmla="*/ 1029328 h 2078407"/>
              <a:gd name="connsiteX25" fmla="*/ 70884 w 1920949"/>
              <a:gd name="connsiteY25" fmla="*/ 1128565 h 2078407"/>
              <a:gd name="connsiteX26" fmla="*/ 42530 w 1920949"/>
              <a:gd name="connsiteY26" fmla="*/ 1171096 h 2078407"/>
              <a:gd name="connsiteX27" fmla="*/ 35442 w 1920949"/>
              <a:gd name="connsiteY27" fmla="*/ 1234891 h 2078407"/>
              <a:gd name="connsiteX28" fmla="*/ 28353 w 1920949"/>
              <a:gd name="connsiteY28" fmla="*/ 1263244 h 2078407"/>
              <a:gd name="connsiteX29" fmla="*/ 7088 w 1920949"/>
              <a:gd name="connsiteY29" fmla="*/ 1362482 h 2078407"/>
              <a:gd name="connsiteX30" fmla="*/ 0 w 1920949"/>
              <a:gd name="connsiteY30" fmla="*/ 1504249 h 2078407"/>
              <a:gd name="connsiteX31" fmla="*/ 7088 w 1920949"/>
              <a:gd name="connsiteY31" fmla="*/ 1660193 h 2078407"/>
              <a:gd name="connsiteX32" fmla="*/ 14177 w 1920949"/>
              <a:gd name="connsiteY32" fmla="*/ 1688547 h 2078407"/>
              <a:gd name="connsiteX33" fmla="*/ 35442 w 1920949"/>
              <a:gd name="connsiteY33" fmla="*/ 1745254 h 2078407"/>
              <a:gd name="connsiteX34" fmla="*/ 49618 w 1920949"/>
              <a:gd name="connsiteY34" fmla="*/ 1766519 h 2078407"/>
              <a:gd name="connsiteX35" fmla="*/ 113414 w 1920949"/>
              <a:gd name="connsiteY35" fmla="*/ 1837403 h 2078407"/>
              <a:gd name="connsiteX36" fmla="*/ 148856 w 1920949"/>
              <a:gd name="connsiteY36" fmla="*/ 1887021 h 2078407"/>
              <a:gd name="connsiteX37" fmla="*/ 226828 w 1920949"/>
              <a:gd name="connsiteY37" fmla="*/ 1950817 h 2078407"/>
              <a:gd name="connsiteX38" fmla="*/ 241004 w 1920949"/>
              <a:gd name="connsiteY38" fmla="*/ 1972082 h 2078407"/>
              <a:gd name="connsiteX39" fmla="*/ 269358 w 1920949"/>
              <a:gd name="connsiteY39" fmla="*/ 1979170 h 2078407"/>
              <a:gd name="connsiteX40" fmla="*/ 297711 w 1920949"/>
              <a:gd name="connsiteY40" fmla="*/ 1993347 h 2078407"/>
              <a:gd name="connsiteX41" fmla="*/ 354418 w 1920949"/>
              <a:gd name="connsiteY41" fmla="*/ 2007524 h 2078407"/>
              <a:gd name="connsiteX42" fmla="*/ 375684 w 1920949"/>
              <a:gd name="connsiteY42" fmla="*/ 2021700 h 2078407"/>
              <a:gd name="connsiteX43" fmla="*/ 411125 w 1920949"/>
              <a:gd name="connsiteY43" fmla="*/ 2028789 h 2078407"/>
              <a:gd name="connsiteX44" fmla="*/ 474921 w 1920949"/>
              <a:gd name="connsiteY44" fmla="*/ 2042965 h 2078407"/>
              <a:gd name="connsiteX45" fmla="*/ 574158 w 1920949"/>
              <a:gd name="connsiteY45" fmla="*/ 2057142 h 2078407"/>
              <a:gd name="connsiteX46" fmla="*/ 595423 w 1920949"/>
              <a:gd name="connsiteY46" fmla="*/ 2064231 h 2078407"/>
              <a:gd name="connsiteX47" fmla="*/ 637953 w 1920949"/>
              <a:gd name="connsiteY47" fmla="*/ 2071319 h 2078407"/>
              <a:gd name="connsiteX48" fmla="*/ 666307 w 1920949"/>
              <a:gd name="connsiteY48" fmla="*/ 2078407 h 2078407"/>
              <a:gd name="connsiteX49" fmla="*/ 1127051 w 1920949"/>
              <a:gd name="connsiteY49" fmla="*/ 2071319 h 2078407"/>
              <a:gd name="connsiteX50" fmla="*/ 1219200 w 1920949"/>
              <a:gd name="connsiteY50" fmla="*/ 2064231 h 2078407"/>
              <a:gd name="connsiteX51" fmla="*/ 1481470 w 1920949"/>
              <a:gd name="connsiteY51" fmla="*/ 2050054 h 2078407"/>
              <a:gd name="connsiteX52" fmla="*/ 1524000 w 1920949"/>
              <a:gd name="connsiteY52" fmla="*/ 2042965 h 2078407"/>
              <a:gd name="connsiteX53" fmla="*/ 1580707 w 1920949"/>
              <a:gd name="connsiteY53" fmla="*/ 2035877 h 2078407"/>
              <a:gd name="connsiteX54" fmla="*/ 1658679 w 1920949"/>
              <a:gd name="connsiteY54" fmla="*/ 2014612 h 2078407"/>
              <a:gd name="connsiteX55" fmla="*/ 1701209 w 1920949"/>
              <a:gd name="connsiteY55" fmla="*/ 1972082 h 2078407"/>
              <a:gd name="connsiteX56" fmla="*/ 1722474 w 1920949"/>
              <a:gd name="connsiteY56" fmla="*/ 1936640 h 2078407"/>
              <a:gd name="connsiteX57" fmla="*/ 1828800 w 1920949"/>
              <a:gd name="connsiteY57" fmla="*/ 1844491 h 2078407"/>
              <a:gd name="connsiteX58" fmla="*/ 1850065 w 1920949"/>
              <a:gd name="connsiteY58" fmla="*/ 1809049 h 2078407"/>
              <a:gd name="connsiteX59" fmla="*/ 1892595 w 1920949"/>
              <a:gd name="connsiteY59" fmla="*/ 1745254 h 2078407"/>
              <a:gd name="connsiteX60" fmla="*/ 1899684 w 1920949"/>
              <a:gd name="connsiteY60" fmla="*/ 1716900 h 2078407"/>
              <a:gd name="connsiteX61" fmla="*/ 1920949 w 1920949"/>
              <a:gd name="connsiteY61" fmla="*/ 1553868 h 2078407"/>
              <a:gd name="connsiteX62" fmla="*/ 1913860 w 1920949"/>
              <a:gd name="connsiteY62" fmla="*/ 1319951 h 2078407"/>
              <a:gd name="connsiteX63" fmla="*/ 1906772 w 1920949"/>
              <a:gd name="connsiteY63" fmla="*/ 1277421 h 2078407"/>
              <a:gd name="connsiteX64" fmla="*/ 1899684 w 1920949"/>
              <a:gd name="connsiteY64" fmla="*/ 1213626 h 2078407"/>
              <a:gd name="connsiteX65" fmla="*/ 1885507 w 1920949"/>
              <a:gd name="connsiteY65" fmla="*/ 1100212 h 2078407"/>
              <a:gd name="connsiteX66" fmla="*/ 1878418 w 1920949"/>
              <a:gd name="connsiteY66" fmla="*/ 1064770 h 2078407"/>
              <a:gd name="connsiteX67" fmla="*/ 1857153 w 1920949"/>
              <a:gd name="connsiteY67" fmla="*/ 1008063 h 2078407"/>
              <a:gd name="connsiteX68" fmla="*/ 1850065 w 1920949"/>
              <a:gd name="connsiteY68" fmla="*/ 958444 h 2078407"/>
              <a:gd name="connsiteX69" fmla="*/ 1835888 w 1920949"/>
              <a:gd name="connsiteY69" fmla="*/ 923003 h 2078407"/>
              <a:gd name="connsiteX70" fmla="*/ 1821711 w 1920949"/>
              <a:gd name="connsiteY70" fmla="*/ 880472 h 2078407"/>
              <a:gd name="connsiteX71" fmla="*/ 1800446 w 1920949"/>
              <a:gd name="connsiteY71" fmla="*/ 845031 h 2078407"/>
              <a:gd name="connsiteX72" fmla="*/ 1779181 w 1920949"/>
              <a:gd name="connsiteY72" fmla="*/ 781235 h 2078407"/>
              <a:gd name="connsiteX73" fmla="*/ 1736651 w 1920949"/>
              <a:gd name="connsiteY73" fmla="*/ 696175 h 2078407"/>
              <a:gd name="connsiteX74" fmla="*/ 1651590 w 1920949"/>
              <a:gd name="connsiteY74" fmla="*/ 589849 h 2078407"/>
              <a:gd name="connsiteX75" fmla="*/ 1552353 w 1920949"/>
              <a:gd name="connsiteY75" fmla="*/ 483524 h 2078407"/>
              <a:gd name="connsiteX76" fmla="*/ 1552353 w 1920949"/>
              <a:gd name="connsiteY76" fmla="*/ 483524 h 2078407"/>
              <a:gd name="connsiteX77" fmla="*/ 1531088 w 1920949"/>
              <a:gd name="connsiteY77" fmla="*/ 455170 h 2078407"/>
              <a:gd name="connsiteX78" fmla="*/ 1516911 w 1920949"/>
              <a:gd name="connsiteY78" fmla="*/ 433905 h 2078407"/>
              <a:gd name="connsiteX79" fmla="*/ 1481470 w 1920949"/>
              <a:gd name="connsiteY79" fmla="*/ 405551 h 2078407"/>
              <a:gd name="connsiteX80" fmla="*/ 1467293 w 1920949"/>
              <a:gd name="connsiteY80" fmla="*/ 384286 h 2078407"/>
              <a:gd name="connsiteX81" fmla="*/ 1396409 w 1920949"/>
              <a:gd name="connsiteY81" fmla="*/ 348844 h 2078407"/>
              <a:gd name="connsiteX82" fmla="*/ 1368056 w 1920949"/>
              <a:gd name="connsiteY82" fmla="*/ 320491 h 2078407"/>
              <a:gd name="connsiteX83" fmla="*/ 1346790 w 1920949"/>
              <a:gd name="connsiteY83" fmla="*/ 306314 h 2078407"/>
              <a:gd name="connsiteX84" fmla="*/ 1304260 w 1920949"/>
              <a:gd name="connsiteY84" fmla="*/ 270872 h 2078407"/>
              <a:gd name="connsiteX85" fmla="*/ 1275907 w 1920949"/>
              <a:gd name="connsiteY85" fmla="*/ 242519 h 2078407"/>
              <a:gd name="connsiteX86" fmla="*/ 1240465 w 1920949"/>
              <a:gd name="connsiteY86" fmla="*/ 221254 h 2078407"/>
              <a:gd name="connsiteX87" fmla="*/ 1162493 w 1920949"/>
              <a:gd name="connsiteY87" fmla="*/ 157458 h 2078407"/>
              <a:gd name="connsiteX88" fmla="*/ 1134139 w 1920949"/>
              <a:gd name="connsiteY88" fmla="*/ 143282 h 2078407"/>
              <a:gd name="connsiteX89" fmla="*/ 1105786 w 1920949"/>
              <a:gd name="connsiteY89" fmla="*/ 122017 h 2078407"/>
              <a:gd name="connsiteX90" fmla="*/ 1056167 w 1920949"/>
              <a:gd name="connsiteY90" fmla="*/ 72398 h 2078407"/>
              <a:gd name="connsiteX91" fmla="*/ 1034902 w 1920949"/>
              <a:gd name="connsiteY91" fmla="*/ 58221 h 2078407"/>
              <a:gd name="connsiteX92" fmla="*/ 1020725 w 1920949"/>
              <a:gd name="connsiteY92" fmla="*/ 36956 h 2078407"/>
              <a:gd name="connsiteX93" fmla="*/ 971107 w 1920949"/>
              <a:gd name="connsiteY93" fmla="*/ 8603 h 2078407"/>
              <a:gd name="connsiteX94" fmla="*/ 928577 w 1920949"/>
              <a:gd name="connsiteY94" fmla="*/ 1514 h 2078407"/>
              <a:gd name="connsiteX95" fmla="*/ 871870 w 1920949"/>
              <a:gd name="connsiteY95" fmla="*/ 22779 h 207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920949" h="2078407">
                <a:moveTo>
                  <a:pt x="871870" y="22779"/>
                </a:moveTo>
                <a:cubicBezTo>
                  <a:pt x="855330" y="27505"/>
                  <a:pt x="843624" y="28281"/>
                  <a:pt x="829339" y="29868"/>
                </a:cubicBezTo>
                <a:cubicBezTo>
                  <a:pt x="801061" y="33010"/>
                  <a:pt x="772602" y="34259"/>
                  <a:pt x="744279" y="36956"/>
                </a:cubicBezTo>
                <a:cubicBezTo>
                  <a:pt x="722980" y="38984"/>
                  <a:pt x="701749" y="41681"/>
                  <a:pt x="680484" y="44044"/>
                </a:cubicBezTo>
                <a:cubicBezTo>
                  <a:pt x="673395" y="46407"/>
                  <a:pt x="666403" y="49080"/>
                  <a:pt x="659218" y="51133"/>
                </a:cubicBezTo>
                <a:cubicBezTo>
                  <a:pt x="550790" y="82113"/>
                  <a:pt x="613251" y="61730"/>
                  <a:pt x="559981" y="79486"/>
                </a:cubicBezTo>
                <a:cubicBezTo>
                  <a:pt x="550530" y="86574"/>
                  <a:pt x="541646" y="94490"/>
                  <a:pt x="531628" y="100751"/>
                </a:cubicBezTo>
                <a:cubicBezTo>
                  <a:pt x="522667" y="106351"/>
                  <a:pt x="512449" y="109685"/>
                  <a:pt x="503274" y="114928"/>
                </a:cubicBezTo>
                <a:cubicBezTo>
                  <a:pt x="492378" y="121154"/>
                  <a:pt x="460814" y="144106"/>
                  <a:pt x="453656" y="150370"/>
                </a:cubicBezTo>
                <a:cubicBezTo>
                  <a:pt x="361802" y="230743"/>
                  <a:pt x="502011" y="120358"/>
                  <a:pt x="382772" y="207077"/>
                </a:cubicBezTo>
                <a:cubicBezTo>
                  <a:pt x="371287" y="215430"/>
                  <a:pt x="342683" y="241298"/>
                  <a:pt x="326065" y="249607"/>
                </a:cubicBezTo>
                <a:cubicBezTo>
                  <a:pt x="319382" y="252949"/>
                  <a:pt x="311888" y="254333"/>
                  <a:pt x="304800" y="256696"/>
                </a:cubicBezTo>
                <a:cubicBezTo>
                  <a:pt x="264170" y="317639"/>
                  <a:pt x="312882" y="240532"/>
                  <a:pt x="283535" y="299226"/>
                </a:cubicBezTo>
                <a:cubicBezTo>
                  <a:pt x="279725" y="306846"/>
                  <a:pt x="274084" y="313403"/>
                  <a:pt x="269358" y="320491"/>
                </a:cubicBezTo>
                <a:cubicBezTo>
                  <a:pt x="239498" y="410076"/>
                  <a:pt x="289308" y="266856"/>
                  <a:pt x="248093" y="363021"/>
                </a:cubicBezTo>
                <a:cubicBezTo>
                  <a:pt x="214612" y="441140"/>
                  <a:pt x="291442" y="320761"/>
                  <a:pt x="205563" y="440993"/>
                </a:cubicBezTo>
                <a:cubicBezTo>
                  <a:pt x="203559" y="453014"/>
                  <a:pt x="197427" y="496774"/>
                  <a:pt x="191386" y="511877"/>
                </a:cubicBezTo>
                <a:cubicBezTo>
                  <a:pt x="185499" y="526593"/>
                  <a:pt x="176008" y="539691"/>
                  <a:pt x="170121" y="554407"/>
                </a:cubicBezTo>
                <a:cubicBezTo>
                  <a:pt x="166503" y="563452"/>
                  <a:pt x="165145" y="573251"/>
                  <a:pt x="163032" y="582761"/>
                </a:cubicBezTo>
                <a:cubicBezTo>
                  <a:pt x="160418" y="594522"/>
                  <a:pt x="157776" y="606295"/>
                  <a:pt x="155944" y="618203"/>
                </a:cubicBezTo>
                <a:cubicBezTo>
                  <a:pt x="153048" y="637031"/>
                  <a:pt x="152847" y="656283"/>
                  <a:pt x="148856" y="674910"/>
                </a:cubicBezTo>
                <a:cubicBezTo>
                  <a:pt x="145725" y="689522"/>
                  <a:pt x="138611" y="703023"/>
                  <a:pt x="134679" y="717440"/>
                </a:cubicBezTo>
                <a:cubicBezTo>
                  <a:pt x="129362" y="736935"/>
                  <a:pt x="122293" y="785787"/>
                  <a:pt x="120502" y="802500"/>
                </a:cubicBezTo>
                <a:cubicBezTo>
                  <a:pt x="115192" y="852060"/>
                  <a:pt x="110837" y="901717"/>
                  <a:pt x="106325" y="951356"/>
                </a:cubicBezTo>
                <a:cubicBezTo>
                  <a:pt x="103962" y="977347"/>
                  <a:pt x="104355" y="1003737"/>
                  <a:pt x="99237" y="1029328"/>
                </a:cubicBezTo>
                <a:cubicBezTo>
                  <a:pt x="92490" y="1063063"/>
                  <a:pt x="89967" y="1099940"/>
                  <a:pt x="70884" y="1128565"/>
                </a:cubicBezTo>
                <a:lnTo>
                  <a:pt x="42530" y="1171096"/>
                </a:lnTo>
                <a:cubicBezTo>
                  <a:pt x="40167" y="1192361"/>
                  <a:pt x="38695" y="1213744"/>
                  <a:pt x="35442" y="1234891"/>
                </a:cubicBezTo>
                <a:cubicBezTo>
                  <a:pt x="33961" y="1244520"/>
                  <a:pt x="30394" y="1253718"/>
                  <a:pt x="28353" y="1263244"/>
                </a:cubicBezTo>
                <a:cubicBezTo>
                  <a:pt x="4220" y="1375863"/>
                  <a:pt x="23275" y="1297740"/>
                  <a:pt x="7088" y="1362482"/>
                </a:cubicBezTo>
                <a:cubicBezTo>
                  <a:pt x="4725" y="1409738"/>
                  <a:pt x="0" y="1456934"/>
                  <a:pt x="0" y="1504249"/>
                </a:cubicBezTo>
                <a:cubicBezTo>
                  <a:pt x="0" y="1556284"/>
                  <a:pt x="3097" y="1608311"/>
                  <a:pt x="7088" y="1660193"/>
                </a:cubicBezTo>
                <a:cubicBezTo>
                  <a:pt x="7835" y="1669907"/>
                  <a:pt x="11501" y="1679180"/>
                  <a:pt x="14177" y="1688547"/>
                </a:cubicBezTo>
                <a:cubicBezTo>
                  <a:pt x="18268" y="1702865"/>
                  <a:pt x="30446" y="1735261"/>
                  <a:pt x="35442" y="1745254"/>
                </a:cubicBezTo>
                <a:cubicBezTo>
                  <a:pt x="39252" y="1752874"/>
                  <a:pt x="45044" y="1759332"/>
                  <a:pt x="49618" y="1766519"/>
                </a:cubicBezTo>
                <a:cubicBezTo>
                  <a:pt x="91754" y="1832733"/>
                  <a:pt x="64604" y="1812998"/>
                  <a:pt x="113414" y="1837403"/>
                </a:cubicBezTo>
                <a:cubicBezTo>
                  <a:pt x="121467" y="1849483"/>
                  <a:pt x="140057" y="1878222"/>
                  <a:pt x="148856" y="1887021"/>
                </a:cubicBezTo>
                <a:cubicBezTo>
                  <a:pt x="173966" y="1912130"/>
                  <a:pt x="199204" y="1930099"/>
                  <a:pt x="226828" y="1950817"/>
                </a:cubicBezTo>
                <a:cubicBezTo>
                  <a:pt x="231553" y="1957905"/>
                  <a:pt x="233916" y="1967357"/>
                  <a:pt x="241004" y="1972082"/>
                </a:cubicBezTo>
                <a:cubicBezTo>
                  <a:pt x="249110" y="1977486"/>
                  <a:pt x="260236" y="1975749"/>
                  <a:pt x="269358" y="1979170"/>
                </a:cubicBezTo>
                <a:cubicBezTo>
                  <a:pt x="279252" y="1982880"/>
                  <a:pt x="287687" y="1990005"/>
                  <a:pt x="297711" y="1993347"/>
                </a:cubicBezTo>
                <a:cubicBezTo>
                  <a:pt x="316195" y="1999509"/>
                  <a:pt x="354418" y="2007524"/>
                  <a:pt x="354418" y="2007524"/>
                </a:cubicBezTo>
                <a:cubicBezTo>
                  <a:pt x="361507" y="2012249"/>
                  <a:pt x="367707" y="2018709"/>
                  <a:pt x="375684" y="2021700"/>
                </a:cubicBezTo>
                <a:cubicBezTo>
                  <a:pt x="386965" y="2025930"/>
                  <a:pt x="399437" y="2025867"/>
                  <a:pt x="411125" y="2028789"/>
                </a:cubicBezTo>
                <a:cubicBezTo>
                  <a:pt x="470776" y="2043702"/>
                  <a:pt x="377408" y="2028338"/>
                  <a:pt x="474921" y="2042965"/>
                </a:cubicBezTo>
                <a:lnTo>
                  <a:pt x="574158" y="2057142"/>
                </a:lnTo>
                <a:cubicBezTo>
                  <a:pt x="581246" y="2059505"/>
                  <a:pt x="588129" y="2062610"/>
                  <a:pt x="595423" y="2064231"/>
                </a:cubicBezTo>
                <a:cubicBezTo>
                  <a:pt x="609453" y="2067349"/>
                  <a:pt x="623860" y="2068501"/>
                  <a:pt x="637953" y="2071319"/>
                </a:cubicBezTo>
                <a:cubicBezTo>
                  <a:pt x="647506" y="2073229"/>
                  <a:pt x="656856" y="2076044"/>
                  <a:pt x="666307" y="2078407"/>
                </a:cubicBezTo>
                <a:lnTo>
                  <a:pt x="1127051" y="2071319"/>
                </a:lnTo>
                <a:cubicBezTo>
                  <a:pt x="1157848" y="2070529"/>
                  <a:pt x="1188448" y="2066076"/>
                  <a:pt x="1219200" y="2064231"/>
                </a:cubicBezTo>
                <a:lnTo>
                  <a:pt x="1481470" y="2050054"/>
                </a:lnTo>
                <a:cubicBezTo>
                  <a:pt x="1495647" y="2047691"/>
                  <a:pt x="1509772" y="2044998"/>
                  <a:pt x="1524000" y="2042965"/>
                </a:cubicBezTo>
                <a:cubicBezTo>
                  <a:pt x="1542858" y="2040271"/>
                  <a:pt x="1562066" y="2039801"/>
                  <a:pt x="1580707" y="2035877"/>
                </a:cubicBezTo>
                <a:cubicBezTo>
                  <a:pt x="1607069" y="2030327"/>
                  <a:pt x="1632688" y="2021700"/>
                  <a:pt x="1658679" y="2014612"/>
                </a:cubicBezTo>
                <a:cubicBezTo>
                  <a:pt x="1685969" y="1996418"/>
                  <a:pt x="1680108" y="2003733"/>
                  <a:pt x="1701209" y="1972082"/>
                </a:cubicBezTo>
                <a:cubicBezTo>
                  <a:pt x="1708851" y="1960619"/>
                  <a:pt x="1712732" y="1946382"/>
                  <a:pt x="1722474" y="1936640"/>
                </a:cubicBezTo>
                <a:cubicBezTo>
                  <a:pt x="1770611" y="1888503"/>
                  <a:pt x="1791726" y="1890834"/>
                  <a:pt x="1828800" y="1844491"/>
                </a:cubicBezTo>
                <a:cubicBezTo>
                  <a:pt x="1837407" y="1833733"/>
                  <a:pt x="1842615" y="1820638"/>
                  <a:pt x="1850065" y="1809049"/>
                </a:cubicBezTo>
                <a:cubicBezTo>
                  <a:pt x="1863885" y="1787551"/>
                  <a:pt x="1878418" y="1766519"/>
                  <a:pt x="1892595" y="1745254"/>
                </a:cubicBezTo>
                <a:cubicBezTo>
                  <a:pt x="1894958" y="1735803"/>
                  <a:pt x="1898476" y="1726567"/>
                  <a:pt x="1899684" y="1716900"/>
                </a:cubicBezTo>
                <a:cubicBezTo>
                  <a:pt x="1920572" y="1549794"/>
                  <a:pt x="1897902" y="1623004"/>
                  <a:pt x="1920949" y="1553868"/>
                </a:cubicBezTo>
                <a:cubicBezTo>
                  <a:pt x="1918586" y="1475896"/>
                  <a:pt x="1917855" y="1397857"/>
                  <a:pt x="1913860" y="1319951"/>
                </a:cubicBezTo>
                <a:cubicBezTo>
                  <a:pt x="1913124" y="1305598"/>
                  <a:pt x="1908671" y="1291667"/>
                  <a:pt x="1906772" y="1277421"/>
                </a:cubicBezTo>
                <a:cubicBezTo>
                  <a:pt x="1903944" y="1256213"/>
                  <a:pt x="1901924" y="1234904"/>
                  <a:pt x="1899684" y="1213626"/>
                </a:cubicBezTo>
                <a:cubicBezTo>
                  <a:pt x="1892373" y="1144174"/>
                  <a:pt x="1895767" y="1156642"/>
                  <a:pt x="1885507" y="1100212"/>
                </a:cubicBezTo>
                <a:cubicBezTo>
                  <a:pt x="1883352" y="1088358"/>
                  <a:pt x="1882228" y="1076200"/>
                  <a:pt x="1878418" y="1064770"/>
                </a:cubicBezTo>
                <a:cubicBezTo>
                  <a:pt x="1858755" y="1005780"/>
                  <a:pt x="1867847" y="1066881"/>
                  <a:pt x="1857153" y="1008063"/>
                </a:cubicBezTo>
                <a:cubicBezTo>
                  <a:pt x="1854164" y="991625"/>
                  <a:pt x="1854117" y="974653"/>
                  <a:pt x="1850065" y="958444"/>
                </a:cubicBezTo>
                <a:cubicBezTo>
                  <a:pt x="1846979" y="946100"/>
                  <a:pt x="1840236" y="934961"/>
                  <a:pt x="1835888" y="923003"/>
                </a:cubicBezTo>
                <a:cubicBezTo>
                  <a:pt x="1830781" y="908959"/>
                  <a:pt x="1827895" y="894076"/>
                  <a:pt x="1821711" y="880472"/>
                </a:cubicBezTo>
                <a:cubicBezTo>
                  <a:pt x="1816010" y="867930"/>
                  <a:pt x="1805873" y="857694"/>
                  <a:pt x="1800446" y="845031"/>
                </a:cubicBezTo>
                <a:cubicBezTo>
                  <a:pt x="1791616" y="824428"/>
                  <a:pt x="1789206" y="801284"/>
                  <a:pt x="1779181" y="781235"/>
                </a:cubicBezTo>
                <a:lnTo>
                  <a:pt x="1736651" y="696175"/>
                </a:lnTo>
                <a:cubicBezTo>
                  <a:pt x="1716150" y="614165"/>
                  <a:pt x="1753426" y="742610"/>
                  <a:pt x="1651590" y="589849"/>
                </a:cubicBezTo>
                <a:cubicBezTo>
                  <a:pt x="1615172" y="535220"/>
                  <a:pt x="1643438" y="574608"/>
                  <a:pt x="1552353" y="483524"/>
                </a:cubicBezTo>
                <a:lnTo>
                  <a:pt x="1552353" y="483524"/>
                </a:lnTo>
                <a:cubicBezTo>
                  <a:pt x="1545265" y="474073"/>
                  <a:pt x="1537955" y="464784"/>
                  <a:pt x="1531088" y="455170"/>
                </a:cubicBezTo>
                <a:cubicBezTo>
                  <a:pt x="1526136" y="448238"/>
                  <a:pt x="1522935" y="439929"/>
                  <a:pt x="1516911" y="433905"/>
                </a:cubicBezTo>
                <a:cubicBezTo>
                  <a:pt x="1506213" y="423207"/>
                  <a:pt x="1492168" y="416249"/>
                  <a:pt x="1481470" y="405551"/>
                </a:cubicBezTo>
                <a:cubicBezTo>
                  <a:pt x="1475446" y="399527"/>
                  <a:pt x="1473761" y="389830"/>
                  <a:pt x="1467293" y="384286"/>
                </a:cubicBezTo>
                <a:cubicBezTo>
                  <a:pt x="1447014" y="366904"/>
                  <a:pt x="1420562" y="358505"/>
                  <a:pt x="1396409" y="348844"/>
                </a:cubicBezTo>
                <a:cubicBezTo>
                  <a:pt x="1386958" y="339393"/>
                  <a:pt x="1378204" y="329189"/>
                  <a:pt x="1368056" y="320491"/>
                </a:cubicBezTo>
                <a:cubicBezTo>
                  <a:pt x="1361588" y="314947"/>
                  <a:pt x="1353515" y="311544"/>
                  <a:pt x="1346790" y="306314"/>
                </a:cubicBezTo>
                <a:cubicBezTo>
                  <a:pt x="1332223" y="294984"/>
                  <a:pt x="1317977" y="283217"/>
                  <a:pt x="1304260" y="270872"/>
                </a:cubicBezTo>
                <a:cubicBezTo>
                  <a:pt x="1294325" y="261931"/>
                  <a:pt x="1286457" y="250725"/>
                  <a:pt x="1275907" y="242519"/>
                </a:cubicBezTo>
                <a:cubicBezTo>
                  <a:pt x="1265032" y="234061"/>
                  <a:pt x="1251928" y="228896"/>
                  <a:pt x="1240465" y="221254"/>
                </a:cubicBezTo>
                <a:cubicBezTo>
                  <a:pt x="1189528" y="187297"/>
                  <a:pt x="1230587" y="206981"/>
                  <a:pt x="1162493" y="157458"/>
                </a:cubicBezTo>
                <a:cubicBezTo>
                  <a:pt x="1153947" y="151243"/>
                  <a:pt x="1143100" y="148882"/>
                  <a:pt x="1134139" y="143282"/>
                </a:cubicBezTo>
                <a:cubicBezTo>
                  <a:pt x="1124121" y="137021"/>
                  <a:pt x="1114527" y="129964"/>
                  <a:pt x="1105786" y="122017"/>
                </a:cubicBezTo>
                <a:cubicBezTo>
                  <a:pt x="1088478" y="106283"/>
                  <a:pt x="1075629" y="85373"/>
                  <a:pt x="1056167" y="72398"/>
                </a:cubicBezTo>
                <a:lnTo>
                  <a:pt x="1034902" y="58221"/>
                </a:lnTo>
                <a:cubicBezTo>
                  <a:pt x="1030176" y="51133"/>
                  <a:pt x="1026749" y="42980"/>
                  <a:pt x="1020725" y="36956"/>
                </a:cubicBezTo>
                <a:cubicBezTo>
                  <a:pt x="1013266" y="29497"/>
                  <a:pt x="979051" y="10986"/>
                  <a:pt x="971107" y="8603"/>
                </a:cubicBezTo>
                <a:cubicBezTo>
                  <a:pt x="957341" y="4473"/>
                  <a:pt x="942717" y="4085"/>
                  <a:pt x="928577" y="1514"/>
                </a:cubicBezTo>
                <a:cubicBezTo>
                  <a:pt x="885936" y="-6239"/>
                  <a:pt x="888410" y="18053"/>
                  <a:pt x="871870" y="22779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difficult </a:t>
            </a:r>
            <a:r>
              <a:rPr lang="en-US" sz="2000" b="0" dirty="0">
                <a:latin typeface="+mj-lt"/>
              </a:rPr>
              <a:t>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smtClean="0">
                <a:latin typeface="+mj-lt"/>
              </a:rPr>
              <a:t>(later) </a:t>
            </a:r>
            <a:r>
              <a:rPr lang="en-US" sz="2000" b="0" dirty="0" smtClean="0">
                <a:latin typeface="+mj-lt"/>
              </a:rPr>
              <a:t>logarithmic time is enough, use splay trees (in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1679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029200"/>
          </a:xfrm>
        </p:spPr>
        <p:txBody>
          <a:bodyPr/>
          <a:lstStyle/>
          <a:p>
            <a:r>
              <a:rPr lang="en-US" sz="2800" i="0" dirty="0" smtClean="0"/>
              <a:t>Done with AVL Trees</a:t>
            </a: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next up…</a:t>
            </a:r>
            <a:br>
              <a:rPr lang="en-US" sz="2800" i="0" dirty="0" smtClean="0"/>
            </a:b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>Priority Queues ADT</a:t>
            </a:r>
            <a:br>
              <a:rPr lang="en-US" sz="2800" i="0" dirty="0" smtClean="0"/>
            </a:br>
            <a:endParaRPr lang="en-US" sz="28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7" name="Picture 3" descr="C:\Users\shapiro\AppData\Local\Microsoft\Windows\Temporary Internet Files\Content.IE5\13TK8L8G\Jumping_for_joy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6" t="24904" r="22722"/>
          <a:stretch/>
        </p:blipFill>
        <p:spPr bwMode="auto">
          <a:xfrm>
            <a:off x="5105400" y="609600"/>
            <a:ext cx="2565991" cy="228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416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smtClean="0"/>
              <a:t>3 is out.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Today</a:t>
            </a:r>
          </a:p>
          <a:p>
            <a:pPr lvl="1"/>
            <a:r>
              <a:rPr lang="en-US" dirty="0" smtClean="0">
                <a:sym typeface="Wingdings"/>
              </a:rPr>
              <a:t>Finish AVL Trees</a:t>
            </a:r>
          </a:p>
          <a:p>
            <a:pPr lvl="1"/>
            <a:r>
              <a:rPr lang="en-US" dirty="0" smtClean="0">
                <a:sym typeface="Wingdings"/>
              </a:rPr>
              <a:t>Start Priority Queues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28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>
                <a:solidFill>
                  <a:srgbClr val="0000FF"/>
                </a:solidFill>
              </a:rPr>
              <a:t>compare-able data</a:t>
            </a:r>
          </a:p>
          <a:p>
            <a:pPr marL="0" indent="0"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Like dictionaries, we need to </a:t>
            </a:r>
            <a:r>
              <a:rPr lang="en-US" i="1" dirty="0" smtClean="0">
                <a:solidFill>
                  <a:srgbClr val="0000FF"/>
                </a:solidFill>
              </a:rPr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29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Priorities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In our examples,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lesser</a:t>
            </a:r>
            <a:r>
              <a:rPr lang="en-US" dirty="0" smtClean="0">
                <a:solidFill>
                  <a:srgbClr val="FF0000"/>
                </a:solidFill>
              </a:rPr>
              <a:t> item is the one with the </a:t>
            </a:r>
            <a:r>
              <a:rPr lang="en-US" i="1" dirty="0" smtClean="0">
                <a:solidFill>
                  <a:srgbClr val="FF0000"/>
                </a:solidFill>
              </a:rPr>
              <a:t>greater</a:t>
            </a:r>
            <a:r>
              <a:rPr lang="en-US" dirty="0" smtClean="0">
                <a:solidFill>
                  <a:srgbClr val="FF0000"/>
                </a:solidFill>
              </a:rPr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convention, think “first is best”)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355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x1</a:t>
            </a:r>
            <a:r>
              <a:rPr lang="en-US" dirty="0" smtClean="0"/>
              <a:t> with priority </a:t>
            </a:r>
            <a:r>
              <a:rPr lang="en-US" i="1" dirty="0" smtClean="0"/>
              <a:t>5                   </a:t>
            </a:r>
            <a:r>
              <a:rPr lang="en-US" i="1" dirty="0" smtClean="0">
                <a:solidFill>
                  <a:srgbClr val="FF0000"/>
                </a:solidFill>
              </a:rPr>
              <a:t>(x1,5)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x2</a:t>
            </a:r>
            <a:r>
              <a:rPr lang="en-US" dirty="0" smtClean="0"/>
              <a:t> with priority </a:t>
            </a:r>
            <a:r>
              <a:rPr lang="en-US" i="1" dirty="0" smtClean="0"/>
              <a:t>3                   </a:t>
            </a:r>
            <a:r>
              <a:rPr lang="en-US" i="1" dirty="0" smtClean="0">
                <a:solidFill>
                  <a:srgbClr val="FF0000"/>
                </a:solidFill>
              </a:rPr>
              <a:t>(x1,5) (x2,3)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x3</a:t>
            </a:r>
            <a:r>
              <a:rPr lang="en-US" dirty="0" smtClean="0"/>
              <a:t> with priority </a:t>
            </a:r>
            <a:r>
              <a:rPr lang="en-US" i="1" dirty="0" smtClean="0"/>
              <a:t>4                   </a:t>
            </a:r>
            <a:r>
              <a:rPr lang="en-US" i="1" dirty="0" smtClean="0">
                <a:solidFill>
                  <a:srgbClr val="FF0000"/>
                </a:solidFill>
              </a:rPr>
              <a:t>(x1,5) (x3,4) (x2,3)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x2        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(x1,5) (x3,4)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x3         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(x1,5)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x4</a:t>
            </a:r>
            <a:r>
              <a:rPr lang="en-US" dirty="0" smtClean="0"/>
              <a:t> 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x5</a:t>
            </a:r>
            <a:r>
              <a:rPr lang="en-US" dirty="0" smtClean="0"/>
              <a:t> 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15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2"/>
                </a:solidFill>
              </a:rPr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accent2"/>
                </a:solidFill>
              </a:rPr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chemeClr val="accent2"/>
                </a:solidFill>
              </a:rPr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chemeClr val="accent2"/>
                </a:solidFill>
              </a:rPr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chemeClr val="accent2"/>
                </a:solidFill>
              </a:rPr>
              <a:t>Select most frequent symbols for data compression 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Sort (first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>
                <a:solidFill>
                  <a:schemeClr val="accent2"/>
                </a:solidFill>
              </a:rPr>
              <a:t> all, then repeatedly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Finding a good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data</a:t>
            </a:r>
            <a:r>
              <a:rPr lang="en-US" dirty="0" smtClean="0">
                <a:solidFill>
                  <a:schemeClr val="accent2"/>
                </a:solidFill>
              </a:rPr>
              <a:t>	  	     </a:t>
            </a:r>
            <a:r>
              <a:rPr lang="en-US" i="1" dirty="0" smtClean="0">
                <a:solidFill>
                  <a:schemeClr val="accent2"/>
                </a:solidFill>
              </a:rPr>
              <a:t>insert algorithm / time</a:t>
            </a:r>
            <a:r>
              <a:rPr lang="en-US" dirty="0" smtClean="0">
                <a:solidFill>
                  <a:schemeClr val="accent2"/>
                </a:solidFill>
              </a:rPr>
              <a:t>      </a:t>
            </a:r>
            <a:r>
              <a:rPr lang="en-US" i="1" dirty="0" err="1" smtClean="0">
                <a:solidFill>
                  <a:schemeClr val="accent2"/>
                </a:solidFill>
              </a:rPr>
              <a:t>deleteMin</a:t>
            </a:r>
            <a:r>
              <a:rPr lang="en-US" i="1" dirty="0" smtClean="0">
                <a:solidFill>
                  <a:schemeClr val="accent2"/>
                </a:solidFill>
              </a:rPr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791200" cy="254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end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search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/ shift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front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remove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 leftmost             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)  leftmost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Our data structure: the Binary Heap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has: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>
                <a:solidFill>
                  <a:srgbClr val="FF0000"/>
                </a:solidFill>
              </a:rPr>
              <a:t>complet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>
                <a:solidFill>
                  <a:srgbClr val="FF0000"/>
                </a:solidFill>
              </a:rPr>
              <a:t>less than </a:t>
            </a:r>
            <a:r>
              <a:rPr lang="en-US" dirty="0"/>
              <a:t>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a binary search tree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33400" y="3390900"/>
            <a:ext cx="2717800" cy="1543050"/>
            <a:chOff x="533400" y="3390900"/>
            <a:chExt cx="2717800" cy="1543050"/>
          </a:xfrm>
        </p:grpSpPr>
        <p:sp>
          <p:nvSpPr>
            <p:cNvPr id="7" name="Oval 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15</a:t>
              </a:r>
            </a:p>
          </p:txBody>
        </p:sp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192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30</a:t>
              </a: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625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35200" y="3505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1" idx="3"/>
              <a:endCxn id="10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1879600" y="3768725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11" idx="5"/>
              <a:endCxn id="9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668588" y="37687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8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473200" y="4340225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0" idx="5"/>
              <a:endCxn id="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2058988" y="43402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" y="3390900"/>
              <a:ext cx="1549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not a heap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67200" y="3276600"/>
            <a:ext cx="3556000" cy="1946275"/>
            <a:chOff x="4267200" y="3276600"/>
            <a:chExt cx="3556000" cy="1946275"/>
          </a:xfrm>
        </p:grpSpPr>
        <p:grpSp>
          <p:nvGrpSpPr>
            <p:cNvPr id="36" name="Group 35"/>
            <p:cNvGrpSpPr/>
            <p:nvPr/>
          </p:nvGrpSpPr>
          <p:grpSpPr>
            <a:xfrm>
              <a:off x="4267200" y="3276600"/>
              <a:ext cx="3556000" cy="1946275"/>
              <a:chOff x="4267200" y="2930525"/>
              <a:chExt cx="3556000" cy="1946275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731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99</a:t>
                </a:r>
              </a:p>
            </p:txBody>
          </p:sp>
          <p:sp>
            <p:nvSpPr>
              <p:cNvPr id="17" name="Oval 1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791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60</a:t>
                </a:r>
              </a:p>
            </p:txBody>
          </p:sp>
          <p:sp>
            <p:nvSpPr>
              <p:cNvPr id="18" name="Oval 1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40</a:t>
                </a:r>
              </a:p>
            </p:txBody>
          </p:sp>
          <p:sp>
            <p:nvSpPr>
              <p:cNvPr id="19" name="Oval 16"/>
              <p:cNvSpPr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908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80</a:t>
                </a:r>
              </a:p>
            </p:txBody>
          </p:sp>
          <p:sp>
            <p:nvSpPr>
              <p:cNvPr id="20" name="Oval 1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20</a:t>
                </a:r>
              </a:p>
            </p:txBody>
          </p:sp>
          <p:sp>
            <p:nvSpPr>
              <p:cNvPr id="21" name="Oval 1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10</a:t>
                </a:r>
              </a:p>
            </p:txBody>
          </p:sp>
          <p:cxnSp>
            <p:nvCxnSpPr>
              <p:cNvPr id="22" name="AutoShape 19"/>
              <p:cNvCxnSpPr>
                <a:cxnSpLocks noChangeShapeType="1"/>
                <a:stCxn id="21" idx="3"/>
                <a:endCxn id="20" idx="0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3" name="AutoShape 20"/>
              <p:cNvCxnSpPr>
                <a:cxnSpLocks noChangeShapeType="1"/>
                <a:stCxn id="21" idx="5"/>
                <a:endCxn id="19" idx="0"/>
              </p:cNvCxnSpPr>
              <p:nvPr>
                <p:custDataLst>
                  <p:tags r:id="rId9"/>
                </p:custDataLst>
              </p:nvPr>
            </p:nvCxnSpPr>
            <p:spPr bwMode="auto">
              <a:xfrm>
                <a:off x="6529388" y="3194050"/>
                <a:ext cx="633412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4" name="AutoShape 21"/>
              <p:cNvCxnSpPr>
                <a:cxnSpLocks noChangeShapeType="1"/>
                <a:stCxn id="19" idx="5"/>
                <a:endCxn id="16" idx="0"/>
              </p:cNvCxnSpPr>
              <p:nvPr>
                <p:custDataLst>
                  <p:tags r:id="rId10"/>
                </p:custDataLst>
              </p:nvPr>
            </p:nvCxnSpPr>
            <p:spPr bwMode="auto">
              <a:xfrm rot="16200000" flipH="1">
                <a:off x="7320579" y="3767753"/>
                <a:ext cx="270447" cy="2267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5" name="AutoShape 22"/>
              <p:cNvCxnSpPr>
                <a:cxnSpLocks noChangeShapeType="1"/>
                <a:stCxn id="20" idx="3"/>
                <a:endCxn id="18" idx="0"/>
              </p:cNvCxnSpPr>
              <p:nvPr>
                <p:custDataLst>
                  <p:tags r:id="rId11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6" name="AutoShape 23"/>
              <p:cNvCxnSpPr>
                <a:cxnSpLocks noChangeShapeType="1"/>
                <a:stCxn id="20" idx="5"/>
                <a:endCxn id="17" idx="0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5818188" y="3765550"/>
                <a:ext cx="2270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" name="Oval 24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2672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50</a:t>
                </a:r>
              </a:p>
            </p:txBody>
          </p:sp>
          <p:cxnSp>
            <p:nvCxnSpPr>
              <p:cNvPr id="28" name="AutoShape 25"/>
              <p:cNvCxnSpPr>
                <a:cxnSpLocks noChangeShapeType="1"/>
                <a:stCxn id="18" idx="3"/>
                <a:endCxn id="27" idx="0"/>
              </p:cNvCxnSpPr>
              <p:nvPr>
                <p:custDataLst>
                  <p:tags r:id="rId14"/>
                </p:custDataLst>
              </p:nvPr>
            </p:nvCxnSpPr>
            <p:spPr bwMode="auto">
              <a:xfrm flipH="1">
                <a:off x="4597400" y="4279900"/>
                <a:ext cx="252413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" name="Oval 26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1308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700</a:t>
                </a:r>
              </a:p>
            </p:txBody>
          </p:sp>
          <p:cxnSp>
            <p:nvCxnSpPr>
              <p:cNvPr id="30" name="AutoShape 27"/>
              <p:cNvCxnSpPr>
                <a:cxnSpLocks noChangeShapeType="1"/>
                <a:stCxn id="18" idx="5"/>
                <a:endCxn id="29" idx="0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5208588" y="4279900"/>
                <a:ext cx="252412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1" name="Oval 2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553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85</a:t>
                </a:r>
              </a:p>
            </p:txBody>
          </p:sp>
          <p:cxnSp>
            <p:nvCxnSpPr>
              <p:cNvPr id="32" name="AutoShape 29"/>
              <p:cNvCxnSpPr>
                <a:cxnSpLocks noChangeShapeType="1"/>
                <a:stCxn id="19" idx="3"/>
                <a:endCxn id="31" idx="0"/>
              </p:cNvCxnSpPr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6759975" y="3793154"/>
                <a:ext cx="270447" cy="1759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4" name="Text Box 3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72000" y="3314700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most important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Operations: basic idea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5011737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3713162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3530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6672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4094162" y="34210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2956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43227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9052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34845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30670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3240087" y="371475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3589337" y="371475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4078287" y="371475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4387850" y="371475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3468687" y="318135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4006850" y="318135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4840287" y="318135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5305425" y="318135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3886200" y="259080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4656137" y="259080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486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4362450" y="227806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362450" y="2317750"/>
            <a:ext cx="344488" cy="2682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: Keep the </a:t>
            </a:r>
            <a:r>
              <a:rPr lang="en-US" dirty="0"/>
              <a:t>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Keep structure property</a:t>
            </a:r>
            <a:r>
              <a:rPr lang="en-US" dirty="0" smtClean="0"/>
              <a:t>: When </a:t>
            </a:r>
            <a:r>
              <a:rPr lang="en-US" dirty="0"/>
              <a:t>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</a:t>
            </a:r>
            <a:r>
              <a:rPr lang="en-US" dirty="0" smtClean="0"/>
              <a:t>complete</a:t>
            </a:r>
          </a:p>
          <a:p>
            <a:endParaRPr lang="en-US" dirty="0"/>
          </a:p>
          <a:p>
            <a:r>
              <a:rPr lang="en-US" dirty="0" smtClean="0"/>
              <a:t>Pick the last node on the bottom row of the tree and move it to the “hole”</a:t>
            </a:r>
            <a:endParaRPr lang="en-US" dirty="0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: Restore </a:t>
            </a:r>
            <a:r>
              <a:rPr lang="en-US" dirty="0" smtClean="0"/>
              <a:t>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405765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40433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8486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down</a:t>
            </a:r>
            <a:r>
              <a:rPr lang="en-US" sz="2000" b="0" dirty="0" smtClean="0">
                <a:latin typeface="Arial" charset="0"/>
              </a:rPr>
              <a:t>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</a:t>
            </a:r>
            <a:r>
              <a:rPr lang="en-US" sz="2000" b="0" dirty="0" smtClean="0">
                <a:latin typeface="Arial" charset="0"/>
              </a:rPr>
              <a:t>priority of item with 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If priority is less important (&gt;) than either, swap with the most</a:t>
            </a:r>
          </a:p>
          <a:p>
            <a:pPr eaLnBrk="0" hangingPunct="0"/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  important (smaller) child </a:t>
            </a:r>
            <a:r>
              <a:rPr lang="en-US" sz="2000" b="0" dirty="0">
                <a:latin typeface="Arial" charset="0"/>
              </a:rPr>
              <a:t>and </a:t>
            </a:r>
            <a:r>
              <a:rPr lang="en-US" sz="2000" b="0" dirty="0" smtClean="0">
                <a:latin typeface="Arial" charset="0"/>
              </a:rPr>
              <a:t>go </a:t>
            </a:r>
            <a:r>
              <a:rPr lang="en-US" sz="2000" b="0" dirty="0">
                <a:latin typeface="Arial" charset="0"/>
              </a:rPr>
              <a:t>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less important (&gt;) than the </a:t>
            </a:r>
            <a:r>
              <a:rPr lang="en-US" sz="2000" b="0" dirty="0">
                <a:latin typeface="Arial" charset="0"/>
                <a:sym typeface="Symbol" pitchFamily="18" charset="2"/>
              </a:rPr>
              <a:t>item or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we’ve 	reached </a:t>
            </a:r>
            <a:r>
              <a:rPr lang="en-US" sz="2000" b="0" dirty="0">
                <a:latin typeface="Arial" charset="0"/>
                <a:sym typeface="Symbol" pitchFamily="18" charset="2"/>
              </a:rPr>
              <a:t>a leaf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node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3048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4865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4865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4332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3722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3352800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3276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10</a:t>
            </a:r>
            <a:endParaRPr lang="en-US" dirty="0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48656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48656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43322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37226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3581400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45704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5180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48641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48641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48641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43307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43307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43307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43307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37211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37211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3427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3124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3429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5715000"/>
            <a:ext cx="388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Why </a:t>
            </a:r>
            <a:r>
              <a:rPr lang="en-US" sz="2000" b="0" dirty="0">
                <a:latin typeface="Arial" charset="0"/>
              </a:rPr>
              <a:t>is this correct?  </a:t>
            </a:r>
          </a:p>
          <a:p>
            <a:pPr eaLnBrk="0" hangingPunct="0"/>
            <a:r>
              <a:rPr lang="en-US" sz="2000" b="0" dirty="0">
                <a:latin typeface="Arial" charset="0"/>
              </a:rPr>
              <a:t>What is the run 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/>
      <p:bldP spid="107533" grpId="0" animBg="1"/>
      <p:bldP spid="107534" grpId="0" animBg="1"/>
      <p:bldP spid="107535" grpId="0" animBg="1"/>
      <p:bldP spid="107545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7" grpId="0"/>
      <p:bldP spid="1075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3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3716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Need to keep track of height of every node and maintain balance as we perform operations.</a:t>
            </a:r>
            <a:endParaRPr lang="en-US" sz="2000" dirty="0"/>
          </a:p>
          <a:p>
            <a:pPr marL="838200" lvl="1" indent="-381000"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 smtClean="0"/>
              <a:t>O</a:t>
            </a:r>
            <a:r>
              <a:rPr lang="en-US" dirty="0" smtClean="0"/>
              <a:t>(height </a:t>
            </a:r>
            <a:r>
              <a:rPr lang="en-US" dirty="0"/>
              <a:t>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Insert: </a:t>
            </a:r>
            <a:r>
              <a:rPr lang="en-US" dirty="0" smtClean="0"/>
              <a:t>Restore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40528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5191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3124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504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4722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4429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5038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4722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4722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4722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4189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4189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4189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4189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3579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3579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295400" y="1219200"/>
            <a:ext cx="7338869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</a:t>
            </a:r>
            <a:r>
              <a:rPr lang="en-US" sz="2000" b="0" dirty="0" smtClean="0">
                <a:latin typeface="Arial" charset="0"/>
              </a:rPr>
              <a:t>is less important (&gt;), 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is more important (&lt;) than item </a:t>
            </a:r>
            <a:r>
              <a:rPr lang="en-US" sz="2000" b="0" dirty="0">
                <a:latin typeface="Arial" charset="0"/>
                <a:sym typeface="Symbol" pitchFamily="18" charset="2"/>
              </a:rPr>
              <a:t>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52133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4733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52673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47323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4810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40481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34385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3286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5" name="Oval 61"/>
          <p:cNvSpPr>
            <a:spLocks noChangeArrowheads="1"/>
          </p:cNvSpPr>
          <p:nvPr/>
        </p:nvSpPr>
        <p:spPr bwMode="auto">
          <a:xfrm>
            <a:off x="6934200" y="3886200"/>
            <a:ext cx="344488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5638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What is the running time?</a:t>
            </a:r>
          </a:p>
          <a:p>
            <a:r>
              <a:rPr lang="en-US" sz="2000" b="0" dirty="0" smtClean="0">
                <a:latin typeface="+mj-lt"/>
              </a:rPr>
              <a:t>Like</a:t>
            </a:r>
            <a:r>
              <a:rPr lang="en-US" sz="2000" b="0" dirty="0" smtClean="0"/>
              <a:t> </a:t>
            </a:r>
            <a:r>
              <a:rPr lang="en-US" sz="2000" b="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b="0" dirty="0"/>
              <a:t>, </a:t>
            </a:r>
            <a:r>
              <a:rPr lang="en-US" sz="2000" b="0" dirty="0">
                <a:latin typeface="+mj-lt"/>
              </a:rPr>
              <a:t>worst-case time proportional to tree </a:t>
            </a:r>
            <a:r>
              <a:rPr lang="en-US" sz="2000" b="0" dirty="0" smtClean="0">
                <a:latin typeface="+mj-lt"/>
              </a:rPr>
              <a:t>height: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/>
      <p:bldP spid="112645" grpId="0" animBg="1"/>
      <p:bldP spid="112646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66" grpId="0" animBg="1"/>
      <p:bldP spid="112667" grpId="0"/>
      <p:bldP spid="112669" grpId="0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  <p:bldP spid="8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ADT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Binary heap</a:t>
            </a:r>
            <a:r>
              <a:rPr lang="en-US" dirty="0" smtClean="0"/>
              <a:t> data structure: </a:t>
            </a:r>
          </a:p>
          <a:p>
            <a:pPr lvl="1"/>
            <a:r>
              <a:rPr lang="en-US" dirty="0" smtClean="0"/>
              <a:t>Complete binary tree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node has less important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priority value than its parent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dirty="0" smtClean="0"/>
              <a:t>operations = </a:t>
            </a:r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last 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00600" y="13716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81600" y="3048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7100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 (add a leaf in appropriate position)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marL="457200" lvl="1" indent="0">
              <a:buNone/>
            </a:pPr>
            <a:r>
              <a:rPr lang="en-US" dirty="0" smtClean="0"/>
              <a:t>1. Unbalanced node’s </a:t>
            </a:r>
            <a:r>
              <a:rPr lang="en-US" dirty="0" smtClean="0">
                <a:solidFill>
                  <a:srgbClr val="FF0000"/>
                </a:solidFill>
              </a:rPr>
              <a:t>left-left</a:t>
            </a:r>
            <a:r>
              <a:rPr lang="en-US" dirty="0" smtClean="0"/>
              <a:t> grandchild is too tall</a:t>
            </a:r>
          </a:p>
          <a:p>
            <a:pPr marL="457200" lvl="1" indent="0">
              <a:buNone/>
            </a:pPr>
            <a:r>
              <a:rPr lang="en-US" dirty="0" smtClean="0"/>
              <a:t>2. Unbalanced </a:t>
            </a:r>
            <a:r>
              <a:rPr lang="en-US" dirty="0"/>
              <a:t>node’s </a:t>
            </a:r>
            <a:r>
              <a:rPr lang="en-US" dirty="0">
                <a:solidFill>
                  <a:schemeClr val="accent2"/>
                </a:solidFill>
              </a:rPr>
              <a:t>left</a:t>
            </a:r>
            <a:r>
              <a:rPr lang="en-US" dirty="0" smtClean="0">
                <a:solidFill>
                  <a:schemeClr val="accent2"/>
                </a:solidFill>
              </a:rPr>
              <a:t>-right</a:t>
            </a:r>
            <a:r>
              <a:rPr lang="en-US" dirty="0" smtClean="0"/>
              <a:t> grandchild is too tall</a:t>
            </a:r>
          </a:p>
          <a:p>
            <a:pPr marL="457200" lvl="1" indent="0">
              <a:buNone/>
            </a:pPr>
            <a:r>
              <a:rPr lang="en-US" dirty="0" smtClean="0"/>
              <a:t>3. Unbalanced </a:t>
            </a:r>
            <a:r>
              <a:rPr lang="en-US" dirty="0"/>
              <a:t>node’s </a:t>
            </a:r>
            <a:r>
              <a:rPr lang="en-US" dirty="0">
                <a:solidFill>
                  <a:schemeClr val="accent2"/>
                </a:solidFill>
              </a:rPr>
              <a:t>right</a:t>
            </a:r>
            <a:r>
              <a:rPr lang="en-US" dirty="0" smtClean="0">
                <a:solidFill>
                  <a:schemeClr val="accent2"/>
                </a:solidFill>
              </a:rPr>
              <a:t>-left</a:t>
            </a:r>
            <a:r>
              <a:rPr lang="en-US" dirty="0" smtClean="0"/>
              <a:t> grandchild is too tall</a:t>
            </a:r>
          </a:p>
          <a:p>
            <a:pPr marL="457200" lvl="1" indent="0">
              <a:buNone/>
            </a:pPr>
            <a:r>
              <a:rPr lang="en-US" dirty="0" smtClean="0"/>
              <a:t>4. Unbalanced </a:t>
            </a:r>
            <a:r>
              <a:rPr lang="en-US" dirty="0"/>
              <a:t>node’s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 smtClean="0">
                <a:solidFill>
                  <a:srgbClr val="FF0000"/>
                </a:solidFill>
              </a:rPr>
              <a:t>-right</a:t>
            </a:r>
            <a:r>
              <a:rPr lang="en-US" dirty="0" smtClean="0"/>
              <a:t>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Only one case occurs </a:t>
            </a:r>
            <a:r>
              <a:rPr lang="en-US" dirty="0" smtClean="0"/>
              <a:t>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24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Single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basic operation we’ll use to rebalance an AVL Tree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sub-trees move in only way BST allows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3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00"/>
            <a:ext cx="7772400" cy="1143000"/>
          </a:xfrm>
        </p:spPr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2500"/>
            <a:ext cx="8229600" cy="1447800"/>
          </a:xfrm>
        </p:spPr>
        <p:txBody>
          <a:bodyPr/>
          <a:lstStyle/>
          <a:p>
            <a:r>
              <a:rPr lang="en-US" dirty="0"/>
              <a:t>Insertion into </a:t>
            </a:r>
            <a:r>
              <a:rPr lang="en-US" dirty="0">
                <a:solidFill>
                  <a:srgbClr val="0000FF"/>
                </a:solidFill>
              </a:rPr>
              <a:t>left-left </a:t>
            </a:r>
            <a:r>
              <a:rPr lang="en-US" dirty="0"/>
              <a:t>grandchild causes an </a:t>
            </a:r>
            <a:r>
              <a:rPr lang="en-US" dirty="0" smtClean="0"/>
              <a:t>imbalance at node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1800" dirty="0" smtClean="0"/>
              <a:t>Move </a:t>
            </a:r>
            <a:r>
              <a:rPr lang="en-US" sz="1800" dirty="0"/>
              <a:t>child of unbalanced node into parent position</a:t>
            </a:r>
          </a:p>
          <a:p>
            <a:pPr lvl="1"/>
            <a:r>
              <a:rPr lang="en-US" sz="1800" dirty="0"/>
              <a:t>Parent becomes the “other” </a:t>
            </a:r>
            <a:r>
              <a:rPr lang="en-US" sz="1800" dirty="0" smtClean="0"/>
              <a:t>child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Other sub-trees move in the only way BST allows: 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36868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rotation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same height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12704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2104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10846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6639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12119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54969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381649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1211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376569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379734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476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16075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86706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272400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14989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499749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19419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292103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384189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17834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17834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49254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379733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372114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34014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2867064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272400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387354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377839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11799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26394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5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 animBg="1"/>
      <p:bldP spid="51" grpId="0" animBg="1"/>
      <p:bldP spid="52" grpId="0" animBg="1"/>
      <p:bldP spid="53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53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4" grpId="0" animBg="1"/>
      <p:bldP spid="16" grpId="0"/>
      <p:bldP spid="17" grpId="0"/>
      <p:bldP spid="18" grpId="0"/>
      <p:bldP spid="20" grpId="0"/>
      <p:bldP spid="42" grpId="0" animBg="1"/>
      <p:bldP spid="43" grpId="0" animBg="1"/>
      <p:bldP spid="45" grpId="0" animBg="1"/>
      <p:bldP spid="46" grpId="0"/>
      <p:bldP spid="69" grpId="0" animBg="1"/>
      <p:bldP spid="71" grpId="0" animBg="1"/>
      <p:bldP spid="72" grpId="0" animBg="1"/>
      <p:bldP spid="73" grpId="0" animBg="1"/>
      <p:bldP spid="75" grpId="0" animBg="1"/>
      <p:bldP spid="77" grpId="0"/>
      <p:bldP spid="78" grpId="0"/>
      <p:bldP spid="79" grpId="0"/>
      <p:bldP spid="80" grpId="0"/>
      <p:bldP spid="81" grpId="0"/>
      <p:bldP spid="85" grpId="0" animBg="1"/>
      <p:bldP spid="86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284336" cy="2591666"/>
            <a:chOff x="304800" y="3885334"/>
            <a:chExt cx="4284336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599" y="4828309"/>
              <a:ext cx="931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267200" cy="2286000"/>
            <a:chOff x="4876800" y="3505200"/>
            <a:chExt cx="42672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838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462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sz="1800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32362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to remember than you may think: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Move c to grandparent’s position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54" name="Ink 53"/>
              <p14:cNvContentPartPr/>
              <p14:nvPr/>
            </p14:nvContentPartPr>
            <p14:xfrm>
              <a:off x="1781280" y="2717280"/>
              <a:ext cx="6548400" cy="1354320"/>
            </p14:xfrm>
          </p:contentPart>
        </mc:Choice>
        <mc:Fallback>
          <p:pic>
            <p:nvPicPr>
              <p:cNvPr id="54" name="Ink 53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771920" y="2707920"/>
                <a:ext cx="6566760" cy="137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5726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24514</TotalTime>
  <Words>2454</Words>
  <Application>Microsoft Office PowerPoint</Application>
  <PresentationFormat>On-screen Show (4:3)</PresentationFormat>
  <Paragraphs>926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Structures &amp; Algorithms  Lecture 8: AVL Trees and Priority Queues</vt:lpstr>
      <vt:lpstr>Announcements</vt:lpstr>
      <vt:lpstr>The AVL Tree Data Structure</vt:lpstr>
      <vt:lpstr>AVL Trees: Insert</vt:lpstr>
      <vt:lpstr>AVL Trees: Single rotation</vt:lpstr>
      <vt:lpstr>The general left-left case</vt:lpstr>
      <vt:lpstr>The general right-right case</vt:lpstr>
      <vt:lpstr>The general right-left case</vt:lpstr>
      <vt:lpstr>Comments</vt:lpstr>
      <vt:lpstr>The general left-right case</vt:lpstr>
      <vt:lpstr>Insert into an AVL tree: a b e c d</vt:lpstr>
      <vt:lpstr>Insert 3</vt:lpstr>
      <vt:lpstr>Insert 33</vt:lpstr>
      <vt:lpstr>Insert 33: Single Rotation</vt:lpstr>
      <vt:lpstr>Insert 18</vt:lpstr>
      <vt:lpstr>Insert 18: Double Rotation (Step #1)</vt:lpstr>
      <vt:lpstr>Insert 18: Double Rotation (Step #2)</vt:lpstr>
      <vt:lpstr>Pros and Cons of AVL Trees</vt:lpstr>
      <vt:lpstr>Done with AVL Trees  next up…  Priority Queues ADT </vt:lpstr>
      <vt:lpstr>A new ADT: Priority Queue</vt:lpstr>
      <vt:lpstr>Priorities</vt:lpstr>
      <vt:lpstr>Example</vt:lpstr>
      <vt:lpstr>Applications</vt:lpstr>
      <vt:lpstr>Finding a good data structure</vt:lpstr>
      <vt:lpstr>Our data structure: the Binary Heap</vt:lpstr>
      <vt:lpstr>Operations: basic idea</vt:lpstr>
      <vt:lpstr>DeleteMin</vt:lpstr>
      <vt:lpstr>DeleteMin: Keep the Structure Property</vt:lpstr>
      <vt:lpstr>DeleteMin: Restore the Heap Property</vt:lpstr>
      <vt:lpstr>DeleteMin: Run Time Analysis</vt:lpstr>
      <vt:lpstr>Insert</vt:lpstr>
      <vt:lpstr>Insert: Maintain the Structure Property</vt:lpstr>
      <vt:lpstr>Insert: Restore the heap property</vt:lpstr>
      <vt:lpstr>Summary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lshapiro</cp:lastModifiedBy>
  <cp:revision>1118</cp:revision>
  <dcterms:created xsi:type="dcterms:W3CDTF">2009-03-13T20:43:19Z</dcterms:created>
  <dcterms:modified xsi:type="dcterms:W3CDTF">2016-04-13T21:52:27Z</dcterms:modified>
</cp:coreProperties>
</file>