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98" r:id="rId2"/>
    <p:sldId id="301" r:id="rId3"/>
    <p:sldId id="299" r:id="rId4"/>
    <p:sldId id="286" r:id="rId5"/>
    <p:sldId id="287" r:id="rId6"/>
    <p:sldId id="295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21D8-2FFA-4588-9929-8032AA922D9F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43DD-AB86-4EE7-9D0E-788BD7E2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3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30T21:32:35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13231 10965 22 0,'0'4'11'0,"13"-1"-20"15,-13-3 11-15,9-3-2 16,-5-1 0-16,4 0 2 16,1 0 1-16,-1-3-5 0,1-1 0 15,0 1-1-15,-5-1 0 16</inkml:trace>
  <inkml:trace contextRef="#ctx0" brushRef="#br0" timeOffset="865.57">13304 10900 25 0,'-4'4'12'15,"-1"4"-15"-15,5-8 24 0,0 0-21 16,-4 4 0-16,0-4 0 16,-1 3 1-16,1 1-1 15,-4 0 0-15,-1 4 3 16,5-1 0-16,0-3 0 16,-1 3 1-16,1 1 0 15,0-4 0-15,0 0-1 0,-1-1 1 31,1 5-3-31,0-4 1 16,0 3-1-16,4-3 1 16,0 4-1-16,4-5 0 0,-4 5 2 15,4-4 0-15,-4 3-1 16,4 1 1-16,-4-1-1 16,5 5 1-16,-1-8-1 0,0 3 0 15,0-3-2-15,1 0 1 16,3 0 0-16,1 3 0 15,-1-3 0-15,1 0 0 0,-1-4 1 16,1 0 0-16,-1 3-1 16,1-3 0-16,-1 0 0 15,5 0 0-15,0 4 0 16,4-4 0-16,4 0 0 16,0 0 0-16,-3 0-1 31,-1 0 1-31,-5 0-1 15,5 0 1-15,0 4-1 16,0-4 0-16,0 4 0 0,1-4 0 16,3 0 0-16,-4 4 1 15,4-4-1-15,9 0 0 0,-9 0 0 16,-4 3 0-16,5-3 0 16,-1 0 0-16,-4 0 0 15,4-3 0-15,0-1 0 16,1 0 0-16,-1 0 0 15,-4 0 0-15,4 4-1 16,1 0 1-16,3-3 0 0,1 3 0 16,-1-4 0-16,5 0 0 15,4-3-1-15,0 3 1 16,5-4 0 0,-5-3 0-16,0-4 0 15,0 7 0-15,8-3 0 16,1-1 1-16,8 1-2 15,-4 0 1-15,0-1 0 16,0 1 0-16,-1 3 0 16,1 1 1-16,0-4-1 0,0 3 1 15,-4 0 0-15,-5 1 0 16,-4-1-1-16,0 4 1 16,0 1-1-16,-4-1 0 0,0 4 0 15,-5 0 0-15,-3 0-1 16,-5 0 0-16,-5 4-1 15,-3 3 0-15,-9 1-3 16,-4 3 1-16,-1 4-12 16,-7-3 1-16,-14-5-1 0,1-33 0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30T21:36:03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20680 3549 1 0,'4'-4'0'0</inkml:trace>
  <inkml:trace contextRef="#ctx0" brushRef="#br0" timeOffset="1786.7506">20709 3519 11 0,'5'4'5'0,"-5"-8"-2"32,0 4 6-32,0 0-6 15,0-8 1-15,0 8 1 16,0-4 1-16,-5 4-7 16,1-3 0-16,0 3 6 15,0 0 0-15,-1 0-1 16,1 0 1-16,0 0-2 0,0 0 1 15,4 3-1-15,-5-3 0 16,1 4 0-16,0-4 0 0,4 4-1 16,-4-4 1-16,4 4 0 15,0-4 1-15,0 0-1 16,0 0 1 0,0 4-1-16,0-4 0 15,0 3-1-15,0 1 1 16,-5 8-2-16,1 3 1 15,0 0-1-15,0 4 0 0,-1 0-1 16,1 0 1-16,0 7-1 16,4 8 1-16,-4 0-1 15,4 0 0-15,0 4 0 16,0 4 1-16,0 7-1 16,0-4 0-16,0 1 0 15,0-9 0-15,0 1-1 0,4 4 1 16,0 0 0-16,0 3 0 15,1 0-1-15,-5-3 1 16,4 0 0-16,-4 7 1 16,0-8-1-16,0-3 1 0,0-4-1 15,0 0 1-15,0-3-1 16,-4 3 1-16,-1-8-1 31,1-3 0-31,0 3 0 16,0-7 0-16,-1 0 0 15,1 4 1-15,0-8-1 16,-1 0 0-16,5-7 0 0,0-1 1 16,0-3-1-16,5 0 0 15,3 0 0-15,5-4 0 0,4-4-1 16,4 0 1-16,1-4 0 16,3 1 1-16,1-1-1 15,4 5 0-15,4-9 0 16,8 1 0-16,14 0 0 15,-5 3 0-15,4 4 0 16,0-3 0-16,5-5 0 0,0 1 0 16,4 3 0-16,-1 5 0 15,10-5 0-15,-1 4 0 16,1 0 0-16,-1 1 0 16,-4-1 0-1,0 4 1-15,0 0-1 16,5 0 1-16,-1 0-1 15,5 0 0-15,8-4 0 16,-13 12 1-16,5-5-1 16,-9-3 0-16,-4 0 0 15,0 0 1-15,0 0-1 0,-5-3 0 16,1 3 1-16,0-4 0 16,-9 4-1-16,0 0 0 15,0-8 0-15,-13 5 1 0,1-1-1 16,-5-4 1-16,0-3-1 15,0-1 1-15,-4-3-1 16,-5-4 0-16,-3 0 0 16,-5 4 1-16,-5 4-1 15,1-4 0-15,-4 0 1 16,-5-4 1-16,0 0-1 16,-4 0 1-1,0-4-1-15,0-3 1 16,4-4-1-16,-4-5 0 15,0 1-1-15,5-3 1 16,-1-9-1-16,0 1 0 16,0-1-1-16,-4-7 0 0,0 0 0 15,0 4 0-15,0 8 0 16,0-5 0-16,-4 8 0 16,0 4 1-16,-5 4 0 15,-3 4 0-15,-5 3 0 16,0 0 0-16,-5 4 0 15,-3 0 0-15,-5 4-1 16,4 4 1-16,-3 0 0 0,-6 3 0 0,-3 4-1 16,-4 0 1-16,-1 1 0 15,-4 3 0-15,0 0 0 32,-4 3 1-32,9 1-1 15,-5 4 0-15,0-1 0 16,0 1 0-16,0-1-1 15,0 1 1-15,5-4-1 16,-1 0 1-16,1-1-1 0,-1-3 1 16,-4 0-1-16,0 0 1 15,5 0 0-15,-5-3 1 16,13-1-1-16,0 0 1 0,4 0-1 16,4-3 0-16,-3-1 0 15,-1 1 0-15,0 3-1 16,-4-4 1-16,4 4 0 15,0-3 0-15,0 3-1 16,5 0 1-16,-1 4 0 16,1 0 0-16,4 0-1 0,-1 0 1 15,1 0 0-15,-5 0 0 16,1 0 0-16,-5 0 0 0,-4 4 0 16,0 0 0-16,0 0 0 15,0-1 0-15,4 1 0 16,0 4 0-16,9-1 0 15,0 1 0-15,-1-1-1 16,-8 1 1-16,5 0 0 31,-5-1 0-31,0 1 0 16,5-1 0-16,-5 1-1 0,4-1 1 16,1 1 0-16,4 0 0 15,-1-1 0-15,1 1 1 16,0-1-1-16,-5 1 0 0,-8-1 0 15,0 5 0-15,0-1 0 16,0 0 1-16,4 1-1 16,4-5 0-16,5 1 0 15,4-4 0-15,0 3 0 16,4-3 1-16,1-4-2 16,3 4 1-16,5 0-4 0,-5 3 0 31,5 5-12-31,8-1 1 15,13-11-2-15,5-8 1 0</inkml:trace>
  <inkml:trace contextRef="#ctx0" brushRef="#br0" timeOffset="3555.8772">21118 4291 5 0,'5'-4'2'0,"3"-7"-1"0,1 3-7 31,3-3 17-15,1-57-11-1,-9 121 7-15,9-69 1 0,0 5-11 16,-5-4 1-16,1 7 6 15,-1 5 1-15,1-1-3 16,-5 0 1-16,-4 4 0 16,0 0 0-16,0 0 0 15,0 0 1-15,0-8-1 16,0 1 0-16,0-5 0 0,-4 5 0 31,-5-16 0-31,1 4 0 16,-5 4 0-16,-4-4 0 0,-4 4 0 15,4 0 0-15,0 4-1 16,0 7 0-16,-5 8-1 31,1 15 0-31,0 7-1 16,0 8 1-16,-1 11-1 16,5 1 1-16,0 7-2 0,9-4 1 15,-1-4 0-15,9-11 0 16,9 1-1-16,-1-13 1 15,1 1-1-15,-1-15 0 0,-4-5-1 16,5-3 1-16,0-3 0 16,-1-1 0-16,5 4-1 15,0-4 1-15,4 4 1 16,0 11 1-16,0 1 0 16,0 7 0-16,-4 11-1 15,-1 11 1-15,-3 9 0 16,-5-5 0-16,-4 8-1 0,-4 4 1 15,0 0-1-15,-9-5 1 16,0 9 0-16,-4-8 0 0,-4-8 1 16,-9-7 0-16,-4-11 1 15,0-8 0-15,-9-12-1 16,-8-7 1-16,0-11-2 16,4-4 1-16,4-4-5 31,9-8 0-31,9-7-10 15,12-4 0-15,17-7-1 16,9-8 1-16</inkml:trace>
  <inkml:trace contextRef="#ctx0" brushRef="#br0" timeOffset="4321.6381">21668 3595 8 0,'4'0'4'0,"0"-4"10"16,-4 4 1-16,0 0-12 15,0 0 0-15,-4 0 2 16,4 0 0-16,0 0-5 31,-4 0 0-31,-5 4 4 0,1-1 1 16,-1 5-1-16,1-1 1 15,-1 5-1-15,0-1 1 0,1 4-1 16,-1 0 1-16,1 4-1 16,-1 8 1-16,1 3-1 15,-1 4 0-15,1 0-2 16,4 8 1 0,4 18-1-1,0-7 0-15,0 0-1 0,-5 0 0 16,1 4 0-16,0-8 0 15,-5 8-1-15,1 0 1 16,-1 3-1-16,5-3 1 0,0-8-1 31,4-3 0-31,0-1 0 16,0 0 1-16,4-11-1 16,-4 0 0-16,4-3 0 15,-4-5 1-15,0-3-1 16,0 0 1-16,0-12-2 15,-4 0 0-15,0-3-5 0,0-12 1 16,4-3-11-16,8-9 0 16</inkml:trace>
  <inkml:trace contextRef="#ctx0" brushRef="#br0" timeOffset="5941.0626">21685 3625 6 0,'0'0'3'0,"-5"4"9"16,5-4-18-16,0 0 11 0,0 0 0 15,0 0 2-15,0 0 0 0,0 0-9 16,-4 0 1-16,4 0 6 16,-4 3 1-16,0 1-2 15,-1 0 0-15,5 0-1 16,-4 3 1-16,8 1-1 15,1-1 0-15,3 5 0 0,1-5 0 16,-1 12-1-16,9-4 1 16,0 4-1-16,5 4 0 15,-1 0 0-15,0 3 0 16,5-3-1-16,-1 7 0 0,5 0 0 16,0-3 1-16,4 3-1 15,4 0 0-15,9 8 1 31,0-4 0-31,4-3-1 16,0 3 1-16,0 0-1 0,0 7 1 16,-8 5-1-16,-1-1 0 15,-3 4 0-15,-5 0 0 0,-4 4 0 16,0-3 1-16,-5-9-1 16,1 5 1-16,-5-12-1 15,-4 0 1-15,-4-4-4 16,-1-15 0-16,-3 0-7 15,0-3 1-15,-1-12-7 16,1-15 0-16</inkml:trace>
  <inkml:trace contextRef="#ctx0" brushRef="#br0" timeOffset="9628.1516">18167 4173 18 0,'-4'-3'9'0,"-9"-1"-7"16,9 4 9-16,0 4-11 15,-5-8 1-15,-4 8 1 16,0-4 0-16,1-4-2 16,-5 4 0-16,4 0 2 15,0 4 0-15,5-1-1 16,-1 1 1-16,1 0-1 15,3 0 1-15,1 0-1 0,4-4 0 16,0 0 1-16,0 0 0 16,9 0 0-16,-1 0 0 15,1 0 0-15,-1 0 1 16,5 0-1-16,0 0 0 0,4 3-1 16,0 1 1-16,0 0-2 31,4-4 1-31,0 0-1 15,1 0 1-15,3 0-1 16,1 0 0-16,-1 0 1 16,5 0 0-16,-4 0 0 15,-1 4 0-15,-4-4 0 16,5 0 1-16,-5 0-1 16,5 7 1-16,-1-3-1 0,-3 0 0 15,3-4-1-15,1 0 1 0,8 0-1 16,0-4 1-16,0 0-1 15,0 4 1-15,0 0-1 16,-4 0 1-16,-4 4-1 16,-1 0 0-16,-4 3 0 15,5-3 0-15,-1 0 0 0,1 0 1 16,0 0-1-16,3-1 1 16,5-3-1-16,1 0 1 31,-1 0-1-31,0-3 0 0,-5-1 0 15,-3 0 0-15,0 0 1 16,-5 0 0-16,0 4 0 16,-4 0 1-16,0 0-1 15,0 0 1-15,0 0 0 16,0 0 0-16,0 0-2 16,0 0 1-16,5 0-1 15,-1 0 0-15,0 0 0 0,1 0 1 16,3 0-2-16,-4 0 1 15,1 0 0-15,-1 0 0 16,-4 0 0-16,0 4 0 16,0 0 0-16,0-4 1 15,0 0-1-15,4 4 0 16,9-4 0-16,0 0 0 16,8 0 0-16,-4 0 0 0,-4 0 0 15,-4 0 0-15,-5 0 0 16,0 0 0-16,-4 0 0 15,0 0 0-15,1 4-1 16,3-4 1-16,0 0 0 16,5 0 0-16,3 0 0 15,1-4 0-15,0 0 0 16,-4 0 0-16,-5-3 0 16,-4 3 0-16,-4 0 0 15,-5 0 1-15,-8 4-1 16,0 0 0-16,0 0 0 15,0 0 1-15,0 0-1 0,0 0 0 16,0 0 0-16,0 0 0 16,0 4-3-16,0 0 1 15,0-4-4-15,0 0 1 0,0 0-9 16,5 0 1-16,-5 4-1 16,0-8 0-16</inkml:trace>
  <inkml:trace contextRef="#ctx0" brushRef="#br0" timeOffset="10343.2706">19930 3727 27 0,'-4'-4'13'0,"8"-3"-18"0,-4 7 24 0,0 0-18 16,0 3 1-16,0 1 1 16,0 0 1-16,0 7-5 15,0-3 1-15,0 7 2 16,4-4 1-16,9 8-1 16,0 0 1-16,4 0-2 0,4 4 0 15,1-4 0-15,3 0 0 16,1 0-1-16,-1-1 1 15,1 1 0-15,-1 4 0 16,5-8-1-16,-4 4 1 0,-5-4 0 16,-4-3 0-16,0-1-1 15,0 0 1-15,-4 4-1 16,-13 1 1-16,0-1 0 16,-9 0 0-16,5-4 0 15,-4 1 1-15,-1-1-1 16,0-4 1-16,1 5-1 15,-1-5 0-15,-3 5-1 16,-1-1 1-16,0 4 0 0,-4-3 0 16,0 3-1-16,-4 0 1 15,-1 0 0-15,1 4 0 16,0 0 0-16,0-8 1 31,-1 12-1-31,1 3 1 16,0 8-2-16,4 4 1 15,-5 4 0-15,-3-1 0 0,-1 9-6 0,-8-1 1 16,0 0-10-16,0 0 1 16</inkml:trace>
  <inkml:trace contextRef="#ctx0" brushRef="#br0" timeOffset="14681.8356">17533 5513 5 0,'-5'-4'2'0,"14"4"-5"0,-9 0 2 15,0 0 0-15,0 0 1 16</inkml:trace>
  <inkml:trace contextRef="#ctx0" brushRef="#br0" timeOffset="15813.9625">17554 5517 13 0,'4'0'6'0,"-4"3"-4"0,0-3 13 15,0 0-15 1,4-3 1-16,1-1 0 15,-5 4 1-15,4-4-3 16,0 4 1-16,-4 0 1 0,0 0 1 16,0 0-1-16,0 0 1 15,0 0-1-15,0 0 1 32,0 0 0-32,0 0 0 15,4-4-1-15,5 0 0 16,-1-3 0-16,1 7 0 0,-1-4-1 15,1 0 1-15,4 4-1 16,0 0 1-16,-1-7-1 16,5 7 1-16,0-12 0 15,0 9 1-15,5-5 0 0,-1 4 0 16,0 0 0-16,1-7 0 16,-1 11-1-16,0-11 1 15,5-1-2-15,-5 1 1 0,0 0-1 16,1 3 0-16,3 1 0 15,1-5 1-15,-1 8 0 16,1 1 1-16,-1-5-1 31,1 4 0-31,4-3 0 16,0-1 0-16,4-7-1 16,0 7 1-16,4 5-1 0,-4-5 0 15,0 4 0-15,-4 1 1 16,-5-5 0-16,1 8 0 15,4-8-1-15,0 5 1 0,4-5-1 16,-4 0 1-16,-1 1-1 16,5-1 1-16,0 1-1 15,1-1 1-15,3-3 0 16,-4 3 0-16,-4 1 0 16,0 3 0-16,-5 4 1 15,1 0 0-15,3 0-2 16,-3-4 1-16,8 8-1 0,0-12 1 15,-4-3-2-15,4 3 1 16,4-3-1-16,-4 0 1 16,0-1 0-16,-4 5 1 0,-4-1 0 31,-5 1 0-31,-4-1 0 16,0 4 0-16,0 1 0 15,-4 3 1-15,0-8-2 16,4 4 0-16,0 0 0 15,4-3 0-15,0 3 0 16,1-3 0-16,-1 3-1 0,-4 0 1 16,0 4 0-16,-4 0 1 15,0-4-1-15,-1 4 0 16,1 0 0-16,0 0 0 0,0 0 0 16,0 0 0-16,4 0 0 15,0-4 0-15,0 4 0 16,4 0 0-16,0-3 0 15,1-1 0-15,-1 0-1 16,0-4 1-16,-4 5 0 16,0-1 1-1,0 0-1-15,-4 0 0 16,4 1 0-16,0 3 0 16,0-4 0-16,-4 0 1 15,4-4-1-15,0 1 1 0,0-1-1 16,0 1 1-16,0-1-1 15,-4 4 1-15,0 1-1 16,-5-1 0-16,1 0 0 16,-9 4 0-16,0 0 0 15,0 0 0-15,0 0 0 0,4 0 0 16,0 0-1-16,0 0 1 16,-4 0-1-16,5 0 1 15,-5 0-2-15,0 0 1 16,0 0-4-16,0 0 1 0,0 0-5 15,4-8 0-15,-4 8-4 32,8-7 0-32</inkml:trace>
  <inkml:trace contextRef="#ctx0" brushRef="#br0" timeOffset="16333.1392">19696 4798 27 0,'25'-15'13'0,"14"-1"-12"0,-26 9 20 0,-1-1-18 16,1 4 0-16,4-3 0 15,0 3 1-15,0 4-6 16,0 4 1-16,5 0 2 16,-1-1 1-16,4 5-1 15,-3-4 0-15,-1 0-1 16,0-1 1-16,-4 5 0 15,-4 3 1-15,0 1 0 16,-5-5 0-16,-3 1 0 16,-1 3 0-16,0 4-1 15,-4 4 1-15,-4 4-1 0,0 3 1 16,-1 5-1-16,-3-5 0 16,-5 12 0-16,0 4 0 15,0 3-1-15,1 0 1 16,-5-7-1-16,0 8 0 15,0-1-1-15,0 8 1 16,-9-8-3-16,-4 1 1 16,-8-1-5-16,-5 1 0 15,5-1-5-15,-13-15 0 0</inkml:trace>
  <inkml:trace contextRef="#ctx0" brushRef="#br0" timeOffset="41500.9656">6592 3962 13 0,'0'3'6'0,"0"-6"1"0,0-5 6 0,0 4-12 16,0 4 1-16,-4-7 1 16,4 3 0-16,-4 0-4 15,-5 0 1-15,1-3 2 16,-1 3 1-16,-4 0-1 15,1 0 0-15,-1-7 0 0,-4 3 1 16,0 1-2-16,0-1 1 16,-5 1-1-16,-3-5 1 15,-1-3-1-15,5 4 1 16,-9 0-1-16,5 7 0 16,-1-4 0-16,-4 1 0 0,-4 7 0 15,4 3 0-15,-8 5 0 31,0 0 1-31,4 14-1 16,-5 1 1-16,1-4-1 16,0 11 1-16,-1 0-1 0,5 8 0 15,0 0-1-15,0-8 1 16,4 4-1-16,1 4 1 16,-5 15-1-1,12 8 1-15,1-5-2 16,4-3 1-16,4-3 0 15,5-9 1-15,8-7-1 16,0 0 0-16,0-3 0 16,4-9 0-16,4 9 1 15,1-5 0-15,-1-3 0 0,5-4 1 16,0 3-1-16,0-3 1 16,0-4 0-16,8 4 0 15,-4-7-1-15,0-1 1 0,0-3-1 16,0 3 0-16,-4-7-1 15,8 3 1-15,-8 1-1 16,0-1 1-16,-5-3-1 31,5 4 1-31,-5-4-1 16,1-1 0-16,4-3 0 0,-1 4 1 16,1 0-1-16,4-4 0 15,5-8 0-15,-1-3 1 16,0 3-1-16,5 1 0 15,-1-4 0-15,-3-1 1 0,-1 1-1 16,0-4 0-16,0 0 0 16,5-4 0-16,0 0 0 15,-1-4 0-15,5 4 0 16,0 0 0-16,-5 0 0 16,5 0 0-16,-9 0 0 0,-4-3 1 15,-4 3-1-15,4 0 0 16,-8 0 0-16,4-4 1 15,-5-3-2-15,1 3 0 16,-1 0 0-16,-4 1 0 16,-4-1-1-16,-4 0 1 15,0 1 0-15,-5-1 0 16,-3 0 1-16,-6 8 0 16,6 0 0-16,-10 4 1 0,1-8-1 15,0 7 1-15,-5-3-1 16,1 0 1-16,3 0-1 15,1 0 0-15,0-4 0 32,0 4 0-32,-1 3-3 15,-3 5 0-15,-1 7-3 0,1 4 1 0,-1 11-7 16,0-4 1-16,9 16-3 16,5-5 1-16</inkml:trace>
  <inkml:trace contextRef="#ctx0" brushRef="#br0" timeOffset="50374.4636">7201 5789 6 0,'13'-11'3'0,"-4"7"-4"0,-1 0 3 15,1 0-2-15,-5-7 0 16,0 3 3-16,-4 1 0 0,9-1-1 15,-5 1 0-15,0-1 2 16,-4 8 0-16,4-7 0 16,1-1 1-16,-1 0-3 15,-4 8 0-15,4-7-2 0,0-1 1 16,1 1-1-16,-5 7 1 16,8-8 0-16,-4 1 1 15,5-5-1-15,-1 5 1 16,1-5 0-16,4 1 0 15,0-8-1-15,-1 0 1 0,5 8-2 32,0-1 1-32,0-7-1 15,5 1 1-15,-5-1 0 16,0 0 0-16,0 4 1 16,0-1 0-16,0 1-1 15,0 0 1-15,-4 0-1 0,-1 0 1 16,6 0-2-16,-6-4 0 15,5 4 0-15,-4 3 1 16,8-3-1-16,-8 4 1 0,4-8-1 16,-4 0 1-16,0 4-1 15,4 4 1-15,-4 3 0 16,-1-3 0-16,5-1-1 16,-4 1 1-16,0 7 0 15,4-3 0-15,-4-1-1 16,8-11 0-16,-4 4 0 0,0-8 1 31,0 8-1-31,0 4 0 16,-4-1 0-16,0 1 0 0,-1 0 0 15,1 3 1-15,-4 1-1 16,-1 3 0-16,5-4 1 16,0 4 0-16,0-7 0 15,-1 0 0-15,1-1 0 16,4-3 0-16,5 0 0 15,-1-4 0-15,0-3-1 16,0 3 0-16,-4 3 0 0,5 5 0 16,-10 4-1-16,1-1 1 15,-4 0-4-15,-1 8 1 0,1-3-6 16,-5 6 1-16,0 9-3 16,5-1 0-16</inkml:trace>
  <inkml:trace contextRef="#ctx0" brushRef="#br0" timeOffset="51374.1118">7938 4692 22 0,'-4'-8'11'0,"4"12"-15"15,4 0 18-15,-4-4-14 16,0 4 0-16,0 3 1 16,-4 1 0-16,4-5-1 15,0-3 0-15,0 4 1 16,0-4 1-16,0 0 0 16,4 4 0-16,0-4 0 15,5-4 1-15,4-3-1 0,-1 3 1 16,5-4 0-16,0 1 0 15,5-1-1-15,-1-3 1 32,0 3-2-32,1 1 0 0,-1-1 0 15,0 4 0-15,0 1-1 16,5 3 0-16,-5-4 0 16,1 4 0-16,3-8 1 15,1 8 0-15,-5-7-1 16,-4 7 1-16,0 0-1 15,-4 0 1-15,4 0 0 0,-13 3 0 16,9 1-1-16,-5 0 0 16,-3 0 0-16,-5-4 0 15,4 4 1-15,-8-1 0 16,8-3 0-16,-4 8 1 0,0-1-1 16,-4 5 1-16,-5-1 0 15,-4 4 0-15,1 0-1 31,-1 1 0-31,0 6-1 16,0-3 1-16,5-7-1 16,-1 3 0-16,1 4 0 0,-1 0 0 15,1 3 0-15,-1 1 0 16,1 3 0-16,-1 8 0 16,1-15 1-16,3 12 0 0,1 6-2 15,0-2 1-15,0 2 0 16,-1 5 0-16,5-4 0 15,0 3 0-15,-4-3-1 16,0 8 1-16,0-12-3 16,-1-4 0-16,1 0-9 15,0-18 0-15</inkml:trace>
  <inkml:trace contextRef="#ctx0" brushRef="#br0" timeOffset="139941.8246">18193 12456 18 0,'-5'-12'9'0,"1"8"-1"15,4 1 10-15,0-5-16 0,0 4 0 16,0 0 3-16,-4 1 0 16,-5 3-5-16,1 0 0 0,-1 0 4 15,1 3 0-15,4 1-1 31,-5 0 0-31,5 4-1 16,-1-1 0-16,5-3-1 16,5 4 0-16,3-1 0 15,1 4 0-15,-1 5 1 16,5-5 1-16,0 0-1 16,4 1 1-16,4-5-1 15,5 8 1-15,-1 0-1 0,1 4 0 0,4-7-2 16,8 3 1-16,-12 0-1 15,12 8 1-15,-4-1-1 16,8 1 0-16,-3 7 0 16,3 4 0-16,5-3-1 15,0-1 1-15,4 8 0 16,-8 3 0-16,4 5 0 16,4 3 0-16,-4 4 0 0,-5 0 0 15,-4-8 0-15,-3-3 0 31,-6 3-2-31,1-11 0 16,-4-7-6-16,-5-12 1 0,5-4-7 16,-1-22 1-16</inkml:trace>
  <inkml:trace contextRef="#ctx0" brushRef="#br0" timeOffset="140405.6024">19236 12304 41 0,'-17'8'20'0,"13"-1"-33"0,-1-3 33 0,-3 4-16 16,-9 3 0-16,-4 4 4 16,-9 0 0-16,4 4-10 15,-8 8 0 1,-8 7 6-16,3 7 0 15,1-3-1-15,-9 4 0 16,-4 7-1-16,-4 4 0 0,3 0 0 16,1 4 1-16,-4 7-1 15,4-3 0-15,-4 7-2 0,-1 4 1 16,5 3-2-16,9 8 1 16,3-7-3-16,1-8 1 0,0-3-9 15,-1-1 1-15,14-19-5 16,-1-22 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9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1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notesSlide" Target="../notesSlides/notesSlide1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2.emf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sz="2400" dirty="0" smtClean="0"/>
              <a:t>Will front = back + 1 always be true for an empty queue?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 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357438"/>
            <a:ext cx="365760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84" y="2474789"/>
            <a:ext cx="16330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 front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     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   0</a:t>
            </a:r>
            <a:r>
              <a:rPr lang="en-US" dirty="0" smtClean="0">
                <a:solidFill>
                  <a:srgbClr val="FF0000"/>
                </a:solidFill>
              </a:rPr>
              <a:t>     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6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    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407226"/>
            <a:ext cx="3675622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‘a’                                         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14400" y="440722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5794" y="5521777"/>
            <a:ext cx="3635611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‘a’    ‘b’      ‘c’     ‘d’     </a:t>
            </a:r>
            <a:r>
              <a:rPr lang="en-US" dirty="0"/>
              <a:t> </a:t>
            </a:r>
            <a:r>
              <a:rPr lang="en-US" dirty="0" smtClean="0"/>
              <a:t>‘e’  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14400" y="552177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661195" y="5521775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362200" y="5521776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124200" y="552177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800599" y="2474789"/>
            <a:ext cx="16330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  front</a:t>
            </a:r>
          </a:p>
          <a:p>
            <a:r>
              <a:rPr lang="en-US" dirty="0"/>
              <a:t>   </a:t>
            </a:r>
            <a:r>
              <a:rPr lang="en-US" dirty="0" smtClean="0">
                <a:solidFill>
                  <a:schemeClr val="accent6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     4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0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3013" y="3355872"/>
            <a:ext cx="3635611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‘a’    ‘b’      ‘c’     ‘d’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‘e’  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410200" y="3375099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019800" y="335743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781800" y="336985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7543800" y="3355871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787025" y="4376201"/>
            <a:ext cx="3601307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‘a’   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‘b’      ‘c’     ‘d’     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85000"/>
                  </a:schemeClr>
                </a:solidFill>
              </a:rPr>
              <a:t>‘e’</a:t>
            </a:r>
            <a:r>
              <a:rPr lang="en-US" dirty="0" smtClean="0"/>
              <a:t>  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410200" y="4376201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096000" y="437620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781800" y="4376199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43800" y="4378811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451721" y="5521775"/>
            <a:ext cx="4168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 = (back + 1) % </a:t>
            </a:r>
            <a:r>
              <a:rPr lang="en-US" dirty="0" err="1" smtClean="0"/>
              <a:t>arraysize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0     =        5          %     5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74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Queue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sz="2400" dirty="0" smtClean="0"/>
              <a:t>Will front = (back + 1) % </a:t>
            </a:r>
            <a:r>
              <a:rPr lang="en-US" sz="2400" dirty="0" err="1" smtClean="0"/>
              <a:t>arraysize</a:t>
            </a:r>
            <a:r>
              <a:rPr lang="en-US" sz="2400" dirty="0" smtClean="0"/>
              <a:t> always be true for an empty queue?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 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130" y="3357438"/>
            <a:ext cx="276306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84" y="2474789"/>
            <a:ext cx="16330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 front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en-US" dirty="0" smtClean="0">
                <a:solidFill>
                  <a:srgbClr val="FF0000"/>
                </a:solidFill>
              </a:rPr>
              <a:t>     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   </a:t>
            </a:r>
            <a:r>
              <a:rPr lang="en-US" dirty="0">
                <a:solidFill>
                  <a:schemeClr val="accent6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    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>
                <a:solidFill>
                  <a:schemeClr val="accent6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131" y="4407227"/>
            <a:ext cx="276306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‘a’    ‘b’     ‘c’    ‘d’                                      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14400" y="440722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5794" y="5521777"/>
            <a:ext cx="277838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‘a’</a:t>
            </a:r>
            <a:r>
              <a:rPr lang="en-US" dirty="0" smtClean="0"/>
              <a:t>    ‘b’      ‘c’     ‘d’ 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14400" y="552177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661195" y="5521775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362200" y="5521776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800599" y="2474789"/>
            <a:ext cx="16330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  front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6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3013" y="3355872"/>
            <a:ext cx="270663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‘e’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</a:t>
            </a:r>
            <a:r>
              <a:rPr lang="en-US" dirty="0" smtClean="0"/>
              <a:t>‘b’      ‘c’     ‘d’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410200" y="3375099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019800" y="335743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781800" y="3369850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430844" y="4068197"/>
            <a:ext cx="43541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 =? (back + 1) % </a:t>
            </a:r>
            <a:r>
              <a:rPr lang="en-US" dirty="0" err="1" smtClean="0"/>
              <a:t>arraysize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    =        0 + 1          %    4  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BUT IT’S FULL, not EMPTY!</a:t>
            </a:r>
          </a:p>
          <a:p>
            <a:r>
              <a:rPr lang="en-US" dirty="0" smtClean="0"/>
              <a:t>There are various solutions, but</a:t>
            </a:r>
          </a:p>
          <a:p>
            <a:r>
              <a:rPr lang="en-US" dirty="0" smtClean="0"/>
              <a:t>easiest to keep track of the size.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1650757" y="4407227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351762" y="4437529"/>
            <a:ext cx="0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3505200" y="4800600"/>
            <a:ext cx="838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352799" y="3966841"/>
            <a:ext cx="759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too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4758840" y="3921480"/>
              <a:ext cx="636480" cy="792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280" y="3911400"/>
                <a:ext cx="653760" cy="9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3051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Circular Queue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685800" y="1600200"/>
            <a:ext cx="4580351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L="0" lv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next </a:t>
            </a:r>
            <a:r>
              <a:rPr lang="en-US" sz="2000" kern="0" dirty="0">
                <a:latin typeface="Courier New" pitchFamily="49" charset="0"/>
              </a:rPr>
              <a:t>= (back + 1) % size 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Q[next]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next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7951" y="4038600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981200"/>
            <a:ext cx="1297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O(1)</a:t>
            </a:r>
          </a:p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0509" y="4546948"/>
            <a:ext cx="1297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O(1)</a:t>
            </a:r>
          </a:p>
          <a:p>
            <a:r>
              <a:rPr lang="en-US" dirty="0" smtClean="0"/>
              <a:t>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98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2"/>
              <a:ext cx="4800600" cy="977901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flipV="1">
                <a:off x="1420" y="1382"/>
                <a:ext cx="20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flipV="1">
                <a:off x="3925" y="1382"/>
                <a:ext cx="11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front=back=null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3736" y="304651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51313" y="334296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9226" y="3652573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9" name="Ink 38"/>
              <p14:cNvContentPartPr/>
              <p14:nvPr/>
            </p14:nvContentPartPr>
            <p14:xfrm>
              <a:off x="2037600" y="1261440"/>
              <a:ext cx="6313320" cy="361656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030040" y="1254960"/>
                <a:ext cx="6331680" cy="362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 for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3962400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 lvl="0">
              <a:buNone/>
              <a:defRPr/>
            </a:pPr>
            <a:r>
              <a:rPr lang="en-US" dirty="0">
                <a:solidFill>
                  <a:srgbClr val="C00000"/>
                </a:solidFill>
              </a:rPr>
              <a:t>List: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Always just enough space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But more space per element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Operations very simple / fast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No constant-time access to </a:t>
            </a:r>
            <a:r>
              <a:rPr lang="en-US" dirty="0" err="1">
                <a:solidFill>
                  <a:srgbClr val="C00000"/>
                </a:solidFill>
              </a:rPr>
              <a:t>k</a:t>
            </a:r>
            <a:r>
              <a:rPr lang="en-US" baseline="30000" dirty="0" err="1">
                <a:solidFill>
                  <a:srgbClr val="C00000"/>
                </a:solidFill>
              </a:rPr>
              <a:t>th</a:t>
            </a:r>
            <a:r>
              <a:rPr lang="en-US" dirty="0">
                <a:solidFill>
                  <a:srgbClr val="C00000"/>
                </a:solidFill>
              </a:rPr>
              <a:t> element</a:t>
            </a:r>
          </a:p>
          <a:p>
            <a:pPr lvl="0">
              <a:buFont typeface="Arial" pitchFamily="34" charset="0"/>
              <a:buChar char="–"/>
              <a:defRPr/>
            </a:pPr>
            <a:endParaRPr lang="en-US" dirty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–"/>
              <a:defRPr/>
            </a:pPr>
            <a:endParaRPr lang="en-US" sz="1400" dirty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For operation </a:t>
            </a:r>
            <a:r>
              <a:rPr lang="en-US" dirty="0" err="1">
                <a:solidFill>
                  <a:srgbClr val="C00000"/>
                </a:solidFill>
              </a:rPr>
              <a:t>insertAtPosition</a:t>
            </a:r>
            <a:r>
              <a:rPr lang="en-US" dirty="0">
                <a:solidFill>
                  <a:srgbClr val="C00000"/>
                </a:solidFill>
              </a:rPr>
              <a:t> must traverse all earlier elements</a:t>
            </a:r>
          </a:p>
          <a:p>
            <a:pPr marL="800100" lvl="1" indent="-342900">
              <a:buFont typeface="Arial" pitchFamily="34" charset="0"/>
              <a:buChar char="–"/>
            </a:pPr>
            <a:r>
              <a:rPr lang="en-US" dirty="0">
                <a:solidFill>
                  <a:srgbClr val="C00000"/>
                </a:solidFill>
              </a:rPr>
              <a:t>Not in Queue </a:t>
            </a:r>
            <a:r>
              <a:rPr lang="en-US" dirty="0" smtClean="0">
                <a:solidFill>
                  <a:srgbClr val="C00000"/>
                </a:solidFill>
              </a:rPr>
              <a:t>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97282" y="524684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pic>
        <p:nvPicPr>
          <p:cNvPr id="1026" name="Picture 2" descr="C:\Users\shapiro\AppData\Local\Microsoft\Windows\Temporary Internet Files\Content.IE5\L8YRAKTZ\snak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145" y="5246840"/>
            <a:ext cx="1571625" cy="135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structures allow us to define a new data type and its operations.</a:t>
            </a:r>
          </a:p>
          <a:p>
            <a:endParaRPr lang="en-US" dirty="0" smtClean="0"/>
          </a:p>
          <a:p>
            <a:r>
              <a:rPr lang="en-US" dirty="0" smtClean="0"/>
              <a:t>Each abstraction will have one or more implementations.</a:t>
            </a:r>
          </a:p>
          <a:p>
            <a:endParaRPr lang="en-US" dirty="0" smtClean="0"/>
          </a:p>
          <a:p>
            <a:r>
              <a:rPr lang="en-US" dirty="0" smtClean="0"/>
              <a:t>Which implementation to use depends on the application, the expected operations, the memory and time requirements.</a:t>
            </a:r>
          </a:p>
          <a:p>
            <a:endParaRPr lang="en-US" dirty="0" smtClean="0"/>
          </a:p>
          <a:p>
            <a:r>
              <a:rPr lang="en-US" dirty="0" smtClean="0"/>
              <a:t>Both stacks and queues have array and linked implementations. </a:t>
            </a:r>
          </a:p>
          <a:p>
            <a:endParaRPr lang="en-US" dirty="0" smtClean="0"/>
          </a:p>
          <a:p>
            <a:r>
              <a:rPr lang="en-US" dirty="0" smtClean="0"/>
              <a:t>We’ll look at other ordered-queue implementations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9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20572</TotalTime>
  <Words>588</Words>
  <Application>Microsoft Office PowerPoint</Application>
  <PresentationFormat>On-screen Show (4:3)</PresentationFormat>
  <Paragraphs>145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Courier New</vt:lpstr>
      <vt:lpstr>Times New Roman</vt:lpstr>
      <vt:lpstr>dan_design_template</vt:lpstr>
      <vt:lpstr>Empty Queue</vt:lpstr>
      <vt:lpstr>Empty Queue Revisited</vt:lpstr>
      <vt:lpstr>Complexity of Circular Queue Operations</vt:lpstr>
      <vt:lpstr>Linked List Queue Data Structure</vt:lpstr>
      <vt:lpstr>Circular Array vs. Linked List for Queues</vt:lpstr>
      <vt:lpstr>Conclusion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lshapiro</cp:lastModifiedBy>
  <cp:revision>810</cp:revision>
  <cp:lastPrinted>2014-01-06T20:40:38Z</cp:lastPrinted>
  <dcterms:created xsi:type="dcterms:W3CDTF">2009-03-13T20:43:19Z</dcterms:created>
  <dcterms:modified xsi:type="dcterms:W3CDTF">2016-03-30T21:42:35Z</dcterms:modified>
</cp:coreProperties>
</file>