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ink/ink2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ink/ink3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ink/ink4.xml" ContentType="application/inkml+xml"/>
  <Override PartName="/ppt/notesSlides/notesSlide24.xml" ContentType="application/vnd.openxmlformats-officedocument.presentationml.notesSlide+xml"/>
  <Override PartName="/ppt/ink/ink5.xml" ContentType="application/inkml+xml"/>
  <Override PartName="/ppt/notesSlides/notesSlide25.xml" ContentType="application/vnd.openxmlformats-officedocument.presentationml.notesSlide+xml"/>
  <Override PartName="/ppt/ink/ink6.xml" ContentType="application/inkml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ink/ink7.xml" ContentType="application/inkml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ink/ink8.xml" ContentType="application/inkml+xml"/>
  <Override PartName="/ppt/notesSlides/notesSlide32.xml" ContentType="application/vnd.openxmlformats-officedocument.presentationml.notesSlide+xml"/>
  <Override PartName="/ppt/ink/ink9.xml" ContentType="application/inkml+xml"/>
  <Override PartName="/ppt/notesSlides/notesSlide33.xml" ContentType="application/vnd.openxmlformats-officedocument.presentationml.notesSlide+xml"/>
  <Override PartName="/ppt/ink/ink10.xml" ContentType="application/inkml+xml"/>
  <Override PartName="/ppt/notesSlides/notesSlide34.xml" ContentType="application/vnd.openxmlformats-officedocument.presentationml.notesSlide+xml"/>
  <Override PartName="/ppt/ink/ink11.xml" ContentType="application/inkml+xml"/>
  <Override PartName="/ppt/notesSlides/notesSlide35.xml" ContentType="application/vnd.openxmlformats-officedocument.presentationml.notesSlide+xml"/>
  <Override PartName="/ppt/ink/ink12.xml" ContentType="application/inkml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256" r:id="rId2"/>
    <p:sldId id="393" r:id="rId3"/>
    <p:sldId id="449" r:id="rId4"/>
    <p:sldId id="437" r:id="rId5"/>
    <p:sldId id="336" r:id="rId6"/>
    <p:sldId id="450" r:id="rId7"/>
    <p:sldId id="337" r:id="rId8"/>
    <p:sldId id="338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7" r:id="rId25"/>
    <p:sldId id="358" r:id="rId26"/>
    <p:sldId id="359" r:id="rId27"/>
    <p:sldId id="360" r:id="rId28"/>
    <p:sldId id="361" r:id="rId29"/>
    <p:sldId id="362" r:id="rId30"/>
    <p:sldId id="451" r:id="rId31"/>
    <p:sldId id="452" r:id="rId32"/>
    <p:sldId id="453" r:id="rId33"/>
    <p:sldId id="454" r:id="rId34"/>
    <p:sldId id="455" r:id="rId35"/>
    <p:sldId id="456" r:id="rId36"/>
    <p:sldId id="457" r:id="rId37"/>
    <p:sldId id="458" r:id="rId38"/>
    <p:sldId id="459" r:id="rId39"/>
    <p:sldId id="460" r:id="rId40"/>
    <p:sldId id="461" r:id="rId41"/>
    <p:sldId id="462" r:id="rId42"/>
    <p:sldId id="363" r:id="rId43"/>
    <p:sldId id="364" r:id="rId4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60093"/>
    <a:srgbClr val="119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24" autoAdjust="0"/>
    <p:restoredTop sz="94660"/>
  </p:normalViewPr>
  <p:slideViewPr>
    <p:cSldViewPr>
      <p:cViewPr varScale="1">
        <p:scale>
          <a:sx n="58" d="100"/>
          <a:sy n="58" d="100"/>
        </p:scale>
        <p:origin x="93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554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6T21:35:04.6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14368 1941 6 0,'-4'11'3'0,"-4"-22"-7"0,-1 4 6 16,5-1-2-16,-5 8 0 16,1-8-1-16,-1 1 1 15,1 3 0-15,-1-7 1 0,1 7-1 16,-1 0 1-16,5-7 0 16,0 3 0-16,-1-3 1 15,1 3 0-15,0 5 0 16,0-1 0-16,-1 0 0 15,1 0 0-15,4-3 0 16,0-1 0-16,0 0 0 16,0 5 0-16,0-1 0 15,0 0 0-15,0 4 0 0,4-11 0 16,-4 11-1-16,5 0 1 16,3 0-1-16,1-4 1 0,-1-4-1 15,5 5 0-15,0 3 0 16,0-4 1-16,-1-4-1 15,1 1 1-15,0 7-1 16,4-8 0-16,0 1 0 16,0 3 0-16,0-8-1 31,4 1 1-31,1 4-1 16,-1 3 1-16,0 0-1 0,0 0 0 15,1-3 0-15,8 7 0 16,-5-4 0-16,5 4 1 15,0 0-1-15,0 0 0 0,-1 0-1 16,1 0 1-16,-4 0 0 16,4 4 0-16,-1 3-1 15,-3-3 1-15,-1-4 0 16,1 4 0-16,4-4 0 16,4 7 0-16,0-3 0 15,0-4 0-15,0 4 0 16,-4 3 0-16,0-7 0 15,4 0 0-15,0 4 0 16,4 4 0-16,5-4 0 16,-5-4 0-16,5 3 0 15,-1-10 1-15,1 11-1 16,-9-4 0-16,4 0-1 16,-8 0 1-16,4 0 0 15,-4 0 1-15,-5 0-1 16,1 3 0-16,0 1 0 15,-5-4 0-15,-4 0 0 0,-4 0 0 16,-5 0 0-16,-4-4 0 16,-4 4 0-16,0 0 1 15,0 0-1-15,0 0 1 0,0 0-1 16,0 0 1-16,0 4-1 16,-4-4 0-16,-4 4 0 15,-1 0 1-15,-8-4-1 16,-4 4 0-16,-5-4-1 15,-8 3 1-15,-4 1 0 16,-13 0 1-16,-5 7-2 16,1-3 1-16,-13 3 0 15,-4-3 0-15,-5 7 0 16,5-4 0-16,-5-7 0 16,0 4 0-16,5-8 0 15,4 7 1-15,4-3-1 16,8-4 0-16,5 4 0 15,0-4 0-15,9 3-1 16,8 1 1-16,8-4 0 16,5 8 0-16,8-8 0 0,0 0 0 15,9 0 0-15,4 0 0 16,8 0 0-16,5 0 1 16,8 0-1-16,5-8 1 15,8 4-1-15,13 1 1 0,4-1-1 16,4-4 1-16,5 5-1 15,4 3 0-15,-4 0 0 16,8-12 0-16,-4 5 0 16,-1 3 0-16,6 0 0 15,-1-4 0-15,-4 1 0 16,-5-4 0-16,-8 3 0 16,-4-3 0-16,0 7-1 15,-4 0 1-15,-9 0 0 16,-5 1 0-16,1-1-1 0,-4 0 1 15,-9 0 0-15,-4 0 1 16,-1 8-2-16,-3-15 1 16,-9 3 0-16,-9 8 0 15,-3 0 0-15,-5 8 0 16,-5-16 0-16,5 4 0 16,-17 4-1-16,-8 0 1 15,-5 4-1-15,-4-4 1 16,-5 8 0-16,5-16 0 0,-4 8-1 15,-1 0 1-15,-3 0 0 16,-1 8 0-16,1-8-1 16,-5 7 1-16,0 5-1 15,9-5 0-15,-1 1 0 16,5-4 0-16,8 3 0 16,5 5 0-16,8-1 0 31,1-4 1-31,3-3-1 15,5 8 1-15,-1-1-1 16,1-3 0-16,0-1 0 0,4-7 1 0,4 8-1 16,4-5 1-16,9 9-1 15,9-8 1-15,4-8 1 16,4 4 0-16,8 4 0 16,18-4 0-16,8 3-1 15,9 1 0-15,12 0-1 16,13 0 1-16,-4-8-1 15,0 4 1-15,4-4-1 16,-4 4 1-16,-4 4 0 0,-5-4 0 16,-4 4 0-16,-4 0 1 15,-13 3-1 1,-8 1 1-16,-9-1-1 16,-9 1 0-16,-12 3-2 15,-4-11 1-15,-13 4-5 16,-9 7 1-16,-13-3-2 15,-4-27 1-15</inkml:trace>
  <inkml:trace contextRef="#ctx0" brushRef="#br0" timeOffset="720.8404">14058 2596 18 0,'0'-15'9'0,"0"11"-25"0,0 4 21 0,0-8-5 16,0 4 0-16,0 1 0 16,0-1 1-16,-5-4-1 15,1 4 0-15,0 4 0 16,4 0 0-16,-4 0 0 15,4 4 0-15,-5-4 0 16,5 0 0-16,-4 0 0 16,0 4 0-16,-1 0-1 15,1-4 1-15,0 4-1 16,0-4 1-16,-1 0-1 16,-3 0 0-16,-1 3-1 15,5-3 0-15</inkml:trace>
  <inkml:trace contextRef="#ctx0" brushRef="#br0" timeOffset="1464.1645">13934 2565 21 0,'-4'0'10'0,"4"-11"-27"0,0 11 26 15,0 0-9-15,0-4 1 16,0 4 0-16,0 0 0 16,0 0-1-16,0 4 1 15,0 4 0-15,0-5 0 16,4 13 0-1,-4-5 1-15,0 8-1 16,0 4 0-16,0-1 0 16,-4 8 0-16,0 1-1 15,-1-5 1-15,1 8 0 16,4-3 0-16,-4-1-1 16,4 0 1-16,-5 0-1 0,5-3 1 15,0 3-1-15,-4-7 1 16,0-4 0-1,0-8 0-15,-1-3 0 16,1-8 1-16,4-8-1 16,-4-7 0-16,-5-4 0 15,5-4 0-15,0 1-2 16,0-5 1-16,-1-7-2 0,1 0 1 16,0-4-1-16,4-7 1 15,0 3-1-15,0 1 1 16,0-1 0-16,-4 4 0 15,4 4 0 1,0 4 0-16,-5 3 0 16,5 8 1-16,-4 12 0 15,4 7 0-15,0 7 0 16,-4 12 1-16,4 0-1 16,0 8 1-16,8 11-1 15,-3-1 1-15,3 9-1 16,1-5 1-16,-5-3-1 15,4 0 1-15,1-4-1 16,-9-7 0-16,4-5 0 16,0-3 1-16,-4 0-1 15,5-4 0-15,-5-3 0 16,0-5 1-16,0-3-1 16,0-4 1-16,0 0-1 15,0-8 1-15,-5-3-1 0,-3 0 1 16,-5-1 0-16,0-3 0 15,1-7-2-15,3-5 1 16,-4-11-1-16,5-11 0 16,4 0 0-16,4 0 0 15,0-4 0-15,4 3 0 32,4 32-2-32,1 14 1 0,-1 26-3 15,-8 13 0-15</inkml:trace>
  <inkml:trace contextRef="#ctx0" brushRef="#br0" timeOffset="3099.6485">14249 3621 23 0,'9'-8'11'0,"3"5"-29"0,-7-1 24 15,-5 4-5-15,4 0 0 16,5 0 1-16,-1 0 0 16,5 0-2-16,0 0 0 15,-5 0 2-15,5 0 0 16,0 0 0-16,4 0 0 16,0 0-1-16,0 0 0 15,4 0 0 1,5 0 0-16,-5 0 0 0,4-4 0 0,5 4-1 15,4-4 1-15,5 4 0 16,12 0 0-16,4 4-1 16,0 0 1-1,1-4 0-15,12 4 0 16,-4-1 0-16,-5-3 0 16,1 0-1-16,4 4 0 0,4 4 0 15,0-1 1-15,-4-3-1 16,-4 4 0-16,-5-5 0 15,-4 1 0-15,-4-4 0 16,-9 0 0-16,-4 0 0 0,-4 4 0 16,-4-4 1-16,-9 0 0 15,-4 0-1-15,-1 0 0 16,1 0 0-16,-4 0 1 16,-9 0-1-16,-5 0 0 0,-3 0 0 15,-9 0 0-15,0 0 0 16,-9 4 0-16,-8-4 0 15,-8 4 0-15,-5-1 0 16,-9 1 1-16,-3-4-1 16,-5 4 0-16,-8 0 0 15,-5 0 0-15,-4-4 0 16,-13 3 1-16,1-3-1 16,3 0 0-16,1 0 0 15,-1 0 0-15,9 0 0 16,13 0 1-16,9 0-1 15,12 0 1-15,4 4-1 16,9-4 1-16,9 0-1 16,3 0 1-16,10 0-1 15,7 4 1-15,5 0 0 16,5-1 0-16,7 5-1 0,10 7 1 16,7-3 0-16,10-5 0 15,3 1-1-15,5-5 1 31,13-3-1-31,8-3 1 16,4-1-1-16,1 0 0 16,3-3-1-16,5-1 1 0,-8 0 0 15,3 1 0-15,5-1-1 16,-4 1 1-16,0-5-1 16,-9 1 0-16,-13 0 0 15,0-1 1-15,-4 1-1 16,-4 0 0-16,-8-1 1 15,-5 1 0-15,-4 3 0 16,-9 1 0-16,-4 3-1 16,-4 0 1-16,-5 0 0 15,-8 4 0-15,-8 0-1 16,-1 0 1-16,-4 4 0 16,-4-4 0-16,-4 4-1 15,0 0 1-15,-5 3 0 16,-4 1 0-16,-4-1-1 15,-8 1 1-15,-5 0-1 16,-4 3 1-16,4-4 0 16,-4 1 0-16,-9 3 0 0,5-7 0 15,4 8 0-15,4-12 0 16,0 3 0-16,0 5 0 0,5-8 0 16,-1 0 0-16,5 0 0 15,4 4 0-15,0-4 0 16,8-4 1-16,5 4-1 15,4 0 0-15,8 0 0 16,13 4 0-16,13-4 0 16,22 3 1-16,25 1-2 0,17 4 0 15,-1 3-2-15,6 4 0 16,-1 4-3-16,0 4 0 16,-25-4-1-16,-9-12 0 15</inkml:trace>
  <inkml:trace contextRef="#ctx0" brushRef="#br0" timeOffset="30511.46">18082 2429 23 0,'-17'0'11'0,"8"-7"-29"15,5 3 24-15,0 4-7 0,0-4 1 16,-1-4 0-16,-3 1 0 15,-1 3 0-15,-4 0 1 16,1 4-1-16,-1 0 1 16,0-3 0-16,0 6 0 0,1 1-1 15,-1 4 1-15,4 7-1 16,-3 0 1-16,3-7-1 16,-8 3 0-16,4 0 0 15,-4 1 0-15,4-1 0 16,1-3 1-16,3-1 0 15,1-3 0 1,-5 0 0-16,4-4 0 16,1 0 0-16,4 3 0 15,-5 5 0-15,0-4 0 0,1 0-1 16,-1-1 1-16,5 1-1 16,-4-4 1-16,3 8-1 15,-3-1 0-15,4-3 0 16,4 4 1-16,0-5-1 15,-5 1 1-15,1 4 0 16,0-4 0-16,0-1-1 16,-1 1 1-16,5-4-1 15,0 0 1-15,0 8-1 0,-4-8 1 16,0 0-1-16,0 0 0 16,-1 0 0-16,1 3 0 15,0-3 0-15,0 0 1 16,-1-3-1-16,1-5 0 15,4 8 0-15,0-7 1 16,0 3-1-16,0-8 0 16,0 1 0-16,0 3 1 15,4 1-1-15,-4-4 1 0,0 11-1 16,0-8 0-16,0 0 0 16,0 1 0-16,0-1-1 15,0-3 1-15,0 11-1 16,5-8 1-16,3 1-1 15,-8-1 1-15,0 1-1 16,4 3 1-16,-4-4 0 16,5 1 0-16,-5-1 0 15,0 1 1-15,0 7-1 16,0 0 1-16,0 0-1 16,0-4 1-16,0 4-1 15,-5 7 0-15,-3 5 0 16,-1-1 0-16,1 0 0 0,-1 5 0 15,1-1 0-15,-1 0 0 32,1 0 0-32,3 4 0 15,1 0 0-15,0 0 1 16,0 7-1-16,4 1 1 16,-5-1-1-16,5 8 1 15,-4-7-1-15,4-1 1 16,-4 4-1-16,4-3 1 15,-4-1-1-15,-1 5 0 0,1-1 0 16,0 0 0-16,0-3 0 16,-1-1 1-16,1 1-1 15,0-8 0-15,0 3 0 16,-1-7 1-16,1-7-1 16,0 0 1-16,0-5-1 15,-1-3 0-15,1 0 0 16,4-3 0-16,0-9 0 15,0 1 0-15,4-4-1 16,5-8 0-16,-1-3 0 16,5-5 0-16,0 5 0 15,-5-1 0-15,9-10-1 16,0-1 1-16,5-4 0 0,-1-3 0 16,0 7 0-16,-4 0 0 15,9-4 0-15,-1 1 1 16,1 3 0-16,-5 4 0 15,-4 4 0-15,-4 7 0 16,0 4-1-16,0 4 1 16,-5 3 0-16,5 12 0 15,-5 16 0 1,1-1 0-16,0 7 0 16,-1-3 0-16,-4 12 0 15,-4-1 1-15,0 4-1 16,-4 4 0-16,0 0 0 15,0-1 1-15,-5 1-1 16,-4 0 0-16,-8 0 0 16,4-4 0-16,4-4 0 15,-4 1 1-15,4-9-1 16,1-3 0-16,-1-4 0 16,0 0 1-16,4-3-1 15,-3-5 1-15,3-3 0 16,-4-8 0-16,1-3-1 15,-1-5 1-15,0-3-1 16,0-4 0-16,1-3-1 16,-1-5 1-16,0-7-1 0,0 0 0 15,5-8 0-15,-1 1 0 16,1 3 0-16,3 0 0 16,1 4 0-16,4 4 0 15,0 7 1-15,0 4 0 16,4 4 0-16,1 0 0 15,-1 7 0-15,0 1 0 16,0 7 0-16,1 4 1 16,3 7-1-16,1 8 0 0,-1 4 0 15,-4 3 0-15,5 1 0 16,0 7 0-16,-1-4 0 0,-4 0 0 16,1-7 0-16,-1 0 0 15,-4-1 0-15,0-3 0 16,0 0 0-16,0-4 0 0,0-3 0 15,0-1 1-15,0-3-1 16,0-5 0-16,0-3 0 16,0 0 0-16,4-7 0 15,0-1 0-15,5-7 0 16,-1-4 0-16,1-4 0 16,-1-7 0-16,5 0-1 15,-4 3 1-15,-1-7-1 16,-4 4 1-16,1 7-1 15,-1 1 1-15,-4-1 0 16,4 12 0-16,0-1 0 16,1 5 0-1,-1 3 0-15,0 8 0 16,1 3 0-16,-5 12 0 16,-5 0 0-16,1 11 1 15,0 12-1-15,-1-8 1 16,-3 4-1-16,-1 3 1 15,1-3-1-15,-1-4 0 16,1-7 0-16,4-4 1 16,-1-5-1-16,-3-2 1 0,8-1-1 15,-4-8 1-15,-5 1-1 16,1-8 1-16,-1-4-1 16,1-3 1-16,3-12-1 15,1-4 0-15,0-4-1 16,12-14 0-16,5-5 0 15,4-3 0-15,0 4-1 16,9 3 1-16,-5 1 0 16,0-1 1-16,1 12 0 15,-5-4 0-15,0 15 0 16,-5 7 1-16,1 12-1 16,4 12 0-16,-8 7 0 15,-5 11 0-15,-4 0-1 16,0 8 0-16,0-4-4 0,4 4 0 15,9-8 0-15,8-26 0 16</inkml:trace>
  <inkml:trace contextRef="#ctx0" brushRef="#br0" timeOffset="31971.3762">18303 2214 20 0,'0'3'10'0,"17"-10"-24"0,-8 3 25 15,-9 4-10-15,0 0 0 16,0 0 0-16,0 0 0 16,0 0-2-16,0-4 1 15,0 4 1-15,-4 0 0 0,-1 0-1 16,5 0 0-16,0 4 1 15,0 0 0-15,5 0 0 16,-1 3 0-16,9 1 0 16,-1 3 1-16,10 0-1 31,3 1 1-31,1-1 0 0,-1 0 1 16,5 1-1-16,-4-1 0 15,-1 0 0-15,1 1 0 16,4-1 0-16,4 1 0 15,0 6-1-15,0-2 0 16,0-1 0-16,0 7 1 0,0-3-1 16,9 4 1-16,3-4-1 15,1 0 0-15,0-8 0 16,4 4 0-16,0-7-1 16,-4 3 1-16,-4 1-1 15,-1-5 0-15,1 1 0 16,0 3 1-16,3 0-1 0,1 1 1 15,0-1-1-15,-4 1 0 16,4-1 0-16,-1 4 1 16,-3 0-1-16,0 4 0 15,-1-4 1-15,-4 0 0 16,-3 4-1-16,-6 0 1 16,1 0 0-16,0 0 0 0,0 0-1 15,0 4 1-15,-1-1-1 16,1 1 0-16,-4 0 0 15,-1-4 0-15,1 0 1 32,-5-4 0-32,-4-4 0 15,-4 0 0-15,0-7 0 16,-5 0 0-16,-3 0 0 0,-5-4 1 0,-5 0-2 16,-3-4 1-16,-5 0-1 15,0-3 1-15,-4-1-1 16,0 0 1-16,0 1-1 15,-4-1 0 1,-1 1 0-16,1-1 1 16,-4-3-1-16,-9-1 1 15,0 1-2-15,-9 0 1 16,-4-1 0-16,0-3 0 0,-4 8-1 16,-8-1 0-16,-1 1 0 15,0-5 0-15,5-3 0 16,0-4 1-16,-1 0-1 15,-3-3 0-15,-5 6 1 16,0 1 0-16,0 0-1 16,-4 0 0-16,0 4-1 0,0-1 1 15,4 5-3-15,0 3 0 16,4 0-3-16,9 0 1 16,4 8-4-16,13 4 0 15,13-1 1-15,8 1 0 16</inkml:trace>
  <inkml:trace contextRef="#ctx0" brushRef="#br0" timeOffset="33392.9567">18371 2066 12 0,'-17'-23'6'0,"5"38"-15"0,12-15 13 32,-5 0-3-32,5 0 0 15,0 0 1-15,-4 4 1 16,0-8-3-16,4 1 0 16,-4-5 2-16,-1 8 1 0,5-4 0 15,-4 0 0-15,0-3-1 16,4 7 1-16,0 0-1 15,4-4 0-15,5-3-1 16,3 7 0-16,1 0-1 0,4 0 1 16,5 0-1-16,3 0 1 15,5-4-1-15,4 4 1 16,0 0 0-16,4-8 1 16,5 4-1-16,8-3 1 15,0-1-1-15,9 1 0 16,-1 3 0-16,1 4 0 15,0-8-1 1,3-3 0-16,-3 3 0 0,4-3 0 0,-9 4 0 16,5-5 1-16,0 5-1 15,-1-5 1-15,5 1-1 16,8 3 1-16,5 1-1 16,-4-5 0-16,-5 1 0 15,-9 4 1-15,-3-1-1 16,-5 0 1-16,-9 1-1 0,-3 7 1 31,-10 0 0-31,-12 0 0 16,-8 7-1-16,0-3 0 15,-22 0 0-15,-4 0 0 16,-5 3 0-16,5 1 0 16,-25 3 0-16,-1-3 0 15,-4-1-1-15,-4-3 1 16,0 4-1-16,-13-4 1 0,0 3-1 15,-4 1 0-15,-4-5 0 16,-1 5 0-16,-7-4 0 16,-10 0 0-16,1 3 0 15,-5-3 0-15,5 0-1 16,-1 3 1-16,5-3-1 16,4 4 1-16,4-1-1 15,5-3 1-15,4-4 0 16,8 0 0-16,9 0 0 31,9 0 1-31,3 0 0 16,9 0 0-16,5 4 0 15,4-4 1-15,4 0-1 0,4 0 1 16,9 0-1-16,8-4 1 16,9 4-1-16,4-4 0 15,12 4 0-15,10 0 1 16,8 0-1-16,4-4 0 15,4 1 0-15,9-1 0 16,0 0 0-16,4 0 0 16,4 4 0-16,9-7 1 15,9-1-1-15,-1 8 1 16,9-11 0-16,9 3 0 16,-10 4-1-16,1 1 1 0,-8-1-1 15,-9 0 0-15,-17-3-1 16,-13 3 0-16,-13 4-2 15,-8 0 1-15,-22 7-4 16,-29 1 0-16</inkml:trace>
  <inkml:trace contextRef="#ctx0" brushRef="#br0" timeOffset="47898.9392">23831 3004 6 0,'-13'4'3'0,"9"-8"-9"15,0 4 7-15,4 0 1 16,-5 0 0-16,1 0 0 16,4 0 1-16,-4 0-4 15,4 0 1-15,-4 0 2 16,-1-3 0-16,1 3 0 0,0 0 0 15,0 0 0-15,-1 0 0 0,-3 0 0 16,4-4 0-16,-5 4-1 16,1 0 1-16,-1-4-1 15,0 0 0-15,5 4 0 16,0 0 0-16,0-4-1 16,-5 4 1-16,1 0-1 15,-5-3 1-15,4-1-1 16,5 0 1-16,-4 0-1 15,3 0 1-15,1 1-1 16,0-1 1-16,0 4-1 16,-1 0 1-16,1-4 0 15,0 4 1-15,0-4-1 0,-5 1 0 16,1-1 0-16,-5-4 0 16,0 1 0-16,0-1 0 15,-4 0 0-15,0 1 0 16,0 3 0-16,0 0 0 15,0-3 0-15,0 3 0 16,0 0 0-16,0-3 0 0,0-1-1 16,4 1 1-16,-4-1-1 15,4 0 1-15,-4 1-1 16,4 3 1-16,-4 4-1 16,5 0 1-16,-5-4-1 15,4-3 0-15,0-5 0 16,0 1 1-16,5 0-1 15,-1-1 1-15,1-3 0 32,-1 4 0-32,-4-1 0 0,1 1 0 15,-5 0-1-15,4-4 1 16,0 3-1-16,-4-3 1 0,4 0-1 16,1 0 0-16,-1 0 0 15,0-4 0-15,0 7 0 16,-4-3 0-16,4 0 0 15,1 4 1-15,-1-1-1 16,-4 1 1-16,0-4-1 0,0 0 1 16,0-8-1-16,0 8 0 15,-5 0 0-15,1 4 0 16,-4-1 0-16,-1 1 0 16,-4-1 0-16,-4 1 0 15,0 4 0 1,0-1 0-16,-4 0 0 15,8 5 1-15,-4-5-1 16,0 4 0-16,-5-3 0 16,1 3 1-16,0 0-1 15,-1 0 0-15,5 1 0 16,4-1 0-16,1 0 0 16,-1 0 0-16,4 0 0 15,-3 4 0-15,-1 0-1 16,0 0 1-16,4 0-1 0,1 0 1 0,3 0-1 15,-3 4 1-15,8 0 0 16,4 0 0-16,5 0-1 16,3-1 1-16,1 1 0 15,8 0 0-15,5-4-1 16,-1 4 1-16,5 0-1 16,4 3 1-16,9-3-1 15,-5 0 1-15,5 3-1 16,3 1 0-16,5-1 0 0,1-3 0 15,3-4 0-15,0 8 1 16,1-5-1-16,-1 9 1 16,-4-5 0-16,0 5 1 15,0-5-1-15,0 1 0 0,4-1 0 16,1 1 0-16,8 0 0 16,-1-1 1-16,-3 5-1 15,-5-1 0-15,1-4 0 16,3 1 0-16,-3 0 0 15,3 3 0-15,-8-4 0 16,0 5 0-16,0-5 0 16,0-3 0-16,-4 4 0 15,0 3 1-15,0 0-1 16,0 5 1-16,0-1-1 16,-1 0 0-16,5 0 0 15,-4 0 1-15,0-4-1 16,0 1 0-16,0-1 0 15,-1 1 0-15,-3 3 0 32,-5 0 0-32,1 0 0 15,-5 0 0-15,0 0-1 0,-5 0 1 16,5 0 0-16,-4 1 0 16,4-5 0-16,-8 0 0 15,-1 1 0-15,1-5 1 16,-1 1-1-16,-3-4 1 15,-1-1 0-15,-4 1 0 0,0 0-1 16,-4-4 0-16,-5-8 0 16,1 1 1-16,-1-5-1 0,-4 1 1 15,-4 0 0-15,-4-4 0 16,-5-4 0-16,-3 4 0 16,-5-1-1-16,-1-3 1 15,1-7-1-15,-4 11 1 16,4-4-1-16,0 0 0 0,-9 4-1 15,1 0 1-15,-5 0-1 16,-4 3 1-16,0 1-1 31,0 0 1-31,-5-1-2 0,1 5 1 32,-18-1-1-32,10-3 1 15,3 7-1-15,9 4 1 16,0-4 0-16,4-3 0 15,0 3 0-15,0 0 1 0,5 0 0 16,3-3 1-16,5 3-1 16,4-4 0-16,5 5 0 15,4-5 0-15,-1 0-1 16,5 8 0-16,0-3 0 16,0 3 1-16,0 0-2 0,4 0 1 15,5 3-2-15,-1 5 0 16,5 3-2-16,4 8 0 15,9 0-2-15,25 4 0 16</inkml:trace>
  <inkml:trace contextRef="#ctx0" brushRef="#br0" timeOffset="48597.3346">24155 2501 1 0,'4'-4'0'0</inkml:trace>
  <inkml:trace contextRef="#ctx0" brushRef="#br0" timeOffset="49437.8041">24402 2550 16 0,'12'-4'8'0,"-7"4"-17"0,3-3 17 15,1 3-6-15,-1 0 0 16,-8 0 1-16,4 3 0 0,-4-3-4 16,0 0 0-16,0 0 3 15,0 0 0-15,0 4-1 32,0-4 1-32,-4 4-2 15,4 0 1-15,-4 0 0 16,4 7 0-16,0 0 0 15,0 4 0-15,0 4 0 0,0 4 0 16,-4 7-1-16,4 1 1 16,-5-5-1-16,1 1 1 15,0 7-1-15,-5-4 1 0,5 0-1 16,0 0 0-16,4-3 0 16,0-1 1-16,-4-3 0 15,-1-4 0-15,1-4 0 16,0-3 0-16,-5-9-1 15,5 1 1-15,-4-4 0 16,-1 0 0-16,0-4-1 16,1-7 1-16,-5 0-1 15,5-5 1-15,-1-6-1 0,1-1 0 16,-5 4-1-16,4-7 1 0,1-5-1 16,-1-6 1-16,1-5-1 15,4 0 1-15,4 1-1 16,0 3 1-16,0 0 0 15,0 8 0-15,-5-1 0 32,1 5 1-32,0 7-1 15,4 4 0-15,-4 0-1 16,-1 7 1-16,5 8-1 16,0 12 0-16,0 7 0 15,5 3 1-15,3 5-1 0,5 3 1 0,-5 12-1 16,1-1 1-16,-1-7 0 15,1 0 0-15,-5 0 0 16,-4 0 0-16,0-3 0 16,-4-9 0-16,0-3 0 15,-1 0 1-15,1-7-1 32,4-1 0-32,-4-7 0 0,0-1 0 15,-1-6 0-15,5-5 1 16,-4-7-1-16,0 0 0 15,0-4 0-15,-1-4 1 16,-3-11-2-16,-5-4 1 0,-4 1-1 16,0-5 0-16,-4 0-2 15,-1 1 0-15,-3 3-4 16,-1 8 1-16</inkml:trace>
  <inkml:trace contextRef="#ctx0" brushRef="#br0" timeOffset="53274.141">21898 2607 18 0,'-5'-11'9'0,"5"11"-22"16,0 0 16-16,0 0-3 16,0 0 0-16,0 0 0 15,0 0 0-15,-4 3 0 16,4-3 0-16,0 0 0 16,0 0 0-16,0 0 1 15,0 4 0-15,0-4 0 0,0 0 0 16,4 4 0-16,-4-4 0 15,0 0 1-15,0 0 0 0,0 0-1 16,0 0 1-16,0 0-1 16,0 0 0-16,0 0 0 15,0 4 1-15,5-8-1 16,-1 8 0-16,4-4-1 16,1 0 1-16,-5 0 0 15,0-4 0-15,1 4-1 16,-1 0 0-16,0 4 0 15,-4-4 1-15,0 4-1 16,0-1 1-16,0 5-1 16,0 3 0-16,0 8 0 0,0-4 1 0,0 0 0 15,0 8 0-15,0 0 0 16,4-8 0-16,-4 4 0 16,5 4 0-16,-5-4 0 15,0-1 0-15,0 1-1 16,0 0 1-16,0 0-1 15,0-4 1-15,-5-3-1 16,1-1 1-16,4-3 0 16,-4-1 0-16,4-3-1 15,-4 0 1-15,-1-4-1 16,1 0 1-16,4-4-1 16,-4-4 1-16,0 1-1 15,-1-1 0 1,1 1 0-16,0-5 1 15,0 1-1-15,-1-4 0 16,1 4 0-16,0-1 0 16,4-3 0-16,0-4 1 15,0-4-2-15,4-3 1 16,0-1-1-16,1 5 1 16,-1-1-1-16,0 0 1 15,-4 1-1-15,4 7 1 0,-4-1-1 16,0 5 1-16,0 0 0 15,0-1 0-15,0 5-1 16,0 7 1-16,0 0-1 16,0 0 1-16,0 7-1 15,5 5 1-15,-1 3-1 0,0 4 0 16,0 7 1-16,-4 1 0 16,5 3 0-16,-1-7 1 15,-4 3-1-15,0 8 0 16,0-4 0-16,0 1 1 15,0-5-1-15,-4-3 0 16,-1 0 0-16,1-4 1 16,4-4-1-16,0-4 1 15,0-3-1 1,-4-5 1-16,0 1 0 0,-1-8 0 0,1 1-1 16,0-5 1-16,0 0-1 15,-1-3 1-15,1-4-1 16,0 0 0-16,0 0 0 15,-1-8 0-15,-3 0 0 32,3 4 0-32,1-11 0 15,-4 0 0-15,3-8 0 0,1 8 0 16,0 3-1-16,4 5 1 16,0 3-1-16,4 0 0 15,0 0 0-15,1 7 1 16,-1 1-2-16,-4 11 1 15,-4-4-3-15,-13 1 0 16,-5 14-3-16,-3-7 0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6T21:50:53.8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13325 5672 35 0,'-4'0'17'0,"17"-8"-45"0,-9 4 36 0,0-3-8 16,5-5 0-16,-5 5 1 16,4 3 1-16,1 0-2 15,-1 0 0-15,1 1 1 31,-1 3 0-31,5 0 0 16,4 0 0-16,5 3-1 16,7-3 1-16,5 0-1 0,9 0 0 0,12-3 0 15,9-5 0-15,-8 1 0 16,-1-1 0-16,0 0 0 16,1 5 0-16,-1-1 0 15,5 4 0-15,-5 0 0 16,5 4 1-16,8-1-1 15,8 1 1-15,-7 0-1 16,-1 0 0-16,-9 0 0 16,1-4 0-16,-13 3-1 15,-5-3 1-15,-8 4-2 16,-8-4 0-16,-13 8-4 16,-17-8 1-16</inkml:trace>
  <inkml:trace contextRef="#ctx0" brushRef="#br0" timeOffset="5294.0998">6818 10382 21 0,'17'-11'10'0,"13"-12"-27"16,-22 16 21-16,1-5-2 16,-1-3 0-16,1 4 2 15,-1-1 1-15,1 1-6 16,4 3 1-16,-5 1 3 16,5 3 0-16,8 0-2 15,1 4 1-15,3 4-2 16,5 4 1-16,4-1-1 15,4 5 0-15,1-1 0 16,7 4 1-16,10 4 0 16,8 0 0-16,4-4 0 15,13 0 0-15,0 4 0 16,8 0 0-16,-4 0 0 0,0-4 0 16,-4-4 0-16,-8 5 0 15,-9-1-2-15,-13-4 0 16,-9 0-2-16,-12 1 1 15,-4-9-5-15,-22 13 1 0</inkml:trace>
  <inkml:trace contextRef="#ctx0" brushRef="#br0" timeOffset="6007.559">8079 9622 42 0,'0'-12'21'0,"21"1"-60"0,-13 11 50 0,1 0-11 15,4 8 1-15,-1-1 0 16,5 4 1-16,9 5-2 16,0 2 0-16,3 1 1 15,10 8 0-15,3 7-1 16,5 0 1-16,0 4-1 0,0-4 0 15,0 0 0-15,-1-4 1 32,10 8-1-32,-9 7 1 15,-5-7 0-15,-8-4 0 16,-8-7-1-16,-1-1 1 16,-8 1 0-16,-8-1 0 15,-5 1-1-15,-4-1 1 16,-4 5-1-16,-5-5 1 15,-3 0-1-15,-14 1 1 0,1-4 0 16,-1 3 0-16,0-3-1 31,-3 7 1-31,-10-7-1 16,-8 7 1-16,-4 0-1 16,0-3 0-16,-4 3 0 15,0-3 0-15,-5 3 0 16,0 0 1-16,-8 8-1 15,4-4 0-15,0 0 0 16,1 0 1-16,3 4-1 16,5 4 1-16,-1 3-1 15,1-3 1-15,-5 3-2 16,-8 12 1-16,-4-1-5 16,-5 5 0-16,-12 3-3 0,3-14 0 15</inkml:trace>
  <inkml:trace contextRef="#ctx0" brushRef="#br0" timeOffset="10787.4506">8006 6444 12 0,'4'-4'6'0,"-4"-8"-14"16,0 12 13-16,0 0-5 15,-4 4 1-15,0 0 0 0,-5 4 1 0,1-1-3 16,-1 4 1-16,-3-3 1 16,-6 7 0-16,1 0-1 15,0 0 1-15,0 1-1 16,5-1 0-16,3-4 0 15,-4 4 0-15,1-4 0 16,3-7 1-16,1 4-1 0,-1-1 1 16,0-3-1-16,1 0 1 15,4-4 0-15,-5 4 1 16,5 0-1-16,0-4 0 16,-1 0 0-1,-3 0 0-15,8 0-1 16,-4 3 1-16,4-3 0 15,0 0 0-15,0 0 0 16,0 0 0-16,8-3 0 16,1-1 0-16,-9 4 0 15,0 0 0-15,0 0 0 16,8-4 0-16,-4 0-1 0,5 4 1 16,-1 0-1-16,-8 0 1 15,0 0-1-15,0 0 0 16,5 0 0-16,3 0 1 15,1-4-1-15,-1 4 1 0,1 0 0 16,-1-3 0-16,5 3 0 31,0 0 1-31,0 0-1 0,-1 3 1 0,1 5-1 16,4-4 0-16,0 0-1 16,0 3 1-16,5 1-1 15,-1-1 1-15,0-3-1 16,0 0 0-16,1 0 0 0,-1 3 0 15,0-3 0-15,1 4 0 16,-1-5 0-16,0 1 0 16,1-4 0-16,-5 4 0 15,4 0-1-15,-8-4 0 16,4-4-2-16,-13 8 1 16,-8-1-4-16,-13 1 0 0,-13 8-1 15,-4-9 0-15</inkml:trace>
  <inkml:trace contextRef="#ctx0" brushRef="#br0" timeOffset="11669.1677">6856 6512 5 0,'0'0'2'0,"-8"15"-1"0,4-15 2 0,-5 4-2 16,0 3 0-16,-3 1 0 15,-5 3 1-15,-5 4-3 16,1 0 1-16,0 0 1 16,4 1 1-16,-5-5-1 15,5 0 0-15,0 4 0 32,0 1 1-32,5-9-1 15,-5 1 1-15,-5-1-1 16,5 1 1-16,0-1-1 0,4-3 1 15,5 4-1-15,-1-8 0 16,5 0-1-16,0 0 1 16,0 0 0-16,-1 3 0 15,5-3-1-15,0 0 1 16,0 8-1-16,0-8 1 16,0 0-1-16,0 0 1 15,5 8-1-15,3-5 0 16,5-3 0-16,0 4 1 0,-5 0-1 15,5 0 0-15,-5 0 0 16,5-1 1-16,0 1-1 16,4 0 1-16,4-4-1 15,5 0 1-15,4-4-1 16,0 0 0-16,-5 4 0 16,1 0 0-16,-1 0 0 15,-4 0 0-15,1 0 0 16,-1 4 0-16,0-4 0 15,-4 0 0-15,5-4 0 16,-1 4 0-16,5-7-1 0,-5 3 1 0,-4 8 0 16,-4-4 0-16,-1 4-1 15,-3-4 1-15,-1 0-1 16,-3 3 1-16,-5 1-1 31,-5 4 0-31,-3-1-2 16,-5 5 0-16,-4-1-2 15,-4 4 0-15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6T21:51:18.5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13870 9504 24 0,'0'0'12'0,"9"-7"-30"16,-5 7 25-16,0 4-7 16,0-1 1-16,5-3 1 15,-1 4 1-15,5-4-3 0,4 4 0 16,9 0 2-16,8 3 0 16,13-3-1-16,8 0 1 15,9-4-1-15,8 4 0 16,1-1 0-16,-9-3 0 15,-5 0-1-15,-3 0 0 16,-10 4-1 0,-3-4 0-16,-13 0-4 15,-5 0 1-15,-8-7-2 16,1-1 1-16</inkml:trace>
  <inkml:trace contextRef="#ctx0" brushRef="#br0" timeOffset="437.293">14526 9217 23 0,'-17'-4'11'0,"-4"-22"-30"0,16 14 27 16,1 5-7-16,-9-1 0 15,1 4 2-15,-5 1 1 0,-5 3-4 16,1-4 0-16,0 11 2 16,-5-3 1-16,-4 4 0 15,-8 3 0-15,-5 0-1 16,-3 12 0-16,-1-4 0 16,4 7 0-16,5-7-1 15,4 0 1-15,-5 12-1 16,5-5 0-16,5-7-1 15,-1 7 1-15,4 5-1 16,9-5 1-16,4 1-1 16,9 3 1-16,13 0 0 15,3 4 1-15,18 8-1 16,21-12 1-16,13 4-2 16,0 8 0-16,4-1-2 0,0-3 1 0,0-4-4 15,-4 0 0-15,-4-3-4 16,-9-1 1-16</inkml:trace>
  <inkml:trace contextRef="#ctx0" brushRef="#br0" timeOffset="2864.7217">7342 6387 24 0,'-13'-4'12'0,"-4"12"-32"0,13-12 26 16,-1 4-7-16,-3 4 1 0,4-1 0 16,-5 1 1-16,-4 7-1 15,-4 1 0-15,5-5 1 16,-5 5 1-16,-1 3 0 16,-3-4 0-16,0-7-1 15,0 4 1-15,4-5 0 16,0 1 0-16,0 4-2 15,4-8 1-15,4 3-1 16,1-3 1-16,8 0-1 16,4-7 1-16,9-1-1 15,12-3 1-15,1-4-1 16,4 7 1-16,-1-3-1 16,6 0 1-16,-1-1-1 0,0 8 0 15,-5 1 0-15,1-5 1 16,-8 4-1-16,-5 4 1 15,-5 4-1-15,-3 0 0 16,-5 3-2-16,-4-3 0 16,4 0-4-16,5-4 1 15</inkml:trace>
  <inkml:trace contextRef="#ctx0" brushRef="#br0" timeOffset="3531.3564">8360 6576 26 0,'-5'-8'13'0,"5"-7"-34"16,-4 11 28-16,4 1-7 15,-8-1 0-15,-1 0 0 16,1 4 1-16,-1 0-1 16,0 0 1-16,5 0 0 15,0 4 0-15,4 0 0 16,0 3 1-16,0-7 0 16,13 4 0-16,4-4-1 15,0 0 0-15,0 4 0 16,0 0 1-16,8-1-2 15,5 5 1-15,4-8-1 16,0 4 1-16,0-1-1 0,0 5 1 16,5-8-1-16,-5 8 0 15,0-1 0-15,0 1 0 16,-4-1-2-16,-9-3 1 16,0 4-5-16,-16 7 1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6T21:51:32.0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8436 6440 13 0,'-4'-23'6'0,"-17"46"-15"0,16-19 14 16,1-1-5-16,-4 1 1 15,-1 0 0-15,-4 3 1 16,5-3-2-16,-1 4 0 15,9-1 2-15,-4-3 0 16,4 4 0-16,4-5 0 16,5 1-1-16,-1 4 1 15,5-4 0-15,0-4 0 0,4 0-1 16,0 0 1-16,4 3-1 16,1-3 1-16,3 0-1 15,-4 0 0-15,5 4 0 16,4 0 0-16,4 0-1 15,8-4 0-15,5 0 0 16,0 4 1-16,-4-4-2 16,-14 0 0-16,-7 7-4 15,-14 1 1-15,-25-1-1 16,-8 1 0-16</inkml:trace>
  <inkml:trace contextRef="#ctx0" brushRef="#br0" timeOffset="857.8307">3965 6538 20 0,'-9'-11'10'0,"18"7"-27"16,-9 4 23-16,0 0-5 15,4-4 0-15,-4 4 2 16,0 0 0-16,0 0-3 15,9-4 0-15,-1 8 2 16,1 4 0-16,-1-1-1 16,1 1 1-16,3-1-2 15,5 5 1-15,5-1-1 16,-1 0 1-16,5-3-1 16,-1 3 0-16,1-3 0 15,-1 3 0-15,1 1 0 0,4-1 1 16,-5 0-1-16,9-7 0 15,-4 4 0-15,0-4 1 16,-5-1-2-16,-16 5 0 16,-1-4-4-16,-8 7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6T21:36:39.4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23567 12304 13 0,'13'-7'6'0,"8"-16"-16"16,-12 15 13-16,-5-3-3 15,0 3 0-15,-4 8 1 16,0-7 0-16,-4 3-2 0,-5 0 1 15,5 1 1-15,-5 3 0 16,5 0 0 0,-4 3 0-16,3-3 0 15,1 0 1-15,0 0-1 16,0 4 1-16,-1 0 0 16,5-4 0-16,0 0-1 15,0 0 1-15,0 0-1 0,0 0 0 16,0 0-1-16,5 4 1 15,3-4-1-15,1 0 1 16,-1 3-1-16,1 1 1 0,-5 0-1 16,5 0 1-16,-5 3 0 15,0 1 0-15,0 3-1 16,-4 1 1-16,0 3-1 16,0 0 1-16,0 4-1 15,0 0 1-15,-4-4-1 16,0 0 0-16,0 8 0 15,4-8 1-15,-5 8-1 16,5-1 0-16,5 5 0 16,-5-5 1-16,0 5-1 15,4-4 0-15,0-8 0 16,0 7 1-16,-8-3-1 16,0 4 0-16,0 0 0 15,-5 3 1-15,0 8 0 16,5-7 0-16,0-5-1 0,0 5 1 15,-5 7-1-15,1-4 1 16,3 4-1-16,-3 0 1 16,-1-3-1-16,1-1 0 15,-1 0 0-15,-3 4 0 0,-1 0 0 16,0 0 1-16,4 0-1 16,1 4 0-16,-1-8 0 31,1 5 1-31,-1-5-1 0,-3 0 1 0,-1 0-1 15,0 4 1-15,0-3 0 16,1-5 0-16,-1 4 0 16,0 1 0-16,0-1-1 15,0 8 1-15,1-4-1 32,-1 0 1-32,4-8-1 0,1 5 0 15,-1 3 0-15,1 4 0 16,-1-1 0-16,1 5 0 15,-1 0 0-15,-4 3 0 16,5 4 0-16,-1 0 0 16,1-11 0-16,4 0 1 15,-1-4-1-15,1 0 1 16,0 4-1-16,0-4 1 0,-1 4-1 16,1-4 0-16,0-4 0 15,4 12 1-15,-9-4-1 16,5-1 0-16,0 1 0 15,4-7 0-15,-9-1 0 16,5-11 0-16,4-4 0 16,0-11 0-16,4-12 0 15,1-3 0-15,3-4 0 0,-4-12 1 16,-4 4-1-16,5-3 1 16,-1-4-1-16,-4-1 1 15,4 1-1-15,-4-4 0 16,0 0 0-16,0 0 0 0,4-11 0 15,5-8 0-15,-1 3-1 16,1 13 1-16,-1-39-1 16,1 12 0-16,-1-12 0 15,5 0 1-15,-4 4 0 16,4-3 0-16,-1-1 0 16,-3-7 0-16,-1 3 0 15,1 8 1-15,-1 4-1 16,-3-4 0-1,-1-3 0-15,0 18 0 0,5-19 0 16,-1 5 0-16,1-5 0 16,4-7 0-16,-1 3-1 15,1 4 1-15,0 1-1 16,0 3 0-16,-1 8 0 16,-3 3 1-16,-1 4 0 15,1 8 0-15,-1 8 0 0,-3 6 0 16,-1 9-1-16,0 7 1 15,-4 8 0-15,0 11 0 16,0 11 0-16,0 4 0 16,-4 4 0-16,-5 11 0 0,1 12 0 15,-5 3 0-15,-4 16 0 16,0 3 1-16,-4 12-1 16,-5 7 0-16,1-3 0 15,-9 10 0-15,12 9 0 16,1-1 1-16,-5 8-1 15,1 4 0-15,-1-4 0 16,1-4 0-16,4-15-1 31,-1 4 1-31,1 3 0 16,0-10 0-16,-1-5 0 16,1 8 0-16,0-8 0 0,4-7 1 15,0-7-1-15,4-5 0 16,4-7 0-16,1-4 0 0,4-11 0 15,-1-8 0-15,5-7 0 16,0-8 0-16,0-7-1 16,5-8 1-16,3-11 0 15,5-8 0-15,0-8 0 16,-1-3 1-16,1-16-1 0,4 1 0 16,0-8 0-16,0-7 0 15,5-9 0-15,-1-6 0 16,0-12-1-1,-4 11 1-15,5-18 0 16,-1-1 0-16,0-7-1 16,0 11 1-16,5-7 0 15,0 3 0-15,-1-7 0 16,5 11 0 0,8-38-1-16,-8 20 1 15,-9 22-1-15,1 15 1 0,-10 19-1 16,-3 11 1-16,-5 12-1 15,-4 7 1-15,-4 16-1 16,-9 7 1-16,-4 19-1 16,0 11 1-16,-4 8 0 15,-5 3 0-15,1 16-1 16,-5-4 1-16,4 8 0 16,5 3 0-16,0 8 0 0,-1 0 0 15,5 3 0-15,0 9 0 16,-8 3 0-16,-1-4 0 15,1 0 0-15,3 0 0 16,1-11 0-16,4 11 0 31,4 1-1-31,-8-9 1 16,4 9 0-16,0-5 0 16,4-11 0-16,5-4 0 0,-1-7 0 15,5-8 0-15,0-7-1 16,-1-12 1-16,5-3 0 0,0-8 0 15,0-8-1-15,0-3 0 16,0-5-1-16,9-3 1 16,-1-7-5-16,9-8 0 15</inkml:trace>
  <inkml:trace contextRef="#ctx0" brushRef="#br0" timeOffset="9634.5791">20181 10428 20 0,'-17'0'10'0,"-4"-23"-30"15,17 15 22-15,-5 1-1 16,-4 3 1-16,1-4 1 15,-1 5 0-15,-4-5-4 16,4 0 0-16,-4 1 2 16,0-1 0-16,0 5-2 15,4-1 0-15,0 4-2 16,1 4 1-16</inkml:trace>
  <inkml:trace contextRef="#ctx0" brushRef="#br0" timeOffset="11565.3251">19896 10356 21 0,'-8'-4'10'0,"-5"8"-26"0,13-4 25 16,-5 0-9-16,5 0 1 15,0 3 1-15,0 1 1 0,5 0-3 16,-1 0 0-16,0 3 2 16,1 1 1-16,3-1-1 15,1-3 0-15,-1 0-1 16,5 4 1-16,0-1 0 15,4 1 1-15,0 7-1 16,0-4 0-16,0 4 0 0,0 4 0 16,4 0-1-16,5-4 1 15,-1 4-1-15,1 0 0 16,-1 0 0-16,1 0 0 16,4 4 0-16,-1-4 0 15,6 0 1-15,3 3 0 16,-4 5 0-16,0-1 0 0,0 1-1 15,-4-1 1-15,0-3-1 16,-5 0 0-16,9-1-1 16,0 1 1-16,5 0-1 15,8-1 0-15,-1 1 1 16,1 0 0-16,-4 3 1 16,-5-7 0-16,5 8 0 15,-1 3 0-15,-8-4-1 16,0 1 1-16,5-1-1 15,-1 1 1-15,0-4-2 16,1-1 1-16,8 1-1 16,-1-8 0-16,6 4 0 15,-1-4 1-15,0-3-1 16,-4 3 0-16,4 0 0 16,4-4 0-1,-4 1 0-15,0 6 0 16,5 1 1-16,-5 4 0 15,0-4-1-15,4 4 1 16,5-4-1-16,-1-4 1 16,-3 0 0-16,-5 4 1 15,0 0-2-15,-4-4 1 16,4 0-1-16,-4 0 1 0,0 0-1 16,-1-3 1-16,-3-1-1 15,-5 0 0-15,1 1 0 0,-1 3 0 16,-4 0 0-16,0 0 0 15,0 0 0-15,5-3 0 16,-1-5 0-16,5 1 1 16,-5 3-1-16,-4 8 0 15,0-8 0-15,-4 1 1 16,-5-5 0 0,1-3 0-16,-5 4 0 15,-4-1 1-15,-4 1-1 16,-5-5 1-16,1 5-1 15,0 0 0-15,-5 3-1 16,4 0 0-16,1 1 0 16,-1-1 0-16,1 4-1 15,-1-4 1-15,1-3 0 0,-5 0 1 16,-4-5 0-16,-4 5 0 16,-5-8 0-16,-3 0 1 15,-5-4-1-15,-5-7 1 16,-8-4-1-16,-12-12 0 15,-9 1 0-15,-9 7 0 16,1-4-1-16,-5-3 0 0,4-8 0 16,-4 3 0-16,0-3 0 15,0 4 0-15,-4 0-1 16,-13-8 1-16,0-4 0 0,-4 8 0 16,-8-4 0-16,-1 1 0 15,9 2 0-15,8-2 0 16,0-1 0-1,5 0 0-15,4 0 0 16,0 4 0-16,8 4 0 16,5 3 0-16,-9 1 0 15,-9-1 0-15,10 1-1 16,-1-1 1-16,0-3 0 16,0 7 0-16,0 1 0 15,0-1 0-15,13 4 0 0,4 8 0 16,9-1 0-16,4 1 1 15,0 3-2-15,0 1 1 0,0-8 0 16,0 3 0-16,0-6 0 16,-1-1 0-16,-3 3 0 15,4-2 0-15,-4-1 0 16,4 0 0-16,0 0 0 16,-5-4 0-16,9 0 0 15,1 1 0 1,-1 3-1-16,0 0 1 15,4 4-1-15,1-4 1 16,4 4 0-16,-1 0 0 16,5 3 0-16,0 1 0 15,4-1 0-15,1 1 0 16,3 0 0-16,1 3 0 16,3 4-1-16,5 8 1 0,5 4-2 15,3-1 0-15,5 8 0 16,4 1 1-16,9 3-2 15,3 3 1-15,1 1 0 16,4 0 0-16,5-1 1 16,3 12 0-16,5-7 0 15,4 3 1-15,0-3-1 0,-4-5 1 16,8 1-1-16,5 0 1 16,4-1 0-16,0 1 0 0,0 0 0 15,0 0 0-15,-1-5 0 16,6 1 0-16,-6 0 0 15,1 4 0-15,-4-8 0 32,0 4 0-32,3-4 0 15,-3-3 0-15,0 3 0 16,-5 0 0-16,0 4 0 0,5 0 0 16,-5 0 0-16,1-1 0 15,-1 1-1-15,0-3 1 16,-3-1 0-16,-1-4 0 15,0 0 0-15,4 4 0 0,-4 1-1 16,0-1 1-16,-4 4 0 16,4 0 0-16,-4-4 0 15,0 4 0-15,0 3 0 16,-5 5 0-16,1-8 0 16,-5 3 1-16,-4-6-1 0,0 2 0 15,5 5-1-15,-1 4 1 16,0-5 0-16,1 1 0 15,-1 0-1 1,5-1 1-16,-9-3-1 16,0 0 1-16,-4-4-1 15,-5-3 0-15,-4-1-1 16,1 1 1-16,-5-5-1 16,-4 1 1-16,-1-1-3 15,1-3 1-15,-4 7-5 16,-9-3 1-16,-22-4-5 0,-12-31 1 0</inkml:trace>
  <inkml:trace contextRef="#ctx0" brushRef="#br0" timeOffset="22941.5442">19262 11124 8 0,'-5'3'4'0,"14"-21"-13"0,-5 14 8 16,5 0 4-16,3 0 1 15,1-3 1 1,4-1 0-16,0 1-7 16,-4-1 0-16,0 0 5 15,-5 5 0-15,1-1-2 16,-5 0 0-16,0-4-1 15,1 1 1-15,-1-1-1 16,0 1 1-16,0-1 0 16,1 1 0-16,-1-5 0 15,0 1 0-15,-4 0 0 16,0-1 0-16,0 1 0 16,-4 3 1-16,0 1-1 15,-1-1 0-15,1 1 0 16,0 3 0-16,4-4 0 15,0 1 0-15,4-1 0 0,5 1 0 16,-1 7 0-16,1-4 0 16,-1 4 0-16,1-4 1 15,-5 4-1-15,-4 0 1 16,0 0-1-16,0 0 1 16,4 0-1-16,-4 0 1 15,4 0-1-15,-4 8 0 16,5 3 0-16,-1 8 0 15,0 11 0-15,-4 4 1 0,0 4-1 16,0 7 1-16,-4 5-1 16,0 3 0-16,-1 3 0 15,1 12 0-15,0-7-1 16,0 15 1-16,-1-5-1 16,1 1 1-16,4 4-1 15,0 0 1-15,0 3-1 16,4 1 0-16,1-12-1 15,-5 0 1-15,0 0 0 16,-5 8 0-16,-3-4 0 16,-5-1 0-16,-4-3 0 15,0-3 0-15,-4 3 0 16,4-11 0-16,0-8 0 16,0-8 0-16,4 1 0 15,0-8 1-15,0-4-1 16,5-3 1-16,4-8-1 15,-5-8 1-15,5-3 1 0,-1-4 0 16,1-8 0-16,0-11 0 16,4-8-2-16,0 0 0 15,0 0 0-15,0-14 0 16,0-9-2-16,0-3 0 16,0-8 0-16,0-11 1 15,4 11 0-15,0-11 0 16,5-4 0-16,0 4 0 15,-5-7 0-15,0-9 1 0,5 9-1 16,-1-5 1-16,1 5 0 16,3-5 0-16,5 1-1 15,0 7 1-15,0-4-1 16,0 1 1-16,-4-1 0 16,0 12 0-16,0-1 0 15,0 1 0-15,-1 3 0 16,-3 12 0-16,4 8 0 15,-5 7 0-15,5 11 0 16,-5 0 0-16,1 0 0 16,0 16 1-16,-1-1 0 0,-4 1 0 0,-4 7 0 15,0 3 0-15,-4 16 0 16,0 12 0-16,0 7-1 16,-1 11 1-16,-3 15-1 15,-1 12 1-15,1 3-1 16,-5 1 0-16,0 7 0 31,0-4 1-31,-4 8-1 16,0 3 1-16,-4 5 0 15,0-9 0-15,-1-3-1 0,1 4 1 16,4-4 0-16,4-11 0 16,1 7-1-16,-1-3 0 15,0-5 0-15,0-3 0 16,0-7 0-16,1-13 0 15,7-2-1-15,-3-13 1 0,4-6 1 16,-1-9 0-16,1-3-1 16,0-11 1-16,8-16 0 15,0-3 1-15,5-12-2 16,-5-3 0-16,0-8 0 16,5-4 1-1,-5-11-2-15,5-4 1 0,-1-8 0 16,1-3 0-16,4-4-2 15,-1-8 1-15,5-7-1 16,5-12 1-16,3-3-1 16,1-4 0-16,-5 7 0 15,0-3 0-15,1 7 1 16,-5 4 0-16,-5 0 1 0,1 0 0 16,-4 11-1-16,-1 8 1 15,1 0 0-15,-1 4 0 16,1 11 0-16,-1-4 0 0,1 12-1 15,-1 3 1-15,1 4-1 16,-5 8 1-16,0 7-1 16,1 8 1-16,-1 4 0 15,-4 11 0-15,4 11-1 16,-4 8 1-16,0 19-1 16,-4 11 0-16,0 19 1 15,-5 19 0-15,1 4 0 16,-5 7 0-16,-4 16-1 15,-5 14 1-15,1 5 0 16,-9 7 0-16,1 0-2 16,-1 0 1-16,4 0 0 15,1-4 0-15,3-11-1 16,1-15 1-16,4-20-3 16,0-14 1-16,-4-15-4 15,-1-23 1-15,-3-38-1 16,-1-38 0-16</inkml:trace>
  <inkml:trace contextRef="#ctx0" brushRef="#br0" timeOffset="37013.2439">19262 13469 25 0,'0'-3'12'0,"-5"3"-32"0,5 0 26 0,-4-4-6 15,0 8 0-15,-5 3 0 32,5 1 0-32,-5 3 0 15,1-3 0-15,-1-1 0 16,5-7 1-16,-4 8 0 16,3-1 0-16,1 1 0 15,4-4 1-15,0 0-1 0,0-1 1 16,0-3-1-16,0 4 0 15,0-4 0-15,0 4 0 16,0-4 0-16,4 4 0 16,-4-4 0-16,0 4 0 15,5 7-1-15,-5 0 1 16,0 4 0-16,4 0 1 16,0 4-1-16,-4 0 1 15,0 4-1-15,0 0 1 16,0 7-1-16,0 0 1 0,-4 8-1 15,4 7 1-15,0 5-1 16,-4 6 1-16,-5 5-1 16,5-4 0-16,0-1 0 15,-1 1 0-15,1 4 0 16,0-4 0-16,0 7-1 16,-1 4 1-16,-3-4-1 15,4 4 0-15,-1-3 0 0,1 3 0 16,0-4 0-16,4 0 1 15,4-3-1-15,5 3 0 0,-9 1 0 16,4-5 1-16,0-7-1 16,5 4 1-16,-1 11-1 15,-4 4 0-15,1-12 0 16,-1-3 0-16,0-4 0 16,-4 0 0-16,4-8 0 15,-4 1 0-15,5-8 0 16,-1 3 0-16,0 1-1 15,0-4 1 1,1 0 0-16,-1-1 1 0,-4-6-1 16,0-5 0-16,4-3 0 15,-4-4 1-15,0-4 0 16,0-7 1-16,-4-8-2 16,0-4 1-16,-5-4 0 15,-4-7 0-15,-4 0-1 16,0-15 0-16,-4 3 0 0,0-7 0 15,-5-8-1-15,-4-7 0 16,5-4 0-16,4-11 0 16,3 0-1-16,10-16 1 15,4 1-1 1,4-12 0-16,-5 0 0 16,10 8 1-16,-1-8 0 15,4 4 0-15,1 11 0 16,-5 8 0-16,1 0 0 15,3 0 1-15,-4 0-1 16,1 4 1-16,3 3 0 0,1 4 0 16,-1 1-1-16,1-9 1 15,3-7-1-15,-3 1 1 16,-1-5 0-16,-3 4 0 0,3 4-1 16,-4 0 0-16,1 3 0 15,-1 5 1-15,-4 7-1 16,0 8 0-16,-4 7 1 15,-1 11 0-15,5 5 0 16,0 6 0-16,-4 16-1 16,0 4 1-16,4 8 0 15,0 10 0-15,4 9 0 16,0 3 1 0,-4 11-1-16,5 12 1 15,-1 3 0-15,0 8 1 16,-4 8-1-16,4-4 1 0,1 4-1 15,-1-1 0-15,0 9 0 16,1-1 0-16,-5 0 0 16,0 4 0-16,-9 0-1 15,9 8 1-15,-9-8-1 0,5 7 0 16,0-7 0-16,0 0 1 16,-5-7-1-16,5-1 0 15,0-7 0-15,-1-4 1 16,1-11 0-16,0-4 0 0,0-8 0 15,4-7 1-15,0-8-1 32,0-7 1-32,-5-8 0 15,5-7 0-15,0-8-1 16,0-12 0-16,-4-3 0 16,4-11 0-16,-8-12-1 15,8-4 0-15,-5-7 0 0,1-11 0 16,-4-8 0-16,3-4 0 15,1-4-1-15,4-7 1 0,0-16-1 16,4-7 1-16,1 1-2 16,3-9 1-16,9 0-1 15,-8 1 1-15,-1 7 0 16,1 4 0-16,-1 15 0 16,-4 4 1-16,1 11 0 15,-1 7 0-15,-4 5 0 16,0 7 1-16,0 4-1 15,0 3 0-15,-4 12 0 0,4 4 0 16,0 7 0-16,0-3 0 16,-5 7 0-16,5 0 1 15,0 4-1-15,-4 0 1 16,0 15-1-16,0 4 1 16,-5 11-1-16,5 11 1 0,-5 12-1 15,5 15 1-15,-4 7-1 16,8 9 0-16,0 10 0 15,0 0 0-15,0 5 0 16,8-1 0-16,-4 4 0 16,1 0 0-16,-5 8 0 15,0 3 0-15,-5-3 0 32,1 7 1-32,-4-8-1 15,16 5 0-15,-8-5 0 0,0 5 1 16,0-5-1-16,-8-11 1 15,3-3-1-15,5-1 0 16,0-11-1-16,0-7 1 16,5-12 0-16,3 0 0 15,-8-7-1-15,4-4 1 16,1-8-1-16,-1-7 1 16,0-16-1-16,0 1 1 15,5-12 0-15,-5-7 0 16,0-12-1-16,-4-11 1 0,5-19 0 15,-1-4 0-15,4-7-1 16,-8-8 1-16,5-4 0 16,-1 1 0-1,0-24-1-15,1 5 1 16,-1 7 0-16,-4-8 0 16,0 4 0-16,4 4 0 15,0-3 0-15,5-9 0 16,-1 8-1-16,1 1 1 15,-1 3-1-15,-3-4 0 16,-1 11 0-16,0 5 1 0,0 10-1 16,1 5 1-16,-1-1 0 31,-4 4 0-31,0 5 0 16,0 6 1-16,0 8-1 15,0 0 0-15,0 1 0 16,0 3 1-16,0-4-1 15,0 11 0-15,-4 1-2 0,-1 3 1 16,1 8-1-16,-4 0 1 16,3 3-3-16,-3 5 0 0,4-1-1 15,4 8 0-15,8 0-3 16,1 15 1-16</inkml:trace>
  <inkml:trace contextRef="#ctx0" brushRef="#br0" timeOffset="46450.5213">18414 15683 19 0,'4'11'9'0,"5"8"-24"16,-9-15 19-16,-4 7-4 15,4-3 0-15,0-1-1 16,0 1 1-16,0 0-1 16,0-5 1-16,0 1-1 15,8 0 0-15,-4 0 1 16,1-1 0-16,-1 1 1 16,4 0 0-16,1 0 0 15,4 0 1-15,-5 3-1 16,1-3 1-16,3 7-2 15,-3 4 1-15,0-3-1 16,-1-1 1-16,1-3-1 0,-1-1 1 16,1-3-1-16,-1 0 1 15,1-4-1-15,-1 0 1 0,1 4 0 16,-5-4 0-16,0 0 0 16,-4 0 1-16,4 3 0 15,-4-3 0-15,0 0 0 16,0 0 0-16,0-7 0 15,0 7 1-15,0 0 0 16,0-8 1-16,-4 1-1 16,0-5 0-16,0 1-1 0,-5 0 1 15,5-1-2-15,0-3 1 16,-1 0-2-16,1 0 0 16,0 0 0-16,4 0 1 15,-4-1-1-15,4-2 1 16,-5 2 0-1,5 1 0-15,-8 0 0 16,4 0 1-16,-9 0-1 16,-4-12 0-16,0 1-1 15,0-1 0-15,-5 1 0 16,5-1 1-16,5 5 0 0,-1-1 0 16,0 0 1-16,0 4 1 15,0 1 0-15,1 2 1 0,-1-6-1 16,-4 3 0-16,0-8-1 15,-4 1 1-15,-5-4-2 16,-4 3 1-16,0 4-2 16,1 1 1-16,-5-5 0 15,4 4 0-15,0-3-1 16,0-1 1-16,5 1 0 16,-1 0 0-16,5-1 0 0,-1 4 0 15,-3 4 0-15,-1-7 1 16,-4-1-1-16,-4 5 1 15,0-5-1-15,0-3 0 16,0 4-1-16,0-5 1 31,4 1-1-31,1 0 0 16,-1-1-1-16,0 1 1 16,0-8 0-16,-4 8 0 0,0 0-1 15,0 0 1-15,0-5-1 16,0 1 1-16,4 0-1 15,4 0 1-15,1 4-2 16,-5 0 1-16,0 0 0 0,5-5 0 0,-1 1 0 16,1 0 0-16,3 4 0 15,1-8 1-15,4 4-1 16,-4 0 0-16,-1-4 0 16,-3 0 1-16,4-3 0 15,-1 7 0-15,-3 0 0 31,-1-8 1-31,1 1-1 16,-1-1 0-16,0 4 0 16,1 4 1-16,4 0-1 0,-1 0 0 15,1-4-1-15,0 0 1 16,-1 4 0-16,5 0 0 16,-4 0-1-16,0 4 1 15,0-8-1-15,-5-4 1 16,0 5-1-16,1-1 1 15,4-4-1-15,-1 8 0 0,5 0 1 16,0 0 0-16,0 0-1 16,4 0 1-16,1 4 0 15,-1 3 0-15,0-3 0 16,-4-4 1-16,4 3-1 16,0 1 0-16,1-4 0 15,-5 4 0-15,0 7 0 0,0-7 0 16,0 3 0-16,4-3 0 15,-4 0-1-15,4-8 1 16,-4 8 0-16,0 0 0 0,0 3 0 16,0 1 0-16,0-5-1 15,0 1 1-15,0 4 0 16,0-1 0-16,0 1-1 16,4-1 1-16,0 4 0 15,0 4 0-15,1-7 0 16,-1 3 0-16,-8-7 0 15,8 0 0-15,-4 3 0 16,0-7 1-16,4 4-2 31,-4 0 1-31,0-1 0 16,0 1 0-16,4 0-1 16,4-8 1-16,-3 4-1 15,-1 4 1-15,4-1-1 0,-3 1 1 16,-1 0 0-16,4-4 0 15,1 4 0-15,-5 3 0 0,5 4 0 16,-1 1 1-16,1 3-1 16,-1 4 0-16,0 0-1 15,1-1 0-15,4 1 1 16,-1-4 0-16,-3 8 0 16,-1-4 0-16,5 0-1 15,-4 3 1-15,3 1 0 16,1 7 0-16,0 0-1 15,0-3 0-15,-1 7 0 16,5 0 1-16,0 7-2 0,0-3 1 0,5 8-1 16,-1 3 1-16,4-4 0 15,1 0 0-15,4 1 0 16,4-1 0-16,-5 4 1 16,1 4 0-16,4 0 0 15,0 0 0-15,-4 7 0 16,0 1 0-16,0-4 0 15,-1-4 1-15,5 3-1 16,0 1 0-16,5 3 0 16,-1 1 0-16,5-1 0 15,-5 1 0-15,0-1-1 16,1 5 1-16,3-5 0 16,-4 8 0-16,-4-4 0 15,5 1 1-15,-1 3-1 0,0 0 0 16,1 0 0-16,-5-4 0 15,0 0 0-15,0 5 1 16,0-5 0-16,0 4 0 16,0-4 0-16,0-3 0 15,0 3 0-15,0 4 1 16,-4 4-2-16,-1 0 0 31,1-4 0-31,0 3 1 16,0-2-1-16,4 2 0 0,0 5 0 15,4 0 0-15,0-5 0 16,-4-10 1-16,5 3-1 16,-5-3 0-16,4 7 0 15,-4-8 1-15,0 4-1 16,0-3 1-16,0 3 0 16,0-3 0-16,5-5-1 15,-5 1 1-15,0 7-1 16,0 1 0-16,0-1 0 15,0 0 0-15,0 4 0 16,0-7 1-16,0 3-1 16,0 0 1-1,4 8-1 1,0-4 1-16,-4 0 0 16,0 0 0-16,1-11 0 15,-6 0 0-15,5-1-1 0,0 5 1 16,5 3-1-16,-1-3 0 15,0-1-1-15,5 1 1 0,-1-1 0 16,5-3 0-16,-4-4 0 16,-5 3 1-16,0-3-1 15,-4 0 1-15,0 4-1 16,0-4 0-16,0 3 0 16,9 5 1-16,-5-1-1 15,5 1 0-15,-1-4 0 16,5-8 0-16,0 7 0 0,4-3 1 15,0 4-1-15,-4 0 1 16,-5 0-1-16,1 3 1 16,0 0-1-1,-1-3 1-15,1 4-1 16,-5-1 1-16,0 4-1 16,5 1 1-16,-5 3-1 15,0 0 1-15,1-8-2 16,-1 5 1-16,0-1 0 15,1 0 0-15,-1 0 0 16,0 1 1-16,5-1-1 16,-5 0 0-16,0-3 1 15,1-1 0-15,-1 1-1 16,0 10 1-16,0-6 0 16,-3 3 0-16,3 0-1 15,-4-4 1-15,0 4-1 0,0 4 1 16,0 4-1-16,0-1 0 15,0 5 0-15,4-9 0 16,-4 9 0-16,0-1 0 16,-4 1 0-16,4-9 0 15,4 5 0-15,-3 0 0 16,-1-1 0-16,0 9 1 16,0-5-1-16,0-3 1 15,4-1-1-15,-4 1 0 0,4-4 0 16,-4 3 0-16,5-7-1 15,-1 0 1-15,0 0 0 16,-4-3 0-16,0-1 0 16,-4 0 1-16,0-3-1 15,-5-5 0-15,1-3-1 16,-5 0 0-16,-4-4-3 16,-4-3 1-16,-5-1-7 0,-8-3 0 15,-17-16-5-15,-4-22 1 16,4-8 0-16,-9-34 0 15</inkml:trace>
  <inkml:trace contextRef="#ctx0" brushRef="#br0" timeOffset="57523.4694">15301 12058 10 0,'-4'-7'5'0,"-5"-27"-14"15,9 26 10-15,0-3-1 16,-4-1 0-16,0 1 1 15,-1-4 1-15,1 7-2 0,0-7 1 16,4 8 0-16,0-1 0 16,0-3-1-16,-4 7 1 15,-1-4-1-15,1 8 0 16,0 8-1-16,-5-4 0 16,1 3 1-16,-1-3 1 0,1 4-1 15,4-5 1-15,-5 5 0 16,5-4 0-16,0 0 0 15,4-4 0-15,0 3-1 16,0-3 0-16,0 0 0 16,0 0 1-16,0-7 0 15,0 7 0 1,0-8-1-16,0 1 1 16,0-5-1-16,4-7 1 0,0 4-1 15,5-4 0-15,-5-3 0 16,4-5 0-16,5-3 0 15,4-8 0-15,9 0 0 16,-1 4 0-16,5 4 0 16,-4 3 0-16,-5 1 1 15,0 7 0-15,-4 4 0 16,-4 3 1-16,4 9-1 16,-8-1 1-16,-1 4 0 15,-8 7 0-15,0 12-1 16,-4 8 1-16,4 7-1 15,-9 0 0-15,1 15-1 16,-5 12 1-16,0-1-1 16,-4 12 0-16,-4 4 0 15,0 7 1-15,-1 4-1 16,1 8 1-16,0-1-1 0,4 8 1 16,0 4-1-16,0-7 1 15,0-1-1-15,4 4 1 16,0-7-1-16,0-1 1 15,1 5-1-15,-5-1 1 16,-1-7-1-16,6 0 0 16,-1-8 0-16,0 4 0 15,0-11 0-15,5-4 0 16,-1-8 0-16,1-4 0 0,-5-3 0 16,5 0 0-16,-5-4 0 15,0-11 0-15,0 3 0 16,0 0 0-16,1 1 0 15,-1-5 0-15,0 5 0 16,5-12 1-16,-5-4-1 16,4-3 1-16,-3-1-1 15,3-3 0-15,0 3 0 16,1-3 0-16,-5 3 0 16,0-3 1-16,1-4-1 15,3-4 1-15,-4-4 0 16,9-3 0-16,0 3-1 15,0-7 1-15,-1-4-1 16,5-11 0-16,0-4-1 16,0-8 1-16,5-7 0 15,-1-16 0-15,4-3-1 16,9-19 1-16,-4-15 0 0,4-12 0 16,4 4 0-16,5-11 0 15,4-7-1-15,4-1 1 16,0 0 0-16,0-7 0 15,0 7 0-15,0-3 0 16,-4-1 0-16,4 8 0 16,-4 0 0-16,0-4 0 15,-1 5 0-15,1 2 0 16,4 5 0-16,-4-4 0 0,0 0 0 16,-4 3 0-16,3 1 0 15,-7 11 0-15,-1 11 0 16,-4 4 1-16,0 12-1 15,-4 11 0-15,-5 11 0 16,1 4 1-16,-5 11-1 16,0 8 1-16,-4 7 0 15,-4 12 0-15,0 8-1 16,-5-1 1-16,1 15-1 16,-9 16 0-16,-5 11 0 15,-3 15 0-15,-9 8 0 16,-9 15 1-16,9 7-1 15,4 4 0-15,-4 8 0 16,-8 7 1-16,-5 4-1 16,-4 0 0-16,-5 12 0 15,5-1 0-15,0 0 0 16,0 5 0-16,4-12 0 16,5-4 0-16,-5 3 0 0,4-6 0 15,5-20 0-15,8-3 0 16,5-12-1-16,3-7 1 15,5-12 0-15,0-15 0 16,9-3-1-16,-1-12 1 16,5-8-1-16,4-11 1 15,0-7 0-15,4-12 0 16,5-11 0-16,3-12 0 16,1-7 0-16,9-15 1 0,-1-4-1 15,4-11 1-15,1-8-1 16,4-4 0-16,0-11 0 15,-1 4 1-15,14-15-1 16,-5 3 0-16,1-11 0 16,-1 8 0-16,0-8 0 15,1-8 0-15,-1-3 0 16,-8-12 0-16,0-11 0 16,-1-3 0-16,10-1 0 15,-10 4 0-15,1 11 0 16,-4 27 0-16,-5 11 0 15,-8 19 1-15,0 16 0 16,-5 10 0-16,-4 12 0 16,-4 8 0-16,0 7-1 15,0 7 1-15,-4 9-1 16,0-1 1-16,0 11-1 16,-5 16 0-16,1 15 0 0,-5 7 0 15,-4 8 0-15,0 12 0 16,4 7 0-16,0 7 0 15,0 0 0-15,1 12 0 16,-5 4-1-16,0 3 1 16,0 1 0-16,4-1 0 15,0 0 0-15,-4 8 0 16,4-7-1-16,-4-5 1 0,0 8-1 16,0-3 1-16,0-1-1 15,4-7 0-15,-4 3 0 16,4-3 0-16,-4 0 0 15,0-4 1-15,5-7 0 16,-1-12 0-16,0-4 0 16,5-7 0-16,-1-8-2 15,1-11 0-15,3-8-2 16,1-7 1-16,8-16-4 16,13-22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6T21:39:50.5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13363 6966 24 0,'0'-4'12'0,"5"-4"-33"15,-1 4 26-15,0-3-5 16,5-1 0-16,-5-3 0 15,4 0 1-15,-3-1-1 16,-1 5 0-16,0 3 1 16,-4 4 0-16,0 0 0 15,0 0 0-15,0 0 0 16,0 0 0-16,0 0 0 16,9-4 0-16,-1 0 0 0,5 1 0 15,0-1-1-15,4 0 1 16,0 4 0-16,0 0 0 15,-4 0-1-15,-1 4 1 16,-3-4-1-16,0 4 1 16,-1-1-1-16,1 1 0 15,-1-4 0-15,5 4 1 16,4-4-1-16,0 0 0 0,8 0 0 16,1 0 1-16,0 0-1 15,-1 0 1-15,1 0-1 16,3 0 1-16,-3 0-1 15,0 0 0-15,3-4 0 16,1 0 1-16,4 1-1 16,5-1 0-16,3 0 0 15,1 0 1-15,-1 0-1 16,1 4 1-16,-5-3-1 16,1 3 0-16,3 3 0 15,-3-3 1-15,-5 4-1 16,4-4 0-16,0 0 0 15,-4 0 0-15,0-4 0 16,5 1 0-16,-1 3 0 16,9 0 0-16,4-4 0 15,0 0 1-15,0 0 0 16,0-3 0-16,5-5-1 16,-10 5 1-16,6-1 0 0,-6 1 0 15,-3-8 0-15,0 3 0 16,-5 5-1-16,0-1 1 15,-4-3 0-15,-4 3 0 16,4 1-1-16,-8 3 1 16,-1-8-1-16,-3 9 0 15,-5-1 0-15,-5 4 1 16,1-4-1-16,-4 4 1 16,-1 0-1-16,-8 0 1 0,4-4-1 15,-4 4 1-15,0 0-1 16,0 0 1-16,0 0-1 15,0 0 1-15,0 0-1 16,0 0 1-16,0 0-1 16,0 0 1-16,0 0-1 15,-4 0 0-15,-4-3-3 16,-1 6 0-16,1 5-5 16,3-4 0-16</inkml:trace>
  <inkml:trace contextRef="#ctx0" brushRef="#br0" timeOffset="2098.269">5374 8422 1 0,'-8'8'0'0</inkml:trace>
  <inkml:trace contextRef="#ctx0" brushRef="#br0" timeOffset="3114.1375">5323 8460 22 0,'-13'11'11'0,"1"5"-26"0,7-9 23 0,1 5-8 15,0 3 0-15,-9 0 1 16,5 0 1-16,-5-4-2 16,4 1 0-16,1 3 1 15,-1 0 0-15,5-4 0 16,4 1 1-16,0-1-1 16,0 0 0-16,4 8 0 15,5-11 0-15,-1-1-1 16,5 1 1-16,0-1 0 15,8-7 0-15,5 0-1 16,-1 0 1-16,9 0 0 0,5 4 0 16,-5 0 0-16,4 0 0 15,5-4 0-15,-9 4 0 16,8-1 0-16,5-3 1 16,-4 0-1-16,-1 0 0 15,14-7 0-15,-18-1 0 16,5 4-1-16,-1-3 1 15,1-1 0-15,-5 1 0 0,0 3-1 16,1-4 1-16,-1 1 0 16,0-1 0-16,1 1 0 15,3-1 0-15,1 1-1 16,-1-1 1-16,10 4-1 16,-6 0 0-16,-3-3 0 15,0-1 1-15,-1 1-1 0,1-1 1 16,-1 4-1-16,1-3 0 15,0 3 0-15,-1 4 1 16,1-8 0-16,-5 5 0 16,0 6-1-16,5-3 1 0,0 0-1 15,3 0 1-15,-3 0-1 16,4 0 1-16,-5 4-1 16,5-4 1-16,0 0-1 31,0 4 0-31,0 0 0 15,4 0 1-15,-4-4-1 16,-5 3 1-16,-3 1 0 16,3 0 0-16,5 0-1 15,0-4 1-15,-5 0 0 16,1 4 0-16,0-4 0 0,-5 0 0 16,0 0 0-16,1 0 0 15,-1 3 0-15,0-6 1 16,1-1-1-16,-1 4 0 15,0 4-1-15,1-1 1 16,-5 1-1-16,0 7 0 16,-4-3 0-16,-1 0 0 15,1 3 0-15,0-3 1 16,0 3-1-16,0 0 0 0,4 4 0 16,0-3 0-16,0-5 0 15,0 1 0-15,0-8 0 16,0 4 0-16,4-4 0 15,1 0 0-15,-1-4 0 16,0 8 0-16,1-4 0 16,3 0 0-16,-8-4 0 15,0 4 0-15,-4 0 0 16,0 0 0-16,4-4 0 16,4 4 0-16,1 0-1 0,3 4 1 0,1 0 0 15,-9-1 0-15,0 1 0 31,-8 0 0-31,-5 0-2 16,-4 0 1-16,-9-4-3 16,-8 7 0-16,-21 4-5 15,-17 16 1-15,-22-12-3 16,-8-22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6T21:45:31.4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6354 10700 30 0,'-4'4'15'0,"-1"-12"-43"0,5 8 33 15,9-7-5-15,-5-5 1 16,9 8 0-16,0-3 1 15,-5 3-2-15,1 0 1 16,3 4 0-16,5 4 0 16,0 0 0-16,9 0 0 0,4-1 0 15,4 1 0-15,8 0-1 16,5 7 0-16,9-7 1 16,3 0 0-16,5 4 0 15,4-1 0-15,0 4 0 16,5 1 0-16,-9 7-1 15,-5 0 1-15,1 0 0 16,8-1 0-16,0-6 0 16,-4-1 0-16,0 1 0 15,-9-1 0-15,9 0-1 16,-17-3 0-16,-4-1-2 16,-9-3 0-16,-4 0-4 15,-5 0 0-15</inkml:trace>
  <inkml:trace contextRef="#ctx0" brushRef="#br0" timeOffset="582.4039">7350 10030 38 0,'17'0'19'0,"13"15"-52"0,-21-11 44 0,3 0-11 16,5 4 1-16,5 3 0 16,3 8 0-16,1-4-1 15,-1 4 0-15,9 0 0 16,5 0 1-16,-1 3-1 15,0 1 1-15,1 0-1 16,-5 3 0-16,-9 1 0 16,1 3 0-16,-5 0 0 0,1 4 0 15,-10 4 0-15,-3 4 1 16,-9-1-1-16,-9 1 1 16,5 3 0-16,-9 1 1 15,-4 3-1-15,-8 0 1 16,-1-3-1-16,-4 3 1 15,-4 4-1-15,-8-4 1 16,-18 12-1-16,-17 3 0 0,-12 0-2 16,-26 12 1-16,-30 11-7 15,-29 0 0-15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6T21:45:52.6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12209 9088 20 0,'-8'-4'10'0,"-5"-3"-25"16,9 7 22-16,0 0-6 15,-5 0 0-15,0-4 1 16,1 4 1-16,-1 4-4 16,1-4 1-16,-5 0 1 15,5 0 1-15,-1 0-1 16,1 0 1-16,-1 0-1 15,5 0 0-15,0 0 0 16,4 0 0-16,0 0 0 0,4 0 0 16,4 0 0-16,5 0 1 15,4 4-1-15,4-4 1 0,5-4-1 16,0 4 1-16,8 0-1 16,8 0 0-16,5 0 0 15,0 0 0-15,-5 4-1 16,5-8 0-16,0 4 0 15,0 0 1-15,0 7-1 32,0-3 0-32,-5 8 0 0,-8-5 1 0,-4 1-1 15,-4-1 0-15,-5 1-2 16,-8-4 0-16,-5-1-2 31,-8 1 0-31,0-4-3 16,-12-7 0-16</inkml:trace>
  <inkml:trace contextRef="#ctx0" brushRef="#br0" timeOffset="643.1451">12422 8717 31 0,'-4'-11'15'0,"30"-4"-40"15,-26 15 36-15,8-4-10 16,5-3 1-16,-5 7 1 15,5 0 0-15,0-4-3 0,4 4 0 16,0 4 2-16,0-1 1 16,0 1-2-16,4 0 1 15,5 0-1-15,4 7 0 16,4 0-1-16,4 1 0 16,0 3 0-16,1 0 0 15,-5 4 0-15,-4 0 0 16,-1-4 0-16,1 4 0 15,0 4 0-15,0-1 0 0,-5 1 1 16,5-4 0-16,-4 0-1 16,-1 0 1-16,-3-4-1 15,-5 0 1-15,0 0 0 16,-5-3 0-16,-3-1-1 16,-5 0 0-16,0-3 0 15,-4-4 1-15,0-1 0 16,-4 1 0-16,-4 0-1 15,-1 3 1-15,-4 1 0 16,1 3 0-16,-1 5 0 16,-4 2 0-16,-9 13 0 15,-4 7 1-15,-12 7 0 16,-5 15 1-16,-8-3-2 16,-9 4 1-16,4 3-3 0,13-15 1 15,-29 19-7-15,-14 12 0 16,1-23-3-16,-1-20 0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6T21:46:18.0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17320 16057 34 0,'4'0'17'0,"0"-3"-43"0,-4 3 36 16,4-4-10-16,1 0 1 15,-1-3 0-15,4 3 0 16,-3 0-2-16,3-4 1 15,-4 1 0-15,5-5 1 16,-5 1-1-16,0-4 0 0,1-4-1 16,-5 0 1-16,0-4 0 15,-5 1 0-15,-3-1 0 16,-5-3 0-16,0-5 0 16,-4 1 0-16,0-4 0 15,0 0 1-15,0 4-1 16,0 7 1-16,-8 0-1 15,-5 8 1-15,0-4-1 16,-8 8 1-16,-1 7-1 16,5 4 0-16,0 11 0 15,-4 8 1-15,0 8-1 16,4 7 0-16,-1 7 0 16,1 5 1-16,5 7-1 15,3 4 0-15,1 11 0 16,3-8 1-16,1 5-1 15,4 10 0-15,0-7 0 16,4 4 0-16,5 0 0 16,3-4 0-16,5 8 0 15,0-16 0-15,9 1 0 16,4-4 0-16,4-8 0 16,4-4 0-16,4 1 0 0,5-5 1 15,0-3 0-15,0-4 0 16,4-7 0-16,0-5 0 15,9-3 0-15,-5-4 0 16,5-7-1-16,-1-4 0 16,1-8 0-16,-5-7 0 15,5-4-1-15,3-4 1 0,1 0-1 16,0-4 1-16,-4 0 0 16,-5-3 0-16,-4-1 1 15,-4-3 0-15,-5 7 0 16,-7-7 1-16,-6 7-1 15,-3 1 1-15,-5 3 0 16,-4 0 0-16,-4 0-1 16,-9 0 0-16,-4 0-1 15,-4 4 1-15,-5 7-1 0,-4-3 1 16,-4 0-1-16,0 3 0 16,0 4-1-16,9 1 1 15,-14 3 0-15,-8 3 0 16,5-3 0-16,4 4 0 15,-1 4 0-15,1 3 0 16,0 0 0-16,3 8 1 16,1-4-1-16,5 4 1 15,-1 4-1-15,4 7 0 0,1-3 0 16,8-1 1-16,0 5-1 16,8-1 1-16,5 4-1 15,4 0 1-15,0 0-3 16,4-4 1-16,0-7-5 15,5-4 1-15,-9-19-4 16,-9-30 1-16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6T21:48:15.8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5093 13863 12 0,'-13'8'6'0,"5"-16"-18"0,8 0 14 15,0-7-1-15,-4 4 0 16,4 0 2-16,-5 3 0 0,1 0-4 15,-4 1 1-15,3 7 2 16,-7 0 0-16,3-8 0 0,1 5 0 16,3 3-1-16,1 0 1 15,4 0 0-15,0 0 0 16,0 0-1-16,0 0 1 16,4 3-1-16,5-6 1 15,-1 6-1-15,-3-3 0 16,7 0-1-1,1 4 1-15,-4-4-1 0,8 0 1 0,4 0-1 32,5 0 1-32,8 0-1 15,-9 0 1-15,1 4-1 16,8-4 1-16,-9 4-1 16,9-1 1-16,5 1 0 15,-1-4 0-15,5-4 0 0,-1 1 1 16,1-1-1-16,-5 0 1 15,5 0-1-15,-5 4 0 16,0-3-1-16,1 3 1 16,-5 0-1-16,13 0 1 15,-18 0-1-15,-3 0 1 0,4 0 0 16,0 0 0-16,4 0-1 16,0 0 1-16,0 3-1 15,4-3 1-15,-4 4-1 16,5 0 1-16,-5 0-1 15,0-1 1-15,4 1-1 16,-4 0 0-16,4 0 0 16,1-8 0-16,-1 8 0 15,-4-4 1-15,0 4-1 16,0-12 0-16,-4 8 1 16,0 0 0-16,0-4 0 15,4 0 0-15,0-3-1 0,0 3 1 16,4 0-1-16,-4 4 1 15,0-3-1-15,-4 6 1 16,0-3-2-16,0-3 1 16,8 3 0-1,-4 0 1-15,9 0-1 16,-9 3 1-16,0 1-1 16,0-4 0-16,0 4 0 15,0-4 0-15,-8 4 0 16,-1-8 0-16,1 4 0 15,-1 0 0-15,-3 0 0 16,-1 0 0-16,0 7 0 16,1-7 0-16,-1 4 0 15,0-4 1-15,5 4-2 16,-1-4 1-16,-4 0 0 0,1-4 0 16,-5 4-1-16,-4-4 1 15,-1 1-2-15,-3 3 0 16,-9 0-3-16,-9 3 0 15,-16 5-4-15,-1-4 1 16</inkml:trace>
  <inkml:trace contextRef="#ctx0" brushRef="#br0" timeOffset="1879.6648">10238 13973 24 0,'-5'0'12'0,"10"-15"-30"15,-5 15 25-15,4-4-5 16,4 4 0-16,1 0 0 0,-1 0 0 15,1 0-3-15,4 4 0 16,-1-1 2-16,6-3 0 16,-6 4-1-16,10 0 1 15,-1 0 0-15,9-1 0 16,-1-3 0-16,6 4 0 16,3 0-1-16,0-4 1 15,1 0 0-15,7 0 0 16,-3 0 0-16,0 0 1 0,-5 0-1 15,0 0 1-15,1 0 0 16,-1 0 0-16,4 4 0 16,-3-8 0-16,-1 0-1 15,-4 0 1-15,9 1-1 16,-5-1 0-16,0-4 0 16,-4 8 0-16,5 0 0 15,-5 8 0-15,0-4 0 16,0-1 1-16,0 1-1 15,4 0 0-15,1 4-1 16,-1-5 1-16,5 1-1 16,-1 0 1-16,1-4-1 0,-1 0 0 15,-3 0 0-15,-1 0 0 16,-4 0 0-16,0 0 1 16,0 0-1-16,-4 0 1 0,-4 4 0 15,-1-4 0-15,5 0 0 16,-4 0 0-16,3 0-1 15,5 0 1-15,-4-4-1 16,9 4 0-16,-5 0-1 16,4 4 1-16,0-4 0 0,1 4 0 15,-5-1 0-15,4 1 0 16,0-4 0-16,1 0 1 16,3 0-1-16,-8-4 1 15,0 1 0-15,0-1 0 16,1 4 1-16,-1-4 0 15,0 0-1-15,4-3 1 16,0 3-1 0,-4 4 0-16,0-8-1 15,-4 4 0-15,0 4 0 16,-4-3 0-16,-5-1-1 16,0 0 0-16,0 4 1 15,1-4 0-15,3 4-1 16,-3 0 1-16,-1 0-1 15,4 0 1-15,-7 0 0 16,3-3 0-16,-4-1 0 16,0 4 0-16,0 0 0 15,0-4 1-15,-4 4-1 16,-1-4 0-16,1 4 0 16,0-4 1-16,-4 1 0 15,-1 3 0-15,-4 3-1 16,-8-3 1-16,-4 0-3 0,-5 0 0 15,0 0-6-15,-4 0 0 16,-4 4-4-16,4-15 0 16</inkml:trace>
  <inkml:trace contextRef="#ctx0" brushRef="#br0" timeOffset="19854.2885">11166 15195 28 0,'-17'15'14'0,"13"-23"-37"0,4 8 30 15,-5 4-6-15,5-4 0 16,-4 4 1-16,4 0 0 15,-4-1-3-15,0 1 1 16,4-4 1-16,0 0 0 16,4 4-1-16,4-4 0 15,5-4-1-15,4-3 1 16,0-5-1-16,-4 5 0 0,8 3 0 16,-8-4 1-16,4 1 0 31,0-1 1-31,4 5 0 15,1-5 1-15,-1 0 0 16,5 8 0-16,-1-3 1 0,1-1 0 0,-5 0 0 16,0 8 1-16,5-8-1 15,-1 4 1-15,1 0-1 16,-1 0 1-16,5-4-2 16,4 0 1-16,0-3-2 15,1-4 0-15,3 3-1 16,-4 0 0-16,0 1 0 15,-4 3 0-15,-5 0-1 16,5 0 1 0,0 1 0-16,4-5 0 15,4 1 0-15,1-1 1 16,-1 0-1-16,-4 1 0 16,0-1 0-16,-4 5 1 15,0-1 0-15,-5 4 0 0,-3 0 0 16,-1 0 0-16,0 0 0 15,5 0 0-15,-1-4-1 16,1 0 1-16,4 0-1 0,8 4 0 16,-4-3 0-16,-8-5 0 15,3 8-1-15,1 0 1 16,4 8 0-16,0-5 1 16,5 1-1-16,-1 0 0 15,0 0 0-15,1 0 0 16,-1-4 0-16,0 0 0 15,5 0 0-15,4 0 0 16,4 0 0-16,4 0 0 0,-8 0 0 16,0 0 0-16,0 0 0 15,0 0 0-15,4-4 0 16,4 0 0-16,0 0 0 16,-3 0 0-16,-6 1 0 15,1-5 0-15,4 4 0 16,5 0 0-16,-5 4-1 15,-9-3 1-15,5-1 0 16,0-4 0-16,0 1 0 16,4-1 0-16,0 1 0 15,0-1 0-15,0 4 0 16,0 0 1-16,-4 4-1 0,-4 0 1 16,8 0-1-16,-8 4 0 15,3-4 0-15,-3 0 0 16,-5 0-1-16,-4 0 1 15,0 0 0-15,5 4 0 16,-5-4 0-16,4 4 0 16,5-4 0-1,4 0 1-15,-1 4-1 16,-3-1 0-16,-5 1 0 16,9 4 0-16,0-1 0 15,-4 1 0-15,3-1 0 16,1 1 0-16,-4 3 0 15,-1-7 0-15,5 0-1 16,0-4 1-16,4 0 0 16,-4 0 0-16,0 0 0 0,0 4 0 15,0 0 0-15,-9 3 1 0,5-3-1 16,-1 3 0-16,1 1 0 16,4 0 1-16,-5-1-1 15,1 1 0-15,-1-1 0 16,1 1 0-16,-1-4 0 15,1-1 0-15,0 1-1 16,-1 0 1-16,1 0 0 16,-5 0 1-16,0-4-1 15,1 3 0-15,-1 1 0 16,5-4 0-16,-1 4 0 16,5 0 0-1,-4 3 0-15,-5-3 0 16,5 4 0-16,-1-5 0 0,1 5 0 15,4-4 1-15,4 0-1 16,-4-4 0-16,-1 7 0 16,1-11 1-16,4 1 0 15,1-1 0-15,-6 0-1 16,5 0 0-16,-4 0 1 16,-4-3 0-16,-5 7-1 15,5 0 0-15,-1-4 0 16,9 4 0-16,-4 0 0 15,4 4 0-15,-4 0-1 16,0-1 1-16,0-3 0 16,0-3 1-16,0-1-1 15,4 4 0-15,-4 4 1 16,-1-8 0-16,1 0 0 16,4 4 1-16,5 0-1 0,-5 4 1 15,0 0-1-15,-4-1 1 0,0 1-1 16,-5 0 0-16,1 0-1 15,-1-4 1-15,5-4-1 16,0 4 0-16,-4-4 0 16,-1 4 1-16,1 0-1 15,4-4 1-15,0 4 0 16,-1-3 0-16,5 3-1 0,1 0 1 16,-1-4-1-16,-4 8 1 15,8-8-1-15,-8 0 1 16,0 0-1-16,-1 4 1 31,1-4 0-31,4 4 0 0,-4-3 0 16,4-1 1-16,0-4-1 15,5 1 0-15,-1-1-1 16,1 1 0-16,-1-5 0 16,0 5 1-16,5-1-2 15,-1 1 1-15,1-1 0 16,-9 0 0-16,0 5 0 15,5-5 1-15,3 1-2 16,1 3 1-16,-5 0 0 16,-4 0 0-16,-4 0-1 15,0 1 1-15,-9-5-1 16,-8 4 0-16,0 0-1 16,-9 1 0-16,1-1-1 0,-10 0 1 15,-3-3-3-15,-9-5 1 16,-9 1-6-16,-8-8 1 0,-17-4-4 15,0-11 0-15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6T21:49:37.2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9935 5513 13 0,'-4'19'6'0,"0"-27"-21"0,4 8 13 16</inkml:trace>
  <inkml:trace contextRef="#ctx0" brushRef="#br0" timeOffset="509.9841">9999 5520 22 0,'0'-11'11'0,"0"7"-30"0,0 4 29 16,0 0-10-16,0 0 1 16,4-7 1-16,-4-1 0 15,0 8-3-15,0 0 1 0,-4-4 1 16,4 0 1-16,-8 4-1 15,3 0 0-15,5 4-1 16,0-4 1-16,0 0 0 16,0 0 0-16,0 4-1 15,0 0 1-15,0 0-1 16,5-1 1 0,7 1 0-16,-3-4 0 15,4 0-1-15,-1 0 1 16,5 0-1-16,5 0 0 0,3 0 0 15,1 0 1-15,-1 0-1 16,9 0 1-16,5 4 0 16,3-4 0-16,5-8 0 15,9 5 0-15,-5-1 0 16,0 0 0-16,0 8-1 16,4-8 1-16,5 4-1 0,-5 4 0 15,1 0 0-15,-5-1 0 16,0 1 0-16,4 0 0 15,-4-4 0-15,0 0 0 0,1 0-1 32,-14 0 0-32,-4 4 0 0,-9-4 0 0,-3 0-3 15,-9 4 1-15,4 14-3 16,-26-2 0-16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6T21:50:23.1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11881 5520 24 0,'-4'0'12'0,"-4"0"-31"16,8-3 25-16,-5 3-5 16,-3 0 0-16,-1 0 0 15,-3 0 0-15,-1 0-2 16,-9 3 1-16,5 5 0 0,0-1 1 16,0 1-1-16,0 0 0 15,0-5 0-15,5 5 0 16,3 0 0-16,1-1 1 15,3 1 0-15,5-1 0 16,9 1 0-16,4-1 1 16,4-3-1-1,4 0 0-15,9 0-1 0,4-4 1 0,8 0-1 16,9 0 1-16,13 0-1 16,9 0 0-16,12-8 0 31,9 1 0-31,-1-5 0 15,9-3 0-15,5 0 0 16,-9 4 0-16,-13 7 0 0,-13 4 0 16,-3 4-2-16,-14 3 1 15,-8 5-3-15,-13 6 0 0</inkml:trace>
  <inkml:trace contextRef="#ctx0" brushRef="#br0" timeOffset="10454.9925">4067 6591 38 0,'-13'11'19'0,"9"-22"-55"16,-5 11 41-16,5 4-6 0,4-4 0 15,-8 4 0-15,3-1 1 0,5 1 0 16,0-4 1-16,0 4-1 16,13 0 1-16,0 0 1 15,-5-4 0-15,9 3-1 16,5 1 1-16,3 0-1 16,1 0 1-16,8-1-1 31,-9 1 1-31,14 0-2 15,3 0 1-15,5 0 0 16,4 3 0-16,0-3-1 0,-4 0 1 16,0 3-1-16,0-3 0 15,-9 0 0-15,1 3 0 16,-1 1 1-16,5 0 0 0,3-5 0 16,-12 1 0-16,5 0 0 15,-1-4 1-15,-8 4-4 16,-9-4 1-16,0-4-5 0,-21 4 0 15</inkml:trace>
  <inkml:trace contextRef="#ctx0" brushRef="#br0" timeOffset="11622.9984">8053 6803 28 0,'13'4'14'0,"25"-12"-38"0,-25 4 30 0,4-7-6 16,0 3 1-16,0 1 1 15,4-1 0-15,1-3-2 16,7 0 0-16,5-5 1 15,5 5 1-15,3-8-1 32,5 4 1-32,0 0-1 0,0-4 1 0,8 0-2 0,1 4 1 31,7 0-1-31,1 3 1 16,9 1 0-16,-1-4 0 15,9 4-1-15,-9 3 0 0,1 1 0 16,-1 3 0-16,-8 4 0 15,-9-4 1-15,-8 4-2 16,-8-4 0-16,-10 0-2 16,-16 4 1-16,-17-3-4 15,-5-9 1-15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6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152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4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220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48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333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13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236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48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846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137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06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121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322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706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009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250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923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630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65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525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596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08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565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641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541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665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068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13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1484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061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3449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53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26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38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51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85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65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25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7.emf"/><Relationship Id="rId4" Type="http://schemas.openxmlformats.org/officeDocument/2006/relationships/customXml" Target="../ink/ink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19: Spanning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Linda Shapiro</a:t>
            </a:r>
          </a:p>
          <a:p>
            <a:r>
              <a:rPr lang="en-US" sz="2400" dirty="0" smtClean="0"/>
              <a:t>Winter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Example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4384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34655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793682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90812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58695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/>
              <a:t>f(4)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757421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/>
              <a:t>f(4)</a:t>
            </a:r>
          </a:p>
          <a:p>
            <a:pPr>
              <a:buNone/>
            </a:pPr>
            <a:r>
              <a:rPr lang="en-US" dirty="0" smtClean="0"/>
              <a:t>f(3)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57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(5,4),(4,3)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787597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f(4)  </a:t>
            </a:r>
            <a:r>
              <a:rPr lang="en-US" dirty="0" smtClean="0"/>
              <a:t>f(6)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f(3)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587947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f(1)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f(2)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f(7)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f(5)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f(4)  f(6)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f(3)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191750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Second Approach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Iterate through edges; output any edge that does not create a cycle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Correctness (hand-wavy):</a:t>
            </a:r>
          </a:p>
          <a:p>
            <a:pPr lvl="1"/>
            <a:r>
              <a:rPr lang="en-US" dirty="0" smtClean="0"/>
              <a:t>Goal is to build an acyclic connected graph</a:t>
            </a:r>
          </a:p>
          <a:p>
            <a:pPr lvl="1"/>
            <a:r>
              <a:rPr lang="en-US" dirty="0" smtClean="0"/>
              <a:t>When we add an edge, it adds a vertex to the tree </a:t>
            </a:r>
          </a:p>
          <a:p>
            <a:pPr lvl="2"/>
            <a:r>
              <a:rPr lang="en-US" dirty="0" smtClean="0"/>
              <a:t>Else it would have created a cycle</a:t>
            </a:r>
          </a:p>
          <a:p>
            <a:pPr lvl="1"/>
            <a:r>
              <a:rPr lang="en-US" dirty="0" smtClean="0"/>
              <a:t>The graph is connected, so we reach all vertices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Efficiency:</a:t>
            </a:r>
          </a:p>
          <a:p>
            <a:pPr lvl="1"/>
            <a:r>
              <a:rPr lang="en-US" dirty="0" smtClean="0"/>
              <a:t>Depends on how quickly you can detect cycles</a:t>
            </a:r>
          </a:p>
          <a:p>
            <a:pPr lvl="1"/>
            <a:r>
              <a:rPr lang="en-US" dirty="0" smtClean="0"/>
              <a:t>Reconsider after the example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90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(1,2), (3,4),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1215111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HW 4 due Wed, May 18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21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(3,4),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</a:t>
            </a:r>
          </a:p>
        </p:txBody>
      </p:sp>
    </p:spTree>
    <p:extLst>
      <p:ext uri="{BB962C8B-B14F-4D97-AF65-F5344CB8AC3E}">
        <p14:creationId xmlns:p14="http://schemas.microsoft.com/office/powerpoint/2010/main" val="3671478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</a:t>
            </a:r>
          </a:p>
        </p:txBody>
      </p:sp>
    </p:spTree>
    <p:extLst>
      <p:ext uri="{BB962C8B-B14F-4D97-AF65-F5344CB8AC3E}">
        <p14:creationId xmlns:p14="http://schemas.microsoft.com/office/powerpoint/2010/main" val="1458633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</a:t>
            </a:r>
          </a:p>
        </p:txBody>
      </p:sp>
    </p:spTree>
    <p:extLst>
      <p:ext uri="{BB962C8B-B14F-4D97-AF65-F5344CB8AC3E}">
        <p14:creationId xmlns:p14="http://schemas.microsoft.com/office/powerpoint/2010/main" val="3586388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 </a:t>
            </a:r>
          </a:p>
        </p:txBody>
      </p:sp>
    </p:spTree>
    <p:extLst>
      <p:ext uri="{BB962C8B-B14F-4D97-AF65-F5344CB8AC3E}">
        <p14:creationId xmlns:p14="http://schemas.microsoft.com/office/powerpoint/2010/main" val="1450845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129362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0" name="Ink 29"/>
              <p14:cNvContentPartPr/>
              <p14:nvPr/>
            </p14:nvContentPartPr>
            <p14:xfrm>
              <a:off x="2284200" y="3610800"/>
              <a:ext cx="549360" cy="481320"/>
            </p14:xfrm>
          </p:contentPart>
        </mc:Choice>
        <mc:Fallback>
          <p:pic>
            <p:nvPicPr>
              <p:cNvPr id="30" name="Ink 29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80600" y="3605400"/>
                <a:ext cx="557640" cy="49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2831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0" name="Ink 29"/>
              <p14:cNvContentPartPr/>
              <p14:nvPr/>
            </p14:nvContentPartPr>
            <p14:xfrm>
              <a:off x="4349520" y="3123360"/>
              <a:ext cx="390960" cy="392400"/>
            </p14:xfrm>
          </p:contentPart>
        </mc:Choice>
        <mc:Fallback>
          <p:pic>
            <p:nvPicPr>
              <p:cNvPr id="30" name="Ink 29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44840" y="3118680"/>
                <a:ext cx="401400" cy="40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2243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(2,3)</a:t>
            </a:r>
            <a:r>
              <a:rPr lang="en-US" dirty="0" smtClean="0"/>
              <a:t>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(1,5), (2,3)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00800" y="4876800"/>
            <a:ext cx="2236510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Can stop once we</a:t>
            </a:r>
          </a:p>
          <a:p>
            <a:r>
              <a:rPr lang="en-US" sz="2000" b="0" dirty="0" smtClean="0">
                <a:latin typeface="+mn-lt"/>
              </a:rPr>
              <a:t>have </a:t>
            </a:r>
            <a:r>
              <a:rPr lang="en-US" sz="2000" dirty="0" smtClean="0">
                <a:latin typeface="+mn-lt"/>
              </a:rPr>
              <a:t>|V|-1 </a:t>
            </a:r>
            <a:r>
              <a:rPr lang="en-US" sz="2000" b="0" dirty="0" smtClean="0">
                <a:latin typeface="+mn-lt"/>
              </a:rPr>
              <a:t>edges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0" name="Ink 29"/>
              <p14:cNvContentPartPr/>
              <p14:nvPr/>
            </p14:nvContentPartPr>
            <p14:xfrm>
              <a:off x="6001920" y="5613120"/>
              <a:ext cx="319320" cy="518040"/>
            </p14:xfrm>
          </p:contentPart>
        </mc:Choice>
        <mc:Fallback>
          <p:pic>
            <p:nvPicPr>
              <p:cNvPr id="30" name="Ink 29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97240" y="5608440"/>
                <a:ext cx="329760" cy="52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33033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Cycle Detection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To decide if an edge could form a cycle is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|V|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because we may need to traverse all edges already in the output</a:t>
            </a:r>
          </a:p>
          <a:p>
            <a:endParaRPr lang="en-US" dirty="0" smtClean="0"/>
          </a:p>
          <a:p>
            <a:r>
              <a:rPr lang="en-US" dirty="0" smtClean="0"/>
              <a:t>So overall algorithm would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|V||E|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But there is a faster way we know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se union-find!</a:t>
            </a:r>
          </a:p>
          <a:p>
            <a:pPr lvl="1"/>
            <a:r>
              <a:rPr lang="en-US" dirty="0" smtClean="0"/>
              <a:t>Initially, each item is in its own 1-element set</a:t>
            </a:r>
          </a:p>
          <a:p>
            <a:pPr lvl="1"/>
            <a:r>
              <a:rPr lang="en-US" dirty="0" smtClean="0"/>
              <a:t>Union sets when we add an edge that connects them</a:t>
            </a:r>
          </a:p>
          <a:p>
            <a:pPr lvl="1"/>
            <a:r>
              <a:rPr lang="en-US" dirty="0" smtClean="0"/>
              <a:t>Stop when we have one set</a:t>
            </a:r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01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Using Disjoint-Sets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Can use a disjoint-set implementation in our spanning-tree algorithm to detect cycles: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Invariant: 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 are connected in output-so-far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			</a:t>
            </a:r>
            <a:r>
              <a:rPr lang="en-US" dirty="0" err="1" smtClean="0">
                <a:solidFill>
                  <a:srgbClr val="FF0000"/>
                </a:solidFill>
              </a:rPr>
              <a:t>iff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	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u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 in the same set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Initially, each node is in its own set</a:t>
            </a:r>
          </a:p>
          <a:p>
            <a:r>
              <a:rPr lang="en-US" dirty="0" smtClean="0"/>
              <a:t>When processing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If 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find(u)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 equals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find(v)</a:t>
            </a:r>
            <a:r>
              <a:rPr lang="en-US" dirty="0" smtClean="0">
                <a:solidFill>
                  <a:schemeClr val="accent2"/>
                </a:solidFill>
              </a:rPr>
              <a:t>, then do not add the edge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Else add the edge and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union(find(u),find(v))</a:t>
            </a:r>
          </a:p>
          <a:p>
            <a:pPr lvl="1"/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</a:t>
            </a:r>
            <a:r>
              <a:rPr lang="en-US" b="1" dirty="0" smtClean="0">
                <a:latin typeface="+mj-lt"/>
                <a:cs typeface="Courier New" pitchFamily="49" charset="0"/>
              </a:rPr>
              <a:t>|E|</a:t>
            </a:r>
            <a:r>
              <a:rPr lang="en-US" dirty="0" smtClean="0">
                <a:latin typeface="+mj-lt"/>
                <a:cs typeface="Courier New" pitchFamily="49" charset="0"/>
              </a:rPr>
              <a:t>) operations that are almost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(1) amortized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1802880" y="4962240"/>
              <a:ext cx="5513400" cy="5191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98560" y="4955760"/>
                <a:ext cx="5525640" cy="52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9220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Done with </a:t>
            </a:r>
            <a:r>
              <a:rPr lang="en-US" dirty="0" err="1" smtClean="0">
                <a:solidFill>
                  <a:schemeClr val="accent2"/>
                </a:solidFill>
              </a:rPr>
              <a:t>Dijkstra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implement </a:t>
            </a:r>
            <a:r>
              <a:rPr lang="en-US" dirty="0"/>
              <a:t>Dijkstra’s </a:t>
            </a:r>
            <a:r>
              <a:rPr lang="en-US" dirty="0" smtClean="0"/>
              <a:t>algorithm in homework 5.</a:t>
            </a: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Onward….. Spanning trees!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24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(1,2), (3,4), (5,6), (5,7),(1,5), (1,6), (2,7), (2,3), (4,5), (4,7)</a:t>
            </a:r>
          </a:p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Sets: {1}  {2}  {3}  {4}  {5}  {6}  {7}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3124392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(1,2), (3,4), (5,6), (5,7),(1,5), (1,6), (2,7), (2,3), (4,5), (4,7)</a:t>
            </a:r>
          </a:p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Sets: {1,2}  {3}  {4}  {5}  {6}  {7}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 </a:t>
            </a:r>
          </a:p>
        </p:txBody>
      </p:sp>
    </p:spTree>
    <p:extLst>
      <p:ext uri="{BB962C8B-B14F-4D97-AF65-F5344CB8AC3E}">
        <p14:creationId xmlns:p14="http://schemas.microsoft.com/office/powerpoint/2010/main" val="1771651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(1,2), (3,4), (5,6), (5,7),(1,5), (1,6), (2,7), (2,3), (4,5), (4,7)</a:t>
            </a:r>
          </a:p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Sets: {1,2}  {3,4}  {5}  {6}  {7}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 (3,4) </a:t>
            </a:r>
          </a:p>
        </p:txBody>
      </p:sp>
    </p:spTree>
    <p:extLst>
      <p:ext uri="{BB962C8B-B14F-4D97-AF65-F5344CB8AC3E}">
        <p14:creationId xmlns:p14="http://schemas.microsoft.com/office/powerpoint/2010/main" val="637879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(1,2), (3,4), (5,6), (5,7),(1,5), (1,6), (2,7), (2,3), (4,5), (4,7)</a:t>
            </a:r>
          </a:p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Sets: {1,2}  {3,4}  {5,6}  {7}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 (3,4) (5,6)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0" name="Ink 29"/>
              <p14:cNvContentPartPr/>
              <p14:nvPr/>
            </p14:nvContentPartPr>
            <p14:xfrm>
              <a:off x="3573720" y="1973520"/>
              <a:ext cx="461880" cy="25200"/>
            </p14:xfrm>
          </p:contentPart>
        </mc:Choice>
        <mc:Fallback>
          <p:pic>
            <p:nvPicPr>
              <p:cNvPr id="30" name="Ink 29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71200" y="1969200"/>
                <a:ext cx="468720" cy="3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29754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(1,2), (3,4), (5,6), (5,7),(1,5), (1,6), (2,7), (2,3), (4,5), (4,7)</a:t>
            </a:r>
          </a:p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Sets: {1,2}  {3,4}  {5,6,7}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 (3,4) (5,6) (5,7)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0" name="Ink 29"/>
              <p14:cNvContentPartPr/>
              <p14:nvPr/>
            </p14:nvContentPartPr>
            <p14:xfrm>
              <a:off x="1448640" y="1986120"/>
              <a:ext cx="3223080" cy="464760"/>
            </p14:xfrm>
          </p:contentPart>
        </mc:Choice>
        <mc:Fallback>
          <p:pic>
            <p:nvPicPr>
              <p:cNvPr id="30" name="Ink 29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45040" y="1982160"/>
                <a:ext cx="3230640" cy="47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5654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(1,2), (3,4), (5,6), (5,7),(1,5), (1,6), (2,7), (2,3), (4,5), (4,7)</a:t>
            </a:r>
          </a:p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Sets: {3,4}  {5,6,7,1,2}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 (3,4) (5,6) (5,7) (1,5)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0" name="Ink 29"/>
              <p14:cNvContentPartPr/>
              <p14:nvPr/>
            </p14:nvContentPartPr>
            <p14:xfrm>
              <a:off x="2343960" y="2009160"/>
              <a:ext cx="2944080" cy="2059920"/>
            </p14:xfrm>
          </p:contentPart>
        </mc:Choice>
        <mc:Fallback>
          <p:pic>
            <p:nvPicPr>
              <p:cNvPr id="30" name="Ink 29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39280" y="2004480"/>
                <a:ext cx="2952720" cy="206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305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(1,2), (3,4), (5,6), (5,7),(1,5), </a:t>
            </a:r>
            <a:r>
              <a:rPr lang="en-US" dirty="0" smtClean="0">
                <a:solidFill>
                  <a:srgbClr val="FF0000"/>
                </a:solidFill>
              </a:rPr>
              <a:t>(1,6)</a:t>
            </a:r>
            <a:r>
              <a:rPr lang="en-US" dirty="0" smtClean="0"/>
              <a:t>, (2,7), (2,3), (4,5), (4,7)</a:t>
            </a:r>
          </a:p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Sets: {3,4}  {5,6,7,1,2}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 (3,4) (5,6) (5,7) (1,5)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0" name="Ink 29"/>
              <p14:cNvContentPartPr/>
              <p14:nvPr/>
            </p14:nvContentPartPr>
            <p14:xfrm>
              <a:off x="2541960" y="2297880"/>
              <a:ext cx="2738520" cy="1278000"/>
            </p14:xfrm>
          </p:contentPart>
        </mc:Choice>
        <mc:Fallback>
          <p:pic>
            <p:nvPicPr>
              <p:cNvPr id="30" name="Ink 29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37280" y="2293560"/>
                <a:ext cx="2746800" cy="128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8511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(1,2), (3,4), (5,6), (5,7),(1,5), </a:t>
            </a:r>
            <a:r>
              <a:rPr lang="en-US" dirty="0" smtClean="0">
                <a:solidFill>
                  <a:srgbClr val="FF0000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(2,7)</a:t>
            </a:r>
            <a:r>
              <a:rPr lang="en-US" dirty="0" smtClean="0"/>
              <a:t>, (2,3), (4,5), (4,7)</a:t>
            </a:r>
          </a:p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Sets: {3,4}  {5,6,7,1,2}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 (3,4) (5,6) (5,7) (1,5)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0" name="Ink 29"/>
              <p14:cNvContentPartPr/>
              <p14:nvPr/>
            </p14:nvContentPartPr>
            <p14:xfrm>
              <a:off x="1424160" y="2310120"/>
              <a:ext cx="1761840" cy="101160"/>
            </p14:xfrm>
          </p:contentPart>
        </mc:Choice>
        <mc:Fallback>
          <p:pic>
            <p:nvPicPr>
              <p:cNvPr id="30" name="Ink 29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0200" y="2306520"/>
                <a:ext cx="1770120" cy="10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3682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(1,2), (3,4), (5,6), (5,7),(1,5), </a:t>
            </a:r>
            <a:r>
              <a:rPr lang="en-US" dirty="0" smtClean="0">
                <a:solidFill>
                  <a:srgbClr val="FF0000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(2,7)</a:t>
            </a:r>
            <a:r>
              <a:rPr lang="en-US" dirty="0" smtClean="0"/>
              <a:t>, (2,3), (4,5), (4,7)</a:t>
            </a:r>
          </a:p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Sets: {3,4, 5,6,7,1,2}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502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 (3,4) (5,6) (5,7) (1,5) (2,3)</a:t>
            </a:r>
          </a:p>
        </p:txBody>
      </p:sp>
    </p:spTree>
    <p:extLst>
      <p:ext uri="{BB962C8B-B14F-4D97-AF65-F5344CB8AC3E}">
        <p14:creationId xmlns:p14="http://schemas.microsoft.com/office/powerpoint/2010/main" val="342292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236220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0" y="234696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05200" y="2358813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0" y="358140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358140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5200" y="356495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470334" y="2762310"/>
            <a:ext cx="815666" cy="8026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1470334" y="2762310"/>
            <a:ext cx="815666" cy="8026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6" idx="2"/>
            <a:endCxn id="9" idx="0"/>
          </p:cNvCxnSpPr>
          <p:nvPr/>
        </p:nvCxnSpPr>
        <p:spPr bwMode="auto">
          <a:xfrm>
            <a:off x="1306667" y="2762310"/>
            <a:ext cx="0" cy="8190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9" idx="3"/>
            <a:endCxn id="10" idx="1"/>
          </p:cNvCxnSpPr>
          <p:nvPr/>
        </p:nvCxnSpPr>
        <p:spPr bwMode="auto">
          <a:xfrm>
            <a:off x="1470334" y="3781455"/>
            <a:ext cx="81566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2613334" y="2747070"/>
            <a:ext cx="891866" cy="8178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2613334" y="2762310"/>
            <a:ext cx="891866" cy="8190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7" idx="3"/>
            <a:endCxn id="8" idx="1"/>
          </p:cNvCxnSpPr>
          <p:nvPr/>
        </p:nvCxnSpPr>
        <p:spPr bwMode="auto">
          <a:xfrm>
            <a:off x="2613334" y="2547015"/>
            <a:ext cx="891866" cy="118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8" idx="2"/>
            <a:endCxn id="11" idx="0"/>
          </p:cNvCxnSpPr>
          <p:nvPr/>
        </p:nvCxnSpPr>
        <p:spPr bwMode="auto">
          <a:xfrm>
            <a:off x="3668867" y="2758923"/>
            <a:ext cx="0" cy="8060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1" idx="1"/>
            <a:endCxn id="10" idx="3"/>
          </p:cNvCxnSpPr>
          <p:nvPr/>
        </p:nvCxnSpPr>
        <p:spPr bwMode="auto">
          <a:xfrm flipH="1">
            <a:off x="2613334" y="3765005"/>
            <a:ext cx="891866" cy="164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6" idx="3"/>
          </p:cNvCxnSpPr>
          <p:nvPr/>
        </p:nvCxnSpPr>
        <p:spPr bwMode="auto">
          <a:xfrm>
            <a:off x="1470334" y="2562255"/>
            <a:ext cx="81566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7" idx="2"/>
            <a:endCxn id="10" idx="0"/>
          </p:cNvCxnSpPr>
          <p:nvPr/>
        </p:nvCxnSpPr>
        <p:spPr bwMode="auto">
          <a:xfrm>
            <a:off x="2449667" y="2747070"/>
            <a:ext cx="0" cy="8343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838200" y="1371600"/>
            <a:ext cx="6673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Edges in arbitrary order:</a:t>
            </a:r>
          </a:p>
          <a:p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(2,5) (2,3) (1,2) (1,4) (2,4) (3,6) (3,5) (1,5) (2,6) (4,5) (5,6)</a:t>
            </a:r>
          </a:p>
        </p:txBody>
      </p:sp>
    </p:spTree>
    <p:extLst>
      <p:ext uri="{BB962C8B-B14F-4D97-AF65-F5344CB8AC3E}">
        <p14:creationId xmlns:p14="http://schemas.microsoft.com/office/powerpoint/2010/main" val="2464171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Spanning Trees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/>
          <a:lstStyle/>
          <a:p>
            <a:r>
              <a:rPr lang="en-US" dirty="0" smtClean="0"/>
              <a:t>A simple problem: Given a </a:t>
            </a:r>
            <a:r>
              <a:rPr lang="en-US" i="1" dirty="0" smtClean="0">
                <a:solidFill>
                  <a:srgbClr val="FF0000"/>
                </a:solidFill>
              </a:rPr>
              <a:t>connected</a:t>
            </a:r>
            <a:r>
              <a:rPr lang="en-US" dirty="0" smtClean="0"/>
              <a:t>  undirected graph </a:t>
            </a:r>
            <a:r>
              <a:rPr lang="en-US" b="1" dirty="0" smtClean="0"/>
              <a:t>G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), find a </a:t>
            </a:r>
            <a:r>
              <a:rPr lang="en-US" dirty="0" smtClean="0">
                <a:solidFill>
                  <a:srgbClr val="FF0000"/>
                </a:solidFill>
              </a:rPr>
              <a:t>minimal subset </a:t>
            </a:r>
            <a:r>
              <a:rPr lang="en-US" dirty="0" smtClean="0"/>
              <a:t>of edges such that </a:t>
            </a:r>
            <a:r>
              <a:rPr lang="en-US" b="1" dirty="0" smtClean="0"/>
              <a:t>G</a:t>
            </a:r>
            <a:r>
              <a:rPr lang="en-US" dirty="0" smtClean="0"/>
              <a:t> is still connected</a:t>
            </a:r>
          </a:p>
          <a:p>
            <a:pPr lvl="1"/>
            <a:r>
              <a:rPr lang="en-US" dirty="0" smtClean="0"/>
              <a:t>A graph </a:t>
            </a:r>
            <a:r>
              <a:rPr lang="en-US" b="1" dirty="0" smtClean="0"/>
              <a:t>G2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E2</a:t>
            </a:r>
            <a:r>
              <a:rPr lang="en-US" dirty="0" smtClean="0"/>
              <a:t>) such that </a:t>
            </a:r>
            <a:r>
              <a:rPr lang="en-US" b="1" dirty="0" smtClean="0"/>
              <a:t>G2</a:t>
            </a:r>
            <a:r>
              <a:rPr lang="en-US" dirty="0" smtClean="0"/>
              <a:t> is connected and removing any edge from </a:t>
            </a:r>
            <a:r>
              <a:rPr lang="en-US" b="1" dirty="0" smtClean="0"/>
              <a:t>E2</a:t>
            </a:r>
            <a:r>
              <a:rPr lang="en-US" dirty="0" smtClean="0"/>
              <a:t> makes </a:t>
            </a:r>
            <a:r>
              <a:rPr lang="en-US" b="1" dirty="0" smtClean="0"/>
              <a:t>G2</a:t>
            </a:r>
            <a:r>
              <a:rPr lang="en-US" dirty="0" smtClean="0"/>
              <a:t> disconnected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102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105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772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705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5715000" y="37322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858000" y="38862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162800" y="37338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0104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83058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858000" y="48768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7010400" y="54864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10200" y="54102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52578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57150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4343400" y="4724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79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236220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0" y="234696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05200" y="2358813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0" y="358140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358140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5200" y="356495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470334" y="2762310"/>
            <a:ext cx="815666" cy="8026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1470334" y="2762310"/>
            <a:ext cx="815666" cy="8026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6" idx="2"/>
            <a:endCxn id="9" idx="0"/>
          </p:cNvCxnSpPr>
          <p:nvPr/>
        </p:nvCxnSpPr>
        <p:spPr bwMode="auto">
          <a:xfrm>
            <a:off x="1306667" y="2762310"/>
            <a:ext cx="0" cy="8190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9" idx="3"/>
            <a:endCxn id="10" idx="1"/>
          </p:cNvCxnSpPr>
          <p:nvPr/>
        </p:nvCxnSpPr>
        <p:spPr bwMode="auto">
          <a:xfrm>
            <a:off x="1470334" y="3781455"/>
            <a:ext cx="81566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2613334" y="2747070"/>
            <a:ext cx="891866" cy="8178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2613334" y="2762310"/>
            <a:ext cx="891866" cy="8190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7" idx="3"/>
            <a:endCxn id="8" idx="1"/>
          </p:cNvCxnSpPr>
          <p:nvPr/>
        </p:nvCxnSpPr>
        <p:spPr bwMode="auto">
          <a:xfrm>
            <a:off x="2613334" y="2547015"/>
            <a:ext cx="891866" cy="118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8" idx="2"/>
            <a:endCxn id="11" idx="0"/>
          </p:cNvCxnSpPr>
          <p:nvPr/>
        </p:nvCxnSpPr>
        <p:spPr bwMode="auto">
          <a:xfrm>
            <a:off x="3668867" y="2758923"/>
            <a:ext cx="0" cy="8060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1" idx="1"/>
            <a:endCxn id="10" idx="3"/>
          </p:cNvCxnSpPr>
          <p:nvPr/>
        </p:nvCxnSpPr>
        <p:spPr bwMode="auto">
          <a:xfrm flipH="1">
            <a:off x="2613334" y="3765005"/>
            <a:ext cx="891866" cy="164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6" idx="3"/>
          </p:cNvCxnSpPr>
          <p:nvPr/>
        </p:nvCxnSpPr>
        <p:spPr bwMode="auto">
          <a:xfrm>
            <a:off x="1470334" y="2562255"/>
            <a:ext cx="81566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7" idx="2"/>
            <a:endCxn id="10" idx="0"/>
          </p:cNvCxnSpPr>
          <p:nvPr/>
        </p:nvCxnSpPr>
        <p:spPr bwMode="auto">
          <a:xfrm>
            <a:off x="2449667" y="2747070"/>
            <a:ext cx="0" cy="8343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838200" y="1371600"/>
            <a:ext cx="6673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Edges in arbitrary order:</a:t>
            </a:r>
          </a:p>
          <a:p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(2,5) (2,3) (1,2) (1,4) (2,4) (3,6) (3,5) (1,5) (2,6) (4,5) (5,6)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2362200"/>
            <a:ext cx="7104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(2,5)</a:t>
            </a:r>
          </a:p>
          <a:p>
            <a:r>
              <a:rPr lang="en-US" sz="2000" b="0" dirty="0" smtClean="0">
                <a:latin typeface="+mn-lt"/>
              </a:rPr>
              <a:t>(2,3)</a:t>
            </a:r>
          </a:p>
          <a:p>
            <a:r>
              <a:rPr lang="en-US" sz="2000" b="0" dirty="0" smtClean="0">
                <a:latin typeface="+mn-lt"/>
              </a:rPr>
              <a:t>(1,2)</a:t>
            </a:r>
          </a:p>
          <a:p>
            <a:r>
              <a:rPr lang="en-US" sz="2000" b="0" dirty="0" smtClean="0">
                <a:latin typeface="+mn-lt"/>
              </a:rPr>
              <a:t>(1,4)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(2,4)</a:t>
            </a:r>
          </a:p>
          <a:p>
            <a:r>
              <a:rPr lang="en-US" sz="2000" b="0" dirty="0" smtClean="0">
                <a:latin typeface="+mn-lt"/>
              </a:rPr>
              <a:t>(3,6)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48400" y="2362200"/>
            <a:ext cx="156324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{2,5}</a:t>
            </a:r>
          </a:p>
          <a:p>
            <a:r>
              <a:rPr lang="en-US" sz="2000" b="0" dirty="0" smtClean="0">
                <a:latin typeface="+mn-lt"/>
              </a:rPr>
              <a:t>{2,3,5}</a:t>
            </a:r>
          </a:p>
          <a:p>
            <a:r>
              <a:rPr lang="en-US" sz="2000" b="0" dirty="0" smtClean="0">
                <a:latin typeface="+mn-lt"/>
              </a:rPr>
              <a:t>{1,2,3,5)</a:t>
            </a:r>
          </a:p>
          <a:p>
            <a:r>
              <a:rPr lang="en-US" sz="2000" b="0" dirty="0" smtClean="0">
                <a:latin typeface="+mn-lt"/>
              </a:rPr>
              <a:t>{1,2,3,4,5}</a:t>
            </a:r>
          </a:p>
          <a:p>
            <a:r>
              <a:rPr lang="en-US" sz="2000" b="0" dirty="0" smtClean="0">
                <a:latin typeface="+mn-lt"/>
              </a:rPr>
              <a:t>{1,2,3,4,5}</a:t>
            </a:r>
          </a:p>
          <a:p>
            <a:r>
              <a:rPr lang="en-US" sz="2000" b="0" dirty="0" smtClean="0">
                <a:latin typeface="+mn-lt"/>
              </a:rPr>
              <a:t>{1,2,3,4,5,6}</a:t>
            </a:r>
          </a:p>
        </p:txBody>
      </p:sp>
    </p:spTree>
    <p:extLst>
      <p:ext uri="{BB962C8B-B14F-4D97-AF65-F5344CB8AC3E}">
        <p14:creationId xmlns:p14="http://schemas.microsoft.com/office/powerpoint/2010/main" val="11079464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236220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0" y="234696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05200" y="2358813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0" y="358140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358140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5200" y="356495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470334" y="2762310"/>
            <a:ext cx="815666" cy="8026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1470334" y="2762310"/>
            <a:ext cx="815666" cy="8026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6" idx="2"/>
            <a:endCxn id="9" idx="0"/>
          </p:cNvCxnSpPr>
          <p:nvPr/>
        </p:nvCxnSpPr>
        <p:spPr bwMode="auto">
          <a:xfrm>
            <a:off x="1306667" y="2762310"/>
            <a:ext cx="0" cy="8190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9" idx="3"/>
            <a:endCxn id="10" idx="1"/>
          </p:cNvCxnSpPr>
          <p:nvPr/>
        </p:nvCxnSpPr>
        <p:spPr bwMode="auto">
          <a:xfrm>
            <a:off x="1470334" y="3781455"/>
            <a:ext cx="81566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2613334" y="2747070"/>
            <a:ext cx="891866" cy="8178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2613334" y="2762310"/>
            <a:ext cx="891866" cy="8190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7" idx="3"/>
            <a:endCxn id="8" idx="1"/>
          </p:cNvCxnSpPr>
          <p:nvPr/>
        </p:nvCxnSpPr>
        <p:spPr bwMode="auto">
          <a:xfrm>
            <a:off x="2613334" y="2547015"/>
            <a:ext cx="891866" cy="118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8" idx="2"/>
            <a:endCxn id="11" idx="0"/>
          </p:cNvCxnSpPr>
          <p:nvPr/>
        </p:nvCxnSpPr>
        <p:spPr bwMode="auto">
          <a:xfrm>
            <a:off x="3668867" y="2758923"/>
            <a:ext cx="0" cy="8060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1" idx="1"/>
            <a:endCxn id="10" idx="3"/>
          </p:cNvCxnSpPr>
          <p:nvPr/>
        </p:nvCxnSpPr>
        <p:spPr bwMode="auto">
          <a:xfrm flipH="1">
            <a:off x="2613334" y="3765005"/>
            <a:ext cx="891866" cy="164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6" idx="3"/>
          </p:cNvCxnSpPr>
          <p:nvPr/>
        </p:nvCxnSpPr>
        <p:spPr bwMode="auto">
          <a:xfrm>
            <a:off x="1470334" y="2562255"/>
            <a:ext cx="81566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7" idx="2"/>
            <a:endCxn id="10" idx="0"/>
          </p:cNvCxnSpPr>
          <p:nvPr/>
        </p:nvCxnSpPr>
        <p:spPr bwMode="auto">
          <a:xfrm>
            <a:off x="2449667" y="2747070"/>
            <a:ext cx="0" cy="8343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838200" y="1371600"/>
            <a:ext cx="6673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Edges in arbitrary order:</a:t>
            </a:r>
          </a:p>
          <a:p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(2,5) (2,3) (1,2) (1,4) (2,4) (3,6) (3,5) (1,5) (2,6) (4,5) (5,6)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2362200"/>
            <a:ext cx="7104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(2,5)</a:t>
            </a:r>
          </a:p>
          <a:p>
            <a:r>
              <a:rPr lang="en-US" sz="2000" b="0" dirty="0" smtClean="0">
                <a:latin typeface="+mn-lt"/>
              </a:rPr>
              <a:t>(2,3)</a:t>
            </a:r>
          </a:p>
          <a:p>
            <a:r>
              <a:rPr lang="en-US" sz="2000" b="0" dirty="0" smtClean="0">
                <a:latin typeface="+mn-lt"/>
              </a:rPr>
              <a:t>(1,2)</a:t>
            </a:r>
          </a:p>
          <a:p>
            <a:r>
              <a:rPr lang="en-US" sz="2000" b="0" dirty="0" smtClean="0">
                <a:latin typeface="+mn-lt"/>
              </a:rPr>
              <a:t>(1,4)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(2,4)</a:t>
            </a:r>
          </a:p>
          <a:p>
            <a:r>
              <a:rPr lang="en-US" sz="2000" b="0" dirty="0" smtClean="0">
                <a:latin typeface="+mn-lt"/>
              </a:rPr>
              <a:t>(3,6)</a:t>
            </a:r>
          </a:p>
        </p:txBody>
      </p:sp>
    </p:spTree>
    <p:extLst>
      <p:ext uri="{BB962C8B-B14F-4D97-AF65-F5344CB8AC3E}">
        <p14:creationId xmlns:p14="http://schemas.microsoft.com/office/powerpoint/2010/main" val="2022342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Summary So Far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spanning-tree problem</a:t>
            </a:r>
          </a:p>
          <a:p>
            <a:pPr lvl="1"/>
            <a:r>
              <a:rPr lang="en-US" dirty="0" smtClean="0"/>
              <a:t>Add nodes to partial tree approach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Add acyclic edges approach is </a:t>
            </a:r>
            <a:r>
              <a:rPr lang="en-US" i="1" dirty="0" smtClean="0"/>
              <a:t>almost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Using union-find “as a black box”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really want to solve the </a:t>
            </a:r>
            <a:r>
              <a:rPr lang="en-US" dirty="0" smtClean="0">
                <a:solidFill>
                  <a:srgbClr val="FF0000"/>
                </a:solidFill>
              </a:rPr>
              <a:t>minimum-spanning-tree problem</a:t>
            </a:r>
          </a:p>
          <a:p>
            <a:pPr lvl="1"/>
            <a:r>
              <a:rPr lang="en-US" dirty="0" smtClean="0"/>
              <a:t>Given a weighted undirected graph, give a spanning tree of minimum weight</a:t>
            </a:r>
          </a:p>
          <a:p>
            <a:pPr lvl="1"/>
            <a:r>
              <a:rPr lang="en-US" dirty="0" smtClean="0"/>
              <a:t>Same two approaches will work with minor modifications</a:t>
            </a:r>
          </a:p>
          <a:p>
            <a:pPr lvl="1"/>
            <a:r>
              <a:rPr lang="en-US" dirty="0" smtClean="0"/>
              <a:t>Both will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dirty="0"/>
              <a:t>|E| </a:t>
            </a:r>
            <a:r>
              <a:rPr lang="en-US" dirty="0">
                <a:cs typeface="Courier New" pitchFamily="49" charset="0"/>
              </a:rPr>
              <a:t>log </a:t>
            </a:r>
            <a:r>
              <a:rPr lang="en-US" dirty="0"/>
              <a:t>|V|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493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Algorithm #1</a:t>
            </a:r>
          </a:p>
          <a:p>
            <a:pPr algn="ctr">
              <a:buNone/>
            </a:pPr>
            <a:r>
              <a:rPr lang="en-US" dirty="0" smtClean="0"/>
              <a:t>Shortest-path is to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algn="ctr">
              <a:buNone/>
            </a:pPr>
            <a:r>
              <a:rPr lang="en-US" dirty="0" smtClean="0"/>
              <a:t>as</a:t>
            </a:r>
          </a:p>
          <a:p>
            <a:pPr algn="ctr">
              <a:buNone/>
            </a:pPr>
            <a:r>
              <a:rPr lang="en-US" dirty="0" smtClean="0"/>
              <a:t>Minimum Spanning Tree is to </a:t>
            </a:r>
            <a:r>
              <a:rPr lang="en-US" dirty="0" smtClean="0">
                <a:solidFill>
                  <a:schemeClr val="accent2"/>
                </a:solidFill>
              </a:rPr>
              <a:t>Prim’s Algorithm</a:t>
            </a:r>
          </a:p>
          <a:p>
            <a:pPr algn="ctr">
              <a:buNone/>
            </a:pPr>
            <a:r>
              <a:rPr lang="en-US" dirty="0" smtClean="0"/>
              <a:t>(Both based on expanding cloud of known vertices, basically using a priority queue instead of a DFS stack)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Algorithm #2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Kruskal’s</a:t>
            </a:r>
            <a:r>
              <a:rPr lang="en-US" dirty="0" smtClean="0">
                <a:solidFill>
                  <a:schemeClr val="accent2"/>
                </a:solidFill>
              </a:rPr>
              <a:t> Algorithm</a:t>
            </a:r>
            <a:r>
              <a:rPr lang="en-US" dirty="0" smtClean="0"/>
              <a:t> for Minimum Spanning Tree</a:t>
            </a:r>
          </a:p>
          <a:p>
            <a:pPr algn="ctr">
              <a:buNone/>
            </a:pPr>
            <a:r>
              <a:rPr lang="en-US" dirty="0" smtClean="0"/>
              <a:t>is</a:t>
            </a:r>
          </a:p>
          <a:p>
            <a:pPr algn="ctr">
              <a:buNone/>
            </a:pPr>
            <a:r>
              <a:rPr lang="en-US" dirty="0" smtClean="0"/>
              <a:t>Exactly our 2</a:t>
            </a:r>
            <a:r>
              <a:rPr lang="en-US" baseline="30000" dirty="0" smtClean="0"/>
              <a:t>nd</a:t>
            </a:r>
            <a:r>
              <a:rPr lang="en-US" dirty="0" smtClean="0"/>
              <a:t> approach to spanning tree </a:t>
            </a:r>
          </a:p>
          <a:p>
            <a:pPr algn="ctr">
              <a:buNone/>
            </a:pPr>
            <a:r>
              <a:rPr lang="en-US" dirty="0" smtClean="0"/>
              <a:t>but process edges in cost order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04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Observations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solution to this problem is a tree</a:t>
            </a:r>
          </a:p>
          <a:p>
            <a:pPr marL="857250" lvl="1" indent="-457200"/>
            <a:r>
              <a:rPr lang="en-US" dirty="0" smtClean="0"/>
              <a:t>Recall a tree does not need a root; just means acyclic</a:t>
            </a:r>
          </a:p>
          <a:p>
            <a:pPr marL="857250" lvl="1" indent="-457200"/>
            <a:r>
              <a:rPr lang="en-US" dirty="0" smtClean="0"/>
              <a:t>For any cycle, could remove an edge and still be connected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Solution not unique unless original graph was already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Problem ill-defined if original graph not connected</a:t>
            </a:r>
          </a:p>
          <a:p>
            <a:pPr marL="857250" lvl="1" indent="-457200"/>
            <a:r>
              <a:rPr lang="en-US" dirty="0" smtClean="0"/>
              <a:t>So </a:t>
            </a:r>
            <a:r>
              <a:rPr lang="en-US" b="1" dirty="0" smtClean="0"/>
              <a:t>|E| ≥ |V|-1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tree with </a:t>
            </a:r>
            <a:r>
              <a:rPr lang="en-US" b="1" dirty="0" smtClean="0"/>
              <a:t>|V|</a:t>
            </a:r>
            <a:r>
              <a:rPr lang="en-US" dirty="0" smtClean="0"/>
              <a:t> nodes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</a:p>
          <a:p>
            <a:pPr marL="857250" lvl="1" indent="-457200"/>
            <a:r>
              <a:rPr lang="en-US" dirty="0" smtClean="0"/>
              <a:t>So </a:t>
            </a:r>
            <a:r>
              <a:rPr lang="en-US" dirty="0" smtClean="0">
                <a:solidFill>
                  <a:srgbClr val="FF0000"/>
                </a:solidFill>
              </a:rPr>
              <a:t>every</a:t>
            </a:r>
            <a:r>
              <a:rPr lang="en-US" dirty="0" smtClean="0"/>
              <a:t> solution to the spanning tree problem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48400" y="48260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63640" y="1079378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2800" y="482600"/>
            <a:ext cx="3129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67519" y="1079378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cxnSp>
        <p:nvCxnSpPr>
          <p:cNvPr id="12" name="Straight Connector 11"/>
          <p:cNvCxnSpPr>
            <a:stCxn id="7" idx="3"/>
            <a:endCxn id="9" idx="1"/>
          </p:cNvCxnSpPr>
          <p:nvPr/>
        </p:nvCxnSpPr>
        <p:spPr bwMode="auto">
          <a:xfrm>
            <a:off x="6575734" y="682655"/>
            <a:ext cx="58706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9" idx="2"/>
            <a:endCxn id="10" idx="0"/>
          </p:cNvCxnSpPr>
          <p:nvPr/>
        </p:nvCxnSpPr>
        <p:spPr bwMode="auto">
          <a:xfrm>
            <a:off x="7319253" y="882710"/>
            <a:ext cx="11933" cy="19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8" idx="3"/>
            <a:endCxn id="10" idx="1"/>
          </p:cNvCxnSpPr>
          <p:nvPr/>
        </p:nvCxnSpPr>
        <p:spPr bwMode="auto">
          <a:xfrm>
            <a:off x="6590974" y="1279433"/>
            <a:ext cx="57654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7" idx="2"/>
            <a:endCxn id="8" idx="0"/>
          </p:cNvCxnSpPr>
          <p:nvPr/>
        </p:nvCxnSpPr>
        <p:spPr bwMode="auto">
          <a:xfrm>
            <a:off x="6412067" y="882710"/>
            <a:ext cx="15240" cy="19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6575734" y="882710"/>
            <a:ext cx="587066" cy="19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82600"/>
            <a:ext cx="136525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94030"/>
            <a:ext cx="136525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429000" y="627101"/>
            <a:ext cx="10102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|V|=4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|V|-1=3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3" name="Ink 12"/>
              <p14:cNvContentPartPr/>
              <p14:nvPr/>
            </p14:nvContentPartPr>
            <p14:xfrm>
              <a:off x="4971960" y="606240"/>
              <a:ext cx="3829680" cy="76428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66920" y="600480"/>
                <a:ext cx="3839400" cy="77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73555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Spanning Trees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Can we find another spanning tree in the bigger one?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Pick a start node and think like a tree.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102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105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2</a:t>
            </a: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772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705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5715000" y="3732213"/>
            <a:ext cx="1143000" cy="3063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8580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1628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0104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83058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858000" y="4876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7010400" y="54864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10200" y="5410200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52578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57150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4343400" y="4724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2" name="Ink 41"/>
              <p14:cNvContentPartPr/>
              <p14:nvPr/>
            </p14:nvContentPartPr>
            <p14:xfrm>
              <a:off x="5258520" y="3721320"/>
              <a:ext cx="3245760" cy="2034000"/>
            </p14:xfrm>
          </p:contentPart>
        </mc:Choice>
        <mc:Fallback>
          <p:pic>
            <p:nvPicPr>
              <p:cNvPr id="42" name="Ink 4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52760" y="3717720"/>
                <a:ext cx="3256560" cy="204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41267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Motivation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spanning tree</a:t>
            </a:r>
            <a:r>
              <a:rPr lang="en-US" dirty="0" smtClean="0"/>
              <a:t> connects all the nodes with as few edges as possible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Example:</a:t>
            </a:r>
            <a:r>
              <a:rPr lang="en-US" dirty="0" smtClean="0"/>
              <a:t> A “phone tree” so everybody gets the message and no unnecessary calls get made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most compelling uses, we have a </a:t>
            </a:r>
            <a:r>
              <a:rPr lang="en-US" i="1" dirty="0" smtClean="0"/>
              <a:t>weighted</a:t>
            </a:r>
            <a:r>
              <a:rPr lang="en-US" dirty="0" smtClean="0"/>
              <a:t>  undirected graph and we want a tree of least total cost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Example: </a:t>
            </a:r>
            <a:r>
              <a:rPr lang="en-US" dirty="0" smtClean="0"/>
              <a:t>Electrical wiring for a house or clock wires on a chip</a:t>
            </a:r>
          </a:p>
          <a:p>
            <a:pPr>
              <a:buNone/>
            </a:pPr>
            <a:endParaRPr lang="en-US" sz="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1029" name="Picture 5" descr="C:\Users\shapiro\AppData\Local\Microsoft\Windows\Temporary Internet Files\Content.IE5\13TK8L8G\5391880533_e34fc15070_z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514600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67000" y="3048000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John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05000" y="3733800"/>
            <a:ext cx="912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Parihk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7908" y="3733800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Ezgi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92827" y="4373638"/>
            <a:ext cx="2148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Shu         </a:t>
            </a:r>
            <a:r>
              <a:rPr lang="en-US" sz="2000" b="0" dirty="0" err="1" smtClean="0">
                <a:latin typeface="+mn-lt"/>
              </a:rPr>
              <a:t>Deepali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H="1">
            <a:off x="2361214" y="3448110"/>
            <a:ext cx="676240" cy="2856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endCxn id="9" idx="0"/>
          </p:cNvCxnSpPr>
          <p:nvPr/>
        </p:nvCxnSpPr>
        <p:spPr bwMode="auto">
          <a:xfrm>
            <a:off x="3037454" y="3448110"/>
            <a:ext cx="712856" cy="2856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9" idx="2"/>
          </p:cNvCxnSpPr>
          <p:nvPr/>
        </p:nvCxnSpPr>
        <p:spPr bwMode="auto">
          <a:xfrm flipH="1">
            <a:off x="3124200" y="4133910"/>
            <a:ext cx="626110" cy="2380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H="1">
            <a:off x="1981200" y="4133910"/>
            <a:ext cx="380014" cy="2380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98207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Two Approaches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Different algorithmic approaches to the (unweighted) spanning-tree problem: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a </a:t>
            </a:r>
            <a:r>
              <a:rPr lang="en-US" dirty="0" smtClean="0">
                <a:solidFill>
                  <a:srgbClr val="FF0000"/>
                </a:solidFill>
              </a:rPr>
              <a:t>graph traversal </a:t>
            </a:r>
            <a:r>
              <a:rPr lang="en-US" dirty="0" smtClean="0"/>
              <a:t>(e.g., depth-first search, but any traversal will do), keeping track of edges that form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Iterate through edges</a:t>
            </a:r>
            <a:r>
              <a:rPr lang="en-US" dirty="0" smtClean="0"/>
              <a:t>; add to output any edge that does not create a 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802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Spanning tree via DFS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2192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spanning_tree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 </a:t>
            </a:r>
            <a:r>
              <a:rPr lang="en-US" sz="2000" kern="0" dirty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	</a:t>
            </a:r>
            <a:r>
              <a:rPr lang="en-US" sz="2000" kern="0" dirty="0" err="1" smtClean="0">
                <a:latin typeface="Courier New" pitchFamily="49" charset="0"/>
              </a:rPr>
              <a:t>i.marked</a:t>
            </a:r>
            <a:r>
              <a:rPr lang="en-US" sz="2000" kern="0" dirty="0" smtClean="0">
                <a:latin typeface="Courier New" pitchFamily="49" charset="0"/>
              </a:rPr>
              <a:t> = 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some node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: f(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f(Node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i.marked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j adjacent to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	  if(!</a:t>
            </a:r>
            <a:r>
              <a:rPr lang="en-US" sz="2000" kern="0" dirty="0" err="1" smtClean="0">
                <a:latin typeface="Courier New" pitchFamily="49" charset="0"/>
              </a:rPr>
              <a:t>j.marked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add(</a:t>
            </a:r>
            <a:r>
              <a:rPr lang="en-US" sz="2000" kern="0" dirty="0" err="1" smtClean="0">
                <a:latin typeface="Courier New" pitchFamily="49" charset="0"/>
              </a:rPr>
              <a:t>i,j</a:t>
            </a:r>
            <a:r>
              <a:rPr lang="en-US" sz="2000" kern="0" dirty="0" smtClean="0">
                <a:latin typeface="Courier New" pitchFamily="49" charset="0"/>
              </a:rPr>
              <a:t>) to output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f(j)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DFS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5257800"/>
            <a:ext cx="815338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Correctness: DFS reaches each node.  We add one edge to connect it</a:t>
            </a:r>
          </a:p>
          <a:p>
            <a:r>
              <a:rPr lang="en-US" sz="2000" b="0" dirty="0" smtClean="0">
                <a:latin typeface="+mn-lt"/>
              </a:rPr>
              <a:t> to the already visited nodes.  Order affects result, not correctness.</a:t>
            </a:r>
          </a:p>
          <a:p>
            <a:endParaRPr lang="en-US" sz="1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Time: </a:t>
            </a:r>
            <a:r>
              <a:rPr lang="en-US" sz="2000" b="0" i="1" dirty="0" smtClean="0">
                <a:latin typeface="+mn-lt"/>
              </a:rPr>
              <a:t>O</a:t>
            </a:r>
            <a:r>
              <a:rPr lang="en-US" sz="2000" b="0" dirty="0" smtClean="0">
                <a:latin typeface="+mn-lt"/>
              </a:rPr>
              <a:t>(</a:t>
            </a:r>
            <a:r>
              <a:rPr lang="en-US" sz="2000" dirty="0" smtClean="0">
                <a:latin typeface="+mn-lt"/>
              </a:rPr>
              <a:t>|E|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1879560" y="2413800"/>
              <a:ext cx="3661200" cy="7520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75240" y="2408040"/>
                <a:ext cx="3671640" cy="76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2813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25283</TotalTime>
  <Words>2625</Words>
  <Application>Microsoft Office PowerPoint</Application>
  <PresentationFormat>On-screen Show (4:3)</PresentationFormat>
  <Paragraphs>668</Paragraphs>
  <Slides>43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Courier New</vt:lpstr>
      <vt:lpstr>Times New Roman</vt:lpstr>
      <vt:lpstr>Wingdings</vt:lpstr>
      <vt:lpstr>dan_design_template</vt:lpstr>
      <vt:lpstr>CSE373: Data Structures &amp; Algorithms  Lecture 19: Spanning Trees</vt:lpstr>
      <vt:lpstr>Announcements</vt:lpstr>
      <vt:lpstr>Done with Dijkstra  </vt:lpstr>
      <vt:lpstr>Spanning Trees</vt:lpstr>
      <vt:lpstr>Observations</vt:lpstr>
      <vt:lpstr>Spanning Trees</vt:lpstr>
      <vt:lpstr>Motivation</vt:lpstr>
      <vt:lpstr>Two Approaches</vt:lpstr>
      <vt:lpstr>Spanning tree via DFS</vt:lpstr>
      <vt:lpstr>Example </vt:lpstr>
      <vt:lpstr>Example</vt:lpstr>
      <vt:lpstr>Example</vt:lpstr>
      <vt:lpstr>Example</vt:lpstr>
      <vt:lpstr>Example</vt:lpstr>
      <vt:lpstr>Example</vt:lpstr>
      <vt:lpstr>Example</vt:lpstr>
      <vt:lpstr>Example</vt:lpstr>
      <vt:lpstr>Second Approach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Cycle Detection</vt:lpstr>
      <vt:lpstr>Using Disjoint-Sets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Practice Problem</vt:lpstr>
      <vt:lpstr>Practice Problem</vt:lpstr>
      <vt:lpstr>Practice Problem</vt:lpstr>
      <vt:lpstr>Summary So Far</vt:lpstr>
      <vt:lpstr>Minimum Spanning Tree Algorithms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lshapiro</cp:lastModifiedBy>
  <cp:revision>1251</cp:revision>
  <dcterms:created xsi:type="dcterms:W3CDTF">2009-03-13T20:43:19Z</dcterms:created>
  <dcterms:modified xsi:type="dcterms:W3CDTF">2016-05-16T22:00:16Z</dcterms:modified>
</cp:coreProperties>
</file>